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731" r:id="rId2"/>
    <p:sldId id="722" r:id="rId3"/>
    <p:sldId id="708" r:id="rId4"/>
    <p:sldId id="730" r:id="rId5"/>
    <p:sldId id="277" r:id="rId6"/>
  </p:sldIdLst>
  <p:sldSz cx="6858000" cy="5143500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BC44"/>
    <a:srgbClr val="FFC000"/>
    <a:srgbClr val="C3B996"/>
    <a:srgbClr val="F5B90F"/>
    <a:srgbClr val="4BACC6"/>
    <a:srgbClr val="A6A6A6"/>
    <a:srgbClr val="95B3D7"/>
    <a:srgbClr val="C0504D"/>
    <a:srgbClr val="E4E7ED"/>
    <a:srgbClr val="4BAF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49" autoAdjust="0"/>
    <p:restoredTop sz="96081" autoAdjust="0"/>
  </p:normalViewPr>
  <p:slideViewPr>
    <p:cSldViewPr>
      <p:cViewPr>
        <p:scale>
          <a:sx n="125" d="100"/>
          <a:sy n="125" d="100"/>
        </p:scale>
        <p:origin x="1650" y="270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2023/7/8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274887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108073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207542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1597824"/>
            <a:ext cx="58293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42900" y="4767264"/>
            <a:ext cx="16002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2023/7/8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343150" y="4767264"/>
            <a:ext cx="21717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86126"/>
            <a:ext cx="61722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024844" y="4899195"/>
            <a:ext cx="3024336" cy="207741"/>
          </a:xfrm>
          <a:prstGeom prst="rect">
            <a:avLst/>
          </a:prstGeom>
          <a:noFill/>
        </p:spPr>
        <p:txBody>
          <a:bodyPr wrap="square" lIns="68572" tIns="34286" rIns="68572" bIns="34286" rtlCol="0">
            <a:spAutoFit/>
          </a:bodyPr>
          <a:lstStyle/>
          <a:p>
            <a:pPr algn="ctr"/>
            <a:r>
              <a:rPr lang="en-US" altLang="zh-CN" sz="900" dirty="0">
                <a:hlinkClick r:id="rId6"/>
              </a:rPr>
              <a:t>http://yourfreetemplates.com</a:t>
            </a:r>
            <a:endParaRPr lang="zh-CN" altLang="en-US" sz="9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6858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610" y="4872425"/>
            <a:ext cx="462581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685716" rtl="0" eaLnBrk="1" latinLnBrk="0" hangingPunct="1"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44" indent="-257144" algn="l" defTabSz="68571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44" indent="-214286" algn="l" defTabSz="685716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44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02" indent="-171429" algn="l" defTabSz="685716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61" indent="-171429" algn="l" defTabSz="685716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18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576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34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292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58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16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74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31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89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47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05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863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Baltimore map of city outline </a:t>
            </a:r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AE1F3586-A19F-D95D-2794-EBD6AB11475C}"/>
              </a:ext>
            </a:extLst>
          </p:cNvPr>
          <p:cNvSpPr>
            <a:spLocks noEditPoints="1"/>
          </p:cNvSpPr>
          <p:nvPr/>
        </p:nvSpPr>
        <p:spPr bwMode="auto">
          <a:xfrm>
            <a:off x="2214125" y="1575595"/>
            <a:ext cx="2198108" cy="2735460"/>
          </a:xfrm>
          <a:custGeom>
            <a:avLst/>
            <a:gdLst>
              <a:gd name="T0" fmla="*/ 951 w 1354"/>
              <a:gd name="T1" fmla="*/ 1577 h 1685"/>
              <a:gd name="T2" fmla="*/ 1106 w 1354"/>
              <a:gd name="T3" fmla="*/ 1512 h 1685"/>
              <a:gd name="T4" fmla="*/ 1142 w 1354"/>
              <a:gd name="T5" fmla="*/ 1503 h 1685"/>
              <a:gd name="T6" fmla="*/ 1202 w 1354"/>
              <a:gd name="T7" fmla="*/ 1534 h 1685"/>
              <a:gd name="T8" fmla="*/ 1263 w 1354"/>
              <a:gd name="T9" fmla="*/ 1537 h 1685"/>
              <a:gd name="T10" fmla="*/ 1283 w 1354"/>
              <a:gd name="T11" fmla="*/ 1556 h 1685"/>
              <a:gd name="T12" fmla="*/ 1335 w 1354"/>
              <a:gd name="T13" fmla="*/ 1561 h 1685"/>
              <a:gd name="T14" fmla="*/ 1035 w 1354"/>
              <a:gd name="T15" fmla="*/ 1524 h 1685"/>
              <a:gd name="T16" fmla="*/ 1294 w 1354"/>
              <a:gd name="T17" fmla="*/ 1186 h 1685"/>
              <a:gd name="T18" fmla="*/ 1285 w 1354"/>
              <a:gd name="T19" fmla="*/ 1036 h 1685"/>
              <a:gd name="T20" fmla="*/ 1283 w 1354"/>
              <a:gd name="T21" fmla="*/ 1013 h 1685"/>
              <a:gd name="T22" fmla="*/ 1283 w 1354"/>
              <a:gd name="T23" fmla="*/ 1153 h 1685"/>
              <a:gd name="T24" fmla="*/ 1253 w 1354"/>
              <a:gd name="T25" fmla="*/ 1155 h 1685"/>
              <a:gd name="T26" fmla="*/ 1168 w 1354"/>
              <a:gd name="T27" fmla="*/ 1071 h 1685"/>
              <a:gd name="T28" fmla="*/ 1128 w 1354"/>
              <a:gd name="T29" fmla="*/ 1075 h 1685"/>
              <a:gd name="T30" fmla="*/ 1044 w 1354"/>
              <a:gd name="T31" fmla="*/ 1056 h 1685"/>
              <a:gd name="T32" fmla="*/ 1034 w 1354"/>
              <a:gd name="T33" fmla="*/ 999 h 1685"/>
              <a:gd name="T34" fmla="*/ 1053 w 1354"/>
              <a:gd name="T35" fmla="*/ 967 h 1685"/>
              <a:gd name="T36" fmla="*/ 987 w 1354"/>
              <a:gd name="T37" fmla="*/ 914 h 1685"/>
              <a:gd name="T38" fmla="*/ 953 w 1354"/>
              <a:gd name="T39" fmla="*/ 871 h 1685"/>
              <a:gd name="T40" fmla="*/ 916 w 1354"/>
              <a:gd name="T41" fmla="*/ 870 h 1685"/>
              <a:gd name="T42" fmla="*/ 894 w 1354"/>
              <a:gd name="T43" fmla="*/ 883 h 1685"/>
              <a:gd name="T44" fmla="*/ 848 w 1354"/>
              <a:gd name="T45" fmla="*/ 896 h 1685"/>
              <a:gd name="T46" fmla="*/ 770 w 1354"/>
              <a:gd name="T47" fmla="*/ 824 h 1685"/>
              <a:gd name="T48" fmla="*/ 786 w 1354"/>
              <a:gd name="T49" fmla="*/ 896 h 1685"/>
              <a:gd name="T50" fmla="*/ 823 w 1354"/>
              <a:gd name="T51" fmla="*/ 942 h 1685"/>
              <a:gd name="T52" fmla="*/ 842 w 1354"/>
              <a:gd name="T53" fmla="*/ 950 h 1685"/>
              <a:gd name="T54" fmla="*/ 909 w 1354"/>
              <a:gd name="T55" fmla="*/ 933 h 1685"/>
              <a:gd name="T56" fmla="*/ 970 w 1354"/>
              <a:gd name="T57" fmla="*/ 998 h 1685"/>
              <a:gd name="T58" fmla="*/ 908 w 1354"/>
              <a:gd name="T59" fmla="*/ 1065 h 1685"/>
              <a:gd name="T60" fmla="*/ 786 w 1354"/>
              <a:gd name="T61" fmla="*/ 1051 h 1685"/>
              <a:gd name="T62" fmla="*/ 756 w 1354"/>
              <a:gd name="T63" fmla="*/ 1115 h 1685"/>
              <a:gd name="T64" fmla="*/ 714 w 1354"/>
              <a:gd name="T65" fmla="*/ 1080 h 1685"/>
              <a:gd name="T66" fmla="*/ 671 w 1354"/>
              <a:gd name="T67" fmla="*/ 1038 h 1685"/>
              <a:gd name="T68" fmla="*/ 664 w 1354"/>
              <a:gd name="T69" fmla="*/ 948 h 1685"/>
              <a:gd name="T70" fmla="*/ 604 w 1354"/>
              <a:gd name="T71" fmla="*/ 962 h 1685"/>
              <a:gd name="T72" fmla="*/ 618 w 1354"/>
              <a:gd name="T73" fmla="*/ 990 h 1685"/>
              <a:gd name="T74" fmla="*/ 604 w 1354"/>
              <a:gd name="T75" fmla="*/ 1091 h 1685"/>
              <a:gd name="T76" fmla="*/ 685 w 1354"/>
              <a:gd name="T77" fmla="*/ 1121 h 1685"/>
              <a:gd name="T78" fmla="*/ 735 w 1354"/>
              <a:gd name="T79" fmla="*/ 1201 h 1685"/>
              <a:gd name="T80" fmla="*/ 710 w 1354"/>
              <a:gd name="T81" fmla="*/ 1272 h 1685"/>
              <a:gd name="T82" fmla="*/ 743 w 1354"/>
              <a:gd name="T83" fmla="*/ 1220 h 1685"/>
              <a:gd name="T84" fmla="*/ 768 w 1354"/>
              <a:gd name="T85" fmla="*/ 1224 h 1685"/>
              <a:gd name="T86" fmla="*/ 805 w 1354"/>
              <a:gd name="T87" fmla="*/ 1234 h 1685"/>
              <a:gd name="T88" fmla="*/ 842 w 1354"/>
              <a:gd name="T89" fmla="*/ 1206 h 1685"/>
              <a:gd name="T90" fmla="*/ 870 w 1354"/>
              <a:gd name="T91" fmla="*/ 1222 h 1685"/>
              <a:gd name="T92" fmla="*/ 882 w 1354"/>
              <a:gd name="T93" fmla="*/ 1220 h 1685"/>
              <a:gd name="T94" fmla="*/ 895 w 1354"/>
              <a:gd name="T95" fmla="*/ 1199 h 1685"/>
              <a:gd name="T96" fmla="*/ 920 w 1354"/>
              <a:gd name="T97" fmla="*/ 1171 h 1685"/>
              <a:gd name="T98" fmla="*/ 930 w 1354"/>
              <a:gd name="T99" fmla="*/ 1210 h 1685"/>
              <a:gd name="T100" fmla="*/ 946 w 1354"/>
              <a:gd name="T101" fmla="*/ 1171 h 1685"/>
              <a:gd name="T102" fmla="*/ 987 w 1354"/>
              <a:gd name="T103" fmla="*/ 1181 h 1685"/>
              <a:gd name="T104" fmla="*/ 1046 w 1354"/>
              <a:gd name="T105" fmla="*/ 1224 h 1685"/>
              <a:gd name="T106" fmla="*/ 1090 w 1354"/>
              <a:gd name="T107" fmla="*/ 1277 h 1685"/>
              <a:gd name="T108" fmla="*/ 1099 w 1354"/>
              <a:gd name="T109" fmla="*/ 1421 h 1685"/>
              <a:gd name="T110" fmla="*/ 988 w 1354"/>
              <a:gd name="T111" fmla="*/ 1398 h 1685"/>
              <a:gd name="T112" fmla="*/ 974 w 1354"/>
              <a:gd name="T113" fmla="*/ 1355 h 1685"/>
              <a:gd name="T114" fmla="*/ 973 w 1354"/>
              <a:gd name="T115" fmla="*/ 1361 h 1685"/>
              <a:gd name="T116" fmla="*/ 972 w 1354"/>
              <a:gd name="T117" fmla="*/ 1376 h 1685"/>
              <a:gd name="T118" fmla="*/ 981 w 1354"/>
              <a:gd name="T119" fmla="*/ 1421 h 1685"/>
              <a:gd name="T120" fmla="*/ 992 w 1354"/>
              <a:gd name="T121" fmla="*/ 1471 h 1685"/>
              <a:gd name="T122" fmla="*/ 976 w 1354"/>
              <a:gd name="T123" fmla="*/ 1501 h 1685"/>
              <a:gd name="T124" fmla="*/ 928 w 1354"/>
              <a:gd name="T125" fmla="*/ 1520 h 16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354" h="1685">
                <a:moveTo>
                  <a:pt x="970" y="1587"/>
                </a:moveTo>
                <a:lnTo>
                  <a:pt x="972" y="1588"/>
                </a:lnTo>
                <a:lnTo>
                  <a:pt x="955" y="1581"/>
                </a:lnTo>
                <a:lnTo>
                  <a:pt x="956" y="1581"/>
                </a:lnTo>
                <a:lnTo>
                  <a:pt x="964" y="1585"/>
                </a:lnTo>
                <a:lnTo>
                  <a:pt x="970" y="1587"/>
                </a:lnTo>
                <a:close/>
                <a:moveTo>
                  <a:pt x="914" y="1534"/>
                </a:moveTo>
                <a:lnTo>
                  <a:pt x="912" y="1532"/>
                </a:lnTo>
                <a:lnTo>
                  <a:pt x="913" y="1534"/>
                </a:lnTo>
                <a:lnTo>
                  <a:pt x="914" y="1534"/>
                </a:lnTo>
                <a:close/>
                <a:moveTo>
                  <a:pt x="914" y="1534"/>
                </a:moveTo>
                <a:lnTo>
                  <a:pt x="917" y="1533"/>
                </a:lnTo>
                <a:lnTo>
                  <a:pt x="918" y="1532"/>
                </a:lnTo>
                <a:lnTo>
                  <a:pt x="918" y="1528"/>
                </a:lnTo>
                <a:lnTo>
                  <a:pt x="921" y="1526"/>
                </a:lnTo>
                <a:lnTo>
                  <a:pt x="922" y="1525"/>
                </a:lnTo>
                <a:lnTo>
                  <a:pt x="923" y="1527"/>
                </a:lnTo>
                <a:lnTo>
                  <a:pt x="930" y="1527"/>
                </a:lnTo>
                <a:lnTo>
                  <a:pt x="934" y="1526"/>
                </a:lnTo>
                <a:lnTo>
                  <a:pt x="938" y="1526"/>
                </a:lnTo>
                <a:lnTo>
                  <a:pt x="941" y="1526"/>
                </a:lnTo>
                <a:lnTo>
                  <a:pt x="946" y="1525"/>
                </a:lnTo>
                <a:lnTo>
                  <a:pt x="950" y="1521"/>
                </a:lnTo>
                <a:lnTo>
                  <a:pt x="953" y="1520"/>
                </a:lnTo>
                <a:lnTo>
                  <a:pt x="956" y="1519"/>
                </a:lnTo>
                <a:lnTo>
                  <a:pt x="962" y="1519"/>
                </a:lnTo>
                <a:lnTo>
                  <a:pt x="972" y="1520"/>
                </a:lnTo>
                <a:lnTo>
                  <a:pt x="975" y="1528"/>
                </a:lnTo>
                <a:lnTo>
                  <a:pt x="974" y="1536"/>
                </a:lnTo>
                <a:lnTo>
                  <a:pt x="971" y="1541"/>
                </a:lnTo>
                <a:lnTo>
                  <a:pt x="979" y="1544"/>
                </a:lnTo>
                <a:lnTo>
                  <a:pt x="977" y="1546"/>
                </a:lnTo>
                <a:lnTo>
                  <a:pt x="970" y="1544"/>
                </a:lnTo>
                <a:lnTo>
                  <a:pt x="965" y="1551"/>
                </a:lnTo>
                <a:lnTo>
                  <a:pt x="967" y="1553"/>
                </a:lnTo>
                <a:lnTo>
                  <a:pt x="963" y="1562"/>
                </a:lnTo>
                <a:lnTo>
                  <a:pt x="957" y="1563"/>
                </a:lnTo>
                <a:lnTo>
                  <a:pt x="967" y="1568"/>
                </a:lnTo>
                <a:lnTo>
                  <a:pt x="966" y="1570"/>
                </a:lnTo>
                <a:lnTo>
                  <a:pt x="964" y="1570"/>
                </a:lnTo>
                <a:lnTo>
                  <a:pt x="964" y="1571"/>
                </a:lnTo>
                <a:lnTo>
                  <a:pt x="971" y="1576"/>
                </a:lnTo>
                <a:lnTo>
                  <a:pt x="968" y="1578"/>
                </a:lnTo>
                <a:lnTo>
                  <a:pt x="963" y="1577"/>
                </a:lnTo>
                <a:lnTo>
                  <a:pt x="951" y="1577"/>
                </a:lnTo>
                <a:lnTo>
                  <a:pt x="951" y="1579"/>
                </a:lnTo>
                <a:lnTo>
                  <a:pt x="914" y="1534"/>
                </a:lnTo>
                <a:close/>
                <a:moveTo>
                  <a:pt x="1053" y="1493"/>
                </a:moveTo>
                <a:lnTo>
                  <a:pt x="1055" y="1494"/>
                </a:lnTo>
                <a:lnTo>
                  <a:pt x="1057" y="1496"/>
                </a:lnTo>
                <a:lnTo>
                  <a:pt x="1059" y="1497"/>
                </a:lnTo>
                <a:lnTo>
                  <a:pt x="1060" y="1499"/>
                </a:lnTo>
                <a:lnTo>
                  <a:pt x="1061" y="1500"/>
                </a:lnTo>
                <a:lnTo>
                  <a:pt x="1063" y="1501"/>
                </a:lnTo>
                <a:lnTo>
                  <a:pt x="1064" y="1502"/>
                </a:lnTo>
                <a:lnTo>
                  <a:pt x="1066" y="1503"/>
                </a:lnTo>
                <a:lnTo>
                  <a:pt x="1067" y="1504"/>
                </a:lnTo>
                <a:lnTo>
                  <a:pt x="1067" y="1505"/>
                </a:lnTo>
                <a:lnTo>
                  <a:pt x="1068" y="1508"/>
                </a:lnTo>
                <a:lnTo>
                  <a:pt x="1069" y="1509"/>
                </a:lnTo>
                <a:lnTo>
                  <a:pt x="1070" y="1510"/>
                </a:lnTo>
                <a:lnTo>
                  <a:pt x="1072" y="1512"/>
                </a:lnTo>
                <a:lnTo>
                  <a:pt x="1073" y="1513"/>
                </a:lnTo>
                <a:lnTo>
                  <a:pt x="1075" y="1515"/>
                </a:lnTo>
                <a:lnTo>
                  <a:pt x="1076" y="1515"/>
                </a:lnTo>
                <a:lnTo>
                  <a:pt x="1077" y="1515"/>
                </a:lnTo>
                <a:lnTo>
                  <a:pt x="1080" y="1516"/>
                </a:lnTo>
                <a:lnTo>
                  <a:pt x="1081" y="1515"/>
                </a:lnTo>
                <a:lnTo>
                  <a:pt x="1081" y="1516"/>
                </a:lnTo>
                <a:lnTo>
                  <a:pt x="1082" y="1515"/>
                </a:lnTo>
                <a:lnTo>
                  <a:pt x="1084" y="1515"/>
                </a:lnTo>
                <a:lnTo>
                  <a:pt x="1084" y="1516"/>
                </a:lnTo>
                <a:lnTo>
                  <a:pt x="1085" y="1516"/>
                </a:lnTo>
                <a:lnTo>
                  <a:pt x="1086" y="1516"/>
                </a:lnTo>
                <a:lnTo>
                  <a:pt x="1087" y="1516"/>
                </a:lnTo>
                <a:lnTo>
                  <a:pt x="1089" y="1515"/>
                </a:lnTo>
                <a:lnTo>
                  <a:pt x="1090" y="1515"/>
                </a:lnTo>
                <a:lnTo>
                  <a:pt x="1091" y="1515"/>
                </a:lnTo>
                <a:lnTo>
                  <a:pt x="1093" y="1515"/>
                </a:lnTo>
                <a:lnTo>
                  <a:pt x="1094" y="1513"/>
                </a:lnTo>
                <a:lnTo>
                  <a:pt x="1095" y="1513"/>
                </a:lnTo>
                <a:lnTo>
                  <a:pt x="1097" y="1513"/>
                </a:lnTo>
                <a:lnTo>
                  <a:pt x="1098" y="1513"/>
                </a:lnTo>
                <a:lnTo>
                  <a:pt x="1099" y="1512"/>
                </a:lnTo>
                <a:lnTo>
                  <a:pt x="1100" y="1512"/>
                </a:lnTo>
                <a:lnTo>
                  <a:pt x="1101" y="1512"/>
                </a:lnTo>
                <a:lnTo>
                  <a:pt x="1102" y="1512"/>
                </a:lnTo>
                <a:lnTo>
                  <a:pt x="1103" y="1511"/>
                </a:lnTo>
                <a:lnTo>
                  <a:pt x="1105" y="1511"/>
                </a:lnTo>
                <a:lnTo>
                  <a:pt x="1106" y="1512"/>
                </a:lnTo>
                <a:lnTo>
                  <a:pt x="1105" y="1512"/>
                </a:lnTo>
                <a:lnTo>
                  <a:pt x="1105" y="1513"/>
                </a:lnTo>
                <a:lnTo>
                  <a:pt x="1103" y="1513"/>
                </a:lnTo>
                <a:lnTo>
                  <a:pt x="1102" y="1515"/>
                </a:lnTo>
                <a:lnTo>
                  <a:pt x="1103" y="1515"/>
                </a:lnTo>
                <a:lnTo>
                  <a:pt x="1103" y="1516"/>
                </a:lnTo>
                <a:lnTo>
                  <a:pt x="1105" y="1517"/>
                </a:lnTo>
                <a:lnTo>
                  <a:pt x="1106" y="1518"/>
                </a:lnTo>
                <a:lnTo>
                  <a:pt x="1108" y="1519"/>
                </a:lnTo>
                <a:lnTo>
                  <a:pt x="1109" y="1518"/>
                </a:lnTo>
                <a:lnTo>
                  <a:pt x="1110" y="1518"/>
                </a:lnTo>
                <a:lnTo>
                  <a:pt x="1112" y="1517"/>
                </a:lnTo>
                <a:lnTo>
                  <a:pt x="1115" y="1517"/>
                </a:lnTo>
                <a:lnTo>
                  <a:pt x="1116" y="1517"/>
                </a:lnTo>
                <a:lnTo>
                  <a:pt x="1117" y="1516"/>
                </a:lnTo>
                <a:lnTo>
                  <a:pt x="1120" y="1513"/>
                </a:lnTo>
                <a:lnTo>
                  <a:pt x="1122" y="1513"/>
                </a:lnTo>
                <a:lnTo>
                  <a:pt x="1123" y="1513"/>
                </a:lnTo>
                <a:lnTo>
                  <a:pt x="1123" y="1512"/>
                </a:lnTo>
                <a:lnTo>
                  <a:pt x="1124" y="1513"/>
                </a:lnTo>
                <a:lnTo>
                  <a:pt x="1124" y="1512"/>
                </a:lnTo>
                <a:lnTo>
                  <a:pt x="1125" y="1511"/>
                </a:lnTo>
                <a:lnTo>
                  <a:pt x="1126" y="1511"/>
                </a:lnTo>
                <a:lnTo>
                  <a:pt x="1127" y="1511"/>
                </a:lnTo>
                <a:lnTo>
                  <a:pt x="1128" y="1511"/>
                </a:lnTo>
                <a:lnTo>
                  <a:pt x="1129" y="1510"/>
                </a:lnTo>
                <a:lnTo>
                  <a:pt x="1129" y="1508"/>
                </a:lnTo>
                <a:lnTo>
                  <a:pt x="1128" y="1508"/>
                </a:lnTo>
                <a:lnTo>
                  <a:pt x="1126" y="1507"/>
                </a:lnTo>
                <a:lnTo>
                  <a:pt x="1128" y="1505"/>
                </a:lnTo>
                <a:lnTo>
                  <a:pt x="1131" y="1505"/>
                </a:lnTo>
                <a:lnTo>
                  <a:pt x="1133" y="1504"/>
                </a:lnTo>
                <a:lnTo>
                  <a:pt x="1133" y="1505"/>
                </a:lnTo>
                <a:lnTo>
                  <a:pt x="1132" y="1507"/>
                </a:lnTo>
                <a:lnTo>
                  <a:pt x="1131" y="1507"/>
                </a:lnTo>
                <a:lnTo>
                  <a:pt x="1132" y="1509"/>
                </a:lnTo>
                <a:lnTo>
                  <a:pt x="1133" y="1511"/>
                </a:lnTo>
                <a:lnTo>
                  <a:pt x="1135" y="1511"/>
                </a:lnTo>
                <a:lnTo>
                  <a:pt x="1137" y="1512"/>
                </a:lnTo>
                <a:lnTo>
                  <a:pt x="1139" y="1511"/>
                </a:lnTo>
                <a:lnTo>
                  <a:pt x="1140" y="1510"/>
                </a:lnTo>
                <a:lnTo>
                  <a:pt x="1142" y="1509"/>
                </a:lnTo>
                <a:lnTo>
                  <a:pt x="1141" y="1507"/>
                </a:lnTo>
                <a:lnTo>
                  <a:pt x="1141" y="1504"/>
                </a:lnTo>
                <a:lnTo>
                  <a:pt x="1142" y="1503"/>
                </a:lnTo>
                <a:lnTo>
                  <a:pt x="1143" y="1510"/>
                </a:lnTo>
                <a:lnTo>
                  <a:pt x="1143" y="1511"/>
                </a:lnTo>
                <a:lnTo>
                  <a:pt x="1146" y="1511"/>
                </a:lnTo>
                <a:lnTo>
                  <a:pt x="1151" y="1510"/>
                </a:lnTo>
                <a:lnTo>
                  <a:pt x="1154" y="1509"/>
                </a:lnTo>
                <a:lnTo>
                  <a:pt x="1157" y="1505"/>
                </a:lnTo>
                <a:lnTo>
                  <a:pt x="1159" y="1502"/>
                </a:lnTo>
                <a:lnTo>
                  <a:pt x="1160" y="1497"/>
                </a:lnTo>
                <a:lnTo>
                  <a:pt x="1161" y="1495"/>
                </a:lnTo>
                <a:lnTo>
                  <a:pt x="1170" y="1493"/>
                </a:lnTo>
                <a:lnTo>
                  <a:pt x="1177" y="1492"/>
                </a:lnTo>
                <a:lnTo>
                  <a:pt x="1180" y="1493"/>
                </a:lnTo>
                <a:lnTo>
                  <a:pt x="1184" y="1492"/>
                </a:lnTo>
                <a:lnTo>
                  <a:pt x="1187" y="1491"/>
                </a:lnTo>
                <a:lnTo>
                  <a:pt x="1188" y="1491"/>
                </a:lnTo>
                <a:lnTo>
                  <a:pt x="1194" y="1488"/>
                </a:lnTo>
                <a:lnTo>
                  <a:pt x="1196" y="1487"/>
                </a:lnTo>
                <a:lnTo>
                  <a:pt x="1198" y="1488"/>
                </a:lnTo>
                <a:lnTo>
                  <a:pt x="1200" y="1488"/>
                </a:lnTo>
                <a:lnTo>
                  <a:pt x="1201" y="1490"/>
                </a:lnTo>
                <a:lnTo>
                  <a:pt x="1204" y="1491"/>
                </a:lnTo>
                <a:lnTo>
                  <a:pt x="1207" y="1494"/>
                </a:lnTo>
                <a:lnTo>
                  <a:pt x="1208" y="1497"/>
                </a:lnTo>
                <a:lnTo>
                  <a:pt x="1208" y="1501"/>
                </a:lnTo>
                <a:lnTo>
                  <a:pt x="1209" y="1504"/>
                </a:lnTo>
                <a:lnTo>
                  <a:pt x="1210" y="1524"/>
                </a:lnTo>
                <a:lnTo>
                  <a:pt x="1212" y="1526"/>
                </a:lnTo>
                <a:lnTo>
                  <a:pt x="1213" y="1526"/>
                </a:lnTo>
                <a:lnTo>
                  <a:pt x="1213" y="1527"/>
                </a:lnTo>
                <a:lnTo>
                  <a:pt x="1215" y="1527"/>
                </a:lnTo>
                <a:lnTo>
                  <a:pt x="1215" y="1528"/>
                </a:lnTo>
                <a:lnTo>
                  <a:pt x="1213" y="1529"/>
                </a:lnTo>
                <a:lnTo>
                  <a:pt x="1213" y="1528"/>
                </a:lnTo>
                <a:lnTo>
                  <a:pt x="1212" y="1529"/>
                </a:lnTo>
                <a:lnTo>
                  <a:pt x="1211" y="1529"/>
                </a:lnTo>
                <a:lnTo>
                  <a:pt x="1210" y="1528"/>
                </a:lnTo>
                <a:lnTo>
                  <a:pt x="1209" y="1527"/>
                </a:lnTo>
                <a:lnTo>
                  <a:pt x="1208" y="1527"/>
                </a:lnTo>
                <a:lnTo>
                  <a:pt x="1207" y="1528"/>
                </a:lnTo>
                <a:lnTo>
                  <a:pt x="1205" y="1529"/>
                </a:lnTo>
                <a:lnTo>
                  <a:pt x="1204" y="1530"/>
                </a:lnTo>
                <a:lnTo>
                  <a:pt x="1203" y="1532"/>
                </a:lnTo>
                <a:lnTo>
                  <a:pt x="1203" y="1533"/>
                </a:lnTo>
                <a:lnTo>
                  <a:pt x="1202" y="1533"/>
                </a:lnTo>
                <a:lnTo>
                  <a:pt x="1202" y="1534"/>
                </a:lnTo>
                <a:lnTo>
                  <a:pt x="1202" y="1535"/>
                </a:lnTo>
                <a:lnTo>
                  <a:pt x="1202" y="1536"/>
                </a:lnTo>
                <a:lnTo>
                  <a:pt x="1201" y="1536"/>
                </a:lnTo>
                <a:lnTo>
                  <a:pt x="1201" y="1537"/>
                </a:lnTo>
                <a:lnTo>
                  <a:pt x="1201" y="1538"/>
                </a:lnTo>
                <a:lnTo>
                  <a:pt x="1200" y="1539"/>
                </a:lnTo>
                <a:lnTo>
                  <a:pt x="1200" y="1542"/>
                </a:lnTo>
                <a:lnTo>
                  <a:pt x="1201" y="1545"/>
                </a:lnTo>
                <a:lnTo>
                  <a:pt x="1202" y="1547"/>
                </a:lnTo>
                <a:lnTo>
                  <a:pt x="1204" y="1550"/>
                </a:lnTo>
                <a:lnTo>
                  <a:pt x="1205" y="1552"/>
                </a:lnTo>
                <a:lnTo>
                  <a:pt x="1208" y="1553"/>
                </a:lnTo>
                <a:lnTo>
                  <a:pt x="1210" y="1555"/>
                </a:lnTo>
                <a:lnTo>
                  <a:pt x="1212" y="1556"/>
                </a:lnTo>
                <a:lnTo>
                  <a:pt x="1215" y="1558"/>
                </a:lnTo>
                <a:lnTo>
                  <a:pt x="1217" y="1559"/>
                </a:lnTo>
                <a:lnTo>
                  <a:pt x="1219" y="1559"/>
                </a:lnTo>
                <a:lnTo>
                  <a:pt x="1221" y="1560"/>
                </a:lnTo>
                <a:lnTo>
                  <a:pt x="1222" y="1560"/>
                </a:lnTo>
                <a:lnTo>
                  <a:pt x="1222" y="1559"/>
                </a:lnTo>
                <a:lnTo>
                  <a:pt x="1224" y="1559"/>
                </a:lnTo>
                <a:lnTo>
                  <a:pt x="1225" y="1559"/>
                </a:lnTo>
                <a:lnTo>
                  <a:pt x="1226" y="1558"/>
                </a:lnTo>
                <a:lnTo>
                  <a:pt x="1227" y="1558"/>
                </a:lnTo>
                <a:lnTo>
                  <a:pt x="1227" y="1559"/>
                </a:lnTo>
                <a:lnTo>
                  <a:pt x="1228" y="1559"/>
                </a:lnTo>
                <a:lnTo>
                  <a:pt x="1229" y="1560"/>
                </a:lnTo>
                <a:lnTo>
                  <a:pt x="1230" y="1560"/>
                </a:lnTo>
                <a:lnTo>
                  <a:pt x="1233" y="1560"/>
                </a:lnTo>
                <a:lnTo>
                  <a:pt x="1234" y="1560"/>
                </a:lnTo>
                <a:lnTo>
                  <a:pt x="1237" y="1559"/>
                </a:lnTo>
                <a:lnTo>
                  <a:pt x="1238" y="1558"/>
                </a:lnTo>
                <a:lnTo>
                  <a:pt x="1239" y="1556"/>
                </a:lnTo>
                <a:lnTo>
                  <a:pt x="1241" y="1555"/>
                </a:lnTo>
                <a:lnTo>
                  <a:pt x="1242" y="1554"/>
                </a:lnTo>
                <a:lnTo>
                  <a:pt x="1243" y="1554"/>
                </a:lnTo>
                <a:lnTo>
                  <a:pt x="1244" y="1553"/>
                </a:lnTo>
                <a:lnTo>
                  <a:pt x="1249" y="1550"/>
                </a:lnTo>
                <a:lnTo>
                  <a:pt x="1252" y="1547"/>
                </a:lnTo>
                <a:lnTo>
                  <a:pt x="1253" y="1546"/>
                </a:lnTo>
                <a:lnTo>
                  <a:pt x="1255" y="1543"/>
                </a:lnTo>
                <a:lnTo>
                  <a:pt x="1259" y="1541"/>
                </a:lnTo>
                <a:lnTo>
                  <a:pt x="1260" y="1539"/>
                </a:lnTo>
                <a:lnTo>
                  <a:pt x="1262" y="1538"/>
                </a:lnTo>
                <a:lnTo>
                  <a:pt x="1263" y="1537"/>
                </a:lnTo>
                <a:lnTo>
                  <a:pt x="1264" y="1536"/>
                </a:lnTo>
                <a:lnTo>
                  <a:pt x="1266" y="1536"/>
                </a:lnTo>
                <a:lnTo>
                  <a:pt x="1278" y="1526"/>
                </a:lnTo>
                <a:lnTo>
                  <a:pt x="1279" y="1525"/>
                </a:lnTo>
                <a:lnTo>
                  <a:pt x="1281" y="1527"/>
                </a:lnTo>
                <a:lnTo>
                  <a:pt x="1268" y="1537"/>
                </a:lnTo>
                <a:lnTo>
                  <a:pt x="1268" y="1538"/>
                </a:lnTo>
                <a:lnTo>
                  <a:pt x="1268" y="1539"/>
                </a:lnTo>
                <a:lnTo>
                  <a:pt x="1269" y="1541"/>
                </a:lnTo>
                <a:lnTo>
                  <a:pt x="1269" y="1542"/>
                </a:lnTo>
                <a:lnTo>
                  <a:pt x="1269" y="1543"/>
                </a:lnTo>
                <a:lnTo>
                  <a:pt x="1269" y="1544"/>
                </a:lnTo>
                <a:lnTo>
                  <a:pt x="1268" y="1544"/>
                </a:lnTo>
                <a:lnTo>
                  <a:pt x="1268" y="1545"/>
                </a:lnTo>
                <a:lnTo>
                  <a:pt x="1267" y="1545"/>
                </a:lnTo>
                <a:lnTo>
                  <a:pt x="1266" y="1544"/>
                </a:lnTo>
                <a:lnTo>
                  <a:pt x="1264" y="1544"/>
                </a:lnTo>
                <a:lnTo>
                  <a:pt x="1264" y="1545"/>
                </a:lnTo>
                <a:lnTo>
                  <a:pt x="1264" y="1546"/>
                </a:lnTo>
                <a:lnTo>
                  <a:pt x="1264" y="1547"/>
                </a:lnTo>
                <a:lnTo>
                  <a:pt x="1264" y="1550"/>
                </a:lnTo>
                <a:lnTo>
                  <a:pt x="1264" y="1551"/>
                </a:lnTo>
                <a:lnTo>
                  <a:pt x="1264" y="1552"/>
                </a:lnTo>
                <a:lnTo>
                  <a:pt x="1264" y="1553"/>
                </a:lnTo>
                <a:lnTo>
                  <a:pt x="1263" y="1553"/>
                </a:lnTo>
                <a:lnTo>
                  <a:pt x="1266" y="1554"/>
                </a:lnTo>
                <a:lnTo>
                  <a:pt x="1267" y="1555"/>
                </a:lnTo>
                <a:lnTo>
                  <a:pt x="1267" y="1556"/>
                </a:lnTo>
                <a:lnTo>
                  <a:pt x="1268" y="1558"/>
                </a:lnTo>
                <a:lnTo>
                  <a:pt x="1269" y="1559"/>
                </a:lnTo>
                <a:lnTo>
                  <a:pt x="1269" y="1560"/>
                </a:lnTo>
                <a:lnTo>
                  <a:pt x="1270" y="1561"/>
                </a:lnTo>
                <a:lnTo>
                  <a:pt x="1271" y="1561"/>
                </a:lnTo>
                <a:lnTo>
                  <a:pt x="1272" y="1562"/>
                </a:lnTo>
                <a:lnTo>
                  <a:pt x="1274" y="1561"/>
                </a:lnTo>
                <a:lnTo>
                  <a:pt x="1275" y="1561"/>
                </a:lnTo>
                <a:lnTo>
                  <a:pt x="1276" y="1561"/>
                </a:lnTo>
                <a:lnTo>
                  <a:pt x="1276" y="1560"/>
                </a:lnTo>
                <a:lnTo>
                  <a:pt x="1277" y="1560"/>
                </a:lnTo>
                <a:lnTo>
                  <a:pt x="1277" y="1559"/>
                </a:lnTo>
                <a:lnTo>
                  <a:pt x="1278" y="1559"/>
                </a:lnTo>
                <a:lnTo>
                  <a:pt x="1279" y="1558"/>
                </a:lnTo>
                <a:lnTo>
                  <a:pt x="1280" y="1558"/>
                </a:lnTo>
                <a:lnTo>
                  <a:pt x="1281" y="1556"/>
                </a:lnTo>
                <a:lnTo>
                  <a:pt x="1283" y="1556"/>
                </a:lnTo>
                <a:lnTo>
                  <a:pt x="1284" y="1556"/>
                </a:lnTo>
                <a:lnTo>
                  <a:pt x="1285" y="1556"/>
                </a:lnTo>
                <a:lnTo>
                  <a:pt x="1286" y="1556"/>
                </a:lnTo>
                <a:lnTo>
                  <a:pt x="1287" y="1556"/>
                </a:lnTo>
                <a:lnTo>
                  <a:pt x="1287" y="1555"/>
                </a:lnTo>
                <a:lnTo>
                  <a:pt x="1288" y="1555"/>
                </a:lnTo>
                <a:lnTo>
                  <a:pt x="1289" y="1555"/>
                </a:lnTo>
                <a:lnTo>
                  <a:pt x="1291" y="1555"/>
                </a:lnTo>
                <a:lnTo>
                  <a:pt x="1291" y="1556"/>
                </a:lnTo>
                <a:lnTo>
                  <a:pt x="1289" y="1558"/>
                </a:lnTo>
                <a:lnTo>
                  <a:pt x="1281" y="1561"/>
                </a:lnTo>
                <a:lnTo>
                  <a:pt x="1280" y="1562"/>
                </a:lnTo>
                <a:lnTo>
                  <a:pt x="1285" y="1561"/>
                </a:lnTo>
                <a:lnTo>
                  <a:pt x="1289" y="1559"/>
                </a:lnTo>
                <a:lnTo>
                  <a:pt x="1294" y="1556"/>
                </a:lnTo>
                <a:lnTo>
                  <a:pt x="1300" y="1553"/>
                </a:lnTo>
                <a:lnTo>
                  <a:pt x="1303" y="1550"/>
                </a:lnTo>
                <a:lnTo>
                  <a:pt x="1308" y="1547"/>
                </a:lnTo>
                <a:lnTo>
                  <a:pt x="1311" y="1544"/>
                </a:lnTo>
                <a:lnTo>
                  <a:pt x="1312" y="1543"/>
                </a:lnTo>
                <a:lnTo>
                  <a:pt x="1315" y="1539"/>
                </a:lnTo>
                <a:lnTo>
                  <a:pt x="1322" y="1533"/>
                </a:lnTo>
                <a:lnTo>
                  <a:pt x="1322" y="1532"/>
                </a:lnTo>
                <a:lnTo>
                  <a:pt x="1323" y="1532"/>
                </a:lnTo>
                <a:lnTo>
                  <a:pt x="1325" y="1533"/>
                </a:lnTo>
                <a:lnTo>
                  <a:pt x="1326" y="1534"/>
                </a:lnTo>
                <a:lnTo>
                  <a:pt x="1327" y="1535"/>
                </a:lnTo>
                <a:lnTo>
                  <a:pt x="1326" y="1537"/>
                </a:lnTo>
                <a:lnTo>
                  <a:pt x="1326" y="1538"/>
                </a:lnTo>
                <a:lnTo>
                  <a:pt x="1323" y="1539"/>
                </a:lnTo>
                <a:lnTo>
                  <a:pt x="1323" y="1541"/>
                </a:lnTo>
                <a:lnTo>
                  <a:pt x="1323" y="1543"/>
                </a:lnTo>
                <a:lnTo>
                  <a:pt x="1329" y="1550"/>
                </a:lnTo>
                <a:lnTo>
                  <a:pt x="1331" y="1551"/>
                </a:lnTo>
                <a:lnTo>
                  <a:pt x="1331" y="1552"/>
                </a:lnTo>
                <a:lnTo>
                  <a:pt x="1331" y="1553"/>
                </a:lnTo>
                <a:lnTo>
                  <a:pt x="1330" y="1555"/>
                </a:lnTo>
                <a:lnTo>
                  <a:pt x="1329" y="1556"/>
                </a:lnTo>
                <a:lnTo>
                  <a:pt x="1315" y="1555"/>
                </a:lnTo>
                <a:lnTo>
                  <a:pt x="1313" y="1555"/>
                </a:lnTo>
                <a:lnTo>
                  <a:pt x="1313" y="1556"/>
                </a:lnTo>
                <a:lnTo>
                  <a:pt x="1314" y="1558"/>
                </a:lnTo>
                <a:lnTo>
                  <a:pt x="1320" y="1558"/>
                </a:lnTo>
                <a:lnTo>
                  <a:pt x="1331" y="1560"/>
                </a:lnTo>
                <a:lnTo>
                  <a:pt x="1335" y="1561"/>
                </a:lnTo>
                <a:lnTo>
                  <a:pt x="1336" y="1566"/>
                </a:lnTo>
                <a:lnTo>
                  <a:pt x="1336" y="1567"/>
                </a:lnTo>
                <a:lnTo>
                  <a:pt x="1335" y="1568"/>
                </a:lnTo>
                <a:lnTo>
                  <a:pt x="1334" y="1569"/>
                </a:lnTo>
                <a:lnTo>
                  <a:pt x="1332" y="1570"/>
                </a:lnTo>
                <a:lnTo>
                  <a:pt x="1332" y="1571"/>
                </a:lnTo>
                <a:lnTo>
                  <a:pt x="1331" y="1572"/>
                </a:lnTo>
                <a:lnTo>
                  <a:pt x="1332" y="1574"/>
                </a:lnTo>
                <a:lnTo>
                  <a:pt x="1331" y="1574"/>
                </a:lnTo>
                <a:lnTo>
                  <a:pt x="1330" y="1575"/>
                </a:lnTo>
                <a:lnTo>
                  <a:pt x="1330" y="1576"/>
                </a:lnTo>
                <a:lnTo>
                  <a:pt x="1329" y="1581"/>
                </a:lnTo>
                <a:lnTo>
                  <a:pt x="1330" y="1583"/>
                </a:lnTo>
                <a:lnTo>
                  <a:pt x="1204" y="1685"/>
                </a:lnTo>
                <a:lnTo>
                  <a:pt x="974" y="1588"/>
                </a:lnTo>
                <a:lnTo>
                  <a:pt x="976" y="1589"/>
                </a:lnTo>
                <a:lnTo>
                  <a:pt x="982" y="1592"/>
                </a:lnTo>
                <a:lnTo>
                  <a:pt x="985" y="1594"/>
                </a:lnTo>
                <a:lnTo>
                  <a:pt x="983" y="1591"/>
                </a:lnTo>
                <a:lnTo>
                  <a:pt x="984" y="1586"/>
                </a:lnTo>
                <a:lnTo>
                  <a:pt x="996" y="1587"/>
                </a:lnTo>
                <a:lnTo>
                  <a:pt x="989" y="1585"/>
                </a:lnTo>
                <a:lnTo>
                  <a:pt x="988" y="1581"/>
                </a:lnTo>
                <a:lnTo>
                  <a:pt x="989" y="1579"/>
                </a:lnTo>
                <a:lnTo>
                  <a:pt x="991" y="1577"/>
                </a:lnTo>
                <a:lnTo>
                  <a:pt x="996" y="1578"/>
                </a:lnTo>
                <a:lnTo>
                  <a:pt x="1005" y="1580"/>
                </a:lnTo>
                <a:lnTo>
                  <a:pt x="1006" y="1580"/>
                </a:lnTo>
                <a:lnTo>
                  <a:pt x="1007" y="1580"/>
                </a:lnTo>
                <a:lnTo>
                  <a:pt x="1009" y="1579"/>
                </a:lnTo>
                <a:lnTo>
                  <a:pt x="1013" y="1581"/>
                </a:lnTo>
                <a:lnTo>
                  <a:pt x="1019" y="1581"/>
                </a:lnTo>
                <a:lnTo>
                  <a:pt x="1025" y="1578"/>
                </a:lnTo>
                <a:lnTo>
                  <a:pt x="1032" y="1571"/>
                </a:lnTo>
                <a:lnTo>
                  <a:pt x="1039" y="1564"/>
                </a:lnTo>
                <a:lnTo>
                  <a:pt x="1043" y="1556"/>
                </a:lnTo>
                <a:lnTo>
                  <a:pt x="1044" y="1552"/>
                </a:lnTo>
                <a:lnTo>
                  <a:pt x="1039" y="1544"/>
                </a:lnTo>
                <a:lnTo>
                  <a:pt x="1035" y="1536"/>
                </a:lnTo>
                <a:lnTo>
                  <a:pt x="1034" y="1532"/>
                </a:lnTo>
                <a:lnTo>
                  <a:pt x="1035" y="1529"/>
                </a:lnTo>
                <a:lnTo>
                  <a:pt x="1024" y="1527"/>
                </a:lnTo>
                <a:lnTo>
                  <a:pt x="1024" y="1526"/>
                </a:lnTo>
                <a:lnTo>
                  <a:pt x="1035" y="1528"/>
                </a:lnTo>
                <a:lnTo>
                  <a:pt x="1035" y="1524"/>
                </a:lnTo>
                <a:lnTo>
                  <a:pt x="1032" y="1521"/>
                </a:lnTo>
                <a:lnTo>
                  <a:pt x="1033" y="1520"/>
                </a:lnTo>
                <a:lnTo>
                  <a:pt x="1034" y="1520"/>
                </a:lnTo>
                <a:lnTo>
                  <a:pt x="1036" y="1519"/>
                </a:lnTo>
                <a:lnTo>
                  <a:pt x="1036" y="1517"/>
                </a:lnTo>
                <a:lnTo>
                  <a:pt x="1038" y="1515"/>
                </a:lnTo>
                <a:lnTo>
                  <a:pt x="1038" y="1512"/>
                </a:lnTo>
                <a:lnTo>
                  <a:pt x="1039" y="1508"/>
                </a:lnTo>
                <a:lnTo>
                  <a:pt x="1039" y="1507"/>
                </a:lnTo>
                <a:lnTo>
                  <a:pt x="1039" y="1501"/>
                </a:lnTo>
                <a:lnTo>
                  <a:pt x="1040" y="1496"/>
                </a:lnTo>
                <a:lnTo>
                  <a:pt x="1038" y="1492"/>
                </a:lnTo>
                <a:lnTo>
                  <a:pt x="1034" y="1488"/>
                </a:lnTo>
                <a:lnTo>
                  <a:pt x="1032" y="1487"/>
                </a:lnTo>
                <a:lnTo>
                  <a:pt x="1030" y="1485"/>
                </a:lnTo>
                <a:lnTo>
                  <a:pt x="1029" y="1483"/>
                </a:lnTo>
                <a:lnTo>
                  <a:pt x="1030" y="1479"/>
                </a:lnTo>
                <a:lnTo>
                  <a:pt x="1031" y="1478"/>
                </a:lnTo>
                <a:lnTo>
                  <a:pt x="1033" y="1479"/>
                </a:lnTo>
                <a:lnTo>
                  <a:pt x="1035" y="1480"/>
                </a:lnTo>
                <a:lnTo>
                  <a:pt x="1038" y="1480"/>
                </a:lnTo>
                <a:lnTo>
                  <a:pt x="1048" y="1488"/>
                </a:lnTo>
                <a:lnTo>
                  <a:pt x="1049" y="1490"/>
                </a:lnTo>
                <a:lnTo>
                  <a:pt x="1050" y="1491"/>
                </a:lnTo>
                <a:lnTo>
                  <a:pt x="1051" y="1492"/>
                </a:lnTo>
                <a:lnTo>
                  <a:pt x="1053" y="1493"/>
                </a:lnTo>
                <a:close/>
                <a:moveTo>
                  <a:pt x="912" y="1532"/>
                </a:moveTo>
                <a:lnTo>
                  <a:pt x="743" y="1326"/>
                </a:lnTo>
                <a:lnTo>
                  <a:pt x="1" y="908"/>
                </a:lnTo>
                <a:lnTo>
                  <a:pt x="0" y="0"/>
                </a:lnTo>
                <a:lnTo>
                  <a:pt x="1354" y="0"/>
                </a:lnTo>
                <a:lnTo>
                  <a:pt x="1353" y="1272"/>
                </a:lnTo>
                <a:lnTo>
                  <a:pt x="1329" y="1282"/>
                </a:lnTo>
                <a:lnTo>
                  <a:pt x="1321" y="1265"/>
                </a:lnTo>
                <a:lnTo>
                  <a:pt x="1313" y="1252"/>
                </a:lnTo>
                <a:lnTo>
                  <a:pt x="1312" y="1254"/>
                </a:lnTo>
                <a:lnTo>
                  <a:pt x="1310" y="1250"/>
                </a:lnTo>
                <a:lnTo>
                  <a:pt x="1311" y="1249"/>
                </a:lnTo>
                <a:lnTo>
                  <a:pt x="1309" y="1245"/>
                </a:lnTo>
                <a:lnTo>
                  <a:pt x="1306" y="1247"/>
                </a:lnTo>
                <a:lnTo>
                  <a:pt x="1305" y="1247"/>
                </a:lnTo>
                <a:lnTo>
                  <a:pt x="1305" y="1246"/>
                </a:lnTo>
                <a:lnTo>
                  <a:pt x="1308" y="1245"/>
                </a:lnTo>
                <a:lnTo>
                  <a:pt x="1286" y="1220"/>
                </a:lnTo>
                <a:lnTo>
                  <a:pt x="1294" y="1186"/>
                </a:lnTo>
                <a:lnTo>
                  <a:pt x="1294" y="1182"/>
                </a:lnTo>
                <a:lnTo>
                  <a:pt x="1298" y="1166"/>
                </a:lnTo>
                <a:lnTo>
                  <a:pt x="1298" y="1165"/>
                </a:lnTo>
                <a:lnTo>
                  <a:pt x="1300" y="1164"/>
                </a:lnTo>
                <a:lnTo>
                  <a:pt x="1301" y="1163"/>
                </a:lnTo>
                <a:lnTo>
                  <a:pt x="1301" y="1162"/>
                </a:lnTo>
                <a:lnTo>
                  <a:pt x="1303" y="1153"/>
                </a:lnTo>
                <a:lnTo>
                  <a:pt x="1308" y="1134"/>
                </a:lnTo>
                <a:lnTo>
                  <a:pt x="1310" y="1123"/>
                </a:lnTo>
                <a:lnTo>
                  <a:pt x="1315" y="1122"/>
                </a:lnTo>
                <a:lnTo>
                  <a:pt x="1318" y="1116"/>
                </a:lnTo>
                <a:lnTo>
                  <a:pt x="1318" y="1115"/>
                </a:lnTo>
                <a:lnTo>
                  <a:pt x="1318" y="1112"/>
                </a:lnTo>
                <a:lnTo>
                  <a:pt x="1318" y="1103"/>
                </a:lnTo>
                <a:lnTo>
                  <a:pt x="1318" y="1102"/>
                </a:lnTo>
                <a:lnTo>
                  <a:pt x="1319" y="1100"/>
                </a:lnTo>
                <a:lnTo>
                  <a:pt x="1318" y="1098"/>
                </a:lnTo>
                <a:lnTo>
                  <a:pt x="1317" y="1095"/>
                </a:lnTo>
                <a:lnTo>
                  <a:pt x="1315" y="1091"/>
                </a:lnTo>
                <a:lnTo>
                  <a:pt x="1315" y="1090"/>
                </a:lnTo>
                <a:lnTo>
                  <a:pt x="1315" y="1089"/>
                </a:lnTo>
                <a:lnTo>
                  <a:pt x="1314" y="1088"/>
                </a:lnTo>
                <a:lnTo>
                  <a:pt x="1315" y="1087"/>
                </a:lnTo>
                <a:lnTo>
                  <a:pt x="1318" y="1086"/>
                </a:lnTo>
                <a:lnTo>
                  <a:pt x="1317" y="1086"/>
                </a:lnTo>
                <a:lnTo>
                  <a:pt x="1317" y="1085"/>
                </a:lnTo>
                <a:lnTo>
                  <a:pt x="1315" y="1086"/>
                </a:lnTo>
                <a:lnTo>
                  <a:pt x="1313" y="1085"/>
                </a:lnTo>
                <a:lnTo>
                  <a:pt x="1310" y="1080"/>
                </a:lnTo>
                <a:lnTo>
                  <a:pt x="1305" y="1074"/>
                </a:lnTo>
                <a:lnTo>
                  <a:pt x="1305" y="1072"/>
                </a:lnTo>
                <a:lnTo>
                  <a:pt x="1304" y="1071"/>
                </a:lnTo>
                <a:lnTo>
                  <a:pt x="1301" y="1070"/>
                </a:lnTo>
                <a:lnTo>
                  <a:pt x="1298" y="1068"/>
                </a:lnTo>
                <a:lnTo>
                  <a:pt x="1295" y="1064"/>
                </a:lnTo>
                <a:lnTo>
                  <a:pt x="1287" y="1056"/>
                </a:lnTo>
                <a:lnTo>
                  <a:pt x="1284" y="1053"/>
                </a:lnTo>
                <a:lnTo>
                  <a:pt x="1283" y="1051"/>
                </a:lnTo>
                <a:lnTo>
                  <a:pt x="1280" y="1048"/>
                </a:lnTo>
                <a:lnTo>
                  <a:pt x="1279" y="1047"/>
                </a:lnTo>
                <a:lnTo>
                  <a:pt x="1279" y="1046"/>
                </a:lnTo>
                <a:lnTo>
                  <a:pt x="1278" y="1043"/>
                </a:lnTo>
                <a:lnTo>
                  <a:pt x="1278" y="1038"/>
                </a:lnTo>
                <a:lnTo>
                  <a:pt x="1279" y="1032"/>
                </a:lnTo>
                <a:lnTo>
                  <a:pt x="1285" y="1036"/>
                </a:lnTo>
                <a:lnTo>
                  <a:pt x="1293" y="1039"/>
                </a:lnTo>
                <a:lnTo>
                  <a:pt x="1298" y="1046"/>
                </a:lnTo>
                <a:lnTo>
                  <a:pt x="1305" y="1054"/>
                </a:lnTo>
                <a:lnTo>
                  <a:pt x="1315" y="1069"/>
                </a:lnTo>
                <a:lnTo>
                  <a:pt x="1311" y="1058"/>
                </a:lnTo>
                <a:lnTo>
                  <a:pt x="1302" y="1045"/>
                </a:lnTo>
                <a:lnTo>
                  <a:pt x="1300" y="1043"/>
                </a:lnTo>
                <a:lnTo>
                  <a:pt x="1295" y="1039"/>
                </a:lnTo>
                <a:lnTo>
                  <a:pt x="1291" y="1037"/>
                </a:lnTo>
                <a:lnTo>
                  <a:pt x="1286" y="1033"/>
                </a:lnTo>
                <a:lnTo>
                  <a:pt x="1286" y="1032"/>
                </a:lnTo>
                <a:lnTo>
                  <a:pt x="1285" y="1032"/>
                </a:lnTo>
                <a:lnTo>
                  <a:pt x="1285" y="1033"/>
                </a:lnTo>
                <a:lnTo>
                  <a:pt x="1281" y="1032"/>
                </a:lnTo>
                <a:lnTo>
                  <a:pt x="1281" y="1031"/>
                </a:lnTo>
                <a:lnTo>
                  <a:pt x="1281" y="1030"/>
                </a:lnTo>
                <a:lnTo>
                  <a:pt x="1280" y="1030"/>
                </a:lnTo>
                <a:lnTo>
                  <a:pt x="1280" y="1028"/>
                </a:lnTo>
                <a:lnTo>
                  <a:pt x="1280" y="1027"/>
                </a:lnTo>
                <a:lnTo>
                  <a:pt x="1280" y="1026"/>
                </a:lnTo>
                <a:lnTo>
                  <a:pt x="1280" y="1024"/>
                </a:lnTo>
                <a:lnTo>
                  <a:pt x="1280" y="1022"/>
                </a:lnTo>
                <a:lnTo>
                  <a:pt x="1280" y="1021"/>
                </a:lnTo>
                <a:lnTo>
                  <a:pt x="1280" y="1019"/>
                </a:lnTo>
                <a:lnTo>
                  <a:pt x="1281" y="1018"/>
                </a:lnTo>
                <a:lnTo>
                  <a:pt x="1283" y="1016"/>
                </a:lnTo>
                <a:lnTo>
                  <a:pt x="1284" y="1015"/>
                </a:lnTo>
                <a:lnTo>
                  <a:pt x="1287" y="1015"/>
                </a:lnTo>
                <a:lnTo>
                  <a:pt x="1291" y="1016"/>
                </a:lnTo>
                <a:lnTo>
                  <a:pt x="1295" y="1016"/>
                </a:lnTo>
                <a:lnTo>
                  <a:pt x="1298" y="1018"/>
                </a:lnTo>
                <a:lnTo>
                  <a:pt x="1298" y="1015"/>
                </a:lnTo>
                <a:lnTo>
                  <a:pt x="1303" y="1015"/>
                </a:lnTo>
                <a:lnTo>
                  <a:pt x="1311" y="1018"/>
                </a:lnTo>
                <a:lnTo>
                  <a:pt x="1314" y="1019"/>
                </a:lnTo>
                <a:lnTo>
                  <a:pt x="1325" y="1021"/>
                </a:lnTo>
                <a:lnTo>
                  <a:pt x="1330" y="1024"/>
                </a:lnTo>
                <a:lnTo>
                  <a:pt x="1332" y="1022"/>
                </a:lnTo>
                <a:lnTo>
                  <a:pt x="1318" y="1016"/>
                </a:lnTo>
                <a:lnTo>
                  <a:pt x="1309" y="1015"/>
                </a:lnTo>
                <a:lnTo>
                  <a:pt x="1298" y="1014"/>
                </a:lnTo>
                <a:lnTo>
                  <a:pt x="1295" y="1013"/>
                </a:lnTo>
                <a:lnTo>
                  <a:pt x="1288" y="1013"/>
                </a:lnTo>
                <a:lnTo>
                  <a:pt x="1285" y="1013"/>
                </a:lnTo>
                <a:lnTo>
                  <a:pt x="1283" y="1013"/>
                </a:lnTo>
                <a:lnTo>
                  <a:pt x="1281" y="1013"/>
                </a:lnTo>
                <a:lnTo>
                  <a:pt x="1280" y="1014"/>
                </a:lnTo>
                <a:lnTo>
                  <a:pt x="1278" y="1015"/>
                </a:lnTo>
                <a:lnTo>
                  <a:pt x="1278" y="1016"/>
                </a:lnTo>
                <a:lnTo>
                  <a:pt x="1277" y="1019"/>
                </a:lnTo>
                <a:lnTo>
                  <a:pt x="1276" y="1021"/>
                </a:lnTo>
                <a:lnTo>
                  <a:pt x="1276" y="1022"/>
                </a:lnTo>
                <a:lnTo>
                  <a:pt x="1275" y="1028"/>
                </a:lnTo>
                <a:lnTo>
                  <a:pt x="1271" y="1036"/>
                </a:lnTo>
                <a:lnTo>
                  <a:pt x="1271" y="1041"/>
                </a:lnTo>
                <a:lnTo>
                  <a:pt x="1271" y="1046"/>
                </a:lnTo>
                <a:lnTo>
                  <a:pt x="1271" y="1049"/>
                </a:lnTo>
                <a:lnTo>
                  <a:pt x="1272" y="1052"/>
                </a:lnTo>
                <a:lnTo>
                  <a:pt x="1272" y="1055"/>
                </a:lnTo>
                <a:lnTo>
                  <a:pt x="1275" y="1058"/>
                </a:lnTo>
                <a:lnTo>
                  <a:pt x="1277" y="1062"/>
                </a:lnTo>
                <a:lnTo>
                  <a:pt x="1279" y="1065"/>
                </a:lnTo>
                <a:lnTo>
                  <a:pt x="1280" y="1066"/>
                </a:lnTo>
                <a:lnTo>
                  <a:pt x="1301" y="1086"/>
                </a:lnTo>
                <a:lnTo>
                  <a:pt x="1303" y="1088"/>
                </a:lnTo>
                <a:lnTo>
                  <a:pt x="1304" y="1090"/>
                </a:lnTo>
                <a:lnTo>
                  <a:pt x="1304" y="1091"/>
                </a:lnTo>
                <a:lnTo>
                  <a:pt x="1305" y="1094"/>
                </a:lnTo>
                <a:lnTo>
                  <a:pt x="1305" y="1096"/>
                </a:lnTo>
                <a:lnTo>
                  <a:pt x="1305" y="1098"/>
                </a:lnTo>
                <a:lnTo>
                  <a:pt x="1304" y="1100"/>
                </a:lnTo>
                <a:lnTo>
                  <a:pt x="1304" y="1102"/>
                </a:lnTo>
                <a:lnTo>
                  <a:pt x="1303" y="1106"/>
                </a:lnTo>
                <a:lnTo>
                  <a:pt x="1303" y="1109"/>
                </a:lnTo>
                <a:lnTo>
                  <a:pt x="1302" y="1112"/>
                </a:lnTo>
                <a:lnTo>
                  <a:pt x="1301" y="1116"/>
                </a:lnTo>
                <a:lnTo>
                  <a:pt x="1294" y="1130"/>
                </a:lnTo>
                <a:lnTo>
                  <a:pt x="1287" y="1145"/>
                </a:lnTo>
                <a:lnTo>
                  <a:pt x="1286" y="1144"/>
                </a:lnTo>
                <a:lnTo>
                  <a:pt x="1284" y="1144"/>
                </a:lnTo>
                <a:lnTo>
                  <a:pt x="1283" y="1144"/>
                </a:lnTo>
                <a:lnTo>
                  <a:pt x="1281" y="1142"/>
                </a:lnTo>
                <a:lnTo>
                  <a:pt x="1280" y="1142"/>
                </a:lnTo>
                <a:lnTo>
                  <a:pt x="1281" y="1144"/>
                </a:lnTo>
                <a:lnTo>
                  <a:pt x="1283" y="1144"/>
                </a:lnTo>
                <a:lnTo>
                  <a:pt x="1285" y="1145"/>
                </a:lnTo>
                <a:lnTo>
                  <a:pt x="1285" y="1146"/>
                </a:lnTo>
                <a:lnTo>
                  <a:pt x="1284" y="1149"/>
                </a:lnTo>
                <a:lnTo>
                  <a:pt x="1283" y="1151"/>
                </a:lnTo>
                <a:lnTo>
                  <a:pt x="1283" y="1153"/>
                </a:lnTo>
                <a:lnTo>
                  <a:pt x="1281" y="1154"/>
                </a:lnTo>
                <a:lnTo>
                  <a:pt x="1281" y="1155"/>
                </a:lnTo>
                <a:lnTo>
                  <a:pt x="1280" y="1156"/>
                </a:lnTo>
                <a:lnTo>
                  <a:pt x="1280" y="1157"/>
                </a:lnTo>
                <a:lnTo>
                  <a:pt x="1280" y="1158"/>
                </a:lnTo>
                <a:lnTo>
                  <a:pt x="1279" y="1158"/>
                </a:lnTo>
                <a:lnTo>
                  <a:pt x="1279" y="1159"/>
                </a:lnTo>
                <a:lnTo>
                  <a:pt x="1279" y="1161"/>
                </a:lnTo>
                <a:lnTo>
                  <a:pt x="1279" y="1162"/>
                </a:lnTo>
                <a:lnTo>
                  <a:pt x="1278" y="1162"/>
                </a:lnTo>
                <a:lnTo>
                  <a:pt x="1278" y="1163"/>
                </a:lnTo>
                <a:lnTo>
                  <a:pt x="1278" y="1164"/>
                </a:lnTo>
                <a:lnTo>
                  <a:pt x="1277" y="1164"/>
                </a:lnTo>
                <a:lnTo>
                  <a:pt x="1277" y="1165"/>
                </a:lnTo>
                <a:lnTo>
                  <a:pt x="1276" y="1165"/>
                </a:lnTo>
                <a:lnTo>
                  <a:pt x="1276" y="1166"/>
                </a:lnTo>
                <a:lnTo>
                  <a:pt x="1276" y="1167"/>
                </a:lnTo>
                <a:lnTo>
                  <a:pt x="1275" y="1168"/>
                </a:lnTo>
                <a:lnTo>
                  <a:pt x="1275" y="1170"/>
                </a:lnTo>
                <a:lnTo>
                  <a:pt x="1274" y="1171"/>
                </a:lnTo>
                <a:lnTo>
                  <a:pt x="1272" y="1171"/>
                </a:lnTo>
                <a:lnTo>
                  <a:pt x="1272" y="1170"/>
                </a:lnTo>
                <a:lnTo>
                  <a:pt x="1271" y="1170"/>
                </a:lnTo>
                <a:lnTo>
                  <a:pt x="1271" y="1168"/>
                </a:lnTo>
                <a:lnTo>
                  <a:pt x="1270" y="1168"/>
                </a:lnTo>
                <a:lnTo>
                  <a:pt x="1269" y="1168"/>
                </a:lnTo>
                <a:lnTo>
                  <a:pt x="1269" y="1167"/>
                </a:lnTo>
                <a:lnTo>
                  <a:pt x="1268" y="1166"/>
                </a:lnTo>
                <a:lnTo>
                  <a:pt x="1267" y="1166"/>
                </a:lnTo>
                <a:lnTo>
                  <a:pt x="1267" y="1165"/>
                </a:lnTo>
                <a:lnTo>
                  <a:pt x="1266" y="1165"/>
                </a:lnTo>
                <a:lnTo>
                  <a:pt x="1264" y="1165"/>
                </a:lnTo>
                <a:lnTo>
                  <a:pt x="1264" y="1164"/>
                </a:lnTo>
                <a:lnTo>
                  <a:pt x="1263" y="1164"/>
                </a:lnTo>
                <a:lnTo>
                  <a:pt x="1263" y="1163"/>
                </a:lnTo>
                <a:lnTo>
                  <a:pt x="1262" y="1163"/>
                </a:lnTo>
                <a:lnTo>
                  <a:pt x="1261" y="1162"/>
                </a:lnTo>
                <a:lnTo>
                  <a:pt x="1260" y="1161"/>
                </a:lnTo>
                <a:lnTo>
                  <a:pt x="1259" y="1161"/>
                </a:lnTo>
                <a:lnTo>
                  <a:pt x="1259" y="1159"/>
                </a:lnTo>
                <a:lnTo>
                  <a:pt x="1258" y="1158"/>
                </a:lnTo>
                <a:lnTo>
                  <a:pt x="1256" y="1158"/>
                </a:lnTo>
                <a:lnTo>
                  <a:pt x="1255" y="1157"/>
                </a:lnTo>
                <a:lnTo>
                  <a:pt x="1254" y="1156"/>
                </a:lnTo>
                <a:lnTo>
                  <a:pt x="1253" y="1155"/>
                </a:lnTo>
                <a:lnTo>
                  <a:pt x="1252" y="1155"/>
                </a:lnTo>
                <a:lnTo>
                  <a:pt x="1252" y="1154"/>
                </a:lnTo>
                <a:lnTo>
                  <a:pt x="1251" y="1154"/>
                </a:lnTo>
                <a:lnTo>
                  <a:pt x="1250" y="1153"/>
                </a:lnTo>
                <a:lnTo>
                  <a:pt x="1249" y="1153"/>
                </a:lnTo>
                <a:lnTo>
                  <a:pt x="1249" y="1151"/>
                </a:lnTo>
                <a:lnTo>
                  <a:pt x="1246" y="1151"/>
                </a:lnTo>
                <a:lnTo>
                  <a:pt x="1244" y="1150"/>
                </a:lnTo>
                <a:lnTo>
                  <a:pt x="1242" y="1148"/>
                </a:lnTo>
                <a:lnTo>
                  <a:pt x="1238" y="1146"/>
                </a:lnTo>
                <a:lnTo>
                  <a:pt x="1235" y="1142"/>
                </a:lnTo>
                <a:lnTo>
                  <a:pt x="1224" y="1134"/>
                </a:lnTo>
                <a:lnTo>
                  <a:pt x="1216" y="1128"/>
                </a:lnTo>
                <a:lnTo>
                  <a:pt x="1207" y="1121"/>
                </a:lnTo>
                <a:lnTo>
                  <a:pt x="1196" y="1113"/>
                </a:lnTo>
                <a:lnTo>
                  <a:pt x="1182" y="1103"/>
                </a:lnTo>
                <a:lnTo>
                  <a:pt x="1182" y="1102"/>
                </a:lnTo>
                <a:lnTo>
                  <a:pt x="1182" y="1100"/>
                </a:lnTo>
                <a:lnTo>
                  <a:pt x="1183" y="1099"/>
                </a:lnTo>
                <a:lnTo>
                  <a:pt x="1182" y="1099"/>
                </a:lnTo>
                <a:lnTo>
                  <a:pt x="1182" y="1098"/>
                </a:lnTo>
                <a:lnTo>
                  <a:pt x="1183" y="1098"/>
                </a:lnTo>
                <a:lnTo>
                  <a:pt x="1183" y="1097"/>
                </a:lnTo>
                <a:lnTo>
                  <a:pt x="1184" y="1097"/>
                </a:lnTo>
                <a:lnTo>
                  <a:pt x="1184" y="1096"/>
                </a:lnTo>
                <a:lnTo>
                  <a:pt x="1183" y="1096"/>
                </a:lnTo>
                <a:lnTo>
                  <a:pt x="1182" y="1096"/>
                </a:lnTo>
                <a:lnTo>
                  <a:pt x="1183" y="1096"/>
                </a:lnTo>
                <a:lnTo>
                  <a:pt x="1183" y="1095"/>
                </a:lnTo>
                <a:lnTo>
                  <a:pt x="1182" y="1094"/>
                </a:lnTo>
                <a:lnTo>
                  <a:pt x="1183" y="1094"/>
                </a:lnTo>
                <a:lnTo>
                  <a:pt x="1183" y="1092"/>
                </a:lnTo>
                <a:lnTo>
                  <a:pt x="1182" y="1080"/>
                </a:lnTo>
                <a:lnTo>
                  <a:pt x="1183" y="1079"/>
                </a:lnTo>
                <a:lnTo>
                  <a:pt x="1183" y="1078"/>
                </a:lnTo>
                <a:lnTo>
                  <a:pt x="1182" y="1077"/>
                </a:lnTo>
                <a:lnTo>
                  <a:pt x="1183" y="1077"/>
                </a:lnTo>
                <a:lnTo>
                  <a:pt x="1182" y="1075"/>
                </a:lnTo>
                <a:lnTo>
                  <a:pt x="1182" y="1077"/>
                </a:lnTo>
                <a:lnTo>
                  <a:pt x="1182" y="1075"/>
                </a:lnTo>
                <a:lnTo>
                  <a:pt x="1180" y="1075"/>
                </a:lnTo>
                <a:lnTo>
                  <a:pt x="1180" y="1073"/>
                </a:lnTo>
                <a:lnTo>
                  <a:pt x="1171" y="1073"/>
                </a:lnTo>
                <a:lnTo>
                  <a:pt x="1171" y="1071"/>
                </a:lnTo>
                <a:lnTo>
                  <a:pt x="1168" y="1071"/>
                </a:lnTo>
                <a:lnTo>
                  <a:pt x="1169" y="1083"/>
                </a:lnTo>
                <a:lnTo>
                  <a:pt x="1168" y="1083"/>
                </a:lnTo>
                <a:lnTo>
                  <a:pt x="1167" y="1083"/>
                </a:lnTo>
                <a:lnTo>
                  <a:pt x="1167" y="1085"/>
                </a:lnTo>
                <a:lnTo>
                  <a:pt x="1166" y="1085"/>
                </a:lnTo>
                <a:lnTo>
                  <a:pt x="1165" y="1085"/>
                </a:lnTo>
                <a:lnTo>
                  <a:pt x="1165" y="1083"/>
                </a:lnTo>
                <a:lnTo>
                  <a:pt x="1163" y="1085"/>
                </a:lnTo>
                <a:lnTo>
                  <a:pt x="1162" y="1085"/>
                </a:lnTo>
                <a:lnTo>
                  <a:pt x="1160" y="1087"/>
                </a:lnTo>
                <a:lnTo>
                  <a:pt x="1160" y="1103"/>
                </a:lnTo>
                <a:lnTo>
                  <a:pt x="1159" y="1104"/>
                </a:lnTo>
                <a:lnTo>
                  <a:pt x="1158" y="1104"/>
                </a:lnTo>
                <a:lnTo>
                  <a:pt x="1158" y="1082"/>
                </a:lnTo>
                <a:lnTo>
                  <a:pt x="1158" y="1081"/>
                </a:lnTo>
                <a:lnTo>
                  <a:pt x="1157" y="1080"/>
                </a:lnTo>
                <a:lnTo>
                  <a:pt x="1157" y="1077"/>
                </a:lnTo>
                <a:lnTo>
                  <a:pt x="1157" y="1075"/>
                </a:lnTo>
                <a:lnTo>
                  <a:pt x="1159" y="1074"/>
                </a:lnTo>
                <a:lnTo>
                  <a:pt x="1159" y="1072"/>
                </a:lnTo>
                <a:lnTo>
                  <a:pt x="1159" y="1069"/>
                </a:lnTo>
                <a:lnTo>
                  <a:pt x="1159" y="1066"/>
                </a:lnTo>
                <a:lnTo>
                  <a:pt x="1152" y="1068"/>
                </a:lnTo>
                <a:lnTo>
                  <a:pt x="1152" y="1071"/>
                </a:lnTo>
                <a:lnTo>
                  <a:pt x="1152" y="1073"/>
                </a:lnTo>
                <a:lnTo>
                  <a:pt x="1151" y="1074"/>
                </a:lnTo>
                <a:lnTo>
                  <a:pt x="1151" y="1073"/>
                </a:lnTo>
                <a:lnTo>
                  <a:pt x="1150" y="1074"/>
                </a:lnTo>
                <a:lnTo>
                  <a:pt x="1149" y="1074"/>
                </a:lnTo>
                <a:lnTo>
                  <a:pt x="1149" y="1073"/>
                </a:lnTo>
                <a:lnTo>
                  <a:pt x="1146" y="1072"/>
                </a:lnTo>
                <a:lnTo>
                  <a:pt x="1145" y="1071"/>
                </a:lnTo>
                <a:lnTo>
                  <a:pt x="1145" y="1069"/>
                </a:lnTo>
                <a:lnTo>
                  <a:pt x="1144" y="1068"/>
                </a:lnTo>
                <a:lnTo>
                  <a:pt x="1140" y="1068"/>
                </a:lnTo>
                <a:lnTo>
                  <a:pt x="1136" y="1068"/>
                </a:lnTo>
                <a:lnTo>
                  <a:pt x="1133" y="1069"/>
                </a:lnTo>
                <a:lnTo>
                  <a:pt x="1134" y="1089"/>
                </a:lnTo>
                <a:lnTo>
                  <a:pt x="1134" y="1091"/>
                </a:lnTo>
                <a:lnTo>
                  <a:pt x="1135" y="1095"/>
                </a:lnTo>
                <a:lnTo>
                  <a:pt x="1135" y="1099"/>
                </a:lnTo>
                <a:lnTo>
                  <a:pt x="1136" y="1103"/>
                </a:lnTo>
                <a:lnTo>
                  <a:pt x="1136" y="1111"/>
                </a:lnTo>
                <a:lnTo>
                  <a:pt x="1129" y="1107"/>
                </a:lnTo>
                <a:lnTo>
                  <a:pt x="1128" y="1075"/>
                </a:lnTo>
                <a:lnTo>
                  <a:pt x="1127" y="1069"/>
                </a:lnTo>
                <a:lnTo>
                  <a:pt x="1119" y="1069"/>
                </a:lnTo>
                <a:lnTo>
                  <a:pt x="1120" y="1095"/>
                </a:lnTo>
                <a:lnTo>
                  <a:pt x="1118" y="1096"/>
                </a:lnTo>
                <a:lnTo>
                  <a:pt x="1115" y="1096"/>
                </a:lnTo>
                <a:lnTo>
                  <a:pt x="1114" y="1094"/>
                </a:lnTo>
                <a:lnTo>
                  <a:pt x="1114" y="1083"/>
                </a:lnTo>
                <a:lnTo>
                  <a:pt x="1114" y="1071"/>
                </a:lnTo>
                <a:lnTo>
                  <a:pt x="1106" y="1073"/>
                </a:lnTo>
                <a:lnTo>
                  <a:pt x="1107" y="1094"/>
                </a:lnTo>
                <a:lnTo>
                  <a:pt x="1105" y="1094"/>
                </a:lnTo>
                <a:lnTo>
                  <a:pt x="1106" y="1103"/>
                </a:lnTo>
                <a:lnTo>
                  <a:pt x="1106" y="1113"/>
                </a:lnTo>
                <a:lnTo>
                  <a:pt x="1106" y="1115"/>
                </a:lnTo>
                <a:lnTo>
                  <a:pt x="1103" y="1116"/>
                </a:lnTo>
                <a:lnTo>
                  <a:pt x="1103" y="1091"/>
                </a:lnTo>
                <a:lnTo>
                  <a:pt x="1095" y="1083"/>
                </a:lnTo>
                <a:lnTo>
                  <a:pt x="1093" y="1082"/>
                </a:lnTo>
                <a:lnTo>
                  <a:pt x="1092" y="1079"/>
                </a:lnTo>
                <a:lnTo>
                  <a:pt x="1091" y="1079"/>
                </a:lnTo>
                <a:lnTo>
                  <a:pt x="1089" y="1078"/>
                </a:lnTo>
                <a:lnTo>
                  <a:pt x="1087" y="1078"/>
                </a:lnTo>
                <a:lnTo>
                  <a:pt x="1083" y="1080"/>
                </a:lnTo>
                <a:lnTo>
                  <a:pt x="1082" y="1088"/>
                </a:lnTo>
                <a:lnTo>
                  <a:pt x="1075" y="1087"/>
                </a:lnTo>
                <a:lnTo>
                  <a:pt x="1075" y="1086"/>
                </a:lnTo>
                <a:lnTo>
                  <a:pt x="1069" y="1082"/>
                </a:lnTo>
                <a:lnTo>
                  <a:pt x="1067" y="1082"/>
                </a:lnTo>
                <a:lnTo>
                  <a:pt x="1067" y="1078"/>
                </a:lnTo>
                <a:lnTo>
                  <a:pt x="1066" y="1078"/>
                </a:lnTo>
                <a:lnTo>
                  <a:pt x="1065" y="1079"/>
                </a:lnTo>
                <a:lnTo>
                  <a:pt x="1066" y="1086"/>
                </a:lnTo>
                <a:lnTo>
                  <a:pt x="1068" y="1086"/>
                </a:lnTo>
                <a:lnTo>
                  <a:pt x="1067" y="1086"/>
                </a:lnTo>
                <a:lnTo>
                  <a:pt x="1065" y="1087"/>
                </a:lnTo>
                <a:lnTo>
                  <a:pt x="1065" y="1089"/>
                </a:lnTo>
                <a:lnTo>
                  <a:pt x="1064" y="1088"/>
                </a:lnTo>
                <a:lnTo>
                  <a:pt x="1064" y="1079"/>
                </a:lnTo>
                <a:lnTo>
                  <a:pt x="1063" y="1079"/>
                </a:lnTo>
                <a:lnTo>
                  <a:pt x="1059" y="1085"/>
                </a:lnTo>
                <a:lnTo>
                  <a:pt x="1052" y="1079"/>
                </a:lnTo>
                <a:lnTo>
                  <a:pt x="1044" y="1072"/>
                </a:lnTo>
                <a:lnTo>
                  <a:pt x="1041" y="1058"/>
                </a:lnTo>
                <a:lnTo>
                  <a:pt x="1043" y="1058"/>
                </a:lnTo>
                <a:lnTo>
                  <a:pt x="1044" y="1056"/>
                </a:lnTo>
                <a:lnTo>
                  <a:pt x="1042" y="1056"/>
                </a:lnTo>
                <a:lnTo>
                  <a:pt x="1040" y="1047"/>
                </a:lnTo>
                <a:lnTo>
                  <a:pt x="1044" y="1047"/>
                </a:lnTo>
                <a:lnTo>
                  <a:pt x="1046" y="1045"/>
                </a:lnTo>
                <a:lnTo>
                  <a:pt x="1046" y="1044"/>
                </a:lnTo>
                <a:lnTo>
                  <a:pt x="1046" y="1043"/>
                </a:lnTo>
                <a:lnTo>
                  <a:pt x="1046" y="1041"/>
                </a:lnTo>
                <a:lnTo>
                  <a:pt x="1047" y="1040"/>
                </a:lnTo>
                <a:lnTo>
                  <a:pt x="1048" y="1039"/>
                </a:lnTo>
                <a:lnTo>
                  <a:pt x="1049" y="1038"/>
                </a:lnTo>
                <a:lnTo>
                  <a:pt x="1057" y="1038"/>
                </a:lnTo>
                <a:lnTo>
                  <a:pt x="1058" y="1038"/>
                </a:lnTo>
                <a:lnTo>
                  <a:pt x="1058" y="1039"/>
                </a:lnTo>
                <a:lnTo>
                  <a:pt x="1063" y="1038"/>
                </a:lnTo>
                <a:lnTo>
                  <a:pt x="1063" y="1033"/>
                </a:lnTo>
                <a:lnTo>
                  <a:pt x="1040" y="1035"/>
                </a:lnTo>
                <a:lnTo>
                  <a:pt x="1040" y="1033"/>
                </a:lnTo>
                <a:lnTo>
                  <a:pt x="1061" y="1032"/>
                </a:lnTo>
                <a:lnTo>
                  <a:pt x="1061" y="1029"/>
                </a:lnTo>
                <a:lnTo>
                  <a:pt x="1061" y="1028"/>
                </a:lnTo>
                <a:lnTo>
                  <a:pt x="1061" y="1022"/>
                </a:lnTo>
                <a:lnTo>
                  <a:pt x="1060" y="1023"/>
                </a:lnTo>
                <a:lnTo>
                  <a:pt x="1057" y="1023"/>
                </a:lnTo>
                <a:lnTo>
                  <a:pt x="1055" y="1023"/>
                </a:lnTo>
                <a:lnTo>
                  <a:pt x="1048" y="1023"/>
                </a:lnTo>
                <a:lnTo>
                  <a:pt x="1044" y="1024"/>
                </a:lnTo>
                <a:lnTo>
                  <a:pt x="1042" y="1022"/>
                </a:lnTo>
                <a:lnTo>
                  <a:pt x="1041" y="1020"/>
                </a:lnTo>
                <a:lnTo>
                  <a:pt x="1042" y="1016"/>
                </a:lnTo>
                <a:lnTo>
                  <a:pt x="1044" y="1015"/>
                </a:lnTo>
                <a:lnTo>
                  <a:pt x="1047" y="1016"/>
                </a:lnTo>
                <a:lnTo>
                  <a:pt x="1049" y="1015"/>
                </a:lnTo>
                <a:lnTo>
                  <a:pt x="1038" y="1015"/>
                </a:lnTo>
                <a:lnTo>
                  <a:pt x="1036" y="1016"/>
                </a:lnTo>
                <a:lnTo>
                  <a:pt x="1035" y="1016"/>
                </a:lnTo>
                <a:lnTo>
                  <a:pt x="1035" y="1014"/>
                </a:lnTo>
                <a:lnTo>
                  <a:pt x="1048" y="1013"/>
                </a:lnTo>
                <a:lnTo>
                  <a:pt x="1058" y="1013"/>
                </a:lnTo>
                <a:lnTo>
                  <a:pt x="1058" y="1012"/>
                </a:lnTo>
                <a:lnTo>
                  <a:pt x="1058" y="1011"/>
                </a:lnTo>
                <a:lnTo>
                  <a:pt x="1061" y="1011"/>
                </a:lnTo>
                <a:lnTo>
                  <a:pt x="1060" y="1004"/>
                </a:lnTo>
                <a:lnTo>
                  <a:pt x="1056" y="1004"/>
                </a:lnTo>
                <a:lnTo>
                  <a:pt x="1034" y="1005"/>
                </a:lnTo>
                <a:lnTo>
                  <a:pt x="1034" y="999"/>
                </a:lnTo>
                <a:lnTo>
                  <a:pt x="1044" y="998"/>
                </a:lnTo>
                <a:lnTo>
                  <a:pt x="1051" y="998"/>
                </a:lnTo>
                <a:lnTo>
                  <a:pt x="1053" y="998"/>
                </a:lnTo>
                <a:lnTo>
                  <a:pt x="1056" y="998"/>
                </a:lnTo>
                <a:lnTo>
                  <a:pt x="1057" y="998"/>
                </a:lnTo>
                <a:lnTo>
                  <a:pt x="1058" y="998"/>
                </a:lnTo>
                <a:lnTo>
                  <a:pt x="1059" y="998"/>
                </a:lnTo>
                <a:lnTo>
                  <a:pt x="1060" y="998"/>
                </a:lnTo>
                <a:lnTo>
                  <a:pt x="1060" y="990"/>
                </a:lnTo>
                <a:lnTo>
                  <a:pt x="1059" y="990"/>
                </a:lnTo>
                <a:lnTo>
                  <a:pt x="1058" y="990"/>
                </a:lnTo>
                <a:lnTo>
                  <a:pt x="1057" y="990"/>
                </a:lnTo>
                <a:lnTo>
                  <a:pt x="1056" y="990"/>
                </a:lnTo>
                <a:lnTo>
                  <a:pt x="1056" y="988"/>
                </a:lnTo>
                <a:lnTo>
                  <a:pt x="1060" y="988"/>
                </a:lnTo>
                <a:lnTo>
                  <a:pt x="1060" y="986"/>
                </a:lnTo>
                <a:lnTo>
                  <a:pt x="1057" y="986"/>
                </a:lnTo>
                <a:lnTo>
                  <a:pt x="1038" y="987"/>
                </a:lnTo>
                <a:lnTo>
                  <a:pt x="1038" y="984"/>
                </a:lnTo>
                <a:lnTo>
                  <a:pt x="1041" y="984"/>
                </a:lnTo>
                <a:lnTo>
                  <a:pt x="1060" y="982"/>
                </a:lnTo>
                <a:lnTo>
                  <a:pt x="1059" y="980"/>
                </a:lnTo>
                <a:lnTo>
                  <a:pt x="1059" y="978"/>
                </a:lnTo>
                <a:lnTo>
                  <a:pt x="1051" y="978"/>
                </a:lnTo>
                <a:lnTo>
                  <a:pt x="1050" y="977"/>
                </a:lnTo>
                <a:lnTo>
                  <a:pt x="1058" y="976"/>
                </a:lnTo>
                <a:lnTo>
                  <a:pt x="1058" y="974"/>
                </a:lnTo>
                <a:lnTo>
                  <a:pt x="1051" y="974"/>
                </a:lnTo>
                <a:lnTo>
                  <a:pt x="1051" y="972"/>
                </a:lnTo>
                <a:lnTo>
                  <a:pt x="1059" y="972"/>
                </a:lnTo>
                <a:lnTo>
                  <a:pt x="1059" y="971"/>
                </a:lnTo>
                <a:lnTo>
                  <a:pt x="1059" y="970"/>
                </a:lnTo>
                <a:lnTo>
                  <a:pt x="1059" y="969"/>
                </a:lnTo>
                <a:lnTo>
                  <a:pt x="1059" y="970"/>
                </a:lnTo>
                <a:lnTo>
                  <a:pt x="1057" y="970"/>
                </a:lnTo>
                <a:lnTo>
                  <a:pt x="1055" y="970"/>
                </a:lnTo>
                <a:lnTo>
                  <a:pt x="1042" y="970"/>
                </a:lnTo>
                <a:lnTo>
                  <a:pt x="1042" y="969"/>
                </a:lnTo>
                <a:lnTo>
                  <a:pt x="1049" y="968"/>
                </a:lnTo>
                <a:lnTo>
                  <a:pt x="1049" y="967"/>
                </a:lnTo>
                <a:lnTo>
                  <a:pt x="1053" y="967"/>
                </a:lnTo>
                <a:lnTo>
                  <a:pt x="1053" y="968"/>
                </a:lnTo>
                <a:lnTo>
                  <a:pt x="1055" y="968"/>
                </a:lnTo>
                <a:lnTo>
                  <a:pt x="1055" y="967"/>
                </a:lnTo>
                <a:lnTo>
                  <a:pt x="1053" y="967"/>
                </a:lnTo>
                <a:lnTo>
                  <a:pt x="1052" y="967"/>
                </a:lnTo>
                <a:lnTo>
                  <a:pt x="1051" y="965"/>
                </a:lnTo>
                <a:lnTo>
                  <a:pt x="1052" y="965"/>
                </a:lnTo>
                <a:lnTo>
                  <a:pt x="1052" y="964"/>
                </a:lnTo>
                <a:lnTo>
                  <a:pt x="1041" y="964"/>
                </a:lnTo>
                <a:lnTo>
                  <a:pt x="1041" y="963"/>
                </a:lnTo>
                <a:lnTo>
                  <a:pt x="1052" y="962"/>
                </a:lnTo>
                <a:lnTo>
                  <a:pt x="1051" y="960"/>
                </a:lnTo>
                <a:lnTo>
                  <a:pt x="1051" y="959"/>
                </a:lnTo>
                <a:lnTo>
                  <a:pt x="1050" y="957"/>
                </a:lnTo>
                <a:lnTo>
                  <a:pt x="1047" y="957"/>
                </a:lnTo>
                <a:lnTo>
                  <a:pt x="1046" y="957"/>
                </a:lnTo>
                <a:lnTo>
                  <a:pt x="1044" y="956"/>
                </a:lnTo>
                <a:lnTo>
                  <a:pt x="1043" y="955"/>
                </a:lnTo>
                <a:lnTo>
                  <a:pt x="1043" y="953"/>
                </a:lnTo>
                <a:lnTo>
                  <a:pt x="1044" y="947"/>
                </a:lnTo>
                <a:lnTo>
                  <a:pt x="1048" y="946"/>
                </a:lnTo>
                <a:lnTo>
                  <a:pt x="1048" y="945"/>
                </a:lnTo>
                <a:lnTo>
                  <a:pt x="1049" y="944"/>
                </a:lnTo>
                <a:lnTo>
                  <a:pt x="1050" y="942"/>
                </a:lnTo>
                <a:lnTo>
                  <a:pt x="1049" y="940"/>
                </a:lnTo>
                <a:lnTo>
                  <a:pt x="1048" y="937"/>
                </a:lnTo>
                <a:lnTo>
                  <a:pt x="1048" y="928"/>
                </a:lnTo>
                <a:lnTo>
                  <a:pt x="1049" y="928"/>
                </a:lnTo>
                <a:lnTo>
                  <a:pt x="1049" y="926"/>
                </a:lnTo>
                <a:lnTo>
                  <a:pt x="1049" y="923"/>
                </a:lnTo>
                <a:lnTo>
                  <a:pt x="1048" y="922"/>
                </a:lnTo>
                <a:lnTo>
                  <a:pt x="1047" y="921"/>
                </a:lnTo>
                <a:lnTo>
                  <a:pt x="1046" y="920"/>
                </a:lnTo>
                <a:lnTo>
                  <a:pt x="1042" y="920"/>
                </a:lnTo>
                <a:lnTo>
                  <a:pt x="1036" y="919"/>
                </a:lnTo>
                <a:lnTo>
                  <a:pt x="1035" y="919"/>
                </a:lnTo>
                <a:lnTo>
                  <a:pt x="1034" y="919"/>
                </a:lnTo>
                <a:lnTo>
                  <a:pt x="1027" y="918"/>
                </a:lnTo>
                <a:lnTo>
                  <a:pt x="1014" y="914"/>
                </a:lnTo>
                <a:lnTo>
                  <a:pt x="1013" y="917"/>
                </a:lnTo>
                <a:lnTo>
                  <a:pt x="1013" y="915"/>
                </a:lnTo>
                <a:lnTo>
                  <a:pt x="1011" y="919"/>
                </a:lnTo>
                <a:lnTo>
                  <a:pt x="1004" y="918"/>
                </a:lnTo>
                <a:lnTo>
                  <a:pt x="1005" y="915"/>
                </a:lnTo>
                <a:lnTo>
                  <a:pt x="996" y="913"/>
                </a:lnTo>
                <a:lnTo>
                  <a:pt x="993" y="911"/>
                </a:lnTo>
                <a:lnTo>
                  <a:pt x="991" y="912"/>
                </a:lnTo>
                <a:lnTo>
                  <a:pt x="990" y="911"/>
                </a:lnTo>
                <a:lnTo>
                  <a:pt x="987" y="914"/>
                </a:lnTo>
                <a:lnTo>
                  <a:pt x="985" y="917"/>
                </a:lnTo>
                <a:lnTo>
                  <a:pt x="987" y="918"/>
                </a:lnTo>
                <a:lnTo>
                  <a:pt x="984" y="921"/>
                </a:lnTo>
                <a:lnTo>
                  <a:pt x="982" y="920"/>
                </a:lnTo>
                <a:lnTo>
                  <a:pt x="989" y="911"/>
                </a:lnTo>
                <a:lnTo>
                  <a:pt x="988" y="910"/>
                </a:lnTo>
                <a:lnTo>
                  <a:pt x="987" y="911"/>
                </a:lnTo>
                <a:lnTo>
                  <a:pt x="987" y="910"/>
                </a:lnTo>
                <a:lnTo>
                  <a:pt x="984" y="910"/>
                </a:lnTo>
                <a:lnTo>
                  <a:pt x="980" y="908"/>
                </a:lnTo>
                <a:lnTo>
                  <a:pt x="979" y="908"/>
                </a:lnTo>
                <a:lnTo>
                  <a:pt x="979" y="906"/>
                </a:lnTo>
                <a:lnTo>
                  <a:pt x="981" y="902"/>
                </a:lnTo>
                <a:lnTo>
                  <a:pt x="980" y="902"/>
                </a:lnTo>
                <a:lnTo>
                  <a:pt x="980" y="901"/>
                </a:lnTo>
                <a:lnTo>
                  <a:pt x="979" y="901"/>
                </a:lnTo>
                <a:lnTo>
                  <a:pt x="979" y="900"/>
                </a:lnTo>
                <a:lnTo>
                  <a:pt x="979" y="898"/>
                </a:lnTo>
                <a:lnTo>
                  <a:pt x="979" y="897"/>
                </a:lnTo>
                <a:lnTo>
                  <a:pt x="979" y="895"/>
                </a:lnTo>
                <a:lnTo>
                  <a:pt x="983" y="896"/>
                </a:lnTo>
                <a:lnTo>
                  <a:pt x="984" y="892"/>
                </a:lnTo>
                <a:lnTo>
                  <a:pt x="984" y="891"/>
                </a:lnTo>
                <a:lnTo>
                  <a:pt x="981" y="891"/>
                </a:lnTo>
                <a:lnTo>
                  <a:pt x="980" y="889"/>
                </a:lnTo>
                <a:lnTo>
                  <a:pt x="980" y="888"/>
                </a:lnTo>
                <a:lnTo>
                  <a:pt x="981" y="887"/>
                </a:lnTo>
                <a:lnTo>
                  <a:pt x="979" y="886"/>
                </a:lnTo>
                <a:lnTo>
                  <a:pt x="976" y="888"/>
                </a:lnTo>
                <a:lnTo>
                  <a:pt x="974" y="886"/>
                </a:lnTo>
                <a:lnTo>
                  <a:pt x="972" y="885"/>
                </a:lnTo>
                <a:lnTo>
                  <a:pt x="971" y="885"/>
                </a:lnTo>
                <a:lnTo>
                  <a:pt x="968" y="884"/>
                </a:lnTo>
                <a:lnTo>
                  <a:pt x="968" y="883"/>
                </a:lnTo>
                <a:lnTo>
                  <a:pt x="966" y="880"/>
                </a:lnTo>
                <a:lnTo>
                  <a:pt x="964" y="880"/>
                </a:lnTo>
                <a:lnTo>
                  <a:pt x="962" y="879"/>
                </a:lnTo>
                <a:lnTo>
                  <a:pt x="960" y="877"/>
                </a:lnTo>
                <a:lnTo>
                  <a:pt x="959" y="875"/>
                </a:lnTo>
                <a:lnTo>
                  <a:pt x="956" y="871"/>
                </a:lnTo>
                <a:lnTo>
                  <a:pt x="955" y="871"/>
                </a:lnTo>
                <a:lnTo>
                  <a:pt x="950" y="876"/>
                </a:lnTo>
                <a:lnTo>
                  <a:pt x="949" y="875"/>
                </a:lnTo>
                <a:lnTo>
                  <a:pt x="951" y="872"/>
                </a:lnTo>
                <a:lnTo>
                  <a:pt x="953" y="871"/>
                </a:lnTo>
                <a:lnTo>
                  <a:pt x="951" y="870"/>
                </a:lnTo>
                <a:lnTo>
                  <a:pt x="953" y="869"/>
                </a:lnTo>
                <a:lnTo>
                  <a:pt x="950" y="867"/>
                </a:lnTo>
                <a:lnTo>
                  <a:pt x="949" y="866"/>
                </a:lnTo>
                <a:lnTo>
                  <a:pt x="948" y="866"/>
                </a:lnTo>
                <a:lnTo>
                  <a:pt x="947" y="864"/>
                </a:lnTo>
                <a:lnTo>
                  <a:pt x="946" y="863"/>
                </a:lnTo>
                <a:lnTo>
                  <a:pt x="945" y="863"/>
                </a:lnTo>
                <a:lnTo>
                  <a:pt x="943" y="862"/>
                </a:lnTo>
                <a:lnTo>
                  <a:pt x="941" y="860"/>
                </a:lnTo>
                <a:lnTo>
                  <a:pt x="938" y="864"/>
                </a:lnTo>
                <a:lnTo>
                  <a:pt x="937" y="863"/>
                </a:lnTo>
                <a:lnTo>
                  <a:pt x="940" y="859"/>
                </a:lnTo>
                <a:lnTo>
                  <a:pt x="939" y="859"/>
                </a:lnTo>
                <a:lnTo>
                  <a:pt x="937" y="861"/>
                </a:lnTo>
                <a:lnTo>
                  <a:pt x="937" y="859"/>
                </a:lnTo>
                <a:lnTo>
                  <a:pt x="938" y="858"/>
                </a:lnTo>
                <a:lnTo>
                  <a:pt x="938" y="857"/>
                </a:lnTo>
                <a:lnTo>
                  <a:pt x="938" y="855"/>
                </a:lnTo>
                <a:lnTo>
                  <a:pt x="937" y="854"/>
                </a:lnTo>
                <a:lnTo>
                  <a:pt x="937" y="855"/>
                </a:lnTo>
                <a:lnTo>
                  <a:pt x="934" y="855"/>
                </a:lnTo>
                <a:lnTo>
                  <a:pt x="936" y="857"/>
                </a:lnTo>
                <a:lnTo>
                  <a:pt x="932" y="857"/>
                </a:lnTo>
                <a:lnTo>
                  <a:pt x="930" y="855"/>
                </a:lnTo>
                <a:lnTo>
                  <a:pt x="923" y="854"/>
                </a:lnTo>
                <a:lnTo>
                  <a:pt x="921" y="854"/>
                </a:lnTo>
                <a:lnTo>
                  <a:pt x="921" y="860"/>
                </a:lnTo>
                <a:lnTo>
                  <a:pt x="918" y="860"/>
                </a:lnTo>
                <a:lnTo>
                  <a:pt x="918" y="863"/>
                </a:lnTo>
                <a:lnTo>
                  <a:pt x="920" y="863"/>
                </a:lnTo>
                <a:lnTo>
                  <a:pt x="923" y="863"/>
                </a:lnTo>
                <a:lnTo>
                  <a:pt x="923" y="866"/>
                </a:lnTo>
                <a:lnTo>
                  <a:pt x="918" y="866"/>
                </a:lnTo>
                <a:lnTo>
                  <a:pt x="916" y="867"/>
                </a:lnTo>
                <a:lnTo>
                  <a:pt x="915" y="867"/>
                </a:lnTo>
                <a:lnTo>
                  <a:pt x="914" y="868"/>
                </a:lnTo>
                <a:lnTo>
                  <a:pt x="908" y="868"/>
                </a:lnTo>
                <a:lnTo>
                  <a:pt x="908" y="869"/>
                </a:lnTo>
                <a:lnTo>
                  <a:pt x="915" y="869"/>
                </a:lnTo>
                <a:lnTo>
                  <a:pt x="915" y="868"/>
                </a:lnTo>
                <a:lnTo>
                  <a:pt x="917" y="868"/>
                </a:lnTo>
                <a:lnTo>
                  <a:pt x="918" y="869"/>
                </a:lnTo>
                <a:lnTo>
                  <a:pt x="916" y="869"/>
                </a:lnTo>
                <a:lnTo>
                  <a:pt x="916" y="870"/>
                </a:lnTo>
                <a:lnTo>
                  <a:pt x="908" y="870"/>
                </a:lnTo>
                <a:lnTo>
                  <a:pt x="908" y="871"/>
                </a:lnTo>
                <a:lnTo>
                  <a:pt x="912" y="871"/>
                </a:lnTo>
                <a:lnTo>
                  <a:pt x="912" y="872"/>
                </a:lnTo>
                <a:lnTo>
                  <a:pt x="916" y="871"/>
                </a:lnTo>
                <a:lnTo>
                  <a:pt x="916" y="872"/>
                </a:lnTo>
                <a:lnTo>
                  <a:pt x="917" y="874"/>
                </a:lnTo>
                <a:lnTo>
                  <a:pt x="921" y="874"/>
                </a:lnTo>
                <a:lnTo>
                  <a:pt x="922" y="872"/>
                </a:lnTo>
                <a:lnTo>
                  <a:pt x="923" y="872"/>
                </a:lnTo>
                <a:lnTo>
                  <a:pt x="925" y="872"/>
                </a:lnTo>
                <a:lnTo>
                  <a:pt x="925" y="874"/>
                </a:lnTo>
                <a:lnTo>
                  <a:pt x="925" y="875"/>
                </a:lnTo>
                <a:lnTo>
                  <a:pt x="925" y="877"/>
                </a:lnTo>
                <a:lnTo>
                  <a:pt x="925" y="879"/>
                </a:lnTo>
                <a:lnTo>
                  <a:pt x="925" y="881"/>
                </a:lnTo>
                <a:lnTo>
                  <a:pt x="926" y="883"/>
                </a:lnTo>
                <a:lnTo>
                  <a:pt x="926" y="884"/>
                </a:lnTo>
                <a:lnTo>
                  <a:pt x="925" y="885"/>
                </a:lnTo>
                <a:lnTo>
                  <a:pt x="922" y="885"/>
                </a:lnTo>
                <a:lnTo>
                  <a:pt x="928" y="891"/>
                </a:lnTo>
                <a:lnTo>
                  <a:pt x="928" y="892"/>
                </a:lnTo>
                <a:lnTo>
                  <a:pt x="924" y="894"/>
                </a:lnTo>
                <a:lnTo>
                  <a:pt x="923" y="894"/>
                </a:lnTo>
                <a:lnTo>
                  <a:pt x="916" y="886"/>
                </a:lnTo>
                <a:lnTo>
                  <a:pt x="915" y="887"/>
                </a:lnTo>
                <a:lnTo>
                  <a:pt x="916" y="887"/>
                </a:lnTo>
                <a:lnTo>
                  <a:pt x="915" y="887"/>
                </a:lnTo>
                <a:lnTo>
                  <a:pt x="915" y="888"/>
                </a:lnTo>
                <a:lnTo>
                  <a:pt x="911" y="892"/>
                </a:lnTo>
                <a:lnTo>
                  <a:pt x="904" y="884"/>
                </a:lnTo>
                <a:lnTo>
                  <a:pt x="903" y="883"/>
                </a:lnTo>
                <a:lnTo>
                  <a:pt x="899" y="885"/>
                </a:lnTo>
                <a:lnTo>
                  <a:pt x="898" y="884"/>
                </a:lnTo>
                <a:lnTo>
                  <a:pt x="901" y="881"/>
                </a:lnTo>
                <a:lnTo>
                  <a:pt x="903" y="881"/>
                </a:lnTo>
                <a:lnTo>
                  <a:pt x="901" y="880"/>
                </a:lnTo>
                <a:lnTo>
                  <a:pt x="899" y="879"/>
                </a:lnTo>
                <a:lnTo>
                  <a:pt x="898" y="878"/>
                </a:lnTo>
                <a:lnTo>
                  <a:pt x="898" y="876"/>
                </a:lnTo>
                <a:lnTo>
                  <a:pt x="897" y="876"/>
                </a:lnTo>
                <a:lnTo>
                  <a:pt x="897" y="872"/>
                </a:lnTo>
                <a:lnTo>
                  <a:pt x="896" y="870"/>
                </a:lnTo>
                <a:lnTo>
                  <a:pt x="892" y="870"/>
                </a:lnTo>
                <a:lnTo>
                  <a:pt x="894" y="883"/>
                </a:lnTo>
                <a:lnTo>
                  <a:pt x="889" y="884"/>
                </a:lnTo>
                <a:lnTo>
                  <a:pt x="888" y="870"/>
                </a:lnTo>
                <a:lnTo>
                  <a:pt x="890" y="870"/>
                </a:lnTo>
                <a:lnTo>
                  <a:pt x="892" y="870"/>
                </a:lnTo>
                <a:lnTo>
                  <a:pt x="891" y="869"/>
                </a:lnTo>
                <a:lnTo>
                  <a:pt x="888" y="869"/>
                </a:lnTo>
                <a:lnTo>
                  <a:pt x="888" y="870"/>
                </a:lnTo>
                <a:lnTo>
                  <a:pt x="886" y="870"/>
                </a:lnTo>
                <a:lnTo>
                  <a:pt x="884" y="871"/>
                </a:lnTo>
                <a:lnTo>
                  <a:pt x="883" y="870"/>
                </a:lnTo>
                <a:lnTo>
                  <a:pt x="884" y="883"/>
                </a:lnTo>
                <a:lnTo>
                  <a:pt x="882" y="884"/>
                </a:lnTo>
                <a:lnTo>
                  <a:pt x="882" y="877"/>
                </a:lnTo>
                <a:lnTo>
                  <a:pt x="875" y="880"/>
                </a:lnTo>
                <a:lnTo>
                  <a:pt x="878" y="884"/>
                </a:lnTo>
                <a:lnTo>
                  <a:pt x="874" y="886"/>
                </a:lnTo>
                <a:lnTo>
                  <a:pt x="872" y="883"/>
                </a:lnTo>
                <a:lnTo>
                  <a:pt x="871" y="884"/>
                </a:lnTo>
                <a:lnTo>
                  <a:pt x="872" y="884"/>
                </a:lnTo>
                <a:lnTo>
                  <a:pt x="873" y="886"/>
                </a:lnTo>
                <a:lnTo>
                  <a:pt x="874" y="888"/>
                </a:lnTo>
                <a:lnTo>
                  <a:pt x="873" y="889"/>
                </a:lnTo>
                <a:lnTo>
                  <a:pt x="872" y="887"/>
                </a:lnTo>
                <a:lnTo>
                  <a:pt x="870" y="885"/>
                </a:lnTo>
                <a:lnTo>
                  <a:pt x="869" y="886"/>
                </a:lnTo>
                <a:lnTo>
                  <a:pt x="869" y="887"/>
                </a:lnTo>
                <a:lnTo>
                  <a:pt x="867" y="887"/>
                </a:lnTo>
                <a:lnTo>
                  <a:pt x="866" y="887"/>
                </a:lnTo>
                <a:lnTo>
                  <a:pt x="866" y="888"/>
                </a:lnTo>
                <a:lnTo>
                  <a:pt x="873" y="895"/>
                </a:lnTo>
                <a:lnTo>
                  <a:pt x="866" y="889"/>
                </a:lnTo>
                <a:lnTo>
                  <a:pt x="863" y="892"/>
                </a:lnTo>
                <a:lnTo>
                  <a:pt x="864" y="893"/>
                </a:lnTo>
                <a:lnTo>
                  <a:pt x="863" y="894"/>
                </a:lnTo>
                <a:lnTo>
                  <a:pt x="861" y="896"/>
                </a:lnTo>
                <a:lnTo>
                  <a:pt x="860" y="896"/>
                </a:lnTo>
                <a:lnTo>
                  <a:pt x="858" y="896"/>
                </a:lnTo>
                <a:lnTo>
                  <a:pt x="857" y="901"/>
                </a:lnTo>
                <a:lnTo>
                  <a:pt x="857" y="895"/>
                </a:lnTo>
                <a:lnTo>
                  <a:pt x="857" y="894"/>
                </a:lnTo>
                <a:lnTo>
                  <a:pt x="856" y="894"/>
                </a:lnTo>
                <a:lnTo>
                  <a:pt x="856" y="895"/>
                </a:lnTo>
                <a:lnTo>
                  <a:pt x="856" y="896"/>
                </a:lnTo>
                <a:lnTo>
                  <a:pt x="855" y="896"/>
                </a:lnTo>
                <a:lnTo>
                  <a:pt x="848" y="896"/>
                </a:lnTo>
                <a:lnTo>
                  <a:pt x="846" y="896"/>
                </a:lnTo>
                <a:lnTo>
                  <a:pt x="845" y="896"/>
                </a:lnTo>
                <a:lnTo>
                  <a:pt x="838" y="895"/>
                </a:lnTo>
                <a:lnTo>
                  <a:pt x="835" y="897"/>
                </a:lnTo>
                <a:lnTo>
                  <a:pt x="833" y="897"/>
                </a:lnTo>
                <a:lnTo>
                  <a:pt x="825" y="892"/>
                </a:lnTo>
                <a:lnTo>
                  <a:pt x="825" y="889"/>
                </a:lnTo>
                <a:lnTo>
                  <a:pt x="825" y="887"/>
                </a:lnTo>
                <a:lnTo>
                  <a:pt x="825" y="885"/>
                </a:lnTo>
                <a:lnTo>
                  <a:pt x="825" y="884"/>
                </a:lnTo>
                <a:lnTo>
                  <a:pt x="829" y="871"/>
                </a:lnTo>
                <a:lnTo>
                  <a:pt x="840" y="871"/>
                </a:lnTo>
                <a:lnTo>
                  <a:pt x="841" y="870"/>
                </a:lnTo>
                <a:lnTo>
                  <a:pt x="840" y="870"/>
                </a:lnTo>
                <a:lnTo>
                  <a:pt x="839" y="867"/>
                </a:lnTo>
                <a:lnTo>
                  <a:pt x="855" y="866"/>
                </a:lnTo>
                <a:lnTo>
                  <a:pt x="855" y="864"/>
                </a:lnTo>
                <a:lnTo>
                  <a:pt x="839" y="864"/>
                </a:lnTo>
                <a:lnTo>
                  <a:pt x="831" y="864"/>
                </a:lnTo>
                <a:lnTo>
                  <a:pt x="828" y="866"/>
                </a:lnTo>
                <a:lnTo>
                  <a:pt x="818" y="866"/>
                </a:lnTo>
                <a:lnTo>
                  <a:pt x="813" y="866"/>
                </a:lnTo>
                <a:lnTo>
                  <a:pt x="810" y="867"/>
                </a:lnTo>
                <a:lnTo>
                  <a:pt x="810" y="866"/>
                </a:lnTo>
                <a:lnTo>
                  <a:pt x="808" y="864"/>
                </a:lnTo>
                <a:lnTo>
                  <a:pt x="808" y="863"/>
                </a:lnTo>
                <a:lnTo>
                  <a:pt x="806" y="859"/>
                </a:lnTo>
                <a:lnTo>
                  <a:pt x="805" y="858"/>
                </a:lnTo>
                <a:lnTo>
                  <a:pt x="799" y="836"/>
                </a:lnTo>
                <a:lnTo>
                  <a:pt x="790" y="805"/>
                </a:lnTo>
                <a:lnTo>
                  <a:pt x="789" y="804"/>
                </a:lnTo>
                <a:lnTo>
                  <a:pt x="796" y="833"/>
                </a:lnTo>
                <a:lnTo>
                  <a:pt x="802" y="857"/>
                </a:lnTo>
                <a:lnTo>
                  <a:pt x="797" y="858"/>
                </a:lnTo>
                <a:lnTo>
                  <a:pt x="796" y="852"/>
                </a:lnTo>
                <a:lnTo>
                  <a:pt x="795" y="845"/>
                </a:lnTo>
                <a:lnTo>
                  <a:pt x="790" y="845"/>
                </a:lnTo>
                <a:lnTo>
                  <a:pt x="793" y="854"/>
                </a:lnTo>
                <a:lnTo>
                  <a:pt x="786" y="851"/>
                </a:lnTo>
                <a:lnTo>
                  <a:pt x="784" y="824"/>
                </a:lnTo>
                <a:lnTo>
                  <a:pt x="780" y="824"/>
                </a:lnTo>
                <a:lnTo>
                  <a:pt x="781" y="847"/>
                </a:lnTo>
                <a:lnTo>
                  <a:pt x="776" y="846"/>
                </a:lnTo>
                <a:lnTo>
                  <a:pt x="774" y="824"/>
                </a:lnTo>
                <a:lnTo>
                  <a:pt x="770" y="824"/>
                </a:lnTo>
                <a:lnTo>
                  <a:pt x="770" y="834"/>
                </a:lnTo>
                <a:lnTo>
                  <a:pt x="771" y="844"/>
                </a:lnTo>
                <a:lnTo>
                  <a:pt x="766" y="842"/>
                </a:lnTo>
                <a:lnTo>
                  <a:pt x="765" y="829"/>
                </a:lnTo>
                <a:lnTo>
                  <a:pt x="760" y="829"/>
                </a:lnTo>
                <a:lnTo>
                  <a:pt x="759" y="832"/>
                </a:lnTo>
                <a:lnTo>
                  <a:pt x="756" y="829"/>
                </a:lnTo>
                <a:lnTo>
                  <a:pt x="749" y="829"/>
                </a:lnTo>
                <a:lnTo>
                  <a:pt x="749" y="835"/>
                </a:lnTo>
                <a:lnTo>
                  <a:pt x="747" y="835"/>
                </a:lnTo>
                <a:lnTo>
                  <a:pt x="747" y="830"/>
                </a:lnTo>
                <a:lnTo>
                  <a:pt x="745" y="830"/>
                </a:lnTo>
                <a:lnTo>
                  <a:pt x="742" y="834"/>
                </a:lnTo>
                <a:lnTo>
                  <a:pt x="742" y="849"/>
                </a:lnTo>
                <a:lnTo>
                  <a:pt x="743" y="866"/>
                </a:lnTo>
                <a:lnTo>
                  <a:pt x="746" y="869"/>
                </a:lnTo>
                <a:lnTo>
                  <a:pt x="751" y="869"/>
                </a:lnTo>
                <a:lnTo>
                  <a:pt x="772" y="868"/>
                </a:lnTo>
                <a:lnTo>
                  <a:pt x="773" y="868"/>
                </a:lnTo>
                <a:lnTo>
                  <a:pt x="774" y="867"/>
                </a:lnTo>
                <a:lnTo>
                  <a:pt x="773" y="864"/>
                </a:lnTo>
                <a:lnTo>
                  <a:pt x="777" y="864"/>
                </a:lnTo>
                <a:lnTo>
                  <a:pt x="777" y="867"/>
                </a:lnTo>
                <a:lnTo>
                  <a:pt x="777" y="872"/>
                </a:lnTo>
                <a:lnTo>
                  <a:pt x="780" y="872"/>
                </a:lnTo>
                <a:lnTo>
                  <a:pt x="782" y="874"/>
                </a:lnTo>
                <a:lnTo>
                  <a:pt x="785" y="875"/>
                </a:lnTo>
                <a:lnTo>
                  <a:pt x="787" y="877"/>
                </a:lnTo>
                <a:lnTo>
                  <a:pt x="791" y="881"/>
                </a:lnTo>
                <a:lnTo>
                  <a:pt x="791" y="884"/>
                </a:lnTo>
                <a:lnTo>
                  <a:pt x="791" y="886"/>
                </a:lnTo>
                <a:lnTo>
                  <a:pt x="794" y="886"/>
                </a:lnTo>
                <a:lnTo>
                  <a:pt x="795" y="886"/>
                </a:lnTo>
                <a:lnTo>
                  <a:pt x="795" y="887"/>
                </a:lnTo>
                <a:lnTo>
                  <a:pt x="794" y="887"/>
                </a:lnTo>
                <a:lnTo>
                  <a:pt x="791" y="887"/>
                </a:lnTo>
                <a:lnTo>
                  <a:pt x="790" y="888"/>
                </a:lnTo>
                <a:lnTo>
                  <a:pt x="789" y="888"/>
                </a:lnTo>
                <a:lnTo>
                  <a:pt x="787" y="889"/>
                </a:lnTo>
                <a:lnTo>
                  <a:pt x="786" y="891"/>
                </a:lnTo>
                <a:lnTo>
                  <a:pt x="786" y="895"/>
                </a:lnTo>
                <a:lnTo>
                  <a:pt x="798" y="893"/>
                </a:lnTo>
                <a:lnTo>
                  <a:pt x="798" y="895"/>
                </a:lnTo>
                <a:lnTo>
                  <a:pt x="787" y="896"/>
                </a:lnTo>
                <a:lnTo>
                  <a:pt x="786" y="896"/>
                </a:lnTo>
                <a:lnTo>
                  <a:pt x="786" y="898"/>
                </a:lnTo>
                <a:lnTo>
                  <a:pt x="786" y="901"/>
                </a:lnTo>
                <a:lnTo>
                  <a:pt x="801" y="900"/>
                </a:lnTo>
                <a:lnTo>
                  <a:pt x="801" y="901"/>
                </a:lnTo>
                <a:lnTo>
                  <a:pt x="789" y="902"/>
                </a:lnTo>
                <a:lnTo>
                  <a:pt x="790" y="903"/>
                </a:lnTo>
                <a:lnTo>
                  <a:pt x="788" y="904"/>
                </a:lnTo>
                <a:lnTo>
                  <a:pt x="787" y="906"/>
                </a:lnTo>
                <a:lnTo>
                  <a:pt x="788" y="909"/>
                </a:lnTo>
                <a:lnTo>
                  <a:pt x="794" y="908"/>
                </a:lnTo>
                <a:lnTo>
                  <a:pt x="794" y="910"/>
                </a:lnTo>
                <a:lnTo>
                  <a:pt x="796" y="909"/>
                </a:lnTo>
                <a:lnTo>
                  <a:pt x="796" y="910"/>
                </a:lnTo>
                <a:lnTo>
                  <a:pt x="798" y="909"/>
                </a:lnTo>
                <a:lnTo>
                  <a:pt x="799" y="909"/>
                </a:lnTo>
                <a:lnTo>
                  <a:pt x="801" y="908"/>
                </a:lnTo>
                <a:lnTo>
                  <a:pt x="803" y="906"/>
                </a:lnTo>
                <a:lnTo>
                  <a:pt x="805" y="906"/>
                </a:lnTo>
                <a:lnTo>
                  <a:pt x="805" y="908"/>
                </a:lnTo>
                <a:lnTo>
                  <a:pt x="804" y="908"/>
                </a:lnTo>
                <a:lnTo>
                  <a:pt x="804" y="909"/>
                </a:lnTo>
                <a:lnTo>
                  <a:pt x="802" y="909"/>
                </a:lnTo>
                <a:lnTo>
                  <a:pt x="801" y="910"/>
                </a:lnTo>
                <a:lnTo>
                  <a:pt x="802" y="913"/>
                </a:lnTo>
                <a:lnTo>
                  <a:pt x="795" y="914"/>
                </a:lnTo>
                <a:lnTo>
                  <a:pt x="796" y="919"/>
                </a:lnTo>
                <a:lnTo>
                  <a:pt x="797" y="919"/>
                </a:lnTo>
                <a:lnTo>
                  <a:pt x="798" y="920"/>
                </a:lnTo>
                <a:lnTo>
                  <a:pt x="798" y="921"/>
                </a:lnTo>
                <a:lnTo>
                  <a:pt x="798" y="922"/>
                </a:lnTo>
                <a:lnTo>
                  <a:pt x="797" y="922"/>
                </a:lnTo>
                <a:lnTo>
                  <a:pt x="798" y="923"/>
                </a:lnTo>
                <a:lnTo>
                  <a:pt x="797" y="927"/>
                </a:lnTo>
                <a:lnTo>
                  <a:pt x="797" y="928"/>
                </a:lnTo>
                <a:lnTo>
                  <a:pt x="797" y="931"/>
                </a:lnTo>
                <a:lnTo>
                  <a:pt x="804" y="930"/>
                </a:lnTo>
                <a:lnTo>
                  <a:pt x="804" y="936"/>
                </a:lnTo>
                <a:lnTo>
                  <a:pt x="814" y="935"/>
                </a:lnTo>
                <a:lnTo>
                  <a:pt x="818" y="935"/>
                </a:lnTo>
                <a:lnTo>
                  <a:pt x="818" y="936"/>
                </a:lnTo>
                <a:lnTo>
                  <a:pt x="814" y="938"/>
                </a:lnTo>
                <a:lnTo>
                  <a:pt x="819" y="940"/>
                </a:lnTo>
                <a:lnTo>
                  <a:pt x="820" y="940"/>
                </a:lnTo>
                <a:lnTo>
                  <a:pt x="822" y="942"/>
                </a:lnTo>
                <a:lnTo>
                  <a:pt x="823" y="942"/>
                </a:lnTo>
                <a:lnTo>
                  <a:pt x="824" y="943"/>
                </a:lnTo>
                <a:lnTo>
                  <a:pt x="825" y="942"/>
                </a:lnTo>
                <a:lnTo>
                  <a:pt x="827" y="942"/>
                </a:lnTo>
                <a:lnTo>
                  <a:pt x="833" y="944"/>
                </a:lnTo>
                <a:lnTo>
                  <a:pt x="833" y="946"/>
                </a:lnTo>
                <a:lnTo>
                  <a:pt x="832" y="947"/>
                </a:lnTo>
                <a:lnTo>
                  <a:pt x="833" y="947"/>
                </a:lnTo>
                <a:lnTo>
                  <a:pt x="837" y="942"/>
                </a:lnTo>
                <a:lnTo>
                  <a:pt x="838" y="942"/>
                </a:lnTo>
                <a:lnTo>
                  <a:pt x="837" y="944"/>
                </a:lnTo>
                <a:lnTo>
                  <a:pt x="838" y="944"/>
                </a:lnTo>
                <a:lnTo>
                  <a:pt x="838" y="945"/>
                </a:lnTo>
                <a:lnTo>
                  <a:pt x="837" y="945"/>
                </a:lnTo>
                <a:lnTo>
                  <a:pt x="833" y="952"/>
                </a:lnTo>
                <a:lnTo>
                  <a:pt x="835" y="952"/>
                </a:lnTo>
                <a:lnTo>
                  <a:pt x="836" y="952"/>
                </a:lnTo>
                <a:lnTo>
                  <a:pt x="837" y="951"/>
                </a:lnTo>
                <a:lnTo>
                  <a:pt x="837" y="952"/>
                </a:lnTo>
                <a:lnTo>
                  <a:pt x="838" y="952"/>
                </a:lnTo>
                <a:lnTo>
                  <a:pt x="838" y="953"/>
                </a:lnTo>
                <a:lnTo>
                  <a:pt x="837" y="953"/>
                </a:lnTo>
                <a:lnTo>
                  <a:pt x="838" y="953"/>
                </a:lnTo>
                <a:lnTo>
                  <a:pt x="838" y="954"/>
                </a:lnTo>
                <a:lnTo>
                  <a:pt x="839" y="954"/>
                </a:lnTo>
                <a:lnTo>
                  <a:pt x="839" y="953"/>
                </a:lnTo>
                <a:lnTo>
                  <a:pt x="839" y="952"/>
                </a:lnTo>
                <a:lnTo>
                  <a:pt x="841" y="945"/>
                </a:lnTo>
                <a:lnTo>
                  <a:pt x="842" y="945"/>
                </a:lnTo>
                <a:lnTo>
                  <a:pt x="844" y="946"/>
                </a:lnTo>
                <a:lnTo>
                  <a:pt x="842" y="947"/>
                </a:lnTo>
                <a:lnTo>
                  <a:pt x="842" y="948"/>
                </a:lnTo>
                <a:lnTo>
                  <a:pt x="840" y="953"/>
                </a:lnTo>
                <a:lnTo>
                  <a:pt x="839" y="953"/>
                </a:lnTo>
                <a:lnTo>
                  <a:pt x="839" y="955"/>
                </a:lnTo>
                <a:lnTo>
                  <a:pt x="838" y="955"/>
                </a:lnTo>
                <a:lnTo>
                  <a:pt x="838" y="956"/>
                </a:lnTo>
                <a:lnTo>
                  <a:pt x="839" y="956"/>
                </a:lnTo>
                <a:lnTo>
                  <a:pt x="839" y="957"/>
                </a:lnTo>
                <a:lnTo>
                  <a:pt x="839" y="956"/>
                </a:lnTo>
                <a:lnTo>
                  <a:pt x="840" y="955"/>
                </a:lnTo>
                <a:lnTo>
                  <a:pt x="841" y="954"/>
                </a:lnTo>
                <a:lnTo>
                  <a:pt x="841" y="953"/>
                </a:lnTo>
                <a:lnTo>
                  <a:pt x="841" y="952"/>
                </a:lnTo>
                <a:lnTo>
                  <a:pt x="841" y="951"/>
                </a:lnTo>
                <a:lnTo>
                  <a:pt x="842" y="950"/>
                </a:lnTo>
                <a:lnTo>
                  <a:pt x="844" y="950"/>
                </a:lnTo>
                <a:lnTo>
                  <a:pt x="844" y="948"/>
                </a:lnTo>
                <a:lnTo>
                  <a:pt x="844" y="947"/>
                </a:lnTo>
                <a:lnTo>
                  <a:pt x="845" y="948"/>
                </a:lnTo>
                <a:lnTo>
                  <a:pt x="846" y="950"/>
                </a:lnTo>
                <a:lnTo>
                  <a:pt x="847" y="950"/>
                </a:lnTo>
                <a:lnTo>
                  <a:pt x="848" y="951"/>
                </a:lnTo>
                <a:lnTo>
                  <a:pt x="849" y="952"/>
                </a:lnTo>
                <a:lnTo>
                  <a:pt x="850" y="952"/>
                </a:lnTo>
                <a:lnTo>
                  <a:pt x="852" y="952"/>
                </a:lnTo>
                <a:lnTo>
                  <a:pt x="852" y="951"/>
                </a:lnTo>
                <a:lnTo>
                  <a:pt x="853" y="950"/>
                </a:lnTo>
                <a:lnTo>
                  <a:pt x="854" y="946"/>
                </a:lnTo>
                <a:lnTo>
                  <a:pt x="855" y="946"/>
                </a:lnTo>
                <a:lnTo>
                  <a:pt x="856" y="945"/>
                </a:lnTo>
                <a:lnTo>
                  <a:pt x="858" y="944"/>
                </a:lnTo>
                <a:lnTo>
                  <a:pt x="857" y="943"/>
                </a:lnTo>
                <a:lnTo>
                  <a:pt x="858" y="942"/>
                </a:lnTo>
                <a:lnTo>
                  <a:pt x="857" y="939"/>
                </a:lnTo>
                <a:lnTo>
                  <a:pt x="857" y="938"/>
                </a:lnTo>
                <a:lnTo>
                  <a:pt x="858" y="938"/>
                </a:lnTo>
                <a:lnTo>
                  <a:pt x="861" y="937"/>
                </a:lnTo>
                <a:lnTo>
                  <a:pt x="865" y="935"/>
                </a:lnTo>
                <a:lnTo>
                  <a:pt x="864" y="934"/>
                </a:lnTo>
                <a:lnTo>
                  <a:pt x="862" y="935"/>
                </a:lnTo>
                <a:lnTo>
                  <a:pt x="862" y="934"/>
                </a:lnTo>
                <a:lnTo>
                  <a:pt x="874" y="928"/>
                </a:lnTo>
                <a:lnTo>
                  <a:pt x="873" y="929"/>
                </a:lnTo>
                <a:lnTo>
                  <a:pt x="874" y="931"/>
                </a:lnTo>
                <a:lnTo>
                  <a:pt x="879" y="930"/>
                </a:lnTo>
                <a:lnTo>
                  <a:pt x="884" y="934"/>
                </a:lnTo>
                <a:lnTo>
                  <a:pt x="889" y="925"/>
                </a:lnTo>
                <a:lnTo>
                  <a:pt x="894" y="926"/>
                </a:lnTo>
                <a:lnTo>
                  <a:pt x="896" y="926"/>
                </a:lnTo>
                <a:lnTo>
                  <a:pt x="900" y="927"/>
                </a:lnTo>
                <a:lnTo>
                  <a:pt x="899" y="929"/>
                </a:lnTo>
                <a:lnTo>
                  <a:pt x="900" y="930"/>
                </a:lnTo>
                <a:lnTo>
                  <a:pt x="901" y="931"/>
                </a:lnTo>
                <a:lnTo>
                  <a:pt x="904" y="930"/>
                </a:lnTo>
                <a:lnTo>
                  <a:pt x="905" y="929"/>
                </a:lnTo>
                <a:lnTo>
                  <a:pt x="907" y="929"/>
                </a:lnTo>
                <a:lnTo>
                  <a:pt x="909" y="929"/>
                </a:lnTo>
                <a:lnTo>
                  <a:pt x="911" y="930"/>
                </a:lnTo>
                <a:lnTo>
                  <a:pt x="911" y="931"/>
                </a:lnTo>
                <a:lnTo>
                  <a:pt x="909" y="933"/>
                </a:lnTo>
                <a:lnTo>
                  <a:pt x="908" y="936"/>
                </a:lnTo>
                <a:lnTo>
                  <a:pt x="911" y="938"/>
                </a:lnTo>
                <a:lnTo>
                  <a:pt x="913" y="938"/>
                </a:lnTo>
                <a:lnTo>
                  <a:pt x="915" y="934"/>
                </a:lnTo>
                <a:lnTo>
                  <a:pt x="916" y="935"/>
                </a:lnTo>
                <a:lnTo>
                  <a:pt x="912" y="944"/>
                </a:lnTo>
                <a:lnTo>
                  <a:pt x="911" y="947"/>
                </a:lnTo>
                <a:lnTo>
                  <a:pt x="908" y="953"/>
                </a:lnTo>
                <a:lnTo>
                  <a:pt x="909" y="956"/>
                </a:lnTo>
                <a:lnTo>
                  <a:pt x="913" y="956"/>
                </a:lnTo>
                <a:lnTo>
                  <a:pt x="915" y="953"/>
                </a:lnTo>
                <a:lnTo>
                  <a:pt x="916" y="953"/>
                </a:lnTo>
                <a:lnTo>
                  <a:pt x="917" y="953"/>
                </a:lnTo>
                <a:lnTo>
                  <a:pt x="918" y="954"/>
                </a:lnTo>
                <a:lnTo>
                  <a:pt x="921" y="955"/>
                </a:lnTo>
                <a:lnTo>
                  <a:pt x="925" y="957"/>
                </a:lnTo>
                <a:lnTo>
                  <a:pt x="920" y="969"/>
                </a:lnTo>
                <a:lnTo>
                  <a:pt x="929" y="971"/>
                </a:lnTo>
                <a:lnTo>
                  <a:pt x="929" y="972"/>
                </a:lnTo>
                <a:lnTo>
                  <a:pt x="929" y="973"/>
                </a:lnTo>
                <a:lnTo>
                  <a:pt x="926" y="977"/>
                </a:lnTo>
                <a:lnTo>
                  <a:pt x="929" y="977"/>
                </a:lnTo>
                <a:lnTo>
                  <a:pt x="937" y="960"/>
                </a:lnTo>
                <a:lnTo>
                  <a:pt x="938" y="961"/>
                </a:lnTo>
                <a:lnTo>
                  <a:pt x="930" y="979"/>
                </a:lnTo>
                <a:lnTo>
                  <a:pt x="933" y="981"/>
                </a:lnTo>
                <a:lnTo>
                  <a:pt x="945" y="960"/>
                </a:lnTo>
                <a:lnTo>
                  <a:pt x="948" y="962"/>
                </a:lnTo>
                <a:lnTo>
                  <a:pt x="937" y="984"/>
                </a:lnTo>
                <a:lnTo>
                  <a:pt x="940" y="985"/>
                </a:lnTo>
                <a:lnTo>
                  <a:pt x="939" y="988"/>
                </a:lnTo>
                <a:lnTo>
                  <a:pt x="941" y="989"/>
                </a:lnTo>
                <a:lnTo>
                  <a:pt x="956" y="962"/>
                </a:lnTo>
                <a:lnTo>
                  <a:pt x="964" y="969"/>
                </a:lnTo>
                <a:lnTo>
                  <a:pt x="949" y="997"/>
                </a:lnTo>
                <a:lnTo>
                  <a:pt x="955" y="1002"/>
                </a:lnTo>
                <a:lnTo>
                  <a:pt x="970" y="974"/>
                </a:lnTo>
                <a:lnTo>
                  <a:pt x="972" y="976"/>
                </a:lnTo>
                <a:lnTo>
                  <a:pt x="974" y="977"/>
                </a:lnTo>
                <a:lnTo>
                  <a:pt x="974" y="979"/>
                </a:lnTo>
                <a:lnTo>
                  <a:pt x="962" y="1004"/>
                </a:lnTo>
                <a:lnTo>
                  <a:pt x="958" y="1010"/>
                </a:lnTo>
                <a:lnTo>
                  <a:pt x="964" y="1012"/>
                </a:lnTo>
                <a:lnTo>
                  <a:pt x="965" y="1009"/>
                </a:lnTo>
                <a:lnTo>
                  <a:pt x="970" y="998"/>
                </a:lnTo>
                <a:lnTo>
                  <a:pt x="970" y="999"/>
                </a:lnTo>
                <a:lnTo>
                  <a:pt x="971" y="1001"/>
                </a:lnTo>
                <a:lnTo>
                  <a:pt x="972" y="1002"/>
                </a:lnTo>
                <a:lnTo>
                  <a:pt x="974" y="1001"/>
                </a:lnTo>
                <a:lnTo>
                  <a:pt x="975" y="999"/>
                </a:lnTo>
                <a:lnTo>
                  <a:pt x="976" y="999"/>
                </a:lnTo>
                <a:lnTo>
                  <a:pt x="977" y="997"/>
                </a:lnTo>
                <a:lnTo>
                  <a:pt x="977" y="998"/>
                </a:lnTo>
                <a:lnTo>
                  <a:pt x="977" y="1001"/>
                </a:lnTo>
                <a:lnTo>
                  <a:pt x="979" y="1002"/>
                </a:lnTo>
                <a:lnTo>
                  <a:pt x="974" y="1010"/>
                </a:lnTo>
                <a:lnTo>
                  <a:pt x="975" y="1013"/>
                </a:lnTo>
                <a:lnTo>
                  <a:pt x="976" y="1013"/>
                </a:lnTo>
                <a:lnTo>
                  <a:pt x="976" y="1014"/>
                </a:lnTo>
                <a:lnTo>
                  <a:pt x="977" y="1015"/>
                </a:lnTo>
                <a:lnTo>
                  <a:pt x="980" y="1016"/>
                </a:lnTo>
                <a:lnTo>
                  <a:pt x="983" y="1019"/>
                </a:lnTo>
                <a:lnTo>
                  <a:pt x="989" y="1023"/>
                </a:lnTo>
                <a:lnTo>
                  <a:pt x="992" y="1026"/>
                </a:lnTo>
                <a:lnTo>
                  <a:pt x="993" y="1027"/>
                </a:lnTo>
                <a:lnTo>
                  <a:pt x="996" y="1037"/>
                </a:lnTo>
                <a:lnTo>
                  <a:pt x="997" y="1043"/>
                </a:lnTo>
                <a:lnTo>
                  <a:pt x="993" y="1052"/>
                </a:lnTo>
                <a:lnTo>
                  <a:pt x="989" y="1061"/>
                </a:lnTo>
                <a:lnTo>
                  <a:pt x="983" y="1066"/>
                </a:lnTo>
                <a:lnTo>
                  <a:pt x="982" y="1066"/>
                </a:lnTo>
                <a:lnTo>
                  <a:pt x="980" y="1066"/>
                </a:lnTo>
                <a:lnTo>
                  <a:pt x="976" y="1066"/>
                </a:lnTo>
                <a:lnTo>
                  <a:pt x="967" y="1052"/>
                </a:lnTo>
                <a:lnTo>
                  <a:pt x="960" y="1045"/>
                </a:lnTo>
                <a:lnTo>
                  <a:pt x="956" y="1048"/>
                </a:lnTo>
                <a:lnTo>
                  <a:pt x="953" y="1054"/>
                </a:lnTo>
                <a:lnTo>
                  <a:pt x="949" y="1060"/>
                </a:lnTo>
                <a:lnTo>
                  <a:pt x="946" y="1062"/>
                </a:lnTo>
                <a:lnTo>
                  <a:pt x="942" y="1060"/>
                </a:lnTo>
                <a:lnTo>
                  <a:pt x="940" y="1057"/>
                </a:lnTo>
                <a:lnTo>
                  <a:pt x="937" y="1060"/>
                </a:lnTo>
                <a:lnTo>
                  <a:pt x="936" y="1062"/>
                </a:lnTo>
                <a:lnTo>
                  <a:pt x="933" y="1066"/>
                </a:lnTo>
                <a:lnTo>
                  <a:pt x="929" y="1068"/>
                </a:lnTo>
                <a:lnTo>
                  <a:pt x="922" y="1068"/>
                </a:lnTo>
                <a:lnTo>
                  <a:pt x="918" y="1068"/>
                </a:lnTo>
                <a:lnTo>
                  <a:pt x="916" y="1068"/>
                </a:lnTo>
                <a:lnTo>
                  <a:pt x="915" y="1066"/>
                </a:lnTo>
                <a:lnTo>
                  <a:pt x="908" y="1065"/>
                </a:lnTo>
                <a:lnTo>
                  <a:pt x="907" y="1070"/>
                </a:lnTo>
                <a:lnTo>
                  <a:pt x="894" y="1062"/>
                </a:lnTo>
                <a:lnTo>
                  <a:pt x="892" y="1062"/>
                </a:lnTo>
                <a:lnTo>
                  <a:pt x="890" y="1061"/>
                </a:lnTo>
                <a:lnTo>
                  <a:pt x="889" y="1060"/>
                </a:lnTo>
                <a:lnTo>
                  <a:pt x="888" y="1060"/>
                </a:lnTo>
                <a:lnTo>
                  <a:pt x="883" y="1057"/>
                </a:lnTo>
                <a:lnTo>
                  <a:pt x="883" y="1056"/>
                </a:lnTo>
                <a:lnTo>
                  <a:pt x="882" y="1056"/>
                </a:lnTo>
                <a:lnTo>
                  <a:pt x="881" y="1056"/>
                </a:lnTo>
                <a:lnTo>
                  <a:pt x="880" y="1056"/>
                </a:lnTo>
                <a:lnTo>
                  <a:pt x="878" y="1055"/>
                </a:lnTo>
                <a:lnTo>
                  <a:pt x="874" y="1054"/>
                </a:lnTo>
                <a:lnTo>
                  <a:pt x="873" y="1053"/>
                </a:lnTo>
                <a:lnTo>
                  <a:pt x="872" y="1052"/>
                </a:lnTo>
                <a:lnTo>
                  <a:pt x="870" y="1052"/>
                </a:lnTo>
                <a:lnTo>
                  <a:pt x="870" y="1051"/>
                </a:lnTo>
                <a:lnTo>
                  <a:pt x="869" y="1051"/>
                </a:lnTo>
                <a:lnTo>
                  <a:pt x="867" y="1051"/>
                </a:lnTo>
                <a:lnTo>
                  <a:pt x="866" y="1049"/>
                </a:lnTo>
                <a:lnTo>
                  <a:pt x="865" y="1049"/>
                </a:lnTo>
                <a:lnTo>
                  <a:pt x="863" y="1048"/>
                </a:lnTo>
                <a:lnTo>
                  <a:pt x="861" y="1047"/>
                </a:lnTo>
                <a:lnTo>
                  <a:pt x="858" y="1046"/>
                </a:lnTo>
                <a:lnTo>
                  <a:pt x="850" y="1045"/>
                </a:lnTo>
                <a:lnTo>
                  <a:pt x="827" y="1039"/>
                </a:lnTo>
                <a:lnTo>
                  <a:pt x="838" y="1060"/>
                </a:lnTo>
                <a:lnTo>
                  <a:pt x="835" y="1061"/>
                </a:lnTo>
                <a:lnTo>
                  <a:pt x="812" y="1022"/>
                </a:lnTo>
                <a:lnTo>
                  <a:pt x="811" y="1022"/>
                </a:lnTo>
                <a:lnTo>
                  <a:pt x="804" y="1030"/>
                </a:lnTo>
                <a:lnTo>
                  <a:pt x="795" y="1037"/>
                </a:lnTo>
                <a:lnTo>
                  <a:pt x="798" y="1040"/>
                </a:lnTo>
                <a:lnTo>
                  <a:pt x="823" y="1066"/>
                </a:lnTo>
                <a:lnTo>
                  <a:pt x="794" y="1039"/>
                </a:lnTo>
                <a:lnTo>
                  <a:pt x="790" y="1041"/>
                </a:lnTo>
                <a:lnTo>
                  <a:pt x="807" y="1060"/>
                </a:lnTo>
                <a:lnTo>
                  <a:pt x="806" y="1061"/>
                </a:lnTo>
                <a:lnTo>
                  <a:pt x="789" y="1044"/>
                </a:lnTo>
                <a:lnTo>
                  <a:pt x="785" y="1047"/>
                </a:lnTo>
                <a:lnTo>
                  <a:pt x="789" y="1052"/>
                </a:lnTo>
                <a:lnTo>
                  <a:pt x="795" y="1057"/>
                </a:lnTo>
                <a:lnTo>
                  <a:pt x="802" y="1063"/>
                </a:lnTo>
                <a:lnTo>
                  <a:pt x="801" y="1065"/>
                </a:lnTo>
                <a:lnTo>
                  <a:pt x="786" y="1051"/>
                </a:lnTo>
                <a:lnTo>
                  <a:pt x="785" y="1048"/>
                </a:lnTo>
                <a:lnTo>
                  <a:pt x="784" y="1048"/>
                </a:lnTo>
                <a:lnTo>
                  <a:pt x="781" y="1049"/>
                </a:lnTo>
                <a:lnTo>
                  <a:pt x="781" y="1053"/>
                </a:lnTo>
                <a:lnTo>
                  <a:pt x="781" y="1055"/>
                </a:lnTo>
                <a:lnTo>
                  <a:pt x="777" y="1057"/>
                </a:lnTo>
                <a:lnTo>
                  <a:pt x="774" y="1057"/>
                </a:lnTo>
                <a:lnTo>
                  <a:pt x="772" y="1057"/>
                </a:lnTo>
                <a:lnTo>
                  <a:pt x="768" y="1061"/>
                </a:lnTo>
                <a:lnTo>
                  <a:pt x="770" y="1063"/>
                </a:lnTo>
                <a:lnTo>
                  <a:pt x="771" y="1065"/>
                </a:lnTo>
                <a:lnTo>
                  <a:pt x="773" y="1065"/>
                </a:lnTo>
                <a:lnTo>
                  <a:pt x="774" y="1068"/>
                </a:lnTo>
                <a:lnTo>
                  <a:pt x="791" y="1085"/>
                </a:lnTo>
                <a:lnTo>
                  <a:pt x="793" y="1087"/>
                </a:lnTo>
                <a:lnTo>
                  <a:pt x="789" y="1087"/>
                </a:lnTo>
                <a:lnTo>
                  <a:pt x="787" y="1083"/>
                </a:lnTo>
                <a:lnTo>
                  <a:pt x="785" y="1086"/>
                </a:lnTo>
                <a:lnTo>
                  <a:pt x="782" y="1087"/>
                </a:lnTo>
                <a:lnTo>
                  <a:pt x="780" y="1089"/>
                </a:lnTo>
                <a:lnTo>
                  <a:pt x="780" y="1091"/>
                </a:lnTo>
                <a:lnTo>
                  <a:pt x="781" y="1092"/>
                </a:lnTo>
                <a:lnTo>
                  <a:pt x="778" y="1094"/>
                </a:lnTo>
                <a:lnTo>
                  <a:pt x="777" y="1094"/>
                </a:lnTo>
                <a:lnTo>
                  <a:pt x="776" y="1095"/>
                </a:lnTo>
                <a:lnTo>
                  <a:pt x="776" y="1097"/>
                </a:lnTo>
                <a:lnTo>
                  <a:pt x="776" y="1099"/>
                </a:lnTo>
                <a:lnTo>
                  <a:pt x="774" y="1099"/>
                </a:lnTo>
                <a:lnTo>
                  <a:pt x="773" y="1102"/>
                </a:lnTo>
                <a:lnTo>
                  <a:pt x="773" y="1104"/>
                </a:lnTo>
                <a:lnTo>
                  <a:pt x="772" y="1105"/>
                </a:lnTo>
                <a:lnTo>
                  <a:pt x="771" y="1106"/>
                </a:lnTo>
                <a:lnTo>
                  <a:pt x="771" y="1107"/>
                </a:lnTo>
                <a:lnTo>
                  <a:pt x="770" y="1108"/>
                </a:lnTo>
                <a:lnTo>
                  <a:pt x="771" y="1108"/>
                </a:lnTo>
                <a:lnTo>
                  <a:pt x="771" y="1109"/>
                </a:lnTo>
                <a:lnTo>
                  <a:pt x="769" y="1111"/>
                </a:lnTo>
                <a:lnTo>
                  <a:pt x="766" y="1111"/>
                </a:lnTo>
                <a:lnTo>
                  <a:pt x="764" y="1112"/>
                </a:lnTo>
                <a:lnTo>
                  <a:pt x="762" y="1112"/>
                </a:lnTo>
                <a:lnTo>
                  <a:pt x="761" y="1113"/>
                </a:lnTo>
                <a:lnTo>
                  <a:pt x="760" y="1113"/>
                </a:lnTo>
                <a:lnTo>
                  <a:pt x="760" y="1114"/>
                </a:lnTo>
                <a:lnTo>
                  <a:pt x="759" y="1114"/>
                </a:lnTo>
                <a:lnTo>
                  <a:pt x="756" y="1115"/>
                </a:lnTo>
                <a:lnTo>
                  <a:pt x="755" y="1116"/>
                </a:lnTo>
                <a:lnTo>
                  <a:pt x="754" y="1117"/>
                </a:lnTo>
                <a:lnTo>
                  <a:pt x="753" y="1119"/>
                </a:lnTo>
                <a:lnTo>
                  <a:pt x="752" y="1119"/>
                </a:lnTo>
                <a:lnTo>
                  <a:pt x="751" y="1119"/>
                </a:lnTo>
                <a:lnTo>
                  <a:pt x="749" y="1117"/>
                </a:lnTo>
                <a:lnTo>
                  <a:pt x="749" y="1116"/>
                </a:lnTo>
                <a:lnTo>
                  <a:pt x="749" y="1114"/>
                </a:lnTo>
                <a:lnTo>
                  <a:pt x="751" y="1112"/>
                </a:lnTo>
                <a:lnTo>
                  <a:pt x="751" y="1109"/>
                </a:lnTo>
                <a:lnTo>
                  <a:pt x="751" y="1107"/>
                </a:lnTo>
                <a:lnTo>
                  <a:pt x="751" y="1106"/>
                </a:lnTo>
                <a:lnTo>
                  <a:pt x="749" y="1105"/>
                </a:lnTo>
                <a:lnTo>
                  <a:pt x="749" y="1104"/>
                </a:lnTo>
                <a:lnTo>
                  <a:pt x="748" y="1103"/>
                </a:lnTo>
                <a:lnTo>
                  <a:pt x="747" y="1102"/>
                </a:lnTo>
                <a:lnTo>
                  <a:pt x="747" y="1100"/>
                </a:lnTo>
                <a:lnTo>
                  <a:pt x="746" y="1099"/>
                </a:lnTo>
                <a:lnTo>
                  <a:pt x="745" y="1100"/>
                </a:lnTo>
                <a:lnTo>
                  <a:pt x="744" y="1099"/>
                </a:lnTo>
                <a:lnTo>
                  <a:pt x="742" y="1098"/>
                </a:lnTo>
                <a:lnTo>
                  <a:pt x="738" y="1098"/>
                </a:lnTo>
                <a:lnTo>
                  <a:pt x="736" y="1097"/>
                </a:lnTo>
                <a:lnTo>
                  <a:pt x="735" y="1097"/>
                </a:lnTo>
                <a:lnTo>
                  <a:pt x="734" y="1095"/>
                </a:lnTo>
                <a:lnTo>
                  <a:pt x="734" y="1091"/>
                </a:lnTo>
                <a:lnTo>
                  <a:pt x="732" y="1086"/>
                </a:lnTo>
                <a:lnTo>
                  <a:pt x="732" y="1082"/>
                </a:lnTo>
                <a:lnTo>
                  <a:pt x="732" y="1081"/>
                </a:lnTo>
                <a:lnTo>
                  <a:pt x="731" y="1083"/>
                </a:lnTo>
                <a:lnTo>
                  <a:pt x="730" y="1082"/>
                </a:lnTo>
                <a:lnTo>
                  <a:pt x="730" y="1080"/>
                </a:lnTo>
                <a:lnTo>
                  <a:pt x="729" y="1078"/>
                </a:lnTo>
                <a:lnTo>
                  <a:pt x="729" y="1074"/>
                </a:lnTo>
                <a:lnTo>
                  <a:pt x="727" y="1073"/>
                </a:lnTo>
                <a:lnTo>
                  <a:pt x="725" y="1073"/>
                </a:lnTo>
                <a:lnTo>
                  <a:pt x="723" y="1071"/>
                </a:lnTo>
                <a:lnTo>
                  <a:pt x="722" y="1071"/>
                </a:lnTo>
                <a:lnTo>
                  <a:pt x="721" y="1071"/>
                </a:lnTo>
                <a:lnTo>
                  <a:pt x="720" y="1072"/>
                </a:lnTo>
                <a:lnTo>
                  <a:pt x="718" y="1075"/>
                </a:lnTo>
                <a:lnTo>
                  <a:pt x="717" y="1079"/>
                </a:lnTo>
                <a:lnTo>
                  <a:pt x="715" y="1081"/>
                </a:lnTo>
                <a:lnTo>
                  <a:pt x="714" y="1081"/>
                </a:lnTo>
                <a:lnTo>
                  <a:pt x="714" y="1080"/>
                </a:lnTo>
                <a:lnTo>
                  <a:pt x="714" y="1079"/>
                </a:lnTo>
                <a:lnTo>
                  <a:pt x="718" y="1068"/>
                </a:lnTo>
                <a:lnTo>
                  <a:pt x="718" y="1065"/>
                </a:lnTo>
                <a:lnTo>
                  <a:pt x="715" y="1064"/>
                </a:lnTo>
                <a:lnTo>
                  <a:pt x="714" y="1063"/>
                </a:lnTo>
                <a:lnTo>
                  <a:pt x="712" y="1064"/>
                </a:lnTo>
                <a:lnTo>
                  <a:pt x="711" y="1066"/>
                </a:lnTo>
                <a:lnTo>
                  <a:pt x="710" y="1068"/>
                </a:lnTo>
                <a:lnTo>
                  <a:pt x="710" y="1070"/>
                </a:lnTo>
                <a:lnTo>
                  <a:pt x="709" y="1071"/>
                </a:lnTo>
                <a:lnTo>
                  <a:pt x="711" y="1072"/>
                </a:lnTo>
                <a:lnTo>
                  <a:pt x="710" y="1072"/>
                </a:lnTo>
                <a:lnTo>
                  <a:pt x="710" y="1073"/>
                </a:lnTo>
                <a:lnTo>
                  <a:pt x="710" y="1074"/>
                </a:lnTo>
                <a:lnTo>
                  <a:pt x="709" y="1074"/>
                </a:lnTo>
                <a:lnTo>
                  <a:pt x="709" y="1075"/>
                </a:lnTo>
                <a:lnTo>
                  <a:pt x="705" y="1071"/>
                </a:lnTo>
                <a:lnTo>
                  <a:pt x="698" y="1070"/>
                </a:lnTo>
                <a:lnTo>
                  <a:pt x="697" y="1070"/>
                </a:lnTo>
                <a:lnTo>
                  <a:pt x="697" y="1069"/>
                </a:lnTo>
                <a:lnTo>
                  <a:pt x="693" y="1066"/>
                </a:lnTo>
                <a:lnTo>
                  <a:pt x="693" y="1065"/>
                </a:lnTo>
                <a:lnTo>
                  <a:pt x="693" y="1064"/>
                </a:lnTo>
                <a:lnTo>
                  <a:pt x="695" y="1061"/>
                </a:lnTo>
                <a:lnTo>
                  <a:pt x="695" y="1058"/>
                </a:lnTo>
                <a:lnTo>
                  <a:pt x="694" y="1056"/>
                </a:lnTo>
                <a:lnTo>
                  <a:pt x="693" y="1054"/>
                </a:lnTo>
                <a:lnTo>
                  <a:pt x="692" y="1054"/>
                </a:lnTo>
                <a:lnTo>
                  <a:pt x="689" y="1054"/>
                </a:lnTo>
                <a:lnTo>
                  <a:pt x="689" y="1055"/>
                </a:lnTo>
                <a:lnTo>
                  <a:pt x="688" y="1054"/>
                </a:lnTo>
                <a:lnTo>
                  <a:pt x="687" y="1055"/>
                </a:lnTo>
                <a:lnTo>
                  <a:pt x="685" y="1055"/>
                </a:lnTo>
                <a:lnTo>
                  <a:pt x="684" y="1054"/>
                </a:lnTo>
                <a:lnTo>
                  <a:pt x="683" y="1055"/>
                </a:lnTo>
                <a:lnTo>
                  <a:pt x="680" y="1054"/>
                </a:lnTo>
                <a:lnTo>
                  <a:pt x="678" y="1053"/>
                </a:lnTo>
                <a:lnTo>
                  <a:pt x="677" y="1052"/>
                </a:lnTo>
                <a:lnTo>
                  <a:pt x="673" y="1049"/>
                </a:lnTo>
                <a:lnTo>
                  <a:pt x="672" y="1047"/>
                </a:lnTo>
                <a:lnTo>
                  <a:pt x="671" y="1044"/>
                </a:lnTo>
                <a:lnTo>
                  <a:pt x="671" y="1043"/>
                </a:lnTo>
                <a:lnTo>
                  <a:pt x="672" y="1043"/>
                </a:lnTo>
                <a:lnTo>
                  <a:pt x="671" y="1040"/>
                </a:lnTo>
                <a:lnTo>
                  <a:pt x="671" y="1038"/>
                </a:lnTo>
                <a:lnTo>
                  <a:pt x="671" y="1036"/>
                </a:lnTo>
                <a:lnTo>
                  <a:pt x="670" y="1035"/>
                </a:lnTo>
                <a:lnTo>
                  <a:pt x="669" y="1032"/>
                </a:lnTo>
                <a:lnTo>
                  <a:pt x="668" y="1031"/>
                </a:lnTo>
                <a:lnTo>
                  <a:pt x="668" y="1030"/>
                </a:lnTo>
                <a:lnTo>
                  <a:pt x="669" y="1029"/>
                </a:lnTo>
                <a:lnTo>
                  <a:pt x="671" y="1029"/>
                </a:lnTo>
                <a:lnTo>
                  <a:pt x="676" y="1029"/>
                </a:lnTo>
                <a:lnTo>
                  <a:pt x="677" y="1027"/>
                </a:lnTo>
                <a:lnTo>
                  <a:pt x="678" y="1024"/>
                </a:lnTo>
                <a:lnTo>
                  <a:pt x="678" y="1020"/>
                </a:lnTo>
                <a:lnTo>
                  <a:pt x="677" y="1016"/>
                </a:lnTo>
                <a:lnTo>
                  <a:pt x="676" y="1014"/>
                </a:lnTo>
                <a:lnTo>
                  <a:pt x="673" y="1014"/>
                </a:lnTo>
                <a:lnTo>
                  <a:pt x="673" y="1012"/>
                </a:lnTo>
                <a:lnTo>
                  <a:pt x="672" y="1007"/>
                </a:lnTo>
                <a:lnTo>
                  <a:pt x="693" y="1007"/>
                </a:lnTo>
                <a:lnTo>
                  <a:pt x="694" y="1005"/>
                </a:lnTo>
                <a:lnTo>
                  <a:pt x="680" y="1005"/>
                </a:lnTo>
                <a:lnTo>
                  <a:pt x="675" y="1004"/>
                </a:lnTo>
                <a:lnTo>
                  <a:pt x="669" y="1003"/>
                </a:lnTo>
                <a:lnTo>
                  <a:pt x="668" y="999"/>
                </a:lnTo>
                <a:lnTo>
                  <a:pt x="669" y="987"/>
                </a:lnTo>
                <a:lnTo>
                  <a:pt x="678" y="987"/>
                </a:lnTo>
                <a:lnTo>
                  <a:pt x="679" y="987"/>
                </a:lnTo>
                <a:lnTo>
                  <a:pt x="679" y="986"/>
                </a:lnTo>
                <a:lnTo>
                  <a:pt x="678" y="987"/>
                </a:lnTo>
                <a:lnTo>
                  <a:pt x="677" y="986"/>
                </a:lnTo>
                <a:lnTo>
                  <a:pt x="670" y="986"/>
                </a:lnTo>
                <a:lnTo>
                  <a:pt x="669" y="986"/>
                </a:lnTo>
                <a:lnTo>
                  <a:pt x="669" y="985"/>
                </a:lnTo>
                <a:lnTo>
                  <a:pt x="668" y="982"/>
                </a:lnTo>
                <a:lnTo>
                  <a:pt x="668" y="981"/>
                </a:lnTo>
                <a:lnTo>
                  <a:pt x="669" y="980"/>
                </a:lnTo>
                <a:lnTo>
                  <a:pt x="669" y="976"/>
                </a:lnTo>
                <a:lnTo>
                  <a:pt x="670" y="972"/>
                </a:lnTo>
                <a:lnTo>
                  <a:pt x="671" y="971"/>
                </a:lnTo>
                <a:lnTo>
                  <a:pt x="671" y="970"/>
                </a:lnTo>
                <a:lnTo>
                  <a:pt x="671" y="969"/>
                </a:lnTo>
                <a:lnTo>
                  <a:pt x="671" y="967"/>
                </a:lnTo>
                <a:lnTo>
                  <a:pt x="672" y="957"/>
                </a:lnTo>
                <a:lnTo>
                  <a:pt x="667" y="954"/>
                </a:lnTo>
                <a:lnTo>
                  <a:pt x="666" y="953"/>
                </a:lnTo>
                <a:lnTo>
                  <a:pt x="664" y="951"/>
                </a:lnTo>
                <a:lnTo>
                  <a:pt x="664" y="948"/>
                </a:lnTo>
                <a:lnTo>
                  <a:pt x="666" y="946"/>
                </a:lnTo>
                <a:lnTo>
                  <a:pt x="663" y="948"/>
                </a:lnTo>
                <a:lnTo>
                  <a:pt x="661" y="947"/>
                </a:lnTo>
                <a:lnTo>
                  <a:pt x="660" y="947"/>
                </a:lnTo>
                <a:lnTo>
                  <a:pt x="659" y="945"/>
                </a:lnTo>
                <a:lnTo>
                  <a:pt x="658" y="946"/>
                </a:lnTo>
                <a:lnTo>
                  <a:pt x="656" y="947"/>
                </a:lnTo>
                <a:lnTo>
                  <a:pt x="655" y="947"/>
                </a:lnTo>
                <a:lnTo>
                  <a:pt x="653" y="947"/>
                </a:lnTo>
                <a:lnTo>
                  <a:pt x="653" y="945"/>
                </a:lnTo>
                <a:lnTo>
                  <a:pt x="655" y="944"/>
                </a:lnTo>
                <a:lnTo>
                  <a:pt x="658" y="939"/>
                </a:lnTo>
                <a:lnTo>
                  <a:pt x="656" y="939"/>
                </a:lnTo>
                <a:lnTo>
                  <a:pt x="654" y="943"/>
                </a:lnTo>
                <a:lnTo>
                  <a:pt x="653" y="944"/>
                </a:lnTo>
                <a:lnTo>
                  <a:pt x="651" y="944"/>
                </a:lnTo>
                <a:lnTo>
                  <a:pt x="647" y="946"/>
                </a:lnTo>
                <a:lnTo>
                  <a:pt x="642" y="943"/>
                </a:lnTo>
                <a:lnTo>
                  <a:pt x="639" y="944"/>
                </a:lnTo>
                <a:lnTo>
                  <a:pt x="645" y="950"/>
                </a:lnTo>
                <a:lnTo>
                  <a:pt x="647" y="952"/>
                </a:lnTo>
                <a:lnTo>
                  <a:pt x="650" y="955"/>
                </a:lnTo>
                <a:lnTo>
                  <a:pt x="650" y="956"/>
                </a:lnTo>
                <a:lnTo>
                  <a:pt x="649" y="956"/>
                </a:lnTo>
                <a:lnTo>
                  <a:pt x="647" y="959"/>
                </a:lnTo>
                <a:lnTo>
                  <a:pt x="647" y="960"/>
                </a:lnTo>
                <a:lnTo>
                  <a:pt x="646" y="961"/>
                </a:lnTo>
                <a:lnTo>
                  <a:pt x="645" y="961"/>
                </a:lnTo>
                <a:lnTo>
                  <a:pt x="644" y="962"/>
                </a:lnTo>
                <a:lnTo>
                  <a:pt x="643" y="964"/>
                </a:lnTo>
                <a:lnTo>
                  <a:pt x="643" y="965"/>
                </a:lnTo>
                <a:lnTo>
                  <a:pt x="642" y="967"/>
                </a:lnTo>
                <a:lnTo>
                  <a:pt x="642" y="968"/>
                </a:lnTo>
                <a:lnTo>
                  <a:pt x="638" y="969"/>
                </a:lnTo>
                <a:lnTo>
                  <a:pt x="636" y="969"/>
                </a:lnTo>
                <a:lnTo>
                  <a:pt x="630" y="962"/>
                </a:lnTo>
                <a:lnTo>
                  <a:pt x="629" y="963"/>
                </a:lnTo>
                <a:lnTo>
                  <a:pt x="633" y="968"/>
                </a:lnTo>
                <a:lnTo>
                  <a:pt x="638" y="973"/>
                </a:lnTo>
                <a:lnTo>
                  <a:pt x="633" y="985"/>
                </a:lnTo>
                <a:lnTo>
                  <a:pt x="628" y="980"/>
                </a:lnTo>
                <a:lnTo>
                  <a:pt x="619" y="972"/>
                </a:lnTo>
                <a:lnTo>
                  <a:pt x="613" y="967"/>
                </a:lnTo>
                <a:lnTo>
                  <a:pt x="607" y="962"/>
                </a:lnTo>
                <a:lnTo>
                  <a:pt x="604" y="962"/>
                </a:lnTo>
                <a:lnTo>
                  <a:pt x="604" y="963"/>
                </a:lnTo>
                <a:lnTo>
                  <a:pt x="605" y="964"/>
                </a:lnTo>
                <a:lnTo>
                  <a:pt x="605" y="963"/>
                </a:lnTo>
                <a:lnTo>
                  <a:pt x="607" y="964"/>
                </a:lnTo>
                <a:lnTo>
                  <a:pt x="607" y="965"/>
                </a:lnTo>
                <a:lnTo>
                  <a:pt x="608" y="967"/>
                </a:lnTo>
                <a:lnTo>
                  <a:pt x="608" y="968"/>
                </a:lnTo>
                <a:lnTo>
                  <a:pt x="610" y="970"/>
                </a:lnTo>
                <a:lnTo>
                  <a:pt x="612" y="971"/>
                </a:lnTo>
                <a:lnTo>
                  <a:pt x="613" y="972"/>
                </a:lnTo>
                <a:lnTo>
                  <a:pt x="616" y="973"/>
                </a:lnTo>
                <a:lnTo>
                  <a:pt x="617" y="974"/>
                </a:lnTo>
                <a:lnTo>
                  <a:pt x="619" y="976"/>
                </a:lnTo>
                <a:lnTo>
                  <a:pt x="620" y="976"/>
                </a:lnTo>
                <a:lnTo>
                  <a:pt x="622" y="979"/>
                </a:lnTo>
                <a:lnTo>
                  <a:pt x="632" y="989"/>
                </a:lnTo>
                <a:lnTo>
                  <a:pt x="633" y="990"/>
                </a:lnTo>
                <a:lnTo>
                  <a:pt x="636" y="989"/>
                </a:lnTo>
                <a:lnTo>
                  <a:pt x="637" y="989"/>
                </a:lnTo>
                <a:lnTo>
                  <a:pt x="638" y="988"/>
                </a:lnTo>
                <a:lnTo>
                  <a:pt x="641" y="989"/>
                </a:lnTo>
                <a:lnTo>
                  <a:pt x="642" y="988"/>
                </a:lnTo>
                <a:lnTo>
                  <a:pt x="643" y="988"/>
                </a:lnTo>
                <a:lnTo>
                  <a:pt x="644" y="988"/>
                </a:lnTo>
                <a:lnTo>
                  <a:pt x="644" y="987"/>
                </a:lnTo>
                <a:lnTo>
                  <a:pt x="645" y="987"/>
                </a:lnTo>
                <a:lnTo>
                  <a:pt x="646" y="986"/>
                </a:lnTo>
                <a:lnTo>
                  <a:pt x="647" y="987"/>
                </a:lnTo>
                <a:lnTo>
                  <a:pt x="649" y="988"/>
                </a:lnTo>
                <a:lnTo>
                  <a:pt x="649" y="989"/>
                </a:lnTo>
                <a:lnTo>
                  <a:pt x="650" y="990"/>
                </a:lnTo>
                <a:lnTo>
                  <a:pt x="649" y="992"/>
                </a:lnTo>
                <a:lnTo>
                  <a:pt x="647" y="992"/>
                </a:lnTo>
                <a:lnTo>
                  <a:pt x="646" y="992"/>
                </a:lnTo>
                <a:lnTo>
                  <a:pt x="644" y="990"/>
                </a:lnTo>
                <a:lnTo>
                  <a:pt x="642" y="989"/>
                </a:lnTo>
                <a:lnTo>
                  <a:pt x="639" y="990"/>
                </a:lnTo>
                <a:lnTo>
                  <a:pt x="638" y="992"/>
                </a:lnTo>
                <a:lnTo>
                  <a:pt x="638" y="993"/>
                </a:lnTo>
                <a:lnTo>
                  <a:pt x="637" y="994"/>
                </a:lnTo>
                <a:lnTo>
                  <a:pt x="635" y="994"/>
                </a:lnTo>
                <a:lnTo>
                  <a:pt x="633" y="994"/>
                </a:lnTo>
                <a:lnTo>
                  <a:pt x="630" y="994"/>
                </a:lnTo>
                <a:lnTo>
                  <a:pt x="626" y="993"/>
                </a:lnTo>
                <a:lnTo>
                  <a:pt x="618" y="990"/>
                </a:lnTo>
                <a:lnTo>
                  <a:pt x="618" y="994"/>
                </a:lnTo>
                <a:lnTo>
                  <a:pt x="618" y="995"/>
                </a:lnTo>
                <a:lnTo>
                  <a:pt x="629" y="998"/>
                </a:lnTo>
                <a:lnTo>
                  <a:pt x="635" y="998"/>
                </a:lnTo>
                <a:lnTo>
                  <a:pt x="634" y="1005"/>
                </a:lnTo>
                <a:lnTo>
                  <a:pt x="635" y="1006"/>
                </a:lnTo>
                <a:lnTo>
                  <a:pt x="638" y="1010"/>
                </a:lnTo>
                <a:lnTo>
                  <a:pt x="636" y="1012"/>
                </a:lnTo>
                <a:lnTo>
                  <a:pt x="636" y="1013"/>
                </a:lnTo>
                <a:lnTo>
                  <a:pt x="633" y="1014"/>
                </a:lnTo>
                <a:lnTo>
                  <a:pt x="630" y="1016"/>
                </a:lnTo>
                <a:lnTo>
                  <a:pt x="628" y="1021"/>
                </a:lnTo>
                <a:lnTo>
                  <a:pt x="629" y="1023"/>
                </a:lnTo>
                <a:lnTo>
                  <a:pt x="627" y="1029"/>
                </a:lnTo>
                <a:lnTo>
                  <a:pt x="624" y="1029"/>
                </a:lnTo>
                <a:lnTo>
                  <a:pt x="617" y="1043"/>
                </a:lnTo>
                <a:lnTo>
                  <a:pt x="613" y="1048"/>
                </a:lnTo>
                <a:lnTo>
                  <a:pt x="611" y="1053"/>
                </a:lnTo>
                <a:lnTo>
                  <a:pt x="610" y="1053"/>
                </a:lnTo>
                <a:lnTo>
                  <a:pt x="609" y="1054"/>
                </a:lnTo>
                <a:lnTo>
                  <a:pt x="610" y="1055"/>
                </a:lnTo>
                <a:lnTo>
                  <a:pt x="610" y="1056"/>
                </a:lnTo>
                <a:lnTo>
                  <a:pt x="608" y="1056"/>
                </a:lnTo>
                <a:lnTo>
                  <a:pt x="608" y="1057"/>
                </a:lnTo>
                <a:lnTo>
                  <a:pt x="609" y="1060"/>
                </a:lnTo>
                <a:lnTo>
                  <a:pt x="610" y="1062"/>
                </a:lnTo>
                <a:lnTo>
                  <a:pt x="609" y="1065"/>
                </a:lnTo>
                <a:lnTo>
                  <a:pt x="608" y="1068"/>
                </a:lnTo>
                <a:lnTo>
                  <a:pt x="607" y="1070"/>
                </a:lnTo>
                <a:lnTo>
                  <a:pt x="605" y="1072"/>
                </a:lnTo>
                <a:lnTo>
                  <a:pt x="605" y="1073"/>
                </a:lnTo>
                <a:lnTo>
                  <a:pt x="604" y="1077"/>
                </a:lnTo>
                <a:lnTo>
                  <a:pt x="602" y="1080"/>
                </a:lnTo>
                <a:lnTo>
                  <a:pt x="602" y="1082"/>
                </a:lnTo>
                <a:lnTo>
                  <a:pt x="601" y="1083"/>
                </a:lnTo>
                <a:lnTo>
                  <a:pt x="600" y="1085"/>
                </a:lnTo>
                <a:lnTo>
                  <a:pt x="599" y="1085"/>
                </a:lnTo>
                <a:lnTo>
                  <a:pt x="599" y="1087"/>
                </a:lnTo>
                <a:lnTo>
                  <a:pt x="600" y="1086"/>
                </a:lnTo>
                <a:lnTo>
                  <a:pt x="601" y="1086"/>
                </a:lnTo>
                <a:lnTo>
                  <a:pt x="604" y="1087"/>
                </a:lnTo>
                <a:lnTo>
                  <a:pt x="604" y="1088"/>
                </a:lnTo>
                <a:lnTo>
                  <a:pt x="604" y="1090"/>
                </a:lnTo>
                <a:lnTo>
                  <a:pt x="603" y="1090"/>
                </a:lnTo>
                <a:lnTo>
                  <a:pt x="604" y="1091"/>
                </a:lnTo>
                <a:lnTo>
                  <a:pt x="605" y="1091"/>
                </a:lnTo>
                <a:lnTo>
                  <a:pt x="609" y="1092"/>
                </a:lnTo>
                <a:lnTo>
                  <a:pt x="611" y="1095"/>
                </a:lnTo>
                <a:lnTo>
                  <a:pt x="615" y="1098"/>
                </a:lnTo>
                <a:lnTo>
                  <a:pt x="616" y="1102"/>
                </a:lnTo>
                <a:lnTo>
                  <a:pt x="619" y="1102"/>
                </a:lnTo>
                <a:lnTo>
                  <a:pt x="621" y="1100"/>
                </a:lnTo>
                <a:lnTo>
                  <a:pt x="624" y="1099"/>
                </a:lnTo>
                <a:lnTo>
                  <a:pt x="626" y="1100"/>
                </a:lnTo>
                <a:lnTo>
                  <a:pt x="626" y="1104"/>
                </a:lnTo>
                <a:lnTo>
                  <a:pt x="626" y="1106"/>
                </a:lnTo>
                <a:lnTo>
                  <a:pt x="627" y="1109"/>
                </a:lnTo>
                <a:lnTo>
                  <a:pt x="630" y="1109"/>
                </a:lnTo>
                <a:lnTo>
                  <a:pt x="634" y="1113"/>
                </a:lnTo>
                <a:lnTo>
                  <a:pt x="637" y="1116"/>
                </a:lnTo>
                <a:lnTo>
                  <a:pt x="638" y="1119"/>
                </a:lnTo>
                <a:lnTo>
                  <a:pt x="638" y="1120"/>
                </a:lnTo>
                <a:lnTo>
                  <a:pt x="642" y="1121"/>
                </a:lnTo>
                <a:lnTo>
                  <a:pt x="643" y="1121"/>
                </a:lnTo>
                <a:lnTo>
                  <a:pt x="644" y="1122"/>
                </a:lnTo>
                <a:lnTo>
                  <a:pt x="645" y="1123"/>
                </a:lnTo>
                <a:lnTo>
                  <a:pt x="647" y="1124"/>
                </a:lnTo>
                <a:lnTo>
                  <a:pt x="651" y="1125"/>
                </a:lnTo>
                <a:lnTo>
                  <a:pt x="652" y="1125"/>
                </a:lnTo>
                <a:lnTo>
                  <a:pt x="654" y="1124"/>
                </a:lnTo>
                <a:lnTo>
                  <a:pt x="655" y="1124"/>
                </a:lnTo>
                <a:lnTo>
                  <a:pt x="656" y="1124"/>
                </a:lnTo>
                <a:lnTo>
                  <a:pt x="658" y="1124"/>
                </a:lnTo>
                <a:lnTo>
                  <a:pt x="659" y="1123"/>
                </a:lnTo>
                <a:lnTo>
                  <a:pt x="660" y="1123"/>
                </a:lnTo>
                <a:lnTo>
                  <a:pt x="662" y="1123"/>
                </a:lnTo>
                <a:lnTo>
                  <a:pt x="666" y="1123"/>
                </a:lnTo>
                <a:lnTo>
                  <a:pt x="667" y="1123"/>
                </a:lnTo>
                <a:lnTo>
                  <a:pt x="669" y="1122"/>
                </a:lnTo>
                <a:lnTo>
                  <a:pt x="670" y="1122"/>
                </a:lnTo>
                <a:lnTo>
                  <a:pt x="672" y="1122"/>
                </a:lnTo>
                <a:lnTo>
                  <a:pt x="673" y="1122"/>
                </a:lnTo>
                <a:lnTo>
                  <a:pt x="676" y="1121"/>
                </a:lnTo>
                <a:lnTo>
                  <a:pt x="677" y="1121"/>
                </a:lnTo>
                <a:lnTo>
                  <a:pt x="678" y="1122"/>
                </a:lnTo>
                <a:lnTo>
                  <a:pt x="679" y="1121"/>
                </a:lnTo>
                <a:lnTo>
                  <a:pt x="680" y="1121"/>
                </a:lnTo>
                <a:lnTo>
                  <a:pt x="683" y="1122"/>
                </a:lnTo>
                <a:lnTo>
                  <a:pt x="684" y="1122"/>
                </a:lnTo>
                <a:lnTo>
                  <a:pt x="685" y="1121"/>
                </a:lnTo>
                <a:lnTo>
                  <a:pt x="687" y="1120"/>
                </a:lnTo>
                <a:lnTo>
                  <a:pt x="691" y="1119"/>
                </a:lnTo>
                <a:lnTo>
                  <a:pt x="695" y="1117"/>
                </a:lnTo>
                <a:lnTo>
                  <a:pt x="700" y="1116"/>
                </a:lnTo>
                <a:lnTo>
                  <a:pt x="701" y="1116"/>
                </a:lnTo>
                <a:lnTo>
                  <a:pt x="703" y="1116"/>
                </a:lnTo>
                <a:lnTo>
                  <a:pt x="705" y="1117"/>
                </a:lnTo>
                <a:lnTo>
                  <a:pt x="708" y="1120"/>
                </a:lnTo>
                <a:lnTo>
                  <a:pt x="710" y="1121"/>
                </a:lnTo>
                <a:lnTo>
                  <a:pt x="712" y="1122"/>
                </a:lnTo>
                <a:lnTo>
                  <a:pt x="715" y="1123"/>
                </a:lnTo>
                <a:lnTo>
                  <a:pt x="715" y="1128"/>
                </a:lnTo>
                <a:lnTo>
                  <a:pt x="715" y="1131"/>
                </a:lnTo>
                <a:lnTo>
                  <a:pt x="718" y="1133"/>
                </a:lnTo>
                <a:lnTo>
                  <a:pt x="721" y="1139"/>
                </a:lnTo>
                <a:lnTo>
                  <a:pt x="723" y="1139"/>
                </a:lnTo>
                <a:lnTo>
                  <a:pt x="726" y="1141"/>
                </a:lnTo>
                <a:lnTo>
                  <a:pt x="729" y="1147"/>
                </a:lnTo>
                <a:lnTo>
                  <a:pt x="730" y="1150"/>
                </a:lnTo>
                <a:lnTo>
                  <a:pt x="732" y="1154"/>
                </a:lnTo>
                <a:lnTo>
                  <a:pt x="734" y="1157"/>
                </a:lnTo>
                <a:lnTo>
                  <a:pt x="735" y="1159"/>
                </a:lnTo>
                <a:lnTo>
                  <a:pt x="736" y="1161"/>
                </a:lnTo>
                <a:lnTo>
                  <a:pt x="737" y="1162"/>
                </a:lnTo>
                <a:lnTo>
                  <a:pt x="738" y="1163"/>
                </a:lnTo>
                <a:lnTo>
                  <a:pt x="739" y="1163"/>
                </a:lnTo>
                <a:lnTo>
                  <a:pt x="740" y="1163"/>
                </a:lnTo>
                <a:lnTo>
                  <a:pt x="742" y="1167"/>
                </a:lnTo>
                <a:lnTo>
                  <a:pt x="743" y="1171"/>
                </a:lnTo>
                <a:lnTo>
                  <a:pt x="745" y="1174"/>
                </a:lnTo>
                <a:lnTo>
                  <a:pt x="745" y="1178"/>
                </a:lnTo>
                <a:lnTo>
                  <a:pt x="744" y="1184"/>
                </a:lnTo>
                <a:lnTo>
                  <a:pt x="743" y="1186"/>
                </a:lnTo>
                <a:lnTo>
                  <a:pt x="743" y="1187"/>
                </a:lnTo>
                <a:lnTo>
                  <a:pt x="744" y="1190"/>
                </a:lnTo>
                <a:lnTo>
                  <a:pt x="745" y="1192"/>
                </a:lnTo>
                <a:lnTo>
                  <a:pt x="745" y="1193"/>
                </a:lnTo>
                <a:lnTo>
                  <a:pt x="745" y="1195"/>
                </a:lnTo>
                <a:lnTo>
                  <a:pt x="744" y="1195"/>
                </a:lnTo>
                <a:lnTo>
                  <a:pt x="742" y="1197"/>
                </a:lnTo>
                <a:lnTo>
                  <a:pt x="739" y="1197"/>
                </a:lnTo>
                <a:lnTo>
                  <a:pt x="738" y="1198"/>
                </a:lnTo>
                <a:lnTo>
                  <a:pt x="737" y="1200"/>
                </a:lnTo>
                <a:lnTo>
                  <a:pt x="736" y="1200"/>
                </a:lnTo>
                <a:lnTo>
                  <a:pt x="735" y="1201"/>
                </a:lnTo>
                <a:lnTo>
                  <a:pt x="734" y="1203"/>
                </a:lnTo>
                <a:lnTo>
                  <a:pt x="734" y="1204"/>
                </a:lnTo>
                <a:lnTo>
                  <a:pt x="732" y="1205"/>
                </a:lnTo>
                <a:lnTo>
                  <a:pt x="731" y="1206"/>
                </a:lnTo>
                <a:lnTo>
                  <a:pt x="731" y="1207"/>
                </a:lnTo>
                <a:lnTo>
                  <a:pt x="731" y="1208"/>
                </a:lnTo>
                <a:lnTo>
                  <a:pt x="730" y="1209"/>
                </a:lnTo>
                <a:lnTo>
                  <a:pt x="730" y="1210"/>
                </a:lnTo>
                <a:lnTo>
                  <a:pt x="730" y="1212"/>
                </a:lnTo>
                <a:lnTo>
                  <a:pt x="729" y="1212"/>
                </a:lnTo>
                <a:lnTo>
                  <a:pt x="729" y="1213"/>
                </a:lnTo>
                <a:lnTo>
                  <a:pt x="729" y="1215"/>
                </a:lnTo>
                <a:lnTo>
                  <a:pt x="729" y="1216"/>
                </a:lnTo>
                <a:lnTo>
                  <a:pt x="728" y="1217"/>
                </a:lnTo>
                <a:lnTo>
                  <a:pt x="727" y="1220"/>
                </a:lnTo>
                <a:lnTo>
                  <a:pt x="727" y="1222"/>
                </a:lnTo>
                <a:lnTo>
                  <a:pt x="727" y="1223"/>
                </a:lnTo>
                <a:lnTo>
                  <a:pt x="727" y="1225"/>
                </a:lnTo>
                <a:lnTo>
                  <a:pt x="725" y="1226"/>
                </a:lnTo>
                <a:lnTo>
                  <a:pt x="725" y="1229"/>
                </a:lnTo>
                <a:lnTo>
                  <a:pt x="725" y="1231"/>
                </a:lnTo>
                <a:lnTo>
                  <a:pt x="723" y="1234"/>
                </a:lnTo>
                <a:lnTo>
                  <a:pt x="722" y="1235"/>
                </a:lnTo>
                <a:lnTo>
                  <a:pt x="721" y="1238"/>
                </a:lnTo>
                <a:lnTo>
                  <a:pt x="721" y="1239"/>
                </a:lnTo>
                <a:lnTo>
                  <a:pt x="721" y="1240"/>
                </a:lnTo>
                <a:lnTo>
                  <a:pt x="721" y="1241"/>
                </a:lnTo>
                <a:lnTo>
                  <a:pt x="721" y="1242"/>
                </a:lnTo>
                <a:lnTo>
                  <a:pt x="719" y="1249"/>
                </a:lnTo>
                <a:lnTo>
                  <a:pt x="719" y="1250"/>
                </a:lnTo>
                <a:lnTo>
                  <a:pt x="720" y="1250"/>
                </a:lnTo>
                <a:lnTo>
                  <a:pt x="719" y="1251"/>
                </a:lnTo>
                <a:lnTo>
                  <a:pt x="718" y="1251"/>
                </a:lnTo>
                <a:lnTo>
                  <a:pt x="718" y="1252"/>
                </a:lnTo>
                <a:lnTo>
                  <a:pt x="718" y="1254"/>
                </a:lnTo>
                <a:lnTo>
                  <a:pt x="718" y="1258"/>
                </a:lnTo>
                <a:lnTo>
                  <a:pt x="718" y="1260"/>
                </a:lnTo>
                <a:lnTo>
                  <a:pt x="715" y="1263"/>
                </a:lnTo>
                <a:lnTo>
                  <a:pt x="714" y="1265"/>
                </a:lnTo>
                <a:lnTo>
                  <a:pt x="714" y="1266"/>
                </a:lnTo>
                <a:lnTo>
                  <a:pt x="713" y="1266"/>
                </a:lnTo>
                <a:lnTo>
                  <a:pt x="713" y="1267"/>
                </a:lnTo>
                <a:lnTo>
                  <a:pt x="713" y="1268"/>
                </a:lnTo>
                <a:lnTo>
                  <a:pt x="712" y="1269"/>
                </a:lnTo>
                <a:lnTo>
                  <a:pt x="710" y="1272"/>
                </a:lnTo>
                <a:lnTo>
                  <a:pt x="710" y="1273"/>
                </a:lnTo>
                <a:lnTo>
                  <a:pt x="708" y="1275"/>
                </a:lnTo>
                <a:lnTo>
                  <a:pt x="701" y="1282"/>
                </a:lnTo>
                <a:lnTo>
                  <a:pt x="689" y="1296"/>
                </a:lnTo>
                <a:lnTo>
                  <a:pt x="696" y="1300"/>
                </a:lnTo>
                <a:lnTo>
                  <a:pt x="705" y="1289"/>
                </a:lnTo>
                <a:lnTo>
                  <a:pt x="714" y="1281"/>
                </a:lnTo>
                <a:lnTo>
                  <a:pt x="714" y="1280"/>
                </a:lnTo>
                <a:lnTo>
                  <a:pt x="715" y="1280"/>
                </a:lnTo>
                <a:lnTo>
                  <a:pt x="717" y="1277"/>
                </a:lnTo>
                <a:lnTo>
                  <a:pt x="717" y="1276"/>
                </a:lnTo>
                <a:lnTo>
                  <a:pt x="717" y="1275"/>
                </a:lnTo>
                <a:lnTo>
                  <a:pt x="718" y="1274"/>
                </a:lnTo>
                <a:lnTo>
                  <a:pt x="719" y="1274"/>
                </a:lnTo>
                <a:lnTo>
                  <a:pt x="720" y="1273"/>
                </a:lnTo>
                <a:lnTo>
                  <a:pt x="722" y="1269"/>
                </a:lnTo>
                <a:lnTo>
                  <a:pt x="726" y="1262"/>
                </a:lnTo>
                <a:lnTo>
                  <a:pt x="727" y="1260"/>
                </a:lnTo>
                <a:lnTo>
                  <a:pt x="728" y="1259"/>
                </a:lnTo>
                <a:lnTo>
                  <a:pt x="728" y="1257"/>
                </a:lnTo>
                <a:lnTo>
                  <a:pt x="729" y="1256"/>
                </a:lnTo>
                <a:lnTo>
                  <a:pt x="730" y="1256"/>
                </a:lnTo>
                <a:lnTo>
                  <a:pt x="731" y="1257"/>
                </a:lnTo>
                <a:lnTo>
                  <a:pt x="734" y="1257"/>
                </a:lnTo>
                <a:lnTo>
                  <a:pt x="736" y="1256"/>
                </a:lnTo>
                <a:lnTo>
                  <a:pt x="736" y="1255"/>
                </a:lnTo>
                <a:lnTo>
                  <a:pt x="736" y="1252"/>
                </a:lnTo>
                <a:lnTo>
                  <a:pt x="737" y="1251"/>
                </a:lnTo>
                <a:lnTo>
                  <a:pt x="737" y="1249"/>
                </a:lnTo>
                <a:lnTo>
                  <a:pt x="738" y="1247"/>
                </a:lnTo>
                <a:lnTo>
                  <a:pt x="739" y="1242"/>
                </a:lnTo>
                <a:lnTo>
                  <a:pt x="740" y="1240"/>
                </a:lnTo>
                <a:lnTo>
                  <a:pt x="740" y="1235"/>
                </a:lnTo>
                <a:lnTo>
                  <a:pt x="740" y="1234"/>
                </a:lnTo>
                <a:lnTo>
                  <a:pt x="742" y="1234"/>
                </a:lnTo>
                <a:lnTo>
                  <a:pt x="742" y="1233"/>
                </a:lnTo>
                <a:lnTo>
                  <a:pt x="742" y="1231"/>
                </a:lnTo>
                <a:lnTo>
                  <a:pt x="743" y="1229"/>
                </a:lnTo>
                <a:lnTo>
                  <a:pt x="743" y="1227"/>
                </a:lnTo>
                <a:lnTo>
                  <a:pt x="743" y="1226"/>
                </a:lnTo>
                <a:lnTo>
                  <a:pt x="743" y="1225"/>
                </a:lnTo>
                <a:lnTo>
                  <a:pt x="743" y="1224"/>
                </a:lnTo>
                <a:lnTo>
                  <a:pt x="743" y="1223"/>
                </a:lnTo>
                <a:lnTo>
                  <a:pt x="743" y="1221"/>
                </a:lnTo>
                <a:lnTo>
                  <a:pt x="743" y="1220"/>
                </a:lnTo>
                <a:lnTo>
                  <a:pt x="743" y="1218"/>
                </a:lnTo>
                <a:lnTo>
                  <a:pt x="744" y="1218"/>
                </a:lnTo>
                <a:lnTo>
                  <a:pt x="744" y="1213"/>
                </a:lnTo>
                <a:lnTo>
                  <a:pt x="744" y="1212"/>
                </a:lnTo>
                <a:lnTo>
                  <a:pt x="746" y="1210"/>
                </a:lnTo>
                <a:lnTo>
                  <a:pt x="745" y="1212"/>
                </a:lnTo>
                <a:lnTo>
                  <a:pt x="746" y="1213"/>
                </a:lnTo>
                <a:lnTo>
                  <a:pt x="747" y="1212"/>
                </a:lnTo>
                <a:lnTo>
                  <a:pt x="747" y="1210"/>
                </a:lnTo>
                <a:lnTo>
                  <a:pt x="747" y="1209"/>
                </a:lnTo>
                <a:lnTo>
                  <a:pt x="746" y="1209"/>
                </a:lnTo>
                <a:lnTo>
                  <a:pt x="747" y="1207"/>
                </a:lnTo>
                <a:lnTo>
                  <a:pt x="748" y="1208"/>
                </a:lnTo>
                <a:lnTo>
                  <a:pt x="748" y="1207"/>
                </a:lnTo>
                <a:lnTo>
                  <a:pt x="751" y="1206"/>
                </a:lnTo>
                <a:lnTo>
                  <a:pt x="751" y="1205"/>
                </a:lnTo>
                <a:lnTo>
                  <a:pt x="752" y="1206"/>
                </a:lnTo>
                <a:lnTo>
                  <a:pt x="753" y="1207"/>
                </a:lnTo>
                <a:lnTo>
                  <a:pt x="754" y="1208"/>
                </a:lnTo>
                <a:lnTo>
                  <a:pt x="755" y="1208"/>
                </a:lnTo>
                <a:lnTo>
                  <a:pt x="756" y="1208"/>
                </a:lnTo>
                <a:lnTo>
                  <a:pt x="756" y="1209"/>
                </a:lnTo>
                <a:lnTo>
                  <a:pt x="757" y="1209"/>
                </a:lnTo>
                <a:lnTo>
                  <a:pt x="759" y="1209"/>
                </a:lnTo>
                <a:lnTo>
                  <a:pt x="760" y="1209"/>
                </a:lnTo>
                <a:lnTo>
                  <a:pt x="760" y="1208"/>
                </a:lnTo>
                <a:lnTo>
                  <a:pt x="761" y="1207"/>
                </a:lnTo>
                <a:lnTo>
                  <a:pt x="762" y="1207"/>
                </a:lnTo>
                <a:lnTo>
                  <a:pt x="763" y="1208"/>
                </a:lnTo>
                <a:lnTo>
                  <a:pt x="765" y="1208"/>
                </a:lnTo>
                <a:lnTo>
                  <a:pt x="765" y="1209"/>
                </a:lnTo>
                <a:lnTo>
                  <a:pt x="765" y="1210"/>
                </a:lnTo>
                <a:lnTo>
                  <a:pt x="764" y="1210"/>
                </a:lnTo>
                <a:lnTo>
                  <a:pt x="764" y="1212"/>
                </a:lnTo>
                <a:lnTo>
                  <a:pt x="764" y="1213"/>
                </a:lnTo>
                <a:lnTo>
                  <a:pt x="764" y="1214"/>
                </a:lnTo>
                <a:lnTo>
                  <a:pt x="764" y="1215"/>
                </a:lnTo>
                <a:lnTo>
                  <a:pt x="764" y="1216"/>
                </a:lnTo>
                <a:lnTo>
                  <a:pt x="764" y="1217"/>
                </a:lnTo>
                <a:lnTo>
                  <a:pt x="765" y="1218"/>
                </a:lnTo>
                <a:lnTo>
                  <a:pt x="766" y="1220"/>
                </a:lnTo>
                <a:lnTo>
                  <a:pt x="768" y="1221"/>
                </a:lnTo>
                <a:lnTo>
                  <a:pt x="768" y="1222"/>
                </a:lnTo>
                <a:lnTo>
                  <a:pt x="768" y="1223"/>
                </a:lnTo>
                <a:lnTo>
                  <a:pt x="768" y="1224"/>
                </a:lnTo>
                <a:lnTo>
                  <a:pt x="768" y="1225"/>
                </a:lnTo>
                <a:lnTo>
                  <a:pt x="769" y="1225"/>
                </a:lnTo>
                <a:lnTo>
                  <a:pt x="769" y="1226"/>
                </a:lnTo>
                <a:lnTo>
                  <a:pt x="769" y="1227"/>
                </a:lnTo>
                <a:lnTo>
                  <a:pt x="770" y="1229"/>
                </a:lnTo>
                <a:lnTo>
                  <a:pt x="769" y="1229"/>
                </a:lnTo>
                <a:lnTo>
                  <a:pt x="769" y="1230"/>
                </a:lnTo>
                <a:lnTo>
                  <a:pt x="770" y="1230"/>
                </a:lnTo>
                <a:lnTo>
                  <a:pt x="770" y="1231"/>
                </a:lnTo>
                <a:lnTo>
                  <a:pt x="770" y="1232"/>
                </a:lnTo>
                <a:lnTo>
                  <a:pt x="771" y="1232"/>
                </a:lnTo>
                <a:lnTo>
                  <a:pt x="771" y="1233"/>
                </a:lnTo>
                <a:lnTo>
                  <a:pt x="771" y="1234"/>
                </a:lnTo>
                <a:lnTo>
                  <a:pt x="771" y="1235"/>
                </a:lnTo>
                <a:lnTo>
                  <a:pt x="772" y="1237"/>
                </a:lnTo>
                <a:lnTo>
                  <a:pt x="772" y="1238"/>
                </a:lnTo>
                <a:lnTo>
                  <a:pt x="772" y="1239"/>
                </a:lnTo>
                <a:lnTo>
                  <a:pt x="773" y="1240"/>
                </a:lnTo>
                <a:lnTo>
                  <a:pt x="774" y="1240"/>
                </a:lnTo>
                <a:lnTo>
                  <a:pt x="774" y="1239"/>
                </a:lnTo>
                <a:lnTo>
                  <a:pt x="776" y="1238"/>
                </a:lnTo>
                <a:lnTo>
                  <a:pt x="777" y="1237"/>
                </a:lnTo>
                <a:lnTo>
                  <a:pt x="777" y="1234"/>
                </a:lnTo>
                <a:lnTo>
                  <a:pt x="779" y="1233"/>
                </a:lnTo>
                <a:lnTo>
                  <a:pt x="780" y="1232"/>
                </a:lnTo>
                <a:lnTo>
                  <a:pt x="784" y="1231"/>
                </a:lnTo>
                <a:lnTo>
                  <a:pt x="785" y="1231"/>
                </a:lnTo>
                <a:lnTo>
                  <a:pt x="786" y="1231"/>
                </a:lnTo>
                <a:lnTo>
                  <a:pt x="788" y="1232"/>
                </a:lnTo>
                <a:lnTo>
                  <a:pt x="789" y="1232"/>
                </a:lnTo>
                <a:lnTo>
                  <a:pt x="790" y="1233"/>
                </a:lnTo>
                <a:lnTo>
                  <a:pt x="790" y="1235"/>
                </a:lnTo>
                <a:lnTo>
                  <a:pt x="790" y="1237"/>
                </a:lnTo>
                <a:lnTo>
                  <a:pt x="791" y="1237"/>
                </a:lnTo>
                <a:lnTo>
                  <a:pt x="794" y="1238"/>
                </a:lnTo>
                <a:lnTo>
                  <a:pt x="794" y="1239"/>
                </a:lnTo>
                <a:lnTo>
                  <a:pt x="794" y="1240"/>
                </a:lnTo>
                <a:lnTo>
                  <a:pt x="795" y="1240"/>
                </a:lnTo>
                <a:lnTo>
                  <a:pt x="795" y="1239"/>
                </a:lnTo>
                <a:lnTo>
                  <a:pt x="796" y="1239"/>
                </a:lnTo>
                <a:lnTo>
                  <a:pt x="796" y="1235"/>
                </a:lnTo>
                <a:lnTo>
                  <a:pt x="799" y="1235"/>
                </a:lnTo>
                <a:lnTo>
                  <a:pt x="803" y="1234"/>
                </a:lnTo>
                <a:lnTo>
                  <a:pt x="804" y="1235"/>
                </a:lnTo>
                <a:lnTo>
                  <a:pt x="805" y="1234"/>
                </a:lnTo>
                <a:lnTo>
                  <a:pt x="807" y="1234"/>
                </a:lnTo>
                <a:lnTo>
                  <a:pt x="808" y="1237"/>
                </a:lnTo>
                <a:lnTo>
                  <a:pt x="811" y="1237"/>
                </a:lnTo>
                <a:lnTo>
                  <a:pt x="815" y="1237"/>
                </a:lnTo>
                <a:lnTo>
                  <a:pt x="819" y="1237"/>
                </a:lnTo>
                <a:lnTo>
                  <a:pt x="820" y="1235"/>
                </a:lnTo>
                <a:lnTo>
                  <a:pt x="821" y="1235"/>
                </a:lnTo>
                <a:lnTo>
                  <a:pt x="822" y="1235"/>
                </a:lnTo>
                <a:lnTo>
                  <a:pt x="822" y="1234"/>
                </a:lnTo>
                <a:lnTo>
                  <a:pt x="823" y="1233"/>
                </a:lnTo>
                <a:lnTo>
                  <a:pt x="823" y="1231"/>
                </a:lnTo>
                <a:lnTo>
                  <a:pt x="822" y="1230"/>
                </a:lnTo>
                <a:lnTo>
                  <a:pt x="822" y="1229"/>
                </a:lnTo>
                <a:lnTo>
                  <a:pt x="821" y="1227"/>
                </a:lnTo>
                <a:lnTo>
                  <a:pt x="821" y="1226"/>
                </a:lnTo>
                <a:lnTo>
                  <a:pt x="821" y="1225"/>
                </a:lnTo>
                <a:lnTo>
                  <a:pt x="822" y="1224"/>
                </a:lnTo>
                <a:lnTo>
                  <a:pt x="822" y="1222"/>
                </a:lnTo>
                <a:lnTo>
                  <a:pt x="823" y="1220"/>
                </a:lnTo>
                <a:lnTo>
                  <a:pt x="824" y="1221"/>
                </a:lnTo>
                <a:lnTo>
                  <a:pt x="825" y="1217"/>
                </a:lnTo>
                <a:lnTo>
                  <a:pt x="828" y="1212"/>
                </a:lnTo>
                <a:lnTo>
                  <a:pt x="828" y="1210"/>
                </a:lnTo>
                <a:lnTo>
                  <a:pt x="829" y="1209"/>
                </a:lnTo>
                <a:lnTo>
                  <a:pt x="831" y="1208"/>
                </a:lnTo>
                <a:lnTo>
                  <a:pt x="832" y="1206"/>
                </a:lnTo>
                <a:lnTo>
                  <a:pt x="835" y="1201"/>
                </a:lnTo>
                <a:lnTo>
                  <a:pt x="837" y="1198"/>
                </a:lnTo>
                <a:lnTo>
                  <a:pt x="839" y="1195"/>
                </a:lnTo>
                <a:lnTo>
                  <a:pt x="841" y="1192"/>
                </a:lnTo>
                <a:lnTo>
                  <a:pt x="842" y="1191"/>
                </a:lnTo>
                <a:lnTo>
                  <a:pt x="845" y="1191"/>
                </a:lnTo>
                <a:lnTo>
                  <a:pt x="846" y="1192"/>
                </a:lnTo>
                <a:lnTo>
                  <a:pt x="847" y="1193"/>
                </a:lnTo>
                <a:lnTo>
                  <a:pt x="848" y="1195"/>
                </a:lnTo>
                <a:lnTo>
                  <a:pt x="847" y="1196"/>
                </a:lnTo>
                <a:lnTo>
                  <a:pt x="846" y="1195"/>
                </a:lnTo>
                <a:lnTo>
                  <a:pt x="845" y="1196"/>
                </a:lnTo>
                <a:lnTo>
                  <a:pt x="845" y="1197"/>
                </a:lnTo>
                <a:lnTo>
                  <a:pt x="844" y="1199"/>
                </a:lnTo>
                <a:lnTo>
                  <a:pt x="844" y="1201"/>
                </a:lnTo>
                <a:lnTo>
                  <a:pt x="842" y="1203"/>
                </a:lnTo>
                <a:lnTo>
                  <a:pt x="842" y="1204"/>
                </a:lnTo>
                <a:lnTo>
                  <a:pt x="842" y="1205"/>
                </a:lnTo>
                <a:lnTo>
                  <a:pt x="842" y="1206"/>
                </a:lnTo>
                <a:lnTo>
                  <a:pt x="842" y="1207"/>
                </a:lnTo>
                <a:lnTo>
                  <a:pt x="844" y="1208"/>
                </a:lnTo>
                <a:lnTo>
                  <a:pt x="844" y="1209"/>
                </a:lnTo>
                <a:lnTo>
                  <a:pt x="845" y="1209"/>
                </a:lnTo>
                <a:lnTo>
                  <a:pt x="846" y="1209"/>
                </a:lnTo>
                <a:lnTo>
                  <a:pt x="848" y="1208"/>
                </a:lnTo>
                <a:lnTo>
                  <a:pt x="849" y="1208"/>
                </a:lnTo>
                <a:lnTo>
                  <a:pt x="850" y="1209"/>
                </a:lnTo>
                <a:lnTo>
                  <a:pt x="850" y="1210"/>
                </a:lnTo>
                <a:lnTo>
                  <a:pt x="849" y="1210"/>
                </a:lnTo>
                <a:lnTo>
                  <a:pt x="849" y="1212"/>
                </a:lnTo>
                <a:lnTo>
                  <a:pt x="849" y="1213"/>
                </a:lnTo>
                <a:lnTo>
                  <a:pt x="848" y="1214"/>
                </a:lnTo>
                <a:lnTo>
                  <a:pt x="847" y="1214"/>
                </a:lnTo>
                <a:lnTo>
                  <a:pt x="846" y="1216"/>
                </a:lnTo>
                <a:lnTo>
                  <a:pt x="845" y="1217"/>
                </a:lnTo>
                <a:lnTo>
                  <a:pt x="844" y="1218"/>
                </a:lnTo>
                <a:lnTo>
                  <a:pt x="842" y="1221"/>
                </a:lnTo>
                <a:lnTo>
                  <a:pt x="841" y="1222"/>
                </a:lnTo>
                <a:lnTo>
                  <a:pt x="841" y="1223"/>
                </a:lnTo>
                <a:lnTo>
                  <a:pt x="841" y="1224"/>
                </a:lnTo>
                <a:lnTo>
                  <a:pt x="842" y="1225"/>
                </a:lnTo>
                <a:lnTo>
                  <a:pt x="844" y="1226"/>
                </a:lnTo>
                <a:lnTo>
                  <a:pt x="845" y="1226"/>
                </a:lnTo>
                <a:lnTo>
                  <a:pt x="846" y="1226"/>
                </a:lnTo>
                <a:lnTo>
                  <a:pt x="847" y="1226"/>
                </a:lnTo>
                <a:lnTo>
                  <a:pt x="849" y="1227"/>
                </a:lnTo>
                <a:lnTo>
                  <a:pt x="850" y="1226"/>
                </a:lnTo>
                <a:lnTo>
                  <a:pt x="853" y="1227"/>
                </a:lnTo>
                <a:lnTo>
                  <a:pt x="854" y="1227"/>
                </a:lnTo>
                <a:lnTo>
                  <a:pt x="855" y="1226"/>
                </a:lnTo>
                <a:lnTo>
                  <a:pt x="857" y="1226"/>
                </a:lnTo>
                <a:lnTo>
                  <a:pt x="856" y="1227"/>
                </a:lnTo>
                <a:lnTo>
                  <a:pt x="858" y="1230"/>
                </a:lnTo>
                <a:lnTo>
                  <a:pt x="860" y="1230"/>
                </a:lnTo>
                <a:lnTo>
                  <a:pt x="860" y="1231"/>
                </a:lnTo>
                <a:lnTo>
                  <a:pt x="862" y="1231"/>
                </a:lnTo>
                <a:lnTo>
                  <a:pt x="864" y="1230"/>
                </a:lnTo>
                <a:lnTo>
                  <a:pt x="866" y="1230"/>
                </a:lnTo>
                <a:lnTo>
                  <a:pt x="866" y="1229"/>
                </a:lnTo>
                <a:lnTo>
                  <a:pt x="866" y="1227"/>
                </a:lnTo>
                <a:lnTo>
                  <a:pt x="866" y="1225"/>
                </a:lnTo>
                <a:lnTo>
                  <a:pt x="867" y="1224"/>
                </a:lnTo>
                <a:lnTo>
                  <a:pt x="869" y="1223"/>
                </a:lnTo>
                <a:lnTo>
                  <a:pt x="870" y="1222"/>
                </a:lnTo>
                <a:lnTo>
                  <a:pt x="871" y="1220"/>
                </a:lnTo>
                <a:lnTo>
                  <a:pt x="871" y="1221"/>
                </a:lnTo>
                <a:lnTo>
                  <a:pt x="870" y="1222"/>
                </a:lnTo>
                <a:lnTo>
                  <a:pt x="870" y="1223"/>
                </a:lnTo>
                <a:lnTo>
                  <a:pt x="869" y="1225"/>
                </a:lnTo>
                <a:lnTo>
                  <a:pt x="870" y="1225"/>
                </a:lnTo>
                <a:lnTo>
                  <a:pt x="871" y="1223"/>
                </a:lnTo>
                <a:lnTo>
                  <a:pt x="872" y="1221"/>
                </a:lnTo>
                <a:lnTo>
                  <a:pt x="872" y="1222"/>
                </a:lnTo>
                <a:lnTo>
                  <a:pt x="874" y="1222"/>
                </a:lnTo>
                <a:lnTo>
                  <a:pt x="874" y="1223"/>
                </a:lnTo>
                <a:lnTo>
                  <a:pt x="873" y="1224"/>
                </a:lnTo>
                <a:lnTo>
                  <a:pt x="872" y="1223"/>
                </a:lnTo>
                <a:lnTo>
                  <a:pt x="871" y="1225"/>
                </a:lnTo>
                <a:lnTo>
                  <a:pt x="870" y="1226"/>
                </a:lnTo>
                <a:lnTo>
                  <a:pt x="869" y="1230"/>
                </a:lnTo>
                <a:lnTo>
                  <a:pt x="870" y="1232"/>
                </a:lnTo>
                <a:lnTo>
                  <a:pt x="870" y="1234"/>
                </a:lnTo>
                <a:lnTo>
                  <a:pt x="869" y="1235"/>
                </a:lnTo>
                <a:lnTo>
                  <a:pt x="869" y="1237"/>
                </a:lnTo>
                <a:lnTo>
                  <a:pt x="867" y="1238"/>
                </a:lnTo>
                <a:lnTo>
                  <a:pt x="869" y="1239"/>
                </a:lnTo>
                <a:lnTo>
                  <a:pt x="869" y="1238"/>
                </a:lnTo>
                <a:lnTo>
                  <a:pt x="870" y="1237"/>
                </a:lnTo>
                <a:lnTo>
                  <a:pt x="870" y="1239"/>
                </a:lnTo>
                <a:lnTo>
                  <a:pt x="870" y="1240"/>
                </a:lnTo>
                <a:lnTo>
                  <a:pt x="870" y="1239"/>
                </a:lnTo>
                <a:lnTo>
                  <a:pt x="870" y="1237"/>
                </a:lnTo>
                <a:lnTo>
                  <a:pt x="870" y="1235"/>
                </a:lnTo>
                <a:lnTo>
                  <a:pt x="870" y="1234"/>
                </a:lnTo>
                <a:lnTo>
                  <a:pt x="870" y="1233"/>
                </a:lnTo>
                <a:lnTo>
                  <a:pt x="871" y="1232"/>
                </a:lnTo>
                <a:lnTo>
                  <a:pt x="871" y="1231"/>
                </a:lnTo>
                <a:lnTo>
                  <a:pt x="871" y="1230"/>
                </a:lnTo>
                <a:lnTo>
                  <a:pt x="871" y="1229"/>
                </a:lnTo>
                <a:lnTo>
                  <a:pt x="872" y="1227"/>
                </a:lnTo>
                <a:lnTo>
                  <a:pt x="872" y="1226"/>
                </a:lnTo>
                <a:lnTo>
                  <a:pt x="872" y="1225"/>
                </a:lnTo>
                <a:lnTo>
                  <a:pt x="873" y="1224"/>
                </a:lnTo>
                <a:lnTo>
                  <a:pt x="875" y="1224"/>
                </a:lnTo>
                <a:lnTo>
                  <a:pt x="878" y="1223"/>
                </a:lnTo>
                <a:lnTo>
                  <a:pt x="879" y="1223"/>
                </a:lnTo>
                <a:lnTo>
                  <a:pt x="880" y="1222"/>
                </a:lnTo>
                <a:lnTo>
                  <a:pt x="881" y="1221"/>
                </a:lnTo>
                <a:lnTo>
                  <a:pt x="882" y="1220"/>
                </a:lnTo>
                <a:lnTo>
                  <a:pt x="883" y="1221"/>
                </a:lnTo>
                <a:lnTo>
                  <a:pt x="883" y="1222"/>
                </a:lnTo>
                <a:lnTo>
                  <a:pt x="884" y="1223"/>
                </a:lnTo>
                <a:lnTo>
                  <a:pt x="886" y="1223"/>
                </a:lnTo>
                <a:lnTo>
                  <a:pt x="887" y="1223"/>
                </a:lnTo>
                <a:lnTo>
                  <a:pt x="888" y="1223"/>
                </a:lnTo>
                <a:lnTo>
                  <a:pt x="888" y="1224"/>
                </a:lnTo>
                <a:lnTo>
                  <a:pt x="888" y="1225"/>
                </a:lnTo>
                <a:lnTo>
                  <a:pt x="888" y="1226"/>
                </a:lnTo>
                <a:lnTo>
                  <a:pt x="888" y="1227"/>
                </a:lnTo>
                <a:lnTo>
                  <a:pt x="888" y="1230"/>
                </a:lnTo>
                <a:lnTo>
                  <a:pt x="889" y="1231"/>
                </a:lnTo>
                <a:lnTo>
                  <a:pt x="889" y="1232"/>
                </a:lnTo>
                <a:lnTo>
                  <a:pt x="890" y="1234"/>
                </a:lnTo>
                <a:lnTo>
                  <a:pt x="891" y="1235"/>
                </a:lnTo>
                <a:lnTo>
                  <a:pt x="891" y="1237"/>
                </a:lnTo>
                <a:lnTo>
                  <a:pt x="892" y="1237"/>
                </a:lnTo>
                <a:lnTo>
                  <a:pt x="894" y="1235"/>
                </a:lnTo>
                <a:lnTo>
                  <a:pt x="895" y="1234"/>
                </a:lnTo>
                <a:lnTo>
                  <a:pt x="894" y="1233"/>
                </a:lnTo>
                <a:lnTo>
                  <a:pt x="894" y="1232"/>
                </a:lnTo>
                <a:lnTo>
                  <a:pt x="892" y="1231"/>
                </a:lnTo>
                <a:lnTo>
                  <a:pt x="894" y="1230"/>
                </a:lnTo>
                <a:lnTo>
                  <a:pt x="894" y="1229"/>
                </a:lnTo>
                <a:lnTo>
                  <a:pt x="894" y="1227"/>
                </a:lnTo>
                <a:lnTo>
                  <a:pt x="895" y="1226"/>
                </a:lnTo>
                <a:lnTo>
                  <a:pt x="896" y="1224"/>
                </a:lnTo>
                <a:lnTo>
                  <a:pt x="897" y="1223"/>
                </a:lnTo>
                <a:lnTo>
                  <a:pt x="897" y="1221"/>
                </a:lnTo>
                <a:lnTo>
                  <a:pt x="897" y="1220"/>
                </a:lnTo>
                <a:lnTo>
                  <a:pt x="897" y="1217"/>
                </a:lnTo>
                <a:lnTo>
                  <a:pt x="896" y="1215"/>
                </a:lnTo>
                <a:lnTo>
                  <a:pt x="895" y="1213"/>
                </a:lnTo>
                <a:lnTo>
                  <a:pt x="894" y="1213"/>
                </a:lnTo>
                <a:lnTo>
                  <a:pt x="892" y="1212"/>
                </a:lnTo>
                <a:lnTo>
                  <a:pt x="890" y="1210"/>
                </a:lnTo>
                <a:lnTo>
                  <a:pt x="890" y="1208"/>
                </a:lnTo>
                <a:lnTo>
                  <a:pt x="890" y="1207"/>
                </a:lnTo>
                <a:lnTo>
                  <a:pt x="890" y="1205"/>
                </a:lnTo>
                <a:lnTo>
                  <a:pt x="892" y="1204"/>
                </a:lnTo>
                <a:lnTo>
                  <a:pt x="892" y="1201"/>
                </a:lnTo>
                <a:lnTo>
                  <a:pt x="894" y="1201"/>
                </a:lnTo>
                <a:lnTo>
                  <a:pt x="894" y="1200"/>
                </a:lnTo>
                <a:lnTo>
                  <a:pt x="895" y="1200"/>
                </a:lnTo>
                <a:lnTo>
                  <a:pt x="895" y="1199"/>
                </a:lnTo>
                <a:lnTo>
                  <a:pt x="895" y="1198"/>
                </a:lnTo>
                <a:lnTo>
                  <a:pt x="894" y="1197"/>
                </a:lnTo>
                <a:lnTo>
                  <a:pt x="892" y="1196"/>
                </a:lnTo>
                <a:lnTo>
                  <a:pt x="891" y="1195"/>
                </a:lnTo>
                <a:lnTo>
                  <a:pt x="890" y="1195"/>
                </a:lnTo>
                <a:lnTo>
                  <a:pt x="889" y="1193"/>
                </a:lnTo>
                <a:lnTo>
                  <a:pt x="889" y="1192"/>
                </a:lnTo>
                <a:lnTo>
                  <a:pt x="889" y="1191"/>
                </a:lnTo>
                <a:lnTo>
                  <a:pt x="888" y="1190"/>
                </a:lnTo>
                <a:lnTo>
                  <a:pt x="887" y="1189"/>
                </a:lnTo>
                <a:lnTo>
                  <a:pt x="887" y="1188"/>
                </a:lnTo>
                <a:lnTo>
                  <a:pt x="886" y="1184"/>
                </a:lnTo>
                <a:lnTo>
                  <a:pt x="887" y="1183"/>
                </a:lnTo>
                <a:lnTo>
                  <a:pt x="886" y="1181"/>
                </a:lnTo>
                <a:lnTo>
                  <a:pt x="886" y="1180"/>
                </a:lnTo>
                <a:lnTo>
                  <a:pt x="886" y="1179"/>
                </a:lnTo>
                <a:lnTo>
                  <a:pt x="887" y="1178"/>
                </a:lnTo>
                <a:lnTo>
                  <a:pt x="888" y="1176"/>
                </a:lnTo>
                <a:lnTo>
                  <a:pt x="889" y="1176"/>
                </a:lnTo>
                <a:lnTo>
                  <a:pt x="889" y="1175"/>
                </a:lnTo>
                <a:lnTo>
                  <a:pt x="888" y="1175"/>
                </a:lnTo>
                <a:lnTo>
                  <a:pt x="889" y="1174"/>
                </a:lnTo>
                <a:lnTo>
                  <a:pt x="889" y="1175"/>
                </a:lnTo>
                <a:lnTo>
                  <a:pt x="890" y="1175"/>
                </a:lnTo>
                <a:lnTo>
                  <a:pt x="891" y="1174"/>
                </a:lnTo>
                <a:lnTo>
                  <a:pt x="891" y="1173"/>
                </a:lnTo>
                <a:lnTo>
                  <a:pt x="892" y="1174"/>
                </a:lnTo>
                <a:lnTo>
                  <a:pt x="895" y="1173"/>
                </a:lnTo>
                <a:lnTo>
                  <a:pt x="896" y="1173"/>
                </a:lnTo>
                <a:lnTo>
                  <a:pt x="899" y="1172"/>
                </a:lnTo>
                <a:lnTo>
                  <a:pt x="899" y="1171"/>
                </a:lnTo>
                <a:lnTo>
                  <a:pt x="900" y="1171"/>
                </a:lnTo>
                <a:lnTo>
                  <a:pt x="901" y="1171"/>
                </a:lnTo>
                <a:lnTo>
                  <a:pt x="903" y="1172"/>
                </a:lnTo>
                <a:lnTo>
                  <a:pt x="904" y="1172"/>
                </a:lnTo>
                <a:lnTo>
                  <a:pt x="905" y="1173"/>
                </a:lnTo>
                <a:lnTo>
                  <a:pt x="906" y="1173"/>
                </a:lnTo>
                <a:lnTo>
                  <a:pt x="907" y="1173"/>
                </a:lnTo>
                <a:lnTo>
                  <a:pt x="909" y="1173"/>
                </a:lnTo>
                <a:lnTo>
                  <a:pt x="911" y="1173"/>
                </a:lnTo>
                <a:lnTo>
                  <a:pt x="912" y="1173"/>
                </a:lnTo>
                <a:lnTo>
                  <a:pt x="913" y="1172"/>
                </a:lnTo>
                <a:lnTo>
                  <a:pt x="914" y="1172"/>
                </a:lnTo>
                <a:lnTo>
                  <a:pt x="916" y="1172"/>
                </a:lnTo>
                <a:lnTo>
                  <a:pt x="920" y="1171"/>
                </a:lnTo>
                <a:lnTo>
                  <a:pt x="921" y="1171"/>
                </a:lnTo>
                <a:lnTo>
                  <a:pt x="923" y="1171"/>
                </a:lnTo>
                <a:lnTo>
                  <a:pt x="925" y="1171"/>
                </a:lnTo>
                <a:lnTo>
                  <a:pt x="929" y="1170"/>
                </a:lnTo>
                <a:lnTo>
                  <a:pt x="929" y="1167"/>
                </a:lnTo>
                <a:lnTo>
                  <a:pt x="928" y="1165"/>
                </a:lnTo>
                <a:lnTo>
                  <a:pt x="929" y="1166"/>
                </a:lnTo>
                <a:lnTo>
                  <a:pt x="930" y="1166"/>
                </a:lnTo>
                <a:lnTo>
                  <a:pt x="929" y="1167"/>
                </a:lnTo>
                <a:lnTo>
                  <a:pt x="930" y="1168"/>
                </a:lnTo>
                <a:lnTo>
                  <a:pt x="931" y="1170"/>
                </a:lnTo>
                <a:lnTo>
                  <a:pt x="932" y="1171"/>
                </a:lnTo>
                <a:lnTo>
                  <a:pt x="933" y="1173"/>
                </a:lnTo>
                <a:lnTo>
                  <a:pt x="933" y="1174"/>
                </a:lnTo>
                <a:lnTo>
                  <a:pt x="933" y="1175"/>
                </a:lnTo>
                <a:lnTo>
                  <a:pt x="933" y="1178"/>
                </a:lnTo>
                <a:lnTo>
                  <a:pt x="933" y="1180"/>
                </a:lnTo>
                <a:lnTo>
                  <a:pt x="933" y="1181"/>
                </a:lnTo>
                <a:lnTo>
                  <a:pt x="933" y="1182"/>
                </a:lnTo>
                <a:lnTo>
                  <a:pt x="933" y="1183"/>
                </a:lnTo>
                <a:lnTo>
                  <a:pt x="932" y="1184"/>
                </a:lnTo>
                <a:lnTo>
                  <a:pt x="932" y="1186"/>
                </a:lnTo>
                <a:lnTo>
                  <a:pt x="932" y="1187"/>
                </a:lnTo>
                <a:lnTo>
                  <a:pt x="932" y="1188"/>
                </a:lnTo>
                <a:lnTo>
                  <a:pt x="932" y="1189"/>
                </a:lnTo>
                <a:lnTo>
                  <a:pt x="931" y="1190"/>
                </a:lnTo>
                <a:lnTo>
                  <a:pt x="931" y="1191"/>
                </a:lnTo>
                <a:lnTo>
                  <a:pt x="932" y="1192"/>
                </a:lnTo>
                <a:lnTo>
                  <a:pt x="931" y="1193"/>
                </a:lnTo>
                <a:lnTo>
                  <a:pt x="931" y="1195"/>
                </a:lnTo>
                <a:lnTo>
                  <a:pt x="931" y="1196"/>
                </a:lnTo>
                <a:lnTo>
                  <a:pt x="931" y="1198"/>
                </a:lnTo>
                <a:lnTo>
                  <a:pt x="931" y="1199"/>
                </a:lnTo>
                <a:lnTo>
                  <a:pt x="931" y="1200"/>
                </a:lnTo>
                <a:lnTo>
                  <a:pt x="930" y="1201"/>
                </a:lnTo>
                <a:lnTo>
                  <a:pt x="932" y="1203"/>
                </a:lnTo>
                <a:lnTo>
                  <a:pt x="931" y="1204"/>
                </a:lnTo>
                <a:lnTo>
                  <a:pt x="931" y="1205"/>
                </a:lnTo>
                <a:lnTo>
                  <a:pt x="931" y="1206"/>
                </a:lnTo>
                <a:lnTo>
                  <a:pt x="930" y="1207"/>
                </a:lnTo>
                <a:lnTo>
                  <a:pt x="931" y="1207"/>
                </a:lnTo>
                <a:lnTo>
                  <a:pt x="931" y="1208"/>
                </a:lnTo>
                <a:lnTo>
                  <a:pt x="930" y="1208"/>
                </a:lnTo>
                <a:lnTo>
                  <a:pt x="930" y="1209"/>
                </a:lnTo>
                <a:lnTo>
                  <a:pt x="930" y="1210"/>
                </a:lnTo>
                <a:lnTo>
                  <a:pt x="931" y="1212"/>
                </a:lnTo>
                <a:lnTo>
                  <a:pt x="932" y="1212"/>
                </a:lnTo>
                <a:lnTo>
                  <a:pt x="933" y="1213"/>
                </a:lnTo>
                <a:lnTo>
                  <a:pt x="934" y="1213"/>
                </a:lnTo>
                <a:lnTo>
                  <a:pt x="936" y="1214"/>
                </a:lnTo>
                <a:lnTo>
                  <a:pt x="937" y="1215"/>
                </a:lnTo>
                <a:lnTo>
                  <a:pt x="938" y="1214"/>
                </a:lnTo>
                <a:lnTo>
                  <a:pt x="938" y="1215"/>
                </a:lnTo>
                <a:lnTo>
                  <a:pt x="939" y="1216"/>
                </a:lnTo>
                <a:lnTo>
                  <a:pt x="940" y="1216"/>
                </a:lnTo>
                <a:lnTo>
                  <a:pt x="940" y="1217"/>
                </a:lnTo>
                <a:lnTo>
                  <a:pt x="941" y="1216"/>
                </a:lnTo>
                <a:lnTo>
                  <a:pt x="941" y="1214"/>
                </a:lnTo>
                <a:lnTo>
                  <a:pt x="941" y="1213"/>
                </a:lnTo>
                <a:lnTo>
                  <a:pt x="942" y="1212"/>
                </a:lnTo>
                <a:lnTo>
                  <a:pt x="942" y="1210"/>
                </a:lnTo>
                <a:lnTo>
                  <a:pt x="942" y="1209"/>
                </a:lnTo>
                <a:lnTo>
                  <a:pt x="942" y="1207"/>
                </a:lnTo>
                <a:lnTo>
                  <a:pt x="942" y="1206"/>
                </a:lnTo>
                <a:lnTo>
                  <a:pt x="942" y="1205"/>
                </a:lnTo>
                <a:lnTo>
                  <a:pt x="941" y="1203"/>
                </a:lnTo>
                <a:lnTo>
                  <a:pt x="941" y="1201"/>
                </a:lnTo>
                <a:lnTo>
                  <a:pt x="941" y="1200"/>
                </a:lnTo>
                <a:lnTo>
                  <a:pt x="941" y="1199"/>
                </a:lnTo>
                <a:lnTo>
                  <a:pt x="942" y="1198"/>
                </a:lnTo>
                <a:lnTo>
                  <a:pt x="942" y="1197"/>
                </a:lnTo>
                <a:lnTo>
                  <a:pt x="942" y="1195"/>
                </a:lnTo>
                <a:lnTo>
                  <a:pt x="942" y="1193"/>
                </a:lnTo>
                <a:lnTo>
                  <a:pt x="942" y="1192"/>
                </a:lnTo>
                <a:lnTo>
                  <a:pt x="943" y="1193"/>
                </a:lnTo>
                <a:lnTo>
                  <a:pt x="942" y="1192"/>
                </a:lnTo>
                <a:lnTo>
                  <a:pt x="942" y="1191"/>
                </a:lnTo>
                <a:lnTo>
                  <a:pt x="942" y="1190"/>
                </a:lnTo>
                <a:lnTo>
                  <a:pt x="942" y="1189"/>
                </a:lnTo>
                <a:lnTo>
                  <a:pt x="942" y="1188"/>
                </a:lnTo>
                <a:lnTo>
                  <a:pt x="943" y="1188"/>
                </a:lnTo>
                <a:lnTo>
                  <a:pt x="942" y="1187"/>
                </a:lnTo>
                <a:lnTo>
                  <a:pt x="942" y="1186"/>
                </a:lnTo>
                <a:lnTo>
                  <a:pt x="943" y="1183"/>
                </a:lnTo>
                <a:lnTo>
                  <a:pt x="943" y="1182"/>
                </a:lnTo>
                <a:lnTo>
                  <a:pt x="943" y="1179"/>
                </a:lnTo>
                <a:lnTo>
                  <a:pt x="943" y="1176"/>
                </a:lnTo>
                <a:lnTo>
                  <a:pt x="941" y="1176"/>
                </a:lnTo>
                <a:lnTo>
                  <a:pt x="941" y="1171"/>
                </a:lnTo>
                <a:lnTo>
                  <a:pt x="946" y="1171"/>
                </a:lnTo>
                <a:lnTo>
                  <a:pt x="946" y="1173"/>
                </a:lnTo>
                <a:lnTo>
                  <a:pt x="947" y="1167"/>
                </a:lnTo>
                <a:lnTo>
                  <a:pt x="947" y="1163"/>
                </a:lnTo>
                <a:lnTo>
                  <a:pt x="949" y="1162"/>
                </a:lnTo>
                <a:lnTo>
                  <a:pt x="950" y="1164"/>
                </a:lnTo>
                <a:lnTo>
                  <a:pt x="950" y="1176"/>
                </a:lnTo>
                <a:lnTo>
                  <a:pt x="949" y="1178"/>
                </a:lnTo>
                <a:lnTo>
                  <a:pt x="948" y="1179"/>
                </a:lnTo>
                <a:lnTo>
                  <a:pt x="947" y="1179"/>
                </a:lnTo>
                <a:lnTo>
                  <a:pt x="948" y="1180"/>
                </a:lnTo>
                <a:lnTo>
                  <a:pt x="948" y="1181"/>
                </a:lnTo>
                <a:lnTo>
                  <a:pt x="949" y="1181"/>
                </a:lnTo>
                <a:lnTo>
                  <a:pt x="950" y="1179"/>
                </a:lnTo>
                <a:lnTo>
                  <a:pt x="951" y="1182"/>
                </a:lnTo>
                <a:lnTo>
                  <a:pt x="951" y="1180"/>
                </a:lnTo>
                <a:lnTo>
                  <a:pt x="954" y="1180"/>
                </a:lnTo>
                <a:lnTo>
                  <a:pt x="953" y="1182"/>
                </a:lnTo>
                <a:lnTo>
                  <a:pt x="953" y="1183"/>
                </a:lnTo>
                <a:lnTo>
                  <a:pt x="953" y="1184"/>
                </a:lnTo>
                <a:lnTo>
                  <a:pt x="954" y="1184"/>
                </a:lnTo>
                <a:lnTo>
                  <a:pt x="955" y="1184"/>
                </a:lnTo>
                <a:lnTo>
                  <a:pt x="955" y="1186"/>
                </a:lnTo>
                <a:lnTo>
                  <a:pt x="955" y="1187"/>
                </a:lnTo>
                <a:lnTo>
                  <a:pt x="954" y="1187"/>
                </a:lnTo>
                <a:lnTo>
                  <a:pt x="955" y="1187"/>
                </a:lnTo>
                <a:lnTo>
                  <a:pt x="955" y="1188"/>
                </a:lnTo>
                <a:lnTo>
                  <a:pt x="955" y="1189"/>
                </a:lnTo>
                <a:lnTo>
                  <a:pt x="955" y="1190"/>
                </a:lnTo>
                <a:lnTo>
                  <a:pt x="955" y="1191"/>
                </a:lnTo>
                <a:lnTo>
                  <a:pt x="956" y="1192"/>
                </a:lnTo>
                <a:lnTo>
                  <a:pt x="958" y="1192"/>
                </a:lnTo>
                <a:lnTo>
                  <a:pt x="958" y="1180"/>
                </a:lnTo>
                <a:lnTo>
                  <a:pt x="959" y="1179"/>
                </a:lnTo>
                <a:lnTo>
                  <a:pt x="960" y="1179"/>
                </a:lnTo>
                <a:lnTo>
                  <a:pt x="970" y="1186"/>
                </a:lnTo>
                <a:lnTo>
                  <a:pt x="976" y="1183"/>
                </a:lnTo>
                <a:lnTo>
                  <a:pt x="979" y="1179"/>
                </a:lnTo>
                <a:lnTo>
                  <a:pt x="982" y="1181"/>
                </a:lnTo>
                <a:lnTo>
                  <a:pt x="983" y="1180"/>
                </a:lnTo>
                <a:lnTo>
                  <a:pt x="984" y="1180"/>
                </a:lnTo>
                <a:lnTo>
                  <a:pt x="996" y="1162"/>
                </a:lnTo>
                <a:lnTo>
                  <a:pt x="997" y="1163"/>
                </a:lnTo>
                <a:lnTo>
                  <a:pt x="991" y="1171"/>
                </a:lnTo>
                <a:lnTo>
                  <a:pt x="992" y="1172"/>
                </a:lnTo>
                <a:lnTo>
                  <a:pt x="987" y="1181"/>
                </a:lnTo>
                <a:lnTo>
                  <a:pt x="988" y="1182"/>
                </a:lnTo>
                <a:lnTo>
                  <a:pt x="983" y="1188"/>
                </a:lnTo>
                <a:lnTo>
                  <a:pt x="983" y="1190"/>
                </a:lnTo>
                <a:lnTo>
                  <a:pt x="973" y="1205"/>
                </a:lnTo>
                <a:lnTo>
                  <a:pt x="976" y="1206"/>
                </a:lnTo>
                <a:lnTo>
                  <a:pt x="985" y="1195"/>
                </a:lnTo>
                <a:lnTo>
                  <a:pt x="985" y="1193"/>
                </a:lnTo>
                <a:lnTo>
                  <a:pt x="998" y="1176"/>
                </a:lnTo>
                <a:lnTo>
                  <a:pt x="1000" y="1178"/>
                </a:lnTo>
                <a:lnTo>
                  <a:pt x="998" y="1180"/>
                </a:lnTo>
                <a:lnTo>
                  <a:pt x="992" y="1189"/>
                </a:lnTo>
                <a:lnTo>
                  <a:pt x="1000" y="1193"/>
                </a:lnTo>
                <a:lnTo>
                  <a:pt x="1007" y="1182"/>
                </a:lnTo>
                <a:lnTo>
                  <a:pt x="1009" y="1183"/>
                </a:lnTo>
                <a:lnTo>
                  <a:pt x="1008" y="1184"/>
                </a:lnTo>
                <a:lnTo>
                  <a:pt x="1002" y="1195"/>
                </a:lnTo>
                <a:lnTo>
                  <a:pt x="1006" y="1195"/>
                </a:lnTo>
                <a:lnTo>
                  <a:pt x="1007" y="1195"/>
                </a:lnTo>
                <a:lnTo>
                  <a:pt x="1010" y="1197"/>
                </a:lnTo>
                <a:lnTo>
                  <a:pt x="1018" y="1203"/>
                </a:lnTo>
                <a:lnTo>
                  <a:pt x="1017" y="1205"/>
                </a:lnTo>
                <a:lnTo>
                  <a:pt x="1019" y="1204"/>
                </a:lnTo>
                <a:lnTo>
                  <a:pt x="1021" y="1206"/>
                </a:lnTo>
                <a:lnTo>
                  <a:pt x="1022" y="1206"/>
                </a:lnTo>
                <a:lnTo>
                  <a:pt x="1023" y="1206"/>
                </a:lnTo>
                <a:lnTo>
                  <a:pt x="1024" y="1206"/>
                </a:lnTo>
                <a:lnTo>
                  <a:pt x="1025" y="1205"/>
                </a:lnTo>
                <a:lnTo>
                  <a:pt x="1026" y="1205"/>
                </a:lnTo>
                <a:lnTo>
                  <a:pt x="1026" y="1204"/>
                </a:lnTo>
                <a:lnTo>
                  <a:pt x="1027" y="1204"/>
                </a:lnTo>
                <a:lnTo>
                  <a:pt x="1029" y="1206"/>
                </a:lnTo>
                <a:lnTo>
                  <a:pt x="1027" y="1207"/>
                </a:lnTo>
                <a:lnTo>
                  <a:pt x="1027" y="1209"/>
                </a:lnTo>
                <a:lnTo>
                  <a:pt x="1027" y="1210"/>
                </a:lnTo>
                <a:lnTo>
                  <a:pt x="1030" y="1212"/>
                </a:lnTo>
                <a:lnTo>
                  <a:pt x="1032" y="1213"/>
                </a:lnTo>
                <a:lnTo>
                  <a:pt x="1032" y="1214"/>
                </a:lnTo>
                <a:lnTo>
                  <a:pt x="1033" y="1215"/>
                </a:lnTo>
                <a:lnTo>
                  <a:pt x="1036" y="1217"/>
                </a:lnTo>
                <a:lnTo>
                  <a:pt x="1039" y="1220"/>
                </a:lnTo>
                <a:lnTo>
                  <a:pt x="1041" y="1221"/>
                </a:lnTo>
                <a:lnTo>
                  <a:pt x="1042" y="1221"/>
                </a:lnTo>
                <a:lnTo>
                  <a:pt x="1043" y="1221"/>
                </a:lnTo>
                <a:lnTo>
                  <a:pt x="1044" y="1223"/>
                </a:lnTo>
                <a:lnTo>
                  <a:pt x="1046" y="1224"/>
                </a:lnTo>
                <a:lnTo>
                  <a:pt x="1050" y="1230"/>
                </a:lnTo>
                <a:lnTo>
                  <a:pt x="1052" y="1231"/>
                </a:lnTo>
                <a:lnTo>
                  <a:pt x="1051" y="1232"/>
                </a:lnTo>
                <a:lnTo>
                  <a:pt x="1056" y="1237"/>
                </a:lnTo>
                <a:lnTo>
                  <a:pt x="1057" y="1238"/>
                </a:lnTo>
                <a:lnTo>
                  <a:pt x="1048" y="1239"/>
                </a:lnTo>
                <a:lnTo>
                  <a:pt x="1048" y="1240"/>
                </a:lnTo>
                <a:lnTo>
                  <a:pt x="1048" y="1241"/>
                </a:lnTo>
                <a:lnTo>
                  <a:pt x="1043" y="1242"/>
                </a:lnTo>
                <a:lnTo>
                  <a:pt x="1043" y="1243"/>
                </a:lnTo>
                <a:lnTo>
                  <a:pt x="1048" y="1242"/>
                </a:lnTo>
                <a:lnTo>
                  <a:pt x="1048" y="1247"/>
                </a:lnTo>
                <a:lnTo>
                  <a:pt x="1049" y="1248"/>
                </a:lnTo>
                <a:lnTo>
                  <a:pt x="1053" y="1246"/>
                </a:lnTo>
                <a:lnTo>
                  <a:pt x="1060" y="1245"/>
                </a:lnTo>
                <a:lnTo>
                  <a:pt x="1065" y="1258"/>
                </a:lnTo>
                <a:lnTo>
                  <a:pt x="1059" y="1262"/>
                </a:lnTo>
                <a:lnTo>
                  <a:pt x="1060" y="1265"/>
                </a:lnTo>
                <a:lnTo>
                  <a:pt x="1078" y="1251"/>
                </a:lnTo>
                <a:lnTo>
                  <a:pt x="1074" y="1246"/>
                </a:lnTo>
                <a:lnTo>
                  <a:pt x="1076" y="1243"/>
                </a:lnTo>
                <a:lnTo>
                  <a:pt x="1086" y="1257"/>
                </a:lnTo>
                <a:lnTo>
                  <a:pt x="1085" y="1257"/>
                </a:lnTo>
                <a:lnTo>
                  <a:pt x="1081" y="1262"/>
                </a:lnTo>
                <a:lnTo>
                  <a:pt x="1077" y="1264"/>
                </a:lnTo>
                <a:lnTo>
                  <a:pt x="1077" y="1266"/>
                </a:lnTo>
                <a:lnTo>
                  <a:pt x="1076" y="1267"/>
                </a:lnTo>
                <a:lnTo>
                  <a:pt x="1075" y="1268"/>
                </a:lnTo>
                <a:lnTo>
                  <a:pt x="1074" y="1269"/>
                </a:lnTo>
                <a:lnTo>
                  <a:pt x="1074" y="1271"/>
                </a:lnTo>
                <a:lnTo>
                  <a:pt x="1074" y="1272"/>
                </a:lnTo>
                <a:lnTo>
                  <a:pt x="1075" y="1272"/>
                </a:lnTo>
                <a:lnTo>
                  <a:pt x="1080" y="1268"/>
                </a:lnTo>
                <a:lnTo>
                  <a:pt x="1084" y="1265"/>
                </a:lnTo>
                <a:lnTo>
                  <a:pt x="1087" y="1263"/>
                </a:lnTo>
                <a:lnTo>
                  <a:pt x="1089" y="1262"/>
                </a:lnTo>
                <a:lnTo>
                  <a:pt x="1090" y="1263"/>
                </a:lnTo>
                <a:lnTo>
                  <a:pt x="1092" y="1264"/>
                </a:lnTo>
                <a:lnTo>
                  <a:pt x="1098" y="1271"/>
                </a:lnTo>
                <a:lnTo>
                  <a:pt x="1097" y="1271"/>
                </a:lnTo>
                <a:lnTo>
                  <a:pt x="1097" y="1272"/>
                </a:lnTo>
                <a:lnTo>
                  <a:pt x="1095" y="1273"/>
                </a:lnTo>
                <a:lnTo>
                  <a:pt x="1091" y="1276"/>
                </a:lnTo>
                <a:lnTo>
                  <a:pt x="1089" y="1277"/>
                </a:lnTo>
                <a:lnTo>
                  <a:pt x="1090" y="1277"/>
                </a:lnTo>
                <a:lnTo>
                  <a:pt x="1090" y="1280"/>
                </a:lnTo>
                <a:lnTo>
                  <a:pt x="1091" y="1281"/>
                </a:lnTo>
                <a:lnTo>
                  <a:pt x="1092" y="1281"/>
                </a:lnTo>
                <a:lnTo>
                  <a:pt x="1093" y="1280"/>
                </a:lnTo>
                <a:lnTo>
                  <a:pt x="1094" y="1280"/>
                </a:lnTo>
                <a:lnTo>
                  <a:pt x="1097" y="1280"/>
                </a:lnTo>
                <a:lnTo>
                  <a:pt x="1099" y="1281"/>
                </a:lnTo>
                <a:lnTo>
                  <a:pt x="1100" y="1283"/>
                </a:lnTo>
                <a:lnTo>
                  <a:pt x="1101" y="1285"/>
                </a:lnTo>
                <a:lnTo>
                  <a:pt x="1102" y="1288"/>
                </a:lnTo>
                <a:lnTo>
                  <a:pt x="1102" y="1290"/>
                </a:lnTo>
                <a:lnTo>
                  <a:pt x="1103" y="1292"/>
                </a:lnTo>
                <a:lnTo>
                  <a:pt x="1107" y="1297"/>
                </a:lnTo>
                <a:lnTo>
                  <a:pt x="1105" y="1299"/>
                </a:lnTo>
                <a:lnTo>
                  <a:pt x="1116" y="1319"/>
                </a:lnTo>
                <a:lnTo>
                  <a:pt x="1131" y="1316"/>
                </a:lnTo>
                <a:lnTo>
                  <a:pt x="1136" y="1323"/>
                </a:lnTo>
                <a:lnTo>
                  <a:pt x="1141" y="1328"/>
                </a:lnTo>
                <a:lnTo>
                  <a:pt x="1143" y="1336"/>
                </a:lnTo>
                <a:lnTo>
                  <a:pt x="1140" y="1348"/>
                </a:lnTo>
                <a:lnTo>
                  <a:pt x="1129" y="1350"/>
                </a:lnTo>
                <a:lnTo>
                  <a:pt x="1131" y="1357"/>
                </a:lnTo>
                <a:lnTo>
                  <a:pt x="1132" y="1358"/>
                </a:lnTo>
                <a:lnTo>
                  <a:pt x="1131" y="1359"/>
                </a:lnTo>
                <a:lnTo>
                  <a:pt x="1129" y="1359"/>
                </a:lnTo>
                <a:lnTo>
                  <a:pt x="1125" y="1360"/>
                </a:lnTo>
                <a:lnTo>
                  <a:pt x="1118" y="1362"/>
                </a:lnTo>
                <a:lnTo>
                  <a:pt x="1112" y="1364"/>
                </a:lnTo>
                <a:lnTo>
                  <a:pt x="1111" y="1365"/>
                </a:lnTo>
                <a:lnTo>
                  <a:pt x="1110" y="1366"/>
                </a:lnTo>
                <a:lnTo>
                  <a:pt x="1109" y="1368"/>
                </a:lnTo>
                <a:lnTo>
                  <a:pt x="1109" y="1370"/>
                </a:lnTo>
                <a:lnTo>
                  <a:pt x="1110" y="1374"/>
                </a:lnTo>
                <a:lnTo>
                  <a:pt x="1111" y="1380"/>
                </a:lnTo>
                <a:lnTo>
                  <a:pt x="1112" y="1383"/>
                </a:lnTo>
                <a:lnTo>
                  <a:pt x="1114" y="1386"/>
                </a:lnTo>
                <a:lnTo>
                  <a:pt x="1115" y="1390"/>
                </a:lnTo>
                <a:lnTo>
                  <a:pt x="1115" y="1392"/>
                </a:lnTo>
                <a:lnTo>
                  <a:pt x="1115" y="1395"/>
                </a:lnTo>
                <a:lnTo>
                  <a:pt x="1112" y="1398"/>
                </a:lnTo>
                <a:lnTo>
                  <a:pt x="1106" y="1408"/>
                </a:lnTo>
                <a:lnTo>
                  <a:pt x="1100" y="1416"/>
                </a:lnTo>
                <a:lnTo>
                  <a:pt x="1100" y="1418"/>
                </a:lnTo>
                <a:lnTo>
                  <a:pt x="1100" y="1420"/>
                </a:lnTo>
                <a:lnTo>
                  <a:pt x="1099" y="1421"/>
                </a:lnTo>
                <a:lnTo>
                  <a:pt x="1098" y="1421"/>
                </a:lnTo>
                <a:lnTo>
                  <a:pt x="1087" y="1416"/>
                </a:lnTo>
                <a:lnTo>
                  <a:pt x="1083" y="1412"/>
                </a:lnTo>
                <a:lnTo>
                  <a:pt x="1078" y="1407"/>
                </a:lnTo>
                <a:lnTo>
                  <a:pt x="1077" y="1406"/>
                </a:lnTo>
                <a:lnTo>
                  <a:pt x="1074" y="1404"/>
                </a:lnTo>
                <a:lnTo>
                  <a:pt x="1073" y="1402"/>
                </a:lnTo>
                <a:lnTo>
                  <a:pt x="1070" y="1401"/>
                </a:lnTo>
                <a:lnTo>
                  <a:pt x="1069" y="1401"/>
                </a:lnTo>
                <a:lnTo>
                  <a:pt x="1068" y="1402"/>
                </a:lnTo>
                <a:lnTo>
                  <a:pt x="1067" y="1400"/>
                </a:lnTo>
                <a:lnTo>
                  <a:pt x="1067" y="1399"/>
                </a:lnTo>
                <a:lnTo>
                  <a:pt x="1059" y="1395"/>
                </a:lnTo>
                <a:lnTo>
                  <a:pt x="1052" y="1394"/>
                </a:lnTo>
                <a:lnTo>
                  <a:pt x="1051" y="1394"/>
                </a:lnTo>
                <a:lnTo>
                  <a:pt x="1050" y="1394"/>
                </a:lnTo>
                <a:lnTo>
                  <a:pt x="1048" y="1394"/>
                </a:lnTo>
                <a:lnTo>
                  <a:pt x="1046" y="1394"/>
                </a:lnTo>
                <a:lnTo>
                  <a:pt x="1042" y="1395"/>
                </a:lnTo>
                <a:lnTo>
                  <a:pt x="1039" y="1397"/>
                </a:lnTo>
                <a:lnTo>
                  <a:pt x="1038" y="1397"/>
                </a:lnTo>
                <a:lnTo>
                  <a:pt x="1035" y="1398"/>
                </a:lnTo>
                <a:lnTo>
                  <a:pt x="1032" y="1400"/>
                </a:lnTo>
                <a:lnTo>
                  <a:pt x="1030" y="1401"/>
                </a:lnTo>
                <a:lnTo>
                  <a:pt x="1029" y="1401"/>
                </a:lnTo>
                <a:lnTo>
                  <a:pt x="1026" y="1402"/>
                </a:lnTo>
                <a:lnTo>
                  <a:pt x="1018" y="1407"/>
                </a:lnTo>
                <a:lnTo>
                  <a:pt x="1014" y="1408"/>
                </a:lnTo>
                <a:lnTo>
                  <a:pt x="1010" y="1410"/>
                </a:lnTo>
                <a:lnTo>
                  <a:pt x="1009" y="1411"/>
                </a:lnTo>
                <a:lnTo>
                  <a:pt x="1007" y="1412"/>
                </a:lnTo>
                <a:lnTo>
                  <a:pt x="1005" y="1411"/>
                </a:lnTo>
                <a:lnTo>
                  <a:pt x="1002" y="1410"/>
                </a:lnTo>
                <a:lnTo>
                  <a:pt x="1000" y="1409"/>
                </a:lnTo>
                <a:lnTo>
                  <a:pt x="999" y="1407"/>
                </a:lnTo>
                <a:lnTo>
                  <a:pt x="997" y="1406"/>
                </a:lnTo>
                <a:lnTo>
                  <a:pt x="994" y="1404"/>
                </a:lnTo>
                <a:lnTo>
                  <a:pt x="993" y="1402"/>
                </a:lnTo>
                <a:lnTo>
                  <a:pt x="992" y="1402"/>
                </a:lnTo>
                <a:lnTo>
                  <a:pt x="992" y="1401"/>
                </a:lnTo>
                <a:lnTo>
                  <a:pt x="991" y="1401"/>
                </a:lnTo>
                <a:lnTo>
                  <a:pt x="990" y="1400"/>
                </a:lnTo>
                <a:lnTo>
                  <a:pt x="989" y="1400"/>
                </a:lnTo>
                <a:lnTo>
                  <a:pt x="989" y="1399"/>
                </a:lnTo>
                <a:lnTo>
                  <a:pt x="988" y="1398"/>
                </a:lnTo>
                <a:lnTo>
                  <a:pt x="988" y="1397"/>
                </a:lnTo>
                <a:lnTo>
                  <a:pt x="988" y="1395"/>
                </a:lnTo>
                <a:lnTo>
                  <a:pt x="989" y="1395"/>
                </a:lnTo>
                <a:lnTo>
                  <a:pt x="989" y="1394"/>
                </a:lnTo>
                <a:lnTo>
                  <a:pt x="990" y="1393"/>
                </a:lnTo>
                <a:lnTo>
                  <a:pt x="990" y="1392"/>
                </a:lnTo>
                <a:lnTo>
                  <a:pt x="990" y="1391"/>
                </a:lnTo>
                <a:lnTo>
                  <a:pt x="990" y="1390"/>
                </a:lnTo>
                <a:lnTo>
                  <a:pt x="990" y="1389"/>
                </a:lnTo>
                <a:lnTo>
                  <a:pt x="989" y="1387"/>
                </a:lnTo>
                <a:lnTo>
                  <a:pt x="990" y="1386"/>
                </a:lnTo>
                <a:lnTo>
                  <a:pt x="990" y="1384"/>
                </a:lnTo>
                <a:lnTo>
                  <a:pt x="989" y="1383"/>
                </a:lnTo>
                <a:lnTo>
                  <a:pt x="989" y="1382"/>
                </a:lnTo>
                <a:lnTo>
                  <a:pt x="988" y="1382"/>
                </a:lnTo>
                <a:lnTo>
                  <a:pt x="988" y="1381"/>
                </a:lnTo>
                <a:lnTo>
                  <a:pt x="988" y="1380"/>
                </a:lnTo>
                <a:lnTo>
                  <a:pt x="988" y="1378"/>
                </a:lnTo>
                <a:lnTo>
                  <a:pt x="988" y="1377"/>
                </a:lnTo>
                <a:lnTo>
                  <a:pt x="987" y="1377"/>
                </a:lnTo>
                <a:lnTo>
                  <a:pt x="987" y="1376"/>
                </a:lnTo>
                <a:lnTo>
                  <a:pt x="988" y="1375"/>
                </a:lnTo>
                <a:lnTo>
                  <a:pt x="988" y="1374"/>
                </a:lnTo>
                <a:lnTo>
                  <a:pt x="988" y="1373"/>
                </a:lnTo>
                <a:lnTo>
                  <a:pt x="988" y="1372"/>
                </a:lnTo>
                <a:lnTo>
                  <a:pt x="988" y="1370"/>
                </a:lnTo>
                <a:lnTo>
                  <a:pt x="988" y="1369"/>
                </a:lnTo>
                <a:lnTo>
                  <a:pt x="987" y="1369"/>
                </a:lnTo>
                <a:lnTo>
                  <a:pt x="985" y="1368"/>
                </a:lnTo>
                <a:lnTo>
                  <a:pt x="985" y="1367"/>
                </a:lnTo>
                <a:lnTo>
                  <a:pt x="984" y="1366"/>
                </a:lnTo>
                <a:lnTo>
                  <a:pt x="984" y="1365"/>
                </a:lnTo>
                <a:lnTo>
                  <a:pt x="984" y="1364"/>
                </a:lnTo>
                <a:lnTo>
                  <a:pt x="983" y="1362"/>
                </a:lnTo>
                <a:lnTo>
                  <a:pt x="983" y="1361"/>
                </a:lnTo>
                <a:lnTo>
                  <a:pt x="982" y="1360"/>
                </a:lnTo>
                <a:lnTo>
                  <a:pt x="982" y="1359"/>
                </a:lnTo>
                <a:lnTo>
                  <a:pt x="981" y="1358"/>
                </a:lnTo>
                <a:lnTo>
                  <a:pt x="980" y="1357"/>
                </a:lnTo>
                <a:lnTo>
                  <a:pt x="979" y="1357"/>
                </a:lnTo>
                <a:lnTo>
                  <a:pt x="977" y="1357"/>
                </a:lnTo>
                <a:lnTo>
                  <a:pt x="976" y="1357"/>
                </a:lnTo>
                <a:lnTo>
                  <a:pt x="975" y="1357"/>
                </a:lnTo>
                <a:lnTo>
                  <a:pt x="974" y="1356"/>
                </a:lnTo>
                <a:lnTo>
                  <a:pt x="974" y="1355"/>
                </a:lnTo>
                <a:lnTo>
                  <a:pt x="973" y="1355"/>
                </a:lnTo>
                <a:lnTo>
                  <a:pt x="973" y="1353"/>
                </a:lnTo>
                <a:lnTo>
                  <a:pt x="972" y="1353"/>
                </a:lnTo>
                <a:lnTo>
                  <a:pt x="971" y="1353"/>
                </a:lnTo>
                <a:lnTo>
                  <a:pt x="971" y="1352"/>
                </a:lnTo>
                <a:lnTo>
                  <a:pt x="970" y="1351"/>
                </a:lnTo>
                <a:lnTo>
                  <a:pt x="968" y="1351"/>
                </a:lnTo>
                <a:lnTo>
                  <a:pt x="967" y="1350"/>
                </a:lnTo>
                <a:lnTo>
                  <a:pt x="966" y="1350"/>
                </a:lnTo>
                <a:lnTo>
                  <a:pt x="966" y="1349"/>
                </a:lnTo>
                <a:lnTo>
                  <a:pt x="966" y="1350"/>
                </a:lnTo>
                <a:lnTo>
                  <a:pt x="967" y="1351"/>
                </a:lnTo>
                <a:lnTo>
                  <a:pt x="968" y="1351"/>
                </a:lnTo>
                <a:lnTo>
                  <a:pt x="970" y="1352"/>
                </a:lnTo>
                <a:lnTo>
                  <a:pt x="971" y="1353"/>
                </a:lnTo>
                <a:lnTo>
                  <a:pt x="971" y="1355"/>
                </a:lnTo>
                <a:lnTo>
                  <a:pt x="972" y="1353"/>
                </a:lnTo>
                <a:lnTo>
                  <a:pt x="972" y="1355"/>
                </a:lnTo>
                <a:lnTo>
                  <a:pt x="973" y="1355"/>
                </a:lnTo>
                <a:lnTo>
                  <a:pt x="973" y="1356"/>
                </a:lnTo>
                <a:lnTo>
                  <a:pt x="974" y="1356"/>
                </a:lnTo>
                <a:lnTo>
                  <a:pt x="974" y="1357"/>
                </a:lnTo>
                <a:lnTo>
                  <a:pt x="974" y="1358"/>
                </a:lnTo>
                <a:lnTo>
                  <a:pt x="973" y="1358"/>
                </a:lnTo>
                <a:lnTo>
                  <a:pt x="973" y="1359"/>
                </a:lnTo>
                <a:lnTo>
                  <a:pt x="972" y="1359"/>
                </a:lnTo>
                <a:lnTo>
                  <a:pt x="971" y="1359"/>
                </a:lnTo>
                <a:lnTo>
                  <a:pt x="970" y="1358"/>
                </a:lnTo>
                <a:lnTo>
                  <a:pt x="968" y="1357"/>
                </a:lnTo>
                <a:lnTo>
                  <a:pt x="970" y="1356"/>
                </a:lnTo>
                <a:lnTo>
                  <a:pt x="971" y="1356"/>
                </a:lnTo>
                <a:lnTo>
                  <a:pt x="970" y="1355"/>
                </a:lnTo>
                <a:lnTo>
                  <a:pt x="970" y="1356"/>
                </a:lnTo>
                <a:lnTo>
                  <a:pt x="968" y="1356"/>
                </a:lnTo>
                <a:lnTo>
                  <a:pt x="967" y="1356"/>
                </a:lnTo>
                <a:lnTo>
                  <a:pt x="966" y="1356"/>
                </a:lnTo>
                <a:lnTo>
                  <a:pt x="966" y="1355"/>
                </a:lnTo>
                <a:lnTo>
                  <a:pt x="966" y="1356"/>
                </a:lnTo>
                <a:lnTo>
                  <a:pt x="967" y="1357"/>
                </a:lnTo>
                <a:lnTo>
                  <a:pt x="966" y="1358"/>
                </a:lnTo>
                <a:lnTo>
                  <a:pt x="967" y="1358"/>
                </a:lnTo>
                <a:lnTo>
                  <a:pt x="967" y="1360"/>
                </a:lnTo>
                <a:lnTo>
                  <a:pt x="970" y="1360"/>
                </a:lnTo>
                <a:lnTo>
                  <a:pt x="971" y="1360"/>
                </a:lnTo>
                <a:lnTo>
                  <a:pt x="973" y="1361"/>
                </a:lnTo>
                <a:lnTo>
                  <a:pt x="974" y="1361"/>
                </a:lnTo>
                <a:lnTo>
                  <a:pt x="974" y="1364"/>
                </a:lnTo>
                <a:lnTo>
                  <a:pt x="975" y="1364"/>
                </a:lnTo>
                <a:lnTo>
                  <a:pt x="975" y="1365"/>
                </a:lnTo>
                <a:lnTo>
                  <a:pt x="976" y="1365"/>
                </a:lnTo>
                <a:lnTo>
                  <a:pt x="976" y="1366"/>
                </a:lnTo>
                <a:lnTo>
                  <a:pt x="976" y="1367"/>
                </a:lnTo>
                <a:lnTo>
                  <a:pt x="977" y="1366"/>
                </a:lnTo>
                <a:lnTo>
                  <a:pt x="977" y="1365"/>
                </a:lnTo>
                <a:lnTo>
                  <a:pt x="979" y="1366"/>
                </a:lnTo>
                <a:lnTo>
                  <a:pt x="977" y="1367"/>
                </a:lnTo>
                <a:lnTo>
                  <a:pt x="977" y="1368"/>
                </a:lnTo>
                <a:lnTo>
                  <a:pt x="979" y="1367"/>
                </a:lnTo>
                <a:lnTo>
                  <a:pt x="979" y="1366"/>
                </a:lnTo>
                <a:lnTo>
                  <a:pt x="980" y="1366"/>
                </a:lnTo>
                <a:lnTo>
                  <a:pt x="980" y="1367"/>
                </a:lnTo>
                <a:lnTo>
                  <a:pt x="980" y="1366"/>
                </a:lnTo>
                <a:lnTo>
                  <a:pt x="981" y="1367"/>
                </a:lnTo>
                <a:lnTo>
                  <a:pt x="980" y="1368"/>
                </a:lnTo>
                <a:lnTo>
                  <a:pt x="979" y="1369"/>
                </a:lnTo>
                <a:lnTo>
                  <a:pt x="979" y="1370"/>
                </a:lnTo>
                <a:lnTo>
                  <a:pt x="980" y="1370"/>
                </a:lnTo>
                <a:lnTo>
                  <a:pt x="981" y="1370"/>
                </a:lnTo>
                <a:lnTo>
                  <a:pt x="981" y="1372"/>
                </a:lnTo>
                <a:lnTo>
                  <a:pt x="980" y="1372"/>
                </a:lnTo>
                <a:lnTo>
                  <a:pt x="981" y="1372"/>
                </a:lnTo>
                <a:lnTo>
                  <a:pt x="980" y="1372"/>
                </a:lnTo>
                <a:lnTo>
                  <a:pt x="979" y="1372"/>
                </a:lnTo>
                <a:lnTo>
                  <a:pt x="977" y="1373"/>
                </a:lnTo>
                <a:lnTo>
                  <a:pt x="976" y="1373"/>
                </a:lnTo>
                <a:lnTo>
                  <a:pt x="976" y="1372"/>
                </a:lnTo>
                <a:lnTo>
                  <a:pt x="975" y="1372"/>
                </a:lnTo>
                <a:lnTo>
                  <a:pt x="974" y="1372"/>
                </a:lnTo>
                <a:lnTo>
                  <a:pt x="974" y="1373"/>
                </a:lnTo>
                <a:lnTo>
                  <a:pt x="975" y="1373"/>
                </a:lnTo>
                <a:lnTo>
                  <a:pt x="976" y="1374"/>
                </a:lnTo>
                <a:lnTo>
                  <a:pt x="976" y="1375"/>
                </a:lnTo>
                <a:lnTo>
                  <a:pt x="975" y="1375"/>
                </a:lnTo>
                <a:lnTo>
                  <a:pt x="974" y="1375"/>
                </a:lnTo>
                <a:lnTo>
                  <a:pt x="974" y="1374"/>
                </a:lnTo>
                <a:lnTo>
                  <a:pt x="973" y="1374"/>
                </a:lnTo>
                <a:lnTo>
                  <a:pt x="973" y="1373"/>
                </a:lnTo>
                <a:lnTo>
                  <a:pt x="972" y="1374"/>
                </a:lnTo>
                <a:lnTo>
                  <a:pt x="972" y="1375"/>
                </a:lnTo>
                <a:lnTo>
                  <a:pt x="972" y="1376"/>
                </a:lnTo>
                <a:lnTo>
                  <a:pt x="973" y="1376"/>
                </a:lnTo>
                <a:lnTo>
                  <a:pt x="974" y="1376"/>
                </a:lnTo>
                <a:lnTo>
                  <a:pt x="975" y="1376"/>
                </a:lnTo>
                <a:lnTo>
                  <a:pt x="975" y="1377"/>
                </a:lnTo>
                <a:lnTo>
                  <a:pt x="976" y="1377"/>
                </a:lnTo>
                <a:lnTo>
                  <a:pt x="977" y="1377"/>
                </a:lnTo>
                <a:lnTo>
                  <a:pt x="979" y="1378"/>
                </a:lnTo>
                <a:lnTo>
                  <a:pt x="977" y="1378"/>
                </a:lnTo>
                <a:lnTo>
                  <a:pt x="977" y="1380"/>
                </a:lnTo>
                <a:lnTo>
                  <a:pt x="976" y="1380"/>
                </a:lnTo>
                <a:lnTo>
                  <a:pt x="975" y="1380"/>
                </a:lnTo>
                <a:lnTo>
                  <a:pt x="975" y="1381"/>
                </a:lnTo>
                <a:lnTo>
                  <a:pt x="976" y="1381"/>
                </a:lnTo>
                <a:lnTo>
                  <a:pt x="976" y="1382"/>
                </a:lnTo>
                <a:lnTo>
                  <a:pt x="977" y="1382"/>
                </a:lnTo>
                <a:lnTo>
                  <a:pt x="977" y="1381"/>
                </a:lnTo>
                <a:lnTo>
                  <a:pt x="979" y="1381"/>
                </a:lnTo>
                <a:lnTo>
                  <a:pt x="979" y="1382"/>
                </a:lnTo>
                <a:lnTo>
                  <a:pt x="979" y="1383"/>
                </a:lnTo>
                <a:lnTo>
                  <a:pt x="980" y="1384"/>
                </a:lnTo>
                <a:lnTo>
                  <a:pt x="979" y="1385"/>
                </a:lnTo>
                <a:lnTo>
                  <a:pt x="977" y="1385"/>
                </a:lnTo>
                <a:lnTo>
                  <a:pt x="977" y="1384"/>
                </a:lnTo>
                <a:lnTo>
                  <a:pt x="976" y="1385"/>
                </a:lnTo>
                <a:lnTo>
                  <a:pt x="976" y="1386"/>
                </a:lnTo>
                <a:lnTo>
                  <a:pt x="977" y="1387"/>
                </a:lnTo>
                <a:lnTo>
                  <a:pt x="979" y="1389"/>
                </a:lnTo>
                <a:lnTo>
                  <a:pt x="977" y="1390"/>
                </a:lnTo>
                <a:lnTo>
                  <a:pt x="977" y="1392"/>
                </a:lnTo>
                <a:lnTo>
                  <a:pt x="977" y="1393"/>
                </a:lnTo>
                <a:lnTo>
                  <a:pt x="976" y="1393"/>
                </a:lnTo>
                <a:lnTo>
                  <a:pt x="975" y="1394"/>
                </a:lnTo>
                <a:lnTo>
                  <a:pt x="972" y="1394"/>
                </a:lnTo>
                <a:lnTo>
                  <a:pt x="971" y="1395"/>
                </a:lnTo>
                <a:lnTo>
                  <a:pt x="971" y="1397"/>
                </a:lnTo>
                <a:lnTo>
                  <a:pt x="970" y="1397"/>
                </a:lnTo>
                <a:lnTo>
                  <a:pt x="970" y="1399"/>
                </a:lnTo>
                <a:lnTo>
                  <a:pt x="970" y="1400"/>
                </a:lnTo>
                <a:lnTo>
                  <a:pt x="981" y="1414"/>
                </a:lnTo>
                <a:lnTo>
                  <a:pt x="980" y="1415"/>
                </a:lnTo>
                <a:lnTo>
                  <a:pt x="981" y="1416"/>
                </a:lnTo>
                <a:lnTo>
                  <a:pt x="981" y="1418"/>
                </a:lnTo>
                <a:lnTo>
                  <a:pt x="981" y="1419"/>
                </a:lnTo>
                <a:lnTo>
                  <a:pt x="981" y="1420"/>
                </a:lnTo>
                <a:lnTo>
                  <a:pt x="981" y="1421"/>
                </a:lnTo>
                <a:lnTo>
                  <a:pt x="981" y="1423"/>
                </a:lnTo>
                <a:lnTo>
                  <a:pt x="981" y="1424"/>
                </a:lnTo>
                <a:lnTo>
                  <a:pt x="982" y="1425"/>
                </a:lnTo>
                <a:lnTo>
                  <a:pt x="982" y="1426"/>
                </a:lnTo>
                <a:lnTo>
                  <a:pt x="981" y="1426"/>
                </a:lnTo>
                <a:lnTo>
                  <a:pt x="982" y="1427"/>
                </a:lnTo>
                <a:lnTo>
                  <a:pt x="982" y="1428"/>
                </a:lnTo>
                <a:lnTo>
                  <a:pt x="981" y="1429"/>
                </a:lnTo>
                <a:lnTo>
                  <a:pt x="981" y="1431"/>
                </a:lnTo>
                <a:lnTo>
                  <a:pt x="981" y="1432"/>
                </a:lnTo>
                <a:lnTo>
                  <a:pt x="982" y="1432"/>
                </a:lnTo>
                <a:lnTo>
                  <a:pt x="983" y="1433"/>
                </a:lnTo>
                <a:lnTo>
                  <a:pt x="1005" y="1433"/>
                </a:lnTo>
                <a:lnTo>
                  <a:pt x="1005" y="1436"/>
                </a:lnTo>
                <a:lnTo>
                  <a:pt x="1002" y="1436"/>
                </a:lnTo>
                <a:lnTo>
                  <a:pt x="982" y="1435"/>
                </a:lnTo>
                <a:lnTo>
                  <a:pt x="981" y="1436"/>
                </a:lnTo>
                <a:lnTo>
                  <a:pt x="981" y="1439"/>
                </a:lnTo>
                <a:lnTo>
                  <a:pt x="981" y="1441"/>
                </a:lnTo>
                <a:lnTo>
                  <a:pt x="982" y="1441"/>
                </a:lnTo>
                <a:lnTo>
                  <a:pt x="983" y="1441"/>
                </a:lnTo>
                <a:lnTo>
                  <a:pt x="984" y="1442"/>
                </a:lnTo>
                <a:lnTo>
                  <a:pt x="985" y="1442"/>
                </a:lnTo>
                <a:lnTo>
                  <a:pt x="985" y="1446"/>
                </a:lnTo>
                <a:lnTo>
                  <a:pt x="982" y="1448"/>
                </a:lnTo>
                <a:lnTo>
                  <a:pt x="985" y="1449"/>
                </a:lnTo>
                <a:lnTo>
                  <a:pt x="985" y="1452"/>
                </a:lnTo>
                <a:lnTo>
                  <a:pt x="999" y="1452"/>
                </a:lnTo>
                <a:lnTo>
                  <a:pt x="999" y="1453"/>
                </a:lnTo>
                <a:lnTo>
                  <a:pt x="998" y="1453"/>
                </a:lnTo>
                <a:lnTo>
                  <a:pt x="997" y="1454"/>
                </a:lnTo>
                <a:lnTo>
                  <a:pt x="997" y="1456"/>
                </a:lnTo>
                <a:lnTo>
                  <a:pt x="993" y="1456"/>
                </a:lnTo>
                <a:lnTo>
                  <a:pt x="993" y="1457"/>
                </a:lnTo>
                <a:lnTo>
                  <a:pt x="990" y="1457"/>
                </a:lnTo>
                <a:lnTo>
                  <a:pt x="990" y="1456"/>
                </a:lnTo>
                <a:lnTo>
                  <a:pt x="989" y="1456"/>
                </a:lnTo>
                <a:lnTo>
                  <a:pt x="989" y="1457"/>
                </a:lnTo>
                <a:lnTo>
                  <a:pt x="988" y="1458"/>
                </a:lnTo>
                <a:lnTo>
                  <a:pt x="991" y="1459"/>
                </a:lnTo>
                <a:lnTo>
                  <a:pt x="991" y="1467"/>
                </a:lnTo>
                <a:lnTo>
                  <a:pt x="991" y="1468"/>
                </a:lnTo>
                <a:lnTo>
                  <a:pt x="993" y="1469"/>
                </a:lnTo>
                <a:lnTo>
                  <a:pt x="993" y="1471"/>
                </a:lnTo>
                <a:lnTo>
                  <a:pt x="992" y="1471"/>
                </a:lnTo>
                <a:lnTo>
                  <a:pt x="991" y="1471"/>
                </a:lnTo>
                <a:lnTo>
                  <a:pt x="991" y="1473"/>
                </a:lnTo>
                <a:lnTo>
                  <a:pt x="994" y="1473"/>
                </a:lnTo>
                <a:lnTo>
                  <a:pt x="994" y="1474"/>
                </a:lnTo>
                <a:lnTo>
                  <a:pt x="991" y="1474"/>
                </a:lnTo>
                <a:lnTo>
                  <a:pt x="991" y="1475"/>
                </a:lnTo>
                <a:lnTo>
                  <a:pt x="991" y="1478"/>
                </a:lnTo>
                <a:lnTo>
                  <a:pt x="990" y="1478"/>
                </a:lnTo>
                <a:lnTo>
                  <a:pt x="989" y="1478"/>
                </a:lnTo>
                <a:lnTo>
                  <a:pt x="988" y="1476"/>
                </a:lnTo>
                <a:lnTo>
                  <a:pt x="983" y="1476"/>
                </a:lnTo>
                <a:lnTo>
                  <a:pt x="983" y="1478"/>
                </a:lnTo>
                <a:lnTo>
                  <a:pt x="983" y="1482"/>
                </a:lnTo>
                <a:lnTo>
                  <a:pt x="984" y="1483"/>
                </a:lnTo>
                <a:lnTo>
                  <a:pt x="984" y="1484"/>
                </a:lnTo>
                <a:lnTo>
                  <a:pt x="984" y="1485"/>
                </a:lnTo>
                <a:lnTo>
                  <a:pt x="985" y="1485"/>
                </a:lnTo>
                <a:lnTo>
                  <a:pt x="985" y="1486"/>
                </a:lnTo>
                <a:lnTo>
                  <a:pt x="985" y="1487"/>
                </a:lnTo>
                <a:lnTo>
                  <a:pt x="985" y="1488"/>
                </a:lnTo>
                <a:lnTo>
                  <a:pt x="987" y="1488"/>
                </a:lnTo>
                <a:lnTo>
                  <a:pt x="987" y="1490"/>
                </a:lnTo>
                <a:lnTo>
                  <a:pt x="988" y="1492"/>
                </a:lnTo>
                <a:lnTo>
                  <a:pt x="988" y="1493"/>
                </a:lnTo>
                <a:lnTo>
                  <a:pt x="989" y="1494"/>
                </a:lnTo>
                <a:lnTo>
                  <a:pt x="990" y="1497"/>
                </a:lnTo>
                <a:lnTo>
                  <a:pt x="991" y="1501"/>
                </a:lnTo>
                <a:lnTo>
                  <a:pt x="992" y="1503"/>
                </a:lnTo>
                <a:lnTo>
                  <a:pt x="992" y="1504"/>
                </a:lnTo>
                <a:lnTo>
                  <a:pt x="992" y="1507"/>
                </a:lnTo>
                <a:lnTo>
                  <a:pt x="991" y="1507"/>
                </a:lnTo>
                <a:lnTo>
                  <a:pt x="989" y="1507"/>
                </a:lnTo>
                <a:lnTo>
                  <a:pt x="988" y="1505"/>
                </a:lnTo>
                <a:lnTo>
                  <a:pt x="985" y="1504"/>
                </a:lnTo>
                <a:lnTo>
                  <a:pt x="984" y="1503"/>
                </a:lnTo>
                <a:lnTo>
                  <a:pt x="984" y="1502"/>
                </a:lnTo>
                <a:lnTo>
                  <a:pt x="983" y="1502"/>
                </a:lnTo>
                <a:lnTo>
                  <a:pt x="982" y="1502"/>
                </a:lnTo>
                <a:lnTo>
                  <a:pt x="981" y="1502"/>
                </a:lnTo>
                <a:lnTo>
                  <a:pt x="980" y="1503"/>
                </a:lnTo>
                <a:lnTo>
                  <a:pt x="979" y="1504"/>
                </a:lnTo>
                <a:lnTo>
                  <a:pt x="977" y="1504"/>
                </a:lnTo>
                <a:lnTo>
                  <a:pt x="976" y="1503"/>
                </a:lnTo>
                <a:lnTo>
                  <a:pt x="976" y="1502"/>
                </a:lnTo>
                <a:lnTo>
                  <a:pt x="976" y="1501"/>
                </a:lnTo>
                <a:lnTo>
                  <a:pt x="975" y="1500"/>
                </a:lnTo>
                <a:lnTo>
                  <a:pt x="974" y="1499"/>
                </a:lnTo>
                <a:lnTo>
                  <a:pt x="973" y="1497"/>
                </a:lnTo>
                <a:lnTo>
                  <a:pt x="972" y="1497"/>
                </a:lnTo>
                <a:lnTo>
                  <a:pt x="971" y="1499"/>
                </a:lnTo>
                <a:lnTo>
                  <a:pt x="970" y="1499"/>
                </a:lnTo>
                <a:lnTo>
                  <a:pt x="968" y="1499"/>
                </a:lnTo>
                <a:lnTo>
                  <a:pt x="967" y="1500"/>
                </a:lnTo>
                <a:lnTo>
                  <a:pt x="966" y="1501"/>
                </a:lnTo>
                <a:lnTo>
                  <a:pt x="965" y="1501"/>
                </a:lnTo>
                <a:lnTo>
                  <a:pt x="964" y="1502"/>
                </a:lnTo>
                <a:lnTo>
                  <a:pt x="963" y="1502"/>
                </a:lnTo>
                <a:lnTo>
                  <a:pt x="963" y="1503"/>
                </a:lnTo>
                <a:lnTo>
                  <a:pt x="963" y="1504"/>
                </a:lnTo>
                <a:lnTo>
                  <a:pt x="960" y="1504"/>
                </a:lnTo>
                <a:lnTo>
                  <a:pt x="964" y="1504"/>
                </a:lnTo>
                <a:lnTo>
                  <a:pt x="970" y="1504"/>
                </a:lnTo>
                <a:lnTo>
                  <a:pt x="970" y="1505"/>
                </a:lnTo>
                <a:lnTo>
                  <a:pt x="959" y="1505"/>
                </a:lnTo>
                <a:lnTo>
                  <a:pt x="953" y="1507"/>
                </a:lnTo>
                <a:lnTo>
                  <a:pt x="953" y="1505"/>
                </a:lnTo>
                <a:lnTo>
                  <a:pt x="950" y="1505"/>
                </a:lnTo>
                <a:lnTo>
                  <a:pt x="949" y="1505"/>
                </a:lnTo>
                <a:lnTo>
                  <a:pt x="948" y="1505"/>
                </a:lnTo>
                <a:lnTo>
                  <a:pt x="947" y="1507"/>
                </a:lnTo>
                <a:lnTo>
                  <a:pt x="945" y="1511"/>
                </a:lnTo>
                <a:lnTo>
                  <a:pt x="945" y="1512"/>
                </a:lnTo>
                <a:lnTo>
                  <a:pt x="942" y="1512"/>
                </a:lnTo>
                <a:lnTo>
                  <a:pt x="939" y="1512"/>
                </a:lnTo>
                <a:lnTo>
                  <a:pt x="939" y="1513"/>
                </a:lnTo>
                <a:lnTo>
                  <a:pt x="937" y="1513"/>
                </a:lnTo>
                <a:lnTo>
                  <a:pt x="937" y="1512"/>
                </a:lnTo>
                <a:lnTo>
                  <a:pt x="936" y="1512"/>
                </a:lnTo>
                <a:lnTo>
                  <a:pt x="934" y="1512"/>
                </a:lnTo>
                <a:lnTo>
                  <a:pt x="932" y="1512"/>
                </a:lnTo>
                <a:lnTo>
                  <a:pt x="931" y="1513"/>
                </a:lnTo>
                <a:lnTo>
                  <a:pt x="930" y="1513"/>
                </a:lnTo>
                <a:lnTo>
                  <a:pt x="930" y="1515"/>
                </a:lnTo>
                <a:lnTo>
                  <a:pt x="929" y="1515"/>
                </a:lnTo>
                <a:lnTo>
                  <a:pt x="929" y="1516"/>
                </a:lnTo>
                <a:lnTo>
                  <a:pt x="928" y="1516"/>
                </a:lnTo>
                <a:lnTo>
                  <a:pt x="928" y="1517"/>
                </a:lnTo>
                <a:lnTo>
                  <a:pt x="928" y="1518"/>
                </a:lnTo>
                <a:lnTo>
                  <a:pt x="928" y="1519"/>
                </a:lnTo>
                <a:lnTo>
                  <a:pt x="928" y="1520"/>
                </a:lnTo>
                <a:lnTo>
                  <a:pt x="928" y="1522"/>
                </a:lnTo>
                <a:lnTo>
                  <a:pt x="926" y="1522"/>
                </a:lnTo>
                <a:lnTo>
                  <a:pt x="926" y="1521"/>
                </a:lnTo>
                <a:lnTo>
                  <a:pt x="925" y="1520"/>
                </a:lnTo>
                <a:lnTo>
                  <a:pt x="923" y="1521"/>
                </a:lnTo>
                <a:lnTo>
                  <a:pt x="921" y="1522"/>
                </a:lnTo>
                <a:lnTo>
                  <a:pt x="917" y="1524"/>
                </a:lnTo>
                <a:lnTo>
                  <a:pt x="916" y="1526"/>
                </a:lnTo>
                <a:lnTo>
                  <a:pt x="913" y="1530"/>
                </a:lnTo>
                <a:lnTo>
                  <a:pt x="912" y="1532"/>
                </a:lnTo>
                <a:close/>
              </a:path>
            </a:pathLst>
          </a:custGeom>
          <a:solidFill>
            <a:srgbClr val="FFC000"/>
          </a:solidFill>
          <a:ln w="3175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/>
          </a:p>
        </p:txBody>
      </p:sp>
    </p:spTree>
    <p:extLst>
      <p:ext uri="{BB962C8B-B14F-4D97-AF65-F5344CB8AC3E}">
        <p14:creationId xmlns:p14="http://schemas.microsoft.com/office/powerpoint/2010/main" val="333645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Baltimore county and city boundaries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BFB0982-F18A-BF62-9964-BBFD9A08443F}"/>
              </a:ext>
            </a:extLst>
          </p:cNvPr>
          <p:cNvGrpSpPr/>
          <p:nvPr/>
        </p:nvGrpSpPr>
        <p:grpSpPr>
          <a:xfrm>
            <a:off x="2294874" y="1437624"/>
            <a:ext cx="2402229" cy="2883583"/>
            <a:chOff x="2870201" y="800101"/>
            <a:chExt cx="3359150" cy="4032250"/>
          </a:xfrm>
          <a:solidFill>
            <a:srgbClr val="C3B996"/>
          </a:solidFill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5F79FEF7-6C55-2093-56CA-E5183AE8A460}"/>
                </a:ext>
              </a:extLst>
            </p:cNvPr>
            <p:cNvGrpSpPr/>
            <p:nvPr/>
          </p:nvGrpSpPr>
          <p:grpSpPr>
            <a:xfrm>
              <a:off x="2870201" y="800101"/>
              <a:ext cx="3359150" cy="4032250"/>
              <a:chOff x="2870201" y="800101"/>
              <a:chExt cx="3359150" cy="4032250"/>
            </a:xfrm>
            <a:grpFill/>
          </p:grpSpPr>
          <p:sp>
            <p:nvSpPr>
              <p:cNvPr id="6" name="Freeform 26">
                <a:extLst>
                  <a:ext uri="{FF2B5EF4-FFF2-40B4-BE49-F238E27FC236}">
                    <a16:creationId xmlns:a16="http://schemas.microsoft.com/office/drawing/2014/main" id="{78283A15-995F-EA0B-5740-1BAED5AB671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870201" y="800101"/>
                <a:ext cx="3349625" cy="4032250"/>
              </a:xfrm>
              <a:custGeom>
                <a:avLst/>
                <a:gdLst>
                  <a:gd name="T0" fmla="*/ 1331 w 2110"/>
                  <a:gd name="T1" fmla="*/ 741 h 2540"/>
                  <a:gd name="T2" fmla="*/ 1435 w 2110"/>
                  <a:gd name="T3" fmla="*/ 938 h 2540"/>
                  <a:gd name="T4" fmla="*/ 1656 w 2110"/>
                  <a:gd name="T5" fmla="*/ 1038 h 2540"/>
                  <a:gd name="T6" fmla="*/ 1814 w 2110"/>
                  <a:gd name="T7" fmla="*/ 1178 h 2540"/>
                  <a:gd name="T8" fmla="*/ 1935 w 2110"/>
                  <a:gd name="T9" fmla="*/ 1436 h 2540"/>
                  <a:gd name="T10" fmla="*/ 1961 w 2110"/>
                  <a:gd name="T11" fmla="*/ 1554 h 2540"/>
                  <a:gd name="T12" fmla="*/ 1883 w 2110"/>
                  <a:gd name="T13" fmla="*/ 1647 h 2540"/>
                  <a:gd name="T14" fmla="*/ 1831 w 2110"/>
                  <a:gd name="T15" fmla="*/ 1642 h 2540"/>
                  <a:gd name="T16" fmla="*/ 1933 w 2110"/>
                  <a:gd name="T17" fmla="*/ 1707 h 2540"/>
                  <a:gd name="T18" fmla="*/ 2030 w 2110"/>
                  <a:gd name="T19" fmla="*/ 1665 h 2540"/>
                  <a:gd name="T20" fmla="*/ 2078 w 2110"/>
                  <a:gd name="T21" fmla="*/ 1844 h 2540"/>
                  <a:gd name="T22" fmla="*/ 2000 w 2110"/>
                  <a:gd name="T23" fmla="*/ 1767 h 2540"/>
                  <a:gd name="T24" fmla="*/ 1984 w 2110"/>
                  <a:gd name="T25" fmla="*/ 1829 h 2540"/>
                  <a:gd name="T26" fmla="*/ 1907 w 2110"/>
                  <a:gd name="T27" fmla="*/ 1817 h 2540"/>
                  <a:gd name="T28" fmla="*/ 1958 w 2110"/>
                  <a:gd name="T29" fmla="*/ 1885 h 2540"/>
                  <a:gd name="T30" fmla="*/ 1979 w 2110"/>
                  <a:gd name="T31" fmla="*/ 1931 h 2540"/>
                  <a:gd name="T32" fmla="*/ 1885 w 2110"/>
                  <a:gd name="T33" fmla="*/ 1940 h 2540"/>
                  <a:gd name="T34" fmla="*/ 1977 w 2110"/>
                  <a:gd name="T35" fmla="*/ 1981 h 2540"/>
                  <a:gd name="T36" fmla="*/ 1896 w 2110"/>
                  <a:gd name="T37" fmla="*/ 1970 h 2540"/>
                  <a:gd name="T38" fmla="*/ 1846 w 2110"/>
                  <a:gd name="T39" fmla="*/ 1914 h 2540"/>
                  <a:gd name="T40" fmla="*/ 1818 w 2110"/>
                  <a:gd name="T41" fmla="*/ 1901 h 2540"/>
                  <a:gd name="T42" fmla="*/ 1790 w 2110"/>
                  <a:gd name="T43" fmla="*/ 1969 h 2540"/>
                  <a:gd name="T44" fmla="*/ 1738 w 2110"/>
                  <a:gd name="T45" fmla="*/ 1957 h 2540"/>
                  <a:gd name="T46" fmla="*/ 1696 w 2110"/>
                  <a:gd name="T47" fmla="*/ 1971 h 2540"/>
                  <a:gd name="T48" fmla="*/ 1757 w 2110"/>
                  <a:gd name="T49" fmla="*/ 2013 h 2540"/>
                  <a:gd name="T50" fmla="*/ 1774 w 2110"/>
                  <a:gd name="T51" fmla="*/ 2051 h 2540"/>
                  <a:gd name="T52" fmla="*/ 1852 w 2110"/>
                  <a:gd name="T53" fmla="*/ 2088 h 2540"/>
                  <a:gd name="T54" fmla="*/ 1795 w 2110"/>
                  <a:gd name="T55" fmla="*/ 2097 h 2540"/>
                  <a:gd name="T56" fmla="*/ 1863 w 2110"/>
                  <a:gd name="T57" fmla="*/ 2094 h 2540"/>
                  <a:gd name="T58" fmla="*/ 1866 w 2110"/>
                  <a:gd name="T59" fmla="*/ 2153 h 2540"/>
                  <a:gd name="T60" fmla="*/ 1861 w 2110"/>
                  <a:gd name="T61" fmla="*/ 2202 h 2540"/>
                  <a:gd name="T62" fmla="*/ 1824 w 2110"/>
                  <a:gd name="T63" fmla="*/ 2290 h 2540"/>
                  <a:gd name="T64" fmla="*/ 1709 w 2110"/>
                  <a:gd name="T65" fmla="*/ 2172 h 2540"/>
                  <a:gd name="T66" fmla="*/ 1724 w 2110"/>
                  <a:gd name="T67" fmla="*/ 2079 h 2540"/>
                  <a:gd name="T68" fmla="*/ 1644 w 2110"/>
                  <a:gd name="T69" fmla="*/ 2093 h 2540"/>
                  <a:gd name="T70" fmla="*/ 1635 w 2110"/>
                  <a:gd name="T71" fmla="*/ 2038 h 2540"/>
                  <a:gd name="T72" fmla="*/ 1547 w 2110"/>
                  <a:gd name="T73" fmla="*/ 2020 h 2540"/>
                  <a:gd name="T74" fmla="*/ 1478 w 2110"/>
                  <a:gd name="T75" fmla="*/ 2011 h 2540"/>
                  <a:gd name="T76" fmla="*/ 1542 w 2110"/>
                  <a:gd name="T77" fmla="*/ 2077 h 2540"/>
                  <a:gd name="T78" fmla="*/ 1638 w 2110"/>
                  <a:gd name="T79" fmla="*/ 2156 h 2540"/>
                  <a:gd name="T80" fmla="*/ 1679 w 2110"/>
                  <a:gd name="T81" fmla="*/ 2298 h 2540"/>
                  <a:gd name="T82" fmla="*/ 1821 w 2110"/>
                  <a:gd name="T83" fmla="*/ 2365 h 2540"/>
                  <a:gd name="T84" fmla="*/ 1779 w 2110"/>
                  <a:gd name="T85" fmla="*/ 2442 h 2540"/>
                  <a:gd name="T86" fmla="*/ 1711 w 2110"/>
                  <a:gd name="T87" fmla="*/ 2471 h 2540"/>
                  <a:gd name="T88" fmla="*/ 1688 w 2110"/>
                  <a:gd name="T89" fmla="*/ 2464 h 2540"/>
                  <a:gd name="T90" fmla="*/ 1694 w 2110"/>
                  <a:gd name="T91" fmla="*/ 2424 h 2540"/>
                  <a:gd name="T92" fmla="*/ 1623 w 2110"/>
                  <a:gd name="T93" fmla="*/ 2382 h 2540"/>
                  <a:gd name="T94" fmla="*/ 1548 w 2110"/>
                  <a:gd name="T95" fmla="*/ 2471 h 2540"/>
                  <a:gd name="T96" fmla="*/ 1479 w 2110"/>
                  <a:gd name="T97" fmla="*/ 2449 h 2540"/>
                  <a:gd name="T98" fmla="*/ 1526 w 2110"/>
                  <a:gd name="T99" fmla="*/ 2303 h 2540"/>
                  <a:gd name="T100" fmla="*/ 1599 w 2110"/>
                  <a:gd name="T101" fmla="*/ 2222 h 2540"/>
                  <a:gd name="T102" fmla="*/ 1529 w 2110"/>
                  <a:gd name="T103" fmla="*/ 2172 h 2540"/>
                  <a:gd name="T104" fmla="*/ 1496 w 2110"/>
                  <a:gd name="T105" fmla="*/ 2228 h 2540"/>
                  <a:gd name="T106" fmla="*/ 1462 w 2110"/>
                  <a:gd name="T107" fmla="*/ 2276 h 2540"/>
                  <a:gd name="T108" fmla="*/ 1470 w 2110"/>
                  <a:gd name="T109" fmla="*/ 2332 h 2540"/>
                  <a:gd name="T110" fmla="*/ 1209 w 2110"/>
                  <a:gd name="T111" fmla="*/ 1689 h 2540"/>
                  <a:gd name="T112" fmla="*/ 784 w 2110"/>
                  <a:gd name="T113" fmla="*/ 2418 h 2540"/>
                  <a:gd name="T114" fmla="*/ 579 w 2110"/>
                  <a:gd name="T115" fmla="*/ 2357 h 2540"/>
                  <a:gd name="T116" fmla="*/ 381 w 2110"/>
                  <a:gd name="T117" fmla="*/ 2179 h 2540"/>
                  <a:gd name="T118" fmla="*/ 368 w 2110"/>
                  <a:gd name="T119" fmla="*/ 1964 h 2540"/>
                  <a:gd name="T120" fmla="*/ 157 w 2110"/>
                  <a:gd name="T121" fmla="*/ 1948 h 2540"/>
                  <a:gd name="T122" fmla="*/ 74 w 2110"/>
                  <a:gd name="T123" fmla="*/ 1753 h 2540"/>
                  <a:gd name="T124" fmla="*/ 97 w 2110"/>
                  <a:gd name="T125" fmla="*/ 1154 h 2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110" h="2540">
                    <a:moveTo>
                      <a:pt x="1240" y="525"/>
                    </a:moveTo>
                    <a:lnTo>
                      <a:pt x="1240" y="526"/>
                    </a:lnTo>
                    <a:lnTo>
                      <a:pt x="1240" y="525"/>
                    </a:lnTo>
                    <a:lnTo>
                      <a:pt x="1240" y="526"/>
                    </a:lnTo>
                    <a:lnTo>
                      <a:pt x="1239" y="526"/>
                    </a:lnTo>
                    <a:lnTo>
                      <a:pt x="1239" y="527"/>
                    </a:lnTo>
                    <a:lnTo>
                      <a:pt x="1240" y="527"/>
                    </a:lnTo>
                    <a:lnTo>
                      <a:pt x="1239" y="527"/>
                    </a:lnTo>
                    <a:lnTo>
                      <a:pt x="1239" y="528"/>
                    </a:lnTo>
                    <a:lnTo>
                      <a:pt x="1240" y="528"/>
                    </a:lnTo>
                    <a:lnTo>
                      <a:pt x="1239" y="528"/>
                    </a:lnTo>
                    <a:lnTo>
                      <a:pt x="1240" y="530"/>
                    </a:lnTo>
                    <a:lnTo>
                      <a:pt x="1239" y="530"/>
                    </a:lnTo>
                    <a:lnTo>
                      <a:pt x="1239" y="531"/>
                    </a:lnTo>
                    <a:lnTo>
                      <a:pt x="1240" y="531"/>
                    </a:lnTo>
                    <a:lnTo>
                      <a:pt x="1240" y="532"/>
                    </a:lnTo>
                    <a:lnTo>
                      <a:pt x="1239" y="532"/>
                    </a:lnTo>
                    <a:lnTo>
                      <a:pt x="1239" y="533"/>
                    </a:lnTo>
                    <a:lnTo>
                      <a:pt x="1239" y="534"/>
                    </a:lnTo>
                    <a:lnTo>
                      <a:pt x="1239" y="535"/>
                    </a:lnTo>
                    <a:lnTo>
                      <a:pt x="1239" y="536"/>
                    </a:lnTo>
                    <a:lnTo>
                      <a:pt x="1239" y="537"/>
                    </a:lnTo>
                    <a:lnTo>
                      <a:pt x="1239" y="539"/>
                    </a:lnTo>
                    <a:lnTo>
                      <a:pt x="1239" y="540"/>
                    </a:lnTo>
                    <a:lnTo>
                      <a:pt x="1240" y="540"/>
                    </a:lnTo>
                    <a:lnTo>
                      <a:pt x="1240" y="541"/>
                    </a:lnTo>
                    <a:lnTo>
                      <a:pt x="1241" y="541"/>
                    </a:lnTo>
                    <a:lnTo>
                      <a:pt x="1241" y="542"/>
                    </a:lnTo>
                    <a:lnTo>
                      <a:pt x="1242" y="542"/>
                    </a:lnTo>
                    <a:lnTo>
                      <a:pt x="1242" y="543"/>
                    </a:lnTo>
                    <a:lnTo>
                      <a:pt x="1243" y="543"/>
                    </a:lnTo>
                    <a:lnTo>
                      <a:pt x="1243" y="544"/>
                    </a:lnTo>
                    <a:lnTo>
                      <a:pt x="1244" y="544"/>
                    </a:lnTo>
                    <a:lnTo>
                      <a:pt x="1244" y="545"/>
                    </a:lnTo>
                    <a:lnTo>
                      <a:pt x="1244" y="547"/>
                    </a:lnTo>
                    <a:lnTo>
                      <a:pt x="1246" y="547"/>
                    </a:lnTo>
                    <a:lnTo>
                      <a:pt x="1246" y="548"/>
                    </a:lnTo>
                    <a:lnTo>
                      <a:pt x="1247" y="548"/>
                    </a:lnTo>
                    <a:lnTo>
                      <a:pt x="1247" y="549"/>
                    </a:lnTo>
                    <a:lnTo>
                      <a:pt x="1246" y="549"/>
                    </a:lnTo>
                    <a:lnTo>
                      <a:pt x="1246" y="550"/>
                    </a:lnTo>
                    <a:lnTo>
                      <a:pt x="1246" y="551"/>
                    </a:lnTo>
                    <a:lnTo>
                      <a:pt x="1246" y="552"/>
                    </a:lnTo>
                    <a:lnTo>
                      <a:pt x="1244" y="552"/>
                    </a:lnTo>
                    <a:lnTo>
                      <a:pt x="1244" y="553"/>
                    </a:lnTo>
                    <a:lnTo>
                      <a:pt x="1244" y="554"/>
                    </a:lnTo>
                    <a:lnTo>
                      <a:pt x="1244" y="556"/>
                    </a:lnTo>
                    <a:lnTo>
                      <a:pt x="1243" y="556"/>
                    </a:lnTo>
                    <a:lnTo>
                      <a:pt x="1243" y="557"/>
                    </a:lnTo>
                    <a:lnTo>
                      <a:pt x="1244" y="557"/>
                    </a:lnTo>
                    <a:lnTo>
                      <a:pt x="1244" y="558"/>
                    </a:lnTo>
                    <a:lnTo>
                      <a:pt x="1244" y="559"/>
                    </a:lnTo>
                    <a:lnTo>
                      <a:pt x="1244" y="560"/>
                    </a:lnTo>
                    <a:lnTo>
                      <a:pt x="1246" y="560"/>
                    </a:lnTo>
                    <a:lnTo>
                      <a:pt x="1246" y="561"/>
                    </a:lnTo>
                    <a:lnTo>
                      <a:pt x="1246" y="562"/>
                    </a:lnTo>
                    <a:lnTo>
                      <a:pt x="1246" y="564"/>
                    </a:lnTo>
                    <a:lnTo>
                      <a:pt x="1246" y="565"/>
                    </a:lnTo>
                    <a:lnTo>
                      <a:pt x="1247" y="565"/>
                    </a:lnTo>
                    <a:lnTo>
                      <a:pt x="1247" y="566"/>
                    </a:lnTo>
                    <a:lnTo>
                      <a:pt x="1247" y="567"/>
                    </a:lnTo>
                    <a:lnTo>
                      <a:pt x="1247" y="568"/>
                    </a:lnTo>
                    <a:lnTo>
                      <a:pt x="1247" y="569"/>
                    </a:lnTo>
                    <a:lnTo>
                      <a:pt x="1247" y="570"/>
                    </a:lnTo>
                    <a:lnTo>
                      <a:pt x="1248" y="570"/>
                    </a:lnTo>
                    <a:lnTo>
                      <a:pt x="1248" y="572"/>
                    </a:lnTo>
                    <a:lnTo>
                      <a:pt x="1248" y="573"/>
                    </a:lnTo>
                    <a:lnTo>
                      <a:pt x="1248" y="574"/>
                    </a:lnTo>
                    <a:lnTo>
                      <a:pt x="1249" y="574"/>
                    </a:lnTo>
                    <a:lnTo>
                      <a:pt x="1249" y="575"/>
                    </a:lnTo>
                    <a:lnTo>
                      <a:pt x="1248" y="575"/>
                    </a:lnTo>
                    <a:lnTo>
                      <a:pt x="1248" y="576"/>
                    </a:lnTo>
                    <a:lnTo>
                      <a:pt x="1248" y="577"/>
                    </a:lnTo>
                    <a:lnTo>
                      <a:pt x="1249" y="577"/>
                    </a:lnTo>
                    <a:lnTo>
                      <a:pt x="1249" y="578"/>
                    </a:lnTo>
                    <a:lnTo>
                      <a:pt x="1249" y="579"/>
                    </a:lnTo>
                    <a:lnTo>
                      <a:pt x="1248" y="579"/>
                    </a:lnTo>
                    <a:lnTo>
                      <a:pt x="1248" y="581"/>
                    </a:lnTo>
                    <a:lnTo>
                      <a:pt x="1249" y="581"/>
                    </a:lnTo>
                    <a:lnTo>
                      <a:pt x="1250" y="581"/>
                    </a:lnTo>
                    <a:lnTo>
                      <a:pt x="1250" y="582"/>
                    </a:lnTo>
                    <a:lnTo>
                      <a:pt x="1250" y="583"/>
                    </a:lnTo>
                    <a:lnTo>
                      <a:pt x="1250" y="584"/>
                    </a:lnTo>
                    <a:lnTo>
                      <a:pt x="1250" y="585"/>
                    </a:lnTo>
                    <a:lnTo>
                      <a:pt x="1250" y="586"/>
                    </a:lnTo>
                    <a:lnTo>
                      <a:pt x="1251" y="586"/>
                    </a:lnTo>
                    <a:lnTo>
                      <a:pt x="1251" y="587"/>
                    </a:lnTo>
                    <a:lnTo>
                      <a:pt x="1251" y="589"/>
                    </a:lnTo>
                    <a:lnTo>
                      <a:pt x="1252" y="590"/>
                    </a:lnTo>
                    <a:lnTo>
                      <a:pt x="1254" y="590"/>
                    </a:lnTo>
                    <a:lnTo>
                      <a:pt x="1254" y="591"/>
                    </a:lnTo>
                    <a:lnTo>
                      <a:pt x="1255" y="591"/>
                    </a:lnTo>
                    <a:lnTo>
                      <a:pt x="1255" y="592"/>
                    </a:lnTo>
                    <a:lnTo>
                      <a:pt x="1256" y="592"/>
                    </a:lnTo>
                    <a:lnTo>
                      <a:pt x="1256" y="593"/>
                    </a:lnTo>
                    <a:lnTo>
                      <a:pt x="1256" y="594"/>
                    </a:lnTo>
                    <a:lnTo>
                      <a:pt x="1257" y="594"/>
                    </a:lnTo>
                    <a:lnTo>
                      <a:pt x="1257" y="595"/>
                    </a:lnTo>
                    <a:lnTo>
                      <a:pt x="1257" y="596"/>
                    </a:lnTo>
                    <a:lnTo>
                      <a:pt x="1257" y="598"/>
                    </a:lnTo>
                    <a:lnTo>
                      <a:pt x="1258" y="598"/>
                    </a:lnTo>
                    <a:lnTo>
                      <a:pt x="1258" y="599"/>
                    </a:lnTo>
                    <a:lnTo>
                      <a:pt x="1257" y="599"/>
                    </a:lnTo>
                    <a:lnTo>
                      <a:pt x="1257" y="600"/>
                    </a:lnTo>
                    <a:lnTo>
                      <a:pt x="1257" y="601"/>
                    </a:lnTo>
                    <a:lnTo>
                      <a:pt x="1256" y="601"/>
                    </a:lnTo>
                    <a:lnTo>
                      <a:pt x="1256" y="602"/>
                    </a:lnTo>
                    <a:lnTo>
                      <a:pt x="1255" y="602"/>
                    </a:lnTo>
                    <a:lnTo>
                      <a:pt x="1255" y="603"/>
                    </a:lnTo>
                    <a:lnTo>
                      <a:pt x="1255" y="604"/>
                    </a:lnTo>
                    <a:lnTo>
                      <a:pt x="1255" y="606"/>
                    </a:lnTo>
                    <a:lnTo>
                      <a:pt x="1255" y="607"/>
                    </a:lnTo>
                    <a:lnTo>
                      <a:pt x="1255" y="608"/>
                    </a:lnTo>
                    <a:lnTo>
                      <a:pt x="1256" y="608"/>
                    </a:lnTo>
                    <a:lnTo>
                      <a:pt x="1256" y="609"/>
                    </a:lnTo>
                    <a:lnTo>
                      <a:pt x="1257" y="609"/>
                    </a:lnTo>
                    <a:lnTo>
                      <a:pt x="1258" y="609"/>
                    </a:lnTo>
                    <a:lnTo>
                      <a:pt x="1258" y="610"/>
                    </a:lnTo>
                    <a:lnTo>
                      <a:pt x="1259" y="610"/>
                    </a:lnTo>
                    <a:lnTo>
                      <a:pt x="1259" y="611"/>
                    </a:lnTo>
                    <a:lnTo>
                      <a:pt x="1260" y="611"/>
                    </a:lnTo>
                    <a:lnTo>
                      <a:pt x="1261" y="611"/>
                    </a:lnTo>
                    <a:lnTo>
                      <a:pt x="1261" y="612"/>
                    </a:lnTo>
                    <a:lnTo>
                      <a:pt x="1263" y="612"/>
                    </a:lnTo>
                    <a:lnTo>
                      <a:pt x="1264" y="611"/>
                    </a:lnTo>
                    <a:lnTo>
                      <a:pt x="1264" y="612"/>
                    </a:lnTo>
                    <a:lnTo>
                      <a:pt x="1265" y="612"/>
                    </a:lnTo>
                    <a:lnTo>
                      <a:pt x="1266" y="612"/>
                    </a:lnTo>
                    <a:lnTo>
                      <a:pt x="1267" y="612"/>
                    </a:lnTo>
                    <a:lnTo>
                      <a:pt x="1267" y="613"/>
                    </a:lnTo>
                    <a:lnTo>
                      <a:pt x="1267" y="615"/>
                    </a:lnTo>
                    <a:lnTo>
                      <a:pt x="1267" y="616"/>
                    </a:lnTo>
                    <a:lnTo>
                      <a:pt x="1268" y="616"/>
                    </a:lnTo>
                    <a:lnTo>
                      <a:pt x="1269" y="617"/>
                    </a:lnTo>
                    <a:lnTo>
                      <a:pt x="1269" y="618"/>
                    </a:lnTo>
                    <a:lnTo>
                      <a:pt x="1271" y="619"/>
                    </a:lnTo>
                    <a:lnTo>
                      <a:pt x="1269" y="619"/>
                    </a:lnTo>
                    <a:lnTo>
                      <a:pt x="1271" y="619"/>
                    </a:lnTo>
                    <a:lnTo>
                      <a:pt x="1271" y="620"/>
                    </a:lnTo>
                    <a:lnTo>
                      <a:pt x="1271" y="621"/>
                    </a:lnTo>
                    <a:lnTo>
                      <a:pt x="1271" y="623"/>
                    </a:lnTo>
                    <a:lnTo>
                      <a:pt x="1271" y="624"/>
                    </a:lnTo>
                    <a:lnTo>
                      <a:pt x="1272" y="624"/>
                    </a:lnTo>
                    <a:lnTo>
                      <a:pt x="1272" y="625"/>
                    </a:lnTo>
                    <a:lnTo>
                      <a:pt x="1273" y="625"/>
                    </a:lnTo>
                    <a:lnTo>
                      <a:pt x="1273" y="626"/>
                    </a:lnTo>
                    <a:lnTo>
                      <a:pt x="1273" y="627"/>
                    </a:lnTo>
                    <a:lnTo>
                      <a:pt x="1273" y="628"/>
                    </a:lnTo>
                    <a:lnTo>
                      <a:pt x="1274" y="628"/>
                    </a:lnTo>
                    <a:lnTo>
                      <a:pt x="1273" y="629"/>
                    </a:lnTo>
                    <a:lnTo>
                      <a:pt x="1273" y="630"/>
                    </a:lnTo>
                    <a:lnTo>
                      <a:pt x="1274" y="630"/>
                    </a:lnTo>
                    <a:lnTo>
                      <a:pt x="1273" y="632"/>
                    </a:lnTo>
                    <a:lnTo>
                      <a:pt x="1273" y="633"/>
                    </a:lnTo>
                    <a:lnTo>
                      <a:pt x="1274" y="633"/>
                    </a:lnTo>
                    <a:lnTo>
                      <a:pt x="1274" y="634"/>
                    </a:lnTo>
                    <a:lnTo>
                      <a:pt x="1275" y="634"/>
                    </a:lnTo>
                    <a:lnTo>
                      <a:pt x="1276" y="634"/>
                    </a:lnTo>
                    <a:lnTo>
                      <a:pt x="1276" y="633"/>
                    </a:lnTo>
                    <a:lnTo>
                      <a:pt x="1277" y="633"/>
                    </a:lnTo>
                    <a:lnTo>
                      <a:pt x="1277" y="634"/>
                    </a:lnTo>
                    <a:lnTo>
                      <a:pt x="1278" y="634"/>
                    </a:lnTo>
                    <a:lnTo>
                      <a:pt x="1280" y="634"/>
                    </a:lnTo>
                    <a:lnTo>
                      <a:pt x="1280" y="635"/>
                    </a:lnTo>
                    <a:lnTo>
                      <a:pt x="1280" y="636"/>
                    </a:lnTo>
                    <a:lnTo>
                      <a:pt x="1280" y="637"/>
                    </a:lnTo>
                    <a:lnTo>
                      <a:pt x="1280" y="638"/>
                    </a:lnTo>
                    <a:lnTo>
                      <a:pt x="1281" y="638"/>
                    </a:lnTo>
                    <a:lnTo>
                      <a:pt x="1282" y="638"/>
                    </a:lnTo>
                    <a:lnTo>
                      <a:pt x="1282" y="640"/>
                    </a:lnTo>
                    <a:lnTo>
                      <a:pt x="1283" y="640"/>
                    </a:lnTo>
                    <a:lnTo>
                      <a:pt x="1284" y="640"/>
                    </a:lnTo>
                    <a:lnTo>
                      <a:pt x="1284" y="638"/>
                    </a:lnTo>
                    <a:lnTo>
                      <a:pt x="1285" y="638"/>
                    </a:lnTo>
                    <a:lnTo>
                      <a:pt x="1286" y="638"/>
                    </a:lnTo>
                    <a:lnTo>
                      <a:pt x="1288" y="638"/>
                    </a:lnTo>
                    <a:lnTo>
                      <a:pt x="1288" y="640"/>
                    </a:lnTo>
                    <a:lnTo>
                      <a:pt x="1289" y="640"/>
                    </a:lnTo>
                    <a:lnTo>
                      <a:pt x="1290" y="640"/>
                    </a:lnTo>
                    <a:lnTo>
                      <a:pt x="1290" y="641"/>
                    </a:lnTo>
                    <a:lnTo>
                      <a:pt x="1291" y="641"/>
                    </a:lnTo>
                    <a:lnTo>
                      <a:pt x="1291" y="640"/>
                    </a:lnTo>
                    <a:lnTo>
                      <a:pt x="1292" y="640"/>
                    </a:lnTo>
                    <a:lnTo>
                      <a:pt x="1292" y="641"/>
                    </a:lnTo>
                    <a:lnTo>
                      <a:pt x="1293" y="641"/>
                    </a:lnTo>
                    <a:lnTo>
                      <a:pt x="1293" y="642"/>
                    </a:lnTo>
                    <a:lnTo>
                      <a:pt x="1294" y="642"/>
                    </a:lnTo>
                    <a:lnTo>
                      <a:pt x="1294" y="643"/>
                    </a:lnTo>
                    <a:lnTo>
                      <a:pt x="1295" y="643"/>
                    </a:lnTo>
                    <a:lnTo>
                      <a:pt x="1295" y="644"/>
                    </a:lnTo>
                    <a:lnTo>
                      <a:pt x="1297" y="644"/>
                    </a:lnTo>
                    <a:lnTo>
                      <a:pt x="1298" y="644"/>
                    </a:lnTo>
                    <a:lnTo>
                      <a:pt x="1299" y="644"/>
                    </a:lnTo>
                    <a:lnTo>
                      <a:pt x="1300" y="644"/>
                    </a:lnTo>
                    <a:lnTo>
                      <a:pt x="1300" y="645"/>
                    </a:lnTo>
                    <a:lnTo>
                      <a:pt x="1301" y="645"/>
                    </a:lnTo>
                    <a:lnTo>
                      <a:pt x="1302" y="645"/>
                    </a:lnTo>
                    <a:lnTo>
                      <a:pt x="1302" y="646"/>
                    </a:lnTo>
                    <a:lnTo>
                      <a:pt x="1303" y="646"/>
                    </a:lnTo>
                    <a:lnTo>
                      <a:pt x="1303" y="648"/>
                    </a:lnTo>
                    <a:lnTo>
                      <a:pt x="1305" y="649"/>
                    </a:lnTo>
                    <a:lnTo>
                      <a:pt x="1305" y="650"/>
                    </a:lnTo>
                    <a:lnTo>
                      <a:pt x="1305" y="651"/>
                    </a:lnTo>
                    <a:lnTo>
                      <a:pt x="1303" y="651"/>
                    </a:lnTo>
                    <a:lnTo>
                      <a:pt x="1303" y="652"/>
                    </a:lnTo>
                    <a:lnTo>
                      <a:pt x="1305" y="652"/>
                    </a:lnTo>
                    <a:lnTo>
                      <a:pt x="1305" y="653"/>
                    </a:lnTo>
                    <a:lnTo>
                      <a:pt x="1305" y="654"/>
                    </a:lnTo>
                    <a:lnTo>
                      <a:pt x="1305" y="655"/>
                    </a:lnTo>
                    <a:lnTo>
                      <a:pt x="1305" y="657"/>
                    </a:lnTo>
                    <a:lnTo>
                      <a:pt x="1306" y="657"/>
                    </a:lnTo>
                    <a:lnTo>
                      <a:pt x="1306" y="658"/>
                    </a:lnTo>
                    <a:lnTo>
                      <a:pt x="1306" y="659"/>
                    </a:lnTo>
                    <a:lnTo>
                      <a:pt x="1306" y="660"/>
                    </a:lnTo>
                    <a:lnTo>
                      <a:pt x="1307" y="660"/>
                    </a:lnTo>
                    <a:lnTo>
                      <a:pt x="1307" y="661"/>
                    </a:lnTo>
                    <a:lnTo>
                      <a:pt x="1307" y="662"/>
                    </a:lnTo>
                    <a:lnTo>
                      <a:pt x="1308" y="662"/>
                    </a:lnTo>
                    <a:lnTo>
                      <a:pt x="1308" y="663"/>
                    </a:lnTo>
                    <a:lnTo>
                      <a:pt x="1308" y="665"/>
                    </a:lnTo>
                    <a:lnTo>
                      <a:pt x="1308" y="666"/>
                    </a:lnTo>
                    <a:lnTo>
                      <a:pt x="1307" y="666"/>
                    </a:lnTo>
                    <a:lnTo>
                      <a:pt x="1307" y="667"/>
                    </a:lnTo>
                    <a:lnTo>
                      <a:pt x="1307" y="668"/>
                    </a:lnTo>
                    <a:lnTo>
                      <a:pt x="1308" y="669"/>
                    </a:lnTo>
                    <a:lnTo>
                      <a:pt x="1308" y="670"/>
                    </a:lnTo>
                    <a:lnTo>
                      <a:pt x="1309" y="670"/>
                    </a:lnTo>
                    <a:lnTo>
                      <a:pt x="1309" y="671"/>
                    </a:lnTo>
                    <a:lnTo>
                      <a:pt x="1309" y="672"/>
                    </a:lnTo>
                    <a:lnTo>
                      <a:pt x="1309" y="674"/>
                    </a:lnTo>
                    <a:lnTo>
                      <a:pt x="1310" y="674"/>
                    </a:lnTo>
                    <a:lnTo>
                      <a:pt x="1310" y="675"/>
                    </a:lnTo>
                    <a:lnTo>
                      <a:pt x="1311" y="675"/>
                    </a:lnTo>
                    <a:lnTo>
                      <a:pt x="1311" y="676"/>
                    </a:lnTo>
                    <a:lnTo>
                      <a:pt x="1311" y="677"/>
                    </a:lnTo>
                    <a:lnTo>
                      <a:pt x="1311" y="678"/>
                    </a:lnTo>
                    <a:lnTo>
                      <a:pt x="1311" y="679"/>
                    </a:lnTo>
                    <a:lnTo>
                      <a:pt x="1311" y="680"/>
                    </a:lnTo>
                    <a:lnTo>
                      <a:pt x="1311" y="682"/>
                    </a:lnTo>
                    <a:lnTo>
                      <a:pt x="1311" y="683"/>
                    </a:lnTo>
                    <a:lnTo>
                      <a:pt x="1311" y="682"/>
                    </a:lnTo>
                    <a:lnTo>
                      <a:pt x="1313" y="682"/>
                    </a:lnTo>
                    <a:lnTo>
                      <a:pt x="1313" y="683"/>
                    </a:lnTo>
                    <a:lnTo>
                      <a:pt x="1313" y="684"/>
                    </a:lnTo>
                    <a:lnTo>
                      <a:pt x="1313" y="685"/>
                    </a:lnTo>
                    <a:lnTo>
                      <a:pt x="1313" y="686"/>
                    </a:lnTo>
                    <a:lnTo>
                      <a:pt x="1314" y="686"/>
                    </a:lnTo>
                    <a:lnTo>
                      <a:pt x="1314" y="687"/>
                    </a:lnTo>
                    <a:lnTo>
                      <a:pt x="1313" y="687"/>
                    </a:lnTo>
                    <a:lnTo>
                      <a:pt x="1314" y="687"/>
                    </a:lnTo>
                    <a:lnTo>
                      <a:pt x="1314" y="688"/>
                    </a:lnTo>
                    <a:lnTo>
                      <a:pt x="1314" y="687"/>
                    </a:lnTo>
                    <a:lnTo>
                      <a:pt x="1314" y="688"/>
                    </a:lnTo>
                    <a:lnTo>
                      <a:pt x="1315" y="688"/>
                    </a:lnTo>
                    <a:lnTo>
                      <a:pt x="1316" y="688"/>
                    </a:lnTo>
                    <a:lnTo>
                      <a:pt x="1316" y="689"/>
                    </a:lnTo>
                    <a:lnTo>
                      <a:pt x="1316" y="691"/>
                    </a:lnTo>
                    <a:lnTo>
                      <a:pt x="1316" y="692"/>
                    </a:lnTo>
                    <a:lnTo>
                      <a:pt x="1315" y="692"/>
                    </a:lnTo>
                    <a:lnTo>
                      <a:pt x="1316" y="692"/>
                    </a:lnTo>
                    <a:lnTo>
                      <a:pt x="1316" y="693"/>
                    </a:lnTo>
                    <a:lnTo>
                      <a:pt x="1316" y="694"/>
                    </a:lnTo>
                    <a:lnTo>
                      <a:pt x="1315" y="694"/>
                    </a:lnTo>
                    <a:lnTo>
                      <a:pt x="1314" y="694"/>
                    </a:lnTo>
                    <a:lnTo>
                      <a:pt x="1314" y="695"/>
                    </a:lnTo>
                    <a:lnTo>
                      <a:pt x="1315" y="695"/>
                    </a:lnTo>
                    <a:lnTo>
                      <a:pt x="1315" y="696"/>
                    </a:lnTo>
                    <a:lnTo>
                      <a:pt x="1315" y="695"/>
                    </a:lnTo>
                    <a:lnTo>
                      <a:pt x="1315" y="696"/>
                    </a:lnTo>
                    <a:lnTo>
                      <a:pt x="1315" y="697"/>
                    </a:lnTo>
                    <a:lnTo>
                      <a:pt x="1315" y="699"/>
                    </a:lnTo>
                    <a:lnTo>
                      <a:pt x="1315" y="700"/>
                    </a:lnTo>
                    <a:lnTo>
                      <a:pt x="1314" y="701"/>
                    </a:lnTo>
                    <a:lnTo>
                      <a:pt x="1314" y="702"/>
                    </a:lnTo>
                    <a:lnTo>
                      <a:pt x="1315" y="702"/>
                    </a:lnTo>
                    <a:lnTo>
                      <a:pt x="1315" y="703"/>
                    </a:lnTo>
                    <a:lnTo>
                      <a:pt x="1315" y="704"/>
                    </a:lnTo>
                    <a:lnTo>
                      <a:pt x="1315" y="705"/>
                    </a:lnTo>
                    <a:lnTo>
                      <a:pt x="1315" y="707"/>
                    </a:lnTo>
                    <a:lnTo>
                      <a:pt x="1315" y="708"/>
                    </a:lnTo>
                    <a:lnTo>
                      <a:pt x="1316" y="708"/>
                    </a:lnTo>
                    <a:lnTo>
                      <a:pt x="1317" y="708"/>
                    </a:lnTo>
                    <a:lnTo>
                      <a:pt x="1318" y="708"/>
                    </a:lnTo>
                    <a:lnTo>
                      <a:pt x="1319" y="708"/>
                    </a:lnTo>
                    <a:lnTo>
                      <a:pt x="1320" y="708"/>
                    </a:lnTo>
                    <a:lnTo>
                      <a:pt x="1322" y="708"/>
                    </a:lnTo>
                    <a:lnTo>
                      <a:pt x="1323" y="708"/>
                    </a:lnTo>
                    <a:lnTo>
                      <a:pt x="1324" y="708"/>
                    </a:lnTo>
                    <a:lnTo>
                      <a:pt x="1325" y="708"/>
                    </a:lnTo>
                    <a:lnTo>
                      <a:pt x="1325" y="709"/>
                    </a:lnTo>
                    <a:lnTo>
                      <a:pt x="1325" y="710"/>
                    </a:lnTo>
                    <a:lnTo>
                      <a:pt x="1325" y="711"/>
                    </a:lnTo>
                    <a:lnTo>
                      <a:pt x="1326" y="711"/>
                    </a:lnTo>
                    <a:lnTo>
                      <a:pt x="1327" y="711"/>
                    </a:lnTo>
                    <a:lnTo>
                      <a:pt x="1327" y="712"/>
                    </a:lnTo>
                    <a:lnTo>
                      <a:pt x="1328" y="712"/>
                    </a:lnTo>
                    <a:lnTo>
                      <a:pt x="1328" y="713"/>
                    </a:lnTo>
                    <a:lnTo>
                      <a:pt x="1328" y="714"/>
                    </a:lnTo>
                    <a:lnTo>
                      <a:pt x="1328" y="716"/>
                    </a:lnTo>
                    <a:lnTo>
                      <a:pt x="1327" y="716"/>
                    </a:lnTo>
                    <a:lnTo>
                      <a:pt x="1327" y="717"/>
                    </a:lnTo>
                    <a:lnTo>
                      <a:pt x="1327" y="718"/>
                    </a:lnTo>
                    <a:lnTo>
                      <a:pt x="1327" y="719"/>
                    </a:lnTo>
                    <a:lnTo>
                      <a:pt x="1327" y="720"/>
                    </a:lnTo>
                    <a:lnTo>
                      <a:pt x="1327" y="721"/>
                    </a:lnTo>
                    <a:lnTo>
                      <a:pt x="1326" y="721"/>
                    </a:lnTo>
                    <a:lnTo>
                      <a:pt x="1326" y="722"/>
                    </a:lnTo>
                    <a:lnTo>
                      <a:pt x="1326" y="724"/>
                    </a:lnTo>
                    <a:lnTo>
                      <a:pt x="1326" y="725"/>
                    </a:lnTo>
                    <a:lnTo>
                      <a:pt x="1327" y="726"/>
                    </a:lnTo>
                    <a:lnTo>
                      <a:pt x="1327" y="727"/>
                    </a:lnTo>
                    <a:lnTo>
                      <a:pt x="1328" y="727"/>
                    </a:lnTo>
                    <a:lnTo>
                      <a:pt x="1328" y="728"/>
                    </a:lnTo>
                    <a:lnTo>
                      <a:pt x="1328" y="729"/>
                    </a:lnTo>
                    <a:lnTo>
                      <a:pt x="1328" y="730"/>
                    </a:lnTo>
                    <a:lnTo>
                      <a:pt x="1327" y="730"/>
                    </a:lnTo>
                    <a:lnTo>
                      <a:pt x="1328" y="731"/>
                    </a:lnTo>
                    <a:lnTo>
                      <a:pt x="1328" y="733"/>
                    </a:lnTo>
                    <a:lnTo>
                      <a:pt x="1328" y="734"/>
                    </a:lnTo>
                    <a:lnTo>
                      <a:pt x="1328" y="735"/>
                    </a:lnTo>
                    <a:lnTo>
                      <a:pt x="1327" y="735"/>
                    </a:lnTo>
                    <a:lnTo>
                      <a:pt x="1327" y="736"/>
                    </a:lnTo>
                    <a:lnTo>
                      <a:pt x="1328" y="736"/>
                    </a:lnTo>
                    <a:lnTo>
                      <a:pt x="1328" y="737"/>
                    </a:lnTo>
                    <a:lnTo>
                      <a:pt x="1330" y="737"/>
                    </a:lnTo>
                    <a:lnTo>
                      <a:pt x="1330" y="738"/>
                    </a:lnTo>
                    <a:lnTo>
                      <a:pt x="1331" y="738"/>
                    </a:lnTo>
                    <a:lnTo>
                      <a:pt x="1331" y="739"/>
                    </a:lnTo>
                    <a:lnTo>
                      <a:pt x="1331" y="741"/>
                    </a:lnTo>
                    <a:lnTo>
                      <a:pt x="1331" y="742"/>
                    </a:lnTo>
                    <a:lnTo>
                      <a:pt x="1330" y="742"/>
                    </a:lnTo>
                    <a:lnTo>
                      <a:pt x="1330" y="743"/>
                    </a:lnTo>
                    <a:lnTo>
                      <a:pt x="1331" y="743"/>
                    </a:lnTo>
                    <a:lnTo>
                      <a:pt x="1332" y="743"/>
                    </a:lnTo>
                    <a:lnTo>
                      <a:pt x="1332" y="744"/>
                    </a:lnTo>
                    <a:lnTo>
                      <a:pt x="1332" y="745"/>
                    </a:lnTo>
                    <a:lnTo>
                      <a:pt x="1333" y="745"/>
                    </a:lnTo>
                    <a:lnTo>
                      <a:pt x="1333" y="746"/>
                    </a:lnTo>
                    <a:lnTo>
                      <a:pt x="1333" y="747"/>
                    </a:lnTo>
                    <a:lnTo>
                      <a:pt x="1334" y="747"/>
                    </a:lnTo>
                    <a:lnTo>
                      <a:pt x="1334" y="748"/>
                    </a:lnTo>
                    <a:lnTo>
                      <a:pt x="1334" y="750"/>
                    </a:lnTo>
                    <a:lnTo>
                      <a:pt x="1335" y="750"/>
                    </a:lnTo>
                    <a:lnTo>
                      <a:pt x="1336" y="750"/>
                    </a:lnTo>
                    <a:lnTo>
                      <a:pt x="1337" y="750"/>
                    </a:lnTo>
                    <a:lnTo>
                      <a:pt x="1337" y="751"/>
                    </a:lnTo>
                    <a:lnTo>
                      <a:pt x="1339" y="751"/>
                    </a:lnTo>
                    <a:lnTo>
                      <a:pt x="1339" y="752"/>
                    </a:lnTo>
                    <a:lnTo>
                      <a:pt x="1340" y="752"/>
                    </a:lnTo>
                    <a:lnTo>
                      <a:pt x="1340" y="753"/>
                    </a:lnTo>
                    <a:lnTo>
                      <a:pt x="1341" y="753"/>
                    </a:lnTo>
                    <a:lnTo>
                      <a:pt x="1341" y="754"/>
                    </a:lnTo>
                    <a:lnTo>
                      <a:pt x="1341" y="755"/>
                    </a:lnTo>
                    <a:lnTo>
                      <a:pt x="1341" y="756"/>
                    </a:lnTo>
                    <a:lnTo>
                      <a:pt x="1341" y="758"/>
                    </a:lnTo>
                    <a:lnTo>
                      <a:pt x="1341" y="759"/>
                    </a:lnTo>
                    <a:lnTo>
                      <a:pt x="1342" y="760"/>
                    </a:lnTo>
                    <a:lnTo>
                      <a:pt x="1342" y="761"/>
                    </a:lnTo>
                    <a:lnTo>
                      <a:pt x="1342" y="762"/>
                    </a:lnTo>
                    <a:lnTo>
                      <a:pt x="1341" y="762"/>
                    </a:lnTo>
                    <a:lnTo>
                      <a:pt x="1341" y="763"/>
                    </a:lnTo>
                    <a:lnTo>
                      <a:pt x="1342" y="763"/>
                    </a:lnTo>
                    <a:lnTo>
                      <a:pt x="1342" y="764"/>
                    </a:lnTo>
                    <a:lnTo>
                      <a:pt x="1342" y="766"/>
                    </a:lnTo>
                    <a:lnTo>
                      <a:pt x="1342" y="767"/>
                    </a:lnTo>
                    <a:lnTo>
                      <a:pt x="1343" y="768"/>
                    </a:lnTo>
                    <a:lnTo>
                      <a:pt x="1343" y="769"/>
                    </a:lnTo>
                    <a:lnTo>
                      <a:pt x="1344" y="770"/>
                    </a:lnTo>
                    <a:lnTo>
                      <a:pt x="1344" y="771"/>
                    </a:lnTo>
                    <a:lnTo>
                      <a:pt x="1344" y="772"/>
                    </a:lnTo>
                    <a:lnTo>
                      <a:pt x="1345" y="772"/>
                    </a:lnTo>
                    <a:lnTo>
                      <a:pt x="1345" y="773"/>
                    </a:lnTo>
                    <a:lnTo>
                      <a:pt x="1347" y="773"/>
                    </a:lnTo>
                    <a:lnTo>
                      <a:pt x="1348" y="773"/>
                    </a:lnTo>
                    <a:lnTo>
                      <a:pt x="1349" y="773"/>
                    </a:lnTo>
                    <a:lnTo>
                      <a:pt x="1350" y="773"/>
                    </a:lnTo>
                    <a:lnTo>
                      <a:pt x="1350" y="775"/>
                    </a:lnTo>
                    <a:lnTo>
                      <a:pt x="1349" y="776"/>
                    </a:lnTo>
                    <a:lnTo>
                      <a:pt x="1350" y="776"/>
                    </a:lnTo>
                    <a:lnTo>
                      <a:pt x="1351" y="776"/>
                    </a:lnTo>
                    <a:lnTo>
                      <a:pt x="1352" y="776"/>
                    </a:lnTo>
                    <a:lnTo>
                      <a:pt x="1352" y="775"/>
                    </a:lnTo>
                    <a:lnTo>
                      <a:pt x="1353" y="775"/>
                    </a:lnTo>
                    <a:lnTo>
                      <a:pt x="1354" y="775"/>
                    </a:lnTo>
                    <a:lnTo>
                      <a:pt x="1354" y="773"/>
                    </a:lnTo>
                    <a:lnTo>
                      <a:pt x="1356" y="773"/>
                    </a:lnTo>
                    <a:lnTo>
                      <a:pt x="1357" y="773"/>
                    </a:lnTo>
                    <a:lnTo>
                      <a:pt x="1358" y="773"/>
                    </a:lnTo>
                    <a:lnTo>
                      <a:pt x="1358" y="772"/>
                    </a:lnTo>
                    <a:lnTo>
                      <a:pt x="1359" y="772"/>
                    </a:lnTo>
                    <a:lnTo>
                      <a:pt x="1359" y="773"/>
                    </a:lnTo>
                    <a:lnTo>
                      <a:pt x="1359" y="775"/>
                    </a:lnTo>
                    <a:lnTo>
                      <a:pt x="1359" y="776"/>
                    </a:lnTo>
                    <a:lnTo>
                      <a:pt x="1358" y="776"/>
                    </a:lnTo>
                    <a:lnTo>
                      <a:pt x="1358" y="777"/>
                    </a:lnTo>
                    <a:lnTo>
                      <a:pt x="1358" y="778"/>
                    </a:lnTo>
                    <a:lnTo>
                      <a:pt x="1359" y="778"/>
                    </a:lnTo>
                    <a:lnTo>
                      <a:pt x="1359" y="779"/>
                    </a:lnTo>
                    <a:lnTo>
                      <a:pt x="1359" y="780"/>
                    </a:lnTo>
                    <a:lnTo>
                      <a:pt x="1359" y="781"/>
                    </a:lnTo>
                    <a:lnTo>
                      <a:pt x="1359" y="783"/>
                    </a:lnTo>
                    <a:lnTo>
                      <a:pt x="1359" y="784"/>
                    </a:lnTo>
                    <a:lnTo>
                      <a:pt x="1359" y="785"/>
                    </a:lnTo>
                    <a:lnTo>
                      <a:pt x="1359" y="786"/>
                    </a:lnTo>
                    <a:lnTo>
                      <a:pt x="1359" y="787"/>
                    </a:lnTo>
                    <a:lnTo>
                      <a:pt x="1359" y="788"/>
                    </a:lnTo>
                    <a:lnTo>
                      <a:pt x="1360" y="788"/>
                    </a:lnTo>
                    <a:lnTo>
                      <a:pt x="1360" y="789"/>
                    </a:lnTo>
                    <a:lnTo>
                      <a:pt x="1360" y="790"/>
                    </a:lnTo>
                    <a:lnTo>
                      <a:pt x="1359" y="792"/>
                    </a:lnTo>
                    <a:lnTo>
                      <a:pt x="1359" y="793"/>
                    </a:lnTo>
                    <a:lnTo>
                      <a:pt x="1358" y="793"/>
                    </a:lnTo>
                    <a:lnTo>
                      <a:pt x="1358" y="794"/>
                    </a:lnTo>
                    <a:lnTo>
                      <a:pt x="1359" y="794"/>
                    </a:lnTo>
                    <a:lnTo>
                      <a:pt x="1359" y="795"/>
                    </a:lnTo>
                    <a:lnTo>
                      <a:pt x="1359" y="796"/>
                    </a:lnTo>
                    <a:lnTo>
                      <a:pt x="1360" y="796"/>
                    </a:lnTo>
                    <a:lnTo>
                      <a:pt x="1360" y="797"/>
                    </a:lnTo>
                    <a:lnTo>
                      <a:pt x="1361" y="797"/>
                    </a:lnTo>
                    <a:lnTo>
                      <a:pt x="1361" y="798"/>
                    </a:lnTo>
                    <a:lnTo>
                      <a:pt x="1362" y="798"/>
                    </a:lnTo>
                    <a:lnTo>
                      <a:pt x="1362" y="800"/>
                    </a:lnTo>
                    <a:lnTo>
                      <a:pt x="1362" y="801"/>
                    </a:lnTo>
                    <a:lnTo>
                      <a:pt x="1362" y="802"/>
                    </a:lnTo>
                    <a:lnTo>
                      <a:pt x="1362" y="803"/>
                    </a:lnTo>
                    <a:lnTo>
                      <a:pt x="1361" y="803"/>
                    </a:lnTo>
                    <a:lnTo>
                      <a:pt x="1361" y="804"/>
                    </a:lnTo>
                    <a:lnTo>
                      <a:pt x="1361" y="805"/>
                    </a:lnTo>
                    <a:lnTo>
                      <a:pt x="1360" y="805"/>
                    </a:lnTo>
                    <a:lnTo>
                      <a:pt x="1359" y="805"/>
                    </a:lnTo>
                    <a:lnTo>
                      <a:pt x="1359" y="806"/>
                    </a:lnTo>
                    <a:lnTo>
                      <a:pt x="1358" y="806"/>
                    </a:lnTo>
                    <a:lnTo>
                      <a:pt x="1357" y="805"/>
                    </a:lnTo>
                    <a:lnTo>
                      <a:pt x="1356" y="805"/>
                    </a:lnTo>
                    <a:lnTo>
                      <a:pt x="1356" y="806"/>
                    </a:lnTo>
                    <a:lnTo>
                      <a:pt x="1354" y="806"/>
                    </a:lnTo>
                    <a:lnTo>
                      <a:pt x="1353" y="806"/>
                    </a:lnTo>
                    <a:lnTo>
                      <a:pt x="1353" y="805"/>
                    </a:lnTo>
                    <a:lnTo>
                      <a:pt x="1352" y="805"/>
                    </a:lnTo>
                    <a:lnTo>
                      <a:pt x="1352" y="806"/>
                    </a:lnTo>
                    <a:lnTo>
                      <a:pt x="1351" y="806"/>
                    </a:lnTo>
                    <a:lnTo>
                      <a:pt x="1351" y="807"/>
                    </a:lnTo>
                    <a:lnTo>
                      <a:pt x="1352" y="807"/>
                    </a:lnTo>
                    <a:lnTo>
                      <a:pt x="1351" y="807"/>
                    </a:lnTo>
                    <a:lnTo>
                      <a:pt x="1351" y="809"/>
                    </a:lnTo>
                    <a:lnTo>
                      <a:pt x="1351" y="810"/>
                    </a:lnTo>
                    <a:lnTo>
                      <a:pt x="1351" y="811"/>
                    </a:lnTo>
                    <a:lnTo>
                      <a:pt x="1350" y="811"/>
                    </a:lnTo>
                    <a:lnTo>
                      <a:pt x="1349" y="811"/>
                    </a:lnTo>
                    <a:lnTo>
                      <a:pt x="1350" y="812"/>
                    </a:lnTo>
                    <a:lnTo>
                      <a:pt x="1349" y="812"/>
                    </a:lnTo>
                    <a:lnTo>
                      <a:pt x="1349" y="813"/>
                    </a:lnTo>
                    <a:lnTo>
                      <a:pt x="1349" y="814"/>
                    </a:lnTo>
                    <a:lnTo>
                      <a:pt x="1349" y="815"/>
                    </a:lnTo>
                    <a:lnTo>
                      <a:pt x="1350" y="817"/>
                    </a:lnTo>
                    <a:lnTo>
                      <a:pt x="1351" y="817"/>
                    </a:lnTo>
                    <a:lnTo>
                      <a:pt x="1350" y="818"/>
                    </a:lnTo>
                    <a:lnTo>
                      <a:pt x="1349" y="818"/>
                    </a:lnTo>
                    <a:lnTo>
                      <a:pt x="1349" y="819"/>
                    </a:lnTo>
                    <a:lnTo>
                      <a:pt x="1350" y="819"/>
                    </a:lnTo>
                    <a:lnTo>
                      <a:pt x="1350" y="820"/>
                    </a:lnTo>
                    <a:lnTo>
                      <a:pt x="1350" y="821"/>
                    </a:lnTo>
                    <a:lnTo>
                      <a:pt x="1351" y="821"/>
                    </a:lnTo>
                    <a:lnTo>
                      <a:pt x="1351" y="822"/>
                    </a:lnTo>
                    <a:lnTo>
                      <a:pt x="1352" y="822"/>
                    </a:lnTo>
                    <a:lnTo>
                      <a:pt x="1352" y="823"/>
                    </a:lnTo>
                    <a:lnTo>
                      <a:pt x="1353" y="823"/>
                    </a:lnTo>
                    <a:lnTo>
                      <a:pt x="1354" y="823"/>
                    </a:lnTo>
                    <a:lnTo>
                      <a:pt x="1354" y="822"/>
                    </a:lnTo>
                    <a:lnTo>
                      <a:pt x="1356" y="821"/>
                    </a:lnTo>
                    <a:lnTo>
                      <a:pt x="1357" y="821"/>
                    </a:lnTo>
                    <a:lnTo>
                      <a:pt x="1357" y="822"/>
                    </a:lnTo>
                    <a:lnTo>
                      <a:pt x="1358" y="822"/>
                    </a:lnTo>
                    <a:lnTo>
                      <a:pt x="1359" y="822"/>
                    </a:lnTo>
                    <a:lnTo>
                      <a:pt x="1359" y="823"/>
                    </a:lnTo>
                    <a:lnTo>
                      <a:pt x="1360" y="823"/>
                    </a:lnTo>
                    <a:lnTo>
                      <a:pt x="1360" y="824"/>
                    </a:lnTo>
                    <a:lnTo>
                      <a:pt x="1360" y="826"/>
                    </a:lnTo>
                    <a:lnTo>
                      <a:pt x="1360" y="827"/>
                    </a:lnTo>
                    <a:lnTo>
                      <a:pt x="1359" y="827"/>
                    </a:lnTo>
                    <a:lnTo>
                      <a:pt x="1359" y="828"/>
                    </a:lnTo>
                    <a:lnTo>
                      <a:pt x="1359" y="829"/>
                    </a:lnTo>
                    <a:lnTo>
                      <a:pt x="1359" y="830"/>
                    </a:lnTo>
                    <a:lnTo>
                      <a:pt x="1359" y="832"/>
                    </a:lnTo>
                    <a:lnTo>
                      <a:pt x="1359" y="834"/>
                    </a:lnTo>
                    <a:lnTo>
                      <a:pt x="1359" y="835"/>
                    </a:lnTo>
                    <a:lnTo>
                      <a:pt x="1359" y="836"/>
                    </a:lnTo>
                    <a:lnTo>
                      <a:pt x="1358" y="836"/>
                    </a:lnTo>
                    <a:lnTo>
                      <a:pt x="1358" y="837"/>
                    </a:lnTo>
                    <a:lnTo>
                      <a:pt x="1358" y="838"/>
                    </a:lnTo>
                    <a:lnTo>
                      <a:pt x="1358" y="839"/>
                    </a:lnTo>
                    <a:lnTo>
                      <a:pt x="1358" y="840"/>
                    </a:lnTo>
                    <a:lnTo>
                      <a:pt x="1358" y="842"/>
                    </a:lnTo>
                    <a:lnTo>
                      <a:pt x="1358" y="843"/>
                    </a:lnTo>
                    <a:lnTo>
                      <a:pt x="1358" y="844"/>
                    </a:lnTo>
                    <a:lnTo>
                      <a:pt x="1358" y="845"/>
                    </a:lnTo>
                    <a:lnTo>
                      <a:pt x="1358" y="846"/>
                    </a:lnTo>
                    <a:lnTo>
                      <a:pt x="1358" y="847"/>
                    </a:lnTo>
                    <a:lnTo>
                      <a:pt x="1357" y="847"/>
                    </a:lnTo>
                    <a:lnTo>
                      <a:pt x="1357" y="848"/>
                    </a:lnTo>
                    <a:lnTo>
                      <a:pt x="1358" y="848"/>
                    </a:lnTo>
                    <a:lnTo>
                      <a:pt x="1358" y="849"/>
                    </a:lnTo>
                    <a:lnTo>
                      <a:pt x="1358" y="851"/>
                    </a:lnTo>
                    <a:lnTo>
                      <a:pt x="1358" y="852"/>
                    </a:lnTo>
                    <a:lnTo>
                      <a:pt x="1358" y="853"/>
                    </a:lnTo>
                    <a:lnTo>
                      <a:pt x="1358" y="854"/>
                    </a:lnTo>
                    <a:lnTo>
                      <a:pt x="1358" y="855"/>
                    </a:lnTo>
                    <a:lnTo>
                      <a:pt x="1358" y="856"/>
                    </a:lnTo>
                    <a:lnTo>
                      <a:pt x="1359" y="856"/>
                    </a:lnTo>
                    <a:lnTo>
                      <a:pt x="1359" y="857"/>
                    </a:lnTo>
                    <a:lnTo>
                      <a:pt x="1359" y="859"/>
                    </a:lnTo>
                    <a:lnTo>
                      <a:pt x="1360" y="859"/>
                    </a:lnTo>
                    <a:lnTo>
                      <a:pt x="1361" y="860"/>
                    </a:lnTo>
                    <a:lnTo>
                      <a:pt x="1362" y="860"/>
                    </a:lnTo>
                    <a:lnTo>
                      <a:pt x="1364" y="860"/>
                    </a:lnTo>
                    <a:lnTo>
                      <a:pt x="1364" y="861"/>
                    </a:lnTo>
                    <a:lnTo>
                      <a:pt x="1365" y="861"/>
                    </a:lnTo>
                    <a:lnTo>
                      <a:pt x="1366" y="861"/>
                    </a:lnTo>
                    <a:lnTo>
                      <a:pt x="1367" y="861"/>
                    </a:lnTo>
                    <a:lnTo>
                      <a:pt x="1367" y="860"/>
                    </a:lnTo>
                    <a:lnTo>
                      <a:pt x="1368" y="860"/>
                    </a:lnTo>
                    <a:lnTo>
                      <a:pt x="1369" y="860"/>
                    </a:lnTo>
                    <a:lnTo>
                      <a:pt x="1370" y="860"/>
                    </a:lnTo>
                    <a:lnTo>
                      <a:pt x="1370" y="861"/>
                    </a:lnTo>
                    <a:lnTo>
                      <a:pt x="1371" y="861"/>
                    </a:lnTo>
                    <a:lnTo>
                      <a:pt x="1373" y="861"/>
                    </a:lnTo>
                    <a:lnTo>
                      <a:pt x="1373" y="860"/>
                    </a:lnTo>
                    <a:lnTo>
                      <a:pt x="1374" y="860"/>
                    </a:lnTo>
                    <a:lnTo>
                      <a:pt x="1375" y="860"/>
                    </a:lnTo>
                    <a:lnTo>
                      <a:pt x="1375" y="861"/>
                    </a:lnTo>
                    <a:lnTo>
                      <a:pt x="1376" y="861"/>
                    </a:lnTo>
                    <a:lnTo>
                      <a:pt x="1376" y="862"/>
                    </a:lnTo>
                    <a:lnTo>
                      <a:pt x="1377" y="862"/>
                    </a:lnTo>
                    <a:lnTo>
                      <a:pt x="1377" y="863"/>
                    </a:lnTo>
                    <a:lnTo>
                      <a:pt x="1377" y="864"/>
                    </a:lnTo>
                    <a:lnTo>
                      <a:pt x="1377" y="865"/>
                    </a:lnTo>
                    <a:lnTo>
                      <a:pt x="1377" y="866"/>
                    </a:lnTo>
                    <a:lnTo>
                      <a:pt x="1377" y="868"/>
                    </a:lnTo>
                    <a:lnTo>
                      <a:pt x="1378" y="868"/>
                    </a:lnTo>
                    <a:lnTo>
                      <a:pt x="1378" y="869"/>
                    </a:lnTo>
                    <a:lnTo>
                      <a:pt x="1378" y="870"/>
                    </a:lnTo>
                    <a:lnTo>
                      <a:pt x="1379" y="870"/>
                    </a:lnTo>
                    <a:lnTo>
                      <a:pt x="1379" y="871"/>
                    </a:lnTo>
                    <a:lnTo>
                      <a:pt x="1379" y="872"/>
                    </a:lnTo>
                    <a:lnTo>
                      <a:pt x="1381" y="872"/>
                    </a:lnTo>
                    <a:lnTo>
                      <a:pt x="1381" y="873"/>
                    </a:lnTo>
                    <a:lnTo>
                      <a:pt x="1381" y="874"/>
                    </a:lnTo>
                    <a:lnTo>
                      <a:pt x="1381" y="876"/>
                    </a:lnTo>
                    <a:lnTo>
                      <a:pt x="1382" y="876"/>
                    </a:lnTo>
                    <a:lnTo>
                      <a:pt x="1382" y="877"/>
                    </a:lnTo>
                    <a:lnTo>
                      <a:pt x="1383" y="878"/>
                    </a:lnTo>
                    <a:lnTo>
                      <a:pt x="1383" y="879"/>
                    </a:lnTo>
                    <a:lnTo>
                      <a:pt x="1384" y="879"/>
                    </a:lnTo>
                    <a:lnTo>
                      <a:pt x="1385" y="880"/>
                    </a:lnTo>
                    <a:lnTo>
                      <a:pt x="1386" y="880"/>
                    </a:lnTo>
                    <a:lnTo>
                      <a:pt x="1387" y="880"/>
                    </a:lnTo>
                    <a:lnTo>
                      <a:pt x="1387" y="881"/>
                    </a:lnTo>
                    <a:lnTo>
                      <a:pt x="1389" y="881"/>
                    </a:lnTo>
                    <a:lnTo>
                      <a:pt x="1390" y="881"/>
                    </a:lnTo>
                    <a:lnTo>
                      <a:pt x="1391" y="881"/>
                    </a:lnTo>
                    <a:lnTo>
                      <a:pt x="1392" y="881"/>
                    </a:lnTo>
                    <a:lnTo>
                      <a:pt x="1393" y="881"/>
                    </a:lnTo>
                    <a:lnTo>
                      <a:pt x="1394" y="881"/>
                    </a:lnTo>
                    <a:lnTo>
                      <a:pt x="1395" y="881"/>
                    </a:lnTo>
                    <a:lnTo>
                      <a:pt x="1396" y="882"/>
                    </a:lnTo>
                    <a:lnTo>
                      <a:pt x="1396" y="883"/>
                    </a:lnTo>
                    <a:lnTo>
                      <a:pt x="1396" y="885"/>
                    </a:lnTo>
                    <a:lnTo>
                      <a:pt x="1396" y="886"/>
                    </a:lnTo>
                    <a:lnTo>
                      <a:pt x="1396" y="887"/>
                    </a:lnTo>
                    <a:lnTo>
                      <a:pt x="1395" y="887"/>
                    </a:lnTo>
                    <a:lnTo>
                      <a:pt x="1395" y="888"/>
                    </a:lnTo>
                    <a:lnTo>
                      <a:pt x="1395" y="889"/>
                    </a:lnTo>
                    <a:lnTo>
                      <a:pt x="1394" y="890"/>
                    </a:lnTo>
                    <a:lnTo>
                      <a:pt x="1394" y="891"/>
                    </a:lnTo>
                    <a:lnTo>
                      <a:pt x="1394" y="893"/>
                    </a:lnTo>
                    <a:lnTo>
                      <a:pt x="1394" y="894"/>
                    </a:lnTo>
                    <a:lnTo>
                      <a:pt x="1395" y="894"/>
                    </a:lnTo>
                    <a:lnTo>
                      <a:pt x="1396" y="894"/>
                    </a:lnTo>
                    <a:lnTo>
                      <a:pt x="1398" y="894"/>
                    </a:lnTo>
                    <a:lnTo>
                      <a:pt x="1399" y="893"/>
                    </a:lnTo>
                    <a:lnTo>
                      <a:pt x="1400" y="893"/>
                    </a:lnTo>
                    <a:lnTo>
                      <a:pt x="1401" y="894"/>
                    </a:lnTo>
                    <a:lnTo>
                      <a:pt x="1402" y="894"/>
                    </a:lnTo>
                    <a:lnTo>
                      <a:pt x="1403" y="894"/>
                    </a:lnTo>
                    <a:lnTo>
                      <a:pt x="1404" y="893"/>
                    </a:lnTo>
                    <a:lnTo>
                      <a:pt x="1406" y="893"/>
                    </a:lnTo>
                    <a:lnTo>
                      <a:pt x="1407" y="893"/>
                    </a:lnTo>
                    <a:lnTo>
                      <a:pt x="1408" y="893"/>
                    </a:lnTo>
                    <a:lnTo>
                      <a:pt x="1408" y="894"/>
                    </a:lnTo>
                    <a:lnTo>
                      <a:pt x="1409" y="894"/>
                    </a:lnTo>
                    <a:lnTo>
                      <a:pt x="1409" y="895"/>
                    </a:lnTo>
                    <a:lnTo>
                      <a:pt x="1410" y="895"/>
                    </a:lnTo>
                    <a:lnTo>
                      <a:pt x="1410" y="896"/>
                    </a:lnTo>
                    <a:lnTo>
                      <a:pt x="1410" y="897"/>
                    </a:lnTo>
                    <a:lnTo>
                      <a:pt x="1410" y="898"/>
                    </a:lnTo>
                    <a:lnTo>
                      <a:pt x="1410" y="899"/>
                    </a:lnTo>
                    <a:lnTo>
                      <a:pt x="1410" y="901"/>
                    </a:lnTo>
                    <a:lnTo>
                      <a:pt x="1409" y="901"/>
                    </a:lnTo>
                    <a:lnTo>
                      <a:pt x="1409" y="902"/>
                    </a:lnTo>
                    <a:lnTo>
                      <a:pt x="1409" y="903"/>
                    </a:lnTo>
                    <a:lnTo>
                      <a:pt x="1409" y="904"/>
                    </a:lnTo>
                    <a:lnTo>
                      <a:pt x="1409" y="905"/>
                    </a:lnTo>
                    <a:lnTo>
                      <a:pt x="1410" y="905"/>
                    </a:lnTo>
                    <a:lnTo>
                      <a:pt x="1410" y="906"/>
                    </a:lnTo>
                    <a:lnTo>
                      <a:pt x="1410" y="907"/>
                    </a:lnTo>
                    <a:lnTo>
                      <a:pt x="1410" y="908"/>
                    </a:lnTo>
                    <a:lnTo>
                      <a:pt x="1410" y="910"/>
                    </a:lnTo>
                    <a:lnTo>
                      <a:pt x="1410" y="911"/>
                    </a:lnTo>
                    <a:lnTo>
                      <a:pt x="1411" y="912"/>
                    </a:lnTo>
                    <a:lnTo>
                      <a:pt x="1411" y="913"/>
                    </a:lnTo>
                    <a:lnTo>
                      <a:pt x="1412" y="913"/>
                    </a:lnTo>
                    <a:lnTo>
                      <a:pt x="1413" y="914"/>
                    </a:lnTo>
                    <a:lnTo>
                      <a:pt x="1415" y="914"/>
                    </a:lnTo>
                    <a:lnTo>
                      <a:pt x="1416" y="914"/>
                    </a:lnTo>
                    <a:lnTo>
                      <a:pt x="1417" y="914"/>
                    </a:lnTo>
                    <a:lnTo>
                      <a:pt x="1417" y="915"/>
                    </a:lnTo>
                    <a:lnTo>
                      <a:pt x="1418" y="915"/>
                    </a:lnTo>
                    <a:lnTo>
                      <a:pt x="1418" y="916"/>
                    </a:lnTo>
                    <a:lnTo>
                      <a:pt x="1419" y="916"/>
                    </a:lnTo>
                    <a:lnTo>
                      <a:pt x="1419" y="918"/>
                    </a:lnTo>
                    <a:lnTo>
                      <a:pt x="1419" y="919"/>
                    </a:lnTo>
                    <a:lnTo>
                      <a:pt x="1418" y="919"/>
                    </a:lnTo>
                    <a:lnTo>
                      <a:pt x="1418" y="920"/>
                    </a:lnTo>
                    <a:lnTo>
                      <a:pt x="1418" y="921"/>
                    </a:lnTo>
                    <a:lnTo>
                      <a:pt x="1418" y="922"/>
                    </a:lnTo>
                    <a:lnTo>
                      <a:pt x="1418" y="923"/>
                    </a:lnTo>
                    <a:lnTo>
                      <a:pt x="1418" y="924"/>
                    </a:lnTo>
                    <a:lnTo>
                      <a:pt x="1418" y="925"/>
                    </a:lnTo>
                    <a:lnTo>
                      <a:pt x="1417" y="925"/>
                    </a:lnTo>
                    <a:lnTo>
                      <a:pt x="1417" y="927"/>
                    </a:lnTo>
                    <a:lnTo>
                      <a:pt x="1417" y="928"/>
                    </a:lnTo>
                    <a:lnTo>
                      <a:pt x="1417" y="929"/>
                    </a:lnTo>
                    <a:lnTo>
                      <a:pt x="1417" y="930"/>
                    </a:lnTo>
                    <a:lnTo>
                      <a:pt x="1418" y="931"/>
                    </a:lnTo>
                    <a:lnTo>
                      <a:pt x="1419" y="931"/>
                    </a:lnTo>
                    <a:lnTo>
                      <a:pt x="1420" y="931"/>
                    </a:lnTo>
                    <a:lnTo>
                      <a:pt x="1421" y="931"/>
                    </a:lnTo>
                    <a:lnTo>
                      <a:pt x="1421" y="930"/>
                    </a:lnTo>
                    <a:lnTo>
                      <a:pt x="1423" y="930"/>
                    </a:lnTo>
                    <a:lnTo>
                      <a:pt x="1423" y="929"/>
                    </a:lnTo>
                    <a:lnTo>
                      <a:pt x="1424" y="929"/>
                    </a:lnTo>
                    <a:lnTo>
                      <a:pt x="1425" y="929"/>
                    </a:lnTo>
                    <a:lnTo>
                      <a:pt x="1426" y="930"/>
                    </a:lnTo>
                    <a:lnTo>
                      <a:pt x="1427" y="930"/>
                    </a:lnTo>
                    <a:lnTo>
                      <a:pt x="1428" y="930"/>
                    </a:lnTo>
                    <a:lnTo>
                      <a:pt x="1429" y="930"/>
                    </a:lnTo>
                    <a:lnTo>
                      <a:pt x="1430" y="930"/>
                    </a:lnTo>
                    <a:lnTo>
                      <a:pt x="1432" y="930"/>
                    </a:lnTo>
                    <a:lnTo>
                      <a:pt x="1432" y="931"/>
                    </a:lnTo>
                    <a:lnTo>
                      <a:pt x="1433" y="931"/>
                    </a:lnTo>
                    <a:lnTo>
                      <a:pt x="1433" y="932"/>
                    </a:lnTo>
                    <a:lnTo>
                      <a:pt x="1433" y="933"/>
                    </a:lnTo>
                    <a:lnTo>
                      <a:pt x="1433" y="935"/>
                    </a:lnTo>
                    <a:lnTo>
                      <a:pt x="1434" y="935"/>
                    </a:lnTo>
                    <a:lnTo>
                      <a:pt x="1434" y="936"/>
                    </a:lnTo>
                    <a:lnTo>
                      <a:pt x="1435" y="936"/>
                    </a:lnTo>
                    <a:lnTo>
                      <a:pt x="1435" y="937"/>
                    </a:lnTo>
                    <a:lnTo>
                      <a:pt x="1435" y="938"/>
                    </a:lnTo>
                    <a:lnTo>
                      <a:pt x="1435" y="939"/>
                    </a:lnTo>
                    <a:lnTo>
                      <a:pt x="1435" y="940"/>
                    </a:lnTo>
                    <a:lnTo>
                      <a:pt x="1435" y="941"/>
                    </a:lnTo>
                    <a:lnTo>
                      <a:pt x="1436" y="942"/>
                    </a:lnTo>
                    <a:lnTo>
                      <a:pt x="1436" y="944"/>
                    </a:lnTo>
                    <a:lnTo>
                      <a:pt x="1437" y="945"/>
                    </a:lnTo>
                    <a:lnTo>
                      <a:pt x="1437" y="946"/>
                    </a:lnTo>
                    <a:lnTo>
                      <a:pt x="1437" y="947"/>
                    </a:lnTo>
                    <a:lnTo>
                      <a:pt x="1437" y="948"/>
                    </a:lnTo>
                    <a:lnTo>
                      <a:pt x="1438" y="949"/>
                    </a:lnTo>
                    <a:lnTo>
                      <a:pt x="1438" y="950"/>
                    </a:lnTo>
                    <a:lnTo>
                      <a:pt x="1438" y="952"/>
                    </a:lnTo>
                    <a:lnTo>
                      <a:pt x="1440" y="952"/>
                    </a:lnTo>
                    <a:lnTo>
                      <a:pt x="1440" y="953"/>
                    </a:lnTo>
                    <a:lnTo>
                      <a:pt x="1441" y="953"/>
                    </a:lnTo>
                    <a:lnTo>
                      <a:pt x="1442" y="954"/>
                    </a:lnTo>
                    <a:lnTo>
                      <a:pt x="1443" y="954"/>
                    </a:lnTo>
                    <a:lnTo>
                      <a:pt x="1444" y="954"/>
                    </a:lnTo>
                    <a:lnTo>
                      <a:pt x="1445" y="955"/>
                    </a:lnTo>
                    <a:lnTo>
                      <a:pt x="1446" y="955"/>
                    </a:lnTo>
                    <a:lnTo>
                      <a:pt x="1447" y="955"/>
                    </a:lnTo>
                    <a:lnTo>
                      <a:pt x="1447" y="956"/>
                    </a:lnTo>
                    <a:lnTo>
                      <a:pt x="1449" y="956"/>
                    </a:lnTo>
                    <a:lnTo>
                      <a:pt x="1450" y="956"/>
                    </a:lnTo>
                    <a:lnTo>
                      <a:pt x="1451" y="956"/>
                    </a:lnTo>
                    <a:lnTo>
                      <a:pt x="1451" y="955"/>
                    </a:lnTo>
                    <a:lnTo>
                      <a:pt x="1452" y="955"/>
                    </a:lnTo>
                    <a:lnTo>
                      <a:pt x="1452" y="954"/>
                    </a:lnTo>
                    <a:lnTo>
                      <a:pt x="1453" y="954"/>
                    </a:lnTo>
                    <a:lnTo>
                      <a:pt x="1454" y="953"/>
                    </a:lnTo>
                    <a:lnTo>
                      <a:pt x="1455" y="953"/>
                    </a:lnTo>
                    <a:lnTo>
                      <a:pt x="1455" y="952"/>
                    </a:lnTo>
                    <a:lnTo>
                      <a:pt x="1457" y="952"/>
                    </a:lnTo>
                    <a:lnTo>
                      <a:pt x="1457" y="950"/>
                    </a:lnTo>
                    <a:lnTo>
                      <a:pt x="1458" y="950"/>
                    </a:lnTo>
                    <a:lnTo>
                      <a:pt x="1459" y="950"/>
                    </a:lnTo>
                    <a:lnTo>
                      <a:pt x="1459" y="949"/>
                    </a:lnTo>
                    <a:lnTo>
                      <a:pt x="1460" y="949"/>
                    </a:lnTo>
                    <a:lnTo>
                      <a:pt x="1461" y="949"/>
                    </a:lnTo>
                    <a:lnTo>
                      <a:pt x="1461" y="950"/>
                    </a:lnTo>
                    <a:lnTo>
                      <a:pt x="1462" y="950"/>
                    </a:lnTo>
                    <a:lnTo>
                      <a:pt x="1463" y="950"/>
                    </a:lnTo>
                    <a:lnTo>
                      <a:pt x="1464" y="950"/>
                    </a:lnTo>
                    <a:lnTo>
                      <a:pt x="1464" y="952"/>
                    </a:lnTo>
                    <a:lnTo>
                      <a:pt x="1466" y="952"/>
                    </a:lnTo>
                    <a:lnTo>
                      <a:pt x="1467" y="952"/>
                    </a:lnTo>
                    <a:lnTo>
                      <a:pt x="1468" y="952"/>
                    </a:lnTo>
                    <a:lnTo>
                      <a:pt x="1469" y="952"/>
                    </a:lnTo>
                    <a:lnTo>
                      <a:pt x="1470" y="952"/>
                    </a:lnTo>
                    <a:lnTo>
                      <a:pt x="1471" y="952"/>
                    </a:lnTo>
                    <a:lnTo>
                      <a:pt x="1472" y="952"/>
                    </a:lnTo>
                    <a:lnTo>
                      <a:pt x="1474" y="952"/>
                    </a:lnTo>
                    <a:lnTo>
                      <a:pt x="1475" y="952"/>
                    </a:lnTo>
                    <a:lnTo>
                      <a:pt x="1475" y="953"/>
                    </a:lnTo>
                    <a:lnTo>
                      <a:pt x="1476" y="953"/>
                    </a:lnTo>
                    <a:lnTo>
                      <a:pt x="1477" y="954"/>
                    </a:lnTo>
                    <a:lnTo>
                      <a:pt x="1478" y="954"/>
                    </a:lnTo>
                    <a:lnTo>
                      <a:pt x="1479" y="954"/>
                    </a:lnTo>
                    <a:lnTo>
                      <a:pt x="1479" y="955"/>
                    </a:lnTo>
                    <a:lnTo>
                      <a:pt x="1480" y="955"/>
                    </a:lnTo>
                    <a:lnTo>
                      <a:pt x="1480" y="956"/>
                    </a:lnTo>
                    <a:lnTo>
                      <a:pt x="1482" y="956"/>
                    </a:lnTo>
                    <a:lnTo>
                      <a:pt x="1483" y="957"/>
                    </a:lnTo>
                    <a:lnTo>
                      <a:pt x="1483" y="956"/>
                    </a:lnTo>
                    <a:lnTo>
                      <a:pt x="1484" y="956"/>
                    </a:lnTo>
                    <a:lnTo>
                      <a:pt x="1484" y="955"/>
                    </a:lnTo>
                    <a:lnTo>
                      <a:pt x="1485" y="955"/>
                    </a:lnTo>
                    <a:lnTo>
                      <a:pt x="1485" y="954"/>
                    </a:lnTo>
                    <a:lnTo>
                      <a:pt x="1486" y="954"/>
                    </a:lnTo>
                    <a:lnTo>
                      <a:pt x="1486" y="953"/>
                    </a:lnTo>
                    <a:lnTo>
                      <a:pt x="1487" y="953"/>
                    </a:lnTo>
                    <a:lnTo>
                      <a:pt x="1487" y="952"/>
                    </a:lnTo>
                    <a:lnTo>
                      <a:pt x="1487" y="950"/>
                    </a:lnTo>
                    <a:lnTo>
                      <a:pt x="1488" y="949"/>
                    </a:lnTo>
                    <a:lnTo>
                      <a:pt x="1488" y="948"/>
                    </a:lnTo>
                    <a:lnTo>
                      <a:pt x="1488" y="947"/>
                    </a:lnTo>
                    <a:lnTo>
                      <a:pt x="1489" y="947"/>
                    </a:lnTo>
                    <a:lnTo>
                      <a:pt x="1489" y="946"/>
                    </a:lnTo>
                    <a:lnTo>
                      <a:pt x="1491" y="945"/>
                    </a:lnTo>
                    <a:lnTo>
                      <a:pt x="1492" y="944"/>
                    </a:lnTo>
                    <a:lnTo>
                      <a:pt x="1493" y="944"/>
                    </a:lnTo>
                    <a:lnTo>
                      <a:pt x="1494" y="944"/>
                    </a:lnTo>
                    <a:lnTo>
                      <a:pt x="1494" y="942"/>
                    </a:lnTo>
                    <a:lnTo>
                      <a:pt x="1495" y="941"/>
                    </a:lnTo>
                    <a:lnTo>
                      <a:pt x="1496" y="941"/>
                    </a:lnTo>
                    <a:lnTo>
                      <a:pt x="1497" y="941"/>
                    </a:lnTo>
                    <a:lnTo>
                      <a:pt x="1499" y="941"/>
                    </a:lnTo>
                    <a:lnTo>
                      <a:pt x="1499" y="942"/>
                    </a:lnTo>
                    <a:lnTo>
                      <a:pt x="1500" y="942"/>
                    </a:lnTo>
                    <a:lnTo>
                      <a:pt x="1500" y="944"/>
                    </a:lnTo>
                    <a:lnTo>
                      <a:pt x="1499" y="945"/>
                    </a:lnTo>
                    <a:lnTo>
                      <a:pt x="1499" y="946"/>
                    </a:lnTo>
                    <a:lnTo>
                      <a:pt x="1500" y="946"/>
                    </a:lnTo>
                    <a:lnTo>
                      <a:pt x="1501" y="946"/>
                    </a:lnTo>
                    <a:lnTo>
                      <a:pt x="1502" y="946"/>
                    </a:lnTo>
                    <a:lnTo>
                      <a:pt x="1502" y="947"/>
                    </a:lnTo>
                    <a:lnTo>
                      <a:pt x="1503" y="947"/>
                    </a:lnTo>
                    <a:lnTo>
                      <a:pt x="1502" y="947"/>
                    </a:lnTo>
                    <a:lnTo>
                      <a:pt x="1502" y="948"/>
                    </a:lnTo>
                    <a:lnTo>
                      <a:pt x="1503" y="949"/>
                    </a:lnTo>
                    <a:lnTo>
                      <a:pt x="1503" y="950"/>
                    </a:lnTo>
                    <a:lnTo>
                      <a:pt x="1504" y="952"/>
                    </a:lnTo>
                    <a:lnTo>
                      <a:pt x="1505" y="952"/>
                    </a:lnTo>
                    <a:lnTo>
                      <a:pt x="1506" y="952"/>
                    </a:lnTo>
                    <a:lnTo>
                      <a:pt x="1506" y="953"/>
                    </a:lnTo>
                    <a:lnTo>
                      <a:pt x="1508" y="953"/>
                    </a:lnTo>
                    <a:lnTo>
                      <a:pt x="1509" y="954"/>
                    </a:lnTo>
                    <a:lnTo>
                      <a:pt x="1510" y="954"/>
                    </a:lnTo>
                    <a:lnTo>
                      <a:pt x="1511" y="954"/>
                    </a:lnTo>
                    <a:lnTo>
                      <a:pt x="1512" y="954"/>
                    </a:lnTo>
                    <a:lnTo>
                      <a:pt x="1513" y="954"/>
                    </a:lnTo>
                    <a:lnTo>
                      <a:pt x="1514" y="954"/>
                    </a:lnTo>
                    <a:lnTo>
                      <a:pt x="1514" y="955"/>
                    </a:lnTo>
                    <a:lnTo>
                      <a:pt x="1516" y="955"/>
                    </a:lnTo>
                    <a:lnTo>
                      <a:pt x="1517" y="955"/>
                    </a:lnTo>
                    <a:lnTo>
                      <a:pt x="1518" y="955"/>
                    </a:lnTo>
                    <a:lnTo>
                      <a:pt x="1519" y="955"/>
                    </a:lnTo>
                    <a:lnTo>
                      <a:pt x="1519" y="956"/>
                    </a:lnTo>
                    <a:lnTo>
                      <a:pt x="1520" y="956"/>
                    </a:lnTo>
                    <a:lnTo>
                      <a:pt x="1521" y="956"/>
                    </a:lnTo>
                    <a:lnTo>
                      <a:pt x="1521" y="957"/>
                    </a:lnTo>
                    <a:lnTo>
                      <a:pt x="1521" y="958"/>
                    </a:lnTo>
                    <a:lnTo>
                      <a:pt x="1522" y="958"/>
                    </a:lnTo>
                    <a:lnTo>
                      <a:pt x="1522" y="960"/>
                    </a:lnTo>
                    <a:lnTo>
                      <a:pt x="1523" y="960"/>
                    </a:lnTo>
                    <a:lnTo>
                      <a:pt x="1523" y="961"/>
                    </a:lnTo>
                    <a:lnTo>
                      <a:pt x="1525" y="961"/>
                    </a:lnTo>
                    <a:lnTo>
                      <a:pt x="1526" y="961"/>
                    </a:lnTo>
                    <a:lnTo>
                      <a:pt x="1527" y="961"/>
                    </a:lnTo>
                    <a:lnTo>
                      <a:pt x="1527" y="962"/>
                    </a:lnTo>
                    <a:lnTo>
                      <a:pt x="1528" y="963"/>
                    </a:lnTo>
                    <a:lnTo>
                      <a:pt x="1529" y="963"/>
                    </a:lnTo>
                    <a:lnTo>
                      <a:pt x="1530" y="964"/>
                    </a:lnTo>
                    <a:lnTo>
                      <a:pt x="1531" y="964"/>
                    </a:lnTo>
                    <a:lnTo>
                      <a:pt x="1534" y="965"/>
                    </a:lnTo>
                    <a:lnTo>
                      <a:pt x="1534" y="966"/>
                    </a:lnTo>
                    <a:lnTo>
                      <a:pt x="1535" y="966"/>
                    </a:lnTo>
                    <a:lnTo>
                      <a:pt x="1535" y="967"/>
                    </a:lnTo>
                    <a:lnTo>
                      <a:pt x="1535" y="969"/>
                    </a:lnTo>
                    <a:lnTo>
                      <a:pt x="1535" y="970"/>
                    </a:lnTo>
                    <a:lnTo>
                      <a:pt x="1536" y="971"/>
                    </a:lnTo>
                    <a:lnTo>
                      <a:pt x="1536" y="972"/>
                    </a:lnTo>
                    <a:lnTo>
                      <a:pt x="1536" y="973"/>
                    </a:lnTo>
                    <a:lnTo>
                      <a:pt x="1537" y="973"/>
                    </a:lnTo>
                    <a:lnTo>
                      <a:pt x="1537" y="974"/>
                    </a:lnTo>
                    <a:lnTo>
                      <a:pt x="1538" y="975"/>
                    </a:lnTo>
                    <a:lnTo>
                      <a:pt x="1539" y="977"/>
                    </a:lnTo>
                    <a:lnTo>
                      <a:pt x="1539" y="978"/>
                    </a:lnTo>
                    <a:lnTo>
                      <a:pt x="1540" y="978"/>
                    </a:lnTo>
                    <a:lnTo>
                      <a:pt x="1540" y="977"/>
                    </a:lnTo>
                    <a:lnTo>
                      <a:pt x="1542" y="977"/>
                    </a:lnTo>
                    <a:lnTo>
                      <a:pt x="1543" y="977"/>
                    </a:lnTo>
                    <a:lnTo>
                      <a:pt x="1544" y="977"/>
                    </a:lnTo>
                    <a:lnTo>
                      <a:pt x="1545" y="977"/>
                    </a:lnTo>
                    <a:lnTo>
                      <a:pt x="1546" y="977"/>
                    </a:lnTo>
                    <a:lnTo>
                      <a:pt x="1547" y="977"/>
                    </a:lnTo>
                    <a:lnTo>
                      <a:pt x="1548" y="977"/>
                    </a:lnTo>
                    <a:lnTo>
                      <a:pt x="1548" y="978"/>
                    </a:lnTo>
                    <a:lnTo>
                      <a:pt x="1550" y="978"/>
                    </a:lnTo>
                    <a:lnTo>
                      <a:pt x="1551" y="978"/>
                    </a:lnTo>
                    <a:lnTo>
                      <a:pt x="1551" y="979"/>
                    </a:lnTo>
                    <a:lnTo>
                      <a:pt x="1552" y="979"/>
                    </a:lnTo>
                    <a:lnTo>
                      <a:pt x="1553" y="979"/>
                    </a:lnTo>
                    <a:lnTo>
                      <a:pt x="1554" y="980"/>
                    </a:lnTo>
                    <a:lnTo>
                      <a:pt x="1555" y="980"/>
                    </a:lnTo>
                    <a:lnTo>
                      <a:pt x="1556" y="980"/>
                    </a:lnTo>
                    <a:lnTo>
                      <a:pt x="1558" y="980"/>
                    </a:lnTo>
                    <a:lnTo>
                      <a:pt x="1558" y="981"/>
                    </a:lnTo>
                    <a:lnTo>
                      <a:pt x="1559" y="981"/>
                    </a:lnTo>
                    <a:lnTo>
                      <a:pt x="1559" y="982"/>
                    </a:lnTo>
                    <a:lnTo>
                      <a:pt x="1559" y="983"/>
                    </a:lnTo>
                    <a:lnTo>
                      <a:pt x="1560" y="983"/>
                    </a:lnTo>
                    <a:lnTo>
                      <a:pt x="1560" y="984"/>
                    </a:lnTo>
                    <a:lnTo>
                      <a:pt x="1561" y="986"/>
                    </a:lnTo>
                    <a:lnTo>
                      <a:pt x="1562" y="987"/>
                    </a:lnTo>
                    <a:lnTo>
                      <a:pt x="1562" y="988"/>
                    </a:lnTo>
                    <a:lnTo>
                      <a:pt x="1562" y="989"/>
                    </a:lnTo>
                    <a:lnTo>
                      <a:pt x="1562" y="990"/>
                    </a:lnTo>
                    <a:lnTo>
                      <a:pt x="1562" y="991"/>
                    </a:lnTo>
                    <a:lnTo>
                      <a:pt x="1561" y="992"/>
                    </a:lnTo>
                    <a:lnTo>
                      <a:pt x="1561" y="994"/>
                    </a:lnTo>
                    <a:lnTo>
                      <a:pt x="1560" y="995"/>
                    </a:lnTo>
                    <a:lnTo>
                      <a:pt x="1560" y="996"/>
                    </a:lnTo>
                    <a:lnTo>
                      <a:pt x="1559" y="996"/>
                    </a:lnTo>
                    <a:lnTo>
                      <a:pt x="1559" y="997"/>
                    </a:lnTo>
                    <a:lnTo>
                      <a:pt x="1560" y="998"/>
                    </a:lnTo>
                    <a:lnTo>
                      <a:pt x="1560" y="999"/>
                    </a:lnTo>
                    <a:lnTo>
                      <a:pt x="1561" y="999"/>
                    </a:lnTo>
                    <a:lnTo>
                      <a:pt x="1561" y="1000"/>
                    </a:lnTo>
                    <a:lnTo>
                      <a:pt x="1562" y="1000"/>
                    </a:lnTo>
                    <a:lnTo>
                      <a:pt x="1562" y="1001"/>
                    </a:lnTo>
                    <a:lnTo>
                      <a:pt x="1563" y="1001"/>
                    </a:lnTo>
                    <a:lnTo>
                      <a:pt x="1563" y="1000"/>
                    </a:lnTo>
                    <a:lnTo>
                      <a:pt x="1564" y="1000"/>
                    </a:lnTo>
                    <a:lnTo>
                      <a:pt x="1565" y="1000"/>
                    </a:lnTo>
                    <a:lnTo>
                      <a:pt x="1565" y="999"/>
                    </a:lnTo>
                    <a:lnTo>
                      <a:pt x="1567" y="999"/>
                    </a:lnTo>
                    <a:lnTo>
                      <a:pt x="1567" y="998"/>
                    </a:lnTo>
                    <a:lnTo>
                      <a:pt x="1568" y="998"/>
                    </a:lnTo>
                    <a:lnTo>
                      <a:pt x="1568" y="997"/>
                    </a:lnTo>
                    <a:lnTo>
                      <a:pt x="1569" y="997"/>
                    </a:lnTo>
                    <a:lnTo>
                      <a:pt x="1569" y="996"/>
                    </a:lnTo>
                    <a:lnTo>
                      <a:pt x="1569" y="995"/>
                    </a:lnTo>
                    <a:lnTo>
                      <a:pt x="1570" y="992"/>
                    </a:lnTo>
                    <a:lnTo>
                      <a:pt x="1570" y="991"/>
                    </a:lnTo>
                    <a:lnTo>
                      <a:pt x="1570" y="990"/>
                    </a:lnTo>
                    <a:lnTo>
                      <a:pt x="1571" y="990"/>
                    </a:lnTo>
                    <a:lnTo>
                      <a:pt x="1571" y="989"/>
                    </a:lnTo>
                    <a:lnTo>
                      <a:pt x="1571" y="988"/>
                    </a:lnTo>
                    <a:lnTo>
                      <a:pt x="1571" y="987"/>
                    </a:lnTo>
                    <a:lnTo>
                      <a:pt x="1572" y="987"/>
                    </a:lnTo>
                    <a:lnTo>
                      <a:pt x="1572" y="986"/>
                    </a:lnTo>
                    <a:lnTo>
                      <a:pt x="1573" y="986"/>
                    </a:lnTo>
                    <a:lnTo>
                      <a:pt x="1575" y="986"/>
                    </a:lnTo>
                    <a:lnTo>
                      <a:pt x="1576" y="986"/>
                    </a:lnTo>
                    <a:lnTo>
                      <a:pt x="1577" y="986"/>
                    </a:lnTo>
                    <a:lnTo>
                      <a:pt x="1577" y="987"/>
                    </a:lnTo>
                    <a:lnTo>
                      <a:pt x="1578" y="987"/>
                    </a:lnTo>
                    <a:lnTo>
                      <a:pt x="1579" y="988"/>
                    </a:lnTo>
                    <a:lnTo>
                      <a:pt x="1580" y="988"/>
                    </a:lnTo>
                    <a:lnTo>
                      <a:pt x="1580" y="989"/>
                    </a:lnTo>
                    <a:lnTo>
                      <a:pt x="1581" y="989"/>
                    </a:lnTo>
                    <a:lnTo>
                      <a:pt x="1582" y="990"/>
                    </a:lnTo>
                    <a:lnTo>
                      <a:pt x="1584" y="990"/>
                    </a:lnTo>
                    <a:lnTo>
                      <a:pt x="1584" y="991"/>
                    </a:lnTo>
                    <a:lnTo>
                      <a:pt x="1585" y="991"/>
                    </a:lnTo>
                    <a:lnTo>
                      <a:pt x="1586" y="991"/>
                    </a:lnTo>
                    <a:lnTo>
                      <a:pt x="1587" y="992"/>
                    </a:lnTo>
                    <a:lnTo>
                      <a:pt x="1587" y="994"/>
                    </a:lnTo>
                    <a:lnTo>
                      <a:pt x="1586" y="994"/>
                    </a:lnTo>
                    <a:lnTo>
                      <a:pt x="1586" y="995"/>
                    </a:lnTo>
                    <a:lnTo>
                      <a:pt x="1587" y="995"/>
                    </a:lnTo>
                    <a:lnTo>
                      <a:pt x="1588" y="996"/>
                    </a:lnTo>
                    <a:lnTo>
                      <a:pt x="1589" y="997"/>
                    </a:lnTo>
                    <a:lnTo>
                      <a:pt x="1589" y="998"/>
                    </a:lnTo>
                    <a:lnTo>
                      <a:pt x="1589" y="999"/>
                    </a:lnTo>
                    <a:lnTo>
                      <a:pt x="1590" y="999"/>
                    </a:lnTo>
                    <a:lnTo>
                      <a:pt x="1590" y="1000"/>
                    </a:lnTo>
                    <a:lnTo>
                      <a:pt x="1592" y="1000"/>
                    </a:lnTo>
                    <a:lnTo>
                      <a:pt x="1592" y="1001"/>
                    </a:lnTo>
                    <a:lnTo>
                      <a:pt x="1593" y="1001"/>
                    </a:lnTo>
                    <a:lnTo>
                      <a:pt x="1593" y="1003"/>
                    </a:lnTo>
                    <a:lnTo>
                      <a:pt x="1593" y="1004"/>
                    </a:lnTo>
                    <a:lnTo>
                      <a:pt x="1594" y="1004"/>
                    </a:lnTo>
                    <a:lnTo>
                      <a:pt x="1594" y="1005"/>
                    </a:lnTo>
                    <a:lnTo>
                      <a:pt x="1595" y="1005"/>
                    </a:lnTo>
                    <a:lnTo>
                      <a:pt x="1596" y="1005"/>
                    </a:lnTo>
                    <a:lnTo>
                      <a:pt x="1597" y="1005"/>
                    </a:lnTo>
                    <a:lnTo>
                      <a:pt x="1598" y="1006"/>
                    </a:lnTo>
                    <a:lnTo>
                      <a:pt x="1599" y="1006"/>
                    </a:lnTo>
                    <a:lnTo>
                      <a:pt x="1599" y="1007"/>
                    </a:lnTo>
                    <a:lnTo>
                      <a:pt x="1601" y="1007"/>
                    </a:lnTo>
                    <a:lnTo>
                      <a:pt x="1602" y="1007"/>
                    </a:lnTo>
                    <a:lnTo>
                      <a:pt x="1603" y="1007"/>
                    </a:lnTo>
                    <a:lnTo>
                      <a:pt x="1603" y="1006"/>
                    </a:lnTo>
                    <a:lnTo>
                      <a:pt x="1604" y="1006"/>
                    </a:lnTo>
                    <a:lnTo>
                      <a:pt x="1605" y="1007"/>
                    </a:lnTo>
                    <a:lnTo>
                      <a:pt x="1606" y="1008"/>
                    </a:lnTo>
                    <a:lnTo>
                      <a:pt x="1607" y="1008"/>
                    </a:lnTo>
                    <a:lnTo>
                      <a:pt x="1607" y="1009"/>
                    </a:lnTo>
                    <a:lnTo>
                      <a:pt x="1609" y="1009"/>
                    </a:lnTo>
                    <a:lnTo>
                      <a:pt x="1610" y="1011"/>
                    </a:lnTo>
                    <a:lnTo>
                      <a:pt x="1611" y="1011"/>
                    </a:lnTo>
                    <a:lnTo>
                      <a:pt x="1612" y="1012"/>
                    </a:lnTo>
                    <a:lnTo>
                      <a:pt x="1613" y="1012"/>
                    </a:lnTo>
                    <a:lnTo>
                      <a:pt x="1614" y="1012"/>
                    </a:lnTo>
                    <a:lnTo>
                      <a:pt x="1614" y="1011"/>
                    </a:lnTo>
                    <a:lnTo>
                      <a:pt x="1615" y="1011"/>
                    </a:lnTo>
                    <a:lnTo>
                      <a:pt x="1616" y="1011"/>
                    </a:lnTo>
                    <a:lnTo>
                      <a:pt x="1618" y="1011"/>
                    </a:lnTo>
                    <a:lnTo>
                      <a:pt x="1618" y="1012"/>
                    </a:lnTo>
                    <a:lnTo>
                      <a:pt x="1619" y="1012"/>
                    </a:lnTo>
                    <a:lnTo>
                      <a:pt x="1619" y="1013"/>
                    </a:lnTo>
                    <a:lnTo>
                      <a:pt x="1620" y="1013"/>
                    </a:lnTo>
                    <a:lnTo>
                      <a:pt x="1620" y="1014"/>
                    </a:lnTo>
                    <a:lnTo>
                      <a:pt x="1621" y="1015"/>
                    </a:lnTo>
                    <a:lnTo>
                      <a:pt x="1622" y="1015"/>
                    </a:lnTo>
                    <a:lnTo>
                      <a:pt x="1622" y="1016"/>
                    </a:lnTo>
                    <a:lnTo>
                      <a:pt x="1622" y="1017"/>
                    </a:lnTo>
                    <a:lnTo>
                      <a:pt x="1623" y="1017"/>
                    </a:lnTo>
                    <a:lnTo>
                      <a:pt x="1623" y="1018"/>
                    </a:lnTo>
                    <a:lnTo>
                      <a:pt x="1624" y="1018"/>
                    </a:lnTo>
                    <a:lnTo>
                      <a:pt x="1626" y="1018"/>
                    </a:lnTo>
                    <a:lnTo>
                      <a:pt x="1627" y="1018"/>
                    </a:lnTo>
                    <a:lnTo>
                      <a:pt x="1627" y="1020"/>
                    </a:lnTo>
                    <a:lnTo>
                      <a:pt x="1627" y="1021"/>
                    </a:lnTo>
                    <a:lnTo>
                      <a:pt x="1628" y="1021"/>
                    </a:lnTo>
                    <a:lnTo>
                      <a:pt x="1628" y="1022"/>
                    </a:lnTo>
                    <a:lnTo>
                      <a:pt x="1628" y="1023"/>
                    </a:lnTo>
                    <a:lnTo>
                      <a:pt x="1628" y="1024"/>
                    </a:lnTo>
                    <a:lnTo>
                      <a:pt x="1628" y="1025"/>
                    </a:lnTo>
                    <a:lnTo>
                      <a:pt x="1628" y="1026"/>
                    </a:lnTo>
                    <a:lnTo>
                      <a:pt x="1627" y="1028"/>
                    </a:lnTo>
                    <a:lnTo>
                      <a:pt x="1627" y="1029"/>
                    </a:lnTo>
                    <a:lnTo>
                      <a:pt x="1627" y="1030"/>
                    </a:lnTo>
                    <a:lnTo>
                      <a:pt x="1627" y="1031"/>
                    </a:lnTo>
                    <a:lnTo>
                      <a:pt x="1627" y="1032"/>
                    </a:lnTo>
                    <a:lnTo>
                      <a:pt x="1627" y="1033"/>
                    </a:lnTo>
                    <a:lnTo>
                      <a:pt x="1627" y="1034"/>
                    </a:lnTo>
                    <a:lnTo>
                      <a:pt x="1628" y="1034"/>
                    </a:lnTo>
                    <a:lnTo>
                      <a:pt x="1628" y="1036"/>
                    </a:lnTo>
                    <a:lnTo>
                      <a:pt x="1629" y="1036"/>
                    </a:lnTo>
                    <a:lnTo>
                      <a:pt x="1630" y="1036"/>
                    </a:lnTo>
                    <a:lnTo>
                      <a:pt x="1631" y="1036"/>
                    </a:lnTo>
                    <a:lnTo>
                      <a:pt x="1632" y="1036"/>
                    </a:lnTo>
                    <a:lnTo>
                      <a:pt x="1632" y="1034"/>
                    </a:lnTo>
                    <a:lnTo>
                      <a:pt x="1634" y="1034"/>
                    </a:lnTo>
                    <a:lnTo>
                      <a:pt x="1635" y="1034"/>
                    </a:lnTo>
                    <a:lnTo>
                      <a:pt x="1636" y="1034"/>
                    </a:lnTo>
                    <a:lnTo>
                      <a:pt x="1637" y="1034"/>
                    </a:lnTo>
                    <a:lnTo>
                      <a:pt x="1637" y="1033"/>
                    </a:lnTo>
                    <a:lnTo>
                      <a:pt x="1638" y="1033"/>
                    </a:lnTo>
                    <a:lnTo>
                      <a:pt x="1639" y="1032"/>
                    </a:lnTo>
                    <a:lnTo>
                      <a:pt x="1639" y="1031"/>
                    </a:lnTo>
                    <a:lnTo>
                      <a:pt x="1640" y="1031"/>
                    </a:lnTo>
                    <a:lnTo>
                      <a:pt x="1641" y="1031"/>
                    </a:lnTo>
                    <a:lnTo>
                      <a:pt x="1643" y="1032"/>
                    </a:lnTo>
                    <a:lnTo>
                      <a:pt x="1644" y="1032"/>
                    </a:lnTo>
                    <a:lnTo>
                      <a:pt x="1645" y="1032"/>
                    </a:lnTo>
                    <a:lnTo>
                      <a:pt x="1645" y="1033"/>
                    </a:lnTo>
                    <a:lnTo>
                      <a:pt x="1646" y="1033"/>
                    </a:lnTo>
                    <a:lnTo>
                      <a:pt x="1647" y="1034"/>
                    </a:lnTo>
                    <a:lnTo>
                      <a:pt x="1648" y="1036"/>
                    </a:lnTo>
                    <a:lnTo>
                      <a:pt x="1649" y="1037"/>
                    </a:lnTo>
                    <a:lnTo>
                      <a:pt x="1651" y="1037"/>
                    </a:lnTo>
                    <a:lnTo>
                      <a:pt x="1652" y="1038"/>
                    </a:lnTo>
                    <a:lnTo>
                      <a:pt x="1654" y="1038"/>
                    </a:lnTo>
                    <a:lnTo>
                      <a:pt x="1655" y="1038"/>
                    </a:lnTo>
                    <a:lnTo>
                      <a:pt x="1656" y="1038"/>
                    </a:lnTo>
                    <a:lnTo>
                      <a:pt x="1657" y="1038"/>
                    </a:lnTo>
                    <a:lnTo>
                      <a:pt x="1657" y="1037"/>
                    </a:lnTo>
                    <a:lnTo>
                      <a:pt x="1658" y="1036"/>
                    </a:lnTo>
                    <a:lnTo>
                      <a:pt x="1660" y="1036"/>
                    </a:lnTo>
                    <a:lnTo>
                      <a:pt x="1660" y="1034"/>
                    </a:lnTo>
                    <a:lnTo>
                      <a:pt x="1661" y="1034"/>
                    </a:lnTo>
                    <a:lnTo>
                      <a:pt x="1662" y="1033"/>
                    </a:lnTo>
                    <a:lnTo>
                      <a:pt x="1664" y="1032"/>
                    </a:lnTo>
                    <a:lnTo>
                      <a:pt x="1666" y="1031"/>
                    </a:lnTo>
                    <a:lnTo>
                      <a:pt x="1668" y="1030"/>
                    </a:lnTo>
                    <a:lnTo>
                      <a:pt x="1669" y="1030"/>
                    </a:lnTo>
                    <a:lnTo>
                      <a:pt x="1670" y="1030"/>
                    </a:lnTo>
                    <a:lnTo>
                      <a:pt x="1671" y="1030"/>
                    </a:lnTo>
                    <a:lnTo>
                      <a:pt x="1672" y="1030"/>
                    </a:lnTo>
                    <a:lnTo>
                      <a:pt x="1673" y="1030"/>
                    </a:lnTo>
                    <a:lnTo>
                      <a:pt x="1674" y="1030"/>
                    </a:lnTo>
                    <a:lnTo>
                      <a:pt x="1674" y="1031"/>
                    </a:lnTo>
                    <a:lnTo>
                      <a:pt x="1675" y="1031"/>
                    </a:lnTo>
                    <a:lnTo>
                      <a:pt x="1675" y="1032"/>
                    </a:lnTo>
                    <a:lnTo>
                      <a:pt x="1677" y="1032"/>
                    </a:lnTo>
                    <a:lnTo>
                      <a:pt x="1677" y="1033"/>
                    </a:lnTo>
                    <a:lnTo>
                      <a:pt x="1678" y="1033"/>
                    </a:lnTo>
                    <a:lnTo>
                      <a:pt x="1679" y="1036"/>
                    </a:lnTo>
                    <a:lnTo>
                      <a:pt x="1680" y="1036"/>
                    </a:lnTo>
                    <a:lnTo>
                      <a:pt x="1681" y="1037"/>
                    </a:lnTo>
                    <a:lnTo>
                      <a:pt x="1681" y="1038"/>
                    </a:lnTo>
                    <a:lnTo>
                      <a:pt x="1682" y="1038"/>
                    </a:lnTo>
                    <a:lnTo>
                      <a:pt x="1683" y="1040"/>
                    </a:lnTo>
                    <a:lnTo>
                      <a:pt x="1685" y="1041"/>
                    </a:lnTo>
                    <a:lnTo>
                      <a:pt x="1686" y="1042"/>
                    </a:lnTo>
                    <a:lnTo>
                      <a:pt x="1687" y="1043"/>
                    </a:lnTo>
                    <a:lnTo>
                      <a:pt x="1688" y="1043"/>
                    </a:lnTo>
                    <a:lnTo>
                      <a:pt x="1689" y="1045"/>
                    </a:lnTo>
                    <a:lnTo>
                      <a:pt x="1690" y="1045"/>
                    </a:lnTo>
                    <a:lnTo>
                      <a:pt x="1691" y="1046"/>
                    </a:lnTo>
                    <a:lnTo>
                      <a:pt x="1692" y="1046"/>
                    </a:lnTo>
                    <a:lnTo>
                      <a:pt x="1692" y="1047"/>
                    </a:lnTo>
                    <a:lnTo>
                      <a:pt x="1694" y="1047"/>
                    </a:lnTo>
                    <a:lnTo>
                      <a:pt x="1694" y="1048"/>
                    </a:lnTo>
                    <a:lnTo>
                      <a:pt x="1695" y="1049"/>
                    </a:lnTo>
                    <a:lnTo>
                      <a:pt x="1695" y="1050"/>
                    </a:lnTo>
                    <a:lnTo>
                      <a:pt x="1696" y="1051"/>
                    </a:lnTo>
                    <a:lnTo>
                      <a:pt x="1696" y="1053"/>
                    </a:lnTo>
                    <a:lnTo>
                      <a:pt x="1697" y="1053"/>
                    </a:lnTo>
                    <a:lnTo>
                      <a:pt x="1698" y="1053"/>
                    </a:lnTo>
                    <a:lnTo>
                      <a:pt x="1698" y="1054"/>
                    </a:lnTo>
                    <a:lnTo>
                      <a:pt x="1699" y="1055"/>
                    </a:lnTo>
                    <a:lnTo>
                      <a:pt x="1700" y="1056"/>
                    </a:lnTo>
                    <a:lnTo>
                      <a:pt x="1702" y="1056"/>
                    </a:lnTo>
                    <a:lnTo>
                      <a:pt x="1703" y="1057"/>
                    </a:lnTo>
                    <a:lnTo>
                      <a:pt x="1704" y="1057"/>
                    </a:lnTo>
                    <a:lnTo>
                      <a:pt x="1705" y="1057"/>
                    </a:lnTo>
                    <a:lnTo>
                      <a:pt x="1706" y="1057"/>
                    </a:lnTo>
                    <a:lnTo>
                      <a:pt x="1707" y="1058"/>
                    </a:lnTo>
                    <a:lnTo>
                      <a:pt x="1708" y="1058"/>
                    </a:lnTo>
                    <a:lnTo>
                      <a:pt x="1709" y="1058"/>
                    </a:lnTo>
                    <a:lnTo>
                      <a:pt x="1709" y="1059"/>
                    </a:lnTo>
                    <a:lnTo>
                      <a:pt x="1711" y="1059"/>
                    </a:lnTo>
                    <a:lnTo>
                      <a:pt x="1712" y="1060"/>
                    </a:lnTo>
                    <a:lnTo>
                      <a:pt x="1713" y="1060"/>
                    </a:lnTo>
                    <a:lnTo>
                      <a:pt x="1714" y="1060"/>
                    </a:lnTo>
                    <a:lnTo>
                      <a:pt x="1714" y="1062"/>
                    </a:lnTo>
                    <a:lnTo>
                      <a:pt x="1715" y="1062"/>
                    </a:lnTo>
                    <a:lnTo>
                      <a:pt x="1715" y="1060"/>
                    </a:lnTo>
                    <a:lnTo>
                      <a:pt x="1716" y="1060"/>
                    </a:lnTo>
                    <a:lnTo>
                      <a:pt x="1717" y="1060"/>
                    </a:lnTo>
                    <a:lnTo>
                      <a:pt x="1717" y="1059"/>
                    </a:lnTo>
                    <a:lnTo>
                      <a:pt x="1717" y="1058"/>
                    </a:lnTo>
                    <a:lnTo>
                      <a:pt x="1717" y="1057"/>
                    </a:lnTo>
                    <a:lnTo>
                      <a:pt x="1717" y="1056"/>
                    </a:lnTo>
                    <a:lnTo>
                      <a:pt x="1719" y="1055"/>
                    </a:lnTo>
                    <a:lnTo>
                      <a:pt x="1719" y="1054"/>
                    </a:lnTo>
                    <a:lnTo>
                      <a:pt x="1719" y="1051"/>
                    </a:lnTo>
                    <a:lnTo>
                      <a:pt x="1719" y="1050"/>
                    </a:lnTo>
                    <a:lnTo>
                      <a:pt x="1719" y="1049"/>
                    </a:lnTo>
                    <a:lnTo>
                      <a:pt x="1720" y="1049"/>
                    </a:lnTo>
                    <a:lnTo>
                      <a:pt x="1720" y="1048"/>
                    </a:lnTo>
                    <a:lnTo>
                      <a:pt x="1720" y="1047"/>
                    </a:lnTo>
                    <a:lnTo>
                      <a:pt x="1721" y="1047"/>
                    </a:lnTo>
                    <a:lnTo>
                      <a:pt x="1722" y="1047"/>
                    </a:lnTo>
                    <a:lnTo>
                      <a:pt x="1722" y="1046"/>
                    </a:lnTo>
                    <a:lnTo>
                      <a:pt x="1723" y="1046"/>
                    </a:lnTo>
                    <a:lnTo>
                      <a:pt x="1724" y="1046"/>
                    </a:lnTo>
                    <a:lnTo>
                      <a:pt x="1725" y="1046"/>
                    </a:lnTo>
                    <a:lnTo>
                      <a:pt x="1727" y="1046"/>
                    </a:lnTo>
                    <a:lnTo>
                      <a:pt x="1727" y="1045"/>
                    </a:lnTo>
                    <a:lnTo>
                      <a:pt x="1727" y="1043"/>
                    </a:lnTo>
                    <a:lnTo>
                      <a:pt x="1728" y="1042"/>
                    </a:lnTo>
                    <a:lnTo>
                      <a:pt x="1728" y="1041"/>
                    </a:lnTo>
                    <a:lnTo>
                      <a:pt x="1729" y="1041"/>
                    </a:lnTo>
                    <a:lnTo>
                      <a:pt x="1729" y="1040"/>
                    </a:lnTo>
                    <a:lnTo>
                      <a:pt x="1730" y="1040"/>
                    </a:lnTo>
                    <a:lnTo>
                      <a:pt x="1731" y="1040"/>
                    </a:lnTo>
                    <a:lnTo>
                      <a:pt x="1731" y="1041"/>
                    </a:lnTo>
                    <a:lnTo>
                      <a:pt x="1731" y="1042"/>
                    </a:lnTo>
                    <a:lnTo>
                      <a:pt x="1731" y="1043"/>
                    </a:lnTo>
                    <a:lnTo>
                      <a:pt x="1732" y="1043"/>
                    </a:lnTo>
                    <a:lnTo>
                      <a:pt x="1732" y="1045"/>
                    </a:lnTo>
                    <a:lnTo>
                      <a:pt x="1733" y="1045"/>
                    </a:lnTo>
                    <a:lnTo>
                      <a:pt x="1734" y="1045"/>
                    </a:lnTo>
                    <a:lnTo>
                      <a:pt x="1734" y="1046"/>
                    </a:lnTo>
                    <a:lnTo>
                      <a:pt x="1736" y="1046"/>
                    </a:lnTo>
                    <a:lnTo>
                      <a:pt x="1737" y="1047"/>
                    </a:lnTo>
                    <a:lnTo>
                      <a:pt x="1738" y="1047"/>
                    </a:lnTo>
                    <a:lnTo>
                      <a:pt x="1738" y="1048"/>
                    </a:lnTo>
                    <a:lnTo>
                      <a:pt x="1740" y="1048"/>
                    </a:lnTo>
                    <a:lnTo>
                      <a:pt x="1740" y="1049"/>
                    </a:lnTo>
                    <a:lnTo>
                      <a:pt x="1741" y="1049"/>
                    </a:lnTo>
                    <a:lnTo>
                      <a:pt x="1741" y="1050"/>
                    </a:lnTo>
                    <a:lnTo>
                      <a:pt x="1741" y="1051"/>
                    </a:lnTo>
                    <a:lnTo>
                      <a:pt x="1740" y="1053"/>
                    </a:lnTo>
                    <a:lnTo>
                      <a:pt x="1740" y="1054"/>
                    </a:lnTo>
                    <a:lnTo>
                      <a:pt x="1740" y="1055"/>
                    </a:lnTo>
                    <a:lnTo>
                      <a:pt x="1740" y="1056"/>
                    </a:lnTo>
                    <a:lnTo>
                      <a:pt x="1741" y="1057"/>
                    </a:lnTo>
                    <a:lnTo>
                      <a:pt x="1741" y="1058"/>
                    </a:lnTo>
                    <a:lnTo>
                      <a:pt x="1742" y="1058"/>
                    </a:lnTo>
                    <a:lnTo>
                      <a:pt x="1744" y="1058"/>
                    </a:lnTo>
                    <a:lnTo>
                      <a:pt x="1745" y="1058"/>
                    </a:lnTo>
                    <a:lnTo>
                      <a:pt x="1745" y="1059"/>
                    </a:lnTo>
                    <a:lnTo>
                      <a:pt x="1746" y="1059"/>
                    </a:lnTo>
                    <a:lnTo>
                      <a:pt x="1747" y="1060"/>
                    </a:lnTo>
                    <a:lnTo>
                      <a:pt x="1748" y="1060"/>
                    </a:lnTo>
                    <a:lnTo>
                      <a:pt x="1748" y="1062"/>
                    </a:lnTo>
                    <a:lnTo>
                      <a:pt x="1747" y="1062"/>
                    </a:lnTo>
                    <a:lnTo>
                      <a:pt x="1747" y="1063"/>
                    </a:lnTo>
                    <a:lnTo>
                      <a:pt x="1747" y="1064"/>
                    </a:lnTo>
                    <a:lnTo>
                      <a:pt x="1746" y="1064"/>
                    </a:lnTo>
                    <a:lnTo>
                      <a:pt x="1746" y="1065"/>
                    </a:lnTo>
                    <a:lnTo>
                      <a:pt x="1745" y="1065"/>
                    </a:lnTo>
                    <a:lnTo>
                      <a:pt x="1745" y="1066"/>
                    </a:lnTo>
                    <a:lnTo>
                      <a:pt x="1745" y="1067"/>
                    </a:lnTo>
                    <a:lnTo>
                      <a:pt x="1744" y="1067"/>
                    </a:lnTo>
                    <a:lnTo>
                      <a:pt x="1744" y="1068"/>
                    </a:lnTo>
                    <a:lnTo>
                      <a:pt x="1742" y="1068"/>
                    </a:lnTo>
                    <a:lnTo>
                      <a:pt x="1742" y="1070"/>
                    </a:lnTo>
                    <a:lnTo>
                      <a:pt x="1741" y="1071"/>
                    </a:lnTo>
                    <a:lnTo>
                      <a:pt x="1740" y="1072"/>
                    </a:lnTo>
                    <a:lnTo>
                      <a:pt x="1740" y="1073"/>
                    </a:lnTo>
                    <a:lnTo>
                      <a:pt x="1740" y="1074"/>
                    </a:lnTo>
                    <a:lnTo>
                      <a:pt x="1740" y="1075"/>
                    </a:lnTo>
                    <a:lnTo>
                      <a:pt x="1740" y="1076"/>
                    </a:lnTo>
                    <a:lnTo>
                      <a:pt x="1741" y="1076"/>
                    </a:lnTo>
                    <a:lnTo>
                      <a:pt x="1741" y="1077"/>
                    </a:lnTo>
                    <a:lnTo>
                      <a:pt x="1742" y="1077"/>
                    </a:lnTo>
                    <a:lnTo>
                      <a:pt x="1744" y="1077"/>
                    </a:lnTo>
                    <a:lnTo>
                      <a:pt x="1744" y="1079"/>
                    </a:lnTo>
                    <a:lnTo>
                      <a:pt x="1745" y="1080"/>
                    </a:lnTo>
                    <a:lnTo>
                      <a:pt x="1745" y="1081"/>
                    </a:lnTo>
                    <a:lnTo>
                      <a:pt x="1745" y="1082"/>
                    </a:lnTo>
                    <a:lnTo>
                      <a:pt x="1744" y="1082"/>
                    </a:lnTo>
                    <a:lnTo>
                      <a:pt x="1744" y="1083"/>
                    </a:lnTo>
                    <a:lnTo>
                      <a:pt x="1742" y="1083"/>
                    </a:lnTo>
                    <a:lnTo>
                      <a:pt x="1741" y="1084"/>
                    </a:lnTo>
                    <a:lnTo>
                      <a:pt x="1740" y="1084"/>
                    </a:lnTo>
                    <a:lnTo>
                      <a:pt x="1739" y="1084"/>
                    </a:lnTo>
                    <a:lnTo>
                      <a:pt x="1739" y="1085"/>
                    </a:lnTo>
                    <a:lnTo>
                      <a:pt x="1739" y="1087"/>
                    </a:lnTo>
                    <a:lnTo>
                      <a:pt x="1739" y="1088"/>
                    </a:lnTo>
                    <a:lnTo>
                      <a:pt x="1739" y="1089"/>
                    </a:lnTo>
                    <a:lnTo>
                      <a:pt x="1738" y="1090"/>
                    </a:lnTo>
                    <a:lnTo>
                      <a:pt x="1738" y="1091"/>
                    </a:lnTo>
                    <a:lnTo>
                      <a:pt x="1738" y="1092"/>
                    </a:lnTo>
                    <a:lnTo>
                      <a:pt x="1738" y="1093"/>
                    </a:lnTo>
                    <a:lnTo>
                      <a:pt x="1737" y="1093"/>
                    </a:lnTo>
                    <a:lnTo>
                      <a:pt x="1737" y="1095"/>
                    </a:lnTo>
                    <a:lnTo>
                      <a:pt x="1736" y="1096"/>
                    </a:lnTo>
                    <a:lnTo>
                      <a:pt x="1734" y="1097"/>
                    </a:lnTo>
                    <a:lnTo>
                      <a:pt x="1733" y="1097"/>
                    </a:lnTo>
                    <a:lnTo>
                      <a:pt x="1732" y="1098"/>
                    </a:lnTo>
                    <a:lnTo>
                      <a:pt x="1732" y="1099"/>
                    </a:lnTo>
                    <a:lnTo>
                      <a:pt x="1731" y="1099"/>
                    </a:lnTo>
                    <a:lnTo>
                      <a:pt x="1731" y="1100"/>
                    </a:lnTo>
                    <a:lnTo>
                      <a:pt x="1732" y="1101"/>
                    </a:lnTo>
                    <a:lnTo>
                      <a:pt x="1732" y="1102"/>
                    </a:lnTo>
                    <a:lnTo>
                      <a:pt x="1732" y="1104"/>
                    </a:lnTo>
                    <a:lnTo>
                      <a:pt x="1732" y="1105"/>
                    </a:lnTo>
                    <a:lnTo>
                      <a:pt x="1732" y="1106"/>
                    </a:lnTo>
                    <a:lnTo>
                      <a:pt x="1732" y="1108"/>
                    </a:lnTo>
                    <a:lnTo>
                      <a:pt x="1731" y="1108"/>
                    </a:lnTo>
                    <a:lnTo>
                      <a:pt x="1730" y="1108"/>
                    </a:lnTo>
                    <a:lnTo>
                      <a:pt x="1729" y="1107"/>
                    </a:lnTo>
                    <a:lnTo>
                      <a:pt x="1728" y="1107"/>
                    </a:lnTo>
                    <a:lnTo>
                      <a:pt x="1727" y="1107"/>
                    </a:lnTo>
                    <a:lnTo>
                      <a:pt x="1727" y="1108"/>
                    </a:lnTo>
                    <a:lnTo>
                      <a:pt x="1725" y="1108"/>
                    </a:lnTo>
                    <a:lnTo>
                      <a:pt x="1725" y="1109"/>
                    </a:lnTo>
                    <a:lnTo>
                      <a:pt x="1727" y="1109"/>
                    </a:lnTo>
                    <a:lnTo>
                      <a:pt x="1727" y="1110"/>
                    </a:lnTo>
                    <a:lnTo>
                      <a:pt x="1727" y="1112"/>
                    </a:lnTo>
                    <a:lnTo>
                      <a:pt x="1727" y="1113"/>
                    </a:lnTo>
                    <a:lnTo>
                      <a:pt x="1727" y="1114"/>
                    </a:lnTo>
                    <a:lnTo>
                      <a:pt x="1727" y="1115"/>
                    </a:lnTo>
                    <a:lnTo>
                      <a:pt x="1727" y="1116"/>
                    </a:lnTo>
                    <a:lnTo>
                      <a:pt x="1728" y="1116"/>
                    </a:lnTo>
                    <a:lnTo>
                      <a:pt x="1728" y="1117"/>
                    </a:lnTo>
                    <a:lnTo>
                      <a:pt x="1727" y="1118"/>
                    </a:lnTo>
                    <a:lnTo>
                      <a:pt x="1728" y="1118"/>
                    </a:lnTo>
                    <a:lnTo>
                      <a:pt x="1728" y="1119"/>
                    </a:lnTo>
                    <a:lnTo>
                      <a:pt x="1728" y="1121"/>
                    </a:lnTo>
                    <a:lnTo>
                      <a:pt x="1728" y="1122"/>
                    </a:lnTo>
                    <a:lnTo>
                      <a:pt x="1728" y="1123"/>
                    </a:lnTo>
                    <a:lnTo>
                      <a:pt x="1728" y="1124"/>
                    </a:lnTo>
                    <a:lnTo>
                      <a:pt x="1728" y="1125"/>
                    </a:lnTo>
                    <a:lnTo>
                      <a:pt x="1728" y="1126"/>
                    </a:lnTo>
                    <a:lnTo>
                      <a:pt x="1728" y="1127"/>
                    </a:lnTo>
                    <a:lnTo>
                      <a:pt x="1728" y="1129"/>
                    </a:lnTo>
                    <a:lnTo>
                      <a:pt x="1729" y="1129"/>
                    </a:lnTo>
                    <a:lnTo>
                      <a:pt x="1730" y="1130"/>
                    </a:lnTo>
                    <a:lnTo>
                      <a:pt x="1731" y="1130"/>
                    </a:lnTo>
                    <a:lnTo>
                      <a:pt x="1732" y="1130"/>
                    </a:lnTo>
                    <a:lnTo>
                      <a:pt x="1733" y="1129"/>
                    </a:lnTo>
                    <a:lnTo>
                      <a:pt x="1734" y="1129"/>
                    </a:lnTo>
                    <a:lnTo>
                      <a:pt x="1736" y="1129"/>
                    </a:lnTo>
                    <a:lnTo>
                      <a:pt x="1736" y="1127"/>
                    </a:lnTo>
                    <a:lnTo>
                      <a:pt x="1737" y="1127"/>
                    </a:lnTo>
                    <a:lnTo>
                      <a:pt x="1738" y="1127"/>
                    </a:lnTo>
                    <a:lnTo>
                      <a:pt x="1738" y="1129"/>
                    </a:lnTo>
                    <a:lnTo>
                      <a:pt x="1739" y="1129"/>
                    </a:lnTo>
                    <a:lnTo>
                      <a:pt x="1739" y="1127"/>
                    </a:lnTo>
                    <a:lnTo>
                      <a:pt x="1740" y="1127"/>
                    </a:lnTo>
                    <a:lnTo>
                      <a:pt x="1741" y="1127"/>
                    </a:lnTo>
                    <a:lnTo>
                      <a:pt x="1742" y="1127"/>
                    </a:lnTo>
                    <a:lnTo>
                      <a:pt x="1744" y="1127"/>
                    </a:lnTo>
                    <a:lnTo>
                      <a:pt x="1745" y="1127"/>
                    </a:lnTo>
                    <a:lnTo>
                      <a:pt x="1745" y="1129"/>
                    </a:lnTo>
                    <a:lnTo>
                      <a:pt x="1745" y="1130"/>
                    </a:lnTo>
                    <a:lnTo>
                      <a:pt x="1745" y="1131"/>
                    </a:lnTo>
                    <a:lnTo>
                      <a:pt x="1746" y="1131"/>
                    </a:lnTo>
                    <a:lnTo>
                      <a:pt x="1746" y="1132"/>
                    </a:lnTo>
                    <a:lnTo>
                      <a:pt x="1746" y="1133"/>
                    </a:lnTo>
                    <a:lnTo>
                      <a:pt x="1747" y="1133"/>
                    </a:lnTo>
                    <a:lnTo>
                      <a:pt x="1747" y="1134"/>
                    </a:lnTo>
                    <a:lnTo>
                      <a:pt x="1748" y="1134"/>
                    </a:lnTo>
                    <a:lnTo>
                      <a:pt x="1748" y="1135"/>
                    </a:lnTo>
                    <a:lnTo>
                      <a:pt x="1749" y="1136"/>
                    </a:lnTo>
                    <a:lnTo>
                      <a:pt x="1749" y="1138"/>
                    </a:lnTo>
                    <a:lnTo>
                      <a:pt x="1749" y="1139"/>
                    </a:lnTo>
                    <a:lnTo>
                      <a:pt x="1749" y="1140"/>
                    </a:lnTo>
                    <a:lnTo>
                      <a:pt x="1749" y="1141"/>
                    </a:lnTo>
                    <a:lnTo>
                      <a:pt x="1750" y="1141"/>
                    </a:lnTo>
                    <a:lnTo>
                      <a:pt x="1750" y="1142"/>
                    </a:lnTo>
                    <a:lnTo>
                      <a:pt x="1751" y="1142"/>
                    </a:lnTo>
                    <a:lnTo>
                      <a:pt x="1751" y="1143"/>
                    </a:lnTo>
                    <a:lnTo>
                      <a:pt x="1751" y="1144"/>
                    </a:lnTo>
                    <a:lnTo>
                      <a:pt x="1753" y="1144"/>
                    </a:lnTo>
                    <a:lnTo>
                      <a:pt x="1753" y="1146"/>
                    </a:lnTo>
                    <a:lnTo>
                      <a:pt x="1754" y="1147"/>
                    </a:lnTo>
                    <a:lnTo>
                      <a:pt x="1754" y="1148"/>
                    </a:lnTo>
                    <a:lnTo>
                      <a:pt x="1754" y="1149"/>
                    </a:lnTo>
                    <a:lnTo>
                      <a:pt x="1754" y="1150"/>
                    </a:lnTo>
                    <a:lnTo>
                      <a:pt x="1755" y="1150"/>
                    </a:lnTo>
                    <a:lnTo>
                      <a:pt x="1756" y="1151"/>
                    </a:lnTo>
                    <a:lnTo>
                      <a:pt x="1756" y="1152"/>
                    </a:lnTo>
                    <a:lnTo>
                      <a:pt x="1756" y="1154"/>
                    </a:lnTo>
                    <a:lnTo>
                      <a:pt x="1756" y="1155"/>
                    </a:lnTo>
                    <a:lnTo>
                      <a:pt x="1755" y="1155"/>
                    </a:lnTo>
                    <a:lnTo>
                      <a:pt x="1755" y="1156"/>
                    </a:lnTo>
                    <a:lnTo>
                      <a:pt x="1755" y="1157"/>
                    </a:lnTo>
                    <a:lnTo>
                      <a:pt x="1756" y="1158"/>
                    </a:lnTo>
                    <a:lnTo>
                      <a:pt x="1756" y="1159"/>
                    </a:lnTo>
                    <a:lnTo>
                      <a:pt x="1757" y="1160"/>
                    </a:lnTo>
                    <a:lnTo>
                      <a:pt x="1757" y="1161"/>
                    </a:lnTo>
                    <a:lnTo>
                      <a:pt x="1758" y="1161"/>
                    </a:lnTo>
                    <a:lnTo>
                      <a:pt x="1759" y="1161"/>
                    </a:lnTo>
                    <a:lnTo>
                      <a:pt x="1761" y="1161"/>
                    </a:lnTo>
                    <a:lnTo>
                      <a:pt x="1762" y="1161"/>
                    </a:lnTo>
                    <a:lnTo>
                      <a:pt x="1763" y="1161"/>
                    </a:lnTo>
                    <a:lnTo>
                      <a:pt x="1764" y="1161"/>
                    </a:lnTo>
                    <a:lnTo>
                      <a:pt x="1765" y="1163"/>
                    </a:lnTo>
                    <a:lnTo>
                      <a:pt x="1766" y="1163"/>
                    </a:lnTo>
                    <a:lnTo>
                      <a:pt x="1766" y="1164"/>
                    </a:lnTo>
                    <a:lnTo>
                      <a:pt x="1766" y="1165"/>
                    </a:lnTo>
                    <a:lnTo>
                      <a:pt x="1766" y="1166"/>
                    </a:lnTo>
                    <a:lnTo>
                      <a:pt x="1767" y="1166"/>
                    </a:lnTo>
                    <a:lnTo>
                      <a:pt x="1767" y="1167"/>
                    </a:lnTo>
                    <a:lnTo>
                      <a:pt x="1768" y="1167"/>
                    </a:lnTo>
                    <a:lnTo>
                      <a:pt x="1770" y="1167"/>
                    </a:lnTo>
                    <a:lnTo>
                      <a:pt x="1770" y="1168"/>
                    </a:lnTo>
                    <a:lnTo>
                      <a:pt x="1771" y="1169"/>
                    </a:lnTo>
                    <a:lnTo>
                      <a:pt x="1772" y="1171"/>
                    </a:lnTo>
                    <a:lnTo>
                      <a:pt x="1772" y="1172"/>
                    </a:lnTo>
                    <a:lnTo>
                      <a:pt x="1772" y="1173"/>
                    </a:lnTo>
                    <a:lnTo>
                      <a:pt x="1773" y="1173"/>
                    </a:lnTo>
                    <a:lnTo>
                      <a:pt x="1773" y="1174"/>
                    </a:lnTo>
                    <a:lnTo>
                      <a:pt x="1773" y="1175"/>
                    </a:lnTo>
                    <a:lnTo>
                      <a:pt x="1774" y="1176"/>
                    </a:lnTo>
                    <a:lnTo>
                      <a:pt x="1775" y="1176"/>
                    </a:lnTo>
                    <a:lnTo>
                      <a:pt x="1776" y="1176"/>
                    </a:lnTo>
                    <a:lnTo>
                      <a:pt x="1778" y="1176"/>
                    </a:lnTo>
                    <a:lnTo>
                      <a:pt x="1779" y="1177"/>
                    </a:lnTo>
                    <a:lnTo>
                      <a:pt x="1780" y="1177"/>
                    </a:lnTo>
                    <a:lnTo>
                      <a:pt x="1781" y="1177"/>
                    </a:lnTo>
                    <a:lnTo>
                      <a:pt x="1781" y="1176"/>
                    </a:lnTo>
                    <a:lnTo>
                      <a:pt x="1782" y="1176"/>
                    </a:lnTo>
                    <a:lnTo>
                      <a:pt x="1782" y="1175"/>
                    </a:lnTo>
                    <a:lnTo>
                      <a:pt x="1783" y="1174"/>
                    </a:lnTo>
                    <a:lnTo>
                      <a:pt x="1783" y="1173"/>
                    </a:lnTo>
                    <a:lnTo>
                      <a:pt x="1784" y="1173"/>
                    </a:lnTo>
                    <a:lnTo>
                      <a:pt x="1785" y="1173"/>
                    </a:lnTo>
                    <a:lnTo>
                      <a:pt x="1787" y="1173"/>
                    </a:lnTo>
                    <a:lnTo>
                      <a:pt x="1788" y="1174"/>
                    </a:lnTo>
                    <a:lnTo>
                      <a:pt x="1789" y="1174"/>
                    </a:lnTo>
                    <a:lnTo>
                      <a:pt x="1789" y="1175"/>
                    </a:lnTo>
                    <a:lnTo>
                      <a:pt x="1789" y="1176"/>
                    </a:lnTo>
                    <a:lnTo>
                      <a:pt x="1790" y="1176"/>
                    </a:lnTo>
                    <a:lnTo>
                      <a:pt x="1791" y="1176"/>
                    </a:lnTo>
                    <a:lnTo>
                      <a:pt x="1792" y="1176"/>
                    </a:lnTo>
                    <a:lnTo>
                      <a:pt x="1793" y="1176"/>
                    </a:lnTo>
                    <a:lnTo>
                      <a:pt x="1795" y="1176"/>
                    </a:lnTo>
                    <a:lnTo>
                      <a:pt x="1796" y="1176"/>
                    </a:lnTo>
                    <a:lnTo>
                      <a:pt x="1797" y="1176"/>
                    </a:lnTo>
                    <a:lnTo>
                      <a:pt x="1798" y="1176"/>
                    </a:lnTo>
                    <a:lnTo>
                      <a:pt x="1799" y="1176"/>
                    </a:lnTo>
                    <a:lnTo>
                      <a:pt x="1800" y="1176"/>
                    </a:lnTo>
                    <a:lnTo>
                      <a:pt x="1801" y="1176"/>
                    </a:lnTo>
                    <a:lnTo>
                      <a:pt x="1803" y="1176"/>
                    </a:lnTo>
                    <a:lnTo>
                      <a:pt x="1804" y="1175"/>
                    </a:lnTo>
                    <a:lnTo>
                      <a:pt x="1805" y="1175"/>
                    </a:lnTo>
                    <a:lnTo>
                      <a:pt x="1806" y="1175"/>
                    </a:lnTo>
                    <a:lnTo>
                      <a:pt x="1807" y="1175"/>
                    </a:lnTo>
                    <a:lnTo>
                      <a:pt x="1808" y="1175"/>
                    </a:lnTo>
                    <a:lnTo>
                      <a:pt x="1809" y="1175"/>
                    </a:lnTo>
                    <a:lnTo>
                      <a:pt x="1810" y="1175"/>
                    </a:lnTo>
                    <a:lnTo>
                      <a:pt x="1812" y="1175"/>
                    </a:lnTo>
                    <a:lnTo>
                      <a:pt x="1813" y="1176"/>
                    </a:lnTo>
                    <a:lnTo>
                      <a:pt x="1813" y="1177"/>
                    </a:lnTo>
                    <a:lnTo>
                      <a:pt x="1813" y="1178"/>
                    </a:lnTo>
                    <a:lnTo>
                      <a:pt x="1814" y="1178"/>
                    </a:lnTo>
                    <a:lnTo>
                      <a:pt x="1814" y="1180"/>
                    </a:lnTo>
                    <a:lnTo>
                      <a:pt x="1814" y="1181"/>
                    </a:lnTo>
                    <a:lnTo>
                      <a:pt x="1814" y="1182"/>
                    </a:lnTo>
                    <a:lnTo>
                      <a:pt x="1814" y="1183"/>
                    </a:lnTo>
                    <a:lnTo>
                      <a:pt x="1815" y="1183"/>
                    </a:lnTo>
                    <a:lnTo>
                      <a:pt x="1816" y="1183"/>
                    </a:lnTo>
                    <a:lnTo>
                      <a:pt x="1817" y="1183"/>
                    </a:lnTo>
                    <a:lnTo>
                      <a:pt x="1817" y="1184"/>
                    </a:lnTo>
                    <a:lnTo>
                      <a:pt x="1818" y="1184"/>
                    </a:lnTo>
                    <a:lnTo>
                      <a:pt x="1820" y="1184"/>
                    </a:lnTo>
                    <a:lnTo>
                      <a:pt x="1820" y="1185"/>
                    </a:lnTo>
                    <a:lnTo>
                      <a:pt x="1821" y="1186"/>
                    </a:lnTo>
                    <a:lnTo>
                      <a:pt x="1822" y="1186"/>
                    </a:lnTo>
                    <a:lnTo>
                      <a:pt x="1822" y="1188"/>
                    </a:lnTo>
                    <a:lnTo>
                      <a:pt x="1822" y="1189"/>
                    </a:lnTo>
                    <a:lnTo>
                      <a:pt x="1821" y="1189"/>
                    </a:lnTo>
                    <a:lnTo>
                      <a:pt x="1821" y="1190"/>
                    </a:lnTo>
                    <a:lnTo>
                      <a:pt x="1821" y="1191"/>
                    </a:lnTo>
                    <a:lnTo>
                      <a:pt x="1822" y="1191"/>
                    </a:lnTo>
                    <a:lnTo>
                      <a:pt x="1822" y="1192"/>
                    </a:lnTo>
                    <a:lnTo>
                      <a:pt x="1822" y="1193"/>
                    </a:lnTo>
                    <a:lnTo>
                      <a:pt x="1822" y="1194"/>
                    </a:lnTo>
                    <a:lnTo>
                      <a:pt x="1822" y="1195"/>
                    </a:lnTo>
                    <a:lnTo>
                      <a:pt x="1822" y="1197"/>
                    </a:lnTo>
                    <a:lnTo>
                      <a:pt x="1822" y="1198"/>
                    </a:lnTo>
                    <a:lnTo>
                      <a:pt x="1822" y="1199"/>
                    </a:lnTo>
                    <a:lnTo>
                      <a:pt x="1822" y="1200"/>
                    </a:lnTo>
                    <a:lnTo>
                      <a:pt x="1822" y="1201"/>
                    </a:lnTo>
                    <a:lnTo>
                      <a:pt x="1822" y="1202"/>
                    </a:lnTo>
                    <a:lnTo>
                      <a:pt x="1821" y="1203"/>
                    </a:lnTo>
                    <a:lnTo>
                      <a:pt x="1821" y="1205"/>
                    </a:lnTo>
                    <a:lnTo>
                      <a:pt x="1822" y="1205"/>
                    </a:lnTo>
                    <a:lnTo>
                      <a:pt x="1822" y="1206"/>
                    </a:lnTo>
                    <a:lnTo>
                      <a:pt x="1823" y="1207"/>
                    </a:lnTo>
                    <a:lnTo>
                      <a:pt x="1824" y="1207"/>
                    </a:lnTo>
                    <a:lnTo>
                      <a:pt x="1825" y="1207"/>
                    </a:lnTo>
                    <a:lnTo>
                      <a:pt x="1826" y="1207"/>
                    </a:lnTo>
                    <a:lnTo>
                      <a:pt x="1827" y="1207"/>
                    </a:lnTo>
                    <a:lnTo>
                      <a:pt x="1827" y="1206"/>
                    </a:lnTo>
                    <a:lnTo>
                      <a:pt x="1827" y="1205"/>
                    </a:lnTo>
                    <a:lnTo>
                      <a:pt x="1829" y="1203"/>
                    </a:lnTo>
                    <a:lnTo>
                      <a:pt x="1829" y="1202"/>
                    </a:lnTo>
                    <a:lnTo>
                      <a:pt x="1829" y="1201"/>
                    </a:lnTo>
                    <a:lnTo>
                      <a:pt x="1830" y="1201"/>
                    </a:lnTo>
                    <a:lnTo>
                      <a:pt x="1830" y="1200"/>
                    </a:lnTo>
                    <a:lnTo>
                      <a:pt x="1830" y="1199"/>
                    </a:lnTo>
                    <a:lnTo>
                      <a:pt x="1831" y="1198"/>
                    </a:lnTo>
                    <a:lnTo>
                      <a:pt x="1831" y="1197"/>
                    </a:lnTo>
                    <a:lnTo>
                      <a:pt x="1832" y="1197"/>
                    </a:lnTo>
                    <a:lnTo>
                      <a:pt x="1833" y="1197"/>
                    </a:lnTo>
                    <a:lnTo>
                      <a:pt x="1835" y="1198"/>
                    </a:lnTo>
                    <a:lnTo>
                      <a:pt x="1837" y="1198"/>
                    </a:lnTo>
                    <a:lnTo>
                      <a:pt x="1837" y="1199"/>
                    </a:lnTo>
                    <a:lnTo>
                      <a:pt x="1838" y="1199"/>
                    </a:lnTo>
                    <a:lnTo>
                      <a:pt x="1839" y="1199"/>
                    </a:lnTo>
                    <a:lnTo>
                      <a:pt x="1840" y="1199"/>
                    </a:lnTo>
                    <a:lnTo>
                      <a:pt x="1841" y="1200"/>
                    </a:lnTo>
                    <a:lnTo>
                      <a:pt x="1842" y="1200"/>
                    </a:lnTo>
                    <a:lnTo>
                      <a:pt x="1842" y="1201"/>
                    </a:lnTo>
                    <a:lnTo>
                      <a:pt x="1843" y="1201"/>
                    </a:lnTo>
                    <a:lnTo>
                      <a:pt x="1844" y="1202"/>
                    </a:lnTo>
                    <a:lnTo>
                      <a:pt x="1846" y="1203"/>
                    </a:lnTo>
                    <a:lnTo>
                      <a:pt x="1846" y="1205"/>
                    </a:lnTo>
                    <a:lnTo>
                      <a:pt x="1846" y="1206"/>
                    </a:lnTo>
                    <a:lnTo>
                      <a:pt x="1846" y="1207"/>
                    </a:lnTo>
                    <a:lnTo>
                      <a:pt x="1846" y="1208"/>
                    </a:lnTo>
                    <a:lnTo>
                      <a:pt x="1846" y="1209"/>
                    </a:lnTo>
                    <a:lnTo>
                      <a:pt x="1846" y="1210"/>
                    </a:lnTo>
                    <a:lnTo>
                      <a:pt x="1846" y="1211"/>
                    </a:lnTo>
                    <a:lnTo>
                      <a:pt x="1847" y="1211"/>
                    </a:lnTo>
                    <a:lnTo>
                      <a:pt x="1847" y="1213"/>
                    </a:lnTo>
                    <a:lnTo>
                      <a:pt x="1847" y="1214"/>
                    </a:lnTo>
                    <a:lnTo>
                      <a:pt x="1847" y="1215"/>
                    </a:lnTo>
                    <a:lnTo>
                      <a:pt x="1848" y="1215"/>
                    </a:lnTo>
                    <a:lnTo>
                      <a:pt x="1848" y="1216"/>
                    </a:lnTo>
                    <a:lnTo>
                      <a:pt x="1850" y="1219"/>
                    </a:lnTo>
                    <a:lnTo>
                      <a:pt x="1850" y="1220"/>
                    </a:lnTo>
                    <a:lnTo>
                      <a:pt x="1851" y="1222"/>
                    </a:lnTo>
                    <a:lnTo>
                      <a:pt x="1852" y="1223"/>
                    </a:lnTo>
                    <a:lnTo>
                      <a:pt x="1854" y="1223"/>
                    </a:lnTo>
                    <a:lnTo>
                      <a:pt x="1855" y="1223"/>
                    </a:lnTo>
                    <a:lnTo>
                      <a:pt x="1856" y="1223"/>
                    </a:lnTo>
                    <a:lnTo>
                      <a:pt x="1856" y="1224"/>
                    </a:lnTo>
                    <a:lnTo>
                      <a:pt x="1857" y="1224"/>
                    </a:lnTo>
                    <a:lnTo>
                      <a:pt x="1858" y="1224"/>
                    </a:lnTo>
                    <a:lnTo>
                      <a:pt x="1859" y="1223"/>
                    </a:lnTo>
                    <a:lnTo>
                      <a:pt x="1860" y="1223"/>
                    </a:lnTo>
                    <a:lnTo>
                      <a:pt x="1861" y="1223"/>
                    </a:lnTo>
                    <a:lnTo>
                      <a:pt x="1863" y="1223"/>
                    </a:lnTo>
                    <a:lnTo>
                      <a:pt x="1864" y="1223"/>
                    </a:lnTo>
                    <a:lnTo>
                      <a:pt x="1865" y="1223"/>
                    </a:lnTo>
                    <a:lnTo>
                      <a:pt x="1866" y="1224"/>
                    </a:lnTo>
                    <a:lnTo>
                      <a:pt x="1867" y="1224"/>
                    </a:lnTo>
                    <a:lnTo>
                      <a:pt x="1868" y="1224"/>
                    </a:lnTo>
                    <a:lnTo>
                      <a:pt x="1869" y="1225"/>
                    </a:lnTo>
                    <a:lnTo>
                      <a:pt x="1872" y="1228"/>
                    </a:lnTo>
                    <a:lnTo>
                      <a:pt x="1873" y="1230"/>
                    </a:lnTo>
                    <a:lnTo>
                      <a:pt x="1874" y="1231"/>
                    </a:lnTo>
                    <a:lnTo>
                      <a:pt x="1875" y="1232"/>
                    </a:lnTo>
                    <a:lnTo>
                      <a:pt x="1876" y="1232"/>
                    </a:lnTo>
                    <a:lnTo>
                      <a:pt x="1876" y="1233"/>
                    </a:lnTo>
                    <a:lnTo>
                      <a:pt x="1879" y="1235"/>
                    </a:lnTo>
                    <a:lnTo>
                      <a:pt x="1880" y="1236"/>
                    </a:lnTo>
                    <a:lnTo>
                      <a:pt x="1880" y="1237"/>
                    </a:lnTo>
                    <a:lnTo>
                      <a:pt x="1881" y="1239"/>
                    </a:lnTo>
                    <a:lnTo>
                      <a:pt x="1882" y="1240"/>
                    </a:lnTo>
                    <a:lnTo>
                      <a:pt x="1882" y="1241"/>
                    </a:lnTo>
                    <a:lnTo>
                      <a:pt x="1883" y="1242"/>
                    </a:lnTo>
                    <a:lnTo>
                      <a:pt x="1883" y="1243"/>
                    </a:lnTo>
                    <a:lnTo>
                      <a:pt x="1883" y="1244"/>
                    </a:lnTo>
                    <a:lnTo>
                      <a:pt x="1883" y="1245"/>
                    </a:lnTo>
                    <a:lnTo>
                      <a:pt x="1884" y="1245"/>
                    </a:lnTo>
                    <a:lnTo>
                      <a:pt x="1884" y="1247"/>
                    </a:lnTo>
                    <a:lnTo>
                      <a:pt x="1884" y="1248"/>
                    </a:lnTo>
                    <a:lnTo>
                      <a:pt x="1883" y="1249"/>
                    </a:lnTo>
                    <a:lnTo>
                      <a:pt x="1883" y="1251"/>
                    </a:lnTo>
                    <a:lnTo>
                      <a:pt x="1882" y="1251"/>
                    </a:lnTo>
                    <a:lnTo>
                      <a:pt x="1882" y="1252"/>
                    </a:lnTo>
                    <a:lnTo>
                      <a:pt x="1882" y="1253"/>
                    </a:lnTo>
                    <a:lnTo>
                      <a:pt x="1883" y="1254"/>
                    </a:lnTo>
                    <a:lnTo>
                      <a:pt x="1885" y="1257"/>
                    </a:lnTo>
                    <a:lnTo>
                      <a:pt x="1885" y="1258"/>
                    </a:lnTo>
                    <a:lnTo>
                      <a:pt x="1886" y="1258"/>
                    </a:lnTo>
                    <a:lnTo>
                      <a:pt x="1886" y="1259"/>
                    </a:lnTo>
                    <a:lnTo>
                      <a:pt x="1886" y="1260"/>
                    </a:lnTo>
                    <a:lnTo>
                      <a:pt x="1886" y="1261"/>
                    </a:lnTo>
                    <a:lnTo>
                      <a:pt x="1886" y="1262"/>
                    </a:lnTo>
                    <a:lnTo>
                      <a:pt x="1886" y="1264"/>
                    </a:lnTo>
                    <a:lnTo>
                      <a:pt x="1886" y="1265"/>
                    </a:lnTo>
                    <a:lnTo>
                      <a:pt x="1888" y="1265"/>
                    </a:lnTo>
                    <a:lnTo>
                      <a:pt x="1889" y="1265"/>
                    </a:lnTo>
                    <a:lnTo>
                      <a:pt x="1890" y="1266"/>
                    </a:lnTo>
                    <a:lnTo>
                      <a:pt x="1891" y="1266"/>
                    </a:lnTo>
                    <a:lnTo>
                      <a:pt x="1892" y="1266"/>
                    </a:lnTo>
                    <a:lnTo>
                      <a:pt x="1893" y="1266"/>
                    </a:lnTo>
                    <a:lnTo>
                      <a:pt x="1893" y="1267"/>
                    </a:lnTo>
                    <a:lnTo>
                      <a:pt x="1894" y="1267"/>
                    </a:lnTo>
                    <a:lnTo>
                      <a:pt x="1896" y="1267"/>
                    </a:lnTo>
                    <a:lnTo>
                      <a:pt x="1897" y="1267"/>
                    </a:lnTo>
                    <a:lnTo>
                      <a:pt x="1898" y="1266"/>
                    </a:lnTo>
                    <a:lnTo>
                      <a:pt x="1899" y="1266"/>
                    </a:lnTo>
                    <a:lnTo>
                      <a:pt x="1900" y="1266"/>
                    </a:lnTo>
                    <a:lnTo>
                      <a:pt x="1901" y="1266"/>
                    </a:lnTo>
                    <a:lnTo>
                      <a:pt x="1901" y="1267"/>
                    </a:lnTo>
                    <a:lnTo>
                      <a:pt x="1901" y="1268"/>
                    </a:lnTo>
                    <a:lnTo>
                      <a:pt x="1902" y="1268"/>
                    </a:lnTo>
                    <a:lnTo>
                      <a:pt x="1902" y="1269"/>
                    </a:lnTo>
                    <a:lnTo>
                      <a:pt x="1902" y="1270"/>
                    </a:lnTo>
                    <a:lnTo>
                      <a:pt x="1902" y="1271"/>
                    </a:lnTo>
                    <a:lnTo>
                      <a:pt x="1902" y="1273"/>
                    </a:lnTo>
                    <a:lnTo>
                      <a:pt x="1902" y="1274"/>
                    </a:lnTo>
                    <a:lnTo>
                      <a:pt x="1902" y="1275"/>
                    </a:lnTo>
                    <a:lnTo>
                      <a:pt x="1902" y="1276"/>
                    </a:lnTo>
                    <a:lnTo>
                      <a:pt x="1902" y="1277"/>
                    </a:lnTo>
                    <a:lnTo>
                      <a:pt x="1902" y="1278"/>
                    </a:lnTo>
                    <a:lnTo>
                      <a:pt x="1902" y="1279"/>
                    </a:lnTo>
                    <a:lnTo>
                      <a:pt x="1902" y="1281"/>
                    </a:lnTo>
                    <a:lnTo>
                      <a:pt x="1902" y="1282"/>
                    </a:lnTo>
                    <a:lnTo>
                      <a:pt x="1902" y="1283"/>
                    </a:lnTo>
                    <a:lnTo>
                      <a:pt x="1902" y="1284"/>
                    </a:lnTo>
                    <a:lnTo>
                      <a:pt x="1902" y="1285"/>
                    </a:lnTo>
                    <a:lnTo>
                      <a:pt x="1902" y="1286"/>
                    </a:lnTo>
                    <a:lnTo>
                      <a:pt x="1901" y="1286"/>
                    </a:lnTo>
                    <a:lnTo>
                      <a:pt x="1900" y="1286"/>
                    </a:lnTo>
                    <a:lnTo>
                      <a:pt x="1900" y="1287"/>
                    </a:lnTo>
                    <a:lnTo>
                      <a:pt x="1899" y="1287"/>
                    </a:lnTo>
                    <a:lnTo>
                      <a:pt x="1898" y="1289"/>
                    </a:lnTo>
                    <a:lnTo>
                      <a:pt x="1897" y="1290"/>
                    </a:lnTo>
                    <a:lnTo>
                      <a:pt x="1896" y="1291"/>
                    </a:lnTo>
                    <a:lnTo>
                      <a:pt x="1894" y="1292"/>
                    </a:lnTo>
                    <a:lnTo>
                      <a:pt x="1893" y="1293"/>
                    </a:lnTo>
                    <a:lnTo>
                      <a:pt x="1893" y="1294"/>
                    </a:lnTo>
                    <a:lnTo>
                      <a:pt x="1893" y="1295"/>
                    </a:lnTo>
                    <a:lnTo>
                      <a:pt x="1894" y="1296"/>
                    </a:lnTo>
                    <a:lnTo>
                      <a:pt x="1896" y="1296"/>
                    </a:lnTo>
                    <a:lnTo>
                      <a:pt x="1897" y="1296"/>
                    </a:lnTo>
                    <a:lnTo>
                      <a:pt x="1897" y="1298"/>
                    </a:lnTo>
                    <a:lnTo>
                      <a:pt x="1898" y="1298"/>
                    </a:lnTo>
                    <a:lnTo>
                      <a:pt x="1898" y="1299"/>
                    </a:lnTo>
                    <a:lnTo>
                      <a:pt x="1898" y="1300"/>
                    </a:lnTo>
                    <a:lnTo>
                      <a:pt x="1899" y="1301"/>
                    </a:lnTo>
                    <a:lnTo>
                      <a:pt x="1899" y="1302"/>
                    </a:lnTo>
                    <a:lnTo>
                      <a:pt x="1900" y="1303"/>
                    </a:lnTo>
                    <a:lnTo>
                      <a:pt x="1901" y="1303"/>
                    </a:lnTo>
                    <a:lnTo>
                      <a:pt x="1902" y="1304"/>
                    </a:lnTo>
                    <a:lnTo>
                      <a:pt x="1903" y="1304"/>
                    </a:lnTo>
                    <a:lnTo>
                      <a:pt x="1905" y="1304"/>
                    </a:lnTo>
                    <a:lnTo>
                      <a:pt x="1906" y="1306"/>
                    </a:lnTo>
                    <a:lnTo>
                      <a:pt x="1907" y="1306"/>
                    </a:lnTo>
                    <a:lnTo>
                      <a:pt x="1908" y="1306"/>
                    </a:lnTo>
                    <a:lnTo>
                      <a:pt x="1909" y="1307"/>
                    </a:lnTo>
                    <a:lnTo>
                      <a:pt x="1910" y="1308"/>
                    </a:lnTo>
                    <a:lnTo>
                      <a:pt x="1911" y="1308"/>
                    </a:lnTo>
                    <a:lnTo>
                      <a:pt x="1913" y="1309"/>
                    </a:lnTo>
                    <a:lnTo>
                      <a:pt x="1915" y="1310"/>
                    </a:lnTo>
                    <a:lnTo>
                      <a:pt x="1916" y="1311"/>
                    </a:lnTo>
                    <a:lnTo>
                      <a:pt x="1916" y="1312"/>
                    </a:lnTo>
                    <a:lnTo>
                      <a:pt x="1916" y="1313"/>
                    </a:lnTo>
                    <a:lnTo>
                      <a:pt x="1917" y="1316"/>
                    </a:lnTo>
                    <a:lnTo>
                      <a:pt x="1919" y="1318"/>
                    </a:lnTo>
                    <a:lnTo>
                      <a:pt x="1920" y="1319"/>
                    </a:lnTo>
                    <a:lnTo>
                      <a:pt x="1922" y="1320"/>
                    </a:lnTo>
                    <a:lnTo>
                      <a:pt x="1922" y="1321"/>
                    </a:lnTo>
                    <a:lnTo>
                      <a:pt x="1922" y="1323"/>
                    </a:lnTo>
                    <a:lnTo>
                      <a:pt x="1922" y="1324"/>
                    </a:lnTo>
                    <a:lnTo>
                      <a:pt x="1923" y="1326"/>
                    </a:lnTo>
                    <a:lnTo>
                      <a:pt x="1923" y="1327"/>
                    </a:lnTo>
                    <a:lnTo>
                      <a:pt x="1924" y="1327"/>
                    </a:lnTo>
                    <a:lnTo>
                      <a:pt x="1924" y="1328"/>
                    </a:lnTo>
                    <a:lnTo>
                      <a:pt x="1924" y="1329"/>
                    </a:lnTo>
                    <a:lnTo>
                      <a:pt x="1925" y="1330"/>
                    </a:lnTo>
                    <a:lnTo>
                      <a:pt x="1926" y="1330"/>
                    </a:lnTo>
                    <a:lnTo>
                      <a:pt x="1928" y="1333"/>
                    </a:lnTo>
                    <a:lnTo>
                      <a:pt x="1930" y="1335"/>
                    </a:lnTo>
                    <a:lnTo>
                      <a:pt x="1931" y="1335"/>
                    </a:lnTo>
                    <a:lnTo>
                      <a:pt x="1930" y="1336"/>
                    </a:lnTo>
                    <a:lnTo>
                      <a:pt x="1930" y="1337"/>
                    </a:lnTo>
                    <a:lnTo>
                      <a:pt x="1928" y="1337"/>
                    </a:lnTo>
                    <a:lnTo>
                      <a:pt x="1928" y="1338"/>
                    </a:lnTo>
                    <a:lnTo>
                      <a:pt x="1927" y="1338"/>
                    </a:lnTo>
                    <a:lnTo>
                      <a:pt x="1927" y="1340"/>
                    </a:lnTo>
                    <a:lnTo>
                      <a:pt x="1927" y="1341"/>
                    </a:lnTo>
                    <a:lnTo>
                      <a:pt x="1926" y="1341"/>
                    </a:lnTo>
                    <a:lnTo>
                      <a:pt x="1926" y="1342"/>
                    </a:lnTo>
                    <a:lnTo>
                      <a:pt x="1926" y="1343"/>
                    </a:lnTo>
                    <a:lnTo>
                      <a:pt x="1926" y="1344"/>
                    </a:lnTo>
                    <a:lnTo>
                      <a:pt x="1926" y="1345"/>
                    </a:lnTo>
                    <a:lnTo>
                      <a:pt x="1926" y="1346"/>
                    </a:lnTo>
                    <a:lnTo>
                      <a:pt x="1926" y="1348"/>
                    </a:lnTo>
                    <a:lnTo>
                      <a:pt x="1926" y="1349"/>
                    </a:lnTo>
                    <a:lnTo>
                      <a:pt x="1926" y="1350"/>
                    </a:lnTo>
                    <a:lnTo>
                      <a:pt x="1926" y="1351"/>
                    </a:lnTo>
                    <a:lnTo>
                      <a:pt x="1927" y="1352"/>
                    </a:lnTo>
                    <a:lnTo>
                      <a:pt x="1927" y="1353"/>
                    </a:lnTo>
                    <a:lnTo>
                      <a:pt x="1927" y="1354"/>
                    </a:lnTo>
                    <a:lnTo>
                      <a:pt x="1927" y="1355"/>
                    </a:lnTo>
                    <a:lnTo>
                      <a:pt x="1928" y="1355"/>
                    </a:lnTo>
                    <a:lnTo>
                      <a:pt x="1928" y="1357"/>
                    </a:lnTo>
                    <a:lnTo>
                      <a:pt x="1928" y="1358"/>
                    </a:lnTo>
                    <a:lnTo>
                      <a:pt x="1928" y="1359"/>
                    </a:lnTo>
                    <a:lnTo>
                      <a:pt x="1928" y="1360"/>
                    </a:lnTo>
                    <a:lnTo>
                      <a:pt x="1928" y="1361"/>
                    </a:lnTo>
                    <a:lnTo>
                      <a:pt x="1928" y="1362"/>
                    </a:lnTo>
                    <a:lnTo>
                      <a:pt x="1928" y="1363"/>
                    </a:lnTo>
                    <a:lnTo>
                      <a:pt x="1928" y="1365"/>
                    </a:lnTo>
                    <a:lnTo>
                      <a:pt x="1928" y="1366"/>
                    </a:lnTo>
                    <a:lnTo>
                      <a:pt x="1928" y="1367"/>
                    </a:lnTo>
                    <a:lnTo>
                      <a:pt x="1927" y="1367"/>
                    </a:lnTo>
                    <a:lnTo>
                      <a:pt x="1927" y="1368"/>
                    </a:lnTo>
                    <a:lnTo>
                      <a:pt x="1927" y="1369"/>
                    </a:lnTo>
                    <a:lnTo>
                      <a:pt x="1927" y="1370"/>
                    </a:lnTo>
                    <a:lnTo>
                      <a:pt x="1928" y="1370"/>
                    </a:lnTo>
                    <a:lnTo>
                      <a:pt x="1930" y="1371"/>
                    </a:lnTo>
                    <a:lnTo>
                      <a:pt x="1931" y="1372"/>
                    </a:lnTo>
                    <a:lnTo>
                      <a:pt x="1933" y="1374"/>
                    </a:lnTo>
                    <a:lnTo>
                      <a:pt x="1933" y="1375"/>
                    </a:lnTo>
                    <a:lnTo>
                      <a:pt x="1933" y="1376"/>
                    </a:lnTo>
                    <a:lnTo>
                      <a:pt x="1934" y="1376"/>
                    </a:lnTo>
                    <a:lnTo>
                      <a:pt x="1934" y="1377"/>
                    </a:lnTo>
                    <a:lnTo>
                      <a:pt x="1934" y="1378"/>
                    </a:lnTo>
                    <a:lnTo>
                      <a:pt x="1935" y="1378"/>
                    </a:lnTo>
                    <a:lnTo>
                      <a:pt x="1935" y="1379"/>
                    </a:lnTo>
                    <a:lnTo>
                      <a:pt x="1935" y="1380"/>
                    </a:lnTo>
                    <a:lnTo>
                      <a:pt x="1936" y="1382"/>
                    </a:lnTo>
                    <a:lnTo>
                      <a:pt x="1936" y="1383"/>
                    </a:lnTo>
                    <a:lnTo>
                      <a:pt x="1936" y="1384"/>
                    </a:lnTo>
                    <a:lnTo>
                      <a:pt x="1936" y="1385"/>
                    </a:lnTo>
                    <a:lnTo>
                      <a:pt x="1936" y="1386"/>
                    </a:lnTo>
                    <a:lnTo>
                      <a:pt x="1935" y="1386"/>
                    </a:lnTo>
                    <a:lnTo>
                      <a:pt x="1935" y="1387"/>
                    </a:lnTo>
                    <a:lnTo>
                      <a:pt x="1935" y="1388"/>
                    </a:lnTo>
                    <a:lnTo>
                      <a:pt x="1934" y="1389"/>
                    </a:lnTo>
                    <a:lnTo>
                      <a:pt x="1934" y="1391"/>
                    </a:lnTo>
                    <a:lnTo>
                      <a:pt x="1934" y="1392"/>
                    </a:lnTo>
                    <a:lnTo>
                      <a:pt x="1933" y="1392"/>
                    </a:lnTo>
                    <a:lnTo>
                      <a:pt x="1933" y="1393"/>
                    </a:lnTo>
                    <a:lnTo>
                      <a:pt x="1933" y="1394"/>
                    </a:lnTo>
                    <a:lnTo>
                      <a:pt x="1933" y="1395"/>
                    </a:lnTo>
                    <a:lnTo>
                      <a:pt x="1932" y="1397"/>
                    </a:lnTo>
                    <a:lnTo>
                      <a:pt x="1932" y="1399"/>
                    </a:lnTo>
                    <a:lnTo>
                      <a:pt x="1931" y="1399"/>
                    </a:lnTo>
                    <a:lnTo>
                      <a:pt x="1931" y="1400"/>
                    </a:lnTo>
                    <a:lnTo>
                      <a:pt x="1930" y="1400"/>
                    </a:lnTo>
                    <a:lnTo>
                      <a:pt x="1930" y="1401"/>
                    </a:lnTo>
                    <a:lnTo>
                      <a:pt x="1928" y="1401"/>
                    </a:lnTo>
                    <a:lnTo>
                      <a:pt x="1928" y="1402"/>
                    </a:lnTo>
                    <a:lnTo>
                      <a:pt x="1927" y="1402"/>
                    </a:lnTo>
                    <a:lnTo>
                      <a:pt x="1927" y="1403"/>
                    </a:lnTo>
                    <a:lnTo>
                      <a:pt x="1927" y="1404"/>
                    </a:lnTo>
                    <a:lnTo>
                      <a:pt x="1926" y="1405"/>
                    </a:lnTo>
                    <a:lnTo>
                      <a:pt x="1925" y="1407"/>
                    </a:lnTo>
                    <a:lnTo>
                      <a:pt x="1925" y="1408"/>
                    </a:lnTo>
                    <a:lnTo>
                      <a:pt x="1924" y="1408"/>
                    </a:lnTo>
                    <a:lnTo>
                      <a:pt x="1924" y="1409"/>
                    </a:lnTo>
                    <a:lnTo>
                      <a:pt x="1923" y="1410"/>
                    </a:lnTo>
                    <a:lnTo>
                      <a:pt x="1923" y="1411"/>
                    </a:lnTo>
                    <a:lnTo>
                      <a:pt x="1923" y="1412"/>
                    </a:lnTo>
                    <a:lnTo>
                      <a:pt x="1924" y="1413"/>
                    </a:lnTo>
                    <a:lnTo>
                      <a:pt x="1925" y="1414"/>
                    </a:lnTo>
                    <a:lnTo>
                      <a:pt x="1925" y="1416"/>
                    </a:lnTo>
                    <a:lnTo>
                      <a:pt x="1925" y="1417"/>
                    </a:lnTo>
                    <a:lnTo>
                      <a:pt x="1925" y="1418"/>
                    </a:lnTo>
                    <a:lnTo>
                      <a:pt x="1925" y="1419"/>
                    </a:lnTo>
                    <a:lnTo>
                      <a:pt x="1925" y="1420"/>
                    </a:lnTo>
                    <a:lnTo>
                      <a:pt x="1925" y="1421"/>
                    </a:lnTo>
                    <a:lnTo>
                      <a:pt x="1926" y="1421"/>
                    </a:lnTo>
                    <a:lnTo>
                      <a:pt x="1925" y="1422"/>
                    </a:lnTo>
                    <a:lnTo>
                      <a:pt x="1926" y="1424"/>
                    </a:lnTo>
                    <a:lnTo>
                      <a:pt x="1926" y="1425"/>
                    </a:lnTo>
                    <a:lnTo>
                      <a:pt x="1925" y="1426"/>
                    </a:lnTo>
                    <a:lnTo>
                      <a:pt x="1925" y="1427"/>
                    </a:lnTo>
                    <a:lnTo>
                      <a:pt x="1925" y="1428"/>
                    </a:lnTo>
                    <a:lnTo>
                      <a:pt x="1925" y="1429"/>
                    </a:lnTo>
                    <a:lnTo>
                      <a:pt x="1924" y="1429"/>
                    </a:lnTo>
                    <a:lnTo>
                      <a:pt x="1924" y="1430"/>
                    </a:lnTo>
                    <a:lnTo>
                      <a:pt x="1924" y="1431"/>
                    </a:lnTo>
                    <a:lnTo>
                      <a:pt x="1924" y="1433"/>
                    </a:lnTo>
                    <a:lnTo>
                      <a:pt x="1925" y="1434"/>
                    </a:lnTo>
                    <a:lnTo>
                      <a:pt x="1925" y="1435"/>
                    </a:lnTo>
                    <a:lnTo>
                      <a:pt x="1926" y="1435"/>
                    </a:lnTo>
                    <a:lnTo>
                      <a:pt x="1927" y="1435"/>
                    </a:lnTo>
                    <a:lnTo>
                      <a:pt x="1928" y="1435"/>
                    </a:lnTo>
                    <a:lnTo>
                      <a:pt x="1930" y="1435"/>
                    </a:lnTo>
                    <a:lnTo>
                      <a:pt x="1931" y="1435"/>
                    </a:lnTo>
                    <a:lnTo>
                      <a:pt x="1932" y="1435"/>
                    </a:lnTo>
                    <a:lnTo>
                      <a:pt x="1933" y="1435"/>
                    </a:lnTo>
                    <a:lnTo>
                      <a:pt x="1934" y="1435"/>
                    </a:lnTo>
                    <a:lnTo>
                      <a:pt x="1934" y="1436"/>
                    </a:lnTo>
                    <a:lnTo>
                      <a:pt x="1935" y="1436"/>
                    </a:lnTo>
                    <a:lnTo>
                      <a:pt x="1935" y="1437"/>
                    </a:lnTo>
                    <a:lnTo>
                      <a:pt x="1936" y="1437"/>
                    </a:lnTo>
                    <a:lnTo>
                      <a:pt x="1937" y="1437"/>
                    </a:lnTo>
                    <a:lnTo>
                      <a:pt x="1937" y="1438"/>
                    </a:lnTo>
                    <a:lnTo>
                      <a:pt x="1939" y="1438"/>
                    </a:lnTo>
                    <a:lnTo>
                      <a:pt x="1939" y="1439"/>
                    </a:lnTo>
                    <a:lnTo>
                      <a:pt x="1940" y="1439"/>
                    </a:lnTo>
                    <a:lnTo>
                      <a:pt x="1941" y="1439"/>
                    </a:lnTo>
                    <a:lnTo>
                      <a:pt x="1942" y="1439"/>
                    </a:lnTo>
                    <a:lnTo>
                      <a:pt x="1942" y="1441"/>
                    </a:lnTo>
                    <a:lnTo>
                      <a:pt x="1943" y="1442"/>
                    </a:lnTo>
                    <a:lnTo>
                      <a:pt x="1943" y="1443"/>
                    </a:lnTo>
                    <a:lnTo>
                      <a:pt x="1943" y="1444"/>
                    </a:lnTo>
                    <a:lnTo>
                      <a:pt x="1944" y="1445"/>
                    </a:lnTo>
                    <a:lnTo>
                      <a:pt x="1945" y="1445"/>
                    </a:lnTo>
                    <a:lnTo>
                      <a:pt x="1947" y="1445"/>
                    </a:lnTo>
                    <a:lnTo>
                      <a:pt x="1948" y="1445"/>
                    </a:lnTo>
                    <a:lnTo>
                      <a:pt x="1948" y="1446"/>
                    </a:lnTo>
                    <a:lnTo>
                      <a:pt x="1948" y="1447"/>
                    </a:lnTo>
                    <a:lnTo>
                      <a:pt x="1948" y="1448"/>
                    </a:lnTo>
                    <a:lnTo>
                      <a:pt x="1949" y="1450"/>
                    </a:lnTo>
                    <a:lnTo>
                      <a:pt x="1950" y="1451"/>
                    </a:lnTo>
                    <a:lnTo>
                      <a:pt x="1951" y="1451"/>
                    </a:lnTo>
                    <a:lnTo>
                      <a:pt x="1951" y="1452"/>
                    </a:lnTo>
                    <a:lnTo>
                      <a:pt x="1952" y="1452"/>
                    </a:lnTo>
                    <a:lnTo>
                      <a:pt x="1952" y="1453"/>
                    </a:lnTo>
                    <a:lnTo>
                      <a:pt x="1953" y="1453"/>
                    </a:lnTo>
                    <a:lnTo>
                      <a:pt x="1953" y="1454"/>
                    </a:lnTo>
                    <a:lnTo>
                      <a:pt x="1953" y="1455"/>
                    </a:lnTo>
                    <a:lnTo>
                      <a:pt x="1953" y="1456"/>
                    </a:lnTo>
                    <a:lnTo>
                      <a:pt x="1953" y="1458"/>
                    </a:lnTo>
                    <a:lnTo>
                      <a:pt x="1954" y="1458"/>
                    </a:lnTo>
                    <a:lnTo>
                      <a:pt x="1954" y="1459"/>
                    </a:lnTo>
                    <a:lnTo>
                      <a:pt x="1953" y="1459"/>
                    </a:lnTo>
                    <a:lnTo>
                      <a:pt x="1953" y="1460"/>
                    </a:lnTo>
                    <a:lnTo>
                      <a:pt x="1953" y="1461"/>
                    </a:lnTo>
                    <a:lnTo>
                      <a:pt x="1954" y="1461"/>
                    </a:lnTo>
                    <a:lnTo>
                      <a:pt x="1954" y="1462"/>
                    </a:lnTo>
                    <a:lnTo>
                      <a:pt x="1954" y="1463"/>
                    </a:lnTo>
                    <a:lnTo>
                      <a:pt x="1956" y="1463"/>
                    </a:lnTo>
                    <a:lnTo>
                      <a:pt x="1956" y="1464"/>
                    </a:lnTo>
                    <a:lnTo>
                      <a:pt x="1956" y="1465"/>
                    </a:lnTo>
                    <a:lnTo>
                      <a:pt x="1956" y="1467"/>
                    </a:lnTo>
                    <a:lnTo>
                      <a:pt x="1956" y="1468"/>
                    </a:lnTo>
                    <a:lnTo>
                      <a:pt x="1956" y="1469"/>
                    </a:lnTo>
                    <a:lnTo>
                      <a:pt x="1956" y="1470"/>
                    </a:lnTo>
                    <a:lnTo>
                      <a:pt x="1957" y="1470"/>
                    </a:lnTo>
                    <a:lnTo>
                      <a:pt x="1957" y="1471"/>
                    </a:lnTo>
                    <a:lnTo>
                      <a:pt x="1957" y="1472"/>
                    </a:lnTo>
                    <a:lnTo>
                      <a:pt x="1958" y="1472"/>
                    </a:lnTo>
                    <a:lnTo>
                      <a:pt x="1959" y="1473"/>
                    </a:lnTo>
                    <a:lnTo>
                      <a:pt x="1960" y="1473"/>
                    </a:lnTo>
                    <a:lnTo>
                      <a:pt x="1960" y="1475"/>
                    </a:lnTo>
                    <a:lnTo>
                      <a:pt x="1960" y="1476"/>
                    </a:lnTo>
                    <a:lnTo>
                      <a:pt x="1960" y="1477"/>
                    </a:lnTo>
                    <a:lnTo>
                      <a:pt x="1961" y="1477"/>
                    </a:lnTo>
                    <a:lnTo>
                      <a:pt x="1961" y="1478"/>
                    </a:lnTo>
                    <a:lnTo>
                      <a:pt x="1961" y="1479"/>
                    </a:lnTo>
                    <a:lnTo>
                      <a:pt x="1962" y="1479"/>
                    </a:lnTo>
                    <a:lnTo>
                      <a:pt x="1962" y="1480"/>
                    </a:lnTo>
                    <a:lnTo>
                      <a:pt x="1962" y="1481"/>
                    </a:lnTo>
                    <a:lnTo>
                      <a:pt x="1961" y="1483"/>
                    </a:lnTo>
                    <a:lnTo>
                      <a:pt x="1961" y="1484"/>
                    </a:lnTo>
                    <a:lnTo>
                      <a:pt x="1961" y="1485"/>
                    </a:lnTo>
                    <a:lnTo>
                      <a:pt x="1961" y="1486"/>
                    </a:lnTo>
                    <a:lnTo>
                      <a:pt x="1961" y="1487"/>
                    </a:lnTo>
                    <a:lnTo>
                      <a:pt x="1961" y="1488"/>
                    </a:lnTo>
                    <a:lnTo>
                      <a:pt x="1962" y="1489"/>
                    </a:lnTo>
                    <a:lnTo>
                      <a:pt x="1961" y="1489"/>
                    </a:lnTo>
                    <a:lnTo>
                      <a:pt x="1961" y="1490"/>
                    </a:lnTo>
                    <a:lnTo>
                      <a:pt x="1961" y="1492"/>
                    </a:lnTo>
                    <a:lnTo>
                      <a:pt x="1960" y="1492"/>
                    </a:lnTo>
                    <a:lnTo>
                      <a:pt x="1960" y="1493"/>
                    </a:lnTo>
                    <a:lnTo>
                      <a:pt x="1960" y="1494"/>
                    </a:lnTo>
                    <a:lnTo>
                      <a:pt x="1959" y="1494"/>
                    </a:lnTo>
                    <a:lnTo>
                      <a:pt x="1958" y="1495"/>
                    </a:lnTo>
                    <a:lnTo>
                      <a:pt x="1958" y="1496"/>
                    </a:lnTo>
                    <a:lnTo>
                      <a:pt x="1957" y="1496"/>
                    </a:lnTo>
                    <a:lnTo>
                      <a:pt x="1957" y="1497"/>
                    </a:lnTo>
                    <a:lnTo>
                      <a:pt x="1957" y="1498"/>
                    </a:lnTo>
                    <a:lnTo>
                      <a:pt x="1957" y="1500"/>
                    </a:lnTo>
                    <a:lnTo>
                      <a:pt x="1958" y="1500"/>
                    </a:lnTo>
                    <a:lnTo>
                      <a:pt x="1958" y="1501"/>
                    </a:lnTo>
                    <a:lnTo>
                      <a:pt x="1959" y="1502"/>
                    </a:lnTo>
                    <a:lnTo>
                      <a:pt x="1959" y="1503"/>
                    </a:lnTo>
                    <a:lnTo>
                      <a:pt x="1959" y="1504"/>
                    </a:lnTo>
                    <a:lnTo>
                      <a:pt x="1959" y="1505"/>
                    </a:lnTo>
                    <a:lnTo>
                      <a:pt x="1958" y="1505"/>
                    </a:lnTo>
                    <a:lnTo>
                      <a:pt x="1958" y="1506"/>
                    </a:lnTo>
                    <a:lnTo>
                      <a:pt x="1958" y="1507"/>
                    </a:lnTo>
                    <a:lnTo>
                      <a:pt x="1958" y="1509"/>
                    </a:lnTo>
                    <a:lnTo>
                      <a:pt x="1958" y="1511"/>
                    </a:lnTo>
                    <a:lnTo>
                      <a:pt x="1958" y="1512"/>
                    </a:lnTo>
                    <a:lnTo>
                      <a:pt x="1958" y="1513"/>
                    </a:lnTo>
                    <a:lnTo>
                      <a:pt x="1958" y="1514"/>
                    </a:lnTo>
                    <a:lnTo>
                      <a:pt x="1957" y="1514"/>
                    </a:lnTo>
                    <a:lnTo>
                      <a:pt x="1957" y="1515"/>
                    </a:lnTo>
                    <a:lnTo>
                      <a:pt x="1957" y="1517"/>
                    </a:lnTo>
                    <a:lnTo>
                      <a:pt x="1957" y="1518"/>
                    </a:lnTo>
                    <a:lnTo>
                      <a:pt x="1956" y="1519"/>
                    </a:lnTo>
                    <a:lnTo>
                      <a:pt x="1956" y="1520"/>
                    </a:lnTo>
                    <a:lnTo>
                      <a:pt x="1956" y="1521"/>
                    </a:lnTo>
                    <a:lnTo>
                      <a:pt x="1956" y="1522"/>
                    </a:lnTo>
                    <a:lnTo>
                      <a:pt x="1956" y="1523"/>
                    </a:lnTo>
                    <a:lnTo>
                      <a:pt x="1956" y="1524"/>
                    </a:lnTo>
                    <a:lnTo>
                      <a:pt x="1954" y="1526"/>
                    </a:lnTo>
                    <a:lnTo>
                      <a:pt x="1954" y="1527"/>
                    </a:lnTo>
                    <a:lnTo>
                      <a:pt x="1956" y="1527"/>
                    </a:lnTo>
                    <a:lnTo>
                      <a:pt x="1956" y="1528"/>
                    </a:lnTo>
                    <a:lnTo>
                      <a:pt x="1956" y="1529"/>
                    </a:lnTo>
                    <a:lnTo>
                      <a:pt x="1957" y="1529"/>
                    </a:lnTo>
                    <a:lnTo>
                      <a:pt x="1958" y="1530"/>
                    </a:lnTo>
                    <a:lnTo>
                      <a:pt x="1960" y="1530"/>
                    </a:lnTo>
                    <a:lnTo>
                      <a:pt x="1961" y="1530"/>
                    </a:lnTo>
                    <a:lnTo>
                      <a:pt x="1960" y="1531"/>
                    </a:lnTo>
                    <a:lnTo>
                      <a:pt x="1961" y="1532"/>
                    </a:lnTo>
                    <a:lnTo>
                      <a:pt x="1960" y="1532"/>
                    </a:lnTo>
                    <a:lnTo>
                      <a:pt x="1960" y="1534"/>
                    </a:lnTo>
                    <a:lnTo>
                      <a:pt x="1961" y="1534"/>
                    </a:lnTo>
                    <a:lnTo>
                      <a:pt x="1962" y="1534"/>
                    </a:lnTo>
                    <a:lnTo>
                      <a:pt x="1964" y="1534"/>
                    </a:lnTo>
                    <a:lnTo>
                      <a:pt x="1965" y="1534"/>
                    </a:lnTo>
                    <a:lnTo>
                      <a:pt x="1965" y="1535"/>
                    </a:lnTo>
                    <a:lnTo>
                      <a:pt x="1966" y="1535"/>
                    </a:lnTo>
                    <a:lnTo>
                      <a:pt x="1967" y="1535"/>
                    </a:lnTo>
                    <a:lnTo>
                      <a:pt x="1968" y="1535"/>
                    </a:lnTo>
                    <a:lnTo>
                      <a:pt x="1968" y="1536"/>
                    </a:lnTo>
                    <a:lnTo>
                      <a:pt x="1968" y="1537"/>
                    </a:lnTo>
                    <a:lnTo>
                      <a:pt x="1969" y="1537"/>
                    </a:lnTo>
                    <a:lnTo>
                      <a:pt x="1969" y="1538"/>
                    </a:lnTo>
                    <a:lnTo>
                      <a:pt x="1970" y="1538"/>
                    </a:lnTo>
                    <a:lnTo>
                      <a:pt x="1970" y="1539"/>
                    </a:lnTo>
                    <a:lnTo>
                      <a:pt x="1972" y="1540"/>
                    </a:lnTo>
                    <a:lnTo>
                      <a:pt x="1973" y="1542"/>
                    </a:lnTo>
                    <a:lnTo>
                      <a:pt x="1977" y="1543"/>
                    </a:lnTo>
                    <a:lnTo>
                      <a:pt x="1981" y="1544"/>
                    </a:lnTo>
                    <a:lnTo>
                      <a:pt x="1982" y="1544"/>
                    </a:lnTo>
                    <a:lnTo>
                      <a:pt x="1986" y="1545"/>
                    </a:lnTo>
                    <a:lnTo>
                      <a:pt x="1989" y="1546"/>
                    </a:lnTo>
                    <a:lnTo>
                      <a:pt x="1991" y="1547"/>
                    </a:lnTo>
                    <a:lnTo>
                      <a:pt x="1991" y="1548"/>
                    </a:lnTo>
                    <a:lnTo>
                      <a:pt x="1992" y="1548"/>
                    </a:lnTo>
                    <a:lnTo>
                      <a:pt x="1992" y="1549"/>
                    </a:lnTo>
                    <a:lnTo>
                      <a:pt x="1993" y="1549"/>
                    </a:lnTo>
                    <a:lnTo>
                      <a:pt x="1994" y="1551"/>
                    </a:lnTo>
                    <a:lnTo>
                      <a:pt x="1995" y="1551"/>
                    </a:lnTo>
                    <a:lnTo>
                      <a:pt x="1995" y="1552"/>
                    </a:lnTo>
                    <a:lnTo>
                      <a:pt x="1996" y="1552"/>
                    </a:lnTo>
                    <a:lnTo>
                      <a:pt x="1996" y="1553"/>
                    </a:lnTo>
                    <a:lnTo>
                      <a:pt x="1996" y="1554"/>
                    </a:lnTo>
                    <a:lnTo>
                      <a:pt x="1998" y="1554"/>
                    </a:lnTo>
                    <a:lnTo>
                      <a:pt x="1998" y="1555"/>
                    </a:lnTo>
                    <a:lnTo>
                      <a:pt x="1999" y="1555"/>
                    </a:lnTo>
                    <a:lnTo>
                      <a:pt x="1999" y="1556"/>
                    </a:lnTo>
                    <a:lnTo>
                      <a:pt x="1999" y="1557"/>
                    </a:lnTo>
                    <a:lnTo>
                      <a:pt x="1999" y="1559"/>
                    </a:lnTo>
                    <a:lnTo>
                      <a:pt x="1999" y="1560"/>
                    </a:lnTo>
                    <a:lnTo>
                      <a:pt x="1999" y="1561"/>
                    </a:lnTo>
                    <a:lnTo>
                      <a:pt x="1999" y="1562"/>
                    </a:lnTo>
                    <a:lnTo>
                      <a:pt x="1999" y="1563"/>
                    </a:lnTo>
                    <a:lnTo>
                      <a:pt x="1999" y="1564"/>
                    </a:lnTo>
                    <a:lnTo>
                      <a:pt x="1999" y="1565"/>
                    </a:lnTo>
                    <a:lnTo>
                      <a:pt x="1999" y="1566"/>
                    </a:lnTo>
                    <a:lnTo>
                      <a:pt x="1999" y="1568"/>
                    </a:lnTo>
                    <a:lnTo>
                      <a:pt x="1999" y="1569"/>
                    </a:lnTo>
                    <a:lnTo>
                      <a:pt x="1999" y="1570"/>
                    </a:lnTo>
                    <a:lnTo>
                      <a:pt x="1999" y="1571"/>
                    </a:lnTo>
                    <a:lnTo>
                      <a:pt x="1999" y="1572"/>
                    </a:lnTo>
                    <a:lnTo>
                      <a:pt x="1999" y="1573"/>
                    </a:lnTo>
                    <a:lnTo>
                      <a:pt x="1999" y="1574"/>
                    </a:lnTo>
                    <a:lnTo>
                      <a:pt x="1999" y="1576"/>
                    </a:lnTo>
                    <a:lnTo>
                      <a:pt x="1999" y="1577"/>
                    </a:lnTo>
                    <a:lnTo>
                      <a:pt x="1999" y="1578"/>
                    </a:lnTo>
                    <a:lnTo>
                      <a:pt x="1998" y="1578"/>
                    </a:lnTo>
                    <a:lnTo>
                      <a:pt x="1998" y="1579"/>
                    </a:lnTo>
                    <a:lnTo>
                      <a:pt x="1996" y="1580"/>
                    </a:lnTo>
                    <a:lnTo>
                      <a:pt x="1995" y="1580"/>
                    </a:lnTo>
                    <a:lnTo>
                      <a:pt x="1995" y="1581"/>
                    </a:lnTo>
                    <a:lnTo>
                      <a:pt x="1994" y="1582"/>
                    </a:lnTo>
                    <a:lnTo>
                      <a:pt x="1994" y="1583"/>
                    </a:lnTo>
                    <a:lnTo>
                      <a:pt x="1993" y="1583"/>
                    </a:lnTo>
                    <a:lnTo>
                      <a:pt x="1992" y="1585"/>
                    </a:lnTo>
                    <a:lnTo>
                      <a:pt x="1992" y="1583"/>
                    </a:lnTo>
                    <a:lnTo>
                      <a:pt x="1992" y="1582"/>
                    </a:lnTo>
                    <a:lnTo>
                      <a:pt x="1992" y="1581"/>
                    </a:lnTo>
                    <a:lnTo>
                      <a:pt x="1992" y="1580"/>
                    </a:lnTo>
                    <a:lnTo>
                      <a:pt x="1991" y="1580"/>
                    </a:lnTo>
                    <a:lnTo>
                      <a:pt x="1991" y="1579"/>
                    </a:lnTo>
                    <a:lnTo>
                      <a:pt x="1990" y="1579"/>
                    </a:lnTo>
                    <a:lnTo>
                      <a:pt x="1990" y="1578"/>
                    </a:lnTo>
                    <a:lnTo>
                      <a:pt x="1990" y="1577"/>
                    </a:lnTo>
                    <a:lnTo>
                      <a:pt x="1990" y="1576"/>
                    </a:lnTo>
                    <a:lnTo>
                      <a:pt x="1990" y="1574"/>
                    </a:lnTo>
                    <a:lnTo>
                      <a:pt x="1991" y="1574"/>
                    </a:lnTo>
                    <a:lnTo>
                      <a:pt x="1991" y="1573"/>
                    </a:lnTo>
                    <a:lnTo>
                      <a:pt x="1991" y="1572"/>
                    </a:lnTo>
                    <a:lnTo>
                      <a:pt x="1991" y="1571"/>
                    </a:lnTo>
                    <a:lnTo>
                      <a:pt x="1992" y="1571"/>
                    </a:lnTo>
                    <a:lnTo>
                      <a:pt x="1992" y="1570"/>
                    </a:lnTo>
                    <a:lnTo>
                      <a:pt x="1992" y="1569"/>
                    </a:lnTo>
                    <a:lnTo>
                      <a:pt x="1993" y="1569"/>
                    </a:lnTo>
                    <a:lnTo>
                      <a:pt x="1993" y="1568"/>
                    </a:lnTo>
                    <a:lnTo>
                      <a:pt x="1993" y="1566"/>
                    </a:lnTo>
                    <a:lnTo>
                      <a:pt x="1993" y="1565"/>
                    </a:lnTo>
                    <a:lnTo>
                      <a:pt x="1993" y="1564"/>
                    </a:lnTo>
                    <a:lnTo>
                      <a:pt x="1993" y="1563"/>
                    </a:lnTo>
                    <a:lnTo>
                      <a:pt x="1993" y="1562"/>
                    </a:lnTo>
                    <a:lnTo>
                      <a:pt x="1992" y="1562"/>
                    </a:lnTo>
                    <a:lnTo>
                      <a:pt x="1992" y="1561"/>
                    </a:lnTo>
                    <a:lnTo>
                      <a:pt x="1991" y="1561"/>
                    </a:lnTo>
                    <a:lnTo>
                      <a:pt x="1992" y="1561"/>
                    </a:lnTo>
                    <a:lnTo>
                      <a:pt x="1992" y="1560"/>
                    </a:lnTo>
                    <a:lnTo>
                      <a:pt x="1992" y="1559"/>
                    </a:lnTo>
                    <a:lnTo>
                      <a:pt x="1991" y="1559"/>
                    </a:lnTo>
                    <a:lnTo>
                      <a:pt x="1991" y="1560"/>
                    </a:lnTo>
                    <a:lnTo>
                      <a:pt x="1990" y="1560"/>
                    </a:lnTo>
                    <a:lnTo>
                      <a:pt x="1990" y="1559"/>
                    </a:lnTo>
                    <a:lnTo>
                      <a:pt x="1990" y="1560"/>
                    </a:lnTo>
                    <a:lnTo>
                      <a:pt x="1989" y="1560"/>
                    </a:lnTo>
                    <a:lnTo>
                      <a:pt x="1987" y="1560"/>
                    </a:lnTo>
                    <a:lnTo>
                      <a:pt x="1987" y="1559"/>
                    </a:lnTo>
                    <a:lnTo>
                      <a:pt x="1987" y="1557"/>
                    </a:lnTo>
                    <a:lnTo>
                      <a:pt x="1987" y="1559"/>
                    </a:lnTo>
                    <a:lnTo>
                      <a:pt x="1987" y="1560"/>
                    </a:lnTo>
                    <a:lnTo>
                      <a:pt x="1987" y="1561"/>
                    </a:lnTo>
                    <a:lnTo>
                      <a:pt x="1986" y="1561"/>
                    </a:lnTo>
                    <a:lnTo>
                      <a:pt x="1985" y="1561"/>
                    </a:lnTo>
                    <a:lnTo>
                      <a:pt x="1985" y="1562"/>
                    </a:lnTo>
                    <a:lnTo>
                      <a:pt x="1984" y="1562"/>
                    </a:lnTo>
                    <a:lnTo>
                      <a:pt x="1984" y="1561"/>
                    </a:lnTo>
                    <a:lnTo>
                      <a:pt x="1985" y="1561"/>
                    </a:lnTo>
                    <a:lnTo>
                      <a:pt x="1985" y="1560"/>
                    </a:lnTo>
                    <a:lnTo>
                      <a:pt x="1984" y="1560"/>
                    </a:lnTo>
                    <a:lnTo>
                      <a:pt x="1983" y="1560"/>
                    </a:lnTo>
                    <a:lnTo>
                      <a:pt x="1983" y="1561"/>
                    </a:lnTo>
                    <a:lnTo>
                      <a:pt x="1982" y="1561"/>
                    </a:lnTo>
                    <a:lnTo>
                      <a:pt x="1982" y="1560"/>
                    </a:lnTo>
                    <a:lnTo>
                      <a:pt x="1983" y="1560"/>
                    </a:lnTo>
                    <a:lnTo>
                      <a:pt x="1983" y="1559"/>
                    </a:lnTo>
                    <a:lnTo>
                      <a:pt x="1984" y="1559"/>
                    </a:lnTo>
                    <a:lnTo>
                      <a:pt x="1984" y="1557"/>
                    </a:lnTo>
                    <a:lnTo>
                      <a:pt x="1985" y="1557"/>
                    </a:lnTo>
                    <a:lnTo>
                      <a:pt x="1984" y="1557"/>
                    </a:lnTo>
                    <a:lnTo>
                      <a:pt x="1983" y="1557"/>
                    </a:lnTo>
                    <a:lnTo>
                      <a:pt x="1983" y="1559"/>
                    </a:lnTo>
                    <a:lnTo>
                      <a:pt x="1982" y="1559"/>
                    </a:lnTo>
                    <a:lnTo>
                      <a:pt x="1982" y="1560"/>
                    </a:lnTo>
                    <a:lnTo>
                      <a:pt x="1982" y="1559"/>
                    </a:lnTo>
                    <a:lnTo>
                      <a:pt x="1981" y="1559"/>
                    </a:lnTo>
                    <a:lnTo>
                      <a:pt x="1979" y="1559"/>
                    </a:lnTo>
                    <a:lnTo>
                      <a:pt x="1979" y="1557"/>
                    </a:lnTo>
                    <a:lnTo>
                      <a:pt x="1978" y="1557"/>
                    </a:lnTo>
                    <a:lnTo>
                      <a:pt x="1977" y="1557"/>
                    </a:lnTo>
                    <a:lnTo>
                      <a:pt x="1977" y="1556"/>
                    </a:lnTo>
                    <a:lnTo>
                      <a:pt x="1976" y="1556"/>
                    </a:lnTo>
                    <a:lnTo>
                      <a:pt x="1975" y="1556"/>
                    </a:lnTo>
                    <a:lnTo>
                      <a:pt x="1975" y="1555"/>
                    </a:lnTo>
                    <a:lnTo>
                      <a:pt x="1974" y="1555"/>
                    </a:lnTo>
                    <a:lnTo>
                      <a:pt x="1973" y="1555"/>
                    </a:lnTo>
                    <a:lnTo>
                      <a:pt x="1972" y="1555"/>
                    </a:lnTo>
                    <a:lnTo>
                      <a:pt x="1972" y="1554"/>
                    </a:lnTo>
                    <a:lnTo>
                      <a:pt x="1972" y="1553"/>
                    </a:lnTo>
                    <a:lnTo>
                      <a:pt x="1973" y="1553"/>
                    </a:lnTo>
                    <a:lnTo>
                      <a:pt x="1972" y="1553"/>
                    </a:lnTo>
                    <a:lnTo>
                      <a:pt x="1972" y="1554"/>
                    </a:lnTo>
                    <a:lnTo>
                      <a:pt x="1972" y="1553"/>
                    </a:lnTo>
                    <a:lnTo>
                      <a:pt x="1970" y="1553"/>
                    </a:lnTo>
                    <a:lnTo>
                      <a:pt x="1969" y="1553"/>
                    </a:lnTo>
                    <a:lnTo>
                      <a:pt x="1969" y="1554"/>
                    </a:lnTo>
                    <a:lnTo>
                      <a:pt x="1968" y="1554"/>
                    </a:lnTo>
                    <a:lnTo>
                      <a:pt x="1968" y="1555"/>
                    </a:lnTo>
                    <a:lnTo>
                      <a:pt x="1967" y="1555"/>
                    </a:lnTo>
                    <a:lnTo>
                      <a:pt x="1968" y="1555"/>
                    </a:lnTo>
                    <a:lnTo>
                      <a:pt x="1969" y="1555"/>
                    </a:lnTo>
                    <a:lnTo>
                      <a:pt x="1969" y="1556"/>
                    </a:lnTo>
                    <a:lnTo>
                      <a:pt x="1969" y="1557"/>
                    </a:lnTo>
                    <a:lnTo>
                      <a:pt x="1969" y="1559"/>
                    </a:lnTo>
                    <a:lnTo>
                      <a:pt x="1968" y="1559"/>
                    </a:lnTo>
                    <a:lnTo>
                      <a:pt x="1967" y="1559"/>
                    </a:lnTo>
                    <a:lnTo>
                      <a:pt x="1966" y="1559"/>
                    </a:lnTo>
                    <a:lnTo>
                      <a:pt x="1966" y="1557"/>
                    </a:lnTo>
                    <a:lnTo>
                      <a:pt x="1966" y="1559"/>
                    </a:lnTo>
                    <a:lnTo>
                      <a:pt x="1965" y="1559"/>
                    </a:lnTo>
                    <a:lnTo>
                      <a:pt x="1964" y="1559"/>
                    </a:lnTo>
                    <a:lnTo>
                      <a:pt x="1964" y="1560"/>
                    </a:lnTo>
                    <a:lnTo>
                      <a:pt x="1962" y="1560"/>
                    </a:lnTo>
                    <a:lnTo>
                      <a:pt x="1964" y="1560"/>
                    </a:lnTo>
                    <a:lnTo>
                      <a:pt x="1964" y="1561"/>
                    </a:lnTo>
                    <a:lnTo>
                      <a:pt x="1965" y="1561"/>
                    </a:lnTo>
                    <a:lnTo>
                      <a:pt x="1965" y="1560"/>
                    </a:lnTo>
                    <a:lnTo>
                      <a:pt x="1965" y="1561"/>
                    </a:lnTo>
                    <a:lnTo>
                      <a:pt x="1965" y="1562"/>
                    </a:lnTo>
                    <a:lnTo>
                      <a:pt x="1964" y="1562"/>
                    </a:lnTo>
                    <a:lnTo>
                      <a:pt x="1964" y="1561"/>
                    </a:lnTo>
                    <a:lnTo>
                      <a:pt x="1962" y="1561"/>
                    </a:lnTo>
                    <a:lnTo>
                      <a:pt x="1962" y="1562"/>
                    </a:lnTo>
                    <a:lnTo>
                      <a:pt x="1961" y="1562"/>
                    </a:lnTo>
                    <a:lnTo>
                      <a:pt x="1961" y="1561"/>
                    </a:lnTo>
                    <a:lnTo>
                      <a:pt x="1962" y="1561"/>
                    </a:lnTo>
                    <a:lnTo>
                      <a:pt x="1962" y="1560"/>
                    </a:lnTo>
                    <a:lnTo>
                      <a:pt x="1962" y="1559"/>
                    </a:lnTo>
                    <a:lnTo>
                      <a:pt x="1962" y="1557"/>
                    </a:lnTo>
                    <a:lnTo>
                      <a:pt x="1962" y="1556"/>
                    </a:lnTo>
                    <a:lnTo>
                      <a:pt x="1962" y="1555"/>
                    </a:lnTo>
                    <a:lnTo>
                      <a:pt x="1964" y="1555"/>
                    </a:lnTo>
                    <a:lnTo>
                      <a:pt x="1962" y="1555"/>
                    </a:lnTo>
                    <a:lnTo>
                      <a:pt x="1964" y="1555"/>
                    </a:lnTo>
                    <a:lnTo>
                      <a:pt x="1964" y="1554"/>
                    </a:lnTo>
                    <a:lnTo>
                      <a:pt x="1964" y="1553"/>
                    </a:lnTo>
                    <a:lnTo>
                      <a:pt x="1964" y="1552"/>
                    </a:lnTo>
                    <a:lnTo>
                      <a:pt x="1964" y="1551"/>
                    </a:lnTo>
                    <a:lnTo>
                      <a:pt x="1964" y="1549"/>
                    </a:lnTo>
                    <a:lnTo>
                      <a:pt x="1964" y="1548"/>
                    </a:lnTo>
                    <a:lnTo>
                      <a:pt x="1964" y="1549"/>
                    </a:lnTo>
                    <a:lnTo>
                      <a:pt x="1962" y="1549"/>
                    </a:lnTo>
                    <a:lnTo>
                      <a:pt x="1962" y="1551"/>
                    </a:lnTo>
                    <a:lnTo>
                      <a:pt x="1962" y="1552"/>
                    </a:lnTo>
                    <a:lnTo>
                      <a:pt x="1961" y="1552"/>
                    </a:lnTo>
                    <a:lnTo>
                      <a:pt x="1961" y="1551"/>
                    </a:lnTo>
                    <a:lnTo>
                      <a:pt x="1961" y="1549"/>
                    </a:lnTo>
                    <a:lnTo>
                      <a:pt x="1960" y="1549"/>
                    </a:lnTo>
                    <a:lnTo>
                      <a:pt x="1959" y="1548"/>
                    </a:lnTo>
                    <a:lnTo>
                      <a:pt x="1959" y="1549"/>
                    </a:lnTo>
                    <a:lnTo>
                      <a:pt x="1960" y="1549"/>
                    </a:lnTo>
                    <a:lnTo>
                      <a:pt x="1960" y="1551"/>
                    </a:lnTo>
                    <a:lnTo>
                      <a:pt x="1960" y="1552"/>
                    </a:lnTo>
                    <a:lnTo>
                      <a:pt x="1960" y="1553"/>
                    </a:lnTo>
                    <a:lnTo>
                      <a:pt x="1961" y="1553"/>
                    </a:lnTo>
                    <a:lnTo>
                      <a:pt x="1961" y="1554"/>
                    </a:lnTo>
                    <a:lnTo>
                      <a:pt x="1961" y="1555"/>
                    </a:lnTo>
                    <a:lnTo>
                      <a:pt x="1961" y="1556"/>
                    </a:lnTo>
                    <a:lnTo>
                      <a:pt x="1960" y="1556"/>
                    </a:lnTo>
                    <a:lnTo>
                      <a:pt x="1961" y="1556"/>
                    </a:lnTo>
                    <a:lnTo>
                      <a:pt x="1960" y="1556"/>
                    </a:lnTo>
                    <a:lnTo>
                      <a:pt x="1960" y="1557"/>
                    </a:lnTo>
                    <a:lnTo>
                      <a:pt x="1960" y="1559"/>
                    </a:lnTo>
                    <a:lnTo>
                      <a:pt x="1960" y="1560"/>
                    </a:lnTo>
                    <a:lnTo>
                      <a:pt x="1959" y="1560"/>
                    </a:lnTo>
                    <a:lnTo>
                      <a:pt x="1959" y="1561"/>
                    </a:lnTo>
                    <a:lnTo>
                      <a:pt x="1958" y="1561"/>
                    </a:lnTo>
                    <a:lnTo>
                      <a:pt x="1958" y="1560"/>
                    </a:lnTo>
                    <a:lnTo>
                      <a:pt x="1958" y="1559"/>
                    </a:lnTo>
                    <a:lnTo>
                      <a:pt x="1957" y="1559"/>
                    </a:lnTo>
                    <a:lnTo>
                      <a:pt x="1957" y="1557"/>
                    </a:lnTo>
                    <a:lnTo>
                      <a:pt x="1957" y="1556"/>
                    </a:lnTo>
                    <a:lnTo>
                      <a:pt x="1956" y="1556"/>
                    </a:lnTo>
                    <a:lnTo>
                      <a:pt x="1956" y="1555"/>
                    </a:lnTo>
                    <a:lnTo>
                      <a:pt x="1954" y="1555"/>
                    </a:lnTo>
                    <a:lnTo>
                      <a:pt x="1953" y="1555"/>
                    </a:lnTo>
                    <a:lnTo>
                      <a:pt x="1953" y="1554"/>
                    </a:lnTo>
                    <a:lnTo>
                      <a:pt x="1952" y="1554"/>
                    </a:lnTo>
                    <a:lnTo>
                      <a:pt x="1951" y="1554"/>
                    </a:lnTo>
                    <a:lnTo>
                      <a:pt x="1950" y="1554"/>
                    </a:lnTo>
                    <a:lnTo>
                      <a:pt x="1950" y="1553"/>
                    </a:lnTo>
                    <a:lnTo>
                      <a:pt x="1950" y="1552"/>
                    </a:lnTo>
                    <a:lnTo>
                      <a:pt x="1949" y="1552"/>
                    </a:lnTo>
                    <a:lnTo>
                      <a:pt x="1949" y="1551"/>
                    </a:lnTo>
                    <a:lnTo>
                      <a:pt x="1949" y="1552"/>
                    </a:lnTo>
                    <a:lnTo>
                      <a:pt x="1949" y="1553"/>
                    </a:lnTo>
                    <a:lnTo>
                      <a:pt x="1949" y="1554"/>
                    </a:lnTo>
                    <a:lnTo>
                      <a:pt x="1950" y="1554"/>
                    </a:lnTo>
                    <a:lnTo>
                      <a:pt x="1950" y="1555"/>
                    </a:lnTo>
                    <a:lnTo>
                      <a:pt x="1949" y="1555"/>
                    </a:lnTo>
                    <a:lnTo>
                      <a:pt x="1948" y="1555"/>
                    </a:lnTo>
                    <a:lnTo>
                      <a:pt x="1948" y="1554"/>
                    </a:lnTo>
                    <a:lnTo>
                      <a:pt x="1948" y="1555"/>
                    </a:lnTo>
                    <a:lnTo>
                      <a:pt x="1947" y="1555"/>
                    </a:lnTo>
                    <a:lnTo>
                      <a:pt x="1945" y="1555"/>
                    </a:lnTo>
                    <a:lnTo>
                      <a:pt x="1944" y="1555"/>
                    </a:lnTo>
                    <a:lnTo>
                      <a:pt x="1944" y="1554"/>
                    </a:lnTo>
                    <a:lnTo>
                      <a:pt x="1943" y="1554"/>
                    </a:lnTo>
                    <a:lnTo>
                      <a:pt x="1942" y="1554"/>
                    </a:lnTo>
                    <a:lnTo>
                      <a:pt x="1941" y="1554"/>
                    </a:lnTo>
                    <a:lnTo>
                      <a:pt x="1941" y="1553"/>
                    </a:lnTo>
                    <a:lnTo>
                      <a:pt x="1940" y="1553"/>
                    </a:lnTo>
                    <a:lnTo>
                      <a:pt x="1941" y="1553"/>
                    </a:lnTo>
                    <a:lnTo>
                      <a:pt x="1941" y="1554"/>
                    </a:lnTo>
                    <a:lnTo>
                      <a:pt x="1940" y="1554"/>
                    </a:lnTo>
                    <a:lnTo>
                      <a:pt x="1939" y="1554"/>
                    </a:lnTo>
                    <a:lnTo>
                      <a:pt x="1937" y="1554"/>
                    </a:lnTo>
                    <a:lnTo>
                      <a:pt x="1937" y="1553"/>
                    </a:lnTo>
                    <a:lnTo>
                      <a:pt x="1936" y="1553"/>
                    </a:lnTo>
                    <a:lnTo>
                      <a:pt x="1936" y="1554"/>
                    </a:lnTo>
                    <a:lnTo>
                      <a:pt x="1937" y="1554"/>
                    </a:lnTo>
                    <a:lnTo>
                      <a:pt x="1936" y="1554"/>
                    </a:lnTo>
                    <a:lnTo>
                      <a:pt x="1935" y="1554"/>
                    </a:lnTo>
                    <a:lnTo>
                      <a:pt x="1935" y="1555"/>
                    </a:lnTo>
                    <a:lnTo>
                      <a:pt x="1934" y="1555"/>
                    </a:lnTo>
                    <a:lnTo>
                      <a:pt x="1935" y="1555"/>
                    </a:lnTo>
                    <a:lnTo>
                      <a:pt x="1935" y="1556"/>
                    </a:lnTo>
                    <a:lnTo>
                      <a:pt x="1935" y="1555"/>
                    </a:lnTo>
                    <a:lnTo>
                      <a:pt x="1936" y="1555"/>
                    </a:lnTo>
                    <a:lnTo>
                      <a:pt x="1937" y="1555"/>
                    </a:lnTo>
                    <a:lnTo>
                      <a:pt x="1939" y="1555"/>
                    </a:lnTo>
                    <a:lnTo>
                      <a:pt x="1940" y="1555"/>
                    </a:lnTo>
                    <a:lnTo>
                      <a:pt x="1940" y="1556"/>
                    </a:lnTo>
                    <a:lnTo>
                      <a:pt x="1940" y="1555"/>
                    </a:lnTo>
                    <a:lnTo>
                      <a:pt x="1940" y="1556"/>
                    </a:lnTo>
                    <a:lnTo>
                      <a:pt x="1940" y="1555"/>
                    </a:lnTo>
                    <a:lnTo>
                      <a:pt x="1941" y="1555"/>
                    </a:lnTo>
                    <a:lnTo>
                      <a:pt x="1941" y="1556"/>
                    </a:lnTo>
                    <a:lnTo>
                      <a:pt x="1942" y="1556"/>
                    </a:lnTo>
                    <a:lnTo>
                      <a:pt x="1943" y="1556"/>
                    </a:lnTo>
                    <a:lnTo>
                      <a:pt x="1943" y="1557"/>
                    </a:lnTo>
                    <a:lnTo>
                      <a:pt x="1944" y="1557"/>
                    </a:lnTo>
                    <a:lnTo>
                      <a:pt x="1945" y="1557"/>
                    </a:lnTo>
                    <a:lnTo>
                      <a:pt x="1945" y="1559"/>
                    </a:lnTo>
                    <a:lnTo>
                      <a:pt x="1945" y="1557"/>
                    </a:lnTo>
                    <a:lnTo>
                      <a:pt x="1947" y="1557"/>
                    </a:lnTo>
                    <a:lnTo>
                      <a:pt x="1948" y="1557"/>
                    </a:lnTo>
                    <a:lnTo>
                      <a:pt x="1949" y="1557"/>
                    </a:lnTo>
                    <a:lnTo>
                      <a:pt x="1950" y="1557"/>
                    </a:lnTo>
                    <a:lnTo>
                      <a:pt x="1951" y="1557"/>
                    </a:lnTo>
                    <a:lnTo>
                      <a:pt x="1952" y="1557"/>
                    </a:lnTo>
                    <a:lnTo>
                      <a:pt x="1952" y="1559"/>
                    </a:lnTo>
                    <a:lnTo>
                      <a:pt x="1953" y="1559"/>
                    </a:lnTo>
                    <a:lnTo>
                      <a:pt x="1953" y="1560"/>
                    </a:lnTo>
                    <a:lnTo>
                      <a:pt x="1953" y="1561"/>
                    </a:lnTo>
                    <a:lnTo>
                      <a:pt x="1954" y="1561"/>
                    </a:lnTo>
                    <a:lnTo>
                      <a:pt x="1954" y="1562"/>
                    </a:lnTo>
                    <a:lnTo>
                      <a:pt x="1956" y="1562"/>
                    </a:lnTo>
                    <a:lnTo>
                      <a:pt x="1956" y="1563"/>
                    </a:lnTo>
                    <a:lnTo>
                      <a:pt x="1956" y="1564"/>
                    </a:lnTo>
                    <a:lnTo>
                      <a:pt x="1956" y="1565"/>
                    </a:lnTo>
                    <a:lnTo>
                      <a:pt x="1956" y="1566"/>
                    </a:lnTo>
                    <a:lnTo>
                      <a:pt x="1957" y="1566"/>
                    </a:lnTo>
                    <a:lnTo>
                      <a:pt x="1957" y="1568"/>
                    </a:lnTo>
                    <a:lnTo>
                      <a:pt x="1957" y="1569"/>
                    </a:lnTo>
                    <a:lnTo>
                      <a:pt x="1957" y="1570"/>
                    </a:lnTo>
                    <a:lnTo>
                      <a:pt x="1957" y="1571"/>
                    </a:lnTo>
                    <a:lnTo>
                      <a:pt x="1957" y="1572"/>
                    </a:lnTo>
                    <a:lnTo>
                      <a:pt x="1958" y="1573"/>
                    </a:lnTo>
                    <a:lnTo>
                      <a:pt x="1958" y="1574"/>
                    </a:lnTo>
                    <a:lnTo>
                      <a:pt x="1958" y="1576"/>
                    </a:lnTo>
                    <a:lnTo>
                      <a:pt x="1959" y="1576"/>
                    </a:lnTo>
                    <a:lnTo>
                      <a:pt x="1959" y="1577"/>
                    </a:lnTo>
                    <a:lnTo>
                      <a:pt x="1959" y="1578"/>
                    </a:lnTo>
                    <a:lnTo>
                      <a:pt x="1959" y="1579"/>
                    </a:lnTo>
                    <a:lnTo>
                      <a:pt x="1960" y="1579"/>
                    </a:lnTo>
                    <a:lnTo>
                      <a:pt x="1960" y="1580"/>
                    </a:lnTo>
                    <a:lnTo>
                      <a:pt x="1960" y="1581"/>
                    </a:lnTo>
                    <a:lnTo>
                      <a:pt x="1960" y="1582"/>
                    </a:lnTo>
                    <a:lnTo>
                      <a:pt x="1961" y="1582"/>
                    </a:lnTo>
                    <a:lnTo>
                      <a:pt x="1961" y="1583"/>
                    </a:lnTo>
                    <a:lnTo>
                      <a:pt x="1961" y="1585"/>
                    </a:lnTo>
                    <a:lnTo>
                      <a:pt x="1962" y="1585"/>
                    </a:lnTo>
                    <a:lnTo>
                      <a:pt x="1962" y="1586"/>
                    </a:lnTo>
                    <a:lnTo>
                      <a:pt x="1962" y="1587"/>
                    </a:lnTo>
                    <a:lnTo>
                      <a:pt x="1964" y="1587"/>
                    </a:lnTo>
                    <a:lnTo>
                      <a:pt x="1965" y="1587"/>
                    </a:lnTo>
                    <a:lnTo>
                      <a:pt x="1966" y="1587"/>
                    </a:lnTo>
                    <a:lnTo>
                      <a:pt x="1967" y="1587"/>
                    </a:lnTo>
                    <a:lnTo>
                      <a:pt x="1968" y="1587"/>
                    </a:lnTo>
                    <a:lnTo>
                      <a:pt x="1969" y="1587"/>
                    </a:lnTo>
                    <a:lnTo>
                      <a:pt x="1970" y="1588"/>
                    </a:lnTo>
                    <a:lnTo>
                      <a:pt x="1970" y="1587"/>
                    </a:lnTo>
                    <a:lnTo>
                      <a:pt x="1972" y="1587"/>
                    </a:lnTo>
                    <a:lnTo>
                      <a:pt x="1973" y="1587"/>
                    </a:lnTo>
                    <a:lnTo>
                      <a:pt x="1974" y="1587"/>
                    </a:lnTo>
                    <a:lnTo>
                      <a:pt x="1975" y="1587"/>
                    </a:lnTo>
                    <a:lnTo>
                      <a:pt x="1976" y="1587"/>
                    </a:lnTo>
                    <a:lnTo>
                      <a:pt x="1977" y="1587"/>
                    </a:lnTo>
                    <a:lnTo>
                      <a:pt x="1977" y="1586"/>
                    </a:lnTo>
                    <a:lnTo>
                      <a:pt x="1978" y="1586"/>
                    </a:lnTo>
                    <a:lnTo>
                      <a:pt x="1979" y="1586"/>
                    </a:lnTo>
                    <a:lnTo>
                      <a:pt x="1981" y="1586"/>
                    </a:lnTo>
                    <a:lnTo>
                      <a:pt x="1981" y="1585"/>
                    </a:lnTo>
                    <a:lnTo>
                      <a:pt x="1982" y="1585"/>
                    </a:lnTo>
                    <a:lnTo>
                      <a:pt x="1983" y="1585"/>
                    </a:lnTo>
                    <a:lnTo>
                      <a:pt x="1983" y="1583"/>
                    </a:lnTo>
                    <a:lnTo>
                      <a:pt x="1984" y="1583"/>
                    </a:lnTo>
                    <a:lnTo>
                      <a:pt x="1985" y="1583"/>
                    </a:lnTo>
                    <a:lnTo>
                      <a:pt x="1985" y="1582"/>
                    </a:lnTo>
                    <a:lnTo>
                      <a:pt x="1986" y="1582"/>
                    </a:lnTo>
                    <a:lnTo>
                      <a:pt x="1986" y="1583"/>
                    </a:lnTo>
                    <a:lnTo>
                      <a:pt x="1987" y="1583"/>
                    </a:lnTo>
                    <a:lnTo>
                      <a:pt x="1987" y="1585"/>
                    </a:lnTo>
                    <a:lnTo>
                      <a:pt x="1987" y="1586"/>
                    </a:lnTo>
                    <a:lnTo>
                      <a:pt x="1987" y="1587"/>
                    </a:lnTo>
                    <a:lnTo>
                      <a:pt x="1986" y="1587"/>
                    </a:lnTo>
                    <a:lnTo>
                      <a:pt x="1986" y="1588"/>
                    </a:lnTo>
                    <a:lnTo>
                      <a:pt x="1985" y="1588"/>
                    </a:lnTo>
                    <a:lnTo>
                      <a:pt x="1984" y="1588"/>
                    </a:lnTo>
                    <a:lnTo>
                      <a:pt x="1983" y="1588"/>
                    </a:lnTo>
                    <a:lnTo>
                      <a:pt x="1983" y="1589"/>
                    </a:lnTo>
                    <a:lnTo>
                      <a:pt x="1982" y="1589"/>
                    </a:lnTo>
                    <a:lnTo>
                      <a:pt x="1982" y="1590"/>
                    </a:lnTo>
                    <a:lnTo>
                      <a:pt x="1981" y="1590"/>
                    </a:lnTo>
                    <a:lnTo>
                      <a:pt x="1981" y="1591"/>
                    </a:lnTo>
                    <a:lnTo>
                      <a:pt x="1981" y="1593"/>
                    </a:lnTo>
                    <a:lnTo>
                      <a:pt x="1979" y="1593"/>
                    </a:lnTo>
                    <a:lnTo>
                      <a:pt x="1979" y="1594"/>
                    </a:lnTo>
                    <a:lnTo>
                      <a:pt x="1978" y="1594"/>
                    </a:lnTo>
                    <a:lnTo>
                      <a:pt x="1978" y="1595"/>
                    </a:lnTo>
                    <a:lnTo>
                      <a:pt x="1977" y="1595"/>
                    </a:lnTo>
                    <a:lnTo>
                      <a:pt x="1977" y="1596"/>
                    </a:lnTo>
                    <a:lnTo>
                      <a:pt x="1976" y="1596"/>
                    </a:lnTo>
                    <a:lnTo>
                      <a:pt x="1976" y="1597"/>
                    </a:lnTo>
                    <a:lnTo>
                      <a:pt x="1976" y="1598"/>
                    </a:lnTo>
                    <a:lnTo>
                      <a:pt x="1975" y="1598"/>
                    </a:lnTo>
                    <a:lnTo>
                      <a:pt x="1975" y="1599"/>
                    </a:lnTo>
                    <a:lnTo>
                      <a:pt x="1974" y="1599"/>
                    </a:lnTo>
                    <a:lnTo>
                      <a:pt x="1974" y="1598"/>
                    </a:lnTo>
                    <a:lnTo>
                      <a:pt x="1973" y="1598"/>
                    </a:lnTo>
                    <a:lnTo>
                      <a:pt x="1973" y="1599"/>
                    </a:lnTo>
                    <a:lnTo>
                      <a:pt x="1972" y="1599"/>
                    </a:lnTo>
                    <a:lnTo>
                      <a:pt x="1973" y="1599"/>
                    </a:lnTo>
                    <a:lnTo>
                      <a:pt x="1974" y="1599"/>
                    </a:lnTo>
                    <a:lnTo>
                      <a:pt x="1975" y="1599"/>
                    </a:lnTo>
                    <a:lnTo>
                      <a:pt x="1974" y="1601"/>
                    </a:lnTo>
                    <a:lnTo>
                      <a:pt x="1974" y="1602"/>
                    </a:lnTo>
                    <a:lnTo>
                      <a:pt x="1974" y="1603"/>
                    </a:lnTo>
                    <a:lnTo>
                      <a:pt x="1974" y="1604"/>
                    </a:lnTo>
                    <a:lnTo>
                      <a:pt x="1973" y="1605"/>
                    </a:lnTo>
                    <a:lnTo>
                      <a:pt x="1973" y="1606"/>
                    </a:lnTo>
                    <a:lnTo>
                      <a:pt x="1973" y="1607"/>
                    </a:lnTo>
                    <a:lnTo>
                      <a:pt x="1973" y="1608"/>
                    </a:lnTo>
                    <a:lnTo>
                      <a:pt x="1973" y="1610"/>
                    </a:lnTo>
                    <a:lnTo>
                      <a:pt x="1973" y="1611"/>
                    </a:lnTo>
                    <a:lnTo>
                      <a:pt x="1972" y="1611"/>
                    </a:lnTo>
                    <a:lnTo>
                      <a:pt x="1972" y="1612"/>
                    </a:lnTo>
                    <a:lnTo>
                      <a:pt x="1972" y="1613"/>
                    </a:lnTo>
                    <a:lnTo>
                      <a:pt x="1970" y="1614"/>
                    </a:lnTo>
                    <a:lnTo>
                      <a:pt x="1970" y="1615"/>
                    </a:lnTo>
                    <a:lnTo>
                      <a:pt x="1970" y="1616"/>
                    </a:lnTo>
                    <a:lnTo>
                      <a:pt x="1970" y="1618"/>
                    </a:lnTo>
                    <a:lnTo>
                      <a:pt x="1970" y="1619"/>
                    </a:lnTo>
                    <a:lnTo>
                      <a:pt x="1970" y="1620"/>
                    </a:lnTo>
                    <a:lnTo>
                      <a:pt x="1970" y="1621"/>
                    </a:lnTo>
                    <a:lnTo>
                      <a:pt x="1969" y="1621"/>
                    </a:lnTo>
                    <a:lnTo>
                      <a:pt x="1969" y="1622"/>
                    </a:lnTo>
                    <a:lnTo>
                      <a:pt x="1969" y="1623"/>
                    </a:lnTo>
                    <a:lnTo>
                      <a:pt x="1968" y="1624"/>
                    </a:lnTo>
                    <a:lnTo>
                      <a:pt x="1967" y="1624"/>
                    </a:lnTo>
                    <a:lnTo>
                      <a:pt x="1967" y="1625"/>
                    </a:lnTo>
                    <a:lnTo>
                      <a:pt x="1966" y="1625"/>
                    </a:lnTo>
                    <a:lnTo>
                      <a:pt x="1966" y="1627"/>
                    </a:lnTo>
                    <a:lnTo>
                      <a:pt x="1965" y="1627"/>
                    </a:lnTo>
                    <a:lnTo>
                      <a:pt x="1965" y="1628"/>
                    </a:lnTo>
                    <a:lnTo>
                      <a:pt x="1964" y="1628"/>
                    </a:lnTo>
                    <a:lnTo>
                      <a:pt x="1962" y="1629"/>
                    </a:lnTo>
                    <a:lnTo>
                      <a:pt x="1962" y="1630"/>
                    </a:lnTo>
                    <a:lnTo>
                      <a:pt x="1961" y="1630"/>
                    </a:lnTo>
                    <a:lnTo>
                      <a:pt x="1961" y="1631"/>
                    </a:lnTo>
                    <a:lnTo>
                      <a:pt x="1960" y="1631"/>
                    </a:lnTo>
                    <a:lnTo>
                      <a:pt x="1960" y="1632"/>
                    </a:lnTo>
                    <a:lnTo>
                      <a:pt x="1960" y="1633"/>
                    </a:lnTo>
                    <a:lnTo>
                      <a:pt x="1961" y="1635"/>
                    </a:lnTo>
                    <a:lnTo>
                      <a:pt x="1960" y="1635"/>
                    </a:lnTo>
                    <a:lnTo>
                      <a:pt x="1960" y="1636"/>
                    </a:lnTo>
                    <a:lnTo>
                      <a:pt x="1959" y="1636"/>
                    </a:lnTo>
                    <a:lnTo>
                      <a:pt x="1959" y="1637"/>
                    </a:lnTo>
                    <a:lnTo>
                      <a:pt x="1958" y="1638"/>
                    </a:lnTo>
                    <a:lnTo>
                      <a:pt x="1957" y="1638"/>
                    </a:lnTo>
                    <a:lnTo>
                      <a:pt x="1957" y="1639"/>
                    </a:lnTo>
                    <a:lnTo>
                      <a:pt x="1956" y="1639"/>
                    </a:lnTo>
                    <a:lnTo>
                      <a:pt x="1956" y="1640"/>
                    </a:lnTo>
                    <a:lnTo>
                      <a:pt x="1956" y="1641"/>
                    </a:lnTo>
                    <a:lnTo>
                      <a:pt x="1954" y="1641"/>
                    </a:lnTo>
                    <a:lnTo>
                      <a:pt x="1954" y="1642"/>
                    </a:lnTo>
                    <a:lnTo>
                      <a:pt x="1953" y="1642"/>
                    </a:lnTo>
                    <a:lnTo>
                      <a:pt x="1953" y="1644"/>
                    </a:lnTo>
                    <a:lnTo>
                      <a:pt x="1952" y="1644"/>
                    </a:lnTo>
                    <a:lnTo>
                      <a:pt x="1951" y="1644"/>
                    </a:lnTo>
                    <a:lnTo>
                      <a:pt x="1950" y="1644"/>
                    </a:lnTo>
                    <a:lnTo>
                      <a:pt x="1949" y="1644"/>
                    </a:lnTo>
                    <a:lnTo>
                      <a:pt x="1949" y="1642"/>
                    </a:lnTo>
                    <a:lnTo>
                      <a:pt x="1948" y="1642"/>
                    </a:lnTo>
                    <a:lnTo>
                      <a:pt x="1947" y="1642"/>
                    </a:lnTo>
                    <a:lnTo>
                      <a:pt x="1945" y="1642"/>
                    </a:lnTo>
                    <a:lnTo>
                      <a:pt x="1944" y="1642"/>
                    </a:lnTo>
                    <a:lnTo>
                      <a:pt x="1943" y="1642"/>
                    </a:lnTo>
                    <a:lnTo>
                      <a:pt x="1942" y="1642"/>
                    </a:lnTo>
                    <a:lnTo>
                      <a:pt x="1942" y="1644"/>
                    </a:lnTo>
                    <a:lnTo>
                      <a:pt x="1941" y="1644"/>
                    </a:lnTo>
                    <a:lnTo>
                      <a:pt x="1940" y="1644"/>
                    </a:lnTo>
                    <a:lnTo>
                      <a:pt x="1939" y="1644"/>
                    </a:lnTo>
                    <a:lnTo>
                      <a:pt x="1939" y="1645"/>
                    </a:lnTo>
                    <a:lnTo>
                      <a:pt x="1937" y="1646"/>
                    </a:lnTo>
                    <a:lnTo>
                      <a:pt x="1937" y="1647"/>
                    </a:lnTo>
                    <a:lnTo>
                      <a:pt x="1937" y="1648"/>
                    </a:lnTo>
                    <a:lnTo>
                      <a:pt x="1936" y="1648"/>
                    </a:lnTo>
                    <a:lnTo>
                      <a:pt x="1935" y="1648"/>
                    </a:lnTo>
                    <a:lnTo>
                      <a:pt x="1935" y="1647"/>
                    </a:lnTo>
                    <a:lnTo>
                      <a:pt x="1934" y="1647"/>
                    </a:lnTo>
                    <a:lnTo>
                      <a:pt x="1933" y="1647"/>
                    </a:lnTo>
                    <a:lnTo>
                      <a:pt x="1933" y="1646"/>
                    </a:lnTo>
                    <a:lnTo>
                      <a:pt x="1932" y="1646"/>
                    </a:lnTo>
                    <a:lnTo>
                      <a:pt x="1931" y="1646"/>
                    </a:lnTo>
                    <a:lnTo>
                      <a:pt x="1931" y="1645"/>
                    </a:lnTo>
                    <a:lnTo>
                      <a:pt x="1930" y="1645"/>
                    </a:lnTo>
                    <a:lnTo>
                      <a:pt x="1928" y="1645"/>
                    </a:lnTo>
                    <a:lnTo>
                      <a:pt x="1927" y="1644"/>
                    </a:lnTo>
                    <a:lnTo>
                      <a:pt x="1926" y="1644"/>
                    </a:lnTo>
                    <a:lnTo>
                      <a:pt x="1925" y="1642"/>
                    </a:lnTo>
                    <a:lnTo>
                      <a:pt x="1924" y="1642"/>
                    </a:lnTo>
                    <a:lnTo>
                      <a:pt x="1924" y="1641"/>
                    </a:lnTo>
                    <a:lnTo>
                      <a:pt x="1923" y="1641"/>
                    </a:lnTo>
                    <a:lnTo>
                      <a:pt x="1922" y="1641"/>
                    </a:lnTo>
                    <a:lnTo>
                      <a:pt x="1920" y="1641"/>
                    </a:lnTo>
                    <a:lnTo>
                      <a:pt x="1919" y="1642"/>
                    </a:lnTo>
                    <a:lnTo>
                      <a:pt x="1918" y="1642"/>
                    </a:lnTo>
                    <a:lnTo>
                      <a:pt x="1918" y="1644"/>
                    </a:lnTo>
                    <a:lnTo>
                      <a:pt x="1917" y="1644"/>
                    </a:lnTo>
                    <a:lnTo>
                      <a:pt x="1916" y="1644"/>
                    </a:lnTo>
                    <a:lnTo>
                      <a:pt x="1916" y="1645"/>
                    </a:lnTo>
                    <a:lnTo>
                      <a:pt x="1915" y="1645"/>
                    </a:lnTo>
                    <a:lnTo>
                      <a:pt x="1915" y="1646"/>
                    </a:lnTo>
                    <a:lnTo>
                      <a:pt x="1914" y="1646"/>
                    </a:lnTo>
                    <a:lnTo>
                      <a:pt x="1913" y="1646"/>
                    </a:lnTo>
                    <a:lnTo>
                      <a:pt x="1911" y="1646"/>
                    </a:lnTo>
                    <a:lnTo>
                      <a:pt x="1910" y="1646"/>
                    </a:lnTo>
                    <a:lnTo>
                      <a:pt x="1909" y="1646"/>
                    </a:lnTo>
                    <a:lnTo>
                      <a:pt x="1908" y="1646"/>
                    </a:lnTo>
                    <a:lnTo>
                      <a:pt x="1907" y="1646"/>
                    </a:lnTo>
                    <a:lnTo>
                      <a:pt x="1907" y="1647"/>
                    </a:lnTo>
                    <a:lnTo>
                      <a:pt x="1906" y="1647"/>
                    </a:lnTo>
                    <a:lnTo>
                      <a:pt x="1905" y="1646"/>
                    </a:lnTo>
                    <a:lnTo>
                      <a:pt x="1903" y="1646"/>
                    </a:lnTo>
                    <a:lnTo>
                      <a:pt x="1903" y="1645"/>
                    </a:lnTo>
                    <a:lnTo>
                      <a:pt x="1902" y="1645"/>
                    </a:lnTo>
                    <a:lnTo>
                      <a:pt x="1902" y="1644"/>
                    </a:lnTo>
                    <a:lnTo>
                      <a:pt x="1901" y="1644"/>
                    </a:lnTo>
                    <a:lnTo>
                      <a:pt x="1900" y="1644"/>
                    </a:lnTo>
                    <a:lnTo>
                      <a:pt x="1900" y="1645"/>
                    </a:lnTo>
                    <a:lnTo>
                      <a:pt x="1900" y="1644"/>
                    </a:lnTo>
                    <a:lnTo>
                      <a:pt x="1900" y="1645"/>
                    </a:lnTo>
                    <a:lnTo>
                      <a:pt x="1899" y="1645"/>
                    </a:lnTo>
                    <a:lnTo>
                      <a:pt x="1898" y="1645"/>
                    </a:lnTo>
                    <a:lnTo>
                      <a:pt x="1897" y="1645"/>
                    </a:lnTo>
                    <a:lnTo>
                      <a:pt x="1897" y="1646"/>
                    </a:lnTo>
                    <a:lnTo>
                      <a:pt x="1896" y="1646"/>
                    </a:lnTo>
                    <a:lnTo>
                      <a:pt x="1894" y="1646"/>
                    </a:lnTo>
                    <a:lnTo>
                      <a:pt x="1894" y="1645"/>
                    </a:lnTo>
                    <a:lnTo>
                      <a:pt x="1893" y="1645"/>
                    </a:lnTo>
                    <a:lnTo>
                      <a:pt x="1892" y="1645"/>
                    </a:lnTo>
                    <a:lnTo>
                      <a:pt x="1893" y="1645"/>
                    </a:lnTo>
                    <a:lnTo>
                      <a:pt x="1893" y="1646"/>
                    </a:lnTo>
                    <a:lnTo>
                      <a:pt x="1894" y="1646"/>
                    </a:lnTo>
                    <a:lnTo>
                      <a:pt x="1893" y="1646"/>
                    </a:lnTo>
                    <a:lnTo>
                      <a:pt x="1892" y="1646"/>
                    </a:lnTo>
                    <a:lnTo>
                      <a:pt x="1891" y="1646"/>
                    </a:lnTo>
                    <a:lnTo>
                      <a:pt x="1890" y="1646"/>
                    </a:lnTo>
                    <a:lnTo>
                      <a:pt x="1890" y="1645"/>
                    </a:lnTo>
                    <a:lnTo>
                      <a:pt x="1889" y="1645"/>
                    </a:lnTo>
                    <a:lnTo>
                      <a:pt x="1889" y="1644"/>
                    </a:lnTo>
                    <a:lnTo>
                      <a:pt x="1889" y="1642"/>
                    </a:lnTo>
                    <a:lnTo>
                      <a:pt x="1888" y="1642"/>
                    </a:lnTo>
                    <a:lnTo>
                      <a:pt x="1886" y="1642"/>
                    </a:lnTo>
                    <a:lnTo>
                      <a:pt x="1886" y="1644"/>
                    </a:lnTo>
                    <a:lnTo>
                      <a:pt x="1888" y="1644"/>
                    </a:lnTo>
                    <a:lnTo>
                      <a:pt x="1888" y="1645"/>
                    </a:lnTo>
                    <a:lnTo>
                      <a:pt x="1888" y="1646"/>
                    </a:lnTo>
                    <a:lnTo>
                      <a:pt x="1886" y="1646"/>
                    </a:lnTo>
                    <a:lnTo>
                      <a:pt x="1885" y="1646"/>
                    </a:lnTo>
                    <a:lnTo>
                      <a:pt x="1884" y="1646"/>
                    </a:lnTo>
                    <a:lnTo>
                      <a:pt x="1883" y="1646"/>
                    </a:lnTo>
                    <a:lnTo>
                      <a:pt x="1883" y="1647"/>
                    </a:lnTo>
                    <a:lnTo>
                      <a:pt x="1882" y="1647"/>
                    </a:lnTo>
                    <a:lnTo>
                      <a:pt x="1882" y="1648"/>
                    </a:lnTo>
                    <a:lnTo>
                      <a:pt x="1881" y="1648"/>
                    </a:lnTo>
                    <a:lnTo>
                      <a:pt x="1880" y="1648"/>
                    </a:lnTo>
                    <a:lnTo>
                      <a:pt x="1880" y="1647"/>
                    </a:lnTo>
                    <a:lnTo>
                      <a:pt x="1879" y="1647"/>
                    </a:lnTo>
                    <a:lnTo>
                      <a:pt x="1877" y="1647"/>
                    </a:lnTo>
                    <a:lnTo>
                      <a:pt x="1877" y="1646"/>
                    </a:lnTo>
                    <a:lnTo>
                      <a:pt x="1876" y="1646"/>
                    </a:lnTo>
                    <a:lnTo>
                      <a:pt x="1875" y="1646"/>
                    </a:lnTo>
                    <a:lnTo>
                      <a:pt x="1875" y="1645"/>
                    </a:lnTo>
                    <a:lnTo>
                      <a:pt x="1874" y="1645"/>
                    </a:lnTo>
                    <a:lnTo>
                      <a:pt x="1873" y="1645"/>
                    </a:lnTo>
                    <a:lnTo>
                      <a:pt x="1873" y="1644"/>
                    </a:lnTo>
                    <a:lnTo>
                      <a:pt x="1872" y="1644"/>
                    </a:lnTo>
                    <a:lnTo>
                      <a:pt x="1872" y="1642"/>
                    </a:lnTo>
                    <a:lnTo>
                      <a:pt x="1872" y="1641"/>
                    </a:lnTo>
                    <a:lnTo>
                      <a:pt x="1871" y="1641"/>
                    </a:lnTo>
                    <a:lnTo>
                      <a:pt x="1871" y="1640"/>
                    </a:lnTo>
                    <a:lnTo>
                      <a:pt x="1871" y="1639"/>
                    </a:lnTo>
                    <a:lnTo>
                      <a:pt x="1871" y="1638"/>
                    </a:lnTo>
                    <a:lnTo>
                      <a:pt x="1869" y="1638"/>
                    </a:lnTo>
                    <a:lnTo>
                      <a:pt x="1869" y="1637"/>
                    </a:lnTo>
                    <a:lnTo>
                      <a:pt x="1868" y="1637"/>
                    </a:lnTo>
                    <a:lnTo>
                      <a:pt x="1867" y="1637"/>
                    </a:lnTo>
                    <a:lnTo>
                      <a:pt x="1866" y="1637"/>
                    </a:lnTo>
                    <a:lnTo>
                      <a:pt x="1866" y="1636"/>
                    </a:lnTo>
                    <a:lnTo>
                      <a:pt x="1865" y="1636"/>
                    </a:lnTo>
                    <a:lnTo>
                      <a:pt x="1865" y="1635"/>
                    </a:lnTo>
                    <a:lnTo>
                      <a:pt x="1864" y="1635"/>
                    </a:lnTo>
                    <a:lnTo>
                      <a:pt x="1864" y="1633"/>
                    </a:lnTo>
                    <a:lnTo>
                      <a:pt x="1863" y="1632"/>
                    </a:lnTo>
                    <a:lnTo>
                      <a:pt x="1861" y="1631"/>
                    </a:lnTo>
                    <a:lnTo>
                      <a:pt x="1861" y="1630"/>
                    </a:lnTo>
                    <a:lnTo>
                      <a:pt x="1860" y="1630"/>
                    </a:lnTo>
                    <a:lnTo>
                      <a:pt x="1859" y="1630"/>
                    </a:lnTo>
                    <a:lnTo>
                      <a:pt x="1858" y="1630"/>
                    </a:lnTo>
                    <a:lnTo>
                      <a:pt x="1858" y="1629"/>
                    </a:lnTo>
                    <a:lnTo>
                      <a:pt x="1858" y="1630"/>
                    </a:lnTo>
                    <a:lnTo>
                      <a:pt x="1857" y="1629"/>
                    </a:lnTo>
                    <a:lnTo>
                      <a:pt x="1856" y="1629"/>
                    </a:lnTo>
                    <a:lnTo>
                      <a:pt x="1856" y="1628"/>
                    </a:lnTo>
                    <a:lnTo>
                      <a:pt x="1855" y="1628"/>
                    </a:lnTo>
                    <a:lnTo>
                      <a:pt x="1855" y="1629"/>
                    </a:lnTo>
                    <a:lnTo>
                      <a:pt x="1854" y="1629"/>
                    </a:lnTo>
                    <a:lnTo>
                      <a:pt x="1852" y="1629"/>
                    </a:lnTo>
                    <a:lnTo>
                      <a:pt x="1852" y="1630"/>
                    </a:lnTo>
                    <a:lnTo>
                      <a:pt x="1852" y="1631"/>
                    </a:lnTo>
                    <a:lnTo>
                      <a:pt x="1851" y="1631"/>
                    </a:lnTo>
                    <a:lnTo>
                      <a:pt x="1850" y="1631"/>
                    </a:lnTo>
                    <a:lnTo>
                      <a:pt x="1849" y="1631"/>
                    </a:lnTo>
                    <a:lnTo>
                      <a:pt x="1848" y="1631"/>
                    </a:lnTo>
                    <a:lnTo>
                      <a:pt x="1847" y="1630"/>
                    </a:lnTo>
                    <a:lnTo>
                      <a:pt x="1846" y="1630"/>
                    </a:lnTo>
                    <a:lnTo>
                      <a:pt x="1844" y="1630"/>
                    </a:lnTo>
                    <a:lnTo>
                      <a:pt x="1843" y="1630"/>
                    </a:lnTo>
                    <a:lnTo>
                      <a:pt x="1842" y="1630"/>
                    </a:lnTo>
                    <a:lnTo>
                      <a:pt x="1841" y="1630"/>
                    </a:lnTo>
                    <a:lnTo>
                      <a:pt x="1841" y="1629"/>
                    </a:lnTo>
                    <a:lnTo>
                      <a:pt x="1840" y="1629"/>
                    </a:lnTo>
                    <a:lnTo>
                      <a:pt x="1839" y="1629"/>
                    </a:lnTo>
                    <a:lnTo>
                      <a:pt x="1838" y="1629"/>
                    </a:lnTo>
                    <a:lnTo>
                      <a:pt x="1837" y="1629"/>
                    </a:lnTo>
                    <a:lnTo>
                      <a:pt x="1837" y="1628"/>
                    </a:lnTo>
                    <a:lnTo>
                      <a:pt x="1835" y="1628"/>
                    </a:lnTo>
                    <a:lnTo>
                      <a:pt x="1835" y="1627"/>
                    </a:lnTo>
                    <a:lnTo>
                      <a:pt x="1834" y="1627"/>
                    </a:lnTo>
                    <a:lnTo>
                      <a:pt x="1834" y="1625"/>
                    </a:lnTo>
                    <a:lnTo>
                      <a:pt x="1833" y="1625"/>
                    </a:lnTo>
                    <a:lnTo>
                      <a:pt x="1833" y="1624"/>
                    </a:lnTo>
                    <a:lnTo>
                      <a:pt x="1833" y="1625"/>
                    </a:lnTo>
                    <a:lnTo>
                      <a:pt x="1832" y="1625"/>
                    </a:lnTo>
                    <a:lnTo>
                      <a:pt x="1832" y="1627"/>
                    </a:lnTo>
                    <a:lnTo>
                      <a:pt x="1832" y="1625"/>
                    </a:lnTo>
                    <a:lnTo>
                      <a:pt x="1832" y="1627"/>
                    </a:lnTo>
                    <a:lnTo>
                      <a:pt x="1831" y="1625"/>
                    </a:lnTo>
                    <a:lnTo>
                      <a:pt x="1830" y="1625"/>
                    </a:lnTo>
                    <a:lnTo>
                      <a:pt x="1829" y="1625"/>
                    </a:lnTo>
                    <a:lnTo>
                      <a:pt x="1827" y="1625"/>
                    </a:lnTo>
                    <a:lnTo>
                      <a:pt x="1826" y="1625"/>
                    </a:lnTo>
                    <a:lnTo>
                      <a:pt x="1825" y="1625"/>
                    </a:lnTo>
                    <a:lnTo>
                      <a:pt x="1825" y="1624"/>
                    </a:lnTo>
                    <a:lnTo>
                      <a:pt x="1824" y="1624"/>
                    </a:lnTo>
                    <a:lnTo>
                      <a:pt x="1823" y="1624"/>
                    </a:lnTo>
                    <a:lnTo>
                      <a:pt x="1822" y="1624"/>
                    </a:lnTo>
                    <a:lnTo>
                      <a:pt x="1821" y="1624"/>
                    </a:lnTo>
                    <a:lnTo>
                      <a:pt x="1820" y="1624"/>
                    </a:lnTo>
                    <a:lnTo>
                      <a:pt x="1818" y="1624"/>
                    </a:lnTo>
                    <a:lnTo>
                      <a:pt x="1818" y="1623"/>
                    </a:lnTo>
                    <a:lnTo>
                      <a:pt x="1817" y="1623"/>
                    </a:lnTo>
                    <a:lnTo>
                      <a:pt x="1816" y="1623"/>
                    </a:lnTo>
                    <a:lnTo>
                      <a:pt x="1815" y="1623"/>
                    </a:lnTo>
                    <a:lnTo>
                      <a:pt x="1814" y="1623"/>
                    </a:lnTo>
                    <a:lnTo>
                      <a:pt x="1813" y="1623"/>
                    </a:lnTo>
                    <a:lnTo>
                      <a:pt x="1813" y="1622"/>
                    </a:lnTo>
                    <a:lnTo>
                      <a:pt x="1812" y="1622"/>
                    </a:lnTo>
                    <a:lnTo>
                      <a:pt x="1810" y="1622"/>
                    </a:lnTo>
                    <a:lnTo>
                      <a:pt x="1810" y="1621"/>
                    </a:lnTo>
                    <a:lnTo>
                      <a:pt x="1809" y="1621"/>
                    </a:lnTo>
                    <a:lnTo>
                      <a:pt x="1808" y="1621"/>
                    </a:lnTo>
                    <a:lnTo>
                      <a:pt x="1807" y="1621"/>
                    </a:lnTo>
                    <a:lnTo>
                      <a:pt x="1806" y="1621"/>
                    </a:lnTo>
                    <a:lnTo>
                      <a:pt x="1805" y="1621"/>
                    </a:lnTo>
                    <a:lnTo>
                      <a:pt x="1805" y="1620"/>
                    </a:lnTo>
                    <a:lnTo>
                      <a:pt x="1804" y="1620"/>
                    </a:lnTo>
                    <a:lnTo>
                      <a:pt x="1804" y="1621"/>
                    </a:lnTo>
                    <a:lnTo>
                      <a:pt x="1803" y="1621"/>
                    </a:lnTo>
                    <a:lnTo>
                      <a:pt x="1801" y="1621"/>
                    </a:lnTo>
                    <a:lnTo>
                      <a:pt x="1801" y="1622"/>
                    </a:lnTo>
                    <a:lnTo>
                      <a:pt x="1800" y="1622"/>
                    </a:lnTo>
                    <a:lnTo>
                      <a:pt x="1799" y="1622"/>
                    </a:lnTo>
                    <a:lnTo>
                      <a:pt x="1799" y="1623"/>
                    </a:lnTo>
                    <a:lnTo>
                      <a:pt x="1798" y="1623"/>
                    </a:lnTo>
                    <a:lnTo>
                      <a:pt x="1797" y="1623"/>
                    </a:lnTo>
                    <a:lnTo>
                      <a:pt x="1797" y="1624"/>
                    </a:lnTo>
                    <a:lnTo>
                      <a:pt x="1797" y="1625"/>
                    </a:lnTo>
                    <a:lnTo>
                      <a:pt x="1796" y="1625"/>
                    </a:lnTo>
                    <a:lnTo>
                      <a:pt x="1796" y="1624"/>
                    </a:lnTo>
                    <a:lnTo>
                      <a:pt x="1795" y="1623"/>
                    </a:lnTo>
                    <a:lnTo>
                      <a:pt x="1795" y="1622"/>
                    </a:lnTo>
                    <a:lnTo>
                      <a:pt x="1795" y="1621"/>
                    </a:lnTo>
                    <a:lnTo>
                      <a:pt x="1793" y="1621"/>
                    </a:lnTo>
                    <a:lnTo>
                      <a:pt x="1793" y="1620"/>
                    </a:lnTo>
                    <a:lnTo>
                      <a:pt x="1793" y="1621"/>
                    </a:lnTo>
                    <a:lnTo>
                      <a:pt x="1793" y="1622"/>
                    </a:lnTo>
                    <a:lnTo>
                      <a:pt x="1795" y="1622"/>
                    </a:lnTo>
                    <a:lnTo>
                      <a:pt x="1793" y="1622"/>
                    </a:lnTo>
                    <a:lnTo>
                      <a:pt x="1793" y="1623"/>
                    </a:lnTo>
                    <a:lnTo>
                      <a:pt x="1795" y="1623"/>
                    </a:lnTo>
                    <a:lnTo>
                      <a:pt x="1795" y="1624"/>
                    </a:lnTo>
                    <a:lnTo>
                      <a:pt x="1795" y="1625"/>
                    </a:lnTo>
                    <a:lnTo>
                      <a:pt x="1796" y="1625"/>
                    </a:lnTo>
                    <a:lnTo>
                      <a:pt x="1796" y="1627"/>
                    </a:lnTo>
                    <a:lnTo>
                      <a:pt x="1795" y="1627"/>
                    </a:lnTo>
                    <a:lnTo>
                      <a:pt x="1793" y="1627"/>
                    </a:lnTo>
                    <a:lnTo>
                      <a:pt x="1792" y="1627"/>
                    </a:lnTo>
                    <a:lnTo>
                      <a:pt x="1792" y="1625"/>
                    </a:lnTo>
                    <a:lnTo>
                      <a:pt x="1791" y="1625"/>
                    </a:lnTo>
                    <a:lnTo>
                      <a:pt x="1791" y="1624"/>
                    </a:lnTo>
                    <a:lnTo>
                      <a:pt x="1791" y="1625"/>
                    </a:lnTo>
                    <a:lnTo>
                      <a:pt x="1791" y="1624"/>
                    </a:lnTo>
                    <a:lnTo>
                      <a:pt x="1791" y="1623"/>
                    </a:lnTo>
                    <a:lnTo>
                      <a:pt x="1790" y="1623"/>
                    </a:lnTo>
                    <a:lnTo>
                      <a:pt x="1790" y="1622"/>
                    </a:lnTo>
                    <a:lnTo>
                      <a:pt x="1790" y="1623"/>
                    </a:lnTo>
                    <a:lnTo>
                      <a:pt x="1789" y="1622"/>
                    </a:lnTo>
                    <a:lnTo>
                      <a:pt x="1789" y="1623"/>
                    </a:lnTo>
                    <a:lnTo>
                      <a:pt x="1788" y="1623"/>
                    </a:lnTo>
                    <a:lnTo>
                      <a:pt x="1789" y="1623"/>
                    </a:lnTo>
                    <a:lnTo>
                      <a:pt x="1789" y="1624"/>
                    </a:lnTo>
                    <a:lnTo>
                      <a:pt x="1790" y="1624"/>
                    </a:lnTo>
                    <a:lnTo>
                      <a:pt x="1790" y="1625"/>
                    </a:lnTo>
                    <a:lnTo>
                      <a:pt x="1791" y="1625"/>
                    </a:lnTo>
                    <a:lnTo>
                      <a:pt x="1791" y="1627"/>
                    </a:lnTo>
                    <a:lnTo>
                      <a:pt x="1792" y="1627"/>
                    </a:lnTo>
                    <a:lnTo>
                      <a:pt x="1792" y="1628"/>
                    </a:lnTo>
                    <a:lnTo>
                      <a:pt x="1791" y="1628"/>
                    </a:lnTo>
                    <a:lnTo>
                      <a:pt x="1791" y="1627"/>
                    </a:lnTo>
                    <a:lnTo>
                      <a:pt x="1790" y="1627"/>
                    </a:lnTo>
                    <a:lnTo>
                      <a:pt x="1789" y="1627"/>
                    </a:lnTo>
                    <a:lnTo>
                      <a:pt x="1788" y="1627"/>
                    </a:lnTo>
                    <a:lnTo>
                      <a:pt x="1787" y="1627"/>
                    </a:lnTo>
                    <a:lnTo>
                      <a:pt x="1785" y="1627"/>
                    </a:lnTo>
                    <a:lnTo>
                      <a:pt x="1785" y="1628"/>
                    </a:lnTo>
                    <a:lnTo>
                      <a:pt x="1784" y="1628"/>
                    </a:lnTo>
                    <a:lnTo>
                      <a:pt x="1783" y="1629"/>
                    </a:lnTo>
                    <a:lnTo>
                      <a:pt x="1782" y="1630"/>
                    </a:lnTo>
                    <a:lnTo>
                      <a:pt x="1781" y="1630"/>
                    </a:lnTo>
                    <a:lnTo>
                      <a:pt x="1781" y="1631"/>
                    </a:lnTo>
                    <a:lnTo>
                      <a:pt x="1780" y="1631"/>
                    </a:lnTo>
                    <a:lnTo>
                      <a:pt x="1779" y="1631"/>
                    </a:lnTo>
                    <a:lnTo>
                      <a:pt x="1778" y="1631"/>
                    </a:lnTo>
                    <a:lnTo>
                      <a:pt x="1776" y="1631"/>
                    </a:lnTo>
                    <a:lnTo>
                      <a:pt x="1776" y="1632"/>
                    </a:lnTo>
                    <a:lnTo>
                      <a:pt x="1775" y="1632"/>
                    </a:lnTo>
                    <a:lnTo>
                      <a:pt x="1774" y="1632"/>
                    </a:lnTo>
                    <a:lnTo>
                      <a:pt x="1774" y="1633"/>
                    </a:lnTo>
                    <a:lnTo>
                      <a:pt x="1774" y="1632"/>
                    </a:lnTo>
                    <a:lnTo>
                      <a:pt x="1774" y="1633"/>
                    </a:lnTo>
                    <a:lnTo>
                      <a:pt x="1773" y="1633"/>
                    </a:lnTo>
                    <a:lnTo>
                      <a:pt x="1773" y="1635"/>
                    </a:lnTo>
                    <a:lnTo>
                      <a:pt x="1773" y="1636"/>
                    </a:lnTo>
                    <a:lnTo>
                      <a:pt x="1772" y="1636"/>
                    </a:lnTo>
                    <a:lnTo>
                      <a:pt x="1772" y="1637"/>
                    </a:lnTo>
                    <a:lnTo>
                      <a:pt x="1771" y="1637"/>
                    </a:lnTo>
                    <a:lnTo>
                      <a:pt x="1771" y="1638"/>
                    </a:lnTo>
                    <a:lnTo>
                      <a:pt x="1771" y="1639"/>
                    </a:lnTo>
                    <a:lnTo>
                      <a:pt x="1771" y="1640"/>
                    </a:lnTo>
                    <a:lnTo>
                      <a:pt x="1771" y="1639"/>
                    </a:lnTo>
                    <a:lnTo>
                      <a:pt x="1771" y="1640"/>
                    </a:lnTo>
                    <a:lnTo>
                      <a:pt x="1772" y="1640"/>
                    </a:lnTo>
                    <a:lnTo>
                      <a:pt x="1772" y="1641"/>
                    </a:lnTo>
                    <a:lnTo>
                      <a:pt x="1772" y="1642"/>
                    </a:lnTo>
                    <a:lnTo>
                      <a:pt x="1772" y="1641"/>
                    </a:lnTo>
                    <a:lnTo>
                      <a:pt x="1772" y="1640"/>
                    </a:lnTo>
                    <a:lnTo>
                      <a:pt x="1771" y="1640"/>
                    </a:lnTo>
                    <a:lnTo>
                      <a:pt x="1771" y="1639"/>
                    </a:lnTo>
                    <a:lnTo>
                      <a:pt x="1771" y="1638"/>
                    </a:lnTo>
                    <a:lnTo>
                      <a:pt x="1772" y="1638"/>
                    </a:lnTo>
                    <a:lnTo>
                      <a:pt x="1772" y="1637"/>
                    </a:lnTo>
                    <a:lnTo>
                      <a:pt x="1773" y="1637"/>
                    </a:lnTo>
                    <a:lnTo>
                      <a:pt x="1773" y="1636"/>
                    </a:lnTo>
                    <a:lnTo>
                      <a:pt x="1773" y="1635"/>
                    </a:lnTo>
                    <a:lnTo>
                      <a:pt x="1774" y="1635"/>
                    </a:lnTo>
                    <a:lnTo>
                      <a:pt x="1774" y="1633"/>
                    </a:lnTo>
                    <a:lnTo>
                      <a:pt x="1775" y="1633"/>
                    </a:lnTo>
                    <a:lnTo>
                      <a:pt x="1776" y="1633"/>
                    </a:lnTo>
                    <a:lnTo>
                      <a:pt x="1776" y="1632"/>
                    </a:lnTo>
                    <a:lnTo>
                      <a:pt x="1776" y="1633"/>
                    </a:lnTo>
                    <a:lnTo>
                      <a:pt x="1776" y="1632"/>
                    </a:lnTo>
                    <a:lnTo>
                      <a:pt x="1778" y="1632"/>
                    </a:lnTo>
                    <a:lnTo>
                      <a:pt x="1778" y="1633"/>
                    </a:lnTo>
                    <a:lnTo>
                      <a:pt x="1776" y="1633"/>
                    </a:lnTo>
                    <a:lnTo>
                      <a:pt x="1778" y="1633"/>
                    </a:lnTo>
                    <a:lnTo>
                      <a:pt x="1776" y="1633"/>
                    </a:lnTo>
                    <a:lnTo>
                      <a:pt x="1776" y="1635"/>
                    </a:lnTo>
                    <a:lnTo>
                      <a:pt x="1778" y="1635"/>
                    </a:lnTo>
                    <a:lnTo>
                      <a:pt x="1778" y="1633"/>
                    </a:lnTo>
                    <a:lnTo>
                      <a:pt x="1779" y="1633"/>
                    </a:lnTo>
                    <a:lnTo>
                      <a:pt x="1779" y="1635"/>
                    </a:lnTo>
                    <a:lnTo>
                      <a:pt x="1779" y="1633"/>
                    </a:lnTo>
                    <a:lnTo>
                      <a:pt x="1779" y="1635"/>
                    </a:lnTo>
                    <a:lnTo>
                      <a:pt x="1780" y="1635"/>
                    </a:lnTo>
                    <a:lnTo>
                      <a:pt x="1780" y="1636"/>
                    </a:lnTo>
                    <a:lnTo>
                      <a:pt x="1780" y="1635"/>
                    </a:lnTo>
                    <a:lnTo>
                      <a:pt x="1780" y="1633"/>
                    </a:lnTo>
                    <a:lnTo>
                      <a:pt x="1780" y="1632"/>
                    </a:lnTo>
                    <a:lnTo>
                      <a:pt x="1780" y="1633"/>
                    </a:lnTo>
                    <a:lnTo>
                      <a:pt x="1781" y="1633"/>
                    </a:lnTo>
                    <a:lnTo>
                      <a:pt x="1781" y="1632"/>
                    </a:lnTo>
                    <a:lnTo>
                      <a:pt x="1782" y="1633"/>
                    </a:lnTo>
                    <a:lnTo>
                      <a:pt x="1782" y="1632"/>
                    </a:lnTo>
                    <a:lnTo>
                      <a:pt x="1783" y="1632"/>
                    </a:lnTo>
                    <a:lnTo>
                      <a:pt x="1782" y="1632"/>
                    </a:lnTo>
                    <a:lnTo>
                      <a:pt x="1782" y="1631"/>
                    </a:lnTo>
                    <a:lnTo>
                      <a:pt x="1783" y="1631"/>
                    </a:lnTo>
                    <a:lnTo>
                      <a:pt x="1784" y="1631"/>
                    </a:lnTo>
                    <a:lnTo>
                      <a:pt x="1785" y="1631"/>
                    </a:lnTo>
                    <a:lnTo>
                      <a:pt x="1785" y="1632"/>
                    </a:lnTo>
                    <a:lnTo>
                      <a:pt x="1787" y="1632"/>
                    </a:lnTo>
                    <a:lnTo>
                      <a:pt x="1788" y="1632"/>
                    </a:lnTo>
                    <a:lnTo>
                      <a:pt x="1789" y="1632"/>
                    </a:lnTo>
                    <a:lnTo>
                      <a:pt x="1790" y="1632"/>
                    </a:lnTo>
                    <a:lnTo>
                      <a:pt x="1790" y="1631"/>
                    </a:lnTo>
                    <a:lnTo>
                      <a:pt x="1791" y="1631"/>
                    </a:lnTo>
                    <a:lnTo>
                      <a:pt x="1792" y="1630"/>
                    </a:lnTo>
                    <a:lnTo>
                      <a:pt x="1793" y="1630"/>
                    </a:lnTo>
                    <a:lnTo>
                      <a:pt x="1795" y="1629"/>
                    </a:lnTo>
                    <a:lnTo>
                      <a:pt x="1796" y="1629"/>
                    </a:lnTo>
                    <a:lnTo>
                      <a:pt x="1796" y="1628"/>
                    </a:lnTo>
                    <a:lnTo>
                      <a:pt x="1797" y="1628"/>
                    </a:lnTo>
                    <a:lnTo>
                      <a:pt x="1797" y="1627"/>
                    </a:lnTo>
                    <a:lnTo>
                      <a:pt x="1798" y="1627"/>
                    </a:lnTo>
                    <a:lnTo>
                      <a:pt x="1799" y="1625"/>
                    </a:lnTo>
                    <a:lnTo>
                      <a:pt x="1800" y="1625"/>
                    </a:lnTo>
                    <a:lnTo>
                      <a:pt x="1801" y="1625"/>
                    </a:lnTo>
                    <a:lnTo>
                      <a:pt x="1803" y="1625"/>
                    </a:lnTo>
                    <a:lnTo>
                      <a:pt x="1803" y="1627"/>
                    </a:lnTo>
                    <a:lnTo>
                      <a:pt x="1804" y="1627"/>
                    </a:lnTo>
                    <a:lnTo>
                      <a:pt x="1805" y="1627"/>
                    </a:lnTo>
                    <a:lnTo>
                      <a:pt x="1806" y="1627"/>
                    </a:lnTo>
                    <a:lnTo>
                      <a:pt x="1807" y="1627"/>
                    </a:lnTo>
                    <a:lnTo>
                      <a:pt x="1807" y="1628"/>
                    </a:lnTo>
                    <a:lnTo>
                      <a:pt x="1806" y="1628"/>
                    </a:lnTo>
                    <a:lnTo>
                      <a:pt x="1805" y="1628"/>
                    </a:lnTo>
                    <a:lnTo>
                      <a:pt x="1804" y="1628"/>
                    </a:lnTo>
                    <a:lnTo>
                      <a:pt x="1803" y="1628"/>
                    </a:lnTo>
                    <a:lnTo>
                      <a:pt x="1801" y="1628"/>
                    </a:lnTo>
                    <a:lnTo>
                      <a:pt x="1800" y="1628"/>
                    </a:lnTo>
                    <a:lnTo>
                      <a:pt x="1799" y="1628"/>
                    </a:lnTo>
                    <a:lnTo>
                      <a:pt x="1799" y="1629"/>
                    </a:lnTo>
                    <a:lnTo>
                      <a:pt x="1799" y="1630"/>
                    </a:lnTo>
                    <a:lnTo>
                      <a:pt x="1799" y="1631"/>
                    </a:lnTo>
                    <a:lnTo>
                      <a:pt x="1798" y="1631"/>
                    </a:lnTo>
                    <a:lnTo>
                      <a:pt x="1798" y="1632"/>
                    </a:lnTo>
                    <a:lnTo>
                      <a:pt x="1797" y="1632"/>
                    </a:lnTo>
                    <a:lnTo>
                      <a:pt x="1797" y="1633"/>
                    </a:lnTo>
                    <a:lnTo>
                      <a:pt x="1797" y="1635"/>
                    </a:lnTo>
                    <a:lnTo>
                      <a:pt x="1796" y="1635"/>
                    </a:lnTo>
                    <a:lnTo>
                      <a:pt x="1796" y="1636"/>
                    </a:lnTo>
                    <a:lnTo>
                      <a:pt x="1795" y="1636"/>
                    </a:lnTo>
                    <a:lnTo>
                      <a:pt x="1795" y="1637"/>
                    </a:lnTo>
                    <a:lnTo>
                      <a:pt x="1793" y="1637"/>
                    </a:lnTo>
                    <a:lnTo>
                      <a:pt x="1795" y="1637"/>
                    </a:lnTo>
                    <a:lnTo>
                      <a:pt x="1795" y="1638"/>
                    </a:lnTo>
                    <a:lnTo>
                      <a:pt x="1795" y="1637"/>
                    </a:lnTo>
                    <a:lnTo>
                      <a:pt x="1796" y="1637"/>
                    </a:lnTo>
                    <a:lnTo>
                      <a:pt x="1796" y="1638"/>
                    </a:lnTo>
                    <a:lnTo>
                      <a:pt x="1797" y="1638"/>
                    </a:lnTo>
                    <a:lnTo>
                      <a:pt x="1798" y="1638"/>
                    </a:lnTo>
                    <a:lnTo>
                      <a:pt x="1799" y="1638"/>
                    </a:lnTo>
                    <a:lnTo>
                      <a:pt x="1800" y="1638"/>
                    </a:lnTo>
                    <a:lnTo>
                      <a:pt x="1801" y="1638"/>
                    </a:lnTo>
                    <a:lnTo>
                      <a:pt x="1803" y="1638"/>
                    </a:lnTo>
                    <a:lnTo>
                      <a:pt x="1804" y="1637"/>
                    </a:lnTo>
                    <a:lnTo>
                      <a:pt x="1805" y="1637"/>
                    </a:lnTo>
                    <a:lnTo>
                      <a:pt x="1806" y="1637"/>
                    </a:lnTo>
                    <a:lnTo>
                      <a:pt x="1807" y="1637"/>
                    </a:lnTo>
                    <a:lnTo>
                      <a:pt x="1808" y="1637"/>
                    </a:lnTo>
                    <a:lnTo>
                      <a:pt x="1809" y="1637"/>
                    </a:lnTo>
                    <a:lnTo>
                      <a:pt x="1809" y="1636"/>
                    </a:lnTo>
                    <a:lnTo>
                      <a:pt x="1809" y="1637"/>
                    </a:lnTo>
                    <a:lnTo>
                      <a:pt x="1809" y="1636"/>
                    </a:lnTo>
                    <a:lnTo>
                      <a:pt x="1810" y="1637"/>
                    </a:lnTo>
                    <a:lnTo>
                      <a:pt x="1812" y="1637"/>
                    </a:lnTo>
                    <a:lnTo>
                      <a:pt x="1813" y="1637"/>
                    </a:lnTo>
                    <a:lnTo>
                      <a:pt x="1813" y="1636"/>
                    </a:lnTo>
                    <a:lnTo>
                      <a:pt x="1814" y="1636"/>
                    </a:lnTo>
                    <a:lnTo>
                      <a:pt x="1815" y="1636"/>
                    </a:lnTo>
                    <a:lnTo>
                      <a:pt x="1816" y="1636"/>
                    </a:lnTo>
                    <a:lnTo>
                      <a:pt x="1817" y="1636"/>
                    </a:lnTo>
                    <a:lnTo>
                      <a:pt x="1817" y="1637"/>
                    </a:lnTo>
                    <a:lnTo>
                      <a:pt x="1818" y="1637"/>
                    </a:lnTo>
                    <a:lnTo>
                      <a:pt x="1818" y="1638"/>
                    </a:lnTo>
                    <a:lnTo>
                      <a:pt x="1818" y="1639"/>
                    </a:lnTo>
                    <a:lnTo>
                      <a:pt x="1820" y="1639"/>
                    </a:lnTo>
                    <a:lnTo>
                      <a:pt x="1820" y="1640"/>
                    </a:lnTo>
                    <a:lnTo>
                      <a:pt x="1821" y="1640"/>
                    </a:lnTo>
                    <a:lnTo>
                      <a:pt x="1822" y="1641"/>
                    </a:lnTo>
                    <a:lnTo>
                      <a:pt x="1823" y="1641"/>
                    </a:lnTo>
                    <a:lnTo>
                      <a:pt x="1822" y="1641"/>
                    </a:lnTo>
                    <a:lnTo>
                      <a:pt x="1823" y="1641"/>
                    </a:lnTo>
                    <a:lnTo>
                      <a:pt x="1824" y="1642"/>
                    </a:lnTo>
                    <a:lnTo>
                      <a:pt x="1825" y="1642"/>
                    </a:lnTo>
                    <a:lnTo>
                      <a:pt x="1826" y="1642"/>
                    </a:lnTo>
                    <a:lnTo>
                      <a:pt x="1827" y="1642"/>
                    </a:lnTo>
                    <a:lnTo>
                      <a:pt x="1829" y="1642"/>
                    </a:lnTo>
                    <a:lnTo>
                      <a:pt x="1830" y="1642"/>
                    </a:lnTo>
                    <a:lnTo>
                      <a:pt x="1831" y="1642"/>
                    </a:lnTo>
                    <a:lnTo>
                      <a:pt x="1832" y="1642"/>
                    </a:lnTo>
                    <a:lnTo>
                      <a:pt x="1832" y="1644"/>
                    </a:lnTo>
                    <a:lnTo>
                      <a:pt x="1833" y="1645"/>
                    </a:lnTo>
                    <a:lnTo>
                      <a:pt x="1834" y="1645"/>
                    </a:lnTo>
                    <a:lnTo>
                      <a:pt x="1834" y="1646"/>
                    </a:lnTo>
                    <a:lnTo>
                      <a:pt x="1835" y="1647"/>
                    </a:lnTo>
                    <a:lnTo>
                      <a:pt x="1837" y="1647"/>
                    </a:lnTo>
                    <a:lnTo>
                      <a:pt x="1837" y="1648"/>
                    </a:lnTo>
                    <a:lnTo>
                      <a:pt x="1835" y="1648"/>
                    </a:lnTo>
                    <a:lnTo>
                      <a:pt x="1835" y="1649"/>
                    </a:lnTo>
                    <a:lnTo>
                      <a:pt x="1834" y="1649"/>
                    </a:lnTo>
                    <a:lnTo>
                      <a:pt x="1834" y="1650"/>
                    </a:lnTo>
                    <a:lnTo>
                      <a:pt x="1833" y="1650"/>
                    </a:lnTo>
                    <a:lnTo>
                      <a:pt x="1832" y="1653"/>
                    </a:lnTo>
                    <a:lnTo>
                      <a:pt x="1832" y="1654"/>
                    </a:lnTo>
                    <a:lnTo>
                      <a:pt x="1833" y="1654"/>
                    </a:lnTo>
                    <a:lnTo>
                      <a:pt x="1833" y="1655"/>
                    </a:lnTo>
                    <a:lnTo>
                      <a:pt x="1834" y="1655"/>
                    </a:lnTo>
                    <a:lnTo>
                      <a:pt x="1835" y="1655"/>
                    </a:lnTo>
                    <a:lnTo>
                      <a:pt x="1837" y="1655"/>
                    </a:lnTo>
                    <a:lnTo>
                      <a:pt x="1837" y="1654"/>
                    </a:lnTo>
                    <a:lnTo>
                      <a:pt x="1838" y="1654"/>
                    </a:lnTo>
                    <a:lnTo>
                      <a:pt x="1839" y="1654"/>
                    </a:lnTo>
                    <a:lnTo>
                      <a:pt x="1840" y="1654"/>
                    </a:lnTo>
                    <a:lnTo>
                      <a:pt x="1841" y="1654"/>
                    </a:lnTo>
                    <a:lnTo>
                      <a:pt x="1841" y="1655"/>
                    </a:lnTo>
                    <a:lnTo>
                      <a:pt x="1842" y="1655"/>
                    </a:lnTo>
                    <a:lnTo>
                      <a:pt x="1842" y="1654"/>
                    </a:lnTo>
                    <a:lnTo>
                      <a:pt x="1843" y="1654"/>
                    </a:lnTo>
                    <a:lnTo>
                      <a:pt x="1844" y="1654"/>
                    </a:lnTo>
                    <a:lnTo>
                      <a:pt x="1846" y="1654"/>
                    </a:lnTo>
                    <a:lnTo>
                      <a:pt x="1847" y="1654"/>
                    </a:lnTo>
                    <a:lnTo>
                      <a:pt x="1848" y="1654"/>
                    </a:lnTo>
                    <a:lnTo>
                      <a:pt x="1848" y="1655"/>
                    </a:lnTo>
                    <a:lnTo>
                      <a:pt x="1849" y="1655"/>
                    </a:lnTo>
                    <a:lnTo>
                      <a:pt x="1850" y="1655"/>
                    </a:lnTo>
                    <a:lnTo>
                      <a:pt x="1850" y="1654"/>
                    </a:lnTo>
                    <a:lnTo>
                      <a:pt x="1851" y="1654"/>
                    </a:lnTo>
                    <a:lnTo>
                      <a:pt x="1852" y="1654"/>
                    </a:lnTo>
                    <a:lnTo>
                      <a:pt x="1852" y="1655"/>
                    </a:lnTo>
                    <a:lnTo>
                      <a:pt x="1852" y="1654"/>
                    </a:lnTo>
                    <a:lnTo>
                      <a:pt x="1851" y="1654"/>
                    </a:lnTo>
                    <a:lnTo>
                      <a:pt x="1851" y="1655"/>
                    </a:lnTo>
                    <a:lnTo>
                      <a:pt x="1852" y="1655"/>
                    </a:lnTo>
                    <a:lnTo>
                      <a:pt x="1854" y="1655"/>
                    </a:lnTo>
                    <a:lnTo>
                      <a:pt x="1854" y="1654"/>
                    </a:lnTo>
                    <a:lnTo>
                      <a:pt x="1855" y="1654"/>
                    </a:lnTo>
                    <a:lnTo>
                      <a:pt x="1855" y="1653"/>
                    </a:lnTo>
                    <a:lnTo>
                      <a:pt x="1855" y="1652"/>
                    </a:lnTo>
                    <a:lnTo>
                      <a:pt x="1854" y="1652"/>
                    </a:lnTo>
                    <a:lnTo>
                      <a:pt x="1854" y="1650"/>
                    </a:lnTo>
                    <a:lnTo>
                      <a:pt x="1852" y="1650"/>
                    </a:lnTo>
                    <a:lnTo>
                      <a:pt x="1852" y="1649"/>
                    </a:lnTo>
                    <a:lnTo>
                      <a:pt x="1852" y="1648"/>
                    </a:lnTo>
                    <a:lnTo>
                      <a:pt x="1854" y="1648"/>
                    </a:lnTo>
                    <a:lnTo>
                      <a:pt x="1852" y="1648"/>
                    </a:lnTo>
                    <a:lnTo>
                      <a:pt x="1852" y="1647"/>
                    </a:lnTo>
                    <a:lnTo>
                      <a:pt x="1852" y="1646"/>
                    </a:lnTo>
                    <a:lnTo>
                      <a:pt x="1851" y="1646"/>
                    </a:lnTo>
                    <a:lnTo>
                      <a:pt x="1851" y="1645"/>
                    </a:lnTo>
                    <a:lnTo>
                      <a:pt x="1852" y="1645"/>
                    </a:lnTo>
                    <a:lnTo>
                      <a:pt x="1852" y="1644"/>
                    </a:lnTo>
                    <a:lnTo>
                      <a:pt x="1852" y="1642"/>
                    </a:lnTo>
                    <a:lnTo>
                      <a:pt x="1852" y="1641"/>
                    </a:lnTo>
                    <a:lnTo>
                      <a:pt x="1851" y="1641"/>
                    </a:lnTo>
                    <a:lnTo>
                      <a:pt x="1852" y="1641"/>
                    </a:lnTo>
                    <a:lnTo>
                      <a:pt x="1852" y="1640"/>
                    </a:lnTo>
                    <a:lnTo>
                      <a:pt x="1852" y="1639"/>
                    </a:lnTo>
                    <a:lnTo>
                      <a:pt x="1854" y="1639"/>
                    </a:lnTo>
                    <a:lnTo>
                      <a:pt x="1854" y="1640"/>
                    </a:lnTo>
                    <a:lnTo>
                      <a:pt x="1854" y="1641"/>
                    </a:lnTo>
                    <a:lnTo>
                      <a:pt x="1855" y="1641"/>
                    </a:lnTo>
                    <a:lnTo>
                      <a:pt x="1856" y="1641"/>
                    </a:lnTo>
                    <a:lnTo>
                      <a:pt x="1857" y="1641"/>
                    </a:lnTo>
                    <a:lnTo>
                      <a:pt x="1857" y="1640"/>
                    </a:lnTo>
                    <a:lnTo>
                      <a:pt x="1858" y="1640"/>
                    </a:lnTo>
                    <a:lnTo>
                      <a:pt x="1858" y="1639"/>
                    </a:lnTo>
                    <a:lnTo>
                      <a:pt x="1859" y="1639"/>
                    </a:lnTo>
                    <a:lnTo>
                      <a:pt x="1860" y="1639"/>
                    </a:lnTo>
                    <a:lnTo>
                      <a:pt x="1861" y="1639"/>
                    </a:lnTo>
                    <a:lnTo>
                      <a:pt x="1861" y="1640"/>
                    </a:lnTo>
                    <a:lnTo>
                      <a:pt x="1861" y="1641"/>
                    </a:lnTo>
                    <a:lnTo>
                      <a:pt x="1861" y="1642"/>
                    </a:lnTo>
                    <a:lnTo>
                      <a:pt x="1861" y="1644"/>
                    </a:lnTo>
                    <a:lnTo>
                      <a:pt x="1861" y="1645"/>
                    </a:lnTo>
                    <a:lnTo>
                      <a:pt x="1860" y="1645"/>
                    </a:lnTo>
                    <a:lnTo>
                      <a:pt x="1860" y="1646"/>
                    </a:lnTo>
                    <a:lnTo>
                      <a:pt x="1861" y="1646"/>
                    </a:lnTo>
                    <a:lnTo>
                      <a:pt x="1860" y="1646"/>
                    </a:lnTo>
                    <a:lnTo>
                      <a:pt x="1859" y="1646"/>
                    </a:lnTo>
                    <a:lnTo>
                      <a:pt x="1859" y="1647"/>
                    </a:lnTo>
                    <a:lnTo>
                      <a:pt x="1858" y="1647"/>
                    </a:lnTo>
                    <a:lnTo>
                      <a:pt x="1858" y="1648"/>
                    </a:lnTo>
                    <a:lnTo>
                      <a:pt x="1857" y="1649"/>
                    </a:lnTo>
                    <a:lnTo>
                      <a:pt x="1857" y="1650"/>
                    </a:lnTo>
                    <a:lnTo>
                      <a:pt x="1857" y="1652"/>
                    </a:lnTo>
                    <a:lnTo>
                      <a:pt x="1857" y="1653"/>
                    </a:lnTo>
                    <a:lnTo>
                      <a:pt x="1857" y="1654"/>
                    </a:lnTo>
                    <a:lnTo>
                      <a:pt x="1856" y="1654"/>
                    </a:lnTo>
                    <a:lnTo>
                      <a:pt x="1857" y="1654"/>
                    </a:lnTo>
                    <a:lnTo>
                      <a:pt x="1857" y="1655"/>
                    </a:lnTo>
                    <a:lnTo>
                      <a:pt x="1856" y="1655"/>
                    </a:lnTo>
                    <a:lnTo>
                      <a:pt x="1857" y="1655"/>
                    </a:lnTo>
                    <a:lnTo>
                      <a:pt x="1857" y="1654"/>
                    </a:lnTo>
                    <a:lnTo>
                      <a:pt x="1858" y="1654"/>
                    </a:lnTo>
                    <a:lnTo>
                      <a:pt x="1857" y="1654"/>
                    </a:lnTo>
                    <a:lnTo>
                      <a:pt x="1858" y="1654"/>
                    </a:lnTo>
                    <a:lnTo>
                      <a:pt x="1858" y="1655"/>
                    </a:lnTo>
                    <a:lnTo>
                      <a:pt x="1858" y="1656"/>
                    </a:lnTo>
                    <a:lnTo>
                      <a:pt x="1858" y="1657"/>
                    </a:lnTo>
                    <a:lnTo>
                      <a:pt x="1859" y="1657"/>
                    </a:lnTo>
                    <a:lnTo>
                      <a:pt x="1859" y="1656"/>
                    </a:lnTo>
                    <a:lnTo>
                      <a:pt x="1859" y="1657"/>
                    </a:lnTo>
                    <a:lnTo>
                      <a:pt x="1859" y="1658"/>
                    </a:lnTo>
                    <a:lnTo>
                      <a:pt x="1859" y="1659"/>
                    </a:lnTo>
                    <a:lnTo>
                      <a:pt x="1858" y="1659"/>
                    </a:lnTo>
                    <a:lnTo>
                      <a:pt x="1858" y="1661"/>
                    </a:lnTo>
                    <a:lnTo>
                      <a:pt x="1858" y="1659"/>
                    </a:lnTo>
                    <a:lnTo>
                      <a:pt x="1859" y="1659"/>
                    </a:lnTo>
                    <a:lnTo>
                      <a:pt x="1859" y="1661"/>
                    </a:lnTo>
                    <a:lnTo>
                      <a:pt x="1859" y="1659"/>
                    </a:lnTo>
                    <a:lnTo>
                      <a:pt x="1860" y="1659"/>
                    </a:lnTo>
                    <a:lnTo>
                      <a:pt x="1860" y="1658"/>
                    </a:lnTo>
                    <a:lnTo>
                      <a:pt x="1861" y="1658"/>
                    </a:lnTo>
                    <a:lnTo>
                      <a:pt x="1860" y="1658"/>
                    </a:lnTo>
                    <a:lnTo>
                      <a:pt x="1860" y="1657"/>
                    </a:lnTo>
                    <a:lnTo>
                      <a:pt x="1861" y="1657"/>
                    </a:lnTo>
                    <a:lnTo>
                      <a:pt x="1860" y="1657"/>
                    </a:lnTo>
                    <a:lnTo>
                      <a:pt x="1861" y="1656"/>
                    </a:lnTo>
                    <a:lnTo>
                      <a:pt x="1860" y="1656"/>
                    </a:lnTo>
                    <a:lnTo>
                      <a:pt x="1860" y="1655"/>
                    </a:lnTo>
                    <a:lnTo>
                      <a:pt x="1860" y="1654"/>
                    </a:lnTo>
                    <a:lnTo>
                      <a:pt x="1861" y="1654"/>
                    </a:lnTo>
                    <a:lnTo>
                      <a:pt x="1861" y="1655"/>
                    </a:lnTo>
                    <a:lnTo>
                      <a:pt x="1863" y="1655"/>
                    </a:lnTo>
                    <a:lnTo>
                      <a:pt x="1863" y="1656"/>
                    </a:lnTo>
                    <a:lnTo>
                      <a:pt x="1863" y="1657"/>
                    </a:lnTo>
                    <a:lnTo>
                      <a:pt x="1863" y="1658"/>
                    </a:lnTo>
                    <a:lnTo>
                      <a:pt x="1863" y="1659"/>
                    </a:lnTo>
                    <a:lnTo>
                      <a:pt x="1863" y="1661"/>
                    </a:lnTo>
                    <a:lnTo>
                      <a:pt x="1863" y="1662"/>
                    </a:lnTo>
                    <a:lnTo>
                      <a:pt x="1864" y="1662"/>
                    </a:lnTo>
                    <a:lnTo>
                      <a:pt x="1865" y="1662"/>
                    </a:lnTo>
                    <a:lnTo>
                      <a:pt x="1866" y="1662"/>
                    </a:lnTo>
                    <a:lnTo>
                      <a:pt x="1866" y="1663"/>
                    </a:lnTo>
                    <a:lnTo>
                      <a:pt x="1867" y="1663"/>
                    </a:lnTo>
                    <a:lnTo>
                      <a:pt x="1867" y="1662"/>
                    </a:lnTo>
                    <a:lnTo>
                      <a:pt x="1868" y="1662"/>
                    </a:lnTo>
                    <a:lnTo>
                      <a:pt x="1869" y="1662"/>
                    </a:lnTo>
                    <a:lnTo>
                      <a:pt x="1869" y="1663"/>
                    </a:lnTo>
                    <a:lnTo>
                      <a:pt x="1871" y="1663"/>
                    </a:lnTo>
                    <a:lnTo>
                      <a:pt x="1872" y="1663"/>
                    </a:lnTo>
                    <a:lnTo>
                      <a:pt x="1872" y="1664"/>
                    </a:lnTo>
                    <a:lnTo>
                      <a:pt x="1873" y="1664"/>
                    </a:lnTo>
                    <a:lnTo>
                      <a:pt x="1874" y="1664"/>
                    </a:lnTo>
                    <a:lnTo>
                      <a:pt x="1874" y="1665"/>
                    </a:lnTo>
                    <a:lnTo>
                      <a:pt x="1875" y="1665"/>
                    </a:lnTo>
                    <a:lnTo>
                      <a:pt x="1875" y="1666"/>
                    </a:lnTo>
                    <a:lnTo>
                      <a:pt x="1876" y="1666"/>
                    </a:lnTo>
                    <a:lnTo>
                      <a:pt x="1877" y="1666"/>
                    </a:lnTo>
                    <a:lnTo>
                      <a:pt x="1877" y="1667"/>
                    </a:lnTo>
                    <a:lnTo>
                      <a:pt x="1879" y="1667"/>
                    </a:lnTo>
                    <a:lnTo>
                      <a:pt x="1880" y="1667"/>
                    </a:lnTo>
                    <a:lnTo>
                      <a:pt x="1881" y="1667"/>
                    </a:lnTo>
                    <a:lnTo>
                      <a:pt x="1881" y="1669"/>
                    </a:lnTo>
                    <a:lnTo>
                      <a:pt x="1882" y="1669"/>
                    </a:lnTo>
                    <a:lnTo>
                      <a:pt x="1883" y="1669"/>
                    </a:lnTo>
                    <a:lnTo>
                      <a:pt x="1884" y="1669"/>
                    </a:lnTo>
                    <a:lnTo>
                      <a:pt x="1885" y="1669"/>
                    </a:lnTo>
                    <a:lnTo>
                      <a:pt x="1886" y="1669"/>
                    </a:lnTo>
                    <a:lnTo>
                      <a:pt x="1888" y="1669"/>
                    </a:lnTo>
                    <a:lnTo>
                      <a:pt x="1889" y="1669"/>
                    </a:lnTo>
                    <a:lnTo>
                      <a:pt x="1890" y="1669"/>
                    </a:lnTo>
                    <a:lnTo>
                      <a:pt x="1891" y="1669"/>
                    </a:lnTo>
                    <a:lnTo>
                      <a:pt x="1892" y="1669"/>
                    </a:lnTo>
                    <a:lnTo>
                      <a:pt x="1893" y="1669"/>
                    </a:lnTo>
                    <a:lnTo>
                      <a:pt x="1894" y="1669"/>
                    </a:lnTo>
                    <a:lnTo>
                      <a:pt x="1896" y="1667"/>
                    </a:lnTo>
                    <a:lnTo>
                      <a:pt x="1896" y="1669"/>
                    </a:lnTo>
                    <a:lnTo>
                      <a:pt x="1896" y="1667"/>
                    </a:lnTo>
                    <a:lnTo>
                      <a:pt x="1897" y="1669"/>
                    </a:lnTo>
                    <a:lnTo>
                      <a:pt x="1898" y="1669"/>
                    </a:lnTo>
                    <a:lnTo>
                      <a:pt x="1898" y="1667"/>
                    </a:lnTo>
                    <a:lnTo>
                      <a:pt x="1899" y="1667"/>
                    </a:lnTo>
                    <a:lnTo>
                      <a:pt x="1900" y="1667"/>
                    </a:lnTo>
                    <a:lnTo>
                      <a:pt x="1900" y="1666"/>
                    </a:lnTo>
                    <a:lnTo>
                      <a:pt x="1901" y="1666"/>
                    </a:lnTo>
                    <a:lnTo>
                      <a:pt x="1902" y="1665"/>
                    </a:lnTo>
                    <a:lnTo>
                      <a:pt x="1903" y="1665"/>
                    </a:lnTo>
                    <a:lnTo>
                      <a:pt x="1903" y="1664"/>
                    </a:lnTo>
                    <a:lnTo>
                      <a:pt x="1905" y="1664"/>
                    </a:lnTo>
                    <a:lnTo>
                      <a:pt x="1906" y="1663"/>
                    </a:lnTo>
                    <a:lnTo>
                      <a:pt x="1907" y="1663"/>
                    </a:lnTo>
                    <a:lnTo>
                      <a:pt x="1908" y="1663"/>
                    </a:lnTo>
                    <a:lnTo>
                      <a:pt x="1907" y="1663"/>
                    </a:lnTo>
                    <a:lnTo>
                      <a:pt x="1907" y="1664"/>
                    </a:lnTo>
                    <a:lnTo>
                      <a:pt x="1908" y="1664"/>
                    </a:lnTo>
                    <a:lnTo>
                      <a:pt x="1907" y="1664"/>
                    </a:lnTo>
                    <a:lnTo>
                      <a:pt x="1907" y="1665"/>
                    </a:lnTo>
                    <a:lnTo>
                      <a:pt x="1908" y="1665"/>
                    </a:lnTo>
                    <a:lnTo>
                      <a:pt x="1908" y="1666"/>
                    </a:lnTo>
                    <a:lnTo>
                      <a:pt x="1908" y="1667"/>
                    </a:lnTo>
                    <a:lnTo>
                      <a:pt x="1909" y="1667"/>
                    </a:lnTo>
                    <a:lnTo>
                      <a:pt x="1909" y="1669"/>
                    </a:lnTo>
                    <a:lnTo>
                      <a:pt x="1910" y="1669"/>
                    </a:lnTo>
                    <a:lnTo>
                      <a:pt x="1911" y="1669"/>
                    </a:lnTo>
                    <a:lnTo>
                      <a:pt x="1913" y="1669"/>
                    </a:lnTo>
                    <a:lnTo>
                      <a:pt x="1914" y="1669"/>
                    </a:lnTo>
                    <a:lnTo>
                      <a:pt x="1915" y="1669"/>
                    </a:lnTo>
                    <a:lnTo>
                      <a:pt x="1916" y="1669"/>
                    </a:lnTo>
                    <a:lnTo>
                      <a:pt x="1917" y="1669"/>
                    </a:lnTo>
                    <a:lnTo>
                      <a:pt x="1918" y="1669"/>
                    </a:lnTo>
                    <a:lnTo>
                      <a:pt x="1918" y="1670"/>
                    </a:lnTo>
                    <a:lnTo>
                      <a:pt x="1918" y="1671"/>
                    </a:lnTo>
                    <a:lnTo>
                      <a:pt x="1918" y="1672"/>
                    </a:lnTo>
                    <a:lnTo>
                      <a:pt x="1917" y="1673"/>
                    </a:lnTo>
                    <a:lnTo>
                      <a:pt x="1917" y="1674"/>
                    </a:lnTo>
                    <a:lnTo>
                      <a:pt x="1916" y="1674"/>
                    </a:lnTo>
                    <a:lnTo>
                      <a:pt x="1916" y="1675"/>
                    </a:lnTo>
                    <a:lnTo>
                      <a:pt x="1915" y="1677"/>
                    </a:lnTo>
                    <a:lnTo>
                      <a:pt x="1915" y="1678"/>
                    </a:lnTo>
                    <a:lnTo>
                      <a:pt x="1916" y="1678"/>
                    </a:lnTo>
                    <a:lnTo>
                      <a:pt x="1916" y="1679"/>
                    </a:lnTo>
                    <a:lnTo>
                      <a:pt x="1915" y="1679"/>
                    </a:lnTo>
                    <a:lnTo>
                      <a:pt x="1915" y="1680"/>
                    </a:lnTo>
                    <a:lnTo>
                      <a:pt x="1914" y="1680"/>
                    </a:lnTo>
                    <a:lnTo>
                      <a:pt x="1914" y="1681"/>
                    </a:lnTo>
                    <a:lnTo>
                      <a:pt x="1913" y="1681"/>
                    </a:lnTo>
                    <a:lnTo>
                      <a:pt x="1913" y="1682"/>
                    </a:lnTo>
                    <a:lnTo>
                      <a:pt x="1913" y="1683"/>
                    </a:lnTo>
                    <a:lnTo>
                      <a:pt x="1911" y="1684"/>
                    </a:lnTo>
                    <a:lnTo>
                      <a:pt x="1911" y="1686"/>
                    </a:lnTo>
                    <a:lnTo>
                      <a:pt x="1913" y="1686"/>
                    </a:lnTo>
                    <a:lnTo>
                      <a:pt x="1913" y="1684"/>
                    </a:lnTo>
                    <a:lnTo>
                      <a:pt x="1914" y="1684"/>
                    </a:lnTo>
                    <a:lnTo>
                      <a:pt x="1914" y="1683"/>
                    </a:lnTo>
                    <a:lnTo>
                      <a:pt x="1914" y="1682"/>
                    </a:lnTo>
                    <a:lnTo>
                      <a:pt x="1915" y="1682"/>
                    </a:lnTo>
                    <a:lnTo>
                      <a:pt x="1915" y="1681"/>
                    </a:lnTo>
                    <a:lnTo>
                      <a:pt x="1915" y="1680"/>
                    </a:lnTo>
                    <a:lnTo>
                      <a:pt x="1916" y="1680"/>
                    </a:lnTo>
                    <a:lnTo>
                      <a:pt x="1916" y="1679"/>
                    </a:lnTo>
                    <a:lnTo>
                      <a:pt x="1917" y="1679"/>
                    </a:lnTo>
                    <a:lnTo>
                      <a:pt x="1918" y="1678"/>
                    </a:lnTo>
                    <a:lnTo>
                      <a:pt x="1918" y="1677"/>
                    </a:lnTo>
                    <a:lnTo>
                      <a:pt x="1918" y="1675"/>
                    </a:lnTo>
                    <a:lnTo>
                      <a:pt x="1919" y="1675"/>
                    </a:lnTo>
                    <a:lnTo>
                      <a:pt x="1919" y="1674"/>
                    </a:lnTo>
                    <a:lnTo>
                      <a:pt x="1920" y="1674"/>
                    </a:lnTo>
                    <a:lnTo>
                      <a:pt x="1922" y="1674"/>
                    </a:lnTo>
                    <a:lnTo>
                      <a:pt x="1923" y="1674"/>
                    </a:lnTo>
                    <a:lnTo>
                      <a:pt x="1923" y="1673"/>
                    </a:lnTo>
                    <a:lnTo>
                      <a:pt x="1924" y="1673"/>
                    </a:lnTo>
                    <a:lnTo>
                      <a:pt x="1925" y="1673"/>
                    </a:lnTo>
                    <a:lnTo>
                      <a:pt x="1926" y="1672"/>
                    </a:lnTo>
                    <a:lnTo>
                      <a:pt x="1927" y="1672"/>
                    </a:lnTo>
                    <a:lnTo>
                      <a:pt x="1927" y="1671"/>
                    </a:lnTo>
                    <a:lnTo>
                      <a:pt x="1928" y="1671"/>
                    </a:lnTo>
                    <a:lnTo>
                      <a:pt x="1930" y="1671"/>
                    </a:lnTo>
                    <a:lnTo>
                      <a:pt x="1931" y="1670"/>
                    </a:lnTo>
                    <a:lnTo>
                      <a:pt x="1932" y="1671"/>
                    </a:lnTo>
                    <a:lnTo>
                      <a:pt x="1932" y="1672"/>
                    </a:lnTo>
                    <a:lnTo>
                      <a:pt x="1933" y="1672"/>
                    </a:lnTo>
                    <a:lnTo>
                      <a:pt x="1934" y="1673"/>
                    </a:lnTo>
                    <a:lnTo>
                      <a:pt x="1935" y="1674"/>
                    </a:lnTo>
                    <a:lnTo>
                      <a:pt x="1936" y="1674"/>
                    </a:lnTo>
                    <a:lnTo>
                      <a:pt x="1937" y="1675"/>
                    </a:lnTo>
                    <a:lnTo>
                      <a:pt x="1939" y="1675"/>
                    </a:lnTo>
                    <a:lnTo>
                      <a:pt x="1939" y="1677"/>
                    </a:lnTo>
                    <a:lnTo>
                      <a:pt x="1940" y="1677"/>
                    </a:lnTo>
                    <a:lnTo>
                      <a:pt x="1941" y="1677"/>
                    </a:lnTo>
                    <a:lnTo>
                      <a:pt x="1941" y="1678"/>
                    </a:lnTo>
                    <a:lnTo>
                      <a:pt x="1942" y="1678"/>
                    </a:lnTo>
                    <a:lnTo>
                      <a:pt x="1943" y="1678"/>
                    </a:lnTo>
                    <a:lnTo>
                      <a:pt x="1944" y="1679"/>
                    </a:lnTo>
                    <a:lnTo>
                      <a:pt x="1945" y="1679"/>
                    </a:lnTo>
                    <a:lnTo>
                      <a:pt x="1947" y="1679"/>
                    </a:lnTo>
                    <a:lnTo>
                      <a:pt x="1948" y="1679"/>
                    </a:lnTo>
                    <a:lnTo>
                      <a:pt x="1948" y="1680"/>
                    </a:lnTo>
                    <a:lnTo>
                      <a:pt x="1949" y="1680"/>
                    </a:lnTo>
                    <a:lnTo>
                      <a:pt x="1949" y="1681"/>
                    </a:lnTo>
                    <a:lnTo>
                      <a:pt x="1950" y="1681"/>
                    </a:lnTo>
                    <a:lnTo>
                      <a:pt x="1950" y="1682"/>
                    </a:lnTo>
                    <a:lnTo>
                      <a:pt x="1950" y="1683"/>
                    </a:lnTo>
                    <a:lnTo>
                      <a:pt x="1949" y="1684"/>
                    </a:lnTo>
                    <a:lnTo>
                      <a:pt x="1949" y="1686"/>
                    </a:lnTo>
                    <a:lnTo>
                      <a:pt x="1949" y="1687"/>
                    </a:lnTo>
                    <a:lnTo>
                      <a:pt x="1949" y="1688"/>
                    </a:lnTo>
                    <a:lnTo>
                      <a:pt x="1949" y="1687"/>
                    </a:lnTo>
                    <a:lnTo>
                      <a:pt x="1949" y="1688"/>
                    </a:lnTo>
                    <a:lnTo>
                      <a:pt x="1948" y="1688"/>
                    </a:lnTo>
                    <a:lnTo>
                      <a:pt x="1948" y="1689"/>
                    </a:lnTo>
                    <a:lnTo>
                      <a:pt x="1949" y="1689"/>
                    </a:lnTo>
                    <a:lnTo>
                      <a:pt x="1948" y="1690"/>
                    </a:lnTo>
                    <a:lnTo>
                      <a:pt x="1947" y="1690"/>
                    </a:lnTo>
                    <a:lnTo>
                      <a:pt x="1948" y="1690"/>
                    </a:lnTo>
                    <a:lnTo>
                      <a:pt x="1948" y="1691"/>
                    </a:lnTo>
                    <a:lnTo>
                      <a:pt x="1948" y="1692"/>
                    </a:lnTo>
                    <a:lnTo>
                      <a:pt x="1948" y="1694"/>
                    </a:lnTo>
                    <a:lnTo>
                      <a:pt x="1947" y="1694"/>
                    </a:lnTo>
                    <a:lnTo>
                      <a:pt x="1947" y="1695"/>
                    </a:lnTo>
                    <a:lnTo>
                      <a:pt x="1945" y="1695"/>
                    </a:lnTo>
                    <a:lnTo>
                      <a:pt x="1945" y="1696"/>
                    </a:lnTo>
                    <a:lnTo>
                      <a:pt x="1945" y="1695"/>
                    </a:lnTo>
                    <a:lnTo>
                      <a:pt x="1945" y="1696"/>
                    </a:lnTo>
                    <a:lnTo>
                      <a:pt x="1945" y="1697"/>
                    </a:lnTo>
                    <a:lnTo>
                      <a:pt x="1944" y="1697"/>
                    </a:lnTo>
                    <a:lnTo>
                      <a:pt x="1943" y="1697"/>
                    </a:lnTo>
                    <a:lnTo>
                      <a:pt x="1944" y="1697"/>
                    </a:lnTo>
                    <a:lnTo>
                      <a:pt x="1944" y="1698"/>
                    </a:lnTo>
                    <a:lnTo>
                      <a:pt x="1944" y="1699"/>
                    </a:lnTo>
                    <a:lnTo>
                      <a:pt x="1944" y="1700"/>
                    </a:lnTo>
                    <a:lnTo>
                      <a:pt x="1943" y="1700"/>
                    </a:lnTo>
                    <a:lnTo>
                      <a:pt x="1943" y="1701"/>
                    </a:lnTo>
                    <a:lnTo>
                      <a:pt x="1943" y="1700"/>
                    </a:lnTo>
                    <a:lnTo>
                      <a:pt x="1943" y="1701"/>
                    </a:lnTo>
                    <a:lnTo>
                      <a:pt x="1942" y="1701"/>
                    </a:lnTo>
                    <a:lnTo>
                      <a:pt x="1941" y="1701"/>
                    </a:lnTo>
                    <a:lnTo>
                      <a:pt x="1940" y="1701"/>
                    </a:lnTo>
                    <a:lnTo>
                      <a:pt x="1940" y="1703"/>
                    </a:lnTo>
                    <a:lnTo>
                      <a:pt x="1939" y="1703"/>
                    </a:lnTo>
                    <a:lnTo>
                      <a:pt x="1937" y="1703"/>
                    </a:lnTo>
                    <a:lnTo>
                      <a:pt x="1937" y="1704"/>
                    </a:lnTo>
                    <a:lnTo>
                      <a:pt x="1936" y="1704"/>
                    </a:lnTo>
                    <a:lnTo>
                      <a:pt x="1936" y="1705"/>
                    </a:lnTo>
                    <a:lnTo>
                      <a:pt x="1935" y="1705"/>
                    </a:lnTo>
                    <a:lnTo>
                      <a:pt x="1935" y="1706"/>
                    </a:lnTo>
                    <a:lnTo>
                      <a:pt x="1934" y="1707"/>
                    </a:lnTo>
                    <a:lnTo>
                      <a:pt x="1933" y="1707"/>
                    </a:lnTo>
                    <a:lnTo>
                      <a:pt x="1933" y="1708"/>
                    </a:lnTo>
                    <a:lnTo>
                      <a:pt x="1932" y="1708"/>
                    </a:lnTo>
                    <a:lnTo>
                      <a:pt x="1932" y="1709"/>
                    </a:lnTo>
                    <a:lnTo>
                      <a:pt x="1931" y="1709"/>
                    </a:lnTo>
                    <a:lnTo>
                      <a:pt x="1931" y="1711"/>
                    </a:lnTo>
                    <a:lnTo>
                      <a:pt x="1931" y="1712"/>
                    </a:lnTo>
                    <a:lnTo>
                      <a:pt x="1931" y="1713"/>
                    </a:lnTo>
                    <a:lnTo>
                      <a:pt x="1931" y="1714"/>
                    </a:lnTo>
                    <a:lnTo>
                      <a:pt x="1931" y="1715"/>
                    </a:lnTo>
                    <a:lnTo>
                      <a:pt x="1931" y="1716"/>
                    </a:lnTo>
                    <a:lnTo>
                      <a:pt x="1932" y="1716"/>
                    </a:lnTo>
                    <a:lnTo>
                      <a:pt x="1932" y="1717"/>
                    </a:lnTo>
                    <a:lnTo>
                      <a:pt x="1932" y="1716"/>
                    </a:lnTo>
                    <a:lnTo>
                      <a:pt x="1932" y="1715"/>
                    </a:lnTo>
                    <a:lnTo>
                      <a:pt x="1933" y="1715"/>
                    </a:lnTo>
                    <a:lnTo>
                      <a:pt x="1933" y="1714"/>
                    </a:lnTo>
                    <a:lnTo>
                      <a:pt x="1934" y="1714"/>
                    </a:lnTo>
                    <a:lnTo>
                      <a:pt x="1934" y="1713"/>
                    </a:lnTo>
                    <a:lnTo>
                      <a:pt x="1934" y="1712"/>
                    </a:lnTo>
                    <a:lnTo>
                      <a:pt x="1934" y="1711"/>
                    </a:lnTo>
                    <a:lnTo>
                      <a:pt x="1935" y="1709"/>
                    </a:lnTo>
                    <a:lnTo>
                      <a:pt x="1936" y="1708"/>
                    </a:lnTo>
                    <a:lnTo>
                      <a:pt x="1937" y="1708"/>
                    </a:lnTo>
                    <a:lnTo>
                      <a:pt x="1937" y="1707"/>
                    </a:lnTo>
                    <a:lnTo>
                      <a:pt x="1939" y="1707"/>
                    </a:lnTo>
                    <a:lnTo>
                      <a:pt x="1939" y="1706"/>
                    </a:lnTo>
                    <a:lnTo>
                      <a:pt x="1940" y="1706"/>
                    </a:lnTo>
                    <a:lnTo>
                      <a:pt x="1941" y="1706"/>
                    </a:lnTo>
                    <a:lnTo>
                      <a:pt x="1941" y="1705"/>
                    </a:lnTo>
                    <a:lnTo>
                      <a:pt x="1941" y="1704"/>
                    </a:lnTo>
                    <a:lnTo>
                      <a:pt x="1942" y="1704"/>
                    </a:lnTo>
                    <a:lnTo>
                      <a:pt x="1943" y="1704"/>
                    </a:lnTo>
                    <a:lnTo>
                      <a:pt x="1944" y="1704"/>
                    </a:lnTo>
                    <a:lnTo>
                      <a:pt x="1945" y="1704"/>
                    </a:lnTo>
                    <a:lnTo>
                      <a:pt x="1945" y="1703"/>
                    </a:lnTo>
                    <a:lnTo>
                      <a:pt x="1947" y="1703"/>
                    </a:lnTo>
                    <a:lnTo>
                      <a:pt x="1948" y="1703"/>
                    </a:lnTo>
                    <a:lnTo>
                      <a:pt x="1948" y="1704"/>
                    </a:lnTo>
                    <a:lnTo>
                      <a:pt x="1949" y="1704"/>
                    </a:lnTo>
                    <a:lnTo>
                      <a:pt x="1949" y="1705"/>
                    </a:lnTo>
                    <a:lnTo>
                      <a:pt x="1950" y="1705"/>
                    </a:lnTo>
                    <a:lnTo>
                      <a:pt x="1951" y="1706"/>
                    </a:lnTo>
                    <a:lnTo>
                      <a:pt x="1951" y="1707"/>
                    </a:lnTo>
                    <a:lnTo>
                      <a:pt x="1952" y="1707"/>
                    </a:lnTo>
                    <a:lnTo>
                      <a:pt x="1952" y="1708"/>
                    </a:lnTo>
                    <a:lnTo>
                      <a:pt x="1953" y="1708"/>
                    </a:lnTo>
                    <a:lnTo>
                      <a:pt x="1953" y="1709"/>
                    </a:lnTo>
                    <a:lnTo>
                      <a:pt x="1953" y="1711"/>
                    </a:lnTo>
                    <a:lnTo>
                      <a:pt x="1954" y="1711"/>
                    </a:lnTo>
                    <a:lnTo>
                      <a:pt x="1953" y="1711"/>
                    </a:lnTo>
                    <a:lnTo>
                      <a:pt x="1953" y="1712"/>
                    </a:lnTo>
                    <a:lnTo>
                      <a:pt x="1954" y="1712"/>
                    </a:lnTo>
                    <a:lnTo>
                      <a:pt x="1956" y="1712"/>
                    </a:lnTo>
                    <a:lnTo>
                      <a:pt x="1956" y="1713"/>
                    </a:lnTo>
                    <a:lnTo>
                      <a:pt x="1956" y="1714"/>
                    </a:lnTo>
                    <a:lnTo>
                      <a:pt x="1956" y="1715"/>
                    </a:lnTo>
                    <a:lnTo>
                      <a:pt x="1956" y="1716"/>
                    </a:lnTo>
                    <a:lnTo>
                      <a:pt x="1957" y="1716"/>
                    </a:lnTo>
                    <a:lnTo>
                      <a:pt x="1957" y="1717"/>
                    </a:lnTo>
                    <a:lnTo>
                      <a:pt x="1958" y="1717"/>
                    </a:lnTo>
                    <a:lnTo>
                      <a:pt x="1958" y="1718"/>
                    </a:lnTo>
                    <a:lnTo>
                      <a:pt x="1958" y="1720"/>
                    </a:lnTo>
                    <a:lnTo>
                      <a:pt x="1959" y="1720"/>
                    </a:lnTo>
                    <a:lnTo>
                      <a:pt x="1959" y="1718"/>
                    </a:lnTo>
                    <a:lnTo>
                      <a:pt x="1958" y="1718"/>
                    </a:lnTo>
                    <a:lnTo>
                      <a:pt x="1958" y="1717"/>
                    </a:lnTo>
                    <a:lnTo>
                      <a:pt x="1959" y="1717"/>
                    </a:lnTo>
                    <a:lnTo>
                      <a:pt x="1958" y="1716"/>
                    </a:lnTo>
                    <a:lnTo>
                      <a:pt x="1958" y="1715"/>
                    </a:lnTo>
                    <a:lnTo>
                      <a:pt x="1958" y="1714"/>
                    </a:lnTo>
                    <a:lnTo>
                      <a:pt x="1958" y="1713"/>
                    </a:lnTo>
                    <a:lnTo>
                      <a:pt x="1958" y="1712"/>
                    </a:lnTo>
                    <a:lnTo>
                      <a:pt x="1958" y="1711"/>
                    </a:lnTo>
                    <a:lnTo>
                      <a:pt x="1957" y="1711"/>
                    </a:lnTo>
                    <a:lnTo>
                      <a:pt x="1957" y="1709"/>
                    </a:lnTo>
                    <a:lnTo>
                      <a:pt x="1957" y="1708"/>
                    </a:lnTo>
                    <a:lnTo>
                      <a:pt x="1957" y="1707"/>
                    </a:lnTo>
                    <a:lnTo>
                      <a:pt x="1956" y="1707"/>
                    </a:lnTo>
                    <a:lnTo>
                      <a:pt x="1956" y="1706"/>
                    </a:lnTo>
                    <a:lnTo>
                      <a:pt x="1956" y="1705"/>
                    </a:lnTo>
                    <a:lnTo>
                      <a:pt x="1957" y="1705"/>
                    </a:lnTo>
                    <a:lnTo>
                      <a:pt x="1957" y="1704"/>
                    </a:lnTo>
                    <a:lnTo>
                      <a:pt x="1956" y="1705"/>
                    </a:lnTo>
                    <a:lnTo>
                      <a:pt x="1954" y="1705"/>
                    </a:lnTo>
                    <a:lnTo>
                      <a:pt x="1954" y="1704"/>
                    </a:lnTo>
                    <a:lnTo>
                      <a:pt x="1953" y="1704"/>
                    </a:lnTo>
                    <a:lnTo>
                      <a:pt x="1952" y="1703"/>
                    </a:lnTo>
                    <a:lnTo>
                      <a:pt x="1951" y="1703"/>
                    </a:lnTo>
                    <a:lnTo>
                      <a:pt x="1951" y="1701"/>
                    </a:lnTo>
                    <a:lnTo>
                      <a:pt x="1951" y="1700"/>
                    </a:lnTo>
                    <a:lnTo>
                      <a:pt x="1950" y="1700"/>
                    </a:lnTo>
                    <a:lnTo>
                      <a:pt x="1950" y="1699"/>
                    </a:lnTo>
                    <a:lnTo>
                      <a:pt x="1950" y="1698"/>
                    </a:lnTo>
                    <a:lnTo>
                      <a:pt x="1950" y="1697"/>
                    </a:lnTo>
                    <a:lnTo>
                      <a:pt x="1950" y="1696"/>
                    </a:lnTo>
                    <a:lnTo>
                      <a:pt x="1951" y="1696"/>
                    </a:lnTo>
                    <a:lnTo>
                      <a:pt x="1951" y="1695"/>
                    </a:lnTo>
                    <a:lnTo>
                      <a:pt x="1952" y="1695"/>
                    </a:lnTo>
                    <a:lnTo>
                      <a:pt x="1952" y="1694"/>
                    </a:lnTo>
                    <a:lnTo>
                      <a:pt x="1952" y="1692"/>
                    </a:lnTo>
                    <a:lnTo>
                      <a:pt x="1953" y="1692"/>
                    </a:lnTo>
                    <a:lnTo>
                      <a:pt x="1953" y="1691"/>
                    </a:lnTo>
                    <a:lnTo>
                      <a:pt x="1953" y="1690"/>
                    </a:lnTo>
                    <a:lnTo>
                      <a:pt x="1953" y="1689"/>
                    </a:lnTo>
                    <a:lnTo>
                      <a:pt x="1952" y="1689"/>
                    </a:lnTo>
                    <a:lnTo>
                      <a:pt x="1952" y="1688"/>
                    </a:lnTo>
                    <a:lnTo>
                      <a:pt x="1953" y="1688"/>
                    </a:lnTo>
                    <a:lnTo>
                      <a:pt x="1954" y="1688"/>
                    </a:lnTo>
                    <a:lnTo>
                      <a:pt x="1954" y="1687"/>
                    </a:lnTo>
                    <a:lnTo>
                      <a:pt x="1956" y="1687"/>
                    </a:lnTo>
                    <a:lnTo>
                      <a:pt x="1957" y="1687"/>
                    </a:lnTo>
                    <a:lnTo>
                      <a:pt x="1958" y="1687"/>
                    </a:lnTo>
                    <a:lnTo>
                      <a:pt x="1958" y="1688"/>
                    </a:lnTo>
                    <a:lnTo>
                      <a:pt x="1959" y="1688"/>
                    </a:lnTo>
                    <a:lnTo>
                      <a:pt x="1959" y="1689"/>
                    </a:lnTo>
                    <a:lnTo>
                      <a:pt x="1960" y="1689"/>
                    </a:lnTo>
                    <a:lnTo>
                      <a:pt x="1960" y="1690"/>
                    </a:lnTo>
                    <a:lnTo>
                      <a:pt x="1961" y="1690"/>
                    </a:lnTo>
                    <a:lnTo>
                      <a:pt x="1962" y="1690"/>
                    </a:lnTo>
                    <a:lnTo>
                      <a:pt x="1962" y="1691"/>
                    </a:lnTo>
                    <a:lnTo>
                      <a:pt x="1964" y="1691"/>
                    </a:lnTo>
                    <a:lnTo>
                      <a:pt x="1964" y="1692"/>
                    </a:lnTo>
                    <a:lnTo>
                      <a:pt x="1965" y="1692"/>
                    </a:lnTo>
                    <a:lnTo>
                      <a:pt x="1966" y="1692"/>
                    </a:lnTo>
                    <a:lnTo>
                      <a:pt x="1966" y="1691"/>
                    </a:lnTo>
                    <a:lnTo>
                      <a:pt x="1967" y="1691"/>
                    </a:lnTo>
                    <a:lnTo>
                      <a:pt x="1967" y="1692"/>
                    </a:lnTo>
                    <a:lnTo>
                      <a:pt x="1968" y="1692"/>
                    </a:lnTo>
                    <a:lnTo>
                      <a:pt x="1968" y="1694"/>
                    </a:lnTo>
                    <a:lnTo>
                      <a:pt x="1969" y="1694"/>
                    </a:lnTo>
                    <a:lnTo>
                      <a:pt x="1969" y="1695"/>
                    </a:lnTo>
                    <a:lnTo>
                      <a:pt x="1970" y="1695"/>
                    </a:lnTo>
                    <a:lnTo>
                      <a:pt x="1970" y="1696"/>
                    </a:lnTo>
                    <a:lnTo>
                      <a:pt x="1972" y="1696"/>
                    </a:lnTo>
                    <a:lnTo>
                      <a:pt x="1973" y="1696"/>
                    </a:lnTo>
                    <a:lnTo>
                      <a:pt x="1974" y="1696"/>
                    </a:lnTo>
                    <a:lnTo>
                      <a:pt x="1975" y="1696"/>
                    </a:lnTo>
                    <a:lnTo>
                      <a:pt x="1976" y="1696"/>
                    </a:lnTo>
                    <a:lnTo>
                      <a:pt x="1976" y="1697"/>
                    </a:lnTo>
                    <a:lnTo>
                      <a:pt x="1977" y="1697"/>
                    </a:lnTo>
                    <a:lnTo>
                      <a:pt x="1978" y="1697"/>
                    </a:lnTo>
                    <a:lnTo>
                      <a:pt x="1978" y="1698"/>
                    </a:lnTo>
                    <a:lnTo>
                      <a:pt x="1979" y="1698"/>
                    </a:lnTo>
                    <a:lnTo>
                      <a:pt x="1981" y="1698"/>
                    </a:lnTo>
                    <a:lnTo>
                      <a:pt x="1982" y="1698"/>
                    </a:lnTo>
                    <a:lnTo>
                      <a:pt x="1983" y="1698"/>
                    </a:lnTo>
                    <a:lnTo>
                      <a:pt x="1984" y="1698"/>
                    </a:lnTo>
                    <a:lnTo>
                      <a:pt x="1984" y="1697"/>
                    </a:lnTo>
                    <a:lnTo>
                      <a:pt x="1983" y="1697"/>
                    </a:lnTo>
                    <a:lnTo>
                      <a:pt x="1983" y="1696"/>
                    </a:lnTo>
                    <a:lnTo>
                      <a:pt x="1982" y="1696"/>
                    </a:lnTo>
                    <a:lnTo>
                      <a:pt x="1981" y="1696"/>
                    </a:lnTo>
                    <a:lnTo>
                      <a:pt x="1981" y="1695"/>
                    </a:lnTo>
                    <a:lnTo>
                      <a:pt x="1979" y="1695"/>
                    </a:lnTo>
                    <a:lnTo>
                      <a:pt x="1978" y="1695"/>
                    </a:lnTo>
                    <a:lnTo>
                      <a:pt x="1978" y="1694"/>
                    </a:lnTo>
                    <a:lnTo>
                      <a:pt x="1978" y="1692"/>
                    </a:lnTo>
                    <a:lnTo>
                      <a:pt x="1979" y="1692"/>
                    </a:lnTo>
                    <a:lnTo>
                      <a:pt x="1979" y="1691"/>
                    </a:lnTo>
                    <a:lnTo>
                      <a:pt x="1981" y="1691"/>
                    </a:lnTo>
                    <a:lnTo>
                      <a:pt x="1981" y="1690"/>
                    </a:lnTo>
                    <a:lnTo>
                      <a:pt x="1982" y="1690"/>
                    </a:lnTo>
                    <a:lnTo>
                      <a:pt x="1983" y="1689"/>
                    </a:lnTo>
                    <a:lnTo>
                      <a:pt x="1984" y="1689"/>
                    </a:lnTo>
                    <a:lnTo>
                      <a:pt x="1984" y="1688"/>
                    </a:lnTo>
                    <a:lnTo>
                      <a:pt x="1983" y="1689"/>
                    </a:lnTo>
                    <a:lnTo>
                      <a:pt x="1982" y="1690"/>
                    </a:lnTo>
                    <a:lnTo>
                      <a:pt x="1981" y="1690"/>
                    </a:lnTo>
                    <a:lnTo>
                      <a:pt x="1981" y="1689"/>
                    </a:lnTo>
                    <a:lnTo>
                      <a:pt x="1981" y="1690"/>
                    </a:lnTo>
                    <a:lnTo>
                      <a:pt x="1979" y="1690"/>
                    </a:lnTo>
                    <a:lnTo>
                      <a:pt x="1978" y="1690"/>
                    </a:lnTo>
                    <a:lnTo>
                      <a:pt x="1978" y="1691"/>
                    </a:lnTo>
                    <a:lnTo>
                      <a:pt x="1977" y="1691"/>
                    </a:lnTo>
                    <a:lnTo>
                      <a:pt x="1977" y="1692"/>
                    </a:lnTo>
                    <a:lnTo>
                      <a:pt x="1976" y="1692"/>
                    </a:lnTo>
                    <a:lnTo>
                      <a:pt x="1975" y="1692"/>
                    </a:lnTo>
                    <a:lnTo>
                      <a:pt x="1975" y="1691"/>
                    </a:lnTo>
                    <a:lnTo>
                      <a:pt x="1974" y="1691"/>
                    </a:lnTo>
                    <a:lnTo>
                      <a:pt x="1973" y="1691"/>
                    </a:lnTo>
                    <a:lnTo>
                      <a:pt x="1973" y="1690"/>
                    </a:lnTo>
                    <a:lnTo>
                      <a:pt x="1972" y="1690"/>
                    </a:lnTo>
                    <a:lnTo>
                      <a:pt x="1972" y="1689"/>
                    </a:lnTo>
                    <a:lnTo>
                      <a:pt x="1972" y="1688"/>
                    </a:lnTo>
                    <a:lnTo>
                      <a:pt x="1972" y="1687"/>
                    </a:lnTo>
                    <a:lnTo>
                      <a:pt x="1970" y="1687"/>
                    </a:lnTo>
                    <a:lnTo>
                      <a:pt x="1970" y="1686"/>
                    </a:lnTo>
                    <a:lnTo>
                      <a:pt x="1969" y="1684"/>
                    </a:lnTo>
                    <a:lnTo>
                      <a:pt x="1969" y="1683"/>
                    </a:lnTo>
                    <a:lnTo>
                      <a:pt x="1968" y="1683"/>
                    </a:lnTo>
                    <a:lnTo>
                      <a:pt x="1968" y="1684"/>
                    </a:lnTo>
                    <a:lnTo>
                      <a:pt x="1967" y="1684"/>
                    </a:lnTo>
                    <a:lnTo>
                      <a:pt x="1966" y="1683"/>
                    </a:lnTo>
                    <a:lnTo>
                      <a:pt x="1966" y="1684"/>
                    </a:lnTo>
                    <a:lnTo>
                      <a:pt x="1965" y="1683"/>
                    </a:lnTo>
                    <a:lnTo>
                      <a:pt x="1965" y="1682"/>
                    </a:lnTo>
                    <a:lnTo>
                      <a:pt x="1964" y="1682"/>
                    </a:lnTo>
                    <a:lnTo>
                      <a:pt x="1962" y="1682"/>
                    </a:lnTo>
                    <a:lnTo>
                      <a:pt x="1962" y="1681"/>
                    </a:lnTo>
                    <a:lnTo>
                      <a:pt x="1961" y="1681"/>
                    </a:lnTo>
                    <a:lnTo>
                      <a:pt x="1961" y="1680"/>
                    </a:lnTo>
                    <a:lnTo>
                      <a:pt x="1961" y="1679"/>
                    </a:lnTo>
                    <a:lnTo>
                      <a:pt x="1961" y="1678"/>
                    </a:lnTo>
                    <a:lnTo>
                      <a:pt x="1961" y="1677"/>
                    </a:lnTo>
                    <a:lnTo>
                      <a:pt x="1961" y="1675"/>
                    </a:lnTo>
                    <a:lnTo>
                      <a:pt x="1961" y="1674"/>
                    </a:lnTo>
                    <a:lnTo>
                      <a:pt x="1960" y="1674"/>
                    </a:lnTo>
                    <a:lnTo>
                      <a:pt x="1961" y="1674"/>
                    </a:lnTo>
                    <a:lnTo>
                      <a:pt x="1960" y="1674"/>
                    </a:lnTo>
                    <a:lnTo>
                      <a:pt x="1959" y="1674"/>
                    </a:lnTo>
                    <a:lnTo>
                      <a:pt x="1958" y="1674"/>
                    </a:lnTo>
                    <a:lnTo>
                      <a:pt x="1958" y="1673"/>
                    </a:lnTo>
                    <a:lnTo>
                      <a:pt x="1958" y="1672"/>
                    </a:lnTo>
                    <a:lnTo>
                      <a:pt x="1958" y="1671"/>
                    </a:lnTo>
                    <a:lnTo>
                      <a:pt x="1959" y="1670"/>
                    </a:lnTo>
                    <a:lnTo>
                      <a:pt x="1959" y="1669"/>
                    </a:lnTo>
                    <a:lnTo>
                      <a:pt x="1960" y="1667"/>
                    </a:lnTo>
                    <a:lnTo>
                      <a:pt x="1960" y="1666"/>
                    </a:lnTo>
                    <a:lnTo>
                      <a:pt x="1961" y="1666"/>
                    </a:lnTo>
                    <a:lnTo>
                      <a:pt x="1961" y="1665"/>
                    </a:lnTo>
                    <a:lnTo>
                      <a:pt x="1962" y="1664"/>
                    </a:lnTo>
                    <a:lnTo>
                      <a:pt x="1962" y="1663"/>
                    </a:lnTo>
                    <a:lnTo>
                      <a:pt x="1964" y="1663"/>
                    </a:lnTo>
                    <a:lnTo>
                      <a:pt x="1964" y="1662"/>
                    </a:lnTo>
                    <a:lnTo>
                      <a:pt x="1964" y="1661"/>
                    </a:lnTo>
                    <a:lnTo>
                      <a:pt x="1965" y="1661"/>
                    </a:lnTo>
                    <a:lnTo>
                      <a:pt x="1965" y="1659"/>
                    </a:lnTo>
                    <a:lnTo>
                      <a:pt x="1966" y="1659"/>
                    </a:lnTo>
                    <a:lnTo>
                      <a:pt x="1966" y="1661"/>
                    </a:lnTo>
                    <a:lnTo>
                      <a:pt x="1967" y="1661"/>
                    </a:lnTo>
                    <a:lnTo>
                      <a:pt x="1967" y="1659"/>
                    </a:lnTo>
                    <a:lnTo>
                      <a:pt x="1967" y="1661"/>
                    </a:lnTo>
                    <a:lnTo>
                      <a:pt x="1968" y="1661"/>
                    </a:lnTo>
                    <a:lnTo>
                      <a:pt x="1969" y="1661"/>
                    </a:lnTo>
                    <a:lnTo>
                      <a:pt x="1970" y="1661"/>
                    </a:lnTo>
                    <a:lnTo>
                      <a:pt x="1970" y="1662"/>
                    </a:lnTo>
                    <a:lnTo>
                      <a:pt x="1972" y="1662"/>
                    </a:lnTo>
                    <a:lnTo>
                      <a:pt x="1973" y="1662"/>
                    </a:lnTo>
                    <a:lnTo>
                      <a:pt x="1974" y="1662"/>
                    </a:lnTo>
                    <a:lnTo>
                      <a:pt x="1975" y="1662"/>
                    </a:lnTo>
                    <a:lnTo>
                      <a:pt x="1976" y="1662"/>
                    </a:lnTo>
                    <a:lnTo>
                      <a:pt x="1977" y="1663"/>
                    </a:lnTo>
                    <a:lnTo>
                      <a:pt x="1978" y="1663"/>
                    </a:lnTo>
                    <a:lnTo>
                      <a:pt x="1979" y="1663"/>
                    </a:lnTo>
                    <a:lnTo>
                      <a:pt x="1981" y="1663"/>
                    </a:lnTo>
                    <a:lnTo>
                      <a:pt x="1982" y="1663"/>
                    </a:lnTo>
                    <a:lnTo>
                      <a:pt x="1983" y="1663"/>
                    </a:lnTo>
                    <a:lnTo>
                      <a:pt x="1984" y="1663"/>
                    </a:lnTo>
                    <a:lnTo>
                      <a:pt x="1984" y="1664"/>
                    </a:lnTo>
                    <a:lnTo>
                      <a:pt x="1985" y="1664"/>
                    </a:lnTo>
                    <a:lnTo>
                      <a:pt x="1986" y="1664"/>
                    </a:lnTo>
                    <a:lnTo>
                      <a:pt x="1987" y="1664"/>
                    </a:lnTo>
                    <a:lnTo>
                      <a:pt x="1989" y="1664"/>
                    </a:lnTo>
                    <a:lnTo>
                      <a:pt x="1990" y="1664"/>
                    </a:lnTo>
                    <a:lnTo>
                      <a:pt x="1991" y="1664"/>
                    </a:lnTo>
                    <a:lnTo>
                      <a:pt x="1992" y="1664"/>
                    </a:lnTo>
                    <a:lnTo>
                      <a:pt x="1993" y="1664"/>
                    </a:lnTo>
                    <a:lnTo>
                      <a:pt x="1994" y="1664"/>
                    </a:lnTo>
                    <a:lnTo>
                      <a:pt x="1995" y="1663"/>
                    </a:lnTo>
                    <a:lnTo>
                      <a:pt x="1995" y="1662"/>
                    </a:lnTo>
                    <a:lnTo>
                      <a:pt x="1996" y="1662"/>
                    </a:lnTo>
                    <a:lnTo>
                      <a:pt x="1998" y="1662"/>
                    </a:lnTo>
                    <a:lnTo>
                      <a:pt x="1998" y="1661"/>
                    </a:lnTo>
                    <a:lnTo>
                      <a:pt x="1998" y="1659"/>
                    </a:lnTo>
                    <a:lnTo>
                      <a:pt x="1998" y="1658"/>
                    </a:lnTo>
                    <a:lnTo>
                      <a:pt x="1999" y="1657"/>
                    </a:lnTo>
                    <a:lnTo>
                      <a:pt x="1999" y="1656"/>
                    </a:lnTo>
                    <a:lnTo>
                      <a:pt x="1999" y="1655"/>
                    </a:lnTo>
                    <a:lnTo>
                      <a:pt x="1999" y="1654"/>
                    </a:lnTo>
                    <a:lnTo>
                      <a:pt x="2000" y="1653"/>
                    </a:lnTo>
                    <a:lnTo>
                      <a:pt x="2000" y="1652"/>
                    </a:lnTo>
                    <a:lnTo>
                      <a:pt x="2000" y="1650"/>
                    </a:lnTo>
                    <a:lnTo>
                      <a:pt x="2000" y="1649"/>
                    </a:lnTo>
                    <a:lnTo>
                      <a:pt x="2001" y="1649"/>
                    </a:lnTo>
                    <a:lnTo>
                      <a:pt x="2001" y="1648"/>
                    </a:lnTo>
                    <a:lnTo>
                      <a:pt x="2001" y="1647"/>
                    </a:lnTo>
                    <a:lnTo>
                      <a:pt x="2002" y="1646"/>
                    </a:lnTo>
                    <a:lnTo>
                      <a:pt x="2002" y="1645"/>
                    </a:lnTo>
                    <a:lnTo>
                      <a:pt x="2003" y="1645"/>
                    </a:lnTo>
                    <a:lnTo>
                      <a:pt x="2003" y="1644"/>
                    </a:lnTo>
                    <a:lnTo>
                      <a:pt x="2004" y="1644"/>
                    </a:lnTo>
                    <a:lnTo>
                      <a:pt x="2006" y="1644"/>
                    </a:lnTo>
                    <a:lnTo>
                      <a:pt x="2007" y="1644"/>
                    </a:lnTo>
                    <a:lnTo>
                      <a:pt x="2008" y="1644"/>
                    </a:lnTo>
                    <a:lnTo>
                      <a:pt x="2008" y="1645"/>
                    </a:lnTo>
                    <a:lnTo>
                      <a:pt x="2009" y="1645"/>
                    </a:lnTo>
                    <a:lnTo>
                      <a:pt x="2009" y="1646"/>
                    </a:lnTo>
                    <a:lnTo>
                      <a:pt x="2010" y="1646"/>
                    </a:lnTo>
                    <a:lnTo>
                      <a:pt x="2011" y="1646"/>
                    </a:lnTo>
                    <a:lnTo>
                      <a:pt x="2011" y="1647"/>
                    </a:lnTo>
                    <a:lnTo>
                      <a:pt x="2012" y="1647"/>
                    </a:lnTo>
                    <a:lnTo>
                      <a:pt x="2012" y="1648"/>
                    </a:lnTo>
                    <a:lnTo>
                      <a:pt x="2013" y="1648"/>
                    </a:lnTo>
                    <a:lnTo>
                      <a:pt x="2013" y="1649"/>
                    </a:lnTo>
                    <a:lnTo>
                      <a:pt x="2015" y="1649"/>
                    </a:lnTo>
                    <a:lnTo>
                      <a:pt x="2015" y="1650"/>
                    </a:lnTo>
                    <a:lnTo>
                      <a:pt x="2016" y="1650"/>
                    </a:lnTo>
                    <a:lnTo>
                      <a:pt x="2017" y="1650"/>
                    </a:lnTo>
                    <a:lnTo>
                      <a:pt x="2018" y="1650"/>
                    </a:lnTo>
                    <a:lnTo>
                      <a:pt x="2019" y="1650"/>
                    </a:lnTo>
                    <a:lnTo>
                      <a:pt x="2020" y="1650"/>
                    </a:lnTo>
                    <a:lnTo>
                      <a:pt x="2021" y="1650"/>
                    </a:lnTo>
                    <a:lnTo>
                      <a:pt x="2021" y="1649"/>
                    </a:lnTo>
                    <a:lnTo>
                      <a:pt x="2023" y="1649"/>
                    </a:lnTo>
                    <a:lnTo>
                      <a:pt x="2023" y="1648"/>
                    </a:lnTo>
                    <a:lnTo>
                      <a:pt x="2024" y="1648"/>
                    </a:lnTo>
                    <a:lnTo>
                      <a:pt x="2025" y="1648"/>
                    </a:lnTo>
                    <a:lnTo>
                      <a:pt x="2025" y="1647"/>
                    </a:lnTo>
                    <a:lnTo>
                      <a:pt x="2025" y="1648"/>
                    </a:lnTo>
                    <a:lnTo>
                      <a:pt x="2025" y="1649"/>
                    </a:lnTo>
                    <a:lnTo>
                      <a:pt x="2025" y="1650"/>
                    </a:lnTo>
                    <a:lnTo>
                      <a:pt x="2025" y="1652"/>
                    </a:lnTo>
                    <a:lnTo>
                      <a:pt x="2026" y="1652"/>
                    </a:lnTo>
                    <a:lnTo>
                      <a:pt x="2026" y="1653"/>
                    </a:lnTo>
                    <a:lnTo>
                      <a:pt x="2026" y="1654"/>
                    </a:lnTo>
                    <a:lnTo>
                      <a:pt x="2026" y="1655"/>
                    </a:lnTo>
                    <a:lnTo>
                      <a:pt x="2026" y="1656"/>
                    </a:lnTo>
                    <a:lnTo>
                      <a:pt x="2027" y="1656"/>
                    </a:lnTo>
                    <a:lnTo>
                      <a:pt x="2027" y="1657"/>
                    </a:lnTo>
                    <a:lnTo>
                      <a:pt x="2027" y="1658"/>
                    </a:lnTo>
                    <a:lnTo>
                      <a:pt x="2028" y="1659"/>
                    </a:lnTo>
                    <a:lnTo>
                      <a:pt x="2028" y="1661"/>
                    </a:lnTo>
                    <a:lnTo>
                      <a:pt x="2028" y="1662"/>
                    </a:lnTo>
                    <a:lnTo>
                      <a:pt x="2029" y="1662"/>
                    </a:lnTo>
                    <a:lnTo>
                      <a:pt x="2029" y="1663"/>
                    </a:lnTo>
                    <a:lnTo>
                      <a:pt x="2029" y="1664"/>
                    </a:lnTo>
                    <a:lnTo>
                      <a:pt x="2030" y="1665"/>
                    </a:lnTo>
                    <a:lnTo>
                      <a:pt x="2030" y="1664"/>
                    </a:lnTo>
                    <a:lnTo>
                      <a:pt x="2030" y="1665"/>
                    </a:lnTo>
                    <a:lnTo>
                      <a:pt x="2030" y="1666"/>
                    </a:lnTo>
                    <a:lnTo>
                      <a:pt x="2030" y="1667"/>
                    </a:lnTo>
                    <a:lnTo>
                      <a:pt x="2032" y="1667"/>
                    </a:lnTo>
                    <a:lnTo>
                      <a:pt x="2032" y="1669"/>
                    </a:lnTo>
                    <a:lnTo>
                      <a:pt x="2032" y="1670"/>
                    </a:lnTo>
                    <a:lnTo>
                      <a:pt x="2033" y="1670"/>
                    </a:lnTo>
                    <a:lnTo>
                      <a:pt x="2033" y="1671"/>
                    </a:lnTo>
                    <a:lnTo>
                      <a:pt x="2034" y="1671"/>
                    </a:lnTo>
                    <a:lnTo>
                      <a:pt x="2034" y="1672"/>
                    </a:lnTo>
                    <a:lnTo>
                      <a:pt x="2035" y="1672"/>
                    </a:lnTo>
                    <a:lnTo>
                      <a:pt x="2035" y="1673"/>
                    </a:lnTo>
                    <a:lnTo>
                      <a:pt x="2036" y="1673"/>
                    </a:lnTo>
                    <a:lnTo>
                      <a:pt x="2036" y="1674"/>
                    </a:lnTo>
                    <a:lnTo>
                      <a:pt x="2037" y="1674"/>
                    </a:lnTo>
                    <a:lnTo>
                      <a:pt x="2037" y="1675"/>
                    </a:lnTo>
                    <a:lnTo>
                      <a:pt x="2038" y="1675"/>
                    </a:lnTo>
                    <a:lnTo>
                      <a:pt x="2040" y="1675"/>
                    </a:lnTo>
                    <a:lnTo>
                      <a:pt x="2041" y="1675"/>
                    </a:lnTo>
                    <a:lnTo>
                      <a:pt x="2042" y="1675"/>
                    </a:lnTo>
                    <a:lnTo>
                      <a:pt x="2043" y="1675"/>
                    </a:lnTo>
                    <a:lnTo>
                      <a:pt x="2044" y="1675"/>
                    </a:lnTo>
                    <a:lnTo>
                      <a:pt x="2044" y="1677"/>
                    </a:lnTo>
                    <a:lnTo>
                      <a:pt x="2045" y="1677"/>
                    </a:lnTo>
                    <a:lnTo>
                      <a:pt x="2046" y="1677"/>
                    </a:lnTo>
                    <a:lnTo>
                      <a:pt x="2046" y="1675"/>
                    </a:lnTo>
                    <a:lnTo>
                      <a:pt x="2048" y="1675"/>
                    </a:lnTo>
                    <a:lnTo>
                      <a:pt x="2049" y="1675"/>
                    </a:lnTo>
                    <a:lnTo>
                      <a:pt x="2050" y="1675"/>
                    </a:lnTo>
                    <a:lnTo>
                      <a:pt x="2051" y="1675"/>
                    </a:lnTo>
                    <a:lnTo>
                      <a:pt x="2051" y="1674"/>
                    </a:lnTo>
                    <a:lnTo>
                      <a:pt x="2052" y="1674"/>
                    </a:lnTo>
                    <a:lnTo>
                      <a:pt x="2053" y="1674"/>
                    </a:lnTo>
                    <a:lnTo>
                      <a:pt x="2054" y="1674"/>
                    </a:lnTo>
                    <a:lnTo>
                      <a:pt x="2055" y="1674"/>
                    </a:lnTo>
                    <a:lnTo>
                      <a:pt x="2057" y="1674"/>
                    </a:lnTo>
                    <a:lnTo>
                      <a:pt x="2057" y="1673"/>
                    </a:lnTo>
                    <a:lnTo>
                      <a:pt x="2058" y="1673"/>
                    </a:lnTo>
                    <a:lnTo>
                      <a:pt x="2059" y="1673"/>
                    </a:lnTo>
                    <a:lnTo>
                      <a:pt x="2060" y="1673"/>
                    </a:lnTo>
                    <a:lnTo>
                      <a:pt x="2061" y="1673"/>
                    </a:lnTo>
                    <a:lnTo>
                      <a:pt x="2062" y="1674"/>
                    </a:lnTo>
                    <a:lnTo>
                      <a:pt x="2062" y="1675"/>
                    </a:lnTo>
                    <a:lnTo>
                      <a:pt x="2063" y="1675"/>
                    </a:lnTo>
                    <a:lnTo>
                      <a:pt x="2063" y="1677"/>
                    </a:lnTo>
                    <a:lnTo>
                      <a:pt x="2065" y="1677"/>
                    </a:lnTo>
                    <a:lnTo>
                      <a:pt x="2065" y="1678"/>
                    </a:lnTo>
                    <a:lnTo>
                      <a:pt x="2066" y="1678"/>
                    </a:lnTo>
                    <a:lnTo>
                      <a:pt x="2067" y="1678"/>
                    </a:lnTo>
                    <a:lnTo>
                      <a:pt x="2067" y="1679"/>
                    </a:lnTo>
                    <a:lnTo>
                      <a:pt x="2068" y="1679"/>
                    </a:lnTo>
                    <a:lnTo>
                      <a:pt x="2069" y="1679"/>
                    </a:lnTo>
                    <a:lnTo>
                      <a:pt x="2070" y="1679"/>
                    </a:lnTo>
                    <a:lnTo>
                      <a:pt x="2071" y="1680"/>
                    </a:lnTo>
                    <a:lnTo>
                      <a:pt x="2072" y="1680"/>
                    </a:lnTo>
                    <a:lnTo>
                      <a:pt x="2074" y="1680"/>
                    </a:lnTo>
                    <a:lnTo>
                      <a:pt x="2075" y="1680"/>
                    </a:lnTo>
                    <a:lnTo>
                      <a:pt x="2075" y="1679"/>
                    </a:lnTo>
                    <a:lnTo>
                      <a:pt x="2076" y="1679"/>
                    </a:lnTo>
                    <a:lnTo>
                      <a:pt x="2077" y="1679"/>
                    </a:lnTo>
                    <a:lnTo>
                      <a:pt x="2078" y="1679"/>
                    </a:lnTo>
                    <a:lnTo>
                      <a:pt x="2079" y="1680"/>
                    </a:lnTo>
                    <a:lnTo>
                      <a:pt x="2079" y="1679"/>
                    </a:lnTo>
                    <a:lnTo>
                      <a:pt x="2079" y="1680"/>
                    </a:lnTo>
                    <a:lnTo>
                      <a:pt x="2080" y="1680"/>
                    </a:lnTo>
                    <a:lnTo>
                      <a:pt x="2082" y="1680"/>
                    </a:lnTo>
                    <a:lnTo>
                      <a:pt x="2082" y="1681"/>
                    </a:lnTo>
                    <a:lnTo>
                      <a:pt x="2082" y="1682"/>
                    </a:lnTo>
                    <a:lnTo>
                      <a:pt x="2082" y="1683"/>
                    </a:lnTo>
                    <a:lnTo>
                      <a:pt x="2082" y="1684"/>
                    </a:lnTo>
                    <a:lnTo>
                      <a:pt x="2080" y="1684"/>
                    </a:lnTo>
                    <a:lnTo>
                      <a:pt x="2080" y="1686"/>
                    </a:lnTo>
                    <a:lnTo>
                      <a:pt x="2079" y="1687"/>
                    </a:lnTo>
                    <a:lnTo>
                      <a:pt x="2079" y="1688"/>
                    </a:lnTo>
                    <a:lnTo>
                      <a:pt x="2078" y="1689"/>
                    </a:lnTo>
                    <a:lnTo>
                      <a:pt x="2078" y="1690"/>
                    </a:lnTo>
                    <a:lnTo>
                      <a:pt x="2078" y="1691"/>
                    </a:lnTo>
                    <a:lnTo>
                      <a:pt x="2077" y="1691"/>
                    </a:lnTo>
                    <a:lnTo>
                      <a:pt x="2077" y="1692"/>
                    </a:lnTo>
                    <a:lnTo>
                      <a:pt x="2077" y="1694"/>
                    </a:lnTo>
                    <a:lnTo>
                      <a:pt x="2076" y="1694"/>
                    </a:lnTo>
                    <a:lnTo>
                      <a:pt x="2076" y="1695"/>
                    </a:lnTo>
                    <a:lnTo>
                      <a:pt x="2076" y="1696"/>
                    </a:lnTo>
                    <a:lnTo>
                      <a:pt x="2076" y="1697"/>
                    </a:lnTo>
                    <a:lnTo>
                      <a:pt x="2076" y="1698"/>
                    </a:lnTo>
                    <a:lnTo>
                      <a:pt x="2076" y="1699"/>
                    </a:lnTo>
                    <a:lnTo>
                      <a:pt x="2076" y="1700"/>
                    </a:lnTo>
                    <a:lnTo>
                      <a:pt x="2075" y="1700"/>
                    </a:lnTo>
                    <a:lnTo>
                      <a:pt x="2075" y="1701"/>
                    </a:lnTo>
                    <a:lnTo>
                      <a:pt x="2075" y="1703"/>
                    </a:lnTo>
                    <a:lnTo>
                      <a:pt x="2074" y="1703"/>
                    </a:lnTo>
                    <a:lnTo>
                      <a:pt x="2074" y="1704"/>
                    </a:lnTo>
                    <a:lnTo>
                      <a:pt x="2075" y="1704"/>
                    </a:lnTo>
                    <a:lnTo>
                      <a:pt x="2074" y="1705"/>
                    </a:lnTo>
                    <a:lnTo>
                      <a:pt x="2074" y="1706"/>
                    </a:lnTo>
                    <a:lnTo>
                      <a:pt x="2074" y="1707"/>
                    </a:lnTo>
                    <a:lnTo>
                      <a:pt x="2074" y="1708"/>
                    </a:lnTo>
                    <a:lnTo>
                      <a:pt x="2074" y="1709"/>
                    </a:lnTo>
                    <a:lnTo>
                      <a:pt x="2075" y="1709"/>
                    </a:lnTo>
                    <a:lnTo>
                      <a:pt x="2075" y="1711"/>
                    </a:lnTo>
                    <a:lnTo>
                      <a:pt x="2074" y="1712"/>
                    </a:lnTo>
                    <a:lnTo>
                      <a:pt x="2075" y="1713"/>
                    </a:lnTo>
                    <a:lnTo>
                      <a:pt x="2075" y="1714"/>
                    </a:lnTo>
                    <a:lnTo>
                      <a:pt x="2076" y="1715"/>
                    </a:lnTo>
                    <a:lnTo>
                      <a:pt x="2076" y="1716"/>
                    </a:lnTo>
                    <a:lnTo>
                      <a:pt x="2077" y="1716"/>
                    </a:lnTo>
                    <a:lnTo>
                      <a:pt x="2077" y="1717"/>
                    </a:lnTo>
                    <a:lnTo>
                      <a:pt x="2078" y="1717"/>
                    </a:lnTo>
                    <a:lnTo>
                      <a:pt x="2079" y="1718"/>
                    </a:lnTo>
                    <a:lnTo>
                      <a:pt x="2078" y="1720"/>
                    </a:lnTo>
                    <a:lnTo>
                      <a:pt x="2078" y="1721"/>
                    </a:lnTo>
                    <a:lnTo>
                      <a:pt x="2078" y="1722"/>
                    </a:lnTo>
                    <a:lnTo>
                      <a:pt x="2078" y="1723"/>
                    </a:lnTo>
                    <a:lnTo>
                      <a:pt x="2077" y="1724"/>
                    </a:lnTo>
                    <a:lnTo>
                      <a:pt x="2077" y="1725"/>
                    </a:lnTo>
                    <a:lnTo>
                      <a:pt x="2077" y="1726"/>
                    </a:lnTo>
                    <a:lnTo>
                      <a:pt x="2077" y="1728"/>
                    </a:lnTo>
                    <a:lnTo>
                      <a:pt x="2077" y="1729"/>
                    </a:lnTo>
                    <a:lnTo>
                      <a:pt x="2076" y="1730"/>
                    </a:lnTo>
                    <a:lnTo>
                      <a:pt x="2076" y="1731"/>
                    </a:lnTo>
                    <a:lnTo>
                      <a:pt x="2076" y="1732"/>
                    </a:lnTo>
                    <a:lnTo>
                      <a:pt x="2076" y="1733"/>
                    </a:lnTo>
                    <a:lnTo>
                      <a:pt x="2076" y="1734"/>
                    </a:lnTo>
                    <a:lnTo>
                      <a:pt x="2076" y="1736"/>
                    </a:lnTo>
                    <a:lnTo>
                      <a:pt x="2076" y="1737"/>
                    </a:lnTo>
                    <a:lnTo>
                      <a:pt x="2075" y="1738"/>
                    </a:lnTo>
                    <a:lnTo>
                      <a:pt x="2075" y="1739"/>
                    </a:lnTo>
                    <a:lnTo>
                      <a:pt x="2075" y="1740"/>
                    </a:lnTo>
                    <a:lnTo>
                      <a:pt x="2075" y="1741"/>
                    </a:lnTo>
                    <a:lnTo>
                      <a:pt x="2074" y="1742"/>
                    </a:lnTo>
                    <a:lnTo>
                      <a:pt x="2072" y="1745"/>
                    </a:lnTo>
                    <a:lnTo>
                      <a:pt x="2071" y="1746"/>
                    </a:lnTo>
                    <a:lnTo>
                      <a:pt x="2071" y="1747"/>
                    </a:lnTo>
                    <a:lnTo>
                      <a:pt x="2070" y="1748"/>
                    </a:lnTo>
                    <a:lnTo>
                      <a:pt x="2068" y="1749"/>
                    </a:lnTo>
                    <a:lnTo>
                      <a:pt x="2068" y="1750"/>
                    </a:lnTo>
                    <a:lnTo>
                      <a:pt x="2067" y="1750"/>
                    </a:lnTo>
                    <a:lnTo>
                      <a:pt x="2066" y="1750"/>
                    </a:lnTo>
                    <a:lnTo>
                      <a:pt x="2066" y="1751"/>
                    </a:lnTo>
                    <a:lnTo>
                      <a:pt x="2065" y="1751"/>
                    </a:lnTo>
                    <a:lnTo>
                      <a:pt x="2063" y="1751"/>
                    </a:lnTo>
                    <a:lnTo>
                      <a:pt x="2063" y="1753"/>
                    </a:lnTo>
                    <a:lnTo>
                      <a:pt x="2062" y="1753"/>
                    </a:lnTo>
                    <a:lnTo>
                      <a:pt x="2061" y="1753"/>
                    </a:lnTo>
                    <a:lnTo>
                      <a:pt x="2060" y="1753"/>
                    </a:lnTo>
                    <a:lnTo>
                      <a:pt x="2060" y="1754"/>
                    </a:lnTo>
                    <a:lnTo>
                      <a:pt x="2059" y="1753"/>
                    </a:lnTo>
                    <a:lnTo>
                      <a:pt x="2058" y="1753"/>
                    </a:lnTo>
                    <a:lnTo>
                      <a:pt x="2058" y="1754"/>
                    </a:lnTo>
                    <a:lnTo>
                      <a:pt x="2057" y="1754"/>
                    </a:lnTo>
                    <a:lnTo>
                      <a:pt x="2055" y="1754"/>
                    </a:lnTo>
                    <a:lnTo>
                      <a:pt x="2055" y="1753"/>
                    </a:lnTo>
                    <a:lnTo>
                      <a:pt x="2054" y="1753"/>
                    </a:lnTo>
                    <a:lnTo>
                      <a:pt x="2054" y="1754"/>
                    </a:lnTo>
                    <a:lnTo>
                      <a:pt x="2054" y="1755"/>
                    </a:lnTo>
                    <a:lnTo>
                      <a:pt x="2054" y="1756"/>
                    </a:lnTo>
                    <a:lnTo>
                      <a:pt x="2055" y="1757"/>
                    </a:lnTo>
                    <a:lnTo>
                      <a:pt x="2055" y="1758"/>
                    </a:lnTo>
                    <a:lnTo>
                      <a:pt x="2055" y="1759"/>
                    </a:lnTo>
                    <a:lnTo>
                      <a:pt x="2055" y="1760"/>
                    </a:lnTo>
                    <a:lnTo>
                      <a:pt x="2057" y="1760"/>
                    </a:lnTo>
                    <a:lnTo>
                      <a:pt x="2057" y="1762"/>
                    </a:lnTo>
                    <a:lnTo>
                      <a:pt x="2058" y="1762"/>
                    </a:lnTo>
                    <a:lnTo>
                      <a:pt x="2058" y="1763"/>
                    </a:lnTo>
                    <a:lnTo>
                      <a:pt x="2059" y="1764"/>
                    </a:lnTo>
                    <a:lnTo>
                      <a:pt x="2059" y="1765"/>
                    </a:lnTo>
                    <a:lnTo>
                      <a:pt x="2060" y="1765"/>
                    </a:lnTo>
                    <a:lnTo>
                      <a:pt x="2060" y="1766"/>
                    </a:lnTo>
                    <a:lnTo>
                      <a:pt x="2061" y="1766"/>
                    </a:lnTo>
                    <a:lnTo>
                      <a:pt x="2061" y="1767"/>
                    </a:lnTo>
                    <a:lnTo>
                      <a:pt x="2061" y="1768"/>
                    </a:lnTo>
                    <a:lnTo>
                      <a:pt x="2062" y="1768"/>
                    </a:lnTo>
                    <a:lnTo>
                      <a:pt x="2062" y="1770"/>
                    </a:lnTo>
                    <a:lnTo>
                      <a:pt x="2062" y="1771"/>
                    </a:lnTo>
                    <a:lnTo>
                      <a:pt x="2063" y="1771"/>
                    </a:lnTo>
                    <a:lnTo>
                      <a:pt x="2063" y="1772"/>
                    </a:lnTo>
                    <a:lnTo>
                      <a:pt x="2063" y="1773"/>
                    </a:lnTo>
                    <a:lnTo>
                      <a:pt x="2065" y="1773"/>
                    </a:lnTo>
                    <a:lnTo>
                      <a:pt x="2065" y="1774"/>
                    </a:lnTo>
                    <a:lnTo>
                      <a:pt x="2065" y="1775"/>
                    </a:lnTo>
                    <a:lnTo>
                      <a:pt x="2065" y="1776"/>
                    </a:lnTo>
                    <a:lnTo>
                      <a:pt x="2066" y="1777"/>
                    </a:lnTo>
                    <a:lnTo>
                      <a:pt x="2066" y="1779"/>
                    </a:lnTo>
                    <a:lnTo>
                      <a:pt x="2067" y="1780"/>
                    </a:lnTo>
                    <a:lnTo>
                      <a:pt x="2067" y="1781"/>
                    </a:lnTo>
                    <a:lnTo>
                      <a:pt x="2068" y="1782"/>
                    </a:lnTo>
                    <a:lnTo>
                      <a:pt x="2069" y="1783"/>
                    </a:lnTo>
                    <a:lnTo>
                      <a:pt x="2070" y="1785"/>
                    </a:lnTo>
                    <a:lnTo>
                      <a:pt x="2070" y="1787"/>
                    </a:lnTo>
                    <a:lnTo>
                      <a:pt x="2071" y="1788"/>
                    </a:lnTo>
                    <a:lnTo>
                      <a:pt x="2072" y="1789"/>
                    </a:lnTo>
                    <a:lnTo>
                      <a:pt x="2072" y="1790"/>
                    </a:lnTo>
                    <a:lnTo>
                      <a:pt x="2074" y="1791"/>
                    </a:lnTo>
                    <a:lnTo>
                      <a:pt x="2074" y="1792"/>
                    </a:lnTo>
                    <a:lnTo>
                      <a:pt x="2075" y="1793"/>
                    </a:lnTo>
                    <a:lnTo>
                      <a:pt x="2075" y="1795"/>
                    </a:lnTo>
                    <a:lnTo>
                      <a:pt x="2076" y="1796"/>
                    </a:lnTo>
                    <a:lnTo>
                      <a:pt x="2076" y="1797"/>
                    </a:lnTo>
                    <a:lnTo>
                      <a:pt x="2077" y="1798"/>
                    </a:lnTo>
                    <a:lnTo>
                      <a:pt x="2077" y="1799"/>
                    </a:lnTo>
                    <a:lnTo>
                      <a:pt x="2078" y="1800"/>
                    </a:lnTo>
                    <a:lnTo>
                      <a:pt x="2078" y="1801"/>
                    </a:lnTo>
                    <a:lnTo>
                      <a:pt x="2079" y="1802"/>
                    </a:lnTo>
                    <a:lnTo>
                      <a:pt x="2079" y="1804"/>
                    </a:lnTo>
                    <a:lnTo>
                      <a:pt x="2080" y="1805"/>
                    </a:lnTo>
                    <a:lnTo>
                      <a:pt x="2082" y="1806"/>
                    </a:lnTo>
                    <a:lnTo>
                      <a:pt x="2083" y="1807"/>
                    </a:lnTo>
                    <a:lnTo>
                      <a:pt x="2083" y="1808"/>
                    </a:lnTo>
                    <a:lnTo>
                      <a:pt x="2084" y="1809"/>
                    </a:lnTo>
                    <a:lnTo>
                      <a:pt x="2085" y="1812"/>
                    </a:lnTo>
                    <a:lnTo>
                      <a:pt x="2085" y="1813"/>
                    </a:lnTo>
                    <a:lnTo>
                      <a:pt x="2085" y="1814"/>
                    </a:lnTo>
                    <a:lnTo>
                      <a:pt x="2086" y="1814"/>
                    </a:lnTo>
                    <a:lnTo>
                      <a:pt x="2086" y="1815"/>
                    </a:lnTo>
                    <a:lnTo>
                      <a:pt x="2086" y="1816"/>
                    </a:lnTo>
                    <a:lnTo>
                      <a:pt x="2087" y="1816"/>
                    </a:lnTo>
                    <a:lnTo>
                      <a:pt x="2087" y="1817"/>
                    </a:lnTo>
                    <a:lnTo>
                      <a:pt x="2086" y="1817"/>
                    </a:lnTo>
                    <a:lnTo>
                      <a:pt x="2086" y="1818"/>
                    </a:lnTo>
                    <a:lnTo>
                      <a:pt x="2086" y="1819"/>
                    </a:lnTo>
                    <a:lnTo>
                      <a:pt x="2087" y="1819"/>
                    </a:lnTo>
                    <a:lnTo>
                      <a:pt x="2087" y="1821"/>
                    </a:lnTo>
                    <a:lnTo>
                      <a:pt x="2087" y="1822"/>
                    </a:lnTo>
                    <a:lnTo>
                      <a:pt x="2087" y="1823"/>
                    </a:lnTo>
                    <a:lnTo>
                      <a:pt x="2088" y="1823"/>
                    </a:lnTo>
                    <a:lnTo>
                      <a:pt x="2088" y="1824"/>
                    </a:lnTo>
                    <a:lnTo>
                      <a:pt x="2088" y="1825"/>
                    </a:lnTo>
                    <a:lnTo>
                      <a:pt x="2088" y="1826"/>
                    </a:lnTo>
                    <a:lnTo>
                      <a:pt x="2088" y="1827"/>
                    </a:lnTo>
                    <a:lnTo>
                      <a:pt x="2089" y="1829"/>
                    </a:lnTo>
                    <a:lnTo>
                      <a:pt x="2089" y="1830"/>
                    </a:lnTo>
                    <a:lnTo>
                      <a:pt x="2091" y="1830"/>
                    </a:lnTo>
                    <a:lnTo>
                      <a:pt x="2091" y="1831"/>
                    </a:lnTo>
                    <a:lnTo>
                      <a:pt x="2092" y="1831"/>
                    </a:lnTo>
                    <a:lnTo>
                      <a:pt x="2092" y="1832"/>
                    </a:lnTo>
                    <a:lnTo>
                      <a:pt x="2092" y="1833"/>
                    </a:lnTo>
                    <a:lnTo>
                      <a:pt x="2092" y="1834"/>
                    </a:lnTo>
                    <a:lnTo>
                      <a:pt x="2092" y="1835"/>
                    </a:lnTo>
                    <a:lnTo>
                      <a:pt x="2093" y="1835"/>
                    </a:lnTo>
                    <a:lnTo>
                      <a:pt x="2093" y="1836"/>
                    </a:lnTo>
                    <a:lnTo>
                      <a:pt x="2093" y="1838"/>
                    </a:lnTo>
                    <a:lnTo>
                      <a:pt x="2094" y="1838"/>
                    </a:lnTo>
                    <a:lnTo>
                      <a:pt x="2094" y="1839"/>
                    </a:lnTo>
                    <a:lnTo>
                      <a:pt x="2094" y="1840"/>
                    </a:lnTo>
                    <a:lnTo>
                      <a:pt x="2095" y="1840"/>
                    </a:lnTo>
                    <a:lnTo>
                      <a:pt x="2095" y="1841"/>
                    </a:lnTo>
                    <a:lnTo>
                      <a:pt x="2095" y="1842"/>
                    </a:lnTo>
                    <a:lnTo>
                      <a:pt x="2095" y="1843"/>
                    </a:lnTo>
                    <a:lnTo>
                      <a:pt x="2096" y="1843"/>
                    </a:lnTo>
                    <a:lnTo>
                      <a:pt x="2096" y="1844"/>
                    </a:lnTo>
                    <a:lnTo>
                      <a:pt x="2097" y="1846"/>
                    </a:lnTo>
                    <a:lnTo>
                      <a:pt x="2099" y="1847"/>
                    </a:lnTo>
                    <a:lnTo>
                      <a:pt x="2100" y="1848"/>
                    </a:lnTo>
                    <a:lnTo>
                      <a:pt x="2101" y="1849"/>
                    </a:lnTo>
                    <a:lnTo>
                      <a:pt x="2101" y="1850"/>
                    </a:lnTo>
                    <a:lnTo>
                      <a:pt x="2101" y="1851"/>
                    </a:lnTo>
                    <a:lnTo>
                      <a:pt x="2102" y="1852"/>
                    </a:lnTo>
                    <a:lnTo>
                      <a:pt x="2103" y="1853"/>
                    </a:lnTo>
                    <a:lnTo>
                      <a:pt x="2104" y="1855"/>
                    </a:lnTo>
                    <a:lnTo>
                      <a:pt x="2105" y="1856"/>
                    </a:lnTo>
                    <a:lnTo>
                      <a:pt x="2106" y="1857"/>
                    </a:lnTo>
                    <a:lnTo>
                      <a:pt x="2106" y="1858"/>
                    </a:lnTo>
                    <a:lnTo>
                      <a:pt x="2108" y="1859"/>
                    </a:lnTo>
                    <a:lnTo>
                      <a:pt x="2109" y="1860"/>
                    </a:lnTo>
                    <a:lnTo>
                      <a:pt x="2109" y="1861"/>
                    </a:lnTo>
                    <a:lnTo>
                      <a:pt x="2110" y="1861"/>
                    </a:lnTo>
                    <a:lnTo>
                      <a:pt x="2110" y="1863"/>
                    </a:lnTo>
                    <a:lnTo>
                      <a:pt x="2110" y="1864"/>
                    </a:lnTo>
                    <a:lnTo>
                      <a:pt x="2110" y="1865"/>
                    </a:lnTo>
                    <a:lnTo>
                      <a:pt x="2110" y="1866"/>
                    </a:lnTo>
                    <a:lnTo>
                      <a:pt x="2109" y="1866"/>
                    </a:lnTo>
                    <a:lnTo>
                      <a:pt x="2109" y="1867"/>
                    </a:lnTo>
                    <a:lnTo>
                      <a:pt x="2108" y="1867"/>
                    </a:lnTo>
                    <a:lnTo>
                      <a:pt x="2105" y="1867"/>
                    </a:lnTo>
                    <a:lnTo>
                      <a:pt x="2104" y="1867"/>
                    </a:lnTo>
                    <a:lnTo>
                      <a:pt x="2104" y="1868"/>
                    </a:lnTo>
                    <a:lnTo>
                      <a:pt x="2103" y="1868"/>
                    </a:lnTo>
                    <a:lnTo>
                      <a:pt x="2102" y="1868"/>
                    </a:lnTo>
                    <a:lnTo>
                      <a:pt x="2101" y="1869"/>
                    </a:lnTo>
                    <a:lnTo>
                      <a:pt x="2100" y="1871"/>
                    </a:lnTo>
                    <a:lnTo>
                      <a:pt x="2099" y="1871"/>
                    </a:lnTo>
                    <a:lnTo>
                      <a:pt x="2097" y="1871"/>
                    </a:lnTo>
                    <a:lnTo>
                      <a:pt x="2096" y="1872"/>
                    </a:lnTo>
                    <a:lnTo>
                      <a:pt x="2095" y="1872"/>
                    </a:lnTo>
                    <a:lnTo>
                      <a:pt x="2095" y="1871"/>
                    </a:lnTo>
                    <a:lnTo>
                      <a:pt x="2095" y="1869"/>
                    </a:lnTo>
                    <a:lnTo>
                      <a:pt x="2096" y="1866"/>
                    </a:lnTo>
                    <a:lnTo>
                      <a:pt x="2096" y="1865"/>
                    </a:lnTo>
                    <a:lnTo>
                      <a:pt x="2096" y="1864"/>
                    </a:lnTo>
                    <a:lnTo>
                      <a:pt x="2096" y="1861"/>
                    </a:lnTo>
                    <a:lnTo>
                      <a:pt x="2096" y="1860"/>
                    </a:lnTo>
                    <a:lnTo>
                      <a:pt x="2096" y="1859"/>
                    </a:lnTo>
                    <a:lnTo>
                      <a:pt x="2096" y="1858"/>
                    </a:lnTo>
                    <a:lnTo>
                      <a:pt x="2096" y="1857"/>
                    </a:lnTo>
                    <a:lnTo>
                      <a:pt x="2096" y="1856"/>
                    </a:lnTo>
                    <a:lnTo>
                      <a:pt x="2095" y="1855"/>
                    </a:lnTo>
                    <a:lnTo>
                      <a:pt x="2095" y="1853"/>
                    </a:lnTo>
                    <a:lnTo>
                      <a:pt x="2095" y="1852"/>
                    </a:lnTo>
                    <a:lnTo>
                      <a:pt x="2094" y="1852"/>
                    </a:lnTo>
                    <a:lnTo>
                      <a:pt x="2093" y="1852"/>
                    </a:lnTo>
                    <a:lnTo>
                      <a:pt x="2092" y="1853"/>
                    </a:lnTo>
                    <a:lnTo>
                      <a:pt x="2091" y="1852"/>
                    </a:lnTo>
                    <a:lnTo>
                      <a:pt x="2089" y="1851"/>
                    </a:lnTo>
                    <a:lnTo>
                      <a:pt x="2088" y="1850"/>
                    </a:lnTo>
                    <a:lnTo>
                      <a:pt x="2087" y="1850"/>
                    </a:lnTo>
                    <a:lnTo>
                      <a:pt x="2087" y="1849"/>
                    </a:lnTo>
                    <a:lnTo>
                      <a:pt x="2086" y="1849"/>
                    </a:lnTo>
                    <a:lnTo>
                      <a:pt x="2086" y="1848"/>
                    </a:lnTo>
                    <a:lnTo>
                      <a:pt x="2086" y="1847"/>
                    </a:lnTo>
                    <a:lnTo>
                      <a:pt x="2087" y="1847"/>
                    </a:lnTo>
                    <a:lnTo>
                      <a:pt x="2087" y="1846"/>
                    </a:lnTo>
                    <a:lnTo>
                      <a:pt x="2087" y="1844"/>
                    </a:lnTo>
                    <a:lnTo>
                      <a:pt x="2086" y="1844"/>
                    </a:lnTo>
                    <a:lnTo>
                      <a:pt x="2086" y="1843"/>
                    </a:lnTo>
                    <a:lnTo>
                      <a:pt x="2086" y="1844"/>
                    </a:lnTo>
                    <a:lnTo>
                      <a:pt x="2085" y="1844"/>
                    </a:lnTo>
                    <a:lnTo>
                      <a:pt x="2085" y="1843"/>
                    </a:lnTo>
                    <a:lnTo>
                      <a:pt x="2084" y="1843"/>
                    </a:lnTo>
                    <a:lnTo>
                      <a:pt x="2084" y="1844"/>
                    </a:lnTo>
                    <a:lnTo>
                      <a:pt x="2084" y="1843"/>
                    </a:lnTo>
                    <a:lnTo>
                      <a:pt x="2083" y="1843"/>
                    </a:lnTo>
                    <a:lnTo>
                      <a:pt x="2083" y="1842"/>
                    </a:lnTo>
                    <a:lnTo>
                      <a:pt x="2082" y="1842"/>
                    </a:lnTo>
                    <a:lnTo>
                      <a:pt x="2080" y="1842"/>
                    </a:lnTo>
                    <a:lnTo>
                      <a:pt x="2080" y="1843"/>
                    </a:lnTo>
                    <a:lnTo>
                      <a:pt x="2079" y="1842"/>
                    </a:lnTo>
                    <a:lnTo>
                      <a:pt x="2078" y="1843"/>
                    </a:lnTo>
                    <a:lnTo>
                      <a:pt x="2078" y="1844"/>
                    </a:lnTo>
                    <a:lnTo>
                      <a:pt x="2077" y="1844"/>
                    </a:lnTo>
                    <a:lnTo>
                      <a:pt x="2078" y="1844"/>
                    </a:lnTo>
                    <a:lnTo>
                      <a:pt x="2077" y="1846"/>
                    </a:lnTo>
                    <a:lnTo>
                      <a:pt x="2077" y="1844"/>
                    </a:lnTo>
                    <a:lnTo>
                      <a:pt x="2076" y="1844"/>
                    </a:lnTo>
                    <a:lnTo>
                      <a:pt x="2075" y="1844"/>
                    </a:lnTo>
                    <a:lnTo>
                      <a:pt x="2074" y="1844"/>
                    </a:lnTo>
                    <a:lnTo>
                      <a:pt x="2072" y="1844"/>
                    </a:lnTo>
                    <a:lnTo>
                      <a:pt x="2072" y="1843"/>
                    </a:lnTo>
                    <a:lnTo>
                      <a:pt x="2071" y="1843"/>
                    </a:lnTo>
                    <a:lnTo>
                      <a:pt x="2070" y="1843"/>
                    </a:lnTo>
                    <a:lnTo>
                      <a:pt x="2069" y="1843"/>
                    </a:lnTo>
                    <a:lnTo>
                      <a:pt x="2068" y="1842"/>
                    </a:lnTo>
                    <a:lnTo>
                      <a:pt x="2068" y="1841"/>
                    </a:lnTo>
                    <a:lnTo>
                      <a:pt x="2067" y="1841"/>
                    </a:lnTo>
                    <a:lnTo>
                      <a:pt x="2067" y="1840"/>
                    </a:lnTo>
                    <a:lnTo>
                      <a:pt x="2066" y="1840"/>
                    </a:lnTo>
                    <a:lnTo>
                      <a:pt x="2065" y="1840"/>
                    </a:lnTo>
                    <a:lnTo>
                      <a:pt x="2063" y="1840"/>
                    </a:lnTo>
                    <a:lnTo>
                      <a:pt x="2062" y="1840"/>
                    </a:lnTo>
                    <a:lnTo>
                      <a:pt x="2061" y="1840"/>
                    </a:lnTo>
                    <a:lnTo>
                      <a:pt x="2060" y="1840"/>
                    </a:lnTo>
                    <a:lnTo>
                      <a:pt x="2059" y="1840"/>
                    </a:lnTo>
                    <a:lnTo>
                      <a:pt x="2058" y="1840"/>
                    </a:lnTo>
                    <a:lnTo>
                      <a:pt x="2057" y="1840"/>
                    </a:lnTo>
                    <a:lnTo>
                      <a:pt x="2057" y="1839"/>
                    </a:lnTo>
                    <a:lnTo>
                      <a:pt x="2057" y="1838"/>
                    </a:lnTo>
                    <a:lnTo>
                      <a:pt x="2058" y="1838"/>
                    </a:lnTo>
                    <a:lnTo>
                      <a:pt x="2058" y="1836"/>
                    </a:lnTo>
                    <a:lnTo>
                      <a:pt x="2057" y="1836"/>
                    </a:lnTo>
                    <a:lnTo>
                      <a:pt x="2057" y="1835"/>
                    </a:lnTo>
                    <a:lnTo>
                      <a:pt x="2057" y="1834"/>
                    </a:lnTo>
                    <a:lnTo>
                      <a:pt x="2055" y="1834"/>
                    </a:lnTo>
                    <a:lnTo>
                      <a:pt x="2054" y="1834"/>
                    </a:lnTo>
                    <a:lnTo>
                      <a:pt x="2053" y="1834"/>
                    </a:lnTo>
                    <a:lnTo>
                      <a:pt x="2052" y="1834"/>
                    </a:lnTo>
                    <a:lnTo>
                      <a:pt x="2051" y="1834"/>
                    </a:lnTo>
                    <a:lnTo>
                      <a:pt x="2051" y="1835"/>
                    </a:lnTo>
                    <a:lnTo>
                      <a:pt x="2050" y="1835"/>
                    </a:lnTo>
                    <a:lnTo>
                      <a:pt x="2049" y="1835"/>
                    </a:lnTo>
                    <a:lnTo>
                      <a:pt x="2049" y="1836"/>
                    </a:lnTo>
                    <a:lnTo>
                      <a:pt x="2049" y="1838"/>
                    </a:lnTo>
                    <a:lnTo>
                      <a:pt x="2048" y="1838"/>
                    </a:lnTo>
                    <a:lnTo>
                      <a:pt x="2048" y="1839"/>
                    </a:lnTo>
                    <a:lnTo>
                      <a:pt x="2048" y="1840"/>
                    </a:lnTo>
                    <a:lnTo>
                      <a:pt x="2049" y="1841"/>
                    </a:lnTo>
                    <a:lnTo>
                      <a:pt x="2049" y="1842"/>
                    </a:lnTo>
                    <a:lnTo>
                      <a:pt x="2048" y="1842"/>
                    </a:lnTo>
                    <a:lnTo>
                      <a:pt x="2048" y="1843"/>
                    </a:lnTo>
                    <a:lnTo>
                      <a:pt x="2046" y="1843"/>
                    </a:lnTo>
                    <a:lnTo>
                      <a:pt x="2046" y="1844"/>
                    </a:lnTo>
                    <a:lnTo>
                      <a:pt x="2045" y="1844"/>
                    </a:lnTo>
                    <a:lnTo>
                      <a:pt x="2044" y="1846"/>
                    </a:lnTo>
                    <a:lnTo>
                      <a:pt x="2043" y="1846"/>
                    </a:lnTo>
                    <a:lnTo>
                      <a:pt x="2043" y="1847"/>
                    </a:lnTo>
                    <a:lnTo>
                      <a:pt x="2042" y="1847"/>
                    </a:lnTo>
                    <a:lnTo>
                      <a:pt x="2041" y="1847"/>
                    </a:lnTo>
                    <a:lnTo>
                      <a:pt x="2041" y="1846"/>
                    </a:lnTo>
                    <a:lnTo>
                      <a:pt x="2041" y="1844"/>
                    </a:lnTo>
                    <a:lnTo>
                      <a:pt x="2041" y="1843"/>
                    </a:lnTo>
                    <a:lnTo>
                      <a:pt x="2041" y="1842"/>
                    </a:lnTo>
                    <a:lnTo>
                      <a:pt x="2040" y="1842"/>
                    </a:lnTo>
                    <a:lnTo>
                      <a:pt x="2040" y="1841"/>
                    </a:lnTo>
                    <a:lnTo>
                      <a:pt x="2040" y="1840"/>
                    </a:lnTo>
                    <a:lnTo>
                      <a:pt x="2038" y="1840"/>
                    </a:lnTo>
                    <a:lnTo>
                      <a:pt x="2037" y="1840"/>
                    </a:lnTo>
                    <a:lnTo>
                      <a:pt x="2036" y="1839"/>
                    </a:lnTo>
                    <a:lnTo>
                      <a:pt x="2036" y="1838"/>
                    </a:lnTo>
                    <a:lnTo>
                      <a:pt x="2036" y="1836"/>
                    </a:lnTo>
                    <a:lnTo>
                      <a:pt x="2035" y="1835"/>
                    </a:lnTo>
                    <a:lnTo>
                      <a:pt x="2035" y="1834"/>
                    </a:lnTo>
                    <a:lnTo>
                      <a:pt x="2035" y="1833"/>
                    </a:lnTo>
                    <a:lnTo>
                      <a:pt x="2035" y="1832"/>
                    </a:lnTo>
                    <a:lnTo>
                      <a:pt x="2035" y="1831"/>
                    </a:lnTo>
                    <a:lnTo>
                      <a:pt x="2035" y="1830"/>
                    </a:lnTo>
                    <a:lnTo>
                      <a:pt x="2035" y="1829"/>
                    </a:lnTo>
                    <a:lnTo>
                      <a:pt x="2035" y="1827"/>
                    </a:lnTo>
                    <a:lnTo>
                      <a:pt x="2035" y="1826"/>
                    </a:lnTo>
                    <a:lnTo>
                      <a:pt x="2034" y="1826"/>
                    </a:lnTo>
                    <a:lnTo>
                      <a:pt x="2034" y="1825"/>
                    </a:lnTo>
                    <a:lnTo>
                      <a:pt x="2034" y="1824"/>
                    </a:lnTo>
                    <a:lnTo>
                      <a:pt x="2033" y="1824"/>
                    </a:lnTo>
                    <a:lnTo>
                      <a:pt x="2033" y="1823"/>
                    </a:lnTo>
                    <a:lnTo>
                      <a:pt x="2032" y="1823"/>
                    </a:lnTo>
                    <a:lnTo>
                      <a:pt x="2032" y="1822"/>
                    </a:lnTo>
                    <a:lnTo>
                      <a:pt x="2033" y="1822"/>
                    </a:lnTo>
                    <a:lnTo>
                      <a:pt x="2033" y="1821"/>
                    </a:lnTo>
                    <a:lnTo>
                      <a:pt x="2034" y="1821"/>
                    </a:lnTo>
                    <a:lnTo>
                      <a:pt x="2034" y="1819"/>
                    </a:lnTo>
                    <a:lnTo>
                      <a:pt x="2035" y="1819"/>
                    </a:lnTo>
                    <a:lnTo>
                      <a:pt x="2035" y="1818"/>
                    </a:lnTo>
                    <a:lnTo>
                      <a:pt x="2035" y="1817"/>
                    </a:lnTo>
                    <a:lnTo>
                      <a:pt x="2035" y="1816"/>
                    </a:lnTo>
                    <a:lnTo>
                      <a:pt x="2036" y="1816"/>
                    </a:lnTo>
                    <a:lnTo>
                      <a:pt x="2036" y="1815"/>
                    </a:lnTo>
                    <a:lnTo>
                      <a:pt x="2037" y="1815"/>
                    </a:lnTo>
                    <a:lnTo>
                      <a:pt x="2037" y="1814"/>
                    </a:lnTo>
                    <a:lnTo>
                      <a:pt x="2037" y="1813"/>
                    </a:lnTo>
                    <a:lnTo>
                      <a:pt x="2036" y="1813"/>
                    </a:lnTo>
                    <a:lnTo>
                      <a:pt x="2037" y="1812"/>
                    </a:lnTo>
                    <a:lnTo>
                      <a:pt x="2037" y="1810"/>
                    </a:lnTo>
                    <a:lnTo>
                      <a:pt x="2037" y="1812"/>
                    </a:lnTo>
                    <a:lnTo>
                      <a:pt x="2038" y="1812"/>
                    </a:lnTo>
                    <a:lnTo>
                      <a:pt x="2038" y="1810"/>
                    </a:lnTo>
                    <a:lnTo>
                      <a:pt x="2040" y="1810"/>
                    </a:lnTo>
                    <a:lnTo>
                      <a:pt x="2040" y="1809"/>
                    </a:lnTo>
                    <a:lnTo>
                      <a:pt x="2041" y="1809"/>
                    </a:lnTo>
                    <a:lnTo>
                      <a:pt x="2041" y="1808"/>
                    </a:lnTo>
                    <a:lnTo>
                      <a:pt x="2042" y="1808"/>
                    </a:lnTo>
                    <a:lnTo>
                      <a:pt x="2041" y="1808"/>
                    </a:lnTo>
                    <a:lnTo>
                      <a:pt x="2041" y="1809"/>
                    </a:lnTo>
                    <a:lnTo>
                      <a:pt x="2041" y="1808"/>
                    </a:lnTo>
                    <a:lnTo>
                      <a:pt x="2040" y="1808"/>
                    </a:lnTo>
                    <a:lnTo>
                      <a:pt x="2038" y="1808"/>
                    </a:lnTo>
                    <a:lnTo>
                      <a:pt x="2040" y="1808"/>
                    </a:lnTo>
                    <a:lnTo>
                      <a:pt x="2040" y="1809"/>
                    </a:lnTo>
                    <a:lnTo>
                      <a:pt x="2038" y="1809"/>
                    </a:lnTo>
                    <a:lnTo>
                      <a:pt x="2037" y="1809"/>
                    </a:lnTo>
                    <a:lnTo>
                      <a:pt x="2036" y="1809"/>
                    </a:lnTo>
                    <a:lnTo>
                      <a:pt x="2036" y="1810"/>
                    </a:lnTo>
                    <a:lnTo>
                      <a:pt x="2035" y="1810"/>
                    </a:lnTo>
                    <a:lnTo>
                      <a:pt x="2035" y="1809"/>
                    </a:lnTo>
                    <a:lnTo>
                      <a:pt x="2034" y="1808"/>
                    </a:lnTo>
                    <a:lnTo>
                      <a:pt x="2033" y="1808"/>
                    </a:lnTo>
                    <a:lnTo>
                      <a:pt x="2033" y="1807"/>
                    </a:lnTo>
                    <a:lnTo>
                      <a:pt x="2033" y="1806"/>
                    </a:lnTo>
                    <a:lnTo>
                      <a:pt x="2034" y="1806"/>
                    </a:lnTo>
                    <a:lnTo>
                      <a:pt x="2034" y="1805"/>
                    </a:lnTo>
                    <a:lnTo>
                      <a:pt x="2034" y="1804"/>
                    </a:lnTo>
                    <a:lnTo>
                      <a:pt x="2034" y="1802"/>
                    </a:lnTo>
                    <a:lnTo>
                      <a:pt x="2035" y="1802"/>
                    </a:lnTo>
                    <a:lnTo>
                      <a:pt x="2035" y="1804"/>
                    </a:lnTo>
                    <a:lnTo>
                      <a:pt x="2036" y="1804"/>
                    </a:lnTo>
                    <a:lnTo>
                      <a:pt x="2036" y="1802"/>
                    </a:lnTo>
                    <a:lnTo>
                      <a:pt x="2037" y="1802"/>
                    </a:lnTo>
                    <a:lnTo>
                      <a:pt x="2037" y="1801"/>
                    </a:lnTo>
                    <a:lnTo>
                      <a:pt x="2036" y="1801"/>
                    </a:lnTo>
                    <a:lnTo>
                      <a:pt x="2035" y="1801"/>
                    </a:lnTo>
                    <a:lnTo>
                      <a:pt x="2036" y="1801"/>
                    </a:lnTo>
                    <a:lnTo>
                      <a:pt x="2036" y="1800"/>
                    </a:lnTo>
                    <a:lnTo>
                      <a:pt x="2036" y="1801"/>
                    </a:lnTo>
                    <a:lnTo>
                      <a:pt x="2036" y="1800"/>
                    </a:lnTo>
                    <a:lnTo>
                      <a:pt x="2036" y="1799"/>
                    </a:lnTo>
                    <a:lnTo>
                      <a:pt x="2037" y="1799"/>
                    </a:lnTo>
                    <a:lnTo>
                      <a:pt x="2038" y="1798"/>
                    </a:lnTo>
                    <a:lnTo>
                      <a:pt x="2038" y="1797"/>
                    </a:lnTo>
                    <a:lnTo>
                      <a:pt x="2040" y="1797"/>
                    </a:lnTo>
                    <a:lnTo>
                      <a:pt x="2038" y="1796"/>
                    </a:lnTo>
                    <a:lnTo>
                      <a:pt x="2038" y="1795"/>
                    </a:lnTo>
                    <a:lnTo>
                      <a:pt x="2038" y="1796"/>
                    </a:lnTo>
                    <a:lnTo>
                      <a:pt x="2040" y="1796"/>
                    </a:lnTo>
                    <a:lnTo>
                      <a:pt x="2040" y="1795"/>
                    </a:lnTo>
                    <a:lnTo>
                      <a:pt x="2040" y="1796"/>
                    </a:lnTo>
                    <a:lnTo>
                      <a:pt x="2040" y="1795"/>
                    </a:lnTo>
                    <a:lnTo>
                      <a:pt x="2041" y="1795"/>
                    </a:lnTo>
                    <a:lnTo>
                      <a:pt x="2040" y="1795"/>
                    </a:lnTo>
                    <a:lnTo>
                      <a:pt x="2040" y="1793"/>
                    </a:lnTo>
                    <a:lnTo>
                      <a:pt x="2041" y="1793"/>
                    </a:lnTo>
                    <a:lnTo>
                      <a:pt x="2042" y="1793"/>
                    </a:lnTo>
                    <a:lnTo>
                      <a:pt x="2042" y="1792"/>
                    </a:lnTo>
                    <a:lnTo>
                      <a:pt x="2041" y="1792"/>
                    </a:lnTo>
                    <a:lnTo>
                      <a:pt x="2040" y="1792"/>
                    </a:lnTo>
                    <a:lnTo>
                      <a:pt x="2040" y="1791"/>
                    </a:lnTo>
                    <a:lnTo>
                      <a:pt x="2038" y="1791"/>
                    </a:lnTo>
                    <a:lnTo>
                      <a:pt x="2038" y="1790"/>
                    </a:lnTo>
                    <a:lnTo>
                      <a:pt x="2040" y="1790"/>
                    </a:lnTo>
                    <a:lnTo>
                      <a:pt x="2038" y="1790"/>
                    </a:lnTo>
                    <a:lnTo>
                      <a:pt x="2038" y="1791"/>
                    </a:lnTo>
                    <a:lnTo>
                      <a:pt x="2038" y="1792"/>
                    </a:lnTo>
                    <a:lnTo>
                      <a:pt x="2040" y="1792"/>
                    </a:lnTo>
                    <a:lnTo>
                      <a:pt x="2040" y="1793"/>
                    </a:lnTo>
                    <a:lnTo>
                      <a:pt x="2038" y="1793"/>
                    </a:lnTo>
                    <a:lnTo>
                      <a:pt x="2038" y="1795"/>
                    </a:lnTo>
                    <a:lnTo>
                      <a:pt x="2037" y="1795"/>
                    </a:lnTo>
                    <a:lnTo>
                      <a:pt x="2037" y="1793"/>
                    </a:lnTo>
                    <a:lnTo>
                      <a:pt x="2037" y="1795"/>
                    </a:lnTo>
                    <a:lnTo>
                      <a:pt x="2037" y="1796"/>
                    </a:lnTo>
                    <a:lnTo>
                      <a:pt x="2038" y="1796"/>
                    </a:lnTo>
                    <a:lnTo>
                      <a:pt x="2037" y="1796"/>
                    </a:lnTo>
                    <a:lnTo>
                      <a:pt x="2037" y="1797"/>
                    </a:lnTo>
                    <a:lnTo>
                      <a:pt x="2036" y="1797"/>
                    </a:lnTo>
                    <a:lnTo>
                      <a:pt x="2036" y="1796"/>
                    </a:lnTo>
                    <a:lnTo>
                      <a:pt x="2035" y="1796"/>
                    </a:lnTo>
                    <a:lnTo>
                      <a:pt x="2035" y="1797"/>
                    </a:lnTo>
                    <a:lnTo>
                      <a:pt x="2035" y="1798"/>
                    </a:lnTo>
                    <a:lnTo>
                      <a:pt x="2036" y="1798"/>
                    </a:lnTo>
                    <a:lnTo>
                      <a:pt x="2035" y="1798"/>
                    </a:lnTo>
                    <a:lnTo>
                      <a:pt x="2034" y="1798"/>
                    </a:lnTo>
                    <a:lnTo>
                      <a:pt x="2034" y="1799"/>
                    </a:lnTo>
                    <a:lnTo>
                      <a:pt x="2034" y="1800"/>
                    </a:lnTo>
                    <a:lnTo>
                      <a:pt x="2033" y="1800"/>
                    </a:lnTo>
                    <a:lnTo>
                      <a:pt x="2033" y="1801"/>
                    </a:lnTo>
                    <a:lnTo>
                      <a:pt x="2033" y="1802"/>
                    </a:lnTo>
                    <a:lnTo>
                      <a:pt x="2032" y="1802"/>
                    </a:lnTo>
                    <a:lnTo>
                      <a:pt x="2030" y="1802"/>
                    </a:lnTo>
                    <a:lnTo>
                      <a:pt x="2030" y="1804"/>
                    </a:lnTo>
                    <a:lnTo>
                      <a:pt x="2030" y="1805"/>
                    </a:lnTo>
                    <a:lnTo>
                      <a:pt x="2030" y="1806"/>
                    </a:lnTo>
                    <a:lnTo>
                      <a:pt x="2029" y="1806"/>
                    </a:lnTo>
                    <a:lnTo>
                      <a:pt x="2029" y="1807"/>
                    </a:lnTo>
                    <a:lnTo>
                      <a:pt x="2028" y="1807"/>
                    </a:lnTo>
                    <a:lnTo>
                      <a:pt x="2028" y="1808"/>
                    </a:lnTo>
                    <a:lnTo>
                      <a:pt x="2027" y="1808"/>
                    </a:lnTo>
                    <a:lnTo>
                      <a:pt x="2027" y="1809"/>
                    </a:lnTo>
                    <a:lnTo>
                      <a:pt x="2026" y="1809"/>
                    </a:lnTo>
                    <a:lnTo>
                      <a:pt x="2025" y="1810"/>
                    </a:lnTo>
                    <a:lnTo>
                      <a:pt x="2025" y="1812"/>
                    </a:lnTo>
                    <a:lnTo>
                      <a:pt x="2025" y="1813"/>
                    </a:lnTo>
                    <a:lnTo>
                      <a:pt x="2025" y="1814"/>
                    </a:lnTo>
                    <a:lnTo>
                      <a:pt x="2026" y="1814"/>
                    </a:lnTo>
                    <a:lnTo>
                      <a:pt x="2026" y="1815"/>
                    </a:lnTo>
                    <a:lnTo>
                      <a:pt x="2026" y="1816"/>
                    </a:lnTo>
                    <a:lnTo>
                      <a:pt x="2025" y="1816"/>
                    </a:lnTo>
                    <a:lnTo>
                      <a:pt x="2024" y="1816"/>
                    </a:lnTo>
                    <a:lnTo>
                      <a:pt x="2023" y="1816"/>
                    </a:lnTo>
                    <a:lnTo>
                      <a:pt x="2023" y="1817"/>
                    </a:lnTo>
                    <a:lnTo>
                      <a:pt x="2023" y="1816"/>
                    </a:lnTo>
                    <a:lnTo>
                      <a:pt x="2021" y="1816"/>
                    </a:lnTo>
                    <a:lnTo>
                      <a:pt x="2021" y="1817"/>
                    </a:lnTo>
                    <a:lnTo>
                      <a:pt x="2020" y="1817"/>
                    </a:lnTo>
                    <a:lnTo>
                      <a:pt x="2020" y="1818"/>
                    </a:lnTo>
                    <a:lnTo>
                      <a:pt x="2019" y="1818"/>
                    </a:lnTo>
                    <a:lnTo>
                      <a:pt x="2019" y="1819"/>
                    </a:lnTo>
                    <a:lnTo>
                      <a:pt x="2020" y="1819"/>
                    </a:lnTo>
                    <a:lnTo>
                      <a:pt x="2020" y="1821"/>
                    </a:lnTo>
                    <a:lnTo>
                      <a:pt x="2020" y="1822"/>
                    </a:lnTo>
                    <a:lnTo>
                      <a:pt x="2019" y="1822"/>
                    </a:lnTo>
                    <a:lnTo>
                      <a:pt x="2018" y="1822"/>
                    </a:lnTo>
                    <a:lnTo>
                      <a:pt x="2017" y="1822"/>
                    </a:lnTo>
                    <a:lnTo>
                      <a:pt x="2016" y="1821"/>
                    </a:lnTo>
                    <a:lnTo>
                      <a:pt x="2016" y="1819"/>
                    </a:lnTo>
                    <a:lnTo>
                      <a:pt x="2015" y="1819"/>
                    </a:lnTo>
                    <a:lnTo>
                      <a:pt x="2013" y="1819"/>
                    </a:lnTo>
                    <a:lnTo>
                      <a:pt x="2013" y="1818"/>
                    </a:lnTo>
                    <a:lnTo>
                      <a:pt x="2012" y="1818"/>
                    </a:lnTo>
                    <a:lnTo>
                      <a:pt x="2012" y="1817"/>
                    </a:lnTo>
                    <a:lnTo>
                      <a:pt x="2011" y="1817"/>
                    </a:lnTo>
                    <a:lnTo>
                      <a:pt x="2011" y="1816"/>
                    </a:lnTo>
                    <a:lnTo>
                      <a:pt x="2011" y="1815"/>
                    </a:lnTo>
                    <a:lnTo>
                      <a:pt x="2011" y="1814"/>
                    </a:lnTo>
                    <a:lnTo>
                      <a:pt x="2010" y="1814"/>
                    </a:lnTo>
                    <a:lnTo>
                      <a:pt x="2010" y="1813"/>
                    </a:lnTo>
                    <a:lnTo>
                      <a:pt x="2009" y="1813"/>
                    </a:lnTo>
                    <a:lnTo>
                      <a:pt x="2009" y="1812"/>
                    </a:lnTo>
                    <a:lnTo>
                      <a:pt x="2008" y="1812"/>
                    </a:lnTo>
                    <a:lnTo>
                      <a:pt x="2008" y="1810"/>
                    </a:lnTo>
                    <a:lnTo>
                      <a:pt x="2007" y="1810"/>
                    </a:lnTo>
                    <a:lnTo>
                      <a:pt x="2007" y="1809"/>
                    </a:lnTo>
                    <a:lnTo>
                      <a:pt x="2007" y="1808"/>
                    </a:lnTo>
                    <a:lnTo>
                      <a:pt x="2007" y="1807"/>
                    </a:lnTo>
                    <a:lnTo>
                      <a:pt x="2006" y="1807"/>
                    </a:lnTo>
                    <a:lnTo>
                      <a:pt x="2006" y="1806"/>
                    </a:lnTo>
                    <a:lnTo>
                      <a:pt x="2006" y="1805"/>
                    </a:lnTo>
                    <a:lnTo>
                      <a:pt x="2004" y="1805"/>
                    </a:lnTo>
                    <a:lnTo>
                      <a:pt x="2004" y="1804"/>
                    </a:lnTo>
                    <a:lnTo>
                      <a:pt x="2004" y="1802"/>
                    </a:lnTo>
                    <a:lnTo>
                      <a:pt x="2004" y="1801"/>
                    </a:lnTo>
                    <a:lnTo>
                      <a:pt x="2004" y="1800"/>
                    </a:lnTo>
                    <a:lnTo>
                      <a:pt x="2006" y="1800"/>
                    </a:lnTo>
                    <a:lnTo>
                      <a:pt x="2006" y="1799"/>
                    </a:lnTo>
                    <a:lnTo>
                      <a:pt x="2007" y="1798"/>
                    </a:lnTo>
                    <a:lnTo>
                      <a:pt x="2007" y="1797"/>
                    </a:lnTo>
                    <a:lnTo>
                      <a:pt x="2008" y="1797"/>
                    </a:lnTo>
                    <a:lnTo>
                      <a:pt x="2008" y="1796"/>
                    </a:lnTo>
                    <a:lnTo>
                      <a:pt x="2008" y="1795"/>
                    </a:lnTo>
                    <a:lnTo>
                      <a:pt x="2008" y="1793"/>
                    </a:lnTo>
                    <a:lnTo>
                      <a:pt x="2008" y="1792"/>
                    </a:lnTo>
                    <a:lnTo>
                      <a:pt x="2008" y="1791"/>
                    </a:lnTo>
                    <a:lnTo>
                      <a:pt x="2008" y="1790"/>
                    </a:lnTo>
                    <a:lnTo>
                      <a:pt x="2008" y="1789"/>
                    </a:lnTo>
                    <a:lnTo>
                      <a:pt x="2009" y="1790"/>
                    </a:lnTo>
                    <a:lnTo>
                      <a:pt x="2009" y="1789"/>
                    </a:lnTo>
                    <a:lnTo>
                      <a:pt x="2010" y="1789"/>
                    </a:lnTo>
                    <a:lnTo>
                      <a:pt x="2010" y="1788"/>
                    </a:lnTo>
                    <a:lnTo>
                      <a:pt x="2011" y="1788"/>
                    </a:lnTo>
                    <a:lnTo>
                      <a:pt x="2012" y="1788"/>
                    </a:lnTo>
                    <a:lnTo>
                      <a:pt x="2013" y="1788"/>
                    </a:lnTo>
                    <a:lnTo>
                      <a:pt x="2015" y="1788"/>
                    </a:lnTo>
                    <a:lnTo>
                      <a:pt x="2015" y="1787"/>
                    </a:lnTo>
                    <a:lnTo>
                      <a:pt x="2016" y="1787"/>
                    </a:lnTo>
                    <a:lnTo>
                      <a:pt x="2017" y="1787"/>
                    </a:lnTo>
                    <a:lnTo>
                      <a:pt x="2017" y="1785"/>
                    </a:lnTo>
                    <a:lnTo>
                      <a:pt x="2017" y="1787"/>
                    </a:lnTo>
                    <a:lnTo>
                      <a:pt x="2016" y="1787"/>
                    </a:lnTo>
                    <a:lnTo>
                      <a:pt x="2016" y="1785"/>
                    </a:lnTo>
                    <a:lnTo>
                      <a:pt x="2015" y="1785"/>
                    </a:lnTo>
                    <a:lnTo>
                      <a:pt x="2015" y="1787"/>
                    </a:lnTo>
                    <a:lnTo>
                      <a:pt x="2013" y="1787"/>
                    </a:lnTo>
                    <a:lnTo>
                      <a:pt x="2012" y="1785"/>
                    </a:lnTo>
                    <a:lnTo>
                      <a:pt x="2011" y="1785"/>
                    </a:lnTo>
                    <a:lnTo>
                      <a:pt x="2010" y="1785"/>
                    </a:lnTo>
                    <a:lnTo>
                      <a:pt x="2009" y="1785"/>
                    </a:lnTo>
                    <a:lnTo>
                      <a:pt x="2008" y="1785"/>
                    </a:lnTo>
                    <a:lnTo>
                      <a:pt x="2008" y="1787"/>
                    </a:lnTo>
                    <a:lnTo>
                      <a:pt x="2007" y="1787"/>
                    </a:lnTo>
                    <a:lnTo>
                      <a:pt x="2008" y="1787"/>
                    </a:lnTo>
                    <a:lnTo>
                      <a:pt x="2007" y="1787"/>
                    </a:lnTo>
                    <a:lnTo>
                      <a:pt x="2006" y="1787"/>
                    </a:lnTo>
                    <a:lnTo>
                      <a:pt x="2004" y="1787"/>
                    </a:lnTo>
                    <a:lnTo>
                      <a:pt x="2003" y="1787"/>
                    </a:lnTo>
                    <a:lnTo>
                      <a:pt x="2002" y="1787"/>
                    </a:lnTo>
                    <a:lnTo>
                      <a:pt x="2002" y="1785"/>
                    </a:lnTo>
                    <a:lnTo>
                      <a:pt x="2002" y="1784"/>
                    </a:lnTo>
                    <a:lnTo>
                      <a:pt x="2003" y="1784"/>
                    </a:lnTo>
                    <a:lnTo>
                      <a:pt x="2003" y="1783"/>
                    </a:lnTo>
                    <a:lnTo>
                      <a:pt x="2003" y="1782"/>
                    </a:lnTo>
                    <a:lnTo>
                      <a:pt x="2004" y="1782"/>
                    </a:lnTo>
                    <a:lnTo>
                      <a:pt x="2004" y="1781"/>
                    </a:lnTo>
                    <a:lnTo>
                      <a:pt x="2004" y="1780"/>
                    </a:lnTo>
                    <a:lnTo>
                      <a:pt x="2004" y="1779"/>
                    </a:lnTo>
                    <a:lnTo>
                      <a:pt x="2004" y="1777"/>
                    </a:lnTo>
                    <a:lnTo>
                      <a:pt x="2006" y="1777"/>
                    </a:lnTo>
                    <a:lnTo>
                      <a:pt x="2006" y="1776"/>
                    </a:lnTo>
                    <a:lnTo>
                      <a:pt x="2004" y="1776"/>
                    </a:lnTo>
                    <a:lnTo>
                      <a:pt x="2004" y="1775"/>
                    </a:lnTo>
                    <a:lnTo>
                      <a:pt x="2004" y="1774"/>
                    </a:lnTo>
                    <a:lnTo>
                      <a:pt x="2006" y="1775"/>
                    </a:lnTo>
                    <a:lnTo>
                      <a:pt x="2006" y="1774"/>
                    </a:lnTo>
                    <a:lnTo>
                      <a:pt x="2006" y="1773"/>
                    </a:lnTo>
                    <a:lnTo>
                      <a:pt x="2004" y="1773"/>
                    </a:lnTo>
                    <a:lnTo>
                      <a:pt x="2003" y="1773"/>
                    </a:lnTo>
                    <a:lnTo>
                      <a:pt x="2003" y="1772"/>
                    </a:lnTo>
                    <a:lnTo>
                      <a:pt x="2003" y="1773"/>
                    </a:lnTo>
                    <a:lnTo>
                      <a:pt x="2003" y="1772"/>
                    </a:lnTo>
                    <a:lnTo>
                      <a:pt x="2002" y="1772"/>
                    </a:lnTo>
                    <a:lnTo>
                      <a:pt x="2002" y="1771"/>
                    </a:lnTo>
                    <a:lnTo>
                      <a:pt x="2001" y="1771"/>
                    </a:lnTo>
                    <a:lnTo>
                      <a:pt x="2001" y="1770"/>
                    </a:lnTo>
                    <a:lnTo>
                      <a:pt x="2000" y="1770"/>
                    </a:lnTo>
                    <a:lnTo>
                      <a:pt x="2000" y="1768"/>
                    </a:lnTo>
                    <a:lnTo>
                      <a:pt x="2000" y="1767"/>
                    </a:lnTo>
                    <a:lnTo>
                      <a:pt x="1999" y="1767"/>
                    </a:lnTo>
                    <a:lnTo>
                      <a:pt x="1999" y="1766"/>
                    </a:lnTo>
                    <a:lnTo>
                      <a:pt x="1999" y="1765"/>
                    </a:lnTo>
                    <a:lnTo>
                      <a:pt x="1999" y="1764"/>
                    </a:lnTo>
                    <a:lnTo>
                      <a:pt x="1998" y="1764"/>
                    </a:lnTo>
                    <a:lnTo>
                      <a:pt x="1998" y="1763"/>
                    </a:lnTo>
                    <a:lnTo>
                      <a:pt x="1998" y="1762"/>
                    </a:lnTo>
                    <a:lnTo>
                      <a:pt x="1996" y="1762"/>
                    </a:lnTo>
                    <a:lnTo>
                      <a:pt x="1996" y="1760"/>
                    </a:lnTo>
                    <a:lnTo>
                      <a:pt x="1996" y="1759"/>
                    </a:lnTo>
                    <a:lnTo>
                      <a:pt x="1995" y="1759"/>
                    </a:lnTo>
                    <a:lnTo>
                      <a:pt x="1995" y="1758"/>
                    </a:lnTo>
                    <a:lnTo>
                      <a:pt x="1994" y="1758"/>
                    </a:lnTo>
                    <a:lnTo>
                      <a:pt x="1993" y="1758"/>
                    </a:lnTo>
                    <a:lnTo>
                      <a:pt x="1994" y="1758"/>
                    </a:lnTo>
                    <a:lnTo>
                      <a:pt x="1994" y="1757"/>
                    </a:lnTo>
                    <a:lnTo>
                      <a:pt x="1993" y="1757"/>
                    </a:lnTo>
                    <a:lnTo>
                      <a:pt x="1994" y="1757"/>
                    </a:lnTo>
                    <a:lnTo>
                      <a:pt x="1993" y="1757"/>
                    </a:lnTo>
                    <a:lnTo>
                      <a:pt x="1993" y="1756"/>
                    </a:lnTo>
                    <a:lnTo>
                      <a:pt x="1993" y="1755"/>
                    </a:lnTo>
                    <a:lnTo>
                      <a:pt x="1993" y="1754"/>
                    </a:lnTo>
                    <a:lnTo>
                      <a:pt x="1992" y="1754"/>
                    </a:lnTo>
                    <a:lnTo>
                      <a:pt x="1992" y="1753"/>
                    </a:lnTo>
                    <a:lnTo>
                      <a:pt x="1992" y="1751"/>
                    </a:lnTo>
                    <a:lnTo>
                      <a:pt x="1991" y="1751"/>
                    </a:lnTo>
                    <a:lnTo>
                      <a:pt x="1992" y="1751"/>
                    </a:lnTo>
                    <a:lnTo>
                      <a:pt x="1992" y="1750"/>
                    </a:lnTo>
                    <a:lnTo>
                      <a:pt x="1991" y="1750"/>
                    </a:lnTo>
                    <a:lnTo>
                      <a:pt x="1991" y="1749"/>
                    </a:lnTo>
                    <a:lnTo>
                      <a:pt x="1991" y="1748"/>
                    </a:lnTo>
                    <a:lnTo>
                      <a:pt x="1991" y="1749"/>
                    </a:lnTo>
                    <a:lnTo>
                      <a:pt x="1991" y="1748"/>
                    </a:lnTo>
                    <a:lnTo>
                      <a:pt x="1992" y="1748"/>
                    </a:lnTo>
                    <a:lnTo>
                      <a:pt x="1991" y="1748"/>
                    </a:lnTo>
                    <a:lnTo>
                      <a:pt x="1991" y="1747"/>
                    </a:lnTo>
                    <a:lnTo>
                      <a:pt x="1992" y="1747"/>
                    </a:lnTo>
                    <a:lnTo>
                      <a:pt x="1991" y="1747"/>
                    </a:lnTo>
                    <a:lnTo>
                      <a:pt x="1991" y="1746"/>
                    </a:lnTo>
                    <a:lnTo>
                      <a:pt x="1991" y="1745"/>
                    </a:lnTo>
                    <a:lnTo>
                      <a:pt x="1991" y="1746"/>
                    </a:lnTo>
                    <a:lnTo>
                      <a:pt x="1991" y="1747"/>
                    </a:lnTo>
                    <a:lnTo>
                      <a:pt x="1990" y="1747"/>
                    </a:lnTo>
                    <a:lnTo>
                      <a:pt x="1991" y="1747"/>
                    </a:lnTo>
                    <a:lnTo>
                      <a:pt x="1991" y="1748"/>
                    </a:lnTo>
                    <a:lnTo>
                      <a:pt x="1991" y="1749"/>
                    </a:lnTo>
                    <a:lnTo>
                      <a:pt x="1991" y="1750"/>
                    </a:lnTo>
                    <a:lnTo>
                      <a:pt x="1991" y="1751"/>
                    </a:lnTo>
                    <a:lnTo>
                      <a:pt x="1990" y="1751"/>
                    </a:lnTo>
                    <a:lnTo>
                      <a:pt x="1991" y="1753"/>
                    </a:lnTo>
                    <a:lnTo>
                      <a:pt x="1991" y="1754"/>
                    </a:lnTo>
                    <a:lnTo>
                      <a:pt x="1991" y="1755"/>
                    </a:lnTo>
                    <a:lnTo>
                      <a:pt x="1991" y="1756"/>
                    </a:lnTo>
                    <a:lnTo>
                      <a:pt x="1991" y="1757"/>
                    </a:lnTo>
                    <a:lnTo>
                      <a:pt x="1991" y="1758"/>
                    </a:lnTo>
                    <a:lnTo>
                      <a:pt x="1992" y="1759"/>
                    </a:lnTo>
                    <a:lnTo>
                      <a:pt x="1992" y="1760"/>
                    </a:lnTo>
                    <a:lnTo>
                      <a:pt x="1992" y="1762"/>
                    </a:lnTo>
                    <a:lnTo>
                      <a:pt x="1993" y="1762"/>
                    </a:lnTo>
                    <a:lnTo>
                      <a:pt x="1993" y="1763"/>
                    </a:lnTo>
                    <a:lnTo>
                      <a:pt x="1992" y="1763"/>
                    </a:lnTo>
                    <a:lnTo>
                      <a:pt x="1991" y="1763"/>
                    </a:lnTo>
                    <a:lnTo>
                      <a:pt x="1991" y="1764"/>
                    </a:lnTo>
                    <a:lnTo>
                      <a:pt x="1990" y="1764"/>
                    </a:lnTo>
                    <a:lnTo>
                      <a:pt x="1990" y="1763"/>
                    </a:lnTo>
                    <a:lnTo>
                      <a:pt x="1989" y="1763"/>
                    </a:lnTo>
                    <a:lnTo>
                      <a:pt x="1987" y="1763"/>
                    </a:lnTo>
                    <a:lnTo>
                      <a:pt x="1986" y="1763"/>
                    </a:lnTo>
                    <a:lnTo>
                      <a:pt x="1985" y="1764"/>
                    </a:lnTo>
                    <a:lnTo>
                      <a:pt x="1984" y="1764"/>
                    </a:lnTo>
                    <a:lnTo>
                      <a:pt x="1983" y="1764"/>
                    </a:lnTo>
                    <a:lnTo>
                      <a:pt x="1982" y="1764"/>
                    </a:lnTo>
                    <a:lnTo>
                      <a:pt x="1981" y="1764"/>
                    </a:lnTo>
                    <a:lnTo>
                      <a:pt x="1982" y="1764"/>
                    </a:lnTo>
                    <a:lnTo>
                      <a:pt x="1982" y="1765"/>
                    </a:lnTo>
                    <a:lnTo>
                      <a:pt x="1982" y="1764"/>
                    </a:lnTo>
                    <a:lnTo>
                      <a:pt x="1982" y="1765"/>
                    </a:lnTo>
                    <a:lnTo>
                      <a:pt x="1983" y="1765"/>
                    </a:lnTo>
                    <a:lnTo>
                      <a:pt x="1984" y="1765"/>
                    </a:lnTo>
                    <a:lnTo>
                      <a:pt x="1985" y="1765"/>
                    </a:lnTo>
                    <a:lnTo>
                      <a:pt x="1986" y="1765"/>
                    </a:lnTo>
                    <a:lnTo>
                      <a:pt x="1986" y="1766"/>
                    </a:lnTo>
                    <a:lnTo>
                      <a:pt x="1987" y="1766"/>
                    </a:lnTo>
                    <a:lnTo>
                      <a:pt x="1989" y="1766"/>
                    </a:lnTo>
                    <a:lnTo>
                      <a:pt x="1990" y="1766"/>
                    </a:lnTo>
                    <a:lnTo>
                      <a:pt x="1990" y="1767"/>
                    </a:lnTo>
                    <a:lnTo>
                      <a:pt x="1991" y="1767"/>
                    </a:lnTo>
                    <a:lnTo>
                      <a:pt x="1991" y="1766"/>
                    </a:lnTo>
                    <a:lnTo>
                      <a:pt x="1992" y="1766"/>
                    </a:lnTo>
                    <a:lnTo>
                      <a:pt x="1993" y="1766"/>
                    </a:lnTo>
                    <a:lnTo>
                      <a:pt x="1993" y="1765"/>
                    </a:lnTo>
                    <a:lnTo>
                      <a:pt x="1994" y="1765"/>
                    </a:lnTo>
                    <a:lnTo>
                      <a:pt x="1994" y="1766"/>
                    </a:lnTo>
                    <a:lnTo>
                      <a:pt x="1994" y="1767"/>
                    </a:lnTo>
                    <a:lnTo>
                      <a:pt x="1994" y="1766"/>
                    </a:lnTo>
                    <a:lnTo>
                      <a:pt x="1994" y="1767"/>
                    </a:lnTo>
                    <a:lnTo>
                      <a:pt x="1995" y="1767"/>
                    </a:lnTo>
                    <a:lnTo>
                      <a:pt x="1996" y="1767"/>
                    </a:lnTo>
                    <a:lnTo>
                      <a:pt x="1996" y="1768"/>
                    </a:lnTo>
                    <a:lnTo>
                      <a:pt x="1996" y="1767"/>
                    </a:lnTo>
                    <a:lnTo>
                      <a:pt x="1996" y="1768"/>
                    </a:lnTo>
                    <a:lnTo>
                      <a:pt x="1995" y="1768"/>
                    </a:lnTo>
                    <a:lnTo>
                      <a:pt x="1995" y="1770"/>
                    </a:lnTo>
                    <a:lnTo>
                      <a:pt x="1996" y="1770"/>
                    </a:lnTo>
                    <a:lnTo>
                      <a:pt x="1996" y="1771"/>
                    </a:lnTo>
                    <a:lnTo>
                      <a:pt x="1995" y="1771"/>
                    </a:lnTo>
                    <a:lnTo>
                      <a:pt x="1995" y="1772"/>
                    </a:lnTo>
                    <a:lnTo>
                      <a:pt x="1996" y="1772"/>
                    </a:lnTo>
                    <a:lnTo>
                      <a:pt x="1996" y="1773"/>
                    </a:lnTo>
                    <a:lnTo>
                      <a:pt x="1996" y="1774"/>
                    </a:lnTo>
                    <a:lnTo>
                      <a:pt x="1998" y="1774"/>
                    </a:lnTo>
                    <a:lnTo>
                      <a:pt x="1998" y="1775"/>
                    </a:lnTo>
                    <a:lnTo>
                      <a:pt x="1998" y="1774"/>
                    </a:lnTo>
                    <a:lnTo>
                      <a:pt x="1998" y="1775"/>
                    </a:lnTo>
                    <a:lnTo>
                      <a:pt x="1999" y="1774"/>
                    </a:lnTo>
                    <a:lnTo>
                      <a:pt x="1999" y="1775"/>
                    </a:lnTo>
                    <a:lnTo>
                      <a:pt x="1999" y="1776"/>
                    </a:lnTo>
                    <a:lnTo>
                      <a:pt x="2000" y="1776"/>
                    </a:lnTo>
                    <a:lnTo>
                      <a:pt x="1999" y="1776"/>
                    </a:lnTo>
                    <a:lnTo>
                      <a:pt x="1999" y="1777"/>
                    </a:lnTo>
                    <a:lnTo>
                      <a:pt x="2000" y="1777"/>
                    </a:lnTo>
                    <a:lnTo>
                      <a:pt x="2000" y="1779"/>
                    </a:lnTo>
                    <a:lnTo>
                      <a:pt x="1999" y="1779"/>
                    </a:lnTo>
                    <a:lnTo>
                      <a:pt x="1999" y="1780"/>
                    </a:lnTo>
                    <a:lnTo>
                      <a:pt x="1999" y="1781"/>
                    </a:lnTo>
                    <a:lnTo>
                      <a:pt x="1999" y="1782"/>
                    </a:lnTo>
                    <a:lnTo>
                      <a:pt x="1998" y="1783"/>
                    </a:lnTo>
                    <a:lnTo>
                      <a:pt x="1998" y="1784"/>
                    </a:lnTo>
                    <a:lnTo>
                      <a:pt x="1996" y="1784"/>
                    </a:lnTo>
                    <a:lnTo>
                      <a:pt x="1996" y="1785"/>
                    </a:lnTo>
                    <a:lnTo>
                      <a:pt x="1995" y="1785"/>
                    </a:lnTo>
                    <a:lnTo>
                      <a:pt x="1995" y="1787"/>
                    </a:lnTo>
                    <a:lnTo>
                      <a:pt x="1994" y="1787"/>
                    </a:lnTo>
                    <a:lnTo>
                      <a:pt x="1994" y="1785"/>
                    </a:lnTo>
                    <a:lnTo>
                      <a:pt x="1993" y="1785"/>
                    </a:lnTo>
                    <a:lnTo>
                      <a:pt x="1993" y="1787"/>
                    </a:lnTo>
                    <a:lnTo>
                      <a:pt x="1993" y="1788"/>
                    </a:lnTo>
                    <a:lnTo>
                      <a:pt x="1993" y="1789"/>
                    </a:lnTo>
                    <a:lnTo>
                      <a:pt x="1994" y="1789"/>
                    </a:lnTo>
                    <a:lnTo>
                      <a:pt x="1994" y="1790"/>
                    </a:lnTo>
                    <a:lnTo>
                      <a:pt x="1994" y="1791"/>
                    </a:lnTo>
                    <a:lnTo>
                      <a:pt x="1993" y="1791"/>
                    </a:lnTo>
                    <a:lnTo>
                      <a:pt x="1992" y="1791"/>
                    </a:lnTo>
                    <a:lnTo>
                      <a:pt x="1992" y="1792"/>
                    </a:lnTo>
                    <a:lnTo>
                      <a:pt x="1992" y="1793"/>
                    </a:lnTo>
                    <a:lnTo>
                      <a:pt x="1991" y="1793"/>
                    </a:lnTo>
                    <a:lnTo>
                      <a:pt x="1991" y="1795"/>
                    </a:lnTo>
                    <a:lnTo>
                      <a:pt x="1990" y="1795"/>
                    </a:lnTo>
                    <a:lnTo>
                      <a:pt x="1989" y="1795"/>
                    </a:lnTo>
                    <a:lnTo>
                      <a:pt x="1987" y="1793"/>
                    </a:lnTo>
                    <a:lnTo>
                      <a:pt x="1986" y="1793"/>
                    </a:lnTo>
                    <a:lnTo>
                      <a:pt x="1986" y="1792"/>
                    </a:lnTo>
                    <a:lnTo>
                      <a:pt x="1985" y="1792"/>
                    </a:lnTo>
                    <a:lnTo>
                      <a:pt x="1984" y="1791"/>
                    </a:lnTo>
                    <a:lnTo>
                      <a:pt x="1985" y="1791"/>
                    </a:lnTo>
                    <a:lnTo>
                      <a:pt x="1984" y="1791"/>
                    </a:lnTo>
                    <a:lnTo>
                      <a:pt x="1984" y="1790"/>
                    </a:lnTo>
                    <a:lnTo>
                      <a:pt x="1984" y="1789"/>
                    </a:lnTo>
                    <a:lnTo>
                      <a:pt x="1984" y="1788"/>
                    </a:lnTo>
                    <a:lnTo>
                      <a:pt x="1983" y="1788"/>
                    </a:lnTo>
                    <a:lnTo>
                      <a:pt x="1982" y="1788"/>
                    </a:lnTo>
                    <a:lnTo>
                      <a:pt x="1982" y="1787"/>
                    </a:lnTo>
                    <a:lnTo>
                      <a:pt x="1981" y="1787"/>
                    </a:lnTo>
                    <a:lnTo>
                      <a:pt x="1979" y="1787"/>
                    </a:lnTo>
                    <a:lnTo>
                      <a:pt x="1978" y="1787"/>
                    </a:lnTo>
                    <a:lnTo>
                      <a:pt x="1978" y="1788"/>
                    </a:lnTo>
                    <a:lnTo>
                      <a:pt x="1979" y="1789"/>
                    </a:lnTo>
                    <a:lnTo>
                      <a:pt x="1981" y="1789"/>
                    </a:lnTo>
                    <a:lnTo>
                      <a:pt x="1981" y="1790"/>
                    </a:lnTo>
                    <a:lnTo>
                      <a:pt x="1982" y="1790"/>
                    </a:lnTo>
                    <a:lnTo>
                      <a:pt x="1982" y="1791"/>
                    </a:lnTo>
                    <a:lnTo>
                      <a:pt x="1982" y="1792"/>
                    </a:lnTo>
                    <a:lnTo>
                      <a:pt x="1981" y="1792"/>
                    </a:lnTo>
                    <a:lnTo>
                      <a:pt x="1981" y="1793"/>
                    </a:lnTo>
                    <a:lnTo>
                      <a:pt x="1981" y="1795"/>
                    </a:lnTo>
                    <a:lnTo>
                      <a:pt x="1979" y="1795"/>
                    </a:lnTo>
                    <a:lnTo>
                      <a:pt x="1978" y="1795"/>
                    </a:lnTo>
                    <a:lnTo>
                      <a:pt x="1978" y="1796"/>
                    </a:lnTo>
                    <a:lnTo>
                      <a:pt x="1977" y="1796"/>
                    </a:lnTo>
                    <a:lnTo>
                      <a:pt x="1977" y="1797"/>
                    </a:lnTo>
                    <a:lnTo>
                      <a:pt x="1976" y="1797"/>
                    </a:lnTo>
                    <a:lnTo>
                      <a:pt x="1976" y="1798"/>
                    </a:lnTo>
                    <a:lnTo>
                      <a:pt x="1977" y="1799"/>
                    </a:lnTo>
                    <a:lnTo>
                      <a:pt x="1976" y="1799"/>
                    </a:lnTo>
                    <a:lnTo>
                      <a:pt x="1975" y="1799"/>
                    </a:lnTo>
                    <a:lnTo>
                      <a:pt x="1975" y="1798"/>
                    </a:lnTo>
                    <a:lnTo>
                      <a:pt x="1974" y="1798"/>
                    </a:lnTo>
                    <a:lnTo>
                      <a:pt x="1974" y="1799"/>
                    </a:lnTo>
                    <a:lnTo>
                      <a:pt x="1973" y="1799"/>
                    </a:lnTo>
                    <a:lnTo>
                      <a:pt x="1973" y="1800"/>
                    </a:lnTo>
                    <a:lnTo>
                      <a:pt x="1972" y="1800"/>
                    </a:lnTo>
                    <a:lnTo>
                      <a:pt x="1970" y="1800"/>
                    </a:lnTo>
                    <a:lnTo>
                      <a:pt x="1970" y="1801"/>
                    </a:lnTo>
                    <a:lnTo>
                      <a:pt x="1969" y="1801"/>
                    </a:lnTo>
                    <a:lnTo>
                      <a:pt x="1969" y="1800"/>
                    </a:lnTo>
                    <a:lnTo>
                      <a:pt x="1970" y="1800"/>
                    </a:lnTo>
                    <a:lnTo>
                      <a:pt x="1970" y="1799"/>
                    </a:lnTo>
                    <a:lnTo>
                      <a:pt x="1969" y="1799"/>
                    </a:lnTo>
                    <a:lnTo>
                      <a:pt x="1970" y="1799"/>
                    </a:lnTo>
                    <a:lnTo>
                      <a:pt x="1970" y="1798"/>
                    </a:lnTo>
                    <a:lnTo>
                      <a:pt x="1969" y="1798"/>
                    </a:lnTo>
                    <a:lnTo>
                      <a:pt x="1969" y="1797"/>
                    </a:lnTo>
                    <a:lnTo>
                      <a:pt x="1969" y="1798"/>
                    </a:lnTo>
                    <a:lnTo>
                      <a:pt x="1968" y="1798"/>
                    </a:lnTo>
                    <a:lnTo>
                      <a:pt x="1968" y="1797"/>
                    </a:lnTo>
                    <a:lnTo>
                      <a:pt x="1967" y="1797"/>
                    </a:lnTo>
                    <a:lnTo>
                      <a:pt x="1967" y="1796"/>
                    </a:lnTo>
                    <a:lnTo>
                      <a:pt x="1966" y="1796"/>
                    </a:lnTo>
                    <a:lnTo>
                      <a:pt x="1967" y="1796"/>
                    </a:lnTo>
                    <a:lnTo>
                      <a:pt x="1966" y="1796"/>
                    </a:lnTo>
                    <a:lnTo>
                      <a:pt x="1966" y="1795"/>
                    </a:lnTo>
                    <a:lnTo>
                      <a:pt x="1966" y="1793"/>
                    </a:lnTo>
                    <a:lnTo>
                      <a:pt x="1965" y="1793"/>
                    </a:lnTo>
                    <a:lnTo>
                      <a:pt x="1965" y="1792"/>
                    </a:lnTo>
                    <a:lnTo>
                      <a:pt x="1964" y="1791"/>
                    </a:lnTo>
                    <a:lnTo>
                      <a:pt x="1965" y="1791"/>
                    </a:lnTo>
                    <a:lnTo>
                      <a:pt x="1965" y="1790"/>
                    </a:lnTo>
                    <a:lnTo>
                      <a:pt x="1964" y="1790"/>
                    </a:lnTo>
                    <a:lnTo>
                      <a:pt x="1962" y="1790"/>
                    </a:lnTo>
                    <a:lnTo>
                      <a:pt x="1961" y="1790"/>
                    </a:lnTo>
                    <a:lnTo>
                      <a:pt x="1961" y="1789"/>
                    </a:lnTo>
                    <a:lnTo>
                      <a:pt x="1961" y="1790"/>
                    </a:lnTo>
                    <a:lnTo>
                      <a:pt x="1962" y="1790"/>
                    </a:lnTo>
                    <a:lnTo>
                      <a:pt x="1962" y="1789"/>
                    </a:lnTo>
                    <a:lnTo>
                      <a:pt x="1962" y="1790"/>
                    </a:lnTo>
                    <a:lnTo>
                      <a:pt x="1962" y="1789"/>
                    </a:lnTo>
                    <a:lnTo>
                      <a:pt x="1961" y="1789"/>
                    </a:lnTo>
                    <a:lnTo>
                      <a:pt x="1960" y="1789"/>
                    </a:lnTo>
                    <a:lnTo>
                      <a:pt x="1959" y="1789"/>
                    </a:lnTo>
                    <a:lnTo>
                      <a:pt x="1959" y="1788"/>
                    </a:lnTo>
                    <a:lnTo>
                      <a:pt x="1958" y="1789"/>
                    </a:lnTo>
                    <a:lnTo>
                      <a:pt x="1958" y="1791"/>
                    </a:lnTo>
                    <a:lnTo>
                      <a:pt x="1959" y="1791"/>
                    </a:lnTo>
                    <a:lnTo>
                      <a:pt x="1960" y="1791"/>
                    </a:lnTo>
                    <a:lnTo>
                      <a:pt x="1960" y="1792"/>
                    </a:lnTo>
                    <a:lnTo>
                      <a:pt x="1961" y="1792"/>
                    </a:lnTo>
                    <a:lnTo>
                      <a:pt x="1962" y="1793"/>
                    </a:lnTo>
                    <a:lnTo>
                      <a:pt x="1962" y="1795"/>
                    </a:lnTo>
                    <a:lnTo>
                      <a:pt x="1962" y="1796"/>
                    </a:lnTo>
                    <a:lnTo>
                      <a:pt x="1962" y="1797"/>
                    </a:lnTo>
                    <a:lnTo>
                      <a:pt x="1962" y="1798"/>
                    </a:lnTo>
                    <a:lnTo>
                      <a:pt x="1962" y="1799"/>
                    </a:lnTo>
                    <a:lnTo>
                      <a:pt x="1964" y="1799"/>
                    </a:lnTo>
                    <a:lnTo>
                      <a:pt x="1964" y="1800"/>
                    </a:lnTo>
                    <a:lnTo>
                      <a:pt x="1964" y="1801"/>
                    </a:lnTo>
                    <a:lnTo>
                      <a:pt x="1964" y="1802"/>
                    </a:lnTo>
                    <a:lnTo>
                      <a:pt x="1965" y="1802"/>
                    </a:lnTo>
                    <a:lnTo>
                      <a:pt x="1965" y="1804"/>
                    </a:lnTo>
                    <a:lnTo>
                      <a:pt x="1965" y="1805"/>
                    </a:lnTo>
                    <a:lnTo>
                      <a:pt x="1965" y="1806"/>
                    </a:lnTo>
                    <a:lnTo>
                      <a:pt x="1965" y="1807"/>
                    </a:lnTo>
                    <a:lnTo>
                      <a:pt x="1966" y="1807"/>
                    </a:lnTo>
                    <a:lnTo>
                      <a:pt x="1967" y="1807"/>
                    </a:lnTo>
                    <a:lnTo>
                      <a:pt x="1967" y="1808"/>
                    </a:lnTo>
                    <a:lnTo>
                      <a:pt x="1968" y="1808"/>
                    </a:lnTo>
                    <a:lnTo>
                      <a:pt x="1967" y="1808"/>
                    </a:lnTo>
                    <a:lnTo>
                      <a:pt x="1967" y="1809"/>
                    </a:lnTo>
                    <a:lnTo>
                      <a:pt x="1968" y="1809"/>
                    </a:lnTo>
                    <a:lnTo>
                      <a:pt x="1968" y="1810"/>
                    </a:lnTo>
                    <a:lnTo>
                      <a:pt x="1968" y="1812"/>
                    </a:lnTo>
                    <a:lnTo>
                      <a:pt x="1967" y="1812"/>
                    </a:lnTo>
                    <a:lnTo>
                      <a:pt x="1967" y="1813"/>
                    </a:lnTo>
                    <a:lnTo>
                      <a:pt x="1966" y="1813"/>
                    </a:lnTo>
                    <a:lnTo>
                      <a:pt x="1967" y="1814"/>
                    </a:lnTo>
                    <a:lnTo>
                      <a:pt x="1966" y="1814"/>
                    </a:lnTo>
                    <a:lnTo>
                      <a:pt x="1965" y="1814"/>
                    </a:lnTo>
                    <a:lnTo>
                      <a:pt x="1964" y="1814"/>
                    </a:lnTo>
                    <a:lnTo>
                      <a:pt x="1964" y="1815"/>
                    </a:lnTo>
                    <a:lnTo>
                      <a:pt x="1964" y="1814"/>
                    </a:lnTo>
                    <a:lnTo>
                      <a:pt x="1965" y="1814"/>
                    </a:lnTo>
                    <a:lnTo>
                      <a:pt x="1966" y="1814"/>
                    </a:lnTo>
                    <a:lnTo>
                      <a:pt x="1966" y="1815"/>
                    </a:lnTo>
                    <a:lnTo>
                      <a:pt x="1967" y="1815"/>
                    </a:lnTo>
                    <a:lnTo>
                      <a:pt x="1966" y="1815"/>
                    </a:lnTo>
                    <a:lnTo>
                      <a:pt x="1965" y="1815"/>
                    </a:lnTo>
                    <a:lnTo>
                      <a:pt x="1966" y="1815"/>
                    </a:lnTo>
                    <a:lnTo>
                      <a:pt x="1966" y="1816"/>
                    </a:lnTo>
                    <a:lnTo>
                      <a:pt x="1966" y="1815"/>
                    </a:lnTo>
                    <a:lnTo>
                      <a:pt x="1965" y="1815"/>
                    </a:lnTo>
                    <a:lnTo>
                      <a:pt x="1965" y="1816"/>
                    </a:lnTo>
                    <a:lnTo>
                      <a:pt x="1965" y="1817"/>
                    </a:lnTo>
                    <a:lnTo>
                      <a:pt x="1964" y="1817"/>
                    </a:lnTo>
                    <a:lnTo>
                      <a:pt x="1964" y="1818"/>
                    </a:lnTo>
                    <a:lnTo>
                      <a:pt x="1964" y="1817"/>
                    </a:lnTo>
                    <a:lnTo>
                      <a:pt x="1965" y="1817"/>
                    </a:lnTo>
                    <a:lnTo>
                      <a:pt x="1965" y="1818"/>
                    </a:lnTo>
                    <a:lnTo>
                      <a:pt x="1965" y="1817"/>
                    </a:lnTo>
                    <a:lnTo>
                      <a:pt x="1966" y="1817"/>
                    </a:lnTo>
                    <a:lnTo>
                      <a:pt x="1967" y="1817"/>
                    </a:lnTo>
                    <a:lnTo>
                      <a:pt x="1968" y="1817"/>
                    </a:lnTo>
                    <a:lnTo>
                      <a:pt x="1968" y="1816"/>
                    </a:lnTo>
                    <a:lnTo>
                      <a:pt x="1968" y="1817"/>
                    </a:lnTo>
                    <a:lnTo>
                      <a:pt x="1968" y="1816"/>
                    </a:lnTo>
                    <a:lnTo>
                      <a:pt x="1969" y="1816"/>
                    </a:lnTo>
                    <a:lnTo>
                      <a:pt x="1968" y="1816"/>
                    </a:lnTo>
                    <a:lnTo>
                      <a:pt x="1969" y="1816"/>
                    </a:lnTo>
                    <a:lnTo>
                      <a:pt x="1969" y="1815"/>
                    </a:lnTo>
                    <a:lnTo>
                      <a:pt x="1970" y="1815"/>
                    </a:lnTo>
                    <a:lnTo>
                      <a:pt x="1970" y="1814"/>
                    </a:lnTo>
                    <a:lnTo>
                      <a:pt x="1972" y="1814"/>
                    </a:lnTo>
                    <a:lnTo>
                      <a:pt x="1973" y="1814"/>
                    </a:lnTo>
                    <a:lnTo>
                      <a:pt x="1974" y="1814"/>
                    </a:lnTo>
                    <a:lnTo>
                      <a:pt x="1975" y="1814"/>
                    </a:lnTo>
                    <a:lnTo>
                      <a:pt x="1975" y="1813"/>
                    </a:lnTo>
                    <a:lnTo>
                      <a:pt x="1976" y="1813"/>
                    </a:lnTo>
                    <a:lnTo>
                      <a:pt x="1976" y="1814"/>
                    </a:lnTo>
                    <a:lnTo>
                      <a:pt x="1976" y="1815"/>
                    </a:lnTo>
                    <a:lnTo>
                      <a:pt x="1976" y="1816"/>
                    </a:lnTo>
                    <a:lnTo>
                      <a:pt x="1975" y="1816"/>
                    </a:lnTo>
                    <a:lnTo>
                      <a:pt x="1975" y="1817"/>
                    </a:lnTo>
                    <a:lnTo>
                      <a:pt x="1976" y="1818"/>
                    </a:lnTo>
                    <a:lnTo>
                      <a:pt x="1975" y="1818"/>
                    </a:lnTo>
                    <a:lnTo>
                      <a:pt x="1975" y="1819"/>
                    </a:lnTo>
                    <a:lnTo>
                      <a:pt x="1975" y="1821"/>
                    </a:lnTo>
                    <a:lnTo>
                      <a:pt x="1976" y="1821"/>
                    </a:lnTo>
                    <a:lnTo>
                      <a:pt x="1977" y="1821"/>
                    </a:lnTo>
                    <a:lnTo>
                      <a:pt x="1977" y="1822"/>
                    </a:lnTo>
                    <a:lnTo>
                      <a:pt x="1978" y="1822"/>
                    </a:lnTo>
                    <a:lnTo>
                      <a:pt x="1979" y="1822"/>
                    </a:lnTo>
                    <a:lnTo>
                      <a:pt x="1981" y="1822"/>
                    </a:lnTo>
                    <a:lnTo>
                      <a:pt x="1982" y="1822"/>
                    </a:lnTo>
                    <a:lnTo>
                      <a:pt x="1983" y="1822"/>
                    </a:lnTo>
                    <a:lnTo>
                      <a:pt x="1983" y="1823"/>
                    </a:lnTo>
                    <a:lnTo>
                      <a:pt x="1983" y="1824"/>
                    </a:lnTo>
                    <a:lnTo>
                      <a:pt x="1982" y="1824"/>
                    </a:lnTo>
                    <a:lnTo>
                      <a:pt x="1982" y="1825"/>
                    </a:lnTo>
                    <a:lnTo>
                      <a:pt x="1983" y="1826"/>
                    </a:lnTo>
                    <a:lnTo>
                      <a:pt x="1983" y="1827"/>
                    </a:lnTo>
                    <a:lnTo>
                      <a:pt x="1984" y="1829"/>
                    </a:lnTo>
                    <a:lnTo>
                      <a:pt x="1985" y="1829"/>
                    </a:lnTo>
                    <a:lnTo>
                      <a:pt x="1986" y="1829"/>
                    </a:lnTo>
                    <a:lnTo>
                      <a:pt x="1986" y="1830"/>
                    </a:lnTo>
                    <a:lnTo>
                      <a:pt x="1987" y="1830"/>
                    </a:lnTo>
                    <a:lnTo>
                      <a:pt x="1987" y="1831"/>
                    </a:lnTo>
                    <a:lnTo>
                      <a:pt x="1987" y="1832"/>
                    </a:lnTo>
                    <a:lnTo>
                      <a:pt x="1987" y="1833"/>
                    </a:lnTo>
                    <a:lnTo>
                      <a:pt x="1987" y="1834"/>
                    </a:lnTo>
                    <a:lnTo>
                      <a:pt x="1987" y="1835"/>
                    </a:lnTo>
                    <a:lnTo>
                      <a:pt x="1987" y="1836"/>
                    </a:lnTo>
                    <a:lnTo>
                      <a:pt x="1989" y="1836"/>
                    </a:lnTo>
                    <a:lnTo>
                      <a:pt x="1989" y="1838"/>
                    </a:lnTo>
                    <a:lnTo>
                      <a:pt x="1990" y="1838"/>
                    </a:lnTo>
                    <a:lnTo>
                      <a:pt x="1990" y="1839"/>
                    </a:lnTo>
                    <a:lnTo>
                      <a:pt x="1991" y="1839"/>
                    </a:lnTo>
                    <a:lnTo>
                      <a:pt x="1992" y="1839"/>
                    </a:lnTo>
                    <a:lnTo>
                      <a:pt x="1992" y="1840"/>
                    </a:lnTo>
                    <a:lnTo>
                      <a:pt x="1993" y="1840"/>
                    </a:lnTo>
                    <a:lnTo>
                      <a:pt x="1994" y="1840"/>
                    </a:lnTo>
                    <a:lnTo>
                      <a:pt x="1995" y="1840"/>
                    </a:lnTo>
                    <a:lnTo>
                      <a:pt x="1995" y="1839"/>
                    </a:lnTo>
                    <a:lnTo>
                      <a:pt x="1996" y="1839"/>
                    </a:lnTo>
                    <a:lnTo>
                      <a:pt x="1998" y="1839"/>
                    </a:lnTo>
                    <a:lnTo>
                      <a:pt x="1999" y="1839"/>
                    </a:lnTo>
                    <a:lnTo>
                      <a:pt x="1999" y="1838"/>
                    </a:lnTo>
                    <a:lnTo>
                      <a:pt x="2000" y="1838"/>
                    </a:lnTo>
                    <a:lnTo>
                      <a:pt x="2001" y="1838"/>
                    </a:lnTo>
                    <a:lnTo>
                      <a:pt x="2002" y="1838"/>
                    </a:lnTo>
                    <a:lnTo>
                      <a:pt x="2002" y="1836"/>
                    </a:lnTo>
                    <a:lnTo>
                      <a:pt x="2003" y="1836"/>
                    </a:lnTo>
                    <a:lnTo>
                      <a:pt x="2004" y="1836"/>
                    </a:lnTo>
                    <a:lnTo>
                      <a:pt x="2006" y="1836"/>
                    </a:lnTo>
                    <a:lnTo>
                      <a:pt x="2007" y="1836"/>
                    </a:lnTo>
                    <a:lnTo>
                      <a:pt x="2007" y="1835"/>
                    </a:lnTo>
                    <a:lnTo>
                      <a:pt x="2008" y="1835"/>
                    </a:lnTo>
                    <a:lnTo>
                      <a:pt x="2009" y="1835"/>
                    </a:lnTo>
                    <a:lnTo>
                      <a:pt x="2010" y="1834"/>
                    </a:lnTo>
                    <a:lnTo>
                      <a:pt x="2011" y="1834"/>
                    </a:lnTo>
                    <a:lnTo>
                      <a:pt x="2012" y="1834"/>
                    </a:lnTo>
                    <a:lnTo>
                      <a:pt x="2012" y="1835"/>
                    </a:lnTo>
                    <a:lnTo>
                      <a:pt x="2012" y="1836"/>
                    </a:lnTo>
                    <a:lnTo>
                      <a:pt x="2012" y="1838"/>
                    </a:lnTo>
                    <a:lnTo>
                      <a:pt x="2012" y="1839"/>
                    </a:lnTo>
                    <a:lnTo>
                      <a:pt x="2011" y="1840"/>
                    </a:lnTo>
                    <a:lnTo>
                      <a:pt x="2011" y="1841"/>
                    </a:lnTo>
                    <a:lnTo>
                      <a:pt x="2010" y="1841"/>
                    </a:lnTo>
                    <a:lnTo>
                      <a:pt x="2010" y="1842"/>
                    </a:lnTo>
                    <a:lnTo>
                      <a:pt x="2010" y="1843"/>
                    </a:lnTo>
                    <a:lnTo>
                      <a:pt x="2009" y="1844"/>
                    </a:lnTo>
                    <a:lnTo>
                      <a:pt x="2009" y="1846"/>
                    </a:lnTo>
                    <a:lnTo>
                      <a:pt x="2009" y="1847"/>
                    </a:lnTo>
                    <a:lnTo>
                      <a:pt x="2008" y="1847"/>
                    </a:lnTo>
                    <a:lnTo>
                      <a:pt x="2008" y="1848"/>
                    </a:lnTo>
                    <a:lnTo>
                      <a:pt x="2007" y="1848"/>
                    </a:lnTo>
                    <a:lnTo>
                      <a:pt x="2007" y="1849"/>
                    </a:lnTo>
                    <a:lnTo>
                      <a:pt x="2007" y="1850"/>
                    </a:lnTo>
                    <a:lnTo>
                      <a:pt x="2006" y="1850"/>
                    </a:lnTo>
                    <a:lnTo>
                      <a:pt x="2007" y="1850"/>
                    </a:lnTo>
                    <a:lnTo>
                      <a:pt x="2007" y="1851"/>
                    </a:lnTo>
                    <a:lnTo>
                      <a:pt x="2008" y="1851"/>
                    </a:lnTo>
                    <a:lnTo>
                      <a:pt x="2009" y="1851"/>
                    </a:lnTo>
                    <a:lnTo>
                      <a:pt x="2009" y="1852"/>
                    </a:lnTo>
                    <a:lnTo>
                      <a:pt x="2010" y="1852"/>
                    </a:lnTo>
                    <a:lnTo>
                      <a:pt x="2010" y="1853"/>
                    </a:lnTo>
                    <a:lnTo>
                      <a:pt x="2009" y="1853"/>
                    </a:lnTo>
                    <a:lnTo>
                      <a:pt x="2009" y="1855"/>
                    </a:lnTo>
                    <a:lnTo>
                      <a:pt x="2009" y="1856"/>
                    </a:lnTo>
                    <a:lnTo>
                      <a:pt x="2009" y="1857"/>
                    </a:lnTo>
                    <a:lnTo>
                      <a:pt x="2008" y="1857"/>
                    </a:lnTo>
                    <a:lnTo>
                      <a:pt x="2008" y="1858"/>
                    </a:lnTo>
                    <a:lnTo>
                      <a:pt x="2009" y="1858"/>
                    </a:lnTo>
                    <a:lnTo>
                      <a:pt x="2009" y="1859"/>
                    </a:lnTo>
                    <a:lnTo>
                      <a:pt x="2009" y="1860"/>
                    </a:lnTo>
                    <a:lnTo>
                      <a:pt x="2010" y="1860"/>
                    </a:lnTo>
                    <a:lnTo>
                      <a:pt x="2010" y="1861"/>
                    </a:lnTo>
                    <a:lnTo>
                      <a:pt x="2011" y="1861"/>
                    </a:lnTo>
                    <a:lnTo>
                      <a:pt x="2011" y="1863"/>
                    </a:lnTo>
                    <a:lnTo>
                      <a:pt x="2012" y="1863"/>
                    </a:lnTo>
                    <a:lnTo>
                      <a:pt x="2012" y="1864"/>
                    </a:lnTo>
                    <a:lnTo>
                      <a:pt x="2013" y="1864"/>
                    </a:lnTo>
                    <a:lnTo>
                      <a:pt x="2015" y="1865"/>
                    </a:lnTo>
                    <a:lnTo>
                      <a:pt x="2015" y="1866"/>
                    </a:lnTo>
                    <a:lnTo>
                      <a:pt x="2015" y="1867"/>
                    </a:lnTo>
                    <a:lnTo>
                      <a:pt x="2015" y="1868"/>
                    </a:lnTo>
                    <a:lnTo>
                      <a:pt x="2013" y="1868"/>
                    </a:lnTo>
                    <a:lnTo>
                      <a:pt x="2013" y="1867"/>
                    </a:lnTo>
                    <a:lnTo>
                      <a:pt x="2013" y="1868"/>
                    </a:lnTo>
                    <a:lnTo>
                      <a:pt x="2012" y="1868"/>
                    </a:lnTo>
                    <a:lnTo>
                      <a:pt x="2011" y="1868"/>
                    </a:lnTo>
                    <a:lnTo>
                      <a:pt x="2010" y="1868"/>
                    </a:lnTo>
                    <a:lnTo>
                      <a:pt x="2010" y="1867"/>
                    </a:lnTo>
                    <a:lnTo>
                      <a:pt x="2009" y="1867"/>
                    </a:lnTo>
                    <a:lnTo>
                      <a:pt x="2009" y="1866"/>
                    </a:lnTo>
                    <a:lnTo>
                      <a:pt x="2008" y="1866"/>
                    </a:lnTo>
                    <a:lnTo>
                      <a:pt x="2008" y="1865"/>
                    </a:lnTo>
                    <a:lnTo>
                      <a:pt x="2007" y="1865"/>
                    </a:lnTo>
                    <a:lnTo>
                      <a:pt x="2006" y="1865"/>
                    </a:lnTo>
                    <a:lnTo>
                      <a:pt x="2006" y="1866"/>
                    </a:lnTo>
                    <a:lnTo>
                      <a:pt x="2004" y="1866"/>
                    </a:lnTo>
                    <a:lnTo>
                      <a:pt x="2003" y="1866"/>
                    </a:lnTo>
                    <a:lnTo>
                      <a:pt x="2002" y="1866"/>
                    </a:lnTo>
                    <a:lnTo>
                      <a:pt x="2001" y="1866"/>
                    </a:lnTo>
                    <a:lnTo>
                      <a:pt x="2000" y="1866"/>
                    </a:lnTo>
                    <a:lnTo>
                      <a:pt x="2000" y="1865"/>
                    </a:lnTo>
                    <a:lnTo>
                      <a:pt x="1999" y="1865"/>
                    </a:lnTo>
                    <a:lnTo>
                      <a:pt x="1998" y="1865"/>
                    </a:lnTo>
                    <a:lnTo>
                      <a:pt x="1998" y="1866"/>
                    </a:lnTo>
                    <a:lnTo>
                      <a:pt x="1996" y="1866"/>
                    </a:lnTo>
                    <a:lnTo>
                      <a:pt x="1995" y="1866"/>
                    </a:lnTo>
                    <a:lnTo>
                      <a:pt x="1995" y="1865"/>
                    </a:lnTo>
                    <a:lnTo>
                      <a:pt x="1994" y="1865"/>
                    </a:lnTo>
                    <a:lnTo>
                      <a:pt x="1994" y="1864"/>
                    </a:lnTo>
                    <a:lnTo>
                      <a:pt x="1993" y="1864"/>
                    </a:lnTo>
                    <a:lnTo>
                      <a:pt x="1993" y="1863"/>
                    </a:lnTo>
                    <a:lnTo>
                      <a:pt x="1992" y="1863"/>
                    </a:lnTo>
                    <a:lnTo>
                      <a:pt x="1991" y="1863"/>
                    </a:lnTo>
                    <a:lnTo>
                      <a:pt x="1990" y="1863"/>
                    </a:lnTo>
                    <a:lnTo>
                      <a:pt x="1989" y="1863"/>
                    </a:lnTo>
                    <a:lnTo>
                      <a:pt x="1987" y="1863"/>
                    </a:lnTo>
                    <a:lnTo>
                      <a:pt x="1986" y="1863"/>
                    </a:lnTo>
                    <a:lnTo>
                      <a:pt x="1985" y="1863"/>
                    </a:lnTo>
                    <a:lnTo>
                      <a:pt x="1985" y="1861"/>
                    </a:lnTo>
                    <a:lnTo>
                      <a:pt x="1984" y="1861"/>
                    </a:lnTo>
                    <a:lnTo>
                      <a:pt x="1983" y="1861"/>
                    </a:lnTo>
                    <a:lnTo>
                      <a:pt x="1983" y="1860"/>
                    </a:lnTo>
                    <a:lnTo>
                      <a:pt x="1982" y="1860"/>
                    </a:lnTo>
                    <a:lnTo>
                      <a:pt x="1982" y="1859"/>
                    </a:lnTo>
                    <a:lnTo>
                      <a:pt x="1981" y="1860"/>
                    </a:lnTo>
                    <a:lnTo>
                      <a:pt x="1979" y="1860"/>
                    </a:lnTo>
                    <a:lnTo>
                      <a:pt x="1979" y="1859"/>
                    </a:lnTo>
                    <a:lnTo>
                      <a:pt x="1978" y="1859"/>
                    </a:lnTo>
                    <a:lnTo>
                      <a:pt x="1977" y="1858"/>
                    </a:lnTo>
                    <a:lnTo>
                      <a:pt x="1976" y="1858"/>
                    </a:lnTo>
                    <a:lnTo>
                      <a:pt x="1975" y="1858"/>
                    </a:lnTo>
                    <a:lnTo>
                      <a:pt x="1975" y="1857"/>
                    </a:lnTo>
                    <a:lnTo>
                      <a:pt x="1974" y="1857"/>
                    </a:lnTo>
                    <a:lnTo>
                      <a:pt x="1974" y="1856"/>
                    </a:lnTo>
                    <a:lnTo>
                      <a:pt x="1973" y="1856"/>
                    </a:lnTo>
                    <a:lnTo>
                      <a:pt x="1973" y="1855"/>
                    </a:lnTo>
                    <a:lnTo>
                      <a:pt x="1972" y="1855"/>
                    </a:lnTo>
                    <a:lnTo>
                      <a:pt x="1972" y="1853"/>
                    </a:lnTo>
                    <a:lnTo>
                      <a:pt x="1972" y="1852"/>
                    </a:lnTo>
                    <a:lnTo>
                      <a:pt x="1970" y="1852"/>
                    </a:lnTo>
                    <a:lnTo>
                      <a:pt x="1969" y="1852"/>
                    </a:lnTo>
                    <a:lnTo>
                      <a:pt x="1968" y="1852"/>
                    </a:lnTo>
                    <a:lnTo>
                      <a:pt x="1968" y="1851"/>
                    </a:lnTo>
                    <a:lnTo>
                      <a:pt x="1967" y="1851"/>
                    </a:lnTo>
                    <a:lnTo>
                      <a:pt x="1966" y="1851"/>
                    </a:lnTo>
                    <a:lnTo>
                      <a:pt x="1966" y="1850"/>
                    </a:lnTo>
                    <a:lnTo>
                      <a:pt x="1965" y="1850"/>
                    </a:lnTo>
                    <a:lnTo>
                      <a:pt x="1964" y="1850"/>
                    </a:lnTo>
                    <a:lnTo>
                      <a:pt x="1964" y="1849"/>
                    </a:lnTo>
                    <a:lnTo>
                      <a:pt x="1964" y="1850"/>
                    </a:lnTo>
                    <a:lnTo>
                      <a:pt x="1962" y="1850"/>
                    </a:lnTo>
                    <a:lnTo>
                      <a:pt x="1962" y="1849"/>
                    </a:lnTo>
                    <a:lnTo>
                      <a:pt x="1961" y="1849"/>
                    </a:lnTo>
                    <a:lnTo>
                      <a:pt x="1961" y="1848"/>
                    </a:lnTo>
                    <a:lnTo>
                      <a:pt x="1961" y="1847"/>
                    </a:lnTo>
                    <a:lnTo>
                      <a:pt x="1961" y="1846"/>
                    </a:lnTo>
                    <a:lnTo>
                      <a:pt x="1961" y="1844"/>
                    </a:lnTo>
                    <a:lnTo>
                      <a:pt x="1962" y="1844"/>
                    </a:lnTo>
                    <a:lnTo>
                      <a:pt x="1962" y="1843"/>
                    </a:lnTo>
                    <a:lnTo>
                      <a:pt x="1961" y="1843"/>
                    </a:lnTo>
                    <a:lnTo>
                      <a:pt x="1960" y="1843"/>
                    </a:lnTo>
                    <a:lnTo>
                      <a:pt x="1960" y="1842"/>
                    </a:lnTo>
                    <a:lnTo>
                      <a:pt x="1959" y="1842"/>
                    </a:lnTo>
                    <a:lnTo>
                      <a:pt x="1959" y="1841"/>
                    </a:lnTo>
                    <a:lnTo>
                      <a:pt x="1959" y="1840"/>
                    </a:lnTo>
                    <a:lnTo>
                      <a:pt x="1958" y="1840"/>
                    </a:lnTo>
                    <a:lnTo>
                      <a:pt x="1958" y="1839"/>
                    </a:lnTo>
                    <a:lnTo>
                      <a:pt x="1958" y="1838"/>
                    </a:lnTo>
                    <a:lnTo>
                      <a:pt x="1957" y="1838"/>
                    </a:lnTo>
                    <a:lnTo>
                      <a:pt x="1957" y="1836"/>
                    </a:lnTo>
                    <a:lnTo>
                      <a:pt x="1956" y="1836"/>
                    </a:lnTo>
                    <a:lnTo>
                      <a:pt x="1956" y="1835"/>
                    </a:lnTo>
                    <a:lnTo>
                      <a:pt x="1954" y="1835"/>
                    </a:lnTo>
                    <a:lnTo>
                      <a:pt x="1953" y="1835"/>
                    </a:lnTo>
                    <a:lnTo>
                      <a:pt x="1953" y="1834"/>
                    </a:lnTo>
                    <a:lnTo>
                      <a:pt x="1952" y="1834"/>
                    </a:lnTo>
                    <a:lnTo>
                      <a:pt x="1951" y="1834"/>
                    </a:lnTo>
                    <a:lnTo>
                      <a:pt x="1950" y="1834"/>
                    </a:lnTo>
                    <a:lnTo>
                      <a:pt x="1950" y="1833"/>
                    </a:lnTo>
                    <a:lnTo>
                      <a:pt x="1949" y="1833"/>
                    </a:lnTo>
                    <a:lnTo>
                      <a:pt x="1949" y="1832"/>
                    </a:lnTo>
                    <a:lnTo>
                      <a:pt x="1950" y="1832"/>
                    </a:lnTo>
                    <a:lnTo>
                      <a:pt x="1949" y="1832"/>
                    </a:lnTo>
                    <a:lnTo>
                      <a:pt x="1950" y="1832"/>
                    </a:lnTo>
                    <a:lnTo>
                      <a:pt x="1950" y="1831"/>
                    </a:lnTo>
                    <a:lnTo>
                      <a:pt x="1951" y="1831"/>
                    </a:lnTo>
                    <a:lnTo>
                      <a:pt x="1952" y="1831"/>
                    </a:lnTo>
                    <a:lnTo>
                      <a:pt x="1952" y="1830"/>
                    </a:lnTo>
                    <a:lnTo>
                      <a:pt x="1951" y="1830"/>
                    </a:lnTo>
                    <a:lnTo>
                      <a:pt x="1951" y="1831"/>
                    </a:lnTo>
                    <a:lnTo>
                      <a:pt x="1950" y="1831"/>
                    </a:lnTo>
                    <a:lnTo>
                      <a:pt x="1950" y="1830"/>
                    </a:lnTo>
                    <a:lnTo>
                      <a:pt x="1949" y="1830"/>
                    </a:lnTo>
                    <a:lnTo>
                      <a:pt x="1949" y="1829"/>
                    </a:lnTo>
                    <a:lnTo>
                      <a:pt x="1949" y="1827"/>
                    </a:lnTo>
                    <a:lnTo>
                      <a:pt x="1950" y="1827"/>
                    </a:lnTo>
                    <a:lnTo>
                      <a:pt x="1950" y="1826"/>
                    </a:lnTo>
                    <a:lnTo>
                      <a:pt x="1949" y="1826"/>
                    </a:lnTo>
                    <a:lnTo>
                      <a:pt x="1948" y="1826"/>
                    </a:lnTo>
                    <a:lnTo>
                      <a:pt x="1948" y="1825"/>
                    </a:lnTo>
                    <a:lnTo>
                      <a:pt x="1948" y="1824"/>
                    </a:lnTo>
                    <a:lnTo>
                      <a:pt x="1948" y="1823"/>
                    </a:lnTo>
                    <a:lnTo>
                      <a:pt x="1949" y="1823"/>
                    </a:lnTo>
                    <a:lnTo>
                      <a:pt x="1949" y="1822"/>
                    </a:lnTo>
                    <a:lnTo>
                      <a:pt x="1949" y="1821"/>
                    </a:lnTo>
                    <a:lnTo>
                      <a:pt x="1949" y="1819"/>
                    </a:lnTo>
                    <a:lnTo>
                      <a:pt x="1948" y="1819"/>
                    </a:lnTo>
                    <a:lnTo>
                      <a:pt x="1948" y="1818"/>
                    </a:lnTo>
                    <a:lnTo>
                      <a:pt x="1948" y="1817"/>
                    </a:lnTo>
                    <a:lnTo>
                      <a:pt x="1947" y="1817"/>
                    </a:lnTo>
                    <a:lnTo>
                      <a:pt x="1945" y="1817"/>
                    </a:lnTo>
                    <a:lnTo>
                      <a:pt x="1945" y="1816"/>
                    </a:lnTo>
                    <a:lnTo>
                      <a:pt x="1944" y="1816"/>
                    </a:lnTo>
                    <a:lnTo>
                      <a:pt x="1943" y="1816"/>
                    </a:lnTo>
                    <a:lnTo>
                      <a:pt x="1943" y="1815"/>
                    </a:lnTo>
                    <a:lnTo>
                      <a:pt x="1942" y="1815"/>
                    </a:lnTo>
                    <a:lnTo>
                      <a:pt x="1942" y="1816"/>
                    </a:lnTo>
                    <a:lnTo>
                      <a:pt x="1943" y="1816"/>
                    </a:lnTo>
                    <a:lnTo>
                      <a:pt x="1944" y="1816"/>
                    </a:lnTo>
                    <a:lnTo>
                      <a:pt x="1944" y="1817"/>
                    </a:lnTo>
                    <a:lnTo>
                      <a:pt x="1944" y="1818"/>
                    </a:lnTo>
                    <a:lnTo>
                      <a:pt x="1945" y="1819"/>
                    </a:lnTo>
                    <a:lnTo>
                      <a:pt x="1945" y="1821"/>
                    </a:lnTo>
                    <a:lnTo>
                      <a:pt x="1945" y="1822"/>
                    </a:lnTo>
                    <a:lnTo>
                      <a:pt x="1944" y="1822"/>
                    </a:lnTo>
                    <a:lnTo>
                      <a:pt x="1945" y="1822"/>
                    </a:lnTo>
                    <a:lnTo>
                      <a:pt x="1945" y="1823"/>
                    </a:lnTo>
                    <a:lnTo>
                      <a:pt x="1945" y="1824"/>
                    </a:lnTo>
                    <a:lnTo>
                      <a:pt x="1944" y="1824"/>
                    </a:lnTo>
                    <a:lnTo>
                      <a:pt x="1944" y="1825"/>
                    </a:lnTo>
                    <a:lnTo>
                      <a:pt x="1944" y="1826"/>
                    </a:lnTo>
                    <a:lnTo>
                      <a:pt x="1944" y="1827"/>
                    </a:lnTo>
                    <a:lnTo>
                      <a:pt x="1943" y="1827"/>
                    </a:lnTo>
                    <a:lnTo>
                      <a:pt x="1944" y="1827"/>
                    </a:lnTo>
                    <a:lnTo>
                      <a:pt x="1945" y="1827"/>
                    </a:lnTo>
                    <a:lnTo>
                      <a:pt x="1945" y="1829"/>
                    </a:lnTo>
                    <a:lnTo>
                      <a:pt x="1945" y="1830"/>
                    </a:lnTo>
                    <a:lnTo>
                      <a:pt x="1945" y="1831"/>
                    </a:lnTo>
                    <a:lnTo>
                      <a:pt x="1945" y="1832"/>
                    </a:lnTo>
                    <a:lnTo>
                      <a:pt x="1945" y="1833"/>
                    </a:lnTo>
                    <a:lnTo>
                      <a:pt x="1944" y="1833"/>
                    </a:lnTo>
                    <a:lnTo>
                      <a:pt x="1944" y="1834"/>
                    </a:lnTo>
                    <a:lnTo>
                      <a:pt x="1943" y="1834"/>
                    </a:lnTo>
                    <a:lnTo>
                      <a:pt x="1942" y="1834"/>
                    </a:lnTo>
                    <a:lnTo>
                      <a:pt x="1942" y="1833"/>
                    </a:lnTo>
                    <a:lnTo>
                      <a:pt x="1941" y="1833"/>
                    </a:lnTo>
                    <a:lnTo>
                      <a:pt x="1940" y="1833"/>
                    </a:lnTo>
                    <a:lnTo>
                      <a:pt x="1940" y="1832"/>
                    </a:lnTo>
                    <a:lnTo>
                      <a:pt x="1939" y="1832"/>
                    </a:lnTo>
                    <a:lnTo>
                      <a:pt x="1937" y="1832"/>
                    </a:lnTo>
                    <a:lnTo>
                      <a:pt x="1937" y="1833"/>
                    </a:lnTo>
                    <a:lnTo>
                      <a:pt x="1936" y="1833"/>
                    </a:lnTo>
                    <a:lnTo>
                      <a:pt x="1935" y="1834"/>
                    </a:lnTo>
                    <a:lnTo>
                      <a:pt x="1934" y="1834"/>
                    </a:lnTo>
                    <a:lnTo>
                      <a:pt x="1934" y="1835"/>
                    </a:lnTo>
                    <a:lnTo>
                      <a:pt x="1933" y="1835"/>
                    </a:lnTo>
                    <a:lnTo>
                      <a:pt x="1933" y="1834"/>
                    </a:lnTo>
                    <a:lnTo>
                      <a:pt x="1933" y="1833"/>
                    </a:lnTo>
                    <a:lnTo>
                      <a:pt x="1932" y="1833"/>
                    </a:lnTo>
                    <a:lnTo>
                      <a:pt x="1932" y="1832"/>
                    </a:lnTo>
                    <a:lnTo>
                      <a:pt x="1931" y="1832"/>
                    </a:lnTo>
                    <a:lnTo>
                      <a:pt x="1930" y="1832"/>
                    </a:lnTo>
                    <a:lnTo>
                      <a:pt x="1930" y="1831"/>
                    </a:lnTo>
                    <a:lnTo>
                      <a:pt x="1928" y="1831"/>
                    </a:lnTo>
                    <a:lnTo>
                      <a:pt x="1927" y="1831"/>
                    </a:lnTo>
                    <a:lnTo>
                      <a:pt x="1927" y="1830"/>
                    </a:lnTo>
                    <a:lnTo>
                      <a:pt x="1926" y="1830"/>
                    </a:lnTo>
                    <a:lnTo>
                      <a:pt x="1926" y="1829"/>
                    </a:lnTo>
                    <a:lnTo>
                      <a:pt x="1925" y="1829"/>
                    </a:lnTo>
                    <a:lnTo>
                      <a:pt x="1925" y="1830"/>
                    </a:lnTo>
                    <a:lnTo>
                      <a:pt x="1925" y="1829"/>
                    </a:lnTo>
                    <a:lnTo>
                      <a:pt x="1924" y="1829"/>
                    </a:lnTo>
                    <a:lnTo>
                      <a:pt x="1923" y="1829"/>
                    </a:lnTo>
                    <a:lnTo>
                      <a:pt x="1923" y="1827"/>
                    </a:lnTo>
                    <a:lnTo>
                      <a:pt x="1923" y="1826"/>
                    </a:lnTo>
                    <a:lnTo>
                      <a:pt x="1922" y="1826"/>
                    </a:lnTo>
                    <a:lnTo>
                      <a:pt x="1922" y="1825"/>
                    </a:lnTo>
                    <a:lnTo>
                      <a:pt x="1920" y="1824"/>
                    </a:lnTo>
                    <a:lnTo>
                      <a:pt x="1920" y="1823"/>
                    </a:lnTo>
                    <a:lnTo>
                      <a:pt x="1920" y="1822"/>
                    </a:lnTo>
                    <a:lnTo>
                      <a:pt x="1919" y="1822"/>
                    </a:lnTo>
                    <a:lnTo>
                      <a:pt x="1920" y="1822"/>
                    </a:lnTo>
                    <a:lnTo>
                      <a:pt x="1920" y="1821"/>
                    </a:lnTo>
                    <a:lnTo>
                      <a:pt x="1919" y="1821"/>
                    </a:lnTo>
                    <a:lnTo>
                      <a:pt x="1918" y="1821"/>
                    </a:lnTo>
                    <a:lnTo>
                      <a:pt x="1918" y="1819"/>
                    </a:lnTo>
                    <a:lnTo>
                      <a:pt x="1917" y="1819"/>
                    </a:lnTo>
                    <a:lnTo>
                      <a:pt x="1916" y="1819"/>
                    </a:lnTo>
                    <a:lnTo>
                      <a:pt x="1915" y="1819"/>
                    </a:lnTo>
                    <a:lnTo>
                      <a:pt x="1915" y="1818"/>
                    </a:lnTo>
                    <a:lnTo>
                      <a:pt x="1914" y="1818"/>
                    </a:lnTo>
                    <a:lnTo>
                      <a:pt x="1913" y="1818"/>
                    </a:lnTo>
                    <a:lnTo>
                      <a:pt x="1913" y="1817"/>
                    </a:lnTo>
                    <a:lnTo>
                      <a:pt x="1913" y="1816"/>
                    </a:lnTo>
                    <a:lnTo>
                      <a:pt x="1913" y="1817"/>
                    </a:lnTo>
                    <a:lnTo>
                      <a:pt x="1911" y="1817"/>
                    </a:lnTo>
                    <a:lnTo>
                      <a:pt x="1911" y="1816"/>
                    </a:lnTo>
                    <a:lnTo>
                      <a:pt x="1911" y="1815"/>
                    </a:lnTo>
                    <a:lnTo>
                      <a:pt x="1911" y="1814"/>
                    </a:lnTo>
                    <a:lnTo>
                      <a:pt x="1911" y="1813"/>
                    </a:lnTo>
                    <a:lnTo>
                      <a:pt x="1911" y="1812"/>
                    </a:lnTo>
                    <a:lnTo>
                      <a:pt x="1911" y="1813"/>
                    </a:lnTo>
                    <a:lnTo>
                      <a:pt x="1911" y="1814"/>
                    </a:lnTo>
                    <a:lnTo>
                      <a:pt x="1911" y="1815"/>
                    </a:lnTo>
                    <a:lnTo>
                      <a:pt x="1910" y="1815"/>
                    </a:lnTo>
                    <a:lnTo>
                      <a:pt x="1909" y="1815"/>
                    </a:lnTo>
                    <a:lnTo>
                      <a:pt x="1909" y="1816"/>
                    </a:lnTo>
                    <a:lnTo>
                      <a:pt x="1909" y="1815"/>
                    </a:lnTo>
                    <a:lnTo>
                      <a:pt x="1908" y="1815"/>
                    </a:lnTo>
                    <a:lnTo>
                      <a:pt x="1907" y="1815"/>
                    </a:lnTo>
                    <a:lnTo>
                      <a:pt x="1907" y="1814"/>
                    </a:lnTo>
                    <a:lnTo>
                      <a:pt x="1906" y="1814"/>
                    </a:lnTo>
                    <a:lnTo>
                      <a:pt x="1906" y="1813"/>
                    </a:lnTo>
                    <a:lnTo>
                      <a:pt x="1905" y="1813"/>
                    </a:lnTo>
                    <a:lnTo>
                      <a:pt x="1905" y="1812"/>
                    </a:lnTo>
                    <a:lnTo>
                      <a:pt x="1903" y="1812"/>
                    </a:lnTo>
                    <a:lnTo>
                      <a:pt x="1903" y="1813"/>
                    </a:lnTo>
                    <a:lnTo>
                      <a:pt x="1905" y="1813"/>
                    </a:lnTo>
                    <a:lnTo>
                      <a:pt x="1905" y="1814"/>
                    </a:lnTo>
                    <a:lnTo>
                      <a:pt x="1903" y="1814"/>
                    </a:lnTo>
                    <a:lnTo>
                      <a:pt x="1903" y="1815"/>
                    </a:lnTo>
                    <a:lnTo>
                      <a:pt x="1905" y="1815"/>
                    </a:lnTo>
                    <a:lnTo>
                      <a:pt x="1905" y="1816"/>
                    </a:lnTo>
                    <a:lnTo>
                      <a:pt x="1906" y="1816"/>
                    </a:lnTo>
                    <a:lnTo>
                      <a:pt x="1906" y="1817"/>
                    </a:lnTo>
                    <a:lnTo>
                      <a:pt x="1907" y="1817"/>
                    </a:lnTo>
                    <a:lnTo>
                      <a:pt x="1907" y="1818"/>
                    </a:lnTo>
                    <a:lnTo>
                      <a:pt x="1908" y="1818"/>
                    </a:lnTo>
                    <a:lnTo>
                      <a:pt x="1908" y="1819"/>
                    </a:lnTo>
                    <a:lnTo>
                      <a:pt x="1909" y="1819"/>
                    </a:lnTo>
                    <a:lnTo>
                      <a:pt x="1910" y="1819"/>
                    </a:lnTo>
                    <a:lnTo>
                      <a:pt x="1911" y="1819"/>
                    </a:lnTo>
                    <a:lnTo>
                      <a:pt x="1911" y="1821"/>
                    </a:lnTo>
                    <a:lnTo>
                      <a:pt x="1913" y="1821"/>
                    </a:lnTo>
                    <a:lnTo>
                      <a:pt x="1913" y="1822"/>
                    </a:lnTo>
                    <a:lnTo>
                      <a:pt x="1914" y="1822"/>
                    </a:lnTo>
                    <a:lnTo>
                      <a:pt x="1914" y="1823"/>
                    </a:lnTo>
                    <a:lnTo>
                      <a:pt x="1915" y="1824"/>
                    </a:lnTo>
                    <a:lnTo>
                      <a:pt x="1915" y="1825"/>
                    </a:lnTo>
                    <a:lnTo>
                      <a:pt x="1916" y="1825"/>
                    </a:lnTo>
                    <a:lnTo>
                      <a:pt x="1916" y="1826"/>
                    </a:lnTo>
                    <a:lnTo>
                      <a:pt x="1916" y="1827"/>
                    </a:lnTo>
                    <a:lnTo>
                      <a:pt x="1916" y="1829"/>
                    </a:lnTo>
                    <a:lnTo>
                      <a:pt x="1915" y="1829"/>
                    </a:lnTo>
                    <a:lnTo>
                      <a:pt x="1915" y="1830"/>
                    </a:lnTo>
                    <a:lnTo>
                      <a:pt x="1914" y="1830"/>
                    </a:lnTo>
                    <a:lnTo>
                      <a:pt x="1913" y="1830"/>
                    </a:lnTo>
                    <a:lnTo>
                      <a:pt x="1911" y="1830"/>
                    </a:lnTo>
                    <a:lnTo>
                      <a:pt x="1910" y="1830"/>
                    </a:lnTo>
                    <a:lnTo>
                      <a:pt x="1909" y="1830"/>
                    </a:lnTo>
                    <a:lnTo>
                      <a:pt x="1908" y="1830"/>
                    </a:lnTo>
                    <a:lnTo>
                      <a:pt x="1908" y="1831"/>
                    </a:lnTo>
                    <a:lnTo>
                      <a:pt x="1909" y="1831"/>
                    </a:lnTo>
                    <a:lnTo>
                      <a:pt x="1909" y="1832"/>
                    </a:lnTo>
                    <a:lnTo>
                      <a:pt x="1909" y="1833"/>
                    </a:lnTo>
                    <a:lnTo>
                      <a:pt x="1908" y="1834"/>
                    </a:lnTo>
                    <a:lnTo>
                      <a:pt x="1907" y="1833"/>
                    </a:lnTo>
                    <a:lnTo>
                      <a:pt x="1906" y="1833"/>
                    </a:lnTo>
                    <a:lnTo>
                      <a:pt x="1906" y="1832"/>
                    </a:lnTo>
                    <a:lnTo>
                      <a:pt x="1905" y="1832"/>
                    </a:lnTo>
                    <a:lnTo>
                      <a:pt x="1903" y="1832"/>
                    </a:lnTo>
                    <a:lnTo>
                      <a:pt x="1903" y="1833"/>
                    </a:lnTo>
                    <a:lnTo>
                      <a:pt x="1902" y="1833"/>
                    </a:lnTo>
                    <a:lnTo>
                      <a:pt x="1901" y="1833"/>
                    </a:lnTo>
                    <a:lnTo>
                      <a:pt x="1900" y="1833"/>
                    </a:lnTo>
                    <a:lnTo>
                      <a:pt x="1899" y="1833"/>
                    </a:lnTo>
                    <a:lnTo>
                      <a:pt x="1899" y="1834"/>
                    </a:lnTo>
                    <a:lnTo>
                      <a:pt x="1898" y="1834"/>
                    </a:lnTo>
                    <a:lnTo>
                      <a:pt x="1898" y="1835"/>
                    </a:lnTo>
                    <a:lnTo>
                      <a:pt x="1897" y="1835"/>
                    </a:lnTo>
                    <a:lnTo>
                      <a:pt x="1897" y="1836"/>
                    </a:lnTo>
                    <a:lnTo>
                      <a:pt x="1896" y="1836"/>
                    </a:lnTo>
                    <a:lnTo>
                      <a:pt x="1894" y="1836"/>
                    </a:lnTo>
                    <a:lnTo>
                      <a:pt x="1894" y="1838"/>
                    </a:lnTo>
                    <a:lnTo>
                      <a:pt x="1893" y="1838"/>
                    </a:lnTo>
                    <a:lnTo>
                      <a:pt x="1893" y="1839"/>
                    </a:lnTo>
                    <a:lnTo>
                      <a:pt x="1892" y="1839"/>
                    </a:lnTo>
                    <a:lnTo>
                      <a:pt x="1892" y="1838"/>
                    </a:lnTo>
                    <a:lnTo>
                      <a:pt x="1891" y="1838"/>
                    </a:lnTo>
                    <a:lnTo>
                      <a:pt x="1891" y="1839"/>
                    </a:lnTo>
                    <a:lnTo>
                      <a:pt x="1890" y="1839"/>
                    </a:lnTo>
                    <a:lnTo>
                      <a:pt x="1889" y="1839"/>
                    </a:lnTo>
                    <a:lnTo>
                      <a:pt x="1889" y="1840"/>
                    </a:lnTo>
                    <a:lnTo>
                      <a:pt x="1889" y="1841"/>
                    </a:lnTo>
                    <a:lnTo>
                      <a:pt x="1889" y="1842"/>
                    </a:lnTo>
                    <a:lnTo>
                      <a:pt x="1889" y="1841"/>
                    </a:lnTo>
                    <a:lnTo>
                      <a:pt x="1888" y="1841"/>
                    </a:lnTo>
                    <a:lnTo>
                      <a:pt x="1888" y="1842"/>
                    </a:lnTo>
                    <a:lnTo>
                      <a:pt x="1886" y="1842"/>
                    </a:lnTo>
                    <a:lnTo>
                      <a:pt x="1885" y="1842"/>
                    </a:lnTo>
                    <a:lnTo>
                      <a:pt x="1884" y="1842"/>
                    </a:lnTo>
                    <a:lnTo>
                      <a:pt x="1884" y="1843"/>
                    </a:lnTo>
                    <a:lnTo>
                      <a:pt x="1883" y="1843"/>
                    </a:lnTo>
                    <a:lnTo>
                      <a:pt x="1882" y="1843"/>
                    </a:lnTo>
                    <a:lnTo>
                      <a:pt x="1881" y="1843"/>
                    </a:lnTo>
                    <a:lnTo>
                      <a:pt x="1880" y="1843"/>
                    </a:lnTo>
                    <a:lnTo>
                      <a:pt x="1879" y="1843"/>
                    </a:lnTo>
                    <a:lnTo>
                      <a:pt x="1879" y="1842"/>
                    </a:lnTo>
                    <a:lnTo>
                      <a:pt x="1877" y="1842"/>
                    </a:lnTo>
                    <a:lnTo>
                      <a:pt x="1876" y="1842"/>
                    </a:lnTo>
                    <a:lnTo>
                      <a:pt x="1875" y="1842"/>
                    </a:lnTo>
                    <a:lnTo>
                      <a:pt x="1874" y="1842"/>
                    </a:lnTo>
                    <a:lnTo>
                      <a:pt x="1873" y="1842"/>
                    </a:lnTo>
                    <a:lnTo>
                      <a:pt x="1872" y="1842"/>
                    </a:lnTo>
                    <a:lnTo>
                      <a:pt x="1871" y="1842"/>
                    </a:lnTo>
                    <a:lnTo>
                      <a:pt x="1871" y="1841"/>
                    </a:lnTo>
                    <a:lnTo>
                      <a:pt x="1871" y="1840"/>
                    </a:lnTo>
                    <a:lnTo>
                      <a:pt x="1871" y="1839"/>
                    </a:lnTo>
                    <a:lnTo>
                      <a:pt x="1872" y="1838"/>
                    </a:lnTo>
                    <a:lnTo>
                      <a:pt x="1871" y="1838"/>
                    </a:lnTo>
                    <a:lnTo>
                      <a:pt x="1871" y="1836"/>
                    </a:lnTo>
                    <a:lnTo>
                      <a:pt x="1872" y="1836"/>
                    </a:lnTo>
                    <a:lnTo>
                      <a:pt x="1872" y="1835"/>
                    </a:lnTo>
                    <a:lnTo>
                      <a:pt x="1873" y="1835"/>
                    </a:lnTo>
                    <a:lnTo>
                      <a:pt x="1873" y="1834"/>
                    </a:lnTo>
                    <a:lnTo>
                      <a:pt x="1873" y="1835"/>
                    </a:lnTo>
                    <a:lnTo>
                      <a:pt x="1872" y="1835"/>
                    </a:lnTo>
                    <a:lnTo>
                      <a:pt x="1872" y="1836"/>
                    </a:lnTo>
                    <a:lnTo>
                      <a:pt x="1871" y="1836"/>
                    </a:lnTo>
                    <a:lnTo>
                      <a:pt x="1871" y="1838"/>
                    </a:lnTo>
                    <a:lnTo>
                      <a:pt x="1871" y="1839"/>
                    </a:lnTo>
                    <a:lnTo>
                      <a:pt x="1869" y="1839"/>
                    </a:lnTo>
                    <a:lnTo>
                      <a:pt x="1869" y="1840"/>
                    </a:lnTo>
                    <a:lnTo>
                      <a:pt x="1869" y="1839"/>
                    </a:lnTo>
                    <a:lnTo>
                      <a:pt x="1869" y="1840"/>
                    </a:lnTo>
                    <a:lnTo>
                      <a:pt x="1869" y="1841"/>
                    </a:lnTo>
                    <a:lnTo>
                      <a:pt x="1869" y="1842"/>
                    </a:lnTo>
                    <a:lnTo>
                      <a:pt x="1869" y="1843"/>
                    </a:lnTo>
                    <a:lnTo>
                      <a:pt x="1868" y="1843"/>
                    </a:lnTo>
                    <a:lnTo>
                      <a:pt x="1868" y="1844"/>
                    </a:lnTo>
                    <a:lnTo>
                      <a:pt x="1868" y="1843"/>
                    </a:lnTo>
                    <a:lnTo>
                      <a:pt x="1869" y="1843"/>
                    </a:lnTo>
                    <a:lnTo>
                      <a:pt x="1869" y="1844"/>
                    </a:lnTo>
                    <a:lnTo>
                      <a:pt x="1871" y="1844"/>
                    </a:lnTo>
                    <a:lnTo>
                      <a:pt x="1872" y="1844"/>
                    </a:lnTo>
                    <a:lnTo>
                      <a:pt x="1873" y="1844"/>
                    </a:lnTo>
                    <a:lnTo>
                      <a:pt x="1874" y="1844"/>
                    </a:lnTo>
                    <a:lnTo>
                      <a:pt x="1874" y="1846"/>
                    </a:lnTo>
                    <a:lnTo>
                      <a:pt x="1875" y="1846"/>
                    </a:lnTo>
                    <a:lnTo>
                      <a:pt x="1875" y="1844"/>
                    </a:lnTo>
                    <a:lnTo>
                      <a:pt x="1876" y="1844"/>
                    </a:lnTo>
                    <a:lnTo>
                      <a:pt x="1877" y="1844"/>
                    </a:lnTo>
                    <a:lnTo>
                      <a:pt x="1877" y="1846"/>
                    </a:lnTo>
                    <a:lnTo>
                      <a:pt x="1879" y="1846"/>
                    </a:lnTo>
                    <a:lnTo>
                      <a:pt x="1880" y="1846"/>
                    </a:lnTo>
                    <a:lnTo>
                      <a:pt x="1880" y="1847"/>
                    </a:lnTo>
                    <a:lnTo>
                      <a:pt x="1881" y="1847"/>
                    </a:lnTo>
                    <a:lnTo>
                      <a:pt x="1882" y="1847"/>
                    </a:lnTo>
                    <a:lnTo>
                      <a:pt x="1883" y="1847"/>
                    </a:lnTo>
                    <a:lnTo>
                      <a:pt x="1884" y="1847"/>
                    </a:lnTo>
                    <a:lnTo>
                      <a:pt x="1884" y="1846"/>
                    </a:lnTo>
                    <a:lnTo>
                      <a:pt x="1885" y="1846"/>
                    </a:lnTo>
                    <a:lnTo>
                      <a:pt x="1885" y="1844"/>
                    </a:lnTo>
                    <a:lnTo>
                      <a:pt x="1885" y="1846"/>
                    </a:lnTo>
                    <a:lnTo>
                      <a:pt x="1885" y="1844"/>
                    </a:lnTo>
                    <a:lnTo>
                      <a:pt x="1886" y="1844"/>
                    </a:lnTo>
                    <a:lnTo>
                      <a:pt x="1886" y="1846"/>
                    </a:lnTo>
                    <a:lnTo>
                      <a:pt x="1886" y="1844"/>
                    </a:lnTo>
                    <a:lnTo>
                      <a:pt x="1888" y="1844"/>
                    </a:lnTo>
                    <a:lnTo>
                      <a:pt x="1888" y="1846"/>
                    </a:lnTo>
                    <a:lnTo>
                      <a:pt x="1889" y="1846"/>
                    </a:lnTo>
                    <a:lnTo>
                      <a:pt x="1890" y="1846"/>
                    </a:lnTo>
                    <a:lnTo>
                      <a:pt x="1890" y="1844"/>
                    </a:lnTo>
                    <a:lnTo>
                      <a:pt x="1890" y="1843"/>
                    </a:lnTo>
                    <a:lnTo>
                      <a:pt x="1891" y="1843"/>
                    </a:lnTo>
                    <a:lnTo>
                      <a:pt x="1892" y="1843"/>
                    </a:lnTo>
                    <a:lnTo>
                      <a:pt x="1892" y="1842"/>
                    </a:lnTo>
                    <a:lnTo>
                      <a:pt x="1893" y="1842"/>
                    </a:lnTo>
                    <a:lnTo>
                      <a:pt x="1892" y="1841"/>
                    </a:lnTo>
                    <a:lnTo>
                      <a:pt x="1893" y="1841"/>
                    </a:lnTo>
                    <a:lnTo>
                      <a:pt x="1893" y="1842"/>
                    </a:lnTo>
                    <a:lnTo>
                      <a:pt x="1893" y="1841"/>
                    </a:lnTo>
                    <a:lnTo>
                      <a:pt x="1894" y="1841"/>
                    </a:lnTo>
                    <a:lnTo>
                      <a:pt x="1896" y="1841"/>
                    </a:lnTo>
                    <a:lnTo>
                      <a:pt x="1897" y="1841"/>
                    </a:lnTo>
                    <a:lnTo>
                      <a:pt x="1897" y="1840"/>
                    </a:lnTo>
                    <a:lnTo>
                      <a:pt x="1898" y="1840"/>
                    </a:lnTo>
                    <a:lnTo>
                      <a:pt x="1898" y="1839"/>
                    </a:lnTo>
                    <a:lnTo>
                      <a:pt x="1899" y="1839"/>
                    </a:lnTo>
                    <a:lnTo>
                      <a:pt x="1899" y="1838"/>
                    </a:lnTo>
                    <a:lnTo>
                      <a:pt x="1900" y="1838"/>
                    </a:lnTo>
                    <a:lnTo>
                      <a:pt x="1900" y="1836"/>
                    </a:lnTo>
                    <a:lnTo>
                      <a:pt x="1900" y="1835"/>
                    </a:lnTo>
                    <a:lnTo>
                      <a:pt x="1901" y="1835"/>
                    </a:lnTo>
                    <a:lnTo>
                      <a:pt x="1901" y="1834"/>
                    </a:lnTo>
                    <a:lnTo>
                      <a:pt x="1902" y="1834"/>
                    </a:lnTo>
                    <a:lnTo>
                      <a:pt x="1902" y="1835"/>
                    </a:lnTo>
                    <a:lnTo>
                      <a:pt x="1903" y="1835"/>
                    </a:lnTo>
                    <a:lnTo>
                      <a:pt x="1905" y="1835"/>
                    </a:lnTo>
                    <a:lnTo>
                      <a:pt x="1905" y="1836"/>
                    </a:lnTo>
                    <a:lnTo>
                      <a:pt x="1905" y="1835"/>
                    </a:lnTo>
                    <a:lnTo>
                      <a:pt x="1906" y="1835"/>
                    </a:lnTo>
                    <a:lnTo>
                      <a:pt x="1907" y="1835"/>
                    </a:lnTo>
                    <a:lnTo>
                      <a:pt x="1908" y="1834"/>
                    </a:lnTo>
                    <a:lnTo>
                      <a:pt x="1909" y="1834"/>
                    </a:lnTo>
                    <a:lnTo>
                      <a:pt x="1910" y="1834"/>
                    </a:lnTo>
                    <a:lnTo>
                      <a:pt x="1910" y="1835"/>
                    </a:lnTo>
                    <a:lnTo>
                      <a:pt x="1911" y="1835"/>
                    </a:lnTo>
                    <a:lnTo>
                      <a:pt x="1913" y="1835"/>
                    </a:lnTo>
                    <a:lnTo>
                      <a:pt x="1914" y="1835"/>
                    </a:lnTo>
                    <a:lnTo>
                      <a:pt x="1915" y="1835"/>
                    </a:lnTo>
                    <a:lnTo>
                      <a:pt x="1916" y="1835"/>
                    </a:lnTo>
                    <a:lnTo>
                      <a:pt x="1917" y="1835"/>
                    </a:lnTo>
                    <a:lnTo>
                      <a:pt x="1917" y="1834"/>
                    </a:lnTo>
                    <a:lnTo>
                      <a:pt x="1918" y="1833"/>
                    </a:lnTo>
                    <a:lnTo>
                      <a:pt x="1919" y="1833"/>
                    </a:lnTo>
                    <a:lnTo>
                      <a:pt x="1920" y="1833"/>
                    </a:lnTo>
                    <a:lnTo>
                      <a:pt x="1922" y="1833"/>
                    </a:lnTo>
                    <a:lnTo>
                      <a:pt x="1922" y="1834"/>
                    </a:lnTo>
                    <a:lnTo>
                      <a:pt x="1922" y="1835"/>
                    </a:lnTo>
                    <a:lnTo>
                      <a:pt x="1920" y="1836"/>
                    </a:lnTo>
                    <a:lnTo>
                      <a:pt x="1919" y="1836"/>
                    </a:lnTo>
                    <a:lnTo>
                      <a:pt x="1919" y="1838"/>
                    </a:lnTo>
                    <a:lnTo>
                      <a:pt x="1918" y="1838"/>
                    </a:lnTo>
                    <a:lnTo>
                      <a:pt x="1918" y="1839"/>
                    </a:lnTo>
                    <a:lnTo>
                      <a:pt x="1918" y="1840"/>
                    </a:lnTo>
                    <a:lnTo>
                      <a:pt x="1919" y="1840"/>
                    </a:lnTo>
                    <a:lnTo>
                      <a:pt x="1920" y="1840"/>
                    </a:lnTo>
                    <a:lnTo>
                      <a:pt x="1922" y="1840"/>
                    </a:lnTo>
                    <a:lnTo>
                      <a:pt x="1922" y="1841"/>
                    </a:lnTo>
                    <a:lnTo>
                      <a:pt x="1923" y="1841"/>
                    </a:lnTo>
                    <a:lnTo>
                      <a:pt x="1923" y="1840"/>
                    </a:lnTo>
                    <a:lnTo>
                      <a:pt x="1924" y="1840"/>
                    </a:lnTo>
                    <a:lnTo>
                      <a:pt x="1925" y="1840"/>
                    </a:lnTo>
                    <a:lnTo>
                      <a:pt x="1926" y="1840"/>
                    </a:lnTo>
                    <a:lnTo>
                      <a:pt x="1927" y="1840"/>
                    </a:lnTo>
                    <a:lnTo>
                      <a:pt x="1928" y="1840"/>
                    </a:lnTo>
                    <a:lnTo>
                      <a:pt x="1930" y="1840"/>
                    </a:lnTo>
                    <a:lnTo>
                      <a:pt x="1930" y="1841"/>
                    </a:lnTo>
                    <a:lnTo>
                      <a:pt x="1931" y="1841"/>
                    </a:lnTo>
                    <a:lnTo>
                      <a:pt x="1932" y="1841"/>
                    </a:lnTo>
                    <a:lnTo>
                      <a:pt x="1933" y="1841"/>
                    </a:lnTo>
                    <a:lnTo>
                      <a:pt x="1934" y="1841"/>
                    </a:lnTo>
                    <a:lnTo>
                      <a:pt x="1934" y="1840"/>
                    </a:lnTo>
                    <a:lnTo>
                      <a:pt x="1935" y="1840"/>
                    </a:lnTo>
                    <a:lnTo>
                      <a:pt x="1936" y="1840"/>
                    </a:lnTo>
                    <a:lnTo>
                      <a:pt x="1935" y="1840"/>
                    </a:lnTo>
                    <a:lnTo>
                      <a:pt x="1935" y="1841"/>
                    </a:lnTo>
                    <a:lnTo>
                      <a:pt x="1936" y="1841"/>
                    </a:lnTo>
                    <a:lnTo>
                      <a:pt x="1936" y="1842"/>
                    </a:lnTo>
                    <a:lnTo>
                      <a:pt x="1936" y="1841"/>
                    </a:lnTo>
                    <a:lnTo>
                      <a:pt x="1937" y="1841"/>
                    </a:lnTo>
                    <a:lnTo>
                      <a:pt x="1939" y="1841"/>
                    </a:lnTo>
                    <a:lnTo>
                      <a:pt x="1940" y="1841"/>
                    </a:lnTo>
                    <a:lnTo>
                      <a:pt x="1941" y="1841"/>
                    </a:lnTo>
                    <a:lnTo>
                      <a:pt x="1941" y="1842"/>
                    </a:lnTo>
                    <a:lnTo>
                      <a:pt x="1942" y="1842"/>
                    </a:lnTo>
                    <a:lnTo>
                      <a:pt x="1943" y="1842"/>
                    </a:lnTo>
                    <a:lnTo>
                      <a:pt x="1943" y="1843"/>
                    </a:lnTo>
                    <a:lnTo>
                      <a:pt x="1944" y="1843"/>
                    </a:lnTo>
                    <a:lnTo>
                      <a:pt x="1945" y="1843"/>
                    </a:lnTo>
                    <a:lnTo>
                      <a:pt x="1945" y="1844"/>
                    </a:lnTo>
                    <a:lnTo>
                      <a:pt x="1947" y="1844"/>
                    </a:lnTo>
                    <a:lnTo>
                      <a:pt x="1948" y="1844"/>
                    </a:lnTo>
                    <a:lnTo>
                      <a:pt x="1948" y="1846"/>
                    </a:lnTo>
                    <a:lnTo>
                      <a:pt x="1947" y="1846"/>
                    </a:lnTo>
                    <a:lnTo>
                      <a:pt x="1947" y="1847"/>
                    </a:lnTo>
                    <a:lnTo>
                      <a:pt x="1945" y="1847"/>
                    </a:lnTo>
                    <a:lnTo>
                      <a:pt x="1945" y="1848"/>
                    </a:lnTo>
                    <a:lnTo>
                      <a:pt x="1944" y="1848"/>
                    </a:lnTo>
                    <a:lnTo>
                      <a:pt x="1944" y="1849"/>
                    </a:lnTo>
                    <a:lnTo>
                      <a:pt x="1944" y="1850"/>
                    </a:lnTo>
                    <a:lnTo>
                      <a:pt x="1943" y="1850"/>
                    </a:lnTo>
                    <a:lnTo>
                      <a:pt x="1943" y="1851"/>
                    </a:lnTo>
                    <a:lnTo>
                      <a:pt x="1943" y="1852"/>
                    </a:lnTo>
                    <a:lnTo>
                      <a:pt x="1943" y="1853"/>
                    </a:lnTo>
                    <a:lnTo>
                      <a:pt x="1944" y="1853"/>
                    </a:lnTo>
                    <a:lnTo>
                      <a:pt x="1943" y="1853"/>
                    </a:lnTo>
                    <a:lnTo>
                      <a:pt x="1943" y="1855"/>
                    </a:lnTo>
                    <a:lnTo>
                      <a:pt x="1942" y="1855"/>
                    </a:lnTo>
                    <a:lnTo>
                      <a:pt x="1941" y="1855"/>
                    </a:lnTo>
                    <a:lnTo>
                      <a:pt x="1942" y="1855"/>
                    </a:lnTo>
                    <a:lnTo>
                      <a:pt x="1942" y="1856"/>
                    </a:lnTo>
                    <a:lnTo>
                      <a:pt x="1942" y="1857"/>
                    </a:lnTo>
                    <a:lnTo>
                      <a:pt x="1941" y="1857"/>
                    </a:lnTo>
                    <a:lnTo>
                      <a:pt x="1940" y="1857"/>
                    </a:lnTo>
                    <a:lnTo>
                      <a:pt x="1940" y="1858"/>
                    </a:lnTo>
                    <a:lnTo>
                      <a:pt x="1940" y="1859"/>
                    </a:lnTo>
                    <a:lnTo>
                      <a:pt x="1940" y="1860"/>
                    </a:lnTo>
                    <a:lnTo>
                      <a:pt x="1941" y="1860"/>
                    </a:lnTo>
                    <a:lnTo>
                      <a:pt x="1941" y="1861"/>
                    </a:lnTo>
                    <a:lnTo>
                      <a:pt x="1942" y="1861"/>
                    </a:lnTo>
                    <a:lnTo>
                      <a:pt x="1942" y="1863"/>
                    </a:lnTo>
                    <a:lnTo>
                      <a:pt x="1943" y="1863"/>
                    </a:lnTo>
                    <a:lnTo>
                      <a:pt x="1942" y="1863"/>
                    </a:lnTo>
                    <a:lnTo>
                      <a:pt x="1943" y="1863"/>
                    </a:lnTo>
                    <a:lnTo>
                      <a:pt x="1943" y="1861"/>
                    </a:lnTo>
                    <a:lnTo>
                      <a:pt x="1944" y="1861"/>
                    </a:lnTo>
                    <a:lnTo>
                      <a:pt x="1944" y="1860"/>
                    </a:lnTo>
                    <a:lnTo>
                      <a:pt x="1944" y="1859"/>
                    </a:lnTo>
                    <a:lnTo>
                      <a:pt x="1945" y="1859"/>
                    </a:lnTo>
                    <a:lnTo>
                      <a:pt x="1944" y="1859"/>
                    </a:lnTo>
                    <a:lnTo>
                      <a:pt x="1945" y="1859"/>
                    </a:lnTo>
                    <a:lnTo>
                      <a:pt x="1945" y="1858"/>
                    </a:lnTo>
                    <a:lnTo>
                      <a:pt x="1947" y="1858"/>
                    </a:lnTo>
                    <a:lnTo>
                      <a:pt x="1947" y="1857"/>
                    </a:lnTo>
                    <a:lnTo>
                      <a:pt x="1948" y="1857"/>
                    </a:lnTo>
                    <a:lnTo>
                      <a:pt x="1949" y="1857"/>
                    </a:lnTo>
                    <a:lnTo>
                      <a:pt x="1949" y="1856"/>
                    </a:lnTo>
                    <a:lnTo>
                      <a:pt x="1948" y="1856"/>
                    </a:lnTo>
                    <a:lnTo>
                      <a:pt x="1949" y="1856"/>
                    </a:lnTo>
                    <a:lnTo>
                      <a:pt x="1949" y="1857"/>
                    </a:lnTo>
                    <a:lnTo>
                      <a:pt x="1949" y="1858"/>
                    </a:lnTo>
                    <a:lnTo>
                      <a:pt x="1950" y="1858"/>
                    </a:lnTo>
                    <a:lnTo>
                      <a:pt x="1950" y="1859"/>
                    </a:lnTo>
                    <a:lnTo>
                      <a:pt x="1949" y="1859"/>
                    </a:lnTo>
                    <a:lnTo>
                      <a:pt x="1949" y="1860"/>
                    </a:lnTo>
                    <a:lnTo>
                      <a:pt x="1949" y="1861"/>
                    </a:lnTo>
                    <a:lnTo>
                      <a:pt x="1950" y="1861"/>
                    </a:lnTo>
                    <a:lnTo>
                      <a:pt x="1950" y="1863"/>
                    </a:lnTo>
                    <a:lnTo>
                      <a:pt x="1950" y="1864"/>
                    </a:lnTo>
                    <a:lnTo>
                      <a:pt x="1951" y="1864"/>
                    </a:lnTo>
                    <a:lnTo>
                      <a:pt x="1952" y="1864"/>
                    </a:lnTo>
                    <a:lnTo>
                      <a:pt x="1953" y="1864"/>
                    </a:lnTo>
                    <a:lnTo>
                      <a:pt x="1953" y="1865"/>
                    </a:lnTo>
                    <a:lnTo>
                      <a:pt x="1953" y="1866"/>
                    </a:lnTo>
                    <a:lnTo>
                      <a:pt x="1954" y="1866"/>
                    </a:lnTo>
                    <a:lnTo>
                      <a:pt x="1954" y="1867"/>
                    </a:lnTo>
                    <a:lnTo>
                      <a:pt x="1954" y="1868"/>
                    </a:lnTo>
                    <a:lnTo>
                      <a:pt x="1956" y="1869"/>
                    </a:lnTo>
                    <a:lnTo>
                      <a:pt x="1957" y="1869"/>
                    </a:lnTo>
                    <a:lnTo>
                      <a:pt x="1957" y="1871"/>
                    </a:lnTo>
                    <a:lnTo>
                      <a:pt x="1958" y="1871"/>
                    </a:lnTo>
                    <a:lnTo>
                      <a:pt x="1958" y="1872"/>
                    </a:lnTo>
                    <a:lnTo>
                      <a:pt x="1959" y="1872"/>
                    </a:lnTo>
                    <a:lnTo>
                      <a:pt x="1959" y="1873"/>
                    </a:lnTo>
                    <a:lnTo>
                      <a:pt x="1960" y="1873"/>
                    </a:lnTo>
                    <a:lnTo>
                      <a:pt x="1961" y="1873"/>
                    </a:lnTo>
                    <a:lnTo>
                      <a:pt x="1961" y="1874"/>
                    </a:lnTo>
                    <a:lnTo>
                      <a:pt x="1962" y="1874"/>
                    </a:lnTo>
                    <a:lnTo>
                      <a:pt x="1964" y="1874"/>
                    </a:lnTo>
                    <a:lnTo>
                      <a:pt x="1965" y="1874"/>
                    </a:lnTo>
                    <a:lnTo>
                      <a:pt x="1965" y="1875"/>
                    </a:lnTo>
                    <a:lnTo>
                      <a:pt x="1964" y="1875"/>
                    </a:lnTo>
                    <a:lnTo>
                      <a:pt x="1964" y="1876"/>
                    </a:lnTo>
                    <a:lnTo>
                      <a:pt x="1964" y="1877"/>
                    </a:lnTo>
                    <a:lnTo>
                      <a:pt x="1964" y="1878"/>
                    </a:lnTo>
                    <a:lnTo>
                      <a:pt x="1964" y="1880"/>
                    </a:lnTo>
                    <a:lnTo>
                      <a:pt x="1964" y="1881"/>
                    </a:lnTo>
                    <a:lnTo>
                      <a:pt x="1962" y="1881"/>
                    </a:lnTo>
                    <a:lnTo>
                      <a:pt x="1961" y="1881"/>
                    </a:lnTo>
                    <a:lnTo>
                      <a:pt x="1961" y="1882"/>
                    </a:lnTo>
                    <a:lnTo>
                      <a:pt x="1960" y="1882"/>
                    </a:lnTo>
                    <a:lnTo>
                      <a:pt x="1960" y="1883"/>
                    </a:lnTo>
                    <a:lnTo>
                      <a:pt x="1961" y="1884"/>
                    </a:lnTo>
                    <a:lnTo>
                      <a:pt x="1961" y="1885"/>
                    </a:lnTo>
                    <a:lnTo>
                      <a:pt x="1962" y="1886"/>
                    </a:lnTo>
                    <a:lnTo>
                      <a:pt x="1962" y="1888"/>
                    </a:lnTo>
                    <a:lnTo>
                      <a:pt x="1961" y="1886"/>
                    </a:lnTo>
                    <a:lnTo>
                      <a:pt x="1960" y="1886"/>
                    </a:lnTo>
                    <a:lnTo>
                      <a:pt x="1959" y="1886"/>
                    </a:lnTo>
                    <a:lnTo>
                      <a:pt x="1959" y="1885"/>
                    </a:lnTo>
                    <a:lnTo>
                      <a:pt x="1958" y="1885"/>
                    </a:lnTo>
                    <a:lnTo>
                      <a:pt x="1957" y="1885"/>
                    </a:lnTo>
                    <a:lnTo>
                      <a:pt x="1958" y="1885"/>
                    </a:lnTo>
                    <a:lnTo>
                      <a:pt x="1958" y="1884"/>
                    </a:lnTo>
                    <a:lnTo>
                      <a:pt x="1957" y="1884"/>
                    </a:lnTo>
                    <a:lnTo>
                      <a:pt x="1958" y="1884"/>
                    </a:lnTo>
                    <a:lnTo>
                      <a:pt x="1957" y="1884"/>
                    </a:lnTo>
                    <a:lnTo>
                      <a:pt x="1957" y="1883"/>
                    </a:lnTo>
                    <a:lnTo>
                      <a:pt x="1958" y="1883"/>
                    </a:lnTo>
                    <a:lnTo>
                      <a:pt x="1958" y="1882"/>
                    </a:lnTo>
                    <a:lnTo>
                      <a:pt x="1958" y="1883"/>
                    </a:lnTo>
                    <a:lnTo>
                      <a:pt x="1957" y="1883"/>
                    </a:lnTo>
                    <a:lnTo>
                      <a:pt x="1957" y="1884"/>
                    </a:lnTo>
                    <a:lnTo>
                      <a:pt x="1956" y="1884"/>
                    </a:lnTo>
                    <a:lnTo>
                      <a:pt x="1957" y="1884"/>
                    </a:lnTo>
                    <a:lnTo>
                      <a:pt x="1956" y="1884"/>
                    </a:lnTo>
                    <a:lnTo>
                      <a:pt x="1956" y="1885"/>
                    </a:lnTo>
                    <a:lnTo>
                      <a:pt x="1954" y="1885"/>
                    </a:lnTo>
                    <a:lnTo>
                      <a:pt x="1953" y="1885"/>
                    </a:lnTo>
                    <a:lnTo>
                      <a:pt x="1953" y="1884"/>
                    </a:lnTo>
                    <a:lnTo>
                      <a:pt x="1953" y="1883"/>
                    </a:lnTo>
                    <a:lnTo>
                      <a:pt x="1952" y="1883"/>
                    </a:lnTo>
                    <a:lnTo>
                      <a:pt x="1952" y="1884"/>
                    </a:lnTo>
                    <a:lnTo>
                      <a:pt x="1952" y="1885"/>
                    </a:lnTo>
                    <a:lnTo>
                      <a:pt x="1951" y="1885"/>
                    </a:lnTo>
                    <a:lnTo>
                      <a:pt x="1951" y="1886"/>
                    </a:lnTo>
                    <a:lnTo>
                      <a:pt x="1951" y="1885"/>
                    </a:lnTo>
                    <a:lnTo>
                      <a:pt x="1951" y="1886"/>
                    </a:lnTo>
                    <a:lnTo>
                      <a:pt x="1950" y="1886"/>
                    </a:lnTo>
                    <a:lnTo>
                      <a:pt x="1950" y="1888"/>
                    </a:lnTo>
                    <a:lnTo>
                      <a:pt x="1949" y="1888"/>
                    </a:lnTo>
                    <a:lnTo>
                      <a:pt x="1949" y="1889"/>
                    </a:lnTo>
                    <a:lnTo>
                      <a:pt x="1948" y="1889"/>
                    </a:lnTo>
                    <a:lnTo>
                      <a:pt x="1949" y="1889"/>
                    </a:lnTo>
                    <a:lnTo>
                      <a:pt x="1948" y="1889"/>
                    </a:lnTo>
                    <a:lnTo>
                      <a:pt x="1948" y="1890"/>
                    </a:lnTo>
                    <a:lnTo>
                      <a:pt x="1948" y="1889"/>
                    </a:lnTo>
                    <a:lnTo>
                      <a:pt x="1947" y="1889"/>
                    </a:lnTo>
                    <a:lnTo>
                      <a:pt x="1947" y="1888"/>
                    </a:lnTo>
                    <a:lnTo>
                      <a:pt x="1948" y="1888"/>
                    </a:lnTo>
                    <a:lnTo>
                      <a:pt x="1948" y="1886"/>
                    </a:lnTo>
                    <a:lnTo>
                      <a:pt x="1947" y="1886"/>
                    </a:lnTo>
                    <a:lnTo>
                      <a:pt x="1945" y="1886"/>
                    </a:lnTo>
                    <a:lnTo>
                      <a:pt x="1945" y="1885"/>
                    </a:lnTo>
                    <a:lnTo>
                      <a:pt x="1945" y="1884"/>
                    </a:lnTo>
                    <a:lnTo>
                      <a:pt x="1944" y="1884"/>
                    </a:lnTo>
                    <a:lnTo>
                      <a:pt x="1944" y="1883"/>
                    </a:lnTo>
                    <a:lnTo>
                      <a:pt x="1943" y="1883"/>
                    </a:lnTo>
                    <a:lnTo>
                      <a:pt x="1942" y="1883"/>
                    </a:lnTo>
                    <a:lnTo>
                      <a:pt x="1942" y="1884"/>
                    </a:lnTo>
                    <a:lnTo>
                      <a:pt x="1941" y="1884"/>
                    </a:lnTo>
                    <a:lnTo>
                      <a:pt x="1940" y="1884"/>
                    </a:lnTo>
                    <a:lnTo>
                      <a:pt x="1941" y="1884"/>
                    </a:lnTo>
                    <a:lnTo>
                      <a:pt x="1941" y="1883"/>
                    </a:lnTo>
                    <a:lnTo>
                      <a:pt x="1942" y="1883"/>
                    </a:lnTo>
                    <a:lnTo>
                      <a:pt x="1943" y="1883"/>
                    </a:lnTo>
                    <a:lnTo>
                      <a:pt x="1943" y="1882"/>
                    </a:lnTo>
                    <a:lnTo>
                      <a:pt x="1944" y="1882"/>
                    </a:lnTo>
                    <a:lnTo>
                      <a:pt x="1944" y="1881"/>
                    </a:lnTo>
                    <a:lnTo>
                      <a:pt x="1943" y="1881"/>
                    </a:lnTo>
                    <a:lnTo>
                      <a:pt x="1942" y="1881"/>
                    </a:lnTo>
                    <a:lnTo>
                      <a:pt x="1942" y="1880"/>
                    </a:lnTo>
                    <a:lnTo>
                      <a:pt x="1942" y="1878"/>
                    </a:lnTo>
                    <a:lnTo>
                      <a:pt x="1941" y="1878"/>
                    </a:lnTo>
                    <a:lnTo>
                      <a:pt x="1941" y="1880"/>
                    </a:lnTo>
                    <a:lnTo>
                      <a:pt x="1940" y="1880"/>
                    </a:lnTo>
                    <a:lnTo>
                      <a:pt x="1939" y="1880"/>
                    </a:lnTo>
                    <a:lnTo>
                      <a:pt x="1940" y="1880"/>
                    </a:lnTo>
                    <a:lnTo>
                      <a:pt x="1940" y="1878"/>
                    </a:lnTo>
                    <a:lnTo>
                      <a:pt x="1940" y="1877"/>
                    </a:lnTo>
                    <a:lnTo>
                      <a:pt x="1941" y="1877"/>
                    </a:lnTo>
                    <a:lnTo>
                      <a:pt x="1940" y="1877"/>
                    </a:lnTo>
                    <a:lnTo>
                      <a:pt x="1940" y="1876"/>
                    </a:lnTo>
                    <a:lnTo>
                      <a:pt x="1940" y="1877"/>
                    </a:lnTo>
                    <a:lnTo>
                      <a:pt x="1939" y="1877"/>
                    </a:lnTo>
                    <a:lnTo>
                      <a:pt x="1939" y="1876"/>
                    </a:lnTo>
                    <a:lnTo>
                      <a:pt x="1939" y="1875"/>
                    </a:lnTo>
                    <a:lnTo>
                      <a:pt x="1939" y="1876"/>
                    </a:lnTo>
                    <a:lnTo>
                      <a:pt x="1937" y="1876"/>
                    </a:lnTo>
                    <a:lnTo>
                      <a:pt x="1939" y="1875"/>
                    </a:lnTo>
                    <a:lnTo>
                      <a:pt x="1939" y="1874"/>
                    </a:lnTo>
                    <a:lnTo>
                      <a:pt x="1937" y="1874"/>
                    </a:lnTo>
                    <a:lnTo>
                      <a:pt x="1937" y="1873"/>
                    </a:lnTo>
                    <a:lnTo>
                      <a:pt x="1937" y="1874"/>
                    </a:lnTo>
                    <a:lnTo>
                      <a:pt x="1937" y="1873"/>
                    </a:lnTo>
                    <a:lnTo>
                      <a:pt x="1936" y="1873"/>
                    </a:lnTo>
                    <a:lnTo>
                      <a:pt x="1936" y="1872"/>
                    </a:lnTo>
                    <a:lnTo>
                      <a:pt x="1936" y="1873"/>
                    </a:lnTo>
                    <a:lnTo>
                      <a:pt x="1936" y="1872"/>
                    </a:lnTo>
                    <a:lnTo>
                      <a:pt x="1935" y="1872"/>
                    </a:lnTo>
                    <a:lnTo>
                      <a:pt x="1935" y="1873"/>
                    </a:lnTo>
                    <a:lnTo>
                      <a:pt x="1934" y="1873"/>
                    </a:lnTo>
                    <a:lnTo>
                      <a:pt x="1935" y="1873"/>
                    </a:lnTo>
                    <a:lnTo>
                      <a:pt x="1935" y="1874"/>
                    </a:lnTo>
                    <a:lnTo>
                      <a:pt x="1935" y="1875"/>
                    </a:lnTo>
                    <a:lnTo>
                      <a:pt x="1936" y="1875"/>
                    </a:lnTo>
                    <a:lnTo>
                      <a:pt x="1935" y="1875"/>
                    </a:lnTo>
                    <a:lnTo>
                      <a:pt x="1936" y="1875"/>
                    </a:lnTo>
                    <a:lnTo>
                      <a:pt x="1936" y="1876"/>
                    </a:lnTo>
                    <a:lnTo>
                      <a:pt x="1937" y="1876"/>
                    </a:lnTo>
                    <a:lnTo>
                      <a:pt x="1937" y="1877"/>
                    </a:lnTo>
                    <a:lnTo>
                      <a:pt x="1939" y="1877"/>
                    </a:lnTo>
                    <a:lnTo>
                      <a:pt x="1937" y="1877"/>
                    </a:lnTo>
                    <a:lnTo>
                      <a:pt x="1937" y="1878"/>
                    </a:lnTo>
                    <a:lnTo>
                      <a:pt x="1937" y="1880"/>
                    </a:lnTo>
                    <a:lnTo>
                      <a:pt x="1936" y="1880"/>
                    </a:lnTo>
                    <a:lnTo>
                      <a:pt x="1936" y="1878"/>
                    </a:lnTo>
                    <a:lnTo>
                      <a:pt x="1935" y="1878"/>
                    </a:lnTo>
                    <a:lnTo>
                      <a:pt x="1935" y="1880"/>
                    </a:lnTo>
                    <a:lnTo>
                      <a:pt x="1936" y="1880"/>
                    </a:lnTo>
                    <a:lnTo>
                      <a:pt x="1935" y="1880"/>
                    </a:lnTo>
                    <a:lnTo>
                      <a:pt x="1935" y="1881"/>
                    </a:lnTo>
                    <a:lnTo>
                      <a:pt x="1935" y="1880"/>
                    </a:lnTo>
                    <a:lnTo>
                      <a:pt x="1934" y="1880"/>
                    </a:lnTo>
                    <a:lnTo>
                      <a:pt x="1934" y="1878"/>
                    </a:lnTo>
                    <a:lnTo>
                      <a:pt x="1933" y="1878"/>
                    </a:lnTo>
                    <a:lnTo>
                      <a:pt x="1932" y="1878"/>
                    </a:lnTo>
                    <a:lnTo>
                      <a:pt x="1933" y="1878"/>
                    </a:lnTo>
                    <a:lnTo>
                      <a:pt x="1933" y="1880"/>
                    </a:lnTo>
                    <a:lnTo>
                      <a:pt x="1933" y="1881"/>
                    </a:lnTo>
                    <a:lnTo>
                      <a:pt x="1932" y="1881"/>
                    </a:lnTo>
                    <a:lnTo>
                      <a:pt x="1931" y="1881"/>
                    </a:lnTo>
                    <a:lnTo>
                      <a:pt x="1932" y="1881"/>
                    </a:lnTo>
                    <a:lnTo>
                      <a:pt x="1932" y="1882"/>
                    </a:lnTo>
                    <a:lnTo>
                      <a:pt x="1931" y="1882"/>
                    </a:lnTo>
                    <a:lnTo>
                      <a:pt x="1931" y="1883"/>
                    </a:lnTo>
                    <a:lnTo>
                      <a:pt x="1930" y="1883"/>
                    </a:lnTo>
                    <a:lnTo>
                      <a:pt x="1931" y="1883"/>
                    </a:lnTo>
                    <a:lnTo>
                      <a:pt x="1932" y="1883"/>
                    </a:lnTo>
                    <a:lnTo>
                      <a:pt x="1932" y="1882"/>
                    </a:lnTo>
                    <a:lnTo>
                      <a:pt x="1933" y="1882"/>
                    </a:lnTo>
                    <a:lnTo>
                      <a:pt x="1933" y="1883"/>
                    </a:lnTo>
                    <a:lnTo>
                      <a:pt x="1933" y="1882"/>
                    </a:lnTo>
                    <a:lnTo>
                      <a:pt x="1934" y="1882"/>
                    </a:lnTo>
                    <a:lnTo>
                      <a:pt x="1935" y="1882"/>
                    </a:lnTo>
                    <a:lnTo>
                      <a:pt x="1936" y="1882"/>
                    </a:lnTo>
                    <a:lnTo>
                      <a:pt x="1936" y="1881"/>
                    </a:lnTo>
                    <a:lnTo>
                      <a:pt x="1937" y="1881"/>
                    </a:lnTo>
                    <a:lnTo>
                      <a:pt x="1937" y="1880"/>
                    </a:lnTo>
                    <a:lnTo>
                      <a:pt x="1937" y="1881"/>
                    </a:lnTo>
                    <a:lnTo>
                      <a:pt x="1939" y="1882"/>
                    </a:lnTo>
                    <a:lnTo>
                      <a:pt x="1940" y="1882"/>
                    </a:lnTo>
                    <a:lnTo>
                      <a:pt x="1941" y="1882"/>
                    </a:lnTo>
                    <a:lnTo>
                      <a:pt x="1940" y="1882"/>
                    </a:lnTo>
                    <a:lnTo>
                      <a:pt x="1939" y="1882"/>
                    </a:lnTo>
                    <a:lnTo>
                      <a:pt x="1939" y="1883"/>
                    </a:lnTo>
                    <a:lnTo>
                      <a:pt x="1939" y="1884"/>
                    </a:lnTo>
                    <a:lnTo>
                      <a:pt x="1939" y="1885"/>
                    </a:lnTo>
                    <a:lnTo>
                      <a:pt x="1939" y="1886"/>
                    </a:lnTo>
                    <a:lnTo>
                      <a:pt x="1940" y="1886"/>
                    </a:lnTo>
                    <a:lnTo>
                      <a:pt x="1940" y="1888"/>
                    </a:lnTo>
                    <a:lnTo>
                      <a:pt x="1940" y="1886"/>
                    </a:lnTo>
                    <a:lnTo>
                      <a:pt x="1941" y="1886"/>
                    </a:lnTo>
                    <a:lnTo>
                      <a:pt x="1941" y="1888"/>
                    </a:lnTo>
                    <a:lnTo>
                      <a:pt x="1940" y="1888"/>
                    </a:lnTo>
                    <a:lnTo>
                      <a:pt x="1941" y="1888"/>
                    </a:lnTo>
                    <a:lnTo>
                      <a:pt x="1940" y="1888"/>
                    </a:lnTo>
                    <a:lnTo>
                      <a:pt x="1941" y="1888"/>
                    </a:lnTo>
                    <a:lnTo>
                      <a:pt x="1941" y="1889"/>
                    </a:lnTo>
                    <a:lnTo>
                      <a:pt x="1941" y="1888"/>
                    </a:lnTo>
                    <a:lnTo>
                      <a:pt x="1941" y="1886"/>
                    </a:lnTo>
                    <a:lnTo>
                      <a:pt x="1942" y="1886"/>
                    </a:lnTo>
                    <a:lnTo>
                      <a:pt x="1942" y="1885"/>
                    </a:lnTo>
                    <a:lnTo>
                      <a:pt x="1943" y="1885"/>
                    </a:lnTo>
                    <a:lnTo>
                      <a:pt x="1943" y="1886"/>
                    </a:lnTo>
                    <a:lnTo>
                      <a:pt x="1944" y="1886"/>
                    </a:lnTo>
                    <a:lnTo>
                      <a:pt x="1943" y="1886"/>
                    </a:lnTo>
                    <a:lnTo>
                      <a:pt x="1943" y="1888"/>
                    </a:lnTo>
                    <a:lnTo>
                      <a:pt x="1943" y="1889"/>
                    </a:lnTo>
                    <a:lnTo>
                      <a:pt x="1942" y="1889"/>
                    </a:lnTo>
                    <a:lnTo>
                      <a:pt x="1942" y="1890"/>
                    </a:lnTo>
                    <a:lnTo>
                      <a:pt x="1941" y="1890"/>
                    </a:lnTo>
                    <a:lnTo>
                      <a:pt x="1941" y="1891"/>
                    </a:lnTo>
                    <a:lnTo>
                      <a:pt x="1940" y="1891"/>
                    </a:lnTo>
                    <a:lnTo>
                      <a:pt x="1941" y="1891"/>
                    </a:lnTo>
                    <a:lnTo>
                      <a:pt x="1942" y="1891"/>
                    </a:lnTo>
                    <a:lnTo>
                      <a:pt x="1943" y="1891"/>
                    </a:lnTo>
                    <a:lnTo>
                      <a:pt x="1943" y="1890"/>
                    </a:lnTo>
                    <a:lnTo>
                      <a:pt x="1943" y="1889"/>
                    </a:lnTo>
                    <a:lnTo>
                      <a:pt x="1944" y="1889"/>
                    </a:lnTo>
                    <a:lnTo>
                      <a:pt x="1944" y="1890"/>
                    </a:lnTo>
                    <a:lnTo>
                      <a:pt x="1944" y="1891"/>
                    </a:lnTo>
                    <a:lnTo>
                      <a:pt x="1943" y="1891"/>
                    </a:lnTo>
                    <a:lnTo>
                      <a:pt x="1943" y="1892"/>
                    </a:lnTo>
                    <a:lnTo>
                      <a:pt x="1944" y="1892"/>
                    </a:lnTo>
                    <a:lnTo>
                      <a:pt x="1944" y="1893"/>
                    </a:lnTo>
                    <a:lnTo>
                      <a:pt x="1944" y="1892"/>
                    </a:lnTo>
                    <a:lnTo>
                      <a:pt x="1945" y="1892"/>
                    </a:lnTo>
                    <a:lnTo>
                      <a:pt x="1947" y="1892"/>
                    </a:lnTo>
                    <a:lnTo>
                      <a:pt x="1948" y="1892"/>
                    </a:lnTo>
                    <a:lnTo>
                      <a:pt x="1948" y="1893"/>
                    </a:lnTo>
                    <a:lnTo>
                      <a:pt x="1948" y="1892"/>
                    </a:lnTo>
                    <a:lnTo>
                      <a:pt x="1948" y="1893"/>
                    </a:lnTo>
                    <a:lnTo>
                      <a:pt x="1949" y="1893"/>
                    </a:lnTo>
                    <a:lnTo>
                      <a:pt x="1950" y="1893"/>
                    </a:lnTo>
                    <a:lnTo>
                      <a:pt x="1950" y="1892"/>
                    </a:lnTo>
                    <a:lnTo>
                      <a:pt x="1951" y="1892"/>
                    </a:lnTo>
                    <a:lnTo>
                      <a:pt x="1951" y="1891"/>
                    </a:lnTo>
                    <a:lnTo>
                      <a:pt x="1952" y="1891"/>
                    </a:lnTo>
                    <a:lnTo>
                      <a:pt x="1951" y="1891"/>
                    </a:lnTo>
                    <a:lnTo>
                      <a:pt x="1951" y="1892"/>
                    </a:lnTo>
                    <a:lnTo>
                      <a:pt x="1952" y="1892"/>
                    </a:lnTo>
                    <a:lnTo>
                      <a:pt x="1953" y="1892"/>
                    </a:lnTo>
                    <a:lnTo>
                      <a:pt x="1953" y="1891"/>
                    </a:lnTo>
                    <a:lnTo>
                      <a:pt x="1953" y="1892"/>
                    </a:lnTo>
                    <a:lnTo>
                      <a:pt x="1953" y="1893"/>
                    </a:lnTo>
                    <a:lnTo>
                      <a:pt x="1954" y="1893"/>
                    </a:lnTo>
                    <a:lnTo>
                      <a:pt x="1956" y="1893"/>
                    </a:lnTo>
                    <a:lnTo>
                      <a:pt x="1956" y="1892"/>
                    </a:lnTo>
                    <a:lnTo>
                      <a:pt x="1956" y="1891"/>
                    </a:lnTo>
                    <a:lnTo>
                      <a:pt x="1956" y="1890"/>
                    </a:lnTo>
                    <a:lnTo>
                      <a:pt x="1957" y="1890"/>
                    </a:lnTo>
                    <a:lnTo>
                      <a:pt x="1957" y="1891"/>
                    </a:lnTo>
                    <a:lnTo>
                      <a:pt x="1957" y="1892"/>
                    </a:lnTo>
                    <a:lnTo>
                      <a:pt x="1957" y="1893"/>
                    </a:lnTo>
                    <a:lnTo>
                      <a:pt x="1958" y="1893"/>
                    </a:lnTo>
                    <a:lnTo>
                      <a:pt x="1958" y="1894"/>
                    </a:lnTo>
                    <a:lnTo>
                      <a:pt x="1959" y="1894"/>
                    </a:lnTo>
                    <a:lnTo>
                      <a:pt x="1960" y="1894"/>
                    </a:lnTo>
                    <a:lnTo>
                      <a:pt x="1961" y="1894"/>
                    </a:lnTo>
                    <a:lnTo>
                      <a:pt x="1961" y="1893"/>
                    </a:lnTo>
                    <a:lnTo>
                      <a:pt x="1961" y="1894"/>
                    </a:lnTo>
                    <a:lnTo>
                      <a:pt x="1962" y="1894"/>
                    </a:lnTo>
                    <a:lnTo>
                      <a:pt x="1962" y="1893"/>
                    </a:lnTo>
                    <a:lnTo>
                      <a:pt x="1964" y="1893"/>
                    </a:lnTo>
                    <a:lnTo>
                      <a:pt x="1965" y="1893"/>
                    </a:lnTo>
                    <a:lnTo>
                      <a:pt x="1965" y="1892"/>
                    </a:lnTo>
                    <a:lnTo>
                      <a:pt x="1965" y="1891"/>
                    </a:lnTo>
                    <a:lnTo>
                      <a:pt x="1965" y="1890"/>
                    </a:lnTo>
                    <a:lnTo>
                      <a:pt x="1966" y="1890"/>
                    </a:lnTo>
                    <a:lnTo>
                      <a:pt x="1967" y="1890"/>
                    </a:lnTo>
                    <a:lnTo>
                      <a:pt x="1968" y="1890"/>
                    </a:lnTo>
                    <a:lnTo>
                      <a:pt x="1968" y="1889"/>
                    </a:lnTo>
                    <a:lnTo>
                      <a:pt x="1968" y="1888"/>
                    </a:lnTo>
                    <a:lnTo>
                      <a:pt x="1969" y="1888"/>
                    </a:lnTo>
                    <a:lnTo>
                      <a:pt x="1969" y="1886"/>
                    </a:lnTo>
                    <a:lnTo>
                      <a:pt x="1968" y="1886"/>
                    </a:lnTo>
                    <a:lnTo>
                      <a:pt x="1968" y="1885"/>
                    </a:lnTo>
                    <a:lnTo>
                      <a:pt x="1968" y="1884"/>
                    </a:lnTo>
                    <a:lnTo>
                      <a:pt x="1968" y="1883"/>
                    </a:lnTo>
                    <a:lnTo>
                      <a:pt x="1969" y="1883"/>
                    </a:lnTo>
                    <a:lnTo>
                      <a:pt x="1970" y="1883"/>
                    </a:lnTo>
                    <a:lnTo>
                      <a:pt x="1972" y="1883"/>
                    </a:lnTo>
                    <a:lnTo>
                      <a:pt x="1973" y="1883"/>
                    </a:lnTo>
                    <a:lnTo>
                      <a:pt x="1974" y="1883"/>
                    </a:lnTo>
                    <a:lnTo>
                      <a:pt x="1974" y="1882"/>
                    </a:lnTo>
                    <a:lnTo>
                      <a:pt x="1975" y="1882"/>
                    </a:lnTo>
                    <a:lnTo>
                      <a:pt x="1976" y="1882"/>
                    </a:lnTo>
                    <a:lnTo>
                      <a:pt x="1977" y="1882"/>
                    </a:lnTo>
                    <a:lnTo>
                      <a:pt x="1978" y="1882"/>
                    </a:lnTo>
                    <a:lnTo>
                      <a:pt x="1978" y="1881"/>
                    </a:lnTo>
                    <a:lnTo>
                      <a:pt x="1979" y="1882"/>
                    </a:lnTo>
                    <a:lnTo>
                      <a:pt x="1979" y="1883"/>
                    </a:lnTo>
                    <a:lnTo>
                      <a:pt x="1979" y="1884"/>
                    </a:lnTo>
                    <a:lnTo>
                      <a:pt x="1981" y="1885"/>
                    </a:lnTo>
                    <a:lnTo>
                      <a:pt x="1982" y="1885"/>
                    </a:lnTo>
                    <a:lnTo>
                      <a:pt x="1983" y="1886"/>
                    </a:lnTo>
                    <a:lnTo>
                      <a:pt x="1984" y="1888"/>
                    </a:lnTo>
                    <a:lnTo>
                      <a:pt x="1984" y="1889"/>
                    </a:lnTo>
                    <a:lnTo>
                      <a:pt x="1985" y="1889"/>
                    </a:lnTo>
                    <a:lnTo>
                      <a:pt x="1985" y="1888"/>
                    </a:lnTo>
                    <a:lnTo>
                      <a:pt x="1986" y="1888"/>
                    </a:lnTo>
                    <a:lnTo>
                      <a:pt x="1986" y="1889"/>
                    </a:lnTo>
                    <a:lnTo>
                      <a:pt x="1985" y="1889"/>
                    </a:lnTo>
                    <a:lnTo>
                      <a:pt x="1985" y="1890"/>
                    </a:lnTo>
                    <a:lnTo>
                      <a:pt x="1984" y="1891"/>
                    </a:lnTo>
                    <a:lnTo>
                      <a:pt x="1984" y="1892"/>
                    </a:lnTo>
                    <a:lnTo>
                      <a:pt x="1984" y="1893"/>
                    </a:lnTo>
                    <a:lnTo>
                      <a:pt x="1983" y="1893"/>
                    </a:lnTo>
                    <a:lnTo>
                      <a:pt x="1983" y="1894"/>
                    </a:lnTo>
                    <a:lnTo>
                      <a:pt x="1983" y="1895"/>
                    </a:lnTo>
                    <a:lnTo>
                      <a:pt x="1983" y="1897"/>
                    </a:lnTo>
                    <a:lnTo>
                      <a:pt x="1984" y="1898"/>
                    </a:lnTo>
                    <a:lnTo>
                      <a:pt x="1985" y="1898"/>
                    </a:lnTo>
                    <a:lnTo>
                      <a:pt x="1986" y="1898"/>
                    </a:lnTo>
                    <a:lnTo>
                      <a:pt x="1987" y="1898"/>
                    </a:lnTo>
                    <a:lnTo>
                      <a:pt x="1989" y="1898"/>
                    </a:lnTo>
                    <a:lnTo>
                      <a:pt x="1990" y="1898"/>
                    </a:lnTo>
                    <a:lnTo>
                      <a:pt x="1990" y="1899"/>
                    </a:lnTo>
                    <a:lnTo>
                      <a:pt x="1991" y="1899"/>
                    </a:lnTo>
                    <a:lnTo>
                      <a:pt x="1991" y="1900"/>
                    </a:lnTo>
                    <a:lnTo>
                      <a:pt x="1992" y="1900"/>
                    </a:lnTo>
                    <a:lnTo>
                      <a:pt x="1992" y="1901"/>
                    </a:lnTo>
                    <a:lnTo>
                      <a:pt x="1992" y="1902"/>
                    </a:lnTo>
                    <a:lnTo>
                      <a:pt x="1993" y="1902"/>
                    </a:lnTo>
                    <a:lnTo>
                      <a:pt x="1993" y="1903"/>
                    </a:lnTo>
                    <a:lnTo>
                      <a:pt x="1993" y="1905"/>
                    </a:lnTo>
                    <a:lnTo>
                      <a:pt x="1994" y="1905"/>
                    </a:lnTo>
                    <a:lnTo>
                      <a:pt x="1994" y="1906"/>
                    </a:lnTo>
                    <a:lnTo>
                      <a:pt x="1994" y="1907"/>
                    </a:lnTo>
                    <a:lnTo>
                      <a:pt x="1993" y="1907"/>
                    </a:lnTo>
                    <a:lnTo>
                      <a:pt x="1993" y="1908"/>
                    </a:lnTo>
                    <a:lnTo>
                      <a:pt x="1993" y="1909"/>
                    </a:lnTo>
                    <a:lnTo>
                      <a:pt x="1993" y="1910"/>
                    </a:lnTo>
                    <a:lnTo>
                      <a:pt x="1993" y="1911"/>
                    </a:lnTo>
                    <a:lnTo>
                      <a:pt x="1992" y="1911"/>
                    </a:lnTo>
                    <a:lnTo>
                      <a:pt x="1992" y="1912"/>
                    </a:lnTo>
                    <a:lnTo>
                      <a:pt x="1992" y="1914"/>
                    </a:lnTo>
                    <a:lnTo>
                      <a:pt x="1992" y="1915"/>
                    </a:lnTo>
                    <a:lnTo>
                      <a:pt x="1992" y="1916"/>
                    </a:lnTo>
                    <a:lnTo>
                      <a:pt x="1992" y="1917"/>
                    </a:lnTo>
                    <a:lnTo>
                      <a:pt x="1991" y="1917"/>
                    </a:lnTo>
                    <a:lnTo>
                      <a:pt x="1990" y="1917"/>
                    </a:lnTo>
                    <a:lnTo>
                      <a:pt x="1989" y="1917"/>
                    </a:lnTo>
                    <a:lnTo>
                      <a:pt x="1987" y="1917"/>
                    </a:lnTo>
                    <a:lnTo>
                      <a:pt x="1986" y="1917"/>
                    </a:lnTo>
                    <a:lnTo>
                      <a:pt x="1985" y="1917"/>
                    </a:lnTo>
                    <a:lnTo>
                      <a:pt x="1983" y="1916"/>
                    </a:lnTo>
                    <a:lnTo>
                      <a:pt x="1982" y="1916"/>
                    </a:lnTo>
                    <a:lnTo>
                      <a:pt x="1981" y="1916"/>
                    </a:lnTo>
                    <a:lnTo>
                      <a:pt x="1982" y="1916"/>
                    </a:lnTo>
                    <a:lnTo>
                      <a:pt x="1983" y="1917"/>
                    </a:lnTo>
                    <a:lnTo>
                      <a:pt x="1985" y="1917"/>
                    </a:lnTo>
                    <a:lnTo>
                      <a:pt x="1986" y="1917"/>
                    </a:lnTo>
                    <a:lnTo>
                      <a:pt x="1987" y="1917"/>
                    </a:lnTo>
                    <a:lnTo>
                      <a:pt x="1987" y="1918"/>
                    </a:lnTo>
                    <a:lnTo>
                      <a:pt x="1990" y="1918"/>
                    </a:lnTo>
                    <a:lnTo>
                      <a:pt x="1989" y="1919"/>
                    </a:lnTo>
                    <a:lnTo>
                      <a:pt x="1987" y="1919"/>
                    </a:lnTo>
                    <a:lnTo>
                      <a:pt x="1987" y="1920"/>
                    </a:lnTo>
                    <a:lnTo>
                      <a:pt x="1986" y="1922"/>
                    </a:lnTo>
                    <a:lnTo>
                      <a:pt x="1985" y="1923"/>
                    </a:lnTo>
                    <a:lnTo>
                      <a:pt x="1984" y="1924"/>
                    </a:lnTo>
                    <a:lnTo>
                      <a:pt x="1983" y="1925"/>
                    </a:lnTo>
                    <a:lnTo>
                      <a:pt x="1982" y="1925"/>
                    </a:lnTo>
                    <a:lnTo>
                      <a:pt x="1982" y="1926"/>
                    </a:lnTo>
                    <a:lnTo>
                      <a:pt x="1982" y="1927"/>
                    </a:lnTo>
                    <a:lnTo>
                      <a:pt x="1982" y="1928"/>
                    </a:lnTo>
                    <a:lnTo>
                      <a:pt x="1982" y="1930"/>
                    </a:lnTo>
                    <a:lnTo>
                      <a:pt x="1981" y="1930"/>
                    </a:lnTo>
                    <a:lnTo>
                      <a:pt x="1981" y="1931"/>
                    </a:lnTo>
                    <a:lnTo>
                      <a:pt x="1979" y="1931"/>
                    </a:lnTo>
                    <a:lnTo>
                      <a:pt x="1978" y="1931"/>
                    </a:lnTo>
                    <a:lnTo>
                      <a:pt x="1977" y="1931"/>
                    </a:lnTo>
                    <a:lnTo>
                      <a:pt x="1976" y="1931"/>
                    </a:lnTo>
                    <a:lnTo>
                      <a:pt x="1975" y="1931"/>
                    </a:lnTo>
                    <a:lnTo>
                      <a:pt x="1974" y="1931"/>
                    </a:lnTo>
                    <a:lnTo>
                      <a:pt x="1974" y="1930"/>
                    </a:lnTo>
                    <a:lnTo>
                      <a:pt x="1973" y="1930"/>
                    </a:lnTo>
                    <a:lnTo>
                      <a:pt x="1973" y="1928"/>
                    </a:lnTo>
                    <a:lnTo>
                      <a:pt x="1973" y="1927"/>
                    </a:lnTo>
                    <a:lnTo>
                      <a:pt x="1973" y="1926"/>
                    </a:lnTo>
                    <a:lnTo>
                      <a:pt x="1972" y="1926"/>
                    </a:lnTo>
                    <a:lnTo>
                      <a:pt x="1972" y="1925"/>
                    </a:lnTo>
                    <a:lnTo>
                      <a:pt x="1970" y="1925"/>
                    </a:lnTo>
                    <a:lnTo>
                      <a:pt x="1969" y="1925"/>
                    </a:lnTo>
                    <a:lnTo>
                      <a:pt x="1968" y="1925"/>
                    </a:lnTo>
                    <a:lnTo>
                      <a:pt x="1968" y="1924"/>
                    </a:lnTo>
                    <a:lnTo>
                      <a:pt x="1967" y="1923"/>
                    </a:lnTo>
                    <a:lnTo>
                      <a:pt x="1967" y="1922"/>
                    </a:lnTo>
                    <a:lnTo>
                      <a:pt x="1968" y="1922"/>
                    </a:lnTo>
                    <a:lnTo>
                      <a:pt x="1968" y="1920"/>
                    </a:lnTo>
                    <a:lnTo>
                      <a:pt x="1968" y="1919"/>
                    </a:lnTo>
                    <a:lnTo>
                      <a:pt x="1968" y="1918"/>
                    </a:lnTo>
                    <a:lnTo>
                      <a:pt x="1968" y="1917"/>
                    </a:lnTo>
                    <a:lnTo>
                      <a:pt x="1969" y="1917"/>
                    </a:lnTo>
                    <a:lnTo>
                      <a:pt x="1969" y="1916"/>
                    </a:lnTo>
                    <a:lnTo>
                      <a:pt x="1968" y="1916"/>
                    </a:lnTo>
                    <a:lnTo>
                      <a:pt x="1968" y="1915"/>
                    </a:lnTo>
                    <a:lnTo>
                      <a:pt x="1967" y="1915"/>
                    </a:lnTo>
                    <a:lnTo>
                      <a:pt x="1967" y="1914"/>
                    </a:lnTo>
                    <a:lnTo>
                      <a:pt x="1967" y="1912"/>
                    </a:lnTo>
                    <a:lnTo>
                      <a:pt x="1968" y="1911"/>
                    </a:lnTo>
                    <a:lnTo>
                      <a:pt x="1967" y="1911"/>
                    </a:lnTo>
                    <a:lnTo>
                      <a:pt x="1967" y="1910"/>
                    </a:lnTo>
                    <a:lnTo>
                      <a:pt x="1966" y="1911"/>
                    </a:lnTo>
                    <a:lnTo>
                      <a:pt x="1967" y="1911"/>
                    </a:lnTo>
                    <a:lnTo>
                      <a:pt x="1966" y="1911"/>
                    </a:lnTo>
                    <a:lnTo>
                      <a:pt x="1966" y="1912"/>
                    </a:lnTo>
                    <a:lnTo>
                      <a:pt x="1966" y="1914"/>
                    </a:lnTo>
                    <a:lnTo>
                      <a:pt x="1966" y="1915"/>
                    </a:lnTo>
                    <a:lnTo>
                      <a:pt x="1967" y="1915"/>
                    </a:lnTo>
                    <a:lnTo>
                      <a:pt x="1967" y="1916"/>
                    </a:lnTo>
                    <a:lnTo>
                      <a:pt x="1967" y="1917"/>
                    </a:lnTo>
                    <a:lnTo>
                      <a:pt x="1967" y="1918"/>
                    </a:lnTo>
                    <a:lnTo>
                      <a:pt x="1966" y="1918"/>
                    </a:lnTo>
                    <a:lnTo>
                      <a:pt x="1966" y="1919"/>
                    </a:lnTo>
                    <a:lnTo>
                      <a:pt x="1966" y="1920"/>
                    </a:lnTo>
                    <a:lnTo>
                      <a:pt x="1965" y="1920"/>
                    </a:lnTo>
                    <a:lnTo>
                      <a:pt x="1964" y="1920"/>
                    </a:lnTo>
                    <a:lnTo>
                      <a:pt x="1964" y="1922"/>
                    </a:lnTo>
                    <a:lnTo>
                      <a:pt x="1962" y="1920"/>
                    </a:lnTo>
                    <a:lnTo>
                      <a:pt x="1961" y="1920"/>
                    </a:lnTo>
                    <a:lnTo>
                      <a:pt x="1960" y="1920"/>
                    </a:lnTo>
                    <a:lnTo>
                      <a:pt x="1960" y="1919"/>
                    </a:lnTo>
                    <a:lnTo>
                      <a:pt x="1960" y="1918"/>
                    </a:lnTo>
                    <a:lnTo>
                      <a:pt x="1959" y="1917"/>
                    </a:lnTo>
                    <a:lnTo>
                      <a:pt x="1958" y="1917"/>
                    </a:lnTo>
                    <a:lnTo>
                      <a:pt x="1958" y="1918"/>
                    </a:lnTo>
                    <a:lnTo>
                      <a:pt x="1957" y="1918"/>
                    </a:lnTo>
                    <a:lnTo>
                      <a:pt x="1957" y="1919"/>
                    </a:lnTo>
                    <a:lnTo>
                      <a:pt x="1956" y="1919"/>
                    </a:lnTo>
                    <a:lnTo>
                      <a:pt x="1957" y="1919"/>
                    </a:lnTo>
                    <a:lnTo>
                      <a:pt x="1956" y="1919"/>
                    </a:lnTo>
                    <a:lnTo>
                      <a:pt x="1956" y="1920"/>
                    </a:lnTo>
                    <a:lnTo>
                      <a:pt x="1956" y="1922"/>
                    </a:lnTo>
                    <a:lnTo>
                      <a:pt x="1956" y="1923"/>
                    </a:lnTo>
                    <a:lnTo>
                      <a:pt x="1956" y="1924"/>
                    </a:lnTo>
                    <a:lnTo>
                      <a:pt x="1957" y="1924"/>
                    </a:lnTo>
                    <a:lnTo>
                      <a:pt x="1957" y="1925"/>
                    </a:lnTo>
                    <a:lnTo>
                      <a:pt x="1957" y="1926"/>
                    </a:lnTo>
                    <a:lnTo>
                      <a:pt x="1958" y="1926"/>
                    </a:lnTo>
                    <a:lnTo>
                      <a:pt x="1958" y="1927"/>
                    </a:lnTo>
                    <a:lnTo>
                      <a:pt x="1959" y="1927"/>
                    </a:lnTo>
                    <a:lnTo>
                      <a:pt x="1960" y="1927"/>
                    </a:lnTo>
                    <a:lnTo>
                      <a:pt x="1960" y="1928"/>
                    </a:lnTo>
                    <a:lnTo>
                      <a:pt x="1961" y="1928"/>
                    </a:lnTo>
                    <a:lnTo>
                      <a:pt x="1962" y="1930"/>
                    </a:lnTo>
                    <a:lnTo>
                      <a:pt x="1961" y="1931"/>
                    </a:lnTo>
                    <a:lnTo>
                      <a:pt x="1961" y="1932"/>
                    </a:lnTo>
                    <a:lnTo>
                      <a:pt x="1962" y="1932"/>
                    </a:lnTo>
                    <a:lnTo>
                      <a:pt x="1961" y="1933"/>
                    </a:lnTo>
                    <a:lnTo>
                      <a:pt x="1961" y="1934"/>
                    </a:lnTo>
                    <a:lnTo>
                      <a:pt x="1961" y="1935"/>
                    </a:lnTo>
                    <a:lnTo>
                      <a:pt x="1961" y="1936"/>
                    </a:lnTo>
                    <a:lnTo>
                      <a:pt x="1960" y="1936"/>
                    </a:lnTo>
                    <a:lnTo>
                      <a:pt x="1959" y="1936"/>
                    </a:lnTo>
                    <a:lnTo>
                      <a:pt x="1958" y="1936"/>
                    </a:lnTo>
                    <a:lnTo>
                      <a:pt x="1957" y="1936"/>
                    </a:lnTo>
                    <a:lnTo>
                      <a:pt x="1956" y="1936"/>
                    </a:lnTo>
                    <a:lnTo>
                      <a:pt x="1954" y="1936"/>
                    </a:lnTo>
                    <a:lnTo>
                      <a:pt x="1953" y="1936"/>
                    </a:lnTo>
                    <a:lnTo>
                      <a:pt x="1953" y="1937"/>
                    </a:lnTo>
                    <a:lnTo>
                      <a:pt x="1952" y="1937"/>
                    </a:lnTo>
                    <a:lnTo>
                      <a:pt x="1951" y="1937"/>
                    </a:lnTo>
                    <a:lnTo>
                      <a:pt x="1950" y="1937"/>
                    </a:lnTo>
                    <a:lnTo>
                      <a:pt x="1950" y="1939"/>
                    </a:lnTo>
                    <a:lnTo>
                      <a:pt x="1949" y="1939"/>
                    </a:lnTo>
                    <a:lnTo>
                      <a:pt x="1949" y="1940"/>
                    </a:lnTo>
                    <a:lnTo>
                      <a:pt x="1948" y="1940"/>
                    </a:lnTo>
                    <a:lnTo>
                      <a:pt x="1947" y="1940"/>
                    </a:lnTo>
                    <a:lnTo>
                      <a:pt x="1947" y="1939"/>
                    </a:lnTo>
                    <a:lnTo>
                      <a:pt x="1945" y="1939"/>
                    </a:lnTo>
                    <a:lnTo>
                      <a:pt x="1945" y="1937"/>
                    </a:lnTo>
                    <a:lnTo>
                      <a:pt x="1944" y="1937"/>
                    </a:lnTo>
                    <a:lnTo>
                      <a:pt x="1944" y="1936"/>
                    </a:lnTo>
                    <a:lnTo>
                      <a:pt x="1943" y="1936"/>
                    </a:lnTo>
                    <a:lnTo>
                      <a:pt x="1943" y="1935"/>
                    </a:lnTo>
                    <a:lnTo>
                      <a:pt x="1942" y="1935"/>
                    </a:lnTo>
                    <a:lnTo>
                      <a:pt x="1942" y="1934"/>
                    </a:lnTo>
                    <a:lnTo>
                      <a:pt x="1941" y="1934"/>
                    </a:lnTo>
                    <a:lnTo>
                      <a:pt x="1941" y="1933"/>
                    </a:lnTo>
                    <a:lnTo>
                      <a:pt x="1940" y="1933"/>
                    </a:lnTo>
                    <a:lnTo>
                      <a:pt x="1939" y="1933"/>
                    </a:lnTo>
                    <a:lnTo>
                      <a:pt x="1939" y="1932"/>
                    </a:lnTo>
                    <a:lnTo>
                      <a:pt x="1937" y="1932"/>
                    </a:lnTo>
                    <a:lnTo>
                      <a:pt x="1936" y="1932"/>
                    </a:lnTo>
                    <a:lnTo>
                      <a:pt x="1936" y="1931"/>
                    </a:lnTo>
                    <a:lnTo>
                      <a:pt x="1935" y="1931"/>
                    </a:lnTo>
                    <a:lnTo>
                      <a:pt x="1936" y="1931"/>
                    </a:lnTo>
                    <a:lnTo>
                      <a:pt x="1935" y="1931"/>
                    </a:lnTo>
                    <a:lnTo>
                      <a:pt x="1934" y="1930"/>
                    </a:lnTo>
                    <a:lnTo>
                      <a:pt x="1934" y="1928"/>
                    </a:lnTo>
                    <a:lnTo>
                      <a:pt x="1933" y="1928"/>
                    </a:lnTo>
                    <a:lnTo>
                      <a:pt x="1932" y="1928"/>
                    </a:lnTo>
                    <a:lnTo>
                      <a:pt x="1932" y="1927"/>
                    </a:lnTo>
                    <a:lnTo>
                      <a:pt x="1931" y="1927"/>
                    </a:lnTo>
                    <a:lnTo>
                      <a:pt x="1930" y="1927"/>
                    </a:lnTo>
                    <a:lnTo>
                      <a:pt x="1930" y="1926"/>
                    </a:lnTo>
                    <a:lnTo>
                      <a:pt x="1928" y="1926"/>
                    </a:lnTo>
                    <a:lnTo>
                      <a:pt x="1928" y="1925"/>
                    </a:lnTo>
                    <a:lnTo>
                      <a:pt x="1927" y="1925"/>
                    </a:lnTo>
                    <a:lnTo>
                      <a:pt x="1927" y="1924"/>
                    </a:lnTo>
                    <a:lnTo>
                      <a:pt x="1927" y="1923"/>
                    </a:lnTo>
                    <a:lnTo>
                      <a:pt x="1927" y="1922"/>
                    </a:lnTo>
                    <a:lnTo>
                      <a:pt x="1926" y="1922"/>
                    </a:lnTo>
                    <a:lnTo>
                      <a:pt x="1926" y="1920"/>
                    </a:lnTo>
                    <a:lnTo>
                      <a:pt x="1926" y="1919"/>
                    </a:lnTo>
                    <a:lnTo>
                      <a:pt x="1926" y="1918"/>
                    </a:lnTo>
                    <a:lnTo>
                      <a:pt x="1927" y="1918"/>
                    </a:lnTo>
                    <a:lnTo>
                      <a:pt x="1927" y="1917"/>
                    </a:lnTo>
                    <a:lnTo>
                      <a:pt x="1927" y="1916"/>
                    </a:lnTo>
                    <a:lnTo>
                      <a:pt x="1928" y="1916"/>
                    </a:lnTo>
                    <a:lnTo>
                      <a:pt x="1928" y="1915"/>
                    </a:lnTo>
                    <a:lnTo>
                      <a:pt x="1927" y="1915"/>
                    </a:lnTo>
                    <a:lnTo>
                      <a:pt x="1927" y="1914"/>
                    </a:lnTo>
                    <a:lnTo>
                      <a:pt x="1927" y="1912"/>
                    </a:lnTo>
                    <a:lnTo>
                      <a:pt x="1926" y="1912"/>
                    </a:lnTo>
                    <a:lnTo>
                      <a:pt x="1926" y="1914"/>
                    </a:lnTo>
                    <a:lnTo>
                      <a:pt x="1926" y="1915"/>
                    </a:lnTo>
                    <a:lnTo>
                      <a:pt x="1926" y="1916"/>
                    </a:lnTo>
                    <a:lnTo>
                      <a:pt x="1926" y="1917"/>
                    </a:lnTo>
                    <a:lnTo>
                      <a:pt x="1925" y="1917"/>
                    </a:lnTo>
                    <a:lnTo>
                      <a:pt x="1925" y="1918"/>
                    </a:lnTo>
                    <a:lnTo>
                      <a:pt x="1924" y="1918"/>
                    </a:lnTo>
                    <a:lnTo>
                      <a:pt x="1923" y="1918"/>
                    </a:lnTo>
                    <a:lnTo>
                      <a:pt x="1923" y="1919"/>
                    </a:lnTo>
                    <a:lnTo>
                      <a:pt x="1922" y="1919"/>
                    </a:lnTo>
                    <a:lnTo>
                      <a:pt x="1922" y="1920"/>
                    </a:lnTo>
                    <a:lnTo>
                      <a:pt x="1920" y="1920"/>
                    </a:lnTo>
                    <a:lnTo>
                      <a:pt x="1919" y="1920"/>
                    </a:lnTo>
                    <a:lnTo>
                      <a:pt x="1919" y="1919"/>
                    </a:lnTo>
                    <a:lnTo>
                      <a:pt x="1918" y="1919"/>
                    </a:lnTo>
                    <a:lnTo>
                      <a:pt x="1917" y="1919"/>
                    </a:lnTo>
                    <a:lnTo>
                      <a:pt x="1916" y="1919"/>
                    </a:lnTo>
                    <a:lnTo>
                      <a:pt x="1915" y="1919"/>
                    </a:lnTo>
                    <a:lnTo>
                      <a:pt x="1914" y="1919"/>
                    </a:lnTo>
                    <a:lnTo>
                      <a:pt x="1914" y="1918"/>
                    </a:lnTo>
                    <a:lnTo>
                      <a:pt x="1914" y="1917"/>
                    </a:lnTo>
                    <a:lnTo>
                      <a:pt x="1913" y="1917"/>
                    </a:lnTo>
                    <a:lnTo>
                      <a:pt x="1911" y="1917"/>
                    </a:lnTo>
                    <a:lnTo>
                      <a:pt x="1910" y="1917"/>
                    </a:lnTo>
                    <a:lnTo>
                      <a:pt x="1910" y="1918"/>
                    </a:lnTo>
                    <a:lnTo>
                      <a:pt x="1909" y="1917"/>
                    </a:lnTo>
                    <a:lnTo>
                      <a:pt x="1908" y="1917"/>
                    </a:lnTo>
                    <a:lnTo>
                      <a:pt x="1907" y="1917"/>
                    </a:lnTo>
                    <a:lnTo>
                      <a:pt x="1907" y="1916"/>
                    </a:lnTo>
                    <a:lnTo>
                      <a:pt x="1906" y="1916"/>
                    </a:lnTo>
                    <a:lnTo>
                      <a:pt x="1906" y="1915"/>
                    </a:lnTo>
                    <a:lnTo>
                      <a:pt x="1905" y="1915"/>
                    </a:lnTo>
                    <a:lnTo>
                      <a:pt x="1905" y="1914"/>
                    </a:lnTo>
                    <a:lnTo>
                      <a:pt x="1905" y="1912"/>
                    </a:lnTo>
                    <a:lnTo>
                      <a:pt x="1903" y="1912"/>
                    </a:lnTo>
                    <a:lnTo>
                      <a:pt x="1905" y="1912"/>
                    </a:lnTo>
                    <a:lnTo>
                      <a:pt x="1903" y="1912"/>
                    </a:lnTo>
                    <a:lnTo>
                      <a:pt x="1903" y="1911"/>
                    </a:lnTo>
                    <a:lnTo>
                      <a:pt x="1903" y="1910"/>
                    </a:lnTo>
                    <a:lnTo>
                      <a:pt x="1903" y="1909"/>
                    </a:lnTo>
                    <a:lnTo>
                      <a:pt x="1902" y="1909"/>
                    </a:lnTo>
                    <a:lnTo>
                      <a:pt x="1902" y="1908"/>
                    </a:lnTo>
                    <a:lnTo>
                      <a:pt x="1903" y="1908"/>
                    </a:lnTo>
                    <a:lnTo>
                      <a:pt x="1903" y="1907"/>
                    </a:lnTo>
                    <a:lnTo>
                      <a:pt x="1903" y="1906"/>
                    </a:lnTo>
                    <a:lnTo>
                      <a:pt x="1903" y="1905"/>
                    </a:lnTo>
                    <a:lnTo>
                      <a:pt x="1903" y="1903"/>
                    </a:lnTo>
                    <a:lnTo>
                      <a:pt x="1902" y="1903"/>
                    </a:lnTo>
                    <a:lnTo>
                      <a:pt x="1901" y="1903"/>
                    </a:lnTo>
                    <a:lnTo>
                      <a:pt x="1901" y="1905"/>
                    </a:lnTo>
                    <a:lnTo>
                      <a:pt x="1901" y="1906"/>
                    </a:lnTo>
                    <a:lnTo>
                      <a:pt x="1902" y="1906"/>
                    </a:lnTo>
                    <a:lnTo>
                      <a:pt x="1902" y="1907"/>
                    </a:lnTo>
                    <a:lnTo>
                      <a:pt x="1902" y="1908"/>
                    </a:lnTo>
                    <a:lnTo>
                      <a:pt x="1902" y="1909"/>
                    </a:lnTo>
                    <a:lnTo>
                      <a:pt x="1901" y="1909"/>
                    </a:lnTo>
                    <a:lnTo>
                      <a:pt x="1900" y="1909"/>
                    </a:lnTo>
                    <a:lnTo>
                      <a:pt x="1900" y="1908"/>
                    </a:lnTo>
                    <a:lnTo>
                      <a:pt x="1899" y="1908"/>
                    </a:lnTo>
                    <a:lnTo>
                      <a:pt x="1898" y="1908"/>
                    </a:lnTo>
                    <a:lnTo>
                      <a:pt x="1898" y="1907"/>
                    </a:lnTo>
                    <a:lnTo>
                      <a:pt x="1898" y="1908"/>
                    </a:lnTo>
                    <a:lnTo>
                      <a:pt x="1898" y="1907"/>
                    </a:lnTo>
                    <a:lnTo>
                      <a:pt x="1897" y="1907"/>
                    </a:lnTo>
                    <a:lnTo>
                      <a:pt x="1897" y="1908"/>
                    </a:lnTo>
                    <a:lnTo>
                      <a:pt x="1896" y="1908"/>
                    </a:lnTo>
                    <a:lnTo>
                      <a:pt x="1896" y="1907"/>
                    </a:lnTo>
                    <a:lnTo>
                      <a:pt x="1894" y="1907"/>
                    </a:lnTo>
                    <a:lnTo>
                      <a:pt x="1894" y="1906"/>
                    </a:lnTo>
                    <a:lnTo>
                      <a:pt x="1893" y="1906"/>
                    </a:lnTo>
                    <a:lnTo>
                      <a:pt x="1893" y="1905"/>
                    </a:lnTo>
                    <a:lnTo>
                      <a:pt x="1892" y="1905"/>
                    </a:lnTo>
                    <a:lnTo>
                      <a:pt x="1893" y="1905"/>
                    </a:lnTo>
                    <a:lnTo>
                      <a:pt x="1893" y="1906"/>
                    </a:lnTo>
                    <a:lnTo>
                      <a:pt x="1894" y="1907"/>
                    </a:lnTo>
                    <a:lnTo>
                      <a:pt x="1894" y="1908"/>
                    </a:lnTo>
                    <a:lnTo>
                      <a:pt x="1894" y="1909"/>
                    </a:lnTo>
                    <a:lnTo>
                      <a:pt x="1894" y="1910"/>
                    </a:lnTo>
                    <a:lnTo>
                      <a:pt x="1894" y="1911"/>
                    </a:lnTo>
                    <a:lnTo>
                      <a:pt x="1894" y="1912"/>
                    </a:lnTo>
                    <a:lnTo>
                      <a:pt x="1896" y="1912"/>
                    </a:lnTo>
                    <a:lnTo>
                      <a:pt x="1897" y="1912"/>
                    </a:lnTo>
                    <a:lnTo>
                      <a:pt x="1897" y="1914"/>
                    </a:lnTo>
                    <a:lnTo>
                      <a:pt x="1897" y="1915"/>
                    </a:lnTo>
                    <a:lnTo>
                      <a:pt x="1897" y="1916"/>
                    </a:lnTo>
                    <a:lnTo>
                      <a:pt x="1897" y="1917"/>
                    </a:lnTo>
                    <a:lnTo>
                      <a:pt x="1898" y="1917"/>
                    </a:lnTo>
                    <a:lnTo>
                      <a:pt x="1899" y="1918"/>
                    </a:lnTo>
                    <a:lnTo>
                      <a:pt x="1900" y="1918"/>
                    </a:lnTo>
                    <a:lnTo>
                      <a:pt x="1900" y="1919"/>
                    </a:lnTo>
                    <a:lnTo>
                      <a:pt x="1900" y="1920"/>
                    </a:lnTo>
                    <a:lnTo>
                      <a:pt x="1901" y="1920"/>
                    </a:lnTo>
                    <a:lnTo>
                      <a:pt x="1901" y="1922"/>
                    </a:lnTo>
                    <a:lnTo>
                      <a:pt x="1902" y="1922"/>
                    </a:lnTo>
                    <a:lnTo>
                      <a:pt x="1903" y="1922"/>
                    </a:lnTo>
                    <a:lnTo>
                      <a:pt x="1903" y="1923"/>
                    </a:lnTo>
                    <a:lnTo>
                      <a:pt x="1901" y="1923"/>
                    </a:lnTo>
                    <a:lnTo>
                      <a:pt x="1901" y="1924"/>
                    </a:lnTo>
                    <a:lnTo>
                      <a:pt x="1902" y="1924"/>
                    </a:lnTo>
                    <a:lnTo>
                      <a:pt x="1902" y="1925"/>
                    </a:lnTo>
                    <a:lnTo>
                      <a:pt x="1902" y="1924"/>
                    </a:lnTo>
                    <a:lnTo>
                      <a:pt x="1903" y="1925"/>
                    </a:lnTo>
                    <a:lnTo>
                      <a:pt x="1905" y="1925"/>
                    </a:lnTo>
                    <a:lnTo>
                      <a:pt x="1905" y="1926"/>
                    </a:lnTo>
                    <a:lnTo>
                      <a:pt x="1905" y="1925"/>
                    </a:lnTo>
                    <a:lnTo>
                      <a:pt x="1905" y="1926"/>
                    </a:lnTo>
                    <a:lnTo>
                      <a:pt x="1906" y="1925"/>
                    </a:lnTo>
                    <a:lnTo>
                      <a:pt x="1906" y="1926"/>
                    </a:lnTo>
                    <a:lnTo>
                      <a:pt x="1906" y="1925"/>
                    </a:lnTo>
                    <a:lnTo>
                      <a:pt x="1907" y="1925"/>
                    </a:lnTo>
                    <a:lnTo>
                      <a:pt x="1907" y="1926"/>
                    </a:lnTo>
                    <a:lnTo>
                      <a:pt x="1907" y="1925"/>
                    </a:lnTo>
                    <a:lnTo>
                      <a:pt x="1908" y="1925"/>
                    </a:lnTo>
                    <a:lnTo>
                      <a:pt x="1908" y="1926"/>
                    </a:lnTo>
                    <a:lnTo>
                      <a:pt x="1908" y="1925"/>
                    </a:lnTo>
                    <a:lnTo>
                      <a:pt x="1909" y="1925"/>
                    </a:lnTo>
                    <a:lnTo>
                      <a:pt x="1910" y="1925"/>
                    </a:lnTo>
                    <a:lnTo>
                      <a:pt x="1911" y="1925"/>
                    </a:lnTo>
                    <a:lnTo>
                      <a:pt x="1913" y="1925"/>
                    </a:lnTo>
                    <a:lnTo>
                      <a:pt x="1913" y="1926"/>
                    </a:lnTo>
                    <a:lnTo>
                      <a:pt x="1913" y="1927"/>
                    </a:lnTo>
                    <a:lnTo>
                      <a:pt x="1913" y="1928"/>
                    </a:lnTo>
                    <a:lnTo>
                      <a:pt x="1913" y="1930"/>
                    </a:lnTo>
                    <a:lnTo>
                      <a:pt x="1911" y="1931"/>
                    </a:lnTo>
                    <a:lnTo>
                      <a:pt x="1910" y="1932"/>
                    </a:lnTo>
                    <a:lnTo>
                      <a:pt x="1909" y="1932"/>
                    </a:lnTo>
                    <a:lnTo>
                      <a:pt x="1909" y="1933"/>
                    </a:lnTo>
                    <a:lnTo>
                      <a:pt x="1908" y="1933"/>
                    </a:lnTo>
                    <a:lnTo>
                      <a:pt x="1907" y="1933"/>
                    </a:lnTo>
                    <a:lnTo>
                      <a:pt x="1906" y="1933"/>
                    </a:lnTo>
                    <a:lnTo>
                      <a:pt x="1906" y="1934"/>
                    </a:lnTo>
                    <a:lnTo>
                      <a:pt x="1905" y="1934"/>
                    </a:lnTo>
                    <a:lnTo>
                      <a:pt x="1903" y="1935"/>
                    </a:lnTo>
                    <a:lnTo>
                      <a:pt x="1903" y="1936"/>
                    </a:lnTo>
                    <a:lnTo>
                      <a:pt x="1902" y="1936"/>
                    </a:lnTo>
                    <a:lnTo>
                      <a:pt x="1902" y="1937"/>
                    </a:lnTo>
                    <a:lnTo>
                      <a:pt x="1901" y="1937"/>
                    </a:lnTo>
                    <a:lnTo>
                      <a:pt x="1900" y="1937"/>
                    </a:lnTo>
                    <a:lnTo>
                      <a:pt x="1900" y="1939"/>
                    </a:lnTo>
                    <a:lnTo>
                      <a:pt x="1899" y="1939"/>
                    </a:lnTo>
                    <a:lnTo>
                      <a:pt x="1898" y="1939"/>
                    </a:lnTo>
                    <a:lnTo>
                      <a:pt x="1898" y="1937"/>
                    </a:lnTo>
                    <a:lnTo>
                      <a:pt x="1897" y="1937"/>
                    </a:lnTo>
                    <a:lnTo>
                      <a:pt x="1897" y="1936"/>
                    </a:lnTo>
                    <a:lnTo>
                      <a:pt x="1896" y="1936"/>
                    </a:lnTo>
                    <a:lnTo>
                      <a:pt x="1896" y="1935"/>
                    </a:lnTo>
                    <a:lnTo>
                      <a:pt x="1896" y="1936"/>
                    </a:lnTo>
                    <a:lnTo>
                      <a:pt x="1894" y="1935"/>
                    </a:lnTo>
                    <a:lnTo>
                      <a:pt x="1893" y="1935"/>
                    </a:lnTo>
                    <a:lnTo>
                      <a:pt x="1893" y="1934"/>
                    </a:lnTo>
                    <a:lnTo>
                      <a:pt x="1893" y="1935"/>
                    </a:lnTo>
                    <a:lnTo>
                      <a:pt x="1892" y="1935"/>
                    </a:lnTo>
                    <a:lnTo>
                      <a:pt x="1892" y="1936"/>
                    </a:lnTo>
                    <a:lnTo>
                      <a:pt x="1891" y="1936"/>
                    </a:lnTo>
                    <a:lnTo>
                      <a:pt x="1890" y="1936"/>
                    </a:lnTo>
                    <a:lnTo>
                      <a:pt x="1890" y="1935"/>
                    </a:lnTo>
                    <a:lnTo>
                      <a:pt x="1889" y="1935"/>
                    </a:lnTo>
                    <a:lnTo>
                      <a:pt x="1888" y="1935"/>
                    </a:lnTo>
                    <a:lnTo>
                      <a:pt x="1886" y="1935"/>
                    </a:lnTo>
                    <a:lnTo>
                      <a:pt x="1886" y="1934"/>
                    </a:lnTo>
                    <a:lnTo>
                      <a:pt x="1886" y="1933"/>
                    </a:lnTo>
                    <a:lnTo>
                      <a:pt x="1886" y="1932"/>
                    </a:lnTo>
                    <a:lnTo>
                      <a:pt x="1885" y="1932"/>
                    </a:lnTo>
                    <a:lnTo>
                      <a:pt x="1884" y="1932"/>
                    </a:lnTo>
                    <a:lnTo>
                      <a:pt x="1883" y="1932"/>
                    </a:lnTo>
                    <a:lnTo>
                      <a:pt x="1882" y="1932"/>
                    </a:lnTo>
                    <a:lnTo>
                      <a:pt x="1882" y="1933"/>
                    </a:lnTo>
                    <a:lnTo>
                      <a:pt x="1883" y="1933"/>
                    </a:lnTo>
                    <a:lnTo>
                      <a:pt x="1884" y="1933"/>
                    </a:lnTo>
                    <a:lnTo>
                      <a:pt x="1883" y="1934"/>
                    </a:lnTo>
                    <a:lnTo>
                      <a:pt x="1883" y="1933"/>
                    </a:lnTo>
                    <a:lnTo>
                      <a:pt x="1883" y="1934"/>
                    </a:lnTo>
                    <a:lnTo>
                      <a:pt x="1882" y="1934"/>
                    </a:lnTo>
                    <a:lnTo>
                      <a:pt x="1883" y="1934"/>
                    </a:lnTo>
                    <a:lnTo>
                      <a:pt x="1883" y="1935"/>
                    </a:lnTo>
                    <a:lnTo>
                      <a:pt x="1883" y="1936"/>
                    </a:lnTo>
                    <a:lnTo>
                      <a:pt x="1884" y="1936"/>
                    </a:lnTo>
                    <a:lnTo>
                      <a:pt x="1883" y="1936"/>
                    </a:lnTo>
                    <a:lnTo>
                      <a:pt x="1884" y="1936"/>
                    </a:lnTo>
                    <a:lnTo>
                      <a:pt x="1884" y="1937"/>
                    </a:lnTo>
                    <a:lnTo>
                      <a:pt x="1884" y="1939"/>
                    </a:lnTo>
                    <a:lnTo>
                      <a:pt x="1885" y="1939"/>
                    </a:lnTo>
                    <a:lnTo>
                      <a:pt x="1885" y="1940"/>
                    </a:lnTo>
                    <a:lnTo>
                      <a:pt x="1886" y="1940"/>
                    </a:lnTo>
                    <a:lnTo>
                      <a:pt x="1888" y="1940"/>
                    </a:lnTo>
                    <a:lnTo>
                      <a:pt x="1888" y="1941"/>
                    </a:lnTo>
                    <a:lnTo>
                      <a:pt x="1889" y="1941"/>
                    </a:lnTo>
                    <a:lnTo>
                      <a:pt x="1890" y="1941"/>
                    </a:lnTo>
                    <a:lnTo>
                      <a:pt x="1891" y="1941"/>
                    </a:lnTo>
                    <a:lnTo>
                      <a:pt x="1891" y="1942"/>
                    </a:lnTo>
                    <a:lnTo>
                      <a:pt x="1892" y="1942"/>
                    </a:lnTo>
                    <a:lnTo>
                      <a:pt x="1892" y="1943"/>
                    </a:lnTo>
                    <a:lnTo>
                      <a:pt x="1893" y="1943"/>
                    </a:lnTo>
                    <a:lnTo>
                      <a:pt x="1893" y="1944"/>
                    </a:lnTo>
                    <a:lnTo>
                      <a:pt x="1893" y="1943"/>
                    </a:lnTo>
                    <a:lnTo>
                      <a:pt x="1894" y="1943"/>
                    </a:lnTo>
                    <a:lnTo>
                      <a:pt x="1894" y="1944"/>
                    </a:lnTo>
                    <a:lnTo>
                      <a:pt x="1894" y="1943"/>
                    </a:lnTo>
                    <a:lnTo>
                      <a:pt x="1894" y="1944"/>
                    </a:lnTo>
                    <a:lnTo>
                      <a:pt x="1896" y="1944"/>
                    </a:lnTo>
                    <a:lnTo>
                      <a:pt x="1896" y="1945"/>
                    </a:lnTo>
                    <a:lnTo>
                      <a:pt x="1897" y="1945"/>
                    </a:lnTo>
                    <a:lnTo>
                      <a:pt x="1897" y="1947"/>
                    </a:lnTo>
                    <a:lnTo>
                      <a:pt x="1898" y="1947"/>
                    </a:lnTo>
                    <a:lnTo>
                      <a:pt x="1898" y="1948"/>
                    </a:lnTo>
                    <a:lnTo>
                      <a:pt x="1899" y="1948"/>
                    </a:lnTo>
                    <a:lnTo>
                      <a:pt x="1899" y="1949"/>
                    </a:lnTo>
                    <a:lnTo>
                      <a:pt x="1900" y="1949"/>
                    </a:lnTo>
                    <a:lnTo>
                      <a:pt x="1900" y="1950"/>
                    </a:lnTo>
                    <a:lnTo>
                      <a:pt x="1900" y="1951"/>
                    </a:lnTo>
                    <a:lnTo>
                      <a:pt x="1900" y="1952"/>
                    </a:lnTo>
                    <a:lnTo>
                      <a:pt x="1900" y="1953"/>
                    </a:lnTo>
                    <a:lnTo>
                      <a:pt x="1900" y="1954"/>
                    </a:lnTo>
                    <a:lnTo>
                      <a:pt x="1900" y="1956"/>
                    </a:lnTo>
                    <a:lnTo>
                      <a:pt x="1901" y="1956"/>
                    </a:lnTo>
                    <a:lnTo>
                      <a:pt x="1902" y="1956"/>
                    </a:lnTo>
                    <a:lnTo>
                      <a:pt x="1902" y="1954"/>
                    </a:lnTo>
                    <a:lnTo>
                      <a:pt x="1901" y="1954"/>
                    </a:lnTo>
                    <a:lnTo>
                      <a:pt x="1902" y="1954"/>
                    </a:lnTo>
                    <a:lnTo>
                      <a:pt x="1901" y="1954"/>
                    </a:lnTo>
                    <a:lnTo>
                      <a:pt x="1901" y="1953"/>
                    </a:lnTo>
                    <a:lnTo>
                      <a:pt x="1901" y="1952"/>
                    </a:lnTo>
                    <a:lnTo>
                      <a:pt x="1901" y="1951"/>
                    </a:lnTo>
                    <a:lnTo>
                      <a:pt x="1902" y="1951"/>
                    </a:lnTo>
                    <a:lnTo>
                      <a:pt x="1902" y="1950"/>
                    </a:lnTo>
                    <a:lnTo>
                      <a:pt x="1902" y="1949"/>
                    </a:lnTo>
                    <a:lnTo>
                      <a:pt x="1903" y="1948"/>
                    </a:lnTo>
                    <a:lnTo>
                      <a:pt x="1903" y="1947"/>
                    </a:lnTo>
                    <a:lnTo>
                      <a:pt x="1905" y="1945"/>
                    </a:lnTo>
                    <a:lnTo>
                      <a:pt x="1906" y="1945"/>
                    </a:lnTo>
                    <a:lnTo>
                      <a:pt x="1906" y="1944"/>
                    </a:lnTo>
                    <a:lnTo>
                      <a:pt x="1907" y="1944"/>
                    </a:lnTo>
                    <a:lnTo>
                      <a:pt x="1907" y="1943"/>
                    </a:lnTo>
                    <a:lnTo>
                      <a:pt x="1908" y="1943"/>
                    </a:lnTo>
                    <a:lnTo>
                      <a:pt x="1908" y="1942"/>
                    </a:lnTo>
                    <a:lnTo>
                      <a:pt x="1909" y="1942"/>
                    </a:lnTo>
                    <a:lnTo>
                      <a:pt x="1910" y="1942"/>
                    </a:lnTo>
                    <a:lnTo>
                      <a:pt x="1910" y="1941"/>
                    </a:lnTo>
                    <a:lnTo>
                      <a:pt x="1911" y="1941"/>
                    </a:lnTo>
                    <a:lnTo>
                      <a:pt x="1913" y="1941"/>
                    </a:lnTo>
                    <a:lnTo>
                      <a:pt x="1914" y="1940"/>
                    </a:lnTo>
                    <a:lnTo>
                      <a:pt x="1915" y="1940"/>
                    </a:lnTo>
                    <a:lnTo>
                      <a:pt x="1915" y="1939"/>
                    </a:lnTo>
                    <a:lnTo>
                      <a:pt x="1916" y="1939"/>
                    </a:lnTo>
                    <a:lnTo>
                      <a:pt x="1916" y="1937"/>
                    </a:lnTo>
                    <a:lnTo>
                      <a:pt x="1916" y="1936"/>
                    </a:lnTo>
                    <a:lnTo>
                      <a:pt x="1917" y="1936"/>
                    </a:lnTo>
                    <a:lnTo>
                      <a:pt x="1918" y="1936"/>
                    </a:lnTo>
                    <a:lnTo>
                      <a:pt x="1919" y="1936"/>
                    </a:lnTo>
                    <a:lnTo>
                      <a:pt x="1920" y="1936"/>
                    </a:lnTo>
                    <a:lnTo>
                      <a:pt x="1922" y="1936"/>
                    </a:lnTo>
                    <a:lnTo>
                      <a:pt x="1923" y="1936"/>
                    </a:lnTo>
                    <a:lnTo>
                      <a:pt x="1924" y="1936"/>
                    </a:lnTo>
                    <a:lnTo>
                      <a:pt x="1925" y="1936"/>
                    </a:lnTo>
                    <a:lnTo>
                      <a:pt x="1925" y="1937"/>
                    </a:lnTo>
                    <a:lnTo>
                      <a:pt x="1926" y="1937"/>
                    </a:lnTo>
                    <a:lnTo>
                      <a:pt x="1927" y="1937"/>
                    </a:lnTo>
                    <a:lnTo>
                      <a:pt x="1926" y="1937"/>
                    </a:lnTo>
                    <a:lnTo>
                      <a:pt x="1927" y="1939"/>
                    </a:lnTo>
                    <a:lnTo>
                      <a:pt x="1928" y="1939"/>
                    </a:lnTo>
                    <a:lnTo>
                      <a:pt x="1930" y="1939"/>
                    </a:lnTo>
                    <a:lnTo>
                      <a:pt x="1930" y="1940"/>
                    </a:lnTo>
                    <a:lnTo>
                      <a:pt x="1931" y="1940"/>
                    </a:lnTo>
                    <a:lnTo>
                      <a:pt x="1931" y="1941"/>
                    </a:lnTo>
                    <a:lnTo>
                      <a:pt x="1931" y="1942"/>
                    </a:lnTo>
                    <a:lnTo>
                      <a:pt x="1930" y="1943"/>
                    </a:lnTo>
                    <a:lnTo>
                      <a:pt x="1928" y="1943"/>
                    </a:lnTo>
                    <a:lnTo>
                      <a:pt x="1928" y="1944"/>
                    </a:lnTo>
                    <a:lnTo>
                      <a:pt x="1930" y="1945"/>
                    </a:lnTo>
                    <a:lnTo>
                      <a:pt x="1931" y="1944"/>
                    </a:lnTo>
                    <a:lnTo>
                      <a:pt x="1932" y="1944"/>
                    </a:lnTo>
                    <a:lnTo>
                      <a:pt x="1932" y="1943"/>
                    </a:lnTo>
                    <a:lnTo>
                      <a:pt x="1933" y="1943"/>
                    </a:lnTo>
                    <a:lnTo>
                      <a:pt x="1933" y="1944"/>
                    </a:lnTo>
                    <a:lnTo>
                      <a:pt x="1934" y="1944"/>
                    </a:lnTo>
                    <a:lnTo>
                      <a:pt x="1934" y="1945"/>
                    </a:lnTo>
                    <a:lnTo>
                      <a:pt x="1934" y="1947"/>
                    </a:lnTo>
                    <a:lnTo>
                      <a:pt x="1935" y="1947"/>
                    </a:lnTo>
                    <a:lnTo>
                      <a:pt x="1934" y="1947"/>
                    </a:lnTo>
                    <a:lnTo>
                      <a:pt x="1935" y="1947"/>
                    </a:lnTo>
                    <a:lnTo>
                      <a:pt x="1935" y="1948"/>
                    </a:lnTo>
                    <a:lnTo>
                      <a:pt x="1935" y="1949"/>
                    </a:lnTo>
                    <a:lnTo>
                      <a:pt x="1936" y="1949"/>
                    </a:lnTo>
                    <a:lnTo>
                      <a:pt x="1936" y="1950"/>
                    </a:lnTo>
                    <a:lnTo>
                      <a:pt x="1936" y="1951"/>
                    </a:lnTo>
                    <a:lnTo>
                      <a:pt x="1937" y="1951"/>
                    </a:lnTo>
                    <a:lnTo>
                      <a:pt x="1939" y="1951"/>
                    </a:lnTo>
                    <a:lnTo>
                      <a:pt x="1940" y="1951"/>
                    </a:lnTo>
                    <a:lnTo>
                      <a:pt x="1940" y="1952"/>
                    </a:lnTo>
                    <a:lnTo>
                      <a:pt x="1940" y="1953"/>
                    </a:lnTo>
                    <a:lnTo>
                      <a:pt x="1939" y="1953"/>
                    </a:lnTo>
                    <a:lnTo>
                      <a:pt x="1939" y="1954"/>
                    </a:lnTo>
                    <a:lnTo>
                      <a:pt x="1937" y="1954"/>
                    </a:lnTo>
                    <a:lnTo>
                      <a:pt x="1937" y="1956"/>
                    </a:lnTo>
                    <a:lnTo>
                      <a:pt x="1936" y="1956"/>
                    </a:lnTo>
                    <a:lnTo>
                      <a:pt x="1935" y="1956"/>
                    </a:lnTo>
                    <a:lnTo>
                      <a:pt x="1935" y="1957"/>
                    </a:lnTo>
                    <a:lnTo>
                      <a:pt x="1934" y="1957"/>
                    </a:lnTo>
                    <a:lnTo>
                      <a:pt x="1934" y="1958"/>
                    </a:lnTo>
                    <a:lnTo>
                      <a:pt x="1933" y="1958"/>
                    </a:lnTo>
                    <a:lnTo>
                      <a:pt x="1932" y="1958"/>
                    </a:lnTo>
                    <a:lnTo>
                      <a:pt x="1933" y="1958"/>
                    </a:lnTo>
                    <a:lnTo>
                      <a:pt x="1933" y="1959"/>
                    </a:lnTo>
                    <a:lnTo>
                      <a:pt x="1934" y="1959"/>
                    </a:lnTo>
                    <a:lnTo>
                      <a:pt x="1934" y="1958"/>
                    </a:lnTo>
                    <a:lnTo>
                      <a:pt x="1934" y="1959"/>
                    </a:lnTo>
                    <a:lnTo>
                      <a:pt x="1935" y="1959"/>
                    </a:lnTo>
                    <a:lnTo>
                      <a:pt x="1935" y="1958"/>
                    </a:lnTo>
                    <a:lnTo>
                      <a:pt x="1936" y="1958"/>
                    </a:lnTo>
                    <a:lnTo>
                      <a:pt x="1937" y="1958"/>
                    </a:lnTo>
                    <a:lnTo>
                      <a:pt x="1937" y="1959"/>
                    </a:lnTo>
                    <a:lnTo>
                      <a:pt x="1939" y="1959"/>
                    </a:lnTo>
                    <a:lnTo>
                      <a:pt x="1940" y="1959"/>
                    </a:lnTo>
                    <a:lnTo>
                      <a:pt x="1940" y="1960"/>
                    </a:lnTo>
                    <a:lnTo>
                      <a:pt x="1941" y="1960"/>
                    </a:lnTo>
                    <a:lnTo>
                      <a:pt x="1941" y="1959"/>
                    </a:lnTo>
                    <a:lnTo>
                      <a:pt x="1941" y="1958"/>
                    </a:lnTo>
                    <a:lnTo>
                      <a:pt x="1940" y="1957"/>
                    </a:lnTo>
                    <a:lnTo>
                      <a:pt x="1941" y="1957"/>
                    </a:lnTo>
                    <a:lnTo>
                      <a:pt x="1942" y="1957"/>
                    </a:lnTo>
                    <a:lnTo>
                      <a:pt x="1942" y="1956"/>
                    </a:lnTo>
                    <a:lnTo>
                      <a:pt x="1943" y="1956"/>
                    </a:lnTo>
                    <a:lnTo>
                      <a:pt x="1944" y="1956"/>
                    </a:lnTo>
                    <a:lnTo>
                      <a:pt x="1945" y="1956"/>
                    </a:lnTo>
                    <a:lnTo>
                      <a:pt x="1947" y="1956"/>
                    </a:lnTo>
                    <a:lnTo>
                      <a:pt x="1947" y="1954"/>
                    </a:lnTo>
                    <a:lnTo>
                      <a:pt x="1948" y="1954"/>
                    </a:lnTo>
                    <a:lnTo>
                      <a:pt x="1949" y="1954"/>
                    </a:lnTo>
                    <a:lnTo>
                      <a:pt x="1949" y="1953"/>
                    </a:lnTo>
                    <a:lnTo>
                      <a:pt x="1950" y="1953"/>
                    </a:lnTo>
                    <a:lnTo>
                      <a:pt x="1951" y="1953"/>
                    </a:lnTo>
                    <a:lnTo>
                      <a:pt x="1951" y="1952"/>
                    </a:lnTo>
                    <a:lnTo>
                      <a:pt x="1952" y="1952"/>
                    </a:lnTo>
                    <a:lnTo>
                      <a:pt x="1952" y="1951"/>
                    </a:lnTo>
                    <a:lnTo>
                      <a:pt x="1953" y="1951"/>
                    </a:lnTo>
                    <a:lnTo>
                      <a:pt x="1953" y="1950"/>
                    </a:lnTo>
                    <a:lnTo>
                      <a:pt x="1954" y="1950"/>
                    </a:lnTo>
                    <a:lnTo>
                      <a:pt x="1954" y="1949"/>
                    </a:lnTo>
                    <a:lnTo>
                      <a:pt x="1956" y="1949"/>
                    </a:lnTo>
                    <a:lnTo>
                      <a:pt x="1956" y="1948"/>
                    </a:lnTo>
                    <a:lnTo>
                      <a:pt x="1957" y="1948"/>
                    </a:lnTo>
                    <a:lnTo>
                      <a:pt x="1957" y="1947"/>
                    </a:lnTo>
                    <a:lnTo>
                      <a:pt x="1958" y="1947"/>
                    </a:lnTo>
                    <a:lnTo>
                      <a:pt x="1958" y="1945"/>
                    </a:lnTo>
                    <a:lnTo>
                      <a:pt x="1959" y="1945"/>
                    </a:lnTo>
                    <a:lnTo>
                      <a:pt x="1960" y="1945"/>
                    </a:lnTo>
                    <a:lnTo>
                      <a:pt x="1960" y="1947"/>
                    </a:lnTo>
                    <a:lnTo>
                      <a:pt x="1961" y="1948"/>
                    </a:lnTo>
                    <a:lnTo>
                      <a:pt x="1962" y="1948"/>
                    </a:lnTo>
                    <a:lnTo>
                      <a:pt x="1964" y="1948"/>
                    </a:lnTo>
                    <a:lnTo>
                      <a:pt x="1964" y="1949"/>
                    </a:lnTo>
                    <a:lnTo>
                      <a:pt x="1965" y="1949"/>
                    </a:lnTo>
                    <a:lnTo>
                      <a:pt x="1966" y="1949"/>
                    </a:lnTo>
                    <a:lnTo>
                      <a:pt x="1966" y="1950"/>
                    </a:lnTo>
                    <a:lnTo>
                      <a:pt x="1967" y="1950"/>
                    </a:lnTo>
                    <a:lnTo>
                      <a:pt x="1967" y="1951"/>
                    </a:lnTo>
                    <a:lnTo>
                      <a:pt x="1967" y="1952"/>
                    </a:lnTo>
                    <a:lnTo>
                      <a:pt x="1967" y="1953"/>
                    </a:lnTo>
                    <a:lnTo>
                      <a:pt x="1966" y="1953"/>
                    </a:lnTo>
                    <a:lnTo>
                      <a:pt x="1965" y="1953"/>
                    </a:lnTo>
                    <a:lnTo>
                      <a:pt x="1964" y="1953"/>
                    </a:lnTo>
                    <a:lnTo>
                      <a:pt x="1962" y="1953"/>
                    </a:lnTo>
                    <a:lnTo>
                      <a:pt x="1962" y="1954"/>
                    </a:lnTo>
                    <a:lnTo>
                      <a:pt x="1961" y="1954"/>
                    </a:lnTo>
                    <a:lnTo>
                      <a:pt x="1960" y="1954"/>
                    </a:lnTo>
                    <a:lnTo>
                      <a:pt x="1960" y="1956"/>
                    </a:lnTo>
                    <a:lnTo>
                      <a:pt x="1959" y="1956"/>
                    </a:lnTo>
                    <a:lnTo>
                      <a:pt x="1959" y="1957"/>
                    </a:lnTo>
                    <a:lnTo>
                      <a:pt x="1959" y="1958"/>
                    </a:lnTo>
                    <a:lnTo>
                      <a:pt x="1960" y="1958"/>
                    </a:lnTo>
                    <a:lnTo>
                      <a:pt x="1961" y="1958"/>
                    </a:lnTo>
                    <a:lnTo>
                      <a:pt x="1962" y="1958"/>
                    </a:lnTo>
                    <a:lnTo>
                      <a:pt x="1964" y="1959"/>
                    </a:lnTo>
                    <a:lnTo>
                      <a:pt x="1965" y="1960"/>
                    </a:lnTo>
                    <a:lnTo>
                      <a:pt x="1966" y="1960"/>
                    </a:lnTo>
                    <a:lnTo>
                      <a:pt x="1966" y="1961"/>
                    </a:lnTo>
                    <a:lnTo>
                      <a:pt x="1967" y="1961"/>
                    </a:lnTo>
                    <a:lnTo>
                      <a:pt x="1968" y="1960"/>
                    </a:lnTo>
                    <a:lnTo>
                      <a:pt x="1968" y="1959"/>
                    </a:lnTo>
                    <a:lnTo>
                      <a:pt x="1969" y="1959"/>
                    </a:lnTo>
                    <a:lnTo>
                      <a:pt x="1970" y="1959"/>
                    </a:lnTo>
                    <a:lnTo>
                      <a:pt x="1972" y="1959"/>
                    </a:lnTo>
                    <a:lnTo>
                      <a:pt x="1973" y="1959"/>
                    </a:lnTo>
                    <a:lnTo>
                      <a:pt x="1973" y="1960"/>
                    </a:lnTo>
                    <a:lnTo>
                      <a:pt x="1974" y="1960"/>
                    </a:lnTo>
                    <a:lnTo>
                      <a:pt x="1974" y="1961"/>
                    </a:lnTo>
                    <a:lnTo>
                      <a:pt x="1974" y="1962"/>
                    </a:lnTo>
                    <a:lnTo>
                      <a:pt x="1975" y="1962"/>
                    </a:lnTo>
                    <a:lnTo>
                      <a:pt x="1974" y="1962"/>
                    </a:lnTo>
                    <a:lnTo>
                      <a:pt x="1974" y="1964"/>
                    </a:lnTo>
                    <a:lnTo>
                      <a:pt x="1973" y="1965"/>
                    </a:lnTo>
                    <a:lnTo>
                      <a:pt x="1972" y="1965"/>
                    </a:lnTo>
                    <a:lnTo>
                      <a:pt x="1970" y="1966"/>
                    </a:lnTo>
                    <a:lnTo>
                      <a:pt x="1969" y="1966"/>
                    </a:lnTo>
                    <a:lnTo>
                      <a:pt x="1969" y="1967"/>
                    </a:lnTo>
                    <a:lnTo>
                      <a:pt x="1969" y="1968"/>
                    </a:lnTo>
                    <a:lnTo>
                      <a:pt x="1968" y="1968"/>
                    </a:lnTo>
                    <a:lnTo>
                      <a:pt x="1968" y="1969"/>
                    </a:lnTo>
                    <a:lnTo>
                      <a:pt x="1967" y="1969"/>
                    </a:lnTo>
                    <a:lnTo>
                      <a:pt x="1966" y="1969"/>
                    </a:lnTo>
                    <a:lnTo>
                      <a:pt x="1965" y="1969"/>
                    </a:lnTo>
                    <a:lnTo>
                      <a:pt x="1965" y="1968"/>
                    </a:lnTo>
                    <a:lnTo>
                      <a:pt x="1964" y="1968"/>
                    </a:lnTo>
                    <a:lnTo>
                      <a:pt x="1962" y="1969"/>
                    </a:lnTo>
                    <a:lnTo>
                      <a:pt x="1962" y="1970"/>
                    </a:lnTo>
                    <a:lnTo>
                      <a:pt x="1961" y="1970"/>
                    </a:lnTo>
                    <a:lnTo>
                      <a:pt x="1961" y="1971"/>
                    </a:lnTo>
                    <a:lnTo>
                      <a:pt x="1961" y="1970"/>
                    </a:lnTo>
                    <a:lnTo>
                      <a:pt x="1960" y="1970"/>
                    </a:lnTo>
                    <a:lnTo>
                      <a:pt x="1960" y="1969"/>
                    </a:lnTo>
                    <a:lnTo>
                      <a:pt x="1959" y="1969"/>
                    </a:lnTo>
                    <a:lnTo>
                      <a:pt x="1959" y="1970"/>
                    </a:lnTo>
                    <a:lnTo>
                      <a:pt x="1958" y="1970"/>
                    </a:lnTo>
                    <a:lnTo>
                      <a:pt x="1957" y="1970"/>
                    </a:lnTo>
                    <a:lnTo>
                      <a:pt x="1956" y="1970"/>
                    </a:lnTo>
                    <a:lnTo>
                      <a:pt x="1956" y="1969"/>
                    </a:lnTo>
                    <a:lnTo>
                      <a:pt x="1954" y="1969"/>
                    </a:lnTo>
                    <a:lnTo>
                      <a:pt x="1953" y="1969"/>
                    </a:lnTo>
                    <a:lnTo>
                      <a:pt x="1952" y="1969"/>
                    </a:lnTo>
                    <a:lnTo>
                      <a:pt x="1951" y="1970"/>
                    </a:lnTo>
                    <a:lnTo>
                      <a:pt x="1950" y="1970"/>
                    </a:lnTo>
                    <a:lnTo>
                      <a:pt x="1950" y="1971"/>
                    </a:lnTo>
                    <a:lnTo>
                      <a:pt x="1949" y="1971"/>
                    </a:lnTo>
                    <a:lnTo>
                      <a:pt x="1948" y="1971"/>
                    </a:lnTo>
                    <a:lnTo>
                      <a:pt x="1947" y="1971"/>
                    </a:lnTo>
                    <a:lnTo>
                      <a:pt x="1947" y="1973"/>
                    </a:lnTo>
                    <a:lnTo>
                      <a:pt x="1945" y="1974"/>
                    </a:lnTo>
                    <a:lnTo>
                      <a:pt x="1945" y="1975"/>
                    </a:lnTo>
                    <a:lnTo>
                      <a:pt x="1944" y="1975"/>
                    </a:lnTo>
                    <a:lnTo>
                      <a:pt x="1944" y="1976"/>
                    </a:lnTo>
                    <a:lnTo>
                      <a:pt x="1943" y="1976"/>
                    </a:lnTo>
                    <a:lnTo>
                      <a:pt x="1943" y="1977"/>
                    </a:lnTo>
                    <a:lnTo>
                      <a:pt x="1942" y="1977"/>
                    </a:lnTo>
                    <a:lnTo>
                      <a:pt x="1941" y="1977"/>
                    </a:lnTo>
                    <a:lnTo>
                      <a:pt x="1941" y="1978"/>
                    </a:lnTo>
                    <a:lnTo>
                      <a:pt x="1940" y="1978"/>
                    </a:lnTo>
                    <a:lnTo>
                      <a:pt x="1939" y="1978"/>
                    </a:lnTo>
                    <a:lnTo>
                      <a:pt x="1937" y="1978"/>
                    </a:lnTo>
                    <a:lnTo>
                      <a:pt x="1937" y="1979"/>
                    </a:lnTo>
                    <a:lnTo>
                      <a:pt x="1936" y="1979"/>
                    </a:lnTo>
                    <a:lnTo>
                      <a:pt x="1935" y="1979"/>
                    </a:lnTo>
                    <a:lnTo>
                      <a:pt x="1934" y="1979"/>
                    </a:lnTo>
                    <a:lnTo>
                      <a:pt x="1934" y="1981"/>
                    </a:lnTo>
                    <a:lnTo>
                      <a:pt x="1934" y="1982"/>
                    </a:lnTo>
                    <a:lnTo>
                      <a:pt x="1935" y="1982"/>
                    </a:lnTo>
                    <a:lnTo>
                      <a:pt x="1936" y="1982"/>
                    </a:lnTo>
                    <a:lnTo>
                      <a:pt x="1937" y="1982"/>
                    </a:lnTo>
                    <a:lnTo>
                      <a:pt x="1937" y="1981"/>
                    </a:lnTo>
                    <a:lnTo>
                      <a:pt x="1939" y="1981"/>
                    </a:lnTo>
                    <a:lnTo>
                      <a:pt x="1940" y="1981"/>
                    </a:lnTo>
                    <a:lnTo>
                      <a:pt x="1941" y="1981"/>
                    </a:lnTo>
                    <a:lnTo>
                      <a:pt x="1941" y="1979"/>
                    </a:lnTo>
                    <a:lnTo>
                      <a:pt x="1942" y="1979"/>
                    </a:lnTo>
                    <a:lnTo>
                      <a:pt x="1943" y="1979"/>
                    </a:lnTo>
                    <a:lnTo>
                      <a:pt x="1943" y="1978"/>
                    </a:lnTo>
                    <a:lnTo>
                      <a:pt x="1944" y="1978"/>
                    </a:lnTo>
                    <a:lnTo>
                      <a:pt x="1944" y="1979"/>
                    </a:lnTo>
                    <a:lnTo>
                      <a:pt x="1945" y="1979"/>
                    </a:lnTo>
                    <a:lnTo>
                      <a:pt x="1945" y="1978"/>
                    </a:lnTo>
                    <a:lnTo>
                      <a:pt x="1944" y="1978"/>
                    </a:lnTo>
                    <a:lnTo>
                      <a:pt x="1945" y="1978"/>
                    </a:lnTo>
                    <a:lnTo>
                      <a:pt x="1945" y="1977"/>
                    </a:lnTo>
                    <a:lnTo>
                      <a:pt x="1945" y="1976"/>
                    </a:lnTo>
                    <a:lnTo>
                      <a:pt x="1947" y="1976"/>
                    </a:lnTo>
                    <a:lnTo>
                      <a:pt x="1947" y="1975"/>
                    </a:lnTo>
                    <a:lnTo>
                      <a:pt x="1948" y="1975"/>
                    </a:lnTo>
                    <a:lnTo>
                      <a:pt x="1949" y="1975"/>
                    </a:lnTo>
                    <a:lnTo>
                      <a:pt x="1950" y="1975"/>
                    </a:lnTo>
                    <a:lnTo>
                      <a:pt x="1950" y="1974"/>
                    </a:lnTo>
                    <a:lnTo>
                      <a:pt x="1951" y="1974"/>
                    </a:lnTo>
                    <a:lnTo>
                      <a:pt x="1951" y="1975"/>
                    </a:lnTo>
                    <a:lnTo>
                      <a:pt x="1952" y="1975"/>
                    </a:lnTo>
                    <a:lnTo>
                      <a:pt x="1952" y="1976"/>
                    </a:lnTo>
                    <a:lnTo>
                      <a:pt x="1953" y="1976"/>
                    </a:lnTo>
                    <a:lnTo>
                      <a:pt x="1953" y="1977"/>
                    </a:lnTo>
                    <a:lnTo>
                      <a:pt x="1954" y="1977"/>
                    </a:lnTo>
                    <a:lnTo>
                      <a:pt x="1954" y="1978"/>
                    </a:lnTo>
                    <a:lnTo>
                      <a:pt x="1956" y="1978"/>
                    </a:lnTo>
                    <a:lnTo>
                      <a:pt x="1956" y="1979"/>
                    </a:lnTo>
                    <a:lnTo>
                      <a:pt x="1957" y="1979"/>
                    </a:lnTo>
                    <a:lnTo>
                      <a:pt x="1957" y="1981"/>
                    </a:lnTo>
                    <a:lnTo>
                      <a:pt x="1958" y="1981"/>
                    </a:lnTo>
                    <a:lnTo>
                      <a:pt x="1958" y="1982"/>
                    </a:lnTo>
                    <a:lnTo>
                      <a:pt x="1959" y="1982"/>
                    </a:lnTo>
                    <a:lnTo>
                      <a:pt x="1959" y="1983"/>
                    </a:lnTo>
                    <a:lnTo>
                      <a:pt x="1960" y="1982"/>
                    </a:lnTo>
                    <a:lnTo>
                      <a:pt x="1960" y="1983"/>
                    </a:lnTo>
                    <a:lnTo>
                      <a:pt x="1961" y="1983"/>
                    </a:lnTo>
                    <a:lnTo>
                      <a:pt x="1961" y="1984"/>
                    </a:lnTo>
                    <a:lnTo>
                      <a:pt x="1961" y="1983"/>
                    </a:lnTo>
                    <a:lnTo>
                      <a:pt x="1961" y="1984"/>
                    </a:lnTo>
                    <a:lnTo>
                      <a:pt x="1962" y="1984"/>
                    </a:lnTo>
                    <a:lnTo>
                      <a:pt x="1962" y="1985"/>
                    </a:lnTo>
                    <a:lnTo>
                      <a:pt x="1964" y="1985"/>
                    </a:lnTo>
                    <a:lnTo>
                      <a:pt x="1965" y="1985"/>
                    </a:lnTo>
                    <a:lnTo>
                      <a:pt x="1965" y="1984"/>
                    </a:lnTo>
                    <a:lnTo>
                      <a:pt x="1966" y="1984"/>
                    </a:lnTo>
                    <a:lnTo>
                      <a:pt x="1966" y="1983"/>
                    </a:lnTo>
                    <a:lnTo>
                      <a:pt x="1967" y="1983"/>
                    </a:lnTo>
                    <a:lnTo>
                      <a:pt x="1968" y="1983"/>
                    </a:lnTo>
                    <a:lnTo>
                      <a:pt x="1968" y="1982"/>
                    </a:lnTo>
                    <a:lnTo>
                      <a:pt x="1969" y="1982"/>
                    </a:lnTo>
                    <a:lnTo>
                      <a:pt x="1969" y="1981"/>
                    </a:lnTo>
                    <a:lnTo>
                      <a:pt x="1970" y="1981"/>
                    </a:lnTo>
                    <a:lnTo>
                      <a:pt x="1972" y="1981"/>
                    </a:lnTo>
                    <a:lnTo>
                      <a:pt x="1973" y="1981"/>
                    </a:lnTo>
                    <a:lnTo>
                      <a:pt x="1973" y="1982"/>
                    </a:lnTo>
                    <a:lnTo>
                      <a:pt x="1974" y="1982"/>
                    </a:lnTo>
                    <a:lnTo>
                      <a:pt x="1975" y="1982"/>
                    </a:lnTo>
                    <a:lnTo>
                      <a:pt x="1976" y="1982"/>
                    </a:lnTo>
                    <a:lnTo>
                      <a:pt x="1976" y="1981"/>
                    </a:lnTo>
                    <a:lnTo>
                      <a:pt x="1977" y="1981"/>
                    </a:lnTo>
                    <a:lnTo>
                      <a:pt x="1977" y="1979"/>
                    </a:lnTo>
                    <a:lnTo>
                      <a:pt x="1978" y="1979"/>
                    </a:lnTo>
                    <a:lnTo>
                      <a:pt x="1978" y="1978"/>
                    </a:lnTo>
                    <a:lnTo>
                      <a:pt x="1978" y="1977"/>
                    </a:lnTo>
                    <a:lnTo>
                      <a:pt x="1979" y="1977"/>
                    </a:lnTo>
                    <a:lnTo>
                      <a:pt x="1979" y="1976"/>
                    </a:lnTo>
                    <a:lnTo>
                      <a:pt x="1981" y="1975"/>
                    </a:lnTo>
                    <a:lnTo>
                      <a:pt x="1982" y="1975"/>
                    </a:lnTo>
                    <a:lnTo>
                      <a:pt x="1982" y="1976"/>
                    </a:lnTo>
                    <a:lnTo>
                      <a:pt x="1982" y="1977"/>
                    </a:lnTo>
                    <a:lnTo>
                      <a:pt x="1981" y="1977"/>
                    </a:lnTo>
                    <a:lnTo>
                      <a:pt x="1982" y="1977"/>
                    </a:lnTo>
                    <a:lnTo>
                      <a:pt x="1981" y="1978"/>
                    </a:lnTo>
                    <a:lnTo>
                      <a:pt x="1981" y="1979"/>
                    </a:lnTo>
                    <a:lnTo>
                      <a:pt x="1981" y="1981"/>
                    </a:lnTo>
                    <a:lnTo>
                      <a:pt x="1981" y="1982"/>
                    </a:lnTo>
                    <a:lnTo>
                      <a:pt x="1981" y="1983"/>
                    </a:lnTo>
                    <a:lnTo>
                      <a:pt x="1979" y="1983"/>
                    </a:lnTo>
                    <a:lnTo>
                      <a:pt x="1979" y="1984"/>
                    </a:lnTo>
                    <a:lnTo>
                      <a:pt x="1978" y="1984"/>
                    </a:lnTo>
                    <a:lnTo>
                      <a:pt x="1978" y="1985"/>
                    </a:lnTo>
                    <a:lnTo>
                      <a:pt x="1977" y="1985"/>
                    </a:lnTo>
                    <a:lnTo>
                      <a:pt x="1977" y="1986"/>
                    </a:lnTo>
                    <a:lnTo>
                      <a:pt x="1976" y="1987"/>
                    </a:lnTo>
                    <a:lnTo>
                      <a:pt x="1975" y="1987"/>
                    </a:lnTo>
                    <a:lnTo>
                      <a:pt x="1975" y="1989"/>
                    </a:lnTo>
                    <a:lnTo>
                      <a:pt x="1975" y="1990"/>
                    </a:lnTo>
                    <a:lnTo>
                      <a:pt x="1974" y="1990"/>
                    </a:lnTo>
                    <a:lnTo>
                      <a:pt x="1974" y="1991"/>
                    </a:lnTo>
                    <a:lnTo>
                      <a:pt x="1974" y="1992"/>
                    </a:lnTo>
                    <a:lnTo>
                      <a:pt x="1974" y="1993"/>
                    </a:lnTo>
                    <a:lnTo>
                      <a:pt x="1973" y="1994"/>
                    </a:lnTo>
                    <a:lnTo>
                      <a:pt x="1973" y="1995"/>
                    </a:lnTo>
                    <a:lnTo>
                      <a:pt x="1974" y="1995"/>
                    </a:lnTo>
                    <a:lnTo>
                      <a:pt x="1974" y="1996"/>
                    </a:lnTo>
                    <a:lnTo>
                      <a:pt x="1973" y="1996"/>
                    </a:lnTo>
                    <a:lnTo>
                      <a:pt x="1974" y="1996"/>
                    </a:lnTo>
                    <a:lnTo>
                      <a:pt x="1973" y="1998"/>
                    </a:lnTo>
                    <a:lnTo>
                      <a:pt x="1973" y="1999"/>
                    </a:lnTo>
                    <a:lnTo>
                      <a:pt x="1972" y="1999"/>
                    </a:lnTo>
                    <a:lnTo>
                      <a:pt x="1972" y="2000"/>
                    </a:lnTo>
                    <a:lnTo>
                      <a:pt x="1970" y="2000"/>
                    </a:lnTo>
                    <a:lnTo>
                      <a:pt x="1969" y="2001"/>
                    </a:lnTo>
                    <a:lnTo>
                      <a:pt x="1968" y="2001"/>
                    </a:lnTo>
                    <a:lnTo>
                      <a:pt x="1968" y="2002"/>
                    </a:lnTo>
                    <a:lnTo>
                      <a:pt x="1968" y="2003"/>
                    </a:lnTo>
                    <a:lnTo>
                      <a:pt x="1967" y="2003"/>
                    </a:lnTo>
                    <a:lnTo>
                      <a:pt x="1968" y="2003"/>
                    </a:lnTo>
                    <a:lnTo>
                      <a:pt x="1967" y="2003"/>
                    </a:lnTo>
                    <a:lnTo>
                      <a:pt x="1967" y="2004"/>
                    </a:lnTo>
                    <a:lnTo>
                      <a:pt x="1967" y="2003"/>
                    </a:lnTo>
                    <a:lnTo>
                      <a:pt x="1967" y="2004"/>
                    </a:lnTo>
                    <a:lnTo>
                      <a:pt x="1966" y="2004"/>
                    </a:lnTo>
                    <a:lnTo>
                      <a:pt x="1965" y="2006"/>
                    </a:lnTo>
                    <a:lnTo>
                      <a:pt x="1965" y="2007"/>
                    </a:lnTo>
                    <a:lnTo>
                      <a:pt x="1965" y="2006"/>
                    </a:lnTo>
                    <a:lnTo>
                      <a:pt x="1964" y="2006"/>
                    </a:lnTo>
                    <a:lnTo>
                      <a:pt x="1964" y="2007"/>
                    </a:lnTo>
                    <a:lnTo>
                      <a:pt x="1962" y="2008"/>
                    </a:lnTo>
                    <a:lnTo>
                      <a:pt x="1964" y="2008"/>
                    </a:lnTo>
                    <a:lnTo>
                      <a:pt x="1964" y="2009"/>
                    </a:lnTo>
                    <a:lnTo>
                      <a:pt x="1962" y="2009"/>
                    </a:lnTo>
                    <a:lnTo>
                      <a:pt x="1962" y="2008"/>
                    </a:lnTo>
                    <a:lnTo>
                      <a:pt x="1961" y="2008"/>
                    </a:lnTo>
                    <a:lnTo>
                      <a:pt x="1960" y="2009"/>
                    </a:lnTo>
                    <a:lnTo>
                      <a:pt x="1960" y="2010"/>
                    </a:lnTo>
                    <a:lnTo>
                      <a:pt x="1960" y="2011"/>
                    </a:lnTo>
                    <a:lnTo>
                      <a:pt x="1959" y="2011"/>
                    </a:lnTo>
                    <a:lnTo>
                      <a:pt x="1959" y="2012"/>
                    </a:lnTo>
                    <a:lnTo>
                      <a:pt x="1959" y="2013"/>
                    </a:lnTo>
                    <a:lnTo>
                      <a:pt x="1959" y="2015"/>
                    </a:lnTo>
                    <a:lnTo>
                      <a:pt x="1960" y="2015"/>
                    </a:lnTo>
                    <a:lnTo>
                      <a:pt x="1959" y="2015"/>
                    </a:lnTo>
                    <a:lnTo>
                      <a:pt x="1959" y="2016"/>
                    </a:lnTo>
                    <a:lnTo>
                      <a:pt x="1959" y="2017"/>
                    </a:lnTo>
                    <a:lnTo>
                      <a:pt x="1958" y="2017"/>
                    </a:lnTo>
                    <a:lnTo>
                      <a:pt x="1958" y="2018"/>
                    </a:lnTo>
                    <a:lnTo>
                      <a:pt x="1957" y="2018"/>
                    </a:lnTo>
                    <a:lnTo>
                      <a:pt x="1957" y="2019"/>
                    </a:lnTo>
                    <a:lnTo>
                      <a:pt x="1956" y="2019"/>
                    </a:lnTo>
                    <a:lnTo>
                      <a:pt x="1956" y="2020"/>
                    </a:lnTo>
                    <a:lnTo>
                      <a:pt x="1954" y="2020"/>
                    </a:lnTo>
                    <a:lnTo>
                      <a:pt x="1954" y="2021"/>
                    </a:lnTo>
                    <a:lnTo>
                      <a:pt x="1953" y="2021"/>
                    </a:lnTo>
                    <a:lnTo>
                      <a:pt x="1953" y="2023"/>
                    </a:lnTo>
                    <a:lnTo>
                      <a:pt x="1953" y="2021"/>
                    </a:lnTo>
                    <a:lnTo>
                      <a:pt x="1953" y="2023"/>
                    </a:lnTo>
                    <a:lnTo>
                      <a:pt x="1952" y="2023"/>
                    </a:lnTo>
                    <a:lnTo>
                      <a:pt x="1951" y="2024"/>
                    </a:lnTo>
                    <a:lnTo>
                      <a:pt x="1951" y="2023"/>
                    </a:lnTo>
                    <a:lnTo>
                      <a:pt x="1951" y="2024"/>
                    </a:lnTo>
                    <a:lnTo>
                      <a:pt x="1950" y="2024"/>
                    </a:lnTo>
                    <a:lnTo>
                      <a:pt x="1950" y="2025"/>
                    </a:lnTo>
                    <a:lnTo>
                      <a:pt x="1950" y="2026"/>
                    </a:lnTo>
                    <a:lnTo>
                      <a:pt x="1949" y="2026"/>
                    </a:lnTo>
                    <a:lnTo>
                      <a:pt x="1948" y="2026"/>
                    </a:lnTo>
                    <a:lnTo>
                      <a:pt x="1948" y="2027"/>
                    </a:lnTo>
                    <a:lnTo>
                      <a:pt x="1947" y="2027"/>
                    </a:lnTo>
                    <a:lnTo>
                      <a:pt x="1947" y="2028"/>
                    </a:lnTo>
                    <a:lnTo>
                      <a:pt x="1947" y="2029"/>
                    </a:lnTo>
                    <a:lnTo>
                      <a:pt x="1945" y="2029"/>
                    </a:lnTo>
                    <a:lnTo>
                      <a:pt x="1944" y="2029"/>
                    </a:lnTo>
                    <a:lnTo>
                      <a:pt x="1944" y="2030"/>
                    </a:lnTo>
                    <a:lnTo>
                      <a:pt x="1943" y="2030"/>
                    </a:lnTo>
                    <a:lnTo>
                      <a:pt x="1942" y="2030"/>
                    </a:lnTo>
                    <a:lnTo>
                      <a:pt x="1942" y="2032"/>
                    </a:lnTo>
                    <a:lnTo>
                      <a:pt x="1941" y="2032"/>
                    </a:lnTo>
                    <a:lnTo>
                      <a:pt x="1940" y="2033"/>
                    </a:lnTo>
                    <a:lnTo>
                      <a:pt x="1940" y="2034"/>
                    </a:lnTo>
                    <a:lnTo>
                      <a:pt x="1939" y="2034"/>
                    </a:lnTo>
                    <a:lnTo>
                      <a:pt x="1940" y="2035"/>
                    </a:lnTo>
                    <a:lnTo>
                      <a:pt x="1939" y="2035"/>
                    </a:lnTo>
                    <a:lnTo>
                      <a:pt x="1937" y="2035"/>
                    </a:lnTo>
                    <a:lnTo>
                      <a:pt x="1936" y="2035"/>
                    </a:lnTo>
                    <a:lnTo>
                      <a:pt x="1935" y="2035"/>
                    </a:lnTo>
                    <a:lnTo>
                      <a:pt x="1935" y="2036"/>
                    </a:lnTo>
                    <a:lnTo>
                      <a:pt x="1934" y="2036"/>
                    </a:lnTo>
                    <a:lnTo>
                      <a:pt x="1934" y="2037"/>
                    </a:lnTo>
                    <a:lnTo>
                      <a:pt x="1933" y="2037"/>
                    </a:lnTo>
                    <a:lnTo>
                      <a:pt x="1933" y="2038"/>
                    </a:lnTo>
                    <a:lnTo>
                      <a:pt x="1932" y="2038"/>
                    </a:lnTo>
                    <a:lnTo>
                      <a:pt x="1931" y="2038"/>
                    </a:lnTo>
                    <a:lnTo>
                      <a:pt x="1931" y="2040"/>
                    </a:lnTo>
                    <a:lnTo>
                      <a:pt x="1930" y="2040"/>
                    </a:lnTo>
                    <a:lnTo>
                      <a:pt x="1930" y="2041"/>
                    </a:lnTo>
                    <a:lnTo>
                      <a:pt x="1928" y="2041"/>
                    </a:lnTo>
                    <a:lnTo>
                      <a:pt x="1927" y="2042"/>
                    </a:lnTo>
                    <a:lnTo>
                      <a:pt x="1926" y="2042"/>
                    </a:lnTo>
                    <a:lnTo>
                      <a:pt x="1925" y="2042"/>
                    </a:lnTo>
                    <a:lnTo>
                      <a:pt x="1924" y="2042"/>
                    </a:lnTo>
                    <a:lnTo>
                      <a:pt x="1923" y="2042"/>
                    </a:lnTo>
                    <a:lnTo>
                      <a:pt x="1922" y="2042"/>
                    </a:lnTo>
                    <a:lnTo>
                      <a:pt x="1920" y="2042"/>
                    </a:lnTo>
                    <a:lnTo>
                      <a:pt x="1919" y="2042"/>
                    </a:lnTo>
                    <a:lnTo>
                      <a:pt x="1919" y="2043"/>
                    </a:lnTo>
                    <a:lnTo>
                      <a:pt x="1918" y="2043"/>
                    </a:lnTo>
                    <a:lnTo>
                      <a:pt x="1918" y="2044"/>
                    </a:lnTo>
                    <a:lnTo>
                      <a:pt x="1917" y="2044"/>
                    </a:lnTo>
                    <a:lnTo>
                      <a:pt x="1916" y="2044"/>
                    </a:lnTo>
                    <a:lnTo>
                      <a:pt x="1915" y="2044"/>
                    </a:lnTo>
                    <a:lnTo>
                      <a:pt x="1914" y="2044"/>
                    </a:lnTo>
                    <a:lnTo>
                      <a:pt x="1913" y="2044"/>
                    </a:lnTo>
                    <a:lnTo>
                      <a:pt x="1913" y="2045"/>
                    </a:lnTo>
                    <a:lnTo>
                      <a:pt x="1911" y="2045"/>
                    </a:lnTo>
                    <a:lnTo>
                      <a:pt x="1911" y="2044"/>
                    </a:lnTo>
                    <a:lnTo>
                      <a:pt x="1911" y="2043"/>
                    </a:lnTo>
                    <a:lnTo>
                      <a:pt x="1911" y="2042"/>
                    </a:lnTo>
                    <a:lnTo>
                      <a:pt x="1911" y="2041"/>
                    </a:lnTo>
                    <a:lnTo>
                      <a:pt x="1911" y="2040"/>
                    </a:lnTo>
                    <a:lnTo>
                      <a:pt x="1911" y="2038"/>
                    </a:lnTo>
                    <a:lnTo>
                      <a:pt x="1911" y="2037"/>
                    </a:lnTo>
                    <a:lnTo>
                      <a:pt x="1910" y="2037"/>
                    </a:lnTo>
                    <a:lnTo>
                      <a:pt x="1910" y="2036"/>
                    </a:lnTo>
                    <a:lnTo>
                      <a:pt x="1910" y="2035"/>
                    </a:lnTo>
                    <a:lnTo>
                      <a:pt x="1910" y="2034"/>
                    </a:lnTo>
                    <a:lnTo>
                      <a:pt x="1910" y="2033"/>
                    </a:lnTo>
                    <a:lnTo>
                      <a:pt x="1910" y="2032"/>
                    </a:lnTo>
                    <a:lnTo>
                      <a:pt x="1910" y="2030"/>
                    </a:lnTo>
                    <a:lnTo>
                      <a:pt x="1910" y="2029"/>
                    </a:lnTo>
                    <a:lnTo>
                      <a:pt x="1911" y="2029"/>
                    </a:lnTo>
                    <a:lnTo>
                      <a:pt x="1910" y="2029"/>
                    </a:lnTo>
                    <a:lnTo>
                      <a:pt x="1910" y="2028"/>
                    </a:lnTo>
                    <a:lnTo>
                      <a:pt x="1911" y="2028"/>
                    </a:lnTo>
                    <a:lnTo>
                      <a:pt x="1911" y="2027"/>
                    </a:lnTo>
                    <a:lnTo>
                      <a:pt x="1910" y="2027"/>
                    </a:lnTo>
                    <a:lnTo>
                      <a:pt x="1910" y="2026"/>
                    </a:lnTo>
                    <a:lnTo>
                      <a:pt x="1911" y="2026"/>
                    </a:lnTo>
                    <a:lnTo>
                      <a:pt x="1911" y="2025"/>
                    </a:lnTo>
                    <a:lnTo>
                      <a:pt x="1911" y="2024"/>
                    </a:lnTo>
                    <a:lnTo>
                      <a:pt x="1911" y="2023"/>
                    </a:lnTo>
                    <a:lnTo>
                      <a:pt x="1911" y="2021"/>
                    </a:lnTo>
                    <a:lnTo>
                      <a:pt x="1913" y="2020"/>
                    </a:lnTo>
                    <a:lnTo>
                      <a:pt x="1914" y="2020"/>
                    </a:lnTo>
                    <a:lnTo>
                      <a:pt x="1915" y="2020"/>
                    </a:lnTo>
                    <a:lnTo>
                      <a:pt x="1916" y="2020"/>
                    </a:lnTo>
                    <a:lnTo>
                      <a:pt x="1917" y="2020"/>
                    </a:lnTo>
                    <a:lnTo>
                      <a:pt x="1917" y="2021"/>
                    </a:lnTo>
                    <a:lnTo>
                      <a:pt x="1917" y="2020"/>
                    </a:lnTo>
                    <a:lnTo>
                      <a:pt x="1918" y="2020"/>
                    </a:lnTo>
                    <a:lnTo>
                      <a:pt x="1918" y="2021"/>
                    </a:lnTo>
                    <a:lnTo>
                      <a:pt x="1919" y="2021"/>
                    </a:lnTo>
                    <a:lnTo>
                      <a:pt x="1920" y="2021"/>
                    </a:lnTo>
                    <a:lnTo>
                      <a:pt x="1922" y="2021"/>
                    </a:lnTo>
                    <a:lnTo>
                      <a:pt x="1923" y="2021"/>
                    </a:lnTo>
                    <a:lnTo>
                      <a:pt x="1924" y="2020"/>
                    </a:lnTo>
                    <a:lnTo>
                      <a:pt x="1925" y="2019"/>
                    </a:lnTo>
                    <a:lnTo>
                      <a:pt x="1925" y="2018"/>
                    </a:lnTo>
                    <a:lnTo>
                      <a:pt x="1926" y="2018"/>
                    </a:lnTo>
                    <a:lnTo>
                      <a:pt x="1926" y="2017"/>
                    </a:lnTo>
                    <a:lnTo>
                      <a:pt x="1927" y="2016"/>
                    </a:lnTo>
                    <a:lnTo>
                      <a:pt x="1927" y="2015"/>
                    </a:lnTo>
                    <a:lnTo>
                      <a:pt x="1927" y="2013"/>
                    </a:lnTo>
                    <a:lnTo>
                      <a:pt x="1927" y="2012"/>
                    </a:lnTo>
                    <a:lnTo>
                      <a:pt x="1927" y="2011"/>
                    </a:lnTo>
                    <a:lnTo>
                      <a:pt x="1927" y="2010"/>
                    </a:lnTo>
                    <a:lnTo>
                      <a:pt x="1927" y="2009"/>
                    </a:lnTo>
                    <a:lnTo>
                      <a:pt x="1926" y="2009"/>
                    </a:lnTo>
                    <a:lnTo>
                      <a:pt x="1926" y="2008"/>
                    </a:lnTo>
                    <a:lnTo>
                      <a:pt x="1925" y="2008"/>
                    </a:lnTo>
                    <a:lnTo>
                      <a:pt x="1926" y="2008"/>
                    </a:lnTo>
                    <a:lnTo>
                      <a:pt x="1925" y="2008"/>
                    </a:lnTo>
                    <a:lnTo>
                      <a:pt x="1924" y="2008"/>
                    </a:lnTo>
                    <a:lnTo>
                      <a:pt x="1923" y="2008"/>
                    </a:lnTo>
                    <a:lnTo>
                      <a:pt x="1922" y="2008"/>
                    </a:lnTo>
                    <a:lnTo>
                      <a:pt x="1922" y="2007"/>
                    </a:lnTo>
                    <a:lnTo>
                      <a:pt x="1922" y="2006"/>
                    </a:lnTo>
                    <a:lnTo>
                      <a:pt x="1922" y="2004"/>
                    </a:lnTo>
                    <a:lnTo>
                      <a:pt x="1920" y="2004"/>
                    </a:lnTo>
                    <a:lnTo>
                      <a:pt x="1922" y="2004"/>
                    </a:lnTo>
                    <a:lnTo>
                      <a:pt x="1923" y="2004"/>
                    </a:lnTo>
                    <a:lnTo>
                      <a:pt x="1923" y="2003"/>
                    </a:lnTo>
                    <a:lnTo>
                      <a:pt x="1922" y="2003"/>
                    </a:lnTo>
                    <a:lnTo>
                      <a:pt x="1922" y="2002"/>
                    </a:lnTo>
                    <a:lnTo>
                      <a:pt x="1923" y="2002"/>
                    </a:lnTo>
                    <a:lnTo>
                      <a:pt x="1924" y="2001"/>
                    </a:lnTo>
                    <a:lnTo>
                      <a:pt x="1924" y="2000"/>
                    </a:lnTo>
                    <a:lnTo>
                      <a:pt x="1924" y="1999"/>
                    </a:lnTo>
                    <a:lnTo>
                      <a:pt x="1925" y="1999"/>
                    </a:lnTo>
                    <a:lnTo>
                      <a:pt x="1925" y="1998"/>
                    </a:lnTo>
                    <a:lnTo>
                      <a:pt x="1924" y="1998"/>
                    </a:lnTo>
                    <a:lnTo>
                      <a:pt x="1925" y="1998"/>
                    </a:lnTo>
                    <a:lnTo>
                      <a:pt x="1925" y="1996"/>
                    </a:lnTo>
                    <a:lnTo>
                      <a:pt x="1925" y="1995"/>
                    </a:lnTo>
                    <a:lnTo>
                      <a:pt x="1925" y="1994"/>
                    </a:lnTo>
                    <a:lnTo>
                      <a:pt x="1925" y="1993"/>
                    </a:lnTo>
                    <a:lnTo>
                      <a:pt x="1925" y="1992"/>
                    </a:lnTo>
                    <a:lnTo>
                      <a:pt x="1925" y="1991"/>
                    </a:lnTo>
                    <a:lnTo>
                      <a:pt x="1924" y="1991"/>
                    </a:lnTo>
                    <a:lnTo>
                      <a:pt x="1924" y="1990"/>
                    </a:lnTo>
                    <a:lnTo>
                      <a:pt x="1923" y="1990"/>
                    </a:lnTo>
                    <a:lnTo>
                      <a:pt x="1923" y="1989"/>
                    </a:lnTo>
                    <a:lnTo>
                      <a:pt x="1924" y="1989"/>
                    </a:lnTo>
                    <a:lnTo>
                      <a:pt x="1924" y="1987"/>
                    </a:lnTo>
                    <a:lnTo>
                      <a:pt x="1924" y="1986"/>
                    </a:lnTo>
                    <a:lnTo>
                      <a:pt x="1923" y="1986"/>
                    </a:lnTo>
                    <a:lnTo>
                      <a:pt x="1923" y="1985"/>
                    </a:lnTo>
                    <a:lnTo>
                      <a:pt x="1922" y="1985"/>
                    </a:lnTo>
                    <a:lnTo>
                      <a:pt x="1920" y="1986"/>
                    </a:lnTo>
                    <a:lnTo>
                      <a:pt x="1919" y="1986"/>
                    </a:lnTo>
                    <a:lnTo>
                      <a:pt x="1918" y="1986"/>
                    </a:lnTo>
                    <a:lnTo>
                      <a:pt x="1918" y="1985"/>
                    </a:lnTo>
                    <a:lnTo>
                      <a:pt x="1917" y="1985"/>
                    </a:lnTo>
                    <a:lnTo>
                      <a:pt x="1917" y="1984"/>
                    </a:lnTo>
                    <a:lnTo>
                      <a:pt x="1918" y="1984"/>
                    </a:lnTo>
                    <a:lnTo>
                      <a:pt x="1917" y="1984"/>
                    </a:lnTo>
                    <a:lnTo>
                      <a:pt x="1916" y="1984"/>
                    </a:lnTo>
                    <a:lnTo>
                      <a:pt x="1916" y="1983"/>
                    </a:lnTo>
                    <a:lnTo>
                      <a:pt x="1916" y="1982"/>
                    </a:lnTo>
                    <a:lnTo>
                      <a:pt x="1915" y="1982"/>
                    </a:lnTo>
                    <a:lnTo>
                      <a:pt x="1915" y="1981"/>
                    </a:lnTo>
                    <a:lnTo>
                      <a:pt x="1914" y="1981"/>
                    </a:lnTo>
                    <a:lnTo>
                      <a:pt x="1914" y="1979"/>
                    </a:lnTo>
                    <a:lnTo>
                      <a:pt x="1914" y="1981"/>
                    </a:lnTo>
                    <a:lnTo>
                      <a:pt x="1913" y="1981"/>
                    </a:lnTo>
                    <a:lnTo>
                      <a:pt x="1913" y="1982"/>
                    </a:lnTo>
                    <a:lnTo>
                      <a:pt x="1911" y="1982"/>
                    </a:lnTo>
                    <a:lnTo>
                      <a:pt x="1911" y="1983"/>
                    </a:lnTo>
                    <a:lnTo>
                      <a:pt x="1910" y="1983"/>
                    </a:lnTo>
                    <a:lnTo>
                      <a:pt x="1910" y="1984"/>
                    </a:lnTo>
                    <a:lnTo>
                      <a:pt x="1910" y="1985"/>
                    </a:lnTo>
                    <a:lnTo>
                      <a:pt x="1910" y="1986"/>
                    </a:lnTo>
                    <a:lnTo>
                      <a:pt x="1911" y="1986"/>
                    </a:lnTo>
                    <a:lnTo>
                      <a:pt x="1913" y="1986"/>
                    </a:lnTo>
                    <a:lnTo>
                      <a:pt x="1913" y="1987"/>
                    </a:lnTo>
                    <a:lnTo>
                      <a:pt x="1914" y="1987"/>
                    </a:lnTo>
                    <a:lnTo>
                      <a:pt x="1914" y="1989"/>
                    </a:lnTo>
                    <a:lnTo>
                      <a:pt x="1914" y="1990"/>
                    </a:lnTo>
                    <a:lnTo>
                      <a:pt x="1914" y="1991"/>
                    </a:lnTo>
                    <a:lnTo>
                      <a:pt x="1914" y="1992"/>
                    </a:lnTo>
                    <a:lnTo>
                      <a:pt x="1915" y="1993"/>
                    </a:lnTo>
                    <a:lnTo>
                      <a:pt x="1914" y="1993"/>
                    </a:lnTo>
                    <a:lnTo>
                      <a:pt x="1914" y="1994"/>
                    </a:lnTo>
                    <a:lnTo>
                      <a:pt x="1913" y="1994"/>
                    </a:lnTo>
                    <a:lnTo>
                      <a:pt x="1911" y="1994"/>
                    </a:lnTo>
                    <a:lnTo>
                      <a:pt x="1911" y="1995"/>
                    </a:lnTo>
                    <a:lnTo>
                      <a:pt x="1910" y="1995"/>
                    </a:lnTo>
                    <a:lnTo>
                      <a:pt x="1910" y="1994"/>
                    </a:lnTo>
                    <a:lnTo>
                      <a:pt x="1910" y="1995"/>
                    </a:lnTo>
                    <a:lnTo>
                      <a:pt x="1909" y="1995"/>
                    </a:lnTo>
                    <a:lnTo>
                      <a:pt x="1909" y="1994"/>
                    </a:lnTo>
                    <a:lnTo>
                      <a:pt x="1908" y="1994"/>
                    </a:lnTo>
                    <a:lnTo>
                      <a:pt x="1907" y="1994"/>
                    </a:lnTo>
                    <a:lnTo>
                      <a:pt x="1906" y="1994"/>
                    </a:lnTo>
                    <a:lnTo>
                      <a:pt x="1905" y="1994"/>
                    </a:lnTo>
                    <a:lnTo>
                      <a:pt x="1903" y="1994"/>
                    </a:lnTo>
                    <a:lnTo>
                      <a:pt x="1902" y="1994"/>
                    </a:lnTo>
                    <a:lnTo>
                      <a:pt x="1902" y="1995"/>
                    </a:lnTo>
                    <a:lnTo>
                      <a:pt x="1901" y="1995"/>
                    </a:lnTo>
                    <a:lnTo>
                      <a:pt x="1901" y="1996"/>
                    </a:lnTo>
                    <a:lnTo>
                      <a:pt x="1900" y="1996"/>
                    </a:lnTo>
                    <a:lnTo>
                      <a:pt x="1899" y="1996"/>
                    </a:lnTo>
                    <a:lnTo>
                      <a:pt x="1898" y="1996"/>
                    </a:lnTo>
                    <a:lnTo>
                      <a:pt x="1897" y="1996"/>
                    </a:lnTo>
                    <a:lnTo>
                      <a:pt x="1896" y="1995"/>
                    </a:lnTo>
                    <a:lnTo>
                      <a:pt x="1896" y="1996"/>
                    </a:lnTo>
                    <a:lnTo>
                      <a:pt x="1896" y="1995"/>
                    </a:lnTo>
                    <a:lnTo>
                      <a:pt x="1894" y="1995"/>
                    </a:lnTo>
                    <a:lnTo>
                      <a:pt x="1894" y="1994"/>
                    </a:lnTo>
                    <a:lnTo>
                      <a:pt x="1894" y="1993"/>
                    </a:lnTo>
                    <a:lnTo>
                      <a:pt x="1893" y="1992"/>
                    </a:lnTo>
                    <a:lnTo>
                      <a:pt x="1894" y="1992"/>
                    </a:lnTo>
                    <a:lnTo>
                      <a:pt x="1894" y="1991"/>
                    </a:lnTo>
                    <a:lnTo>
                      <a:pt x="1894" y="1990"/>
                    </a:lnTo>
                    <a:lnTo>
                      <a:pt x="1896" y="1990"/>
                    </a:lnTo>
                    <a:lnTo>
                      <a:pt x="1897" y="1990"/>
                    </a:lnTo>
                    <a:lnTo>
                      <a:pt x="1897" y="1989"/>
                    </a:lnTo>
                    <a:lnTo>
                      <a:pt x="1897" y="1987"/>
                    </a:lnTo>
                    <a:lnTo>
                      <a:pt x="1897" y="1986"/>
                    </a:lnTo>
                    <a:lnTo>
                      <a:pt x="1896" y="1986"/>
                    </a:lnTo>
                    <a:lnTo>
                      <a:pt x="1894" y="1986"/>
                    </a:lnTo>
                    <a:lnTo>
                      <a:pt x="1894" y="1985"/>
                    </a:lnTo>
                    <a:lnTo>
                      <a:pt x="1894" y="1984"/>
                    </a:lnTo>
                    <a:lnTo>
                      <a:pt x="1896" y="1984"/>
                    </a:lnTo>
                    <a:lnTo>
                      <a:pt x="1897" y="1984"/>
                    </a:lnTo>
                    <a:lnTo>
                      <a:pt x="1897" y="1983"/>
                    </a:lnTo>
                    <a:lnTo>
                      <a:pt x="1897" y="1982"/>
                    </a:lnTo>
                    <a:lnTo>
                      <a:pt x="1897" y="1981"/>
                    </a:lnTo>
                    <a:lnTo>
                      <a:pt x="1897" y="1979"/>
                    </a:lnTo>
                    <a:lnTo>
                      <a:pt x="1897" y="1978"/>
                    </a:lnTo>
                    <a:lnTo>
                      <a:pt x="1896" y="1978"/>
                    </a:lnTo>
                    <a:lnTo>
                      <a:pt x="1896" y="1977"/>
                    </a:lnTo>
                    <a:lnTo>
                      <a:pt x="1896" y="1976"/>
                    </a:lnTo>
                    <a:lnTo>
                      <a:pt x="1896" y="1975"/>
                    </a:lnTo>
                    <a:lnTo>
                      <a:pt x="1897" y="1975"/>
                    </a:lnTo>
                    <a:lnTo>
                      <a:pt x="1897" y="1974"/>
                    </a:lnTo>
                    <a:lnTo>
                      <a:pt x="1896" y="1974"/>
                    </a:lnTo>
                    <a:lnTo>
                      <a:pt x="1896" y="1973"/>
                    </a:lnTo>
                    <a:lnTo>
                      <a:pt x="1896" y="1971"/>
                    </a:lnTo>
                    <a:lnTo>
                      <a:pt x="1896" y="1970"/>
                    </a:lnTo>
                    <a:lnTo>
                      <a:pt x="1896" y="1969"/>
                    </a:lnTo>
                    <a:lnTo>
                      <a:pt x="1894" y="1969"/>
                    </a:lnTo>
                    <a:lnTo>
                      <a:pt x="1893" y="1970"/>
                    </a:lnTo>
                    <a:lnTo>
                      <a:pt x="1893" y="1971"/>
                    </a:lnTo>
                    <a:lnTo>
                      <a:pt x="1892" y="1971"/>
                    </a:lnTo>
                    <a:lnTo>
                      <a:pt x="1892" y="1973"/>
                    </a:lnTo>
                    <a:lnTo>
                      <a:pt x="1891" y="1973"/>
                    </a:lnTo>
                    <a:lnTo>
                      <a:pt x="1890" y="1973"/>
                    </a:lnTo>
                    <a:lnTo>
                      <a:pt x="1889" y="1973"/>
                    </a:lnTo>
                    <a:lnTo>
                      <a:pt x="1888" y="1973"/>
                    </a:lnTo>
                    <a:lnTo>
                      <a:pt x="1888" y="1971"/>
                    </a:lnTo>
                    <a:lnTo>
                      <a:pt x="1886" y="1971"/>
                    </a:lnTo>
                    <a:lnTo>
                      <a:pt x="1885" y="1971"/>
                    </a:lnTo>
                    <a:lnTo>
                      <a:pt x="1885" y="1970"/>
                    </a:lnTo>
                    <a:lnTo>
                      <a:pt x="1885" y="1971"/>
                    </a:lnTo>
                    <a:lnTo>
                      <a:pt x="1885" y="1973"/>
                    </a:lnTo>
                    <a:lnTo>
                      <a:pt x="1886" y="1973"/>
                    </a:lnTo>
                    <a:lnTo>
                      <a:pt x="1886" y="1974"/>
                    </a:lnTo>
                    <a:lnTo>
                      <a:pt x="1888" y="1974"/>
                    </a:lnTo>
                    <a:lnTo>
                      <a:pt x="1888" y="1975"/>
                    </a:lnTo>
                    <a:lnTo>
                      <a:pt x="1889" y="1975"/>
                    </a:lnTo>
                    <a:lnTo>
                      <a:pt x="1890" y="1976"/>
                    </a:lnTo>
                    <a:lnTo>
                      <a:pt x="1890" y="1977"/>
                    </a:lnTo>
                    <a:lnTo>
                      <a:pt x="1890" y="1978"/>
                    </a:lnTo>
                    <a:lnTo>
                      <a:pt x="1890" y="1979"/>
                    </a:lnTo>
                    <a:lnTo>
                      <a:pt x="1889" y="1979"/>
                    </a:lnTo>
                    <a:lnTo>
                      <a:pt x="1888" y="1979"/>
                    </a:lnTo>
                    <a:lnTo>
                      <a:pt x="1886" y="1979"/>
                    </a:lnTo>
                    <a:lnTo>
                      <a:pt x="1885" y="1979"/>
                    </a:lnTo>
                    <a:lnTo>
                      <a:pt x="1884" y="1979"/>
                    </a:lnTo>
                    <a:lnTo>
                      <a:pt x="1884" y="1981"/>
                    </a:lnTo>
                    <a:lnTo>
                      <a:pt x="1883" y="1981"/>
                    </a:lnTo>
                    <a:lnTo>
                      <a:pt x="1882" y="1981"/>
                    </a:lnTo>
                    <a:lnTo>
                      <a:pt x="1883" y="1981"/>
                    </a:lnTo>
                    <a:lnTo>
                      <a:pt x="1882" y="1981"/>
                    </a:lnTo>
                    <a:lnTo>
                      <a:pt x="1881" y="1981"/>
                    </a:lnTo>
                    <a:lnTo>
                      <a:pt x="1882" y="1981"/>
                    </a:lnTo>
                    <a:lnTo>
                      <a:pt x="1882" y="1979"/>
                    </a:lnTo>
                    <a:lnTo>
                      <a:pt x="1881" y="1979"/>
                    </a:lnTo>
                    <a:lnTo>
                      <a:pt x="1881" y="1978"/>
                    </a:lnTo>
                    <a:lnTo>
                      <a:pt x="1880" y="1978"/>
                    </a:lnTo>
                    <a:lnTo>
                      <a:pt x="1880" y="1979"/>
                    </a:lnTo>
                    <a:lnTo>
                      <a:pt x="1879" y="1979"/>
                    </a:lnTo>
                    <a:lnTo>
                      <a:pt x="1879" y="1981"/>
                    </a:lnTo>
                    <a:lnTo>
                      <a:pt x="1879" y="1982"/>
                    </a:lnTo>
                    <a:lnTo>
                      <a:pt x="1880" y="1982"/>
                    </a:lnTo>
                    <a:lnTo>
                      <a:pt x="1881" y="1982"/>
                    </a:lnTo>
                    <a:lnTo>
                      <a:pt x="1880" y="1982"/>
                    </a:lnTo>
                    <a:lnTo>
                      <a:pt x="1880" y="1981"/>
                    </a:lnTo>
                    <a:lnTo>
                      <a:pt x="1881" y="1981"/>
                    </a:lnTo>
                    <a:lnTo>
                      <a:pt x="1881" y="1982"/>
                    </a:lnTo>
                    <a:lnTo>
                      <a:pt x="1881" y="1983"/>
                    </a:lnTo>
                    <a:lnTo>
                      <a:pt x="1880" y="1983"/>
                    </a:lnTo>
                    <a:lnTo>
                      <a:pt x="1880" y="1984"/>
                    </a:lnTo>
                    <a:lnTo>
                      <a:pt x="1880" y="1983"/>
                    </a:lnTo>
                    <a:lnTo>
                      <a:pt x="1880" y="1984"/>
                    </a:lnTo>
                    <a:lnTo>
                      <a:pt x="1880" y="1985"/>
                    </a:lnTo>
                    <a:lnTo>
                      <a:pt x="1879" y="1985"/>
                    </a:lnTo>
                    <a:lnTo>
                      <a:pt x="1879" y="1986"/>
                    </a:lnTo>
                    <a:lnTo>
                      <a:pt x="1879" y="1987"/>
                    </a:lnTo>
                    <a:lnTo>
                      <a:pt x="1879" y="1989"/>
                    </a:lnTo>
                    <a:lnTo>
                      <a:pt x="1879" y="1990"/>
                    </a:lnTo>
                    <a:lnTo>
                      <a:pt x="1879" y="1991"/>
                    </a:lnTo>
                    <a:lnTo>
                      <a:pt x="1877" y="1991"/>
                    </a:lnTo>
                    <a:lnTo>
                      <a:pt x="1877" y="1992"/>
                    </a:lnTo>
                    <a:lnTo>
                      <a:pt x="1876" y="1992"/>
                    </a:lnTo>
                    <a:lnTo>
                      <a:pt x="1875" y="1992"/>
                    </a:lnTo>
                    <a:lnTo>
                      <a:pt x="1874" y="1992"/>
                    </a:lnTo>
                    <a:lnTo>
                      <a:pt x="1873" y="1993"/>
                    </a:lnTo>
                    <a:lnTo>
                      <a:pt x="1873" y="1994"/>
                    </a:lnTo>
                    <a:lnTo>
                      <a:pt x="1873" y="1995"/>
                    </a:lnTo>
                    <a:lnTo>
                      <a:pt x="1874" y="1995"/>
                    </a:lnTo>
                    <a:lnTo>
                      <a:pt x="1874" y="1996"/>
                    </a:lnTo>
                    <a:lnTo>
                      <a:pt x="1875" y="1996"/>
                    </a:lnTo>
                    <a:lnTo>
                      <a:pt x="1875" y="1998"/>
                    </a:lnTo>
                    <a:lnTo>
                      <a:pt x="1876" y="1998"/>
                    </a:lnTo>
                    <a:lnTo>
                      <a:pt x="1877" y="1998"/>
                    </a:lnTo>
                    <a:lnTo>
                      <a:pt x="1877" y="1999"/>
                    </a:lnTo>
                    <a:lnTo>
                      <a:pt x="1879" y="1999"/>
                    </a:lnTo>
                    <a:lnTo>
                      <a:pt x="1880" y="1999"/>
                    </a:lnTo>
                    <a:lnTo>
                      <a:pt x="1880" y="1998"/>
                    </a:lnTo>
                    <a:lnTo>
                      <a:pt x="1881" y="1998"/>
                    </a:lnTo>
                    <a:lnTo>
                      <a:pt x="1881" y="1999"/>
                    </a:lnTo>
                    <a:lnTo>
                      <a:pt x="1881" y="2000"/>
                    </a:lnTo>
                    <a:lnTo>
                      <a:pt x="1881" y="2001"/>
                    </a:lnTo>
                    <a:lnTo>
                      <a:pt x="1880" y="2001"/>
                    </a:lnTo>
                    <a:lnTo>
                      <a:pt x="1880" y="2002"/>
                    </a:lnTo>
                    <a:lnTo>
                      <a:pt x="1879" y="2002"/>
                    </a:lnTo>
                    <a:lnTo>
                      <a:pt x="1879" y="2003"/>
                    </a:lnTo>
                    <a:lnTo>
                      <a:pt x="1879" y="2004"/>
                    </a:lnTo>
                    <a:lnTo>
                      <a:pt x="1877" y="2004"/>
                    </a:lnTo>
                    <a:lnTo>
                      <a:pt x="1877" y="2006"/>
                    </a:lnTo>
                    <a:lnTo>
                      <a:pt x="1876" y="2006"/>
                    </a:lnTo>
                    <a:lnTo>
                      <a:pt x="1876" y="2007"/>
                    </a:lnTo>
                    <a:lnTo>
                      <a:pt x="1875" y="2007"/>
                    </a:lnTo>
                    <a:lnTo>
                      <a:pt x="1875" y="2008"/>
                    </a:lnTo>
                    <a:lnTo>
                      <a:pt x="1874" y="2009"/>
                    </a:lnTo>
                    <a:lnTo>
                      <a:pt x="1874" y="2010"/>
                    </a:lnTo>
                    <a:lnTo>
                      <a:pt x="1874" y="2011"/>
                    </a:lnTo>
                    <a:lnTo>
                      <a:pt x="1874" y="2012"/>
                    </a:lnTo>
                    <a:lnTo>
                      <a:pt x="1874" y="2013"/>
                    </a:lnTo>
                    <a:lnTo>
                      <a:pt x="1875" y="2013"/>
                    </a:lnTo>
                    <a:lnTo>
                      <a:pt x="1875" y="2015"/>
                    </a:lnTo>
                    <a:lnTo>
                      <a:pt x="1875" y="2016"/>
                    </a:lnTo>
                    <a:lnTo>
                      <a:pt x="1874" y="2016"/>
                    </a:lnTo>
                    <a:lnTo>
                      <a:pt x="1874" y="2017"/>
                    </a:lnTo>
                    <a:lnTo>
                      <a:pt x="1874" y="2018"/>
                    </a:lnTo>
                    <a:lnTo>
                      <a:pt x="1873" y="2018"/>
                    </a:lnTo>
                    <a:lnTo>
                      <a:pt x="1873" y="2017"/>
                    </a:lnTo>
                    <a:lnTo>
                      <a:pt x="1872" y="2017"/>
                    </a:lnTo>
                    <a:lnTo>
                      <a:pt x="1872" y="2016"/>
                    </a:lnTo>
                    <a:lnTo>
                      <a:pt x="1871" y="2016"/>
                    </a:lnTo>
                    <a:lnTo>
                      <a:pt x="1871" y="2015"/>
                    </a:lnTo>
                    <a:lnTo>
                      <a:pt x="1871" y="2013"/>
                    </a:lnTo>
                    <a:lnTo>
                      <a:pt x="1871" y="2012"/>
                    </a:lnTo>
                    <a:lnTo>
                      <a:pt x="1869" y="2011"/>
                    </a:lnTo>
                    <a:lnTo>
                      <a:pt x="1869" y="2010"/>
                    </a:lnTo>
                    <a:lnTo>
                      <a:pt x="1869" y="2009"/>
                    </a:lnTo>
                    <a:lnTo>
                      <a:pt x="1869" y="2008"/>
                    </a:lnTo>
                    <a:lnTo>
                      <a:pt x="1868" y="2007"/>
                    </a:lnTo>
                    <a:lnTo>
                      <a:pt x="1868" y="2006"/>
                    </a:lnTo>
                    <a:lnTo>
                      <a:pt x="1867" y="2006"/>
                    </a:lnTo>
                    <a:lnTo>
                      <a:pt x="1867" y="2004"/>
                    </a:lnTo>
                    <a:lnTo>
                      <a:pt x="1867" y="2003"/>
                    </a:lnTo>
                    <a:lnTo>
                      <a:pt x="1866" y="2002"/>
                    </a:lnTo>
                    <a:lnTo>
                      <a:pt x="1865" y="2002"/>
                    </a:lnTo>
                    <a:lnTo>
                      <a:pt x="1865" y="2001"/>
                    </a:lnTo>
                    <a:lnTo>
                      <a:pt x="1865" y="2000"/>
                    </a:lnTo>
                    <a:lnTo>
                      <a:pt x="1864" y="2000"/>
                    </a:lnTo>
                    <a:lnTo>
                      <a:pt x="1864" y="1999"/>
                    </a:lnTo>
                    <a:lnTo>
                      <a:pt x="1863" y="1999"/>
                    </a:lnTo>
                    <a:lnTo>
                      <a:pt x="1863" y="1998"/>
                    </a:lnTo>
                    <a:lnTo>
                      <a:pt x="1863" y="1996"/>
                    </a:lnTo>
                    <a:lnTo>
                      <a:pt x="1861" y="1996"/>
                    </a:lnTo>
                    <a:lnTo>
                      <a:pt x="1861" y="1995"/>
                    </a:lnTo>
                    <a:lnTo>
                      <a:pt x="1860" y="1995"/>
                    </a:lnTo>
                    <a:lnTo>
                      <a:pt x="1861" y="1995"/>
                    </a:lnTo>
                    <a:lnTo>
                      <a:pt x="1860" y="1994"/>
                    </a:lnTo>
                    <a:lnTo>
                      <a:pt x="1860" y="1993"/>
                    </a:lnTo>
                    <a:lnTo>
                      <a:pt x="1859" y="1993"/>
                    </a:lnTo>
                    <a:lnTo>
                      <a:pt x="1859" y="1992"/>
                    </a:lnTo>
                    <a:lnTo>
                      <a:pt x="1859" y="1991"/>
                    </a:lnTo>
                    <a:lnTo>
                      <a:pt x="1858" y="1990"/>
                    </a:lnTo>
                    <a:lnTo>
                      <a:pt x="1857" y="1990"/>
                    </a:lnTo>
                    <a:lnTo>
                      <a:pt x="1856" y="1990"/>
                    </a:lnTo>
                    <a:lnTo>
                      <a:pt x="1855" y="1990"/>
                    </a:lnTo>
                    <a:lnTo>
                      <a:pt x="1854" y="1990"/>
                    </a:lnTo>
                    <a:lnTo>
                      <a:pt x="1852" y="1990"/>
                    </a:lnTo>
                    <a:lnTo>
                      <a:pt x="1851" y="1990"/>
                    </a:lnTo>
                    <a:lnTo>
                      <a:pt x="1851" y="1991"/>
                    </a:lnTo>
                    <a:lnTo>
                      <a:pt x="1850" y="1991"/>
                    </a:lnTo>
                    <a:lnTo>
                      <a:pt x="1849" y="1991"/>
                    </a:lnTo>
                    <a:lnTo>
                      <a:pt x="1849" y="1992"/>
                    </a:lnTo>
                    <a:lnTo>
                      <a:pt x="1849" y="1993"/>
                    </a:lnTo>
                    <a:lnTo>
                      <a:pt x="1848" y="1993"/>
                    </a:lnTo>
                    <a:lnTo>
                      <a:pt x="1848" y="1994"/>
                    </a:lnTo>
                    <a:lnTo>
                      <a:pt x="1847" y="1994"/>
                    </a:lnTo>
                    <a:lnTo>
                      <a:pt x="1846" y="1994"/>
                    </a:lnTo>
                    <a:lnTo>
                      <a:pt x="1846" y="1995"/>
                    </a:lnTo>
                    <a:lnTo>
                      <a:pt x="1844" y="1995"/>
                    </a:lnTo>
                    <a:lnTo>
                      <a:pt x="1843" y="1995"/>
                    </a:lnTo>
                    <a:lnTo>
                      <a:pt x="1842" y="1996"/>
                    </a:lnTo>
                    <a:lnTo>
                      <a:pt x="1842" y="1995"/>
                    </a:lnTo>
                    <a:lnTo>
                      <a:pt x="1841" y="1994"/>
                    </a:lnTo>
                    <a:lnTo>
                      <a:pt x="1841" y="1993"/>
                    </a:lnTo>
                    <a:lnTo>
                      <a:pt x="1841" y="1992"/>
                    </a:lnTo>
                    <a:lnTo>
                      <a:pt x="1841" y="1991"/>
                    </a:lnTo>
                    <a:lnTo>
                      <a:pt x="1841" y="1990"/>
                    </a:lnTo>
                    <a:lnTo>
                      <a:pt x="1842" y="1990"/>
                    </a:lnTo>
                    <a:lnTo>
                      <a:pt x="1842" y="1989"/>
                    </a:lnTo>
                    <a:lnTo>
                      <a:pt x="1842" y="1987"/>
                    </a:lnTo>
                    <a:lnTo>
                      <a:pt x="1842" y="1986"/>
                    </a:lnTo>
                    <a:lnTo>
                      <a:pt x="1843" y="1986"/>
                    </a:lnTo>
                    <a:lnTo>
                      <a:pt x="1842" y="1986"/>
                    </a:lnTo>
                    <a:lnTo>
                      <a:pt x="1842" y="1985"/>
                    </a:lnTo>
                    <a:lnTo>
                      <a:pt x="1843" y="1985"/>
                    </a:lnTo>
                    <a:lnTo>
                      <a:pt x="1843" y="1984"/>
                    </a:lnTo>
                    <a:lnTo>
                      <a:pt x="1843" y="1983"/>
                    </a:lnTo>
                    <a:lnTo>
                      <a:pt x="1843" y="1982"/>
                    </a:lnTo>
                    <a:lnTo>
                      <a:pt x="1843" y="1981"/>
                    </a:lnTo>
                    <a:lnTo>
                      <a:pt x="1844" y="1979"/>
                    </a:lnTo>
                    <a:lnTo>
                      <a:pt x="1844" y="1978"/>
                    </a:lnTo>
                    <a:lnTo>
                      <a:pt x="1846" y="1978"/>
                    </a:lnTo>
                    <a:lnTo>
                      <a:pt x="1847" y="1978"/>
                    </a:lnTo>
                    <a:lnTo>
                      <a:pt x="1848" y="1978"/>
                    </a:lnTo>
                    <a:lnTo>
                      <a:pt x="1849" y="1978"/>
                    </a:lnTo>
                    <a:lnTo>
                      <a:pt x="1849" y="1977"/>
                    </a:lnTo>
                    <a:lnTo>
                      <a:pt x="1850" y="1977"/>
                    </a:lnTo>
                    <a:lnTo>
                      <a:pt x="1851" y="1977"/>
                    </a:lnTo>
                    <a:lnTo>
                      <a:pt x="1852" y="1977"/>
                    </a:lnTo>
                    <a:lnTo>
                      <a:pt x="1854" y="1977"/>
                    </a:lnTo>
                    <a:lnTo>
                      <a:pt x="1855" y="1977"/>
                    </a:lnTo>
                    <a:lnTo>
                      <a:pt x="1856" y="1976"/>
                    </a:lnTo>
                    <a:lnTo>
                      <a:pt x="1856" y="1975"/>
                    </a:lnTo>
                    <a:lnTo>
                      <a:pt x="1857" y="1974"/>
                    </a:lnTo>
                    <a:lnTo>
                      <a:pt x="1857" y="1973"/>
                    </a:lnTo>
                    <a:lnTo>
                      <a:pt x="1857" y="1971"/>
                    </a:lnTo>
                    <a:lnTo>
                      <a:pt x="1857" y="1970"/>
                    </a:lnTo>
                    <a:lnTo>
                      <a:pt x="1858" y="1970"/>
                    </a:lnTo>
                    <a:lnTo>
                      <a:pt x="1858" y="1969"/>
                    </a:lnTo>
                    <a:lnTo>
                      <a:pt x="1858" y="1968"/>
                    </a:lnTo>
                    <a:lnTo>
                      <a:pt x="1858" y="1967"/>
                    </a:lnTo>
                    <a:lnTo>
                      <a:pt x="1859" y="1967"/>
                    </a:lnTo>
                    <a:lnTo>
                      <a:pt x="1859" y="1966"/>
                    </a:lnTo>
                    <a:lnTo>
                      <a:pt x="1860" y="1966"/>
                    </a:lnTo>
                    <a:lnTo>
                      <a:pt x="1860" y="1965"/>
                    </a:lnTo>
                    <a:lnTo>
                      <a:pt x="1861" y="1966"/>
                    </a:lnTo>
                    <a:lnTo>
                      <a:pt x="1863" y="1966"/>
                    </a:lnTo>
                    <a:lnTo>
                      <a:pt x="1863" y="1965"/>
                    </a:lnTo>
                    <a:lnTo>
                      <a:pt x="1863" y="1964"/>
                    </a:lnTo>
                    <a:lnTo>
                      <a:pt x="1863" y="1962"/>
                    </a:lnTo>
                    <a:lnTo>
                      <a:pt x="1863" y="1961"/>
                    </a:lnTo>
                    <a:lnTo>
                      <a:pt x="1863" y="1960"/>
                    </a:lnTo>
                    <a:lnTo>
                      <a:pt x="1864" y="1960"/>
                    </a:lnTo>
                    <a:lnTo>
                      <a:pt x="1865" y="1960"/>
                    </a:lnTo>
                    <a:lnTo>
                      <a:pt x="1865" y="1959"/>
                    </a:lnTo>
                    <a:lnTo>
                      <a:pt x="1865" y="1960"/>
                    </a:lnTo>
                    <a:lnTo>
                      <a:pt x="1865" y="1959"/>
                    </a:lnTo>
                    <a:lnTo>
                      <a:pt x="1864" y="1959"/>
                    </a:lnTo>
                    <a:lnTo>
                      <a:pt x="1863" y="1959"/>
                    </a:lnTo>
                    <a:lnTo>
                      <a:pt x="1863" y="1958"/>
                    </a:lnTo>
                    <a:lnTo>
                      <a:pt x="1861" y="1958"/>
                    </a:lnTo>
                    <a:lnTo>
                      <a:pt x="1860" y="1958"/>
                    </a:lnTo>
                    <a:lnTo>
                      <a:pt x="1859" y="1959"/>
                    </a:lnTo>
                    <a:lnTo>
                      <a:pt x="1859" y="1958"/>
                    </a:lnTo>
                    <a:lnTo>
                      <a:pt x="1859" y="1959"/>
                    </a:lnTo>
                    <a:lnTo>
                      <a:pt x="1859" y="1958"/>
                    </a:lnTo>
                    <a:lnTo>
                      <a:pt x="1858" y="1959"/>
                    </a:lnTo>
                    <a:lnTo>
                      <a:pt x="1857" y="1959"/>
                    </a:lnTo>
                    <a:lnTo>
                      <a:pt x="1856" y="1960"/>
                    </a:lnTo>
                    <a:lnTo>
                      <a:pt x="1855" y="1960"/>
                    </a:lnTo>
                    <a:lnTo>
                      <a:pt x="1854" y="1960"/>
                    </a:lnTo>
                    <a:lnTo>
                      <a:pt x="1855" y="1961"/>
                    </a:lnTo>
                    <a:lnTo>
                      <a:pt x="1854" y="1961"/>
                    </a:lnTo>
                    <a:lnTo>
                      <a:pt x="1852" y="1961"/>
                    </a:lnTo>
                    <a:lnTo>
                      <a:pt x="1852" y="1960"/>
                    </a:lnTo>
                    <a:lnTo>
                      <a:pt x="1851" y="1959"/>
                    </a:lnTo>
                    <a:lnTo>
                      <a:pt x="1852" y="1958"/>
                    </a:lnTo>
                    <a:lnTo>
                      <a:pt x="1852" y="1957"/>
                    </a:lnTo>
                    <a:lnTo>
                      <a:pt x="1851" y="1957"/>
                    </a:lnTo>
                    <a:lnTo>
                      <a:pt x="1851" y="1956"/>
                    </a:lnTo>
                    <a:lnTo>
                      <a:pt x="1851" y="1954"/>
                    </a:lnTo>
                    <a:lnTo>
                      <a:pt x="1852" y="1954"/>
                    </a:lnTo>
                    <a:lnTo>
                      <a:pt x="1852" y="1953"/>
                    </a:lnTo>
                    <a:lnTo>
                      <a:pt x="1854" y="1953"/>
                    </a:lnTo>
                    <a:lnTo>
                      <a:pt x="1855" y="1953"/>
                    </a:lnTo>
                    <a:lnTo>
                      <a:pt x="1855" y="1952"/>
                    </a:lnTo>
                    <a:lnTo>
                      <a:pt x="1856" y="1952"/>
                    </a:lnTo>
                    <a:lnTo>
                      <a:pt x="1856" y="1951"/>
                    </a:lnTo>
                    <a:lnTo>
                      <a:pt x="1857" y="1951"/>
                    </a:lnTo>
                    <a:lnTo>
                      <a:pt x="1857" y="1950"/>
                    </a:lnTo>
                    <a:lnTo>
                      <a:pt x="1857" y="1949"/>
                    </a:lnTo>
                    <a:lnTo>
                      <a:pt x="1856" y="1949"/>
                    </a:lnTo>
                    <a:lnTo>
                      <a:pt x="1855" y="1949"/>
                    </a:lnTo>
                    <a:lnTo>
                      <a:pt x="1854" y="1949"/>
                    </a:lnTo>
                    <a:lnTo>
                      <a:pt x="1852" y="1949"/>
                    </a:lnTo>
                    <a:lnTo>
                      <a:pt x="1852" y="1950"/>
                    </a:lnTo>
                    <a:lnTo>
                      <a:pt x="1851" y="1949"/>
                    </a:lnTo>
                    <a:lnTo>
                      <a:pt x="1850" y="1950"/>
                    </a:lnTo>
                    <a:lnTo>
                      <a:pt x="1850" y="1949"/>
                    </a:lnTo>
                    <a:lnTo>
                      <a:pt x="1849" y="1949"/>
                    </a:lnTo>
                    <a:lnTo>
                      <a:pt x="1848" y="1948"/>
                    </a:lnTo>
                    <a:lnTo>
                      <a:pt x="1849" y="1948"/>
                    </a:lnTo>
                    <a:lnTo>
                      <a:pt x="1849" y="1947"/>
                    </a:lnTo>
                    <a:lnTo>
                      <a:pt x="1850" y="1947"/>
                    </a:lnTo>
                    <a:lnTo>
                      <a:pt x="1850" y="1945"/>
                    </a:lnTo>
                    <a:lnTo>
                      <a:pt x="1850" y="1944"/>
                    </a:lnTo>
                    <a:lnTo>
                      <a:pt x="1850" y="1943"/>
                    </a:lnTo>
                    <a:lnTo>
                      <a:pt x="1850" y="1942"/>
                    </a:lnTo>
                    <a:lnTo>
                      <a:pt x="1849" y="1942"/>
                    </a:lnTo>
                    <a:lnTo>
                      <a:pt x="1849" y="1941"/>
                    </a:lnTo>
                    <a:lnTo>
                      <a:pt x="1849" y="1940"/>
                    </a:lnTo>
                    <a:lnTo>
                      <a:pt x="1849" y="1939"/>
                    </a:lnTo>
                    <a:lnTo>
                      <a:pt x="1849" y="1937"/>
                    </a:lnTo>
                    <a:lnTo>
                      <a:pt x="1849" y="1936"/>
                    </a:lnTo>
                    <a:lnTo>
                      <a:pt x="1849" y="1935"/>
                    </a:lnTo>
                    <a:lnTo>
                      <a:pt x="1848" y="1935"/>
                    </a:lnTo>
                    <a:lnTo>
                      <a:pt x="1848" y="1934"/>
                    </a:lnTo>
                    <a:lnTo>
                      <a:pt x="1848" y="1933"/>
                    </a:lnTo>
                    <a:lnTo>
                      <a:pt x="1848" y="1932"/>
                    </a:lnTo>
                    <a:lnTo>
                      <a:pt x="1849" y="1932"/>
                    </a:lnTo>
                    <a:lnTo>
                      <a:pt x="1850" y="1931"/>
                    </a:lnTo>
                    <a:lnTo>
                      <a:pt x="1851" y="1930"/>
                    </a:lnTo>
                    <a:lnTo>
                      <a:pt x="1851" y="1928"/>
                    </a:lnTo>
                    <a:lnTo>
                      <a:pt x="1852" y="1928"/>
                    </a:lnTo>
                    <a:lnTo>
                      <a:pt x="1852" y="1927"/>
                    </a:lnTo>
                    <a:lnTo>
                      <a:pt x="1854" y="1927"/>
                    </a:lnTo>
                    <a:lnTo>
                      <a:pt x="1855" y="1927"/>
                    </a:lnTo>
                    <a:lnTo>
                      <a:pt x="1854" y="1927"/>
                    </a:lnTo>
                    <a:lnTo>
                      <a:pt x="1854" y="1926"/>
                    </a:lnTo>
                    <a:lnTo>
                      <a:pt x="1854" y="1925"/>
                    </a:lnTo>
                    <a:lnTo>
                      <a:pt x="1852" y="1925"/>
                    </a:lnTo>
                    <a:lnTo>
                      <a:pt x="1854" y="1925"/>
                    </a:lnTo>
                    <a:lnTo>
                      <a:pt x="1852" y="1925"/>
                    </a:lnTo>
                    <a:lnTo>
                      <a:pt x="1852" y="1924"/>
                    </a:lnTo>
                    <a:lnTo>
                      <a:pt x="1852" y="1923"/>
                    </a:lnTo>
                    <a:lnTo>
                      <a:pt x="1851" y="1923"/>
                    </a:lnTo>
                    <a:lnTo>
                      <a:pt x="1851" y="1922"/>
                    </a:lnTo>
                    <a:lnTo>
                      <a:pt x="1851" y="1920"/>
                    </a:lnTo>
                    <a:lnTo>
                      <a:pt x="1851" y="1919"/>
                    </a:lnTo>
                    <a:lnTo>
                      <a:pt x="1851" y="1918"/>
                    </a:lnTo>
                    <a:lnTo>
                      <a:pt x="1851" y="1917"/>
                    </a:lnTo>
                    <a:lnTo>
                      <a:pt x="1851" y="1916"/>
                    </a:lnTo>
                    <a:lnTo>
                      <a:pt x="1852" y="1916"/>
                    </a:lnTo>
                    <a:lnTo>
                      <a:pt x="1854" y="1916"/>
                    </a:lnTo>
                    <a:lnTo>
                      <a:pt x="1855" y="1916"/>
                    </a:lnTo>
                    <a:lnTo>
                      <a:pt x="1855" y="1915"/>
                    </a:lnTo>
                    <a:lnTo>
                      <a:pt x="1856" y="1915"/>
                    </a:lnTo>
                    <a:lnTo>
                      <a:pt x="1857" y="1914"/>
                    </a:lnTo>
                    <a:lnTo>
                      <a:pt x="1858" y="1914"/>
                    </a:lnTo>
                    <a:lnTo>
                      <a:pt x="1858" y="1912"/>
                    </a:lnTo>
                    <a:lnTo>
                      <a:pt x="1858" y="1914"/>
                    </a:lnTo>
                    <a:lnTo>
                      <a:pt x="1859" y="1914"/>
                    </a:lnTo>
                    <a:lnTo>
                      <a:pt x="1859" y="1912"/>
                    </a:lnTo>
                    <a:lnTo>
                      <a:pt x="1858" y="1912"/>
                    </a:lnTo>
                    <a:lnTo>
                      <a:pt x="1858" y="1911"/>
                    </a:lnTo>
                    <a:lnTo>
                      <a:pt x="1857" y="1911"/>
                    </a:lnTo>
                    <a:lnTo>
                      <a:pt x="1857" y="1912"/>
                    </a:lnTo>
                    <a:lnTo>
                      <a:pt x="1856" y="1912"/>
                    </a:lnTo>
                    <a:lnTo>
                      <a:pt x="1855" y="1912"/>
                    </a:lnTo>
                    <a:lnTo>
                      <a:pt x="1854" y="1912"/>
                    </a:lnTo>
                    <a:lnTo>
                      <a:pt x="1852" y="1912"/>
                    </a:lnTo>
                    <a:lnTo>
                      <a:pt x="1851" y="1912"/>
                    </a:lnTo>
                    <a:lnTo>
                      <a:pt x="1851" y="1914"/>
                    </a:lnTo>
                    <a:lnTo>
                      <a:pt x="1850" y="1914"/>
                    </a:lnTo>
                    <a:lnTo>
                      <a:pt x="1849" y="1914"/>
                    </a:lnTo>
                    <a:lnTo>
                      <a:pt x="1848" y="1914"/>
                    </a:lnTo>
                    <a:lnTo>
                      <a:pt x="1847" y="1914"/>
                    </a:lnTo>
                    <a:lnTo>
                      <a:pt x="1846" y="1914"/>
                    </a:lnTo>
                    <a:lnTo>
                      <a:pt x="1844" y="1914"/>
                    </a:lnTo>
                    <a:lnTo>
                      <a:pt x="1844" y="1912"/>
                    </a:lnTo>
                    <a:lnTo>
                      <a:pt x="1843" y="1912"/>
                    </a:lnTo>
                    <a:lnTo>
                      <a:pt x="1843" y="1911"/>
                    </a:lnTo>
                    <a:lnTo>
                      <a:pt x="1843" y="1910"/>
                    </a:lnTo>
                    <a:lnTo>
                      <a:pt x="1844" y="1910"/>
                    </a:lnTo>
                    <a:lnTo>
                      <a:pt x="1844" y="1909"/>
                    </a:lnTo>
                    <a:lnTo>
                      <a:pt x="1846" y="1909"/>
                    </a:lnTo>
                    <a:lnTo>
                      <a:pt x="1846" y="1908"/>
                    </a:lnTo>
                    <a:lnTo>
                      <a:pt x="1847" y="1908"/>
                    </a:lnTo>
                    <a:lnTo>
                      <a:pt x="1847" y="1907"/>
                    </a:lnTo>
                    <a:lnTo>
                      <a:pt x="1848" y="1906"/>
                    </a:lnTo>
                    <a:lnTo>
                      <a:pt x="1849" y="1906"/>
                    </a:lnTo>
                    <a:lnTo>
                      <a:pt x="1849" y="1905"/>
                    </a:lnTo>
                    <a:lnTo>
                      <a:pt x="1849" y="1903"/>
                    </a:lnTo>
                    <a:lnTo>
                      <a:pt x="1849" y="1902"/>
                    </a:lnTo>
                    <a:lnTo>
                      <a:pt x="1848" y="1902"/>
                    </a:lnTo>
                    <a:lnTo>
                      <a:pt x="1848" y="1901"/>
                    </a:lnTo>
                    <a:lnTo>
                      <a:pt x="1848" y="1900"/>
                    </a:lnTo>
                    <a:lnTo>
                      <a:pt x="1848" y="1899"/>
                    </a:lnTo>
                    <a:lnTo>
                      <a:pt x="1849" y="1899"/>
                    </a:lnTo>
                    <a:lnTo>
                      <a:pt x="1849" y="1898"/>
                    </a:lnTo>
                    <a:lnTo>
                      <a:pt x="1850" y="1898"/>
                    </a:lnTo>
                    <a:lnTo>
                      <a:pt x="1850" y="1897"/>
                    </a:lnTo>
                    <a:lnTo>
                      <a:pt x="1849" y="1897"/>
                    </a:lnTo>
                    <a:lnTo>
                      <a:pt x="1848" y="1897"/>
                    </a:lnTo>
                    <a:lnTo>
                      <a:pt x="1848" y="1895"/>
                    </a:lnTo>
                    <a:lnTo>
                      <a:pt x="1849" y="1895"/>
                    </a:lnTo>
                    <a:lnTo>
                      <a:pt x="1848" y="1895"/>
                    </a:lnTo>
                    <a:lnTo>
                      <a:pt x="1849" y="1894"/>
                    </a:lnTo>
                    <a:lnTo>
                      <a:pt x="1849" y="1893"/>
                    </a:lnTo>
                    <a:lnTo>
                      <a:pt x="1849" y="1892"/>
                    </a:lnTo>
                    <a:lnTo>
                      <a:pt x="1849" y="1891"/>
                    </a:lnTo>
                    <a:lnTo>
                      <a:pt x="1850" y="1891"/>
                    </a:lnTo>
                    <a:lnTo>
                      <a:pt x="1849" y="1891"/>
                    </a:lnTo>
                    <a:lnTo>
                      <a:pt x="1849" y="1890"/>
                    </a:lnTo>
                    <a:lnTo>
                      <a:pt x="1850" y="1889"/>
                    </a:lnTo>
                    <a:lnTo>
                      <a:pt x="1849" y="1889"/>
                    </a:lnTo>
                    <a:lnTo>
                      <a:pt x="1849" y="1888"/>
                    </a:lnTo>
                    <a:lnTo>
                      <a:pt x="1850" y="1888"/>
                    </a:lnTo>
                    <a:lnTo>
                      <a:pt x="1850" y="1886"/>
                    </a:lnTo>
                    <a:lnTo>
                      <a:pt x="1851" y="1885"/>
                    </a:lnTo>
                    <a:lnTo>
                      <a:pt x="1852" y="1884"/>
                    </a:lnTo>
                    <a:lnTo>
                      <a:pt x="1852" y="1885"/>
                    </a:lnTo>
                    <a:lnTo>
                      <a:pt x="1854" y="1885"/>
                    </a:lnTo>
                    <a:lnTo>
                      <a:pt x="1855" y="1885"/>
                    </a:lnTo>
                    <a:lnTo>
                      <a:pt x="1855" y="1886"/>
                    </a:lnTo>
                    <a:lnTo>
                      <a:pt x="1856" y="1886"/>
                    </a:lnTo>
                    <a:lnTo>
                      <a:pt x="1857" y="1886"/>
                    </a:lnTo>
                    <a:lnTo>
                      <a:pt x="1858" y="1886"/>
                    </a:lnTo>
                    <a:lnTo>
                      <a:pt x="1859" y="1886"/>
                    </a:lnTo>
                    <a:lnTo>
                      <a:pt x="1860" y="1886"/>
                    </a:lnTo>
                    <a:lnTo>
                      <a:pt x="1860" y="1885"/>
                    </a:lnTo>
                    <a:lnTo>
                      <a:pt x="1861" y="1885"/>
                    </a:lnTo>
                    <a:lnTo>
                      <a:pt x="1863" y="1885"/>
                    </a:lnTo>
                    <a:lnTo>
                      <a:pt x="1863" y="1884"/>
                    </a:lnTo>
                    <a:lnTo>
                      <a:pt x="1864" y="1883"/>
                    </a:lnTo>
                    <a:lnTo>
                      <a:pt x="1864" y="1884"/>
                    </a:lnTo>
                    <a:lnTo>
                      <a:pt x="1864" y="1883"/>
                    </a:lnTo>
                    <a:lnTo>
                      <a:pt x="1863" y="1883"/>
                    </a:lnTo>
                    <a:lnTo>
                      <a:pt x="1863" y="1884"/>
                    </a:lnTo>
                    <a:lnTo>
                      <a:pt x="1861" y="1884"/>
                    </a:lnTo>
                    <a:lnTo>
                      <a:pt x="1861" y="1885"/>
                    </a:lnTo>
                    <a:lnTo>
                      <a:pt x="1860" y="1885"/>
                    </a:lnTo>
                    <a:lnTo>
                      <a:pt x="1860" y="1884"/>
                    </a:lnTo>
                    <a:lnTo>
                      <a:pt x="1859" y="1884"/>
                    </a:lnTo>
                    <a:lnTo>
                      <a:pt x="1858" y="1884"/>
                    </a:lnTo>
                    <a:lnTo>
                      <a:pt x="1857" y="1884"/>
                    </a:lnTo>
                    <a:lnTo>
                      <a:pt x="1856" y="1884"/>
                    </a:lnTo>
                    <a:lnTo>
                      <a:pt x="1856" y="1883"/>
                    </a:lnTo>
                    <a:lnTo>
                      <a:pt x="1855" y="1883"/>
                    </a:lnTo>
                    <a:lnTo>
                      <a:pt x="1855" y="1882"/>
                    </a:lnTo>
                    <a:lnTo>
                      <a:pt x="1856" y="1882"/>
                    </a:lnTo>
                    <a:lnTo>
                      <a:pt x="1856" y="1881"/>
                    </a:lnTo>
                    <a:lnTo>
                      <a:pt x="1855" y="1880"/>
                    </a:lnTo>
                    <a:lnTo>
                      <a:pt x="1854" y="1878"/>
                    </a:lnTo>
                    <a:lnTo>
                      <a:pt x="1852" y="1878"/>
                    </a:lnTo>
                    <a:lnTo>
                      <a:pt x="1852" y="1880"/>
                    </a:lnTo>
                    <a:lnTo>
                      <a:pt x="1852" y="1881"/>
                    </a:lnTo>
                    <a:lnTo>
                      <a:pt x="1851" y="1881"/>
                    </a:lnTo>
                    <a:lnTo>
                      <a:pt x="1850" y="1881"/>
                    </a:lnTo>
                    <a:lnTo>
                      <a:pt x="1850" y="1882"/>
                    </a:lnTo>
                    <a:lnTo>
                      <a:pt x="1849" y="1882"/>
                    </a:lnTo>
                    <a:lnTo>
                      <a:pt x="1849" y="1883"/>
                    </a:lnTo>
                    <a:lnTo>
                      <a:pt x="1848" y="1883"/>
                    </a:lnTo>
                    <a:lnTo>
                      <a:pt x="1847" y="1884"/>
                    </a:lnTo>
                    <a:lnTo>
                      <a:pt x="1846" y="1884"/>
                    </a:lnTo>
                    <a:lnTo>
                      <a:pt x="1846" y="1885"/>
                    </a:lnTo>
                    <a:lnTo>
                      <a:pt x="1846" y="1886"/>
                    </a:lnTo>
                    <a:lnTo>
                      <a:pt x="1844" y="1886"/>
                    </a:lnTo>
                    <a:lnTo>
                      <a:pt x="1846" y="1888"/>
                    </a:lnTo>
                    <a:lnTo>
                      <a:pt x="1846" y="1889"/>
                    </a:lnTo>
                    <a:lnTo>
                      <a:pt x="1846" y="1890"/>
                    </a:lnTo>
                    <a:lnTo>
                      <a:pt x="1844" y="1890"/>
                    </a:lnTo>
                    <a:lnTo>
                      <a:pt x="1844" y="1891"/>
                    </a:lnTo>
                    <a:lnTo>
                      <a:pt x="1844" y="1892"/>
                    </a:lnTo>
                    <a:lnTo>
                      <a:pt x="1843" y="1893"/>
                    </a:lnTo>
                    <a:lnTo>
                      <a:pt x="1843" y="1894"/>
                    </a:lnTo>
                    <a:lnTo>
                      <a:pt x="1842" y="1894"/>
                    </a:lnTo>
                    <a:lnTo>
                      <a:pt x="1843" y="1894"/>
                    </a:lnTo>
                    <a:lnTo>
                      <a:pt x="1843" y="1895"/>
                    </a:lnTo>
                    <a:lnTo>
                      <a:pt x="1842" y="1895"/>
                    </a:lnTo>
                    <a:lnTo>
                      <a:pt x="1842" y="1897"/>
                    </a:lnTo>
                    <a:lnTo>
                      <a:pt x="1843" y="1897"/>
                    </a:lnTo>
                    <a:lnTo>
                      <a:pt x="1843" y="1898"/>
                    </a:lnTo>
                    <a:lnTo>
                      <a:pt x="1843" y="1899"/>
                    </a:lnTo>
                    <a:lnTo>
                      <a:pt x="1842" y="1899"/>
                    </a:lnTo>
                    <a:lnTo>
                      <a:pt x="1842" y="1900"/>
                    </a:lnTo>
                    <a:lnTo>
                      <a:pt x="1842" y="1901"/>
                    </a:lnTo>
                    <a:lnTo>
                      <a:pt x="1842" y="1902"/>
                    </a:lnTo>
                    <a:lnTo>
                      <a:pt x="1843" y="1902"/>
                    </a:lnTo>
                    <a:lnTo>
                      <a:pt x="1843" y="1903"/>
                    </a:lnTo>
                    <a:lnTo>
                      <a:pt x="1843" y="1905"/>
                    </a:lnTo>
                    <a:lnTo>
                      <a:pt x="1842" y="1906"/>
                    </a:lnTo>
                    <a:lnTo>
                      <a:pt x="1841" y="1906"/>
                    </a:lnTo>
                    <a:lnTo>
                      <a:pt x="1841" y="1907"/>
                    </a:lnTo>
                    <a:lnTo>
                      <a:pt x="1840" y="1907"/>
                    </a:lnTo>
                    <a:lnTo>
                      <a:pt x="1840" y="1908"/>
                    </a:lnTo>
                    <a:lnTo>
                      <a:pt x="1839" y="1909"/>
                    </a:lnTo>
                    <a:lnTo>
                      <a:pt x="1839" y="1910"/>
                    </a:lnTo>
                    <a:lnTo>
                      <a:pt x="1838" y="1910"/>
                    </a:lnTo>
                    <a:lnTo>
                      <a:pt x="1837" y="1911"/>
                    </a:lnTo>
                    <a:lnTo>
                      <a:pt x="1835" y="1910"/>
                    </a:lnTo>
                    <a:lnTo>
                      <a:pt x="1834" y="1909"/>
                    </a:lnTo>
                    <a:lnTo>
                      <a:pt x="1834" y="1908"/>
                    </a:lnTo>
                    <a:lnTo>
                      <a:pt x="1833" y="1908"/>
                    </a:lnTo>
                    <a:lnTo>
                      <a:pt x="1833" y="1907"/>
                    </a:lnTo>
                    <a:lnTo>
                      <a:pt x="1833" y="1906"/>
                    </a:lnTo>
                    <a:lnTo>
                      <a:pt x="1832" y="1906"/>
                    </a:lnTo>
                    <a:lnTo>
                      <a:pt x="1832" y="1905"/>
                    </a:lnTo>
                    <a:lnTo>
                      <a:pt x="1832" y="1903"/>
                    </a:lnTo>
                    <a:lnTo>
                      <a:pt x="1832" y="1902"/>
                    </a:lnTo>
                    <a:lnTo>
                      <a:pt x="1831" y="1902"/>
                    </a:lnTo>
                    <a:lnTo>
                      <a:pt x="1831" y="1901"/>
                    </a:lnTo>
                    <a:lnTo>
                      <a:pt x="1831" y="1900"/>
                    </a:lnTo>
                    <a:lnTo>
                      <a:pt x="1831" y="1899"/>
                    </a:lnTo>
                    <a:lnTo>
                      <a:pt x="1830" y="1899"/>
                    </a:lnTo>
                    <a:lnTo>
                      <a:pt x="1830" y="1898"/>
                    </a:lnTo>
                    <a:lnTo>
                      <a:pt x="1830" y="1897"/>
                    </a:lnTo>
                    <a:lnTo>
                      <a:pt x="1830" y="1895"/>
                    </a:lnTo>
                    <a:lnTo>
                      <a:pt x="1830" y="1894"/>
                    </a:lnTo>
                    <a:lnTo>
                      <a:pt x="1830" y="1893"/>
                    </a:lnTo>
                    <a:lnTo>
                      <a:pt x="1830" y="1892"/>
                    </a:lnTo>
                    <a:lnTo>
                      <a:pt x="1831" y="1892"/>
                    </a:lnTo>
                    <a:lnTo>
                      <a:pt x="1831" y="1891"/>
                    </a:lnTo>
                    <a:lnTo>
                      <a:pt x="1831" y="1890"/>
                    </a:lnTo>
                    <a:lnTo>
                      <a:pt x="1832" y="1889"/>
                    </a:lnTo>
                    <a:lnTo>
                      <a:pt x="1833" y="1889"/>
                    </a:lnTo>
                    <a:lnTo>
                      <a:pt x="1833" y="1888"/>
                    </a:lnTo>
                    <a:lnTo>
                      <a:pt x="1834" y="1886"/>
                    </a:lnTo>
                    <a:lnTo>
                      <a:pt x="1834" y="1885"/>
                    </a:lnTo>
                    <a:lnTo>
                      <a:pt x="1834" y="1884"/>
                    </a:lnTo>
                    <a:lnTo>
                      <a:pt x="1834" y="1883"/>
                    </a:lnTo>
                    <a:lnTo>
                      <a:pt x="1833" y="1883"/>
                    </a:lnTo>
                    <a:lnTo>
                      <a:pt x="1833" y="1882"/>
                    </a:lnTo>
                    <a:lnTo>
                      <a:pt x="1833" y="1881"/>
                    </a:lnTo>
                    <a:lnTo>
                      <a:pt x="1834" y="1881"/>
                    </a:lnTo>
                    <a:lnTo>
                      <a:pt x="1834" y="1880"/>
                    </a:lnTo>
                    <a:lnTo>
                      <a:pt x="1834" y="1878"/>
                    </a:lnTo>
                    <a:lnTo>
                      <a:pt x="1834" y="1877"/>
                    </a:lnTo>
                    <a:lnTo>
                      <a:pt x="1835" y="1877"/>
                    </a:lnTo>
                    <a:lnTo>
                      <a:pt x="1837" y="1876"/>
                    </a:lnTo>
                    <a:lnTo>
                      <a:pt x="1838" y="1876"/>
                    </a:lnTo>
                    <a:lnTo>
                      <a:pt x="1838" y="1875"/>
                    </a:lnTo>
                    <a:lnTo>
                      <a:pt x="1839" y="1876"/>
                    </a:lnTo>
                    <a:lnTo>
                      <a:pt x="1840" y="1876"/>
                    </a:lnTo>
                    <a:lnTo>
                      <a:pt x="1841" y="1875"/>
                    </a:lnTo>
                    <a:lnTo>
                      <a:pt x="1841" y="1874"/>
                    </a:lnTo>
                    <a:lnTo>
                      <a:pt x="1841" y="1873"/>
                    </a:lnTo>
                    <a:lnTo>
                      <a:pt x="1842" y="1873"/>
                    </a:lnTo>
                    <a:lnTo>
                      <a:pt x="1842" y="1872"/>
                    </a:lnTo>
                    <a:lnTo>
                      <a:pt x="1842" y="1871"/>
                    </a:lnTo>
                    <a:lnTo>
                      <a:pt x="1843" y="1871"/>
                    </a:lnTo>
                    <a:lnTo>
                      <a:pt x="1842" y="1871"/>
                    </a:lnTo>
                    <a:lnTo>
                      <a:pt x="1842" y="1869"/>
                    </a:lnTo>
                    <a:lnTo>
                      <a:pt x="1842" y="1868"/>
                    </a:lnTo>
                    <a:lnTo>
                      <a:pt x="1842" y="1867"/>
                    </a:lnTo>
                    <a:lnTo>
                      <a:pt x="1843" y="1867"/>
                    </a:lnTo>
                    <a:lnTo>
                      <a:pt x="1843" y="1866"/>
                    </a:lnTo>
                    <a:lnTo>
                      <a:pt x="1843" y="1865"/>
                    </a:lnTo>
                    <a:lnTo>
                      <a:pt x="1843" y="1864"/>
                    </a:lnTo>
                    <a:lnTo>
                      <a:pt x="1843" y="1863"/>
                    </a:lnTo>
                    <a:lnTo>
                      <a:pt x="1842" y="1863"/>
                    </a:lnTo>
                    <a:lnTo>
                      <a:pt x="1842" y="1861"/>
                    </a:lnTo>
                    <a:lnTo>
                      <a:pt x="1843" y="1861"/>
                    </a:lnTo>
                    <a:lnTo>
                      <a:pt x="1843" y="1860"/>
                    </a:lnTo>
                    <a:lnTo>
                      <a:pt x="1843" y="1859"/>
                    </a:lnTo>
                    <a:lnTo>
                      <a:pt x="1843" y="1858"/>
                    </a:lnTo>
                    <a:lnTo>
                      <a:pt x="1844" y="1858"/>
                    </a:lnTo>
                    <a:lnTo>
                      <a:pt x="1844" y="1857"/>
                    </a:lnTo>
                    <a:lnTo>
                      <a:pt x="1844" y="1856"/>
                    </a:lnTo>
                    <a:lnTo>
                      <a:pt x="1846" y="1857"/>
                    </a:lnTo>
                    <a:lnTo>
                      <a:pt x="1846" y="1856"/>
                    </a:lnTo>
                    <a:lnTo>
                      <a:pt x="1844" y="1856"/>
                    </a:lnTo>
                    <a:lnTo>
                      <a:pt x="1846" y="1856"/>
                    </a:lnTo>
                    <a:lnTo>
                      <a:pt x="1846" y="1855"/>
                    </a:lnTo>
                    <a:lnTo>
                      <a:pt x="1846" y="1853"/>
                    </a:lnTo>
                    <a:lnTo>
                      <a:pt x="1846" y="1855"/>
                    </a:lnTo>
                    <a:lnTo>
                      <a:pt x="1844" y="1855"/>
                    </a:lnTo>
                    <a:lnTo>
                      <a:pt x="1844" y="1856"/>
                    </a:lnTo>
                    <a:lnTo>
                      <a:pt x="1844" y="1857"/>
                    </a:lnTo>
                    <a:lnTo>
                      <a:pt x="1843" y="1857"/>
                    </a:lnTo>
                    <a:lnTo>
                      <a:pt x="1843" y="1858"/>
                    </a:lnTo>
                    <a:lnTo>
                      <a:pt x="1843" y="1859"/>
                    </a:lnTo>
                    <a:lnTo>
                      <a:pt x="1843" y="1860"/>
                    </a:lnTo>
                    <a:lnTo>
                      <a:pt x="1842" y="1860"/>
                    </a:lnTo>
                    <a:lnTo>
                      <a:pt x="1842" y="1861"/>
                    </a:lnTo>
                    <a:lnTo>
                      <a:pt x="1842" y="1860"/>
                    </a:lnTo>
                    <a:lnTo>
                      <a:pt x="1842" y="1861"/>
                    </a:lnTo>
                    <a:lnTo>
                      <a:pt x="1842" y="1863"/>
                    </a:lnTo>
                    <a:lnTo>
                      <a:pt x="1841" y="1863"/>
                    </a:lnTo>
                    <a:lnTo>
                      <a:pt x="1841" y="1864"/>
                    </a:lnTo>
                    <a:lnTo>
                      <a:pt x="1840" y="1864"/>
                    </a:lnTo>
                    <a:lnTo>
                      <a:pt x="1840" y="1865"/>
                    </a:lnTo>
                    <a:lnTo>
                      <a:pt x="1839" y="1865"/>
                    </a:lnTo>
                    <a:lnTo>
                      <a:pt x="1839" y="1866"/>
                    </a:lnTo>
                    <a:lnTo>
                      <a:pt x="1839" y="1867"/>
                    </a:lnTo>
                    <a:lnTo>
                      <a:pt x="1838" y="1867"/>
                    </a:lnTo>
                    <a:lnTo>
                      <a:pt x="1837" y="1867"/>
                    </a:lnTo>
                    <a:lnTo>
                      <a:pt x="1837" y="1868"/>
                    </a:lnTo>
                    <a:lnTo>
                      <a:pt x="1837" y="1869"/>
                    </a:lnTo>
                    <a:lnTo>
                      <a:pt x="1837" y="1871"/>
                    </a:lnTo>
                    <a:lnTo>
                      <a:pt x="1835" y="1872"/>
                    </a:lnTo>
                    <a:lnTo>
                      <a:pt x="1835" y="1873"/>
                    </a:lnTo>
                    <a:lnTo>
                      <a:pt x="1834" y="1873"/>
                    </a:lnTo>
                    <a:lnTo>
                      <a:pt x="1834" y="1874"/>
                    </a:lnTo>
                    <a:lnTo>
                      <a:pt x="1833" y="1874"/>
                    </a:lnTo>
                    <a:lnTo>
                      <a:pt x="1833" y="1875"/>
                    </a:lnTo>
                    <a:lnTo>
                      <a:pt x="1832" y="1875"/>
                    </a:lnTo>
                    <a:lnTo>
                      <a:pt x="1831" y="1875"/>
                    </a:lnTo>
                    <a:lnTo>
                      <a:pt x="1831" y="1876"/>
                    </a:lnTo>
                    <a:lnTo>
                      <a:pt x="1830" y="1875"/>
                    </a:lnTo>
                    <a:lnTo>
                      <a:pt x="1830" y="1874"/>
                    </a:lnTo>
                    <a:lnTo>
                      <a:pt x="1830" y="1873"/>
                    </a:lnTo>
                    <a:lnTo>
                      <a:pt x="1829" y="1873"/>
                    </a:lnTo>
                    <a:lnTo>
                      <a:pt x="1829" y="1872"/>
                    </a:lnTo>
                    <a:lnTo>
                      <a:pt x="1827" y="1872"/>
                    </a:lnTo>
                    <a:lnTo>
                      <a:pt x="1827" y="1871"/>
                    </a:lnTo>
                    <a:lnTo>
                      <a:pt x="1827" y="1872"/>
                    </a:lnTo>
                    <a:lnTo>
                      <a:pt x="1826" y="1872"/>
                    </a:lnTo>
                    <a:lnTo>
                      <a:pt x="1826" y="1873"/>
                    </a:lnTo>
                    <a:lnTo>
                      <a:pt x="1827" y="1874"/>
                    </a:lnTo>
                    <a:lnTo>
                      <a:pt x="1827" y="1875"/>
                    </a:lnTo>
                    <a:lnTo>
                      <a:pt x="1827" y="1874"/>
                    </a:lnTo>
                    <a:lnTo>
                      <a:pt x="1827" y="1875"/>
                    </a:lnTo>
                    <a:lnTo>
                      <a:pt x="1827" y="1876"/>
                    </a:lnTo>
                    <a:lnTo>
                      <a:pt x="1827" y="1877"/>
                    </a:lnTo>
                    <a:lnTo>
                      <a:pt x="1829" y="1877"/>
                    </a:lnTo>
                    <a:lnTo>
                      <a:pt x="1829" y="1878"/>
                    </a:lnTo>
                    <a:lnTo>
                      <a:pt x="1829" y="1880"/>
                    </a:lnTo>
                    <a:lnTo>
                      <a:pt x="1830" y="1880"/>
                    </a:lnTo>
                    <a:lnTo>
                      <a:pt x="1830" y="1881"/>
                    </a:lnTo>
                    <a:lnTo>
                      <a:pt x="1830" y="1882"/>
                    </a:lnTo>
                    <a:lnTo>
                      <a:pt x="1829" y="1883"/>
                    </a:lnTo>
                    <a:lnTo>
                      <a:pt x="1827" y="1883"/>
                    </a:lnTo>
                    <a:lnTo>
                      <a:pt x="1827" y="1884"/>
                    </a:lnTo>
                    <a:lnTo>
                      <a:pt x="1826" y="1884"/>
                    </a:lnTo>
                    <a:lnTo>
                      <a:pt x="1826" y="1885"/>
                    </a:lnTo>
                    <a:lnTo>
                      <a:pt x="1826" y="1886"/>
                    </a:lnTo>
                    <a:lnTo>
                      <a:pt x="1826" y="1888"/>
                    </a:lnTo>
                    <a:lnTo>
                      <a:pt x="1825" y="1888"/>
                    </a:lnTo>
                    <a:lnTo>
                      <a:pt x="1825" y="1889"/>
                    </a:lnTo>
                    <a:lnTo>
                      <a:pt x="1824" y="1889"/>
                    </a:lnTo>
                    <a:lnTo>
                      <a:pt x="1824" y="1890"/>
                    </a:lnTo>
                    <a:lnTo>
                      <a:pt x="1823" y="1890"/>
                    </a:lnTo>
                    <a:lnTo>
                      <a:pt x="1822" y="1889"/>
                    </a:lnTo>
                    <a:lnTo>
                      <a:pt x="1821" y="1889"/>
                    </a:lnTo>
                    <a:lnTo>
                      <a:pt x="1821" y="1888"/>
                    </a:lnTo>
                    <a:lnTo>
                      <a:pt x="1821" y="1886"/>
                    </a:lnTo>
                    <a:lnTo>
                      <a:pt x="1820" y="1886"/>
                    </a:lnTo>
                    <a:lnTo>
                      <a:pt x="1820" y="1885"/>
                    </a:lnTo>
                    <a:lnTo>
                      <a:pt x="1820" y="1884"/>
                    </a:lnTo>
                    <a:lnTo>
                      <a:pt x="1820" y="1883"/>
                    </a:lnTo>
                    <a:lnTo>
                      <a:pt x="1820" y="1882"/>
                    </a:lnTo>
                    <a:lnTo>
                      <a:pt x="1818" y="1882"/>
                    </a:lnTo>
                    <a:lnTo>
                      <a:pt x="1818" y="1881"/>
                    </a:lnTo>
                    <a:lnTo>
                      <a:pt x="1818" y="1880"/>
                    </a:lnTo>
                    <a:lnTo>
                      <a:pt x="1817" y="1880"/>
                    </a:lnTo>
                    <a:lnTo>
                      <a:pt x="1817" y="1878"/>
                    </a:lnTo>
                    <a:lnTo>
                      <a:pt x="1817" y="1877"/>
                    </a:lnTo>
                    <a:lnTo>
                      <a:pt x="1817" y="1876"/>
                    </a:lnTo>
                    <a:lnTo>
                      <a:pt x="1817" y="1875"/>
                    </a:lnTo>
                    <a:lnTo>
                      <a:pt x="1817" y="1874"/>
                    </a:lnTo>
                    <a:lnTo>
                      <a:pt x="1817" y="1873"/>
                    </a:lnTo>
                    <a:lnTo>
                      <a:pt x="1816" y="1873"/>
                    </a:lnTo>
                    <a:lnTo>
                      <a:pt x="1816" y="1872"/>
                    </a:lnTo>
                    <a:lnTo>
                      <a:pt x="1816" y="1871"/>
                    </a:lnTo>
                    <a:lnTo>
                      <a:pt x="1815" y="1871"/>
                    </a:lnTo>
                    <a:lnTo>
                      <a:pt x="1814" y="1871"/>
                    </a:lnTo>
                    <a:lnTo>
                      <a:pt x="1814" y="1869"/>
                    </a:lnTo>
                    <a:lnTo>
                      <a:pt x="1814" y="1871"/>
                    </a:lnTo>
                    <a:lnTo>
                      <a:pt x="1815" y="1871"/>
                    </a:lnTo>
                    <a:lnTo>
                      <a:pt x="1815" y="1872"/>
                    </a:lnTo>
                    <a:lnTo>
                      <a:pt x="1815" y="1873"/>
                    </a:lnTo>
                    <a:lnTo>
                      <a:pt x="1815" y="1874"/>
                    </a:lnTo>
                    <a:lnTo>
                      <a:pt x="1815" y="1875"/>
                    </a:lnTo>
                    <a:lnTo>
                      <a:pt x="1815" y="1876"/>
                    </a:lnTo>
                    <a:lnTo>
                      <a:pt x="1814" y="1876"/>
                    </a:lnTo>
                    <a:lnTo>
                      <a:pt x="1814" y="1877"/>
                    </a:lnTo>
                    <a:lnTo>
                      <a:pt x="1813" y="1877"/>
                    </a:lnTo>
                    <a:lnTo>
                      <a:pt x="1813" y="1878"/>
                    </a:lnTo>
                    <a:lnTo>
                      <a:pt x="1813" y="1877"/>
                    </a:lnTo>
                    <a:lnTo>
                      <a:pt x="1813" y="1878"/>
                    </a:lnTo>
                    <a:lnTo>
                      <a:pt x="1813" y="1880"/>
                    </a:lnTo>
                    <a:lnTo>
                      <a:pt x="1814" y="1880"/>
                    </a:lnTo>
                    <a:lnTo>
                      <a:pt x="1814" y="1881"/>
                    </a:lnTo>
                    <a:lnTo>
                      <a:pt x="1814" y="1882"/>
                    </a:lnTo>
                    <a:lnTo>
                      <a:pt x="1815" y="1882"/>
                    </a:lnTo>
                    <a:lnTo>
                      <a:pt x="1815" y="1883"/>
                    </a:lnTo>
                    <a:lnTo>
                      <a:pt x="1815" y="1884"/>
                    </a:lnTo>
                    <a:lnTo>
                      <a:pt x="1816" y="1884"/>
                    </a:lnTo>
                    <a:lnTo>
                      <a:pt x="1816" y="1885"/>
                    </a:lnTo>
                    <a:lnTo>
                      <a:pt x="1816" y="1886"/>
                    </a:lnTo>
                    <a:lnTo>
                      <a:pt x="1816" y="1888"/>
                    </a:lnTo>
                    <a:lnTo>
                      <a:pt x="1815" y="1888"/>
                    </a:lnTo>
                    <a:lnTo>
                      <a:pt x="1815" y="1889"/>
                    </a:lnTo>
                    <a:lnTo>
                      <a:pt x="1815" y="1890"/>
                    </a:lnTo>
                    <a:lnTo>
                      <a:pt x="1815" y="1891"/>
                    </a:lnTo>
                    <a:lnTo>
                      <a:pt x="1815" y="1892"/>
                    </a:lnTo>
                    <a:lnTo>
                      <a:pt x="1816" y="1892"/>
                    </a:lnTo>
                    <a:lnTo>
                      <a:pt x="1816" y="1893"/>
                    </a:lnTo>
                    <a:lnTo>
                      <a:pt x="1816" y="1894"/>
                    </a:lnTo>
                    <a:lnTo>
                      <a:pt x="1816" y="1895"/>
                    </a:lnTo>
                    <a:lnTo>
                      <a:pt x="1816" y="1897"/>
                    </a:lnTo>
                    <a:lnTo>
                      <a:pt x="1816" y="1898"/>
                    </a:lnTo>
                    <a:lnTo>
                      <a:pt x="1816" y="1899"/>
                    </a:lnTo>
                    <a:lnTo>
                      <a:pt x="1817" y="1899"/>
                    </a:lnTo>
                    <a:lnTo>
                      <a:pt x="1818" y="1900"/>
                    </a:lnTo>
                    <a:lnTo>
                      <a:pt x="1818" y="1901"/>
                    </a:lnTo>
                    <a:lnTo>
                      <a:pt x="1818" y="1902"/>
                    </a:lnTo>
                    <a:lnTo>
                      <a:pt x="1820" y="1902"/>
                    </a:lnTo>
                    <a:lnTo>
                      <a:pt x="1820" y="1903"/>
                    </a:lnTo>
                    <a:lnTo>
                      <a:pt x="1820" y="1905"/>
                    </a:lnTo>
                    <a:lnTo>
                      <a:pt x="1821" y="1905"/>
                    </a:lnTo>
                    <a:lnTo>
                      <a:pt x="1821" y="1906"/>
                    </a:lnTo>
                    <a:lnTo>
                      <a:pt x="1822" y="1906"/>
                    </a:lnTo>
                    <a:lnTo>
                      <a:pt x="1822" y="1907"/>
                    </a:lnTo>
                    <a:lnTo>
                      <a:pt x="1823" y="1907"/>
                    </a:lnTo>
                    <a:lnTo>
                      <a:pt x="1823" y="1908"/>
                    </a:lnTo>
                    <a:lnTo>
                      <a:pt x="1823" y="1909"/>
                    </a:lnTo>
                    <a:lnTo>
                      <a:pt x="1823" y="1910"/>
                    </a:lnTo>
                    <a:lnTo>
                      <a:pt x="1823" y="1911"/>
                    </a:lnTo>
                    <a:lnTo>
                      <a:pt x="1824" y="1911"/>
                    </a:lnTo>
                    <a:lnTo>
                      <a:pt x="1824" y="1912"/>
                    </a:lnTo>
                    <a:lnTo>
                      <a:pt x="1825" y="1912"/>
                    </a:lnTo>
                    <a:lnTo>
                      <a:pt x="1825" y="1914"/>
                    </a:lnTo>
                    <a:lnTo>
                      <a:pt x="1826" y="1914"/>
                    </a:lnTo>
                    <a:lnTo>
                      <a:pt x="1827" y="1914"/>
                    </a:lnTo>
                    <a:lnTo>
                      <a:pt x="1827" y="1915"/>
                    </a:lnTo>
                    <a:lnTo>
                      <a:pt x="1827" y="1916"/>
                    </a:lnTo>
                    <a:lnTo>
                      <a:pt x="1829" y="1917"/>
                    </a:lnTo>
                    <a:lnTo>
                      <a:pt x="1829" y="1918"/>
                    </a:lnTo>
                    <a:lnTo>
                      <a:pt x="1830" y="1918"/>
                    </a:lnTo>
                    <a:lnTo>
                      <a:pt x="1830" y="1919"/>
                    </a:lnTo>
                    <a:lnTo>
                      <a:pt x="1831" y="1919"/>
                    </a:lnTo>
                    <a:lnTo>
                      <a:pt x="1831" y="1920"/>
                    </a:lnTo>
                    <a:lnTo>
                      <a:pt x="1832" y="1920"/>
                    </a:lnTo>
                    <a:lnTo>
                      <a:pt x="1833" y="1920"/>
                    </a:lnTo>
                    <a:lnTo>
                      <a:pt x="1833" y="1922"/>
                    </a:lnTo>
                    <a:lnTo>
                      <a:pt x="1834" y="1922"/>
                    </a:lnTo>
                    <a:lnTo>
                      <a:pt x="1835" y="1922"/>
                    </a:lnTo>
                    <a:lnTo>
                      <a:pt x="1837" y="1923"/>
                    </a:lnTo>
                    <a:lnTo>
                      <a:pt x="1838" y="1923"/>
                    </a:lnTo>
                    <a:lnTo>
                      <a:pt x="1838" y="1924"/>
                    </a:lnTo>
                    <a:lnTo>
                      <a:pt x="1839" y="1924"/>
                    </a:lnTo>
                    <a:lnTo>
                      <a:pt x="1840" y="1925"/>
                    </a:lnTo>
                    <a:lnTo>
                      <a:pt x="1839" y="1925"/>
                    </a:lnTo>
                    <a:lnTo>
                      <a:pt x="1839" y="1926"/>
                    </a:lnTo>
                    <a:lnTo>
                      <a:pt x="1839" y="1927"/>
                    </a:lnTo>
                    <a:lnTo>
                      <a:pt x="1838" y="1927"/>
                    </a:lnTo>
                    <a:lnTo>
                      <a:pt x="1838" y="1928"/>
                    </a:lnTo>
                    <a:lnTo>
                      <a:pt x="1838" y="1927"/>
                    </a:lnTo>
                    <a:lnTo>
                      <a:pt x="1837" y="1927"/>
                    </a:lnTo>
                    <a:lnTo>
                      <a:pt x="1835" y="1927"/>
                    </a:lnTo>
                    <a:lnTo>
                      <a:pt x="1834" y="1927"/>
                    </a:lnTo>
                    <a:lnTo>
                      <a:pt x="1834" y="1928"/>
                    </a:lnTo>
                    <a:lnTo>
                      <a:pt x="1835" y="1928"/>
                    </a:lnTo>
                    <a:lnTo>
                      <a:pt x="1834" y="1930"/>
                    </a:lnTo>
                    <a:lnTo>
                      <a:pt x="1834" y="1931"/>
                    </a:lnTo>
                    <a:lnTo>
                      <a:pt x="1835" y="1931"/>
                    </a:lnTo>
                    <a:lnTo>
                      <a:pt x="1837" y="1930"/>
                    </a:lnTo>
                    <a:lnTo>
                      <a:pt x="1837" y="1928"/>
                    </a:lnTo>
                    <a:lnTo>
                      <a:pt x="1838" y="1928"/>
                    </a:lnTo>
                    <a:lnTo>
                      <a:pt x="1838" y="1930"/>
                    </a:lnTo>
                    <a:lnTo>
                      <a:pt x="1838" y="1931"/>
                    </a:lnTo>
                    <a:lnTo>
                      <a:pt x="1838" y="1932"/>
                    </a:lnTo>
                    <a:lnTo>
                      <a:pt x="1839" y="1932"/>
                    </a:lnTo>
                    <a:lnTo>
                      <a:pt x="1839" y="1933"/>
                    </a:lnTo>
                    <a:lnTo>
                      <a:pt x="1840" y="1933"/>
                    </a:lnTo>
                    <a:lnTo>
                      <a:pt x="1840" y="1934"/>
                    </a:lnTo>
                    <a:lnTo>
                      <a:pt x="1840" y="1935"/>
                    </a:lnTo>
                    <a:lnTo>
                      <a:pt x="1840" y="1936"/>
                    </a:lnTo>
                    <a:lnTo>
                      <a:pt x="1841" y="1937"/>
                    </a:lnTo>
                    <a:lnTo>
                      <a:pt x="1841" y="1939"/>
                    </a:lnTo>
                    <a:lnTo>
                      <a:pt x="1841" y="1940"/>
                    </a:lnTo>
                    <a:lnTo>
                      <a:pt x="1842" y="1940"/>
                    </a:lnTo>
                    <a:lnTo>
                      <a:pt x="1841" y="1941"/>
                    </a:lnTo>
                    <a:lnTo>
                      <a:pt x="1841" y="1942"/>
                    </a:lnTo>
                    <a:lnTo>
                      <a:pt x="1841" y="1943"/>
                    </a:lnTo>
                    <a:lnTo>
                      <a:pt x="1840" y="1944"/>
                    </a:lnTo>
                    <a:lnTo>
                      <a:pt x="1839" y="1945"/>
                    </a:lnTo>
                    <a:lnTo>
                      <a:pt x="1839" y="1947"/>
                    </a:lnTo>
                    <a:lnTo>
                      <a:pt x="1839" y="1948"/>
                    </a:lnTo>
                    <a:lnTo>
                      <a:pt x="1838" y="1948"/>
                    </a:lnTo>
                    <a:lnTo>
                      <a:pt x="1838" y="1949"/>
                    </a:lnTo>
                    <a:lnTo>
                      <a:pt x="1837" y="1950"/>
                    </a:lnTo>
                    <a:lnTo>
                      <a:pt x="1837" y="1951"/>
                    </a:lnTo>
                    <a:lnTo>
                      <a:pt x="1837" y="1952"/>
                    </a:lnTo>
                    <a:lnTo>
                      <a:pt x="1837" y="1953"/>
                    </a:lnTo>
                    <a:lnTo>
                      <a:pt x="1838" y="1953"/>
                    </a:lnTo>
                    <a:lnTo>
                      <a:pt x="1838" y="1954"/>
                    </a:lnTo>
                    <a:lnTo>
                      <a:pt x="1837" y="1954"/>
                    </a:lnTo>
                    <a:lnTo>
                      <a:pt x="1837" y="1956"/>
                    </a:lnTo>
                    <a:lnTo>
                      <a:pt x="1835" y="1956"/>
                    </a:lnTo>
                    <a:lnTo>
                      <a:pt x="1835" y="1957"/>
                    </a:lnTo>
                    <a:lnTo>
                      <a:pt x="1834" y="1957"/>
                    </a:lnTo>
                    <a:lnTo>
                      <a:pt x="1834" y="1958"/>
                    </a:lnTo>
                    <a:lnTo>
                      <a:pt x="1833" y="1958"/>
                    </a:lnTo>
                    <a:lnTo>
                      <a:pt x="1832" y="1959"/>
                    </a:lnTo>
                    <a:lnTo>
                      <a:pt x="1832" y="1960"/>
                    </a:lnTo>
                    <a:lnTo>
                      <a:pt x="1831" y="1960"/>
                    </a:lnTo>
                    <a:lnTo>
                      <a:pt x="1831" y="1961"/>
                    </a:lnTo>
                    <a:lnTo>
                      <a:pt x="1830" y="1961"/>
                    </a:lnTo>
                    <a:lnTo>
                      <a:pt x="1829" y="1962"/>
                    </a:lnTo>
                    <a:lnTo>
                      <a:pt x="1827" y="1962"/>
                    </a:lnTo>
                    <a:lnTo>
                      <a:pt x="1826" y="1962"/>
                    </a:lnTo>
                    <a:lnTo>
                      <a:pt x="1826" y="1964"/>
                    </a:lnTo>
                    <a:lnTo>
                      <a:pt x="1825" y="1965"/>
                    </a:lnTo>
                    <a:lnTo>
                      <a:pt x="1824" y="1965"/>
                    </a:lnTo>
                    <a:lnTo>
                      <a:pt x="1824" y="1966"/>
                    </a:lnTo>
                    <a:lnTo>
                      <a:pt x="1824" y="1967"/>
                    </a:lnTo>
                    <a:lnTo>
                      <a:pt x="1824" y="1968"/>
                    </a:lnTo>
                    <a:lnTo>
                      <a:pt x="1823" y="1968"/>
                    </a:lnTo>
                    <a:lnTo>
                      <a:pt x="1823" y="1969"/>
                    </a:lnTo>
                    <a:lnTo>
                      <a:pt x="1822" y="1969"/>
                    </a:lnTo>
                    <a:lnTo>
                      <a:pt x="1822" y="1970"/>
                    </a:lnTo>
                    <a:lnTo>
                      <a:pt x="1821" y="1970"/>
                    </a:lnTo>
                    <a:lnTo>
                      <a:pt x="1821" y="1971"/>
                    </a:lnTo>
                    <a:lnTo>
                      <a:pt x="1821" y="1973"/>
                    </a:lnTo>
                    <a:lnTo>
                      <a:pt x="1820" y="1973"/>
                    </a:lnTo>
                    <a:lnTo>
                      <a:pt x="1820" y="1974"/>
                    </a:lnTo>
                    <a:lnTo>
                      <a:pt x="1818" y="1974"/>
                    </a:lnTo>
                    <a:lnTo>
                      <a:pt x="1818" y="1975"/>
                    </a:lnTo>
                    <a:lnTo>
                      <a:pt x="1817" y="1975"/>
                    </a:lnTo>
                    <a:lnTo>
                      <a:pt x="1817" y="1976"/>
                    </a:lnTo>
                    <a:lnTo>
                      <a:pt x="1817" y="1977"/>
                    </a:lnTo>
                    <a:lnTo>
                      <a:pt x="1816" y="1976"/>
                    </a:lnTo>
                    <a:lnTo>
                      <a:pt x="1816" y="1975"/>
                    </a:lnTo>
                    <a:lnTo>
                      <a:pt x="1816" y="1974"/>
                    </a:lnTo>
                    <a:lnTo>
                      <a:pt x="1816" y="1973"/>
                    </a:lnTo>
                    <a:lnTo>
                      <a:pt x="1815" y="1971"/>
                    </a:lnTo>
                    <a:lnTo>
                      <a:pt x="1814" y="1971"/>
                    </a:lnTo>
                    <a:lnTo>
                      <a:pt x="1815" y="1971"/>
                    </a:lnTo>
                    <a:lnTo>
                      <a:pt x="1815" y="1970"/>
                    </a:lnTo>
                    <a:lnTo>
                      <a:pt x="1814" y="1970"/>
                    </a:lnTo>
                    <a:lnTo>
                      <a:pt x="1814" y="1969"/>
                    </a:lnTo>
                    <a:lnTo>
                      <a:pt x="1813" y="1969"/>
                    </a:lnTo>
                    <a:lnTo>
                      <a:pt x="1813" y="1968"/>
                    </a:lnTo>
                    <a:lnTo>
                      <a:pt x="1812" y="1968"/>
                    </a:lnTo>
                    <a:lnTo>
                      <a:pt x="1812" y="1967"/>
                    </a:lnTo>
                    <a:lnTo>
                      <a:pt x="1812" y="1966"/>
                    </a:lnTo>
                    <a:lnTo>
                      <a:pt x="1813" y="1966"/>
                    </a:lnTo>
                    <a:lnTo>
                      <a:pt x="1814" y="1966"/>
                    </a:lnTo>
                    <a:lnTo>
                      <a:pt x="1814" y="1965"/>
                    </a:lnTo>
                    <a:lnTo>
                      <a:pt x="1814" y="1964"/>
                    </a:lnTo>
                    <a:lnTo>
                      <a:pt x="1813" y="1964"/>
                    </a:lnTo>
                    <a:lnTo>
                      <a:pt x="1812" y="1964"/>
                    </a:lnTo>
                    <a:lnTo>
                      <a:pt x="1810" y="1964"/>
                    </a:lnTo>
                    <a:lnTo>
                      <a:pt x="1809" y="1964"/>
                    </a:lnTo>
                    <a:lnTo>
                      <a:pt x="1808" y="1964"/>
                    </a:lnTo>
                    <a:lnTo>
                      <a:pt x="1808" y="1962"/>
                    </a:lnTo>
                    <a:lnTo>
                      <a:pt x="1808" y="1961"/>
                    </a:lnTo>
                    <a:lnTo>
                      <a:pt x="1808" y="1960"/>
                    </a:lnTo>
                    <a:lnTo>
                      <a:pt x="1808" y="1959"/>
                    </a:lnTo>
                    <a:lnTo>
                      <a:pt x="1809" y="1959"/>
                    </a:lnTo>
                    <a:lnTo>
                      <a:pt x="1809" y="1958"/>
                    </a:lnTo>
                    <a:lnTo>
                      <a:pt x="1809" y="1957"/>
                    </a:lnTo>
                    <a:lnTo>
                      <a:pt x="1809" y="1956"/>
                    </a:lnTo>
                    <a:lnTo>
                      <a:pt x="1809" y="1954"/>
                    </a:lnTo>
                    <a:lnTo>
                      <a:pt x="1810" y="1954"/>
                    </a:lnTo>
                    <a:lnTo>
                      <a:pt x="1809" y="1954"/>
                    </a:lnTo>
                    <a:lnTo>
                      <a:pt x="1808" y="1954"/>
                    </a:lnTo>
                    <a:lnTo>
                      <a:pt x="1808" y="1953"/>
                    </a:lnTo>
                    <a:lnTo>
                      <a:pt x="1807" y="1953"/>
                    </a:lnTo>
                    <a:lnTo>
                      <a:pt x="1807" y="1952"/>
                    </a:lnTo>
                    <a:lnTo>
                      <a:pt x="1807" y="1951"/>
                    </a:lnTo>
                    <a:lnTo>
                      <a:pt x="1806" y="1951"/>
                    </a:lnTo>
                    <a:lnTo>
                      <a:pt x="1806" y="1950"/>
                    </a:lnTo>
                    <a:lnTo>
                      <a:pt x="1805" y="1950"/>
                    </a:lnTo>
                    <a:lnTo>
                      <a:pt x="1805" y="1949"/>
                    </a:lnTo>
                    <a:lnTo>
                      <a:pt x="1804" y="1949"/>
                    </a:lnTo>
                    <a:lnTo>
                      <a:pt x="1804" y="1950"/>
                    </a:lnTo>
                    <a:lnTo>
                      <a:pt x="1803" y="1950"/>
                    </a:lnTo>
                    <a:lnTo>
                      <a:pt x="1801" y="1950"/>
                    </a:lnTo>
                    <a:lnTo>
                      <a:pt x="1800" y="1950"/>
                    </a:lnTo>
                    <a:lnTo>
                      <a:pt x="1800" y="1949"/>
                    </a:lnTo>
                    <a:lnTo>
                      <a:pt x="1799" y="1949"/>
                    </a:lnTo>
                    <a:lnTo>
                      <a:pt x="1798" y="1949"/>
                    </a:lnTo>
                    <a:lnTo>
                      <a:pt x="1797" y="1949"/>
                    </a:lnTo>
                    <a:lnTo>
                      <a:pt x="1797" y="1948"/>
                    </a:lnTo>
                    <a:lnTo>
                      <a:pt x="1796" y="1948"/>
                    </a:lnTo>
                    <a:lnTo>
                      <a:pt x="1795" y="1948"/>
                    </a:lnTo>
                    <a:lnTo>
                      <a:pt x="1795" y="1947"/>
                    </a:lnTo>
                    <a:lnTo>
                      <a:pt x="1795" y="1945"/>
                    </a:lnTo>
                    <a:lnTo>
                      <a:pt x="1793" y="1945"/>
                    </a:lnTo>
                    <a:lnTo>
                      <a:pt x="1793" y="1944"/>
                    </a:lnTo>
                    <a:lnTo>
                      <a:pt x="1793" y="1943"/>
                    </a:lnTo>
                    <a:lnTo>
                      <a:pt x="1792" y="1943"/>
                    </a:lnTo>
                    <a:lnTo>
                      <a:pt x="1791" y="1943"/>
                    </a:lnTo>
                    <a:lnTo>
                      <a:pt x="1790" y="1943"/>
                    </a:lnTo>
                    <a:lnTo>
                      <a:pt x="1790" y="1942"/>
                    </a:lnTo>
                    <a:lnTo>
                      <a:pt x="1790" y="1941"/>
                    </a:lnTo>
                    <a:lnTo>
                      <a:pt x="1790" y="1940"/>
                    </a:lnTo>
                    <a:lnTo>
                      <a:pt x="1790" y="1939"/>
                    </a:lnTo>
                    <a:lnTo>
                      <a:pt x="1790" y="1937"/>
                    </a:lnTo>
                    <a:lnTo>
                      <a:pt x="1790" y="1936"/>
                    </a:lnTo>
                    <a:lnTo>
                      <a:pt x="1791" y="1936"/>
                    </a:lnTo>
                    <a:lnTo>
                      <a:pt x="1790" y="1936"/>
                    </a:lnTo>
                    <a:lnTo>
                      <a:pt x="1790" y="1935"/>
                    </a:lnTo>
                    <a:lnTo>
                      <a:pt x="1789" y="1935"/>
                    </a:lnTo>
                    <a:lnTo>
                      <a:pt x="1788" y="1935"/>
                    </a:lnTo>
                    <a:lnTo>
                      <a:pt x="1788" y="1936"/>
                    </a:lnTo>
                    <a:lnTo>
                      <a:pt x="1788" y="1935"/>
                    </a:lnTo>
                    <a:lnTo>
                      <a:pt x="1787" y="1935"/>
                    </a:lnTo>
                    <a:lnTo>
                      <a:pt x="1787" y="1934"/>
                    </a:lnTo>
                    <a:lnTo>
                      <a:pt x="1787" y="1935"/>
                    </a:lnTo>
                    <a:lnTo>
                      <a:pt x="1785" y="1935"/>
                    </a:lnTo>
                    <a:lnTo>
                      <a:pt x="1784" y="1935"/>
                    </a:lnTo>
                    <a:lnTo>
                      <a:pt x="1784" y="1936"/>
                    </a:lnTo>
                    <a:lnTo>
                      <a:pt x="1783" y="1936"/>
                    </a:lnTo>
                    <a:lnTo>
                      <a:pt x="1783" y="1937"/>
                    </a:lnTo>
                    <a:lnTo>
                      <a:pt x="1782" y="1937"/>
                    </a:lnTo>
                    <a:lnTo>
                      <a:pt x="1782" y="1936"/>
                    </a:lnTo>
                    <a:lnTo>
                      <a:pt x="1782" y="1937"/>
                    </a:lnTo>
                    <a:lnTo>
                      <a:pt x="1782" y="1939"/>
                    </a:lnTo>
                    <a:lnTo>
                      <a:pt x="1783" y="1939"/>
                    </a:lnTo>
                    <a:lnTo>
                      <a:pt x="1783" y="1940"/>
                    </a:lnTo>
                    <a:lnTo>
                      <a:pt x="1783" y="1941"/>
                    </a:lnTo>
                    <a:lnTo>
                      <a:pt x="1784" y="1941"/>
                    </a:lnTo>
                    <a:lnTo>
                      <a:pt x="1784" y="1942"/>
                    </a:lnTo>
                    <a:lnTo>
                      <a:pt x="1785" y="1942"/>
                    </a:lnTo>
                    <a:lnTo>
                      <a:pt x="1785" y="1943"/>
                    </a:lnTo>
                    <a:lnTo>
                      <a:pt x="1785" y="1944"/>
                    </a:lnTo>
                    <a:lnTo>
                      <a:pt x="1785" y="1945"/>
                    </a:lnTo>
                    <a:lnTo>
                      <a:pt x="1785" y="1947"/>
                    </a:lnTo>
                    <a:lnTo>
                      <a:pt x="1787" y="1947"/>
                    </a:lnTo>
                    <a:lnTo>
                      <a:pt x="1787" y="1948"/>
                    </a:lnTo>
                    <a:lnTo>
                      <a:pt x="1787" y="1949"/>
                    </a:lnTo>
                    <a:lnTo>
                      <a:pt x="1788" y="1949"/>
                    </a:lnTo>
                    <a:lnTo>
                      <a:pt x="1788" y="1950"/>
                    </a:lnTo>
                    <a:lnTo>
                      <a:pt x="1789" y="1950"/>
                    </a:lnTo>
                    <a:lnTo>
                      <a:pt x="1789" y="1951"/>
                    </a:lnTo>
                    <a:lnTo>
                      <a:pt x="1790" y="1951"/>
                    </a:lnTo>
                    <a:lnTo>
                      <a:pt x="1791" y="1951"/>
                    </a:lnTo>
                    <a:lnTo>
                      <a:pt x="1791" y="1952"/>
                    </a:lnTo>
                    <a:lnTo>
                      <a:pt x="1791" y="1953"/>
                    </a:lnTo>
                    <a:lnTo>
                      <a:pt x="1792" y="1953"/>
                    </a:lnTo>
                    <a:lnTo>
                      <a:pt x="1792" y="1954"/>
                    </a:lnTo>
                    <a:lnTo>
                      <a:pt x="1792" y="1956"/>
                    </a:lnTo>
                    <a:lnTo>
                      <a:pt x="1793" y="1956"/>
                    </a:lnTo>
                    <a:lnTo>
                      <a:pt x="1793" y="1957"/>
                    </a:lnTo>
                    <a:lnTo>
                      <a:pt x="1795" y="1957"/>
                    </a:lnTo>
                    <a:lnTo>
                      <a:pt x="1795" y="1958"/>
                    </a:lnTo>
                    <a:lnTo>
                      <a:pt x="1796" y="1959"/>
                    </a:lnTo>
                    <a:lnTo>
                      <a:pt x="1796" y="1960"/>
                    </a:lnTo>
                    <a:lnTo>
                      <a:pt x="1797" y="1960"/>
                    </a:lnTo>
                    <a:lnTo>
                      <a:pt x="1798" y="1961"/>
                    </a:lnTo>
                    <a:lnTo>
                      <a:pt x="1798" y="1962"/>
                    </a:lnTo>
                    <a:lnTo>
                      <a:pt x="1799" y="1962"/>
                    </a:lnTo>
                    <a:lnTo>
                      <a:pt x="1799" y="1964"/>
                    </a:lnTo>
                    <a:lnTo>
                      <a:pt x="1800" y="1964"/>
                    </a:lnTo>
                    <a:lnTo>
                      <a:pt x="1800" y="1965"/>
                    </a:lnTo>
                    <a:lnTo>
                      <a:pt x="1801" y="1965"/>
                    </a:lnTo>
                    <a:lnTo>
                      <a:pt x="1801" y="1966"/>
                    </a:lnTo>
                    <a:lnTo>
                      <a:pt x="1803" y="1966"/>
                    </a:lnTo>
                    <a:lnTo>
                      <a:pt x="1803" y="1967"/>
                    </a:lnTo>
                    <a:lnTo>
                      <a:pt x="1803" y="1968"/>
                    </a:lnTo>
                    <a:lnTo>
                      <a:pt x="1803" y="1969"/>
                    </a:lnTo>
                    <a:lnTo>
                      <a:pt x="1803" y="1970"/>
                    </a:lnTo>
                    <a:lnTo>
                      <a:pt x="1801" y="1970"/>
                    </a:lnTo>
                    <a:lnTo>
                      <a:pt x="1801" y="1971"/>
                    </a:lnTo>
                    <a:lnTo>
                      <a:pt x="1801" y="1973"/>
                    </a:lnTo>
                    <a:lnTo>
                      <a:pt x="1800" y="1973"/>
                    </a:lnTo>
                    <a:lnTo>
                      <a:pt x="1800" y="1974"/>
                    </a:lnTo>
                    <a:lnTo>
                      <a:pt x="1800" y="1975"/>
                    </a:lnTo>
                    <a:lnTo>
                      <a:pt x="1800" y="1976"/>
                    </a:lnTo>
                    <a:lnTo>
                      <a:pt x="1800" y="1977"/>
                    </a:lnTo>
                    <a:lnTo>
                      <a:pt x="1800" y="1978"/>
                    </a:lnTo>
                    <a:lnTo>
                      <a:pt x="1801" y="1978"/>
                    </a:lnTo>
                    <a:lnTo>
                      <a:pt x="1801" y="1979"/>
                    </a:lnTo>
                    <a:lnTo>
                      <a:pt x="1803" y="1979"/>
                    </a:lnTo>
                    <a:lnTo>
                      <a:pt x="1803" y="1981"/>
                    </a:lnTo>
                    <a:lnTo>
                      <a:pt x="1803" y="1982"/>
                    </a:lnTo>
                    <a:lnTo>
                      <a:pt x="1804" y="1982"/>
                    </a:lnTo>
                    <a:lnTo>
                      <a:pt x="1804" y="1983"/>
                    </a:lnTo>
                    <a:lnTo>
                      <a:pt x="1805" y="1983"/>
                    </a:lnTo>
                    <a:lnTo>
                      <a:pt x="1806" y="1983"/>
                    </a:lnTo>
                    <a:lnTo>
                      <a:pt x="1806" y="1984"/>
                    </a:lnTo>
                    <a:lnTo>
                      <a:pt x="1807" y="1984"/>
                    </a:lnTo>
                    <a:lnTo>
                      <a:pt x="1808" y="1984"/>
                    </a:lnTo>
                    <a:lnTo>
                      <a:pt x="1808" y="1985"/>
                    </a:lnTo>
                    <a:lnTo>
                      <a:pt x="1808" y="1986"/>
                    </a:lnTo>
                    <a:lnTo>
                      <a:pt x="1809" y="1986"/>
                    </a:lnTo>
                    <a:lnTo>
                      <a:pt x="1809" y="1987"/>
                    </a:lnTo>
                    <a:lnTo>
                      <a:pt x="1810" y="1987"/>
                    </a:lnTo>
                    <a:lnTo>
                      <a:pt x="1809" y="1987"/>
                    </a:lnTo>
                    <a:lnTo>
                      <a:pt x="1810" y="1987"/>
                    </a:lnTo>
                    <a:lnTo>
                      <a:pt x="1810" y="1989"/>
                    </a:lnTo>
                    <a:lnTo>
                      <a:pt x="1810" y="1990"/>
                    </a:lnTo>
                    <a:lnTo>
                      <a:pt x="1810" y="1991"/>
                    </a:lnTo>
                    <a:lnTo>
                      <a:pt x="1812" y="1991"/>
                    </a:lnTo>
                    <a:lnTo>
                      <a:pt x="1812" y="1992"/>
                    </a:lnTo>
                    <a:lnTo>
                      <a:pt x="1813" y="1992"/>
                    </a:lnTo>
                    <a:lnTo>
                      <a:pt x="1813" y="1993"/>
                    </a:lnTo>
                    <a:lnTo>
                      <a:pt x="1813" y="1994"/>
                    </a:lnTo>
                    <a:lnTo>
                      <a:pt x="1813" y="1995"/>
                    </a:lnTo>
                    <a:lnTo>
                      <a:pt x="1812" y="1995"/>
                    </a:lnTo>
                    <a:lnTo>
                      <a:pt x="1812" y="1996"/>
                    </a:lnTo>
                    <a:lnTo>
                      <a:pt x="1810" y="1996"/>
                    </a:lnTo>
                    <a:lnTo>
                      <a:pt x="1809" y="1995"/>
                    </a:lnTo>
                    <a:lnTo>
                      <a:pt x="1808" y="1995"/>
                    </a:lnTo>
                    <a:lnTo>
                      <a:pt x="1808" y="1994"/>
                    </a:lnTo>
                    <a:lnTo>
                      <a:pt x="1807" y="1994"/>
                    </a:lnTo>
                    <a:lnTo>
                      <a:pt x="1807" y="1993"/>
                    </a:lnTo>
                    <a:lnTo>
                      <a:pt x="1806" y="1993"/>
                    </a:lnTo>
                    <a:lnTo>
                      <a:pt x="1806" y="1992"/>
                    </a:lnTo>
                    <a:lnTo>
                      <a:pt x="1806" y="1991"/>
                    </a:lnTo>
                    <a:lnTo>
                      <a:pt x="1805" y="1991"/>
                    </a:lnTo>
                    <a:lnTo>
                      <a:pt x="1805" y="1990"/>
                    </a:lnTo>
                    <a:lnTo>
                      <a:pt x="1805" y="1989"/>
                    </a:lnTo>
                    <a:lnTo>
                      <a:pt x="1805" y="1987"/>
                    </a:lnTo>
                    <a:lnTo>
                      <a:pt x="1804" y="1987"/>
                    </a:lnTo>
                    <a:lnTo>
                      <a:pt x="1804" y="1986"/>
                    </a:lnTo>
                    <a:lnTo>
                      <a:pt x="1803" y="1985"/>
                    </a:lnTo>
                    <a:lnTo>
                      <a:pt x="1801" y="1984"/>
                    </a:lnTo>
                    <a:lnTo>
                      <a:pt x="1800" y="1984"/>
                    </a:lnTo>
                    <a:lnTo>
                      <a:pt x="1800" y="1983"/>
                    </a:lnTo>
                    <a:lnTo>
                      <a:pt x="1799" y="1983"/>
                    </a:lnTo>
                    <a:lnTo>
                      <a:pt x="1799" y="1982"/>
                    </a:lnTo>
                    <a:lnTo>
                      <a:pt x="1798" y="1982"/>
                    </a:lnTo>
                    <a:lnTo>
                      <a:pt x="1798" y="1981"/>
                    </a:lnTo>
                    <a:lnTo>
                      <a:pt x="1797" y="1981"/>
                    </a:lnTo>
                    <a:lnTo>
                      <a:pt x="1797" y="1979"/>
                    </a:lnTo>
                    <a:lnTo>
                      <a:pt x="1796" y="1979"/>
                    </a:lnTo>
                    <a:lnTo>
                      <a:pt x="1796" y="1978"/>
                    </a:lnTo>
                    <a:lnTo>
                      <a:pt x="1795" y="1978"/>
                    </a:lnTo>
                    <a:lnTo>
                      <a:pt x="1795" y="1977"/>
                    </a:lnTo>
                    <a:lnTo>
                      <a:pt x="1795" y="1976"/>
                    </a:lnTo>
                    <a:lnTo>
                      <a:pt x="1793" y="1976"/>
                    </a:lnTo>
                    <a:lnTo>
                      <a:pt x="1793" y="1975"/>
                    </a:lnTo>
                    <a:lnTo>
                      <a:pt x="1793" y="1974"/>
                    </a:lnTo>
                    <a:lnTo>
                      <a:pt x="1793" y="1973"/>
                    </a:lnTo>
                    <a:lnTo>
                      <a:pt x="1792" y="1973"/>
                    </a:lnTo>
                    <a:lnTo>
                      <a:pt x="1792" y="1971"/>
                    </a:lnTo>
                    <a:lnTo>
                      <a:pt x="1792" y="1970"/>
                    </a:lnTo>
                    <a:lnTo>
                      <a:pt x="1791" y="1970"/>
                    </a:lnTo>
                    <a:lnTo>
                      <a:pt x="1790" y="1970"/>
                    </a:lnTo>
                    <a:lnTo>
                      <a:pt x="1790" y="1969"/>
                    </a:lnTo>
                    <a:lnTo>
                      <a:pt x="1789" y="1969"/>
                    </a:lnTo>
                    <a:lnTo>
                      <a:pt x="1789" y="1968"/>
                    </a:lnTo>
                    <a:lnTo>
                      <a:pt x="1788" y="1968"/>
                    </a:lnTo>
                    <a:lnTo>
                      <a:pt x="1787" y="1968"/>
                    </a:lnTo>
                    <a:lnTo>
                      <a:pt x="1787" y="1967"/>
                    </a:lnTo>
                    <a:lnTo>
                      <a:pt x="1785" y="1967"/>
                    </a:lnTo>
                    <a:lnTo>
                      <a:pt x="1784" y="1967"/>
                    </a:lnTo>
                    <a:lnTo>
                      <a:pt x="1783" y="1967"/>
                    </a:lnTo>
                    <a:lnTo>
                      <a:pt x="1783" y="1966"/>
                    </a:lnTo>
                    <a:lnTo>
                      <a:pt x="1782" y="1966"/>
                    </a:lnTo>
                    <a:lnTo>
                      <a:pt x="1781" y="1966"/>
                    </a:lnTo>
                    <a:lnTo>
                      <a:pt x="1780" y="1966"/>
                    </a:lnTo>
                    <a:lnTo>
                      <a:pt x="1779" y="1966"/>
                    </a:lnTo>
                    <a:lnTo>
                      <a:pt x="1778" y="1966"/>
                    </a:lnTo>
                    <a:lnTo>
                      <a:pt x="1776" y="1966"/>
                    </a:lnTo>
                    <a:lnTo>
                      <a:pt x="1776" y="1965"/>
                    </a:lnTo>
                    <a:lnTo>
                      <a:pt x="1775" y="1965"/>
                    </a:lnTo>
                    <a:lnTo>
                      <a:pt x="1774" y="1965"/>
                    </a:lnTo>
                    <a:lnTo>
                      <a:pt x="1774" y="1964"/>
                    </a:lnTo>
                    <a:lnTo>
                      <a:pt x="1773" y="1964"/>
                    </a:lnTo>
                    <a:lnTo>
                      <a:pt x="1773" y="1962"/>
                    </a:lnTo>
                    <a:lnTo>
                      <a:pt x="1772" y="1962"/>
                    </a:lnTo>
                    <a:lnTo>
                      <a:pt x="1771" y="1962"/>
                    </a:lnTo>
                    <a:lnTo>
                      <a:pt x="1771" y="1961"/>
                    </a:lnTo>
                    <a:lnTo>
                      <a:pt x="1771" y="1962"/>
                    </a:lnTo>
                    <a:lnTo>
                      <a:pt x="1771" y="1961"/>
                    </a:lnTo>
                    <a:lnTo>
                      <a:pt x="1771" y="1960"/>
                    </a:lnTo>
                    <a:lnTo>
                      <a:pt x="1770" y="1960"/>
                    </a:lnTo>
                    <a:lnTo>
                      <a:pt x="1771" y="1960"/>
                    </a:lnTo>
                    <a:lnTo>
                      <a:pt x="1770" y="1960"/>
                    </a:lnTo>
                    <a:lnTo>
                      <a:pt x="1770" y="1959"/>
                    </a:lnTo>
                    <a:lnTo>
                      <a:pt x="1768" y="1959"/>
                    </a:lnTo>
                    <a:lnTo>
                      <a:pt x="1768" y="1958"/>
                    </a:lnTo>
                    <a:lnTo>
                      <a:pt x="1768" y="1957"/>
                    </a:lnTo>
                    <a:lnTo>
                      <a:pt x="1767" y="1957"/>
                    </a:lnTo>
                    <a:lnTo>
                      <a:pt x="1767" y="1956"/>
                    </a:lnTo>
                    <a:lnTo>
                      <a:pt x="1766" y="1956"/>
                    </a:lnTo>
                    <a:lnTo>
                      <a:pt x="1766" y="1954"/>
                    </a:lnTo>
                    <a:lnTo>
                      <a:pt x="1766" y="1953"/>
                    </a:lnTo>
                    <a:lnTo>
                      <a:pt x="1767" y="1953"/>
                    </a:lnTo>
                    <a:lnTo>
                      <a:pt x="1767" y="1952"/>
                    </a:lnTo>
                    <a:lnTo>
                      <a:pt x="1766" y="1952"/>
                    </a:lnTo>
                    <a:lnTo>
                      <a:pt x="1765" y="1952"/>
                    </a:lnTo>
                    <a:lnTo>
                      <a:pt x="1764" y="1952"/>
                    </a:lnTo>
                    <a:lnTo>
                      <a:pt x="1764" y="1951"/>
                    </a:lnTo>
                    <a:lnTo>
                      <a:pt x="1763" y="1951"/>
                    </a:lnTo>
                    <a:lnTo>
                      <a:pt x="1763" y="1950"/>
                    </a:lnTo>
                    <a:lnTo>
                      <a:pt x="1762" y="1950"/>
                    </a:lnTo>
                    <a:lnTo>
                      <a:pt x="1762" y="1949"/>
                    </a:lnTo>
                    <a:lnTo>
                      <a:pt x="1761" y="1949"/>
                    </a:lnTo>
                    <a:lnTo>
                      <a:pt x="1761" y="1948"/>
                    </a:lnTo>
                    <a:lnTo>
                      <a:pt x="1759" y="1948"/>
                    </a:lnTo>
                    <a:lnTo>
                      <a:pt x="1759" y="1947"/>
                    </a:lnTo>
                    <a:lnTo>
                      <a:pt x="1759" y="1945"/>
                    </a:lnTo>
                    <a:lnTo>
                      <a:pt x="1759" y="1944"/>
                    </a:lnTo>
                    <a:lnTo>
                      <a:pt x="1759" y="1943"/>
                    </a:lnTo>
                    <a:lnTo>
                      <a:pt x="1759" y="1942"/>
                    </a:lnTo>
                    <a:lnTo>
                      <a:pt x="1761" y="1942"/>
                    </a:lnTo>
                    <a:lnTo>
                      <a:pt x="1761" y="1941"/>
                    </a:lnTo>
                    <a:lnTo>
                      <a:pt x="1762" y="1941"/>
                    </a:lnTo>
                    <a:lnTo>
                      <a:pt x="1762" y="1940"/>
                    </a:lnTo>
                    <a:lnTo>
                      <a:pt x="1763" y="1940"/>
                    </a:lnTo>
                    <a:lnTo>
                      <a:pt x="1763" y="1939"/>
                    </a:lnTo>
                    <a:lnTo>
                      <a:pt x="1764" y="1939"/>
                    </a:lnTo>
                    <a:lnTo>
                      <a:pt x="1765" y="1939"/>
                    </a:lnTo>
                    <a:lnTo>
                      <a:pt x="1764" y="1939"/>
                    </a:lnTo>
                    <a:lnTo>
                      <a:pt x="1764" y="1937"/>
                    </a:lnTo>
                    <a:lnTo>
                      <a:pt x="1764" y="1936"/>
                    </a:lnTo>
                    <a:lnTo>
                      <a:pt x="1764" y="1935"/>
                    </a:lnTo>
                    <a:lnTo>
                      <a:pt x="1763" y="1935"/>
                    </a:lnTo>
                    <a:lnTo>
                      <a:pt x="1762" y="1935"/>
                    </a:lnTo>
                    <a:lnTo>
                      <a:pt x="1762" y="1936"/>
                    </a:lnTo>
                    <a:lnTo>
                      <a:pt x="1762" y="1937"/>
                    </a:lnTo>
                    <a:lnTo>
                      <a:pt x="1761" y="1937"/>
                    </a:lnTo>
                    <a:lnTo>
                      <a:pt x="1759" y="1937"/>
                    </a:lnTo>
                    <a:lnTo>
                      <a:pt x="1759" y="1939"/>
                    </a:lnTo>
                    <a:lnTo>
                      <a:pt x="1758" y="1940"/>
                    </a:lnTo>
                    <a:lnTo>
                      <a:pt x="1757" y="1940"/>
                    </a:lnTo>
                    <a:lnTo>
                      <a:pt x="1756" y="1940"/>
                    </a:lnTo>
                    <a:lnTo>
                      <a:pt x="1755" y="1940"/>
                    </a:lnTo>
                    <a:lnTo>
                      <a:pt x="1755" y="1939"/>
                    </a:lnTo>
                    <a:lnTo>
                      <a:pt x="1754" y="1939"/>
                    </a:lnTo>
                    <a:lnTo>
                      <a:pt x="1754" y="1937"/>
                    </a:lnTo>
                    <a:lnTo>
                      <a:pt x="1754" y="1936"/>
                    </a:lnTo>
                    <a:lnTo>
                      <a:pt x="1753" y="1936"/>
                    </a:lnTo>
                    <a:lnTo>
                      <a:pt x="1753" y="1935"/>
                    </a:lnTo>
                    <a:lnTo>
                      <a:pt x="1753" y="1934"/>
                    </a:lnTo>
                    <a:lnTo>
                      <a:pt x="1751" y="1933"/>
                    </a:lnTo>
                    <a:lnTo>
                      <a:pt x="1751" y="1932"/>
                    </a:lnTo>
                    <a:lnTo>
                      <a:pt x="1750" y="1932"/>
                    </a:lnTo>
                    <a:lnTo>
                      <a:pt x="1750" y="1931"/>
                    </a:lnTo>
                    <a:lnTo>
                      <a:pt x="1749" y="1931"/>
                    </a:lnTo>
                    <a:lnTo>
                      <a:pt x="1749" y="1930"/>
                    </a:lnTo>
                    <a:lnTo>
                      <a:pt x="1748" y="1930"/>
                    </a:lnTo>
                    <a:lnTo>
                      <a:pt x="1748" y="1928"/>
                    </a:lnTo>
                    <a:lnTo>
                      <a:pt x="1748" y="1927"/>
                    </a:lnTo>
                    <a:lnTo>
                      <a:pt x="1748" y="1926"/>
                    </a:lnTo>
                    <a:lnTo>
                      <a:pt x="1748" y="1925"/>
                    </a:lnTo>
                    <a:lnTo>
                      <a:pt x="1748" y="1924"/>
                    </a:lnTo>
                    <a:lnTo>
                      <a:pt x="1747" y="1922"/>
                    </a:lnTo>
                    <a:lnTo>
                      <a:pt x="1746" y="1920"/>
                    </a:lnTo>
                    <a:lnTo>
                      <a:pt x="1748" y="1918"/>
                    </a:lnTo>
                    <a:lnTo>
                      <a:pt x="1748" y="1917"/>
                    </a:lnTo>
                    <a:lnTo>
                      <a:pt x="1750" y="1917"/>
                    </a:lnTo>
                    <a:lnTo>
                      <a:pt x="1751" y="1917"/>
                    </a:lnTo>
                    <a:lnTo>
                      <a:pt x="1753" y="1916"/>
                    </a:lnTo>
                    <a:lnTo>
                      <a:pt x="1754" y="1916"/>
                    </a:lnTo>
                    <a:lnTo>
                      <a:pt x="1755" y="1916"/>
                    </a:lnTo>
                    <a:lnTo>
                      <a:pt x="1756" y="1916"/>
                    </a:lnTo>
                    <a:lnTo>
                      <a:pt x="1756" y="1915"/>
                    </a:lnTo>
                    <a:lnTo>
                      <a:pt x="1756" y="1914"/>
                    </a:lnTo>
                    <a:lnTo>
                      <a:pt x="1755" y="1914"/>
                    </a:lnTo>
                    <a:lnTo>
                      <a:pt x="1755" y="1912"/>
                    </a:lnTo>
                    <a:lnTo>
                      <a:pt x="1754" y="1912"/>
                    </a:lnTo>
                    <a:lnTo>
                      <a:pt x="1755" y="1912"/>
                    </a:lnTo>
                    <a:lnTo>
                      <a:pt x="1755" y="1911"/>
                    </a:lnTo>
                    <a:lnTo>
                      <a:pt x="1756" y="1911"/>
                    </a:lnTo>
                    <a:lnTo>
                      <a:pt x="1756" y="1910"/>
                    </a:lnTo>
                    <a:lnTo>
                      <a:pt x="1757" y="1910"/>
                    </a:lnTo>
                    <a:lnTo>
                      <a:pt x="1757" y="1909"/>
                    </a:lnTo>
                    <a:lnTo>
                      <a:pt x="1758" y="1909"/>
                    </a:lnTo>
                    <a:lnTo>
                      <a:pt x="1758" y="1908"/>
                    </a:lnTo>
                    <a:lnTo>
                      <a:pt x="1759" y="1908"/>
                    </a:lnTo>
                    <a:lnTo>
                      <a:pt x="1759" y="1907"/>
                    </a:lnTo>
                    <a:lnTo>
                      <a:pt x="1761" y="1907"/>
                    </a:lnTo>
                    <a:lnTo>
                      <a:pt x="1761" y="1906"/>
                    </a:lnTo>
                    <a:lnTo>
                      <a:pt x="1762" y="1906"/>
                    </a:lnTo>
                    <a:lnTo>
                      <a:pt x="1762" y="1905"/>
                    </a:lnTo>
                    <a:lnTo>
                      <a:pt x="1762" y="1903"/>
                    </a:lnTo>
                    <a:lnTo>
                      <a:pt x="1762" y="1902"/>
                    </a:lnTo>
                    <a:lnTo>
                      <a:pt x="1762" y="1901"/>
                    </a:lnTo>
                    <a:lnTo>
                      <a:pt x="1761" y="1901"/>
                    </a:lnTo>
                    <a:lnTo>
                      <a:pt x="1761" y="1900"/>
                    </a:lnTo>
                    <a:lnTo>
                      <a:pt x="1759" y="1899"/>
                    </a:lnTo>
                    <a:lnTo>
                      <a:pt x="1758" y="1900"/>
                    </a:lnTo>
                    <a:lnTo>
                      <a:pt x="1757" y="1900"/>
                    </a:lnTo>
                    <a:lnTo>
                      <a:pt x="1756" y="1901"/>
                    </a:lnTo>
                    <a:lnTo>
                      <a:pt x="1755" y="1902"/>
                    </a:lnTo>
                    <a:lnTo>
                      <a:pt x="1754" y="1903"/>
                    </a:lnTo>
                    <a:lnTo>
                      <a:pt x="1753" y="1905"/>
                    </a:lnTo>
                    <a:lnTo>
                      <a:pt x="1751" y="1905"/>
                    </a:lnTo>
                    <a:lnTo>
                      <a:pt x="1751" y="1906"/>
                    </a:lnTo>
                    <a:lnTo>
                      <a:pt x="1750" y="1906"/>
                    </a:lnTo>
                    <a:lnTo>
                      <a:pt x="1750" y="1907"/>
                    </a:lnTo>
                    <a:lnTo>
                      <a:pt x="1749" y="1907"/>
                    </a:lnTo>
                    <a:lnTo>
                      <a:pt x="1749" y="1908"/>
                    </a:lnTo>
                    <a:lnTo>
                      <a:pt x="1748" y="1908"/>
                    </a:lnTo>
                    <a:lnTo>
                      <a:pt x="1748" y="1909"/>
                    </a:lnTo>
                    <a:lnTo>
                      <a:pt x="1747" y="1909"/>
                    </a:lnTo>
                    <a:lnTo>
                      <a:pt x="1747" y="1910"/>
                    </a:lnTo>
                    <a:lnTo>
                      <a:pt x="1746" y="1910"/>
                    </a:lnTo>
                    <a:lnTo>
                      <a:pt x="1746" y="1911"/>
                    </a:lnTo>
                    <a:lnTo>
                      <a:pt x="1745" y="1911"/>
                    </a:lnTo>
                    <a:lnTo>
                      <a:pt x="1745" y="1910"/>
                    </a:lnTo>
                    <a:lnTo>
                      <a:pt x="1744" y="1910"/>
                    </a:lnTo>
                    <a:lnTo>
                      <a:pt x="1742" y="1910"/>
                    </a:lnTo>
                    <a:lnTo>
                      <a:pt x="1742" y="1911"/>
                    </a:lnTo>
                    <a:lnTo>
                      <a:pt x="1741" y="1911"/>
                    </a:lnTo>
                    <a:lnTo>
                      <a:pt x="1740" y="1912"/>
                    </a:lnTo>
                    <a:lnTo>
                      <a:pt x="1740" y="1914"/>
                    </a:lnTo>
                    <a:lnTo>
                      <a:pt x="1740" y="1915"/>
                    </a:lnTo>
                    <a:lnTo>
                      <a:pt x="1740" y="1916"/>
                    </a:lnTo>
                    <a:lnTo>
                      <a:pt x="1740" y="1917"/>
                    </a:lnTo>
                    <a:lnTo>
                      <a:pt x="1739" y="1917"/>
                    </a:lnTo>
                    <a:lnTo>
                      <a:pt x="1739" y="1918"/>
                    </a:lnTo>
                    <a:lnTo>
                      <a:pt x="1738" y="1918"/>
                    </a:lnTo>
                    <a:lnTo>
                      <a:pt x="1737" y="1918"/>
                    </a:lnTo>
                    <a:lnTo>
                      <a:pt x="1736" y="1918"/>
                    </a:lnTo>
                    <a:lnTo>
                      <a:pt x="1734" y="1918"/>
                    </a:lnTo>
                    <a:lnTo>
                      <a:pt x="1733" y="1918"/>
                    </a:lnTo>
                    <a:lnTo>
                      <a:pt x="1732" y="1918"/>
                    </a:lnTo>
                    <a:lnTo>
                      <a:pt x="1732" y="1917"/>
                    </a:lnTo>
                    <a:lnTo>
                      <a:pt x="1731" y="1917"/>
                    </a:lnTo>
                    <a:lnTo>
                      <a:pt x="1730" y="1916"/>
                    </a:lnTo>
                    <a:lnTo>
                      <a:pt x="1730" y="1915"/>
                    </a:lnTo>
                    <a:lnTo>
                      <a:pt x="1729" y="1915"/>
                    </a:lnTo>
                    <a:lnTo>
                      <a:pt x="1729" y="1914"/>
                    </a:lnTo>
                    <a:lnTo>
                      <a:pt x="1728" y="1914"/>
                    </a:lnTo>
                    <a:lnTo>
                      <a:pt x="1728" y="1912"/>
                    </a:lnTo>
                    <a:lnTo>
                      <a:pt x="1727" y="1912"/>
                    </a:lnTo>
                    <a:lnTo>
                      <a:pt x="1727" y="1911"/>
                    </a:lnTo>
                    <a:lnTo>
                      <a:pt x="1725" y="1911"/>
                    </a:lnTo>
                    <a:lnTo>
                      <a:pt x="1725" y="1910"/>
                    </a:lnTo>
                    <a:lnTo>
                      <a:pt x="1724" y="1910"/>
                    </a:lnTo>
                    <a:lnTo>
                      <a:pt x="1724" y="1909"/>
                    </a:lnTo>
                    <a:lnTo>
                      <a:pt x="1723" y="1909"/>
                    </a:lnTo>
                    <a:lnTo>
                      <a:pt x="1722" y="1909"/>
                    </a:lnTo>
                    <a:lnTo>
                      <a:pt x="1721" y="1908"/>
                    </a:lnTo>
                    <a:lnTo>
                      <a:pt x="1720" y="1908"/>
                    </a:lnTo>
                    <a:lnTo>
                      <a:pt x="1720" y="1907"/>
                    </a:lnTo>
                    <a:lnTo>
                      <a:pt x="1719" y="1908"/>
                    </a:lnTo>
                    <a:lnTo>
                      <a:pt x="1719" y="1907"/>
                    </a:lnTo>
                    <a:lnTo>
                      <a:pt x="1719" y="1908"/>
                    </a:lnTo>
                    <a:lnTo>
                      <a:pt x="1719" y="1907"/>
                    </a:lnTo>
                    <a:lnTo>
                      <a:pt x="1719" y="1906"/>
                    </a:lnTo>
                    <a:lnTo>
                      <a:pt x="1717" y="1906"/>
                    </a:lnTo>
                    <a:lnTo>
                      <a:pt x="1716" y="1906"/>
                    </a:lnTo>
                    <a:lnTo>
                      <a:pt x="1717" y="1906"/>
                    </a:lnTo>
                    <a:lnTo>
                      <a:pt x="1717" y="1907"/>
                    </a:lnTo>
                    <a:lnTo>
                      <a:pt x="1717" y="1908"/>
                    </a:lnTo>
                    <a:lnTo>
                      <a:pt x="1719" y="1908"/>
                    </a:lnTo>
                    <a:lnTo>
                      <a:pt x="1720" y="1908"/>
                    </a:lnTo>
                    <a:lnTo>
                      <a:pt x="1720" y="1909"/>
                    </a:lnTo>
                    <a:lnTo>
                      <a:pt x="1721" y="1909"/>
                    </a:lnTo>
                    <a:lnTo>
                      <a:pt x="1721" y="1910"/>
                    </a:lnTo>
                    <a:lnTo>
                      <a:pt x="1722" y="1910"/>
                    </a:lnTo>
                    <a:lnTo>
                      <a:pt x="1722" y="1911"/>
                    </a:lnTo>
                    <a:lnTo>
                      <a:pt x="1723" y="1911"/>
                    </a:lnTo>
                    <a:lnTo>
                      <a:pt x="1723" y="1912"/>
                    </a:lnTo>
                    <a:lnTo>
                      <a:pt x="1724" y="1912"/>
                    </a:lnTo>
                    <a:lnTo>
                      <a:pt x="1724" y="1914"/>
                    </a:lnTo>
                    <a:lnTo>
                      <a:pt x="1725" y="1914"/>
                    </a:lnTo>
                    <a:lnTo>
                      <a:pt x="1725" y="1915"/>
                    </a:lnTo>
                    <a:lnTo>
                      <a:pt x="1727" y="1915"/>
                    </a:lnTo>
                    <a:lnTo>
                      <a:pt x="1727" y="1916"/>
                    </a:lnTo>
                    <a:lnTo>
                      <a:pt x="1728" y="1916"/>
                    </a:lnTo>
                    <a:lnTo>
                      <a:pt x="1727" y="1916"/>
                    </a:lnTo>
                    <a:lnTo>
                      <a:pt x="1727" y="1917"/>
                    </a:lnTo>
                    <a:lnTo>
                      <a:pt x="1728" y="1917"/>
                    </a:lnTo>
                    <a:lnTo>
                      <a:pt x="1728" y="1918"/>
                    </a:lnTo>
                    <a:lnTo>
                      <a:pt x="1728" y="1919"/>
                    </a:lnTo>
                    <a:lnTo>
                      <a:pt x="1729" y="1919"/>
                    </a:lnTo>
                    <a:lnTo>
                      <a:pt x="1730" y="1919"/>
                    </a:lnTo>
                    <a:lnTo>
                      <a:pt x="1731" y="1919"/>
                    </a:lnTo>
                    <a:lnTo>
                      <a:pt x="1731" y="1920"/>
                    </a:lnTo>
                    <a:lnTo>
                      <a:pt x="1732" y="1920"/>
                    </a:lnTo>
                    <a:lnTo>
                      <a:pt x="1732" y="1922"/>
                    </a:lnTo>
                    <a:lnTo>
                      <a:pt x="1733" y="1922"/>
                    </a:lnTo>
                    <a:lnTo>
                      <a:pt x="1734" y="1922"/>
                    </a:lnTo>
                    <a:lnTo>
                      <a:pt x="1734" y="1923"/>
                    </a:lnTo>
                    <a:lnTo>
                      <a:pt x="1736" y="1923"/>
                    </a:lnTo>
                    <a:lnTo>
                      <a:pt x="1737" y="1923"/>
                    </a:lnTo>
                    <a:lnTo>
                      <a:pt x="1737" y="1924"/>
                    </a:lnTo>
                    <a:lnTo>
                      <a:pt x="1738" y="1924"/>
                    </a:lnTo>
                    <a:lnTo>
                      <a:pt x="1739" y="1924"/>
                    </a:lnTo>
                    <a:lnTo>
                      <a:pt x="1739" y="1925"/>
                    </a:lnTo>
                    <a:lnTo>
                      <a:pt x="1740" y="1925"/>
                    </a:lnTo>
                    <a:lnTo>
                      <a:pt x="1741" y="1925"/>
                    </a:lnTo>
                    <a:lnTo>
                      <a:pt x="1741" y="1926"/>
                    </a:lnTo>
                    <a:lnTo>
                      <a:pt x="1740" y="1926"/>
                    </a:lnTo>
                    <a:lnTo>
                      <a:pt x="1740" y="1927"/>
                    </a:lnTo>
                    <a:lnTo>
                      <a:pt x="1740" y="1928"/>
                    </a:lnTo>
                    <a:lnTo>
                      <a:pt x="1741" y="1928"/>
                    </a:lnTo>
                    <a:lnTo>
                      <a:pt x="1741" y="1930"/>
                    </a:lnTo>
                    <a:lnTo>
                      <a:pt x="1741" y="1931"/>
                    </a:lnTo>
                    <a:lnTo>
                      <a:pt x="1740" y="1931"/>
                    </a:lnTo>
                    <a:lnTo>
                      <a:pt x="1740" y="1932"/>
                    </a:lnTo>
                    <a:lnTo>
                      <a:pt x="1741" y="1931"/>
                    </a:lnTo>
                    <a:lnTo>
                      <a:pt x="1741" y="1932"/>
                    </a:lnTo>
                    <a:lnTo>
                      <a:pt x="1740" y="1932"/>
                    </a:lnTo>
                    <a:lnTo>
                      <a:pt x="1739" y="1932"/>
                    </a:lnTo>
                    <a:lnTo>
                      <a:pt x="1739" y="1933"/>
                    </a:lnTo>
                    <a:lnTo>
                      <a:pt x="1738" y="1933"/>
                    </a:lnTo>
                    <a:lnTo>
                      <a:pt x="1738" y="1934"/>
                    </a:lnTo>
                    <a:lnTo>
                      <a:pt x="1737" y="1934"/>
                    </a:lnTo>
                    <a:lnTo>
                      <a:pt x="1737" y="1933"/>
                    </a:lnTo>
                    <a:lnTo>
                      <a:pt x="1738" y="1933"/>
                    </a:lnTo>
                    <a:lnTo>
                      <a:pt x="1737" y="1933"/>
                    </a:lnTo>
                    <a:lnTo>
                      <a:pt x="1736" y="1933"/>
                    </a:lnTo>
                    <a:lnTo>
                      <a:pt x="1734" y="1932"/>
                    </a:lnTo>
                    <a:lnTo>
                      <a:pt x="1734" y="1933"/>
                    </a:lnTo>
                    <a:lnTo>
                      <a:pt x="1733" y="1933"/>
                    </a:lnTo>
                    <a:lnTo>
                      <a:pt x="1734" y="1933"/>
                    </a:lnTo>
                    <a:lnTo>
                      <a:pt x="1734" y="1934"/>
                    </a:lnTo>
                    <a:lnTo>
                      <a:pt x="1736" y="1934"/>
                    </a:lnTo>
                    <a:lnTo>
                      <a:pt x="1736" y="1935"/>
                    </a:lnTo>
                    <a:lnTo>
                      <a:pt x="1736" y="1936"/>
                    </a:lnTo>
                    <a:lnTo>
                      <a:pt x="1737" y="1936"/>
                    </a:lnTo>
                    <a:lnTo>
                      <a:pt x="1737" y="1937"/>
                    </a:lnTo>
                    <a:lnTo>
                      <a:pt x="1738" y="1937"/>
                    </a:lnTo>
                    <a:lnTo>
                      <a:pt x="1738" y="1939"/>
                    </a:lnTo>
                    <a:lnTo>
                      <a:pt x="1738" y="1940"/>
                    </a:lnTo>
                    <a:lnTo>
                      <a:pt x="1739" y="1940"/>
                    </a:lnTo>
                    <a:lnTo>
                      <a:pt x="1739" y="1939"/>
                    </a:lnTo>
                    <a:lnTo>
                      <a:pt x="1739" y="1937"/>
                    </a:lnTo>
                    <a:lnTo>
                      <a:pt x="1739" y="1936"/>
                    </a:lnTo>
                    <a:lnTo>
                      <a:pt x="1740" y="1936"/>
                    </a:lnTo>
                    <a:lnTo>
                      <a:pt x="1741" y="1936"/>
                    </a:lnTo>
                    <a:lnTo>
                      <a:pt x="1741" y="1937"/>
                    </a:lnTo>
                    <a:lnTo>
                      <a:pt x="1741" y="1939"/>
                    </a:lnTo>
                    <a:lnTo>
                      <a:pt x="1741" y="1940"/>
                    </a:lnTo>
                    <a:lnTo>
                      <a:pt x="1742" y="1940"/>
                    </a:lnTo>
                    <a:lnTo>
                      <a:pt x="1742" y="1941"/>
                    </a:lnTo>
                    <a:lnTo>
                      <a:pt x="1742" y="1942"/>
                    </a:lnTo>
                    <a:lnTo>
                      <a:pt x="1742" y="1943"/>
                    </a:lnTo>
                    <a:lnTo>
                      <a:pt x="1744" y="1943"/>
                    </a:lnTo>
                    <a:lnTo>
                      <a:pt x="1744" y="1944"/>
                    </a:lnTo>
                    <a:lnTo>
                      <a:pt x="1745" y="1944"/>
                    </a:lnTo>
                    <a:lnTo>
                      <a:pt x="1745" y="1945"/>
                    </a:lnTo>
                    <a:lnTo>
                      <a:pt x="1746" y="1945"/>
                    </a:lnTo>
                    <a:lnTo>
                      <a:pt x="1747" y="1945"/>
                    </a:lnTo>
                    <a:lnTo>
                      <a:pt x="1747" y="1947"/>
                    </a:lnTo>
                    <a:lnTo>
                      <a:pt x="1748" y="1947"/>
                    </a:lnTo>
                    <a:lnTo>
                      <a:pt x="1748" y="1948"/>
                    </a:lnTo>
                    <a:lnTo>
                      <a:pt x="1748" y="1949"/>
                    </a:lnTo>
                    <a:lnTo>
                      <a:pt x="1749" y="1949"/>
                    </a:lnTo>
                    <a:lnTo>
                      <a:pt x="1749" y="1950"/>
                    </a:lnTo>
                    <a:lnTo>
                      <a:pt x="1750" y="1950"/>
                    </a:lnTo>
                    <a:lnTo>
                      <a:pt x="1750" y="1951"/>
                    </a:lnTo>
                    <a:lnTo>
                      <a:pt x="1750" y="1950"/>
                    </a:lnTo>
                    <a:lnTo>
                      <a:pt x="1751" y="1950"/>
                    </a:lnTo>
                    <a:lnTo>
                      <a:pt x="1751" y="1951"/>
                    </a:lnTo>
                    <a:lnTo>
                      <a:pt x="1751" y="1952"/>
                    </a:lnTo>
                    <a:lnTo>
                      <a:pt x="1753" y="1952"/>
                    </a:lnTo>
                    <a:lnTo>
                      <a:pt x="1753" y="1953"/>
                    </a:lnTo>
                    <a:lnTo>
                      <a:pt x="1753" y="1954"/>
                    </a:lnTo>
                    <a:lnTo>
                      <a:pt x="1754" y="1954"/>
                    </a:lnTo>
                    <a:lnTo>
                      <a:pt x="1755" y="1956"/>
                    </a:lnTo>
                    <a:lnTo>
                      <a:pt x="1754" y="1957"/>
                    </a:lnTo>
                    <a:lnTo>
                      <a:pt x="1753" y="1957"/>
                    </a:lnTo>
                    <a:lnTo>
                      <a:pt x="1753" y="1958"/>
                    </a:lnTo>
                    <a:lnTo>
                      <a:pt x="1751" y="1958"/>
                    </a:lnTo>
                    <a:lnTo>
                      <a:pt x="1750" y="1959"/>
                    </a:lnTo>
                    <a:lnTo>
                      <a:pt x="1749" y="1959"/>
                    </a:lnTo>
                    <a:lnTo>
                      <a:pt x="1748" y="1959"/>
                    </a:lnTo>
                    <a:lnTo>
                      <a:pt x="1747" y="1958"/>
                    </a:lnTo>
                    <a:lnTo>
                      <a:pt x="1746" y="1958"/>
                    </a:lnTo>
                    <a:lnTo>
                      <a:pt x="1745" y="1958"/>
                    </a:lnTo>
                    <a:lnTo>
                      <a:pt x="1745" y="1957"/>
                    </a:lnTo>
                    <a:lnTo>
                      <a:pt x="1745" y="1958"/>
                    </a:lnTo>
                    <a:lnTo>
                      <a:pt x="1745" y="1957"/>
                    </a:lnTo>
                    <a:lnTo>
                      <a:pt x="1744" y="1957"/>
                    </a:lnTo>
                    <a:lnTo>
                      <a:pt x="1742" y="1957"/>
                    </a:lnTo>
                    <a:lnTo>
                      <a:pt x="1741" y="1957"/>
                    </a:lnTo>
                    <a:lnTo>
                      <a:pt x="1740" y="1957"/>
                    </a:lnTo>
                    <a:lnTo>
                      <a:pt x="1740" y="1958"/>
                    </a:lnTo>
                    <a:lnTo>
                      <a:pt x="1740" y="1957"/>
                    </a:lnTo>
                    <a:lnTo>
                      <a:pt x="1739" y="1957"/>
                    </a:lnTo>
                    <a:lnTo>
                      <a:pt x="1738" y="1957"/>
                    </a:lnTo>
                    <a:lnTo>
                      <a:pt x="1737" y="1957"/>
                    </a:lnTo>
                    <a:lnTo>
                      <a:pt x="1736" y="1957"/>
                    </a:lnTo>
                    <a:lnTo>
                      <a:pt x="1734" y="1957"/>
                    </a:lnTo>
                    <a:lnTo>
                      <a:pt x="1733" y="1957"/>
                    </a:lnTo>
                    <a:lnTo>
                      <a:pt x="1733" y="1956"/>
                    </a:lnTo>
                    <a:lnTo>
                      <a:pt x="1732" y="1956"/>
                    </a:lnTo>
                    <a:lnTo>
                      <a:pt x="1732" y="1954"/>
                    </a:lnTo>
                    <a:lnTo>
                      <a:pt x="1731" y="1954"/>
                    </a:lnTo>
                    <a:lnTo>
                      <a:pt x="1731" y="1953"/>
                    </a:lnTo>
                    <a:lnTo>
                      <a:pt x="1731" y="1952"/>
                    </a:lnTo>
                    <a:lnTo>
                      <a:pt x="1730" y="1952"/>
                    </a:lnTo>
                    <a:lnTo>
                      <a:pt x="1730" y="1951"/>
                    </a:lnTo>
                    <a:lnTo>
                      <a:pt x="1730" y="1950"/>
                    </a:lnTo>
                    <a:lnTo>
                      <a:pt x="1729" y="1950"/>
                    </a:lnTo>
                    <a:lnTo>
                      <a:pt x="1730" y="1950"/>
                    </a:lnTo>
                    <a:lnTo>
                      <a:pt x="1730" y="1949"/>
                    </a:lnTo>
                    <a:lnTo>
                      <a:pt x="1729" y="1948"/>
                    </a:lnTo>
                    <a:lnTo>
                      <a:pt x="1728" y="1948"/>
                    </a:lnTo>
                    <a:lnTo>
                      <a:pt x="1728" y="1947"/>
                    </a:lnTo>
                    <a:lnTo>
                      <a:pt x="1728" y="1948"/>
                    </a:lnTo>
                    <a:lnTo>
                      <a:pt x="1728" y="1949"/>
                    </a:lnTo>
                    <a:lnTo>
                      <a:pt x="1727" y="1949"/>
                    </a:lnTo>
                    <a:lnTo>
                      <a:pt x="1727" y="1950"/>
                    </a:lnTo>
                    <a:lnTo>
                      <a:pt x="1727" y="1951"/>
                    </a:lnTo>
                    <a:lnTo>
                      <a:pt x="1727" y="1952"/>
                    </a:lnTo>
                    <a:lnTo>
                      <a:pt x="1725" y="1952"/>
                    </a:lnTo>
                    <a:lnTo>
                      <a:pt x="1725" y="1951"/>
                    </a:lnTo>
                    <a:lnTo>
                      <a:pt x="1724" y="1950"/>
                    </a:lnTo>
                    <a:lnTo>
                      <a:pt x="1724" y="1949"/>
                    </a:lnTo>
                    <a:lnTo>
                      <a:pt x="1723" y="1948"/>
                    </a:lnTo>
                    <a:lnTo>
                      <a:pt x="1723" y="1947"/>
                    </a:lnTo>
                    <a:lnTo>
                      <a:pt x="1722" y="1947"/>
                    </a:lnTo>
                    <a:lnTo>
                      <a:pt x="1722" y="1945"/>
                    </a:lnTo>
                    <a:lnTo>
                      <a:pt x="1722" y="1944"/>
                    </a:lnTo>
                    <a:lnTo>
                      <a:pt x="1721" y="1944"/>
                    </a:lnTo>
                    <a:lnTo>
                      <a:pt x="1720" y="1944"/>
                    </a:lnTo>
                    <a:lnTo>
                      <a:pt x="1719" y="1944"/>
                    </a:lnTo>
                    <a:lnTo>
                      <a:pt x="1719" y="1945"/>
                    </a:lnTo>
                    <a:lnTo>
                      <a:pt x="1717" y="1945"/>
                    </a:lnTo>
                    <a:lnTo>
                      <a:pt x="1717" y="1944"/>
                    </a:lnTo>
                    <a:lnTo>
                      <a:pt x="1716" y="1944"/>
                    </a:lnTo>
                    <a:lnTo>
                      <a:pt x="1716" y="1943"/>
                    </a:lnTo>
                    <a:lnTo>
                      <a:pt x="1716" y="1942"/>
                    </a:lnTo>
                    <a:lnTo>
                      <a:pt x="1717" y="1942"/>
                    </a:lnTo>
                    <a:lnTo>
                      <a:pt x="1717" y="1941"/>
                    </a:lnTo>
                    <a:lnTo>
                      <a:pt x="1716" y="1941"/>
                    </a:lnTo>
                    <a:lnTo>
                      <a:pt x="1716" y="1940"/>
                    </a:lnTo>
                    <a:lnTo>
                      <a:pt x="1716" y="1939"/>
                    </a:lnTo>
                    <a:lnTo>
                      <a:pt x="1715" y="1939"/>
                    </a:lnTo>
                    <a:lnTo>
                      <a:pt x="1714" y="1940"/>
                    </a:lnTo>
                    <a:lnTo>
                      <a:pt x="1713" y="1940"/>
                    </a:lnTo>
                    <a:lnTo>
                      <a:pt x="1712" y="1940"/>
                    </a:lnTo>
                    <a:lnTo>
                      <a:pt x="1712" y="1939"/>
                    </a:lnTo>
                    <a:lnTo>
                      <a:pt x="1711" y="1939"/>
                    </a:lnTo>
                    <a:lnTo>
                      <a:pt x="1711" y="1937"/>
                    </a:lnTo>
                    <a:lnTo>
                      <a:pt x="1711" y="1936"/>
                    </a:lnTo>
                    <a:lnTo>
                      <a:pt x="1709" y="1936"/>
                    </a:lnTo>
                    <a:lnTo>
                      <a:pt x="1709" y="1935"/>
                    </a:lnTo>
                    <a:lnTo>
                      <a:pt x="1708" y="1935"/>
                    </a:lnTo>
                    <a:lnTo>
                      <a:pt x="1708" y="1934"/>
                    </a:lnTo>
                    <a:lnTo>
                      <a:pt x="1708" y="1933"/>
                    </a:lnTo>
                    <a:lnTo>
                      <a:pt x="1707" y="1933"/>
                    </a:lnTo>
                    <a:lnTo>
                      <a:pt x="1706" y="1932"/>
                    </a:lnTo>
                    <a:lnTo>
                      <a:pt x="1706" y="1931"/>
                    </a:lnTo>
                    <a:lnTo>
                      <a:pt x="1706" y="1930"/>
                    </a:lnTo>
                    <a:lnTo>
                      <a:pt x="1706" y="1928"/>
                    </a:lnTo>
                    <a:lnTo>
                      <a:pt x="1706" y="1927"/>
                    </a:lnTo>
                    <a:lnTo>
                      <a:pt x="1705" y="1927"/>
                    </a:lnTo>
                    <a:lnTo>
                      <a:pt x="1705" y="1926"/>
                    </a:lnTo>
                    <a:lnTo>
                      <a:pt x="1706" y="1926"/>
                    </a:lnTo>
                    <a:lnTo>
                      <a:pt x="1706" y="1925"/>
                    </a:lnTo>
                    <a:lnTo>
                      <a:pt x="1706" y="1924"/>
                    </a:lnTo>
                    <a:lnTo>
                      <a:pt x="1706" y="1923"/>
                    </a:lnTo>
                    <a:lnTo>
                      <a:pt x="1705" y="1922"/>
                    </a:lnTo>
                    <a:lnTo>
                      <a:pt x="1704" y="1922"/>
                    </a:lnTo>
                    <a:lnTo>
                      <a:pt x="1704" y="1920"/>
                    </a:lnTo>
                    <a:lnTo>
                      <a:pt x="1704" y="1919"/>
                    </a:lnTo>
                    <a:lnTo>
                      <a:pt x="1704" y="1918"/>
                    </a:lnTo>
                    <a:lnTo>
                      <a:pt x="1705" y="1918"/>
                    </a:lnTo>
                    <a:lnTo>
                      <a:pt x="1705" y="1917"/>
                    </a:lnTo>
                    <a:lnTo>
                      <a:pt x="1705" y="1918"/>
                    </a:lnTo>
                    <a:lnTo>
                      <a:pt x="1705" y="1917"/>
                    </a:lnTo>
                    <a:lnTo>
                      <a:pt x="1704" y="1917"/>
                    </a:lnTo>
                    <a:lnTo>
                      <a:pt x="1704" y="1916"/>
                    </a:lnTo>
                    <a:lnTo>
                      <a:pt x="1703" y="1916"/>
                    </a:lnTo>
                    <a:lnTo>
                      <a:pt x="1703" y="1915"/>
                    </a:lnTo>
                    <a:lnTo>
                      <a:pt x="1702" y="1915"/>
                    </a:lnTo>
                    <a:lnTo>
                      <a:pt x="1700" y="1915"/>
                    </a:lnTo>
                    <a:lnTo>
                      <a:pt x="1699" y="1914"/>
                    </a:lnTo>
                    <a:lnTo>
                      <a:pt x="1698" y="1914"/>
                    </a:lnTo>
                    <a:lnTo>
                      <a:pt x="1698" y="1912"/>
                    </a:lnTo>
                    <a:lnTo>
                      <a:pt x="1698" y="1911"/>
                    </a:lnTo>
                    <a:lnTo>
                      <a:pt x="1697" y="1911"/>
                    </a:lnTo>
                    <a:lnTo>
                      <a:pt x="1697" y="1910"/>
                    </a:lnTo>
                    <a:lnTo>
                      <a:pt x="1696" y="1910"/>
                    </a:lnTo>
                    <a:lnTo>
                      <a:pt x="1696" y="1909"/>
                    </a:lnTo>
                    <a:lnTo>
                      <a:pt x="1695" y="1908"/>
                    </a:lnTo>
                    <a:lnTo>
                      <a:pt x="1694" y="1908"/>
                    </a:lnTo>
                    <a:lnTo>
                      <a:pt x="1694" y="1907"/>
                    </a:lnTo>
                    <a:lnTo>
                      <a:pt x="1694" y="1906"/>
                    </a:lnTo>
                    <a:lnTo>
                      <a:pt x="1692" y="1906"/>
                    </a:lnTo>
                    <a:lnTo>
                      <a:pt x="1691" y="1906"/>
                    </a:lnTo>
                    <a:lnTo>
                      <a:pt x="1690" y="1906"/>
                    </a:lnTo>
                    <a:lnTo>
                      <a:pt x="1690" y="1905"/>
                    </a:lnTo>
                    <a:lnTo>
                      <a:pt x="1689" y="1905"/>
                    </a:lnTo>
                    <a:lnTo>
                      <a:pt x="1688" y="1903"/>
                    </a:lnTo>
                    <a:lnTo>
                      <a:pt x="1687" y="1902"/>
                    </a:lnTo>
                    <a:lnTo>
                      <a:pt x="1686" y="1902"/>
                    </a:lnTo>
                    <a:lnTo>
                      <a:pt x="1686" y="1901"/>
                    </a:lnTo>
                    <a:lnTo>
                      <a:pt x="1685" y="1901"/>
                    </a:lnTo>
                    <a:lnTo>
                      <a:pt x="1683" y="1901"/>
                    </a:lnTo>
                    <a:lnTo>
                      <a:pt x="1682" y="1900"/>
                    </a:lnTo>
                    <a:lnTo>
                      <a:pt x="1682" y="1899"/>
                    </a:lnTo>
                    <a:lnTo>
                      <a:pt x="1681" y="1899"/>
                    </a:lnTo>
                    <a:lnTo>
                      <a:pt x="1680" y="1899"/>
                    </a:lnTo>
                    <a:lnTo>
                      <a:pt x="1680" y="1898"/>
                    </a:lnTo>
                    <a:lnTo>
                      <a:pt x="1679" y="1898"/>
                    </a:lnTo>
                    <a:lnTo>
                      <a:pt x="1680" y="1899"/>
                    </a:lnTo>
                    <a:lnTo>
                      <a:pt x="1681" y="1899"/>
                    </a:lnTo>
                    <a:lnTo>
                      <a:pt x="1681" y="1900"/>
                    </a:lnTo>
                    <a:lnTo>
                      <a:pt x="1682" y="1900"/>
                    </a:lnTo>
                    <a:lnTo>
                      <a:pt x="1683" y="1901"/>
                    </a:lnTo>
                    <a:lnTo>
                      <a:pt x="1685" y="1901"/>
                    </a:lnTo>
                    <a:lnTo>
                      <a:pt x="1685" y="1902"/>
                    </a:lnTo>
                    <a:lnTo>
                      <a:pt x="1686" y="1902"/>
                    </a:lnTo>
                    <a:lnTo>
                      <a:pt x="1687" y="1902"/>
                    </a:lnTo>
                    <a:lnTo>
                      <a:pt x="1687" y="1903"/>
                    </a:lnTo>
                    <a:lnTo>
                      <a:pt x="1688" y="1903"/>
                    </a:lnTo>
                    <a:lnTo>
                      <a:pt x="1688" y="1905"/>
                    </a:lnTo>
                    <a:lnTo>
                      <a:pt x="1689" y="1905"/>
                    </a:lnTo>
                    <a:lnTo>
                      <a:pt x="1690" y="1905"/>
                    </a:lnTo>
                    <a:lnTo>
                      <a:pt x="1690" y="1906"/>
                    </a:lnTo>
                    <a:lnTo>
                      <a:pt x="1690" y="1907"/>
                    </a:lnTo>
                    <a:lnTo>
                      <a:pt x="1690" y="1908"/>
                    </a:lnTo>
                    <a:lnTo>
                      <a:pt x="1690" y="1909"/>
                    </a:lnTo>
                    <a:lnTo>
                      <a:pt x="1690" y="1910"/>
                    </a:lnTo>
                    <a:lnTo>
                      <a:pt x="1689" y="1910"/>
                    </a:lnTo>
                    <a:lnTo>
                      <a:pt x="1689" y="1911"/>
                    </a:lnTo>
                    <a:lnTo>
                      <a:pt x="1689" y="1912"/>
                    </a:lnTo>
                    <a:lnTo>
                      <a:pt x="1690" y="1912"/>
                    </a:lnTo>
                    <a:lnTo>
                      <a:pt x="1690" y="1914"/>
                    </a:lnTo>
                    <a:lnTo>
                      <a:pt x="1691" y="1915"/>
                    </a:lnTo>
                    <a:lnTo>
                      <a:pt x="1692" y="1916"/>
                    </a:lnTo>
                    <a:lnTo>
                      <a:pt x="1695" y="1917"/>
                    </a:lnTo>
                    <a:lnTo>
                      <a:pt x="1696" y="1918"/>
                    </a:lnTo>
                    <a:lnTo>
                      <a:pt x="1697" y="1918"/>
                    </a:lnTo>
                    <a:lnTo>
                      <a:pt x="1697" y="1919"/>
                    </a:lnTo>
                    <a:lnTo>
                      <a:pt x="1698" y="1919"/>
                    </a:lnTo>
                    <a:lnTo>
                      <a:pt x="1698" y="1920"/>
                    </a:lnTo>
                    <a:lnTo>
                      <a:pt x="1698" y="1922"/>
                    </a:lnTo>
                    <a:lnTo>
                      <a:pt x="1699" y="1923"/>
                    </a:lnTo>
                    <a:lnTo>
                      <a:pt x="1700" y="1924"/>
                    </a:lnTo>
                    <a:lnTo>
                      <a:pt x="1700" y="1925"/>
                    </a:lnTo>
                    <a:lnTo>
                      <a:pt x="1700" y="1926"/>
                    </a:lnTo>
                    <a:lnTo>
                      <a:pt x="1700" y="1927"/>
                    </a:lnTo>
                    <a:lnTo>
                      <a:pt x="1700" y="1928"/>
                    </a:lnTo>
                    <a:lnTo>
                      <a:pt x="1702" y="1928"/>
                    </a:lnTo>
                    <a:lnTo>
                      <a:pt x="1702" y="1930"/>
                    </a:lnTo>
                    <a:lnTo>
                      <a:pt x="1703" y="1930"/>
                    </a:lnTo>
                    <a:lnTo>
                      <a:pt x="1703" y="1931"/>
                    </a:lnTo>
                    <a:lnTo>
                      <a:pt x="1703" y="1932"/>
                    </a:lnTo>
                    <a:lnTo>
                      <a:pt x="1703" y="1933"/>
                    </a:lnTo>
                    <a:lnTo>
                      <a:pt x="1702" y="1933"/>
                    </a:lnTo>
                    <a:lnTo>
                      <a:pt x="1700" y="1933"/>
                    </a:lnTo>
                    <a:lnTo>
                      <a:pt x="1699" y="1933"/>
                    </a:lnTo>
                    <a:lnTo>
                      <a:pt x="1698" y="1933"/>
                    </a:lnTo>
                    <a:lnTo>
                      <a:pt x="1697" y="1933"/>
                    </a:lnTo>
                    <a:lnTo>
                      <a:pt x="1697" y="1934"/>
                    </a:lnTo>
                    <a:lnTo>
                      <a:pt x="1698" y="1935"/>
                    </a:lnTo>
                    <a:lnTo>
                      <a:pt x="1698" y="1936"/>
                    </a:lnTo>
                    <a:lnTo>
                      <a:pt x="1703" y="1936"/>
                    </a:lnTo>
                    <a:lnTo>
                      <a:pt x="1703" y="1937"/>
                    </a:lnTo>
                    <a:lnTo>
                      <a:pt x="1702" y="1937"/>
                    </a:lnTo>
                    <a:lnTo>
                      <a:pt x="1703" y="1939"/>
                    </a:lnTo>
                    <a:lnTo>
                      <a:pt x="1703" y="1940"/>
                    </a:lnTo>
                    <a:lnTo>
                      <a:pt x="1703" y="1941"/>
                    </a:lnTo>
                    <a:lnTo>
                      <a:pt x="1704" y="1942"/>
                    </a:lnTo>
                    <a:lnTo>
                      <a:pt x="1705" y="1942"/>
                    </a:lnTo>
                    <a:lnTo>
                      <a:pt x="1705" y="1943"/>
                    </a:lnTo>
                    <a:lnTo>
                      <a:pt x="1705" y="1944"/>
                    </a:lnTo>
                    <a:lnTo>
                      <a:pt x="1705" y="1945"/>
                    </a:lnTo>
                    <a:lnTo>
                      <a:pt x="1706" y="1945"/>
                    </a:lnTo>
                    <a:lnTo>
                      <a:pt x="1706" y="1947"/>
                    </a:lnTo>
                    <a:lnTo>
                      <a:pt x="1707" y="1947"/>
                    </a:lnTo>
                    <a:lnTo>
                      <a:pt x="1707" y="1948"/>
                    </a:lnTo>
                    <a:lnTo>
                      <a:pt x="1708" y="1948"/>
                    </a:lnTo>
                    <a:lnTo>
                      <a:pt x="1708" y="1949"/>
                    </a:lnTo>
                    <a:lnTo>
                      <a:pt x="1708" y="1950"/>
                    </a:lnTo>
                    <a:lnTo>
                      <a:pt x="1709" y="1951"/>
                    </a:lnTo>
                    <a:lnTo>
                      <a:pt x="1709" y="1952"/>
                    </a:lnTo>
                    <a:lnTo>
                      <a:pt x="1711" y="1952"/>
                    </a:lnTo>
                    <a:lnTo>
                      <a:pt x="1712" y="1952"/>
                    </a:lnTo>
                    <a:lnTo>
                      <a:pt x="1713" y="1952"/>
                    </a:lnTo>
                    <a:lnTo>
                      <a:pt x="1713" y="1953"/>
                    </a:lnTo>
                    <a:lnTo>
                      <a:pt x="1714" y="1953"/>
                    </a:lnTo>
                    <a:lnTo>
                      <a:pt x="1715" y="1953"/>
                    </a:lnTo>
                    <a:lnTo>
                      <a:pt x="1715" y="1954"/>
                    </a:lnTo>
                    <a:lnTo>
                      <a:pt x="1716" y="1954"/>
                    </a:lnTo>
                    <a:lnTo>
                      <a:pt x="1716" y="1956"/>
                    </a:lnTo>
                    <a:lnTo>
                      <a:pt x="1717" y="1956"/>
                    </a:lnTo>
                    <a:lnTo>
                      <a:pt x="1717" y="1957"/>
                    </a:lnTo>
                    <a:lnTo>
                      <a:pt x="1719" y="1957"/>
                    </a:lnTo>
                    <a:lnTo>
                      <a:pt x="1719" y="1958"/>
                    </a:lnTo>
                    <a:lnTo>
                      <a:pt x="1720" y="1958"/>
                    </a:lnTo>
                    <a:lnTo>
                      <a:pt x="1720" y="1959"/>
                    </a:lnTo>
                    <a:lnTo>
                      <a:pt x="1720" y="1960"/>
                    </a:lnTo>
                    <a:lnTo>
                      <a:pt x="1721" y="1960"/>
                    </a:lnTo>
                    <a:lnTo>
                      <a:pt x="1722" y="1960"/>
                    </a:lnTo>
                    <a:lnTo>
                      <a:pt x="1723" y="1960"/>
                    </a:lnTo>
                    <a:lnTo>
                      <a:pt x="1723" y="1961"/>
                    </a:lnTo>
                    <a:lnTo>
                      <a:pt x="1724" y="1961"/>
                    </a:lnTo>
                    <a:lnTo>
                      <a:pt x="1725" y="1961"/>
                    </a:lnTo>
                    <a:lnTo>
                      <a:pt x="1725" y="1962"/>
                    </a:lnTo>
                    <a:lnTo>
                      <a:pt x="1727" y="1962"/>
                    </a:lnTo>
                    <a:lnTo>
                      <a:pt x="1727" y="1964"/>
                    </a:lnTo>
                    <a:lnTo>
                      <a:pt x="1727" y="1965"/>
                    </a:lnTo>
                    <a:lnTo>
                      <a:pt x="1727" y="1966"/>
                    </a:lnTo>
                    <a:lnTo>
                      <a:pt x="1727" y="1967"/>
                    </a:lnTo>
                    <a:lnTo>
                      <a:pt x="1728" y="1967"/>
                    </a:lnTo>
                    <a:lnTo>
                      <a:pt x="1728" y="1968"/>
                    </a:lnTo>
                    <a:lnTo>
                      <a:pt x="1728" y="1969"/>
                    </a:lnTo>
                    <a:lnTo>
                      <a:pt x="1727" y="1969"/>
                    </a:lnTo>
                    <a:lnTo>
                      <a:pt x="1727" y="1970"/>
                    </a:lnTo>
                    <a:lnTo>
                      <a:pt x="1725" y="1970"/>
                    </a:lnTo>
                    <a:lnTo>
                      <a:pt x="1724" y="1970"/>
                    </a:lnTo>
                    <a:lnTo>
                      <a:pt x="1724" y="1971"/>
                    </a:lnTo>
                    <a:lnTo>
                      <a:pt x="1723" y="1971"/>
                    </a:lnTo>
                    <a:lnTo>
                      <a:pt x="1723" y="1970"/>
                    </a:lnTo>
                    <a:lnTo>
                      <a:pt x="1722" y="1970"/>
                    </a:lnTo>
                    <a:lnTo>
                      <a:pt x="1721" y="1970"/>
                    </a:lnTo>
                    <a:lnTo>
                      <a:pt x="1720" y="1970"/>
                    </a:lnTo>
                    <a:lnTo>
                      <a:pt x="1719" y="1970"/>
                    </a:lnTo>
                    <a:lnTo>
                      <a:pt x="1717" y="1970"/>
                    </a:lnTo>
                    <a:lnTo>
                      <a:pt x="1717" y="1971"/>
                    </a:lnTo>
                    <a:lnTo>
                      <a:pt x="1716" y="1971"/>
                    </a:lnTo>
                    <a:lnTo>
                      <a:pt x="1715" y="1971"/>
                    </a:lnTo>
                    <a:lnTo>
                      <a:pt x="1715" y="1970"/>
                    </a:lnTo>
                    <a:lnTo>
                      <a:pt x="1715" y="1971"/>
                    </a:lnTo>
                    <a:lnTo>
                      <a:pt x="1715" y="1973"/>
                    </a:lnTo>
                    <a:lnTo>
                      <a:pt x="1715" y="1974"/>
                    </a:lnTo>
                    <a:lnTo>
                      <a:pt x="1714" y="1974"/>
                    </a:lnTo>
                    <a:lnTo>
                      <a:pt x="1714" y="1975"/>
                    </a:lnTo>
                    <a:lnTo>
                      <a:pt x="1713" y="1975"/>
                    </a:lnTo>
                    <a:lnTo>
                      <a:pt x="1712" y="1975"/>
                    </a:lnTo>
                    <a:lnTo>
                      <a:pt x="1712" y="1974"/>
                    </a:lnTo>
                    <a:lnTo>
                      <a:pt x="1711" y="1974"/>
                    </a:lnTo>
                    <a:lnTo>
                      <a:pt x="1709" y="1974"/>
                    </a:lnTo>
                    <a:lnTo>
                      <a:pt x="1708" y="1974"/>
                    </a:lnTo>
                    <a:lnTo>
                      <a:pt x="1707" y="1974"/>
                    </a:lnTo>
                    <a:lnTo>
                      <a:pt x="1706" y="1973"/>
                    </a:lnTo>
                    <a:lnTo>
                      <a:pt x="1706" y="1971"/>
                    </a:lnTo>
                    <a:lnTo>
                      <a:pt x="1705" y="1971"/>
                    </a:lnTo>
                    <a:lnTo>
                      <a:pt x="1704" y="1971"/>
                    </a:lnTo>
                    <a:lnTo>
                      <a:pt x="1704" y="1970"/>
                    </a:lnTo>
                    <a:lnTo>
                      <a:pt x="1703" y="1970"/>
                    </a:lnTo>
                    <a:lnTo>
                      <a:pt x="1702" y="1969"/>
                    </a:lnTo>
                    <a:lnTo>
                      <a:pt x="1702" y="1968"/>
                    </a:lnTo>
                    <a:lnTo>
                      <a:pt x="1700" y="1967"/>
                    </a:lnTo>
                    <a:lnTo>
                      <a:pt x="1702" y="1967"/>
                    </a:lnTo>
                    <a:lnTo>
                      <a:pt x="1702" y="1966"/>
                    </a:lnTo>
                    <a:lnTo>
                      <a:pt x="1700" y="1966"/>
                    </a:lnTo>
                    <a:lnTo>
                      <a:pt x="1700" y="1967"/>
                    </a:lnTo>
                    <a:lnTo>
                      <a:pt x="1699" y="1967"/>
                    </a:lnTo>
                    <a:lnTo>
                      <a:pt x="1699" y="1966"/>
                    </a:lnTo>
                    <a:lnTo>
                      <a:pt x="1698" y="1966"/>
                    </a:lnTo>
                    <a:lnTo>
                      <a:pt x="1698" y="1965"/>
                    </a:lnTo>
                    <a:lnTo>
                      <a:pt x="1697" y="1965"/>
                    </a:lnTo>
                    <a:lnTo>
                      <a:pt x="1697" y="1964"/>
                    </a:lnTo>
                    <a:lnTo>
                      <a:pt x="1697" y="1962"/>
                    </a:lnTo>
                    <a:lnTo>
                      <a:pt x="1696" y="1962"/>
                    </a:lnTo>
                    <a:lnTo>
                      <a:pt x="1696" y="1961"/>
                    </a:lnTo>
                    <a:lnTo>
                      <a:pt x="1695" y="1961"/>
                    </a:lnTo>
                    <a:lnTo>
                      <a:pt x="1695" y="1960"/>
                    </a:lnTo>
                    <a:lnTo>
                      <a:pt x="1694" y="1960"/>
                    </a:lnTo>
                    <a:lnTo>
                      <a:pt x="1692" y="1959"/>
                    </a:lnTo>
                    <a:lnTo>
                      <a:pt x="1692" y="1958"/>
                    </a:lnTo>
                    <a:lnTo>
                      <a:pt x="1691" y="1958"/>
                    </a:lnTo>
                    <a:lnTo>
                      <a:pt x="1691" y="1957"/>
                    </a:lnTo>
                    <a:lnTo>
                      <a:pt x="1690" y="1957"/>
                    </a:lnTo>
                    <a:lnTo>
                      <a:pt x="1689" y="1957"/>
                    </a:lnTo>
                    <a:lnTo>
                      <a:pt x="1689" y="1956"/>
                    </a:lnTo>
                    <a:lnTo>
                      <a:pt x="1688" y="1956"/>
                    </a:lnTo>
                    <a:lnTo>
                      <a:pt x="1687" y="1956"/>
                    </a:lnTo>
                    <a:lnTo>
                      <a:pt x="1687" y="1954"/>
                    </a:lnTo>
                    <a:lnTo>
                      <a:pt x="1686" y="1954"/>
                    </a:lnTo>
                    <a:lnTo>
                      <a:pt x="1685" y="1954"/>
                    </a:lnTo>
                    <a:lnTo>
                      <a:pt x="1683" y="1953"/>
                    </a:lnTo>
                    <a:lnTo>
                      <a:pt x="1683" y="1954"/>
                    </a:lnTo>
                    <a:lnTo>
                      <a:pt x="1682" y="1954"/>
                    </a:lnTo>
                    <a:lnTo>
                      <a:pt x="1682" y="1953"/>
                    </a:lnTo>
                    <a:lnTo>
                      <a:pt x="1681" y="1953"/>
                    </a:lnTo>
                    <a:lnTo>
                      <a:pt x="1681" y="1952"/>
                    </a:lnTo>
                    <a:lnTo>
                      <a:pt x="1680" y="1952"/>
                    </a:lnTo>
                    <a:lnTo>
                      <a:pt x="1681" y="1952"/>
                    </a:lnTo>
                    <a:lnTo>
                      <a:pt x="1681" y="1953"/>
                    </a:lnTo>
                    <a:lnTo>
                      <a:pt x="1682" y="1953"/>
                    </a:lnTo>
                    <a:lnTo>
                      <a:pt x="1681" y="1953"/>
                    </a:lnTo>
                    <a:lnTo>
                      <a:pt x="1681" y="1954"/>
                    </a:lnTo>
                    <a:lnTo>
                      <a:pt x="1682" y="1954"/>
                    </a:lnTo>
                    <a:lnTo>
                      <a:pt x="1683" y="1954"/>
                    </a:lnTo>
                    <a:lnTo>
                      <a:pt x="1685" y="1954"/>
                    </a:lnTo>
                    <a:lnTo>
                      <a:pt x="1685" y="1956"/>
                    </a:lnTo>
                    <a:lnTo>
                      <a:pt x="1686" y="1956"/>
                    </a:lnTo>
                    <a:lnTo>
                      <a:pt x="1687" y="1956"/>
                    </a:lnTo>
                    <a:lnTo>
                      <a:pt x="1687" y="1957"/>
                    </a:lnTo>
                    <a:lnTo>
                      <a:pt x="1687" y="1958"/>
                    </a:lnTo>
                    <a:lnTo>
                      <a:pt x="1688" y="1958"/>
                    </a:lnTo>
                    <a:lnTo>
                      <a:pt x="1688" y="1959"/>
                    </a:lnTo>
                    <a:lnTo>
                      <a:pt x="1689" y="1959"/>
                    </a:lnTo>
                    <a:lnTo>
                      <a:pt x="1690" y="1959"/>
                    </a:lnTo>
                    <a:lnTo>
                      <a:pt x="1690" y="1960"/>
                    </a:lnTo>
                    <a:lnTo>
                      <a:pt x="1690" y="1961"/>
                    </a:lnTo>
                    <a:lnTo>
                      <a:pt x="1690" y="1962"/>
                    </a:lnTo>
                    <a:lnTo>
                      <a:pt x="1691" y="1962"/>
                    </a:lnTo>
                    <a:lnTo>
                      <a:pt x="1692" y="1962"/>
                    </a:lnTo>
                    <a:lnTo>
                      <a:pt x="1692" y="1964"/>
                    </a:lnTo>
                    <a:lnTo>
                      <a:pt x="1694" y="1965"/>
                    </a:lnTo>
                    <a:lnTo>
                      <a:pt x="1692" y="1965"/>
                    </a:lnTo>
                    <a:lnTo>
                      <a:pt x="1692" y="1966"/>
                    </a:lnTo>
                    <a:lnTo>
                      <a:pt x="1694" y="1966"/>
                    </a:lnTo>
                    <a:lnTo>
                      <a:pt x="1694" y="1967"/>
                    </a:lnTo>
                    <a:lnTo>
                      <a:pt x="1695" y="1967"/>
                    </a:lnTo>
                    <a:lnTo>
                      <a:pt x="1695" y="1968"/>
                    </a:lnTo>
                    <a:lnTo>
                      <a:pt x="1695" y="1969"/>
                    </a:lnTo>
                    <a:lnTo>
                      <a:pt x="1696" y="1969"/>
                    </a:lnTo>
                    <a:lnTo>
                      <a:pt x="1696" y="1970"/>
                    </a:lnTo>
                    <a:lnTo>
                      <a:pt x="1695" y="1970"/>
                    </a:lnTo>
                    <a:lnTo>
                      <a:pt x="1695" y="1971"/>
                    </a:lnTo>
                    <a:lnTo>
                      <a:pt x="1696" y="1971"/>
                    </a:lnTo>
                    <a:lnTo>
                      <a:pt x="1695" y="1971"/>
                    </a:lnTo>
                    <a:lnTo>
                      <a:pt x="1696" y="1971"/>
                    </a:lnTo>
                    <a:lnTo>
                      <a:pt x="1697" y="1971"/>
                    </a:lnTo>
                    <a:lnTo>
                      <a:pt x="1697" y="1973"/>
                    </a:lnTo>
                    <a:lnTo>
                      <a:pt x="1698" y="1973"/>
                    </a:lnTo>
                    <a:lnTo>
                      <a:pt x="1698" y="1974"/>
                    </a:lnTo>
                    <a:lnTo>
                      <a:pt x="1699" y="1974"/>
                    </a:lnTo>
                    <a:lnTo>
                      <a:pt x="1699" y="1975"/>
                    </a:lnTo>
                    <a:lnTo>
                      <a:pt x="1699" y="1976"/>
                    </a:lnTo>
                    <a:lnTo>
                      <a:pt x="1699" y="1977"/>
                    </a:lnTo>
                    <a:lnTo>
                      <a:pt x="1699" y="1978"/>
                    </a:lnTo>
                    <a:lnTo>
                      <a:pt x="1698" y="1978"/>
                    </a:lnTo>
                    <a:lnTo>
                      <a:pt x="1698" y="1979"/>
                    </a:lnTo>
                    <a:lnTo>
                      <a:pt x="1698" y="1981"/>
                    </a:lnTo>
                    <a:lnTo>
                      <a:pt x="1698" y="1979"/>
                    </a:lnTo>
                    <a:lnTo>
                      <a:pt x="1699" y="1979"/>
                    </a:lnTo>
                    <a:lnTo>
                      <a:pt x="1699" y="1978"/>
                    </a:lnTo>
                    <a:lnTo>
                      <a:pt x="1700" y="1978"/>
                    </a:lnTo>
                    <a:lnTo>
                      <a:pt x="1702" y="1978"/>
                    </a:lnTo>
                    <a:lnTo>
                      <a:pt x="1703" y="1978"/>
                    </a:lnTo>
                    <a:lnTo>
                      <a:pt x="1703" y="1979"/>
                    </a:lnTo>
                    <a:lnTo>
                      <a:pt x="1704" y="1979"/>
                    </a:lnTo>
                    <a:lnTo>
                      <a:pt x="1704" y="1981"/>
                    </a:lnTo>
                    <a:lnTo>
                      <a:pt x="1705" y="1981"/>
                    </a:lnTo>
                    <a:lnTo>
                      <a:pt x="1705" y="1982"/>
                    </a:lnTo>
                    <a:lnTo>
                      <a:pt x="1705" y="1983"/>
                    </a:lnTo>
                    <a:lnTo>
                      <a:pt x="1705" y="1984"/>
                    </a:lnTo>
                    <a:lnTo>
                      <a:pt x="1705" y="1985"/>
                    </a:lnTo>
                    <a:lnTo>
                      <a:pt x="1705" y="1986"/>
                    </a:lnTo>
                    <a:lnTo>
                      <a:pt x="1706" y="1986"/>
                    </a:lnTo>
                    <a:lnTo>
                      <a:pt x="1706" y="1985"/>
                    </a:lnTo>
                    <a:lnTo>
                      <a:pt x="1706" y="1984"/>
                    </a:lnTo>
                    <a:lnTo>
                      <a:pt x="1707" y="1984"/>
                    </a:lnTo>
                    <a:lnTo>
                      <a:pt x="1708" y="1983"/>
                    </a:lnTo>
                    <a:lnTo>
                      <a:pt x="1709" y="1983"/>
                    </a:lnTo>
                    <a:lnTo>
                      <a:pt x="1711" y="1983"/>
                    </a:lnTo>
                    <a:lnTo>
                      <a:pt x="1711" y="1982"/>
                    </a:lnTo>
                    <a:lnTo>
                      <a:pt x="1712" y="1982"/>
                    </a:lnTo>
                    <a:lnTo>
                      <a:pt x="1713" y="1982"/>
                    </a:lnTo>
                    <a:lnTo>
                      <a:pt x="1713" y="1981"/>
                    </a:lnTo>
                    <a:lnTo>
                      <a:pt x="1714" y="1981"/>
                    </a:lnTo>
                    <a:lnTo>
                      <a:pt x="1715" y="1981"/>
                    </a:lnTo>
                    <a:lnTo>
                      <a:pt x="1716" y="1981"/>
                    </a:lnTo>
                    <a:lnTo>
                      <a:pt x="1716" y="1979"/>
                    </a:lnTo>
                    <a:lnTo>
                      <a:pt x="1717" y="1979"/>
                    </a:lnTo>
                    <a:lnTo>
                      <a:pt x="1719" y="1979"/>
                    </a:lnTo>
                    <a:lnTo>
                      <a:pt x="1719" y="1978"/>
                    </a:lnTo>
                    <a:lnTo>
                      <a:pt x="1720" y="1978"/>
                    </a:lnTo>
                    <a:lnTo>
                      <a:pt x="1720" y="1977"/>
                    </a:lnTo>
                    <a:lnTo>
                      <a:pt x="1721" y="1977"/>
                    </a:lnTo>
                    <a:lnTo>
                      <a:pt x="1721" y="1978"/>
                    </a:lnTo>
                    <a:lnTo>
                      <a:pt x="1722" y="1979"/>
                    </a:lnTo>
                    <a:lnTo>
                      <a:pt x="1722" y="1981"/>
                    </a:lnTo>
                    <a:lnTo>
                      <a:pt x="1721" y="1981"/>
                    </a:lnTo>
                    <a:lnTo>
                      <a:pt x="1720" y="1982"/>
                    </a:lnTo>
                    <a:lnTo>
                      <a:pt x="1719" y="1982"/>
                    </a:lnTo>
                    <a:lnTo>
                      <a:pt x="1719" y="1983"/>
                    </a:lnTo>
                    <a:lnTo>
                      <a:pt x="1717" y="1983"/>
                    </a:lnTo>
                    <a:lnTo>
                      <a:pt x="1717" y="1984"/>
                    </a:lnTo>
                    <a:lnTo>
                      <a:pt x="1716" y="1985"/>
                    </a:lnTo>
                    <a:lnTo>
                      <a:pt x="1715" y="1987"/>
                    </a:lnTo>
                    <a:lnTo>
                      <a:pt x="1715" y="1989"/>
                    </a:lnTo>
                    <a:lnTo>
                      <a:pt x="1714" y="1989"/>
                    </a:lnTo>
                    <a:lnTo>
                      <a:pt x="1715" y="1989"/>
                    </a:lnTo>
                    <a:lnTo>
                      <a:pt x="1714" y="1989"/>
                    </a:lnTo>
                    <a:lnTo>
                      <a:pt x="1715" y="1990"/>
                    </a:lnTo>
                    <a:lnTo>
                      <a:pt x="1715" y="1991"/>
                    </a:lnTo>
                    <a:lnTo>
                      <a:pt x="1715" y="1990"/>
                    </a:lnTo>
                    <a:lnTo>
                      <a:pt x="1715" y="1989"/>
                    </a:lnTo>
                    <a:lnTo>
                      <a:pt x="1716" y="1989"/>
                    </a:lnTo>
                    <a:lnTo>
                      <a:pt x="1716" y="1990"/>
                    </a:lnTo>
                    <a:lnTo>
                      <a:pt x="1717" y="1990"/>
                    </a:lnTo>
                    <a:lnTo>
                      <a:pt x="1719" y="1991"/>
                    </a:lnTo>
                    <a:lnTo>
                      <a:pt x="1720" y="1991"/>
                    </a:lnTo>
                    <a:lnTo>
                      <a:pt x="1721" y="1991"/>
                    </a:lnTo>
                    <a:lnTo>
                      <a:pt x="1721" y="1990"/>
                    </a:lnTo>
                    <a:lnTo>
                      <a:pt x="1721" y="1989"/>
                    </a:lnTo>
                    <a:lnTo>
                      <a:pt x="1722" y="1989"/>
                    </a:lnTo>
                    <a:lnTo>
                      <a:pt x="1722" y="1987"/>
                    </a:lnTo>
                    <a:lnTo>
                      <a:pt x="1723" y="1987"/>
                    </a:lnTo>
                    <a:lnTo>
                      <a:pt x="1724" y="1987"/>
                    </a:lnTo>
                    <a:lnTo>
                      <a:pt x="1725" y="1987"/>
                    </a:lnTo>
                    <a:lnTo>
                      <a:pt x="1727" y="1987"/>
                    </a:lnTo>
                    <a:lnTo>
                      <a:pt x="1728" y="1987"/>
                    </a:lnTo>
                    <a:lnTo>
                      <a:pt x="1729" y="1989"/>
                    </a:lnTo>
                    <a:lnTo>
                      <a:pt x="1730" y="1989"/>
                    </a:lnTo>
                    <a:lnTo>
                      <a:pt x="1730" y="1990"/>
                    </a:lnTo>
                    <a:lnTo>
                      <a:pt x="1730" y="1991"/>
                    </a:lnTo>
                    <a:lnTo>
                      <a:pt x="1729" y="1991"/>
                    </a:lnTo>
                    <a:lnTo>
                      <a:pt x="1729" y="1992"/>
                    </a:lnTo>
                    <a:lnTo>
                      <a:pt x="1730" y="1992"/>
                    </a:lnTo>
                    <a:lnTo>
                      <a:pt x="1730" y="1991"/>
                    </a:lnTo>
                    <a:lnTo>
                      <a:pt x="1731" y="1991"/>
                    </a:lnTo>
                    <a:lnTo>
                      <a:pt x="1731" y="1990"/>
                    </a:lnTo>
                    <a:lnTo>
                      <a:pt x="1732" y="1990"/>
                    </a:lnTo>
                    <a:lnTo>
                      <a:pt x="1733" y="1990"/>
                    </a:lnTo>
                    <a:lnTo>
                      <a:pt x="1733" y="1989"/>
                    </a:lnTo>
                    <a:lnTo>
                      <a:pt x="1732" y="1989"/>
                    </a:lnTo>
                    <a:lnTo>
                      <a:pt x="1732" y="1987"/>
                    </a:lnTo>
                    <a:lnTo>
                      <a:pt x="1731" y="1987"/>
                    </a:lnTo>
                    <a:lnTo>
                      <a:pt x="1731" y="1986"/>
                    </a:lnTo>
                    <a:lnTo>
                      <a:pt x="1731" y="1985"/>
                    </a:lnTo>
                    <a:lnTo>
                      <a:pt x="1730" y="1985"/>
                    </a:lnTo>
                    <a:lnTo>
                      <a:pt x="1730" y="1984"/>
                    </a:lnTo>
                    <a:lnTo>
                      <a:pt x="1729" y="1984"/>
                    </a:lnTo>
                    <a:lnTo>
                      <a:pt x="1728" y="1984"/>
                    </a:lnTo>
                    <a:lnTo>
                      <a:pt x="1728" y="1983"/>
                    </a:lnTo>
                    <a:lnTo>
                      <a:pt x="1727" y="1983"/>
                    </a:lnTo>
                    <a:lnTo>
                      <a:pt x="1727" y="1982"/>
                    </a:lnTo>
                    <a:lnTo>
                      <a:pt x="1727" y="1981"/>
                    </a:lnTo>
                    <a:lnTo>
                      <a:pt x="1727" y="1979"/>
                    </a:lnTo>
                    <a:lnTo>
                      <a:pt x="1728" y="1979"/>
                    </a:lnTo>
                    <a:lnTo>
                      <a:pt x="1729" y="1979"/>
                    </a:lnTo>
                    <a:lnTo>
                      <a:pt x="1729" y="1978"/>
                    </a:lnTo>
                    <a:lnTo>
                      <a:pt x="1730" y="1978"/>
                    </a:lnTo>
                    <a:lnTo>
                      <a:pt x="1731" y="1978"/>
                    </a:lnTo>
                    <a:lnTo>
                      <a:pt x="1731" y="1977"/>
                    </a:lnTo>
                    <a:lnTo>
                      <a:pt x="1732" y="1977"/>
                    </a:lnTo>
                    <a:lnTo>
                      <a:pt x="1732" y="1978"/>
                    </a:lnTo>
                    <a:lnTo>
                      <a:pt x="1732" y="1979"/>
                    </a:lnTo>
                    <a:lnTo>
                      <a:pt x="1733" y="1979"/>
                    </a:lnTo>
                    <a:lnTo>
                      <a:pt x="1733" y="1981"/>
                    </a:lnTo>
                    <a:lnTo>
                      <a:pt x="1734" y="1981"/>
                    </a:lnTo>
                    <a:lnTo>
                      <a:pt x="1736" y="1981"/>
                    </a:lnTo>
                    <a:lnTo>
                      <a:pt x="1736" y="1982"/>
                    </a:lnTo>
                    <a:lnTo>
                      <a:pt x="1737" y="1982"/>
                    </a:lnTo>
                    <a:lnTo>
                      <a:pt x="1738" y="1982"/>
                    </a:lnTo>
                    <a:lnTo>
                      <a:pt x="1739" y="1982"/>
                    </a:lnTo>
                    <a:lnTo>
                      <a:pt x="1740" y="1982"/>
                    </a:lnTo>
                    <a:lnTo>
                      <a:pt x="1741" y="1982"/>
                    </a:lnTo>
                    <a:lnTo>
                      <a:pt x="1742" y="1982"/>
                    </a:lnTo>
                    <a:lnTo>
                      <a:pt x="1742" y="1981"/>
                    </a:lnTo>
                    <a:lnTo>
                      <a:pt x="1744" y="1981"/>
                    </a:lnTo>
                    <a:lnTo>
                      <a:pt x="1745" y="1981"/>
                    </a:lnTo>
                    <a:lnTo>
                      <a:pt x="1745" y="1979"/>
                    </a:lnTo>
                    <a:lnTo>
                      <a:pt x="1746" y="1979"/>
                    </a:lnTo>
                    <a:lnTo>
                      <a:pt x="1746" y="1978"/>
                    </a:lnTo>
                    <a:lnTo>
                      <a:pt x="1747" y="1978"/>
                    </a:lnTo>
                    <a:lnTo>
                      <a:pt x="1747" y="1977"/>
                    </a:lnTo>
                    <a:lnTo>
                      <a:pt x="1748" y="1977"/>
                    </a:lnTo>
                    <a:lnTo>
                      <a:pt x="1748" y="1976"/>
                    </a:lnTo>
                    <a:lnTo>
                      <a:pt x="1749" y="1976"/>
                    </a:lnTo>
                    <a:lnTo>
                      <a:pt x="1749" y="1975"/>
                    </a:lnTo>
                    <a:lnTo>
                      <a:pt x="1750" y="1975"/>
                    </a:lnTo>
                    <a:lnTo>
                      <a:pt x="1750" y="1974"/>
                    </a:lnTo>
                    <a:lnTo>
                      <a:pt x="1751" y="1974"/>
                    </a:lnTo>
                    <a:lnTo>
                      <a:pt x="1751" y="1973"/>
                    </a:lnTo>
                    <a:lnTo>
                      <a:pt x="1753" y="1973"/>
                    </a:lnTo>
                    <a:lnTo>
                      <a:pt x="1754" y="1973"/>
                    </a:lnTo>
                    <a:lnTo>
                      <a:pt x="1754" y="1971"/>
                    </a:lnTo>
                    <a:lnTo>
                      <a:pt x="1755" y="1971"/>
                    </a:lnTo>
                    <a:lnTo>
                      <a:pt x="1756" y="1971"/>
                    </a:lnTo>
                    <a:lnTo>
                      <a:pt x="1757" y="1971"/>
                    </a:lnTo>
                    <a:lnTo>
                      <a:pt x="1757" y="1970"/>
                    </a:lnTo>
                    <a:lnTo>
                      <a:pt x="1757" y="1971"/>
                    </a:lnTo>
                    <a:lnTo>
                      <a:pt x="1757" y="1973"/>
                    </a:lnTo>
                    <a:lnTo>
                      <a:pt x="1757" y="1974"/>
                    </a:lnTo>
                    <a:lnTo>
                      <a:pt x="1758" y="1974"/>
                    </a:lnTo>
                    <a:lnTo>
                      <a:pt x="1758" y="1975"/>
                    </a:lnTo>
                    <a:lnTo>
                      <a:pt x="1759" y="1975"/>
                    </a:lnTo>
                    <a:lnTo>
                      <a:pt x="1759" y="1976"/>
                    </a:lnTo>
                    <a:lnTo>
                      <a:pt x="1761" y="1976"/>
                    </a:lnTo>
                    <a:lnTo>
                      <a:pt x="1761" y="1977"/>
                    </a:lnTo>
                    <a:lnTo>
                      <a:pt x="1761" y="1978"/>
                    </a:lnTo>
                    <a:lnTo>
                      <a:pt x="1759" y="1978"/>
                    </a:lnTo>
                    <a:lnTo>
                      <a:pt x="1759" y="1979"/>
                    </a:lnTo>
                    <a:lnTo>
                      <a:pt x="1758" y="1979"/>
                    </a:lnTo>
                    <a:lnTo>
                      <a:pt x="1759" y="1979"/>
                    </a:lnTo>
                    <a:lnTo>
                      <a:pt x="1758" y="1981"/>
                    </a:lnTo>
                    <a:lnTo>
                      <a:pt x="1758" y="1982"/>
                    </a:lnTo>
                    <a:lnTo>
                      <a:pt x="1759" y="1983"/>
                    </a:lnTo>
                    <a:lnTo>
                      <a:pt x="1758" y="1983"/>
                    </a:lnTo>
                    <a:lnTo>
                      <a:pt x="1758" y="1984"/>
                    </a:lnTo>
                    <a:lnTo>
                      <a:pt x="1759" y="1984"/>
                    </a:lnTo>
                    <a:lnTo>
                      <a:pt x="1759" y="1985"/>
                    </a:lnTo>
                    <a:lnTo>
                      <a:pt x="1761" y="1985"/>
                    </a:lnTo>
                    <a:lnTo>
                      <a:pt x="1761" y="1984"/>
                    </a:lnTo>
                    <a:lnTo>
                      <a:pt x="1761" y="1983"/>
                    </a:lnTo>
                    <a:lnTo>
                      <a:pt x="1762" y="1983"/>
                    </a:lnTo>
                    <a:lnTo>
                      <a:pt x="1762" y="1982"/>
                    </a:lnTo>
                    <a:lnTo>
                      <a:pt x="1762" y="1981"/>
                    </a:lnTo>
                    <a:lnTo>
                      <a:pt x="1763" y="1981"/>
                    </a:lnTo>
                    <a:lnTo>
                      <a:pt x="1764" y="1981"/>
                    </a:lnTo>
                    <a:lnTo>
                      <a:pt x="1764" y="1979"/>
                    </a:lnTo>
                    <a:lnTo>
                      <a:pt x="1765" y="1979"/>
                    </a:lnTo>
                    <a:lnTo>
                      <a:pt x="1766" y="1979"/>
                    </a:lnTo>
                    <a:lnTo>
                      <a:pt x="1767" y="1979"/>
                    </a:lnTo>
                    <a:lnTo>
                      <a:pt x="1768" y="1979"/>
                    </a:lnTo>
                    <a:lnTo>
                      <a:pt x="1770" y="1979"/>
                    </a:lnTo>
                    <a:lnTo>
                      <a:pt x="1770" y="1981"/>
                    </a:lnTo>
                    <a:lnTo>
                      <a:pt x="1771" y="1981"/>
                    </a:lnTo>
                    <a:lnTo>
                      <a:pt x="1772" y="1981"/>
                    </a:lnTo>
                    <a:lnTo>
                      <a:pt x="1772" y="1982"/>
                    </a:lnTo>
                    <a:lnTo>
                      <a:pt x="1773" y="1982"/>
                    </a:lnTo>
                    <a:lnTo>
                      <a:pt x="1774" y="1982"/>
                    </a:lnTo>
                    <a:lnTo>
                      <a:pt x="1775" y="1982"/>
                    </a:lnTo>
                    <a:lnTo>
                      <a:pt x="1775" y="1983"/>
                    </a:lnTo>
                    <a:lnTo>
                      <a:pt x="1776" y="1983"/>
                    </a:lnTo>
                    <a:lnTo>
                      <a:pt x="1776" y="1984"/>
                    </a:lnTo>
                    <a:lnTo>
                      <a:pt x="1778" y="1984"/>
                    </a:lnTo>
                    <a:lnTo>
                      <a:pt x="1778" y="1985"/>
                    </a:lnTo>
                    <a:lnTo>
                      <a:pt x="1779" y="1985"/>
                    </a:lnTo>
                    <a:lnTo>
                      <a:pt x="1780" y="1985"/>
                    </a:lnTo>
                    <a:lnTo>
                      <a:pt x="1781" y="1985"/>
                    </a:lnTo>
                    <a:lnTo>
                      <a:pt x="1781" y="1986"/>
                    </a:lnTo>
                    <a:lnTo>
                      <a:pt x="1780" y="1985"/>
                    </a:lnTo>
                    <a:lnTo>
                      <a:pt x="1780" y="1986"/>
                    </a:lnTo>
                    <a:lnTo>
                      <a:pt x="1780" y="1987"/>
                    </a:lnTo>
                    <a:lnTo>
                      <a:pt x="1779" y="1987"/>
                    </a:lnTo>
                    <a:lnTo>
                      <a:pt x="1779" y="1989"/>
                    </a:lnTo>
                    <a:lnTo>
                      <a:pt x="1779" y="1990"/>
                    </a:lnTo>
                    <a:lnTo>
                      <a:pt x="1779" y="1991"/>
                    </a:lnTo>
                    <a:lnTo>
                      <a:pt x="1779" y="1992"/>
                    </a:lnTo>
                    <a:lnTo>
                      <a:pt x="1778" y="1992"/>
                    </a:lnTo>
                    <a:lnTo>
                      <a:pt x="1778" y="1993"/>
                    </a:lnTo>
                    <a:lnTo>
                      <a:pt x="1778" y="1994"/>
                    </a:lnTo>
                    <a:lnTo>
                      <a:pt x="1776" y="1994"/>
                    </a:lnTo>
                    <a:lnTo>
                      <a:pt x="1776" y="1995"/>
                    </a:lnTo>
                    <a:lnTo>
                      <a:pt x="1775" y="1995"/>
                    </a:lnTo>
                    <a:lnTo>
                      <a:pt x="1774" y="1995"/>
                    </a:lnTo>
                    <a:lnTo>
                      <a:pt x="1774" y="1994"/>
                    </a:lnTo>
                    <a:lnTo>
                      <a:pt x="1773" y="1994"/>
                    </a:lnTo>
                    <a:lnTo>
                      <a:pt x="1773" y="1993"/>
                    </a:lnTo>
                    <a:lnTo>
                      <a:pt x="1773" y="1992"/>
                    </a:lnTo>
                    <a:lnTo>
                      <a:pt x="1773" y="1993"/>
                    </a:lnTo>
                    <a:lnTo>
                      <a:pt x="1773" y="1992"/>
                    </a:lnTo>
                    <a:lnTo>
                      <a:pt x="1772" y="1992"/>
                    </a:lnTo>
                    <a:lnTo>
                      <a:pt x="1772" y="1991"/>
                    </a:lnTo>
                    <a:lnTo>
                      <a:pt x="1772" y="1990"/>
                    </a:lnTo>
                    <a:lnTo>
                      <a:pt x="1771" y="1990"/>
                    </a:lnTo>
                    <a:lnTo>
                      <a:pt x="1771" y="1991"/>
                    </a:lnTo>
                    <a:lnTo>
                      <a:pt x="1771" y="1990"/>
                    </a:lnTo>
                    <a:lnTo>
                      <a:pt x="1770" y="1990"/>
                    </a:lnTo>
                    <a:lnTo>
                      <a:pt x="1770" y="1991"/>
                    </a:lnTo>
                    <a:lnTo>
                      <a:pt x="1770" y="1992"/>
                    </a:lnTo>
                    <a:lnTo>
                      <a:pt x="1770" y="1993"/>
                    </a:lnTo>
                    <a:lnTo>
                      <a:pt x="1768" y="1993"/>
                    </a:lnTo>
                    <a:lnTo>
                      <a:pt x="1768" y="1994"/>
                    </a:lnTo>
                    <a:lnTo>
                      <a:pt x="1770" y="1994"/>
                    </a:lnTo>
                    <a:lnTo>
                      <a:pt x="1771" y="1994"/>
                    </a:lnTo>
                    <a:lnTo>
                      <a:pt x="1771" y="1995"/>
                    </a:lnTo>
                    <a:lnTo>
                      <a:pt x="1772" y="1995"/>
                    </a:lnTo>
                    <a:lnTo>
                      <a:pt x="1772" y="1996"/>
                    </a:lnTo>
                    <a:lnTo>
                      <a:pt x="1773" y="1996"/>
                    </a:lnTo>
                    <a:lnTo>
                      <a:pt x="1774" y="1996"/>
                    </a:lnTo>
                    <a:lnTo>
                      <a:pt x="1774" y="1995"/>
                    </a:lnTo>
                    <a:lnTo>
                      <a:pt x="1773" y="1995"/>
                    </a:lnTo>
                    <a:lnTo>
                      <a:pt x="1773" y="1994"/>
                    </a:lnTo>
                    <a:lnTo>
                      <a:pt x="1774" y="1994"/>
                    </a:lnTo>
                    <a:lnTo>
                      <a:pt x="1774" y="1995"/>
                    </a:lnTo>
                    <a:lnTo>
                      <a:pt x="1775" y="1995"/>
                    </a:lnTo>
                    <a:lnTo>
                      <a:pt x="1775" y="1996"/>
                    </a:lnTo>
                    <a:lnTo>
                      <a:pt x="1775" y="1995"/>
                    </a:lnTo>
                    <a:lnTo>
                      <a:pt x="1775" y="1996"/>
                    </a:lnTo>
                    <a:lnTo>
                      <a:pt x="1775" y="1998"/>
                    </a:lnTo>
                    <a:lnTo>
                      <a:pt x="1775" y="1999"/>
                    </a:lnTo>
                    <a:lnTo>
                      <a:pt x="1775" y="2000"/>
                    </a:lnTo>
                    <a:lnTo>
                      <a:pt x="1775" y="2001"/>
                    </a:lnTo>
                    <a:lnTo>
                      <a:pt x="1776" y="2002"/>
                    </a:lnTo>
                    <a:lnTo>
                      <a:pt x="1776" y="2003"/>
                    </a:lnTo>
                    <a:lnTo>
                      <a:pt x="1778" y="2003"/>
                    </a:lnTo>
                    <a:lnTo>
                      <a:pt x="1779" y="2003"/>
                    </a:lnTo>
                    <a:lnTo>
                      <a:pt x="1779" y="2004"/>
                    </a:lnTo>
                    <a:lnTo>
                      <a:pt x="1780" y="2004"/>
                    </a:lnTo>
                    <a:lnTo>
                      <a:pt x="1781" y="2004"/>
                    </a:lnTo>
                    <a:lnTo>
                      <a:pt x="1781" y="2006"/>
                    </a:lnTo>
                    <a:lnTo>
                      <a:pt x="1781" y="2007"/>
                    </a:lnTo>
                    <a:lnTo>
                      <a:pt x="1780" y="2007"/>
                    </a:lnTo>
                    <a:lnTo>
                      <a:pt x="1780" y="2006"/>
                    </a:lnTo>
                    <a:lnTo>
                      <a:pt x="1779" y="2006"/>
                    </a:lnTo>
                    <a:lnTo>
                      <a:pt x="1778" y="2006"/>
                    </a:lnTo>
                    <a:lnTo>
                      <a:pt x="1776" y="2006"/>
                    </a:lnTo>
                    <a:lnTo>
                      <a:pt x="1775" y="2006"/>
                    </a:lnTo>
                    <a:lnTo>
                      <a:pt x="1774" y="2006"/>
                    </a:lnTo>
                    <a:lnTo>
                      <a:pt x="1774" y="2004"/>
                    </a:lnTo>
                    <a:lnTo>
                      <a:pt x="1773" y="2004"/>
                    </a:lnTo>
                    <a:lnTo>
                      <a:pt x="1773" y="2006"/>
                    </a:lnTo>
                    <a:lnTo>
                      <a:pt x="1772" y="2006"/>
                    </a:lnTo>
                    <a:lnTo>
                      <a:pt x="1772" y="2007"/>
                    </a:lnTo>
                    <a:lnTo>
                      <a:pt x="1772" y="2008"/>
                    </a:lnTo>
                    <a:lnTo>
                      <a:pt x="1771" y="2008"/>
                    </a:lnTo>
                    <a:lnTo>
                      <a:pt x="1771" y="2009"/>
                    </a:lnTo>
                    <a:lnTo>
                      <a:pt x="1770" y="2009"/>
                    </a:lnTo>
                    <a:lnTo>
                      <a:pt x="1768" y="2009"/>
                    </a:lnTo>
                    <a:lnTo>
                      <a:pt x="1768" y="2010"/>
                    </a:lnTo>
                    <a:lnTo>
                      <a:pt x="1767" y="2010"/>
                    </a:lnTo>
                    <a:lnTo>
                      <a:pt x="1766" y="2010"/>
                    </a:lnTo>
                    <a:lnTo>
                      <a:pt x="1766" y="2009"/>
                    </a:lnTo>
                    <a:lnTo>
                      <a:pt x="1766" y="2008"/>
                    </a:lnTo>
                    <a:lnTo>
                      <a:pt x="1766" y="2007"/>
                    </a:lnTo>
                    <a:lnTo>
                      <a:pt x="1765" y="2007"/>
                    </a:lnTo>
                    <a:lnTo>
                      <a:pt x="1765" y="2006"/>
                    </a:lnTo>
                    <a:lnTo>
                      <a:pt x="1765" y="2004"/>
                    </a:lnTo>
                    <a:lnTo>
                      <a:pt x="1765" y="2003"/>
                    </a:lnTo>
                    <a:lnTo>
                      <a:pt x="1765" y="2002"/>
                    </a:lnTo>
                    <a:lnTo>
                      <a:pt x="1764" y="2002"/>
                    </a:lnTo>
                    <a:lnTo>
                      <a:pt x="1763" y="2002"/>
                    </a:lnTo>
                    <a:lnTo>
                      <a:pt x="1763" y="2001"/>
                    </a:lnTo>
                    <a:lnTo>
                      <a:pt x="1762" y="2001"/>
                    </a:lnTo>
                    <a:lnTo>
                      <a:pt x="1761" y="2001"/>
                    </a:lnTo>
                    <a:lnTo>
                      <a:pt x="1761" y="2000"/>
                    </a:lnTo>
                    <a:lnTo>
                      <a:pt x="1759" y="2000"/>
                    </a:lnTo>
                    <a:lnTo>
                      <a:pt x="1758" y="2000"/>
                    </a:lnTo>
                    <a:lnTo>
                      <a:pt x="1758" y="2001"/>
                    </a:lnTo>
                    <a:lnTo>
                      <a:pt x="1758" y="2000"/>
                    </a:lnTo>
                    <a:lnTo>
                      <a:pt x="1759" y="2000"/>
                    </a:lnTo>
                    <a:lnTo>
                      <a:pt x="1759" y="2001"/>
                    </a:lnTo>
                    <a:lnTo>
                      <a:pt x="1761" y="2002"/>
                    </a:lnTo>
                    <a:lnTo>
                      <a:pt x="1762" y="2002"/>
                    </a:lnTo>
                    <a:lnTo>
                      <a:pt x="1762" y="2003"/>
                    </a:lnTo>
                    <a:lnTo>
                      <a:pt x="1762" y="2004"/>
                    </a:lnTo>
                    <a:lnTo>
                      <a:pt x="1762" y="2006"/>
                    </a:lnTo>
                    <a:lnTo>
                      <a:pt x="1763" y="2006"/>
                    </a:lnTo>
                    <a:lnTo>
                      <a:pt x="1762" y="2006"/>
                    </a:lnTo>
                    <a:lnTo>
                      <a:pt x="1762" y="2007"/>
                    </a:lnTo>
                    <a:lnTo>
                      <a:pt x="1762" y="2008"/>
                    </a:lnTo>
                    <a:lnTo>
                      <a:pt x="1763" y="2008"/>
                    </a:lnTo>
                    <a:lnTo>
                      <a:pt x="1763" y="2009"/>
                    </a:lnTo>
                    <a:lnTo>
                      <a:pt x="1762" y="2009"/>
                    </a:lnTo>
                    <a:lnTo>
                      <a:pt x="1762" y="2010"/>
                    </a:lnTo>
                    <a:lnTo>
                      <a:pt x="1762" y="2011"/>
                    </a:lnTo>
                    <a:lnTo>
                      <a:pt x="1761" y="2011"/>
                    </a:lnTo>
                    <a:lnTo>
                      <a:pt x="1761" y="2012"/>
                    </a:lnTo>
                    <a:lnTo>
                      <a:pt x="1761" y="2013"/>
                    </a:lnTo>
                    <a:lnTo>
                      <a:pt x="1761" y="2015"/>
                    </a:lnTo>
                    <a:lnTo>
                      <a:pt x="1759" y="2015"/>
                    </a:lnTo>
                    <a:lnTo>
                      <a:pt x="1758" y="2015"/>
                    </a:lnTo>
                    <a:lnTo>
                      <a:pt x="1757" y="2015"/>
                    </a:lnTo>
                    <a:lnTo>
                      <a:pt x="1757" y="2013"/>
                    </a:lnTo>
                    <a:lnTo>
                      <a:pt x="1757" y="2015"/>
                    </a:lnTo>
                    <a:lnTo>
                      <a:pt x="1756" y="2013"/>
                    </a:lnTo>
                    <a:lnTo>
                      <a:pt x="1755" y="2013"/>
                    </a:lnTo>
                    <a:lnTo>
                      <a:pt x="1754" y="2013"/>
                    </a:lnTo>
                    <a:lnTo>
                      <a:pt x="1754" y="2015"/>
                    </a:lnTo>
                    <a:lnTo>
                      <a:pt x="1754" y="2013"/>
                    </a:lnTo>
                    <a:lnTo>
                      <a:pt x="1753" y="2013"/>
                    </a:lnTo>
                    <a:lnTo>
                      <a:pt x="1751" y="2013"/>
                    </a:lnTo>
                    <a:lnTo>
                      <a:pt x="1751" y="2012"/>
                    </a:lnTo>
                    <a:lnTo>
                      <a:pt x="1750" y="2011"/>
                    </a:lnTo>
                    <a:lnTo>
                      <a:pt x="1750" y="2010"/>
                    </a:lnTo>
                    <a:lnTo>
                      <a:pt x="1749" y="2010"/>
                    </a:lnTo>
                    <a:lnTo>
                      <a:pt x="1749" y="2009"/>
                    </a:lnTo>
                    <a:lnTo>
                      <a:pt x="1749" y="2008"/>
                    </a:lnTo>
                    <a:lnTo>
                      <a:pt x="1749" y="2007"/>
                    </a:lnTo>
                    <a:lnTo>
                      <a:pt x="1748" y="2007"/>
                    </a:lnTo>
                    <a:lnTo>
                      <a:pt x="1747" y="2007"/>
                    </a:lnTo>
                    <a:lnTo>
                      <a:pt x="1748" y="2007"/>
                    </a:lnTo>
                    <a:lnTo>
                      <a:pt x="1748" y="2008"/>
                    </a:lnTo>
                    <a:lnTo>
                      <a:pt x="1747" y="2008"/>
                    </a:lnTo>
                    <a:lnTo>
                      <a:pt x="1748" y="2009"/>
                    </a:lnTo>
                    <a:lnTo>
                      <a:pt x="1748" y="2010"/>
                    </a:lnTo>
                    <a:lnTo>
                      <a:pt x="1748" y="2011"/>
                    </a:lnTo>
                    <a:lnTo>
                      <a:pt x="1748" y="2012"/>
                    </a:lnTo>
                    <a:lnTo>
                      <a:pt x="1747" y="2012"/>
                    </a:lnTo>
                    <a:lnTo>
                      <a:pt x="1747" y="2013"/>
                    </a:lnTo>
                    <a:lnTo>
                      <a:pt x="1748" y="2013"/>
                    </a:lnTo>
                    <a:lnTo>
                      <a:pt x="1749" y="2013"/>
                    </a:lnTo>
                    <a:lnTo>
                      <a:pt x="1749" y="2015"/>
                    </a:lnTo>
                    <a:lnTo>
                      <a:pt x="1750" y="2015"/>
                    </a:lnTo>
                    <a:lnTo>
                      <a:pt x="1750" y="2016"/>
                    </a:lnTo>
                    <a:lnTo>
                      <a:pt x="1750" y="2017"/>
                    </a:lnTo>
                    <a:lnTo>
                      <a:pt x="1750" y="2018"/>
                    </a:lnTo>
                    <a:lnTo>
                      <a:pt x="1750" y="2019"/>
                    </a:lnTo>
                    <a:lnTo>
                      <a:pt x="1749" y="2019"/>
                    </a:lnTo>
                    <a:lnTo>
                      <a:pt x="1748" y="2019"/>
                    </a:lnTo>
                    <a:lnTo>
                      <a:pt x="1748" y="2020"/>
                    </a:lnTo>
                    <a:lnTo>
                      <a:pt x="1747" y="2020"/>
                    </a:lnTo>
                    <a:lnTo>
                      <a:pt x="1746" y="2020"/>
                    </a:lnTo>
                    <a:lnTo>
                      <a:pt x="1745" y="2020"/>
                    </a:lnTo>
                    <a:lnTo>
                      <a:pt x="1744" y="2021"/>
                    </a:lnTo>
                    <a:lnTo>
                      <a:pt x="1742" y="2020"/>
                    </a:lnTo>
                    <a:lnTo>
                      <a:pt x="1741" y="2020"/>
                    </a:lnTo>
                    <a:lnTo>
                      <a:pt x="1741" y="2019"/>
                    </a:lnTo>
                    <a:lnTo>
                      <a:pt x="1740" y="2018"/>
                    </a:lnTo>
                    <a:lnTo>
                      <a:pt x="1739" y="2018"/>
                    </a:lnTo>
                    <a:lnTo>
                      <a:pt x="1739" y="2017"/>
                    </a:lnTo>
                    <a:lnTo>
                      <a:pt x="1738" y="2017"/>
                    </a:lnTo>
                    <a:lnTo>
                      <a:pt x="1737" y="2017"/>
                    </a:lnTo>
                    <a:lnTo>
                      <a:pt x="1736" y="2017"/>
                    </a:lnTo>
                    <a:lnTo>
                      <a:pt x="1736" y="2016"/>
                    </a:lnTo>
                    <a:lnTo>
                      <a:pt x="1734" y="2016"/>
                    </a:lnTo>
                    <a:lnTo>
                      <a:pt x="1734" y="2015"/>
                    </a:lnTo>
                    <a:lnTo>
                      <a:pt x="1733" y="2015"/>
                    </a:lnTo>
                    <a:lnTo>
                      <a:pt x="1733" y="2013"/>
                    </a:lnTo>
                    <a:lnTo>
                      <a:pt x="1733" y="2015"/>
                    </a:lnTo>
                    <a:lnTo>
                      <a:pt x="1733" y="2016"/>
                    </a:lnTo>
                    <a:lnTo>
                      <a:pt x="1734" y="2016"/>
                    </a:lnTo>
                    <a:lnTo>
                      <a:pt x="1734" y="2017"/>
                    </a:lnTo>
                    <a:lnTo>
                      <a:pt x="1734" y="2018"/>
                    </a:lnTo>
                    <a:lnTo>
                      <a:pt x="1736" y="2018"/>
                    </a:lnTo>
                    <a:lnTo>
                      <a:pt x="1736" y="2019"/>
                    </a:lnTo>
                    <a:lnTo>
                      <a:pt x="1737" y="2019"/>
                    </a:lnTo>
                    <a:lnTo>
                      <a:pt x="1737" y="2020"/>
                    </a:lnTo>
                    <a:lnTo>
                      <a:pt x="1738" y="2020"/>
                    </a:lnTo>
                    <a:lnTo>
                      <a:pt x="1738" y="2021"/>
                    </a:lnTo>
                    <a:lnTo>
                      <a:pt x="1739" y="2021"/>
                    </a:lnTo>
                    <a:lnTo>
                      <a:pt x="1739" y="2023"/>
                    </a:lnTo>
                    <a:lnTo>
                      <a:pt x="1739" y="2021"/>
                    </a:lnTo>
                    <a:lnTo>
                      <a:pt x="1740" y="2021"/>
                    </a:lnTo>
                    <a:lnTo>
                      <a:pt x="1740" y="2023"/>
                    </a:lnTo>
                    <a:lnTo>
                      <a:pt x="1740" y="2024"/>
                    </a:lnTo>
                    <a:lnTo>
                      <a:pt x="1740" y="2025"/>
                    </a:lnTo>
                    <a:lnTo>
                      <a:pt x="1740" y="2026"/>
                    </a:lnTo>
                    <a:lnTo>
                      <a:pt x="1740" y="2027"/>
                    </a:lnTo>
                    <a:lnTo>
                      <a:pt x="1739" y="2027"/>
                    </a:lnTo>
                    <a:lnTo>
                      <a:pt x="1738" y="2028"/>
                    </a:lnTo>
                    <a:lnTo>
                      <a:pt x="1737" y="2028"/>
                    </a:lnTo>
                    <a:lnTo>
                      <a:pt x="1737" y="2029"/>
                    </a:lnTo>
                    <a:lnTo>
                      <a:pt x="1736" y="2029"/>
                    </a:lnTo>
                    <a:lnTo>
                      <a:pt x="1736" y="2030"/>
                    </a:lnTo>
                    <a:lnTo>
                      <a:pt x="1734" y="2030"/>
                    </a:lnTo>
                    <a:lnTo>
                      <a:pt x="1734" y="2032"/>
                    </a:lnTo>
                    <a:lnTo>
                      <a:pt x="1733" y="2032"/>
                    </a:lnTo>
                    <a:lnTo>
                      <a:pt x="1733" y="2033"/>
                    </a:lnTo>
                    <a:lnTo>
                      <a:pt x="1732" y="2033"/>
                    </a:lnTo>
                    <a:lnTo>
                      <a:pt x="1731" y="2033"/>
                    </a:lnTo>
                    <a:lnTo>
                      <a:pt x="1730" y="2033"/>
                    </a:lnTo>
                    <a:lnTo>
                      <a:pt x="1729" y="2033"/>
                    </a:lnTo>
                    <a:lnTo>
                      <a:pt x="1729" y="2034"/>
                    </a:lnTo>
                    <a:lnTo>
                      <a:pt x="1728" y="2034"/>
                    </a:lnTo>
                    <a:lnTo>
                      <a:pt x="1727" y="2034"/>
                    </a:lnTo>
                    <a:lnTo>
                      <a:pt x="1728" y="2034"/>
                    </a:lnTo>
                    <a:lnTo>
                      <a:pt x="1729" y="2034"/>
                    </a:lnTo>
                    <a:lnTo>
                      <a:pt x="1730" y="2034"/>
                    </a:lnTo>
                    <a:lnTo>
                      <a:pt x="1730" y="2035"/>
                    </a:lnTo>
                    <a:lnTo>
                      <a:pt x="1731" y="2035"/>
                    </a:lnTo>
                    <a:lnTo>
                      <a:pt x="1732" y="2035"/>
                    </a:lnTo>
                    <a:lnTo>
                      <a:pt x="1733" y="2035"/>
                    </a:lnTo>
                    <a:lnTo>
                      <a:pt x="1733" y="2036"/>
                    </a:lnTo>
                    <a:lnTo>
                      <a:pt x="1734" y="2036"/>
                    </a:lnTo>
                    <a:lnTo>
                      <a:pt x="1734" y="2037"/>
                    </a:lnTo>
                    <a:lnTo>
                      <a:pt x="1734" y="2038"/>
                    </a:lnTo>
                    <a:lnTo>
                      <a:pt x="1736" y="2038"/>
                    </a:lnTo>
                    <a:lnTo>
                      <a:pt x="1736" y="2037"/>
                    </a:lnTo>
                    <a:lnTo>
                      <a:pt x="1736" y="2036"/>
                    </a:lnTo>
                    <a:lnTo>
                      <a:pt x="1734" y="2036"/>
                    </a:lnTo>
                    <a:lnTo>
                      <a:pt x="1736" y="2036"/>
                    </a:lnTo>
                    <a:lnTo>
                      <a:pt x="1736" y="2035"/>
                    </a:lnTo>
                    <a:lnTo>
                      <a:pt x="1734" y="2035"/>
                    </a:lnTo>
                    <a:lnTo>
                      <a:pt x="1734" y="2034"/>
                    </a:lnTo>
                    <a:lnTo>
                      <a:pt x="1736" y="2034"/>
                    </a:lnTo>
                    <a:lnTo>
                      <a:pt x="1736" y="2033"/>
                    </a:lnTo>
                    <a:lnTo>
                      <a:pt x="1737" y="2033"/>
                    </a:lnTo>
                    <a:lnTo>
                      <a:pt x="1738" y="2033"/>
                    </a:lnTo>
                    <a:lnTo>
                      <a:pt x="1739" y="2032"/>
                    </a:lnTo>
                    <a:lnTo>
                      <a:pt x="1740" y="2032"/>
                    </a:lnTo>
                    <a:lnTo>
                      <a:pt x="1740" y="2030"/>
                    </a:lnTo>
                    <a:lnTo>
                      <a:pt x="1741" y="2030"/>
                    </a:lnTo>
                    <a:lnTo>
                      <a:pt x="1742" y="2030"/>
                    </a:lnTo>
                    <a:lnTo>
                      <a:pt x="1742" y="2032"/>
                    </a:lnTo>
                    <a:lnTo>
                      <a:pt x="1744" y="2032"/>
                    </a:lnTo>
                    <a:lnTo>
                      <a:pt x="1744" y="2030"/>
                    </a:lnTo>
                    <a:lnTo>
                      <a:pt x="1744" y="2029"/>
                    </a:lnTo>
                    <a:lnTo>
                      <a:pt x="1744" y="2028"/>
                    </a:lnTo>
                    <a:lnTo>
                      <a:pt x="1744" y="2027"/>
                    </a:lnTo>
                    <a:lnTo>
                      <a:pt x="1745" y="2027"/>
                    </a:lnTo>
                    <a:lnTo>
                      <a:pt x="1746" y="2027"/>
                    </a:lnTo>
                    <a:lnTo>
                      <a:pt x="1747" y="2027"/>
                    </a:lnTo>
                    <a:lnTo>
                      <a:pt x="1748" y="2027"/>
                    </a:lnTo>
                    <a:lnTo>
                      <a:pt x="1749" y="2027"/>
                    </a:lnTo>
                    <a:lnTo>
                      <a:pt x="1750" y="2027"/>
                    </a:lnTo>
                    <a:lnTo>
                      <a:pt x="1750" y="2028"/>
                    </a:lnTo>
                    <a:lnTo>
                      <a:pt x="1751" y="2029"/>
                    </a:lnTo>
                    <a:lnTo>
                      <a:pt x="1751" y="2030"/>
                    </a:lnTo>
                    <a:lnTo>
                      <a:pt x="1751" y="2032"/>
                    </a:lnTo>
                    <a:lnTo>
                      <a:pt x="1753" y="2032"/>
                    </a:lnTo>
                    <a:lnTo>
                      <a:pt x="1753" y="2033"/>
                    </a:lnTo>
                    <a:lnTo>
                      <a:pt x="1753" y="2034"/>
                    </a:lnTo>
                    <a:lnTo>
                      <a:pt x="1754" y="2034"/>
                    </a:lnTo>
                    <a:lnTo>
                      <a:pt x="1754" y="2035"/>
                    </a:lnTo>
                    <a:lnTo>
                      <a:pt x="1755" y="2035"/>
                    </a:lnTo>
                    <a:lnTo>
                      <a:pt x="1755" y="2034"/>
                    </a:lnTo>
                    <a:lnTo>
                      <a:pt x="1755" y="2033"/>
                    </a:lnTo>
                    <a:lnTo>
                      <a:pt x="1754" y="2033"/>
                    </a:lnTo>
                    <a:lnTo>
                      <a:pt x="1754" y="2032"/>
                    </a:lnTo>
                    <a:lnTo>
                      <a:pt x="1754" y="2030"/>
                    </a:lnTo>
                    <a:lnTo>
                      <a:pt x="1754" y="2029"/>
                    </a:lnTo>
                    <a:lnTo>
                      <a:pt x="1754" y="2028"/>
                    </a:lnTo>
                    <a:lnTo>
                      <a:pt x="1753" y="2028"/>
                    </a:lnTo>
                    <a:lnTo>
                      <a:pt x="1753" y="2027"/>
                    </a:lnTo>
                    <a:lnTo>
                      <a:pt x="1753" y="2026"/>
                    </a:lnTo>
                    <a:lnTo>
                      <a:pt x="1754" y="2026"/>
                    </a:lnTo>
                    <a:lnTo>
                      <a:pt x="1754" y="2025"/>
                    </a:lnTo>
                    <a:lnTo>
                      <a:pt x="1754" y="2024"/>
                    </a:lnTo>
                    <a:lnTo>
                      <a:pt x="1755" y="2024"/>
                    </a:lnTo>
                    <a:lnTo>
                      <a:pt x="1755" y="2023"/>
                    </a:lnTo>
                    <a:lnTo>
                      <a:pt x="1756" y="2023"/>
                    </a:lnTo>
                    <a:lnTo>
                      <a:pt x="1757" y="2021"/>
                    </a:lnTo>
                    <a:lnTo>
                      <a:pt x="1758" y="2021"/>
                    </a:lnTo>
                    <a:lnTo>
                      <a:pt x="1759" y="2021"/>
                    </a:lnTo>
                    <a:lnTo>
                      <a:pt x="1759" y="2023"/>
                    </a:lnTo>
                    <a:lnTo>
                      <a:pt x="1759" y="2021"/>
                    </a:lnTo>
                    <a:lnTo>
                      <a:pt x="1761" y="2021"/>
                    </a:lnTo>
                    <a:lnTo>
                      <a:pt x="1762" y="2021"/>
                    </a:lnTo>
                    <a:lnTo>
                      <a:pt x="1763" y="2021"/>
                    </a:lnTo>
                    <a:lnTo>
                      <a:pt x="1763" y="2023"/>
                    </a:lnTo>
                    <a:lnTo>
                      <a:pt x="1764" y="2023"/>
                    </a:lnTo>
                    <a:lnTo>
                      <a:pt x="1764" y="2024"/>
                    </a:lnTo>
                    <a:lnTo>
                      <a:pt x="1764" y="2025"/>
                    </a:lnTo>
                    <a:lnTo>
                      <a:pt x="1764" y="2026"/>
                    </a:lnTo>
                    <a:lnTo>
                      <a:pt x="1764" y="2027"/>
                    </a:lnTo>
                    <a:lnTo>
                      <a:pt x="1765" y="2027"/>
                    </a:lnTo>
                    <a:lnTo>
                      <a:pt x="1765" y="2028"/>
                    </a:lnTo>
                    <a:lnTo>
                      <a:pt x="1766" y="2028"/>
                    </a:lnTo>
                    <a:lnTo>
                      <a:pt x="1766" y="2029"/>
                    </a:lnTo>
                    <a:lnTo>
                      <a:pt x="1767" y="2029"/>
                    </a:lnTo>
                    <a:lnTo>
                      <a:pt x="1767" y="2028"/>
                    </a:lnTo>
                    <a:lnTo>
                      <a:pt x="1767" y="2027"/>
                    </a:lnTo>
                    <a:lnTo>
                      <a:pt x="1766" y="2027"/>
                    </a:lnTo>
                    <a:lnTo>
                      <a:pt x="1767" y="2027"/>
                    </a:lnTo>
                    <a:lnTo>
                      <a:pt x="1767" y="2026"/>
                    </a:lnTo>
                    <a:lnTo>
                      <a:pt x="1768" y="2026"/>
                    </a:lnTo>
                    <a:lnTo>
                      <a:pt x="1768" y="2025"/>
                    </a:lnTo>
                    <a:lnTo>
                      <a:pt x="1768" y="2024"/>
                    </a:lnTo>
                    <a:lnTo>
                      <a:pt x="1768" y="2023"/>
                    </a:lnTo>
                    <a:lnTo>
                      <a:pt x="1770" y="2023"/>
                    </a:lnTo>
                    <a:lnTo>
                      <a:pt x="1770" y="2021"/>
                    </a:lnTo>
                    <a:lnTo>
                      <a:pt x="1771" y="2021"/>
                    </a:lnTo>
                    <a:lnTo>
                      <a:pt x="1772" y="2023"/>
                    </a:lnTo>
                    <a:lnTo>
                      <a:pt x="1773" y="2023"/>
                    </a:lnTo>
                    <a:lnTo>
                      <a:pt x="1773" y="2024"/>
                    </a:lnTo>
                    <a:lnTo>
                      <a:pt x="1774" y="2024"/>
                    </a:lnTo>
                    <a:lnTo>
                      <a:pt x="1775" y="2024"/>
                    </a:lnTo>
                    <a:lnTo>
                      <a:pt x="1775" y="2023"/>
                    </a:lnTo>
                    <a:lnTo>
                      <a:pt x="1776" y="2023"/>
                    </a:lnTo>
                    <a:lnTo>
                      <a:pt x="1776" y="2021"/>
                    </a:lnTo>
                    <a:lnTo>
                      <a:pt x="1778" y="2021"/>
                    </a:lnTo>
                    <a:lnTo>
                      <a:pt x="1778" y="2020"/>
                    </a:lnTo>
                    <a:lnTo>
                      <a:pt x="1778" y="2019"/>
                    </a:lnTo>
                    <a:lnTo>
                      <a:pt x="1779" y="2019"/>
                    </a:lnTo>
                    <a:lnTo>
                      <a:pt x="1779" y="2020"/>
                    </a:lnTo>
                    <a:lnTo>
                      <a:pt x="1779" y="2021"/>
                    </a:lnTo>
                    <a:lnTo>
                      <a:pt x="1780" y="2021"/>
                    </a:lnTo>
                    <a:lnTo>
                      <a:pt x="1781" y="2021"/>
                    </a:lnTo>
                    <a:lnTo>
                      <a:pt x="1781" y="2020"/>
                    </a:lnTo>
                    <a:lnTo>
                      <a:pt x="1782" y="2020"/>
                    </a:lnTo>
                    <a:lnTo>
                      <a:pt x="1782" y="2019"/>
                    </a:lnTo>
                    <a:lnTo>
                      <a:pt x="1783" y="2019"/>
                    </a:lnTo>
                    <a:lnTo>
                      <a:pt x="1783" y="2017"/>
                    </a:lnTo>
                    <a:lnTo>
                      <a:pt x="1784" y="2017"/>
                    </a:lnTo>
                    <a:lnTo>
                      <a:pt x="1784" y="2016"/>
                    </a:lnTo>
                    <a:lnTo>
                      <a:pt x="1785" y="2016"/>
                    </a:lnTo>
                    <a:lnTo>
                      <a:pt x="1787" y="2016"/>
                    </a:lnTo>
                    <a:lnTo>
                      <a:pt x="1788" y="2016"/>
                    </a:lnTo>
                    <a:lnTo>
                      <a:pt x="1789" y="2016"/>
                    </a:lnTo>
                    <a:lnTo>
                      <a:pt x="1790" y="2016"/>
                    </a:lnTo>
                    <a:lnTo>
                      <a:pt x="1791" y="2016"/>
                    </a:lnTo>
                    <a:lnTo>
                      <a:pt x="1792" y="2016"/>
                    </a:lnTo>
                    <a:lnTo>
                      <a:pt x="1793" y="2016"/>
                    </a:lnTo>
                    <a:lnTo>
                      <a:pt x="1793" y="2017"/>
                    </a:lnTo>
                    <a:lnTo>
                      <a:pt x="1792" y="2018"/>
                    </a:lnTo>
                    <a:lnTo>
                      <a:pt x="1792" y="2019"/>
                    </a:lnTo>
                    <a:lnTo>
                      <a:pt x="1792" y="2020"/>
                    </a:lnTo>
                    <a:lnTo>
                      <a:pt x="1792" y="2021"/>
                    </a:lnTo>
                    <a:lnTo>
                      <a:pt x="1792" y="2023"/>
                    </a:lnTo>
                    <a:lnTo>
                      <a:pt x="1791" y="2023"/>
                    </a:lnTo>
                    <a:lnTo>
                      <a:pt x="1791" y="2024"/>
                    </a:lnTo>
                    <a:lnTo>
                      <a:pt x="1792" y="2024"/>
                    </a:lnTo>
                    <a:lnTo>
                      <a:pt x="1791" y="2024"/>
                    </a:lnTo>
                    <a:lnTo>
                      <a:pt x="1791" y="2026"/>
                    </a:lnTo>
                    <a:lnTo>
                      <a:pt x="1792" y="2026"/>
                    </a:lnTo>
                    <a:lnTo>
                      <a:pt x="1792" y="2027"/>
                    </a:lnTo>
                    <a:lnTo>
                      <a:pt x="1793" y="2027"/>
                    </a:lnTo>
                    <a:lnTo>
                      <a:pt x="1793" y="2028"/>
                    </a:lnTo>
                    <a:lnTo>
                      <a:pt x="1792" y="2028"/>
                    </a:lnTo>
                    <a:lnTo>
                      <a:pt x="1791" y="2028"/>
                    </a:lnTo>
                    <a:lnTo>
                      <a:pt x="1790" y="2028"/>
                    </a:lnTo>
                    <a:lnTo>
                      <a:pt x="1790" y="2029"/>
                    </a:lnTo>
                    <a:lnTo>
                      <a:pt x="1789" y="2029"/>
                    </a:lnTo>
                    <a:lnTo>
                      <a:pt x="1788" y="2029"/>
                    </a:lnTo>
                    <a:lnTo>
                      <a:pt x="1788" y="2028"/>
                    </a:lnTo>
                    <a:lnTo>
                      <a:pt x="1788" y="2029"/>
                    </a:lnTo>
                    <a:lnTo>
                      <a:pt x="1787" y="2028"/>
                    </a:lnTo>
                    <a:lnTo>
                      <a:pt x="1785" y="2028"/>
                    </a:lnTo>
                    <a:lnTo>
                      <a:pt x="1784" y="2028"/>
                    </a:lnTo>
                    <a:lnTo>
                      <a:pt x="1783" y="2028"/>
                    </a:lnTo>
                    <a:lnTo>
                      <a:pt x="1782" y="2028"/>
                    </a:lnTo>
                    <a:lnTo>
                      <a:pt x="1782" y="2029"/>
                    </a:lnTo>
                    <a:lnTo>
                      <a:pt x="1783" y="2029"/>
                    </a:lnTo>
                    <a:lnTo>
                      <a:pt x="1784" y="2029"/>
                    </a:lnTo>
                    <a:lnTo>
                      <a:pt x="1784" y="2030"/>
                    </a:lnTo>
                    <a:lnTo>
                      <a:pt x="1785" y="2030"/>
                    </a:lnTo>
                    <a:lnTo>
                      <a:pt x="1787" y="2030"/>
                    </a:lnTo>
                    <a:lnTo>
                      <a:pt x="1787" y="2032"/>
                    </a:lnTo>
                    <a:lnTo>
                      <a:pt x="1787" y="2033"/>
                    </a:lnTo>
                    <a:lnTo>
                      <a:pt x="1785" y="2033"/>
                    </a:lnTo>
                    <a:lnTo>
                      <a:pt x="1785" y="2034"/>
                    </a:lnTo>
                    <a:lnTo>
                      <a:pt x="1785" y="2035"/>
                    </a:lnTo>
                    <a:lnTo>
                      <a:pt x="1784" y="2035"/>
                    </a:lnTo>
                    <a:lnTo>
                      <a:pt x="1784" y="2036"/>
                    </a:lnTo>
                    <a:lnTo>
                      <a:pt x="1784" y="2037"/>
                    </a:lnTo>
                    <a:lnTo>
                      <a:pt x="1783" y="2037"/>
                    </a:lnTo>
                    <a:lnTo>
                      <a:pt x="1782" y="2037"/>
                    </a:lnTo>
                    <a:lnTo>
                      <a:pt x="1782" y="2036"/>
                    </a:lnTo>
                    <a:lnTo>
                      <a:pt x="1781" y="2036"/>
                    </a:lnTo>
                    <a:lnTo>
                      <a:pt x="1780" y="2036"/>
                    </a:lnTo>
                    <a:lnTo>
                      <a:pt x="1780" y="2035"/>
                    </a:lnTo>
                    <a:lnTo>
                      <a:pt x="1780" y="2036"/>
                    </a:lnTo>
                    <a:lnTo>
                      <a:pt x="1780" y="2037"/>
                    </a:lnTo>
                    <a:lnTo>
                      <a:pt x="1780" y="2038"/>
                    </a:lnTo>
                    <a:lnTo>
                      <a:pt x="1780" y="2040"/>
                    </a:lnTo>
                    <a:lnTo>
                      <a:pt x="1779" y="2040"/>
                    </a:lnTo>
                    <a:lnTo>
                      <a:pt x="1779" y="2041"/>
                    </a:lnTo>
                    <a:lnTo>
                      <a:pt x="1778" y="2041"/>
                    </a:lnTo>
                    <a:lnTo>
                      <a:pt x="1778" y="2040"/>
                    </a:lnTo>
                    <a:lnTo>
                      <a:pt x="1778" y="2041"/>
                    </a:lnTo>
                    <a:lnTo>
                      <a:pt x="1778" y="2042"/>
                    </a:lnTo>
                    <a:lnTo>
                      <a:pt x="1778" y="2043"/>
                    </a:lnTo>
                    <a:lnTo>
                      <a:pt x="1776" y="2043"/>
                    </a:lnTo>
                    <a:lnTo>
                      <a:pt x="1776" y="2042"/>
                    </a:lnTo>
                    <a:lnTo>
                      <a:pt x="1775" y="2042"/>
                    </a:lnTo>
                    <a:lnTo>
                      <a:pt x="1774" y="2042"/>
                    </a:lnTo>
                    <a:lnTo>
                      <a:pt x="1774" y="2041"/>
                    </a:lnTo>
                    <a:lnTo>
                      <a:pt x="1773" y="2041"/>
                    </a:lnTo>
                    <a:lnTo>
                      <a:pt x="1773" y="2042"/>
                    </a:lnTo>
                    <a:lnTo>
                      <a:pt x="1772" y="2042"/>
                    </a:lnTo>
                    <a:lnTo>
                      <a:pt x="1771" y="2042"/>
                    </a:lnTo>
                    <a:lnTo>
                      <a:pt x="1772" y="2043"/>
                    </a:lnTo>
                    <a:lnTo>
                      <a:pt x="1772" y="2042"/>
                    </a:lnTo>
                    <a:lnTo>
                      <a:pt x="1772" y="2043"/>
                    </a:lnTo>
                    <a:lnTo>
                      <a:pt x="1773" y="2043"/>
                    </a:lnTo>
                    <a:lnTo>
                      <a:pt x="1774" y="2043"/>
                    </a:lnTo>
                    <a:lnTo>
                      <a:pt x="1774" y="2044"/>
                    </a:lnTo>
                    <a:lnTo>
                      <a:pt x="1774" y="2043"/>
                    </a:lnTo>
                    <a:lnTo>
                      <a:pt x="1775" y="2044"/>
                    </a:lnTo>
                    <a:lnTo>
                      <a:pt x="1775" y="2045"/>
                    </a:lnTo>
                    <a:lnTo>
                      <a:pt x="1775" y="2046"/>
                    </a:lnTo>
                    <a:lnTo>
                      <a:pt x="1774" y="2046"/>
                    </a:lnTo>
                    <a:lnTo>
                      <a:pt x="1774" y="2047"/>
                    </a:lnTo>
                    <a:lnTo>
                      <a:pt x="1774" y="2049"/>
                    </a:lnTo>
                    <a:lnTo>
                      <a:pt x="1773" y="2049"/>
                    </a:lnTo>
                    <a:lnTo>
                      <a:pt x="1772" y="2049"/>
                    </a:lnTo>
                    <a:lnTo>
                      <a:pt x="1772" y="2050"/>
                    </a:lnTo>
                    <a:lnTo>
                      <a:pt x="1772" y="2051"/>
                    </a:lnTo>
                    <a:lnTo>
                      <a:pt x="1771" y="2051"/>
                    </a:lnTo>
                    <a:lnTo>
                      <a:pt x="1771" y="2052"/>
                    </a:lnTo>
                    <a:lnTo>
                      <a:pt x="1770" y="2052"/>
                    </a:lnTo>
                    <a:lnTo>
                      <a:pt x="1770" y="2053"/>
                    </a:lnTo>
                    <a:lnTo>
                      <a:pt x="1768" y="2053"/>
                    </a:lnTo>
                    <a:lnTo>
                      <a:pt x="1768" y="2054"/>
                    </a:lnTo>
                    <a:lnTo>
                      <a:pt x="1768" y="2055"/>
                    </a:lnTo>
                    <a:lnTo>
                      <a:pt x="1767" y="2055"/>
                    </a:lnTo>
                    <a:lnTo>
                      <a:pt x="1767" y="2057"/>
                    </a:lnTo>
                    <a:lnTo>
                      <a:pt x="1767" y="2055"/>
                    </a:lnTo>
                    <a:lnTo>
                      <a:pt x="1767" y="2057"/>
                    </a:lnTo>
                    <a:lnTo>
                      <a:pt x="1768" y="2057"/>
                    </a:lnTo>
                    <a:lnTo>
                      <a:pt x="1768" y="2055"/>
                    </a:lnTo>
                    <a:lnTo>
                      <a:pt x="1770" y="2055"/>
                    </a:lnTo>
                    <a:lnTo>
                      <a:pt x="1770" y="2054"/>
                    </a:lnTo>
                    <a:lnTo>
                      <a:pt x="1771" y="2054"/>
                    </a:lnTo>
                    <a:lnTo>
                      <a:pt x="1771" y="2053"/>
                    </a:lnTo>
                    <a:lnTo>
                      <a:pt x="1772" y="2053"/>
                    </a:lnTo>
                    <a:lnTo>
                      <a:pt x="1772" y="2054"/>
                    </a:lnTo>
                    <a:lnTo>
                      <a:pt x="1772" y="2053"/>
                    </a:lnTo>
                    <a:lnTo>
                      <a:pt x="1772" y="2052"/>
                    </a:lnTo>
                    <a:lnTo>
                      <a:pt x="1773" y="2052"/>
                    </a:lnTo>
                    <a:lnTo>
                      <a:pt x="1773" y="2051"/>
                    </a:lnTo>
                    <a:lnTo>
                      <a:pt x="1774" y="2051"/>
                    </a:lnTo>
                    <a:lnTo>
                      <a:pt x="1775" y="2051"/>
                    </a:lnTo>
                    <a:lnTo>
                      <a:pt x="1775" y="2050"/>
                    </a:lnTo>
                    <a:lnTo>
                      <a:pt x="1776" y="2050"/>
                    </a:lnTo>
                    <a:lnTo>
                      <a:pt x="1778" y="2050"/>
                    </a:lnTo>
                    <a:lnTo>
                      <a:pt x="1778" y="2051"/>
                    </a:lnTo>
                    <a:lnTo>
                      <a:pt x="1779" y="2051"/>
                    </a:lnTo>
                    <a:lnTo>
                      <a:pt x="1779" y="2052"/>
                    </a:lnTo>
                    <a:lnTo>
                      <a:pt x="1779" y="2053"/>
                    </a:lnTo>
                    <a:lnTo>
                      <a:pt x="1780" y="2053"/>
                    </a:lnTo>
                    <a:lnTo>
                      <a:pt x="1780" y="2054"/>
                    </a:lnTo>
                    <a:lnTo>
                      <a:pt x="1780" y="2055"/>
                    </a:lnTo>
                    <a:lnTo>
                      <a:pt x="1781" y="2055"/>
                    </a:lnTo>
                    <a:lnTo>
                      <a:pt x="1781" y="2054"/>
                    </a:lnTo>
                    <a:lnTo>
                      <a:pt x="1781" y="2053"/>
                    </a:lnTo>
                    <a:lnTo>
                      <a:pt x="1780" y="2053"/>
                    </a:lnTo>
                    <a:lnTo>
                      <a:pt x="1780" y="2052"/>
                    </a:lnTo>
                    <a:lnTo>
                      <a:pt x="1780" y="2051"/>
                    </a:lnTo>
                    <a:lnTo>
                      <a:pt x="1780" y="2050"/>
                    </a:lnTo>
                    <a:lnTo>
                      <a:pt x="1781" y="2050"/>
                    </a:lnTo>
                    <a:lnTo>
                      <a:pt x="1780" y="2050"/>
                    </a:lnTo>
                    <a:lnTo>
                      <a:pt x="1779" y="2050"/>
                    </a:lnTo>
                    <a:lnTo>
                      <a:pt x="1779" y="2049"/>
                    </a:lnTo>
                    <a:lnTo>
                      <a:pt x="1778" y="2047"/>
                    </a:lnTo>
                    <a:lnTo>
                      <a:pt x="1778" y="2046"/>
                    </a:lnTo>
                    <a:lnTo>
                      <a:pt x="1779" y="2046"/>
                    </a:lnTo>
                    <a:lnTo>
                      <a:pt x="1779" y="2045"/>
                    </a:lnTo>
                    <a:lnTo>
                      <a:pt x="1780" y="2045"/>
                    </a:lnTo>
                    <a:lnTo>
                      <a:pt x="1781" y="2045"/>
                    </a:lnTo>
                    <a:lnTo>
                      <a:pt x="1782" y="2045"/>
                    </a:lnTo>
                    <a:lnTo>
                      <a:pt x="1782" y="2044"/>
                    </a:lnTo>
                    <a:lnTo>
                      <a:pt x="1782" y="2043"/>
                    </a:lnTo>
                    <a:lnTo>
                      <a:pt x="1782" y="2042"/>
                    </a:lnTo>
                    <a:lnTo>
                      <a:pt x="1782" y="2041"/>
                    </a:lnTo>
                    <a:lnTo>
                      <a:pt x="1783" y="2041"/>
                    </a:lnTo>
                    <a:lnTo>
                      <a:pt x="1784" y="2041"/>
                    </a:lnTo>
                    <a:lnTo>
                      <a:pt x="1785" y="2041"/>
                    </a:lnTo>
                    <a:lnTo>
                      <a:pt x="1787" y="2041"/>
                    </a:lnTo>
                    <a:lnTo>
                      <a:pt x="1787" y="2042"/>
                    </a:lnTo>
                    <a:lnTo>
                      <a:pt x="1787" y="2043"/>
                    </a:lnTo>
                    <a:lnTo>
                      <a:pt x="1788" y="2044"/>
                    </a:lnTo>
                    <a:lnTo>
                      <a:pt x="1789" y="2043"/>
                    </a:lnTo>
                    <a:lnTo>
                      <a:pt x="1789" y="2044"/>
                    </a:lnTo>
                    <a:lnTo>
                      <a:pt x="1789" y="2045"/>
                    </a:lnTo>
                    <a:lnTo>
                      <a:pt x="1789" y="2044"/>
                    </a:lnTo>
                    <a:lnTo>
                      <a:pt x="1790" y="2044"/>
                    </a:lnTo>
                    <a:lnTo>
                      <a:pt x="1790" y="2045"/>
                    </a:lnTo>
                    <a:lnTo>
                      <a:pt x="1791" y="2045"/>
                    </a:lnTo>
                    <a:lnTo>
                      <a:pt x="1791" y="2046"/>
                    </a:lnTo>
                    <a:lnTo>
                      <a:pt x="1792" y="2046"/>
                    </a:lnTo>
                    <a:lnTo>
                      <a:pt x="1793" y="2046"/>
                    </a:lnTo>
                    <a:lnTo>
                      <a:pt x="1793" y="2047"/>
                    </a:lnTo>
                    <a:lnTo>
                      <a:pt x="1793" y="2046"/>
                    </a:lnTo>
                    <a:lnTo>
                      <a:pt x="1793" y="2045"/>
                    </a:lnTo>
                    <a:lnTo>
                      <a:pt x="1792" y="2045"/>
                    </a:lnTo>
                    <a:lnTo>
                      <a:pt x="1792" y="2044"/>
                    </a:lnTo>
                    <a:lnTo>
                      <a:pt x="1791" y="2043"/>
                    </a:lnTo>
                    <a:lnTo>
                      <a:pt x="1791" y="2042"/>
                    </a:lnTo>
                    <a:lnTo>
                      <a:pt x="1792" y="2042"/>
                    </a:lnTo>
                    <a:lnTo>
                      <a:pt x="1791" y="2042"/>
                    </a:lnTo>
                    <a:lnTo>
                      <a:pt x="1791" y="2041"/>
                    </a:lnTo>
                    <a:lnTo>
                      <a:pt x="1790" y="2041"/>
                    </a:lnTo>
                    <a:lnTo>
                      <a:pt x="1789" y="2040"/>
                    </a:lnTo>
                    <a:lnTo>
                      <a:pt x="1788" y="2040"/>
                    </a:lnTo>
                    <a:lnTo>
                      <a:pt x="1788" y="2038"/>
                    </a:lnTo>
                    <a:lnTo>
                      <a:pt x="1789" y="2038"/>
                    </a:lnTo>
                    <a:lnTo>
                      <a:pt x="1790" y="2038"/>
                    </a:lnTo>
                    <a:lnTo>
                      <a:pt x="1790" y="2037"/>
                    </a:lnTo>
                    <a:lnTo>
                      <a:pt x="1791" y="2037"/>
                    </a:lnTo>
                    <a:lnTo>
                      <a:pt x="1791" y="2036"/>
                    </a:lnTo>
                    <a:lnTo>
                      <a:pt x="1791" y="2035"/>
                    </a:lnTo>
                    <a:lnTo>
                      <a:pt x="1791" y="2034"/>
                    </a:lnTo>
                    <a:lnTo>
                      <a:pt x="1792" y="2034"/>
                    </a:lnTo>
                    <a:lnTo>
                      <a:pt x="1793" y="2034"/>
                    </a:lnTo>
                    <a:lnTo>
                      <a:pt x="1793" y="2033"/>
                    </a:lnTo>
                    <a:lnTo>
                      <a:pt x="1795" y="2033"/>
                    </a:lnTo>
                    <a:lnTo>
                      <a:pt x="1796" y="2033"/>
                    </a:lnTo>
                    <a:lnTo>
                      <a:pt x="1797" y="2033"/>
                    </a:lnTo>
                    <a:lnTo>
                      <a:pt x="1797" y="2034"/>
                    </a:lnTo>
                    <a:lnTo>
                      <a:pt x="1797" y="2033"/>
                    </a:lnTo>
                    <a:lnTo>
                      <a:pt x="1798" y="2033"/>
                    </a:lnTo>
                    <a:lnTo>
                      <a:pt x="1799" y="2033"/>
                    </a:lnTo>
                    <a:lnTo>
                      <a:pt x="1800" y="2033"/>
                    </a:lnTo>
                    <a:lnTo>
                      <a:pt x="1800" y="2034"/>
                    </a:lnTo>
                    <a:lnTo>
                      <a:pt x="1801" y="2034"/>
                    </a:lnTo>
                    <a:lnTo>
                      <a:pt x="1801" y="2035"/>
                    </a:lnTo>
                    <a:lnTo>
                      <a:pt x="1801" y="2034"/>
                    </a:lnTo>
                    <a:lnTo>
                      <a:pt x="1803" y="2034"/>
                    </a:lnTo>
                    <a:lnTo>
                      <a:pt x="1801" y="2034"/>
                    </a:lnTo>
                    <a:lnTo>
                      <a:pt x="1800" y="2033"/>
                    </a:lnTo>
                    <a:lnTo>
                      <a:pt x="1799" y="2033"/>
                    </a:lnTo>
                    <a:lnTo>
                      <a:pt x="1799" y="2032"/>
                    </a:lnTo>
                    <a:lnTo>
                      <a:pt x="1798" y="2032"/>
                    </a:lnTo>
                    <a:lnTo>
                      <a:pt x="1798" y="2030"/>
                    </a:lnTo>
                    <a:lnTo>
                      <a:pt x="1798" y="2029"/>
                    </a:lnTo>
                    <a:lnTo>
                      <a:pt x="1798" y="2028"/>
                    </a:lnTo>
                    <a:lnTo>
                      <a:pt x="1798" y="2027"/>
                    </a:lnTo>
                    <a:lnTo>
                      <a:pt x="1799" y="2027"/>
                    </a:lnTo>
                    <a:lnTo>
                      <a:pt x="1799" y="2026"/>
                    </a:lnTo>
                    <a:lnTo>
                      <a:pt x="1799" y="2025"/>
                    </a:lnTo>
                    <a:lnTo>
                      <a:pt x="1798" y="2025"/>
                    </a:lnTo>
                    <a:lnTo>
                      <a:pt x="1797" y="2024"/>
                    </a:lnTo>
                    <a:lnTo>
                      <a:pt x="1798" y="2024"/>
                    </a:lnTo>
                    <a:lnTo>
                      <a:pt x="1799" y="2024"/>
                    </a:lnTo>
                    <a:lnTo>
                      <a:pt x="1799" y="2023"/>
                    </a:lnTo>
                    <a:lnTo>
                      <a:pt x="1800" y="2023"/>
                    </a:lnTo>
                    <a:lnTo>
                      <a:pt x="1801" y="2023"/>
                    </a:lnTo>
                    <a:lnTo>
                      <a:pt x="1801" y="2021"/>
                    </a:lnTo>
                    <a:lnTo>
                      <a:pt x="1803" y="2021"/>
                    </a:lnTo>
                    <a:lnTo>
                      <a:pt x="1803" y="2020"/>
                    </a:lnTo>
                    <a:lnTo>
                      <a:pt x="1803" y="2019"/>
                    </a:lnTo>
                    <a:lnTo>
                      <a:pt x="1804" y="2019"/>
                    </a:lnTo>
                    <a:lnTo>
                      <a:pt x="1804" y="2018"/>
                    </a:lnTo>
                    <a:lnTo>
                      <a:pt x="1804" y="2017"/>
                    </a:lnTo>
                    <a:lnTo>
                      <a:pt x="1804" y="2016"/>
                    </a:lnTo>
                    <a:lnTo>
                      <a:pt x="1805" y="2016"/>
                    </a:lnTo>
                    <a:lnTo>
                      <a:pt x="1806" y="2016"/>
                    </a:lnTo>
                    <a:lnTo>
                      <a:pt x="1807" y="2016"/>
                    </a:lnTo>
                    <a:lnTo>
                      <a:pt x="1807" y="2017"/>
                    </a:lnTo>
                    <a:lnTo>
                      <a:pt x="1808" y="2017"/>
                    </a:lnTo>
                    <a:lnTo>
                      <a:pt x="1809" y="2017"/>
                    </a:lnTo>
                    <a:lnTo>
                      <a:pt x="1810" y="2017"/>
                    </a:lnTo>
                    <a:lnTo>
                      <a:pt x="1810" y="2018"/>
                    </a:lnTo>
                    <a:lnTo>
                      <a:pt x="1812" y="2018"/>
                    </a:lnTo>
                    <a:lnTo>
                      <a:pt x="1812" y="2017"/>
                    </a:lnTo>
                    <a:lnTo>
                      <a:pt x="1812" y="2018"/>
                    </a:lnTo>
                    <a:lnTo>
                      <a:pt x="1812" y="2017"/>
                    </a:lnTo>
                    <a:lnTo>
                      <a:pt x="1812" y="2018"/>
                    </a:lnTo>
                    <a:lnTo>
                      <a:pt x="1813" y="2018"/>
                    </a:lnTo>
                    <a:lnTo>
                      <a:pt x="1813" y="2019"/>
                    </a:lnTo>
                    <a:lnTo>
                      <a:pt x="1813" y="2020"/>
                    </a:lnTo>
                    <a:lnTo>
                      <a:pt x="1813" y="2021"/>
                    </a:lnTo>
                    <a:lnTo>
                      <a:pt x="1814" y="2021"/>
                    </a:lnTo>
                    <a:lnTo>
                      <a:pt x="1814" y="2023"/>
                    </a:lnTo>
                    <a:lnTo>
                      <a:pt x="1815" y="2024"/>
                    </a:lnTo>
                    <a:lnTo>
                      <a:pt x="1815" y="2025"/>
                    </a:lnTo>
                    <a:lnTo>
                      <a:pt x="1816" y="2025"/>
                    </a:lnTo>
                    <a:lnTo>
                      <a:pt x="1816" y="2026"/>
                    </a:lnTo>
                    <a:lnTo>
                      <a:pt x="1816" y="2027"/>
                    </a:lnTo>
                    <a:lnTo>
                      <a:pt x="1817" y="2027"/>
                    </a:lnTo>
                    <a:lnTo>
                      <a:pt x="1817" y="2028"/>
                    </a:lnTo>
                    <a:lnTo>
                      <a:pt x="1817" y="2029"/>
                    </a:lnTo>
                    <a:lnTo>
                      <a:pt x="1817" y="2030"/>
                    </a:lnTo>
                    <a:lnTo>
                      <a:pt x="1818" y="2030"/>
                    </a:lnTo>
                    <a:lnTo>
                      <a:pt x="1818" y="2032"/>
                    </a:lnTo>
                    <a:lnTo>
                      <a:pt x="1818" y="2033"/>
                    </a:lnTo>
                    <a:lnTo>
                      <a:pt x="1817" y="2033"/>
                    </a:lnTo>
                    <a:lnTo>
                      <a:pt x="1817" y="2034"/>
                    </a:lnTo>
                    <a:lnTo>
                      <a:pt x="1817" y="2035"/>
                    </a:lnTo>
                    <a:lnTo>
                      <a:pt x="1817" y="2036"/>
                    </a:lnTo>
                    <a:lnTo>
                      <a:pt x="1816" y="2036"/>
                    </a:lnTo>
                    <a:lnTo>
                      <a:pt x="1815" y="2036"/>
                    </a:lnTo>
                    <a:lnTo>
                      <a:pt x="1814" y="2036"/>
                    </a:lnTo>
                    <a:lnTo>
                      <a:pt x="1813" y="2036"/>
                    </a:lnTo>
                    <a:lnTo>
                      <a:pt x="1812" y="2036"/>
                    </a:lnTo>
                    <a:lnTo>
                      <a:pt x="1810" y="2036"/>
                    </a:lnTo>
                    <a:lnTo>
                      <a:pt x="1810" y="2037"/>
                    </a:lnTo>
                    <a:lnTo>
                      <a:pt x="1812" y="2037"/>
                    </a:lnTo>
                    <a:lnTo>
                      <a:pt x="1812" y="2038"/>
                    </a:lnTo>
                    <a:lnTo>
                      <a:pt x="1813" y="2038"/>
                    </a:lnTo>
                    <a:lnTo>
                      <a:pt x="1813" y="2040"/>
                    </a:lnTo>
                    <a:lnTo>
                      <a:pt x="1814" y="2040"/>
                    </a:lnTo>
                    <a:lnTo>
                      <a:pt x="1814" y="2041"/>
                    </a:lnTo>
                    <a:lnTo>
                      <a:pt x="1815" y="2041"/>
                    </a:lnTo>
                    <a:lnTo>
                      <a:pt x="1815" y="2042"/>
                    </a:lnTo>
                    <a:lnTo>
                      <a:pt x="1815" y="2043"/>
                    </a:lnTo>
                    <a:lnTo>
                      <a:pt x="1814" y="2043"/>
                    </a:lnTo>
                    <a:lnTo>
                      <a:pt x="1814" y="2044"/>
                    </a:lnTo>
                    <a:lnTo>
                      <a:pt x="1814" y="2045"/>
                    </a:lnTo>
                    <a:lnTo>
                      <a:pt x="1815" y="2045"/>
                    </a:lnTo>
                    <a:lnTo>
                      <a:pt x="1816" y="2045"/>
                    </a:lnTo>
                    <a:lnTo>
                      <a:pt x="1816" y="2046"/>
                    </a:lnTo>
                    <a:lnTo>
                      <a:pt x="1815" y="2046"/>
                    </a:lnTo>
                    <a:lnTo>
                      <a:pt x="1815" y="2047"/>
                    </a:lnTo>
                    <a:lnTo>
                      <a:pt x="1816" y="2047"/>
                    </a:lnTo>
                    <a:lnTo>
                      <a:pt x="1816" y="2049"/>
                    </a:lnTo>
                    <a:lnTo>
                      <a:pt x="1817" y="2049"/>
                    </a:lnTo>
                    <a:lnTo>
                      <a:pt x="1818" y="2049"/>
                    </a:lnTo>
                    <a:lnTo>
                      <a:pt x="1818" y="2050"/>
                    </a:lnTo>
                    <a:lnTo>
                      <a:pt x="1820" y="2050"/>
                    </a:lnTo>
                    <a:lnTo>
                      <a:pt x="1820" y="2051"/>
                    </a:lnTo>
                    <a:lnTo>
                      <a:pt x="1821" y="2051"/>
                    </a:lnTo>
                    <a:lnTo>
                      <a:pt x="1822" y="2051"/>
                    </a:lnTo>
                    <a:lnTo>
                      <a:pt x="1822" y="2050"/>
                    </a:lnTo>
                    <a:lnTo>
                      <a:pt x="1821" y="2050"/>
                    </a:lnTo>
                    <a:lnTo>
                      <a:pt x="1820" y="2050"/>
                    </a:lnTo>
                    <a:lnTo>
                      <a:pt x="1820" y="2049"/>
                    </a:lnTo>
                    <a:lnTo>
                      <a:pt x="1818" y="2047"/>
                    </a:lnTo>
                    <a:lnTo>
                      <a:pt x="1818" y="2046"/>
                    </a:lnTo>
                    <a:lnTo>
                      <a:pt x="1817" y="2046"/>
                    </a:lnTo>
                    <a:lnTo>
                      <a:pt x="1818" y="2046"/>
                    </a:lnTo>
                    <a:lnTo>
                      <a:pt x="1818" y="2045"/>
                    </a:lnTo>
                    <a:lnTo>
                      <a:pt x="1817" y="2045"/>
                    </a:lnTo>
                    <a:lnTo>
                      <a:pt x="1817" y="2044"/>
                    </a:lnTo>
                    <a:lnTo>
                      <a:pt x="1818" y="2044"/>
                    </a:lnTo>
                    <a:lnTo>
                      <a:pt x="1818" y="2043"/>
                    </a:lnTo>
                    <a:lnTo>
                      <a:pt x="1820" y="2043"/>
                    </a:lnTo>
                    <a:lnTo>
                      <a:pt x="1820" y="2042"/>
                    </a:lnTo>
                    <a:lnTo>
                      <a:pt x="1818" y="2042"/>
                    </a:lnTo>
                    <a:lnTo>
                      <a:pt x="1817" y="2042"/>
                    </a:lnTo>
                    <a:lnTo>
                      <a:pt x="1817" y="2041"/>
                    </a:lnTo>
                    <a:lnTo>
                      <a:pt x="1817" y="2040"/>
                    </a:lnTo>
                    <a:lnTo>
                      <a:pt x="1817" y="2038"/>
                    </a:lnTo>
                    <a:lnTo>
                      <a:pt x="1817" y="2037"/>
                    </a:lnTo>
                    <a:lnTo>
                      <a:pt x="1818" y="2037"/>
                    </a:lnTo>
                    <a:lnTo>
                      <a:pt x="1820" y="2037"/>
                    </a:lnTo>
                    <a:lnTo>
                      <a:pt x="1820" y="2038"/>
                    </a:lnTo>
                    <a:lnTo>
                      <a:pt x="1821" y="2038"/>
                    </a:lnTo>
                    <a:lnTo>
                      <a:pt x="1822" y="2038"/>
                    </a:lnTo>
                    <a:lnTo>
                      <a:pt x="1822" y="2037"/>
                    </a:lnTo>
                    <a:lnTo>
                      <a:pt x="1823" y="2038"/>
                    </a:lnTo>
                    <a:lnTo>
                      <a:pt x="1824" y="2038"/>
                    </a:lnTo>
                    <a:lnTo>
                      <a:pt x="1825" y="2038"/>
                    </a:lnTo>
                    <a:lnTo>
                      <a:pt x="1825" y="2040"/>
                    </a:lnTo>
                    <a:lnTo>
                      <a:pt x="1826" y="2040"/>
                    </a:lnTo>
                    <a:lnTo>
                      <a:pt x="1827" y="2040"/>
                    </a:lnTo>
                    <a:lnTo>
                      <a:pt x="1827" y="2038"/>
                    </a:lnTo>
                    <a:lnTo>
                      <a:pt x="1829" y="2038"/>
                    </a:lnTo>
                    <a:lnTo>
                      <a:pt x="1830" y="2038"/>
                    </a:lnTo>
                    <a:lnTo>
                      <a:pt x="1831" y="2038"/>
                    </a:lnTo>
                    <a:lnTo>
                      <a:pt x="1832" y="2038"/>
                    </a:lnTo>
                    <a:lnTo>
                      <a:pt x="1833" y="2038"/>
                    </a:lnTo>
                    <a:lnTo>
                      <a:pt x="1834" y="2038"/>
                    </a:lnTo>
                    <a:lnTo>
                      <a:pt x="1835" y="2038"/>
                    </a:lnTo>
                    <a:lnTo>
                      <a:pt x="1837" y="2038"/>
                    </a:lnTo>
                    <a:lnTo>
                      <a:pt x="1837" y="2040"/>
                    </a:lnTo>
                    <a:lnTo>
                      <a:pt x="1838" y="2040"/>
                    </a:lnTo>
                    <a:lnTo>
                      <a:pt x="1839" y="2040"/>
                    </a:lnTo>
                    <a:lnTo>
                      <a:pt x="1839" y="2041"/>
                    </a:lnTo>
                    <a:lnTo>
                      <a:pt x="1840" y="2041"/>
                    </a:lnTo>
                    <a:lnTo>
                      <a:pt x="1841" y="2041"/>
                    </a:lnTo>
                    <a:lnTo>
                      <a:pt x="1841" y="2042"/>
                    </a:lnTo>
                    <a:lnTo>
                      <a:pt x="1842" y="2042"/>
                    </a:lnTo>
                    <a:lnTo>
                      <a:pt x="1843" y="2042"/>
                    </a:lnTo>
                    <a:lnTo>
                      <a:pt x="1843" y="2043"/>
                    </a:lnTo>
                    <a:lnTo>
                      <a:pt x="1844" y="2043"/>
                    </a:lnTo>
                    <a:lnTo>
                      <a:pt x="1846" y="2043"/>
                    </a:lnTo>
                    <a:lnTo>
                      <a:pt x="1846" y="2044"/>
                    </a:lnTo>
                    <a:lnTo>
                      <a:pt x="1847" y="2044"/>
                    </a:lnTo>
                    <a:lnTo>
                      <a:pt x="1847" y="2045"/>
                    </a:lnTo>
                    <a:lnTo>
                      <a:pt x="1848" y="2045"/>
                    </a:lnTo>
                    <a:lnTo>
                      <a:pt x="1848" y="2046"/>
                    </a:lnTo>
                    <a:lnTo>
                      <a:pt x="1849" y="2046"/>
                    </a:lnTo>
                    <a:lnTo>
                      <a:pt x="1849" y="2047"/>
                    </a:lnTo>
                    <a:lnTo>
                      <a:pt x="1849" y="2049"/>
                    </a:lnTo>
                    <a:lnTo>
                      <a:pt x="1849" y="2050"/>
                    </a:lnTo>
                    <a:lnTo>
                      <a:pt x="1849" y="2051"/>
                    </a:lnTo>
                    <a:lnTo>
                      <a:pt x="1850" y="2051"/>
                    </a:lnTo>
                    <a:lnTo>
                      <a:pt x="1851" y="2051"/>
                    </a:lnTo>
                    <a:lnTo>
                      <a:pt x="1851" y="2050"/>
                    </a:lnTo>
                    <a:lnTo>
                      <a:pt x="1851" y="2051"/>
                    </a:lnTo>
                    <a:lnTo>
                      <a:pt x="1851" y="2050"/>
                    </a:lnTo>
                    <a:lnTo>
                      <a:pt x="1852" y="2050"/>
                    </a:lnTo>
                    <a:lnTo>
                      <a:pt x="1854" y="2050"/>
                    </a:lnTo>
                    <a:lnTo>
                      <a:pt x="1852" y="2050"/>
                    </a:lnTo>
                    <a:lnTo>
                      <a:pt x="1852" y="2051"/>
                    </a:lnTo>
                    <a:lnTo>
                      <a:pt x="1851" y="2051"/>
                    </a:lnTo>
                    <a:lnTo>
                      <a:pt x="1850" y="2051"/>
                    </a:lnTo>
                    <a:lnTo>
                      <a:pt x="1849" y="2051"/>
                    </a:lnTo>
                    <a:lnTo>
                      <a:pt x="1848" y="2051"/>
                    </a:lnTo>
                    <a:lnTo>
                      <a:pt x="1847" y="2051"/>
                    </a:lnTo>
                    <a:lnTo>
                      <a:pt x="1847" y="2052"/>
                    </a:lnTo>
                    <a:lnTo>
                      <a:pt x="1846" y="2052"/>
                    </a:lnTo>
                    <a:lnTo>
                      <a:pt x="1846" y="2053"/>
                    </a:lnTo>
                    <a:lnTo>
                      <a:pt x="1844" y="2054"/>
                    </a:lnTo>
                    <a:lnTo>
                      <a:pt x="1843" y="2054"/>
                    </a:lnTo>
                    <a:lnTo>
                      <a:pt x="1843" y="2055"/>
                    </a:lnTo>
                    <a:lnTo>
                      <a:pt x="1842" y="2055"/>
                    </a:lnTo>
                    <a:lnTo>
                      <a:pt x="1843" y="2055"/>
                    </a:lnTo>
                    <a:lnTo>
                      <a:pt x="1844" y="2055"/>
                    </a:lnTo>
                    <a:lnTo>
                      <a:pt x="1844" y="2054"/>
                    </a:lnTo>
                    <a:lnTo>
                      <a:pt x="1846" y="2054"/>
                    </a:lnTo>
                    <a:lnTo>
                      <a:pt x="1847" y="2054"/>
                    </a:lnTo>
                    <a:lnTo>
                      <a:pt x="1847" y="2055"/>
                    </a:lnTo>
                    <a:lnTo>
                      <a:pt x="1848" y="2055"/>
                    </a:lnTo>
                    <a:lnTo>
                      <a:pt x="1849" y="2055"/>
                    </a:lnTo>
                    <a:lnTo>
                      <a:pt x="1850" y="2054"/>
                    </a:lnTo>
                    <a:lnTo>
                      <a:pt x="1851" y="2054"/>
                    </a:lnTo>
                    <a:lnTo>
                      <a:pt x="1852" y="2054"/>
                    </a:lnTo>
                    <a:lnTo>
                      <a:pt x="1852" y="2053"/>
                    </a:lnTo>
                    <a:lnTo>
                      <a:pt x="1854" y="2053"/>
                    </a:lnTo>
                    <a:lnTo>
                      <a:pt x="1854" y="2054"/>
                    </a:lnTo>
                    <a:lnTo>
                      <a:pt x="1854" y="2053"/>
                    </a:lnTo>
                    <a:lnTo>
                      <a:pt x="1855" y="2053"/>
                    </a:lnTo>
                    <a:lnTo>
                      <a:pt x="1855" y="2052"/>
                    </a:lnTo>
                    <a:lnTo>
                      <a:pt x="1855" y="2053"/>
                    </a:lnTo>
                    <a:lnTo>
                      <a:pt x="1854" y="2053"/>
                    </a:lnTo>
                    <a:lnTo>
                      <a:pt x="1854" y="2054"/>
                    </a:lnTo>
                    <a:lnTo>
                      <a:pt x="1854" y="2055"/>
                    </a:lnTo>
                    <a:lnTo>
                      <a:pt x="1852" y="2055"/>
                    </a:lnTo>
                    <a:lnTo>
                      <a:pt x="1854" y="2055"/>
                    </a:lnTo>
                    <a:lnTo>
                      <a:pt x="1854" y="2057"/>
                    </a:lnTo>
                    <a:lnTo>
                      <a:pt x="1854" y="2058"/>
                    </a:lnTo>
                    <a:lnTo>
                      <a:pt x="1855" y="2058"/>
                    </a:lnTo>
                    <a:lnTo>
                      <a:pt x="1855" y="2059"/>
                    </a:lnTo>
                    <a:lnTo>
                      <a:pt x="1855" y="2060"/>
                    </a:lnTo>
                    <a:lnTo>
                      <a:pt x="1856" y="2060"/>
                    </a:lnTo>
                    <a:lnTo>
                      <a:pt x="1856" y="2061"/>
                    </a:lnTo>
                    <a:lnTo>
                      <a:pt x="1856" y="2062"/>
                    </a:lnTo>
                    <a:lnTo>
                      <a:pt x="1857" y="2062"/>
                    </a:lnTo>
                    <a:lnTo>
                      <a:pt x="1857" y="2063"/>
                    </a:lnTo>
                    <a:lnTo>
                      <a:pt x="1857" y="2065"/>
                    </a:lnTo>
                    <a:lnTo>
                      <a:pt x="1857" y="2066"/>
                    </a:lnTo>
                    <a:lnTo>
                      <a:pt x="1857" y="2067"/>
                    </a:lnTo>
                    <a:lnTo>
                      <a:pt x="1857" y="2068"/>
                    </a:lnTo>
                    <a:lnTo>
                      <a:pt x="1856" y="2068"/>
                    </a:lnTo>
                    <a:lnTo>
                      <a:pt x="1856" y="2069"/>
                    </a:lnTo>
                    <a:lnTo>
                      <a:pt x="1856" y="2070"/>
                    </a:lnTo>
                    <a:lnTo>
                      <a:pt x="1856" y="2071"/>
                    </a:lnTo>
                    <a:lnTo>
                      <a:pt x="1855" y="2071"/>
                    </a:lnTo>
                    <a:lnTo>
                      <a:pt x="1855" y="2072"/>
                    </a:lnTo>
                    <a:lnTo>
                      <a:pt x="1855" y="2074"/>
                    </a:lnTo>
                    <a:lnTo>
                      <a:pt x="1855" y="2075"/>
                    </a:lnTo>
                    <a:lnTo>
                      <a:pt x="1854" y="2075"/>
                    </a:lnTo>
                    <a:lnTo>
                      <a:pt x="1854" y="2076"/>
                    </a:lnTo>
                    <a:lnTo>
                      <a:pt x="1852" y="2076"/>
                    </a:lnTo>
                    <a:lnTo>
                      <a:pt x="1851" y="2077"/>
                    </a:lnTo>
                    <a:lnTo>
                      <a:pt x="1851" y="2078"/>
                    </a:lnTo>
                    <a:lnTo>
                      <a:pt x="1850" y="2078"/>
                    </a:lnTo>
                    <a:lnTo>
                      <a:pt x="1850" y="2079"/>
                    </a:lnTo>
                    <a:lnTo>
                      <a:pt x="1850" y="2080"/>
                    </a:lnTo>
                    <a:lnTo>
                      <a:pt x="1850" y="2082"/>
                    </a:lnTo>
                    <a:lnTo>
                      <a:pt x="1851" y="2082"/>
                    </a:lnTo>
                    <a:lnTo>
                      <a:pt x="1851" y="2083"/>
                    </a:lnTo>
                    <a:lnTo>
                      <a:pt x="1851" y="2084"/>
                    </a:lnTo>
                    <a:lnTo>
                      <a:pt x="1851" y="2085"/>
                    </a:lnTo>
                    <a:lnTo>
                      <a:pt x="1852" y="2085"/>
                    </a:lnTo>
                    <a:lnTo>
                      <a:pt x="1852" y="2086"/>
                    </a:lnTo>
                    <a:lnTo>
                      <a:pt x="1852" y="2087"/>
                    </a:lnTo>
                    <a:lnTo>
                      <a:pt x="1852" y="2088"/>
                    </a:lnTo>
                    <a:lnTo>
                      <a:pt x="1851" y="2088"/>
                    </a:lnTo>
                    <a:lnTo>
                      <a:pt x="1851" y="2087"/>
                    </a:lnTo>
                    <a:lnTo>
                      <a:pt x="1850" y="2087"/>
                    </a:lnTo>
                    <a:lnTo>
                      <a:pt x="1850" y="2086"/>
                    </a:lnTo>
                    <a:lnTo>
                      <a:pt x="1849" y="2086"/>
                    </a:lnTo>
                    <a:lnTo>
                      <a:pt x="1849" y="2087"/>
                    </a:lnTo>
                    <a:lnTo>
                      <a:pt x="1849" y="2086"/>
                    </a:lnTo>
                    <a:lnTo>
                      <a:pt x="1848" y="2086"/>
                    </a:lnTo>
                    <a:lnTo>
                      <a:pt x="1847" y="2086"/>
                    </a:lnTo>
                    <a:lnTo>
                      <a:pt x="1846" y="2085"/>
                    </a:lnTo>
                    <a:lnTo>
                      <a:pt x="1844" y="2085"/>
                    </a:lnTo>
                    <a:lnTo>
                      <a:pt x="1846" y="2085"/>
                    </a:lnTo>
                    <a:lnTo>
                      <a:pt x="1844" y="2084"/>
                    </a:lnTo>
                    <a:lnTo>
                      <a:pt x="1843" y="2084"/>
                    </a:lnTo>
                    <a:lnTo>
                      <a:pt x="1843" y="2083"/>
                    </a:lnTo>
                    <a:lnTo>
                      <a:pt x="1842" y="2083"/>
                    </a:lnTo>
                    <a:lnTo>
                      <a:pt x="1843" y="2083"/>
                    </a:lnTo>
                    <a:lnTo>
                      <a:pt x="1843" y="2082"/>
                    </a:lnTo>
                    <a:lnTo>
                      <a:pt x="1842" y="2082"/>
                    </a:lnTo>
                    <a:lnTo>
                      <a:pt x="1842" y="2080"/>
                    </a:lnTo>
                    <a:lnTo>
                      <a:pt x="1842" y="2079"/>
                    </a:lnTo>
                    <a:lnTo>
                      <a:pt x="1841" y="2079"/>
                    </a:lnTo>
                    <a:lnTo>
                      <a:pt x="1841" y="2078"/>
                    </a:lnTo>
                    <a:lnTo>
                      <a:pt x="1841" y="2077"/>
                    </a:lnTo>
                    <a:lnTo>
                      <a:pt x="1841" y="2076"/>
                    </a:lnTo>
                    <a:lnTo>
                      <a:pt x="1840" y="2076"/>
                    </a:lnTo>
                    <a:lnTo>
                      <a:pt x="1839" y="2076"/>
                    </a:lnTo>
                    <a:lnTo>
                      <a:pt x="1838" y="2076"/>
                    </a:lnTo>
                    <a:lnTo>
                      <a:pt x="1838" y="2075"/>
                    </a:lnTo>
                    <a:lnTo>
                      <a:pt x="1837" y="2075"/>
                    </a:lnTo>
                    <a:lnTo>
                      <a:pt x="1837" y="2074"/>
                    </a:lnTo>
                    <a:lnTo>
                      <a:pt x="1837" y="2072"/>
                    </a:lnTo>
                    <a:lnTo>
                      <a:pt x="1835" y="2072"/>
                    </a:lnTo>
                    <a:lnTo>
                      <a:pt x="1834" y="2072"/>
                    </a:lnTo>
                    <a:lnTo>
                      <a:pt x="1834" y="2074"/>
                    </a:lnTo>
                    <a:lnTo>
                      <a:pt x="1833" y="2074"/>
                    </a:lnTo>
                    <a:lnTo>
                      <a:pt x="1832" y="2074"/>
                    </a:lnTo>
                    <a:lnTo>
                      <a:pt x="1832" y="2072"/>
                    </a:lnTo>
                    <a:lnTo>
                      <a:pt x="1831" y="2072"/>
                    </a:lnTo>
                    <a:lnTo>
                      <a:pt x="1830" y="2072"/>
                    </a:lnTo>
                    <a:lnTo>
                      <a:pt x="1831" y="2074"/>
                    </a:lnTo>
                    <a:lnTo>
                      <a:pt x="1831" y="2075"/>
                    </a:lnTo>
                    <a:lnTo>
                      <a:pt x="1832" y="2075"/>
                    </a:lnTo>
                    <a:lnTo>
                      <a:pt x="1832" y="2076"/>
                    </a:lnTo>
                    <a:lnTo>
                      <a:pt x="1832" y="2077"/>
                    </a:lnTo>
                    <a:lnTo>
                      <a:pt x="1833" y="2077"/>
                    </a:lnTo>
                    <a:lnTo>
                      <a:pt x="1834" y="2077"/>
                    </a:lnTo>
                    <a:lnTo>
                      <a:pt x="1834" y="2078"/>
                    </a:lnTo>
                    <a:lnTo>
                      <a:pt x="1835" y="2078"/>
                    </a:lnTo>
                    <a:lnTo>
                      <a:pt x="1837" y="2078"/>
                    </a:lnTo>
                    <a:lnTo>
                      <a:pt x="1837" y="2079"/>
                    </a:lnTo>
                    <a:lnTo>
                      <a:pt x="1838" y="2079"/>
                    </a:lnTo>
                    <a:lnTo>
                      <a:pt x="1838" y="2080"/>
                    </a:lnTo>
                    <a:lnTo>
                      <a:pt x="1839" y="2080"/>
                    </a:lnTo>
                    <a:lnTo>
                      <a:pt x="1839" y="2082"/>
                    </a:lnTo>
                    <a:lnTo>
                      <a:pt x="1838" y="2082"/>
                    </a:lnTo>
                    <a:lnTo>
                      <a:pt x="1838" y="2083"/>
                    </a:lnTo>
                    <a:lnTo>
                      <a:pt x="1837" y="2083"/>
                    </a:lnTo>
                    <a:lnTo>
                      <a:pt x="1837" y="2084"/>
                    </a:lnTo>
                    <a:lnTo>
                      <a:pt x="1838" y="2084"/>
                    </a:lnTo>
                    <a:lnTo>
                      <a:pt x="1838" y="2085"/>
                    </a:lnTo>
                    <a:lnTo>
                      <a:pt x="1838" y="2086"/>
                    </a:lnTo>
                    <a:lnTo>
                      <a:pt x="1838" y="2087"/>
                    </a:lnTo>
                    <a:lnTo>
                      <a:pt x="1839" y="2087"/>
                    </a:lnTo>
                    <a:lnTo>
                      <a:pt x="1839" y="2088"/>
                    </a:lnTo>
                    <a:lnTo>
                      <a:pt x="1839" y="2089"/>
                    </a:lnTo>
                    <a:lnTo>
                      <a:pt x="1838" y="2089"/>
                    </a:lnTo>
                    <a:lnTo>
                      <a:pt x="1837" y="2089"/>
                    </a:lnTo>
                    <a:lnTo>
                      <a:pt x="1837" y="2091"/>
                    </a:lnTo>
                    <a:lnTo>
                      <a:pt x="1835" y="2091"/>
                    </a:lnTo>
                    <a:lnTo>
                      <a:pt x="1835" y="2092"/>
                    </a:lnTo>
                    <a:lnTo>
                      <a:pt x="1835" y="2091"/>
                    </a:lnTo>
                    <a:lnTo>
                      <a:pt x="1834" y="2091"/>
                    </a:lnTo>
                    <a:lnTo>
                      <a:pt x="1833" y="2091"/>
                    </a:lnTo>
                    <a:lnTo>
                      <a:pt x="1832" y="2091"/>
                    </a:lnTo>
                    <a:lnTo>
                      <a:pt x="1832" y="2092"/>
                    </a:lnTo>
                    <a:lnTo>
                      <a:pt x="1831" y="2092"/>
                    </a:lnTo>
                    <a:lnTo>
                      <a:pt x="1830" y="2092"/>
                    </a:lnTo>
                    <a:lnTo>
                      <a:pt x="1830" y="2093"/>
                    </a:lnTo>
                    <a:lnTo>
                      <a:pt x="1830" y="2094"/>
                    </a:lnTo>
                    <a:lnTo>
                      <a:pt x="1829" y="2094"/>
                    </a:lnTo>
                    <a:lnTo>
                      <a:pt x="1829" y="2095"/>
                    </a:lnTo>
                    <a:lnTo>
                      <a:pt x="1827" y="2095"/>
                    </a:lnTo>
                    <a:lnTo>
                      <a:pt x="1826" y="2094"/>
                    </a:lnTo>
                    <a:lnTo>
                      <a:pt x="1825" y="2093"/>
                    </a:lnTo>
                    <a:lnTo>
                      <a:pt x="1825" y="2092"/>
                    </a:lnTo>
                    <a:lnTo>
                      <a:pt x="1824" y="2092"/>
                    </a:lnTo>
                    <a:lnTo>
                      <a:pt x="1824" y="2091"/>
                    </a:lnTo>
                    <a:lnTo>
                      <a:pt x="1825" y="2091"/>
                    </a:lnTo>
                    <a:lnTo>
                      <a:pt x="1825" y="2089"/>
                    </a:lnTo>
                    <a:lnTo>
                      <a:pt x="1825" y="2088"/>
                    </a:lnTo>
                    <a:lnTo>
                      <a:pt x="1825" y="2087"/>
                    </a:lnTo>
                    <a:lnTo>
                      <a:pt x="1824" y="2087"/>
                    </a:lnTo>
                    <a:lnTo>
                      <a:pt x="1823" y="2087"/>
                    </a:lnTo>
                    <a:lnTo>
                      <a:pt x="1823" y="2086"/>
                    </a:lnTo>
                    <a:lnTo>
                      <a:pt x="1823" y="2085"/>
                    </a:lnTo>
                    <a:lnTo>
                      <a:pt x="1824" y="2085"/>
                    </a:lnTo>
                    <a:lnTo>
                      <a:pt x="1824" y="2084"/>
                    </a:lnTo>
                    <a:lnTo>
                      <a:pt x="1823" y="2084"/>
                    </a:lnTo>
                    <a:lnTo>
                      <a:pt x="1823" y="2083"/>
                    </a:lnTo>
                    <a:lnTo>
                      <a:pt x="1823" y="2082"/>
                    </a:lnTo>
                    <a:lnTo>
                      <a:pt x="1824" y="2082"/>
                    </a:lnTo>
                    <a:lnTo>
                      <a:pt x="1825" y="2082"/>
                    </a:lnTo>
                    <a:lnTo>
                      <a:pt x="1825" y="2080"/>
                    </a:lnTo>
                    <a:lnTo>
                      <a:pt x="1825" y="2079"/>
                    </a:lnTo>
                    <a:lnTo>
                      <a:pt x="1825" y="2078"/>
                    </a:lnTo>
                    <a:lnTo>
                      <a:pt x="1824" y="2078"/>
                    </a:lnTo>
                    <a:lnTo>
                      <a:pt x="1823" y="2078"/>
                    </a:lnTo>
                    <a:lnTo>
                      <a:pt x="1822" y="2078"/>
                    </a:lnTo>
                    <a:lnTo>
                      <a:pt x="1822" y="2077"/>
                    </a:lnTo>
                    <a:lnTo>
                      <a:pt x="1821" y="2077"/>
                    </a:lnTo>
                    <a:lnTo>
                      <a:pt x="1821" y="2076"/>
                    </a:lnTo>
                    <a:lnTo>
                      <a:pt x="1820" y="2076"/>
                    </a:lnTo>
                    <a:lnTo>
                      <a:pt x="1820" y="2075"/>
                    </a:lnTo>
                    <a:lnTo>
                      <a:pt x="1820" y="2074"/>
                    </a:lnTo>
                    <a:lnTo>
                      <a:pt x="1820" y="2072"/>
                    </a:lnTo>
                    <a:lnTo>
                      <a:pt x="1818" y="2072"/>
                    </a:lnTo>
                    <a:lnTo>
                      <a:pt x="1817" y="2072"/>
                    </a:lnTo>
                    <a:lnTo>
                      <a:pt x="1817" y="2071"/>
                    </a:lnTo>
                    <a:lnTo>
                      <a:pt x="1816" y="2071"/>
                    </a:lnTo>
                    <a:lnTo>
                      <a:pt x="1816" y="2070"/>
                    </a:lnTo>
                    <a:lnTo>
                      <a:pt x="1815" y="2069"/>
                    </a:lnTo>
                    <a:lnTo>
                      <a:pt x="1816" y="2069"/>
                    </a:lnTo>
                    <a:lnTo>
                      <a:pt x="1816" y="2068"/>
                    </a:lnTo>
                    <a:lnTo>
                      <a:pt x="1817" y="2068"/>
                    </a:lnTo>
                    <a:lnTo>
                      <a:pt x="1817" y="2067"/>
                    </a:lnTo>
                    <a:lnTo>
                      <a:pt x="1817" y="2066"/>
                    </a:lnTo>
                    <a:lnTo>
                      <a:pt x="1816" y="2067"/>
                    </a:lnTo>
                    <a:lnTo>
                      <a:pt x="1815" y="2067"/>
                    </a:lnTo>
                    <a:lnTo>
                      <a:pt x="1815" y="2068"/>
                    </a:lnTo>
                    <a:lnTo>
                      <a:pt x="1814" y="2068"/>
                    </a:lnTo>
                    <a:lnTo>
                      <a:pt x="1813" y="2068"/>
                    </a:lnTo>
                    <a:lnTo>
                      <a:pt x="1812" y="2068"/>
                    </a:lnTo>
                    <a:lnTo>
                      <a:pt x="1810" y="2068"/>
                    </a:lnTo>
                    <a:lnTo>
                      <a:pt x="1810" y="2067"/>
                    </a:lnTo>
                    <a:lnTo>
                      <a:pt x="1809" y="2067"/>
                    </a:lnTo>
                    <a:lnTo>
                      <a:pt x="1809" y="2066"/>
                    </a:lnTo>
                    <a:lnTo>
                      <a:pt x="1808" y="2066"/>
                    </a:lnTo>
                    <a:lnTo>
                      <a:pt x="1808" y="2065"/>
                    </a:lnTo>
                    <a:lnTo>
                      <a:pt x="1807" y="2065"/>
                    </a:lnTo>
                    <a:lnTo>
                      <a:pt x="1807" y="2063"/>
                    </a:lnTo>
                    <a:lnTo>
                      <a:pt x="1806" y="2063"/>
                    </a:lnTo>
                    <a:lnTo>
                      <a:pt x="1806" y="2065"/>
                    </a:lnTo>
                    <a:lnTo>
                      <a:pt x="1805" y="2065"/>
                    </a:lnTo>
                    <a:lnTo>
                      <a:pt x="1805" y="2066"/>
                    </a:lnTo>
                    <a:lnTo>
                      <a:pt x="1806" y="2066"/>
                    </a:lnTo>
                    <a:lnTo>
                      <a:pt x="1807" y="2066"/>
                    </a:lnTo>
                    <a:lnTo>
                      <a:pt x="1806" y="2066"/>
                    </a:lnTo>
                    <a:lnTo>
                      <a:pt x="1807" y="2066"/>
                    </a:lnTo>
                    <a:lnTo>
                      <a:pt x="1807" y="2067"/>
                    </a:lnTo>
                    <a:lnTo>
                      <a:pt x="1806" y="2068"/>
                    </a:lnTo>
                    <a:lnTo>
                      <a:pt x="1807" y="2068"/>
                    </a:lnTo>
                    <a:lnTo>
                      <a:pt x="1808" y="2068"/>
                    </a:lnTo>
                    <a:lnTo>
                      <a:pt x="1808" y="2069"/>
                    </a:lnTo>
                    <a:lnTo>
                      <a:pt x="1809" y="2069"/>
                    </a:lnTo>
                    <a:lnTo>
                      <a:pt x="1808" y="2069"/>
                    </a:lnTo>
                    <a:lnTo>
                      <a:pt x="1808" y="2070"/>
                    </a:lnTo>
                    <a:lnTo>
                      <a:pt x="1809" y="2070"/>
                    </a:lnTo>
                    <a:lnTo>
                      <a:pt x="1810" y="2070"/>
                    </a:lnTo>
                    <a:lnTo>
                      <a:pt x="1812" y="2070"/>
                    </a:lnTo>
                    <a:lnTo>
                      <a:pt x="1812" y="2071"/>
                    </a:lnTo>
                    <a:lnTo>
                      <a:pt x="1812" y="2072"/>
                    </a:lnTo>
                    <a:lnTo>
                      <a:pt x="1813" y="2072"/>
                    </a:lnTo>
                    <a:lnTo>
                      <a:pt x="1813" y="2074"/>
                    </a:lnTo>
                    <a:lnTo>
                      <a:pt x="1814" y="2074"/>
                    </a:lnTo>
                    <a:lnTo>
                      <a:pt x="1814" y="2075"/>
                    </a:lnTo>
                    <a:lnTo>
                      <a:pt x="1814" y="2076"/>
                    </a:lnTo>
                    <a:lnTo>
                      <a:pt x="1814" y="2077"/>
                    </a:lnTo>
                    <a:lnTo>
                      <a:pt x="1813" y="2077"/>
                    </a:lnTo>
                    <a:lnTo>
                      <a:pt x="1813" y="2078"/>
                    </a:lnTo>
                    <a:lnTo>
                      <a:pt x="1814" y="2077"/>
                    </a:lnTo>
                    <a:lnTo>
                      <a:pt x="1814" y="2078"/>
                    </a:lnTo>
                    <a:lnTo>
                      <a:pt x="1814" y="2077"/>
                    </a:lnTo>
                    <a:lnTo>
                      <a:pt x="1814" y="2078"/>
                    </a:lnTo>
                    <a:lnTo>
                      <a:pt x="1815" y="2078"/>
                    </a:lnTo>
                    <a:lnTo>
                      <a:pt x="1814" y="2078"/>
                    </a:lnTo>
                    <a:lnTo>
                      <a:pt x="1815" y="2078"/>
                    </a:lnTo>
                    <a:lnTo>
                      <a:pt x="1815" y="2079"/>
                    </a:lnTo>
                    <a:lnTo>
                      <a:pt x="1815" y="2078"/>
                    </a:lnTo>
                    <a:lnTo>
                      <a:pt x="1816" y="2078"/>
                    </a:lnTo>
                    <a:lnTo>
                      <a:pt x="1816" y="2079"/>
                    </a:lnTo>
                    <a:lnTo>
                      <a:pt x="1816" y="2080"/>
                    </a:lnTo>
                    <a:lnTo>
                      <a:pt x="1817" y="2080"/>
                    </a:lnTo>
                    <a:lnTo>
                      <a:pt x="1817" y="2082"/>
                    </a:lnTo>
                    <a:lnTo>
                      <a:pt x="1818" y="2082"/>
                    </a:lnTo>
                    <a:lnTo>
                      <a:pt x="1817" y="2083"/>
                    </a:lnTo>
                    <a:lnTo>
                      <a:pt x="1816" y="2083"/>
                    </a:lnTo>
                    <a:lnTo>
                      <a:pt x="1816" y="2084"/>
                    </a:lnTo>
                    <a:lnTo>
                      <a:pt x="1817" y="2085"/>
                    </a:lnTo>
                    <a:lnTo>
                      <a:pt x="1817" y="2086"/>
                    </a:lnTo>
                    <a:lnTo>
                      <a:pt x="1817" y="2087"/>
                    </a:lnTo>
                    <a:lnTo>
                      <a:pt x="1816" y="2087"/>
                    </a:lnTo>
                    <a:lnTo>
                      <a:pt x="1815" y="2087"/>
                    </a:lnTo>
                    <a:lnTo>
                      <a:pt x="1814" y="2087"/>
                    </a:lnTo>
                    <a:lnTo>
                      <a:pt x="1813" y="2087"/>
                    </a:lnTo>
                    <a:lnTo>
                      <a:pt x="1812" y="2087"/>
                    </a:lnTo>
                    <a:lnTo>
                      <a:pt x="1812" y="2088"/>
                    </a:lnTo>
                    <a:lnTo>
                      <a:pt x="1813" y="2089"/>
                    </a:lnTo>
                    <a:lnTo>
                      <a:pt x="1814" y="2089"/>
                    </a:lnTo>
                    <a:lnTo>
                      <a:pt x="1815" y="2091"/>
                    </a:lnTo>
                    <a:lnTo>
                      <a:pt x="1816" y="2091"/>
                    </a:lnTo>
                    <a:lnTo>
                      <a:pt x="1816" y="2092"/>
                    </a:lnTo>
                    <a:lnTo>
                      <a:pt x="1816" y="2093"/>
                    </a:lnTo>
                    <a:lnTo>
                      <a:pt x="1816" y="2094"/>
                    </a:lnTo>
                    <a:lnTo>
                      <a:pt x="1815" y="2094"/>
                    </a:lnTo>
                    <a:lnTo>
                      <a:pt x="1815" y="2095"/>
                    </a:lnTo>
                    <a:lnTo>
                      <a:pt x="1814" y="2095"/>
                    </a:lnTo>
                    <a:lnTo>
                      <a:pt x="1813" y="2095"/>
                    </a:lnTo>
                    <a:lnTo>
                      <a:pt x="1812" y="2095"/>
                    </a:lnTo>
                    <a:lnTo>
                      <a:pt x="1812" y="2094"/>
                    </a:lnTo>
                    <a:lnTo>
                      <a:pt x="1810" y="2094"/>
                    </a:lnTo>
                    <a:lnTo>
                      <a:pt x="1809" y="2094"/>
                    </a:lnTo>
                    <a:lnTo>
                      <a:pt x="1809" y="2095"/>
                    </a:lnTo>
                    <a:lnTo>
                      <a:pt x="1810" y="2095"/>
                    </a:lnTo>
                    <a:lnTo>
                      <a:pt x="1810" y="2096"/>
                    </a:lnTo>
                    <a:lnTo>
                      <a:pt x="1810" y="2097"/>
                    </a:lnTo>
                    <a:lnTo>
                      <a:pt x="1809" y="2097"/>
                    </a:lnTo>
                    <a:lnTo>
                      <a:pt x="1808" y="2097"/>
                    </a:lnTo>
                    <a:lnTo>
                      <a:pt x="1807" y="2097"/>
                    </a:lnTo>
                    <a:lnTo>
                      <a:pt x="1806" y="2097"/>
                    </a:lnTo>
                    <a:lnTo>
                      <a:pt x="1806" y="2099"/>
                    </a:lnTo>
                    <a:lnTo>
                      <a:pt x="1805" y="2099"/>
                    </a:lnTo>
                    <a:lnTo>
                      <a:pt x="1805" y="2097"/>
                    </a:lnTo>
                    <a:lnTo>
                      <a:pt x="1804" y="2097"/>
                    </a:lnTo>
                    <a:lnTo>
                      <a:pt x="1804" y="2096"/>
                    </a:lnTo>
                    <a:lnTo>
                      <a:pt x="1803" y="2096"/>
                    </a:lnTo>
                    <a:lnTo>
                      <a:pt x="1801" y="2096"/>
                    </a:lnTo>
                    <a:lnTo>
                      <a:pt x="1801" y="2095"/>
                    </a:lnTo>
                    <a:lnTo>
                      <a:pt x="1800" y="2095"/>
                    </a:lnTo>
                    <a:lnTo>
                      <a:pt x="1800" y="2094"/>
                    </a:lnTo>
                    <a:lnTo>
                      <a:pt x="1800" y="2093"/>
                    </a:lnTo>
                    <a:lnTo>
                      <a:pt x="1799" y="2093"/>
                    </a:lnTo>
                    <a:lnTo>
                      <a:pt x="1799" y="2094"/>
                    </a:lnTo>
                    <a:lnTo>
                      <a:pt x="1798" y="2094"/>
                    </a:lnTo>
                    <a:lnTo>
                      <a:pt x="1798" y="2093"/>
                    </a:lnTo>
                    <a:lnTo>
                      <a:pt x="1798" y="2092"/>
                    </a:lnTo>
                    <a:lnTo>
                      <a:pt x="1797" y="2092"/>
                    </a:lnTo>
                    <a:lnTo>
                      <a:pt x="1797" y="2091"/>
                    </a:lnTo>
                    <a:lnTo>
                      <a:pt x="1797" y="2089"/>
                    </a:lnTo>
                    <a:lnTo>
                      <a:pt x="1797" y="2088"/>
                    </a:lnTo>
                    <a:lnTo>
                      <a:pt x="1796" y="2088"/>
                    </a:lnTo>
                    <a:lnTo>
                      <a:pt x="1796" y="2087"/>
                    </a:lnTo>
                    <a:lnTo>
                      <a:pt x="1797" y="2087"/>
                    </a:lnTo>
                    <a:lnTo>
                      <a:pt x="1796" y="2087"/>
                    </a:lnTo>
                    <a:lnTo>
                      <a:pt x="1796" y="2086"/>
                    </a:lnTo>
                    <a:lnTo>
                      <a:pt x="1796" y="2087"/>
                    </a:lnTo>
                    <a:lnTo>
                      <a:pt x="1795" y="2087"/>
                    </a:lnTo>
                    <a:lnTo>
                      <a:pt x="1793" y="2086"/>
                    </a:lnTo>
                    <a:lnTo>
                      <a:pt x="1793" y="2085"/>
                    </a:lnTo>
                    <a:lnTo>
                      <a:pt x="1792" y="2085"/>
                    </a:lnTo>
                    <a:lnTo>
                      <a:pt x="1791" y="2085"/>
                    </a:lnTo>
                    <a:lnTo>
                      <a:pt x="1791" y="2084"/>
                    </a:lnTo>
                    <a:lnTo>
                      <a:pt x="1791" y="2083"/>
                    </a:lnTo>
                    <a:lnTo>
                      <a:pt x="1792" y="2083"/>
                    </a:lnTo>
                    <a:lnTo>
                      <a:pt x="1792" y="2082"/>
                    </a:lnTo>
                    <a:lnTo>
                      <a:pt x="1792" y="2080"/>
                    </a:lnTo>
                    <a:lnTo>
                      <a:pt x="1791" y="2080"/>
                    </a:lnTo>
                    <a:lnTo>
                      <a:pt x="1791" y="2082"/>
                    </a:lnTo>
                    <a:lnTo>
                      <a:pt x="1790" y="2082"/>
                    </a:lnTo>
                    <a:lnTo>
                      <a:pt x="1789" y="2082"/>
                    </a:lnTo>
                    <a:lnTo>
                      <a:pt x="1789" y="2083"/>
                    </a:lnTo>
                    <a:lnTo>
                      <a:pt x="1790" y="2083"/>
                    </a:lnTo>
                    <a:lnTo>
                      <a:pt x="1790" y="2084"/>
                    </a:lnTo>
                    <a:lnTo>
                      <a:pt x="1790" y="2085"/>
                    </a:lnTo>
                    <a:lnTo>
                      <a:pt x="1789" y="2085"/>
                    </a:lnTo>
                    <a:lnTo>
                      <a:pt x="1788" y="2085"/>
                    </a:lnTo>
                    <a:lnTo>
                      <a:pt x="1787" y="2085"/>
                    </a:lnTo>
                    <a:lnTo>
                      <a:pt x="1785" y="2085"/>
                    </a:lnTo>
                    <a:lnTo>
                      <a:pt x="1784" y="2085"/>
                    </a:lnTo>
                    <a:lnTo>
                      <a:pt x="1783" y="2085"/>
                    </a:lnTo>
                    <a:lnTo>
                      <a:pt x="1782" y="2085"/>
                    </a:lnTo>
                    <a:lnTo>
                      <a:pt x="1782" y="2086"/>
                    </a:lnTo>
                    <a:lnTo>
                      <a:pt x="1781" y="2086"/>
                    </a:lnTo>
                    <a:lnTo>
                      <a:pt x="1781" y="2085"/>
                    </a:lnTo>
                    <a:lnTo>
                      <a:pt x="1780" y="2085"/>
                    </a:lnTo>
                    <a:lnTo>
                      <a:pt x="1781" y="2085"/>
                    </a:lnTo>
                    <a:lnTo>
                      <a:pt x="1781" y="2086"/>
                    </a:lnTo>
                    <a:lnTo>
                      <a:pt x="1780" y="2086"/>
                    </a:lnTo>
                    <a:lnTo>
                      <a:pt x="1780" y="2087"/>
                    </a:lnTo>
                    <a:lnTo>
                      <a:pt x="1779" y="2087"/>
                    </a:lnTo>
                    <a:lnTo>
                      <a:pt x="1779" y="2086"/>
                    </a:lnTo>
                    <a:lnTo>
                      <a:pt x="1779" y="2087"/>
                    </a:lnTo>
                    <a:lnTo>
                      <a:pt x="1778" y="2087"/>
                    </a:lnTo>
                    <a:lnTo>
                      <a:pt x="1779" y="2087"/>
                    </a:lnTo>
                    <a:lnTo>
                      <a:pt x="1780" y="2087"/>
                    </a:lnTo>
                    <a:lnTo>
                      <a:pt x="1780" y="2086"/>
                    </a:lnTo>
                    <a:lnTo>
                      <a:pt x="1781" y="2086"/>
                    </a:lnTo>
                    <a:lnTo>
                      <a:pt x="1781" y="2087"/>
                    </a:lnTo>
                    <a:lnTo>
                      <a:pt x="1782" y="2087"/>
                    </a:lnTo>
                    <a:lnTo>
                      <a:pt x="1783" y="2087"/>
                    </a:lnTo>
                    <a:lnTo>
                      <a:pt x="1783" y="2088"/>
                    </a:lnTo>
                    <a:lnTo>
                      <a:pt x="1784" y="2088"/>
                    </a:lnTo>
                    <a:lnTo>
                      <a:pt x="1784" y="2087"/>
                    </a:lnTo>
                    <a:lnTo>
                      <a:pt x="1785" y="2087"/>
                    </a:lnTo>
                    <a:lnTo>
                      <a:pt x="1785" y="2088"/>
                    </a:lnTo>
                    <a:lnTo>
                      <a:pt x="1787" y="2088"/>
                    </a:lnTo>
                    <a:lnTo>
                      <a:pt x="1787" y="2089"/>
                    </a:lnTo>
                    <a:lnTo>
                      <a:pt x="1788" y="2089"/>
                    </a:lnTo>
                    <a:lnTo>
                      <a:pt x="1788" y="2088"/>
                    </a:lnTo>
                    <a:lnTo>
                      <a:pt x="1789" y="2088"/>
                    </a:lnTo>
                    <a:lnTo>
                      <a:pt x="1790" y="2088"/>
                    </a:lnTo>
                    <a:lnTo>
                      <a:pt x="1790" y="2089"/>
                    </a:lnTo>
                    <a:lnTo>
                      <a:pt x="1791" y="2089"/>
                    </a:lnTo>
                    <a:lnTo>
                      <a:pt x="1792" y="2089"/>
                    </a:lnTo>
                    <a:lnTo>
                      <a:pt x="1792" y="2091"/>
                    </a:lnTo>
                    <a:lnTo>
                      <a:pt x="1792" y="2092"/>
                    </a:lnTo>
                    <a:lnTo>
                      <a:pt x="1792" y="2093"/>
                    </a:lnTo>
                    <a:lnTo>
                      <a:pt x="1791" y="2093"/>
                    </a:lnTo>
                    <a:lnTo>
                      <a:pt x="1790" y="2093"/>
                    </a:lnTo>
                    <a:lnTo>
                      <a:pt x="1790" y="2094"/>
                    </a:lnTo>
                    <a:lnTo>
                      <a:pt x="1789" y="2094"/>
                    </a:lnTo>
                    <a:lnTo>
                      <a:pt x="1789" y="2095"/>
                    </a:lnTo>
                    <a:lnTo>
                      <a:pt x="1788" y="2095"/>
                    </a:lnTo>
                    <a:lnTo>
                      <a:pt x="1789" y="2095"/>
                    </a:lnTo>
                    <a:lnTo>
                      <a:pt x="1789" y="2096"/>
                    </a:lnTo>
                    <a:lnTo>
                      <a:pt x="1789" y="2097"/>
                    </a:lnTo>
                    <a:lnTo>
                      <a:pt x="1788" y="2097"/>
                    </a:lnTo>
                    <a:lnTo>
                      <a:pt x="1788" y="2099"/>
                    </a:lnTo>
                    <a:lnTo>
                      <a:pt x="1789" y="2099"/>
                    </a:lnTo>
                    <a:lnTo>
                      <a:pt x="1789" y="2097"/>
                    </a:lnTo>
                    <a:lnTo>
                      <a:pt x="1789" y="2096"/>
                    </a:lnTo>
                    <a:lnTo>
                      <a:pt x="1790" y="2096"/>
                    </a:lnTo>
                    <a:lnTo>
                      <a:pt x="1790" y="2095"/>
                    </a:lnTo>
                    <a:lnTo>
                      <a:pt x="1791" y="2095"/>
                    </a:lnTo>
                    <a:lnTo>
                      <a:pt x="1792" y="2095"/>
                    </a:lnTo>
                    <a:lnTo>
                      <a:pt x="1793" y="2095"/>
                    </a:lnTo>
                    <a:lnTo>
                      <a:pt x="1793" y="2096"/>
                    </a:lnTo>
                    <a:lnTo>
                      <a:pt x="1793" y="2097"/>
                    </a:lnTo>
                    <a:lnTo>
                      <a:pt x="1795" y="2097"/>
                    </a:lnTo>
                    <a:lnTo>
                      <a:pt x="1795" y="2099"/>
                    </a:lnTo>
                    <a:lnTo>
                      <a:pt x="1796" y="2099"/>
                    </a:lnTo>
                    <a:lnTo>
                      <a:pt x="1796" y="2100"/>
                    </a:lnTo>
                    <a:lnTo>
                      <a:pt x="1797" y="2100"/>
                    </a:lnTo>
                    <a:lnTo>
                      <a:pt x="1797" y="2101"/>
                    </a:lnTo>
                    <a:lnTo>
                      <a:pt x="1798" y="2101"/>
                    </a:lnTo>
                    <a:lnTo>
                      <a:pt x="1798" y="2102"/>
                    </a:lnTo>
                    <a:lnTo>
                      <a:pt x="1798" y="2103"/>
                    </a:lnTo>
                    <a:lnTo>
                      <a:pt x="1799" y="2103"/>
                    </a:lnTo>
                    <a:lnTo>
                      <a:pt x="1799" y="2104"/>
                    </a:lnTo>
                    <a:lnTo>
                      <a:pt x="1800" y="2104"/>
                    </a:lnTo>
                    <a:lnTo>
                      <a:pt x="1800" y="2105"/>
                    </a:lnTo>
                    <a:lnTo>
                      <a:pt x="1800" y="2106"/>
                    </a:lnTo>
                    <a:lnTo>
                      <a:pt x="1800" y="2108"/>
                    </a:lnTo>
                    <a:lnTo>
                      <a:pt x="1799" y="2108"/>
                    </a:lnTo>
                    <a:lnTo>
                      <a:pt x="1798" y="2108"/>
                    </a:lnTo>
                    <a:lnTo>
                      <a:pt x="1797" y="2108"/>
                    </a:lnTo>
                    <a:lnTo>
                      <a:pt x="1796" y="2108"/>
                    </a:lnTo>
                    <a:lnTo>
                      <a:pt x="1796" y="2109"/>
                    </a:lnTo>
                    <a:lnTo>
                      <a:pt x="1796" y="2108"/>
                    </a:lnTo>
                    <a:lnTo>
                      <a:pt x="1795" y="2108"/>
                    </a:lnTo>
                    <a:lnTo>
                      <a:pt x="1795" y="2109"/>
                    </a:lnTo>
                    <a:lnTo>
                      <a:pt x="1795" y="2108"/>
                    </a:lnTo>
                    <a:lnTo>
                      <a:pt x="1795" y="2109"/>
                    </a:lnTo>
                    <a:lnTo>
                      <a:pt x="1793" y="2109"/>
                    </a:lnTo>
                    <a:lnTo>
                      <a:pt x="1792" y="2109"/>
                    </a:lnTo>
                    <a:lnTo>
                      <a:pt x="1791" y="2109"/>
                    </a:lnTo>
                    <a:lnTo>
                      <a:pt x="1791" y="2108"/>
                    </a:lnTo>
                    <a:lnTo>
                      <a:pt x="1791" y="2109"/>
                    </a:lnTo>
                    <a:lnTo>
                      <a:pt x="1790" y="2109"/>
                    </a:lnTo>
                    <a:lnTo>
                      <a:pt x="1790" y="2110"/>
                    </a:lnTo>
                    <a:lnTo>
                      <a:pt x="1790" y="2111"/>
                    </a:lnTo>
                    <a:lnTo>
                      <a:pt x="1789" y="2111"/>
                    </a:lnTo>
                    <a:lnTo>
                      <a:pt x="1789" y="2112"/>
                    </a:lnTo>
                    <a:lnTo>
                      <a:pt x="1788" y="2112"/>
                    </a:lnTo>
                    <a:lnTo>
                      <a:pt x="1787" y="2112"/>
                    </a:lnTo>
                    <a:lnTo>
                      <a:pt x="1785" y="2112"/>
                    </a:lnTo>
                    <a:lnTo>
                      <a:pt x="1784" y="2112"/>
                    </a:lnTo>
                    <a:lnTo>
                      <a:pt x="1783" y="2112"/>
                    </a:lnTo>
                    <a:lnTo>
                      <a:pt x="1783" y="2111"/>
                    </a:lnTo>
                    <a:lnTo>
                      <a:pt x="1782" y="2111"/>
                    </a:lnTo>
                    <a:lnTo>
                      <a:pt x="1782" y="2112"/>
                    </a:lnTo>
                    <a:lnTo>
                      <a:pt x="1782" y="2113"/>
                    </a:lnTo>
                    <a:lnTo>
                      <a:pt x="1782" y="2114"/>
                    </a:lnTo>
                    <a:lnTo>
                      <a:pt x="1781" y="2114"/>
                    </a:lnTo>
                    <a:lnTo>
                      <a:pt x="1782" y="2114"/>
                    </a:lnTo>
                    <a:lnTo>
                      <a:pt x="1783" y="2114"/>
                    </a:lnTo>
                    <a:lnTo>
                      <a:pt x="1784" y="2114"/>
                    </a:lnTo>
                    <a:lnTo>
                      <a:pt x="1785" y="2114"/>
                    </a:lnTo>
                    <a:lnTo>
                      <a:pt x="1787" y="2114"/>
                    </a:lnTo>
                    <a:lnTo>
                      <a:pt x="1787" y="2116"/>
                    </a:lnTo>
                    <a:lnTo>
                      <a:pt x="1788" y="2116"/>
                    </a:lnTo>
                    <a:lnTo>
                      <a:pt x="1789" y="2116"/>
                    </a:lnTo>
                    <a:lnTo>
                      <a:pt x="1789" y="2117"/>
                    </a:lnTo>
                    <a:lnTo>
                      <a:pt x="1790" y="2117"/>
                    </a:lnTo>
                    <a:lnTo>
                      <a:pt x="1790" y="2118"/>
                    </a:lnTo>
                    <a:lnTo>
                      <a:pt x="1791" y="2118"/>
                    </a:lnTo>
                    <a:lnTo>
                      <a:pt x="1791" y="2119"/>
                    </a:lnTo>
                    <a:lnTo>
                      <a:pt x="1791" y="2120"/>
                    </a:lnTo>
                    <a:lnTo>
                      <a:pt x="1792" y="2120"/>
                    </a:lnTo>
                    <a:lnTo>
                      <a:pt x="1792" y="2121"/>
                    </a:lnTo>
                    <a:lnTo>
                      <a:pt x="1792" y="2120"/>
                    </a:lnTo>
                    <a:lnTo>
                      <a:pt x="1792" y="2119"/>
                    </a:lnTo>
                    <a:lnTo>
                      <a:pt x="1792" y="2118"/>
                    </a:lnTo>
                    <a:lnTo>
                      <a:pt x="1792" y="2117"/>
                    </a:lnTo>
                    <a:lnTo>
                      <a:pt x="1791" y="2117"/>
                    </a:lnTo>
                    <a:lnTo>
                      <a:pt x="1791" y="2116"/>
                    </a:lnTo>
                    <a:lnTo>
                      <a:pt x="1791" y="2114"/>
                    </a:lnTo>
                    <a:lnTo>
                      <a:pt x="1791" y="2113"/>
                    </a:lnTo>
                    <a:lnTo>
                      <a:pt x="1792" y="2113"/>
                    </a:lnTo>
                    <a:lnTo>
                      <a:pt x="1793" y="2112"/>
                    </a:lnTo>
                    <a:lnTo>
                      <a:pt x="1795" y="2112"/>
                    </a:lnTo>
                    <a:lnTo>
                      <a:pt x="1796" y="2112"/>
                    </a:lnTo>
                    <a:lnTo>
                      <a:pt x="1796" y="2113"/>
                    </a:lnTo>
                    <a:lnTo>
                      <a:pt x="1797" y="2113"/>
                    </a:lnTo>
                    <a:lnTo>
                      <a:pt x="1798" y="2113"/>
                    </a:lnTo>
                    <a:lnTo>
                      <a:pt x="1799" y="2113"/>
                    </a:lnTo>
                    <a:lnTo>
                      <a:pt x="1799" y="2112"/>
                    </a:lnTo>
                    <a:lnTo>
                      <a:pt x="1800" y="2112"/>
                    </a:lnTo>
                    <a:lnTo>
                      <a:pt x="1801" y="2112"/>
                    </a:lnTo>
                    <a:lnTo>
                      <a:pt x="1803" y="2112"/>
                    </a:lnTo>
                    <a:lnTo>
                      <a:pt x="1804" y="2112"/>
                    </a:lnTo>
                    <a:lnTo>
                      <a:pt x="1805" y="2112"/>
                    </a:lnTo>
                    <a:lnTo>
                      <a:pt x="1806" y="2112"/>
                    </a:lnTo>
                    <a:lnTo>
                      <a:pt x="1807" y="2112"/>
                    </a:lnTo>
                    <a:lnTo>
                      <a:pt x="1807" y="2111"/>
                    </a:lnTo>
                    <a:lnTo>
                      <a:pt x="1806" y="2111"/>
                    </a:lnTo>
                    <a:lnTo>
                      <a:pt x="1806" y="2110"/>
                    </a:lnTo>
                    <a:lnTo>
                      <a:pt x="1807" y="2110"/>
                    </a:lnTo>
                    <a:lnTo>
                      <a:pt x="1807" y="2109"/>
                    </a:lnTo>
                    <a:lnTo>
                      <a:pt x="1808" y="2109"/>
                    </a:lnTo>
                    <a:lnTo>
                      <a:pt x="1808" y="2108"/>
                    </a:lnTo>
                    <a:lnTo>
                      <a:pt x="1809" y="2108"/>
                    </a:lnTo>
                    <a:lnTo>
                      <a:pt x="1810" y="2108"/>
                    </a:lnTo>
                    <a:lnTo>
                      <a:pt x="1812" y="2108"/>
                    </a:lnTo>
                    <a:lnTo>
                      <a:pt x="1812" y="2106"/>
                    </a:lnTo>
                    <a:lnTo>
                      <a:pt x="1813" y="2106"/>
                    </a:lnTo>
                    <a:lnTo>
                      <a:pt x="1813" y="2105"/>
                    </a:lnTo>
                    <a:lnTo>
                      <a:pt x="1814" y="2105"/>
                    </a:lnTo>
                    <a:lnTo>
                      <a:pt x="1815" y="2106"/>
                    </a:lnTo>
                    <a:lnTo>
                      <a:pt x="1815" y="2108"/>
                    </a:lnTo>
                    <a:lnTo>
                      <a:pt x="1816" y="2108"/>
                    </a:lnTo>
                    <a:lnTo>
                      <a:pt x="1816" y="2109"/>
                    </a:lnTo>
                    <a:lnTo>
                      <a:pt x="1817" y="2109"/>
                    </a:lnTo>
                    <a:lnTo>
                      <a:pt x="1818" y="2110"/>
                    </a:lnTo>
                    <a:lnTo>
                      <a:pt x="1818" y="2111"/>
                    </a:lnTo>
                    <a:lnTo>
                      <a:pt x="1817" y="2112"/>
                    </a:lnTo>
                    <a:lnTo>
                      <a:pt x="1817" y="2113"/>
                    </a:lnTo>
                    <a:lnTo>
                      <a:pt x="1816" y="2112"/>
                    </a:lnTo>
                    <a:lnTo>
                      <a:pt x="1816" y="2113"/>
                    </a:lnTo>
                    <a:lnTo>
                      <a:pt x="1816" y="2114"/>
                    </a:lnTo>
                    <a:lnTo>
                      <a:pt x="1816" y="2116"/>
                    </a:lnTo>
                    <a:lnTo>
                      <a:pt x="1815" y="2116"/>
                    </a:lnTo>
                    <a:lnTo>
                      <a:pt x="1816" y="2116"/>
                    </a:lnTo>
                    <a:lnTo>
                      <a:pt x="1815" y="2117"/>
                    </a:lnTo>
                    <a:lnTo>
                      <a:pt x="1815" y="2118"/>
                    </a:lnTo>
                    <a:lnTo>
                      <a:pt x="1814" y="2118"/>
                    </a:lnTo>
                    <a:lnTo>
                      <a:pt x="1814" y="2119"/>
                    </a:lnTo>
                    <a:lnTo>
                      <a:pt x="1813" y="2120"/>
                    </a:lnTo>
                    <a:lnTo>
                      <a:pt x="1812" y="2120"/>
                    </a:lnTo>
                    <a:lnTo>
                      <a:pt x="1812" y="2121"/>
                    </a:lnTo>
                    <a:lnTo>
                      <a:pt x="1812" y="2122"/>
                    </a:lnTo>
                    <a:lnTo>
                      <a:pt x="1812" y="2124"/>
                    </a:lnTo>
                    <a:lnTo>
                      <a:pt x="1810" y="2124"/>
                    </a:lnTo>
                    <a:lnTo>
                      <a:pt x="1810" y="2125"/>
                    </a:lnTo>
                    <a:lnTo>
                      <a:pt x="1810" y="2126"/>
                    </a:lnTo>
                    <a:lnTo>
                      <a:pt x="1809" y="2126"/>
                    </a:lnTo>
                    <a:lnTo>
                      <a:pt x="1809" y="2127"/>
                    </a:lnTo>
                    <a:lnTo>
                      <a:pt x="1808" y="2127"/>
                    </a:lnTo>
                    <a:lnTo>
                      <a:pt x="1808" y="2128"/>
                    </a:lnTo>
                    <a:lnTo>
                      <a:pt x="1807" y="2129"/>
                    </a:lnTo>
                    <a:lnTo>
                      <a:pt x="1808" y="2129"/>
                    </a:lnTo>
                    <a:lnTo>
                      <a:pt x="1808" y="2130"/>
                    </a:lnTo>
                    <a:lnTo>
                      <a:pt x="1808" y="2129"/>
                    </a:lnTo>
                    <a:lnTo>
                      <a:pt x="1809" y="2129"/>
                    </a:lnTo>
                    <a:lnTo>
                      <a:pt x="1810" y="2128"/>
                    </a:lnTo>
                    <a:lnTo>
                      <a:pt x="1812" y="2128"/>
                    </a:lnTo>
                    <a:lnTo>
                      <a:pt x="1812" y="2129"/>
                    </a:lnTo>
                    <a:lnTo>
                      <a:pt x="1813" y="2129"/>
                    </a:lnTo>
                    <a:lnTo>
                      <a:pt x="1813" y="2128"/>
                    </a:lnTo>
                    <a:lnTo>
                      <a:pt x="1812" y="2128"/>
                    </a:lnTo>
                    <a:lnTo>
                      <a:pt x="1812" y="2127"/>
                    </a:lnTo>
                    <a:lnTo>
                      <a:pt x="1812" y="2126"/>
                    </a:lnTo>
                    <a:lnTo>
                      <a:pt x="1813" y="2126"/>
                    </a:lnTo>
                    <a:lnTo>
                      <a:pt x="1814" y="2126"/>
                    </a:lnTo>
                    <a:lnTo>
                      <a:pt x="1815" y="2126"/>
                    </a:lnTo>
                    <a:lnTo>
                      <a:pt x="1815" y="2127"/>
                    </a:lnTo>
                    <a:lnTo>
                      <a:pt x="1815" y="2126"/>
                    </a:lnTo>
                    <a:lnTo>
                      <a:pt x="1816" y="2126"/>
                    </a:lnTo>
                    <a:lnTo>
                      <a:pt x="1815" y="2126"/>
                    </a:lnTo>
                    <a:lnTo>
                      <a:pt x="1815" y="2125"/>
                    </a:lnTo>
                    <a:lnTo>
                      <a:pt x="1815" y="2124"/>
                    </a:lnTo>
                    <a:lnTo>
                      <a:pt x="1815" y="2122"/>
                    </a:lnTo>
                    <a:lnTo>
                      <a:pt x="1816" y="2122"/>
                    </a:lnTo>
                    <a:lnTo>
                      <a:pt x="1817" y="2121"/>
                    </a:lnTo>
                    <a:lnTo>
                      <a:pt x="1818" y="2121"/>
                    </a:lnTo>
                    <a:lnTo>
                      <a:pt x="1818" y="2122"/>
                    </a:lnTo>
                    <a:lnTo>
                      <a:pt x="1820" y="2122"/>
                    </a:lnTo>
                    <a:lnTo>
                      <a:pt x="1820" y="2121"/>
                    </a:lnTo>
                    <a:lnTo>
                      <a:pt x="1818" y="2121"/>
                    </a:lnTo>
                    <a:lnTo>
                      <a:pt x="1818" y="2120"/>
                    </a:lnTo>
                    <a:lnTo>
                      <a:pt x="1818" y="2119"/>
                    </a:lnTo>
                    <a:lnTo>
                      <a:pt x="1820" y="2119"/>
                    </a:lnTo>
                    <a:lnTo>
                      <a:pt x="1820" y="2118"/>
                    </a:lnTo>
                    <a:lnTo>
                      <a:pt x="1821" y="2118"/>
                    </a:lnTo>
                    <a:lnTo>
                      <a:pt x="1821" y="2117"/>
                    </a:lnTo>
                    <a:lnTo>
                      <a:pt x="1822" y="2117"/>
                    </a:lnTo>
                    <a:lnTo>
                      <a:pt x="1823" y="2117"/>
                    </a:lnTo>
                    <a:lnTo>
                      <a:pt x="1824" y="2117"/>
                    </a:lnTo>
                    <a:lnTo>
                      <a:pt x="1825" y="2117"/>
                    </a:lnTo>
                    <a:lnTo>
                      <a:pt x="1825" y="2116"/>
                    </a:lnTo>
                    <a:lnTo>
                      <a:pt x="1825" y="2114"/>
                    </a:lnTo>
                    <a:lnTo>
                      <a:pt x="1825" y="2113"/>
                    </a:lnTo>
                    <a:lnTo>
                      <a:pt x="1825" y="2112"/>
                    </a:lnTo>
                    <a:lnTo>
                      <a:pt x="1825" y="2111"/>
                    </a:lnTo>
                    <a:lnTo>
                      <a:pt x="1826" y="2111"/>
                    </a:lnTo>
                    <a:lnTo>
                      <a:pt x="1825" y="2111"/>
                    </a:lnTo>
                    <a:lnTo>
                      <a:pt x="1825" y="2110"/>
                    </a:lnTo>
                    <a:lnTo>
                      <a:pt x="1824" y="2110"/>
                    </a:lnTo>
                    <a:lnTo>
                      <a:pt x="1824" y="2111"/>
                    </a:lnTo>
                    <a:lnTo>
                      <a:pt x="1824" y="2112"/>
                    </a:lnTo>
                    <a:lnTo>
                      <a:pt x="1825" y="2112"/>
                    </a:lnTo>
                    <a:lnTo>
                      <a:pt x="1824" y="2112"/>
                    </a:lnTo>
                    <a:lnTo>
                      <a:pt x="1824" y="2111"/>
                    </a:lnTo>
                    <a:lnTo>
                      <a:pt x="1824" y="2110"/>
                    </a:lnTo>
                    <a:lnTo>
                      <a:pt x="1825" y="2110"/>
                    </a:lnTo>
                    <a:lnTo>
                      <a:pt x="1825" y="2109"/>
                    </a:lnTo>
                    <a:lnTo>
                      <a:pt x="1826" y="2109"/>
                    </a:lnTo>
                    <a:lnTo>
                      <a:pt x="1827" y="2108"/>
                    </a:lnTo>
                    <a:lnTo>
                      <a:pt x="1829" y="2108"/>
                    </a:lnTo>
                    <a:lnTo>
                      <a:pt x="1830" y="2108"/>
                    </a:lnTo>
                    <a:lnTo>
                      <a:pt x="1831" y="2108"/>
                    </a:lnTo>
                    <a:lnTo>
                      <a:pt x="1832" y="2109"/>
                    </a:lnTo>
                    <a:lnTo>
                      <a:pt x="1832" y="2108"/>
                    </a:lnTo>
                    <a:lnTo>
                      <a:pt x="1833" y="2108"/>
                    </a:lnTo>
                    <a:lnTo>
                      <a:pt x="1834" y="2108"/>
                    </a:lnTo>
                    <a:lnTo>
                      <a:pt x="1834" y="2106"/>
                    </a:lnTo>
                    <a:lnTo>
                      <a:pt x="1835" y="2106"/>
                    </a:lnTo>
                    <a:lnTo>
                      <a:pt x="1835" y="2105"/>
                    </a:lnTo>
                    <a:lnTo>
                      <a:pt x="1837" y="2105"/>
                    </a:lnTo>
                    <a:lnTo>
                      <a:pt x="1837" y="2104"/>
                    </a:lnTo>
                    <a:lnTo>
                      <a:pt x="1838" y="2104"/>
                    </a:lnTo>
                    <a:lnTo>
                      <a:pt x="1838" y="2103"/>
                    </a:lnTo>
                    <a:lnTo>
                      <a:pt x="1839" y="2103"/>
                    </a:lnTo>
                    <a:lnTo>
                      <a:pt x="1840" y="2103"/>
                    </a:lnTo>
                    <a:lnTo>
                      <a:pt x="1840" y="2102"/>
                    </a:lnTo>
                    <a:lnTo>
                      <a:pt x="1841" y="2102"/>
                    </a:lnTo>
                    <a:lnTo>
                      <a:pt x="1842" y="2102"/>
                    </a:lnTo>
                    <a:lnTo>
                      <a:pt x="1842" y="2103"/>
                    </a:lnTo>
                    <a:lnTo>
                      <a:pt x="1843" y="2103"/>
                    </a:lnTo>
                    <a:lnTo>
                      <a:pt x="1843" y="2104"/>
                    </a:lnTo>
                    <a:lnTo>
                      <a:pt x="1844" y="2104"/>
                    </a:lnTo>
                    <a:lnTo>
                      <a:pt x="1846" y="2104"/>
                    </a:lnTo>
                    <a:lnTo>
                      <a:pt x="1846" y="2105"/>
                    </a:lnTo>
                    <a:lnTo>
                      <a:pt x="1847" y="2105"/>
                    </a:lnTo>
                    <a:lnTo>
                      <a:pt x="1848" y="2104"/>
                    </a:lnTo>
                    <a:lnTo>
                      <a:pt x="1849" y="2104"/>
                    </a:lnTo>
                    <a:lnTo>
                      <a:pt x="1849" y="2103"/>
                    </a:lnTo>
                    <a:lnTo>
                      <a:pt x="1850" y="2103"/>
                    </a:lnTo>
                    <a:lnTo>
                      <a:pt x="1850" y="2104"/>
                    </a:lnTo>
                    <a:lnTo>
                      <a:pt x="1851" y="2104"/>
                    </a:lnTo>
                    <a:lnTo>
                      <a:pt x="1851" y="2105"/>
                    </a:lnTo>
                    <a:lnTo>
                      <a:pt x="1850" y="2105"/>
                    </a:lnTo>
                    <a:lnTo>
                      <a:pt x="1850" y="2106"/>
                    </a:lnTo>
                    <a:lnTo>
                      <a:pt x="1849" y="2106"/>
                    </a:lnTo>
                    <a:lnTo>
                      <a:pt x="1849" y="2108"/>
                    </a:lnTo>
                    <a:lnTo>
                      <a:pt x="1848" y="2108"/>
                    </a:lnTo>
                    <a:lnTo>
                      <a:pt x="1848" y="2109"/>
                    </a:lnTo>
                    <a:lnTo>
                      <a:pt x="1847" y="2109"/>
                    </a:lnTo>
                    <a:lnTo>
                      <a:pt x="1847" y="2110"/>
                    </a:lnTo>
                    <a:lnTo>
                      <a:pt x="1846" y="2110"/>
                    </a:lnTo>
                    <a:lnTo>
                      <a:pt x="1844" y="2110"/>
                    </a:lnTo>
                    <a:lnTo>
                      <a:pt x="1844" y="2111"/>
                    </a:lnTo>
                    <a:lnTo>
                      <a:pt x="1844" y="2110"/>
                    </a:lnTo>
                    <a:lnTo>
                      <a:pt x="1843" y="2110"/>
                    </a:lnTo>
                    <a:lnTo>
                      <a:pt x="1843" y="2111"/>
                    </a:lnTo>
                    <a:lnTo>
                      <a:pt x="1842" y="2111"/>
                    </a:lnTo>
                    <a:lnTo>
                      <a:pt x="1842" y="2112"/>
                    </a:lnTo>
                    <a:lnTo>
                      <a:pt x="1842" y="2113"/>
                    </a:lnTo>
                    <a:lnTo>
                      <a:pt x="1841" y="2113"/>
                    </a:lnTo>
                    <a:lnTo>
                      <a:pt x="1841" y="2114"/>
                    </a:lnTo>
                    <a:lnTo>
                      <a:pt x="1840" y="2114"/>
                    </a:lnTo>
                    <a:lnTo>
                      <a:pt x="1840" y="2116"/>
                    </a:lnTo>
                    <a:lnTo>
                      <a:pt x="1839" y="2116"/>
                    </a:lnTo>
                    <a:lnTo>
                      <a:pt x="1839" y="2117"/>
                    </a:lnTo>
                    <a:lnTo>
                      <a:pt x="1839" y="2118"/>
                    </a:lnTo>
                    <a:lnTo>
                      <a:pt x="1838" y="2118"/>
                    </a:lnTo>
                    <a:lnTo>
                      <a:pt x="1838" y="2119"/>
                    </a:lnTo>
                    <a:lnTo>
                      <a:pt x="1839" y="2119"/>
                    </a:lnTo>
                    <a:lnTo>
                      <a:pt x="1840" y="2119"/>
                    </a:lnTo>
                    <a:lnTo>
                      <a:pt x="1840" y="2120"/>
                    </a:lnTo>
                    <a:lnTo>
                      <a:pt x="1841" y="2120"/>
                    </a:lnTo>
                    <a:lnTo>
                      <a:pt x="1841" y="2121"/>
                    </a:lnTo>
                    <a:lnTo>
                      <a:pt x="1841" y="2120"/>
                    </a:lnTo>
                    <a:lnTo>
                      <a:pt x="1842" y="2120"/>
                    </a:lnTo>
                    <a:lnTo>
                      <a:pt x="1841" y="2120"/>
                    </a:lnTo>
                    <a:lnTo>
                      <a:pt x="1841" y="2119"/>
                    </a:lnTo>
                    <a:lnTo>
                      <a:pt x="1841" y="2118"/>
                    </a:lnTo>
                    <a:lnTo>
                      <a:pt x="1842" y="2117"/>
                    </a:lnTo>
                    <a:lnTo>
                      <a:pt x="1843" y="2117"/>
                    </a:lnTo>
                    <a:lnTo>
                      <a:pt x="1843" y="2116"/>
                    </a:lnTo>
                    <a:lnTo>
                      <a:pt x="1844" y="2114"/>
                    </a:lnTo>
                    <a:lnTo>
                      <a:pt x="1846" y="2114"/>
                    </a:lnTo>
                    <a:lnTo>
                      <a:pt x="1847" y="2114"/>
                    </a:lnTo>
                    <a:lnTo>
                      <a:pt x="1847" y="2116"/>
                    </a:lnTo>
                    <a:lnTo>
                      <a:pt x="1848" y="2116"/>
                    </a:lnTo>
                    <a:lnTo>
                      <a:pt x="1848" y="2114"/>
                    </a:lnTo>
                    <a:lnTo>
                      <a:pt x="1848" y="2113"/>
                    </a:lnTo>
                    <a:lnTo>
                      <a:pt x="1849" y="2113"/>
                    </a:lnTo>
                    <a:lnTo>
                      <a:pt x="1849" y="2112"/>
                    </a:lnTo>
                    <a:lnTo>
                      <a:pt x="1850" y="2112"/>
                    </a:lnTo>
                    <a:lnTo>
                      <a:pt x="1850" y="2111"/>
                    </a:lnTo>
                    <a:lnTo>
                      <a:pt x="1851" y="2111"/>
                    </a:lnTo>
                    <a:lnTo>
                      <a:pt x="1851" y="2110"/>
                    </a:lnTo>
                    <a:lnTo>
                      <a:pt x="1852" y="2110"/>
                    </a:lnTo>
                    <a:lnTo>
                      <a:pt x="1854" y="2110"/>
                    </a:lnTo>
                    <a:lnTo>
                      <a:pt x="1855" y="2109"/>
                    </a:lnTo>
                    <a:lnTo>
                      <a:pt x="1856" y="2108"/>
                    </a:lnTo>
                    <a:lnTo>
                      <a:pt x="1857" y="2108"/>
                    </a:lnTo>
                    <a:lnTo>
                      <a:pt x="1858" y="2108"/>
                    </a:lnTo>
                    <a:lnTo>
                      <a:pt x="1859" y="2106"/>
                    </a:lnTo>
                    <a:lnTo>
                      <a:pt x="1860" y="2108"/>
                    </a:lnTo>
                    <a:lnTo>
                      <a:pt x="1860" y="2109"/>
                    </a:lnTo>
                    <a:lnTo>
                      <a:pt x="1860" y="2110"/>
                    </a:lnTo>
                    <a:lnTo>
                      <a:pt x="1859" y="2111"/>
                    </a:lnTo>
                    <a:lnTo>
                      <a:pt x="1859" y="2112"/>
                    </a:lnTo>
                    <a:lnTo>
                      <a:pt x="1859" y="2113"/>
                    </a:lnTo>
                    <a:lnTo>
                      <a:pt x="1859" y="2114"/>
                    </a:lnTo>
                    <a:lnTo>
                      <a:pt x="1859" y="2116"/>
                    </a:lnTo>
                    <a:lnTo>
                      <a:pt x="1860" y="2116"/>
                    </a:lnTo>
                    <a:lnTo>
                      <a:pt x="1860" y="2114"/>
                    </a:lnTo>
                    <a:lnTo>
                      <a:pt x="1861" y="2114"/>
                    </a:lnTo>
                    <a:lnTo>
                      <a:pt x="1860" y="2113"/>
                    </a:lnTo>
                    <a:lnTo>
                      <a:pt x="1860" y="2112"/>
                    </a:lnTo>
                    <a:lnTo>
                      <a:pt x="1861" y="2112"/>
                    </a:lnTo>
                    <a:lnTo>
                      <a:pt x="1861" y="2111"/>
                    </a:lnTo>
                    <a:lnTo>
                      <a:pt x="1863" y="2111"/>
                    </a:lnTo>
                    <a:lnTo>
                      <a:pt x="1864" y="2111"/>
                    </a:lnTo>
                    <a:lnTo>
                      <a:pt x="1865" y="2111"/>
                    </a:lnTo>
                    <a:lnTo>
                      <a:pt x="1866" y="2111"/>
                    </a:lnTo>
                    <a:lnTo>
                      <a:pt x="1867" y="2111"/>
                    </a:lnTo>
                    <a:lnTo>
                      <a:pt x="1867" y="2110"/>
                    </a:lnTo>
                    <a:lnTo>
                      <a:pt x="1866" y="2110"/>
                    </a:lnTo>
                    <a:lnTo>
                      <a:pt x="1865" y="2109"/>
                    </a:lnTo>
                    <a:lnTo>
                      <a:pt x="1865" y="2108"/>
                    </a:lnTo>
                    <a:lnTo>
                      <a:pt x="1865" y="2106"/>
                    </a:lnTo>
                    <a:lnTo>
                      <a:pt x="1865" y="2105"/>
                    </a:lnTo>
                    <a:lnTo>
                      <a:pt x="1866" y="2105"/>
                    </a:lnTo>
                    <a:lnTo>
                      <a:pt x="1866" y="2104"/>
                    </a:lnTo>
                    <a:lnTo>
                      <a:pt x="1866" y="2103"/>
                    </a:lnTo>
                    <a:lnTo>
                      <a:pt x="1866" y="2102"/>
                    </a:lnTo>
                    <a:lnTo>
                      <a:pt x="1866" y="2101"/>
                    </a:lnTo>
                    <a:lnTo>
                      <a:pt x="1865" y="2101"/>
                    </a:lnTo>
                    <a:lnTo>
                      <a:pt x="1865" y="2100"/>
                    </a:lnTo>
                    <a:lnTo>
                      <a:pt x="1864" y="2100"/>
                    </a:lnTo>
                    <a:lnTo>
                      <a:pt x="1863" y="2100"/>
                    </a:lnTo>
                    <a:lnTo>
                      <a:pt x="1861" y="2100"/>
                    </a:lnTo>
                    <a:lnTo>
                      <a:pt x="1860" y="2100"/>
                    </a:lnTo>
                    <a:lnTo>
                      <a:pt x="1860" y="2101"/>
                    </a:lnTo>
                    <a:lnTo>
                      <a:pt x="1859" y="2101"/>
                    </a:lnTo>
                    <a:lnTo>
                      <a:pt x="1859" y="2100"/>
                    </a:lnTo>
                    <a:lnTo>
                      <a:pt x="1859" y="2099"/>
                    </a:lnTo>
                    <a:lnTo>
                      <a:pt x="1860" y="2099"/>
                    </a:lnTo>
                    <a:lnTo>
                      <a:pt x="1860" y="2097"/>
                    </a:lnTo>
                    <a:lnTo>
                      <a:pt x="1860" y="2096"/>
                    </a:lnTo>
                    <a:lnTo>
                      <a:pt x="1861" y="2096"/>
                    </a:lnTo>
                    <a:lnTo>
                      <a:pt x="1861" y="2095"/>
                    </a:lnTo>
                    <a:lnTo>
                      <a:pt x="1863" y="2095"/>
                    </a:lnTo>
                    <a:lnTo>
                      <a:pt x="1863" y="2094"/>
                    </a:lnTo>
                    <a:lnTo>
                      <a:pt x="1864" y="2094"/>
                    </a:lnTo>
                    <a:lnTo>
                      <a:pt x="1865" y="2094"/>
                    </a:lnTo>
                    <a:lnTo>
                      <a:pt x="1865" y="2093"/>
                    </a:lnTo>
                    <a:lnTo>
                      <a:pt x="1865" y="2092"/>
                    </a:lnTo>
                    <a:lnTo>
                      <a:pt x="1865" y="2091"/>
                    </a:lnTo>
                    <a:lnTo>
                      <a:pt x="1864" y="2089"/>
                    </a:lnTo>
                    <a:lnTo>
                      <a:pt x="1864" y="2088"/>
                    </a:lnTo>
                    <a:lnTo>
                      <a:pt x="1863" y="2088"/>
                    </a:lnTo>
                    <a:lnTo>
                      <a:pt x="1863" y="2087"/>
                    </a:lnTo>
                    <a:lnTo>
                      <a:pt x="1861" y="2087"/>
                    </a:lnTo>
                    <a:lnTo>
                      <a:pt x="1861" y="2086"/>
                    </a:lnTo>
                    <a:lnTo>
                      <a:pt x="1860" y="2086"/>
                    </a:lnTo>
                    <a:lnTo>
                      <a:pt x="1860" y="2085"/>
                    </a:lnTo>
                    <a:lnTo>
                      <a:pt x="1859" y="2085"/>
                    </a:lnTo>
                    <a:lnTo>
                      <a:pt x="1858" y="2084"/>
                    </a:lnTo>
                    <a:lnTo>
                      <a:pt x="1859" y="2084"/>
                    </a:lnTo>
                    <a:lnTo>
                      <a:pt x="1860" y="2084"/>
                    </a:lnTo>
                    <a:lnTo>
                      <a:pt x="1860" y="2085"/>
                    </a:lnTo>
                    <a:lnTo>
                      <a:pt x="1861" y="2085"/>
                    </a:lnTo>
                    <a:lnTo>
                      <a:pt x="1863" y="2085"/>
                    </a:lnTo>
                    <a:lnTo>
                      <a:pt x="1864" y="2085"/>
                    </a:lnTo>
                    <a:lnTo>
                      <a:pt x="1865" y="2086"/>
                    </a:lnTo>
                    <a:lnTo>
                      <a:pt x="1866" y="2086"/>
                    </a:lnTo>
                    <a:lnTo>
                      <a:pt x="1867" y="2086"/>
                    </a:lnTo>
                    <a:lnTo>
                      <a:pt x="1868" y="2086"/>
                    </a:lnTo>
                    <a:lnTo>
                      <a:pt x="1868" y="2087"/>
                    </a:lnTo>
                    <a:lnTo>
                      <a:pt x="1869" y="2087"/>
                    </a:lnTo>
                    <a:lnTo>
                      <a:pt x="1869" y="2088"/>
                    </a:lnTo>
                    <a:lnTo>
                      <a:pt x="1869" y="2089"/>
                    </a:lnTo>
                    <a:lnTo>
                      <a:pt x="1869" y="2091"/>
                    </a:lnTo>
                    <a:lnTo>
                      <a:pt x="1868" y="2091"/>
                    </a:lnTo>
                    <a:lnTo>
                      <a:pt x="1868" y="2092"/>
                    </a:lnTo>
                    <a:lnTo>
                      <a:pt x="1868" y="2093"/>
                    </a:lnTo>
                    <a:lnTo>
                      <a:pt x="1868" y="2094"/>
                    </a:lnTo>
                    <a:lnTo>
                      <a:pt x="1867" y="2094"/>
                    </a:lnTo>
                    <a:lnTo>
                      <a:pt x="1867" y="2095"/>
                    </a:lnTo>
                    <a:lnTo>
                      <a:pt x="1867" y="2096"/>
                    </a:lnTo>
                    <a:lnTo>
                      <a:pt x="1867" y="2097"/>
                    </a:lnTo>
                    <a:lnTo>
                      <a:pt x="1867" y="2099"/>
                    </a:lnTo>
                    <a:lnTo>
                      <a:pt x="1868" y="2100"/>
                    </a:lnTo>
                    <a:lnTo>
                      <a:pt x="1868" y="2101"/>
                    </a:lnTo>
                    <a:lnTo>
                      <a:pt x="1869" y="2101"/>
                    </a:lnTo>
                    <a:lnTo>
                      <a:pt x="1869" y="2102"/>
                    </a:lnTo>
                    <a:lnTo>
                      <a:pt x="1871" y="2102"/>
                    </a:lnTo>
                    <a:lnTo>
                      <a:pt x="1871" y="2103"/>
                    </a:lnTo>
                    <a:lnTo>
                      <a:pt x="1872" y="2103"/>
                    </a:lnTo>
                    <a:lnTo>
                      <a:pt x="1873" y="2103"/>
                    </a:lnTo>
                    <a:lnTo>
                      <a:pt x="1874" y="2103"/>
                    </a:lnTo>
                    <a:lnTo>
                      <a:pt x="1875" y="2103"/>
                    </a:lnTo>
                    <a:lnTo>
                      <a:pt x="1875" y="2104"/>
                    </a:lnTo>
                    <a:lnTo>
                      <a:pt x="1876" y="2104"/>
                    </a:lnTo>
                    <a:lnTo>
                      <a:pt x="1877" y="2104"/>
                    </a:lnTo>
                    <a:lnTo>
                      <a:pt x="1877" y="2105"/>
                    </a:lnTo>
                    <a:lnTo>
                      <a:pt x="1879" y="2105"/>
                    </a:lnTo>
                    <a:lnTo>
                      <a:pt x="1880" y="2105"/>
                    </a:lnTo>
                    <a:lnTo>
                      <a:pt x="1881" y="2105"/>
                    </a:lnTo>
                    <a:lnTo>
                      <a:pt x="1881" y="2106"/>
                    </a:lnTo>
                    <a:lnTo>
                      <a:pt x="1882" y="2106"/>
                    </a:lnTo>
                    <a:lnTo>
                      <a:pt x="1882" y="2108"/>
                    </a:lnTo>
                    <a:lnTo>
                      <a:pt x="1883" y="2108"/>
                    </a:lnTo>
                    <a:lnTo>
                      <a:pt x="1883" y="2106"/>
                    </a:lnTo>
                    <a:lnTo>
                      <a:pt x="1883" y="2105"/>
                    </a:lnTo>
                    <a:lnTo>
                      <a:pt x="1883" y="2104"/>
                    </a:lnTo>
                    <a:lnTo>
                      <a:pt x="1884" y="2104"/>
                    </a:lnTo>
                    <a:lnTo>
                      <a:pt x="1885" y="2104"/>
                    </a:lnTo>
                    <a:lnTo>
                      <a:pt x="1886" y="2104"/>
                    </a:lnTo>
                    <a:lnTo>
                      <a:pt x="1888" y="2104"/>
                    </a:lnTo>
                    <a:lnTo>
                      <a:pt x="1889" y="2104"/>
                    </a:lnTo>
                    <a:lnTo>
                      <a:pt x="1890" y="2104"/>
                    </a:lnTo>
                    <a:lnTo>
                      <a:pt x="1891" y="2104"/>
                    </a:lnTo>
                    <a:lnTo>
                      <a:pt x="1892" y="2104"/>
                    </a:lnTo>
                    <a:lnTo>
                      <a:pt x="1892" y="2103"/>
                    </a:lnTo>
                    <a:lnTo>
                      <a:pt x="1893" y="2103"/>
                    </a:lnTo>
                    <a:lnTo>
                      <a:pt x="1892" y="2103"/>
                    </a:lnTo>
                    <a:lnTo>
                      <a:pt x="1893" y="2103"/>
                    </a:lnTo>
                    <a:lnTo>
                      <a:pt x="1894" y="2103"/>
                    </a:lnTo>
                    <a:lnTo>
                      <a:pt x="1896" y="2103"/>
                    </a:lnTo>
                    <a:lnTo>
                      <a:pt x="1896" y="2102"/>
                    </a:lnTo>
                    <a:lnTo>
                      <a:pt x="1897" y="2102"/>
                    </a:lnTo>
                    <a:lnTo>
                      <a:pt x="1898" y="2102"/>
                    </a:lnTo>
                    <a:lnTo>
                      <a:pt x="1899" y="2102"/>
                    </a:lnTo>
                    <a:lnTo>
                      <a:pt x="1899" y="2101"/>
                    </a:lnTo>
                    <a:lnTo>
                      <a:pt x="1899" y="2102"/>
                    </a:lnTo>
                    <a:lnTo>
                      <a:pt x="1900" y="2102"/>
                    </a:lnTo>
                    <a:lnTo>
                      <a:pt x="1901" y="2102"/>
                    </a:lnTo>
                    <a:lnTo>
                      <a:pt x="1901" y="2101"/>
                    </a:lnTo>
                    <a:lnTo>
                      <a:pt x="1902" y="2101"/>
                    </a:lnTo>
                    <a:lnTo>
                      <a:pt x="1902" y="2102"/>
                    </a:lnTo>
                    <a:lnTo>
                      <a:pt x="1902" y="2101"/>
                    </a:lnTo>
                    <a:lnTo>
                      <a:pt x="1903" y="2101"/>
                    </a:lnTo>
                    <a:lnTo>
                      <a:pt x="1905" y="2101"/>
                    </a:lnTo>
                    <a:lnTo>
                      <a:pt x="1906" y="2101"/>
                    </a:lnTo>
                    <a:lnTo>
                      <a:pt x="1907" y="2101"/>
                    </a:lnTo>
                    <a:lnTo>
                      <a:pt x="1908" y="2101"/>
                    </a:lnTo>
                    <a:lnTo>
                      <a:pt x="1909" y="2101"/>
                    </a:lnTo>
                    <a:lnTo>
                      <a:pt x="1910" y="2101"/>
                    </a:lnTo>
                    <a:lnTo>
                      <a:pt x="1911" y="2101"/>
                    </a:lnTo>
                    <a:lnTo>
                      <a:pt x="1913" y="2101"/>
                    </a:lnTo>
                    <a:lnTo>
                      <a:pt x="1914" y="2101"/>
                    </a:lnTo>
                    <a:lnTo>
                      <a:pt x="1914" y="2102"/>
                    </a:lnTo>
                    <a:lnTo>
                      <a:pt x="1915" y="2102"/>
                    </a:lnTo>
                    <a:lnTo>
                      <a:pt x="1915" y="2103"/>
                    </a:lnTo>
                    <a:lnTo>
                      <a:pt x="1916" y="2104"/>
                    </a:lnTo>
                    <a:lnTo>
                      <a:pt x="1917" y="2104"/>
                    </a:lnTo>
                    <a:lnTo>
                      <a:pt x="1917" y="2105"/>
                    </a:lnTo>
                    <a:lnTo>
                      <a:pt x="1918" y="2106"/>
                    </a:lnTo>
                    <a:lnTo>
                      <a:pt x="1918" y="2108"/>
                    </a:lnTo>
                    <a:lnTo>
                      <a:pt x="1918" y="2109"/>
                    </a:lnTo>
                    <a:lnTo>
                      <a:pt x="1919" y="2109"/>
                    </a:lnTo>
                    <a:lnTo>
                      <a:pt x="1919" y="2110"/>
                    </a:lnTo>
                    <a:lnTo>
                      <a:pt x="1920" y="2110"/>
                    </a:lnTo>
                    <a:lnTo>
                      <a:pt x="1920" y="2111"/>
                    </a:lnTo>
                    <a:lnTo>
                      <a:pt x="1919" y="2112"/>
                    </a:lnTo>
                    <a:lnTo>
                      <a:pt x="1919" y="2113"/>
                    </a:lnTo>
                    <a:lnTo>
                      <a:pt x="1918" y="2112"/>
                    </a:lnTo>
                    <a:lnTo>
                      <a:pt x="1917" y="2112"/>
                    </a:lnTo>
                    <a:lnTo>
                      <a:pt x="1916" y="2112"/>
                    </a:lnTo>
                    <a:lnTo>
                      <a:pt x="1915" y="2112"/>
                    </a:lnTo>
                    <a:lnTo>
                      <a:pt x="1915" y="2111"/>
                    </a:lnTo>
                    <a:lnTo>
                      <a:pt x="1914" y="2111"/>
                    </a:lnTo>
                    <a:lnTo>
                      <a:pt x="1913" y="2111"/>
                    </a:lnTo>
                    <a:lnTo>
                      <a:pt x="1913" y="2110"/>
                    </a:lnTo>
                    <a:lnTo>
                      <a:pt x="1911" y="2110"/>
                    </a:lnTo>
                    <a:lnTo>
                      <a:pt x="1910" y="2110"/>
                    </a:lnTo>
                    <a:lnTo>
                      <a:pt x="1910" y="2111"/>
                    </a:lnTo>
                    <a:lnTo>
                      <a:pt x="1909" y="2111"/>
                    </a:lnTo>
                    <a:lnTo>
                      <a:pt x="1909" y="2112"/>
                    </a:lnTo>
                    <a:lnTo>
                      <a:pt x="1909" y="2113"/>
                    </a:lnTo>
                    <a:lnTo>
                      <a:pt x="1910" y="2113"/>
                    </a:lnTo>
                    <a:lnTo>
                      <a:pt x="1910" y="2114"/>
                    </a:lnTo>
                    <a:lnTo>
                      <a:pt x="1911" y="2114"/>
                    </a:lnTo>
                    <a:lnTo>
                      <a:pt x="1911" y="2116"/>
                    </a:lnTo>
                    <a:lnTo>
                      <a:pt x="1911" y="2117"/>
                    </a:lnTo>
                    <a:lnTo>
                      <a:pt x="1910" y="2118"/>
                    </a:lnTo>
                    <a:lnTo>
                      <a:pt x="1909" y="2118"/>
                    </a:lnTo>
                    <a:lnTo>
                      <a:pt x="1909" y="2119"/>
                    </a:lnTo>
                    <a:lnTo>
                      <a:pt x="1908" y="2119"/>
                    </a:lnTo>
                    <a:lnTo>
                      <a:pt x="1907" y="2119"/>
                    </a:lnTo>
                    <a:lnTo>
                      <a:pt x="1907" y="2120"/>
                    </a:lnTo>
                    <a:lnTo>
                      <a:pt x="1907" y="2121"/>
                    </a:lnTo>
                    <a:lnTo>
                      <a:pt x="1907" y="2122"/>
                    </a:lnTo>
                    <a:lnTo>
                      <a:pt x="1908" y="2122"/>
                    </a:lnTo>
                    <a:lnTo>
                      <a:pt x="1908" y="2124"/>
                    </a:lnTo>
                    <a:lnTo>
                      <a:pt x="1908" y="2125"/>
                    </a:lnTo>
                    <a:lnTo>
                      <a:pt x="1909" y="2125"/>
                    </a:lnTo>
                    <a:lnTo>
                      <a:pt x="1910" y="2125"/>
                    </a:lnTo>
                    <a:lnTo>
                      <a:pt x="1911" y="2125"/>
                    </a:lnTo>
                    <a:lnTo>
                      <a:pt x="1911" y="2126"/>
                    </a:lnTo>
                    <a:lnTo>
                      <a:pt x="1911" y="2127"/>
                    </a:lnTo>
                    <a:lnTo>
                      <a:pt x="1911" y="2128"/>
                    </a:lnTo>
                    <a:lnTo>
                      <a:pt x="1911" y="2129"/>
                    </a:lnTo>
                    <a:lnTo>
                      <a:pt x="1913" y="2129"/>
                    </a:lnTo>
                    <a:lnTo>
                      <a:pt x="1911" y="2129"/>
                    </a:lnTo>
                    <a:lnTo>
                      <a:pt x="1911" y="2130"/>
                    </a:lnTo>
                    <a:lnTo>
                      <a:pt x="1911" y="2131"/>
                    </a:lnTo>
                    <a:lnTo>
                      <a:pt x="1913" y="2131"/>
                    </a:lnTo>
                    <a:lnTo>
                      <a:pt x="1914" y="2131"/>
                    </a:lnTo>
                    <a:lnTo>
                      <a:pt x="1914" y="2133"/>
                    </a:lnTo>
                    <a:lnTo>
                      <a:pt x="1915" y="2133"/>
                    </a:lnTo>
                    <a:lnTo>
                      <a:pt x="1915" y="2134"/>
                    </a:lnTo>
                    <a:lnTo>
                      <a:pt x="1916" y="2134"/>
                    </a:lnTo>
                    <a:lnTo>
                      <a:pt x="1916" y="2135"/>
                    </a:lnTo>
                    <a:lnTo>
                      <a:pt x="1916" y="2136"/>
                    </a:lnTo>
                    <a:lnTo>
                      <a:pt x="1916" y="2137"/>
                    </a:lnTo>
                    <a:lnTo>
                      <a:pt x="1916" y="2138"/>
                    </a:lnTo>
                    <a:lnTo>
                      <a:pt x="1916" y="2139"/>
                    </a:lnTo>
                    <a:lnTo>
                      <a:pt x="1916" y="2141"/>
                    </a:lnTo>
                    <a:lnTo>
                      <a:pt x="1916" y="2142"/>
                    </a:lnTo>
                    <a:lnTo>
                      <a:pt x="1916" y="2143"/>
                    </a:lnTo>
                    <a:lnTo>
                      <a:pt x="1916" y="2144"/>
                    </a:lnTo>
                    <a:lnTo>
                      <a:pt x="1915" y="2144"/>
                    </a:lnTo>
                    <a:lnTo>
                      <a:pt x="1915" y="2145"/>
                    </a:lnTo>
                    <a:lnTo>
                      <a:pt x="1915" y="2146"/>
                    </a:lnTo>
                    <a:lnTo>
                      <a:pt x="1914" y="2146"/>
                    </a:lnTo>
                    <a:lnTo>
                      <a:pt x="1914" y="2147"/>
                    </a:lnTo>
                    <a:lnTo>
                      <a:pt x="1914" y="2148"/>
                    </a:lnTo>
                    <a:lnTo>
                      <a:pt x="1914" y="2147"/>
                    </a:lnTo>
                    <a:lnTo>
                      <a:pt x="1914" y="2148"/>
                    </a:lnTo>
                    <a:lnTo>
                      <a:pt x="1913" y="2148"/>
                    </a:lnTo>
                    <a:lnTo>
                      <a:pt x="1913" y="2150"/>
                    </a:lnTo>
                    <a:lnTo>
                      <a:pt x="1914" y="2151"/>
                    </a:lnTo>
                    <a:lnTo>
                      <a:pt x="1913" y="2151"/>
                    </a:lnTo>
                    <a:lnTo>
                      <a:pt x="1913" y="2150"/>
                    </a:lnTo>
                    <a:lnTo>
                      <a:pt x="1911" y="2150"/>
                    </a:lnTo>
                    <a:lnTo>
                      <a:pt x="1911" y="2151"/>
                    </a:lnTo>
                    <a:lnTo>
                      <a:pt x="1913" y="2151"/>
                    </a:lnTo>
                    <a:lnTo>
                      <a:pt x="1911" y="2151"/>
                    </a:lnTo>
                    <a:lnTo>
                      <a:pt x="1910" y="2151"/>
                    </a:lnTo>
                    <a:lnTo>
                      <a:pt x="1910" y="2152"/>
                    </a:lnTo>
                    <a:lnTo>
                      <a:pt x="1910" y="2153"/>
                    </a:lnTo>
                    <a:lnTo>
                      <a:pt x="1909" y="2153"/>
                    </a:lnTo>
                    <a:lnTo>
                      <a:pt x="1909" y="2154"/>
                    </a:lnTo>
                    <a:lnTo>
                      <a:pt x="1910" y="2154"/>
                    </a:lnTo>
                    <a:lnTo>
                      <a:pt x="1909" y="2154"/>
                    </a:lnTo>
                    <a:lnTo>
                      <a:pt x="1909" y="2153"/>
                    </a:lnTo>
                    <a:lnTo>
                      <a:pt x="1908" y="2153"/>
                    </a:lnTo>
                    <a:lnTo>
                      <a:pt x="1907" y="2153"/>
                    </a:lnTo>
                    <a:lnTo>
                      <a:pt x="1906" y="2153"/>
                    </a:lnTo>
                    <a:lnTo>
                      <a:pt x="1906" y="2152"/>
                    </a:lnTo>
                    <a:lnTo>
                      <a:pt x="1905" y="2152"/>
                    </a:lnTo>
                    <a:lnTo>
                      <a:pt x="1905" y="2153"/>
                    </a:lnTo>
                    <a:lnTo>
                      <a:pt x="1905" y="2152"/>
                    </a:lnTo>
                    <a:lnTo>
                      <a:pt x="1906" y="2152"/>
                    </a:lnTo>
                    <a:lnTo>
                      <a:pt x="1905" y="2152"/>
                    </a:lnTo>
                    <a:lnTo>
                      <a:pt x="1905" y="2151"/>
                    </a:lnTo>
                    <a:lnTo>
                      <a:pt x="1903" y="2151"/>
                    </a:lnTo>
                    <a:lnTo>
                      <a:pt x="1903" y="2152"/>
                    </a:lnTo>
                    <a:lnTo>
                      <a:pt x="1903" y="2151"/>
                    </a:lnTo>
                    <a:lnTo>
                      <a:pt x="1903" y="2150"/>
                    </a:lnTo>
                    <a:lnTo>
                      <a:pt x="1902" y="2150"/>
                    </a:lnTo>
                    <a:lnTo>
                      <a:pt x="1903" y="2150"/>
                    </a:lnTo>
                    <a:lnTo>
                      <a:pt x="1903" y="2148"/>
                    </a:lnTo>
                    <a:lnTo>
                      <a:pt x="1902" y="2148"/>
                    </a:lnTo>
                    <a:lnTo>
                      <a:pt x="1902" y="2147"/>
                    </a:lnTo>
                    <a:lnTo>
                      <a:pt x="1902" y="2146"/>
                    </a:lnTo>
                    <a:lnTo>
                      <a:pt x="1903" y="2146"/>
                    </a:lnTo>
                    <a:lnTo>
                      <a:pt x="1903" y="2145"/>
                    </a:lnTo>
                    <a:lnTo>
                      <a:pt x="1905" y="2145"/>
                    </a:lnTo>
                    <a:lnTo>
                      <a:pt x="1906" y="2145"/>
                    </a:lnTo>
                    <a:lnTo>
                      <a:pt x="1905" y="2145"/>
                    </a:lnTo>
                    <a:lnTo>
                      <a:pt x="1903" y="2145"/>
                    </a:lnTo>
                    <a:lnTo>
                      <a:pt x="1903" y="2146"/>
                    </a:lnTo>
                    <a:lnTo>
                      <a:pt x="1905" y="2146"/>
                    </a:lnTo>
                    <a:lnTo>
                      <a:pt x="1906" y="2146"/>
                    </a:lnTo>
                    <a:lnTo>
                      <a:pt x="1906" y="2145"/>
                    </a:lnTo>
                    <a:lnTo>
                      <a:pt x="1907" y="2145"/>
                    </a:lnTo>
                    <a:lnTo>
                      <a:pt x="1907" y="2144"/>
                    </a:lnTo>
                    <a:lnTo>
                      <a:pt x="1907" y="2143"/>
                    </a:lnTo>
                    <a:lnTo>
                      <a:pt x="1907" y="2142"/>
                    </a:lnTo>
                    <a:lnTo>
                      <a:pt x="1906" y="2142"/>
                    </a:lnTo>
                    <a:lnTo>
                      <a:pt x="1906" y="2141"/>
                    </a:lnTo>
                    <a:lnTo>
                      <a:pt x="1905" y="2141"/>
                    </a:lnTo>
                    <a:lnTo>
                      <a:pt x="1905" y="2142"/>
                    </a:lnTo>
                    <a:lnTo>
                      <a:pt x="1905" y="2141"/>
                    </a:lnTo>
                    <a:lnTo>
                      <a:pt x="1903" y="2141"/>
                    </a:lnTo>
                    <a:lnTo>
                      <a:pt x="1903" y="2139"/>
                    </a:lnTo>
                    <a:lnTo>
                      <a:pt x="1903" y="2138"/>
                    </a:lnTo>
                    <a:lnTo>
                      <a:pt x="1902" y="2138"/>
                    </a:lnTo>
                    <a:lnTo>
                      <a:pt x="1902" y="2137"/>
                    </a:lnTo>
                    <a:lnTo>
                      <a:pt x="1901" y="2137"/>
                    </a:lnTo>
                    <a:lnTo>
                      <a:pt x="1902" y="2137"/>
                    </a:lnTo>
                    <a:lnTo>
                      <a:pt x="1903" y="2137"/>
                    </a:lnTo>
                    <a:lnTo>
                      <a:pt x="1903" y="2136"/>
                    </a:lnTo>
                    <a:lnTo>
                      <a:pt x="1903" y="2135"/>
                    </a:lnTo>
                    <a:lnTo>
                      <a:pt x="1903" y="2134"/>
                    </a:lnTo>
                    <a:lnTo>
                      <a:pt x="1902" y="2134"/>
                    </a:lnTo>
                    <a:lnTo>
                      <a:pt x="1902" y="2133"/>
                    </a:lnTo>
                    <a:lnTo>
                      <a:pt x="1901" y="2133"/>
                    </a:lnTo>
                    <a:lnTo>
                      <a:pt x="1901" y="2131"/>
                    </a:lnTo>
                    <a:lnTo>
                      <a:pt x="1901" y="2130"/>
                    </a:lnTo>
                    <a:lnTo>
                      <a:pt x="1901" y="2129"/>
                    </a:lnTo>
                    <a:lnTo>
                      <a:pt x="1900" y="2129"/>
                    </a:lnTo>
                    <a:lnTo>
                      <a:pt x="1900" y="2130"/>
                    </a:lnTo>
                    <a:lnTo>
                      <a:pt x="1899" y="2130"/>
                    </a:lnTo>
                    <a:lnTo>
                      <a:pt x="1898" y="2130"/>
                    </a:lnTo>
                    <a:lnTo>
                      <a:pt x="1897" y="2130"/>
                    </a:lnTo>
                    <a:lnTo>
                      <a:pt x="1897" y="2131"/>
                    </a:lnTo>
                    <a:lnTo>
                      <a:pt x="1897" y="2133"/>
                    </a:lnTo>
                    <a:lnTo>
                      <a:pt x="1897" y="2134"/>
                    </a:lnTo>
                    <a:lnTo>
                      <a:pt x="1898" y="2134"/>
                    </a:lnTo>
                    <a:lnTo>
                      <a:pt x="1897" y="2134"/>
                    </a:lnTo>
                    <a:lnTo>
                      <a:pt x="1897" y="2135"/>
                    </a:lnTo>
                    <a:lnTo>
                      <a:pt x="1897" y="2136"/>
                    </a:lnTo>
                    <a:lnTo>
                      <a:pt x="1896" y="2135"/>
                    </a:lnTo>
                    <a:lnTo>
                      <a:pt x="1894" y="2135"/>
                    </a:lnTo>
                    <a:lnTo>
                      <a:pt x="1894" y="2134"/>
                    </a:lnTo>
                    <a:lnTo>
                      <a:pt x="1893" y="2134"/>
                    </a:lnTo>
                    <a:lnTo>
                      <a:pt x="1892" y="2134"/>
                    </a:lnTo>
                    <a:lnTo>
                      <a:pt x="1892" y="2133"/>
                    </a:lnTo>
                    <a:lnTo>
                      <a:pt x="1891" y="2133"/>
                    </a:lnTo>
                    <a:lnTo>
                      <a:pt x="1890" y="2133"/>
                    </a:lnTo>
                    <a:lnTo>
                      <a:pt x="1891" y="2134"/>
                    </a:lnTo>
                    <a:lnTo>
                      <a:pt x="1891" y="2135"/>
                    </a:lnTo>
                    <a:lnTo>
                      <a:pt x="1890" y="2135"/>
                    </a:lnTo>
                    <a:lnTo>
                      <a:pt x="1891" y="2135"/>
                    </a:lnTo>
                    <a:lnTo>
                      <a:pt x="1891" y="2136"/>
                    </a:lnTo>
                    <a:lnTo>
                      <a:pt x="1892" y="2136"/>
                    </a:lnTo>
                    <a:lnTo>
                      <a:pt x="1893" y="2136"/>
                    </a:lnTo>
                    <a:lnTo>
                      <a:pt x="1893" y="2137"/>
                    </a:lnTo>
                    <a:lnTo>
                      <a:pt x="1894" y="2137"/>
                    </a:lnTo>
                    <a:lnTo>
                      <a:pt x="1894" y="2136"/>
                    </a:lnTo>
                    <a:lnTo>
                      <a:pt x="1894" y="2137"/>
                    </a:lnTo>
                    <a:lnTo>
                      <a:pt x="1896" y="2137"/>
                    </a:lnTo>
                    <a:lnTo>
                      <a:pt x="1896" y="2138"/>
                    </a:lnTo>
                    <a:lnTo>
                      <a:pt x="1894" y="2138"/>
                    </a:lnTo>
                    <a:lnTo>
                      <a:pt x="1894" y="2139"/>
                    </a:lnTo>
                    <a:lnTo>
                      <a:pt x="1894" y="2138"/>
                    </a:lnTo>
                    <a:lnTo>
                      <a:pt x="1893" y="2139"/>
                    </a:lnTo>
                    <a:lnTo>
                      <a:pt x="1892" y="2139"/>
                    </a:lnTo>
                    <a:lnTo>
                      <a:pt x="1891" y="2139"/>
                    </a:lnTo>
                    <a:lnTo>
                      <a:pt x="1891" y="2141"/>
                    </a:lnTo>
                    <a:lnTo>
                      <a:pt x="1890" y="2141"/>
                    </a:lnTo>
                    <a:lnTo>
                      <a:pt x="1889" y="2141"/>
                    </a:lnTo>
                    <a:lnTo>
                      <a:pt x="1888" y="2142"/>
                    </a:lnTo>
                    <a:lnTo>
                      <a:pt x="1886" y="2142"/>
                    </a:lnTo>
                    <a:lnTo>
                      <a:pt x="1885" y="2142"/>
                    </a:lnTo>
                    <a:lnTo>
                      <a:pt x="1884" y="2142"/>
                    </a:lnTo>
                    <a:lnTo>
                      <a:pt x="1883" y="2142"/>
                    </a:lnTo>
                    <a:lnTo>
                      <a:pt x="1882" y="2142"/>
                    </a:lnTo>
                    <a:lnTo>
                      <a:pt x="1882" y="2141"/>
                    </a:lnTo>
                    <a:lnTo>
                      <a:pt x="1881" y="2141"/>
                    </a:lnTo>
                    <a:lnTo>
                      <a:pt x="1880" y="2141"/>
                    </a:lnTo>
                    <a:lnTo>
                      <a:pt x="1879" y="2141"/>
                    </a:lnTo>
                    <a:lnTo>
                      <a:pt x="1879" y="2139"/>
                    </a:lnTo>
                    <a:lnTo>
                      <a:pt x="1879" y="2141"/>
                    </a:lnTo>
                    <a:lnTo>
                      <a:pt x="1877" y="2141"/>
                    </a:lnTo>
                    <a:lnTo>
                      <a:pt x="1876" y="2141"/>
                    </a:lnTo>
                    <a:lnTo>
                      <a:pt x="1876" y="2142"/>
                    </a:lnTo>
                    <a:lnTo>
                      <a:pt x="1875" y="2142"/>
                    </a:lnTo>
                    <a:lnTo>
                      <a:pt x="1875" y="2143"/>
                    </a:lnTo>
                    <a:lnTo>
                      <a:pt x="1874" y="2143"/>
                    </a:lnTo>
                    <a:lnTo>
                      <a:pt x="1874" y="2144"/>
                    </a:lnTo>
                    <a:lnTo>
                      <a:pt x="1874" y="2145"/>
                    </a:lnTo>
                    <a:lnTo>
                      <a:pt x="1874" y="2146"/>
                    </a:lnTo>
                    <a:lnTo>
                      <a:pt x="1874" y="2147"/>
                    </a:lnTo>
                    <a:lnTo>
                      <a:pt x="1873" y="2147"/>
                    </a:lnTo>
                    <a:lnTo>
                      <a:pt x="1873" y="2148"/>
                    </a:lnTo>
                    <a:lnTo>
                      <a:pt x="1873" y="2150"/>
                    </a:lnTo>
                    <a:lnTo>
                      <a:pt x="1873" y="2151"/>
                    </a:lnTo>
                    <a:lnTo>
                      <a:pt x="1872" y="2152"/>
                    </a:lnTo>
                    <a:lnTo>
                      <a:pt x="1871" y="2152"/>
                    </a:lnTo>
                    <a:lnTo>
                      <a:pt x="1871" y="2153"/>
                    </a:lnTo>
                    <a:lnTo>
                      <a:pt x="1869" y="2153"/>
                    </a:lnTo>
                    <a:lnTo>
                      <a:pt x="1869" y="2154"/>
                    </a:lnTo>
                    <a:lnTo>
                      <a:pt x="1868" y="2154"/>
                    </a:lnTo>
                    <a:lnTo>
                      <a:pt x="1867" y="2154"/>
                    </a:lnTo>
                    <a:lnTo>
                      <a:pt x="1866" y="2154"/>
                    </a:lnTo>
                    <a:lnTo>
                      <a:pt x="1867" y="2153"/>
                    </a:lnTo>
                    <a:lnTo>
                      <a:pt x="1866" y="2153"/>
                    </a:lnTo>
                    <a:lnTo>
                      <a:pt x="1866" y="2152"/>
                    </a:lnTo>
                    <a:lnTo>
                      <a:pt x="1866" y="2151"/>
                    </a:lnTo>
                    <a:lnTo>
                      <a:pt x="1866" y="2150"/>
                    </a:lnTo>
                    <a:lnTo>
                      <a:pt x="1865" y="2150"/>
                    </a:lnTo>
                    <a:lnTo>
                      <a:pt x="1865" y="2148"/>
                    </a:lnTo>
                    <a:lnTo>
                      <a:pt x="1865" y="2147"/>
                    </a:lnTo>
                    <a:lnTo>
                      <a:pt x="1866" y="2147"/>
                    </a:lnTo>
                    <a:lnTo>
                      <a:pt x="1866" y="2146"/>
                    </a:lnTo>
                    <a:lnTo>
                      <a:pt x="1866" y="2145"/>
                    </a:lnTo>
                    <a:lnTo>
                      <a:pt x="1866" y="2144"/>
                    </a:lnTo>
                    <a:lnTo>
                      <a:pt x="1865" y="2144"/>
                    </a:lnTo>
                    <a:lnTo>
                      <a:pt x="1865" y="2143"/>
                    </a:lnTo>
                    <a:lnTo>
                      <a:pt x="1865" y="2142"/>
                    </a:lnTo>
                    <a:lnTo>
                      <a:pt x="1866" y="2142"/>
                    </a:lnTo>
                    <a:lnTo>
                      <a:pt x="1866" y="2141"/>
                    </a:lnTo>
                    <a:lnTo>
                      <a:pt x="1867" y="2141"/>
                    </a:lnTo>
                    <a:lnTo>
                      <a:pt x="1868" y="2139"/>
                    </a:lnTo>
                    <a:lnTo>
                      <a:pt x="1867" y="2139"/>
                    </a:lnTo>
                    <a:lnTo>
                      <a:pt x="1867" y="2138"/>
                    </a:lnTo>
                    <a:lnTo>
                      <a:pt x="1867" y="2137"/>
                    </a:lnTo>
                    <a:lnTo>
                      <a:pt x="1867" y="2136"/>
                    </a:lnTo>
                    <a:lnTo>
                      <a:pt x="1866" y="2136"/>
                    </a:lnTo>
                    <a:lnTo>
                      <a:pt x="1866" y="2135"/>
                    </a:lnTo>
                    <a:lnTo>
                      <a:pt x="1866" y="2134"/>
                    </a:lnTo>
                    <a:lnTo>
                      <a:pt x="1866" y="2133"/>
                    </a:lnTo>
                    <a:lnTo>
                      <a:pt x="1866" y="2131"/>
                    </a:lnTo>
                    <a:lnTo>
                      <a:pt x="1866" y="2130"/>
                    </a:lnTo>
                    <a:lnTo>
                      <a:pt x="1866" y="2129"/>
                    </a:lnTo>
                    <a:lnTo>
                      <a:pt x="1866" y="2130"/>
                    </a:lnTo>
                    <a:lnTo>
                      <a:pt x="1865" y="2130"/>
                    </a:lnTo>
                    <a:lnTo>
                      <a:pt x="1865" y="2131"/>
                    </a:lnTo>
                    <a:lnTo>
                      <a:pt x="1864" y="2131"/>
                    </a:lnTo>
                    <a:lnTo>
                      <a:pt x="1864" y="2133"/>
                    </a:lnTo>
                    <a:lnTo>
                      <a:pt x="1863" y="2133"/>
                    </a:lnTo>
                    <a:lnTo>
                      <a:pt x="1861" y="2133"/>
                    </a:lnTo>
                    <a:lnTo>
                      <a:pt x="1860" y="2133"/>
                    </a:lnTo>
                    <a:lnTo>
                      <a:pt x="1860" y="2131"/>
                    </a:lnTo>
                    <a:lnTo>
                      <a:pt x="1859" y="2130"/>
                    </a:lnTo>
                    <a:lnTo>
                      <a:pt x="1858" y="2130"/>
                    </a:lnTo>
                    <a:lnTo>
                      <a:pt x="1858" y="2131"/>
                    </a:lnTo>
                    <a:lnTo>
                      <a:pt x="1858" y="2133"/>
                    </a:lnTo>
                    <a:lnTo>
                      <a:pt x="1859" y="2133"/>
                    </a:lnTo>
                    <a:lnTo>
                      <a:pt x="1859" y="2134"/>
                    </a:lnTo>
                    <a:lnTo>
                      <a:pt x="1860" y="2134"/>
                    </a:lnTo>
                    <a:lnTo>
                      <a:pt x="1859" y="2134"/>
                    </a:lnTo>
                    <a:lnTo>
                      <a:pt x="1859" y="2135"/>
                    </a:lnTo>
                    <a:lnTo>
                      <a:pt x="1860" y="2135"/>
                    </a:lnTo>
                    <a:lnTo>
                      <a:pt x="1860" y="2136"/>
                    </a:lnTo>
                    <a:lnTo>
                      <a:pt x="1860" y="2135"/>
                    </a:lnTo>
                    <a:lnTo>
                      <a:pt x="1861" y="2135"/>
                    </a:lnTo>
                    <a:lnTo>
                      <a:pt x="1863" y="2135"/>
                    </a:lnTo>
                    <a:lnTo>
                      <a:pt x="1863" y="2136"/>
                    </a:lnTo>
                    <a:lnTo>
                      <a:pt x="1864" y="2136"/>
                    </a:lnTo>
                    <a:lnTo>
                      <a:pt x="1864" y="2137"/>
                    </a:lnTo>
                    <a:lnTo>
                      <a:pt x="1864" y="2138"/>
                    </a:lnTo>
                    <a:lnTo>
                      <a:pt x="1863" y="2138"/>
                    </a:lnTo>
                    <a:lnTo>
                      <a:pt x="1863" y="2139"/>
                    </a:lnTo>
                    <a:lnTo>
                      <a:pt x="1863" y="2141"/>
                    </a:lnTo>
                    <a:lnTo>
                      <a:pt x="1861" y="2141"/>
                    </a:lnTo>
                    <a:lnTo>
                      <a:pt x="1861" y="2142"/>
                    </a:lnTo>
                    <a:lnTo>
                      <a:pt x="1860" y="2142"/>
                    </a:lnTo>
                    <a:lnTo>
                      <a:pt x="1860" y="2143"/>
                    </a:lnTo>
                    <a:lnTo>
                      <a:pt x="1860" y="2144"/>
                    </a:lnTo>
                    <a:lnTo>
                      <a:pt x="1859" y="2144"/>
                    </a:lnTo>
                    <a:lnTo>
                      <a:pt x="1858" y="2144"/>
                    </a:lnTo>
                    <a:lnTo>
                      <a:pt x="1858" y="2145"/>
                    </a:lnTo>
                    <a:lnTo>
                      <a:pt x="1857" y="2144"/>
                    </a:lnTo>
                    <a:lnTo>
                      <a:pt x="1857" y="2143"/>
                    </a:lnTo>
                    <a:lnTo>
                      <a:pt x="1856" y="2143"/>
                    </a:lnTo>
                    <a:lnTo>
                      <a:pt x="1856" y="2144"/>
                    </a:lnTo>
                    <a:lnTo>
                      <a:pt x="1855" y="2144"/>
                    </a:lnTo>
                    <a:lnTo>
                      <a:pt x="1855" y="2143"/>
                    </a:lnTo>
                    <a:lnTo>
                      <a:pt x="1854" y="2143"/>
                    </a:lnTo>
                    <a:lnTo>
                      <a:pt x="1855" y="2143"/>
                    </a:lnTo>
                    <a:lnTo>
                      <a:pt x="1855" y="2142"/>
                    </a:lnTo>
                    <a:lnTo>
                      <a:pt x="1855" y="2141"/>
                    </a:lnTo>
                    <a:lnTo>
                      <a:pt x="1854" y="2141"/>
                    </a:lnTo>
                    <a:lnTo>
                      <a:pt x="1852" y="2141"/>
                    </a:lnTo>
                    <a:lnTo>
                      <a:pt x="1852" y="2139"/>
                    </a:lnTo>
                    <a:lnTo>
                      <a:pt x="1851" y="2139"/>
                    </a:lnTo>
                    <a:lnTo>
                      <a:pt x="1850" y="2139"/>
                    </a:lnTo>
                    <a:lnTo>
                      <a:pt x="1850" y="2141"/>
                    </a:lnTo>
                    <a:lnTo>
                      <a:pt x="1850" y="2142"/>
                    </a:lnTo>
                    <a:lnTo>
                      <a:pt x="1849" y="2142"/>
                    </a:lnTo>
                    <a:lnTo>
                      <a:pt x="1849" y="2143"/>
                    </a:lnTo>
                    <a:lnTo>
                      <a:pt x="1848" y="2143"/>
                    </a:lnTo>
                    <a:lnTo>
                      <a:pt x="1848" y="2144"/>
                    </a:lnTo>
                    <a:lnTo>
                      <a:pt x="1847" y="2143"/>
                    </a:lnTo>
                    <a:lnTo>
                      <a:pt x="1846" y="2143"/>
                    </a:lnTo>
                    <a:lnTo>
                      <a:pt x="1844" y="2143"/>
                    </a:lnTo>
                    <a:lnTo>
                      <a:pt x="1844" y="2144"/>
                    </a:lnTo>
                    <a:lnTo>
                      <a:pt x="1846" y="2144"/>
                    </a:lnTo>
                    <a:lnTo>
                      <a:pt x="1846" y="2145"/>
                    </a:lnTo>
                    <a:lnTo>
                      <a:pt x="1846" y="2144"/>
                    </a:lnTo>
                    <a:lnTo>
                      <a:pt x="1847" y="2144"/>
                    </a:lnTo>
                    <a:lnTo>
                      <a:pt x="1847" y="2145"/>
                    </a:lnTo>
                    <a:lnTo>
                      <a:pt x="1848" y="2145"/>
                    </a:lnTo>
                    <a:lnTo>
                      <a:pt x="1849" y="2145"/>
                    </a:lnTo>
                    <a:lnTo>
                      <a:pt x="1850" y="2145"/>
                    </a:lnTo>
                    <a:lnTo>
                      <a:pt x="1850" y="2146"/>
                    </a:lnTo>
                    <a:lnTo>
                      <a:pt x="1851" y="2146"/>
                    </a:lnTo>
                    <a:lnTo>
                      <a:pt x="1851" y="2147"/>
                    </a:lnTo>
                    <a:lnTo>
                      <a:pt x="1851" y="2148"/>
                    </a:lnTo>
                    <a:lnTo>
                      <a:pt x="1852" y="2148"/>
                    </a:lnTo>
                    <a:lnTo>
                      <a:pt x="1852" y="2150"/>
                    </a:lnTo>
                    <a:lnTo>
                      <a:pt x="1854" y="2150"/>
                    </a:lnTo>
                    <a:lnTo>
                      <a:pt x="1854" y="2151"/>
                    </a:lnTo>
                    <a:lnTo>
                      <a:pt x="1854" y="2152"/>
                    </a:lnTo>
                    <a:lnTo>
                      <a:pt x="1855" y="2152"/>
                    </a:lnTo>
                    <a:lnTo>
                      <a:pt x="1856" y="2152"/>
                    </a:lnTo>
                    <a:lnTo>
                      <a:pt x="1857" y="2152"/>
                    </a:lnTo>
                    <a:lnTo>
                      <a:pt x="1857" y="2151"/>
                    </a:lnTo>
                    <a:lnTo>
                      <a:pt x="1857" y="2150"/>
                    </a:lnTo>
                    <a:lnTo>
                      <a:pt x="1858" y="2150"/>
                    </a:lnTo>
                    <a:lnTo>
                      <a:pt x="1859" y="2150"/>
                    </a:lnTo>
                    <a:lnTo>
                      <a:pt x="1859" y="2151"/>
                    </a:lnTo>
                    <a:lnTo>
                      <a:pt x="1859" y="2152"/>
                    </a:lnTo>
                    <a:lnTo>
                      <a:pt x="1860" y="2152"/>
                    </a:lnTo>
                    <a:lnTo>
                      <a:pt x="1859" y="2152"/>
                    </a:lnTo>
                    <a:lnTo>
                      <a:pt x="1859" y="2153"/>
                    </a:lnTo>
                    <a:lnTo>
                      <a:pt x="1858" y="2153"/>
                    </a:lnTo>
                    <a:lnTo>
                      <a:pt x="1858" y="2154"/>
                    </a:lnTo>
                    <a:lnTo>
                      <a:pt x="1857" y="2153"/>
                    </a:lnTo>
                    <a:lnTo>
                      <a:pt x="1856" y="2153"/>
                    </a:lnTo>
                    <a:lnTo>
                      <a:pt x="1856" y="2154"/>
                    </a:lnTo>
                    <a:lnTo>
                      <a:pt x="1855" y="2154"/>
                    </a:lnTo>
                    <a:lnTo>
                      <a:pt x="1856" y="2154"/>
                    </a:lnTo>
                    <a:lnTo>
                      <a:pt x="1856" y="2155"/>
                    </a:lnTo>
                    <a:lnTo>
                      <a:pt x="1855" y="2155"/>
                    </a:lnTo>
                    <a:lnTo>
                      <a:pt x="1855" y="2154"/>
                    </a:lnTo>
                    <a:lnTo>
                      <a:pt x="1854" y="2154"/>
                    </a:lnTo>
                    <a:lnTo>
                      <a:pt x="1852" y="2154"/>
                    </a:lnTo>
                    <a:lnTo>
                      <a:pt x="1851" y="2155"/>
                    </a:lnTo>
                    <a:lnTo>
                      <a:pt x="1851" y="2156"/>
                    </a:lnTo>
                    <a:lnTo>
                      <a:pt x="1850" y="2156"/>
                    </a:lnTo>
                    <a:lnTo>
                      <a:pt x="1850" y="2158"/>
                    </a:lnTo>
                    <a:lnTo>
                      <a:pt x="1850" y="2159"/>
                    </a:lnTo>
                    <a:lnTo>
                      <a:pt x="1850" y="2160"/>
                    </a:lnTo>
                    <a:lnTo>
                      <a:pt x="1849" y="2160"/>
                    </a:lnTo>
                    <a:lnTo>
                      <a:pt x="1849" y="2161"/>
                    </a:lnTo>
                    <a:lnTo>
                      <a:pt x="1849" y="2162"/>
                    </a:lnTo>
                    <a:lnTo>
                      <a:pt x="1848" y="2162"/>
                    </a:lnTo>
                    <a:lnTo>
                      <a:pt x="1847" y="2162"/>
                    </a:lnTo>
                    <a:lnTo>
                      <a:pt x="1847" y="2161"/>
                    </a:lnTo>
                    <a:lnTo>
                      <a:pt x="1846" y="2161"/>
                    </a:lnTo>
                    <a:lnTo>
                      <a:pt x="1844" y="2161"/>
                    </a:lnTo>
                    <a:lnTo>
                      <a:pt x="1843" y="2161"/>
                    </a:lnTo>
                    <a:lnTo>
                      <a:pt x="1843" y="2162"/>
                    </a:lnTo>
                    <a:lnTo>
                      <a:pt x="1844" y="2162"/>
                    </a:lnTo>
                    <a:lnTo>
                      <a:pt x="1844" y="2163"/>
                    </a:lnTo>
                    <a:lnTo>
                      <a:pt x="1846" y="2163"/>
                    </a:lnTo>
                    <a:lnTo>
                      <a:pt x="1847" y="2163"/>
                    </a:lnTo>
                    <a:lnTo>
                      <a:pt x="1847" y="2164"/>
                    </a:lnTo>
                    <a:lnTo>
                      <a:pt x="1848" y="2164"/>
                    </a:lnTo>
                    <a:lnTo>
                      <a:pt x="1849" y="2164"/>
                    </a:lnTo>
                    <a:lnTo>
                      <a:pt x="1849" y="2165"/>
                    </a:lnTo>
                    <a:lnTo>
                      <a:pt x="1850" y="2165"/>
                    </a:lnTo>
                    <a:lnTo>
                      <a:pt x="1851" y="2165"/>
                    </a:lnTo>
                    <a:lnTo>
                      <a:pt x="1851" y="2164"/>
                    </a:lnTo>
                    <a:lnTo>
                      <a:pt x="1852" y="2164"/>
                    </a:lnTo>
                    <a:lnTo>
                      <a:pt x="1854" y="2164"/>
                    </a:lnTo>
                    <a:lnTo>
                      <a:pt x="1855" y="2164"/>
                    </a:lnTo>
                    <a:lnTo>
                      <a:pt x="1856" y="2164"/>
                    </a:lnTo>
                    <a:lnTo>
                      <a:pt x="1856" y="2163"/>
                    </a:lnTo>
                    <a:lnTo>
                      <a:pt x="1857" y="2162"/>
                    </a:lnTo>
                    <a:lnTo>
                      <a:pt x="1858" y="2162"/>
                    </a:lnTo>
                    <a:lnTo>
                      <a:pt x="1859" y="2162"/>
                    </a:lnTo>
                    <a:lnTo>
                      <a:pt x="1859" y="2163"/>
                    </a:lnTo>
                    <a:lnTo>
                      <a:pt x="1859" y="2164"/>
                    </a:lnTo>
                    <a:lnTo>
                      <a:pt x="1860" y="2164"/>
                    </a:lnTo>
                    <a:lnTo>
                      <a:pt x="1860" y="2165"/>
                    </a:lnTo>
                    <a:lnTo>
                      <a:pt x="1860" y="2167"/>
                    </a:lnTo>
                    <a:lnTo>
                      <a:pt x="1860" y="2168"/>
                    </a:lnTo>
                    <a:lnTo>
                      <a:pt x="1860" y="2169"/>
                    </a:lnTo>
                    <a:lnTo>
                      <a:pt x="1860" y="2170"/>
                    </a:lnTo>
                    <a:lnTo>
                      <a:pt x="1859" y="2171"/>
                    </a:lnTo>
                    <a:lnTo>
                      <a:pt x="1858" y="2170"/>
                    </a:lnTo>
                    <a:lnTo>
                      <a:pt x="1857" y="2170"/>
                    </a:lnTo>
                    <a:lnTo>
                      <a:pt x="1856" y="2170"/>
                    </a:lnTo>
                    <a:lnTo>
                      <a:pt x="1855" y="2170"/>
                    </a:lnTo>
                    <a:lnTo>
                      <a:pt x="1854" y="2170"/>
                    </a:lnTo>
                    <a:lnTo>
                      <a:pt x="1852" y="2170"/>
                    </a:lnTo>
                    <a:lnTo>
                      <a:pt x="1851" y="2170"/>
                    </a:lnTo>
                    <a:lnTo>
                      <a:pt x="1851" y="2171"/>
                    </a:lnTo>
                    <a:lnTo>
                      <a:pt x="1850" y="2171"/>
                    </a:lnTo>
                    <a:lnTo>
                      <a:pt x="1850" y="2172"/>
                    </a:lnTo>
                    <a:lnTo>
                      <a:pt x="1851" y="2172"/>
                    </a:lnTo>
                    <a:lnTo>
                      <a:pt x="1851" y="2173"/>
                    </a:lnTo>
                    <a:lnTo>
                      <a:pt x="1852" y="2173"/>
                    </a:lnTo>
                    <a:lnTo>
                      <a:pt x="1852" y="2175"/>
                    </a:lnTo>
                    <a:lnTo>
                      <a:pt x="1854" y="2175"/>
                    </a:lnTo>
                    <a:lnTo>
                      <a:pt x="1854" y="2176"/>
                    </a:lnTo>
                    <a:lnTo>
                      <a:pt x="1854" y="2177"/>
                    </a:lnTo>
                    <a:lnTo>
                      <a:pt x="1855" y="2177"/>
                    </a:lnTo>
                    <a:lnTo>
                      <a:pt x="1855" y="2178"/>
                    </a:lnTo>
                    <a:lnTo>
                      <a:pt x="1855" y="2179"/>
                    </a:lnTo>
                    <a:lnTo>
                      <a:pt x="1855" y="2180"/>
                    </a:lnTo>
                    <a:lnTo>
                      <a:pt x="1854" y="2180"/>
                    </a:lnTo>
                    <a:lnTo>
                      <a:pt x="1854" y="2181"/>
                    </a:lnTo>
                    <a:lnTo>
                      <a:pt x="1854" y="2180"/>
                    </a:lnTo>
                    <a:lnTo>
                      <a:pt x="1852" y="2180"/>
                    </a:lnTo>
                    <a:lnTo>
                      <a:pt x="1852" y="2179"/>
                    </a:lnTo>
                    <a:lnTo>
                      <a:pt x="1851" y="2179"/>
                    </a:lnTo>
                    <a:lnTo>
                      <a:pt x="1850" y="2179"/>
                    </a:lnTo>
                    <a:lnTo>
                      <a:pt x="1850" y="2180"/>
                    </a:lnTo>
                    <a:lnTo>
                      <a:pt x="1849" y="2181"/>
                    </a:lnTo>
                    <a:lnTo>
                      <a:pt x="1849" y="2183"/>
                    </a:lnTo>
                    <a:lnTo>
                      <a:pt x="1848" y="2183"/>
                    </a:lnTo>
                    <a:lnTo>
                      <a:pt x="1848" y="2184"/>
                    </a:lnTo>
                    <a:lnTo>
                      <a:pt x="1847" y="2184"/>
                    </a:lnTo>
                    <a:lnTo>
                      <a:pt x="1846" y="2184"/>
                    </a:lnTo>
                    <a:lnTo>
                      <a:pt x="1844" y="2184"/>
                    </a:lnTo>
                    <a:lnTo>
                      <a:pt x="1843" y="2184"/>
                    </a:lnTo>
                    <a:lnTo>
                      <a:pt x="1842" y="2184"/>
                    </a:lnTo>
                    <a:lnTo>
                      <a:pt x="1841" y="2184"/>
                    </a:lnTo>
                    <a:lnTo>
                      <a:pt x="1841" y="2185"/>
                    </a:lnTo>
                    <a:lnTo>
                      <a:pt x="1841" y="2186"/>
                    </a:lnTo>
                    <a:lnTo>
                      <a:pt x="1840" y="2186"/>
                    </a:lnTo>
                    <a:lnTo>
                      <a:pt x="1841" y="2186"/>
                    </a:lnTo>
                    <a:lnTo>
                      <a:pt x="1840" y="2186"/>
                    </a:lnTo>
                    <a:lnTo>
                      <a:pt x="1839" y="2186"/>
                    </a:lnTo>
                    <a:lnTo>
                      <a:pt x="1839" y="2187"/>
                    </a:lnTo>
                    <a:lnTo>
                      <a:pt x="1840" y="2187"/>
                    </a:lnTo>
                    <a:lnTo>
                      <a:pt x="1839" y="2188"/>
                    </a:lnTo>
                    <a:lnTo>
                      <a:pt x="1839" y="2189"/>
                    </a:lnTo>
                    <a:lnTo>
                      <a:pt x="1840" y="2189"/>
                    </a:lnTo>
                    <a:lnTo>
                      <a:pt x="1841" y="2189"/>
                    </a:lnTo>
                    <a:lnTo>
                      <a:pt x="1842" y="2189"/>
                    </a:lnTo>
                    <a:lnTo>
                      <a:pt x="1843" y="2189"/>
                    </a:lnTo>
                    <a:lnTo>
                      <a:pt x="1843" y="2190"/>
                    </a:lnTo>
                    <a:lnTo>
                      <a:pt x="1843" y="2192"/>
                    </a:lnTo>
                    <a:lnTo>
                      <a:pt x="1844" y="2192"/>
                    </a:lnTo>
                    <a:lnTo>
                      <a:pt x="1844" y="2193"/>
                    </a:lnTo>
                    <a:lnTo>
                      <a:pt x="1844" y="2194"/>
                    </a:lnTo>
                    <a:lnTo>
                      <a:pt x="1843" y="2194"/>
                    </a:lnTo>
                    <a:lnTo>
                      <a:pt x="1842" y="2195"/>
                    </a:lnTo>
                    <a:lnTo>
                      <a:pt x="1842" y="2196"/>
                    </a:lnTo>
                    <a:lnTo>
                      <a:pt x="1843" y="2197"/>
                    </a:lnTo>
                    <a:lnTo>
                      <a:pt x="1843" y="2198"/>
                    </a:lnTo>
                    <a:lnTo>
                      <a:pt x="1843" y="2200"/>
                    </a:lnTo>
                    <a:lnTo>
                      <a:pt x="1843" y="2201"/>
                    </a:lnTo>
                    <a:lnTo>
                      <a:pt x="1842" y="2201"/>
                    </a:lnTo>
                    <a:lnTo>
                      <a:pt x="1842" y="2202"/>
                    </a:lnTo>
                    <a:lnTo>
                      <a:pt x="1841" y="2202"/>
                    </a:lnTo>
                    <a:lnTo>
                      <a:pt x="1840" y="2202"/>
                    </a:lnTo>
                    <a:lnTo>
                      <a:pt x="1839" y="2202"/>
                    </a:lnTo>
                    <a:lnTo>
                      <a:pt x="1838" y="2202"/>
                    </a:lnTo>
                    <a:lnTo>
                      <a:pt x="1839" y="2202"/>
                    </a:lnTo>
                    <a:lnTo>
                      <a:pt x="1840" y="2202"/>
                    </a:lnTo>
                    <a:lnTo>
                      <a:pt x="1841" y="2202"/>
                    </a:lnTo>
                    <a:lnTo>
                      <a:pt x="1841" y="2203"/>
                    </a:lnTo>
                    <a:lnTo>
                      <a:pt x="1842" y="2203"/>
                    </a:lnTo>
                    <a:lnTo>
                      <a:pt x="1843" y="2203"/>
                    </a:lnTo>
                    <a:lnTo>
                      <a:pt x="1843" y="2204"/>
                    </a:lnTo>
                    <a:lnTo>
                      <a:pt x="1844" y="2203"/>
                    </a:lnTo>
                    <a:lnTo>
                      <a:pt x="1844" y="2204"/>
                    </a:lnTo>
                    <a:lnTo>
                      <a:pt x="1846" y="2204"/>
                    </a:lnTo>
                    <a:lnTo>
                      <a:pt x="1846" y="2203"/>
                    </a:lnTo>
                    <a:lnTo>
                      <a:pt x="1847" y="2203"/>
                    </a:lnTo>
                    <a:lnTo>
                      <a:pt x="1848" y="2203"/>
                    </a:lnTo>
                    <a:lnTo>
                      <a:pt x="1849" y="2203"/>
                    </a:lnTo>
                    <a:lnTo>
                      <a:pt x="1848" y="2203"/>
                    </a:lnTo>
                    <a:lnTo>
                      <a:pt x="1848" y="2202"/>
                    </a:lnTo>
                    <a:lnTo>
                      <a:pt x="1848" y="2201"/>
                    </a:lnTo>
                    <a:lnTo>
                      <a:pt x="1847" y="2200"/>
                    </a:lnTo>
                    <a:lnTo>
                      <a:pt x="1848" y="2200"/>
                    </a:lnTo>
                    <a:lnTo>
                      <a:pt x="1848" y="2198"/>
                    </a:lnTo>
                    <a:lnTo>
                      <a:pt x="1849" y="2198"/>
                    </a:lnTo>
                    <a:lnTo>
                      <a:pt x="1849" y="2197"/>
                    </a:lnTo>
                    <a:lnTo>
                      <a:pt x="1850" y="2197"/>
                    </a:lnTo>
                    <a:lnTo>
                      <a:pt x="1851" y="2197"/>
                    </a:lnTo>
                    <a:lnTo>
                      <a:pt x="1851" y="2196"/>
                    </a:lnTo>
                    <a:lnTo>
                      <a:pt x="1852" y="2196"/>
                    </a:lnTo>
                    <a:lnTo>
                      <a:pt x="1854" y="2196"/>
                    </a:lnTo>
                    <a:lnTo>
                      <a:pt x="1855" y="2196"/>
                    </a:lnTo>
                    <a:lnTo>
                      <a:pt x="1855" y="2195"/>
                    </a:lnTo>
                    <a:lnTo>
                      <a:pt x="1855" y="2194"/>
                    </a:lnTo>
                    <a:lnTo>
                      <a:pt x="1854" y="2194"/>
                    </a:lnTo>
                    <a:lnTo>
                      <a:pt x="1854" y="2195"/>
                    </a:lnTo>
                    <a:lnTo>
                      <a:pt x="1854" y="2194"/>
                    </a:lnTo>
                    <a:lnTo>
                      <a:pt x="1855" y="2193"/>
                    </a:lnTo>
                    <a:lnTo>
                      <a:pt x="1856" y="2193"/>
                    </a:lnTo>
                    <a:lnTo>
                      <a:pt x="1856" y="2192"/>
                    </a:lnTo>
                    <a:lnTo>
                      <a:pt x="1857" y="2192"/>
                    </a:lnTo>
                    <a:lnTo>
                      <a:pt x="1857" y="2190"/>
                    </a:lnTo>
                    <a:lnTo>
                      <a:pt x="1858" y="2190"/>
                    </a:lnTo>
                    <a:lnTo>
                      <a:pt x="1859" y="2190"/>
                    </a:lnTo>
                    <a:lnTo>
                      <a:pt x="1860" y="2189"/>
                    </a:lnTo>
                    <a:lnTo>
                      <a:pt x="1860" y="2188"/>
                    </a:lnTo>
                    <a:lnTo>
                      <a:pt x="1860" y="2187"/>
                    </a:lnTo>
                    <a:lnTo>
                      <a:pt x="1861" y="2187"/>
                    </a:lnTo>
                    <a:lnTo>
                      <a:pt x="1863" y="2187"/>
                    </a:lnTo>
                    <a:lnTo>
                      <a:pt x="1864" y="2187"/>
                    </a:lnTo>
                    <a:lnTo>
                      <a:pt x="1864" y="2186"/>
                    </a:lnTo>
                    <a:lnTo>
                      <a:pt x="1864" y="2185"/>
                    </a:lnTo>
                    <a:lnTo>
                      <a:pt x="1865" y="2185"/>
                    </a:lnTo>
                    <a:lnTo>
                      <a:pt x="1864" y="2185"/>
                    </a:lnTo>
                    <a:lnTo>
                      <a:pt x="1865" y="2185"/>
                    </a:lnTo>
                    <a:lnTo>
                      <a:pt x="1865" y="2184"/>
                    </a:lnTo>
                    <a:lnTo>
                      <a:pt x="1864" y="2184"/>
                    </a:lnTo>
                    <a:lnTo>
                      <a:pt x="1865" y="2184"/>
                    </a:lnTo>
                    <a:lnTo>
                      <a:pt x="1866" y="2183"/>
                    </a:lnTo>
                    <a:lnTo>
                      <a:pt x="1866" y="2184"/>
                    </a:lnTo>
                    <a:lnTo>
                      <a:pt x="1867" y="2184"/>
                    </a:lnTo>
                    <a:lnTo>
                      <a:pt x="1867" y="2185"/>
                    </a:lnTo>
                    <a:lnTo>
                      <a:pt x="1868" y="2185"/>
                    </a:lnTo>
                    <a:lnTo>
                      <a:pt x="1869" y="2185"/>
                    </a:lnTo>
                    <a:lnTo>
                      <a:pt x="1869" y="2186"/>
                    </a:lnTo>
                    <a:lnTo>
                      <a:pt x="1871" y="2187"/>
                    </a:lnTo>
                    <a:lnTo>
                      <a:pt x="1869" y="2187"/>
                    </a:lnTo>
                    <a:lnTo>
                      <a:pt x="1869" y="2188"/>
                    </a:lnTo>
                    <a:lnTo>
                      <a:pt x="1871" y="2189"/>
                    </a:lnTo>
                    <a:lnTo>
                      <a:pt x="1871" y="2190"/>
                    </a:lnTo>
                    <a:lnTo>
                      <a:pt x="1869" y="2192"/>
                    </a:lnTo>
                    <a:lnTo>
                      <a:pt x="1869" y="2193"/>
                    </a:lnTo>
                    <a:lnTo>
                      <a:pt x="1869" y="2194"/>
                    </a:lnTo>
                    <a:lnTo>
                      <a:pt x="1869" y="2195"/>
                    </a:lnTo>
                    <a:lnTo>
                      <a:pt x="1868" y="2196"/>
                    </a:lnTo>
                    <a:lnTo>
                      <a:pt x="1867" y="2196"/>
                    </a:lnTo>
                    <a:lnTo>
                      <a:pt x="1867" y="2197"/>
                    </a:lnTo>
                    <a:lnTo>
                      <a:pt x="1867" y="2198"/>
                    </a:lnTo>
                    <a:lnTo>
                      <a:pt x="1866" y="2198"/>
                    </a:lnTo>
                    <a:lnTo>
                      <a:pt x="1866" y="2200"/>
                    </a:lnTo>
                    <a:lnTo>
                      <a:pt x="1865" y="2200"/>
                    </a:lnTo>
                    <a:lnTo>
                      <a:pt x="1865" y="2201"/>
                    </a:lnTo>
                    <a:lnTo>
                      <a:pt x="1864" y="2201"/>
                    </a:lnTo>
                    <a:lnTo>
                      <a:pt x="1864" y="2202"/>
                    </a:lnTo>
                    <a:lnTo>
                      <a:pt x="1863" y="2202"/>
                    </a:lnTo>
                    <a:lnTo>
                      <a:pt x="1861" y="2202"/>
                    </a:lnTo>
                    <a:lnTo>
                      <a:pt x="1861" y="2203"/>
                    </a:lnTo>
                    <a:lnTo>
                      <a:pt x="1861" y="2204"/>
                    </a:lnTo>
                    <a:lnTo>
                      <a:pt x="1861" y="2205"/>
                    </a:lnTo>
                    <a:lnTo>
                      <a:pt x="1860" y="2205"/>
                    </a:lnTo>
                    <a:lnTo>
                      <a:pt x="1860" y="2206"/>
                    </a:lnTo>
                    <a:lnTo>
                      <a:pt x="1860" y="2207"/>
                    </a:lnTo>
                    <a:lnTo>
                      <a:pt x="1860" y="2209"/>
                    </a:lnTo>
                    <a:lnTo>
                      <a:pt x="1859" y="2209"/>
                    </a:lnTo>
                    <a:lnTo>
                      <a:pt x="1859" y="2210"/>
                    </a:lnTo>
                    <a:lnTo>
                      <a:pt x="1858" y="2210"/>
                    </a:lnTo>
                    <a:lnTo>
                      <a:pt x="1859" y="2210"/>
                    </a:lnTo>
                    <a:lnTo>
                      <a:pt x="1858" y="2210"/>
                    </a:lnTo>
                    <a:lnTo>
                      <a:pt x="1858" y="2211"/>
                    </a:lnTo>
                    <a:lnTo>
                      <a:pt x="1858" y="2212"/>
                    </a:lnTo>
                    <a:lnTo>
                      <a:pt x="1857" y="2212"/>
                    </a:lnTo>
                    <a:lnTo>
                      <a:pt x="1857" y="2213"/>
                    </a:lnTo>
                    <a:lnTo>
                      <a:pt x="1856" y="2213"/>
                    </a:lnTo>
                    <a:lnTo>
                      <a:pt x="1856" y="2214"/>
                    </a:lnTo>
                    <a:lnTo>
                      <a:pt x="1855" y="2215"/>
                    </a:lnTo>
                    <a:lnTo>
                      <a:pt x="1854" y="2217"/>
                    </a:lnTo>
                    <a:lnTo>
                      <a:pt x="1854" y="2218"/>
                    </a:lnTo>
                    <a:lnTo>
                      <a:pt x="1852" y="2218"/>
                    </a:lnTo>
                    <a:lnTo>
                      <a:pt x="1852" y="2219"/>
                    </a:lnTo>
                    <a:lnTo>
                      <a:pt x="1851" y="2220"/>
                    </a:lnTo>
                    <a:lnTo>
                      <a:pt x="1851" y="2221"/>
                    </a:lnTo>
                    <a:lnTo>
                      <a:pt x="1850" y="2221"/>
                    </a:lnTo>
                    <a:lnTo>
                      <a:pt x="1850" y="2222"/>
                    </a:lnTo>
                    <a:lnTo>
                      <a:pt x="1850" y="2223"/>
                    </a:lnTo>
                    <a:lnTo>
                      <a:pt x="1850" y="2224"/>
                    </a:lnTo>
                    <a:lnTo>
                      <a:pt x="1849" y="2224"/>
                    </a:lnTo>
                    <a:lnTo>
                      <a:pt x="1849" y="2226"/>
                    </a:lnTo>
                    <a:lnTo>
                      <a:pt x="1848" y="2226"/>
                    </a:lnTo>
                    <a:lnTo>
                      <a:pt x="1848" y="2227"/>
                    </a:lnTo>
                    <a:lnTo>
                      <a:pt x="1847" y="2227"/>
                    </a:lnTo>
                    <a:lnTo>
                      <a:pt x="1847" y="2228"/>
                    </a:lnTo>
                    <a:lnTo>
                      <a:pt x="1846" y="2228"/>
                    </a:lnTo>
                    <a:lnTo>
                      <a:pt x="1844" y="2228"/>
                    </a:lnTo>
                    <a:lnTo>
                      <a:pt x="1844" y="2229"/>
                    </a:lnTo>
                    <a:lnTo>
                      <a:pt x="1843" y="2228"/>
                    </a:lnTo>
                    <a:lnTo>
                      <a:pt x="1843" y="2229"/>
                    </a:lnTo>
                    <a:lnTo>
                      <a:pt x="1842" y="2229"/>
                    </a:lnTo>
                    <a:lnTo>
                      <a:pt x="1842" y="2230"/>
                    </a:lnTo>
                    <a:lnTo>
                      <a:pt x="1842" y="2231"/>
                    </a:lnTo>
                    <a:lnTo>
                      <a:pt x="1843" y="2231"/>
                    </a:lnTo>
                    <a:lnTo>
                      <a:pt x="1843" y="2230"/>
                    </a:lnTo>
                    <a:lnTo>
                      <a:pt x="1843" y="2231"/>
                    </a:lnTo>
                    <a:lnTo>
                      <a:pt x="1843" y="2232"/>
                    </a:lnTo>
                    <a:lnTo>
                      <a:pt x="1843" y="2231"/>
                    </a:lnTo>
                    <a:lnTo>
                      <a:pt x="1843" y="2232"/>
                    </a:lnTo>
                    <a:lnTo>
                      <a:pt x="1842" y="2232"/>
                    </a:lnTo>
                    <a:lnTo>
                      <a:pt x="1842" y="2234"/>
                    </a:lnTo>
                    <a:lnTo>
                      <a:pt x="1842" y="2235"/>
                    </a:lnTo>
                    <a:lnTo>
                      <a:pt x="1843" y="2235"/>
                    </a:lnTo>
                    <a:lnTo>
                      <a:pt x="1843" y="2236"/>
                    </a:lnTo>
                    <a:lnTo>
                      <a:pt x="1844" y="2236"/>
                    </a:lnTo>
                    <a:lnTo>
                      <a:pt x="1844" y="2237"/>
                    </a:lnTo>
                    <a:lnTo>
                      <a:pt x="1844" y="2238"/>
                    </a:lnTo>
                    <a:lnTo>
                      <a:pt x="1843" y="2238"/>
                    </a:lnTo>
                    <a:lnTo>
                      <a:pt x="1843" y="2239"/>
                    </a:lnTo>
                    <a:lnTo>
                      <a:pt x="1842" y="2239"/>
                    </a:lnTo>
                    <a:lnTo>
                      <a:pt x="1842" y="2240"/>
                    </a:lnTo>
                    <a:lnTo>
                      <a:pt x="1841" y="2240"/>
                    </a:lnTo>
                    <a:lnTo>
                      <a:pt x="1841" y="2242"/>
                    </a:lnTo>
                    <a:lnTo>
                      <a:pt x="1840" y="2242"/>
                    </a:lnTo>
                    <a:lnTo>
                      <a:pt x="1840" y="2243"/>
                    </a:lnTo>
                    <a:lnTo>
                      <a:pt x="1840" y="2244"/>
                    </a:lnTo>
                    <a:lnTo>
                      <a:pt x="1839" y="2244"/>
                    </a:lnTo>
                    <a:lnTo>
                      <a:pt x="1839" y="2245"/>
                    </a:lnTo>
                    <a:lnTo>
                      <a:pt x="1838" y="2245"/>
                    </a:lnTo>
                    <a:lnTo>
                      <a:pt x="1838" y="2246"/>
                    </a:lnTo>
                    <a:lnTo>
                      <a:pt x="1837" y="2246"/>
                    </a:lnTo>
                    <a:lnTo>
                      <a:pt x="1837" y="2247"/>
                    </a:lnTo>
                    <a:lnTo>
                      <a:pt x="1837" y="2246"/>
                    </a:lnTo>
                    <a:lnTo>
                      <a:pt x="1835" y="2246"/>
                    </a:lnTo>
                    <a:lnTo>
                      <a:pt x="1837" y="2246"/>
                    </a:lnTo>
                    <a:lnTo>
                      <a:pt x="1837" y="2245"/>
                    </a:lnTo>
                    <a:lnTo>
                      <a:pt x="1835" y="2245"/>
                    </a:lnTo>
                    <a:lnTo>
                      <a:pt x="1835" y="2246"/>
                    </a:lnTo>
                    <a:lnTo>
                      <a:pt x="1837" y="2247"/>
                    </a:lnTo>
                    <a:lnTo>
                      <a:pt x="1835" y="2247"/>
                    </a:lnTo>
                    <a:lnTo>
                      <a:pt x="1835" y="2248"/>
                    </a:lnTo>
                    <a:lnTo>
                      <a:pt x="1834" y="2248"/>
                    </a:lnTo>
                    <a:lnTo>
                      <a:pt x="1834" y="2249"/>
                    </a:lnTo>
                    <a:lnTo>
                      <a:pt x="1833" y="2249"/>
                    </a:lnTo>
                    <a:lnTo>
                      <a:pt x="1832" y="2249"/>
                    </a:lnTo>
                    <a:lnTo>
                      <a:pt x="1832" y="2251"/>
                    </a:lnTo>
                    <a:lnTo>
                      <a:pt x="1832" y="2252"/>
                    </a:lnTo>
                    <a:lnTo>
                      <a:pt x="1833" y="2252"/>
                    </a:lnTo>
                    <a:lnTo>
                      <a:pt x="1833" y="2253"/>
                    </a:lnTo>
                    <a:lnTo>
                      <a:pt x="1833" y="2254"/>
                    </a:lnTo>
                    <a:lnTo>
                      <a:pt x="1833" y="2255"/>
                    </a:lnTo>
                    <a:lnTo>
                      <a:pt x="1833" y="2256"/>
                    </a:lnTo>
                    <a:lnTo>
                      <a:pt x="1833" y="2257"/>
                    </a:lnTo>
                    <a:lnTo>
                      <a:pt x="1833" y="2259"/>
                    </a:lnTo>
                    <a:lnTo>
                      <a:pt x="1834" y="2260"/>
                    </a:lnTo>
                    <a:lnTo>
                      <a:pt x="1834" y="2261"/>
                    </a:lnTo>
                    <a:lnTo>
                      <a:pt x="1834" y="2262"/>
                    </a:lnTo>
                    <a:lnTo>
                      <a:pt x="1834" y="2263"/>
                    </a:lnTo>
                    <a:lnTo>
                      <a:pt x="1835" y="2264"/>
                    </a:lnTo>
                    <a:lnTo>
                      <a:pt x="1835" y="2265"/>
                    </a:lnTo>
                    <a:lnTo>
                      <a:pt x="1835" y="2266"/>
                    </a:lnTo>
                    <a:lnTo>
                      <a:pt x="1837" y="2268"/>
                    </a:lnTo>
                    <a:lnTo>
                      <a:pt x="1837" y="2269"/>
                    </a:lnTo>
                    <a:lnTo>
                      <a:pt x="1838" y="2269"/>
                    </a:lnTo>
                    <a:lnTo>
                      <a:pt x="1838" y="2271"/>
                    </a:lnTo>
                    <a:lnTo>
                      <a:pt x="1839" y="2271"/>
                    </a:lnTo>
                    <a:lnTo>
                      <a:pt x="1839" y="2272"/>
                    </a:lnTo>
                    <a:lnTo>
                      <a:pt x="1839" y="2273"/>
                    </a:lnTo>
                    <a:lnTo>
                      <a:pt x="1840" y="2273"/>
                    </a:lnTo>
                    <a:lnTo>
                      <a:pt x="1840" y="2274"/>
                    </a:lnTo>
                    <a:lnTo>
                      <a:pt x="1841" y="2274"/>
                    </a:lnTo>
                    <a:lnTo>
                      <a:pt x="1841" y="2276"/>
                    </a:lnTo>
                    <a:lnTo>
                      <a:pt x="1842" y="2276"/>
                    </a:lnTo>
                    <a:lnTo>
                      <a:pt x="1842" y="2277"/>
                    </a:lnTo>
                    <a:lnTo>
                      <a:pt x="1842" y="2278"/>
                    </a:lnTo>
                    <a:lnTo>
                      <a:pt x="1843" y="2278"/>
                    </a:lnTo>
                    <a:lnTo>
                      <a:pt x="1843" y="2279"/>
                    </a:lnTo>
                    <a:lnTo>
                      <a:pt x="1844" y="2279"/>
                    </a:lnTo>
                    <a:lnTo>
                      <a:pt x="1844" y="2280"/>
                    </a:lnTo>
                    <a:lnTo>
                      <a:pt x="1846" y="2280"/>
                    </a:lnTo>
                    <a:lnTo>
                      <a:pt x="1846" y="2281"/>
                    </a:lnTo>
                    <a:lnTo>
                      <a:pt x="1847" y="2281"/>
                    </a:lnTo>
                    <a:lnTo>
                      <a:pt x="1848" y="2281"/>
                    </a:lnTo>
                    <a:lnTo>
                      <a:pt x="1848" y="2280"/>
                    </a:lnTo>
                    <a:lnTo>
                      <a:pt x="1849" y="2280"/>
                    </a:lnTo>
                    <a:lnTo>
                      <a:pt x="1850" y="2280"/>
                    </a:lnTo>
                    <a:lnTo>
                      <a:pt x="1850" y="2281"/>
                    </a:lnTo>
                    <a:lnTo>
                      <a:pt x="1849" y="2282"/>
                    </a:lnTo>
                    <a:lnTo>
                      <a:pt x="1848" y="2282"/>
                    </a:lnTo>
                    <a:lnTo>
                      <a:pt x="1847" y="2283"/>
                    </a:lnTo>
                    <a:lnTo>
                      <a:pt x="1846" y="2283"/>
                    </a:lnTo>
                    <a:lnTo>
                      <a:pt x="1844" y="2283"/>
                    </a:lnTo>
                    <a:lnTo>
                      <a:pt x="1843" y="2283"/>
                    </a:lnTo>
                    <a:lnTo>
                      <a:pt x="1842" y="2283"/>
                    </a:lnTo>
                    <a:lnTo>
                      <a:pt x="1841" y="2283"/>
                    </a:lnTo>
                    <a:lnTo>
                      <a:pt x="1841" y="2282"/>
                    </a:lnTo>
                    <a:lnTo>
                      <a:pt x="1840" y="2282"/>
                    </a:lnTo>
                    <a:lnTo>
                      <a:pt x="1839" y="2282"/>
                    </a:lnTo>
                    <a:lnTo>
                      <a:pt x="1838" y="2281"/>
                    </a:lnTo>
                    <a:lnTo>
                      <a:pt x="1837" y="2281"/>
                    </a:lnTo>
                    <a:lnTo>
                      <a:pt x="1835" y="2281"/>
                    </a:lnTo>
                    <a:lnTo>
                      <a:pt x="1835" y="2280"/>
                    </a:lnTo>
                    <a:lnTo>
                      <a:pt x="1834" y="2280"/>
                    </a:lnTo>
                    <a:lnTo>
                      <a:pt x="1833" y="2280"/>
                    </a:lnTo>
                    <a:lnTo>
                      <a:pt x="1833" y="2279"/>
                    </a:lnTo>
                    <a:lnTo>
                      <a:pt x="1833" y="2278"/>
                    </a:lnTo>
                    <a:lnTo>
                      <a:pt x="1834" y="2278"/>
                    </a:lnTo>
                    <a:lnTo>
                      <a:pt x="1834" y="2277"/>
                    </a:lnTo>
                    <a:lnTo>
                      <a:pt x="1835" y="2277"/>
                    </a:lnTo>
                    <a:lnTo>
                      <a:pt x="1837" y="2277"/>
                    </a:lnTo>
                    <a:lnTo>
                      <a:pt x="1837" y="2276"/>
                    </a:lnTo>
                    <a:lnTo>
                      <a:pt x="1837" y="2274"/>
                    </a:lnTo>
                    <a:lnTo>
                      <a:pt x="1837" y="2273"/>
                    </a:lnTo>
                    <a:lnTo>
                      <a:pt x="1835" y="2272"/>
                    </a:lnTo>
                    <a:lnTo>
                      <a:pt x="1834" y="2271"/>
                    </a:lnTo>
                    <a:lnTo>
                      <a:pt x="1834" y="2270"/>
                    </a:lnTo>
                    <a:lnTo>
                      <a:pt x="1833" y="2270"/>
                    </a:lnTo>
                    <a:lnTo>
                      <a:pt x="1832" y="2270"/>
                    </a:lnTo>
                    <a:lnTo>
                      <a:pt x="1832" y="2271"/>
                    </a:lnTo>
                    <a:lnTo>
                      <a:pt x="1831" y="2271"/>
                    </a:lnTo>
                    <a:lnTo>
                      <a:pt x="1831" y="2270"/>
                    </a:lnTo>
                    <a:lnTo>
                      <a:pt x="1830" y="2270"/>
                    </a:lnTo>
                    <a:lnTo>
                      <a:pt x="1829" y="2270"/>
                    </a:lnTo>
                    <a:lnTo>
                      <a:pt x="1829" y="2269"/>
                    </a:lnTo>
                    <a:lnTo>
                      <a:pt x="1827" y="2269"/>
                    </a:lnTo>
                    <a:lnTo>
                      <a:pt x="1826" y="2269"/>
                    </a:lnTo>
                    <a:lnTo>
                      <a:pt x="1826" y="2268"/>
                    </a:lnTo>
                    <a:lnTo>
                      <a:pt x="1826" y="2269"/>
                    </a:lnTo>
                    <a:lnTo>
                      <a:pt x="1826" y="2268"/>
                    </a:lnTo>
                    <a:lnTo>
                      <a:pt x="1826" y="2266"/>
                    </a:lnTo>
                    <a:lnTo>
                      <a:pt x="1826" y="2265"/>
                    </a:lnTo>
                    <a:lnTo>
                      <a:pt x="1825" y="2265"/>
                    </a:lnTo>
                    <a:lnTo>
                      <a:pt x="1825" y="2264"/>
                    </a:lnTo>
                    <a:lnTo>
                      <a:pt x="1824" y="2264"/>
                    </a:lnTo>
                    <a:lnTo>
                      <a:pt x="1824" y="2263"/>
                    </a:lnTo>
                    <a:lnTo>
                      <a:pt x="1823" y="2263"/>
                    </a:lnTo>
                    <a:lnTo>
                      <a:pt x="1823" y="2262"/>
                    </a:lnTo>
                    <a:lnTo>
                      <a:pt x="1823" y="2261"/>
                    </a:lnTo>
                    <a:lnTo>
                      <a:pt x="1822" y="2261"/>
                    </a:lnTo>
                    <a:lnTo>
                      <a:pt x="1822" y="2260"/>
                    </a:lnTo>
                    <a:lnTo>
                      <a:pt x="1822" y="2259"/>
                    </a:lnTo>
                    <a:lnTo>
                      <a:pt x="1821" y="2257"/>
                    </a:lnTo>
                    <a:lnTo>
                      <a:pt x="1820" y="2257"/>
                    </a:lnTo>
                    <a:lnTo>
                      <a:pt x="1820" y="2256"/>
                    </a:lnTo>
                    <a:lnTo>
                      <a:pt x="1818" y="2256"/>
                    </a:lnTo>
                    <a:lnTo>
                      <a:pt x="1817" y="2256"/>
                    </a:lnTo>
                    <a:lnTo>
                      <a:pt x="1816" y="2256"/>
                    </a:lnTo>
                    <a:lnTo>
                      <a:pt x="1815" y="2256"/>
                    </a:lnTo>
                    <a:lnTo>
                      <a:pt x="1815" y="2255"/>
                    </a:lnTo>
                    <a:lnTo>
                      <a:pt x="1814" y="2256"/>
                    </a:lnTo>
                    <a:lnTo>
                      <a:pt x="1813" y="2256"/>
                    </a:lnTo>
                    <a:lnTo>
                      <a:pt x="1813" y="2255"/>
                    </a:lnTo>
                    <a:lnTo>
                      <a:pt x="1812" y="2255"/>
                    </a:lnTo>
                    <a:lnTo>
                      <a:pt x="1812" y="2256"/>
                    </a:lnTo>
                    <a:lnTo>
                      <a:pt x="1812" y="2255"/>
                    </a:lnTo>
                    <a:lnTo>
                      <a:pt x="1812" y="2256"/>
                    </a:lnTo>
                    <a:lnTo>
                      <a:pt x="1810" y="2256"/>
                    </a:lnTo>
                    <a:lnTo>
                      <a:pt x="1810" y="2255"/>
                    </a:lnTo>
                    <a:lnTo>
                      <a:pt x="1809" y="2255"/>
                    </a:lnTo>
                    <a:lnTo>
                      <a:pt x="1809" y="2256"/>
                    </a:lnTo>
                    <a:lnTo>
                      <a:pt x="1808" y="2256"/>
                    </a:lnTo>
                    <a:lnTo>
                      <a:pt x="1808" y="2257"/>
                    </a:lnTo>
                    <a:lnTo>
                      <a:pt x="1807" y="2257"/>
                    </a:lnTo>
                    <a:lnTo>
                      <a:pt x="1806" y="2257"/>
                    </a:lnTo>
                    <a:lnTo>
                      <a:pt x="1805" y="2257"/>
                    </a:lnTo>
                    <a:lnTo>
                      <a:pt x="1805" y="2259"/>
                    </a:lnTo>
                    <a:lnTo>
                      <a:pt x="1804" y="2259"/>
                    </a:lnTo>
                    <a:lnTo>
                      <a:pt x="1804" y="2257"/>
                    </a:lnTo>
                    <a:lnTo>
                      <a:pt x="1804" y="2256"/>
                    </a:lnTo>
                    <a:lnTo>
                      <a:pt x="1803" y="2256"/>
                    </a:lnTo>
                    <a:lnTo>
                      <a:pt x="1803" y="2255"/>
                    </a:lnTo>
                    <a:lnTo>
                      <a:pt x="1801" y="2255"/>
                    </a:lnTo>
                    <a:lnTo>
                      <a:pt x="1800" y="2255"/>
                    </a:lnTo>
                    <a:lnTo>
                      <a:pt x="1799" y="2255"/>
                    </a:lnTo>
                    <a:lnTo>
                      <a:pt x="1798" y="2255"/>
                    </a:lnTo>
                    <a:lnTo>
                      <a:pt x="1797" y="2255"/>
                    </a:lnTo>
                    <a:lnTo>
                      <a:pt x="1796" y="2255"/>
                    </a:lnTo>
                    <a:lnTo>
                      <a:pt x="1796" y="2254"/>
                    </a:lnTo>
                    <a:lnTo>
                      <a:pt x="1795" y="2254"/>
                    </a:lnTo>
                    <a:lnTo>
                      <a:pt x="1793" y="2254"/>
                    </a:lnTo>
                    <a:lnTo>
                      <a:pt x="1793" y="2253"/>
                    </a:lnTo>
                    <a:lnTo>
                      <a:pt x="1792" y="2253"/>
                    </a:lnTo>
                    <a:lnTo>
                      <a:pt x="1792" y="2252"/>
                    </a:lnTo>
                    <a:lnTo>
                      <a:pt x="1791" y="2252"/>
                    </a:lnTo>
                    <a:lnTo>
                      <a:pt x="1790" y="2252"/>
                    </a:lnTo>
                    <a:lnTo>
                      <a:pt x="1790" y="2251"/>
                    </a:lnTo>
                    <a:lnTo>
                      <a:pt x="1789" y="2251"/>
                    </a:lnTo>
                    <a:lnTo>
                      <a:pt x="1788" y="2251"/>
                    </a:lnTo>
                    <a:lnTo>
                      <a:pt x="1787" y="2251"/>
                    </a:lnTo>
                    <a:lnTo>
                      <a:pt x="1787" y="2249"/>
                    </a:lnTo>
                    <a:lnTo>
                      <a:pt x="1785" y="2249"/>
                    </a:lnTo>
                    <a:lnTo>
                      <a:pt x="1785" y="2248"/>
                    </a:lnTo>
                    <a:lnTo>
                      <a:pt x="1785" y="2247"/>
                    </a:lnTo>
                    <a:lnTo>
                      <a:pt x="1785" y="2248"/>
                    </a:lnTo>
                    <a:lnTo>
                      <a:pt x="1785" y="2249"/>
                    </a:lnTo>
                    <a:lnTo>
                      <a:pt x="1787" y="2249"/>
                    </a:lnTo>
                    <a:lnTo>
                      <a:pt x="1787" y="2251"/>
                    </a:lnTo>
                    <a:lnTo>
                      <a:pt x="1785" y="2251"/>
                    </a:lnTo>
                    <a:lnTo>
                      <a:pt x="1784" y="2251"/>
                    </a:lnTo>
                    <a:lnTo>
                      <a:pt x="1785" y="2251"/>
                    </a:lnTo>
                    <a:lnTo>
                      <a:pt x="1785" y="2252"/>
                    </a:lnTo>
                    <a:lnTo>
                      <a:pt x="1785" y="2251"/>
                    </a:lnTo>
                    <a:lnTo>
                      <a:pt x="1785" y="2252"/>
                    </a:lnTo>
                    <a:lnTo>
                      <a:pt x="1784" y="2252"/>
                    </a:lnTo>
                    <a:lnTo>
                      <a:pt x="1783" y="2252"/>
                    </a:lnTo>
                    <a:lnTo>
                      <a:pt x="1784" y="2252"/>
                    </a:lnTo>
                    <a:lnTo>
                      <a:pt x="1785" y="2252"/>
                    </a:lnTo>
                    <a:lnTo>
                      <a:pt x="1787" y="2252"/>
                    </a:lnTo>
                    <a:lnTo>
                      <a:pt x="1787" y="2253"/>
                    </a:lnTo>
                    <a:lnTo>
                      <a:pt x="1787" y="2252"/>
                    </a:lnTo>
                    <a:lnTo>
                      <a:pt x="1787" y="2251"/>
                    </a:lnTo>
                    <a:lnTo>
                      <a:pt x="1788" y="2251"/>
                    </a:lnTo>
                    <a:lnTo>
                      <a:pt x="1788" y="2252"/>
                    </a:lnTo>
                    <a:lnTo>
                      <a:pt x="1789" y="2252"/>
                    </a:lnTo>
                    <a:lnTo>
                      <a:pt x="1790" y="2253"/>
                    </a:lnTo>
                    <a:lnTo>
                      <a:pt x="1791" y="2253"/>
                    </a:lnTo>
                    <a:lnTo>
                      <a:pt x="1792" y="2254"/>
                    </a:lnTo>
                    <a:lnTo>
                      <a:pt x="1793" y="2255"/>
                    </a:lnTo>
                    <a:lnTo>
                      <a:pt x="1795" y="2255"/>
                    </a:lnTo>
                    <a:lnTo>
                      <a:pt x="1795" y="2256"/>
                    </a:lnTo>
                    <a:lnTo>
                      <a:pt x="1796" y="2256"/>
                    </a:lnTo>
                    <a:lnTo>
                      <a:pt x="1797" y="2256"/>
                    </a:lnTo>
                    <a:lnTo>
                      <a:pt x="1797" y="2257"/>
                    </a:lnTo>
                    <a:lnTo>
                      <a:pt x="1798" y="2257"/>
                    </a:lnTo>
                    <a:lnTo>
                      <a:pt x="1798" y="2256"/>
                    </a:lnTo>
                    <a:lnTo>
                      <a:pt x="1799" y="2256"/>
                    </a:lnTo>
                    <a:lnTo>
                      <a:pt x="1800" y="2256"/>
                    </a:lnTo>
                    <a:lnTo>
                      <a:pt x="1801" y="2256"/>
                    </a:lnTo>
                    <a:lnTo>
                      <a:pt x="1801" y="2257"/>
                    </a:lnTo>
                    <a:lnTo>
                      <a:pt x="1803" y="2257"/>
                    </a:lnTo>
                    <a:lnTo>
                      <a:pt x="1803" y="2259"/>
                    </a:lnTo>
                    <a:lnTo>
                      <a:pt x="1804" y="2259"/>
                    </a:lnTo>
                    <a:lnTo>
                      <a:pt x="1804" y="2260"/>
                    </a:lnTo>
                    <a:lnTo>
                      <a:pt x="1805" y="2260"/>
                    </a:lnTo>
                    <a:lnTo>
                      <a:pt x="1806" y="2260"/>
                    </a:lnTo>
                    <a:lnTo>
                      <a:pt x="1806" y="2259"/>
                    </a:lnTo>
                    <a:lnTo>
                      <a:pt x="1807" y="2259"/>
                    </a:lnTo>
                    <a:lnTo>
                      <a:pt x="1808" y="2259"/>
                    </a:lnTo>
                    <a:lnTo>
                      <a:pt x="1809" y="2259"/>
                    </a:lnTo>
                    <a:lnTo>
                      <a:pt x="1810" y="2259"/>
                    </a:lnTo>
                    <a:lnTo>
                      <a:pt x="1812" y="2259"/>
                    </a:lnTo>
                    <a:lnTo>
                      <a:pt x="1812" y="2260"/>
                    </a:lnTo>
                    <a:lnTo>
                      <a:pt x="1813" y="2260"/>
                    </a:lnTo>
                    <a:lnTo>
                      <a:pt x="1814" y="2260"/>
                    </a:lnTo>
                    <a:lnTo>
                      <a:pt x="1814" y="2261"/>
                    </a:lnTo>
                    <a:lnTo>
                      <a:pt x="1815" y="2261"/>
                    </a:lnTo>
                    <a:lnTo>
                      <a:pt x="1815" y="2260"/>
                    </a:lnTo>
                    <a:lnTo>
                      <a:pt x="1816" y="2260"/>
                    </a:lnTo>
                    <a:lnTo>
                      <a:pt x="1816" y="2261"/>
                    </a:lnTo>
                    <a:lnTo>
                      <a:pt x="1816" y="2262"/>
                    </a:lnTo>
                    <a:lnTo>
                      <a:pt x="1817" y="2262"/>
                    </a:lnTo>
                    <a:lnTo>
                      <a:pt x="1817" y="2263"/>
                    </a:lnTo>
                    <a:lnTo>
                      <a:pt x="1818" y="2263"/>
                    </a:lnTo>
                    <a:lnTo>
                      <a:pt x="1820" y="2263"/>
                    </a:lnTo>
                    <a:lnTo>
                      <a:pt x="1820" y="2264"/>
                    </a:lnTo>
                    <a:lnTo>
                      <a:pt x="1821" y="2264"/>
                    </a:lnTo>
                    <a:lnTo>
                      <a:pt x="1821" y="2265"/>
                    </a:lnTo>
                    <a:lnTo>
                      <a:pt x="1822" y="2265"/>
                    </a:lnTo>
                    <a:lnTo>
                      <a:pt x="1822" y="2266"/>
                    </a:lnTo>
                    <a:lnTo>
                      <a:pt x="1822" y="2268"/>
                    </a:lnTo>
                    <a:lnTo>
                      <a:pt x="1823" y="2268"/>
                    </a:lnTo>
                    <a:lnTo>
                      <a:pt x="1824" y="2268"/>
                    </a:lnTo>
                    <a:lnTo>
                      <a:pt x="1824" y="2269"/>
                    </a:lnTo>
                    <a:lnTo>
                      <a:pt x="1824" y="2270"/>
                    </a:lnTo>
                    <a:lnTo>
                      <a:pt x="1824" y="2271"/>
                    </a:lnTo>
                    <a:lnTo>
                      <a:pt x="1825" y="2272"/>
                    </a:lnTo>
                    <a:lnTo>
                      <a:pt x="1826" y="2273"/>
                    </a:lnTo>
                    <a:lnTo>
                      <a:pt x="1827" y="2273"/>
                    </a:lnTo>
                    <a:lnTo>
                      <a:pt x="1827" y="2274"/>
                    </a:lnTo>
                    <a:lnTo>
                      <a:pt x="1827" y="2276"/>
                    </a:lnTo>
                    <a:lnTo>
                      <a:pt x="1827" y="2277"/>
                    </a:lnTo>
                    <a:lnTo>
                      <a:pt x="1827" y="2278"/>
                    </a:lnTo>
                    <a:lnTo>
                      <a:pt x="1826" y="2279"/>
                    </a:lnTo>
                    <a:lnTo>
                      <a:pt x="1826" y="2280"/>
                    </a:lnTo>
                    <a:lnTo>
                      <a:pt x="1825" y="2280"/>
                    </a:lnTo>
                    <a:lnTo>
                      <a:pt x="1825" y="2281"/>
                    </a:lnTo>
                    <a:lnTo>
                      <a:pt x="1825" y="2282"/>
                    </a:lnTo>
                    <a:lnTo>
                      <a:pt x="1825" y="2283"/>
                    </a:lnTo>
                    <a:lnTo>
                      <a:pt x="1826" y="2283"/>
                    </a:lnTo>
                    <a:lnTo>
                      <a:pt x="1826" y="2285"/>
                    </a:lnTo>
                    <a:lnTo>
                      <a:pt x="1827" y="2285"/>
                    </a:lnTo>
                    <a:lnTo>
                      <a:pt x="1827" y="2286"/>
                    </a:lnTo>
                    <a:lnTo>
                      <a:pt x="1827" y="2287"/>
                    </a:lnTo>
                    <a:lnTo>
                      <a:pt x="1827" y="2288"/>
                    </a:lnTo>
                    <a:lnTo>
                      <a:pt x="1826" y="2288"/>
                    </a:lnTo>
                    <a:lnTo>
                      <a:pt x="1825" y="2288"/>
                    </a:lnTo>
                    <a:lnTo>
                      <a:pt x="1825" y="2289"/>
                    </a:lnTo>
                    <a:lnTo>
                      <a:pt x="1824" y="2289"/>
                    </a:lnTo>
                    <a:lnTo>
                      <a:pt x="1824" y="2290"/>
                    </a:lnTo>
                    <a:lnTo>
                      <a:pt x="1823" y="2290"/>
                    </a:lnTo>
                    <a:lnTo>
                      <a:pt x="1822" y="2290"/>
                    </a:lnTo>
                    <a:lnTo>
                      <a:pt x="1822" y="2289"/>
                    </a:lnTo>
                    <a:lnTo>
                      <a:pt x="1821" y="2289"/>
                    </a:lnTo>
                    <a:lnTo>
                      <a:pt x="1820" y="2289"/>
                    </a:lnTo>
                    <a:lnTo>
                      <a:pt x="1818" y="2288"/>
                    </a:lnTo>
                    <a:lnTo>
                      <a:pt x="1817" y="2288"/>
                    </a:lnTo>
                    <a:lnTo>
                      <a:pt x="1817" y="2287"/>
                    </a:lnTo>
                    <a:lnTo>
                      <a:pt x="1816" y="2287"/>
                    </a:lnTo>
                    <a:lnTo>
                      <a:pt x="1816" y="2286"/>
                    </a:lnTo>
                    <a:lnTo>
                      <a:pt x="1815" y="2286"/>
                    </a:lnTo>
                    <a:lnTo>
                      <a:pt x="1815" y="2285"/>
                    </a:lnTo>
                    <a:lnTo>
                      <a:pt x="1814" y="2285"/>
                    </a:lnTo>
                    <a:lnTo>
                      <a:pt x="1814" y="2283"/>
                    </a:lnTo>
                    <a:lnTo>
                      <a:pt x="1813" y="2283"/>
                    </a:lnTo>
                    <a:lnTo>
                      <a:pt x="1813" y="2282"/>
                    </a:lnTo>
                    <a:lnTo>
                      <a:pt x="1812" y="2282"/>
                    </a:lnTo>
                    <a:lnTo>
                      <a:pt x="1810" y="2282"/>
                    </a:lnTo>
                    <a:lnTo>
                      <a:pt x="1810" y="2281"/>
                    </a:lnTo>
                    <a:lnTo>
                      <a:pt x="1809" y="2281"/>
                    </a:lnTo>
                    <a:lnTo>
                      <a:pt x="1808" y="2281"/>
                    </a:lnTo>
                    <a:lnTo>
                      <a:pt x="1807" y="2281"/>
                    </a:lnTo>
                    <a:lnTo>
                      <a:pt x="1808" y="2281"/>
                    </a:lnTo>
                    <a:lnTo>
                      <a:pt x="1807" y="2281"/>
                    </a:lnTo>
                    <a:lnTo>
                      <a:pt x="1806" y="2281"/>
                    </a:lnTo>
                    <a:lnTo>
                      <a:pt x="1805" y="2281"/>
                    </a:lnTo>
                    <a:lnTo>
                      <a:pt x="1804" y="2281"/>
                    </a:lnTo>
                    <a:lnTo>
                      <a:pt x="1803" y="2281"/>
                    </a:lnTo>
                    <a:lnTo>
                      <a:pt x="1801" y="2281"/>
                    </a:lnTo>
                    <a:lnTo>
                      <a:pt x="1800" y="2281"/>
                    </a:lnTo>
                    <a:lnTo>
                      <a:pt x="1800" y="2282"/>
                    </a:lnTo>
                    <a:lnTo>
                      <a:pt x="1799" y="2282"/>
                    </a:lnTo>
                    <a:lnTo>
                      <a:pt x="1798" y="2282"/>
                    </a:lnTo>
                    <a:lnTo>
                      <a:pt x="1797" y="2283"/>
                    </a:lnTo>
                    <a:lnTo>
                      <a:pt x="1796" y="2283"/>
                    </a:lnTo>
                    <a:lnTo>
                      <a:pt x="1796" y="2285"/>
                    </a:lnTo>
                    <a:lnTo>
                      <a:pt x="1795" y="2285"/>
                    </a:lnTo>
                    <a:lnTo>
                      <a:pt x="1793" y="2286"/>
                    </a:lnTo>
                    <a:lnTo>
                      <a:pt x="1793" y="2287"/>
                    </a:lnTo>
                    <a:lnTo>
                      <a:pt x="1792" y="2287"/>
                    </a:lnTo>
                    <a:lnTo>
                      <a:pt x="1791" y="2287"/>
                    </a:lnTo>
                    <a:lnTo>
                      <a:pt x="1791" y="2286"/>
                    </a:lnTo>
                    <a:lnTo>
                      <a:pt x="1791" y="2285"/>
                    </a:lnTo>
                    <a:lnTo>
                      <a:pt x="1790" y="2285"/>
                    </a:lnTo>
                    <a:lnTo>
                      <a:pt x="1789" y="2285"/>
                    </a:lnTo>
                    <a:lnTo>
                      <a:pt x="1788" y="2285"/>
                    </a:lnTo>
                    <a:lnTo>
                      <a:pt x="1788" y="2283"/>
                    </a:lnTo>
                    <a:lnTo>
                      <a:pt x="1788" y="2282"/>
                    </a:lnTo>
                    <a:lnTo>
                      <a:pt x="1788" y="2281"/>
                    </a:lnTo>
                    <a:lnTo>
                      <a:pt x="1787" y="2281"/>
                    </a:lnTo>
                    <a:lnTo>
                      <a:pt x="1785" y="2281"/>
                    </a:lnTo>
                    <a:lnTo>
                      <a:pt x="1785" y="2280"/>
                    </a:lnTo>
                    <a:lnTo>
                      <a:pt x="1784" y="2280"/>
                    </a:lnTo>
                    <a:lnTo>
                      <a:pt x="1784" y="2279"/>
                    </a:lnTo>
                    <a:lnTo>
                      <a:pt x="1783" y="2279"/>
                    </a:lnTo>
                    <a:lnTo>
                      <a:pt x="1782" y="2279"/>
                    </a:lnTo>
                    <a:lnTo>
                      <a:pt x="1781" y="2279"/>
                    </a:lnTo>
                    <a:lnTo>
                      <a:pt x="1781" y="2278"/>
                    </a:lnTo>
                    <a:lnTo>
                      <a:pt x="1780" y="2278"/>
                    </a:lnTo>
                    <a:lnTo>
                      <a:pt x="1780" y="2277"/>
                    </a:lnTo>
                    <a:lnTo>
                      <a:pt x="1779" y="2277"/>
                    </a:lnTo>
                    <a:lnTo>
                      <a:pt x="1779" y="2276"/>
                    </a:lnTo>
                    <a:lnTo>
                      <a:pt x="1778" y="2276"/>
                    </a:lnTo>
                    <a:lnTo>
                      <a:pt x="1778" y="2274"/>
                    </a:lnTo>
                    <a:lnTo>
                      <a:pt x="1776" y="2274"/>
                    </a:lnTo>
                    <a:lnTo>
                      <a:pt x="1775" y="2274"/>
                    </a:lnTo>
                    <a:lnTo>
                      <a:pt x="1775" y="2273"/>
                    </a:lnTo>
                    <a:lnTo>
                      <a:pt x="1775" y="2272"/>
                    </a:lnTo>
                    <a:lnTo>
                      <a:pt x="1774" y="2272"/>
                    </a:lnTo>
                    <a:lnTo>
                      <a:pt x="1774" y="2271"/>
                    </a:lnTo>
                    <a:lnTo>
                      <a:pt x="1774" y="2270"/>
                    </a:lnTo>
                    <a:lnTo>
                      <a:pt x="1773" y="2270"/>
                    </a:lnTo>
                    <a:lnTo>
                      <a:pt x="1773" y="2269"/>
                    </a:lnTo>
                    <a:lnTo>
                      <a:pt x="1772" y="2268"/>
                    </a:lnTo>
                    <a:lnTo>
                      <a:pt x="1772" y="2266"/>
                    </a:lnTo>
                    <a:lnTo>
                      <a:pt x="1771" y="2266"/>
                    </a:lnTo>
                    <a:lnTo>
                      <a:pt x="1771" y="2265"/>
                    </a:lnTo>
                    <a:lnTo>
                      <a:pt x="1770" y="2265"/>
                    </a:lnTo>
                    <a:lnTo>
                      <a:pt x="1770" y="2264"/>
                    </a:lnTo>
                    <a:lnTo>
                      <a:pt x="1768" y="2264"/>
                    </a:lnTo>
                    <a:lnTo>
                      <a:pt x="1768" y="2263"/>
                    </a:lnTo>
                    <a:lnTo>
                      <a:pt x="1767" y="2263"/>
                    </a:lnTo>
                    <a:lnTo>
                      <a:pt x="1766" y="2263"/>
                    </a:lnTo>
                    <a:lnTo>
                      <a:pt x="1766" y="2262"/>
                    </a:lnTo>
                    <a:lnTo>
                      <a:pt x="1765" y="2262"/>
                    </a:lnTo>
                    <a:lnTo>
                      <a:pt x="1765" y="2261"/>
                    </a:lnTo>
                    <a:lnTo>
                      <a:pt x="1764" y="2261"/>
                    </a:lnTo>
                    <a:lnTo>
                      <a:pt x="1763" y="2261"/>
                    </a:lnTo>
                    <a:lnTo>
                      <a:pt x="1763" y="2260"/>
                    </a:lnTo>
                    <a:lnTo>
                      <a:pt x="1762" y="2260"/>
                    </a:lnTo>
                    <a:lnTo>
                      <a:pt x="1762" y="2259"/>
                    </a:lnTo>
                    <a:lnTo>
                      <a:pt x="1761" y="2259"/>
                    </a:lnTo>
                    <a:lnTo>
                      <a:pt x="1759" y="2259"/>
                    </a:lnTo>
                    <a:lnTo>
                      <a:pt x="1759" y="2257"/>
                    </a:lnTo>
                    <a:lnTo>
                      <a:pt x="1758" y="2257"/>
                    </a:lnTo>
                    <a:lnTo>
                      <a:pt x="1757" y="2257"/>
                    </a:lnTo>
                    <a:lnTo>
                      <a:pt x="1757" y="2256"/>
                    </a:lnTo>
                    <a:lnTo>
                      <a:pt x="1756" y="2256"/>
                    </a:lnTo>
                    <a:lnTo>
                      <a:pt x="1755" y="2256"/>
                    </a:lnTo>
                    <a:lnTo>
                      <a:pt x="1755" y="2255"/>
                    </a:lnTo>
                    <a:lnTo>
                      <a:pt x="1754" y="2255"/>
                    </a:lnTo>
                    <a:lnTo>
                      <a:pt x="1754" y="2254"/>
                    </a:lnTo>
                    <a:lnTo>
                      <a:pt x="1753" y="2254"/>
                    </a:lnTo>
                    <a:lnTo>
                      <a:pt x="1751" y="2254"/>
                    </a:lnTo>
                    <a:lnTo>
                      <a:pt x="1751" y="2253"/>
                    </a:lnTo>
                    <a:lnTo>
                      <a:pt x="1750" y="2253"/>
                    </a:lnTo>
                    <a:lnTo>
                      <a:pt x="1749" y="2253"/>
                    </a:lnTo>
                    <a:lnTo>
                      <a:pt x="1748" y="2253"/>
                    </a:lnTo>
                    <a:lnTo>
                      <a:pt x="1747" y="2254"/>
                    </a:lnTo>
                    <a:lnTo>
                      <a:pt x="1746" y="2254"/>
                    </a:lnTo>
                    <a:lnTo>
                      <a:pt x="1745" y="2254"/>
                    </a:lnTo>
                    <a:lnTo>
                      <a:pt x="1744" y="2254"/>
                    </a:lnTo>
                    <a:lnTo>
                      <a:pt x="1742" y="2254"/>
                    </a:lnTo>
                    <a:lnTo>
                      <a:pt x="1742" y="2255"/>
                    </a:lnTo>
                    <a:lnTo>
                      <a:pt x="1741" y="2255"/>
                    </a:lnTo>
                    <a:lnTo>
                      <a:pt x="1740" y="2256"/>
                    </a:lnTo>
                    <a:lnTo>
                      <a:pt x="1739" y="2256"/>
                    </a:lnTo>
                    <a:lnTo>
                      <a:pt x="1738" y="2256"/>
                    </a:lnTo>
                    <a:lnTo>
                      <a:pt x="1738" y="2257"/>
                    </a:lnTo>
                    <a:lnTo>
                      <a:pt x="1737" y="2257"/>
                    </a:lnTo>
                    <a:lnTo>
                      <a:pt x="1736" y="2257"/>
                    </a:lnTo>
                    <a:lnTo>
                      <a:pt x="1734" y="2257"/>
                    </a:lnTo>
                    <a:lnTo>
                      <a:pt x="1733" y="2257"/>
                    </a:lnTo>
                    <a:lnTo>
                      <a:pt x="1732" y="2257"/>
                    </a:lnTo>
                    <a:lnTo>
                      <a:pt x="1731" y="2257"/>
                    </a:lnTo>
                    <a:lnTo>
                      <a:pt x="1730" y="2256"/>
                    </a:lnTo>
                    <a:lnTo>
                      <a:pt x="1729" y="2256"/>
                    </a:lnTo>
                    <a:lnTo>
                      <a:pt x="1728" y="2256"/>
                    </a:lnTo>
                    <a:lnTo>
                      <a:pt x="1728" y="2255"/>
                    </a:lnTo>
                    <a:lnTo>
                      <a:pt x="1727" y="2255"/>
                    </a:lnTo>
                    <a:lnTo>
                      <a:pt x="1725" y="2255"/>
                    </a:lnTo>
                    <a:lnTo>
                      <a:pt x="1724" y="2255"/>
                    </a:lnTo>
                    <a:lnTo>
                      <a:pt x="1723" y="2255"/>
                    </a:lnTo>
                    <a:lnTo>
                      <a:pt x="1722" y="2255"/>
                    </a:lnTo>
                    <a:lnTo>
                      <a:pt x="1722" y="2256"/>
                    </a:lnTo>
                    <a:lnTo>
                      <a:pt x="1721" y="2256"/>
                    </a:lnTo>
                    <a:lnTo>
                      <a:pt x="1720" y="2256"/>
                    </a:lnTo>
                    <a:lnTo>
                      <a:pt x="1720" y="2257"/>
                    </a:lnTo>
                    <a:lnTo>
                      <a:pt x="1719" y="2257"/>
                    </a:lnTo>
                    <a:lnTo>
                      <a:pt x="1719" y="2259"/>
                    </a:lnTo>
                    <a:lnTo>
                      <a:pt x="1717" y="2259"/>
                    </a:lnTo>
                    <a:lnTo>
                      <a:pt x="1717" y="2260"/>
                    </a:lnTo>
                    <a:lnTo>
                      <a:pt x="1716" y="2260"/>
                    </a:lnTo>
                    <a:lnTo>
                      <a:pt x="1715" y="2260"/>
                    </a:lnTo>
                    <a:lnTo>
                      <a:pt x="1714" y="2260"/>
                    </a:lnTo>
                    <a:lnTo>
                      <a:pt x="1714" y="2259"/>
                    </a:lnTo>
                    <a:lnTo>
                      <a:pt x="1714" y="2257"/>
                    </a:lnTo>
                    <a:lnTo>
                      <a:pt x="1714" y="2256"/>
                    </a:lnTo>
                    <a:lnTo>
                      <a:pt x="1713" y="2256"/>
                    </a:lnTo>
                    <a:lnTo>
                      <a:pt x="1713" y="2255"/>
                    </a:lnTo>
                    <a:lnTo>
                      <a:pt x="1713" y="2254"/>
                    </a:lnTo>
                    <a:lnTo>
                      <a:pt x="1713" y="2253"/>
                    </a:lnTo>
                    <a:lnTo>
                      <a:pt x="1713" y="2252"/>
                    </a:lnTo>
                    <a:lnTo>
                      <a:pt x="1714" y="2252"/>
                    </a:lnTo>
                    <a:lnTo>
                      <a:pt x="1714" y="2251"/>
                    </a:lnTo>
                    <a:lnTo>
                      <a:pt x="1714" y="2249"/>
                    </a:lnTo>
                    <a:lnTo>
                      <a:pt x="1714" y="2248"/>
                    </a:lnTo>
                    <a:lnTo>
                      <a:pt x="1714" y="2247"/>
                    </a:lnTo>
                    <a:lnTo>
                      <a:pt x="1715" y="2247"/>
                    </a:lnTo>
                    <a:lnTo>
                      <a:pt x="1715" y="2246"/>
                    </a:lnTo>
                    <a:lnTo>
                      <a:pt x="1715" y="2245"/>
                    </a:lnTo>
                    <a:lnTo>
                      <a:pt x="1714" y="2245"/>
                    </a:lnTo>
                    <a:lnTo>
                      <a:pt x="1714" y="2244"/>
                    </a:lnTo>
                    <a:lnTo>
                      <a:pt x="1714" y="2243"/>
                    </a:lnTo>
                    <a:lnTo>
                      <a:pt x="1714" y="2242"/>
                    </a:lnTo>
                    <a:lnTo>
                      <a:pt x="1714" y="2240"/>
                    </a:lnTo>
                    <a:lnTo>
                      <a:pt x="1714" y="2239"/>
                    </a:lnTo>
                    <a:lnTo>
                      <a:pt x="1714" y="2238"/>
                    </a:lnTo>
                    <a:lnTo>
                      <a:pt x="1715" y="2238"/>
                    </a:lnTo>
                    <a:lnTo>
                      <a:pt x="1714" y="2237"/>
                    </a:lnTo>
                    <a:lnTo>
                      <a:pt x="1714" y="2236"/>
                    </a:lnTo>
                    <a:lnTo>
                      <a:pt x="1714" y="2235"/>
                    </a:lnTo>
                    <a:lnTo>
                      <a:pt x="1714" y="2234"/>
                    </a:lnTo>
                    <a:lnTo>
                      <a:pt x="1714" y="2232"/>
                    </a:lnTo>
                    <a:lnTo>
                      <a:pt x="1714" y="2231"/>
                    </a:lnTo>
                    <a:lnTo>
                      <a:pt x="1714" y="2230"/>
                    </a:lnTo>
                    <a:lnTo>
                      <a:pt x="1714" y="2229"/>
                    </a:lnTo>
                    <a:lnTo>
                      <a:pt x="1713" y="2229"/>
                    </a:lnTo>
                    <a:lnTo>
                      <a:pt x="1713" y="2228"/>
                    </a:lnTo>
                    <a:lnTo>
                      <a:pt x="1713" y="2227"/>
                    </a:lnTo>
                    <a:lnTo>
                      <a:pt x="1713" y="2226"/>
                    </a:lnTo>
                    <a:lnTo>
                      <a:pt x="1712" y="2226"/>
                    </a:lnTo>
                    <a:lnTo>
                      <a:pt x="1712" y="2224"/>
                    </a:lnTo>
                    <a:lnTo>
                      <a:pt x="1711" y="2223"/>
                    </a:lnTo>
                    <a:lnTo>
                      <a:pt x="1709" y="2223"/>
                    </a:lnTo>
                    <a:lnTo>
                      <a:pt x="1709" y="2222"/>
                    </a:lnTo>
                    <a:lnTo>
                      <a:pt x="1708" y="2222"/>
                    </a:lnTo>
                    <a:lnTo>
                      <a:pt x="1707" y="2222"/>
                    </a:lnTo>
                    <a:lnTo>
                      <a:pt x="1706" y="2222"/>
                    </a:lnTo>
                    <a:lnTo>
                      <a:pt x="1705" y="2222"/>
                    </a:lnTo>
                    <a:lnTo>
                      <a:pt x="1704" y="2222"/>
                    </a:lnTo>
                    <a:lnTo>
                      <a:pt x="1704" y="2221"/>
                    </a:lnTo>
                    <a:lnTo>
                      <a:pt x="1703" y="2221"/>
                    </a:lnTo>
                    <a:lnTo>
                      <a:pt x="1703" y="2222"/>
                    </a:lnTo>
                    <a:lnTo>
                      <a:pt x="1702" y="2222"/>
                    </a:lnTo>
                    <a:lnTo>
                      <a:pt x="1702" y="2221"/>
                    </a:lnTo>
                    <a:lnTo>
                      <a:pt x="1702" y="2220"/>
                    </a:lnTo>
                    <a:lnTo>
                      <a:pt x="1703" y="2220"/>
                    </a:lnTo>
                    <a:lnTo>
                      <a:pt x="1703" y="2219"/>
                    </a:lnTo>
                    <a:lnTo>
                      <a:pt x="1704" y="2218"/>
                    </a:lnTo>
                    <a:lnTo>
                      <a:pt x="1705" y="2217"/>
                    </a:lnTo>
                    <a:lnTo>
                      <a:pt x="1705" y="2215"/>
                    </a:lnTo>
                    <a:lnTo>
                      <a:pt x="1706" y="2215"/>
                    </a:lnTo>
                    <a:lnTo>
                      <a:pt x="1706" y="2214"/>
                    </a:lnTo>
                    <a:lnTo>
                      <a:pt x="1707" y="2213"/>
                    </a:lnTo>
                    <a:lnTo>
                      <a:pt x="1707" y="2212"/>
                    </a:lnTo>
                    <a:lnTo>
                      <a:pt x="1708" y="2212"/>
                    </a:lnTo>
                    <a:lnTo>
                      <a:pt x="1708" y="2211"/>
                    </a:lnTo>
                    <a:lnTo>
                      <a:pt x="1709" y="2211"/>
                    </a:lnTo>
                    <a:lnTo>
                      <a:pt x="1709" y="2210"/>
                    </a:lnTo>
                    <a:lnTo>
                      <a:pt x="1709" y="2209"/>
                    </a:lnTo>
                    <a:lnTo>
                      <a:pt x="1709" y="2207"/>
                    </a:lnTo>
                    <a:lnTo>
                      <a:pt x="1709" y="2206"/>
                    </a:lnTo>
                    <a:lnTo>
                      <a:pt x="1709" y="2205"/>
                    </a:lnTo>
                    <a:lnTo>
                      <a:pt x="1709" y="2204"/>
                    </a:lnTo>
                    <a:lnTo>
                      <a:pt x="1711" y="2204"/>
                    </a:lnTo>
                    <a:lnTo>
                      <a:pt x="1712" y="2204"/>
                    </a:lnTo>
                    <a:lnTo>
                      <a:pt x="1712" y="2205"/>
                    </a:lnTo>
                    <a:lnTo>
                      <a:pt x="1711" y="2205"/>
                    </a:lnTo>
                    <a:lnTo>
                      <a:pt x="1711" y="2206"/>
                    </a:lnTo>
                    <a:lnTo>
                      <a:pt x="1711" y="2205"/>
                    </a:lnTo>
                    <a:lnTo>
                      <a:pt x="1712" y="2205"/>
                    </a:lnTo>
                    <a:lnTo>
                      <a:pt x="1712" y="2204"/>
                    </a:lnTo>
                    <a:lnTo>
                      <a:pt x="1712" y="2205"/>
                    </a:lnTo>
                    <a:lnTo>
                      <a:pt x="1713" y="2205"/>
                    </a:lnTo>
                    <a:lnTo>
                      <a:pt x="1714" y="2205"/>
                    </a:lnTo>
                    <a:lnTo>
                      <a:pt x="1714" y="2206"/>
                    </a:lnTo>
                    <a:lnTo>
                      <a:pt x="1715" y="2206"/>
                    </a:lnTo>
                    <a:lnTo>
                      <a:pt x="1716" y="2206"/>
                    </a:lnTo>
                    <a:lnTo>
                      <a:pt x="1716" y="2205"/>
                    </a:lnTo>
                    <a:lnTo>
                      <a:pt x="1717" y="2205"/>
                    </a:lnTo>
                    <a:lnTo>
                      <a:pt x="1719" y="2205"/>
                    </a:lnTo>
                    <a:lnTo>
                      <a:pt x="1717" y="2205"/>
                    </a:lnTo>
                    <a:lnTo>
                      <a:pt x="1717" y="2204"/>
                    </a:lnTo>
                    <a:lnTo>
                      <a:pt x="1717" y="2205"/>
                    </a:lnTo>
                    <a:lnTo>
                      <a:pt x="1716" y="2205"/>
                    </a:lnTo>
                    <a:lnTo>
                      <a:pt x="1715" y="2205"/>
                    </a:lnTo>
                    <a:lnTo>
                      <a:pt x="1715" y="2204"/>
                    </a:lnTo>
                    <a:lnTo>
                      <a:pt x="1714" y="2204"/>
                    </a:lnTo>
                    <a:lnTo>
                      <a:pt x="1714" y="2203"/>
                    </a:lnTo>
                    <a:lnTo>
                      <a:pt x="1713" y="2203"/>
                    </a:lnTo>
                    <a:lnTo>
                      <a:pt x="1714" y="2203"/>
                    </a:lnTo>
                    <a:lnTo>
                      <a:pt x="1713" y="2203"/>
                    </a:lnTo>
                    <a:lnTo>
                      <a:pt x="1712" y="2203"/>
                    </a:lnTo>
                    <a:lnTo>
                      <a:pt x="1712" y="2202"/>
                    </a:lnTo>
                    <a:lnTo>
                      <a:pt x="1712" y="2203"/>
                    </a:lnTo>
                    <a:lnTo>
                      <a:pt x="1711" y="2203"/>
                    </a:lnTo>
                    <a:lnTo>
                      <a:pt x="1711" y="2202"/>
                    </a:lnTo>
                    <a:lnTo>
                      <a:pt x="1712" y="2202"/>
                    </a:lnTo>
                    <a:lnTo>
                      <a:pt x="1712" y="2201"/>
                    </a:lnTo>
                    <a:lnTo>
                      <a:pt x="1712" y="2200"/>
                    </a:lnTo>
                    <a:lnTo>
                      <a:pt x="1713" y="2200"/>
                    </a:lnTo>
                    <a:lnTo>
                      <a:pt x="1712" y="2200"/>
                    </a:lnTo>
                    <a:lnTo>
                      <a:pt x="1711" y="2200"/>
                    </a:lnTo>
                    <a:lnTo>
                      <a:pt x="1711" y="2201"/>
                    </a:lnTo>
                    <a:lnTo>
                      <a:pt x="1711" y="2202"/>
                    </a:lnTo>
                    <a:lnTo>
                      <a:pt x="1711" y="2203"/>
                    </a:lnTo>
                    <a:lnTo>
                      <a:pt x="1711" y="2204"/>
                    </a:lnTo>
                    <a:lnTo>
                      <a:pt x="1709" y="2204"/>
                    </a:lnTo>
                    <a:lnTo>
                      <a:pt x="1709" y="2203"/>
                    </a:lnTo>
                    <a:lnTo>
                      <a:pt x="1711" y="2203"/>
                    </a:lnTo>
                    <a:lnTo>
                      <a:pt x="1709" y="2203"/>
                    </a:lnTo>
                    <a:lnTo>
                      <a:pt x="1709" y="2202"/>
                    </a:lnTo>
                    <a:lnTo>
                      <a:pt x="1709" y="2201"/>
                    </a:lnTo>
                    <a:lnTo>
                      <a:pt x="1709" y="2200"/>
                    </a:lnTo>
                    <a:lnTo>
                      <a:pt x="1711" y="2200"/>
                    </a:lnTo>
                    <a:lnTo>
                      <a:pt x="1711" y="2198"/>
                    </a:lnTo>
                    <a:lnTo>
                      <a:pt x="1711" y="2197"/>
                    </a:lnTo>
                    <a:lnTo>
                      <a:pt x="1711" y="2196"/>
                    </a:lnTo>
                    <a:lnTo>
                      <a:pt x="1711" y="2195"/>
                    </a:lnTo>
                    <a:lnTo>
                      <a:pt x="1712" y="2194"/>
                    </a:lnTo>
                    <a:lnTo>
                      <a:pt x="1712" y="2193"/>
                    </a:lnTo>
                    <a:lnTo>
                      <a:pt x="1712" y="2192"/>
                    </a:lnTo>
                    <a:lnTo>
                      <a:pt x="1712" y="2190"/>
                    </a:lnTo>
                    <a:lnTo>
                      <a:pt x="1712" y="2189"/>
                    </a:lnTo>
                    <a:lnTo>
                      <a:pt x="1713" y="2189"/>
                    </a:lnTo>
                    <a:lnTo>
                      <a:pt x="1713" y="2188"/>
                    </a:lnTo>
                    <a:lnTo>
                      <a:pt x="1713" y="2187"/>
                    </a:lnTo>
                    <a:lnTo>
                      <a:pt x="1713" y="2186"/>
                    </a:lnTo>
                    <a:lnTo>
                      <a:pt x="1714" y="2186"/>
                    </a:lnTo>
                    <a:lnTo>
                      <a:pt x="1714" y="2185"/>
                    </a:lnTo>
                    <a:lnTo>
                      <a:pt x="1714" y="2184"/>
                    </a:lnTo>
                    <a:lnTo>
                      <a:pt x="1715" y="2184"/>
                    </a:lnTo>
                    <a:lnTo>
                      <a:pt x="1715" y="2183"/>
                    </a:lnTo>
                    <a:lnTo>
                      <a:pt x="1716" y="2183"/>
                    </a:lnTo>
                    <a:lnTo>
                      <a:pt x="1717" y="2183"/>
                    </a:lnTo>
                    <a:lnTo>
                      <a:pt x="1716" y="2181"/>
                    </a:lnTo>
                    <a:lnTo>
                      <a:pt x="1717" y="2180"/>
                    </a:lnTo>
                    <a:lnTo>
                      <a:pt x="1719" y="2179"/>
                    </a:lnTo>
                    <a:lnTo>
                      <a:pt x="1719" y="2180"/>
                    </a:lnTo>
                    <a:lnTo>
                      <a:pt x="1719" y="2179"/>
                    </a:lnTo>
                    <a:lnTo>
                      <a:pt x="1720" y="2179"/>
                    </a:lnTo>
                    <a:lnTo>
                      <a:pt x="1720" y="2180"/>
                    </a:lnTo>
                    <a:lnTo>
                      <a:pt x="1721" y="2180"/>
                    </a:lnTo>
                    <a:lnTo>
                      <a:pt x="1721" y="2179"/>
                    </a:lnTo>
                    <a:lnTo>
                      <a:pt x="1722" y="2179"/>
                    </a:lnTo>
                    <a:lnTo>
                      <a:pt x="1723" y="2179"/>
                    </a:lnTo>
                    <a:lnTo>
                      <a:pt x="1723" y="2178"/>
                    </a:lnTo>
                    <a:lnTo>
                      <a:pt x="1724" y="2178"/>
                    </a:lnTo>
                    <a:lnTo>
                      <a:pt x="1725" y="2178"/>
                    </a:lnTo>
                    <a:lnTo>
                      <a:pt x="1727" y="2178"/>
                    </a:lnTo>
                    <a:lnTo>
                      <a:pt x="1728" y="2178"/>
                    </a:lnTo>
                    <a:lnTo>
                      <a:pt x="1727" y="2178"/>
                    </a:lnTo>
                    <a:lnTo>
                      <a:pt x="1727" y="2177"/>
                    </a:lnTo>
                    <a:lnTo>
                      <a:pt x="1727" y="2178"/>
                    </a:lnTo>
                    <a:lnTo>
                      <a:pt x="1725" y="2178"/>
                    </a:lnTo>
                    <a:lnTo>
                      <a:pt x="1724" y="2178"/>
                    </a:lnTo>
                    <a:lnTo>
                      <a:pt x="1723" y="2178"/>
                    </a:lnTo>
                    <a:lnTo>
                      <a:pt x="1722" y="2178"/>
                    </a:lnTo>
                    <a:lnTo>
                      <a:pt x="1721" y="2178"/>
                    </a:lnTo>
                    <a:lnTo>
                      <a:pt x="1720" y="2178"/>
                    </a:lnTo>
                    <a:lnTo>
                      <a:pt x="1717" y="2178"/>
                    </a:lnTo>
                    <a:lnTo>
                      <a:pt x="1716" y="2178"/>
                    </a:lnTo>
                    <a:lnTo>
                      <a:pt x="1715" y="2179"/>
                    </a:lnTo>
                    <a:lnTo>
                      <a:pt x="1714" y="2179"/>
                    </a:lnTo>
                    <a:lnTo>
                      <a:pt x="1714" y="2180"/>
                    </a:lnTo>
                    <a:lnTo>
                      <a:pt x="1713" y="2180"/>
                    </a:lnTo>
                    <a:lnTo>
                      <a:pt x="1713" y="2179"/>
                    </a:lnTo>
                    <a:lnTo>
                      <a:pt x="1712" y="2179"/>
                    </a:lnTo>
                    <a:lnTo>
                      <a:pt x="1713" y="2179"/>
                    </a:lnTo>
                    <a:lnTo>
                      <a:pt x="1713" y="2178"/>
                    </a:lnTo>
                    <a:lnTo>
                      <a:pt x="1712" y="2178"/>
                    </a:lnTo>
                    <a:lnTo>
                      <a:pt x="1712" y="2177"/>
                    </a:lnTo>
                    <a:lnTo>
                      <a:pt x="1712" y="2176"/>
                    </a:lnTo>
                    <a:lnTo>
                      <a:pt x="1711" y="2176"/>
                    </a:lnTo>
                    <a:lnTo>
                      <a:pt x="1711" y="2175"/>
                    </a:lnTo>
                    <a:lnTo>
                      <a:pt x="1711" y="2173"/>
                    </a:lnTo>
                    <a:lnTo>
                      <a:pt x="1709" y="2173"/>
                    </a:lnTo>
                    <a:lnTo>
                      <a:pt x="1709" y="2172"/>
                    </a:lnTo>
                    <a:lnTo>
                      <a:pt x="1711" y="2172"/>
                    </a:lnTo>
                    <a:lnTo>
                      <a:pt x="1711" y="2171"/>
                    </a:lnTo>
                    <a:lnTo>
                      <a:pt x="1711" y="2170"/>
                    </a:lnTo>
                    <a:lnTo>
                      <a:pt x="1709" y="2170"/>
                    </a:lnTo>
                    <a:lnTo>
                      <a:pt x="1709" y="2169"/>
                    </a:lnTo>
                    <a:lnTo>
                      <a:pt x="1709" y="2168"/>
                    </a:lnTo>
                    <a:lnTo>
                      <a:pt x="1709" y="2167"/>
                    </a:lnTo>
                    <a:lnTo>
                      <a:pt x="1709" y="2165"/>
                    </a:lnTo>
                    <a:lnTo>
                      <a:pt x="1711" y="2165"/>
                    </a:lnTo>
                    <a:lnTo>
                      <a:pt x="1711" y="2164"/>
                    </a:lnTo>
                    <a:lnTo>
                      <a:pt x="1709" y="2163"/>
                    </a:lnTo>
                    <a:lnTo>
                      <a:pt x="1708" y="2163"/>
                    </a:lnTo>
                    <a:lnTo>
                      <a:pt x="1708" y="2162"/>
                    </a:lnTo>
                    <a:lnTo>
                      <a:pt x="1708" y="2161"/>
                    </a:lnTo>
                    <a:lnTo>
                      <a:pt x="1708" y="2160"/>
                    </a:lnTo>
                    <a:lnTo>
                      <a:pt x="1707" y="2160"/>
                    </a:lnTo>
                    <a:lnTo>
                      <a:pt x="1707" y="2159"/>
                    </a:lnTo>
                    <a:lnTo>
                      <a:pt x="1708" y="2159"/>
                    </a:lnTo>
                    <a:lnTo>
                      <a:pt x="1708" y="2158"/>
                    </a:lnTo>
                    <a:lnTo>
                      <a:pt x="1708" y="2156"/>
                    </a:lnTo>
                    <a:lnTo>
                      <a:pt x="1708" y="2155"/>
                    </a:lnTo>
                    <a:lnTo>
                      <a:pt x="1708" y="2154"/>
                    </a:lnTo>
                    <a:lnTo>
                      <a:pt x="1708" y="2153"/>
                    </a:lnTo>
                    <a:lnTo>
                      <a:pt x="1709" y="2153"/>
                    </a:lnTo>
                    <a:lnTo>
                      <a:pt x="1709" y="2152"/>
                    </a:lnTo>
                    <a:lnTo>
                      <a:pt x="1709" y="2151"/>
                    </a:lnTo>
                    <a:lnTo>
                      <a:pt x="1709" y="2150"/>
                    </a:lnTo>
                    <a:lnTo>
                      <a:pt x="1709" y="2148"/>
                    </a:lnTo>
                    <a:lnTo>
                      <a:pt x="1709" y="2147"/>
                    </a:lnTo>
                    <a:lnTo>
                      <a:pt x="1709" y="2146"/>
                    </a:lnTo>
                    <a:lnTo>
                      <a:pt x="1709" y="2145"/>
                    </a:lnTo>
                    <a:lnTo>
                      <a:pt x="1711" y="2145"/>
                    </a:lnTo>
                    <a:lnTo>
                      <a:pt x="1711" y="2144"/>
                    </a:lnTo>
                    <a:lnTo>
                      <a:pt x="1711" y="2143"/>
                    </a:lnTo>
                    <a:lnTo>
                      <a:pt x="1711" y="2142"/>
                    </a:lnTo>
                    <a:lnTo>
                      <a:pt x="1711" y="2141"/>
                    </a:lnTo>
                    <a:lnTo>
                      <a:pt x="1712" y="2141"/>
                    </a:lnTo>
                    <a:lnTo>
                      <a:pt x="1712" y="2139"/>
                    </a:lnTo>
                    <a:lnTo>
                      <a:pt x="1711" y="2139"/>
                    </a:lnTo>
                    <a:lnTo>
                      <a:pt x="1709" y="2139"/>
                    </a:lnTo>
                    <a:lnTo>
                      <a:pt x="1709" y="2138"/>
                    </a:lnTo>
                    <a:lnTo>
                      <a:pt x="1709" y="2137"/>
                    </a:lnTo>
                    <a:lnTo>
                      <a:pt x="1708" y="2137"/>
                    </a:lnTo>
                    <a:lnTo>
                      <a:pt x="1708" y="2136"/>
                    </a:lnTo>
                    <a:lnTo>
                      <a:pt x="1708" y="2135"/>
                    </a:lnTo>
                    <a:lnTo>
                      <a:pt x="1708" y="2134"/>
                    </a:lnTo>
                    <a:lnTo>
                      <a:pt x="1708" y="2133"/>
                    </a:lnTo>
                    <a:lnTo>
                      <a:pt x="1707" y="2133"/>
                    </a:lnTo>
                    <a:lnTo>
                      <a:pt x="1707" y="2131"/>
                    </a:lnTo>
                    <a:lnTo>
                      <a:pt x="1707" y="2130"/>
                    </a:lnTo>
                    <a:lnTo>
                      <a:pt x="1707" y="2129"/>
                    </a:lnTo>
                    <a:lnTo>
                      <a:pt x="1707" y="2128"/>
                    </a:lnTo>
                    <a:lnTo>
                      <a:pt x="1706" y="2128"/>
                    </a:lnTo>
                    <a:lnTo>
                      <a:pt x="1706" y="2127"/>
                    </a:lnTo>
                    <a:lnTo>
                      <a:pt x="1706" y="2126"/>
                    </a:lnTo>
                    <a:lnTo>
                      <a:pt x="1705" y="2126"/>
                    </a:lnTo>
                    <a:lnTo>
                      <a:pt x="1706" y="2126"/>
                    </a:lnTo>
                    <a:lnTo>
                      <a:pt x="1705" y="2126"/>
                    </a:lnTo>
                    <a:lnTo>
                      <a:pt x="1705" y="2125"/>
                    </a:lnTo>
                    <a:lnTo>
                      <a:pt x="1705" y="2124"/>
                    </a:lnTo>
                    <a:lnTo>
                      <a:pt x="1706" y="2122"/>
                    </a:lnTo>
                    <a:lnTo>
                      <a:pt x="1706" y="2121"/>
                    </a:lnTo>
                    <a:lnTo>
                      <a:pt x="1706" y="2120"/>
                    </a:lnTo>
                    <a:lnTo>
                      <a:pt x="1707" y="2120"/>
                    </a:lnTo>
                    <a:lnTo>
                      <a:pt x="1708" y="2120"/>
                    </a:lnTo>
                    <a:lnTo>
                      <a:pt x="1709" y="2120"/>
                    </a:lnTo>
                    <a:lnTo>
                      <a:pt x="1709" y="2121"/>
                    </a:lnTo>
                    <a:lnTo>
                      <a:pt x="1709" y="2122"/>
                    </a:lnTo>
                    <a:lnTo>
                      <a:pt x="1709" y="2124"/>
                    </a:lnTo>
                    <a:lnTo>
                      <a:pt x="1711" y="2124"/>
                    </a:lnTo>
                    <a:lnTo>
                      <a:pt x="1712" y="2125"/>
                    </a:lnTo>
                    <a:lnTo>
                      <a:pt x="1711" y="2125"/>
                    </a:lnTo>
                    <a:lnTo>
                      <a:pt x="1712" y="2125"/>
                    </a:lnTo>
                    <a:lnTo>
                      <a:pt x="1713" y="2125"/>
                    </a:lnTo>
                    <a:lnTo>
                      <a:pt x="1713" y="2126"/>
                    </a:lnTo>
                    <a:lnTo>
                      <a:pt x="1714" y="2126"/>
                    </a:lnTo>
                    <a:lnTo>
                      <a:pt x="1714" y="2125"/>
                    </a:lnTo>
                    <a:lnTo>
                      <a:pt x="1714" y="2126"/>
                    </a:lnTo>
                    <a:lnTo>
                      <a:pt x="1715" y="2126"/>
                    </a:lnTo>
                    <a:lnTo>
                      <a:pt x="1715" y="2127"/>
                    </a:lnTo>
                    <a:lnTo>
                      <a:pt x="1716" y="2127"/>
                    </a:lnTo>
                    <a:lnTo>
                      <a:pt x="1717" y="2127"/>
                    </a:lnTo>
                    <a:lnTo>
                      <a:pt x="1717" y="2126"/>
                    </a:lnTo>
                    <a:lnTo>
                      <a:pt x="1719" y="2127"/>
                    </a:lnTo>
                    <a:lnTo>
                      <a:pt x="1719" y="2128"/>
                    </a:lnTo>
                    <a:lnTo>
                      <a:pt x="1719" y="2127"/>
                    </a:lnTo>
                    <a:lnTo>
                      <a:pt x="1720" y="2127"/>
                    </a:lnTo>
                    <a:lnTo>
                      <a:pt x="1721" y="2127"/>
                    </a:lnTo>
                    <a:lnTo>
                      <a:pt x="1722" y="2127"/>
                    </a:lnTo>
                    <a:lnTo>
                      <a:pt x="1723" y="2128"/>
                    </a:lnTo>
                    <a:lnTo>
                      <a:pt x="1724" y="2128"/>
                    </a:lnTo>
                    <a:lnTo>
                      <a:pt x="1724" y="2129"/>
                    </a:lnTo>
                    <a:lnTo>
                      <a:pt x="1725" y="2129"/>
                    </a:lnTo>
                    <a:lnTo>
                      <a:pt x="1724" y="2128"/>
                    </a:lnTo>
                    <a:lnTo>
                      <a:pt x="1724" y="2127"/>
                    </a:lnTo>
                    <a:lnTo>
                      <a:pt x="1725" y="2127"/>
                    </a:lnTo>
                    <a:lnTo>
                      <a:pt x="1725" y="2126"/>
                    </a:lnTo>
                    <a:lnTo>
                      <a:pt x="1727" y="2126"/>
                    </a:lnTo>
                    <a:lnTo>
                      <a:pt x="1727" y="2125"/>
                    </a:lnTo>
                    <a:lnTo>
                      <a:pt x="1725" y="2125"/>
                    </a:lnTo>
                    <a:lnTo>
                      <a:pt x="1725" y="2126"/>
                    </a:lnTo>
                    <a:lnTo>
                      <a:pt x="1724" y="2126"/>
                    </a:lnTo>
                    <a:lnTo>
                      <a:pt x="1724" y="2125"/>
                    </a:lnTo>
                    <a:lnTo>
                      <a:pt x="1723" y="2125"/>
                    </a:lnTo>
                    <a:lnTo>
                      <a:pt x="1722" y="2125"/>
                    </a:lnTo>
                    <a:lnTo>
                      <a:pt x="1721" y="2125"/>
                    </a:lnTo>
                    <a:lnTo>
                      <a:pt x="1720" y="2125"/>
                    </a:lnTo>
                    <a:lnTo>
                      <a:pt x="1720" y="2124"/>
                    </a:lnTo>
                    <a:lnTo>
                      <a:pt x="1719" y="2124"/>
                    </a:lnTo>
                    <a:lnTo>
                      <a:pt x="1717" y="2124"/>
                    </a:lnTo>
                    <a:lnTo>
                      <a:pt x="1717" y="2122"/>
                    </a:lnTo>
                    <a:lnTo>
                      <a:pt x="1716" y="2122"/>
                    </a:lnTo>
                    <a:lnTo>
                      <a:pt x="1716" y="2121"/>
                    </a:lnTo>
                    <a:lnTo>
                      <a:pt x="1715" y="2121"/>
                    </a:lnTo>
                    <a:lnTo>
                      <a:pt x="1715" y="2120"/>
                    </a:lnTo>
                    <a:lnTo>
                      <a:pt x="1714" y="2120"/>
                    </a:lnTo>
                    <a:lnTo>
                      <a:pt x="1714" y="2119"/>
                    </a:lnTo>
                    <a:lnTo>
                      <a:pt x="1713" y="2119"/>
                    </a:lnTo>
                    <a:lnTo>
                      <a:pt x="1713" y="2118"/>
                    </a:lnTo>
                    <a:lnTo>
                      <a:pt x="1713" y="2117"/>
                    </a:lnTo>
                    <a:lnTo>
                      <a:pt x="1714" y="2117"/>
                    </a:lnTo>
                    <a:lnTo>
                      <a:pt x="1715" y="2118"/>
                    </a:lnTo>
                    <a:lnTo>
                      <a:pt x="1716" y="2118"/>
                    </a:lnTo>
                    <a:lnTo>
                      <a:pt x="1717" y="2118"/>
                    </a:lnTo>
                    <a:lnTo>
                      <a:pt x="1716" y="2118"/>
                    </a:lnTo>
                    <a:lnTo>
                      <a:pt x="1716" y="2117"/>
                    </a:lnTo>
                    <a:lnTo>
                      <a:pt x="1716" y="2116"/>
                    </a:lnTo>
                    <a:lnTo>
                      <a:pt x="1715" y="2116"/>
                    </a:lnTo>
                    <a:lnTo>
                      <a:pt x="1715" y="2114"/>
                    </a:lnTo>
                    <a:lnTo>
                      <a:pt x="1714" y="2114"/>
                    </a:lnTo>
                    <a:lnTo>
                      <a:pt x="1714" y="2113"/>
                    </a:lnTo>
                    <a:lnTo>
                      <a:pt x="1715" y="2113"/>
                    </a:lnTo>
                    <a:lnTo>
                      <a:pt x="1715" y="2112"/>
                    </a:lnTo>
                    <a:lnTo>
                      <a:pt x="1715" y="2111"/>
                    </a:lnTo>
                    <a:lnTo>
                      <a:pt x="1716" y="2111"/>
                    </a:lnTo>
                    <a:lnTo>
                      <a:pt x="1716" y="2110"/>
                    </a:lnTo>
                    <a:lnTo>
                      <a:pt x="1716" y="2109"/>
                    </a:lnTo>
                    <a:lnTo>
                      <a:pt x="1716" y="2108"/>
                    </a:lnTo>
                    <a:lnTo>
                      <a:pt x="1717" y="2106"/>
                    </a:lnTo>
                    <a:lnTo>
                      <a:pt x="1717" y="2108"/>
                    </a:lnTo>
                    <a:lnTo>
                      <a:pt x="1717" y="2106"/>
                    </a:lnTo>
                    <a:lnTo>
                      <a:pt x="1719" y="2106"/>
                    </a:lnTo>
                    <a:lnTo>
                      <a:pt x="1720" y="2106"/>
                    </a:lnTo>
                    <a:lnTo>
                      <a:pt x="1721" y="2106"/>
                    </a:lnTo>
                    <a:lnTo>
                      <a:pt x="1721" y="2105"/>
                    </a:lnTo>
                    <a:lnTo>
                      <a:pt x="1722" y="2105"/>
                    </a:lnTo>
                    <a:lnTo>
                      <a:pt x="1723" y="2106"/>
                    </a:lnTo>
                    <a:lnTo>
                      <a:pt x="1723" y="2108"/>
                    </a:lnTo>
                    <a:lnTo>
                      <a:pt x="1724" y="2108"/>
                    </a:lnTo>
                    <a:lnTo>
                      <a:pt x="1724" y="2106"/>
                    </a:lnTo>
                    <a:lnTo>
                      <a:pt x="1724" y="2105"/>
                    </a:lnTo>
                    <a:lnTo>
                      <a:pt x="1724" y="2104"/>
                    </a:lnTo>
                    <a:lnTo>
                      <a:pt x="1724" y="2105"/>
                    </a:lnTo>
                    <a:lnTo>
                      <a:pt x="1725" y="2105"/>
                    </a:lnTo>
                    <a:lnTo>
                      <a:pt x="1727" y="2105"/>
                    </a:lnTo>
                    <a:lnTo>
                      <a:pt x="1728" y="2105"/>
                    </a:lnTo>
                    <a:lnTo>
                      <a:pt x="1727" y="2106"/>
                    </a:lnTo>
                    <a:lnTo>
                      <a:pt x="1728" y="2106"/>
                    </a:lnTo>
                    <a:lnTo>
                      <a:pt x="1728" y="2105"/>
                    </a:lnTo>
                    <a:lnTo>
                      <a:pt x="1729" y="2105"/>
                    </a:lnTo>
                    <a:lnTo>
                      <a:pt x="1730" y="2105"/>
                    </a:lnTo>
                    <a:lnTo>
                      <a:pt x="1730" y="2106"/>
                    </a:lnTo>
                    <a:lnTo>
                      <a:pt x="1731" y="2106"/>
                    </a:lnTo>
                    <a:lnTo>
                      <a:pt x="1731" y="2108"/>
                    </a:lnTo>
                    <a:lnTo>
                      <a:pt x="1732" y="2108"/>
                    </a:lnTo>
                    <a:lnTo>
                      <a:pt x="1732" y="2106"/>
                    </a:lnTo>
                    <a:lnTo>
                      <a:pt x="1733" y="2106"/>
                    </a:lnTo>
                    <a:lnTo>
                      <a:pt x="1733" y="2108"/>
                    </a:lnTo>
                    <a:lnTo>
                      <a:pt x="1734" y="2108"/>
                    </a:lnTo>
                    <a:lnTo>
                      <a:pt x="1734" y="2109"/>
                    </a:lnTo>
                    <a:lnTo>
                      <a:pt x="1736" y="2109"/>
                    </a:lnTo>
                    <a:lnTo>
                      <a:pt x="1736" y="2110"/>
                    </a:lnTo>
                    <a:lnTo>
                      <a:pt x="1736" y="2109"/>
                    </a:lnTo>
                    <a:lnTo>
                      <a:pt x="1737" y="2109"/>
                    </a:lnTo>
                    <a:lnTo>
                      <a:pt x="1737" y="2110"/>
                    </a:lnTo>
                    <a:lnTo>
                      <a:pt x="1737" y="2111"/>
                    </a:lnTo>
                    <a:lnTo>
                      <a:pt x="1738" y="2111"/>
                    </a:lnTo>
                    <a:lnTo>
                      <a:pt x="1739" y="2111"/>
                    </a:lnTo>
                    <a:lnTo>
                      <a:pt x="1739" y="2112"/>
                    </a:lnTo>
                    <a:lnTo>
                      <a:pt x="1740" y="2112"/>
                    </a:lnTo>
                    <a:lnTo>
                      <a:pt x="1741" y="2112"/>
                    </a:lnTo>
                    <a:lnTo>
                      <a:pt x="1741" y="2113"/>
                    </a:lnTo>
                    <a:lnTo>
                      <a:pt x="1742" y="2113"/>
                    </a:lnTo>
                    <a:lnTo>
                      <a:pt x="1744" y="2113"/>
                    </a:lnTo>
                    <a:lnTo>
                      <a:pt x="1742" y="2113"/>
                    </a:lnTo>
                    <a:lnTo>
                      <a:pt x="1741" y="2112"/>
                    </a:lnTo>
                    <a:lnTo>
                      <a:pt x="1741" y="2111"/>
                    </a:lnTo>
                    <a:lnTo>
                      <a:pt x="1740" y="2111"/>
                    </a:lnTo>
                    <a:lnTo>
                      <a:pt x="1739" y="2111"/>
                    </a:lnTo>
                    <a:lnTo>
                      <a:pt x="1738" y="2111"/>
                    </a:lnTo>
                    <a:lnTo>
                      <a:pt x="1738" y="2110"/>
                    </a:lnTo>
                    <a:lnTo>
                      <a:pt x="1738" y="2109"/>
                    </a:lnTo>
                    <a:lnTo>
                      <a:pt x="1738" y="2108"/>
                    </a:lnTo>
                    <a:lnTo>
                      <a:pt x="1738" y="2106"/>
                    </a:lnTo>
                    <a:lnTo>
                      <a:pt x="1737" y="2106"/>
                    </a:lnTo>
                    <a:lnTo>
                      <a:pt x="1737" y="2105"/>
                    </a:lnTo>
                    <a:lnTo>
                      <a:pt x="1737" y="2104"/>
                    </a:lnTo>
                    <a:lnTo>
                      <a:pt x="1737" y="2103"/>
                    </a:lnTo>
                    <a:lnTo>
                      <a:pt x="1736" y="2103"/>
                    </a:lnTo>
                    <a:lnTo>
                      <a:pt x="1734" y="2103"/>
                    </a:lnTo>
                    <a:lnTo>
                      <a:pt x="1733" y="2103"/>
                    </a:lnTo>
                    <a:lnTo>
                      <a:pt x="1732" y="2103"/>
                    </a:lnTo>
                    <a:lnTo>
                      <a:pt x="1731" y="2103"/>
                    </a:lnTo>
                    <a:lnTo>
                      <a:pt x="1731" y="2102"/>
                    </a:lnTo>
                    <a:lnTo>
                      <a:pt x="1731" y="2101"/>
                    </a:lnTo>
                    <a:lnTo>
                      <a:pt x="1730" y="2101"/>
                    </a:lnTo>
                    <a:lnTo>
                      <a:pt x="1729" y="2100"/>
                    </a:lnTo>
                    <a:lnTo>
                      <a:pt x="1729" y="2099"/>
                    </a:lnTo>
                    <a:lnTo>
                      <a:pt x="1729" y="2097"/>
                    </a:lnTo>
                    <a:lnTo>
                      <a:pt x="1730" y="2097"/>
                    </a:lnTo>
                    <a:lnTo>
                      <a:pt x="1730" y="2096"/>
                    </a:lnTo>
                    <a:lnTo>
                      <a:pt x="1730" y="2095"/>
                    </a:lnTo>
                    <a:lnTo>
                      <a:pt x="1730" y="2094"/>
                    </a:lnTo>
                    <a:lnTo>
                      <a:pt x="1731" y="2094"/>
                    </a:lnTo>
                    <a:lnTo>
                      <a:pt x="1732" y="2093"/>
                    </a:lnTo>
                    <a:lnTo>
                      <a:pt x="1732" y="2094"/>
                    </a:lnTo>
                    <a:lnTo>
                      <a:pt x="1733" y="2094"/>
                    </a:lnTo>
                    <a:lnTo>
                      <a:pt x="1732" y="2094"/>
                    </a:lnTo>
                    <a:lnTo>
                      <a:pt x="1732" y="2093"/>
                    </a:lnTo>
                    <a:lnTo>
                      <a:pt x="1732" y="2092"/>
                    </a:lnTo>
                    <a:lnTo>
                      <a:pt x="1732" y="2091"/>
                    </a:lnTo>
                    <a:lnTo>
                      <a:pt x="1733" y="2089"/>
                    </a:lnTo>
                    <a:lnTo>
                      <a:pt x="1734" y="2091"/>
                    </a:lnTo>
                    <a:lnTo>
                      <a:pt x="1734" y="2089"/>
                    </a:lnTo>
                    <a:lnTo>
                      <a:pt x="1734" y="2088"/>
                    </a:lnTo>
                    <a:lnTo>
                      <a:pt x="1733" y="2088"/>
                    </a:lnTo>
                    <a:lnTo>
                      <a:pt x="1734" y="2088"/>
                    </a:lnTo>
                    <a:lnTo>
                      <a:pt x="1734" y="2087"/>
                    </a:lnTo>
                    <a:lnTo>
                      <a:pt x="1734" y="2086"/>
                    </a:lnTo>
                    <a:lnTo>
                      <a:pt x="1734" y="2085"/>
                    </a:lnTo>
                    <a:lnTo>
                      <a:pt x="1736" y="2085"/>
                    </a:lnTo>
                    <a:lnTo>
                      <a:pt x="1736" y="2084"/>
                    </a:lnTo>
                    <a:lnTo>
                      <a:pt x="1737" y="2084"/>
                    </a:lnTo>
                    <a:lnTo>
                      <a:pt x="1737" y="2085"/>
                    </a:lnTo>
                    <a:lnTo>
                      <a:pt x="1738" y="2085"/>
                    </a:lnTo>
                    <a:lnTo>
                      <a:pt x="1738" y="2084"/>
                    </a:lnTo>
                    <a:lnTo>
                      <a:pt x="1739" y="2084"/>
                    </a:lnTo>
                    <a:lnTo>
                      <a:pt x="1739" y="2085"/>
                    </a:lnTo>
                    <a:lnTo>
                      <a:pt x="1739" y="2084"/>
                    </a:lnTo>
                    <a:lnTo>
                      <a:pt x="1740" y="2084"/>
                    </a:lnTo>
                    <a:lnTo>
                      <a:pt x="1740" y="2085"/>
                    </a:lnTo>
                    <a:lnTo>
                      <a:pt x="1741" y="2085"/>
                    </a:lnTo>
                    <a:lnTo>
                      <a:pt x="1740" y="2085"/>
                    </a:lnTo>
                    <a:lnTo>
                      <a:pt x="1741" y="2085"/>
                    </a:lnTo>
                    <a:lnTo>
                      <a:pt x="1742" y="2085"/>
                    </a:lnTo>
                    <a:lnTo>
                      <a:pt x="1744" y="2085"/>
                    </a:lnTo>
                    <a:lnTo>
                      <a:pt x="1744" y="2084"/>
                    </a:lnTo>
                    <a:lnTo>
                      <a:pt x="1742" y="2084"/>
                    </a:lnTo>
                    <a:lnTo>
                      <a:pt x="1741" y="2084"/>
                    </a:lnTo>
                    <a:lnTo>
                      <a:pt x="1740" y="2084"/>
                    </a:lnTo>
                    <a:lnTo>
                      <a:pt x="1740" y="2083"/>
                    </a:lnTo>
                    <a:lnTo>
                      <a:pt x="1740" y="2082"/>
                    </a:lnTo>
                    <a:lnTo>
                      <a:pt x="1741" y="2082"/>
                    </a:lnTo>
                    <a:lnTo>
                      <a:pt x="1742" y="2082"/>
                    </a:lnTo>
                    <a:lnTo>
                      <a:pt x="1742" y="2080"/>
                    </a:lnTo>
                    <a:lnTo>
                      <a:pt x="1742" y="2082"/>
                    </a:lnTo>
                    <a:lnTo>
                      <a:pt x="1741" y="2082"/>
                    </a:lnTo>
                    <a:lnTo>
                      <a:pt x="1740" y="2082"/>
                    </a:lnTo>
                    <a:lnTo>
                      <a:pt x="1739" y="2082"/>
                    </a:lnTo>
                    <a:lnTo>
                      <a:pt x="1739" y="2083"/>
                    </a:lnTo>
                    <a:lnTo>
                      <a:pt x="1738" y="2083"/>
                    </a:lnTo>
                    <a:lnTo>
                      <a:pt x="1738" y="2082"/>
                    </a:lnTo>
                    <a:lnTo>
                      <a:pt x="1737" y="2082"/>
                    </a:lnTo>
                    <a:lnTo>
                      <a:pt x="1737" y="2083"/>
                    </a:lnTo>
                    <a:lnTo>
                      <a:pt x="1736" y="2083"/>
                    </a:lnTo>
                    <a:lnTo>
                      <a:pt x="1736" y="2082"/>
                    </a:lnTo>
                    <a:lnTo>
                      <a:pt x="1736" y="2080"/>
                    </a:lnTo>
                    <a:lnTo>
                      <a:pt x="1736" y="2079"/>
                    </a:lnTo>
                    <a:lnTo>
                      <a:pt x="1736" y="2078"/>
                    </a:lnTo>
                    <a:lnTo>
                      <a:pt x="1736" y="2077"/>
                    </a:lnTo>
                    <a:lnTo>
                      <a:pt x="1736" y="2076"/>
                    </a:lnTo>
                    <a:lnTo>
                      <a:pt x="1736" y="2075"/>
                    </a:lnTo>
                    <a:lnTo>
                      <a:pt x="1734" y="2075"/>
                    </a:lnTo>
                    <a:lnTo>
                      <a:pt x="1734" y="2076"/>
                    </a:lnTo>
                    <a:lnTo>
                      <a:pt x="1734" y="2077"/>
                    </a:lnTo>
                    <a:lnTo>
                      <a:pt x="1734" y="2078"/>
                    </a:lnTo>
                    <a:lnTo>
                      <a:pt x="1734" y="2079"/>
                    </a:lnTo>
                    <a:lnTo>
                      <a:pt x="1733" y="2079"/>
                    </a:lnTo>
                    <a:lnTo>
                      <a:pt x="1733" y="2080"/>
                    </a:lnTo>
                    <a:lnTo>
                      <a:pt x="1733" y="2082"/>
                    </a:lnTo>
                    <a:lnTo>
                      <a:pt x="1733" y="2083"/>
                    </a:lnTo>
                    <a:lnTo>
                      <a:pt x="1732" y="2083"/>
                    </a:lnTo>
                    <a:lnTo>
                      <a:pt x="1733" y="2083"/>
                    </a:lnTo>
                    <a:lnTo>
                      <a:pt x="1733" y="2084"/>
                    </a:lnTo>
                    <a:lnTo>
                      <a:pt x="1733" y="2085"/>
                    </a:lnTo>
                    <a:lnTo>
                      <a:pt x="1732" y="2085"/>
                    </a:lnTo>
                    <a:lnTo>
                      <a:pt x="1732" y="2086"/>
                    </a:lnTo>
                    <a:lnTo>
                      <a:pt x="1731" y="2086"/>
                    </a:lnTo>
                    <a:lnTo>
                      <a:pt x="1731" y="2087"/>
                    </a:lnTo>
                    <a:lnTo>
                      <a:pt x="1731" y="2088"/>
                    </a:lnTo>
                    <a:lnTo>
                      <a:pt x="1730" y="2088"/>
                    </a:lnTo>
                    <a:lnTo>
                      <a:pt x="1730" y="2089"/>
                    </a:lnTo>
                    <a:lnTo>
                      <a:pt x="1729" y="2089"/>
                    </a:lnTo>
                    <a:lnTo>
                      <a:pt x="1729" y="2091"/>
                    </a:lnTo>
                    <a:lnTo>
                      <a:pt x="1729" y="2092"/>
                    </a:lnTo>
                    <a:lnTo>
                      <a:pt x="1728" y="2092"/>
                    </a:lnTo>
                    <a:lnTo>
                      <a:pt x="1727" y="2092"/>
                    </a:lnTo>
                    <a:lnTo>
                      <a:pt x="1727" y="2093"/>
                    </a:lnTo>
                    <a:lnTo>
                      <a:pt x="1727" y="2094"/>
                    </a:lnTo>
                    <a:lnTo>
                      <a:pt x="1725" y="2094"/>
                    </a:lnTo>
                    <a:lnTo>
                      <a:pt x="1725" y="2095"/>
                    </a:lnTo>
                    <a:lnTo>
                      <a:pt x="1725" y="2096"/>
                    </a:lnTo>
                    <a:lnTo>
                      <a:pt x="1725" y="2095"/>
                    </a:lnTo>
                    <a:lnTo>
                      <a:pt x="1724" y="2095"/>
                    </a:lnTo>
                    <a:lnTo>
                      <a:pt x="1724" y="2094"/>
                    </a:lnTo>
                    <a:lnTo>
                      <a:pt x="1724" y="2093"/>
                    </a:lnTo>
                    <a:lnTo>
                      <a:pt x="1723" y="2093"/>
                    </a:lnTo>
                    <a:lnTo>
                      <a:pt x="1723" y="2092"/>
                    </a:lnTo>
                    <a:lnTo>
                      <a:pt x="1723" y="2091"/>
                    </a:lnTo>
                    <a:lnTo>
                      <a:pt x="1723" y="2089"/>
                    </a:lnTo>
                    <a:lnTo>
                      <a:pt x="1723" y="2088"/>
                    </a:lnTo>
                    <a:lnTo>
                      <a:pt x="1723" y="2087"/>
                    </a:lnTo>
                    <a:lnTo>
                      <a:pt x="1723" y="2086"/>
                    </a:lnTo>
                    <a:lnTo>
                      <a:pt x="1724" y="2086"/>
                    </a:lnTo>
                    <a:lnTo>
                      <a:pt x="1723" y="2086"/>
                    </a:lnTo>
                    <a:lnTo>
                      <a:pt x="1722" y="2086"/>
                    </a:lnTo>
                    <a:lnTo>
                      <a:pt x="1722" y="2085"/>
                    </a:lnTo>
                    <a:lnTo>
                      <a:pt x="1723" y="2084"/>
                    </a:lnTo>
                    <a:lnTo>
                      <a:pt x="1722" y="2084"/>
                    </a:lnTo>
                    <a:lnTo>
                      <a:pt x="1722" y="2083"/>
                    </a:lnTo>
                    <a:lnTo>
                      <a:pt x="1723" y="2083"/>
                    </a:lnTo>
                    <a:lnTo>
                      <a:pt x="1723" y="2082"/>
                    </a:lnTo>
                    <a:lnTo>
                      <a:pt x="1722" y="2082"/>
                    </a:lnTo>
                    <a:lnTo>
                      <a:pt x="1723" y="2082"/>
                    </a:lnTo>
                    <a:lnTo>
                      <a:pt x="1722" y="2082"/>
                    </a:lnTo>
                    <a:lnTo>
                      <a:pt x="1722" y="2080"/>
                    </a:lnTo>
                    <a:lnTo>
                      <a:pt x="1723" y="2080"/>
                    </a:lnTo>
                    <a:lnTo>
                      <a:pt x="1724" y="2080"/>
                    </a:lnTo>
                    <a:lnTo>
                      <a:pt x="1724" y="2079"/>
                    </a:lnTo>
                    <a:lnTo>
                      <a:pt x="1723" y="2079"/>
                    </a:lnTo>
                    <a:lnTo>
                      <a:pt x="1722" y="2080"/>
                    </a:lnTo>
                    <a:lnTo>
                      <a:pt x="1721" y="2080"/>
                    </a:lnTo>
                    <a:lnTo>
                      <a:pt x="1720" y="2080"/>
                    </a:lnTo>
                    <a:lnTo>
                      <a:pt x="1720" y="2079"/>
                    </a:lnTo>
                    <a:lnTo>
                      <a:pt x="1719" y="2079"/>
                    </a:lnTo>
                    <a:lnTo>
                      <a:pt x="1719" y="2078"/>
                    </a:lnTo>
                    <a:lnTo>
                      <a:pt x="1720" y="2078"/>
                    </a:lnTo>
                    <a:lnTo>
                      <a:pt x="1720" y="2077"/>
                    </a:lnTo>
                    <a:lnTo>
                      <a:pt x="1721" y="2077"/>
                    </a:lnTo>
                    <a:lnTo>
                      <a:pt x="1721" y="2076"/>
                    </a:lnTo>
                    <a:lnTo>
                      <a:pt x="1721" y="2077"/>
                    </a:lnTo>
                    <a:lnTo>
                      <a:pt x="1720" y="2077"/>
                    </a:lnTo>
                    <a:lnTo>
                      <a:pt x="1719" y="2076"/>
                    </a:lnTo>
                    <a:lnTo>
                      <a:pt x="1719" y="2075"/>
                    </a:lnTo>
                    <a:lnTo>
                      <a:pt x="1719" y="2074"/>
                    </a:lnTo>
                    <a:lnTo>
                      <a:pt x="1717" y="2074"/>
                    </a:lnTo>
                    <a:lnTo>
                      <a:pt x="1717" y="2072"/>
                    </a:lnTo>
                    <a:lnTo>
                      <a:pt x="1717" y="2071"/>
                    </a:lnTo>
                    <a:lnTo>
                      <a:pt x="1716" y="2071"/>
                    </a:lnTo>
                    <a:lnTo>
                      <a:pt x="1717" y="2071"/>
                    </a:lnTo>
                    <a:lnTo>
                      <a:pt x="1716" y="2071"/>
                    </a:lnTo>
                    <a:lnTo>
                      <a:pt x="1716" y="2070"/>
                    </a:lnTo>
                    <a:lnTo>
                      <a:pt x="1717" y="2070"/>
                    </a:lnTo>
                    <a:lnTo>
                      <a:pt x="1716" y="2070"/>
                    </a:lnTo>
                    <a:lnTo>
                      <a:pt x="1716" y="2069"/>
                    </a:lnTo>
                    <a:lnTo>
                      <a:pt x="1716" y="2068"/>
                    </a:lnTo>
                    <a:lnTo>
                      <a:pt x="1715" y="2068"/>
                    </a:lnTo>
                    <a:lnTo>
                      <a:pt x="1715" y="2067"/>
                    </a:lnTo>
                    <a:lnTo>
                      <a:pt x="1714" y="2067"/>
                    </a:lnTo>
                    <a:lnTo>
                      <a:pt x="1714" y="2066"/>
                    </a:lnTo>
                    <a:lnTo>
                      <a:pt x="1713" y="2066"/>
                    </a:lnTo>
                    <a:lnTo>
                      <a:pt x="1712" y="2066"/>
                    </a:lnTo>
                    <a:lnTo>
                      <a:pt x="1713" y="2066"/>
                    </a:lnTo>
                    <a:lnTo>
                      <a:pt x="1713" y="2065"/>
                    </a:lnTo>
                    <a:lnTo>
                      <a:pt x="1712" y="2065"/>
                    </a:lnTo>
                    <a:lnTo>
                      <a:pt x="1712" y="2063"/>
                    </a:lnTo>
                    <a:lnTo>
                      <a:pt x="1711" y="2062"/>
                    </a:lnTo>
                    <a:lnTo>
                      <a:pt x="1711" y="2061"/>
                    </a:lnTo>
                    <a:lnTo>
                      <a:pt x="1711" y="2062"/>
                    </a:lnTo>
                    <a:lnTo>
                      <a:pt x="1711" y="2063"/>
                    </a:lnTo>
                    <a:lnTo>
                      <a:pt x="1712" y="2063"/>
                    </a:lnTo>
                    <a:lnTo>
                      <a:pt x="1712" y="2065"/>
                    </a:lnTo>
                    <a:lnTo>
                      <a:pt x="1712" y="2066"/>
                    </a:lnTo>
                    <a:lnTo>
                      <a:pt x="1712" y="2067"/>
                    </a:lnTo>
                    <a:lnTo>
                      <a:pt x="1713" y="2067"/>
                    </a:lnTo>
                    <a:lnTo>
                      <a:pt x="1713" y="2068"/>
                    </a:lnTo>
                    <a:lnTo>
                      <a:pt x="1714" y="2068"/>
                    </a:lnTo>
                    <a:lnTo>
                      <a:pt x="1714" y="2069"/>
                    </a:lnTo>
                    <a:lnTo>
                      <a:pt x="1715" y="2069"/>
                    </a:lnTo>
                    <a:lnTo>
                      <a:pt x="1715" y="2070"/>
                    </a:lnTo>
                    <a:lnTo>
                      <a:pt x="1715" y="2071"/>
                    </a:lnTo>
                    <a:lnTo>
                      <a:pt x="1714" y="2071"/>
                    </a:lnTo>
                    <a:lnTo>
                      <a:pt x="1715" y="2071"/>
                    </a:lnTo>
                    <a:lnTo>
                      <a:pt x="1715" y="2072"/>
                    </a:lnTo>
                    <a:lnTo>
                      <a:pt x="1715" y="2074"/>
                    </a:lnTo>
                    <a:lnTo>
                      <a:pt x="1715" y="2075"/>
                    </a:lnTo>
                    <a:lnTo>
                      <a:pt x="1715" y="2076"/>
                    </a:lnTo>
                    <a:lnTo>
                      <a:pt x="1715" y="2077"/>
                    </a:lnTo>
                    <a:lnTo>
                      <a:pt x="1715" y="2078"/>
                    </a:lnTo>
                    <a:lnTo>
                      <a:pt x="1714" y="2078"/>
                    </a:lnTo>
                    <a:lnTo>
                      <a:pt x="1713" y="2078"/>
                    </a:lnTo>
                    <a:lnTo>
                      <a:pt x="1712" y="2078"/>
                    </a:lnTo>
                    <a:lnTo>
                      <a:pt x="1711" y="2078"/>
                    </a:lnTo>
                    <a:lnTo>
                      <a:pt x="1711" y="2079"/>
                    </a:lnTo>
                    <a:lnTo>
                      <a:pt x="1712" y="2079"/>
                    </a:lnTo>
                    <a:lnTo>
                      <a:pt x="1712" y="2080"/>
                    </a:lnTo>
                    <a:lnTo>
                      <a:pt x="1713" y="2079"/>
                    </a:lnTo>
                    <a:lnTo>
                      <a:pt x="1713" y="2080"/>
                    </a:lnTo>
                    <a:lnTo>
                      <a:pt x="1714" y="2080"/>
                    </a:lnTo>
                    <a:lnTo>
                      <a:pt x="1715" y="2080"/>
                    </a:lnTo>
                    <a:lnTo>
                      <a:pt x="1716" y="2080"/>
                    </a:lnTo>
                    <a:lnTo>
                      <a:pt x="1716" y="2082"/>
                    </a:lnTo>
                    <a:lnTo>
                      <a:pt x="1716" y="2083"/>
                    </a:lnTo>
                    <a:lnTo>
                      <a:pt x="1717" y="2083"/>
                    </a:lnTo>
                    <a:lnTo>
                      <a:pt x="1717" y="2084"/>
                    </a:lnTo>
                    <a:lnTo>
                      <a:pt x="1719" y="2085"/>
                    </a:lnTo>
                    <a:lnTo>
                      <a:pt x="1719" y="2086"/>
                    </a:lnTo>
                    <a:lnTo>
                      <a:pt x="1719" y="2087"/>
                    </a:lnTo>
                    <a:lnTo>
                      <a:pt x="1719" y="2088"/>
                    </a:lnTo>
                    <a:lnTo>
                      <a:pt x="1719" y="2089"/>
                    </a:lnTo>
                    <a:lnTo>
                      <a:pt x="1717" y="2089"/>
                    </a:lnTo>
                    <a:lnTo>
                      <a:pt x="1717" y="2091"/>
                    </a:lnTo>
                    <a:lnTo>
                      <a:pt x="1719" y="2092"/>
                    </a:lnTo>
                    <a:lnTo>
                      <a:pt x="1719" y="2093"/>
                    </a:lnTo>
                    <a:lnTo>
                      <a:pt x="1719" y="2094"/>
                    </a:lnTo>
                    <a:lnTo>
                      <a:pt x="1719" y="2095"/>
                    </a:lnTo>
                    <a:lnTo>
                      <a:pt x="1720" y="2095"/>
                    </a:lnTo>
                    <a:lnTo>
                      <a:pt x="1720" y="2096"/>
                    </a:lnTo>
                    <a:lnTo>
                      <a:pt x="1720" y="2097"/>
                    </a:lnTo>
                    <a:lnTo>
                      <a:pt x="1719" y="2097"/>
                    </a:lnTo>
                    <a:lnTo>
                      <a:pt x="1719" y="2099"/>
                    </a:lnTo>
                    <a:lnTo>
                      <a:pt x="1719" y="2100"/>
                    </a:lnTo>
                    <a:lnTo>
                      <a:pt x="1719" y="2101"/>
                    </a:lnTo>
                    <a:lnTo>
                      <a:pt x="1717" y="2101"/>
                    </a:lnTo>
                    <a:lnTo>
                      <a:pt x="1717" y="2102"/>
                    </a:lnTo>
                    <a:lnTo>
                      <a:pt x="1716" y="2102"/>
                    </a:lnTo>
                    <a:lnTo>
                      <a:pt x="1716" y="2101"/>
                    </a:lnTo>
                    <a:lnTo>
                      <a:pt x="1716" y="2100"/>
                    </a:lnTo>
                    <a:lnTo>
                      <a:pt x="1715" y="2100"/>
                    </a:lnTo>
                    <a:lnTo>
                      <a:pt x="1714" y="2100"/>
                    </a:lnTo>
                    <a:lnTo>
                      <a:pt x="1714" y="2099"/>
                    </a:lnTo>
                    <a:lnTo>
                      <a:pt x="1714" y="2097"/>
                    </a:lnTo>
                    <a:lnTo>
                      <a:pt x="1714" y="2099"/>
                    </a:lnTo>
                    <a:lnTo>
                      <a:pt x="1713" y="2099"/>
                    </a:lnTo>
                    <a:lnTo>
                      <a:pt x="1713" y="2100"/>
                    </a:lnTo>
                    <a:lnTo>
                      <a:pt x="1713" y="2099"/>
                    </a:lnTo>
                    <a:lnTo>
                      <a:pt x="1712" y="2099"/>
                    </a:lnTo>
                    <a:lnTo>
                      <a:pt x="1711" y="2099"/>
                    </a:lnTo>
                    <a:lnTo>
                      <a:pt x="1711" y="2097"/>
                    </a:lnTo>
                    <a:lnTo>
                      <a:pt x="1709" y="2097"/>
                    </a:lnTo>
                    <a:lnTo>
                      <a:pt x="1709" y="2096"/>
                    </a:lnTo>
                    <a:lnTo>
                      <a:pt x="1708" y="2096"/>
                    </a:lnTo>
                    <a:lnTo>
                      <a:pt x="1708" y="2097"/>
                    </a:lnTo>
                    <a:lnTo>
                      <a:pt x="1707" y="2097"/>
                    </a:lnTo>
                    <a:lnTo>
                      <a:pt x="1707" y="2096"/>
                    </a:lnTo>
                    <a:lnTo>
                      <a:pt x="1706" y="2096"/>
                    </a:lnTo>
                    <a:lnTo>
                      <a:pt x="1705" y="2096"/>
                    </a:lnTo>
                    <a:lnTo>
                      <a:pt x="1706" y="2096"/>
                    </a:lnTo>
                    <a:lnTo>
                      <a:pt x="1706" y="2097"/>
                    </a:lnTo>
                    <a:lnTo>
                      <a:pt x="1707" y="2097"/>
                    </a:lnTo>
                    <a:lnTo>
                      <a:pt x="1708" y="2099"/>
                    </a:lnTo>
                    <a:lnTo>
                      <a:pt x="1708" y="2100"/>
                    </a:lnTo>
                    <a:lnTo>
                      <a:pt x="1709" y="2100"/>
                    </a:lnTo>
                    <a:lnTo>
                      <a:pt x="1708" y="2100"/>
                    </a:lnTo>
                    <a:lnTo>
                      <a:pt x="1709" y="2100"/>
                    </a:lnTo>
                    <a:lnTo>
                      <a:pt x="1709" y="2101"/>
                    </a:lnTo>
                    <a:lnTo>
                      <a:pt x="1711" y="2101"/>
                    </a:lnTo>
                    <a:lnTo>
                      <a:pt x="1709" y="2101"/>
                    </a:lnTo>
                    <a:lnTo>
                      <a:pt x="1709" y="2102"/>
                    </a:lnTo>
                    <a:lnTo>
                      <a:pt x="1711" y="2102"/>
                    </a:lnTo>
                    <a:lnTo>
                      <a:pt x="1712" y="2102"/>
                    </a:lnTo>
                    <a:lnTo>
                      <a:pt x="1712" y="2103"/>
                    </a:lnTo>
                    <a:lnTo>
                      <a:pt x="1713" y="2103"/>
                    </a:lnTo>
                    <a:lnTo>
                      <a:pt x="1713" y="2104"/>
                    </a:lnTo>
                    <a:lnTo>
                      <a:pt x="1713" y="2105"/>
                    </a:lnTo>
                    <a:lnTo>
                      <a:pt x="1712" y="2105"/>
                    </a:lnTo>
                    <a:lnTo>
                      <a:pt x="1712" y="2106"/>
                    </a:lnTo>
                    <a:lnTo>
                      <a:pt x="1712" y="2108"/>
                    </a:lnTo>
                    <a:lnTo>
                      <a:pt x="1711" y="2109"/>
                    </a:lnTo>
                    <a:lnTo>
                      <a:pt x="1709" y="2109"/>
                    </a:lnTo>
                    <a:lnTo>
                      <a:pt x="1709" y="2110"/>
                    </a:lnTo>
                    <a:lnTo>
                      <a:pt x="1708" y="2110"/>
                    </a:lnTo>
                    <a:lnTo>
                      <a:pt x="1707" y="2110"/>
                    </a:lnTo>
                    <a:lnTo>
                      <a:pt x="1707" y="2111"/>
                    </a:lnTo>
                    <a:lnTo>
                      <a:pt x="1707" y="2112"/>
                    </a:lnTo>
                    <a:lnTo>
                      <a:pt x="1707" y="2113"/>
                    </a:lnTo>
                    <a:lnTo>
                      <a:pt x="1706" y="2113"/>
                    </a:lnTo>
                    <a:lnTo>
                      <a:pt x="1705" y="2113"/>
                    </a:lnTo>
                    <a:lnTo>
                      <a:pt x="1704" y="2113"/>
                    </a:lnTo>
                    <a:lnTo>
                      <a:pt x="1703" y="2113"/>
                    </a:lnTo>
                    <a:lnTo>
                      <a:pt x="1702" y="2113"/>
                    </a:lnTo>
                    <a:lnTo>
                      <a:pt x="1700" y="2113"/>
                    </a:lnTo>
                    <a:lnTo>
                      <a:pt x="1699" y="2113"/>
                    </a:lnTo>
                    <a:lnTo>
                      <a:pt x="1698" y="2113"/>
                    </a:lnTo>
                    <a:lnTo>
                      <a:pt x="1697" y="2113"/>
                    </a:lnTo>
                    <a:lnTo>
                      <a:pt x="1696" y="2113"/>
                    </a:lnTo>
                    <a:lnTo>
                      <a:pt x="1696" y="2114"/>
                    </a:lnTo>
                    <a:lnTo>
                      <a:pt x="1696" y="2116"/>
                    </a:lnTo>
                    <a:lnTo>
                      <a:pt x="1695" y="2116"/>
                    </a:lnTo>
                    <a:lnTo>
                      <a:pt x="1694" y="2116"/>
                    </a:lnTo>
                    <a:lnTo>
                      <a:pt x="1694" y="2117"/>
                    </a:lnTo>
                    <a:lnTo>
                      <a:pt x="1692" y="2117"/>
                    </a:lnTo>
                    <a:lnTo>
                      <a:pt x="1691" y="2117"/>
                    </a:lnTo>
                    <a:lnTo>
                      <a:pt x="1691" y="2116"/>
                    </a:lnTo>
                    <a:lnTo>
                      <a:pt x="1690" y="2116"/>
                    </a:lnTo>
                    <a:lnTo>
                      <a:pt x="1689" y="2116"/>
                    </a:lnTo>
                    <a:lnTo>
                      <a:pt x="1688" y="2116"/>
                    </a:lnTo>
                    <a:lnTo>
                      <a:pt x="1688" y="2114"/>
                    </a:lnTo>
                    <a:lnTo>
                      <a:pt x="1687" y="2114"/>
                    </a:lnTo>
                    <a:lnTo>
                      <a:pt x="1686" y="2114"/>
                    </a:lnTo>
                    <a:lnTo>
                      <a:pt x="1686" y="2113"/>
                    </a:lnTo>
                    <a:lnTo>
                      <a:pt x="1685" y="2113"/>
                    </a:lnTo>
                    <a:lnTo>
                      <a:pt x="1685" y="2112"/>
                    </a:lnTo>
                    <a:lnTo>
                      <a:pt x="1683" y="2112"/>
                    </a:lnTo>
                    <a:lnTo>
                      <a:pt x="1683" y="2111"/>
                    </a:lnTo>
                    <a:lnTo>
                      <a:pt x="1682" y="2111"/>
                    </a:lnTo>
                    <a:lnTo>
                      <a:pt x="1682" y="2110"/>
                    </a:lnTo>
                    <a:lnTo>
                      <a:pt x="1681" y="2110"/>
                    </a:lnTo>
                    <a:lnTo>
                      <a:pt x="1680" y="2109"/>
                    </a:lnTo>
                    <a:lnTo>
                      <a:pt x="1679" y="2109"/>
                    </a:lnTo>
                    <a:lnTo>
                      <a:pt x="1679" y="2108"/>
                    </a:lnTo>
                    <a:lnTo>
                      <a:pt x="1678" y="2108"/>
                    </a:lnTo>
                    <a:lnTo>
                      <a:pt x="1678" y="2106"/>
                    </a:lnTo>
                    <a:lnTo>
                      <a:pt x="1678" y="2105"/>
                    </a:lnTo>
                    <a:lnTo>
                      <a:pt x="1677" y="2105"/>
                    </a:lnTo>
                    <a:lnTo>
                      <a:pt x="1675" y="2105"/>
                    </a:lnTo>
                    <a:lnTo>
                      <a:pt x="1675" y="2104"/>
                    </a:lnTo>
                    <a:lnTo>
                      <a:pt x="1674" y="2104"/>
                    </a:lnTo>
                    <a:lnTo>
                      <a:pt x="1675" y="2103"/>
                    </a:lnTo>
                    <a:lnTo>
                      <a:pt x="1674" y="2103"/>
                    </a:lnTo>
                    <a:lnTo>
                      <a:pt x="1675" y="2103"/>
                    </a:lnTo>
                    <a:lnTo>
                      <a:pt x="1675" y="2102"/>
                    </a:lnTo>
                    <a:lnTo>
                      <a:pt x="1675" y="2101"/>
                    </a:lnTo>
                    <a:lnTo>
                      <a:pt x="1677" y="2101"/>
                    </a:lnTo>
                    <a:lnTo>
                      <a:pt x="1677" y="2100"/>
                    </a:lnTo>
                    <a:lnTo>
                      <a:pt x="1677" y="2099"/>
                    </a:lnTo>
                    <a:lnTo>
                      <a:pt x="1677" y="2097"/>
                    </a:lnTo>
                    <a:lnTo>
                      <a:pt x="1677" y="2096"/>
                    </a:lnTo>
                    <a:lnTo>
                      <a:pt x="1675" y="2096"/>
                    </a:lnTo>
                    <a:lnTo>
                      <a:pt x="1677" y="2096"/>
                    </a:lnTo>
                    <a:lnTo>
                      <a:pt x="1677" y="2095"/>
                    </a:lnTo>
                    <a:lnTo>
                      <a:pt x="1678" y="2095"/>
                    </a:lnTo>
                    <a:lnTo>
                      <a:pt x="1678" y="2094"/>
                    </a:lnTo>
                    <a:lnTo>
                      <a:pt x="1679" y="2093"/>
                    </a:lnTo>
                    <a:lnTo>
                      <a:pt x="1678" y="2093"/>
                    </a:lnTo>
                    <a:lnTo>
                      <a:pt x="1678" y="2094"/>
                    </a:lnTo>
                    <a:lnTo>
                      <a:pt x="1677" y="2094"/>
                    </a:lnTo>
                    <a:lnTo>
                      <a:pt x="1677" y="2095"/>
                    </a:lnTo>
                    <a:lnTo>
                      <a:pt x="1675" y="2095"/>
                    </a:lnTo>
                    <a:lnTo>
                      <a:pt x="1675" y="2096"/>
                    </a:lnTo>
                    <a:lnTo>
                      <a:pt x="1675" y="2097"/>
                    </a:lnTo>
                    <a:lnTo>
                      <a:pt x="1674" y="2097"/>
                    </a:lnTo>
                    <a:lnTo>
                      <a:pt x="1674" y="2096"/>
                    </a:lnTo>
                    <a:lnTo>
                      <a:pt x="1674" y="2097"/>
                    </a:lnTo>
                    <a:lnTo>
                      <a:pt x="1674" y="2099"/>
                    </a:lnTo>
                    <a:lnTo>
                      <a:pt x="1675" y="2099"/>
                    </a:lnTo>
                    <a:lnTo>
                      <a:pt x="1674" y="2099"/>
                    </a:lnTo>
                    <a:lnTo>
                      <a:pt x="1674" y="2100"/>
                    </a:lnTo>
                    <a:lnTo>
                      <a:pt x="1674" y="2101"/>
                    </a:lnTo>
                    <a:lnTo>
                      <a:pt x="1674" y="2102"/>
                    </a:lnTo>
                    <a:lnTo>
                      <a:pt x="1674" y="2103"/>
                    </a:lnTo>
                    <a:lnTo>
                      <a:pt x="1674" y="2104"/>
                    </a:lnTo>
                    <a:lnTo>
                      <a:pt x="1673" y="2104"/>
                    </a:lnTo>
                    <a:lnTo>
                      <a:pt x="1672" y="2104"/>
                    </a:lnTo>
                    <a:lnTo>
                      <a:pt x="1672" y="2105"/>
                    </a:lnTo>
                    <a:lnTo>
                      <a:pt x="1671" y="2105"/>
                    </a:lnTo>
                    <a:lnTo>
                      <a:pt x="1670" y="2105"/>
                    </a:lnTo>
                    <a:lnTo>
                      <a:pt x="1669" y="2105"/>
                    </a:lnTo>
                    <a:lnTo>
                      <a:pt x="1668" y="2105"/>
                    </a:lnTo>
                    <a:lnTo>
                      <a:pt x="1666" y="2105"/>
                    </a:lnTo>
                    <a:lnTo>
                      <a:pt x="1666" y="2106"/>
                    </a:lnTo>
                    <a:lnTo>
                      <a:pt x="1665" y="2106"/>
                    </a:lnTo>
                    <a:lnTo>
                      <a:pt x="1664" y="2106"/>
                    </a:lnTo>
                    <a:lnTo>
                      <a:pt x="1663" y="2108"/>
                    </a:lnTo>
                    <a:lnTo>
                      <a:pt x="1662" y="2108"/>
                    </a:lnTo>
                    <a:lnTo>
                      <a:pt x="1661" y="2108"/>
                    </a:lnTo>
                    <a:lnTo>
                      <a:pt x="1660" y="2108"/>
                    </a:lnTo>
                    <a:lnTo>
                      <a:pt x="1660" y="2106"/>
                    </a:lnTo>
                    <a:lnTo>
                      <a:pt x="1660" y="2108"/>
                    </a:lnTo>
                    <a:lnTo>
                      <a:pt x="1658" y="2106"/>
                    </a:lnTo>
                    <a:lnTo>
                      <a:pt x="1657" y="2106"/>
                    </a:lnTo>
                    <a:lnTo>
                      <a:pt x="1657" y="2105"/>
                    </a:lnTo>
                    <a:lnTo>
                      <a:pt x="1657" y="2104"/>
                    </a:lnTo>
                    <a:lnTo>
                      <a:pt x="1656" y="2104"/>
                    </a:lnTo>
                    <a:lnTo>
                      <a:pt x="1656" y="2103"/>
                    </a:lnTo>
                    <a:lnTo>
                      <a:pt x="1655" y="2103"/>
                    </a:lnTo>
                    <a:lnTo>
                      <a:pt x="1655" y="2102"/>
                    </a:lnTo>
                    <a:lnTo>
                      <a:pt x="1654" y="2102"/>
                    </a:lnTo>
                    <a:lnTo>
                      <a:pt x="1654" y="2101"/>
                    </a:lnTo>
                    <a:lnTo>
                      <a:pt x="1653" y="2101"/>
                    </a:lnTo>
                    <a:lnTo>
                      <a:pt x="1653" y="2100"/>
                    </a:lnTo>
                    <a:lnTo>
                      <a:pt x="1652" y="2100"/>
                    </a:lnTo>
                    <a:lnTo>
                      <a:pt x="1652" y="2099"/>
                    </a:lnTo>
                    <a:lnTo>
                      <a:pt x="1652" y="2097"/>
                    </a:lnTo>
                    <a:lnTo>
                      <a:pt x="1653" y="2097"/>
                    </a:lnTo>
                    <a:lnTo>
                      <a:pt x="1654" y="2097"/>
                    </a:lnTo>
                    <a:lnTo>
                      <a:pt x="1654" y="2096"/>
                    </a:lnTo>
                    <a:lnTo>
                      <a:pt x="1653" y="2096"/>
                    </a:lnTo>
                    <a:lnTo>
                      <a:pt x="1653" y="2095"/>
                    </a:lnTo>
                    <a:lnTo>
                      <a:pt x="1653" y="2094"/>
                    </a:lnTo>
                    <a:lnTo>
                      <a:pt x="1652" y="2094"/>
                    </a:lnTo>
                    <a:lnTo>
                      <a:pt x="1652" y="2093"/>
                    </a:lnTo>
                    <a:lnTo>
                      <a:pt x="1653" y="2093"/>
                    </a:lnTo>
                    <a:lnTo>
                      <a:pt x="1653" y="2092"/>
                    </a:lnTo>
                    <a:lnTo>
                      <a:pt x="1654" y="2092"/>
                    </a:lnTo>
                    <a:lnTo>
                      <a:pt x="1654" y="2091"/>
                    </a:lnTo>
                    <a:lnTo>
                      <a:pt x="1654" y="2089"/>
                    </a:lnTo>
                    <a:lnTo>
                      <a:pt x="1654" y="2088"/>
                    </a:lnTo>
                    <a:lnTo>
                      <a:pt x="1654" y="2087"/>
                    </a:lnTo>
                    <a:lnTo>
                      <a:pt x="1654" y="2086"/>
                    </a:lnTo>
                    <a:lnTo>
                      <a:pt x="1654" y="2085"/>
                    </a:lnTo>
                    <a:lnTo>
                      <a:pt x="1654" y="2084"/>
                    </a:lnTo>
                    <a:lnTo>
                      <a:pt x="1655" y="2084"/>
                    </a:lnTo>
                    <a:lnTo>
                      <a:pt x="1654" y="2084"/>
                    </a:lnTo>
                    <a:lnTo>
                      <a:pt x="1655" y="2084"/>
                    </a:lnTo>
                    <a:lnTo>
                      <a:pt x="1655" y="2083"/>
                    </a:lnTo>
                    <a:lnTo>
                      <a:pt x="1656" y="2083"/>
                    </a:lnTo>
                    <a:lnTo>
                      <a:pt x="1656" y="2082"/>
                    </a:lnTo>
                    <a:lnTo>
                      <a:pt x="1657" y="2080"/>
                    </a:lnTo>
                    <a:lnTo>
                      <a:pt x="1658" y="2080"/>
                    </a:lnTo>
                    <a:lnTo>
                      <a:pt x="1658" y="2079"/>
                    </a:lnTo>
                    <a:lnTo>
                      <a:pt x="1660" y="2078"/>
                    </a:lnTo>
                    <a:lnTo>
                      <a:pt x="1661" y="2078"/>
                    </a:lnTo>
                    <a:lnTo>
                      <a:pt x="1662" y="2078"/>
                    </a:lnTo>
                    <a:lnTo>
                      <a:pt x="1662" y="2077"/>
                    </a:lnTo>
                    <a:lnTo>
                      <a:pt x="1661" y="2077"/>
                    </a:lnTo>
                    <a:lnTo>
                      <a:pt x="1660" y="2077"/>
                    </a:lnTo>
                    <a:lnTo>
                      <a:pt x="1660" y="2078"/>
                    </a:lnTo>
                    <a:lnTo>
                      <a:pt x="1660" y="2077"/>
                    </a:lnTo>
                    <a:lnTo>
                      <a:pt x="1658" y="2077"/>
                    </a:lnTo>
                    <a:lnTo>
                      <a:pt x="1658" y="2076"/>
                    </a:lnTo>
                    <a:lnTo>
                      <a:pt x="1658" y="2075"/>
                    </a:lnTo>
                    <a:lnTo>
                      <a:pt x="1658" y="2076"/>
                    </a:lnTo>
                    <a:lnTo>
                      <a:pt x="1658" y="2077"/>
                    </a:lnTo>
                    <a:lnTo>
                      <a:pt x="1658" y="2078"/>
                    </a:lnTo>
                    <a:lnTo>
                      <a:pt x="1657" y="2078"/>
                    </a:lnTo>
                    <a:lnTo>
                      <a:pt x="1657" y="2079"/>
                    </a:lnTo>
                    <a:lnTo>
                      <a:pt x="1656" y="2079"/>
                    </a:lnTo>
                    <a:lnTo>
                      <a:pt x="1656" y="2080"/>
                    </a:lnTo>
                    <a:lnTo>
                      <a:pt x="1655" y="2080"/>
                    </a:lnTo>
                    <a:lnTo>
                      <a:pt x="1654" y="2080"/>
                    </a:lnTo>
                    <a:lnTo>
                      <a:pt x="1653" y="2080"/>
                    </a:lnTo>
                    <a:lnTo>
                      <a:pt x="1653" y="2082"/>
                    </a:lnTo>
                    <a:lnTo>
                      <a:pt x="1654" y="2082"/>
                    </a:lnTo>
                    <a:lnTo>
                      <a:pt x="1653" y="2082"/>
                    </a:lnTo>
                    <a:lnTo>
                      <a:pt x="1653" y="2083"/>
                    </a:lnTo>
                    <a:lnTo>
                      <a:pt x="1652" y="2084"/>
                    </a:lnTo>
                    <a:lnTo>
                      <a:pt x="1652" y="2085"/>
                    </a:lnTo>
                    <a:lnTo>
                      <a:pt x="1652" y="2086"/>
                    </a:lnTo>
                    <a:lnTo>
                      <a:pt x="1652" y="2087"/>
                    </a:lnTo>
                    <a:lnTo>
                      <a:pt x="1651" y="2087"/>
                    </a:lnTo>
                    <a:lnTo>
                      <a:pt x="1651" y="2088"/>
                    </a:lnTo>
                    <a:lnTo>
                      <a:pt x="1651" y="2089"/>
                    </a:lnTo>
                    <a:lnTo>
                      <a:pt x="1651" y="2091"/>
                    </a:lnTo>
                    <a:lnTo>
                      <a:pt x="1649" y="2091"/>
                    </a:lnTo>
                    <a:lnTo>
                      <a:pt x="1648" y="2091"/>
                    </a:lnTo>
                    <a:lnTo>
                      <a:pt x="1648" y="2092"/>
                    </a:lnTo>
                    <a:lnTo>
                      <a:pt x="1649" y="2092"/>
                    </a:lnTo>
                    <a:lnTo>
                      <a:pt x="1649" y="2093"/>
                    </a:lnTo>
                    <a:lnTo>
                      <a:pt x="1649" y="2094"/>
                    </a:lnTo>
                    <a:lnTo>
                      <a:pt x="1649" y="2095"/>
                    </a:lnTo>
                    <a:lnTo>
                      <a:pt x="1648" y="2095"/>
                    </a:lnTo>
                    <a:lnTo>
                      <a:pt x="1647" y="2095"/>
                    </a:lnTo>
                    <a:lnTo>
                      <a:pt x="1646" y="2095"/>
                    </a:lnTo>
                    <a:lnTo>
                      <a:pt x="1645" y="2095"/>
                    </a:lnTo>
                    <a:lnTo>
                      <a:pt x="1645" y="2094"/>
                    </a:lnTo>
                    <a:lnTo>
                      <a:pt x="1645" y="2093"/>
                    </a:lnTo>
                    <a:lnTo>
                      <a:pt x="1644" y="2093"/>
                    </a:lnTo>
                    <a:lnTo>
                      <a:pt x="1644" y="2092"/>
                    </a:lnTo>
                    <a:lnTo>
                      <a:pt x="1643" y="2092"/>
                    </a:lnTo>
                    <a:lnTo>
                      <a:pt x="1643" y="2091"/>
                    </a:lnTo>
                    <a:lnTo>
                      <a:pt x="1643" y="2092"/>
                    </a:lnTo>
                    <a:lnTo>
                      <a:pt x="1641" y="2092"/>
                    </a:lnTo>
                    <a:lnTo>
                      <a:pt x="1641" y="2091"/>
                    </a:lnTo>
                    <a:lnTo>
                      <a:pt x="1640" y="2089"/>
                    </a:lnTo>
                    <a:lnTo>
                      <a:pt x="1639" y="2089"/>
                    </a:lnTo>
                    <a:lnTo>
                      <a:pt x="1639" y="2088"/>
                    </a:lnTo>
                    <a:lnTo>
                      <a:pt x="1639" y="2087"/>
                    </a:lnTo>
                    <a:lnTo>
                      <a:pt x="1638" y="2087"/>
                    </a:lnTo>
                    <a:lnTo>
                      <a:pt x="1638" y="2086"/>
                    </a:lnTo>
                    <a:lnTo>
                      <a:pt x="1637" y="2086"/>
                    </a:lnTo>
                    <a:lnTo>
                      <a:pt x="1637" y="2085"/>
                    </a:lnTo>
                    <a:lnTo>
                      <a:pt x="1637" y="2084"/>
                    </a:lnTo>
                    <a:lnTo>
                      <a:pt x="1636" y="2084"/>
                    </a:lnTo>
                    <a:lnTo>
                      <a:pt x="1635" y="2084"/>
                    </a:lnTo>
                    <a:lnTo>
                      <a:pt x="1635" y="2083"/>
                    </a:lnTo>
                    <a:lnTo>
                      <a:pt x="1634" y="2083"/>
                    </a:lnTo>
                    <a:lnTo>
                      <a:pt x="1634" y="2082"/>
                    </a:lnTo>
                    <a:lnTo>
                      <a:pt x="1632" y="2082"/>
                    </a:lnTo>
                    <a:lnTo>
                      <a:pt x="1631" y="2082"/>
                    </a:lnTo>
                    <a:lnTo>
                      <a:pt x="1630" y="2082"/>
                    </a:lnTo>
                    <a:lnTo>
                      <a:pt x="1630" y="2080"/>
                    </a:lnTo>
                    <a:lnTo>
                      <a:pt x="1629" y="2080"/>
                    </a:lnTo>
                    <a:lnTo>
                      <a:pt x="1628" y="2079"/>
                    </a:lnTo>
                    <a:lnTo>
                      <a:pt x="1627" y="2079"/>
                    </a:lnTo>
                    <a:lnTo>
                      <a:pt x="1626" y="2078"/>
                    </a:lnTo>
                    <a:lnTo>
                      <a:pt x="1624" y="2078"/>
                    </a:lnTo>
                    <a:lnTo>
                      <a:pt x="1623" y="2078"/>
                    </a:lnTo>
                    <a:lnTo>
                      <a:pt x="1623" y="2077"/>
                    </a:lnTo>
                    <a:lnTo>
                      <a:pt x="1622" y="2077"/>
                    </a:lnTo>
                    <a:lnTo>
                      <a:pt x="1621" y="2077"/>
                    </a:lnTo>
                    <a:lnTo>
                      <a:pt x="1620" y="2077"/>
                    </a:lnTo>
                    <a:lnTo>
                      <a:pt x="1620" y="2076"/>
                    </a:lnTo>
                    <a:lnTo>
                      <a:pt x="1620" y="2075"/>
                    </a:lnTo>
                    <a:lnTo>
                      <a:pt x="1619" y="2075"/>
                    </a:lnTo>
                    <a:lnTo>
                      <a:pt x="1619" y="2074"/>
                    </a:lnTo>
                    <a:lnTo>
                      <a:pt x="1618" y="2074"/>
                    </a:lnTo>
                    <a:lnTo>
                      <a:pt x="1618" y="2072"/>
                    </a:lnTo>
                    <a:lnTo>
                      <a:pt x="1616" y="2072"/>
                    </a:lnTo>
                    <a:lnTo>
                      <a:pt x="1616" y="2071"/>
                    </a:lnTo>
                    <a:lnTo>
                      <a:pt x="1616" y="2070"/>
                    </a:lnTo>
                    <a:lnTo>
                      <a:pt x="1618" y="2070"/>
                    </a:lnTo>
                    <a:lnTo>
                      <a:pt x="1618" y="2071"/>
                    </a:lnTo>
                    <a:lnTo>
                      <a:pt x="1618" y="2070"/>
                    </a:lnTo>
                    <a:lnTo>
                      <a:pt x="1619" y="2070"/>
                    </a:lnTo>
                    <a:lnTo>
                      <a:pt x="1619" y="2069"/>
                    </a:lnTo>
                    <a:lnTo>
                      <a:pt x="1619" y="2068"/>
                    </a:lnTo>
                    <a:lnTo>
                      <a:pt x="1619" y="2067"/>
                    </a:lnTo>
                    <a:lnTo>
                      <a:pt x="1619" y="2066"/>
                    </a:lnTo>
                    <a:lnTo>
                      <a:pt x="1620" y="2066"/>
                    </a:lnTo>
                    <a:lnTo>
                      <a:pt x="1620" y="2065"/>
                    </a:lnTo>
                    <a:lnTo>
                      <a:pt x="1621" y="2065"/>
                    </a:lnTo>
                    <a:lnTo>
                      <a:pt x="1622" y="2065"/>
                    </a:lnTo>
                    <a:lnTo>
                      <a:pt x="1622" y="2066"/>
                    </a:lnTo>
                    <a:lnTo>
                      <a:pt x="1622" y="2065"/>
                    </a:lnTo>
                    <a:lnTo>
                      <a:pt x="1623" y="2065"/>
                    </a:lnTo>
                    <a:lnTo>
                      <a:pt x="1624" y="2065"/>
                    </a:lnTo>
                    <a:lnTo>
                      <a:pt x="1624" y="2066"/>
                    </a:lnTo>
                    <a:lnTo>
                      <a:pt x="1626" y="2066"/>
                    </a:lnTo>
                    <a:lnTo>
                      <a:pt x="1626" y="2065"/>
                    </a:lnTo>
                    <a:lnTo>
                      <a:pt x="1624" y="2065"/>
                    </a:lnTo>
                    <a:lnTo>
                      <a:pt x="1624" y="2063"/>
                    </a:lnTo>
                    <a:lnTo>
                      <a:pt x="1626" y="2063"/>
                    </a:lnTo>
                    <a:lnTo>
                      <a:pt x="1626" y="2062"/>
                    </a:lnTo>
                    <a:lnTo>
                      <a:pt x="1626" y="2063"/>
                    </a:lnTo>
                    <a:lnTo>
                      <a:pt x="1627" y="2063"/>
                    </a:lnTo>
                    <a:lnTo>
                      <a:pt x="1627" y="2062"/>
                    </a:lnTo>
                    <a:lnTo>
                      <a:pt x="1627" y="2061"/>
                    </a:lnTo>
                    <a:lnTo>
                      <a:pt x="1628" y="2061"/>
                    </a:lnTo>
                    <a:lnTo>
                      <a:pt x="1628" y="2060"/>
                    </a:lnTo>
                    <a:lnTo>
                      <a:pt x="1628" y="2061"/>
                    </a:lnTo>
                    <a:lnTo>
                      <a:pt x="1629" y="2061"/>
                    </a:lnTo>
                    <a:lnTo>
                      <a:pt x="1630" y="2061"/>
                    </a:lnTo>
                    <a:lnTo>
                      <a:pt x="1630" y="2062"/>
                    </a:lnTo>
                    <a:lnTo>
                      <a:pt x="1630" y="2063"/>
                    </a:lnTo>
                    <a:lnTo>
                      <a:pt x="1631" y="2063"/>
                    </a:lnTo>
                    <a:lnTo>
                      <a:pt x="1632" y="2063"/>
                    </a:lnTo>
                    <a:lnTo>
                      <a:pt x="1632" y="2065"/>
                    </a:lnTo>
                    <a:lnTo>
                      <a:pt x="1634" y="2065"/>
                    </a:lnTo>
                    <a:lnTo>
                      <a:pt x="1634" y="2063"/>
                    </a:lnTo>
                    <a:lnTo>
                      <a:pt x="1634" y="2062"/>
                    </a:lnTo>
                    <a:lnTo>
                      <a:pt x="1632" y="2062"/>
                    </a:lnTo>
                    <a:lnTo>
                      <a:pt x="1632" y="2061"/>
                    </a:lnTo>
                    <a:lnTo>
                      <a:pt x="1631" y="2061"/>
                    </a:lnTo>
                    <a:lnTo>
                      <a:pt x="1631" y="2060"/>
                    </a:lnTo>
                    <a:lnTo>
                      <a:pt x="1631" y="2059"/>
                    </a:lnTo>
                    <a:lnTo>
                      <a:pt x="1631" y="2058"/>
                    </a:lnTo>
                    <a:lnTo>
                      <a:pt x="1630" y="2058"/>
                    </a:lnTo>
                    <a:lnTo>
                      <a:pt x="1629" y="2058"/>
                    </a:lnTo>
                    <a:lnTo>
                      <a:pt x="1629" y="2057"/>
                    </a:lnTo>
                    <a:lnTo>
                      <a:pt x="1628" y="2057"/>
                    </a:lnTo>
                    <a:lnTo>
                      <a:pt x="1627" y="2055"/>
                    </a:lnTo>
                    <a:lnTo>
                      <a:pt x="1628" y="2055"/>
                    </a:lnTo>
                    <a:lnTo>
                      <a:pt x="1629" y="2055"/>
                    </a:lnTo>
                    <a:lnTo>
                      <a:pt x="1630" y="2055"/>
                    </a:lnTo>
                    <a:lnTo>
                      <a:pt x="1631" y="2055"/>
                    </a:lnTo>
                    <a:lnTo>
                      <a:pt x="1631" y="2054"/>
                    </a:lnTo>
                    <a:lnTo>
                      <a:pt x="1632" y="2054"/>
                    </a:lnTo>
                    <a:lnTo>
                      <a:pt x="1632" y="2053"/>
                    </a:lnTo>
                    <a:lnTo>
                      <a:pt x="1634" y="2053"/>
                    </a:lnTo>
                    <a:lnTo>
                      <a:pt x="1635" y="2053"/>
                    </a:lnTo>
                    <a:lnTo>
                      <a:pt x="1634" y="2053"/>
                    </a:lnTo>
                    <a:lnTo>
                      <a:pt x="1632" y="2053"/>
                    </a:lnTo>
                    <a:lnTo>
                      <a:pt x="1631" y="2052"/>
                    </a:lnTo>
                    <a:lnTo>
                      <a:pt x="1631" y="2051"/>
                    </a:lnTo>
                    <a:lnTo>
                      <a:pt x="1632" y="2050"/>
                    </a:lnTo>
                    <a:lnTo>
                      <a:pt x="1632" y="2049"/>
                    </a:lnTo>
                    <a:lnTo>
                      <a:pt x="1634" y="2047"/>
                    </a:lnTo>
                    <a:lnTo>
                      <a:pt x="1634" y="2046"/>
                    </a:lnTo>
                    <a:lnTo>
                      <a:pt x="1635" y="2045"/>
                    </a:lnTo>
                    <a:lnTo>
                      <a:pt x="1636" y="2045"/>
                    </a:lnTo>
                    <a:lnTo>
                      <a:pt x="1636" y="2044"/>
                    </a:lnTo>
                    <a:lnTo>
                      <a:pt x="1637" y="2044"/>
                    </a:lnTo>
                    <a:lnTo>
                      <a:pt x="1638" y="2044"/>
                    </a:lnTo>
                    <a:lnTo>
                      <a:pt x="1638" y="2043"/>
                    </a:lnTo>
                    <a:lnTo>
                      <a:pt x="1638" y="2042"/>
                    </a:lnTo>
                    <a:lnTo>
                      <a:pt x="1639" y="2042"/>
                    </a:lnTo>
                    <a:lnTo>
                      <a:pt x="1640" y="2042"/>
                    </a:lnTo>
                    <a:lnTo>
                      <a:pt x="1640" y="2041"/>
                    </a:lnTo>
                    <a:lnTo>
                      <a:pt x="1640" y="2040"/>
                    </a:lnTo>
                    <a:lnTo>
                      <a:pt x="1640" y="2038"/>
                    </a:lnTo>
                    <a:lnTo>
                      <a:pt x="1640" y="2037"/>
                    </a:lnTo>
                    <a:lnTo>
                      <a:pt x="1641" y="2037"/>
                    </a:lnTo>
                    <a:lnTo>
                      <a:pt x="1641" y="2036"/>
                    </a:lnTo>
                    <a:lnTo>
                      <a:pt x="1643" y="2036"/>
                    </a:lnTo>
                    <a:lnTo>
                      <a:pt x="1643" y="2037"/>
                    </a:lnTo>
                    <a:lnTo>
                      <a:pt x="1644" y="2037"/>
                    </a:lnTo>
                    <a:lnTo>
                      <a:pt x="1645" y="2037"/>
                    </a:lnTo>
                    <a:lnTo>
                      <a:pt x="1646" y="2037"/>
                    </a:lnTo>
                    <a:lnTo>
                      <a:pt x="1646" y="2036"/>
                    </a:lnTo>
                    <a:lnTo>
                      <a:pt x="1647" y="2036"/>
                    </a:lnTo>
                    <a:lnTo>
                      <a:pt x="1648" y="2036"/>
                    </a:lnTo>
                    <a:lnTo>
                      <a:pt x="1649" y="2037"/>
                    </a:lnTo>
                    <a:lnTo>
                      <a:pt x="1649" y="2036"/>
                    </a:lnTo>
                    <a:lnTo>
                      <a:pt x="1651" y="2036"/>
                    </a:lnTo>
                    <a:lnTo>
                      <a:pt x="1652" y="2036"/>
                    </a:lnTo>
                    <a:lnTo>
                      <a:pt x="1653" y="2036"/>
                    </a:lnTo>
                    <a:lnTo>
                      <a:pt x="1654" y="2036"/>
                    </a:lnTo>
                    <a:lnTo>
                      <a:pt x="1655" y="2036"/>
                    </a:lnTo>
                    <a:lnTo>
                      <a:pt x="1655" y="2035"/>
                    </a:lnTo>
                    <a:lnTo>
                      <a:pt x="1656" y="2035"/>
                    </a:lnTo>
                    <a:lnTo>
                      <a:pt x="1656" y="2036"/>
                    </a:lnTo>
                    <a:lnTo>
                      <a:pt x="1656" y="2035"/>
                    </a:lnTo>
                    <a:lnTo>
                      <a:pt x="1657" y="2035"/>
                    </a:lnTo>
                    <a:lnTo>
                      <a:pt x="1657" y="2034"/>
                    </a:lnTo>
                    <a:lnTo>
                      <a:pt x="1658" y="2034"/>
                    </a:lnTo>
                    <a:lnTo>
                      <a:pt x="1660" y="2035"/>
                    </a:lnTo>
                    <a:lnTo>
                      <a:pt x="1660" y="2034"/>
                    </a:lnTo>
                    <a:lnTo>
                      <a:pt x="1661" y="2034"/>
                    </a:lnTo>
                    <a:lnTo>
                      <a:pt x="1662" y="2034"/>
                    </a:lnTo>
                    <a:lnTo>
                      <a:pt x="1661" y="2034"/>
                    </a:lnTo>
                    <a:lnTo>
                      <a:pt x="1662" y="2034"/>
                    </a:lnTo>
                    <a:lnTo>
                      <a:pt x="1662" y="2035"/>
                    </a:lnTo>
                    <a:lnTo>
                      <a:pt x="1662" y="2034"/>
                    </a:lnTo>
                    <a:lnTo>
                      <a:pt x="1663" y="2034"/>
                    </a:lnTo>
                    <a:lnTo>
                      <a:pt x="1663" y="2033"/>
                    </a:lnTo>
                    <a:lnTo>
                      <a:pt x="1662" y="2033"/>
                    </a:lnTo>
                    <a:lnTo>
                      <a:pt x="1661" y="2033"/>
                    </a:lnTo>
                    <a:lnTo>
                      <a:pt x="1660" y="2033"/>
                    </a:lnTo>
                    <a:lnTo>
                      <a:pt x="1658" y="2033"/>
                    </a:lnTo>
                    <a:lnTo>
                      <a:pt x="1658" y="2032"/>
                    </a:lnTo>
                    <a:lnTo>
                      <a:pt x="1657" y="2032"/>
                    </a:lnTo>
                    <a:lnTo>
                      <a:pt x="1657" y="2033"/>
                    </a:lnTo>
                    <a:lnTo>
                      <a:pt x="1656" y="2033"/>
                    </a:lnTo>
                    <a:lnTo>
                      <a:pt x="1655" y="2033"/>
                    </a:lnTo>
                    <a:lnTo>
                      <a:pt x="1655" y="2034"/>
                    </a:lnTo>
                    <a:lnTo>
                      <a:pt x="1655" y="2033"/>
                    </a:lnTo>
                    <a:lnTo>
                      <a:pt x="1654" y="2034"/>
                    </a:lnTo>
                    <a:lnTo>
                      <a:pt x="1653" y="2034"/>
                    </a:lnTo>
                    <a:lnTo>
                      <a:pt x="1652" y="2034"/>
                    </a:lnTo>
                    <a:lnTo>
                      <a:pt x="1651" y="2034"/>
                    </a:lnTo>
                    <a:lnTo>
                      <a:pt x="1649" y="2034"/>
                    </a:lnTo>
                    <a:lnTo>
                      <a:pt x="1649" y="2033"/>
                    </a:lnTo>
                    <a:lnTo>
                      <a:pt x="1648" y="2034"/>
                    </a:lnTo>
                    <a:lnTo>
                      <a:pt x="1647" y="2034"/>
                    </a:lnTo>
                    <a:lnTo>
                      <a:pt x="1646" y="2034"/>
                    </a:lnTo>
                    <a:lnTo>
                      <a:pt x="1645" y="2034"/>
                    </a:lnTo>
                    <a:lnTo>
                      <a:pt x="1645" y="2033"/>
                    </a:lnTo>
                    <a:lnTo>
                      <a:pt x="1644" y="2033"/>
                    </a:lnTo>
                    <a:lnTo>
                      <a:pt x="1644" y="2032"/>
                    </a:lnTo>
                    <a:lnTo>
                      <a:pt x="1645" y="2032"/>
                    </a:lnTo>
                    <a:lnTo>
                      <a:pt x="1645" y="2030"/>
                    </a:lnTo>
                    <a:lnTo>
                      <a:pt x="1646" y="2030"/>
                    </a:lnTo>
                    <a:lnTo>
                      <a:pt x="1646" y="2029"/>
                    </a:lnTo>
                    <a:lnTo>
                      <a:pt x="1646" y="2030"/>
                    </a:lnTo>
                    <a:lnTo>
                      <a:pt x="1646" y="2029"/>
                    </a:lnTo>
                    <a:lnTo>
                      <a:pt x="1647" y="2029"/>
                    </a:lnTo>
                    <a:lnTo>
                      <a:pt x="1647" y="2028"/>
                    </a:lnTo>
                    <a:lnTo>
                      <a:pt x="1648" y="2028"/>
                    </a:lnTo>
                    <a:lnTo>
                      <a:pt x="1648" y="2027"/>
                    </a:lnTo>
                    <a:lnTo>
                      <a:pt x="1648" y="2026"/>
                    </a:lnTo>
                    <a:lnTo>
                      <a:pt x="1649" y="2026"/>
                    </a:lnTo>
                    <a:lnTo>
                      <a:pt x="1649" y="2025"/>
                    </a:lnTo>
                    <a:lnTo>
                      <a:pt x="1649" y="2024"/>
                    </a:lnTo>
                    <a:lnTo>
                      <a:pt x="1649" y="2023"/>
                    </a:lnTo>
                    <a:lnTo>
                      <a:pt x="1651" y="2023"/>
                    </a:lnTo>
                    <a:lnTo>
                      <a:pt x="1651" y="2021"/>
                    </a:lnTo>
                    <a:lnTo>
                      <a:pt x="1652" y="2021"/>
                    </a:lnTo>
                    <a:lnTo>
                      <a:pt x="1652" y="2020"/>
                    </a:lnTo>
                    <a:lnTo>
                      <a:pt x="1653" y="2020"/>
                    </a:lnTo>
                    <a:lnTo>
                      <a:pt x="1653" y="2019"/>
                    </a:lnTo>
                    <a:lnTo>
                      <a:pt x="1653" y="2018"/>
                    </a:lnTo>
                    <a:lnTo>
                      <a:pt x="1653" y="2017"/>
                    </a:lnTo>
                    <a:lnTo>
                      <a:pt x="1652" y="2017"/>
                    </a:lnTo>
                    <a:lnTo>
                      <a:pt x="1652" y="2016"/>
                    </a:lnTo>
                    <a:lnTo>
                      <a:pt x="1651" y="2016"/>
                    </a:lnTo>
                    <a:lnTo>
                      <a:pt x="1649" y="2016"/>
                    </a:lnTo>
                    <a:lnTo>
                      <a:pt x="1651" y="2016"/>
                    </a:lnTo>
                    <a:lnTo>
                      <a:pt x="1651" y="2015"/>
                    </a:lnTo>
                    <a:lnTo>
                      <a:pt x="1652" y="2016"/>
                    </a:lnTo>
                    <a:lnTo>
                      <a:pt x="1653" y="2016"/>
                    </a:lnTo>
                    <a:lnTo>
                      <a:pt x="1654" y="2016"/>
                    </a:lnTo>
                    <a:lnTo>
                      <a:pt x="1655" y="2016"/>
                    </a:lnTo>
                    <a:lnTo>
                      <a:pt x="1656" y="2016"/>
                    </a:lnTo>
                    <a:lnTo>
                      <a:pt x="1657" y="2016"/>
                    </a:lnTo>
                    <a:lnTo>
                      <a:pt x="1657" y="2015"/>
                    </a:lnTo>
                    <a:lnTo>
                      <a:pt x="1657" y="2013"/>
                    </a:lnTo>
                    <a:lnTo>
                      <a:pt x="1658" y="2013"/>
                    </a:lnTo>
                    <a:lnTo>
                      <a:pt x="1658" y="2012"/>
                    </a:lnTo>
                    <a:lnTo>
                      <a:pt x="1658" y="2011"/>
                    </a:lnTo>
                    <a:lnTo>
                      <a:pt x="1658" y="2010"/>
                    </a:lnTo>
                    <a:lnTo>
                      <a:pt x="1658" y="2009"/>
                    </a:lnTo>
                    <a:lnTo>
                      <a:pt x="1658" y="2008"/>
                    </a:lnTo>
                    <a:lnTo>
                      <a:pt x="1658" y="2007"/>
                    </a:lnTo>
                    <a:lnTo>
                      <a:pt x="1658" y="2006"/>
                    </a:lnTo>
                    <a:lnTo>
                      <a:pt x="1657" y="2006"/>
                    </a:lnTo>
                    <a:lnTo>
                      <a:pt x="1657" y="2004"/>
                    </a:lnTo>
                    <a:lnTo>
                      <a:pt x="1657" y="2003"/>
                    </a:lnTo>
                    <a:lnTo>
                      <a:pt x="1657" y="2002"/>
                    </a:lnTo>
                    <a:lnTo>
                      <a:pt x="1658" y="2002"/>
                    </a:lnTo>
                    <a:lnTo>
                      <a:pt x="1657" y="2002"/>
                    </a:lnTo>
                    <a:lnTo>
                      <a:pt x="1657" y="2001"/>
                    </a:lnTo>
                    <a:lnTo>
                      <a:pt x="1657" y="2000"/>
                    </a:lnTo>
                    <a:lnTo>
                      <a:pt x="1658" y="2000"/>
                    </a:lnTo>
                    <a:lnTo>
                      <a:pt x="1658" y="1999"/>
                    </a:lnTo>
                    <a:lnTo>
                      <a:pt x="1657" y="1999"/>
                    </a:lnTo>
                    <a:lnTo>
                      <a:pt x="1657" y="2000"/>
                    </a:lnTo>
                    <a:lnTo>
                      <a:pt x="1657" y="1999"/>
                    </a:lnTo>
                    <a:lnTo>
                      <a:pt x="1656" y="1999"/>
                    </a:lnTo>
                    <a:lnTo>
                      <a:pt x="1656" y="1998"/>
                    </a:lnTo>
                    <a:lnTo>
                      <a:pt x="1656" y="1996"/>
                    </a:lnTo>
                    <a:lnTo>
                      <a:pt x="1656" y="1998"/>
                    </a:lnTo>
                    <a:lnTo>
                      <a:pt x="1656" y="1999"/>
                    </a:lnTo>
                    <a:lnTo>
                      <a:pt x="1656" y="2000"/>
                    </a:lnTo>
                    <a:lnTo>
                      <a:pt x="1656" y="2001"/>
                    </a:lnTo>
                    <a:lnTo>
                      <a:pt x="1656" y="2002"/>
                    </a:lnTo>
                    <a:lnTo>
                      <a:pt x="1656" y="2003"/>
                    </a:lnTo>
                    <a:lnTo>
                      <a:pt x="1656" y="2004"/>
                    </a:lnTo>
                    <a:lnTo>
                      <a:pt x="1656" y="2006"/>
                    </a:lnTo>
                    <a:lnTo>
                      <a:pt x="1657" y="2006"/>
                    </a:lnTo>
                    <a:lnTo>
                      <a:pt x="1657" y="2007"/>
                    </a:lnTo>
                    <a:lnTo>
                      <a:pt x="1657" y="2008"/>
                    </a:lnTo>
                    <a:lnTo>
                      <a:pt x="1658" y="2008"/>
                    </a:lnTo>
                    <a:lnTo>
                      <a:pt x="1657" y="2008"/>
                    </a:lnTo>
                    <a:lnTo>
                      <a:pt x="1657" y="2009"/>
                    </a:lnTo>
                    <a:lnTo>
                      <a:pt x="1657" y="2010"/>
                    </a:lnTo>
                    <a:lnTo>
                      <a:pt x="1657" y="2011"/>
                    </a:lnTo>
                    <a:lnTo>
                      <a:pt x="1656" y="2012"/>
                    </a:lnTo>
                    <a:lnTo>
                      <a:pt x="1657" y="2012"/>
                    </a:lnTo>
                    <a:lnTo>
                      <a:pt x="1656" y="2012"/>
                    </a:lnTo>
                    <a:lnTo>
                      <a:pt x="1656" y="2013"/>
                    </a:lnTo>
                    <a:lnTo>
                      <a:pt x="1657" y="2013"/>
                    </a:lnTo>
                    <a:lnTo>
                      <a:pt x="1656" y="2013"/>
                    </a:lnTo>
                    <a:lnTo>
                      <a:pt x="1656" y="2015"/>
                    </a:lnTo>
                    <a:lnTo>
                      <a:pt x="1656" y="2016"/>
                    </a:lnTo>
                    <a:lnTo>
                      <a:pt x="1655" y="2016"/>
                    </a:lnTo>
                    <a:lnTo>
                      <a:pt x="1655" y="2015"/>
                    </a:lnTo>
                    <a:lnTo>
                      <a:pt x="1654" y="2015"/>
                    </a:lnTo>
                    <a:lnTo>
                      <a:pt x="1653" y="2015"/>
                    </a:lnTo>
                    <a:lnTo>
                      <a:pt x="1653" y="2013"/>
                    </a:lnTo>
                    <a:lnTo>
                      <a:pt x="1652" y="2013"/>
                    </a:lnTo>
                    <a:lnTo>
                      <a:pt x="1651" y="2013"/>
                    </a:lnTo>
                    <a:lnTo>
                      <a:pt x="1649" y="2013"/>
                    </a:lnTo>
                    <a:lnTo>
                      <a:pt x="1648" y="2013"/>
                    </a:lnTo>
                    <a:lnTo>
                      <a:pt x="1648" y="2015"/>
                    </a:lnTo>
                    <a:lnTo>
                      <a:pt x="1648" y="2016"/>
                    </a:lnTo>
                    <a:lnTo>
                      <a:pt x="1649" y="2016"/>
                    </a:lnTo>
                    <a:lnTo>
                      <a:pt x="1649" y="2017"/>
                    </a:lnTo>
                    <a:lnTo>
                      <a:pt x="1651" y="2017"/>
                    </a:lnTo>
                    <a:lnTo>
                      <a:pt x="1651" y="2018"/>
                    </a:lnTo>
                    <a:lnTo>
                      <a:pt x="1651" y="2019"/>
                    </a:lnTo>
                    <a:lnTo>
                      <a:pt x="1652" y="2019"/>
                    </a:lnTo>
                    <a:lnTo>
                      <a:pt x="1651" y="2020"/>
                    </a:lnTo>
                    <a:lnTo>
                      <a:pt x="1651" y="2019"/>
                    </a:lnTo>
                    <a:lnTo>
                      <a:pt x="1649" y="2019"/>
                    </a:lnTo>
                    <a:lnTo>
                      <a:pt x="1649" y="2020"/>
                    </a:lnTo>
                    <a:lnTo>
                      <a:pt x="1648" y="2020"/>
                    </a:lnTo>
                    <a:lnTo>
                      <a:pt x="1647" y="2020"/>
                    </a:lnTo>
                    <a:lnTo>
                      <a:pt x="1647" y="2021"/>
                    </a:lnTo>
                    <a:lnTo>
                      <a:pt x="1646" y="2021"/>
                    </a:lnTo>
                    <a:lnTo>
                      <a:pt x="1646" y="2023"/>
                    </a:lnTo>
                    <a:lnTo>
                      <a:pt x="1645" y="2023"/>
                    </a:lnTo>
                    <a:lnTo>
                      <a:pt x="1645" y="2024"/>
                    </a:lnTo>
                    <a:lnTo>
                      <a:pt x="1645" y="2025"/>
                    </a:lnTo>
                    <a:lnTo>
                      <a:pt x="1644" y="2025"/>
                    </a:lnTo>
                    <a:lnTo>
                      <a:pt x="1644" y="2026"/>
                    </a:lnTo>
                    <a:lnTo>
                      <a:pt x="1643" y="2026"/>
                    </a:lnTo>
                    <a:lnTo>
                      <a:pt x="1643" y="2027"/>
                    </a:lnTo>
                    <a:lnTo>
                      <a:pt x="1641" y="2028"/>
                    </a:lnTo>
                    <a:lnTo>
                      <a:pt x="1640" y="2028"/>
                    </a:lnTo>
                    <a:lnTo>
                      <a:pt x="1640" y="2027"/>
                    </a:lnTo>
                    <a:lnTo>
                      <a:pt x="1639" y="2027"/>
                    </a:lnTo>
                    <a:lnTo>
                      <a:pt x="1639" y="2026"/>
                    </a:lnTo>
                    <a:lnTo>
                      <a:pt x="1638" y="2026"/>
                    </a:lnTo>
                    <a:lnTo>
                      <a:pt x="1638" y="2025"/>
                    </a:lnTo>
                    <a:lnTo>
                      <a:pt x="1638" y="2026"/>
                    </a:lnTo>
                    <a:lnTo>
                      <a:pt x="1637" y="2026"/>
                    </a:lnTo>
                    <a:lnTo>
                      <a:pt x="1638" y="2026"/>
                    </a:lnTo>
                    <a:lnTo>
                      <a:pt x="1638" y="2027"/>
                    </a:lnTo>
                    <a:lnTo>
                      <a:pt x="1639" y="2027"/>
                    </a:lnTo>
                    <a:lnTo>
                      <a:pt x="1639" y="2028"/>
                    </a:lnTo>
                    <a:lnTo>
                      <a:pt x="1640" y="2029"/>
                    </a:lnTo>
                    <a:lnTo>
                      <a:pt x="1639" y="2029"/>
                    </a:lnTo>
                    <a:lnTo>
                      <a:pt x="1638" y="2029"/>
                    </a:lnTo>
                    <a:lnTo>
                      <a:pt x="1638" y="2030"/>
                    </a:lnTo>
                    <a:lnTo>
                      <a:pt x="1638" y="2032"/>
                    </a:lnTo>
                    <a:lnTo>
                      <a:pt x="1637" y="2032"/>
                    </a:lnTo>
                    <a:lnTo>
                      <a:pt x="1638" y="2032"/>
                    </a:lnTo>
                    <a:lnTo>
                      <a:pt x="1638" y="2033"/>
                    </a:lnTo>
                    <a:lnTo>
                      <a:pt x="1637" y="2033"/>
                    </a:lnTo>
                    <a:lnTo>
                      <a:pt x="1637" y="2034"/>
                    </a:lnTo>
                    <a:lnTo>
                      <a:pt x="1636" y="2034"/>
                    </a:lnTo>
                    <a:lnTo>
                      <a:pt x="1636" y="2035"/>
                    </a:lnTo>
                    <a:lnTo>
                      <a:pt x="1636" y="2036"/>
                    </a:lnTo>
                    <a:lnTo>
                      <a:pt x="1636" y="2037"/>
                    </a:lnTo>
                    <a:lnTo>
                      <a:pt x="1635" y="2037"/>
                    </a:lnTo>
                    <a:lnTo>
                      <a:pt x="1635" y="2038"/>
                    </a:lnTo>
                    <a:lnTo>
                      <a:pt x="1635" y="2040"/>
                    </a:lnTo>
                    <a:lnTo>
                      <a:pt x="1634" y="2040"/>
                    </a:lnTo>
                    <a:lnTo>
                      <a:pt x="1634" y="2041"/>
                    </a:lnTo>
                    <a:lnTo>
                      <a:pt x="1632" y="2041"/>
                    </a:lnTo>
                    <a:lnTo>
                      <a:pt x="1631" y="2040"/>
                    </a:lnTo>
                    <a:lnTo>
                      <a:pt x="1631" y="2041"/>
                    </a:lnTo>
                    <a:lnTo>
                      <a:pt x="1631" y="2042"/>
                    </a:lnTo>
                    <a:lnTo>
                      <a:pt x="1631" y="2043"/>
                    </a:lnTo>
                    <a:lnTo>
                      <a:pt x="1631" y="2044"/>
                    </a:lnTo>
                    <a:lnTo>
                      <a:pt x="1632" y="2044"/>
                    </a:lnTo>
                    <a:lnTo>
                      <a:pt x="1632" y="2045"/>
                    </a:lnTo>
                    <a:lnTo>
                      <a:pt x="1631" y="2045"/>
                    </a:lnTo>
                    <a:lnTo>
                      <a:pt x="1630" y="2045"/>
                    </a:lnTo>
                    <a:lnTo>
                      <a:pt x="1629" y="2045"/>
                    </a:lnTo>
                    <a:lnTo>
                      <a:pt x="1629" y="2046"/>
                    </a:lnTo>
                    <a:lnTo>
                      <a:pt x="1628" y="2046"/>
                    </a:lnTo>
                    <a:lnTo>
                      <a:pt x="1628" y="2047"/>
                    </a:lnTo>
                    <a:lnTo>
                      <a:pt x="1627" y="2047"/>
                    </a:lnTo>
                    <a:lnTo>
                      <a:pt x="1627" y="2049"/>
                    </a:lnTo>
                    <a:lnTo>
                      <a:pt x="1627" y="2050"/>
                    </a:lnTo>
                    <a:lnTo>
                      <a:pt x="1627" y="2051"/>
                    </a:lnTo>
                    <a:lnTo>
                      <a:pt x="1626" y="2051"/>
                    </a:lnTo>
                    <a:lnTo>
                      <a:pt x="1626" y="2052"/>
                    </a:lnTo>
                    <a:lnTo>
                      <a:pt x="1626" y="2053"/>
                    </a:lnTo>
                    <a:lnTo>
                      <a:pt x="1626" y="2054"/>
                    </a:lnTo>
                    <a:lnTo>
                      <a:pt x="1627" y="2054"/>
                    </a:lnTo>
                    <a:lnTo>
                      <a:pt x="1627" y="2055"/>
                    </a:lnTo>
                    <a:lnTo>
                      <a:pt x="1626" y="2055"/>
                    </a:lnTo>
                    <a:lnTo>
                      <a:pt x="1624" y="2055"/>
                    </a:lnTo>
                    <a:lnTo>
                      <a:pt x="1623" y="2055"/>
                    </a:lnTo>
                    <a:lnTo>
                      <a:pt x="1622" y="2055"/>
                    </a:lnTo>
                    <a:lnTo>
                      <a:pt x="1622" y="2057"/>
                    </a:lnTo>
                    <a:lnTo>
                      <a:pt x="1621" y="2057"/>
                    </a:lnTo>
                    <a:lnTo>
                      <a:pt x="1620" y="2058"/>
                    </a:lnTo>
                    <a:lnTo>
                      <a:pt x="1619" y="2058"/>
                    </a:lnTo>
                    <a:lnTo>
                      <a:pt x="1618" y="2058"/>
                    </a:lnTo>
                    <a:lnTo>
                      <a:pt x="1618" y="2057"/>
                    </a:lnTo>
                    <a:lnTo>
                      <a:pt x="1616" y="2057"/>
                    </a:lnTo>
                    <a:lnTo>
                      <a:pt x="1615" y="2057"/>
                    </a:lnTo>
                    <a:lnTo>
                      <a:pt x="1614" y="2057"/>
                    </a:lnTo>
                    <a:lnTo>
                      <a:pt x="1613" y="2057"/>
                    </a:lnTo>
                    <a:lnTo>
                      <a:pt x="1613" y="2055"/>
                    </a:lnTo>
                    <a:lnTo>
                      <a:pt x="1613" y="2054"/>
                    </a:lnTo>
                    <a:lnTo>
                      <a:pt x="1613" y="2053"/>
                    </a:lnTo>
                    <a:lnTo>
                      <a:pt x="1614" y="2053"/>
                    </a:lnTo>
                    <a:lnTo>
                      <a:pt x="1614" y="2052"/>
                    </a:lnTo>
                    <a:lnTo>
                      <a:pt x="1615" y="2051"/>
                    </a:lnTo>
                    <a:lnTo>
                      <a:pt x="1615" y="2050"/>
                    </a:lnTo>
                    <a:lnTo>
                      <a:pt x="1616" y="2050"/>
                    </a:lnTo>
                    <a:lnTo>
                      <a:pt x="1616" y="2049"/>
                    </a:lnTo>
                    <a:lnTo>
                      <a:pt x="1616" y="2047"/>
                    </a:lnTo>
                    <a:lnTo>
                      <a:pt x="1618" y="2047"/>
                    </a:lnTo>
                    <a:lnTo>
                      <a:pt x="1618" y="2046"/>
                    </a:lnTo>
                    <a:lnTo>
                      <a:pt x="1618" y="2045"/>
                    </a:lnTo>
                    <a:lnTo>
                      <a:pt x="1618" y="2044"/>
                    </a:lnTo>
                    <a:lnTo>
                      <a:pt x="1618" y="2043"/>
                    </a:lnTo>
                    <a:lnTo>
                      <a:pt x="1618" y="2042"/>
                    </a:lnTo>
                    <a:lnTo>
                      <a:pt x="1616" y="2042"/>
                    </a:lnTo>
                    <a:lnTo>
                      <a:pt x="1616" y="2041"/>
                    </a:lnTo>
                    <a:lnTo>
                      <a:pt x="1615" y="2041"/>
                    </a:lnTo>
                    <a:lnTo>
                      <a:pt x="1615" y="2040"/>
                    </a:lnTo>
                    <a:lnTo>
                      <a:pt x="1614" y="2040"/>
                    </a:lnTo>
                    <a:lnTo>
                      <a:pt x="1614" y="2038"/>
                    </a:lnTo>
                    <a:lnTo>
                      <a:pt x="1614" y="2037"/>
                    </a:lnTo>
                    <a:lnTo>
                      <a:pt x="1613" y="2037"/>
                    </a:lnTo>
                    <a:lnTo>
                      <a:pt x="1613" y="2036"/>
                    </a:lnTo>
                    <a:lnTo>
                      <a:pt x="1613" y="2035"/>
                    </a:lnTo>
                    <a:lnTo>
                      <a:pt x="1612" y="2035"/>
                    </a:lnTo>
                    <a:lnTo>
                      <a:pt x="1612" y="2034"/>
                    </a:lnTo>
                    <a:lnTo>
                      <a:pt x="1611" y="2034"/>
                    </a:lnTo>
                    <a:lnTo>
                      <a:pt x="1611" y="2033"/>
                    </a:lnTo>
                    <a:lnTo>
                      <a:pt x="1612" y="2033"/>
                    </a:lnTo>
                    <a:lnTo>
                      <a:pt x="1612" y="2032"/>
                    </a:lnTo>
                    <a:lnTo>
                      <a:pt x="1611" y="2032"/>
                    </a:lnTo>
                    <a:lnTo>
                      <a:pt x="1610" y="2032"/>
                    </a:lnTo>
                    <a:lnTo>
                      <a:pt x="1610" y="2033"/>
                    </a:lnTo>
                    <a:lnTo>
                      <a:pt x="1609" y="2032"/>
                    </a:lnTo>
                    <a:lnTo>
                      <a:pt x="1607" y="2032"/>
                    </a:lnTo>
                    <a:lnTo>
                      <a:pt x="1607" y="2030"/>
                    </a:lnTo>
                    <a:lnTo>
                      <a:pt x="1607" y="2029"/>
                    </a:lnTo>
                    <a:lnTo>
                      <a:pt x="1606" y="2029"/>
                    </a:lnTo>
                    <a:lnTo>
                      <a:pt x="1606" y="2028"/>
                    </a:lnTo>
                    <a:lnTo>
                      <a:pt x="1606" y="2027"/>
                    </a:lnTo>
                    <a:lnTo>
                      <a:pt x="1605" y="2027"/>
                    </a:lnTo>
                    <a:lnTo>
                      <a:pt x="1605" y="2026"/>
                    </a:lnTo>
                    <a:lnTo>
                      <a:pt x="1604" y="2026"/>
                    </a:lnTo>
                    <a:lnTo>
                      <a:pt x="1604" y="2025"/>
                    </a:lnTo>
                    <a:lnTo>
                      <a:pt x="1604" y="2024"/>
                    </a:lnTo>
                    <a:lnTo>
                      <a:pt x="1603" y="2024"/>
                    </a:lnTo>
                    <a:lnTo>
                      <a:pt x="1603" y="2023"/>
                    </a:lnTo>
                    <a:lnTo>
                      <a:pt x="1603" y="2021"/>
                    </a:lnTo>
                    <a:lnTo>
                      <a:pt x="1602" y="2021"/>
                    </a:lnTo>
                    <a:lnTo>
                      <a:pt x="1601" y="2020"/>
                    </a:lnTo>
                    <a:lnTo>
                      <a:pt x="1599" y="2020"/>
                    </a:lnTo>
                    <a:lnTo>
                      <a:pt x="1599" y="2019"/>
                    </a:lnTo>
                    <a:lnTo>
                      <a:pt x="1601" y="2019"/>
                    </a:lnTo>
                    <a:lnTo>
                      <a:pt x="1601" y="2018"/>
                    </a:lnTo>
                    <a:lnTo>
                      <a:pt x="1602" y="2018"/>
                    </a:lnTo>
                    <a:lnTo>
                      <a:pt x="1603" y="2018"/>
                    </a:lnTo>
                    <a:lnTo>
                      <a:pt x="1603" y="2017"/>
                    </a:lnTo>
                    <a:lnTo>
                      <a:pt x="1603" y="2018"/>
                    </a:lnTo>
                    <a:lnTo>
                      <a:pt x="1603" y="2017"/>
                    </a:lnTo>
                    <a:lnTo>
                      <a:pt x="1604" y="2017"/>
                    </a:lnTo>
                    <a:lnTo>
                      <a:pt x="1605" y="2017"/>
                    </a:lnTo>
                    <a:lnTo>
                      <a:pt x="1605" y="2016"/>
                    </a:lnTo>
                    <a:lnTo>
                      <a:pt x="1606" y="2016"/>
                    </a:lnTo>
                    <a:lnTo>
                      <a:pt x="1605" y="2016"/>
                    </a:lnTo>
                    <a:lnTo>
                      <a:pt x="1605" y="2017"/>
                    </a:lnTo>
                    <a:lnTo>
                      <a:pt x="1604" y="2017"/>
                    </a:lnTo>
                    <a:lnTo>
                      <a:pt x="1603" y="2017"/>
                    </a:lnTo>
                    <a:lnTo>
                      <a:pt x="1602" y="2017"/>
                    </a:lnTo>
                    <a:lnTo>
                      <a:pt x="1601" y="2017"/>
                    </a:lnTo>
                    <a:lnTo>
                      <a:pt x="1599" y="2017"/>
                    </a:lnTo>
                    <a:lnTo>
                      <a:pt x="1599" y="2016"/>
                    </a:lnTo>
                    <a:lnTo>
                      <a:pt x="1598" y="2016"/>
                    </a:lnTo>
                    <a:lnTo>
                      <a:pt x="1597" y="2016"/>
                    </a:lnTo>
                    <a:lnTo>
                      <a:pt x="1596" y="2016"/>
                    </a:lnTo>
                    <a:lnTo>
                      <a:pt x="1595" y="2016"/>
                    </a:lnTo>
                    <a:lnTo>
                      <a:pt x="1595" y="2017"/>
                    </a:lnTo>
                    <a:lnTo>
                      <a:pt x="1594" y="2017"/>
                    </a:lnTo>
                    <a:lnTo>
                      <a:pt x="1594" y="2018"/>
                    </a:lnTo>
                    <a:lnTo>
                      <a:pt x="1595" y="2018"/>
                    </a:lnTo>
                    <a:lnTo>
                      <a:pt x="1596" y="2018"/>
                    </a:lnTo>
                    <a:lnTo>
                      <a:pt x="1596" y="2019"/>
                    </a:lnTo>
                    <a:lnTo>
                      <a:pt x="1595" y="2019"/>
                    </a:lnTo>
                    <a:lnTo>
                      <a:pt x="1595" y="2020"/>
                    </a:lnTo>
                    <a:lnTo>
                      <a:pt x="1596" y="2020"/>
                    </a:lnTo>
                    <a:lnTo>
                      <a:pt x="1596" y="2021"/>
                    </a:lnTo>
                    <a:lnTo>
                      <a:pt x="1596" y="2023"/>
                    </a:lnTo>
                    <a:lnTo>
                      <a:pt x="1597" y="2023"/>
                    </a:lnTo>
                    <a:lnTo>
                      <a:pt x="1597" y="2024"/>
                    </a:lnTo>
                    <a:lnTo>
                      <a:pt x="1598" y="2024"/>
                    </a:lnTo>
                    <a:lnTo>
                      <a:pt x="1598" y="2025"/>
                    </a:lnTo>
                    <a:lnTo>
                      <a:pt x="1598" y="2026"/>
                    </a:lnTo>
                    <a:lnTo>
                      <a:pt x="1598" y="2027"/>
                    </a:lnTo>
                    <a:lnTo>
                      <a:pt x="1599" y="2028"/>
                    </a:lnTo>
                    <a:lnTo>
                      <a:pt x="1599" y="2029"/>
                    </a:lnTo>
                    <a:lnTo>
                      <a:pt x="1598" y="2029"/>
                    </a:lnTo>
                    <a:lnTo>
                      <a:pt x="1598" y="2030"/>
                    </a:lnTo>
                    <a:lnTo>
                      <a:pt x="1598" y="2032"/>
                    </a:lnTo>
                    <a:lnTo>
                      <a:pt x="1599" y="2032"/>
                    </a:lnTo>
                    <a:lnTo>
                      <a:pt x="1599" y="2033"/>
                    </a:lnTo>
                    <a:lnTo>
                      <a:pt x="1601" y="2033"/>
                    </a:lnTo>
                    <a:lnTo>
                      <a:pt x="1601" y="2034"/>
                    </a:lnTo>
                    <a:lnTo>
                      <a:pt x="1601" y="2035"/>
                    </a:lnTo>
                    <a:lnTo>
                      <a:pt x="1599" y="2035"/>
                    </a:lnTo>
                    <a:lnTo>
                      <a:pt x="1598" y="2035"/>
                    </a:lnTo>
                    <a:lnTo>
                      <a:pt x="1598" y="2036"/>
                    </a:lnTo>
                    <a:lnTo>
                      <a:pt x="1598" y="2037"/>
                    </a:lnTo>
                    <a:lnTo>
                      <a:pt x="1598" y="2038"/>
                    </a:lnTo>
                    <a:lnTo>
                      <a:pt x="1599" y="2038"/>
                    </a:lnTo>
                    <a:lnTo>
                      <a:pt x="1601" y="2038"/>
                    </a:lnTo>
                    <a:lnTo>
                      <a:pt x="1601" y="2037"/>
                    </a:lnTo>
                    <a:lnTo>
                      <a:pt x="1602" y="2037"/>
                    </a:lnTo>
                    <a:lnTo>
                      <a:pt x="1602" y="2036"/>
                    </a:lnTo>
                    <a:lnTo>
                      <a:pt x="1603" y="2036"/>
                    </a:lnTo>
                    <a:lnTo>
                      <a:pt x="1603" y="2037"/>
                    </a:lnTo>
                    <a:lnTo>
                      <a:pt x="1604" y="2037"/>
                    </a:lnTo>
                    <a:lnTo>
                      <a:pt x="1604" y="2038"/>
                    </a:lnTo>
                    <a:lnTo>
                      <a:pt x="1605" y="2038"/>
                    </a:lnTo>
                    <a:lnTo>
                      <a:pt x="1605" y="2040"/>
                    </a:lnTo>
                    <a:lnTo>
                      <a:pt x="1606" y="2040"/>
                    </a:lnTo>
                    <a:lnTo>
                      <a:pt x="1606" y="2041"/>
                    </a:lnTo>
                    <a:lnTo>
                      <a:pt x="1606" y="2042"/>
                    </a:lnTo>
                    <a:lnTo>
                      <a:pt x="1606" y="2043"/>
                    </a:lnTo>
                    <a:lnTo>
                      <a:pt x="1605" y="2043"/>
                    </a:lnTo>
                    <a:lnTo>
                      <a:pt x="1604" y="2043"/>
                    </a:lnTo>
                    <a:lnTo>
                      <a:pt x="1604" y="2044"/>
                    </a:lnTo>
                    <a:lnTo>
                      <a:pt x="1605" y="2043"/>
                    </a:lnTo>
                    <a:lnTo>
                      <a:pt x="1605" y="2044"/>
                    </a:lnTo>
                    <a:lnTo>
                      <a:pt x="1605" y="2045"/>
                    </a:lnTo>
                    <a:lnTo>
                      <a:pt x="1606" y="2045"/>
                    </a:lnTo>
                    <a:lnTo>
                      <a:pt x="1606" y="2044"/>
                    </a:lnTo>
                    <a:lnTo>
                      <a:pt x="1607" y="2044"/>
                    </a:lnTo>
                    <a:lnTo>
                      <a:pt x="1609" y="2044"/>
                    </a:lnTo>
                    <a:lnTo>
                      <a:pt x="1610" y="2044"/>
                    </a:lnTo>
                    <a:lnTo>
                      <a:pt x="1611" y="2044"/>
                    </a:lnTo>
                    <a:lnTo>
                      <a:pt x="1611" y="2045"/>
                    </a:lnTo>
                    <a:lnTo>
                      <a:pt x="1612" y="2045"/>
                    </a:lnTo>
                    <a:lnTo>
                      <a:pt x="1612" y="2046"/>
                    </a:lnTo>
                    <a:lnTo>
                      <a:pt x="1612" y="2047"/>
                    </a:lnTo>
                    <a:lnTo>
                      <a:pt x="1611" y="2047"/>
                    </a:lnTo>
                    <a:lnTo>
                      <a:pt x="1611" y="2049"/>
                    </a:lnTo>
                    <a:lnTo>
                      <a:pt x="1611" y="2050"/>
                    </a:lnTo>
                    <a:lnTo>
                      <a:pt x="1610" y="2050"/>
                    </a:lnTo>
                    <a:lnTo>
                      <a:pt x="1610" y="2051"/>
                    </a:lnTo>
                    <a:lnTo>
                      <a:pt x="1609" y="2051"/>
                    </a:lnTo>
                    <a:lnTo>
                      <a:pt x="1609" y="2052"/>
                    </a:lnTo>
                    <a:lnTo>
                      <a:pt x="1607" y="2052"/>
                    </a:lnTo>
                    <a:lnTo>
                      <a:pt x="1606" y="2052"/>
                    </a:lnTo>
                    <a:lnTo>
                      <a:pt x="1605" y="2052"/>
                    </a:lnTo>
                    <a:lnTo>
                      <a:pt x="1605" y="2053"/>
                    </a:lnTo>
                    <a:lnTo>
                      <a:pt x="1606" y="2053"/>
                    </a:lnTo>
                    <a:lnTo>
                      <a:pt x="1605" y="2053"/>
                    </a:lnTo>
                    <a:lnTo>
                      <a:pt x="1606" y="2054"/>
                    </a:lnTo>
                    <a:lnTo>
                      <a:pt x="1606" y="2055"/>
                    </a:lnTo>
                    <a:lnTo>
                      <a:pt x="1607" y="2055"/>
                    </a:lnTo>
                    <a:lnTo>
                      <a:pt x="1607" y="2057"/>
                    </a:lnTo>
                    <a:lnTo>
                      <a:pt x="1609" y="2057"/>
                    </a:lnTo>
                    <a:lnTo>
                      <a:pt x="1609" y="2058"/>
                    </a:lnTo>
                    <a:lnTo>
                      <a:pt x="1609" y="2059"/>
                    </a:lnTo>
                    <a:lnTo>
                      <a:pt x="1610" y="2060"/>
                    </a:lnTo>
                    <a:lnTo>
                      <a:pt x="1610" y="2061"/>
                    </a:lnTo>
                    <a:lnTo>
                      <a:pt x="1610" y="2062"/>
                    </a:lnTo>
                    <a:lnTo>
                      <a:pt x="1610" y="2063"/>
                    </a:lnTo>
                    <a:lnTo>
                      <a:pt x="1611" y="2063"/>
                    </a:lnTo>
                    <a:lnTo>
                      <a:pt x="1611" y="2065"/>
                    </a:lnTo>
                    <a:lnTo>
                      <a:pt x="1611" y="2066"/>
                    </a:lnTo>
                    <a:lnTo>
                      <a:pt x="1611" y="2067"/>
                    </a:lnTo>
                    <a:lnTo>
                      <a:pt x="1612" y="2068"/>
                    </a:lnTo>
                    <a:lnTo>
                      <a:pt x="1612" y="2069"/>
                    </a:lnTo>
                    <a:lnTo>
                      <a:pt x="1611" y="2069"/>
                    </a:lnTo>
                    <a:lnTo>
                      <a:pt x="1610" y="2069"/>
                    </a:lnTo>
                    <a:lnTo>
                      <a:pt x="1610" y="2070"/>
                    </a:lnTo>
                    <a:lnTo>
                      <a:pt x="1610" y="2071"/>
                    </a:lnTo>
                    <a:lnTo>
                      <a:pt x="1610" y="2072"/>
                    </a:lnTo>
                    <a:lnTo>
                      <a:pt x="1609" y="2072"/>
                    </a:lnTo>
                    <a:lnTo>
                      <a:pt x="1609" y="2071"/>
                    </a:lnTo>
                    <a:lnTo>
                      <a:pt x="1610" y="2071"/>
                    </a:lnTo>
                    <a:lnTo>
                      <a:pt x="1609" y="2071"/>
                    </a:lnTo>
                    <a:lnTo>
                      <a:pt x="1609" y="2072"/>
                    </a:lnTo>
                    <a:lnTo>
                      <a:pt x="1607" y="2072"/>
                    </a:lnTo>
                    <a:lnTo>
                      <a:pt x="1607" y="2074"/>
                    </a:lnTo>
                    <a:lnTo>
                      <a:pt x="1606" y="2075"/>
                    </a:lnTo>
                    <a:lnTo>
                      <a:pt x="1607" y="2075"/>
                    </a:lnTo>
                    <a:lnTo>
                      <a:pt x="1606" y="2075"/>
                    </a:lnTo>
                    <a:lnTo>
                      <a:pt x="1606" y="2074"/>
                    </a:lnTo>
                    <a:lnTo>
                      <a:pt x="1606" y="2072"/>
                    </a:lnTo>
                    <a:lnTo>
                      <a:pt x="1605" y="2072"/>
                    </a:lnTo>
                    <a:lnTo>
                      <a:pt x="1605" y="2071"/>
                    </a:lnTo>
                    <a:lnTo>
                      <a:pt x="1605" y="2070"/>
                    </a:lnTo>
                    <a:lnTo>
                      <a:pt x="1605" y="2069"/>
                    </a:lnTo>
                    <a:lnTo>
                      <a:pt x="1605" y="2068"/>
                    </a:lnTo>
                    <a:lnTo>
                      <a:pt x="1605" y="2067"/>
                    </a:lnTo>
                    <a:lnTo>
                      <a:pt x="1605" y="2066"/>
                    </a:lnTo>
                    <a:lnTo>
                      <a:pt x="1605" y="2065"/>
                    </a:lnTo>
                    <a:lnTo>
                      <a:pt x="1605" y="2063"/>
                    </a:lnTo>
                    <a:lnTo>
                      <a:pt x="1605" y="2062"/>
                    </a:lnTo>
                    <a:lnTo>
                      <a:pt x="1605" y="2061"/>
                    </a:lnTo>
                    <a:lnTo>
                      <a:pt x="1605" y="2060"/>
                    </a:lnTo>
                    <a:lnTo>
                      <a:pt x="1605" y="2059"/>
                    </a:lnTo>
                    <a:lnTo>
                      <a:pt x="1605" y="2058"/>
                    </a:lnTo>
                    <a:lnTo>
                      <a:pt x="1604" y="2058"/>
                    </a:lnTo>
                    <a:lnTo>
                      <a:pt x="1604" y="2057"/>
                    </a:lnTo>
                    <a:lnTo>
                      <a:pt x="1604" y="2055"/>
                    </a:lnTo>
                    <a:lnTo>
                      <a:pt x="1603" y="2054"/>
                    </a:lnTo>
                    <a:lnTo>
                      <a:pt x="1602" y="2053"/>
                    </a:lnTo>
                    <a:lnTo>
                      <a:pt x="1602" y="2052"/>
                    </a:lnTo>
                    <a:lnTo>
                      <a:pt x="1601" y="2052"/>
                    </a:lnTo>
                    <a:lnTo>
                      <a:pt x="1601" y="2051"/>
                    </a:lnTo>
                    <a:lnTo>
                      <a:pt x="1601" y="2050"/>
                    </a:lnTo>
                    <a:lnTo>
                      <a:pt x="1601" y="2049"/>
                    </a:lnTo>
                    <a:lnTo>
                      <a:pt x="1599" y="2049"/>
                    </a:lnTo>
                    <a:lnTo>
                      <a:pt x="1601" y="2049"/>
                    </a:lnTo>
                    <a:lnTo>
                      <a:pt x="1601" y="2047"/>
                    </a:lnTo>
                    <a:lnTo>
                      <a:pt x="1599" y="2047"/>
                    </a:lnTo>
                    <a:lnTo>
                      <a:pt x="1599" y="2046"/>
                    </a:lnTo>
                    <a:lnTo>
                      <a:pt x="1599" y="2045"/>
                    </a:lnTo>
                    <a:lnTo>
                      <a:pt x="1599" y="2044"/>
                    </a:lnTo>
                    <a:lnTo>
                      <a:pt x="1598" y="2044"/>
                    </a:lnTo>
                    <a:lnTo>
                      <a:pt x="1597" y="2044"/>
                    </a:lnTo>
                    <a:lnTo>
                      <a:pt x="1597" y="2043"/>
                    </a:lnTo>
                    <a:lnTo>
                      <a:pt x="1596" y="2043"/>
                    </a:lnTo>
                    <a:lnTo>
                      <a:pt x="1595" y="2042"/>
                    </a:lnTo>
                    <a:lnTo>
                      <a:pt x="1594" y="2042"/>
                    </a:lnTo>
                    <a:lnTo>
                      <a:pt x="1594" y="2041"/>
                    </a:lnTo>
                    <a:lnTo>
                      <a:pt x="1593" y="2041"/>
                    </a:lnTo>
                    <a:lnTo>
                      <a:pt x="1592" y="2041"/>
                    </a:lnTo>
                    <a:lnTo>
                      <a:pt x="1590" y="2041"/>
                    </a:lnTo>
                    <a:lnTo>
                      <a:pt x="1590" y="2040"/>
                    </a:lnTo>
                    <a:lnTo>
                      <a:pt x="1589" y="2040"/>
                    </a:lnTo>
                    <a:lnTo>
                      <a:pt x="1589" y="2038"/>
                    </a:lnTo>
                    <a:lnTo>
                      <a:pt x="1588" y="2038"/>
                    </a:lnTo>
                    <a:lnTo>
                      <a:pt x="1587" y="2038"/>
                    </a:lnTo>
                    <a:lnTo>
                      <a:pt x="1586" y="2038"/>
                    </a:lnTo>
                    <a:lnTo>
                      <a:pt x="1586" y="2037"/>
                    </a:lnTo>
                    <a:lnTo>
                      <a:pt x="1586" y="2038"/>
                    </a:lnTo>
                    <a:lnTo>
                      <a:pt x="1586" y="2037"/>
                    </a:lnTo>
                    <a:lnTo>
                      <a:pt x="1585" y="2037"/>
                    </a:lnTo>
                    <a:lnTo>
                      <a:pt x="1584" y="2037"/>
                    </a:lnTo>
                    <a:lnTo>
                      <a:pt x="1582" y="2037"/>
                    </a:lnTo>
                    <a:lnTo>
                      <a:pt x="1581" y="2037"/>
                    </a:lnTo>
                    <a:lnTo>
                      <a:pt x="1580" y="2037"/>
                    </a:lnTo>
                    <a:lnTo>
                      <a:pt x="1579" y="2037"/>
                    </a:lnTo>
                    <a:lnTo>
                      <a:pt x="1578" y="2037"/>
                    </a:lnTo>
                    <a:lnTo>
                      <a:pt x="1577" y="2037"/>
                    </a:lnTo>
                    <a:lnTo>
                      <a:pt x="1576" y="2037"/>
                    </a:lnTo>
                    <a:lnTo>
                      <a:pt x="1575" y="2037"/>
                    </a:lnTo>
                    <a:lnTo>
                      <a:pt x="1575" y="2036"/>
                    </a:lnTo>
                    <a:lnTo>
                      <a:pt x="1573" y="2036"/>
                    </a:lnTo>
                    <a:lnTo>
                      <a:pt x="1572" y="2036"/>
                    </a:lnTo>
                    <a:lnTo>
                      <a:pt x="1572" y="2035"/>
                    </a:lnTo>
                    <a:lnTo>
                      <a:pt x="1571" y="2035"/>
                    </a:lnTo>
                    <a:lnTo>
                      <a:pt x="1570" y="2035"/>
                    </a:lnTo>
                    <a:lnTo>
                      <a:pt x="1569" y="2034"/>
                    </a:lnTo>
                    <a:lnTo>
                      <a:pt x="1569" y="2033"/>
                    </a:lnTo>
                    <a:lnTo>
                      <a:pt x="1568" y="2033"/>
                    </a:lnTo>
                    <a:lnTo>
                      <a:pt x="1568" y="2032"/>
                    </a:lnTo>
                    <a:lnTo>
                      <a:pt x="1568" y="2030"/>
                    </a:lnTo>
                    <a:lnTo>
                      <a:pt x="1568" y="2029"/>
                    </a:lnTo>
                    <a:lnTo>
                      <a:pt x="1568" y="2028"/>
                    </a:lnTo>
                    <a:lnTo>
                      <a:pt x="1567" y="2028"/>
                    </a:lnTo>
                    <a:lnTo>
                      <a:pt x="1567" y="2027"/>
                    </a:lnTo>
                    <a:lnTo>
                      <a:pt x="1565" y="2027"/>
                    </a:lnTo>
                    <a:lnTo>
                      <a:pt x="1565" y="2026"/>
                    </a:lnTo>
                    <a:lnTo>
                      <a:pt x="1564" y="2026"/>
                    </a:lnTo>
                    <a:lnTo>
                      <a:pt x="1564" y="2025"/>
                    </a:lnTo>
                    <a:lnTo>
                      <a:pt x="1563" y="2024"/>
                    </a:lnTo>
                    <a:lnTo>
                      <a:pt x="1562" y="2024"/>
                    </a:lnTo>
                    <a:lnTo>
                      <a:pt x="1562" y="2023"/>
                    </a:lnTo>
                    <a:lnTo>
                      <a:pt x="1561" y="2023"/>
                    </a:lnTo>
                    <a:lnTo>
                      <a:pt x="1561" y="2021"/>
                    </a:lnTo>
                    <a:lnTo>
                      <a:pt x="1560" y="2021"/>
                    </a:lnTo>
                    <a:lnTo>
                      <a:pt x="1559" y="2020"/>
                    </a:lnTo>
                    <a:lnTo>
                      <a:pt x="1558" y="2020"/>
                    </a:lnTo>
                    <a:lnTo>
                      <a:pt x="1558" y="2019"/>
                    </a:lnTo>
                    <a:lnTo>
                      <a:pt x="1556" y="2019"/>
                    </a:lnTo>
                    <a:lnTo>
                      <a:pt x="1556" y="2018"/>
                    </a:lnTo>
                    <a:lnTo>
                      <a:pt x="1555" y="2018"/>
                    </a:lnTo>
                    <a:lnTo>
                      <a:pt x="1554" y="2017"/>
                    </a:lnTo>
                    <a:lnTo>
                      <a:pt x="1554" y="2018"/>
                    </a:lnTo>
                    <a:lnTo>
                      <a:pt x="1553" y="2018"/>
                    </a:lnTo>
                    <a:lnTo>
                      <a:pt x="1552" y="2018"/>
                    </a:lnTo>
                    <a:lnTo>
                      <a:pt x="1552" y="2019"/>
                    </a:lnTo>
                    <a:lnTo>
                      <a:pt x="1551" y="2019"/>
                    </a:lnTo>
                    <a:lnTo>
                      <a:pt x="1550" y="2019"/>
                    </a:lnTo>
                    <a:lnTo>
                      <a:pt x="1550" y="2020"/>
                    </a:lnTo>
                    <a:lnTo>
                      <a:pt x="1548" y="2020"/>
                    </a:lnTo>
                    <a:lnTo>
                      <a:pt x="1547" y="2020"/>
                    </a:lnTo>
                    <a:lnTo>
                      <a:pt x="1547" y="2021"/>
                    </a:lnTo>
                    <a:lnTo>
                      <a:pt x="1546" y="2021"/>
                    </a:lnTo>
                    <a:lnTo>
                      <a:pt x="1545" y="2021"/>
                    </a:lnTo>
                    <a:lnTo>
                      <a:pt x="1545" y="2023"/>
                    </a:lnTo>
                    <a:lnTo>
                      <a:pt x="1544" y="2023"/>
                    </a:lnTo>
                    <a:lnTo>
                      <a:pt x="1543" y="2023"/>
                    </a:lnTo>
                    <a:lnTo>
                      <a:pt x="1542" y="2024"/>
                    </a:lnTo>
                    <a:lnTo>
                      <a:pt x="1540" y="2024"/>
                    </a:lnTo>
                    <a:lnTo>
                      <a:pt x="1539" y="2025"/>
                    </a:lnTo>
                    <a:lnTo>
                      <a:pt x="1538" y="2025"/>
                    </a:lnTo>
                    <a:lnTo>
                      <a:pt x="1537" y="2025"/>
                    </a:lnTo>
                    <a:lnTo>
                      <a:pt x="1537" y="2024"/>
                    </a:lnTo>
                    <a:lnTo>
                      <a:pt x="1536" y="2024"/>
                    </a:lnTo>
                    <a:lnTo>
                      <a:pt x="1535" y="2024"/>
                    </a:lnTo>
                    <a:lnTo>
                      <a:pt x="1534" y="2024"/>
                    </a:lnTo>
                    <a:lnTo>
                      <a:pt x="1533" y="2024"/>
                    </a:lnTo>
                    <a:lnTo>
                      <a:pt x="1531" y="2024"/>
                    </a:lnTo>
                    <a:lnTo>
                      <a:pt x="1530" y="2024"/>
                    </a:lnTo>
                    <a:lnTo>
                      <a:pt x="1530" y="2023"/>
                    </a:lnTo>
                    <a:lnTo>
                      <a:pt x="1529" y="2023"/>
                    </a:lnTo>
                    <a:lnTo>
                      <a:pt x="1528" y="2023"/>
                    </a:lnTo>
                    <a:lnTo>
                      <a:pt x="1528" y="2024"/>
                    </a:lnTo>
                    <a:lnTo>
                      <a:pt x="1527" y="2024"/>
                    </a:lnTo>
                    <a:lnTo>
                      <a:pt x="1527" y="2023"/>
                    </a:lnTo>
                    <a:lnTo>
                      <a:pt x="1526" y="2023"/>
                    </a:lnTo>
                    <a:lnTo>
                      <a:pt x="1527" y="2023"/>
                    </a:lnTo>
                    <a:lnTo>
                      <a:pt x="1527" y="2021"/>
                    </a:lnTo>
                    <a:lnTo>
                      <a:pt x="1527" y="2020"/>
                    </a:lnTo>
                    <a:lnTo>
                      <a:pt x="1527" y="2019"/>
                    </a:lnTo>
                    <a:lnTo>
                      <a:pt x="1526" y="2018"/>
                    </a:lnTo>
                    <a:lnTo>
                      <a:pt x="1526" y="2017"/>
                    </a:lnTo>
                    <a:lnTo>
                      <a:pt x="1527" y="2017"/>
                    </a:lnTo>
                    <a:lnTo>
                      <a:pt x="1527" y="2016"/>
                    </a:lnTo>
                    <a:lnTo>
                      <a:pt x="1527" y="2017"/>
                    </a:lnTo>
                    <a:lnTo>
                      <a:pt x="1526" y="2017"/>
                    </a:lnTo>
                    <a:lnTo>
                      <a:pt x="1525" y="2017"/>
                    </a:lnTo>
                    <a:lnTo>
                      <a:pt x="1523" y="2017"/>
                    </a:lnTo>
                    <a:lnTo>
                      <a:pt x="1522" y="2017"/>
                    </a:lnTo>
                    <a:lnTo>
                      <a:pt x="1521" y="2017"/>
                    </a:lnTo>
                    <a:lnTo>
                      <a:pt x="1521" y="2016"/>
                    </a:lnTo>
                    <a:lnTo>
                      <a:pt x="1520" y="2016"/>
                    </a:lnTo>
                    <a:lnTo>
                      <a:pt x="1519" y="2016"/>
                    </a:lnTo>
                    <a:lnTo>
                      <a:pt x="1518" y="2016"/>
                    </a:lnTo>
                    <a:lnTo>
                      <a:pt x="1519" y="2015"/>
                    </a:lnTo>
                    <a:lnTo>
                      <a:pt x="1518" y="2015"/>
                    </a:lnTo>
                    <a:lnTo>
                      <a:pt x="1517" y="2015"/>
                    </a:lnTo>
                    <a:lnTo>
                      <a:pt x="1517" y="2013"/>
                    </a:lnTo>
                    <a:lnTo>
                      <a:pt x="1516" y="2012"/>
                    </a:lnTo>
                    <a:lnTo>
                      <a:pt x="1517" y="2011"/>
                    </a:lnTo>
                    <a:lnTo>
                      <a:pt x="1516" y="2011"/>
                    </a:lnTo>
                    <a:lnTo>
                      <a:pt x="1517" y="2011"/>
                    </a:lnTo>
                    <a:lnTo>
                      <a:pt x="1517" y="2010"/>
                    </a:lnTo>
                    <a:lnTo>
                      <a:pt x="1517" y="2009"/>
                    </a:lnTo>
                    <a:lnTo>
                      <a:pt x="1517" y="2008"/>
                    </a:lnTo>
                    <a:lnTo>
                      <a:pt x="1518" y="2007"/>
                    </a:lnTo>
                    <a:lnTo>
                      <a:pt x="1519" y="2006"/>
                    </a:lnTo>
                    <a:lnTo>
                      <a:pt x="1519" y="2004"/>
                    </a:lnTo>
                    <a:lnTo>
                      <a:pt x="1520" y="2004"/>
                    </a:lnTo>
                    <a:lnTo>
                      <a:pt x="1520" y="2003"/>
                    </a:lnTo>
                    <a:lnTo>
                      <a:pt x="1520" y="2002"/>
                    </a:lnTo>
                    <a:lnTo>
                      <a:pt x="1521" y="2002"/>
                    </a:lnTo>
                    <a:lnTo>
                      <a:pt x="1521" y="2001"/>
                    </a:lnTo>
                    <a:lnTo>
                      <a:pt x="1521" y="2000"/>
                    </a:lnTo>
                    <a:lnTo>
                      <a:pt x="1522" y="2000"/>
                    </a:lnTo>
                    <a:lnTo>
                      <a:pt x="1522" y="1999"/>
                    </a:lnTo>
                    <a:lnTo>
                      <a:pt x="1522" y="1998"/>
                    </a:lnTo>
                    <a:lnTo>
                      <a:pt x="1523" y="1998"/>
                    </a:lnTo>
                    <a:lnTo>
                      <a:pt x="1523" y="1996"/>
                    </a:lnTo>
                    <a:lnTo>
                      <a:pt x="1525" y="1996"/>
                    </a:lnTo>
                    <a:lnTo>
                      <a:pt x="1526" y="1996"/>
                    </a:lnTo>
                    <a:lnTo>
                      <a:pt x="1526" y="1995"/>
                    </a:lnTo>
                    <a:lnTo>
                      <a:pt x="1527" y="1995"/>
                    </a:lnTo>
                    <a:lnTo>
                      <a:pt x="1527" y="1994"/>
                    </a:lnTo>
                    <a:lnTo>
                      <a:pt x="1527" y="1993"/>
                    </a:lnTo>
                    <a:lnTo>
                      <a:pt x="1527" y="1992"/>
                    </a:lnTo>
                    <a:lnTo>
                      <a:pt x="1527" y="1991"/>
                    </a:lnTo>
                    <a:lnTo>
                      <a:pt x="1528" y="1991"/>
                    </a:lnTo>
                    <a:lnTo>
                      <a:pt x="1529" y="1991"/>
                    </a:lnTo>
                    <a:lnTo>
                      <a:pt x="1529" y="1990"/>
                    </a:lnTo>
                    <a:lnTo>
                      <a:pt x="1530" y="1990"/>
                    </a:lnTo>
                    <a:lnTo>
                      <a:pt x="1530" y="1989"/>
                    </a:lnTo>
                    <a:lnTo>
                      <a:pt x="1531" y="1989"/>
                    </a:lnTo>
                    <a:lnTo>
                      <a:pt x="1531" y="1987"/>
                    </a:lnTo>
                    <a:lnTo>
                      <a:pt x="1531" y="1986"/>
                    </a:lnTo>
                    <a:lnTo>
                      <a:pt x="1530" y="1986"/>
                    </a:lnTo>
                    <a:lnTo>
                      <a:pt x="1530" y="1985"/>
                    </a:lnTo>
                    <a:lnTo>
                      <a:pt x="1529" y="1984"/>
                    </a:lnTo>
                    <a:lnTo>
                      <a:pt x="1528" y="1984"/>
                    </a:lnTo>
                    <a:lnTo>
                      <a:pt x="1527" y="1984"/>
                    </a:lnTo>
                    <a:lnTo>
                      <a:pt x="1527" y="1983"/>
                    </a:lnTo>
                    <a:lnTo>
                      <a:pt x="1526" y="1983"/>
                    </a:lnTo>
                    <a:lnTo>
                      <a:pt x="1525" y="1982"/>
                    </a:lnTo>
                    <a:lnTo>
                      <a:pt x="1525" y="1981"/>
                    </a:lnTo>
                    <a:lnTo>
                      <a:pt x="1525" y="1979"/>
                    </a:lnTo>
                    <a:lnTo>
                      <a:pt x="1523" y="1979"/>
                    </a:lnTo>
                    <a:lnTo>
                      <a:pt x="1523" y="1978"/>
                    </a:lnTo>
                    <a:lnTo>
                      <a:pt x="1523" y="1977"/>
                    </a:lnTo>
                    <a:lnTo>
                      <a:pt x="1523" y="1976"/>
                    </a:lnTo>
                    <a:lnTo>
                      <a:pt x="1525" y="1975"/>
                    </a:lnTo>
                    <a:lnTo>
                      <a:pt x="1525" y="1974"/>
                    </a:lnTo>
                    <a:lnTo>
                      <a:pt x="1526" y="1974"/>
                    </a:lnTo>
                    <a:lnTo>
                      <a:pt x="1526" y="1973"/>
                    </a:lnTo>
                    <a:lnTo>
                      <a:pt x="1527" y="1973"/>
                    </a:lnTo>
                    <a:lnTo>
                      <a:pt x="1528" y="1973"/>
                    </a:lnTo>
                    <a:lnTo>
                      <a:pt x="1529" y="1973"/>
                    </a:lnTo>
                    <a:lnTo>
                      <a:pt x="1529" y="1971"/>
                    </a:lnTo>
                    <a:lnTo>
                      <a:pt x="1529" y="1970"/>
                    </a:lnTo>
                    <a:lnTo>
                      <a:pt x="1530" y="1970"/>
                    </a:lnTo>
                    <a:lnTo>
                      <a:pt x="1530" y="1969"/>
                    </a:lnTo>
                    <a:lnTo>
                      <a:pt x="1530" y="1968"/>
                    </a:lnTo>
                    <a:lnTo>
                      <a:pt x="1529" y="1968"/>
                    </a:lnTo>
                    <a:lnTo>
                      <a:pt x="1530" y="1968"/>
                    </a:lnTo>
                    <a:lnTo>
                      <a:pt x="1530" y="1967"/>
                    </a:lnTo>
                    <a:lnTo>
                      <a:pt x="1530" y="1968"/>
                    </a:lnTo>
                    <a:lnTo>
                      <a:pt x="1529" y="1968"/>
                    </a:lnTo>
                    <a:lnTo>
                      <a:pt x="1528" y="1968"/>
                    </a:lnTo>
                    <a:lnTo>
                      <a:pt x="1528" y="1969"/>
                    </a:lnTo>
                    <a:lnTo>
                      <a:pt x="1527" y="1969"/>
                    </a:lnTo>
                    <a:lnTo>
                      <a:pt x="1526" y="1969"/>
                    </a:lnTo>
                    <a:lnTo>
                      <a:pt x="1526" y="1970"/>
                    </a:lnTo>
                    <a:lnTo>
                      <a:pt x="1525" y="1970"/>
                    </a:lnTo>
                    <a:lnTo>
                      <a:pt x="1525" y="1971"/>
                    </a:lnTo>
                    <a:lnTo>
                      <a:pt x="1525" y="1973"/>
                    </a:lnTo>
                    <a:lnTo>
                      <a:pt x="1523" y="1974"/>
                    </a:lnTo>
                    <a:lnTo>
                      <a:pt x="1523" y="1975"/>
                    </a:lnTo>
                    <a:lnTo>
                      <a:pt x="1522" y="1975"/>
                    </a:lnTo>
                    <a:lnTo>
                      <a:pt x="1522" y="1976"/>
                    </a:lnTo>
                    <a:lnTo>
                      <a:pt x="1522" y="1977"/>
                    </a:lnTo>
                    <a:lnTo>
                      <a:pt x="1521" y="1977"/>
                    </a:lnTo>
                    <a:lnTo>
                      <a:pt x="1521" y="1976"/>
                    </a:lnTo>
                    <a:lnTo>
                      <a:pt x="1521" y="1975"/>
                    </a:lnTo>
                    <a:lnTo>
                      <a:pt x="1521" y="1974"/>
                    </a:lnTo>
                    <a:lnTo>
                      <a:pt x="1521" y="1973"/>
                    </a:lnTo>
                    <a:lnTo>
                      <a:pt x="1522" y="1973"/>
                    </a:lnTo>
                    <a:lnTo>
                      <a:pt x="1522" y="1971"/>
                    </a:lnTo>
                    <a:lnTo>
                      <a:pt x="1523" y="1970"/>
                    </a:lnTo>
                    <a:lnTo>
                      <a:pt x="1523" y="1969"/>
                    </a:lnTo>
                    <a:lnTo>
                      <a:pt x="1525" y="1969"/>
                    </a:lnTo>
                    <a:lnTo>
                      <a:pt x="1525" y="1968"/>
                    </a:lnTo>
                    <a:lnTo>
                      <a:pt x="1526" y="1968"/>
                    </a:lnTo>
                    <a:lnTo>
                      <a:pt x="1526" y="1967"/>
                    </a:lnTo>
                    <a:lnTo>
                      <a:pt x="1527" y="1967"/>
                    </a:lnTo>
                    <a:lnTo>
                      <a:pt x="1527" y="1966"/>
                    </a:lnTo>
                    <a:lnTo>
                      <a:pt x="1528" y="1966"/>
                    </a:lnTo>
                    <a:lnTo>
                      <a:pt x="1528" y="1965"/>
                    </a:lnTo>
                    <a:lnTo>
                      <a:pt x="1528" y="1964"/>
                    </a:lnTo>
                    <a:lnTo>
                      <a:pt x="1528" y="1962"/>
                    </a:lnTo>
                    <a:lnTo>
                      <a:pt x="1528" y="1961"/>
                    </a:lnTo>
                    <a:lnTo>
                      <a:pt x="1527" y="1961"/>
                    </a:lnTo>
                    <a:lnTo>
                      <a:pt x="1527" y="1962"/>
                    </a:lnTo>
                    <a:lnTo>
                      <a:pt x="1526" y="1962"/>
                    </a:lnTo>
                    <a:lnTo>
                      <a:pt x="1526" y="1964"/>
                    </a:lnTo>
                    <a:lnTo>
                      <a:pt x="1525" y="1964"/>
                    </a:lnTo>
                    <a:lnTo>
                      <a:pt x="1523" y="1964"/>
                    </a:lnTo>
                    <a:lnTo>
                      <a:pt x="1525" y="1964"/>
                    </a:lnTo>
                    <a:lnTo>
                      <a:pt x="1525" y="1962"/>
                    </a:lnTo>
                    <a:lnTo>
                      <a:pt x="1525" y="1961"/>
                    </a:lnTo>
                    <a:lnTo>
                      <a:pt x="1526" y="1960"/>
                    </a:lnTo>
                    <a:lnTo>
                      <a:pt x="1526" y="1959"/>
                    </a:lnTo>
                    <a:lnTo>
                      <a:pt x="1526" y="1958"/>
                    </a:lnTo>
                    <a:lnTo>
                      <a:pt x="1526" y="1957"/>
                    </a:lnTo>
                    <a:lnTo>
                      <a:pt x="1527" y="1957"/>
                    </a:lnTo>
                    <a:lnTo>
                      <a:pt x="1527" y="1956"/>
                    </a:lnTo>
                    <a:lnTo>
                      <a:pt x="1527" y="1954"/>
                    </a:lnTo>
                    <a:lnTo>
                      <a:pt x="1526" y="1954"/>
                    </a:lnTo>
                    <a:lnTo>
                      <a:pt x="1525" y="1956"/>
                    </a:lnTo>
                    <a:lnTo>
                      <a:pt x="1523" y="1956"/>
                    </a:lnTo>
                    <a:lnTo>
                      <a:pt x="1523" y="1957"/>
                    </a:lnTo>
                    <a:lnTo>
                      <a:pt x="1523" y="1958"/>
                    </a:lnTo>
                    <a:lnTo>
                      <a:pt x="1523" y="1959"/>
                    </a:lnTo>
                    <a:lnTo>
                      <a:pt x="1523" y="1960"/>
                    </a:lnTo>
                    <a:lnTo>
                      <a:pt x="1523" y="1961"/>
                    </a:lnTo>
                    <a:lnTo>
                      <a:pt x="1523" y="1962"/>
                    </a:lnTo>
                    <a:lnTo>
                      <a:pt x="1523" y="1964"/>
                    </a:lnTo>
                    <a:lnTo>
                      <a:pt x="1522" y="1965"/>
                    </a:lnTo>
                    <a:lnTo>
                      <a:pt x="1521" y="1965"/>
                    </a:lnTo>
                    <a:lnTo>
                      <a:pt x="1521" y="1966"/>
                    </a:lnTo>
                    <a:lnTo>
                      <a:pt x="1521" y="1967"/>
                    </a:lnTo>
                    <a:lnTo>
                      <a:pt x="1521" y="1968"/>
                    </a:lnTo>
                    <a:lnTo>
                      <a:pt x="1521" y="1969"/>
                    </a:lnTo>
                    <a:lnTo>
                      <a:pt x="1521" y="1970"/>
                    </a:lnTo>
                    <a:lnTo>
                      <a:pt x="1521" y="1969"/>
                    </a:lnTo>
                    <a:lnTo>
                      <a:pt x="1521" y="1968"/>
                    </a:lnTo>
                    <a:lnTo>
                      <a:pt x="1521" y="1967"/>
                    </a:lnTo>
                    <a:lnTo>
                      <a:pt x="1520" y="1967"/>
                    </a:lnTo>
                    <a:lnTo>
                      <a:pt x="1520" y="1966"/>
                    </a:lnTo>
                    <a:lnTo>
                      <a:pt x="1520" y="1965"/>
                    </a:lnTo>
                    <a:lnTo>
                      <a:pt x="1520" y="1964"/>
                    </a:lnTo>
                    <a:lnTo>
                      <a:pt x="1521" y="1964"/>
                    </a:lnTo>
                    <a:lnTo>
                      <a:pt x="1521" y="1962"/>
                    </a:lnTo>
                    <a:lnTo>
                      <a:pt x="1521" y="1961"/>
                    </a:lnTo>
                    <a:lnTo>
                      <a:pt x="1520" y="1961"/>
                    </a:lnTo>
                    <a:lnTo>
                      <a:pt x="1520" y="1962"/>
                    </a:lnTo>
                    <a:lnTo>
                      <a:pt x="1520" y="1964"/>
                    </a:lnTo>
                    <a:lnTo>
                      <a:pt x="1519" y="1964"/>
                    </a:lnTo>
                    <a:lnTo>
                      <a:pt x="1519" y="1962"/>
                    </a:lnTo>
                    <a:lnTo>
                      <a:pt x="1518" y="1961"/>
                    </a:lnTo>
                    <a:lnTo>
                      <a:pt x="1518" y="1960"/>
                    </a:lnTo>
                    <a:lnTo>
                      <a:pt x="1518" y="1959"/>
                    </a:lnTo>
                    <a:lnTo>
                      <a:pt x="1518" y="1960"/>
                    </a:lnTo>
                    <a:lnTo>
                      <a:pt x="1518" y="1961"/>
                    </a:lnTo>
                    <a:lnTo>
                      <a:pt x="1518" y="1962"/>
                    </a:lnTo>
                    <a:lnTo>
                      <a:pt x="1518" y="1964"/>
                    </a:lnTo>
                    <a:lnTo>
                      <a:pt x="1519" y="1965"/>
                    </a:lnTo>
                    <a:lnTo>
                      <a:pt x="1519" y="1966"/>
                    </a:lnTo>
                    <a:lnTo>
                      <a:pt x="1519" y="1967"/>
                    </a:lnTo>
                    <a:lnTo>
                      <a:pt x="1518" y="1967"/>
                    </a:lnTo>
                    <a:lnTo>
                      <a:pt x="1518" y="1968"/>
                    </a:lnTo>
                    <a:lnTo>
                      <a:pt x="1518" y="1969"/>
                    </a:lnTo>
                    <a:lnTo>
                      <a:pt x="1518" y="1970"/>
                    </a:lnTo>
                    <a:lnTo>
                      <a:pt x="1517" y="1970"/>
                    </a:lnTo>
                    <a:lnTo>
                      <a:pt x="1516" y="1970"/>
                    </a:lnTo>
                    <a:lnTo>
                      <a:pt x="1516" y="1969"/>
                    </a:lnTo>
                    <a:lnTo>
                      <a:pt x="1516" y="1970"/>
                    </a:lnTo>
                    <a:lnTo>
                      <a:pt x="1517" y="1970"/>
                    </a:lnTo>
                    <a:lnTo>
                      <a:pt x="1518" y="1970"/>
                    </a:lnTo>
                    <a:lnTo>
                      <a:pt x="1518" y="1971"/>
                    </a:lnTo>
                    <a:lnTo>
                      <a:pt x="1519" y="1971"/>
                    </a:lnTo>
                    <a:lnTo>
                      <a:pt x="1520" y="1971"/>
                    </a:lnTo>
                    <a:lnTo>
                      <a:pt x="1520" y="1973"/>
                    </a:lnTo>
                    <a:lnTo>
                      <a:pt x="1520" y="1974"/>
                    </a:lnTo>
                    <a:lnTo>
                      <a:pt x="1519" y="1976"/>
                    </a:lnTo>
                    <a:lnTo>
                      <a:pt x="1519" y="1977"/>
                    </a:lnTo>
                    <a:lnTo>
                      <a:pt x="1519" y="1978"/>
                    </a:lnTo>
                    <a:lnTo>
                      <a:pt x="1519" y="1979"/>
                    </a:lnTo>
                    <a:lnTo>
                      <a:pt x="1518" y="1979"/>
                    </a:lnTo>
                    <a:lnTo>
                      <a:pt x="1517" y="1979"/>
                    </a:lnTo>
                    <a:lnTo>
                      <a:pt x="1517" y="1981"/>
                    </a:lnTo>
                    <a:lnTo>
                      <a:pt x="1516" y="1981"/>
                    </a:lnTo>
                    <a:lnTo>
                      <a:pt x="1514" y="1981"/>
                    </a:lnTo>
                    <a:lnTo>
                      <a:pt x="1514" y="1982"/>
                    </a:lnTo>
                    <a:lnTo>
                      <a:pt x="1516" y="1982"/>
                    </a:lnTo>
                    <a:lnTo>
                      <a:pt x="1514" y="1982"/>
                    </a:lnTo>
                    <a:lnTo>
                      <a:pt x="1514" y="1983"/>
                    </a:lnTo>
                    <a:lnTo>
                      <a:pt x="1514" y="1984"/>
                    </a:lnTo>
                    <a:lnTo>
                      <a:pt x="1514" y="1985"/>
                    </a:lnTo>
                    <a:lnTo>
                      <a:pt x="1513" y="1985"/>
                    </a:lnTo>
                    <a:lnTo>
                      <a:pt x="1513" y="1986"/>
                    </a:lnTo>
                    <a:lnTo>
                      <a:pt x="1513" y="1987"/>
                    </a:lnTo>
                    <a:lnTo>
                      <a:pt x="1512" y="1987"/>
                    </a:lnTo>
                    <a:lnTo>
                      <a:pt x="1512" y="1989"/>
                    </a:lnTo>
                    <a:lnTo>
                      <a:pt x="1512" y="1990"/>
                    </a:lnTo>
                    <a:lnTo>
                      <a:pt x="1511" y="1990"/>
                    </a:lnTo>
                    <a:lnTo>
                      <a:pt x="1511" y="1991"/>
                    </a:lnTo>
                    <a:lnTo>
                      <a:pt x="1510" y="1991"/>
                    </a:lnTo>
                    <a:lnTo>
                      <a:pt x="1510" y="1992"/>
                    </a:lnTo>
                    <a:lnTo>
                      <a:pt x="1509" y="1992"/>
                    </a:lnTo>
                    <a:lnTo>
                      <a:pt x="1509" y="1993"/>
                    </a:lnTo>
                    <a:lnTo>
                      <a:pt x="1508" y="1993"/>
                    </a:lnTo>
                    <a:lnTo>
                      <a:pt x="1508" y="1994"/>
                    </a:lnTo>
                    <a:lnTo>
                      <a:pt x="1508" y="1995"/>
                    </a:lnTo>
                    <a:lnTo>
                      <a:pt x="1508" y="1996"/>
                    </a:lnTo>
                    <a:lnTo>
                      <a:pt x="1509" y="1996"/>
                    </a:lnTo>
                    <a:lnTo>
                      <a:pt x="1509" y="1998"/>
                    </a:lnTo>
                    <a:lnTo>
                      <a:pt x="1510" y="1998"/>
                    </a:lnTo>
                    <a:lnTo>
                      <a:pt x="1510" y="1999"/>
                    </a:lnTo>
                    <a:lnTo>
                      <a:pt x="1510" y="2000"/>
                    </a:lnTo>
                    <a:lnTo>
                      <a:pt x="1511" y="2001"/>
                    </a:lnTo>
                    <a:lnTo>
                      <a:pt x="1511" y="2002"/>
                    </a:lnTo>
                    <a:lnTo>
                      <a:pt x="1511" y="2003"/>
                    </a:lnTo>
                    <a:lnTo>
                      <a:pt x="1510" y="2003"/>
                    </a:lnTo>
                    <a:lnTo>
                      <a:pt x="1510" y="2002"/>
                    </a:lnTo>
                    <a:lnTo>
                      <a:pt x="1509" y="2002"/>
                    </a:lnTo>
                    <a:lnTo>
                      <a:pt x="1508" y="2001"/>
                    </a:lnTo>
                    <a:lnTo>
                      <a:pt x="1506" y="2001"/>
                    </a:lnTo>
                    <a:lnTo>
                      <a:pt x="1505" y="2000"/>
                    </a:lnTo>
                    <a:lnTo>
                      <a:pt x="1504" y="2000"/>
                    </a:lnTo>
                    <a:lnTo>
                      <a:pt x="1504" y="1999"/>
                    </a:lnTo>
                    <a:lnTo>
                      <a:pt x="1503" y="1999"/>
                    </a:lnTo>
                    <a:lnTo>
                      <a:pt x="1503" y="1998"/>
                    </a:lnTo>
                    <a:lnTo>
                      <a:pt x="1502" y="1998"/>
                    </a:lnTo>
                    <a:lnTo>
                      <a:pt x="1502" y="1996"/>
                    </a:lnTo>
                    <a:lnTo>
                      <a:pt x="1501" y="1996"/>
                    </a:lnTo>
                    <a:lnTo>
                      <a:pt x="1500" y="1996"/>
                    </a:lnTo>
                    <a:lnTo>
                      <a:pt x="1500" y="1995"/>
                    </a:lnTo>
                    <a:lnTo>
                      <a:pt x="1499" y="1995"/>
                    </a:lnTo>
                    <a:lnTo>
                      <a:pt x="1497" y="1994"/>
                    </a:lnTo>
                    <a:lnTo>
                      <a:pt x="1496" y="1994"/>
                    </a:lnTo>
                    <a:lnTo>
                      <a:pt x="1496" y="1993"/>
                    </a:lnTo>
                    <a:lnTo>
                      <a:pt x="1495" y="1993"/>
                    </a:lnTo>
                    <a:lnTo>
                      <a:pt x="1495" y="1992"/>
                    </a:lnTo>
                    <a:lnTo>
                      <a:pt x="1494" y="1992"/>
                    </a:lnTo>
                    <a:lnTo>
                      <a:pt x="1493" y="1992"/>
                    </a:lnTo>
                    <a:lnTo>
                      <a:pt x="1492" y="1992"/>
                    </a:lnTo>
                    <a:lnTo>
                      <a:pt x="1491" y="1992"/>
                    </a:lnTo>
                    <a:lnTo>
                      <a:pt x="1489" y="1992"/>
                    </a:lnTo>
                    <a:lnTo>
                      <a:pt x="1488" y="1992"/>
                    </a:lnTo>
                    <a:lnTo>
                      <a:pt x="1488" y="1993"/>
                    </a:lnTo>
                    <a:lnTo>
                      <a:pt x="1487" y="1993"/>
                    </a:lnTo>
                    <a:lnTo>
                      <a:pt x="1486" y="1993"/>
                    </a:lnTo>
                    <a:lnTo>
                      <a:pt x="1486" y="1994"/>
                    </a:lnTo>
                    <a:lnTo>
                      <a:pt x="1485" y="1994"/>
                    </a:lnTo>
                    <a:lnTo>
                      <a:pt x="1485" y="1995"/>
                    </a:lnTo>
                    <a:lnTo>
                      <a:pt x="1484" y="1995"/>
                    </a:lnTo>
                    <a:lnTo>
                      <a:pt x="1484" y="1996"/>
                    </a:lnTo>
                    <a:lnTo>
                      <a:pt x="1483" y="1996"/>
                    </a:lnTo>
                    <a:lnTo>
                      <a:pt x="1483" y="1998"/>
                    </a:lnTo>
                    <a:lnTo>
                      <a:pt x="1483" y="1999"/>
                    </a:lnTo>
                    <a:lnTo>
                      <a:pt x="1482" y="1999"/>
                    </a:lnTo>
                    <a:lnTo>
                      <a:pt x="1482" y="2000"/>
                    </a:lnTo>
                    <a:lnTo>
                      <a:pt x="1482" y="2001"/>
                    </a:lnTo>
                    <a:lnTo>
                      <a:pt x="1482" y="2002"/>
                    </a:lnTo>
                    <a:lnTo>
                      <a:pt x="1480" y="2002"/>
                    </a:lnTo>
                    <a:lnTo>
                      <a:pt x="1480" y="2003"/>
                    </a:lnTo>
                    <a:lnTo>
                      <a:pt x="1479" y="2003"/>
                    </a:lnTo>
                    <a:lnTo>
                      <a:pt x="1479" y="2004"/>
                    </a:lnTo>
                    <a:lnTo>
                      <a:pt x="1479" y="2006"/>
                    </a:lnTo>
                    <a:lnTo>
                      <a:pt x="1479" y="2007"/>
                    </a:lnTo>
                    <a:lnTo>
                      <a:pt x="1479" y="2008"/>
                    </a:lnTo>
                    <a:lnTo>
                      <a:pt x="1479" y="2009"/>
                    </a:lnTo>
                    <a:lnTo>
                      <a:pt x="1479" y="2010"/>
                    </a:lnTo>
                    <a:lnTo>
                      <a:pt x="1479" y="2011"/>
                    </a:lnTo>
                    <a:lnTo>
                      <a:pt x="1479" y="2012"/>
                    </a:lnTo>
                    <a:lnTo>
                      <a:pt x="1478" y="2012"/>
                    </a:lnTo>
                    <a:lnTo>
                      <a:pt x="1478" y="2011"/>
                    </a:lnTo>
                    <a:lnTo>
                      <a:pt x="1478" y="2010"/>
                    </a:lnTo>
                    <a:lnTo>
                      <a:pt x="1478" y="2009"/>
                    </a:lnTo>
                    <a:lnTo>
                      <a:pt x="1478" y="2008"/>
                    </a:lnTo>
                    <a:lnTo>
                      <a:pt x="1478" y="2007"/>
                    </a:lnTo>
                    <a:lnTo>
                      <a:pt x="1478" y="2006"/>
                    </a:lnTo>
                    <a:lnTo>
                      <a:pt x="1478" y="2004"/>
                    </a:lnTo>
                    <a:lnTo>
                      <a:pt x="1478" y="2003"/>
                    </a:lnTo>
                    <a:lnTo>
                      <a:pt x="1478" y="2004"/>
                    </a:lnTo>
                    <a:lnTo>
                      <a:pt x="1478" y="2006"/>
                    </a:lnTo>
                    <a:lnTo>
                      <a:pt x="1478" y="2007"/>
                    </a:lnTo>
                    <a:lnTo>
                      <a:pt x="1478" y="2008"/>
                    </a:lnTo>
                    <a:lnTo>
                      <a:pt x="1478" y="2009"/>
                    </a:lnTo>
                    <a:lnTo>
                      <a:pt x="1478" y="2010"/>
                    </a:lnTo>
                    <a:lnTo>
                      <a:pt x="1478" y="2011"/>
                    </a:lnTo>
                    <a:lnTo>
                      <a:pt x="1478" y="2012"/>
                    </a:lnTo>
                    <a:lnTo>
                      <a:pt x="1477" y="2012"/>
                    </a:lnTo>
                    <a:lnTo>
                      <a:pt x="1477" y="2011"/>
                    </a:lnTo>
                    <a:lnTo>
                      <a:pt x="1477" y="2010"/>
                    </a:lnTo>
                    <a:lnTo>
                      <a:pt x="1477" y="2009"/>
                    </a:lnTo>
                    <a:lnTo>
                      <a:pt x="1477" y="2008"/>
                    </a:lnTo>
                    <a:lnTo>
                      <a:pt x="1477" y="2007"/>
                    </a:lnTo>
                    <a:lnTo>
                      <a:pt x="1477" y="2006"/>
                    </a:lnTo>
                    <a:lnTo>
                      <a:pt x="1477" y="2004"/>
                    </a:lnTo>
                    <a:lnTo>
                      <a:pt x="1476" y="2003"/>
                    </a:lnTo>
                    <a:lnTo>
                      <a:pt x="1476" y="2002"/>
                    </a:lnTo>
                    <a:lnTo>
                      <a:pt x="1475" y="2002"/>
                    </a:lnTo>
                    <a:lnTo>
                      <a:pt x="1474" y="2002"/>
                    </a:lnTo>
                    <a:lnTo>
                      <a:pt x="1474" y="2003"/>
                    </a:lnTo>
                    <a:lnTo>
                      <a:pt x="1474" y="2004"/>
                    </a:lnTo>
                    <a:lnTo>
                      <a:pt x="1474" y="2006"/>
                    </a:lnTo>
                    <a:lnTo>
                      <a:pt x="1474" y="2007"/>
                    </a:lnTo>
                    <a:lnTo>
                      <a:pt x="1475" y="2007"/>
                    </a:lnTo>
                    <a:lnTo>
                      <a:pt x="1475" y="2008"/>
                    </a:lnTo>
                    <a:lnTo>
                      <a:pt x="1475" y="2009"/>
                    </a:lnTo>
                    <a:lnTo>
                      <a:pt x="1474" y="2009"/>
                    </a:lnTo>
                    <a:lnTo>
                      <a:pt x="1472" y="2009"/>
                    </a:lnTo>
                    <a:lnTo>
                      <a:pt x="1472" y="2008"/>
                    </a:lnTo>
                    <a:lnTo>
                      <a:pt x="1471" y="2008"/>
                    </a:lnTo>
                    <a:lnTo>
                      <a:pt x="1471" y="2009"/>
                    </a:lnTo>
                    <a:lnTo>
                      <a:pt x="1470" y="2009"/>
                    </a:lnTo>
                    <a:lnTo>
                      <a:pt x="1470" y="2010"/>
                    </a:lnTo>
                    <a:lnTo>
                      <a:pt x="1471" y="2010"/>
                    </a:lnTo>
                    <a:lnTo>
                      <a:pt x="1472" y="2010"/>
                    </a:lnTo>
                    <a:lnTo>
                      <a:pt x="1474" y="2010"/>
                    </a:lnTo>
                    <a:lnTo>
                      <a:pt x="1475" y="2010"/>
                    </a:lnTo>
                    <a:lnTo>
                      <a:pt x="1475" y="2011"/>
                    </a:lnTo>
                    <a:lnTo>
                      <a:pt x="1475" y="2012"/>
                    </a:lnTo>
                    <a:lnTo>
                      <a:pt x="1475" y="2013"/>
                    </a:lnTo>
                    <a:lnTo>
                      <a:pt x="1474" y="2013"/>
                    </a:lnTo>
                    <a:lnTo>
                      <a:pt x="1472" y="2013"/>
                    </a:lnTo>
                    <a:lnTo>
                      <a:pt x="1472" y="2015"/>
                    </a:lnTo>
                    <a:lnTo>
                      <a:pt x="1474" y="2015"/>
                    </a:lnTo>
                    <a:lnTo>
                      <a:pt x="1475" y="2015"/>
                    </a:lnTo>
                    <a:lnTo>
                      <a:pt x="1475" y="2016"/>
                    </a:lnTo>
                    <a:lnTo>
                      <a:pt x="1476" y="2016"/>
                    </a:lnTo>
                    <a:lnTo>
                      <a:pt x="1477" y="2016"/>
                    </a:lnTo>
                    <a:lnTo>
                      <a:pt x="1478" y="2016"/>
                    </a:lnTo>
                    <a:lnTo>
                      <a:pt x="1479" y="2016"/>
                    </a:lnTo>
                    <a:lnTo>
                      <a:pt x="1478" y="2016"/>
                    </a:lnTo>
                    <a:lnTo>
                      <a:pt x="1478" y="2017"/>
                    </a:lnTo>
                    <a:lnTo>
                      <a:pt x="1477" y="2017"/>
                    </a:lnTo>
                    <a:lnTo>
                      <a:pt x="1476" y="2017"/>
                    </a:lnTo>
                    <a:lnTo>
                      <a:pt x="1475" y="2017"/>
                    </a:lnTo>
                    <a:lnTo>
                      <a:pt x="1474" y="2017"/>
                    </a:lnTo>
                    <a:lnTo>
                      <a:pt x="1474" y="2016"/>
                    </a:lnTo>
                    <a:lnTo>
                      <a:pt x="1472" y="2016"/>
                    </a:lnTo>
                    <a:lnTo>
                      <a:pt x="1471" y="2015"/>
                    </a:lnTo>
                    <a:lnTo>
                      <a:pt x="1470" y="2015"/>
                    </a:lnTo>
                    <a:lnTo>
                      <a:pt x="1470" y="2013"/>
                    </a:lnTo>
                    <a:lnTo>
                      <a:pt x="1469" y="2013"/>
                    </a:lnTo>
                    <a:lnTo>
                      <a:pt x="1469" y="2012"/>
                    </a:lnTo>
                    <a:lnTo>
                      <a:pt x="1468" y="2012"/>
                    </a:lnTo>
                    <a:lnTo>
                      <a:pt x="1468" y="2011"/>
                    </a:lnTo>
                    <a:lnTo>
                      <a:pt x="1467" y="2011"/>
                    </a:lnTo>
                    <a:lnTo>
                      <a:pt x="1467" y="2010"/>
                    </a:lnTo>
                    <a:lnTo>
                      <a:pt x="1466" y="2010"/>
                    </a:lnTo>
                    <a:lnTo>
                      <a:pt x="1467" y="2010"/>
                    </a:lnTo>
                    <a:lnTo>
                      <a:pt x="1467" y="2009"/>
                    </a:lnTo>
                    <a:lnTo>
                      <a:pt x="1467" y="2008"/>
                    </a:lnTo>
                    <a:lnTo>
                      <a:pt x="1466" y="2008"/>
                    </a:lnTo>
                    <a:lnTo>
                      <a:pt x="1464" y="2008"/>
                    </a:lnTo>
                    <a:lnTo>
                      <a:pt x="1464" y="2009"/>
                    </a:lnTo>
                    <a:lnTo>
                      <a:pt x="1466" y="2009"/>
                    </a:lnTo>
                    <a:lnTo>
                      <a:pt x="1466" y="2010"/>
                    </a:lnTo>
                    <a:lnTo>
                      <a:pt x="1466" y="2009"/>
                    </a:lnTo>
                    <a:lnTo>
                      <a:pt x="1464" y="2009"/>
                    </a:lnTo>
                    <a:lnTo>
                      <a:pt x="1463" y="2009"/>
                    </a:lnTo>
                    <a:lnTo>
                      <a:pt x="1463" y="2008"/>
                    </a:lnTo>
                    <a:lnTo>
                      <a:pt x="1462" y="2008"/>
                    </a:lnTo>
                    <a:lnTo>
                      <a:pt x="1462" y="2007"/>
                    </a:lnTo>
                    <a:lnTo>
                      <a:pt x="1461" y="2007"/>
                    </a:lnTo>
                    <a:lnTo>
                      <a:pt x="1460" y="2006"/>
                    </a:lnTo>
                    <a:lnTo>
                      <a:pt x="1459" y="2006"/>
                    </a:lnTo>
                    <a:lnTo>
                      <a:pt x="1459" y="2004"/>
                    </a:lnTo>
                    <a:lnTo>
                      <a:pt x="1459" y="2003"/>
                    </a:lnTo>
                    <a:lnTo>
                      <a:pt x="1458" y="2003"/>
                    </a:lnTo>
                    <a:lnTo>
                      <a:pt x="1457" y="2003"/>
                    </a:lnTo>
                    <a:lnTo>
                      <a:pt x="1455" y="2003"/>
                    </a:lnTo>
                    <a:lnTo>
                      <a:pt x="1455" y="2002"/>
                    </a:lnTo>
                    <a:lnTo>
                      <a:pt x="1454" y="2002"/>
                    </a:lnTo>
                    <a:lnTo>
                      <a:pt x="1453" y="2002"/>
                    </a:lnTo>
                    <a:lnTo>
                      <a:pt x="1453" y="2001"/>
                    </a:lnTo>
                    <a:lnTo>
                      <a:pt x="1452" y="2001"/>
                    </a:lnTo>
                    <a:lnTo>
                      <a:pt x="1452" y="2002"/>
                    </a:lnTo>
                    <a:lnTo>
                      <a:pt x="1453" y="2002"/>
                    </a:lnTo>
                    <a:lnTo>
                      <a:pt x="1453" y="2003"/>
                    </a:lnTo>
                    <a:lnTo>
                      <a:pt x="1454" y="2003"/>
                    </a:lnTo>
                    <a:lnTo>
                      <a:pt x="1455" y="2003"/>
                    </a:lnTo>
                    <a:lnTo>
                      <a:pt x="1454" y="2003"/>
                    </a:lnTo>
                    <a:lnTo>
                      <a:pt x="1453" y="2003"/>
                    </a:lnTo>
                    <a:lnTo>
                      <a:pt x="1452" y="2003"/>
                    </a:lnTo>
                    <a:lnTo>
                      <a:pt x="1451" y="2003"/>
                    </a:lnTo>
                    <a:lnTo>
                      <a:pt x="1450" y="2003"/>
                    </a:lnTo>
                    <a:lnTo>
                      <a:pt x="1450" y="2002"/>
                    </a:lnTo>
                    <a:lnTo>
                      <a:pt x="1449" y="2002"/>
                    </a:lnTo>
                    <a:lnTo>
                      <a:pt x="1447" y="2002"/>
                    </a:lnTo>
                    <a:lnTo>
                      <a:pt x="1446" y="2002"/>
                    </a:lnTo>
                    <a:lnTo>
                      <a:pt x="1446" y="2001"/>
                    </a:lnTo>
                    <a:lnTo>
                      <a:pt x="1445" y="2001"/>
                    </a:lnTo>
                    <a:lnTo>
                      <a:pt x="1444" y="2001"/>
                    </a:lnTo>
                    <a:lnTo>
                      <a:pt x="1443" y="2001"/>
                    </a:lnTo>
                    <a:lnTo>
                      <a:pt x="1442" y="2001"/>
                    </a:lnTo>
                    <a:lnTo>
                      <a:pt x="1441" y="2001"/>
                    </a:lnTo>
                    <a:lnTo>
                      <a:pt x="1440" y="2001"/>
                    </a:lnTo>
                    <a:lnTo>
                      <a:pt x="1438" y="2001"/>
                    </a:lnTo>
                    <a:lnTo>
                      <a:pt x="1437" y="2001"/>
                    </a:lnTo>
                    <a:lnTo>
                      <a:pt x="1436" y="2000"/>
                    </a:lnTo>
                    <a:lnTo>
                      <a:pt x="1435" y="2000"/>
                    </a:lnTo>
                    <a:lnTo>
                      <a:pt x="1434" y="2000"/>
                    </a:lnTo>
                    <a:lnTo>
                      <a:pt x="1433" y="2000"/>
                    </a:lnTo>
                    <a:lnTo>
                      <a:pt x="1433" y="1999"/>
                    </a:lnTo>
                    <a:lnTo>
                      <a:pt x="1433" y="2000"/>
                    </a:lnTo>
                    <a:lnTo>
                      <a:pt x="1433" y="2001"/>
                    </a:lnTo>
                    <a:lnTo>
                      <a:pt x="1434" y="2001"/>
                    </a:lnTo>
                    <a:lnTo>
                      <a:pt x="1433" y="2001"/>
                    </a:lnTo>
                    <a:lnTo>
                      <a:pt x="1434" y="2002"/>
                    </a:lnTo>
                    <a:lnTo>
                      <a:pt x="1435" y="2002"/>
                    </a:lnTo>
                    <a:lnTo>
                      <a:pt x="1436" y="2002"/>
                    </a:lnTo>
                    <a:lnTo>
                      <a:pt x="1437" y="2002"/>
                    </a:lnTo>
                    <a:lnTo>
                      <a:pt x="1438" y="2002"/>
                    </a:lnTo>
                    <a:lnTo>
                      <a:pt x="1440" y="2002"/>
                    </a:lnTo>
                    <a:lnTo>
                      <a:pt x="1441" y="2003"/>
                    </a:lnTo>
                    <a:lnTo>
                      <a:pt x="1442" y="2003"/>
                    </a:lnTo>
                    <a:lnTo>
                      <a:pt x="1443" y="2003"/>
                    </a:lnTo>
                    <a:lnTo>
                      <a:pt x="1444" y="2003"/>
                    </a:lnTo>
                    <a:lnTo>
                      <a:pt x="1445" y="2003"/>
                    </a:lnTo>
                    <a:lnTo>
                      <a:pt x="1446" y="2003"/>
                    </a:lnTo>
                    <a:lnTo>
                      <a:pt x="1447" y="2004"/>
                    </a:lnTo>
                    <a:lnTo>
                      <a:pt x="1449" y="2004"/>
                    </a:lnTo>
                    <a:lnTo>
                      <a:pt x="1450" y="2004"/>
                    </a:lnTo>
                    <a:lnTo>
                      <a:pt x="1451" y="2004"/>
                    </a:lnTo>
                    <a:lnTo>
                      <a:pt x="1452" y="2006"/>
                    </a:lnTo>
                    <a:lnTo>
                      <a:pt x="1453" y="2006"/>
                    </a:lnTo>
                    <a:lnTo>
                      <a:pt x="1454" y="2006"/>
                    </a:lnTo>
                    <a:lnTo>
                      <a:pt x="1455" y="2006"/>
                    </a:lnTo>
                    <a:lnTo>
                      <a:pt x="1457" y="2006"/>
                    </a:lnTo>
                    <a:lnTo>
                      <a:pt x="1458" y="2006"/>
                    </a:lnTo>
                    <a:lnTo>
                      <a:pt x="1458" y="2007"/>
                    </a:lnTo>
                    <a:lnTo>
                      <a:pt x="1459" y="2007"/>
                    </a:lnTo>
                    <a:lnTo>
                      <a:pt x="1459" y="2008"/>
                    </a:lnTo>
                    <a:lnTo>
                      <a:pt x="1460" y="2008"/>
                    </a:lnTo>
                    <a:lnTo>
                      <a:pt x="1460" y="2009"/>
                    </a:lnTo>
                    <a:lnTo>
                      <a:pt x="1461" y="2010"/>
                    </a:lnTo>
                    <a:lnTo>
                      <a:pt x="1462" y="2010"/>
                    </a:lnTo>
                    <a:lnTo>
                      <a:pt x="1462" y="2011"/>
                    </a:lnTo>
                    <a:lnTo>
                      <a:pt x="1463" y="2011"/>
                    </a:lnTo>
                    <a:lnTo>
                      <a:pt x="1463" y="2012"/>
                    </a:lnTo>
                    <a:lnTo>
                      <a:pt x="1464" y="2012"/>
                    </a:lnTo>
                    <a:lnTo>
                      <a:pt x="1464" y="2013"/>
                    </a:lnTo>
                    <a:lnTo>
                      <a:pt x="1466" y="2013"/>
                    </a:lnTo>
                    <a:lnTo>
                      <a:pt x="1466" y="2015"/>
                    </a:lnTo>
                    <a:lnTo>
                      <a:pt x="1467" y="2015"/>
                    </a:lnTo>
                    <a:lnTo>
                      <a:pt x="1467" y="2016"/>
                    </a:lnTo>
                    <a:lnTo>
                      <a:pt x="1468" y="2017"/>
                    </a:lnTo>
                    <a:lnTo>
                      <a:pt x="1468" y="2018"/>
                    </a:lnTo>
                    <a:lnTo>
                      <a:pt x="1467" y="2018"/>
                    </a:lnTo>
                    <a:lnTo>
                      <a:pt x="1467" y="2017"/>
                    </a:lnTo>
                    <a:lnTo>
                      <a:pt x="1466" y="2017"/>
                    </a:lnTo>
                    <a:lnTo>
                      <a:pt x="1467" y="2017"/>
                    </a:lnTo>
                    <a:lnTo>
                      <a:pt x="1467" y="2018"/>
                    </a:lnTo>
                    <a:lnTo>
                      <a:pt x="1467" y="2019"/>
                    </a:lnTo>
                    <a:lnTo>
                      <a:pt x="1467" y="2020"/>
                    </a:lnTo>
                    <a:lnTo>
                      <a:pt x="1468" y="2021"/>
                    </a:lnTo>
                    <a:lnTo>
                      <a:pt x="1468" y="2023"/>
                    </a:lnTo>
                    <a:lnTo>
                      <a:pt x="1467" y="2023"/>
                    </a:lnTo>
                    <a:lnTo>
                      <a:pt x="1467" y="2024"/>
                    </a:lnTo>
                    <a:lnTo>
                      <a:pt x="1468" y="2023"/>
                    </a:lnTo>
                    <a:lnTo>
                      <a:pt x="1469" y="2023"/>
                    </a:lnTo>
                    <a:lnTo>
                      <a:pt x="1470" y="2023"/>
                    </a:lnTo>
                    <a:lnTo>
                      <a:pt x="1470" y="2021"/>
                    </a:lnTo>
                    <a:lnTo>
                      <a:pt x="1471" y="2021"/>
                    </a:lnTo>
                    <a:lnTo>
                      <a:pt x="1472" y="2021"/>
                    </a:lnTo>
                    <a:lnTo>
                      <a:pt x="1472" y="2023"/>
                    </a:lnTo>
                    <a:lnTo>
                      <a:pt x="1474" y="2023"/>
                    </a:lnTo>
                    <a:lnTo>
                      <a:pt x="1472" y="2023"/>
                    </a:lnTo>
                    <a:lnTo>
                      <a:pt x="1472" y="2024"/>
                    </a:lnTo>
                    <a:lnTo>
                      <a:pt x="1474" y="2024"/>
                    </a:lnTo>
                    <a:lnTo>
                      <a:pt x="1475" y="2024"/>
                    </a:lnTo>
                    <a:lnTo>
                      <a:pt x="1476" y="2024"/>
                    </a:lnTo>
                    <a:lnTo>
                      <a:pt x="1477" y="2024"/>
                    </a:lnTo>
                    <a:lnTo>
                      <a:pt x="1478" y="2024"/>
                    </a:lnTo>
                    <a:lnTo>
                      <a:pt x="1479" y="2024"/>
                    </a:lnTo>
                    <a:lnTo>
                      <a:pt x="1480" y="2024"/>
                    </a:lnTo>
                    <a:lnTo>
                      <a:pt x="1480" y="2023"/>
                    </a:lnTo>
                    <a:lnTo>
                      <a:pt x="1482" y="2023"/>
                    </a:lnTo>
                    <a:lnTo>
                      <a:pt x="1483" y="2023"/>
                    </a:lnTo>
                    <a:lnTo>
                      <a:pt x="1484" y="2023"/>
                    </a:lnTo>
                    <a:lnTo>
                      <a:pt x="1485" y="2023"/>
                    </a:lnTo>
                    <a:lnTo>
                      <a:pt x="1486" y="2023"/>
                    </a:lnTo>
                    <a:lnTo>
                      <a:pt x="1487" y="2023"/>
                    </a:lnTo>
                    <a:lnTo>
                      <a:pt x="1488" y="2023"/>
                    </a:lnTo>
                    <a:lnTo>
                      <a:pt x="1489" y="2023"/>
                    </a:lnTo>
                    <a:lnTo>
                      <a:pt x="1491" y="2023"/>
                    </a:lnTo>
                    <a:lnTo>
                      <a:pt x="1492" y="2023"/>
                    </a:lnTo>
                    <a:lnTo>
                      <a:pt x="1492" y="2024"/>
                    </a:lnTo>
                    <a:lnTo>
                      <a:pt x="1493" y="2024"/>
                    </a:lnTo>
                    <a:lnTo>
                      <a:pt x="1494" y="2024"/>
                    </a:lnTo>
                    <a:lnTo>
                      <a:pt x="1495" y="2024"/>
                    </a:lnTo>
                    <a:lnTo>
                      <a:pt x="1495" y="2023"/>
                    </a:lnTo>
                    <a:lnTo>
                      <a:pt x="1496" y="2023"/>
                    </a:lnTo>
                    <a:lnTo>
                      <a:pt x="1497" y="2023"/>
                    </a:lnTo>
                    <a:lnTo>
                      <a:pt x="1499" y="2024"/>
                    </a:lnTo>
                    <a:lnTo>
                      <a:pt x="1500" y="2024"/>
                    </a:lnTo>
                    <a:lnTo>
                      <a:pt x="1500" y="2025"/>
                    </a:lnTo>
                    <a:lnTo>
                      <a:pt x="1501" y="2025"/>
                    </a:lnTo>
                    <a:lnTo>
                      <a:pt x="1501" y="2026"/>
                    </a:lnTo>
                    <a:lnTo>
                      <a:pt x="1501" y="2027"/>
                    </a:lnTo>
                    <a:lnTo>
                      <a:pt x="1501" y="2028"/>
                    </a:lnTo>
                    <a:lnTo>
                      <a:pt x="1502" y="2028"/>
                    </a:lnTo>
                    <a:lnTo>
                      <a:pt x="1503" y="2028"/>
                    </a:lnTo>
                    <a:lnTo>
                      <a:pt x="1503" y="2029"/>
                    </a:lnTo>
                    <a:lnTo>
                      <a:pt x="1504" y="2029"/>
                    </a:lnTo>
                    <a:lnTo>
                      <a:pt x="1505" y="2029"/>
                    </a:lnTo>
                    <a:lnTo>
                      <a:pt x="1505" y="2030"/>
                    </a:lnTo>
                    <a:lnTo>
                      <a:pt x="1506" y="2030"/>
                    </a:lnTo>
                    <a:lnTo>
                      <a:pt x="1508" y="2030"/>
                    </a:lnTo>
                    <a:lnTo>
                      <a:pt x="1509" y="2030"/>
                    </a:lnTo>
                    <a:lnTo>
                      <a:pt x="1510" y="2030"/>
                    </a:lnTo>
                    <a:lnTo>
                      <a:pt x="1511" y="2032"/>
                    </a:lnTo>
                    <a:lnTo>
                      <a:pt x="1512" y="2032"/>
                    </a:lnTo>
                    <a:lnTo>
                      <a:pt x="1513" y="2032"/>
                    </a:lnTo>
                    <a:lnTo>
                      <a:pt x="1514" y="2032"/>
                    </a:lnTo>
                    <a:lnTo>
                      <a:pt x="1514" y="2033"/>
                    </a:lnTo>
                    <a:lnTo>
                      <a:pt x="1514" y="2034"/>
                    </a:lnTo>
                    <a:lnTo>
                      <a:pt x="1514" y="2035"/>
                    </a:lnTo>
                    <a:lnTo>
                      <a:pt x="1514" y="2036"/>
                    </a:lnTo>
                    <a:lnTo>
                      <a:pt x="1513" y="2036"/>
                    </a:lnTo>
                    <a:lnTo>
                      <a:pt x="1513" y="2037"/>
                    </a:lnTo>
                    <a:lnTo>
                      <a:pt x="1513" y="2038"/>
                    </a:lnTo>
                    <a:lnTo>
                      <a:pt x="1513" y="2040"/>
                    </a:lnTo>
                    <a:lnTo>
                      <a:pt x="1514" y="2040"/>
                    </a:lnTo>
                    <a:lnTo>
                      <a:pt x="1514" y="2041"/>
                    </a:lnTo>
                    <a:lnTo>
                      <a:pt x="1516" y="2041"/>
                    </a:lnTo>
                    <a:lnTo>
                      <a:pt x="1516" y="2042"/>
                    </a:lnTo>
                    <a:lnTo>
                      <a:pt x="1516" y="2041"/>
                    </a:lnTo>
                    <a:lnTo>
                      <a:pt x="1516" y="2042"/>
                    </a:lnTo>
                    <a:lnTo>
                      <a:pt x="1517" y="2042"/>
                    </a:lnTo>
                    <a:lnTo>
                      <a:pt x="1516" y="2042"/>
                    </a:lnTo>
                    <a:lnTo>
                      <a:pt x="1516" y="2043"/>
                    </a:lnTo>
                    <a:lnTo>
                      <a:pt x="1514" y="2043"/>
                    </a:lnTo>
                    <a:lnTo>
                      <a:pt x="1514" y="2044"/>
                    </a:lnTo>
                    <a:lnTo>
                      <a:pt x="1513" y="2044"/>
                    </a:lnTo>
                    <a:lnTo>
                      <a:pt x="1513" y="2043"/>
                    </a:lnTo>
                    <a:lnTo>
                      <a:pt x="1512" y="2043"/>
                    </a:lnTo>
                    <a:lnTo>
                      <a:pt x="1512" y="2044"/>
                    </a:lnTo>
                    <a:lnTo>
                      <a:pt x="1513" y="2044"/>
                    </a:lnTo>
                    <a:lnTo>
                      <a:pt x="1513" y="2045"/>
                    </a:lnTo>
                    <a:lnTo>
                      <a:pt x="1514" y="2045"/>
                    </a:lnTo>
                    <a:lnTo>
                      <a:pt x="1513" y="2044"/>
                    </a:lnTo>
                    <a:lnTo>
                      <a:pt x="1514" y="2044"/>
                    </a:lnTo>
                    <a:lnTo>
                      <a:pt x="1516" y="2044"/>
                    </a:lnTo>
                    <a:lnTo>
                      <a:pt x="1516" y="2043"/>
                    </a:lnTo>
                    <a:lnTo>
                      <a:pt x="1517" y="2043"/>
                    </a:lnTo>
                    <a:lnTo>
                      <a:pt x="1518" y="2043"/>
                    </a:lnTo>
                    <a:lnTo>
                      <a:pt x="1519" y="2043"/>
                    </a:lnTo>
                    <a:lnTo>
                      <a:pt x="1519" y="2044"/>
                    </a:lnTo>
                    <a:lnTo>
                      <a:pt x="1520" y="2044"/>
                    </a:lnTo>
                    <a:lnTo>
                      <a:pt x="1521" y="2044"/>
                    </a:lnTo>
                    <a:lnTo>
                      <a:pt x="1521" y="2045"/>
                    </a:lnTo>
                    <a:lnTo>
                      <a:pt x="1522" y="2045"/>
                    </a:lnTo>
                    <a:lnTo>
                      <a:pt x="1523" y="2045"/>
                    </a:lnTo>
                    <a:lnTo>
                      <a:pt x="1523" y="2046"/>
                    </a:lnTo>
                    <a:lnTo>
                      <a:pt x="1522" y="2046"/>
                    </a:lnTo>
                    <a:lnTo>
                      <a:pt x="1522" y="2047"/>
                    </a:lnTo>
                    <a:lnTo>
                      <a:pt x="1522" y="2049"/>
                    </a:lnTo>
                    <a:lnTo>
                      <a:pt x="1523" y="2050"/>
                    </a:lnTo>
                    <a:lnTo>
                      <a:pt x="1523" y="2051"/>
                    </a:lnTo>
                    <a:lnTo>
                      <a:pt x="1523" y="2052"/>
                    </a:lnTo>
                    <a:lnTo>
                      <a:pt x="1525" y="2053"/>
                    </a:lnTo>
                    <a:lnTo>
                      <a:pt x="1525" y="2054"/>
                    </a:lnTo>
                    <a:lnTo>
                      <a:pt x="1526" y="2054"/>
                    </a:lnTo>
                    <a:lnTo>
                      <a:pt x="1526" y="2055"/>
                    </a:lnTo>
                    <a:lnTo>
                      <a:pt x="1527" y="2055"/>
                    </a:lnTo>
                    <a:lnTo>
                      <a:pt x="1527" y="2057"/>
                    </a:lnTo>
                    <a:lnTo>
                      <a:pt x="1528" y="2057"/>
                    </a:lnTo>
                    <a:lnTo>
                      <a:pt x="1528" y="2058"/>
                    </a:lnTo>
                    <a:lnTo>
                      <a:pt x="1529" y="2058"/>
                    </a:lnTo>
                    <a:lnTo>
                      <a:pt x="1530" y="2058"/>
                    </a:lnTo>
                    <a:lnTo>
                      <a:pt x="1530" y="2059"/>
                    </a:lnTo>
                    <a:lnTo>
                      <a:pt x="1531" y="2059"/>
                    </a:lnTo>
                    <a:lnTo>
                      <a:pt x="1533" y="2059"/>
                    </a:lnTo>
                    <a:lnTo>
                      <a:pt x="1534" y="2059"/>
                    </a:lnTo>
                    <a:lnTo>
                      <a:pt x="1535" y="2059"/>
                    </a:lnTo>
                    <a:lnTo>
                      <a:pt x="1536" y="2059"/>
                    </a:lnTo>
                    <a:lnTo>
                      <a:pt x="1537" y="2059"/>
                    </a:lnTo>
                    <a:lnTo>
                      <a:pt x="1538" y="2059"/>
                    </a:lnTo>
                    <a:lnTo>
                      <a:pt x="1538" y="2058"/>
                    </a:lnTo>
                    <a:lnTo>
                      <a:pt x="1539" y="2058"/>
                    </a:lnTo>
                    <a:lnTo>
                      <a:pt x="1540" y="2058"/>
                    </a:lnTo>
                    <a:lnTo>
                      <a:pt x="1542" y="2058"/>
                    </a:lnTo>
                    <a:lnTo>
                      <a:pt x="1542" y="2057"/>
                    </a:lnTo>
                    <a:lnTo>
                      <a:pt x="1543" y="2057"/>
                    </a:lnTo>
                    <a:lnTo>
                      <a:pt x="1543" y="2058"/>
                    </a:lnTo>
                    <a:lnTo>
                      <a:pt x="1543" y="2059"/>
                    </a:lnTo>
                    <a:lnTo>
                      <a:pt x="1543" y="2058"/>
                    </a:lnTo>
                    <a:lnTo>
                      <a:pt x="1543" y="2059"/>
                    </a:lnTo>
                    <a:lnTo>
                      <a:pt x="1542" y="2059"/>
                    </a:lnTo>
                    <a:lnTo>
                      <a:pt x="1542" y="2060"/>
                    </a:lnTo>
                    <a:lnTo>
                      <a:pt x="1542" y="2061"/>
                    </a:lnTo>
                    <a:lnTo>
                      <a:pt x="1543" y="2061"/>
                    </a:lnTo>
                    <a:lnTo>
                      <a:pt x="1543" y="2062"/>
                    </a:lnTo>
                    <a:lnTo>
                      <a:pt x="1543" y="2063"/>
                    </a:lnTo>
                    <a:lnTo>
                      <a:pt x="1543" y="2065"/>
                    </a:lnTo>
                    <a:lnTo>
                      <a:pt x="1543" y="2066"/>
                    </a:lnTo>
                    <a:lnTo>
                      <a:pt x="1544" y="2066"/>
                    </a:lnTo>
                    <a:lnTo>
                      <a:pt x="1544" y="2067"/>
                    </a:lnTo>
                    <a:lnTo>
                      <a:pt x="1545" y="2067"/>
                    </a:lnTo>
                    <a:lnTo>
                      <a:pt x="1545" y="2068"/>
                    </a:lnTo>
                    <a:lnTo>
                      <a:pt x="1545" y="2069"/>
                    </a:lnTo>
                    <a:lnTo>
                      <a:pt x="1546" y="2069"/>
                    </a:lnTo>
                    <a:lnTo>
                      <a:pt x="1546" y="2070"/>
                    </a:lnTo>
                    <a:lnTo>
                      <a:pt x="1546" y="2071"/>
                    </a:lnTo>
                    <a:lnTo>
                      <a:pt x="1547" y="2071"/>
                    </a:lnTo>
                    <a:lnTo>
                      <a:pt x="1547" y="2072"/>
                    </a:lnTo>
                    <a:lnTo>
                      <a:pt x="1547" y="2074"/>
                    </a:lnTo>
                    <a:lnTo>
                      <a:pt x="1546" y="2074"/>
                    </a:lnTo>
                    <a:lnTo>
                      <a:pt x="1546" y="2075"/>
                    </a:lnTo>
                    <a:lnTo>
                      <a:pt x="1545" y="2075"/>
                    </a:lnTo>
                    <a:lnTo>
                      <a:pt x="1544" y="2075"/>
                    </a:lnTo>
                    <a:lnTo>
                      <a:pt x="1544" y="2076"/>
                    </a:lnTo>
                    <a:lnTo>
                      <a:pt x="1543" y="2076"/>
                    </a:lnTo>
                    <a:lnTo>
                      <a:pt x="1543" y="2077"/>
                    </a:lnTo>
                    <a:lnTo>
                      <a:pt x="1542" y="2077"/>
                    </a:lnTo>
                    <a:lnTo>
                      <a:pt x="1540" y="2077"/>
                    </a:lnTo>
                    <a:lnTo>
                      <a:pt x="1540" y="2078"/>
                    </a:lnTo>
                    <a:lnTo>
                      <a:pt x="1539" y="2078"/>
                    </a:lnTo>
                    <a:lnTo>
                      <a:pt x="1539" y="2079"/>
                    </a:lnTo>
                    <a:lnTo>
                      <a:pt x="1539" y="2078"/>
                    </a:lnTo>
                    <a:lnTo>
                      <a:pt x="1538" y="2078"/>
                    </a:lnTo>
                    <a:lnTo>
                      <a:pt x="1538" y="2079"/>
                    </a:lnTo>
                    <a:lnTo>
                      <a:pt x="1537" y="2079"/>
                    </a:lnTo>
                    <a:lnTo>
                      <a:pt x="1537" y="2080"/>
                    </a:lnTo>
                    <a:lnTo>
                      <a:pt x="1536" y="2079"/>
                    </a:lnTo>
                    <a:lnTo>
                      <a:pt x="1536" y="2080"/>
                    </a:lnTo>
                    <a:lnTo>
                      <a:pt x="1535" y="2080"/>
                    </a:lnTo>
                    <a:lnTo>
                      <a:pt x="1534" y="2080"/>
                    </a:lnTo>
                    <a:lnTo>
                      <a:pt x="1534" y="2082"/>
                    </a:lnTo>
                    <a:lnTo>
                      <a:pt x="1535" y="2082"/>
                    </a:lnTo>
                    <a:lnTo>
                      <a:pt x="1535" y="2083"/>
                    </a:lnTo>
                    <a:lnTo>
                      <a:pt x="1534" y="2083"/>
                    </a:lnTo>
                    <a:lnTo>
                      <a:pt x="1533" y="2083"/>
                    </a:lnTo>
                    <a:lnTo>
                      <a:pt x="1533" y="2084"/>
                    </a:lnTo>
                    <a:lnTo>
                      <a:pt x="1533" y="2085"/>
                    </a:lnTo>
                    <a:lnTo>
                      <a:pt x="1531" y="2085"/>
                    </a:lnTo>
                    <a:lnTo>
                      <a:pt x="1531" y="2086"/>
                    </a:lnTo>
                    <a:lnTo>
                      <a:pt x="1530" y="2086"/>
                    </a:lnTo>
                    <a:lnTo>
                      <a:pt x="1529" y="2086"/>
                    </a:lnTo>
                    <a:lnTo>
                      <a:pt x="1529" y="2087"/>
                    </a:lnTo>
                    <a:lnTo>
                      <a:pt x="1529" y="2088"/>
                    </a:lnTo>
                    <a:lnTo>
                      <a:pt x="1529" y="2089"/>
                    </a:lnTo>
                    <a:lnTo>
                      <a:pt x="1530" y="2091"/>
                    </a:lnTo>
                    <a:lnTo>
                      <a:pt x="1531" y="2091"/>
                    </a:lnTo>
                    <a:lnTo>
                      <a:pt x="1530" y="2091"/>
                    </a:lnTo>
                    <a:lnTo>
                      <a:pt x="1530" y="2092"/>
                    </a:lnTo>
                    <a:lnTo>
                      <a:pt x="1530" y="2093"/>
                    </a:lnTo>
                    <a:lnTo>
                      <a:pt x="1531" y="2092"/>
                    </a:lnTo>
                    <a:lnTo>
                      <a:pt x="1531" y="2091"/>
                    </a:lnTo>
                    <a:lnTo>
                      <a:pt x="1533" y="2091"/>
                    </a:lnTo>
                    <a:lnTo>
                      <a:pt x="1533" y="2089"/>
                    </a:lnTo>
                    <a:lnTo>
                      <a:pt x="1534" y="2089"/>
                    </a:lnTo>
                    <a:lnTo>
                      <a:pt x="1534" y="2088"/>
                    </a:lnTo>
                    <a:lnTo>
                      <a:pt x="1535" y="2088"/>
                    </a:lnTo>
                    <a:lnTo>
                      <a:pt x="1535" y="2087"/>
                    </a:lnTo>
                    <a:lnTo>
                      <a:pt x="1536" y="2087"/>
                    </a:lnTo>
                    <a:lnTo>
                      <a:pt x="1537" y="2087"/>
                    </a:lnTo>
                    <a:lnTo>
                      <a:pt x="1538" y="2087"/>
                    </a:lnTo>
                    <a:lnTo>
                      <a:pt x="1538" y="2086"/>
                    </a:lnTo>
                    <a:lnTo>
                      <a:pt x="1539" y="2086"/>
                    </a:lnTo>
                    <a:lnTo>
                      <a:pt x="1540" y="2086"/>
                    </a:lnTo>
                    <a:lnTo>
                      <a:pt x="1540" y="2087"/>
                    </a:lnTo>
                    <a:lnTo>
                      <a:pt x="1540" y="2086"/>
                    </a:lnTo>
                    <a:lnTo>
                      <a:pt x="1540" y="2085"/>
                    </a:lnTo>
                    <a:lnTo>
                      <a:pt x="1542" y="2085"/>
                    </a:lnTo>
                    <a:lnTo>
                      <a:pt x="1542" y="2084"/>
                    </a:lnTo>
                    <a:lnTo>
                      <a:pt x="1543" y="2084"/>
                    </a:lnTo>
                    <a:lnTo>
                      <a:pt x="1543" y="2083"/>
                    </a:lnTo>
                    <a:lnTo>
                      <a:pt x="1544" y="2083"/>
                    </a:lnTo>
                    <a:lnTo>
                      <a:pt x="1544" y="2082"/>
                    </a:lnTo>
                    <a:lnTo>
                      <a:pt x="1545" y="2082"/>
                    </a:lnTo>
                    <a:lnTo>
                      <a:pt x="1546" y="2082"/>
                    </a:lnTo>
                    <a:lnTo>
                      <a:pt x="1546" y="2080"/>
                    </a:lnTo>
                    <a:lnTo>
                      <a:pt x="1546" y="2079"/>
                    </a:lnTo>
                    <a:lnTo>
                      <a:pt x="1547" y="2079"/>
                    </a:lnTo>
                    <a:lnTo>
                      <a:pt x="1548" y="2079"/>
                    </a:lnTo>
                    <a:lnTo>
                      <a:pt x="1550" y="2079"/>
                    </a:lnTo>
                    <a:lnTo>
                      <a:pt x="1551" y="2079"/>
                    </a:lnTo>
                    <a:lnTo>
                      <a:pt x="1552" y="2079"/>
                    </a:lnTo>
                    <a:lnTo>
                      <a:pt x="1553" y="2079"/>
                    </a:lnTo>
                    <a:lnTo>
                      <a:pt x="1553" y="2078"/>
                    </a:lnTo>
                    <a:lnTo>
                      <a:pt x="1554" y="2078"/>
                    </a:lnTo>
                    <a:lnTo>
                      <a:pt x="1554" y="2079"/>
                    </a:lnTo>
                    <a:lnTo>
                      <a:pt x="1555" y="2079"/>
                    </a:lnTo>
                    <a:lnTo>
                      <a:pt x="1556" y="2079"/>
                    </a:lnTo>
                    <a:lnTo>
                      <a:pt x="1558" y="2079"/>
                    </a:lnTo>
                    <a:lnTo>
                      <a:pt x="1559" y="2079"/>
                    </a:lnTo>
                    <a:lnTo>
                      <a:pt x="1560" y="2079"/>
                    </a:lnTo>
                    <a:lnTo>
                      <a:pt x="1561" y="2079"/>
                    </a:lnTo>
                    <a:lnTo>
                      <a:pt x="1561" y="2080"/>
                    </a:lnTo>
                    <a:lnTo>
                      <a:pt x="1562" y="2080"/>
                    </a:lnTo>
                    <a:lnTo>
                      <a:pt x="1563" y="2080"/>
                    </a:lnTo>
                    <a:lnTo>
                      <a:pt x="1564" y="2080"/>
                    </a:lnTo>
                    <a:lnTo>
                      <a:pt x="1564" y="2082"/>
                    </a:lnTo>
                    <a:lnTo>
                      <a:pt x="1565" y="2082"/>
                    </a:lnTo>
                    <a:lnTo>
                      <a:pt x="1565" y="2083"/>
                    </a:lnTo>
                    <a:lnTo>
                      <a:pt x="1567" y="2083"/>
                    </a:lnTo>
                    <a:lnTo>
                      <a:pt x="1567" y="2084"/>
                    </a:lnTo>
                    <a:lnTo>
                      <a:pt x="1567" y="2085"/>
                    </a:lnTo>
                    <a:lnTo>
                      <a:pt x="1567" y="2086"/>
                    </a:lnTo>
                    <a:lnTo>
                      <a:pt x="1568" y="2086"/>
                    </a:lnTo>
                    <a:lnTo>
                      <a:pt x="1568" y="2087"/>
                    </a:lnTo>
                    <a:lnTo>
                      <a:pt x="1569" y="2087"/>
                    </a:lnTo>
                    <a:lnTo>
                      <a:pt x="1570" y="2087"/>
                    </a:lnTo>
                    <a:lnTo>
                      <a:pt x="1570" y="2088"/>
                    </a:lnTo>
                    <a:lnTo>
                      <a:pt x="1570" y="2089"/>
                    </a:lnTo>
                    <a:lnTo>
                      <a:pt x="1571" y="2091"/>
                    </a:lnTo>
                    <a:lnTo>
                      <a:pt x="1571" y="2092"/>
                    </a:lnTo>
                    <a:lnTo>
                      <a:pt x="1571" y="2093"/>
                    </a:lnTo>
                    <a:lnTo>
                      <a:pt x="1570" y="2093"/>
                    </a:lnTo>
                    <a:lnTo>
                      <a:pt x="1570" y="2092"/>
                    </a:lnTo>
                    <a:lnTo>
                      <a:pt x="1570" y="2093"/>
                    </a:lnTo>
                    <a:lnTo>
                      <a:pt x="1570" y="2094"/>
                    </a:lnTo>
                    <a:lnTo>
                      <a:pt x="1570" y="2095"/>
                    </a:lnTo>
                    <a:lnTo>
                      <a:pt x="1570" y="2094"/>
                    </a:lnTo>
                    <a:lnTo>
                      <a:pt x="1569" y="2094"/>
                    </a:lnTo>
                    <a:lnTo>
                      <a:pt x="1569" y="2095"/>
                    </a:lnTo>
                    <a:lnTo>
                      <a:pt x="1569" y="2096"/>
                    </a:lnTo>
                    <a:lnTo>
                      <a:pt x="1568" y="2096"/>
                    </a:lnTo>
                    <a:lnTo>
                      <a:pt x="1568" y="2097"/>
                    </a:lnTo>
                    <a:lnTo>
                      <a:pt x="1568" y="2096"/>
                    </a:lnTo>
                    <a:lnTo>
                      <a:pt x="1569" y="2096"/>
                    </a:lnTo>
                    <a:lnTo>
                      <a:pt x="1569" y="2095"/>
                    </a:lnTo>
                    <a:lnTo>
                      <a:pt x="1570" y="2095"/>
                    </a:lnTo>
                    <a:lnTo>
                      <a:pt x="1570" y="2094"/>
                    </a:lnTo>
                    <a:lnTo>
                      <a:pt x="1571" y="2094"/>
                    </a:lnTo>
                    <a:lnTo>
                      <a:pt x="1571" y="2093"/>
                    </a:lnTo>
                    <a:lnTo>
                      <a:pt x="1572" y="2093"/>
                    </a:lnTo>
                    <a:lnTo>
                      <a:pt x="1572" y="2092"/>
                    </a:lnTo>
                    <a:lnTo>
                      <a:pt x="1573" y="2092"/>
                    </a:lnTo>
                    <a:lnTo>
                      <a:pt x="1575" y="2092"/>
                    </a:lnTo>
                    <a:lnTo>
                      <a:pt x="1575" y="2093"/>
                    </a:lnTo>
                    <a:lnTo>
                      <a:pt x="1576" y="2093"/>
                    </a:lnTo>
                    <a:lnTo>
                      <a:pt x="1576" y="2094"/>
                    </a:lnTo>
                    <a:lnTo>
                      <a:pt x="1576" y="2095"/>
                    </a:lnTo>
                    <a:lnTo>
                      <a:pt x="1576" y="2096"/>
                    </a:lnTo>
                    <a:lnTo>
                      <a:pt x="1577" y="2096"/>
                    </a:lnTo>
                    <a:lnTo>
                      <a:pt x="1577" y="2097"/>
                    </a:lnTo>
                    <a:lnTo>
                      <a:pt x="1577" y="2099"/>
                    </a:lnTo>
                    <a:lnTo>
                      <a:pt x="1577" y="2100"/>
                    </a:lnTo>
                    <a:lnTo>
                      <a:pt x="1578" y="2100"/>
                    </a:lnTo>
                    <a:lnTo>
                      <a:pt x="1578" y="2101"/>
                    </a:lnTo>
                    <a:lnTo>
                      <a:pt x="1578" y="2102"/>
                    </a:lnTo>
                    <a:lnTo>
                      <a:pt x="1578" y="2103"/>
                    </a:lnTo>
                    <a:lnTo>
                      <a:pt x="1578" y="2104"/>
                    </a:lnTo>
                    <a:lnTo>
                      <a:pt x="1579" y="2104"/>
                    </a:lnTo>
                    <a:lnTo>
                      <a:pt x="1579" y="2105"/>
                    </a:lnTo>
                    <a:lnTo>
                      <a:pt x="1579" y="2106"/>
                    </a:lnTo>
                    <a:lnTo>
                      <a:pt x="1579" y="2108"/>
                    </a:lnTo>
                    <a:lnTo>
                      <a:pt x="1580" y="2108"/>
                    </a:lnTo>
                    <a:lnTo>
                      <a:pt x="1580" y="2109"/>
                    </a:lnTo>
                    <a:lnTo>
                      <a:pt x="1580" y="2110"/>
                    </a:lnTo>
                    <a:lnTo>
                      <a:pt x="1580" y="2111"/>
                    </a:lnTo>
                    <a:lnTo>
                      <a:pt x="1580" y="2112"/>
                    </a:lnTo>
                    <a:lnTo>
                      <a:pt x="1579" y="2112"/>
                    </a:lnTo>
                    <a:lnTo>
                      <a:pt x="1579" y="2113"/>
                    </a:lnTo>
                    <a:lnTo>
                      <a:pt x="1578" y="2113"/>
                    </a:lnTo>
                    <a:lnTo>
                      <a:pt x="1578" y="2114"/>
                    </a:lnTo>
                    <a:lnTo>
                      <a:pt x="1577" y="2114"/>
                    </a:lnTo>
                    <a:lnTo>
                      <a:pt x="1577" y="2116"/>
                    </a:lnTo>
                    <a:lnTo>
                      <a:pt x="1576" y="2116"/>
                    </a:lnTo>
                    <a:lnTo>
                      <a:pt x="1576" y="2117"/>
                    </a:lnTo>
                    <a:lnTo>
                      <a:pt x="1577" y="2118"/>
                    </a:lnTo>
                    <a:lnTo>
                      <a:pt x="1576" y="2118"/>
                    </a:lnTo>
                    <a:lnTo>
                      <a:pt x="1577" y="2119"/>
                    </a:lnTo>
                    <a:lnTo>
                      <a:pt x="1577" y="2118"/>
                    </a:lnTo>
                    <a:lnTo>
                      <a:pt x="1577" y="2117"/>
                    </a:lnTo>
                    <a:lnTo>
                      <a:pt x="1577" y="2116"/>
                    </a:lnTo>
                    <a:lnTo>
                      <a:pt x="1578" y="2116"/>
                    </a:lnTo>
                    <a:lnTo>
                      <a:pt x="1579" y="2116"/>
                    </a:lnTo>
                    <a:lnTo>
                      <a:pt x="1580" y="2116"/>
                    </a:lnTo>
                    <a:lnTo>
                      <a:pt x="1580" y="2117"/>
                    </a:lnTo>
                    <a:lnTo>
                      <a:pt x="1580" y="2118"/>
                    </a:lnTo>
                    <a:lnTo>
                      <a:pt x="1581" y="2118"/>
                    </a:lnTo>
                    <a:lnTo>
                      <a:pt x="1581" y="2119"/>
                    </a:lnTo>
                    <a:lnTo>
                      <a:pt x="1582" y="2119"/>
                    </a:lnTo>
                    <a:lnTo>
                      <a:pt x="1582" y="2120"/>
                    </a:lnTo>
                    <a:lnTo>
                      <a:pt x="1584" y="2120"/>
                    </a:lnTo>
                    <a:lnTo>
                      <a:pt x="1582" y="2120"/>
                    </a:lnTo>
                    <a:lnTo>
                      <a:pt x="1582" y="2119"/>
                    </a:lnTo>
                    <a:lnTo>
                      <a:pt x="1582" y="2118"/>
                    </a:lnTo>
                    <a:lnTo>
                      <a:pt x="1581" y="2118"/>
                    </a:lnTo>
                    <a:lnTo>
                      <a:pt x="1581" y="2117"/>
                    </a:lnTo>
                    <a:lnTo>
                      <a:pt x="1581" y="2116"/>
                    </a:lnTo>
                    <a:lnTo>
                      <a:pt x="1581" y="2114"/>
                    </a:lnTo>
                    <a:lnTo>
                      <a:pt x="1580" y="2114"/>
                    </a:lnTo>
                    <a:lnTo>
                      <a:pt x="1580" y="2113"/>
                    </a:lnTo>
                    <a:lnTo>
                      <a:pt x="1580" y="2112"/>
                    </a:lnTo>
                    <a:lnTo>
                      <a:pt x="1581" y="2112"/>
                    </a:lnTo>
                    <a:lnTo>
                      <a:pt x="1582" y="2112"/>
                    </a:lnTo>
                    <a:lnTo>
                      <a:pt x="1584" y="2112"/>
                    </a:lnTo>
                    <a:lnTo>
                      <a:pt x="1584" y="2113"/>
                    </a:lnTo>
                    <a:lnTo>
                      <a:pt x="1585" y="2113"/>
                    </a:lnTo>
                    <a:lnTo>
                      <a:pt x="1586" y="2113"/>
                    </a:lnTo>
                    <a:lnTo>
                      <a:pt x="1587" y="2113"/>
                    </a:lnTo>
                    <a:lnTo>
                      <a:pt x="1588" y="2113"/>
                    </a:lnTo>
                    <a:lnTo>
                      <a:pt x="1588" y="2114"/>
                    </a:lnTo>
                    <a:lnTo>
                      <a:pt x="1589" y="2114"/>
                    </a:lnTo>
                    <a:lnTo>
                      <a:pt x="1590" y="2114"/>
                    </a:lnTo>
                    <a:lnTo>
                      <a:pt x="1590" y="2116"/>
                    </a:lnTo>
                    <a:lnTo>
                      <a:pt x="1592" y="2116"/>
                    </a:lnTo>
                    <a:lnTo>
                      <a:pt x="1592" y="2117"/>
                    </a:lnTo>
                    <a:lnTo>
                      <a:pt x="1593" y="2117"/>
                    </a:lnTo>
                    <a:lnTo>
                      <a:pt x="1594" y="2117"/>
                    </a:lnTo>
                    <a:lnTo>
                      <a:pt x="1594" y="2118"/>
                    </a:lnTo>
                    <a:lnTo>
                      <a:pt x="1595" y="2118"/>
                    </a:lnTo>
                    <a:lnTo>
                      <a:pt x="1595" y="2119"/>
                    </a:lnTo>
                    <a:lnTo>
                      <a:pt x="1596" y="2119"/>
                    </a:lnTo>
                    <a:lnTo>
                      <a:pt x="1596" y="2120"/>
                    </a:lnTo>
                    <a:lnTo>
                      <a:pt x="1597" y="2120"/>
                    </a:lnTo>
                    <a:lnTo>
                      <a:pt x="1598" y="2120"/>
                    </a:lnTo>
                    <a:lnTo>
                      <a:pt x="1598" y="2121"/>
                    </a:lnTo>
                    <a:lnTo>
                      <a:pt x="1599" y="2121"/>
                    </a:lnTo>
                    <a:lnTo>
                      <a:pt x="1599" y="2122"/>
                    </a:lnTo>
                    <a:lnTo>
                      <a:pt x="1601" y="2122"/>
                    </a:lnTo>
                    <a:lnTo>
                      <a:pt x="1602" y="2124"/>
                    </a:lnTo>
                    <a:lnTo>
                      <a:pt x="1602" y="2125"/>
                    </a:lnTo>
                    <a:lnTo>
                      <a:pt x="1603" y="2125"/>
                    </a:lnTo>
                    <a:lnTo>
                      <a:pt x="1604" y="2125"/>
                    </a:lnTo>
                    <a:lnTo>
                      <a:pt x="1604" y="2126"/>
                    </a:lnTo>
                    <a:lnTo>
                      <a:pt x="1605" y="2126"/>
                    </a:lnTo>
                    <a:lnTo>
                      <a:pt x="1605" y="2127"/>
                    </a:lnTo>
                    <a:lnTo>
                      <a:pt x="1606" y="2127"/>
                    </a:lnTo>
                    <a:lnTo>
                      <a:pt x="1606" y="2128"/>
                    </a:lnTo>
                    <a:lnTo>
                      <a:pt x="1607" y="2128"/>
                    </a:lnTo>
                    <a:lnTo>
                      <a:pt x="1607" y="2129"/>
                    </a:lnTo>
                    <a:lnTo>
                      <a:pt x="1609" y="2129"/>
                    </a:lnTo>
                    <a:lnTo>
                      <a:pt x="1610" y="2130"/>
                    </a:lnTo>
                    <a:lnTo>
                      <a:pt x="1611" y="2130"/>
                    </a:lnTo>
                    <a:lnTo>
                      <a:pt x="1611" y="2131"/>
                    </a:lnTo>
                    <a:lnTo>
                      <a:pt x="1612" y="2131"/>
                    </a:lnTo>
                    <a:lnTo>
                      <a:pt x="1613" y="2131"/>
                    </a:lnTo>
                    <a:lnTo>
                      <a:pt x="1614" y="2131"/>
                    </a:lnTo>
                    <a:lnTo>
                      <a:pt x="1615" y="2131"/>
                    </a:lnTo>
                    <a:lnTo>
                      <a:pt x="1616" y="2131"/>
                    </a:lnTo>
                    <a:lnTo>
                      <a:pt x="1618" y="2131"/>
                    </a:lnTo>
                    <a:lnTo>
                      <a:pt x="1619" y="2131"/>
                    </a:lnTo>
                    <a:lnTo>
                      <a:pt x="1620" y="2131"/>
                    </a:lnTo>
                    <a:lnTo>
                      <a:pt x="1620" y="2133"/>
                    </a:lnTo>
                    <a:lnTo>
                      <a:pt x="1620" y="2131"/>
                    </a:lnTo>
                    <a:lnTo>
                      <a:pt x="1621" y="2133"/>
                    </a:lnTo>
                    <a:lnTo>
                      <a:pt x="1622" y="2133"/>
                    </a:lnTo>
                    <a:lnTo>
                      <a:pt x="1622" y="2134"/>
                    </a:lnTo>
                    <a:lnTo>
                      <a:pt x="1622" y="2135"/>
                    </a:lnTo>
                    <a:lnTo>
                      <a:pt x="1623" y="2135"/>
                    </a:lnTo>
                    <a:lnTo>
                      <a:pt x="1623" y="2136"/>
                    </a:lnTo>
                    <a:lnTo>
                      <a:pt x="1622" y="2136"/>
                    </a:lnTo>
                    <a:lnTo>
                      <a:pt x="1622" y="2135"/>
                    </a:lnTo>
                    <a:lnTo>
                      <a:pt x="1621" y="2135"/>
                    </a:lnTo>
                    <a:lnTo>
                      <a:pt x="1620" y="2135"/>
                    </a:lnTo>
                    <a:lnTo>
                      <a:pt x="1620" y="2136"/>
                    </a:lnTo>
                    <a:lnTo>
                      <a:pt x="1619" y="2136"/>
                    </a:lnTo>
                    <a:lnTo>
                      <a:pt x="1619" y="2137"/>
                    </a:lnTo>
                    <a:lnTo>
                      <a:pt x="1618" y="2137"/>
                    </a:lnTo>
                    <a:lnTo>
                      <a:pt x="1616" y="2137"/>
                    </a:lnTo>
                    <a:lnTo>
                      <a:pt x="1618" y="2137"/>
                    </a:lnTo>
                    <a:lnTo>
                      <a:pt x="1619" y="2137"/>
                    </a:lnTo>
                    <a:lnTo>
                      <a:pt x="1619" y="2136"/>
                    </a:lnTo>
                    <a:lnTo>
                      <a:pt x="1620" y="2136"/>
                    </a:lnTo>
                    <a:lnTo>
                      <a:pt x="1621" y="2136"/>
                    </a:lnTo>
                    <a:lnTo>
                      <a:pt x="1622" y="2136"/>
                    </a:lnTo>
                    <a:lnTo>
                      <a:pt x="1622" y="2137"/>
                    </a:lnTo>
                    <a:lnTo>
                      <a:pt x="1623" y="2137"/>
                    </a:lnTo>
                    <a:lnTo>
                      <a:pt x="1623" y="2136"/>
                    </a:lnTo>
                    <a:lnTo>
                      <a:pt x="1623" y="2137"/>
                    </a:lnTo>
                    <a:lnTo>
                      <a:pt x="1624" y="2137"/>
                    </a:lnTo>
                    <a:lnTo>
                      <a:pt x="1624" y="2138"/>
                    </a:lnTo>
                    <a:lnTo>
                      <a:pt x="1626" y="2138"/>
                    </a:lnTo>
                    <a:lnTo>
                      <a:pt x="1627" y="2138"/>
                    </a:lnTo>
                    <a:lnTo>
                      <a:pt x="1627" y="2139"/>
                    </a:lnTo>
                    <a:lnTo>
                      <a:pt x="1628" y="2139"/>
                    </a:lnTo>
                    <a:lnTo>
                      <a:pt x="1629" y="2139"/>
                    </a:lnTo>
                    <a:lnTo>
                      <a:pt x="1630" y="2139"/>
                    </a:lnTo>
                    <a:lnTo>
                      <a:pt x="1631" y="2141"/>
                    </a:lnTo>
                    <a:lnTo>
                      <a:pt x="1632" y="2141"/>
                    </a:lnTo>
                    <a:lnTo>
                      <a:pt x="1632" y="2142"/>
                    </a:lnTo>
                    <a:lnTo>
                      <a:pt x="1634" y="2142"/>
                    </a:lnTo>
                    <a:lnTo>
                      <a:pt x="1634" y="2143"/>
                    </a:lnTo>
                    <a:lnTo>
                      <a:pt x="1635" y="2143"/>
                    </a:lnTo>
                    <a:lnTo>
                      <a:pt x="1636" y="2144"/>
                    </a:lnTo>
                    <a:lnTo>
                      <a:pt x="1637" y="2144"/>
                    </a:lnTo>
                    <a:lnTo>
                      <a:pt x="1637" y="2145"/>
                    </a:lnTo>
                    <a:lnTo>
                      <a:pt x="1638" y="2145"/>
                    </a:lnTo>
                    <a:lnTo>
                      <a:pt x="1638" y="2146"/>
                    </a:lnTo>
                    <a:lnTo>
                      <a:pt x="1639" y="2146"/>
                    </a:lnTo>
                    <a:lnTo>
                      <a:pt x="1640" y="2146"/>
                    </a:lnTo>
                    <a:lnTo>
                      <a:pt x="1640" y="2147"/>
                    </a:lnTo>
                    <a:lnTo>
                      <a:pt x="1640" y="2148"/>
                    </a:lnTo>
                    <a:lnTo>
                      <a:pt x="1639" y="2148"/>
                    </a:lnTo>
                    <a:lnTo>
                      <a:pt x="1639" y="2150"/>
                    </a:lnTo>
                    <a:lnTo>
                      <a:pt x="1639" y="2151"/>
                    </a:lnTo>
                    <a:lnTo>
                      <a:pt x="1638" y="2151"/>
                    </a:lnTo>
                    <a:lnTo>
                      <a:pt x="1638" y="2152"/>
                    </a:lnTo>
                    <a:lnTo>
                      <a:pt x="1639" y="2152"/>
                    </a:lnTo>
                    <a:lnTo>
                      <a:pt x="1639" y="2153"/>
                    </a:lnTo>
                    <a:lnTo>
                      <a:pt x="1638" y="2153"/>
                    </a:lnTo>
                    <a:lnTo>
                      <a:pt x="1637" y="2153"/>
                    </a:lnTo>
                    <a:lnTo>
                      <a:pt x="1636" y="2153"/>
                    </a:lnTo>
                    <a:lnTo>
                      <a:pt x="1636" y="2154"/>
                    </a:lnTo>
                    <a:lnTo>
                      <a:pt x="1637" y="2154"/>
                    </a:lnTo>
                    <a:lnTo>
                      <a:pt x="1637" y="2155"/>
                    </a:lnTo>
                    <a:lnTo>
                      <a:pt x="1636" y="2155"/>
                    </a:lnTo>
                    <a:lnTo>
                      <a:pt x="1635" y="2155"/>
                    </a:lnTo>
                    <a:lnTo>
                      <a:pt x="1634" y="2155"/>
                    </a:lnTo>
                    <a:lnTo>
                      <a:pt x="1632" y="2156"/>
                    </a:lnTo>
                    <a:lnTo>
                      <a:pt x="1631" y="2156"/>
                    </a:lnTo>
                    <a:lnTo>
                      <a:pt x="1631" y="2158"/>
                    </a:lnTo>
                    <a:lnTo>
                      <a:pt x="1631" y="2156"/>
                    </a:lnTo>
                    <a:lnTo>
                      <a:pt x="1631" y="2158"/>
                    </a:lnTo>
                    <a:lnTo>
                      <a:pt x="1630" y="2158"/>
                    </a:lnTo>
                    <a:lnTo>
                      <a:pt x="1630" y="2159"/>
                    </a:lnTo>
                    <a:lnTo>
                      <a:pt x="1629" y="2159"/>
                    </a:lnTo>
                    <a:lnTo>
                      <a:pt x="1629" y="2160"/>
                    </a:lnTo>
                    <a:lnTo>
                      <a:pt x="1630" y="2160"/>
                    </a:lnTo>
                    <a:lnTo>
                      <a:pt x="1630" y="2159"/>
                    </a:lnTo>
                    <a:lnTo>
                      <a:pt x="1630" y="2160"/>
                    </a:lnTo>
                    <a:lnTo>
                      <a:pt x="1631" y="2160"/>
                    </a:lnTo>
                    <a:lnTo>
                      <a:pt x="1631" y="2159"/>
                    </a:lnTo>
                    <a:lnTo>
                      <a:pt x="1632" y="2159"/>
                    </a:lnTo>
                    <a:lnTo>
                      <a:pt x="1634" y="2159"/>
                    </a:lnTo>
                    <a:lnTo>
                      <a:pt x="1634" y="2158"/>
                    </a:lnTo>
                    <a:lnTo>
                      <a:pt x="1634" y="2159"/>
                    </a:lnTo>
                    <a:lnTo>
                      <a:pt x="1634" y="2158"/>
                    </a:lnTo>
                    <a:lnTo>
                      <a:pt x="1635" y="2158"/>
                    </a:lnTo>
                    <a:lnTo>
                      <a:pt x="1635" y="2159"/>
                    </a:lnTo>
                    <a:lnTo>
                      <a:pt x="1635" y="2158"/>
                    </a:lnTo>
                    <a:lnTo>
                      <a:pt x="1636" y="2158"/>
                    </a:lnTo>
                    <a:lnTo>
                      <a:pt x="1636" y="2156"/>
                    </a:lnTo>
                    <a:lnTo>
                      <a:pt x="1637" y="2156"/>
                    </a:lnTo>
                    <a:lnTo>
                      <a:pt x="1637" y="2158"/>
                    </a:lnTo>
                    <a:lnTo>
                      <a:pt x="1637" y="2159"/>
                    </a:lnTo>
                    <a:lnTo>
                      <a:pt x="1638" y="2159"/>
                    </a:lnTo>
                    <a:lnTo>
                      <a:pt x="1638" y="2160"/>
                    </a:lnTo>
                    <a:lnTo>
                      <a:pt x="1637" y="2160"/>
                    </a:lnTo>
                    <a:lnTo>
                      <a:pt x="1638" y="2160"/>
                    </a:lnTo>
                    <a:lnTo>
                      <a:pt x="1638" y="2161"/>
                    </a:lnTo>
                    <a:lnTo>
                      <a:pt x="1638" y="2162"/>
                    </a:lnTo>
                    <a:lnTo>
                      <a:pt x="1639" y="2162"/>
                    </a:lnTo>
                    <a:lnTo>
                      <a:pt x="1639" y="2161"/>
                    </a:lnTo>
                    <a:lnTo>
                      <a:pt x="1639" y="2160"/>
                    </a:lnTo>
                    <a:lnTo>
                      <a:pt x="1639" y="2159"/>
                    </a:lnTo>
                    <a:lnTo>
                      <a:pt x="1638" y="2159"/>
                    </a:lnTo>
                    <a:lnTo>
                      <a:pt x="1638" y="2158"/>
                    </a:lnTo>
                    <a:lnTo>
                      <a:pt x="1638" y="2156"/>
                    </a:lnTo>
                    <a:lnTo>
                      <a:pt x="1638" y="2155"/>
                    </a:lnTo>
                    <a:lnTo>
                      <a:pt x="1638" y="2154"/>
                    </a:lnTo>
                    <a:lnTo>
                      <a:pt x="1639" y="2154"/>
                    </a:lnTo>
                    <a:lnTo>
                      <a:pt x="1639" y="2153"/>
                    </a:lnTo>
                    <a:lnTo>
                      <a:pt x="1640" y="2153"/>
                    </a:lnTo>
                    <a:lnTo>
                      <a:pt x="1639" y="2153"/>
                    </a:lnTo>
                    <a:lnTo>
                      <a:pt x="1640" y="2153"/>
                    </a:lnTo>
                    <a:lnTo>
                      <a:pt x="1641" y="2153"/>
                    </a:lnTo>
                    <a:lnTo>
                      <a:pt x="1641" y="2154"/>
                    </a:lnTo>
                    <a:lnTo>
                      <a:pt x="1643" y="2154"/>
                    </a:lnTo>
                    <a:lnTo>
                      <a:pt x="1643" y="2155"/>
                    </a:lnTo>
                    <a:lnTo>
                      <a:pt x="1644" y="2155"/>
                    </a:lnTo>
                    <a:lnTo>
                      <a:pt x="1645" y="2156"/>
                    </a:lnTo>
                    <a:lnTo>
                      <a:pt x="1645" y="2158"/>
                    </a:lnTo>
                    <a:lnTo>
                      <a:pt x="1646" y="2158"/>
                    </a:lnTo>
                    <a:lnTo>
                      <a:pt x="1646" y="2159"/>
                    </a:lnTo>
                    <a:lnTo>
                      <a:pt x="1647" y="2159"/>
                    </a:lnTo>
                    <a:lnTo>
                      <a:pt x="1647" y="2160"/>
                    </a:lnTo>
                    <a:lnTo>
                      <a:pt x="1648" y="2160"/>
                    </a:lnTo>
                    <a:lnTo>
                      <a:pt x="1649" y="2161"/>
                    </a:lnTo>
                    <a:lnTo>
                      <a:pt x="1651" y="2161"/>
                    </a:lnTo>
                    <a:lnTo>
                      <a:pt x="1651" y="2162"/>
                    </a:lnTo>
                    <a:lnTo>
                      <a:pt x="1652" y="2162"/>
                    </a:lnTo>
                    <a:lnTo>
                      <a:pt x="1652" y="2163"/>
                    </a:lnTo>
                    <a:lnTo>
                      <a:pt x="1653" y="2163"/>
                    </a:lnTo>
                    <a:lnTo>
                      <a:pt x="1653" y="2164"/>
                    </a:lnTo>
                    <a:lnTo>
                      <a:pt x="1654" y="2164"/>
                    </a:lnTo>
                    <a:lnTo>
                      <a:pt x="1654" y="2165"/>
                    </a:lnTo>
                    <a:lnTo>
                      <a:pt x="1655" y="2165"/>
                    </a:lnTo>
                    <a:lnTo>
                      <a:pt x="1655" y="2167"/>
                    </a:lnTo>
                    <a:lnTo>
                      <a:pt x="1656" y="2167"/>
                    </a:lnTo>
                    <a:lnTo>
                      <a:pt x="1656" y="2168"/>
                    </a:lnTo>
                    <a:lnTo>
                      <a:pt x="1657" y="2168"/>
                    </a:lnTo>
                    <a:lnTo>
                      <a:pt x="1658" y="2168"/>
                    </a:lnTo>
                    <a:lnTo>
                      <a:pt x="1658" y="2169"/>
                    </a:lnTo>
                    <a:lnTo>
                      <a:pt x="1660" y="2170"/>
                    </a:lnTo>
                    <a:lnTo>
                      <a:pt x="1661" y="2170"/>
                    </a:lnTo>
                    <a:lnTo>
                      <a:pt x="1661" y="2171"/>
                    </a:lnTo>
                    <a:lnTo>
                      <a:pt x="1661" y="2172"/>
                    </a:lnTo>
                    <a:lnTo>
                      <a:pt x="1662" y="2172"/>
                    </a:lnTo>
                    <a:lnTo>
                      <a:pt x="1663" y="2173"/>
                    </a:lnTo>
                    <a:lnTo>
                      <a:pt x="1664" y="2173"/>
                    </a:lnTo>
                    <a:lnTo>
                      <a:pt x="1664" y="2175"/>
                    </a:lnTo>
                    <a:lnTo>
                      <a:pt x="1663" y="2175"/>
                    </a:lnTo>
                    <a:lnTo>
                      <a:pt x="1663" y="2176"/>
                    </a:lnTo>
                    <a:lnTo>
                      <a:pt x="1662" y="2176"/>
                    </a:lnTo>
                    <a:lnTo>
                      <a:pt x="1662" y="2177"/>
                    </a:lnTo>
                    <a:lnTo>
                      <a:pt x="1662" y="2178"/>
                    </a:lnTo>
                    <a:lnTo>
                      <a:pt x="1662" y="2179"/>
                    </a:lnTo>
                    <a:lnTo>
                      <a:pt x="1662" y="2180"/>
                    </a:lnTo>
                    <a:lnTo>
                      <a:pt x="1662" y="2181"/>
                    </a:lnTo>
                    <a:lnTo>
                      <a:pt x="1662" y="2183"/>
                    </a:lnTo>
                    <a:lnTo>
                      <a:pt x="1662" y="2184"/>
                    </a:lnTo>
                    <a:lnTo>
                      <a:pt x="1661" y="2184"/>
                    </a:lnTo>
                    <a:lnTo>
                      <a:pt x="1661" y="2185"/>
                    </a:lnTo>
                    <a:lnTo>
                      <a:pt x="1661" y="2186"/>
                    </a:lnTo>
                    <a:lnTo>
                      <a:pt x="1660" y="2186"/>
                    </a:lnTo>
                    <a:lnTo>
                      <a:pt x="1660" y="2187"/>
                    </a:lnTo>
                    <a:lnTo>
                      <a:pt x="1660" y="2186"/>
                    </a:lnTo>
                    <a:lnTo>
                      <a:pt x="1660" y="2187"/>
                    </a:lnTo>
                    <a:lnTo>
                      <a:pt x="1660" y="2186"/>
                    </a:lnTo>
                    <a:lnTo>
                      <a:pt x="1658" y="2186"/>
                    </a:lnTo>
                    <a:lnTo>
                      <a:pt x="1657" y="2186"/>
                    </a:lnTo>
                    <a:lnTo>
                      <a:pt x="1656" y="2186"/>
                    </a:lnTo>
                    <a:lnTo>
                      <a:pt x="1656" y="2185"/>
                    </a:lnTo>
                    <a:lnTo>
                      <a:pt x="1657" y="2185"/>
                    </a:lnTo>
                    <a:lnTo>
                      <a:pt x="1657" y="2184"/>
                    </a:lnTo>
                    <a:lnTo>
                      <a:pt x="1657" y="2183"/>
                    </a:lnTo>
                    <a:lnTo>
                      <a:pt x="1657" y="2181"/>
                    </a:lnTo>
                    <a:lnTo>
                      <a:pt x="1656" y="2181"/>
                    </a:lnTo>
                    <a:lnTo>
                      <a:pt x="1655" y="2181"/>
                    </a:lnTo>
                    <a:lnTo>
                      <a:pt x="1654" y="2181"/>
                    </a:lnTo>
                    <a:lnTo>
                      <a:pt x="1654" y="2183"/>
                    </a:lnTo>
                    <a:lnTo>
                      <a:pt x="1653" y="2183"/>
                    </a:lnTo>
                    <a:lnTo>
                      <a:pt x="1652" y="2183"/>
                    </a:lnTo>
                    <a:lnTo>
                      <a:pt x="1651" y="2183"/>
                    </a:lnTo>
                    <a:lnTo>
                      <a:pt x="1651" y="2184"/>
                    </a:lnTo>
                    <a:lnTo>
                      <a:pt x="1649" y="2184"/>
                    </a:lnTo>
                    <a:lnTo>
                      <a:pt x="1649" y="2185"/>
                    </a:lnTo>
                    <a:lnTo>
                      <a:pt x="1648" y="2185"/>
                    </a:lnTo>
                    <a:lnTo>
                      <a:pt x="1648" y="2184"/>
                    </a:lnTo>
                    <a:lnTo>
                      <a:pt x="1648" y="2183"/>
                    </a:lnTo>
                    <a:lnTo>
                      <a:pt x="1648" y="2184"/>
                    </a:lnTo>
                    <a:lnTo>
                      <a:pt x="1648" y="2183"/>
                    </a:lnTo>
                    <a:lnTo>
                      <a:pt x="1647" y="2183"/>
                    </a:lnTo>
                    <a:lnTo>
                      <a:pt x="1647" y="2184"/>
                    </a:lnTo>
                    <a:lnTo>
                      <a:pt x="1647" y="2183"/>
                    </a:lnTo>
                    <a:lnTo>
                      <a:pt x="1646" y="2183"/>
                    </a:lnTo>
                    <a:lnTo>
                      <a:pt x="1645" y="2183"/>
                    </a:lnTo>
                    <a:lnTo>
                      <a:pt x="1645" y="2184"/>
                    </a:lnTo>
                    <a:lnTo>
                      <a:pt x="1644" y="2184"/>
                    </a:lnTo>
                    <a:lnTo>
                      <a:pt x="1645" y="2184"/>
                    </a:lnTo>
                    <a:lnTo>
                      <a:pt x="1645" y="2185"/>
                    </a:lnTo>
                    <a:lnTo>
                      <a:pt x="1645" y="2186"/>
                    </a:lnTo>
                    <a:lnTo>
                      <a:pt x="1644" y="2186"/>
                    </a:lnTo>
                    <a:lnTo>
                      <a:pt x="1644" y="2187"/>
                    </a:lnTo>
                    <a:lnTo>
                      <a:pt x="1645" y="2187"/>
                    </a:lnTo>
                    <a:lnTo>
                      <a:pt x="1646" y="2188"/>
                    </a:lnTo>
                    <a:lnTo>
                      <a:pt x="1646" y="2187"/>
                    </a:lnTo>
                    <a:lnTo>
                      <a:pt x="1645" y="2187"/>
                    </a:lnTo>
                    <a:lnTo>
                      <a:pt x="1646" y="2187"/>
                    </a:lnTo>
                    <a:lnTo>
                      <a:pt x="1647" y="2187"/>
                    </a:lnTo>
                    <a:lnTo>
                      <a:pt x="1647" y="2186"/>
                    </a:lnTo>
                    <a:lnTo>
                      <a:pt x="1648" y="2186"/>
                    </a:lnTo>
                    <a:lnTo>
                      <a:pt x="1649" y="2186"/>
                    </a:lnTo>
                    <a:lnTo>
                      <a:pt x="1649" y="2187"/>
                    </a:lnTo>
                    <a:lnTo>
                      <a:pt x="1648" y="2187"/>
                    </a:lnTo>
                    <a:lnTo>
                      <a:pt x="1648" y="2188"/>
                    </a:lnTo>
                    <a:lnTo>
                      <a:pt x="1648" y="2189"/>
                    </a:lnTo>
                    <a:lnTo>
                      <a:pt x="1648" y="2190"/>
                    </a:lnTo>
                    <a:lnTo>
                      <a:pt x="1648" y="2192"/>
                    </a:lnTo>
                    <a:lnTo>
                      <a:pt x="1648" y="2193"/>
                    </a:lnTo>
                    <a:lnTo>
                      <a:pt x="1649" y="2193"/>
                    </a:lnTo>
                    <a:lnTo>
                      <a:pt x="1648" y="2193"/>
                    </a:lnTo>
                    <a:lnTo>
                      <a:pt x="1649" y="2194"/>
                    </a:lnTo>
                    <a:lnTo>
                      <a:pt x="1649" y="2195"/>
                    </a:lnTo>
                    <a:lnTo>
                      <a:pt x="1651" y="2195"/>
                    </a:lnTo>
                    <a:lnTo>
                      <a:pt x="1651" y="2196"/>
                    </a:lnTo>
                    <a:lnTo>
                      <a:pt x="1651" y="2197"/>
                    </a:lnTo>
                    <a:lnTo>
                      <a:pt x="1652" y="2198"/>
                    </a:lnTo>
                    <a:lnTo>
                      <a:pt x="1652" y="2200"/>
                    </a:lnTo>
                    <a:lnTo>
                      <a:pt x="1652" y="2201"/>
                    </a:lnTo>
                    <a:lnTo>
                      <a:pt x="1652" y="2202"/>
                    </a:lnTo>
                    <a:lnTo>
                      <a:pt x="1652" y="2203"/>
                    </a:lnTo>
                    <a:lnTo>
                      <a:pt x="1653" y="2203"/>
                    </a:lnTo>
                    <a:lnTo>
                      <a:pt x="1653" y="2204"/>
                    </a:lnTo>
                    <a:lnTo>
                      <a:pt x="1653" y="2205"/>
                    </a:lnTo>
                    <a:lnTo>
                      <a:pt x="1653" y="2206"/>
                    </a:lnTo>
                    <a:lnTo>
                      <a:pt x="1654" y="2206"/>
                    </a:lnTo>
                    <a:lnTo>
                      <a:pt x="1654" y="2207"/>
                    </a:lnTo>
                    <a:lnTo>
                      <a:pt x="1654" y="2209"/>
                    </a:lnTo>
                    <a:lnTo>
                      <a:pt x="1655" y="2210"/>
                    </a:lnTo>
                    <a:lnTo>
                      <a:pt x="1656" y="2211"/>
                    </a:lnTo>
                    <a:lnTo>
                      <a:pt x="1656" y="2212"/>
                    </a:lnTo>
                    <a:lnTo>
                      <a:pt x="1656" y="2213"/>
                    </a:lnTo>
                    <a:lnTo>
                      <a:pt x="1656" y="2214"/>
                    </a:lnTo>
                    <a:lnTo>
                      <a:pt x="1656" y="2215"/>
                    </a:lnTo>
                    <a:lnTo>
                      <a:pt x="1656" y="2217"/>
                    </a:lnTo>
                    <a:lnTo>
                      <a:pt x="1656" y="2218"/>
                    </a:lnTo>
                    <a:lnTo>
                      <a:pt x="1656" y="2219"/>
                    </a:lnTo>
                    <a:lnTo>
                      <a:pt x="1656" y="2220"/>
                    </a:lnTo>
                    <a:lnTo>
                      <a:pt x="1655" y="2220"/>
                    </a:lnTo>
                    <a:lnTo>
                      <a:pt x="1655" y="2221"/>
                    </a:lnTo>
                    <a:lnTo>
                      <a:pt x="1655" y="2222"/>
                    </a:lnTo>
                    <a:lnTo>
                      <a:pt x="1654" y="2222"/>
                    </a:lnTo>
                    <a:lnTo>
                      <a:pt x="1654" y="2223"/>
                    </a:lnTo>
                    <a:lnTo>
                      <a:pt x="1654" y="2224"/>
                    </a:lnTo>
                    <a:lnTo>
                      <a:pt x="1653" y="2226"/>
                    </a:lnTo>
                    <a:lnTo>
                      <a:pt x="1652" y="2226"/>
                    </a:lnTo>
                    <a:lnTo>
                      <a:pt x="1651" y="2226"/>
                    </a:lnTo>
                    <a:lnTo>
                      <a:pt x="1651" y="2227"/>
                    </a:lnTo>
                    <a:lnTo>
                      <a:pt x="1649" y="2227"/>
                    </a:lnTo>
                    <a:lnTo>
                      <a:pt x="1649" y="2228"/>
                    </a:lnTo>
                    <a:lnTo>
                      <a:pt x="1649" y="2229"/>
                    </a:lnTo>
                    <a:lnTo>
                      <a:pt x="1649" y="2230"/>
                    </a:lnTo>
                    <a:lnTo>
                      <a:pt x="1648" y="2230"/>
                    </a:lnTo>
                    <a:lnTo>
                      <a:pt x="1649" y="2230"/>
                    </a:lnTo>
                    <a:lnTo>
                      <a:pt x="1651" y="2230"/>
                    </a:lnTo>
                    <a:lnTo>
                      <a:pt x="1651" y="2231"/>
                    </a:lnTo>
                    <a:lnTo>
                      <a:pt x="1652" y="2231"/>
                    </a:lnTo>
                    <a:lnTo>
                      <a:pt x="1653" y="2231"/>
                    </a:lnTo>
                    <a:lnTo>
                      <a:pt x="1653" y="2230"/>
                    </a:lnTo>
                    <a:lnTo>
                      <a:pt x="1654" y="2230"/>
                    </a:lnTo>
                    <a:lnTo>
                      <a:pt x="1655" y="2230"/>
                    </a:lnTo>
                    <a:lnTo>
                      <a:pt x="1655" y="2231"/>
                    </a:lnTo>
                    <a:lnTo>
                      <a:pt x="1655" y="2232"/>
                    </a:lnTo>
                    <a:lnTo>
                      <a:pt x="1655" y="2234"/>
                    </a:lnTo>
                    <a:lnTo>
                      <a:pt x="1655" y="2235"/>
                    </a:lnTo>
                    <a:lnTo>
                      <a:pt x="1656" y="2235"/>
                    </a:lnTo>
                    <a:lnTo>
                      <a:pt x="1656" y="2236"/>
                    </a:lnTo>
                    <a:lnTo>
                      <a:pt x="1656" y="2237"/>
                    </a:lnTo>
                    <a:lnTo>
                      <a:pt x="1656" y="2238"/>
                    </a:lnTo>
                    <a:lnTo>
                      <a:pt x="1656" y="2239"/>
                    </a:lnTo>
                    <a:lnTo>
                      <a:pt x="1656" y="2240"/>
                    </a:lnTo>
                    <a:lnTo>
                      <a:pt x="1657" y="2240"/>
                    </a:lnTo>
                    <a:lnTo>
                      <a:pt x="1657" y="2242"/>
                    </a:lnTo>
                    <a:lnTo>
                      <a:pt x="1657" y="2243"/>
                    </a:lnTo>
                    <a:lnTo>
                      <a:pt x="1658" y="2243"/>
                    </a:lnTo>
                    <a:lnTo>
                      <a:pt x="1658" y="2244"/>
                    </a:lnTo>
                    <a:lnTo>
                      <a:pt x="1660" y="2244"/>
                    </a:lnTo>
                    <a:lnTo>
                      <a:pt x="1660" y="2245"/>
                    </a:lnTo>
                    <a:lnTo>
                      <a:pt x="1661" y="2245"/>
                    </a:lnTo>
                    <a:lnTo>
                      <a:pt x="1662" y="2246"/>
                    </a:lnTo>
                    <a:lnTo>
                      <a:pt x="1663" y="2246"/>
                    </a:lnTo>
                    <a:lnTo>
                      <a:pt x="1664" y="2246"/>
                    </a:lnTo>
                    <a:lnTo>
                      <a:pt x="1664" y="2247"/>
                    </a:lnTo>
                    <a:lnTo>
                      <a:pt x="1665" y="2247"/>
                    </a:lnTo>
                    <a:lnTo>
                      <a:pt x="1665" y="2248"/>
                    </a:lnTo>
                    <a:lnTo>
                      <a:pt x="1666" y="2248"/>
                    </a:lnTo>
                    <a:lnTo>
                      <a:pt x="1666" y="2249"/>
                    </a:lnTo>
                    <a:lnTo>
                      <a:pt x="1668" y="2249"/>
                    </a:lnTo>
                    <a:lnTo>
                      <a:pt x="1668" y="2251"/>
                    </a:lnTo>
                    <a:lnTo>
                      <a:pt x="1668" y="2252"/>
                    </a:lnTo>
                    <a:lnTo>
                      <a:pt x="1669" y="2252"/>
                    </a:lnTo>
                    <a:lnTo>
                      <a:pt x="1669" y="2253"/>
                    </a:lnTo>
                    <a:lnTo>
                      <a:pt x="1669" y="2254"/>
                    </a:lnTo>
                    <a:lnTo>
                      <a:pt x="1669" y="2255"/>
                    </a:lnTo>
                    <a:lnTo>
                      <a:pt x="1670" y="2255"/>
                    </a:lnTo>
                    <a:lnTo>
                      <a:pt x="1670" y="2256"/>
                    </a:lnTo>
                    <a:lnTo>
                      <a:pt x="1670" y="2257"/>
                    </a:lnTo>
                    <a:lnTo>
                      <a:pt x="1671" y="2257"/>
                    </a:lnTo>
                    <a:lnTo>
                      <a:pt x="1671" y="2259"/>
                    </a:lnTo>
                    <a:lnTo>
                      <a:pt x="1671" y="2260"/>
                    </a:lnTo>
                    <a:lnTo>
                      <a:pt x="1672" y="2260"/>
                    </a:lnTo>
                    <a:lnTo>
                      <a:pt x="1672" y="2261"/>
                    </a:lnTo>
                    <a:lnTo>
                      <a:pt x="1673" y="2261"/>
                    </a:lnTo>
                    <a:lnTo>
                      <a:pt x="1673" y="2262"/>
                    </a:lnTo>
                    <a:lnTo>
                      <a:pt x="1674" y="2262"/>
                    </a:lnTo>
                    <a:lnTo>
                      <a:pt x="1674" y="2263"/>
                    </a:lnTo>
                    <a:lnTo>
                      <a:pt x="1675" y="2263"/>
                    </a:lnTo>
                    <a:lnTo>
                      <a:pt x="1675" y="2264"/>
                    </a:lnTo>
                    <a:lnTo>
                      <a:pt x="1677" y="2264"/>
                    </a:lnTo>
                    <a:lnTo>
                      <a:pt x="1677" y="2265"/>
                    </a:lnTo>
                    <a:lnTo>
                      <a:pt x="1678" y="2265"/>
                    </a:lnTo>
                    <a:lnTo>
                      <a:pt x="1677" y="2265"/>
                    </a:lnTo>
                    <a:lnTo>
                      <a:pt x="1677" y="2266"/>
                    </a:lnTo>
                    <a:lnTo>
                      <a:pt x="1678" y="2266"/>
                    </a:lnTo>
                    <a:lnTo>
                      <a:pt x="1677" y="2266"/>
                    </a:lnTo>
                    <a:lnTo>
                      <a:pt x="1677" y="2268"/>
                    </a:lnTo>
                    <a:lnTo>
                      <a:pt x="1678" y="2268"/>
                    </a:lnTo>
                    <a:lnTo>
                      <a:pt x="1678" y="2269"/>
                    </a:lnTo>
                    <a:lnTo>
                      <a:pt x="1679" y="2269"/>
                    </a:lnTo>
                    <a:lnTo>
                      <a:pt x="1679" y="2270"/>
                    </a:lnTo>
                    <a:lnTo>
                      <a:pt x="1679" y="2271"/>
                    </a:lnTo>
                    <a:lnTo>
                      <a:pt x="1678" y="2271"/>
                    </a:lnTo>
                    <a:lnTo>
                      <a:pt x="1678" y="2272"/>
                    </a:lnTo>
                    <a:lnTo>
                      <a:pt x="1678" y="2273"/>
                    </a:lnTo>
                    <a:lnTo>
                      <a:pt x="1677" y="2273"/>
                    </a:lnTo>
                    <a:lnTo>
                      <a:pt x="1677" y="2274"/>
                    </a:lnTo>
                    <a:lnTo>
                      <a:pt x="1675" y="2274"/>
                    </a:lnTo>
                    <a:lnTo>
                      <a:pt x="1675" y="2273"/>
                    </a:lnTo>
                    <a:lnTo>
                      <a:pt x="1674" y="2273"/>
                    </a:lnTo>
                    <a:lnTo>
                      <a:pt x="1674" y="2274"/>
                    </a:lnTo>
                    <a:lnTo>
                      <a:pt x="1673" y="2274"/>
                    </a:lnTo>
                    <a:lnTo>
                      <a:pt x="1673" y="2276"/>
                    </a:lnTo>
                    <a:lnTo>
                      <a:pt x="1672" y="2276"/>
                    </a:lnTo>
                    <a:lnTo>
                      <a:pt x="1672" y="2277"/>
                    </a:lnTo>
                    <a:lnTo>
                      <a:pt x="1672" y="2276"/>
                    </a:lnTo>
                    <a:lnTo>
                      <a:pt x="1672" y="2277"/>
                    </a:lnTo>
                    <a:lnTo>
                      <a:pt x="1671" y="2277"/>
                    </a:lnTo>
                    <a:lnTo>
                      <a:pt x="1671" y="2278"/>
                    </a:lnTo>
                    <a:lnTo>
                      <a:pt x="1670" y="2278"/>
                    </a:lnTo>
                    <a:lnTo>
                      <a:pt x="1669" y="2278"/>
                    </a:lnTo>
                    <a:lnTo>
                      <a:pt x="1669" y="2279"/>
                    </a:lnTo>
                    <a:lnTo>
                      <a:pt x="1668" y="2279"/>
                    </a:lnTo>
                    <a:lnTo>
                      <a:pt x="1666" y="2279"/>
                    </a:lnTo>
                    <a:lnTo>
                      <a:pt x="1665" y="2279"/>
                    </a:lnTo>
                    <a:lnTo>
                      <a:pt x="1664" y="2279"/>
                    </a:lnTo>
                    <a:lnTo>
                      <a:pt x="1663" y="2279"/>
                    </a:lnTo>
                    <a:lnTo>
                      <a:pt x="1663" y="2280"/>
                    </a:lnTo>
                    <a:lnTo>
                      <a:pt x="1663" y="2281"/>
                    </a:lnTo>
                    <a:lnTo>
                      <a:pt x="1662" y="2281"/>
                    </a:lnTo>
                    <a:lnTo>
                      <a:pt x="1662" y="2282"/>
                    </a:lnTo>
                    <a:lnTo>
                      <a:pt x="1662" y="2283"/>
                    </a:lnTo>
                    <a:lnTo>
                      <a:pt x="1662" y="2285"/>
                    </a:lnTo>
                    <a:lnTo>
                      <a:pt x="1662" y="2286"/>
                    </a:lnTo>
                    <a:lnTo>
                      <a:pt x="1662" y="2287"/>
                    </a:lnTo>
                    <a:lnTo>
                      <a:pt x="1662" y="2288"/>
                    </a:lnTo>
                    <a:lnTo>
                      <a:pt x="1663" y="2288"/>
                    </a:lnTo>
                    <a:lnTo>
                      <a:pt x="1662" y="2288"/>
                    </a:lnTo>
                    <a:lnTo>
                      <a:pt x="1662" y="2289"/>
                    </a:lnTo>
                    <a:lnTo>
                      <a:pt x="1662" y="2290"/>
                    </a:lnTo>
                    <a:lnTo>
                      <a:pt x="1661" y="2290"/>
                    </a:lnTo>
                    <a:lnTo>
                      <a:pt x="1660" y="2290"/>
                    </a:lnTo>
                    <a:lnTo>
                      <a:pt x="1658" y="2290"/>
                    </a:lnTo>
                    <a:lnTo>
                      <a:pt x="1657" y="2290"/>
                    </a:lnTo>
                    <a:lnTo>
                      <a:pt x="1656" y="2290"/>
                    </a:lnTo>
                    <a:lnTo>
                      <a:pt x="1655" y="2290"/>
                    </a:lnTo>
                    <a:lnTo>
                      <a:pt x="1654" y="2290"/>
                    </a:lnTo>
                    <a:lnTo>
                      <a:pt x="1653" y="2290"/>
                    </a:lnTo>
                    <a:lnTo>
                      <a:pt x="1653" y="2291"/>
                    </a:lnTo>
                    <a:lnTo>
                      <a:pt x="1652" y="2291"/>
                    </a:lnTo>
                    <a:lnTo>
                      <a:pt x="1652" y="2293"/>
                    </a:lnTo>
                    <a:lnTo>
                      <a:pt x="1651" y="2291"/>
                    </a:lnTo>
                    <a:lnTo>
                      <a:pt x="1651" y="2293"/>
                    </a:lnTo>
                    <a:lnTo>
                      <a:pt x="1651" y="2294"/>
                    </a:lnTo>
                    <a:lnTo>
                      <a:pt x="1652" y="2294"/>
                    </a:lnTo>
                    <a:lnTo>
                      <a:pt x="1652" y="2295"/>
                    </a:lnTo>
                    <a:lnTo>
                      <a:pt x="1652" y="2296"/>
                    </a:lnTo>
                    <a:lnTo>
                      <a:pt x="1652" y="2297"/>
                    </a:lnTo>
                    <a:lnTo>
                      <a:pt x="1651" y="2297"/>
                    </a:lnTo>
                    <a:lnTo>
                      <a:pt x="1651" y="2298"/>
                    </a:lnTo>
                    <a:lnTo>
                      <a:pt x="1652" y="2298"/>
                    </a:lnTo>
                    <a:lnTo>
                      <a:pt x="1652" y="2297"/>
                    </a:lnTo>
                    <a:lnTo>
                      <a:pt x="1652" y="2298"/>
                    </a:lnTo>
                    <a:lnTo>
                      <a:pt x="1653" y="2299"/>
                    </a:lnTo>
                    <a:lnTo>
                      <a:pt x="1653" y="2300"/>
                    </a:lnTo>
                    <a:lnTo>
                      <a:pt x="1654" y="2300"/>
                    </a:lnTo>
                    <a:lnTo>
                      <a:pt x="1654" y="2302"/>
                    </a:lnTo>
                    <a:lnTo>
                      <a:pt x="1655" y="2302"/>
                    </a:lnTo>
                    <a:lnTo>
                      <a:pt x="1656" y="2302"/>
                    </a:lnTo>
                    <a:lnTo>
                      <a:pt x="1656" y="2303"/>
                    </a:lnTo>
                    <a:lnTo>
                      <a:pt x="1657" y="2303"/>
                    </a:lnTo>
                    <a:lnTo>
                      <a:pt x="1657" y="2304"/>
                    </a:lnTo>
                    <a:lnTo>
                      <a:pt x="1658" y="2304"/>
                    </a:lnTo>
                    <a:lnTo>
                      <a:pt x="1660" y="2305"/>
                    </a:lnTo>
                    <a:lnTo>
                      <a:pt x="1661" y="2305"/>
                    </a:lnTo>
                    <a:lnTo>
                      <a:pt x="1662" y="2305"/>
                    </a:lnTo>
                    <a:lnTo>
                      <a:pt x="1663" y="2305"/>
                    </a:lnTo>
                    <a:lnTo>
                      <a:pt x="1663" y="2304"/>
                    </a:lnTo>
                    <a:lnTo>
                      <a:pt x="1663" y="2303"/>
                    </a:lnTo>
                    <a:lnTo>
                      <a:pt x="1664" y="2303"/>
                    </a:lnTo>
                    <a:lnTo>
                      <a:pt x="1664" y="2302"/>
                    </a:lnTo>
                    <a:lnTo>
                      <a:pt x="1665" y="2302"/>
                    </a:lnTo>
                    <a:lnTo>
                      <a:pt x="1665" y="2300"/>
                    </a:lnTo>
                    <a:lnTo>
                      <a:pt x="1665" y="2299"/>
                    </a:lnTo>
                    <a:lnTo>
                      <a:pt x="1666" y="2299"/>
                    </a:lnTo>
                    <a:lnTo>
                      <a:pt x="1666" y="2298"/>
                    </a:lnTo>
                    <a:lnTo>
                      <a:pt x="1666" y="2297"/>
                    </a:lnTo>
                    <a:lnTo>
                      <a:pt x="1666" y="2296"/>
                    </a:lnTo>
                    <a:lnTo>
                      <a:pt x="1668" y="2296"/>
                    </a:lnTo>
                    <a:lnTo>
                      <a:pt x="1668" y="2295"/>
                    </a:lnTo>
                    <a:lnTo>
                      <a:pt x="1668" y="2296"/>
                    </a:lnTo>
                    <a:lnTo>
                      <a:pt x="1669" y="2296"/>
                    </a:lnTo>
                    <a:lnTo>
                      <a:pt x="1670" y="2296"/>
                    </a:lnTo>
                    <a:lnTo>
                      <a:pt x="1670" y="2297"/>
                    </a:lnTo>
                    <a:lnTo>
                      <a:pt x="1671" y="2297"/>
                    </a:lnTo>
                    <a:lnTo>
                      <a:pt x="1672" y="2297"/>
                    </a:lnTo>
                    <a:lnTo>
                      <a:pt x="1672" y="2298"/>
                    </a:lnTo>
                    <a:lnTo>
                      <a:pt x="1673" y="2298"/>
                    </a:lnTo>
                    <a:lnTo>
                      <a:pt x="1674" y="2298"/>
                    </a:lnTo>
                    <a:lnTo>
                      <a:pt x="1674" y="2299"/>
                    </a:lnTo>
                    <a:lnTo>
                      <a:pt x="1675" y="2299"/>
                    </a:lnTo>
                    <a:lnTo>
                      <a:pt x="1677" y="2299"/>
                    </a:lnTo>
                    <a:lnTo>
                      <a:pt x="1678" y="2299"/>
                    </a:lnTo>
                    <a:lnTo>
                      <a:pt x="1678" y="2298"/>
                    </a:lnTo>
                    <a:lnTo>
                      <a:pt x="1679" y="2298"/>
                    </a:lnTo>
                    <a:lnTo>
                      <a:pt x="1679" y="2297"/>
                    </a:lnTo>
                    <a:lnTo>
                      <a:pt x="1679" y="2298"/>
                    </a:lnTo>
                    <a:lnTo>
                      <a:pt x="1679" y="2297"/>
                    </a:lnTo>
                    <a:lnTo>
                      <a:pt x="1680" y="2297"/>
                    </a:lnTo>
                    <a:lnTo>
                      <a:pt x="1681" y="2296"/>
                    </a:lnTo>
                    <a:lnTo>
                      <a:pt x="1681" y="2295"/>
                    </a:lnTo>
                    <a:lnTo>
                      <a:pt x="1682" y="2295"/>
                    </a:lnTo>
                    <a:lnTo>
                      <a:pt x="1682" y="2294"/>
                    </a:lnTo>
                    <a:lnTo>
                      <a:pt x="1682" y="2293"/>
                    </a:lnTo>
                    <a:lnTo>
                      <a:pt x="1683" y="2293"/>
                    </a:lnTo>
                    <a:lnTo>
                      <a:pt x="1683" y="2291"/>
                    </a:lnTo>
                    <a:lnTo>
                      <a:pt x="1683" y="2290"/>
                    </a:lnTo>
                    <a:lnTo>
                      <a:pt x="1683" y="2289"/>
                    </a:lnTo>
                    <a:lnTo>
                      <a:pt x="1682" y="2289"/>
                    </a:lnTo>
                    <a:lnTo>
                      <a:pt x="1681" y="2289"/>
                    </a:lnTo>
                    <a:lnTo>
                      <a:pt x="1681" y="2288"/>
                    </a:lnTo>
                    <a:lnTo>
                      <a:pt x="1681" y="2287"/>
                    </a:lnTo>
                    <a:lnTo>
                      <a:pt x="1682" y="2286"/>
                    </a:lnTo>
                    <a:lnTo>
                      <a:pt x="1682" y="2287"/>
                    </a:lnTo>
                    <a:lnTo>
                      <a:pt x="1683" y="2287"/>
                    </a:lnTo>
                    <a:lnTo>
                      <a:pt x="1685" y="2287"/>
                    </a:lnTo>
                    <a:lnTo>
                      <a:pt x="1686" y="2287"/>
                    </a:lnTo>
                    <a:lnTo>
                      <a:pt x="1686" y="2288"/>
                    </a:lnTo>
                    <a:lnTo>
                      <a:pt x="1687" y="2288"/>
                    </a:lnTo>
                    <a:lnTo>
                      <a:pt x="1688" y="2288"/>
                    </a:lnTo>
                    <a:lnTo>
                      <a:pt x="1689" y="2289"/>
                    </a:lnTo>
                    <a:lnTo>
                      <a:pt x="1690" y="2289"/>
                    </a:lnTo>
                    <a:lnTo>
                      <a:pt x="1691" y="2289"/>
                    </a:lnTo>
                    <a:lnTo>
                      <a:pt x="1692" y="2289"/>
                    </a:lnTo>
                    <a:lnTo>
                      <a:pt x="1692" y="2290"/>
                    </a:lnTo>
                    <a:lnTo>
                      <a:pt x="1694" y="2290"/>
                    </a:lnTo>
                    <a:lnTo>
                      <a:pt x="1695" y="2290"/>
                    </a:lnTo>
                    <a:lnTo>
                      <a:pt x="1695" y="2291"/>
                    </a:lnTo>
                    <a:lnTo>
                      <a:pt x="1696" y="2291"/>
                    </a:lnTo>
                    <a:lnTo>
                      <a:pt x="1697" y="2291"/>
                    </a:lnTo>
                    <a:lnTo>
                      <a:pt x="1697" y="2293"/>
                    </a:lnTo>
                    <a:lnTo>
                      <a:pt x="1698" y="2293"/>
                    </a:lnTo>
                    <a:lnTo>
                      <a:pt x="1698" y="2294"/>
                    </a:lnTo>
                    <a:lnTo>
                      <a:pt x="1699" y="2294"/>
                    </a:lnTo>
                    <a:lnTo>
                      <a:pt x="1700" y="2294"/>
                    </a:lnTo>
                    <a:lnTo>
                      <a:pt x="1702" y="2295"/>
                    </a:lnTo>
                    <a:lnTo>
                      <a:pt x="1703" y="2295"/>
                    </a:lnTo>
                    <a:lnTo>
                      <a:pt x="1704" y="2296"/>
                    </a:lnTo>
                    <a:lnTo>
                      <a:pt x="1703" y="2296"/>
                    </a:lnTo>
                    <a:lnTo>
                      <a:pt x="1703" y="2297"/>
                    </a:lnTo>
                    <a:lnTo>
                      <a:pt x="1703" y="2298"/>
                    </a:lnTo>
                    <a:lnTo>
                      <a:pt x="1702" y="2298"/>
                    </a:lnTo>
                    <a:lnTo>
                      <a:pt x="1702" y="2299"/>
                    </a:lnTo>
                    <a:lnTo>
                      <a:pt x="1700" y="2299"/>
                    </a:lnTo>
                    <a:lnTo>
                      <a:pt x="1700" y="2300"/>
                    </a:lnTo>
                    <a:lnTo>
                      <a:pt x="1699" y="2300"/>
                    </a:lnTo>
                    <a:lnTo>
                      <a:pt x="1698" y="2300"/>
                    </a:lnTo>
                    <a:lnTo>
                      <a:pt x="1698" y="2302"/>
                    </a:lnTo>
                    <a:lnTo>
                      <a:pt x="1697" y="2302"/>
                    </a:lnTo>
                    <a:lnTo>
                      <a:pt x="1697" y="2303"/>
                    </a:lnTo>
                    <a:lnTo>
                      <a:pt x="1696" y="2303"/>
                    </a:lnTo>
                    <a:lnTo>
                      <a:pt x="1696" y="2304"/>
                    </a:lnTo>
                    <a:lnTo>
                      <a:pt x="1695" y="2304"/>
                    </a:lnTo>
                    <a:lnTo>
                      <a:pt x="1694" y="2304"/>
                    </a:lnTo>
                    <a:lnTo>
                      <a:pt x="1694" y="2305"/>
                    </a:lnTo>
                    <a:lnTo>
                      <a:pt x="1692" y="2305"/>
                    </a:lnTo>
                    <a:lnTo>
                      <a:pt x="1692" y="2306"/>
                    </a:lnTo>
                    <a:lnTo>
                      <a:pt x="1691" y="2306"/>
                    </a:lnTo>
                    <a:lnTo>
                      <a:pt x="1691" y="2307"/>
                    </a:lnTo>
                    <a:lnTo>
                      <a:pt x="1691" y="2308"/>
                    </a:lnTo>
                    <a:lnTo>
                      <a:pt x="1690" y="2308"/>
                    </a:lnTo>
                    <a:lnTo>
                      <a:pt x="1691" y="2308"/>
                    </a:lnTo>
                    <a:lnTo>
                      <a:pt x="1690" y="2308"/>
                    </a:lnTo>
                    <a:lnTo>
                      <a:pt x="1690" y="2310"/>
                    </a:lnTo>
                    <a:lnTo>
                      <a:pt x="1690" y="2311"/>
                    </a:lnTo>
                    <a:lnTo>
                      <a:pt x="1689" y="2310"/>
                    </a:lnTo>
                    <a:lnTo>
                      <a:pt x="1688" y="2310"/>
                    </a:lnTo>
                    <a:lnTo>
                      <a:pt x="1688" y="2308"/>
                    </a:lnTo>
                    <a:lnTo>
                      <a:pt x="1687" y="2308"/>
                    </a:lnTo>
                    <a:lnTo>
                      <a:pt x="1686" y="2308"/>
                    </a:lnTo>
                    <a:lnTo>
                      <a:pt x="1686" y="2310"/>
                    </a:lnTo>
                    <a:lnTo>
                      <a:pt x="1686" y="2311"/>
                    </a:lnTo>
                    <a:lnTo>
                      <a:pt x="1686" y="2312"/>
                    </a:lnTo>
                    <a:lnTo>
                      <a:pt x="1687" y="2312"/>
                    </a:lnTo>
                    <a:lnTo>
                      <a:pt x="1688" y="2312"/>
                    </a:lnTo>
                    <a:lnTo>
                      <a:pt x="1688" y="2313"/>
                    </a:lnTo>
                    <a:lnTo>
                      <a:pt x="1689" y="2313"/>
                    </a:lnTo>
                    <a:lnTo>
                      <a:pt x="1689" y="2314"/>
                    </a:lnTo>
                    <a:lnTo>
                      <a:pt x="1688" y="2314"/>
                    </a:lnTo>
                    <a:lnTo>
                      <a:pt x="1688" y="2315"/>
                    </a:lnTo>
                    <a:lnTo>
                      <a:pt x="1687" y="2315"/>
                    </a:lnTo>
                    <a:lnTo>
                      <a:pt x="1687" y="2316"/>
                    </a:lnTo>
                    <a:lnTo>
                      <a:pt x="1686" y="2316"/>
                    </a:lnTo>
                    <a:lnTo>
                      <a:pt x="1687" y="2316"/>
                    </a:lnTo>
                    <a:lnTo>
                      <a:pt x="1687" y="2318"/>
                    </a:lnTo>
                    <a:lnTo>
                      <a:pt x="1688" y="2318"/>
                    </a:lnTo>
                    <a:lnTo>
                      <a:pt x="1689" y="2318"/>
                    </a:lnTo>
                    <a:lnTo>
                      <a:pt x="1689" y="2319"/>
                    </a:lnTo>
                    <a:lnTo>
                      <a:pt x="1690" y="2319"/>
                    </a:lnTo>
                    <a:lnTo>
                      <a:pt x="1690" y="2320"/>
                    </a:lnTo>
                    <a:lnTo>
                      <a:pt x="1690" y="2319"/>
                    </a:lnTo>
                    <a:lnTo>
                      <a:pt x="1690" y="2320"/>
                    </a:lnTo>
                    <a:lnTo>
                      <a:pt x="1691" y="2320"/>
                    </a:lnTo>
                    <a:lnTo>
                      <a:pt x="1692" y="2320"/>
                    </a:lnTo>
                    <a:lnTo>
                      <a:pt x="1692" y="2319"/>
                    </a:lnTo>
                    <a:lnTo>
                      <a:pt x="1692" y="2318"/>
                    </a:lnTo>
                    <a:lnTo>
                      <a:pt x="1694" y="2318"/>
                    </a:lnTo>
                    <a:lnTo>
                      <a:pt x="1694" y="2316"/>
                    </a:lnTo>
                    <a:lnTo>
                      <a:pt x="1695" y="2316"/>
                    </a:lnTo>
                    <a:lnTo>
                      <a:pt x="1695" y="2315"/>
                    </a:lnTo>
                    <a:lnTo>
                      <a:pt x="1696" y="2315"/>
                    </a:lnTo>
                    <a:lnTo>
                      <a:pt x="1696" y="2314"/>
                    </a:lnTo>
                    <a:lnTo>
                      <a:pt x="1696" y="2313"/>
                    </a:lnTo>
                    <a:lnTo>
                      <a:pt x="1696" y="2312"/>
                    </a:lnTo>
                    <a:lnTo>
                      <a:pt x="1696" y="2311"/>
                    </a:lnTo>
                    <a:lnTo>
                      <a:pt x="1697" y="2311"/>
                    </a:lnTo>
                    <a:lnTo>
                      <a:pt x="1697" y="2312"/>
                    </a:lnTo>
                    <a:lnTo>
                      <a:pt x="1697" y="2313"/>
                    </a:lnTo>
                    <a:lnTo>
                      <a:pt x="1698" y="2313"/>
                    </a:lnTo>
                    <a:lnTo>
                      <a:pt x="1698" y="2314"/>
                    </a:lnTo>
                    <a:lnTo>
                      <a:pt x="1699" y="2314"/>
                    </a:lnTo>
                    <a:lnTo>
                      <a:pt x="1699" y="2315"/>
                    </a:lnTo>
                    <a:lnTo>
                      <a:pt x="1700" y="2315"/>
                    </a:lnTo>
                    <a:lnTo>
                      <a:pt x="1700" y="2316"/>
                    </a:lnTo>
                    <a:lnTo>
                      <a:pt x="1702" y="2316"/>
                    </a:lnTo>
                    <a:lnTo>
                      <a:pt x="1702" y="2318"/>
                    </a:lnTo>
                    <a:lnTo>
                      <a:pt x="1703" y="2318"/>
                    </a:lnTo>
                    <a:lnTo>
                      <a:pt x="1703" y="2319"/>
                    </a:lnTo>
                    <a:lnTo>
                      <a:pt x="1703" y="2318"/>
                    </a:lnTo>
                    <a:lnTo>
                      <a:pt x="1704" y="2319"/>
                    </a:lnTo>
                    <a:lnTo>
                      <a:pt x="1705" y="2319"/>
                    </a:lnTo>
                    <a:lnTo>
                      <a:pt x="1705" y="2320"/>
                    </a:lnTo>
                    <a:lnTo>
                      <a:pt x="1706" y="2320"/>
                    </a:lnTo>
                    <a:lnTo>
                      <a:pt x="1707" y="2321"/>
                    </a:lnTo>
                    <a:lnTo>
                      <a:pt x="1708" y="2321"/>
                    </a:lnTo>
                    <a:lnTo>
                      <a:pt x="1709" y="2321"/>
                    </a:lnTo>
                    <a:lnTo>
                      <a:pt x="1711" y="2321"/>
                    </a:lnTo>
                    <a:lnTo>
                      <a:pt x="1712" y="2321"/>
                    </a:lnTo>
                    <a:lnTo>
                      <a:pt x="1713" y="2321"/>
                    </a:lnTo>
                    <a:lnTo>
                      <a:pt x="1714" y="2321"/>
                    </a:lnTo>
                    <a:lnTo>
                      <a:pt x="1714" y="2322"/>
                    </a:lnTo>
                    <a:lnTo>
                      <a:pt x="1715" y="2322"/>
                    </a:lnTo>
                    <a:lnTo>
                      <a:pt x="1715" y="2323"/>
                    </a:lnTo>
                    <a:lnTo>
                      <a:pt x="1715" y="2324"/>
                    </a:lnTo>
                    <a:lnTo>
                      <a:pt x="1716" y="2324"/>
                    </a:lnTo>
                    <a:lnTo>
                      <a:pt x="1716" y="2325"/>
                    </a:lnTo>
                    <a:lnTo>
                      <a:pt x="1717" y="2325"/>
                    </a:lnTo>
                    <a:lnTo>
                      <a:pt x="1717" y="2327"/>
                    </a:lnTo>
                    <a:lnTo>
                      <a:pt x="1717" y="2328"/>
                    </a:lnTo>
                    <a:lnTo>
                      <a:pt x="1716" y="2328"/>
                    </a:lnTo>
                    <a:lnTo>
                      <a:pt x="1716" y="2329"/>
                    </a:lnTo>
                    <a:lnTo>
                      <a:pt x="1715" y="2329"/>
                    </a:lnTo>
                    <a:lnTo>
                      <a:pt x="1715" y="2330"/>
                    </a:lnTo>
                    <a:lnTo>
                      <a:pt x="1715" y="2331"/>
                    </a:lnTo>
                    <a:lnTo>
                      <a:pt x="1714" y="2331"/>
                    </a:lnTo>
                    <a:lnTo>
                      <a:pt x="1714" y="2332"/>
                    </a:lnTo>
                    <a:lnTo>
                      <a:pt x="1713" y="2332"/>
                    </a:lnTo>
                    <a:lnTo>
                      <a:pt x="1713" y="2333"/>
                    </a:lnTo>
                    <a:lnTo>
                      <a:pt x="1713" y="2332"/>
                    </a:lnTo>
                    <a:lnTo>
                      <a:pt x="1713" y="2333"/>
                    </a:lnTo>
                    <a:lnTo>
                      <a:pt x="1712" y="2333"/>
                    </a:lnTo>
                    <a:lnTo>
                      <a:pt x="1711" y="2333"/>
                    </a:lnTo>
                    <a:lnTo>
                      <a:pt x="1711" y="2335"/>
                    </a:lnTo>
                    <a:lnTo>
                      <a:pt x="1709" y="2333"/>
                    </a:lnTo>
                    <a:lnTo>
                      <a:pt x="1708" y="2333"/>
                    </a:lnTo>
                    <a:lnTo>
                      <a:pt x="1708" y="2335"/>
                    </a:lnTo>
                    <a:lnTo>
                      <a:pt x="1708" y="2336"/>
                    </a:lnTo>
                    <a:lnTo>
                      <a:pt x="1709" y="2336"/>
                    </a:lnTo>
                    <a:lnTo>
                      <a:pt x="1709" y="2337"/>
                    </a:lnTo>
                    <a:lnTo>
                      <a:pt x="1709" y="2338"/>
                    </a:lnTo>
                    <a:lnTo>
                      <a:pt x="1711" y="2338"/>
                    </a:lnTo>
                    <a:lnTo>
                      <a:pt x="1711" y="2337"/>
                    </a:lnTo>
                    <a:lnTo>
                      <a:pt x="1711" y="2336"/>
                    </a:lnTo>
                    <a:lnTo>
                      <a:pt x="1712" y="2336"/>
                    </a:lnTo>
                    <a:lnTo>
                      <a:pt x="1712" y="2335"/>
                    </a:lnTo>
                    <a:lnTo>
                      <a:pt x="1713" y="2335"/>
                    </a:lnTo>
                    <a:lnTo>
                      <a:pt x="1713" y="2333"/>
                    </a:lnTo>
                    <a:lnTo>
                      <a:pt x="1714" y="2333"/>
                    </a:lnTo>
                    <a:lnTo>
                      <a:pt x="1714" y="2332"/>
                    </a:lnTo>
                    <a:lnTo>
                      <a:pt x="1714" y="2333"/>
                    </a:lnTo>
                    <a:lnTo>
                      <a:pt x="1715" y="2333"/>
                    </a:lnTo>
                    <a:lnTo>
                      <a:pt x="1715" y="2335"/>
                    </a:lnTo>
                    <a:lnTo>
                      <a:pt x="1716" y="2335"/>
                    </a:lnTo>
                    <a:lnTo>
                      <a:pt x="1716" y="2333"/>
                    </a:lnTo>
                    <a:lnTo>
                      <a:pt x="1717" y="2333"/>
                    </a:lnTo>
                    <a:lnTo>
                      <a:pt x="1717" y="2332"/>
                    </a:lnTo>
                    <a:lnTo>
                      <a:pt x="1719" y="2332"/>
                    </a:lnTo>
                    <a:lnTo>
                      <a:pt x="1719" y="2331"/>
                    </a:lnTo>
                    <a:lnTo>
                      <a:pt x="1719" y="2330"/>
                    </a:lnTo>
                    <a:lnTo>
                      <a:pt x="1719" y="2329"/>
                    </a:lnTo>
                    <a:lnTo>
                      <a:pt x="1717" y="2329"/>
                    </a:lnTo>
                    <a:lnTo>
                      <a:pt x="1717" y="2328"/>
                    </a:lnTo>
                    <a:lnTo>
                      <a:pt x="1717" y="2327"/>
                    </a:lnTo>
                    <a:lnTo>
                      <a:pt x="1719" y="2327"/>
                    </a:lnTo>
                    <a:lnTo>
                      <a:pt x="1720" y="2327"/>
                    </a:lnTo>
                    <a:lnTo>
                      <a:pt x="1721" y="2327"/>
                    </a:lnTo>
                    <a:lnTo>
                      <a:pt x="1722" y="2327"/>
                    </a:lnTo>
                    <a:lnTo>
                      <a:pt x="1722" y="2328"/>
                    </a:lnTo>
                    <a:lnTo>
                      <a:pt x="1723" y="2328"/>
                    </a:lnTo>
                    <a:lnTo>
                      <a:pt x="1724" y="2328"/>
                    </a:lnTo>
                    <a:lnTo>
                      <a:pt x="1724" y="2329"/>
                    </a:lnTo>
                    <a:lnTo>
                      <a:pt x="1725" y="2329"/>
                    </a:lnTo>
                    <a:lnTo>
                      <a:pt x="1725" y="2330"/>
                    </a:lnTo>
                    <a:lnTo>
                      <a:pt x="1727" y="2330"/>
                    </a:lnTo>
                    <a:lnTo>
                      <a:pt x="1728" y="2330"/>
                    </a:lnTo>
                    <a:lnTo>
                      <a:pt x="1729" y="2330"/>
                    </a:lnTo>
                    <a:lnTo>
                      <a:pt x="1729" y="2331"/>
                    </a:lnTo>
                    <a:lnTo>
                      <a:pt x="1730" y="2331"/>
                    </a:lnTo>
                    <a:lnTo>
                      <a:pt x="1731" y="2331"/>
                    </a:lnTo>
                    <a:lnTo>
                      <a:pt x="1732" y="2331"/>
                    </a:lnTo>
                    <a:lnTo>
                      <a:pt x="1732" y="2332"/>
                    </a:lnTo>
                    <a:lnTo>
                      <a:pt x="1733" y="2332"/>
                    </a:lnTo>
                    <a:lnTo>
                      <a:pt x="1734" y="2332"/>
                    </a:lnTo>
                    <a:lnTo>
                      <a:pt x="1734" y="2331"/>
                    </a:lnTo>
                    <a:lnTo>
                      <a:pt x="1734" y="2332"/>
                    </a:lnTo>
                    <a:lnTo>
                      <a:pt x="1736" y="2332"/>
                    </a:lnTo>
                    <a:lnTo>
                      <a:pt x="1737" y="2333"/>
                    </a:lnTo>
                    <a:lnTo>
                      <a:pt x="1738" y="2335"/>
                    </a:lnTo>
                    <a:lnTo>
                      <a:pt x="1739" y="2336"/>
                    </a:lnTo>
                    <a:lnTo>
                      <a:pt x="1740" y="2336"/>
                    </a:lnTo>
                    <a:lnTo>
                      <a:pt x="1740" y="2337"/>
                    </a:lnTo>
                    <a:lnTo>
                      <a:pt x="1741" y="2337"/>
                    </a:lnTo>
                    <a:lnTo>
                      <a:pt x="1741" y="2338"/>
                    </a:lnTo>
                    <a:lnTo>
                      <a:pt x="1742" y="2338"/>
                    </a:lnTo>
                    <a:lnTo>
                      <a:pt x="1742" y="2339"/>
                    </a:lnTo>
                    <a:lnTo>
                      <a:pt x="1744" y="2339"/>
                    </a:lnTo>
                    <a:lnTo>
                      <a:pt x="1745" y="2339"/>
                    </a:lnTo>
                    <a:lnTo>
                      <a:pt x="1745" y="2340"/>
                    </a:lnTo>
                    <a:lnTo>
                      <a:pt x="1746" y="2340"/>
                    </a:lnTo>
                    <a:lnTo>
                      <a:pt x="1747" y="2340"/>
                    </a:lnTo>
                    <a:lnTo>
                      <a:pt x="1748" y="2340"/>
                    </a:lnTo>
                    <a:lnTo>
                      <a:pt x="1749" y="2341"/>
                    </a:lnTo>
                    <a:lnTo>
                      <a:pt x="1750" y="2341"/>
                    </a:lnTo>
                    <a:lnTo>
                      <a:pt x="1751" y="2341"/>
                    </a:lnTo>
                    <a:lnTo>
                      <a:pt x="1753" y="2341"/>
                    </a:lnTo>
                    <a:lnTo>
                      <a:pt x="1754" y="2341"/>
                    </a:lnTo>
                    <a:lnTo>
                      <a:pt x="1754" y="2342"/>
                    </a:lnTo>
                    <a:lnTo>
                      <a:pt x="1755" y="2342"/>
                    </a:lnTo>
                    <a:lnTo>
                      <a:pt x="1755" y="2344"/>
                    </a:lnTo>
                    <a:lnTo>
                      <a:pt x="1756" y="2344"/>
                    </a:lnTo>
                    <a:lnTo>
                      <a:pt x="1756" y="2345"/>
                    </a:lnTo>
                    <a:lnTo>
                      <a:pt x="1757" y="2345"/>
                    </a:lnTo>
                    <a:lnTo>
                      <a:pt x="1757" y="2346"/>
                    </a:lnTo>
                    <a:lnTo>
                      <a:pt x="1758" y="2346"/>
                    </a:lnTo>
                    <a:lnTo>
                      <a:pt x="1758" y="2347"/>
                    </a:lnTo>
                    <a:lnTo>
                      <a:pt x="1759" y="2348"/>
                    </a:lnTo>
                    <a:lnTo>
                      <a:pt x="1761" y="2348"/>
                    </a:lnTo>
                    <a:lnTo>
                      <a:pt x="1761" y="2349"/>
                    </a:lnTo>
                    <a:lnTo>
                      <a:pt x="1761" y="2350"/>
                    </a:lnTo>
                    <a:lnTo>
                      <a:pt x="1762" y="2350"/>
                    </a:lnTo>
                    <a:lnTo>
                      <a:pt x="1761" y="2350"/>
                    </a:lnTo>
                    <a:lnTo>
                      <a:pt x="1761" y="2352"/>
                    </a:lnTo>
                    <a:lnTo>
                      <a:pt x="1762" y="2352"/>
                    </a:lnTo>
                    <a:lnTo>
                      <a:pt x="1762" y="2353"/>
                    </a:lnTo>
                    <a:lnTo>
                      <a:pt x="1761" y="2353"/>
                    </a:lnTo>
                    <a:lnTo>
                      <a:pt x="1762" y="2353"/>
                    </a:lnTo>
                    <a:lnTo>
                      <a:pt x="1762" y="2354"/>
                    </a:lnTo>
                    <a:lnTo>
                      <a:pt x="1762" y="2355"/>
                    </a:lnTo>
                    <a:lnTo>
                      <a:pt x="1761" y="2355"/>
                    </a:lnTo>
                    <a:lnTo>
                      <a:pt x="1762" y="2355"/>
                    </a:lnTo>
                    <a:lnTo>
                      <a:pt x="1762" y="2356"/>
                    </a:lnTo>
                    <a:lnTo>
                      <a:pt x="1762" y="2357"/>
                    </a:lnTo>
                    <a:lnTo>
                      <a:pt x="1763" y="2357"/>
                    </a:lnTo>
                    <a:lnTo>
                      <a:pt x="1763" y="2358"/>
                    </a:lnTo>
                    <a:lnTo>
                      <a:pt x="1764" y="2358"/>
                    </a:lnTo>
                    <a:lnTo>
                      <a:pt x="1764" y="2359"/>
                    </a:lnTo>
                    <a:lnTo>
                      <a:pt x="1765" y="2361"/>
                    </a:lnTo>
                    <a:lnTo>
                      <a:pt x="1766" y="2361"/>
                    </a:lnTo>
                    <a:lnTo>
                      <a:pt x="1766" y="2362"/>
                    </a:lnTo>
                    <a:lnTo>
                      <a:pt x="1767" y="2362"/>
                    </a:lnTo>
                    <a:lnTo>
                      <a:pt x="1767" y="2363"/>
                    </a:lnTo>
                    <a:lnTo>
                      <a:pt x="1768" y="2364"/>
                    </a:lnTo>
                    <a:lnTo>
                      <a:pt x="1770" y="2364"/>
                    </a:lnTo>
                    <a:lnTo>
                      <a:pt x="1770" y="2365"/>
                    </a:lnTo>
                    <a:lnTo>
                      <a:pt x="1771" y="2365"/>
                    </a:lnTo>
                    <a:lnTo>
                      <a:pt x="1772" y="2366"/>
                    </a:lnTo>
                    <a:lnTo>
                      <a:pt x="1773" y="2366"/>
                    </a:lnTo>
                    <a:lnTo>
                      <a:pt x="1773" y="2365"/>
                    </a:lnTo>
                    <a:lnTo>
                      <a:pt x="1774" y="2365"/>
                    </a:lnTo>
                    <a:lnTo>
                      <a:pt x="1775" y="2365"/>
                    </a:lnTo>
                    <a:lnTo>
                      <a:pt x="1776" y="2365"/>
                    </a:lnTo>
                    <a:lnTo>
                      <a:pt x="1778" y="2365"/>
                    </a:lnTo>
                    <a:lnTo>
                      <a:pt x="1778" y="2364"/>
                    </a:lnTo>
                    <a:lnTo>
                      <a:pt x="1779" y="2364"/>
                    </a:lnTo>
                    <a:lnTo>
                      <a:pt x="1780" y="2364"/>
                    </a:lnTo>
                    <a:lnTo>
                      <a:pt x="1781" y="2364"/>
                    </a:lnTo>
                    <a:lnTo>
                      <a:pt x="1782" y="2364"/>
                    </a:lnTo>
                    <a:lnTo>
                      <a:pt x="1783" y="2364"/>
                    </a:lnTo>
                    <a:lnTo>
                      <a:pt x="1783" y="2363"/>
                    </a:lnTo>
                    <a:lnTo>
                      <a:pt x="1784" y="2363"/>
                    </a:lnTo>
                    <a:lnTo>
                      <a:pt x="1784" y="2362"/>
                    </a:lnTo>
                    <a:lnTo>
                      <a:pt x="1784" y="2363"/>
                    </a:lnTo>
                    <a:lnTo>
                      <a:pt x="1784" y="2364"/>
                    </a:lnTo>
                    <a:lnTo>
                      <a:pt x="1785" y="2364"/>
                    </a:lnTo>
                    <a:lnTo>
                      <a:pt x="1787" y="2364"/>
                    </a:lnTo>
                    <a:lnTo>
                      <a:pt x="1788" y="2364"/>
                    </a:lnTo>
                    <a:lnTo>
                      <a:pt x="1789" y="2364"/>
                    </a:lnTo>
                    <a:lnTo>
                      <a:pt x="1790" y="2364"/>
                    </a:lnTo>
                    <a:lnTo>
                      <a:pt x="1791" y="2365"/>
                    </a:lnTo>
                    <a:lnTo>
                      <a:pt x="1792" y="2365"/>
                    </a:lnTo>
                    <a:lnTo>
                      <a:pt x="1793" y="2365"/>
                    </a:lnTo>
                    <a:lnTo>
                      <a:pt x="1795" y="2365"/>
                    </a:lnTo>
                    <a:lnTo>
                      <a:pt x="1796" y="2365"/>
                    </a:lnTo>
                    <a:lnTo>
                      <a:pt x="1797" y="2365"/>
                    </a:lnTo>
                    <a:lnTo>
                      <a:pt x="1797" y="2364"/>
                    </a:lnTo>
                    <a:lnTo>
                      <a:pt x="1798" y="2364"/>
                    </a:lnTo>
                    <a:lnTo>
                      <a:pt x="1799" y="2364"/>
                    </a:lnTo>
                    <a:lnTo>
                      <a:pt x="1799" y="2365"/>
                    </a:lnTo>
                    <a:lnTo>
                      <a:pt x="1800" y="2365"/>
                    </a:lnTo>
                    <a:lnTo>
                      <a:pt x="1800" y="2366"/>
                    </a:lnTo>
                    <a:lnTo>
                      <a:pt x="1801" y="2366"/>
                    </a:lnTo>
                    <a:lnTo>
                      <a:pt x="1801" y="2367"/>
                    </a:lnTo>
                    <a:lnTo>
                      <a:pt x="1803" y="2367"/>
                    </a:lnTo>
                    <a:lnTo>
                      <a:pt x="1804" y="2367"/>
                    </a:lnTo>
                    <a:lnTo>
                      <a:pt x="1805" y="2367"/>
                    </a:lnTo>
                    <a:lnTo>
                      <a:pt x="1806" y="2369"/>
                    </a:lnTo>
                    <a:lnTo>
                      <a:pt x="1807" y="2369"/>
                    </a:lnTo>
                    <a:lnTo>
                      <a:pt x="1808" y="2369"/>
                    </a:lnTo>
                    <a:lnTo>
                      <a:pt x="1809" y="2369"/>
                    </a:lnTo>
                    <a:lnTo>
                      <a:pt x="1810" y="2369"/>
                    </a:lnTo>
                    <a:lnTo>
                      <a:pt x="1812" y="2369"/>
                    </a:lnTo>
                    <a:lnTo>
                      <a:pt x="1813" y="2369"/>
                    </a:lnTo>
                    <a:lnTo>
                      <a:pt x="1814" y="2369"/>
                    </a:lnTo>
                    <a:lnTo>
                      <a:pt x="1814" y="2367"/>
                    </a:lnTo>
                    <a:lnTo>
                      <a:pt x="1814" y="2369"/>
                    </a:lnTo>
                    <a:lnTo>
                      <a:pt x="1814" y="2367"/>
                    </a:lnTo>
                    <a:lnTo>
                      <a:pt x="1815" y="2367"/>
                    </a:lnTo>
                    <a:lnTo>
                      <a:pt x="1816" y="2367"/>
                    </a:lnTo>
                    <a:lnTo>
                      <a:pt x="1817" y="2367"/>
                    </a:lnTo>
                    <a:lnTo>
                      <a:pt x="1818" y="2367"/>
                    </a:lnTo>
                    <a:lnTo>
                      <a:pt x="1818" y="2366"/>
                    </a:lnTo>
                    <a:lnTo>
                      <a:pt x="1818" y="2367"/>
                    </a:lnTo>
                    <a:lnTo>
                      <a:pt x="1818" y="2366"/>
                    </a:lnTo>
                    <a:lnTo>
                      <a:pt x="1820" y="2366"/>
                    </a:lnTo>
                    <a:lnTo>
                      <a:pt x="1821" y="2366"/>
                    </a:lnTo>
                    <a:lnTo>
                      <a:pt x="1821" y="2365"/>
                    </a:lnTo>
                    <a:lnTo>
                      <a:pt x="1821" y="2366"/>
                    </a:lnTo>
                    <a:lnTo>
                      <a:pt x="1822" y="2365"/>
                    </a:lnTo>
                    <a:lnTo>
                      <a:pt x="1823" y="2365"/>
                    </a:lnTo>
                    <a:lnTo>
                      <a:pt x="1822" y="2365"/>
                    </a:lnTo>
                    <a:lnTo>
                      <a:pt x="1823" y="2365"/>
                    </a:lnTo>
                    <a:lnTo>
                      <a:pt x="1823" y="2364"/>
                    </a:lnTo>
                    <a:lnTo>
                      <a:pt x="1824" y="2364"/>
                    </a:lnTo>
                    <a:lnTo>
                      <a:pt x="1824" y="2363"/>
                    </a:lnTo>
                    <a:lnTo>
                      <a:pt x="1825" y="2363"/>
                    </a:lnTo>
                    <a:lnTo>
                      <a:pt x="1826" y="2363"/>
                    </a:lnTo>
                    <a:lnTo>
                      <a:pt x="1826" y="2362"/>
                    </a:lnTo>
                    <a:lnTo>
                      <a:pt x="1827" y="2362"/>
                    </a:lnTo>
                    <a:lnTo>
                      <a:pt x="1827" y="2361"/>
                    </a:lnTo>
                    <a:lnTo>
                      <a:pt x="1829" y="2361"/>
                    </a:lnTo>
                    <a:lnTo>
                      <a:pt x="1829" y="2359"/>
                    </a:lnTo>
                    <a:lnTo>
                      <a:pt x="1830" y="2359"/>
                    </a:lnTo>
                    <a:lnTo>
                      <a:pt x="1830" y="2361"/>
                    </a:lnTo>
                    <a:lnTo>
                      <a:pt x="1830" y="2359"/>
                    </a:lnTo>
                    <a:lnTo>
                      <a:pt x="1829" y="2359"/>
                    </a:lnTo>
                    <a:lnTo>
                      <a:pt x="1830" y="2359"/>
                    </a:lnTo>
                    <a:lnTo>
                      <a:pt x="1830" y="2358"/>
                    </a:lnTo>
                    <a:lnTo>
                      <a:pt x="1831" y="2358"/>
                    </a:lnTo>
                    <a:lnTo>
                      <a:pt x="1831" y="2357"/>
                    </a:lnTo>
                    <a:lnTo>
                      <a:pt x="1832" y="2357"/>
                    </a:lnTo>
                    <a:lnTo>
                      <a:pt x="1832" y="2356"/>
                    </a:lnTo>
                    <a:lnTo>
                      <a:pt x="1832" y="2357"/>
                    </a:lnTo>
                    <a:lnTo>
                      <a:pt x="1832" y="2356"/>
                    </a:lnTo>
                    <a:lnTo>
                      <a:pt x="1832" y="2355"/>
                    </a:lnTo>
                    <a:lnTo>
                      <a:pt x="1833" y="2355"/>
                    </a:lnTo>
                    <a:lnTo>
                      <a:pt x="1833" y="2354"/>
                    </a:lnTo>
                    <a:lnTo>
                      <a:pt x="1834" y="2354"/>
                    </a:lnTo>
                    <a:lnTo>
                      <a:pt x="1834" y="2353"/>
                    </a:lnTo>
                    <a:lnTo>
                      <a:pt x="1835" y="2353"/>
                    </a:lnTo>
                    <a:lnTo>
                      <a:pt x="1835" y="2352"/>
                    </a:lnTo>
                    <a:lnTo>
                      <a:pt x="1835" y="2350"/>
                    </a:lnTo>
                    <a:lnTo>
                      <a:pt x="1837" y="2350"/>
                    </a:lnTo>
                    <a:lnTo>
                      <a:pt x="1837" y="2349"/>
                    </a:lnTo>
                    <a:lnTo>
                      <a:pt x="1838" y="2349"/>
                    </a:lnTo>
                    <a:lnTo>
                      <a:pt x="1838" y="2350"/>
                    </a:lnTo>
                    <a:lnTo>
                      <a:pt x="1838" y="2349"/>
                    </a:lnTo>
                    <a:lnTo>
                      <a:pt x="1838" y="2348"/>
                    </a:lnTo>
                    <a:lnTo>
                      <a:pt x="1839" y="2348"/>
                    </a:lnTo>
                    <a:lnTo>
                      <a:pt x="1839" y="2347"/>
                    </a:lnTo>
                    <a:lnTo>
                      <a:pt x="1840" y="2347"/>
                    </a:lnTo>
                    <a:lnTo>
                      <a:pt x="1840" y="2346"/>
                    </a:lnTo>
                    <a:lnTo>
                      <a:pt x="1840" y="2345"/>
                    </a:lnTo>
                    <a:lnTo>
                      <a:pt x="1841" y="2345"/>
                    </a:lnTo>
                    <a:lnTo>
                      <a:pt x="1841" y="2344"/>
                    </a:lnTo>
                    <a:lnTo>
                      <a:pt x="1842" y="2342"/>
                    </a:lnTo>
                    <a:lnTo>
                      <a:pt x="1843" y="2342"/>
                    </a:lnTo>
                    <a:lnTo>
                      <a:pt x="1842" y="2342"/>
                    </a:lnTo>
                    <a:lnTo>
                      <a:pt x="1842" y="2341"/>
                    </a:lnTo>
                    <a:lnTo>
                      <a:pt x="1843" y="2341"/>
                    </a:lnTo>
                    <a:lnTo>
                      <a:pt x="1844" y="2341"/>
                    </a:lnTo>
                    <a:lnTo>
                      <a:pt x="1843" y="2340"/>
                    </a:lnTo>
                    <a:lnTo>
                      <a:pt x="1844" y="2340"/>
                    </a:lnTo>
                    <a:lnTo>
                      <a:pt x="1844" y="2339"/>
                    </a:lnTo>
                    <a:lnTo>
                      <a:pt x="1846" y="2339"/>
                    </a:lnTo>
                    <a:lnTo>
                      <a:pt x="1846" y="2338"/>
                    </a:lnTo>
                    <a:lnTo>
                      <a:pt x="1846" y="2337"/>
                    </a:lnTo>
                    <a:lnTo>
                      <a:pt x="1847" y="2337"/>
                    </a:lnTo>
                    <a:lnTo>
                      <a:pt x="1847" y="2336"/>
                    </a:lnTo>
                    <a:lnTo>
                      <a:pt x="1848" y="2336"/>
                    </a:lnTo>
                    <a:lnTo>
                      <a:pt x="1848" y="2337"/>
                    </a:lnTo>
                    <a:lnTo>
                      <a:pt x="1848" y="2336"/>
                    </a:lnTo>
                    <a:lnTo>
                      <a:pt x="1849" y="2336"/>
                    </a:lnTo>
                    <a:lnTo>
                      <a:pt x="1849" y="2335"/>
                    </a:lnTo>
                    <a:lnTo>
                      <a:pt x="1849" y="2333"/>
                    </a:lnTo>
                    <a:lnTo>
                      <a:pt x="1850" y="2333"/>
                    </a:lnTo>
                    <a:lnTo>
                      <a:pt x="1850" y="2332"/>
                    </a:lnTo>
                    <a:lnTo>
                      <a:pt x="1850" y="2333"/>
                    </a:lnTo>
                    <a:lnTo>
                      <a:pt x="1850" y="2332"/>
                    </a:lnTo>
                    <a:lnTo>
                      <a:pt x="1851" y="2332"/>
                    </a:lnTo>
                    <a:lnTo>
                      <a:pt x="1851" y="2331"/>
                    </a:lnTo>
                    <a:lnTo>
                      <a:pt x="1852" y="2331"/>
                    </a:lnTo>
                    <a:lnTo>
                      <a:pt x="1852" y="2332"/>
                    </a:lnTo>
                    <a:lnTo>
                      <a:pt x="1854" y="2332"/>
                    </a:lnTo>
                    <a:lnTo>
                      <a:pt x="1854" y="2333"/>
                    </a:lnTo>
                    <a:lnTo>
                      <a:pt x="1855" y="2333"/>
                    </a:lnTo>
                    <a:lnTo>
                      <a:pt x="1856" y="2333"/>
                    </a:lnTo>
                    <a:lnTo>
                      <a:pt x="1857" y="2333"/>
                    </a:lnTo>
                    <a:lnTo>
                      <a:pt x="1857" y="2335"/>
                    </a:lnTo>
                    <a:lnTo>
                      <a:pt x="1856" y="2335"/>
                    </a:lnTo>
                    <a:lnTo>
                      <a:pt x="1857" y="2335"/>
                    </a:lnTo>
                    <a:lnTo>
                      <a:pt x="1857" y="2336"/>
                    </a:lnTo>
                    <a:lnTo>
                      <a:pt x="1858" y="2337"/>
                    </a:lnTo>
                    <a:lnTo>
                      <a:pt x="1858" y="2338"/>
                    </a:lnTo>
                    <a:lnTo>
                      <a:pt x="1859" y="2338"/>
                    </a:lnTo>
                    <a:lnTo>
                      <a:pt x="1859" y="2339"/>
                    </a:lnTo>
                    <a:lnTo>
                      <a:pt x="1859" y="2340"/>
                    </a:lnTo>
                    <a:lnTo>
                      <a:pt x="1859" y="2341"/>
                    </a:lnTo>
                    <a:lnTo>
                      <a:pt x="1859" y="2342"/>
                    </a:lnTo>
                    <a:lnTo>
                      <a:pt x="1858" y="2342"/>
                    </a:lnTo>
                    <a:lnTo>
                      <a:pt x="1858" y="2341"/>
                    </a:lnTo>
                    <a:lnTo>
                      <a:pt x="1857" y="2341"/>
                    </a:lnTo>
                    <a:lnTo>
                      <a:pt x="1856" y="2341"/>
                    </a:lnTo>
                    <a:lnTo>
                      <a:pt x="1855" y="2341"/>
                    </a:lnTo>
                    <a:lnTo>
                      <a:pt x="1854" y="2341"/>
                    </a:lnTo>
                    <a:lnTo>
                      <a:pt x="1854" y="2342"/>
                    </a:lnTo>
                    <a:lnTo>
                      <a:pt x="1852" y="2342"/>
                    </a:lnTo>
                    <a:lnTo>
                      <a:pt x="1852" y="2344"/>
                    </a:lnTo>
                    <a:lnTo>
                      <a:pt x="1852" y="2345"/>
                    </a:lnTo>
                    <a:lnTo>
                      <a:pt x="1851" y="2345"/>
                    </a:lnTo>
                    <a:lnTo>
                      <a:pt x="1851" y="2346"/>
                    </a:lnTo>
                    <a:lnTo>
                      <a:pt x="1850" y="2346"/>
                    </a:lnTo>
                    <a:lnTo>
                      <a:pt x="1850" y="2347"/>
                    </a:lnTo>
                    <a:lnTo>
                      <a:pt x="1849" y="2347"/>
                    </a:lnTo>
                    <a:lnTo>
                      <a:pt x="1848" y="2347"/>
                    </a:lnTo>
                    <a:lnTo>
                      <a:pt x="1848" y="2346"/>
                    </a:lnTo>
                    <a:lnTo>
                      <a:pt x="1848" y="2347"/>
                    </a:lnTo>
                    <a:lnTo>
                      <a:pt x="1849" y="2348"/>
                    </a:lnTo>
                    <a:lnTo>
                      <a:pt x="1848" y="2349"/>
                    </a:lnTo>
                    <a:lnTo>
                      <a:pt x="1848" y="2350"/>
                    </a:lnTo>
                    <a:lnTo>
                      <a:pt x="1847" y="2350"/>
                    </a:lnTo>
                    <a:lnTo>
                      <a:pt x="1847" y="2352"/>
                    </a:lnTo>
                    <a:lnTo>
                      <a:pt x="1846" y="2352"/>
                    </a:lnTo>
                    <a:lnTo>
                      <a:pt x="1846" y="2353"/>
                    </a:lnTo>
                    <a:lnTo>
                      <a:pt x="1846" y="2354"/>
                    </a:lnTo>
                    <a:lnTo>
                      <a:pt x="1846" y="2355"/>
                    </a:lnTo>
                    <a:lnTo>
                      <a:pt x="1846" y="2356"/>
                    </a:lnTo>
                    <a:lnTo>
                      <a:pt x="1846" y="2357"/>
                    </a:lnTo>
                    <a:lnTo>
                      <a:pt x="1844" y="2357"/>
                    </a:lnTo>
                    <a:lnTo>
                      <a:pt x="1844" y="2358"/>
                    </a:lnTo>
                    <a:lnTo>
                      <a:pt x="1846" y="2358"/>
                    </a:lnTo>
                    <a:lnTo>
                      <a:pt x="1846" y="2359"/>
                    </a:lnTo>
                    <a:lnTo>
                      <a:pt x="1847" y="2359"/>
                    </a:lnTo>
                    <a:lnTo>
                      <a:pt x="1848" y="2359"/>
                    </a:lnTo>
                    <a:lnTo>
                      <a:pt x="1849" y="2359"/>
                    </a:lnTo>
                    <a:lnTo>
                      <a:pt x="1849" y="2361"/>
                    </a:lnTo>
                    <a:lnTo>
                      <a:pt x="1848" y="2361"/>
                    </a:lnTo>
                    <a:lnTo>
                      <a:pt x="1848" y="2362"/>
                    </a:lnTo>
                    <a:lnTo>
                      <a:pt x="1847" y="2362"/>
                    </a:lnTo>
                    <a:lnTo>
                      <a:pt x="1846" y="2362"/>
                    </a:lnTo>
                    <a:lnTo>
                      <a:pt x="1846" y="2363"/>
                    </a:lnTo>
                    <a:lnTo>
                      <a:pt x="1846" y="2364"/>
                    </a:lnTo>
                    <a:lnTo>
                      <a:pt x="1844" y="2364"/>
                    </a:lnTo>
                    <a:lnTo>
                      <a:pt x="1844" y="2365"/>
                    </a:lnTo>
                    <a:lnTo>
                      <a:pt x="1843" y="2365"/>
                    </a:lnTo>
                    <a:lnTo>
                      <a:pt x="1843" y="2366"/>
                    </a:lnTo>
                    <a:lnTo>
                      <a:pt x="1843" y="2367"/>
                    </a:lnTo>
                    <a:lnTo>
                      <a:pt x="1843" y="2369"/>
                    </a:lnTo>
                    <a:lnTo>
                      <a:pt x="1844" y="2369"/>
                    </a:lnTo>
                    <a:lnTo>
                      <a:pt x="1844" y="2370"/>
                    </a:lnTo>
                    <a:lnTo>
                      <a:pt x="1846" y="2370"/>
                    </a:lnTo>
                    <a:lnTo>
                      <a:pt x="1847" y="2370"/>
                    </a:lnTo>
                    <a:lnTo>
                      <a:pt x="1847" y="2371"/>
                    </a:lnTo>
                    <a:lnTo>
                      <a:pt x="1848" y="2371"/>
                    </a:lnTo>
                    <a:lnTo>
                      <a:pt x="1848" y="2370"/>
                    </a:lnTo>
                    <a:lnTo>
                      <a:pt x="1849" y="2370"/>
                    </a:lnTo>
                    <a:lnTo>
                      <a:pt x="1850" y="2370"/>
                    </a:lnTo>
                    <a:lnTo>
                      <a:pt x="1851" y="2370"/>
                    </a:lnTo>
                    <a:lnTo>
                      <a:pt x="1851" y="2369"/>
                    </a:lnTo>
                    <a:lnTo>
                      <a:pt x="1852" y="2370"/>
                    </a:lnTo>
                    <a:lnTo>
                      <a:pt x="1852" y="2369"/>
                    </a:lnTo>
                    <a:lnTo>
                      <a:pt x="1852" y="2370"/>
                    </a:lnTo>
                    <a:lnTo>
                      <a:pt x="1854" y="2370"/>
                    </a:lnTo>
                    <a:lnTo>
                      <a:pt x="1855" y="2370"/>
                    </a:lnTo>
                    <a:lnTo>
                      <a:pt x="1856" y="2370"/>
                    </a:lnTo>
                    <a:lnTo>
                      <a:pt x="1856" y="2369"/>
                    </a:lnTo>
                    <a:lnTo>
                      <a:pt x="1856" y="2370"/>
                    </a:lnTo>
                    <a:lnTo>
                      <a:pt x="1856" y="2371"/>
                    </a:lnTo>
                    <a:lnTo>
                      <a:pt x="1856" y="2372"/>
                    </a:lnTo>
                    <a:lnTo>
                      <a:pt x="1856" y="2373"/>
                    </a:lnTo>
                    <a:lnTo>
                      <a:pt x="1856" y="2374"/>
                    </a:lnTo>
                    <a:lnTo>
                      <a:pt x="1857" y="2374"/>
                    </a:lnTo>
                    <a:lnTo>
                      <a:pt x="1857" y="2375"/>
                    </a:lnTo>
                    <a:lnTo>
                      <a:pt x="1858" y="2377"/>
                    </a:lnTo>
                    <a:lnTo>
                      <a:pt x="1857" y="2377"/>
                    </a:lnTo>
                    <a:lnTo>
                      <a:pt x="1856" y="2377"/>
                    </a:lnTo>
                    <a:lnTo>
                      <a:pt x="1856" y="2378"/>
                    </a:lnTo>
                    <a:lnTo>
                      <a:pt x="1855" y="2378"/>
                    </a:lnTo>
                    <a:lnTo>
                      <a:pt x="1854" y="2378"/>
                    </a:lnTo>
                    <a:lnTo>
                      <a:pt x="1854" y="2379"/>
                    </a:lnTo>
                    <a:lnTo>
                      <a:pt x="1852" y="2379"/>
                    </a:lnTo>
                    <a:lnTo>
                      <a:pt x="1851" y="2379"/>
                    </a:lnTo>
                    <a:lnTo>
                      <a:pt x="1851" y="2380"/>
                    </a:lnTo>
                    <a:lnTo>
                      <a:pt x="1850" y="2380"/>
                    </a:lnTo>
                    <a:lnTo>
                      <a:pt x="1849" y="2380"/>
                    </a:lnTo>
                    <a:lnTo>
                      <a:pt x="1849" y="2381"/>
                    </a:lnTo>
                    <a:lnTo>
                      <a:pt x="1848" y="2381"/>
                    </a:lnTo>
                    <a:lnTo>
                      <a:pt x="1847" y="2381"/>
                    </a:lnTo>
                    <a:lnTo>
                      <a:pt x="1847" y="2382"/>
                    </a:lnTo>
                    <a:lnTo>
                      <a:pt x="1846" y="2382"/>
                    </a:lnTo>
                    <a:lnTo>
                      <a:pt x="1844" y="2382"/>
                    </a:lnTo>
                    <a:lnTo>
                      <a:pt x="1843" y="2383"/>
                    </a:lnTo>
                    <a:lnTo>
                      <a:pt x="1842" y="2383"/>
                    </a:lnTo>
                    <a:lnTo>
                      <a:pt x="1841" y="2384"/>
                    </a:lnTo>
                    <a:lnTo>
                      <a:pt x="1840" y="2384"/>
                    </a:lnTo>
                    <a:lnTo>
                      <a:pt x="1840" y="2386"/>
                    </a:lnTo>
                    <a:lnTo>
                      <a:pt x="1839" y="2386"/>
                    </a:lnTo>
                    <a:lnTo>
                      <a:pt x="1838" y="2386"/>
                    </a:lnTo>
                    <a:lnTo>
                      <a:pt x="1839" y="2386"/>
                    </a:lnTo>
                    <a:lnTo>
                      <a:pt x="1838" y="2387"/>
                    </a:lnTo>
                    <a:lnTo>
                      <a:pt x="1837" y="2387"/>
                    </a:lnTo>
                    <a:lnTo>
                      <a:pt x="1835" y="2387"/>
                    </a:lnTo>
                    <a:lnTo>
                      <a:pt x="1834" y="2387"/>
                    </a:lnTo>
                    <a:lnTo>
                      <a:pt x="1833" y="2387"/>
                    </a:lnTo>
                    <a:lnTo>
                      <a:pt x="1833" y="2388"/>
                    </a:lnTo>
                    <a:lnTo>
                      <a:pt x="1833" y="2387"/>
                    </a:lnTo>
                    <a:lnTo>
                      <a:pt x="1833" y="2388"/>
                    </a:lnTo>
                    <a:lnTo>
                      <a:pt x="1832" y="2388"/>
                    </a:lnTo>
                    <a:lnTo>
                      <a:pt x="1832" y="2389"/>
                    </a:lnTo>
                    <a:lnTo>
                      <a:pt x="1831" y="2389"/>
                    </a:lnTo>
                    <a:lnTo>
                      <a:pt x="1831" y="2388"/>
                    </a:lnTo>
                    <a:lnTo>
                      <a:pt x="1830" y="2388"/>
                    </a:lnTo>
                    <a:lnTo>
                      <a:pt x="1830" y="2389"/>
                    </a:lnTo>
                    <a:lnTo>
                      <a:pt x="1829" y="2389"/>
                    </a:lnTo>
                    <a:lnTo>
                      <a:pt x="1827" y="2389"/>
                    </a:lnTo>
                    <a:lnTo>
                      <a:pt x="1827" y="2390"/>
                    </a:lnTo>
                    <a:lnTo>
                      <a:pt x="1826" y="2390"/>
                    </a:lnTo>
                    <a:lnTo>
                      <a:pt x="1825" y="2390"/>
                    </a:lnTo>
                    <a:lnTo>
                      <a:pt x="1825" y="2391"/>
                    </a:lnTo>
                    <a:lnTo>
                      <a:pt x="1825" y="2392"/>
                    </a:lnTo>
                    <a:lnTo>
                      <a:pt x="1824" y="2392"/>
                    </a:lnTo>
                    <a:lnTo>
                      <a:pt x="1823" y="2392"/>
                    </a:lnTo>
                    <a:lnTo>
                      <a:pt x="1822" y="2392"/>
                    </a:lnTo>
                    <a:lnTo>
                      <a:pt x="1822" y="2394"/>
                    </a:lnTo>
                    <a:lnTo>
                      <a:pt x="1821" y="2394"/>
                    </a:lnTo>
                    <a:lnTo>
                      <a:pt x="1820" y="2394"/>
                    </a:lnTo>
                    <a:lnTo>
                      <a:pt x="1820" y="2395"/>
                    </a:lnTo>
                    <a:lnTo>
                      <a:pt x="1818" y="2395"/>
                    </a:lnTo>
                    <a:lnTo>
                      <a:pt x="1817" y="2395"/>
                    </a:lnTo>
                    <a:lnTo>
                      <a:pt x="1817" y="2396"/>
                    </a:lnTo>
                    <a:lnTo>
                      <a:pt x="1816" y="2396"/>
                    </a:lnTo>
                    <a:lnTo>
                      <a:pt x="1815" y="2396"/>
                    </a:lnTo>
                    <a:lnTo>
                      <a:pt x="1815" y="2397"/>
                    </a:lnTo>
                    <a:lnTo>
                      <a:pt x="1814" y="2397"/>
                    </a:lnTo>
                    <a:lnTo>
                      <a:pt x="1814" y="2398"/>
                    </a:lnTo>
                    <a:lnTo>
                      <a:pt x="1813" y="2398"/>
                    </a:lnTo>
                    <a:lnTo>
                      <a:pt x="1813" y="2399"/>
                    </a:lnTo>
                    <a:lnTo>
                      <a:pt x="1812" y="2399"/>
                    </a:lnTo>
                    <a:lnTo>
                      <a:pt x="1812" y="2400"/>
                    </a:lnTo>
                    <a:lnTo>
                      <a:pt x="1810" y="2400"/>
                    </a:lnTo>
                    <a:lnTo>
                      <a:pt x="1810" y="2401"/>
                    </a:lnTo>
                    <a:lnTo>
                      <a:pt x="1809" y="2401"/>
                    </a:lnTo>
                    <a:lnTo>
                      <a:pt x="1808" y="2401"/>
                    </a:lnTo>
                    <a:lnTo>
                      <a:pt x="1808" y="2403"/>
                    </a:lnTo>
                    <a:lnTo>
                      <a:pt x="1807" y="2403"/>
                    </a:lnTo>
                    <a:lnTo>
                      <a:pt x="1807" y="2404"/>
                    </a:lnTo>
                    <a:lnTo>
                      <a:pt x="1806" y="2404"/>
                    </a:lnTo>
                    <a:lnTo>
                      <a:pt x="1806" y="2405"/>
                    </a:lnTo>
                    <a:lnTo>
                      <a:pt x="1805" y="2405"/>
                    </a:lnTo>
                    <a:lnTo>
                      <a:pt x="1805" y="2404"/>
                    </a:lnTo>
                    <a:lnTo>
                      <a:pt x="1805" y="2403"/>
                    </a:lnTo>
                    <a:lnTo>
                      <a:pt x="1805" y="2404"/>
                    </a:lnTo>
                    <a:lnTo>
                      <a:pt x="1804" y="2404"/>
                    </a:lnTo>
                    <a:lnTo>
                      <a:pt x="1804" y="2403"/>
                    </a:lnTo>
                    <a:lnTo>
                      <a:pt x="1803" y="2403"/>
                    </a:lnTo>
                    <a:lnTo>
                      <a:pt x="1803" y="2401"/>
                    </a:lnTo>
                    <a:lnTo>
                      <a:pt x="1801" y="2401"/>
                    </a:lnTo>
                    <a:lnTo>
                      <a:pt x="1801" y="2400"/>
                    </a:lnTo>
                    <a:lnTo>
                      <a:pt x="1800" y="2399"/>
                    </a:lnTo>
                    <a:lnTo>
                      <a:pt x="1800" y="2398"/>
                    </a:lnTo>
                    <a:lnTo>
                      <a:pt x="1799" y="2398"/>
                    </a:lnTo>
                    <a:lnTo>
                      <a:pt x="1799" y="2397"/>
                    </a:lnTo>
                    <a:lnTo>
                      <a:pt x="1798" y="2397"/>
                    </a:lnTo>
                    <a:lnTo>
                      <a:pt x="1798" y="2396"/>
                    </a:lnTo>
                    <a:lnTo>
                      <a:pt x="1797" y="2396"/>
                    </a:lnTo>
                    <a:lnTo>
                      <a:pt x="1798" y="2396"/>
                    </a:lnTo>
                    <a:lnTo>
                      <a:pt x="1798" y="2397"/>
                    </a:lnTo>
                    <a:lnTo>
                      <a:pt x="1799" y="2397"/>
                    </a:lnTo>
                    <a:lnTo>
                      <a:pt x="1799" y="2398"/>
                    </a:lnTo>
                    <a:lnTo>
                      <a:pt x="1800" y="2399"/>
                    </a:lnTo>
                    <a:lnTo>
                      <a:pt x="1800" y="2400"/>
                    </a:lnTo>
                    <a:lnTo>
                      <a:pt x="1801" y="2400"/>
                    </a:lnTo>
                    <a:lnTo>
                      <a:pt x="1801" y="2401"/>
                    </a:lnTo>
                    <a:lnTo>
                      <a:pt x="1803" y="2401"/>
                    </a:lnTo>
                    <a:lnTo>
                      <a:pt x="1803" y="2403"/>
                    </a:lnTo>
                    <a:lnTo>
                      <a:pt x="1803" y="2404"/>
                    </a:lnTo>
                    <a:lnTo>
                      <a:pt x="1804" y="2404"/>
                    </a:lnTo>
                    <a:lnTo>
                      <a:pt x="1804" y="2405"/>
                    </a:lnTo>
                    <a:lnTo>
                      <a:pt x="1804" y="2406"/>
                    </a:lnTo>
                    <a:lnTo>
                      <a:pt x="1803" y="2406"/>
                    </a:lnTo>
                    <a:lnTo>
                      <a:pt x="1801" y="2406"/>
                    </a:lnTo>
                    <a:lnTo>
                      <a:pt x="1801" y="2407"/>
                    </a:lnTo>
                    <a:lnTo>
                      <a:pt x="1800" y="2407"/>
                    </a:lnTo>
                    <a:lnTo>
                      <a:pt x="1800" y="2408"/>
                    </a:lnTo>
                    <a:lnTo>
                      <a:pt x="1799" y="2408"/>
                    </a:lnTo>
                    <a:lnTo>
                      <a:pt x="1799" y="2409"/>
                    </a:lnTo>
                    <a:lnTo>
                      <a:pt x="1798" y="2409"/>
                    </a:lnTo>
                    <a:lnTo>
                      <a:pt x="1798" y="2411"/>
                    </a:lnTo>
                    <a:lnTo>
                      <a:pt x="1797" y="2411"/>
                    </a:lnTo>
                    <a:lnTo>
                      <a:pt x="1796" y="2411"/>
                    </a:lnTo>
                    <a:lnTo>
                      <a:pt x="1795" y="2411"/>
                    </a:lnTo>
                    <a:lnTo>
                      <a:pt x="1795" y="2412"/>
                    </a:lnTo>
                    <a:lnTo>
                      <a:pt x="1793" y="2412"/>
                    </a:lnTo>
                    <a:lnTo>
                      <a:pt x="1793" y="2413"/>
                    </a:lnTo>
                    <a:lnTo>
                      <a:pt x="1792" y="2413"/>
                    </a:lnTo>
                    <a:lnTo>
                      <a:pt x="1792" y="2414"/>
                    </a:lnTo>
                    <a:lnTo>
                      <a:pt x="1791" y="2414"/>
                    </a:lnTo>
                    <a:lnTo>
                      <a:pt x="1790" y="2415"/>
                    </a:lnTo>
                    <a:lnTo>
                      <a:pt x="1790" y="2416"/>
                    </a:lnTo>
                    <a:lnTo>
                      <a:pt x="1789" y="2416"/>
                    </a:lnTo>
                    <a:lnTo>
                      <a:pt x="1789" y="2417"/>
                    </a:lnTo>
                    <a:lnTo>
                      <a:pt x="1788" y="2417"/>
                    </a:lnTo>
                    <a:lnTo>
                      <a:pt x="1788" y="2418"/>
                    </a:lnTo>
                    <a:lnTo>
                      <a:pt x="1787" y="2418"/>
                    </a:lnTo>
                    <a:lnTo>
                      <a:pt x="1787" y="2420"/>
                    </a:lnTo>
                    <a:lnTo>
                      <a:pt x="1785" y="2420"/>
                    </a:lnTo>
                    <a:lnTo>
                      <a:pt x="1785" y="2421"/>
                    </a:lnTo>
                    <a:lnTo>
                      <a:pt x="1784" y="2421"/>
                    </a:lnTo>
                    <a:lnTo>
                      <a:pt x="1784" y="2422"/>
                    </a:lnTo>
                    <a:lnTo>
                      <a:pt x="1785" y="2422"/>
                    </a:lnTo>
                    <a:lnTo>
                      <a:pt x="1785" y="2423"/>
                    </a:lnTo>
                    <a:lnTo>
                      <a:pt x="1785" y="2424"/>
                    </a:lnTo>
                    <a:lnTo>
                      <a:pt x="1785" y="2425"/>
                    </a:lnTo>
                    <a:lnTo>
                      <a:pt x="1784" y="2425"/>
                    </a:lnTo>
                    <a:lnTo>
                      <a:pt x="1784" y="2426"/>
                    </a:lnTo>
                    <a:lnTo>
                      <a:pt x="1783" y="2426"/>
                    </a:lnTo>
                    <a:lnTo>
                      <a:pt x="1783" y="2428"/>
                    </a:lnTo>
                    <a:lnTo>
                      <a:pt x="1782" y="2428"/>
                    </a:lnTo>
                    <a:lnTo>
                      <a:pt x="1782" y="2429"/>
                    </a:lnTo>
                    <a:lnTo>
                      <a:pt x="1781" y="2429"/>
                    </a:lnTo>
                    <a:lnTo>
                      <a:pt x="1781" y="2430"/>
                    </a:lnTo>
                    <a:lnTo>
                      <a:pt x="1781" y="2431"/>
                    </a:lnTo>
                    <a:lnTo>
                      <a:pt x="1780" y="2431"/>
                    </a:lnTo>
                    <a:lnTo>
                      <a:pt x="1780" y="2432"/>
                    </a:lnTo>
                    <a:lnTo>
                      <a:pt x="1780" y="2433"/>
                    </a:lnTo>
                    <a:lnTo>
                      <a:pt x="1780" y="2434"/>
                    </a:lnTo>
                    <a:lnTo>
                      <a:pt x="1779" y="2434"/>
                    </a:lnTo>
                    <a:lnTo>
                      <a:pt x="1779" y="2436"/>
                    </a:lnTo>
                    <a:lnTo>
                      <a:pt x="1779" y="2437"/>
                    </a:lnTo>
                    <a:lnTo>
                      <a:pt x="1780" y="2437"/>
                    </a:lnTo>
                    <a:lnTo>
                      <a:pt x="1780" y="2438"/>
                    </a:lnTo>
                    <a:lnTo>
                      <a:pt x="1780" y="2439"/>
                    </a:lnTo>
                    <a:lnTo>
                      <a:pt x="1780" y="2440"/>
                    </a:lnTo>
                    <a:lnTo>
                      <a:pt x="1779" y="2440"/>
                    </a:lnTo>
                    <a:lnTo>
                      <a:pt x="1779" y="2441"/>
                    </a:lnTo>
                    <a:lnTo>
                      <a:pt x="1779" y="2442"/>
                    </a:lnTo>
                    <a:lnTo>
                      <a:pt x="1778" y="2442"/>
                    </a:lnTo>
                    <a:lnTo>
                      <a:pt x="1778" y="2443"/>
                    </a:lnTo>
                    <a:lnTo>
                      <a:pt x="1778" y="2445"/>
                    </a:lnTo>
                    <a:lnTo>
                      <a:pt x="1778" y="2446"/>
                    </a:lnTo>
                    <a:lnTo>
                      <a:pt x="1776" y="2446"/>
                    </a:lnTo>
                    <a:lnTo>
                      <a:pt x="1776" y="2447"/>
                    </a:lnTo>
                    <a:lnTo>
                      <a:pt x="1775" y="2447"/>
                    </a:lnTo>
                    <a:lnTo>
                      <a:pt x="1775" y="2448"/>
                    </a:lnTo>
                    <a:lnTo>
                      <a:pt x="1775" y="2449"/>
                    </a:lnTo>
                    <a:lnTo>
                      <a:pt x="1774" y="2450"/>
                    </a:lnTo>
                    <a:lnTo>
                      <a:pt x="1774" y="2451"/>
                    </a:lnTo>
                    <a:lnTo>
                      <a:pt x="1774" y="2453"/>
                    </a:lnTo>
                    <a:lnTo>
                      <a:pt x="1774" y="2454"/>
                    </a:lnTo>
                    <a:lnTo>
                      <a:pt x="1773" y="2454"/>
                    </a:lnTo>
                    <a:lnTo>
                      <a:pt x="1773" y="2455"/>
                    </a:lnTo>
                    <a:lnTo>
                      <a:pt x="1773" y="2456"/>
                    </a:lnTo>
                    <a:lnTo>
                      <a:pt x="1773" y="2457"/>
                    </a:lnTo>
                    <a:lnTo>
                      <a:pt x="1772" y="2457"/>
                    </a:lnTo>
                    <a:lnTo>
                      <a:pt x="1772" y="2458"/>
                    </a:lnTo>
                    <a:lnTo>
                      <a:pt x="1772" y="2459"/>
                    </a:lnTo>
                    <a:lnTo>
                      <a:pt x="1772" y="2460"/>
                    </a:lnTo>
                    <a:lnTo>
                      <a:pt x="1772" y="2462"/>
                    </a:lnTo>
                    <a:lnTo>
                      <a:pt x="1771" y="2462"/>
                    </a:lnTo>
                    <a:lnTo>
                      <a:pt x="1771" y="2463"/>
                    </a:lnTo>
                    <a:lnTo>
                      <a:pt x="1771" y="2464"/>
                    </a:lnTo>
                    <a:lnTo>
                      <a:pt x="1770" y="2465"/>
                    </a:lnTo>
                    <a:lnTo>
                      <a:pt x="1770" y="2466"/>
                    </a:lnTo>
                    <a:lnTo>
                      <a:pt x="1770" y="2467"/>
                    </a:lnTo>
                    <a:lnTo>
                      <a:pt x="1768" y="2468"/>
                    </a:lnTo>
                    <a:lnTo>
                      <a:pt x="1768" y="2470"/>
                    </a:lnTo>
                    <a:lnTo>
                      <a:pt x="1768" y="2471"/>
                    </a:lnTo>
                    <a:lnTo>
                      <a:pt x="1767" y="2471"/>
                    </a:lnTo>
                    <a:lnTo>
                      <a:pt x="1767" y="2472"/>
                    </a:lnTo>
                    <a:lnTo>
                      <a:pt x="1767" y="2473"/>
                    </a:lnTo>
                    <a:lnTo>
                      <a:pt x="1766" y="2473"/>
                    </a:lnTo>
                    <a:lnTo>
                      <a:pt x="1766" y="2474"/>
                    </a:lnTo>
                    <a:lnTo>
                      <a:pt x="1765" y="2474"/>
                    </a:lnTo>
                    <a:lnTo>
                      <a:pt x="1765" y="2475"/>
                    </a:lnTo>
                    <a:lnTo>
                      <a:pt x="1765" y="2476"/>
                    </a:lnTo>
                    <a:lnTo>
                      <a:pt x="1764" y="2476"/>
                    </a:lnTo>
                    <a:lnTo>
                      <a:pt x="1764" y="2477"/>
                    </a:lnTo>
                    <a:lnTo>
                      <a:pt x="1764" y="2479"/>
                    </a:lnTo>
                    <a:lnTo>
                      <a:pt x="1764" y="2480"/>
                    </a:lnTo>
                    <a:lnTo>
                      <a:pt x="1763" y="2480"/>
                    </a:lnTo>
                    <a:lnTo>
                      <a:pt x="1763" y="2481"/>
                    </a:lnTo>
                    <a:lnTo>
                      <a:pt x="1762" y="2481"/>
                    </a:lnTo>
                    <a:lnTo>
                      <a:pt x="1762" y="2482"/>
                    </a:lnTo>
                    <a:lnTo>
                      <a:pt x="1762" y="2483"/>
                    </a:lnTo>
                    <a:lnTo>
                      <a:pt x="1761" y="2483"/>
                    </a:lnTo>
                    <a:lnTo>
                      <a:pt x="1761" y="2484"/>
                    </a:lnTo>
                    <a:lnTo>
                      <a:pt x="1759" y="2484"/>
                    </a:lnTo>
                    <a:lnTo>
                      <a:pt x="1759" y="2485"/>
                    </a:lnTo>
                    <a:lnTo>
                      <a:pt x="1759" y="2487"/>
                    </a:lnTo>
                    <a:lnTo>
                      <a:pt x="1759" y="2488"/>
                    </a:lnTo>
                    <a:lnTo>
                      <a:pt x="1759" y="2489"/>
                    </a:lnTo>
                    <a:lnTo>
                      <a:pt x="1759" y="2490"/>
                    </a:lnTo>
                    <a:lnTo>
                      <a:pt x="1761" y="2490"/>
                    </a:lnTo>
                    <a:lnTo>
                      <a:pt x="1761" y="2491"/>
                    </a:lnTo>
                    <a:lnTo>
                      <a:pt x="1761" y="2492"/>
                    </a:lnTo>
                    <a:lnTo>
                      <a:pt x="1762" y="2492"/>
                    </a:lnTo>
                    <a:lnTo>
                      <a:pt x="1762" y="2493"/>
                    </a:lnTo>
                    <a:lnTo>
                      <a:pt x="1763" y="2493"/>
                    </a:lnTo>
                    <a:lnTo>
                      <a:pt x="1763" y="2494"/>
                    </a:lnTo>
                    <a:lnTo>
                      <a:pt x="1764" y="2494"/>
                    </a:lnTo>
                    <a:lnTo>
                      <a:pt x="1764" y="2496"/>
                    </a:lnTo>
                    <a:lnTo>
                      <a:pt x="1765" y="2496"/>
                    </a:lnTo>
                    <a:lnTo>
                      <a:pt x="1765" y="2497"/>
                    </a:lnTo>
                    <a:lnTo>
                      <a:pt x="1766" y="2497"/>
                    </a:lnTo>
                    <a:lnTo>
                      <a:pt x="1766" y="2498"/>
                    </a:lnTo>
                    <a:lnTo>
                      <a:pt x="1767" y="2498"/>
                    </a:lnTo>
                    <a:lnTo>
                      <a:pt x="1768" y="2498"/>
                    </a:lnTo>
                    <a:lnTo>
                      <a:pt x="1768" y="2499"/>
                    </a:lnTo>
                    <a:lnTo>
                      <a:pt x="1768" y="2500"/>
                    </a:lnTo>
                    <a:lnTo>
                      <a:pt x="1767" y="2500"/>
                    </a:lnTo>
                    <a:lnTo>
                      <a:pt x="1767" y="2499"/>
                    </a:lnTo>
                    <a:lnTo>
                      <a:pt x="1766" y="2498"/>
                    </a:lnTo>
                    <a:lnTo>
                      <a:pt x="1765" y="2498"/>
                    </a:lnTo>
                    <a:lnTo>
                      <a:pt x="1765" y="2497"/>
                    </a:lnTo>
                    <a:lnTo>
                      <a:pt x="1764" y="2496"/>
                    </a:lnTo>
                    <a:lnTo>
                      <a:pt x="1763" y="2494"/>
                    </a:lnTo>
                    <a:lnTo>
                      <a:pt x="1762" y="2493"/>
                    </a:lnTo>
                    <a:lnTo>
                      <a:pt x="1761" y="2492"/>
                    </a:lnTo>
                    <a:lnTo>
                      <a:pt x="1759" y="2491"/>
                    </a:lnTo>
                    <a:lnTo>
                      <a:pt x="1758" y="2491"/>
                    </a:lnTo>
                    <a:lnTo>
                      <a:pt x="1758" y="2490"/>
                    </a:lnTo>
                    <a:lnTo>
                      <a:pt x="1757" y="2490"/>
                    </a:lnTo>
                    <a:lnTo>
                      <a:pt x="1756" y="2491"/>
                    </a:lnTo>
                    <a:lnTo>
                      <a:pt x="1755" y="2491"/>
                    </a:lnTo>
                    <a:lnTo>
                      <a:pt x="1754" y="2491"/>
                    </a:lnTo>
                    <a:lnTo>
                      <a:pt x="1753" y="2491"/>
                    </a:lnTo>
                    <a:lnTo>
                      <a:pt x="1753" y="2492"/>
                    </a:lnTo>
                    <a:lnTo>
                      <a:pt x="1751" y="2492"/>
                    </a:lnTo>
                    <a:lnTo>
                      <a:pt x="1750" y="2492"/>
                    </a:lnTo>
                    <a:lnTo>
                      <a:pt x="1750" y="2493"/>
                    </a:lnTo>
                    <a:lnTo>
                      <a:pt x="1749" y="2493"/>
                    </a:lnTo>
                    <a:lnTo>
                      <a:pt x="1748" y="2493"/>
                    </a:lnTo>
                    <a:lnTo>
                      <a:pt x="1748" y="2494"/>
                    </a:lnTo>
                    <a:lnTo>
                      <a:pt x="1747" y="2494"/>
                    </a:lnTo>
                    <a:lnTo>
                      <a:pt x="1746" y="2494"/>
                    </a:lnTo>
                    <a:lnTo>
                      <a:pt x="1745" y="2494"/>
                    </a:lnTo>
                    <a:lnTo>
                      <a:pt x="1745" y="2496"/>
                    </a:lnTo>
                    <a:lnTo>
                      <a:pt x="1745" y="2497"/>
                    </a:lnTo>
                    <a:lnTo>
                      <a:pt x="1744" y="2497"/>
                    </a:lnTo>
                    <a:lnTo>
                      <a:pt x="1744" y="2498"/>
                    </a:lnTo>
                    <a:lnTo>
                      <a:pt x="1742" y="2498"/>
                    </a:lnTo>
                    <a:lnTo>
                      <a:pt x="1741" y="2498"/>
                    </a:lnTo>
                    <a:lnTo>
                      <a:pt x="1740" y="2498"/>
                    </a:lnTo>
                    <a:lnTo>
                      <a:pt x="1740" y="2497"/>
                    </a:lnTo>
                    <a:lnTo>
                      <a:pt x="1739" y="2497"/>
                    </a:lnTo>
                    <a:lnTo>
                      <a:pt x="1738" y="2497"/>
                    </a:lnTo>
                    <a:lnTo>
                      <a:pt x="1738" y="2498"/>
                    </a:lnTo>
                    <a:lnTo>
                      <a:pt x="1738" y="2497"/>
                    </a:lnTo>
                    <a:lnTo>
                      <a:pt x="1737" y="2497"/>
                    </a:lnTo>
                    <a:lnTo>
                      <a:pt x="1736" y="2496"/>
                    </a:lnTo>
                    <a:lnTo>
                      <a:pt x="1734" y="2496"/>
                    </a:lnTo>
                    <a:lnTo>
                      <a:pt x="1733" y="2496"/>
                    </a:lnTo>
                    <a:lnTo>
                      <a:pt x="1733" y="2497"/>
                    </a:lnTo>
                    <a:lnTo>
                      <a:pt x="1732" y="2497"/>
                    </a:lnTo>
                    <a:lnTo>
                      <a:pt x="1732" y="2496"/>
                    </a:lnTo>
                    <a:lnTo>
                      <a:pt x="1732" y="2497"/>
                    </a:lnTo>
                    <a:lnTo>
                      <a:pt x="1731" y="2497"/>
                    </a:lnTo>
                    <a:lnTo>
                      <a:pt x="1730" y="2497"/>
                    </a:lnTo>
                    <a:lnTo>
                      <a:pt x="1729" y="2497"/>
                    </a:lnTo>
                    <a:lnTo>
                      <a:pt x="1729" y="2496"/>
                    </a:lnTo>
                    <a:lnTo>
                      <a:pt x="1728" y="2496"/>
                    </a:lnTo>
                    <a:lnTo>
                      <a:pt x="1727" y="2496"/>
                    </a:lnTo>
                    <a:lnTo>
                      <a:pt x="1725" y="2496"/>
                    </a:lnTo>
                    <a:lnTo>
                      <a:pt x="1724" y="2496"/>
                    </a:lnTo>
                    <a:lnTo>
                      <a:pt x="1723" y="2496"/>
                    </a:lnTo>
                    <a:lnTo>
                      <a:pt x="1723" y="2494"/>
                    </a:lnTo>
                    <a:lnTo>
                      <a:pt x="1722" y="2494"/>
                    </a:lnTo>
                    <a:lnTo>
                      <a:pt x="1721" y="2494"/>
                    </a:lnTo>
                    <a:lnTo>
                      <a:pt x="1720" y="2494"/>
                    </a:lnTo>
                    <a:lnTo>
                      <a:pt x="1719" y="2494"/>
                    </a:lnTo>
                    <a:lnTo>
                      <a:pt x="1719" y="2493"/>
                    </a:lnTo>
                    <a:lnTo>
                      <a:pt x="1720" y="2493"/>
                    </a:lnTo>
                    <a:lnTo>
                      <a:pt x="1721" y="2493"/>
                    </a:lnTo>
                    <a:lnTo>
                      <a:pt x="1721" y="2494"/>
                    </a:lnTo>
                    <a:lnTo>
                      <a:pt x="1722" y="2494"/>
                    </a:lnTo>
                    <a:lnTo>
                      <a:pt x="1723" y="2494"/>
                    </a:lnTo>
                    <a:lnTo>
                      <a:pt x="1724" y="2494"/>
                    </a:lnTo>
                    <a:lnTo>
                      <a:pt x="1725" y="2494"/>
                    </a:lnTo>
                    <a:lnTo>
                      <a:pt x="1727" y="2494"/>
                    </a:lnTo>
                    <a:lnTo>
                      <a:pt x="1727" y="2496"/>
                    </a:lnTo>
                    <a:lnTo>
                      <a:pt x="1728" y="2496"/>
                    </a:lnTo>
                    <a:lnTo>
                      <a:pt x="1729" y="2496"/>
                    </a:lnTo>
                    <a:lnTo>
                      <a:pt x="1730" y="2496"/>
                    </a:lnTo>
                    <a:lnTo>
                      <a:pt x="1731" y="2496"/>
                    </a:lnTo>
                    <a:lnTo>
                      <a:pt x="1732" y="2496"/>
                    </a:lnTo>
                    <a:lnTo>
                      <a:pt x="1732" y="2494"/>
                    </a:lnTo>
                    <a:lnTo>
                      <a:pt x="1732" y="2493"/>
                    </a:lnTo>
                    <a:lnTo>
                      <a:pt x="1732" y="2492"/>
                    </a:lnTo>
                    <a:lnTo>
                      <a:pt x="1732" y="2491"/>
                    </a:lnTo>
                    <a:lnTo>
                      <a:pt x="1732" y="2490"/>
                    </a:lnTo>
                    <a:lnTo>
                      <a:pt x="1732" y="2489"/>
                    </a:lnTo>
                    <a:lnTo>
                      <a:pt x="1732" y="2490"/>
                    </a:lnTo>
                    <a:lnTo>
                      <a:pt x="1731" y="2490"/>
                    </a:lnTo>
                    <a:lnTo>
                      <a:pt x="1731" y="2491"/>
                    </a:lnTo>
                    <a:lnTo>
                      <a:pt x="1730" y="2490"/>
                    </a:lnTo>
                    <a:lnTo>
                      <a:pt x="1729" y="2490"/>
                    </a:lnTo>
                    <a:lnTo>
                      <a:pt x="1728" y="2490"/>
                    </a:lnTo>
                    <a:lnTo>
                      <a:pt x="1727" y="2490"/>
                    </a:lnTo>
                    <a:lnTo>
                      <a:pt x="1727" y="2489"/>
                    </a:lnTo>
                    <a:lnTo>
                      <a:pt x="1725" y="2489"/>
                    </a:lnTo>
                    <a:lnTo>
                      <a:pt x="1725" y="2488"/>
                    </a:lnTo>
                    <a:lnTo>
                      <a:pt x="1725" y="2487"/>
                    </a:lnTo>
                    <a:lnTo>
                      <a:pt x="1725" y="2485"/>
                    </a:lnTo>
                    <a:lnTo>
                      <a:pt x="1724" y="2485"/>
                    </a:lnTo>
                    <a:lnTo>
                      <a:pt x="1723" y="2485"/>
                    </a:lnTo>
                    <a:lnTo>
                      <a:pt x="1722" y="2485"/>
                    </a:lnTo>
                    <a:lnTo>
                      <a:pt x="1722" y="2484"/>
                    </a:lnTo>
                    <a:lnTo>
                      <a:pt x="1722" y="2483"/>
                    </a:lnTo>
                    <a:lnTo>
                      <a:pt x="1722" y="2482"/>
                    </a:lnTo>
                    <a:lnTo>
                      <a:pt x="1723" y="2482"/>
                    </a:lnTo>
                    <a:lnTo>
                      <a:pt x="1723" y="2481"/>
                    </a:lnTo>
                    <a:lnTo>
                      <a:pt x="1724" y="2481"/>
                    </a:lnTo>
                    <a:lnTo>
                      <a:pt x="1725" y="2481"/>
                    </a:lnTo>
                    <a:lnTo>
                      <a:pt x="1727" y="2481"/>
                    </a:lnTo>
                    <a:lnTo>
                      <a:pt x="1727" y="2482"/>
                    </a:lnTo>
                    <a:lnTo>
                      <a:pt x="1728" y="2482"/>
                    </a:lnTo>
                    <a:lnTo>
                      <a:pt x="1729" y="2482"/>
                    </a:lnTo>
                    <a:lnTo>
                      <a:pt x="1730" y="2481"/>
                    </a:lnTo>
                    <a:lnTo>
                      <a:pt x="1731" y="2481"/>
                    </a:lnTo>
                    <a:lnTo>
                      <a:pt x="1731" y="2480"/>
                    </a:lnTo>
                    <a:lnTo>
                      <a:pt x="1732" y="2479"/>
                    </a:lnTo>
                    <a:lnTo>
                      <a:pt x="1732" y="2477"/>
                    </a:lnTo>
                    <a:lnTo>
                      <a:pt x="1732" y="2476"/>
                    </a:lnTo>
                    <a:lnTo>
                      <a:pt x="1731" y="2476"/>
                    </a:lnTo>
                    <a:lnTo>
                      <a:pt x="1731" y="2475"/>
                    </a:lnTo>
                    <a:lnTo>
                      <a:pt x="1730" y="2475"/>
                    </a:lnTo>
                    <a:lnTo>
                      <a:pt x="1729" y="2475"/>
                    </a:lnTo>
                    <a:lnTo>
                      <a:pt x="1729" y="2474"/>
                    </a:lnTo>
                    <a:lnTo>
                      <a:pt x="1728" y="2474"/>
                    </a:lnTo>
                    <a:lnTo>
                      <a:pt x="1728" y="2473"/>
                    </a:lnTo>
                    <a:lnTo>
                      <a:pt x="1727" y="2473"/>
                    </a:lnTo>
                    <a:lnTo>
                      <a:pt x="1725" y="2473"/>
                    </a:lnTo>
                    <a:lnTo>
                      <a:pt x="1724" y="2473"/>
                    </a:lnTo>
                    <a:lnTo>
                      <a:pt x="1724" y="2472"/>
                    </a:lnTo>
                    <a:lnTo>
                      <a:pt x="1724" y="2471"/>
                    </a:lnTo>
                    <a:lnTo>
                      <a:pt x="1724" y="2470"/>
                    </a:lnTo>
                    <a:lnTo>
                      <a:pt x="1725" y="2470"/>
                    </a:lnTo>
                    <a:lnTo>
                      <a:pt x="1727" y="2470"/>
                    </a:lnTo>
                    <a:lnTo>
                      <a:pt x="1727" y="2471"/>
                    </a:lnTo>
                    <a:lnTo>
                      <a:pt x="1728" y="2471"/>
                    </a:lnTo>
                    <a:lnTo>
                      <a:pt x="1729" y="2471"/>
                    </a:lnTo>
                    <a:lnTo>
                      <a:pt x="1729" y="2472"/>
                    </a:lnTo>
                    <a:lnTo>
                      <a:pt x="1730" y="2472"/>
                    </a:lnTo>
                    <a:lnTo>
                      <a:pt x="1731" y="2472"/>
                    </a:lnTo>
                    <a:lnTo>
                      <a:pt x="1732" y="2472"/>
                    </a:lnTo>
                    <a:lnTo>
                      <a:pt x="1733" y="2472"/>
                    </a:lnTo>
                    <a:lnTo>
                      <a:pt x="1733" y="2471"/>
                    </a:lnTo>
                    <a:lnTo>
                      <a:pt x="1734" y="2471"/>
                    </a:lnTo>
                    <a:lnTo>
                      <a:pt x="1734" y="2470"/>
                    </a:lnTo>
                    <a:lnTo>
                      <a:pt x="1734" y="2468"/>
                    </a:lnTo>
                    <a:lnTo>
                      <a:pt x="1734" y="2467"/>
                    </a:lnTo>
                    <a:lnTo>
                      <a:pt x="1733" y="2467"/>
                    </a:lnTo>
                    <a:lnTo>
                      <a:pt x="1733" y="2466"/>
                    </a:lnTo>
                    <a:lnTo>
                      <a:pt x="1734" y="2466"/>
                    </a:lnTo>
                    <a:lnTo>
                      <a:pt x="1734" y="2465"/>
                    </a:lnTo>
                    <a:lnTo>
                      <a:pt x="1736" y="2465"/>
                    </a:lnTo>
                    <a:lnTo>
                      <a:pt x="1737" y="2465"/>
                    </a:lnTo>
                    <a:lnTo>
                      <a:pt x="1738" y="2465"/>
                    </a:lnTo>
                    <a:lnTo>
                      <a:pt x="1738" y="2464"/>
                    </a:lnTo>
                    <a:lnTo>
                      <a:pt x="1738" y="2463"/>
                    </a:lnTo>
                    <a:lnTo>
                      <a:pt x="1739" y="2463"/>
                    </a:lnTo>
                    <a:lnTo>
                      <a:pt x="1740" y="2463"/>
                    </a:lnTo>
                    <a:lnTo>
                      <a:pt x="1741" y="2463"/>
                    </a:lnTo>
                    <a:lnTo>
                      <a:pt x="1740" y="2463"/>
                    </a:lnTo>
                    <a:lnTo>
                      <a:pt x="1739" y="2463"/>
                    </a:lnTo>
                    <a:lnTo>
                      <a:pt x="1738" y="2463"/>
                    </a:lnTo>
                    <a:lnTo>
                      <a:pt x="1738" y="2462"/>
                    </a:lnTo>
                    <a:lnTo>
                      <a:pt x="1737" y="2462"/>
                    </a:lnTo>
                    <a:lnTo>
                      <a:pt x="1737" y="2460"/>
                    </a:lnTo>
                    <a:lnTo>
                      <a:pt x="1736" y="2460"/>
                    </a:lnTo>
                    <a:lnTo>
                      <a:pt x="1734" y="2460"/>
                    </a:lnTo>
                    <a:lnTo>
                      <a:pt x="1733" y="2460"/>
                    </a:lnTo>
                    <a:lnTo>
                      <a:pt x="1732" y="2460"/>
                    </a:lnTo>
                    <a:lnTo>
                      <a:pt x="1732" y="2459"/>
                    </a:lnTo>
                    <a:lnTo>
                      <a:pt x="1731" y="2459"/>
                    </a:lnTo>
                    <a:lnTo>
                      <a:pt x="1731" y="2458"/>
                    </a:lnTo>
                    <a:lnTo>
                      <a:pt x="1730" y="2457"/>
                    </a:lnTo>
                    <a:lnTo>
                      <a:pt x="1730" y="2456"/>
                    </a:lnTo>
                    <a:lnTo>
                      <a:pt x="1731" y="2456"/>
                    </a:lnTo>
                    <a:lnTo>
                      <a:pt x="1731" y="2455"/>
                    </a:lnTo>
                    <a:lnTo>
                      <a:pt x="1732" y="2455"/>
                    </a:lnTo>
                    <a:lnTo>
                      <a:pt x="1732" y="2454"/>
                    </a:lnTo>
                    <a:lnTo>
                      <a:pt x="1733" y="2454"/>
                    </a:lnTo>
                    <a:lnTo>
                      <a:pt x="1734" y="2453"/>
                    </a:lnTo>
                    <a:lnTo>
                      <a:pt x="1734" y="2451"/>
                    </a:lnTo>
                    <a:lnTo>
                      <a:pt x="1736" y="2451"/>
                    </a:lnTo>
                    <a:lnTo>
                      <a:pt x="1734" y="2451"/>
                    </a:lnTo>
                    <a:lnTo>
                      <a:pt x="1734" y="2450"/>
                    </a:lnTo>
                    <a:lnTo>
                      <a:pt x="1733" y="2450"/>
                    </a:lnTo>
                    <a:lnTo>
                      <a:pt x="1733" y="2449"/>
                    </a:lnTo>
                    <a:lnTo>
                      <a:pt x="1732" y="2449"/>
                    </a:lnTo>
                    <a:lnTo>
                      <a:pt x="1731" y="2449"/>
                    </a:lnTo>
                    <a:lnTo>
                      <a:pt x="1731" y="2448"/>
                    </a:lnTo>
                    <a:lnTo>
                      <a:pt x="1731" y="2447"/>
                    </a:lnTo>
                    <a:lnTo>
                      <a:pt x="1730" y="2446"/>
                    </a:lnTo>
                    <a:lnTo>
                      <a:pt x="1729" y="2446"/>
                    </a:lnTo>
                    <a:lnTo>
                      <a:pt x="1729" y="2445"/>
                    </a:lnTo>
                    <a:lnTo>
                      <a:pt x="1729" y="2446"/>
                    </a:lnTo>
                    <a:lnTo>
                      <a:pt x="1729" y="2445"/>
                    </a:lnTo>
                    <a:lnTo>
                      <a:pt x="1729" y="2446"/>
                    </a:lnTo>
                    <a:lnTo>
                      <a:pt x="1728" y="2446"/>
                    </a:lnTo>
                    <a:lnTo>
                      <a:pt x="1727" y="2446"/>
                    </a:lnTo>
                    <a:lnTo>
                      <a:pt x="1725" y="2446"/>
                    </a:lnTo>
                    <a:lnTo>
                      <a:pt x="1724" y="2446"/>
                    </a:lnTo>
                    <a:lnTo>
                      <a:pt x="1724" y="2447"/>
                    </a:lnTo>
                    <a:lnTo>
                      <a:pt x="1724" y="2448"/>
                    </a:lnTo>
                    <a:lnTo>
                      <a:pt x="1724" y="2449"/>
                    </a:lnTo>
                    <a:lnTo>
                      <a:pt x="1724" y="2450"/>
                    </a:lnTo>
                    <a:lnTo>
                      <a:pt x="1724" y="2451"/>
                    </a:lnTo>
                    <a:lnTo>
                      <a:pt x="1724" y="2453"/>
                    </a:lnTo>
                    <a:lnTo>
                      <a:pt x="1725" y="2453"/>
                    </a:lnTo>
                    <a:lnTo>
                      <a:pt x="1725" y="2454"/>
                    </a:lnTo>
                    <a:lnTo>
                      <a:pt x="1725" y="2455"/>
                    </a:lnTo>
                    <a:lnTo>
                      <a:pt x="1724" y="2456"/>
                    </a:lnTo>
                    <a:lnTo>
                      <a:pt x="1724" y="2457"/>
                    </a:lnTo>
                    <a:lnTo>
                      <a:pt x="1723" y="2457"/>
                    </a:lnTo>
                    <a:lnTo>
                      <a:pt x="1723" y="2458"/>
                    </a:lnTo>
                    <a:lnTo>
                      <a:pt x="1722" y="2458"/>
                    </a:lnTo>
                    <a:lnTo>
                      <a:pt x="1722" y="2459"/>
                    </a:lnTo>
                    <a:lnTo>
                      <a:pt x="1721" y="2459"/>
                    </a:lnTo>
                    <a:lnTo>
                      <a:pt x="1721" y="2460"/>
                    </a:lnTo>
                    <a:lnTo>
                      <a:pt x="1720" y="2460"/>
                    </a:lnTo>
                    <a:lnTo>
                      <a:pt x="1720" y="2462"/>
                    </a:lnTo>
                    <a:lnTo>
                      <a:pt x="1719" y="2462"/>
                    </a:lnTo>
                    <a:lnTo>
                      <a:pt x="1717" y="2462"/>
                    </a:lnTo>
                    <a:lnTo>
                      <a:pt x="1717" y="2463"/>
                    </a:lnTo>
                    <a:lnTo>
                      <a:pt x="1716" y="2463"/>
                    </a:lnTo>
                    <a:lnTo>
                      <a:pt x="1715" y="2463"/>
                    </a:lnTo>
                    <a:lnTo>
                      <a:pt x="1714" y="2463"/>
                    </a:lnTo>
                    <a:lnTo>
                      <a:pt x="1714" y="2464"/>
                    </a:lnTo>
                    <a:lnTo>
                      <a:pt x="1714" y="2463"/>
                    </a:lnTo>
                    <a:lnTo>
                      <a:pt x="1713" y="2463"/>
                    </a:lnTo>
                    <a:lnTo>
                      <a:pt x="1713" y="2462"/>
                    </a:lnTo>
                    <a:lnTo>
                      <a:pt x="1713" y="2460"/>
                    </a:lnTo>
                    <a:lnTo>
                      <a:pt x="1712" y="2459"/>
                    </a:lnTo>
                    <a:lnTo>
                      <a:pt x="1712" y="2458"/>
                    </a:lnTo>
                    <a:lnTo>
                      <a:pt x="1711" y="2458"/>
                    </a:lnTo>
                    <a:lnTo>
                      <a:pt x="1711" y="2457"/>
                    </a:lnTo>
                    <a:lnTo>
                      <a:pt x="1709" y="2457"/>
                    </a:lnTo>
                    <a:lnTo>
                      <a:pt x="1709" y="2456"/>
                    </a:lnTo>
                    <a:lnTo>
                      <a:pt x="1709" y="2457"/>
                    </a:lnTo>
                    <a:lnTo>
                      <a:pt x="1708" y="2457"/>
                    </a:lnTo>
                    <a:lnTo>
                      <a:pt x="1707" y="2457"/>
                    </a:lnTo>
                    <a:lnTo>
                      <a:pt x="1707" y="2458"/>
                    </a:lnTo>
                    <a:lnTo>
                      <a:pt x="1707" y="2459"/>
                    </a:lnTo>
                    <a:lnTo>
                      <a:pt x="1706" y="2459"/>
                    </a:lnTo>
                    <a:lnTo>
                      <a:pt x="1706" y="2460"/>
                    </a:lnTo>
                    <a:lnTo>
                      <a:pt x="1705" y="2460"/>
                    </a:lnTo>
                    <a:lnTo>
                      <a:pt x="1705" y="2462"/>
                    </a:lnTo>
                    <a:lnTo>
                      <a:pt x="1706" y="2462"/>
                    </a:lnTo>
                    <a:lnTo>
                      <a:pt x="1706" y="2463"/>
                    </a:lnTo>
                    <a:lnTo>
                      <a:pt x="1706" y="2464"/>
                    </a:lnTo>
                    <a:lnTo>
                      <a:pt x="1707" y="2464"/>
                    </a:lnTo>
                    <a:lnTo>
                      <a:pt x="1706" y="2464"/>
                    </a:lnTo>
                    <a:lnTo>
                      <a:pt x="1707" y="2465"/>
                    </a:lnTo>
                    <a:lnTo>
                      <a:pt x="1707" y="2464"/>
                    </a:lnTo>
                    <a:lnTo>
                      <a:pt x="1707" y="2465"/>
                    </a:lnTo>
                    <a:lnTo>
                      <a:pt x="1707" y="2466"/>
                    </a:lnTo>
                    <a:lnTo>
                      <a:pt x="1707" y="2467"/>
                    </a:lnTo>
                    <a:lnTo>
                      <a:pt x="1708" y="2467"/>
                    </a:lnTo>
                    <a:lnTo>
                      <a:pt x="1708" y="2468"/>
                    </a:lnTo>
                    <a:lnTo>
                      <a:pt x="1708" y="2470"/>
                    </a:lnTo>
                    <a:lnTo>
                      <a:pt x="1709" y="2470"/>
                    </a:lnTo>
                    <a:lnTo>
                      <a:pt x="1709" y="2471"/>
                    </a:lnTo>
                    <a:lnTo>
                      <a:pt x="1711" y="2471"/>
                    </a:lnTo>
                    <a:lnTo>
                      <a:pt x="1711" y="2472"/>
                    </a:lnTo>
                    <a:lnTo>
                      <a:pt x="1712" y="2472"/>
                    </a:lnTo>
                    <a:lnTo>
                      <a:pt x="1712" y="2473"/>
                    </a:lnTo>
                    <a:lnTo>
                      <a:pt x="1712" y="2474"/>
                    </a:lnTo>
                    <a:lnTo>
                      <a:pt x="1712" y="2475"/>
                    </a:lnTo>
                    <a:lnTo>
                      <a:pt x="1713" y="2475"/>
                    </a:lnTo>
                    <a:lnTo>
                      <a:pt x="1713" y="2476"/>
                    </a:lnTo>
                    <a:lnTo>
                      <a:pt x="1712" y="2476"/>
                    </a:lnTo>
                    <a:lnTo>
                      <a:pt x="1711" y="2476"/>
                    </a:lnTo>
                    <a:lnTo>
                      <a:pt x="1709" y="2476"/>
                    </a:lnTo>
                    <a:lnTo>
                      <a:pt x="1708" y="2475"/>
                    </a:lnTo>
                    <a:lnTo>
                      <a:pt x="1707" y="2475"/>
                    </a:lnTo>
                    <a:lnTo>
                      <a:pt x="1706" y="2475"/>
                    </a:lnTo>
                    <a:lnTo>
                      <a:pt x="1705" y="2475"/>
                    </a:lnTo>
                    <a:lnTo>
                      <a:pt x="1705" y="2474"/>
                    </a:lnTo>
                    <a:lnTo>
                      <a:pt x="1704" y="2475"/>
                    </a:lnTo>
                    <a:lnTo>
                      <a:pt x="1704" y="2474"/>
                    </a:lnTo>
                    <a:lnTo>
                      <a:pt x="1703" y="2474"/>
                    </a:lnTo>
                    <a:lnTo>
                      <a:pt x="1703" y="2473"/>
                    </a:lnTo>
                    <a:lnTo>
                      <a:pt x="1703" y="2472"/>
                    </a:lnTo>
                    <a:lnTo>
                      <a:pt x="1703" y="2471"/>
                    </a:lnTo>
                    <a:lnTo>
                      <a:pt x="1702" y="2471"/>
                    </a:lnTo>
                    <a:lnTo>
                      <a:pt x="1702" y="2470"/>
                    </a:lnTo>
                    <a:lnTo>
                      <a:pt x="1700" y="2470"/>
                    </a:lnTo>
                    <a:lnTo>
                      <a:pt x="1700" y="2468"/>
                    </a:lnTo>
                    <a:lnTo>
                      <a:pt x="1699" y="2468"/>
                    </a:lnTo>
                    <a:lnTo>
                      <a:pt x="1699" y="2470"/>
                    </a:lnTo>
                    <a:lnTo>
                      <a:pt x="1698" y="2470"/>
                    </a:lnTo>
                    <a:lnTo>
                      <a:pt x="1698" y="2471"/>
                    </a:lnTo>
                    <a:lnTo>
                      <a:pt x="1697" y="2471"/>
                    </a:lnTo>
                    <a:lnTo>
                      <a:pt x="1696" y="2471"/>
                    </a:lnTo>
                    <a:lnTo>
                      <a:pt x="1696" y="2472"/>
                    </a:lnTo>
                    <a:lnTo>
                      <a:pt x="1695" y="2472"/>
                    </a:lnTo>
                    <a:lnTo>
                      <a:pt x="1695" y="2473"/>
                    </a:lnTo>
                    <a:lnTo>
                      <a:pt x="1695" y="2474"/>
                    </a:lnTo>
                    <a:lnTo>
                      <a:pt x="1695" y="2475"/>
                    </a:lnTo>
                    <a:lnTo>
                      <a:pt x="1695" y="2476"/>
                    </a:lnTo>
                    <a:lnTo>
                      <a:pt x="1696" y="2476"/>
                    </a:lnTo>
                    <a:lnTo>
                      <a:pt x="1696" y="2477"/>
                    </a:lnTo>
                    <a:lnTo>
                      <a:pt x="1697" y="2477"/>
                    </a:lnTo>
                    <a:lnTo>
                      <a:pt x="1698" y="2479"/>
                    </a:lnTo>
                    <a:lnTo>
                      <a:pt x="1698" y="2480"/>
                    </a:lnTo>
                    <a:lnTo>
                      <a:pt x="1698" y="2481"/>
                    </a:lnTo>
                    <a:lnTo>
                      <a:pt x="1697" y="2481"/>
                    </a:lnTo>
                    <a:lnTo>
                      <a:pt x="1697" y="2482"/>
                    </a:lnTo>
                    <a:lnTo>
                      <a:pt x="1696" y="2482"/>
                    </a:lnTo>
                    <a:lnTo>
                      <a:pt x="1695" y="2482"/>
                    </a:lnTo>
                    <a:lnTo>
                      <a:pt x="1694" y="2482"/>
                    </a:lnTo>
                    <a:lnTo>
                      <a:pt x="1694" y="2483"/>
                    </a:lnTo>
                    <a:lnTo>
                      <a:pt x="1692" y="2483"/>
                    </a:lnTo>
                    <a:lnTo>
                      <a:pt x="1691" y="2483"/>
                    </a:lnTo>
                    <a:lnTo>
                      <a:pt x="1691" y="2484"/>
                    </a:lnTo>
                    <a:lnTo>
                      <a:pt x="1690" y="2485"/>
                    </a:lnTo>
                    <a:lnTo>
                      <a:pt x="1691" y="2485"/>
                    </a:lnTo>
                    <a:lnTo>
                      <a:pt x="1691" y="2487"/>
                    </a:lnTo>
                    <a:lnTo>
                      <a:pt x="1690" y="2487"/>
                    </a:lnTo>
                    <a:lnTo>
                      <a:pt x="1691" y="2487"/>
                    </a:lnTo>
                    <a:lnTo>
                      <a:pt x="1691" y="2488"/>
                    </a:lnTo>
                    <a:lnTo>
                      <a:pt x="1691" y="2489"/>
                    </a:lnTo>
                    <a:lnTo>
                      <a:pt x="1692" y="2489"/>
                    </a:lnTo>
                    <a:lnTo>
                      <a:pt x="1694" y="2489"/>
                    </a:lnTo>
                    <a:lnTo>
                      <a:pt x="1695" y="2488"/>
                    </a:lnTo>
                    <a:lnTo>
                      <a:pt x="1696" y="2488"/>
                    </a:lnTo>
                    <a:lnTo>
                      <a:pt x="1697" y="2488"/>
                    </a:lnTo>
                    <a:lnTo>
                      <a:pt x="1698" y="2488"/>
                    </a:lnTo>
                    <a:lnTo>
                      <a:pt x="1698" y="2489"/>
                    </a:lnTo>
                    <a:lnTo>
                      <a:pt x="1699" y="2489"/>
                    </a:lnTo>
                    <a:lnTo>
                      <a:pt x="1699" y="2488"/>
                    </a:lnTo>
                    <a:lnTo>
                      <a:pt x="1700" y="2488"/>
                    </a:lnTo>
                    <a:lnTo>
                      <a:pt x="1702" y="2488"/>
                    </a:lnTo>
                    <a:lnTo>
                      <a:pt x="1702" y="2487"/>
                    </a:lnTo>
                    <a:lnTo>
                      <a:pt x="1703" y="2487"/>
                    </a:lnTo>
                    <a:lnTo>
                      <a:pt x="1704" y="2487"/>
                    </a:lnTo>
                    <a:lnTo>
                      <a:pt x="1705" y="2487"/>
                    </a:lnTo>
                    <a:lnTo>
                      <a:pt x="1706" y="2487"/>
                    </a:lnTo>
                    <a:lnTo>
                      <a:pt x="1707" y="2487"/>
                    </a:lnTo>
                    <a:lnTo>
                      <a:pt x="1707" y="2488"/>
                    </a:lnTo>
                    <a:lnTo>
                      <a:pt x="1708" y="2489"/>
                    </a:lnTo>
                    <a:lnTo>
                      <a:pt x="1708" y="2490"/>
                    </a:lnTo>
                    <a:lnTo>
                      <a:pt x="1709" y="2490"/>
                    </a:lnTo>
                    <a:lnTo>
                      <a:pt x="1709" y="2491"/>
                    </a:lnTo>
                    <a:lnTo>
                      <a:pt x="1711" y="2491"/>
                    </a:lnTo>
                    <a:lnTo>
                      <a:pt x="1711" y="2492"/>
                    </a:lnTo>
                    <a:lnTo>
                      <a:pt x="1712" y="2492"/>
                    </a:lnTo>
                    <a:lnTo>
                      <a:pt x="1713" y="2492"/>
                    </a:lnTo>
                    <a:lnTo>
                      <a:pt x="1714" y="2492"/>
                    </a:lnTo>
                    <a:lnTo>
                      <a:pt x="1714" y="2493"/>
                    </a:lnTo>
                    <a:lnTo>
                      <a:pt x="1713" y="2493"/>
                    </a:lnTo>
                    <a:lnTo>
                      <a:pt x="1712" y="2493"/>
                    </a:lnTo>
                    <a:lnTo>
                      <a:pt x="1711" y="2493"/>
                    </a:lnTo>
                    <a:lnTo>
                      <a:pt x="1711" y="2492"/>
                    </a:lnTo>
                    <a:lnTo>
                      <a:pt x="1709" y="2492"/>
                    </a:lnTo>
                    <a:lnTo>
                      <a:pt x="1708" y="2492"/>
                    </a:lnTo>
                    <a:lnTo>
                      <a:pt x="1707" y="2492"/>
                    </a:lnTo>
                    <a:lnTo>
                      <a:pt x="1706" y="2492"/>
                    </a:lnTo>
                    <a:lnTo>
                      <a:pt x="1705" y="2493"/>
                    </a:lnTo>
                    <a:lnTo>
                      <a:pt x="1704" y="2493"/>
                    </a:lnTo>
                    <a:lnTo>
                      <a:pt x="1704" y="2494"/>
                    </a:lnTo>
                    <a:lnTo>
                      <a:pt x="1704" y="2496"/>
                    </a:lnTo>
                    <a:lnTo>
                      <a:pt x="1703" y="2496"/>
                    </a:lnTo>
                    <a:lnTo>
                      <a:pt x="1702" y="2496"/>
                    </a:lnTo>
                    <a:lnTo>
                      <a:pt x="1700" y="2497"/>
                    </a:lnTo>
                    <a:lnTo>
                      <a:pt x="1699" y="2497"/>
                    </a:lnTo>
                    <a:lnTo>
                      <a:pt x="1698" y="2497"/>
                    </a:lnTo>
                    <a:lnTo>
                      <a:pt x="1697" y="2498"/>
                    </a:lnTo>
                    <a:lnTo>
                      <a:pt x="1696" y="2498"/>
                    </a:lnTo>
                    <a:lnTo>
                      <a:pt x="1695" y="2498"/>
                    </a:lnTo>
                    <a:lnTo>
                      <a:pt x="1695" y="2499"/>
                    </a:lnTo>
                    <a:lnTo>
                      <a:pt x="1694" y="2499"/>
                    </a:lnTo>
                    <a:lnTo>
                      <a:pt x="1694" y="2500"/>
                    </a:lnTo>
                    <a:lnTo>
                      <a:pt x="1692" y="2500"/>
                    </a:lnTo>
                    <a:lnTo>
                      <a:pt x="1691" y="2500"/>
                    </a:lnTo>
                    <a:lnTo>
                      <a:pt x="1690" y="2500"/>
                    </a:lnTo>
                    <a:lnTo>
                      <a:pt x="1690" y="2501"/>
                    </a:lnTo>
                    <a:lnTo>
                      <a:pt x="1689" y="2501"/>
                    </a:lnTo>
                    <a:lnTo>
                      <a:pt x="1688" y="2501"/>
                    </a:lnTo>
                    <a:lnTo>
                      <a:pt x="1687" y="2501"/>
                    </a:lnTo>
                    <a:lnTo>
                      <a:pt x="1687" y="2502"/>
                    </a:lnTo>
                    <a:lnTo>
                      <a:pt x="1686" y="2502"/>
                    </a:lnTo>
                    <a:lnTo>
                      <a:pt x="1686" y="2504"/>
                    </a:lnTo>
                    <a:lnTo>
                      <a:pt x="1687" y="2504"/>
                    </a:lnTo>
                    <a:lnTo>
                      <a:pt x="1687" y="2505"/>
                    </a:lnTo>
                    <a:lnTo>
                      <a:pt x="1688" y="2505"/>
                    </a:lnTo>
                    <a:lnTo>
                      <a:pt x="1689" y="2505"/>
                    </a:lnTo>
                    <a:lnTo>
                      <a:pt x="1690" y="2505"/>
                    </a:lnTo>
                    <a:lnTo>
                      <a:pt x="1691" y="2505"/>
                    </a:lnTo>
                    <a:lnTo>
                      <a:pt x="1692" y="2505"/>
                    </a:lnTo>
                    <a:lnTo>
                      <a:pt x="1694" y="2505"/>
                    </a:lnTo>
                    <a:lnTo>
                      <a:pt x="1695" y="2505"/>
                    </a:lnTo>
                    <a:lnTo>
                      <a:pt x="1696" y="2505"/>
                    </a:lnTo>
                    <a:lnTo>
                      <a:pt x="1697" y="2505"/>
                    </a:lnTo>
                    <a:lnTo>
                      <a:pt x="1698" y="2505"/>
                    </a:lnTo>
                    <a:lnTo>
                      <a:pt x="1699" y="2505"/>
                    </a:lnTo>
                    <a:lnTo>
                      <a:pt x="1700" y="2505"/>
                    </a:lnTo>
                    <a:lnTo>
                      <a:pt x="1702" y="2505"/>
                    </a:lnTo>
                    <a:lnTo>
                      <a:pt x="1703" y="2505"/>
                    </a:lnTo>
                    <a:lnTo>
                      <a:pt x="1704" y="2505"/>
                    </a:lnTo>
                    <a:lnTo>
                      <a:pt x="1704" y="2504"/>
                    </a:lnTo>
                    <a:lnTo>
                      <a:pt x="1705" y="2504"/>
                    </a:lnTo>
                    <a:lnTo>
                      <a:pt x="1706" y="2504"/>
                    </a:lnTo>
                    <a:lnTo>
                      <a:pt x="1707" y="2504"/>
                    </a:lnTo>
                    <a:lnTo>
                      <a:pt x="1708" y="2502"/>
                    </a:lnTo>
                    <a:lnTo>
                      <a:pt x="1708" y="2501"/>
                    </a:lnTo>
                    <a:lnTo>
                      <a:pt x="1709" y="2501"/>
                    </a:lnTo>
                    <a:lnTo>
                      <a:pt x="1709" y="2500"/>
                    </a:lnTo>
                    <a:lnTo>
                      <a:pt x="1711" y="2500"/>
                    </a:lnTo>
                    <a:lnTo>
                      <a:pt x="1711" y="2499"/>
                    </a:lnTo>
                    <a:lnTo>
                      <a:pt x="1712" y="2499"/>
                    </a:lnTo>
                    <a:lnTo>
                      <a:pt x="1713" y="2499"/>
                    </a:lnTo>
                    <a:lnTo>
                      <a:pt x="1714" y="2499"/>
                    </a:lnTo>
                    <a:lnTo>
                      <a:pt x="1714" y="2500"/>
                    </a:lnTo>
                    <a:lnTo>
                      <a:pt x="1715" y="2500"/>
                    </a:lnTo>
                    <a:lnTo>
                      <a:pt x="1715" y="2501"/>
                    </a:lnTo>
                    <a:lnTo>
                      <a:pt x="1715" y="2502"/>
                    </a:lnTo>
                    <a:lnTo>
                      <a:pt x="1714" y="2502"/>
                    </a:lnTo>
                    <a:lnTo>
                      <a:pt x="1715" y="2502"/>
                    </a:lnTo>
                    <a:lnTo>
                      <a:pt x="1715" y="2504"/>
                    </a:lnTo>
                    <a:lnTo>
                      <a:pt x="1716" y="2505"/>
                    </a:lnTo>
                    <a:lnTo>
                      <a:pt x="1716" y="2506"/>
                    </a:lnTo>
                    <a:lnTo>
                      <a:pt x="1716" y="2507"/>
                    </a:lnTo>
                    <a:lnTo>
                      <a:pt x="1715" y="2507"/>
                    </a:lnTo>
                    <a:lnTo>
                      <a:pt x="1714" y="2507"/>
                    </a:lnTo>
                    <a:lnTo>
                      <a:pt x="1714" y="2508"/>
                    </a:lnTo>
                    <a:lnTo>
                      <a:pt x="1713" y="2508"/>
                    </a:lnTo>
                    <a:lnTo>
                      <a:pt x="1714" y="2508"/>
                    </a:lnTo>
                    <a:lnTo>
                      <a:pt x="1713" y="2508"/>
                    </a:lnTo>
                    <a:lnTo>
                      <a:pt x="1714" y="2508"/>
                    </a:lnTo>
                    <a:lnTo>
                      <a:pt x="1714" y="2509"/>
                    </a:lnTo>
                    <a:lnTo>
                      <a:pt x="1713" y="2509"/>
                    </a:lnTo>
                    <a:lnTo>
                      <a:pt x="1713" y="2510"/>
                    </a:lnTo>
                    <a:lnTo>
                      <a:pt x="1713" y="2512"/>
                    </a:lnTo>
                    <a:lnTo>
                      <a:pt x="1712" y="2512"/>
                    </a:lnTo>
                    <a:lnTo>
                      <a:pt x="1711" y="2512"/>
                    </a:lnTo>
                    <a:lnTo>
                      <a:pt x="1711" y="2513"/>
                    </a:lnTo>
                    <a:lnTo>
                      <a:pt x="1712" y="2514"/>
                    </a:lnTo>
                    <a:lnTo>
                      <a:pt x="1711" y="2514"/>
                    </a:lnTo>
                    <a:lnTo>
                      <a:pt x="1711" y="2513"/>
                    </a:lnTo>
                    <a:lnTo>
                      <a:pt x="1711" y="2514"/>
                    </a:lnTo>
                    <a:lnTo>
                      <a:pt x="1709" y="2514"/>
                    </a:lnTo>
                    <a:lnTo>
                      <a:pt x="1709" y="2515"/>
                    </a:lnTo>
                    <a:lnTo>
                      <a:pt x="1708" y="2515"/>
                    </a:lnTo>
                    <a:lnTo>
                      <a:pt x="1708" y="2516"/>
                    </a:lnTo>
                    <a:lnTo>
                      <a:pt x="1707" y="2516"/>
                    </a:lnTo>
                    <a:lnTo>
                      <a:pt x="1707" y="2517"/>
                    </a:lnTo>
                    <a:lnTo>
                      <a:pt x="1706" y="2517"/>
                    </a:lnTo>
                    <a:lnTo>
                      <a:pt x="1706" y="2518"/>
                    </a:lnTo>
                    <a:lnTo>
                      <a:pt x="1707" y="2518"/>
                    </a:lnTo>
                    <a:lnTo>
                      <a:pt x="1707" y="2519"/>
                    </a:lnTo>
                    <a:lnTo>
                      <a:pt x="1708" y="2519"/>
                    </a:lnTo>
                    <a:lnTo>
                      <a:pt x="1708" y="2518"/>
                    </a:lnTo>
                    <a:lnTo>
                      <a:pt x="1708" y="2519"/>
                    </a:lnTo>
                    <a:lnTo>
                      <a:pt x="1707" y="2519"/>
                    </a:lnTo>
                    <a:lnTo>
                      <a:pt x="1707" y="2521"/>
                    </a:lnTo>
                    <a:lnTo>
                      <a:pt x="1707" y="2522"/>
                    </a:lnTo>
                    <a:lnTo>
                      <a:pt x="1706" y="2522"/>
                    </a:lnTo>
                    <a:lnTo>
                      <a:pt x="1706" y="2523"/>
                    </a:lnTo>
                    <a:lnTo>
                      <a:pt x="1705" y="2524"/>
                    </a:lnTo>
                    <a:lnTo>
                      <a:pt x="1705" y="2525"/>
                    </a:lnTo>
                    <a:lnTo>
                      <a:pt x="1704" y="2525"/>
                    </a:lnTo>
                    <a:lnTo>
                      <a:pt x="1704" y="2526"/>
                    </a:lnTo>
                    <a:lnTo>
                      <a:pt x="1703" y="2526"/>
                    </a:lnTo>
                    <a:lnTo>
                      <a:pt x="1703" y="2527"/>
                    </a:lnTo>
                    <a:lnTo>
                      <a:pt x="1703" y="2529"/>
                    </a:lnTo>
                    <a:lnTo>
                      <a:pt x="1702" y="2529"/>
                    </a:lnTo>
                    <a:lnTo>
                      <a:pt x="1702" y="2530"/>
                    </a:lnTo>
                    <a:lnTo>
                      <a:pt x="1700" y="2530"/>
                    </a:lnTo>
                    <a:lnTo>
                      <a:pt x="1700" y="2531"/>
                    </a:lnTo>
                    <a:lnTo>
                      <a:pt x="1700" y="2532"/>
                    </a:lnTo>
                    <a:lnTo>
                      <a:pt x="1699" y="2532"/>
                    </a:lnTo>
                    <a:lnTo>
                      <a:pt x="1699" y="2533"/>
                    </a:lnTo>
                    <a:lnTo>
                      <a:pt x="1698" y="2533"/>
                    </a:lnTo>
                    <a:lnTo>
                      <a:pt x="1698" y="2534"/>
                    </a:lnTo>
                    <a:lnTo>
                      <a:pt x="1698" y="2535"/>
                    </a:lnTo>
                    <a:lnTo>
                      <a:pt x="1697" y="2535"/>
                    </a:lnTo>
                    <a:lnTo>
                      <a:pt x="1697" y="2536"/>
                    </a:lnTo>
                    <a:lnTo>
                      <a:pt x="1697" y="2538"/>
                    </a:lnTo>
                    <a:lnTo>
                      <a:pt x="1696" y="2538"/>
                    </a:lnTo>
                    <a:lnTo>
                      <a:pt x="1696" y="2539"/>
                    </a:lnTo>
                    <a:lnTo>
                      <a:pt x="1695" y="2540"/>
                    </a:lnTo>
                    <a:lnTo>
                      <a:pt x="1694" y="2540"/>
                    </a:lnTo>
                    <a:lnTo>
                      <a:pt x="1692" y="2540"/>
                    </a:lnTo>
                    <a:lnTo>
                      <a:pt x="1691" y="2540"/>
                    </a:lnTo>
                    <a:lnTo>
                      <a:pt x="1690" y="2540"/>
                    </a:lnTo>
                    <a:lnTo>
                      <a:pt x="1689" y="2540"/>
                    </a:lnTo>
                    <a:lnTo>
                      <a:pt x="1688" y="2540"/>
                    </a:lnTo>
                    <a:lnTo>
                      <a:pt x="1687" y="2540"/>
                    </a:lnTo>
                    <a:lnTo>
                      <a:pt x="1686" y="2539"/>
                    </a:lnTo>
                    <a:lnTo>
                      <a:pt x="1685" y="2539"/>
                    </a:lnTo>
                    <a:lnTo>
                      <a:pt x="1683" y="2538"/>
                    </a:lnTo>
                    <a:lnTo>
                      <a:pt x="1682" y="2538"/>
                    </a:lnTo>
                    <a:lnTo>
                      <a:pt x="1681" y="2536"/>
                    </a:lnTo>
                    <a:lnTo>
                      <a:pt x="1680" y="2535"/>
                    </a:lnTo>
                    <a:lnTo>
                      <a:pt x="1680" y="2534"/>
                    </a:lnTo>
                    <a:lnTo>
                      <a:pt x="1679" y="2534"/>
                    </a:lnTo>
                    <a:lnTo>
                      <a:pt x="1678" y="2534"/>
                    </a:lnTo>
                    <a:lnTo>
                      <a:pt x="1678" y="2533"/>
                    </a:lnTo>
                    <a:lnTo>
                      <a:pt x="1677" y="2533"/>
                    </a:lnTo>
                    <a:lnTo>
                      <a:pt x="1677" y="2532"/>
                    </a:lnTo>
                    <a:lnTo>
                      <a:pt x="1675" y="2531"/>
                    </a:lnTo>
                    <a:lnTo>
                      <a:pt x="1674" y="2530"/>
                    </a:lnTo>
                    <a:lnTo>
                      <a:pt x="1674" y="2529"/>
                    </a:lnTo>
                    <a:lnTo>
                      <a:pt x="1673" y="2527"/>
                    </a:lnTo>
                    <a:lnTo>
                      <a:pt x="1674" y="2527"/>
                    </a:lnTo>
                    <a:lnTo>
                      <a:pt x="1673" y="2526"/>
                    </a:lnTo>
                    <a:lnTo>
                      <a:pt x="1673" y="2525"/>
                    </a:lnTo>
                    <a:lnTo>
                      <a:pt x="1672" y="2525"/>
                    </a:lnTo>
                    <a:lnTo>
                      <a:pt x="1672" y="2526"/>
                    </a:lnTo>
                    <a:lnTo>
                      <a:pt x="1672" y="2525"/>
                    </a:lnTo>
                    <a:lnTo>
                      <a:pt x="1672" y="2524"/>
                    </a:lnTo>
                    <a:lnTo>
                      <a:pt x="1672" y="2523"/>
                    </a:lnTo>
                    <a:lnTo>
                      <a:pt x="1671" y="2523"/>
                    </a:lnTo>
                    <a:lnTo>
                      <a:pt x="1671" y="2522"/>
                    </a:lnTo>
                    <a:lnTo>
                      <a:pt x="1671" y="2521"/>
                    </a:lnTo>
                    <a:lnTo>
                      <a:pt x="1670" y="2519"/>
                    </a:lnTo>
                    <a:lnTo>
                      <a:pt x="1670" y="2518"/>
                    </a:lnTo>
                    <a:lnTo>
                      <a:pt x="1669" y="2517"/>
                    </a:lnTo>
                    <a:lnTo>
                      <a:pt x="1669" y="2516"/>
                    </a:lnTo>
                    <a:lnTo>
                      <a:pt x="1668" y="2513"/>
                    </a:lnTo>
                    <a:lnTo>
                      <a:pt x="1666" y="2513"/>
                    </a:lnTo>
                    <a:lnTo>
                      <a:pt x="1666" y="2510"/>
                    </a:lnTo>
                    <a:lnTo>
                      <a:pt x="1665" y="2510"/>
                    </a:lnTo>
                    <a:lnTo>
                      <a:pt x="1666" y="2508"/>
                    </a:lnTo>
                    <a:lnTo>
                      <a:pt x="1666" y="2507"/>
                    </a:lnTo>
                    <a:lnTo>
                      <a:pt x="1666" y="2506"/>
                    </a:lnTo>
                    <a:lnTo>
                      <a:pt x="1668" y="2506"/>
                    </a:lnTo>
                    <a:lnTo>
                      <a:pt x="1668" y="2505"/>
                    </a:lnTo>
                    <a:lnTo>
                      <a:pt x="1668" y="2504"/>
                    </a:lnTo>
                    <a:lnTo>
                      <a:pt x="1669" y="2502"/>
                    </a:lnTo>
                    <a:lnTo>
                      <a:pt x="1669" y="2501"/>
                    </a:lnTo>
                    <a:lnTo>
                      <a:pt x="1669" y="2500"/>
                    </a:lnTo>
                    <a:lnTo>
                      <a:pt x="1670" y="2500"/>
                    </a:lnTo>
                    <a:lnTo>
                      <a:pt x="1671" y="2500"/>
                    </a:lnTo>
                    <a:lnTo>
                      <a:pt x="1671" y="2499"/>
                    </a:lnTo>
                    <a:lnTo>
                      <a:pt x="1671" y="2498"/>
                    </a:lnTo>
                    <a:lnTo>
                      <a:pt x="1672" y="2498"/>
                    </a:lnTo>
                    <a:lnTo>
                      <a:pt x="1672" y="2497"/>
                    </a:lnTo>
                    <a:lnTo>
                      <a:pt x="1672" y="2496"/>
                    </a:lnTo>
                    <a:lnTo>
                      <a:pt x="1672" y="2494"/>
                    </a:lnTo>
                    <a:lnTo>
                      <a:pt x="1672" y="2493"/>
                    </a:lnTo>
                    <a:lnTo>
                      <a:pt x="1672" y="2492"/>
                    </a:lnTo>
                    <a:lnTo>
                      <a:pt x="1672" y="2493"/>
                    </a:lnTo>
                    <a:lnTo>
                      <a:pt x="1672" y="2492"/>
                    </a:lnTo>
                    <a:lnTo>
                      <a:pt x="1673" y="2491"/>
                    </a:lnTo>
                    <a:lnTo>
                      <a:pt x="1673" y="2490"/>
                    </a:lnTo>
                    <a:lnTo>
                      <a:pt x="1673" y="2489"/>
                    </a:lnTo>
                    <a:lnTo>
                      <a:pt x="1673" y="2488"/>
                    </a:lnTo>
                    <a:lnTo>
                      <a:pt x="1674" y="2488"/>
                    </a:lnTo>
                    <a:lnTo>
                      <a:pt x="1674" y="2487"/>
                    </a:lnTo>
                    <a:lnTo>
                      <a:pt x="1674" y="2485"/>
                    </a:lnTo>
                    <a:lnTo>
                      <a:pt x="1675" y="2485"/>
                    </a:lnTo>
                    <a:lnTo>
                      <a:pt x="1675" y="2484"/>
                    </a:lnTo>
                    <a:lnTo>
                      <a:pt x="1675" y="2483"/>
                    </a:lnTo>
                    <a:lnTo>
                      <a:pt x="1677" y="2483"/>
                    </a:lnTo>
                    <a:lnTo>
                      <a:pt x="1677" y="2482"/>
                    </a:lnTo>
                    <a:lnTo>
                      <a:pt x="1678" y="2481"/>
                    </a:lnTo>
                    <a:lnTo>
                      <a:pt x="1678" y="2480"/>
                    </a:lnTo>
                    <a:lnTo>
                      <a:pt x="1679" y="2480"/>
                    </a:lnTo>
                    <a:lnTo>
                      <a:pt x="1679" y="2479"/>
                    </a:lnTo>
                    <a:lnTo>
                      <a:pt x="1679" y="2480"/>
                    </a:lnTo>
                    <a:lnTo>
                      <a:pt x="1679" y="2479"/>
                    </a:lnTo>
                    <a:lnTo>
                      <a:pt x="1680" y="2479"/>
                    </a:lnTo>
                    <a:lnTo>
                      <a:pt x="1680" y="2477"/>
                    </a:lnTo>
                    <a:lnTo>
                      <a:pt x="1680" y="2476"/>
                    </a:lnTo>
                    <a:lnTo>
                      <a:pt x="1681" y="2476"/>
                    </a:lnTo>
                    <a:lnTo>
                      <a:pt x="1681" y="2475"/>
                    </a:lnTo>
                    <a:lnTo>
                      <a:pt x="1682" y="2475"/>
                    </a:lnTo>
                    <a:lnTo>
                      <a:pt x="1682" y="2474"/>
                    </a:lnTo>
                    <a:lnTo>
                      <a:pt x="1682" y="2473"/>
                    </a:lnTo>
                    <a:lnTo>
                      <a:pt x="1681" y="2473"/>
                    </a:lnTo>
                    <a:lnTo>
                      <a:pt x="1680" y="2473"/>
                    </a:lnTo>
                    <a:lnTo>
                      <a:pt x="1680" y="2472"/>
                    </a:lnTo>
                    <a:lnTo>
                      <a:pt x="1681" y="2472"/>
                    </a:lnTo>
                    <a:lnTo>
                      <a:pt x="1681" y="2473"/>
                    </a:lnTo>
                    <a:lnTo>
                      <a:pt x="1682" y="2473"/>
                    </a:lnTo>
                    <a:lnTo>
                      <a:pt x="1683" y="2473"/>
                    </a:lnTo>
                    <a:lnTo>
                      <a:pt x="1683" y="2472"/>
                    </a:lnTo>
                    <a:lnTo>
                      <a:pt x="1685" y="2472"/>
                    </a:lnTo>
                    <a:lnTo>
                      <a:pt x="1685" y="2471"/>
                    </a:lnTo>
                    <a:lnTo>
                      <a:pt x="1686" y="2471"/>
                    </a:lnTo>
                    <a:lnTo>
                      <a:pt x="1687" y="2471"/>
                    </a:lnTo>
                    <a:lnTo>
                      <a:pt x="1687" y="2470"/>
                    </a:lnTo>
                    <a:lnTo>
                      <a:pt x="1688" y="2470"/>
                    </a:lnTo>
                    <a:lnTo>
                      <a:pt x="1688" y="2468"/>
                    </a:lnTo>
                    <a:lnTo>
                      <a:pt x="1688" y="2467"/>
                    </a:lnTo>
                    <a:lnTo>
                      <a:pt x="1688" y="2466"/>
                    </a:lnTo>
                    <a:lnTo>
                      <a:pt x="1689" y="2466"/>
                    </a:lnTo>
                    <a:lnTo>
                      <a:pt x="1689" y="2465"/>
                    </a:lnTo>
                    <a:lnTo>
                      <a:pt x="1688" y="2465"/>
                    </a:lnTo>
                    <a:lnTo>
                      <a:pt x="1688" y="2464"/>
                    </a:lnTo>
                    <a:lnTo>
                      <a:pt x="1687" y="2464"/>
                    </a:lnTo>
                    <a:lnTo>
                      <a:pt x="1687" y="2463"/>
                    </a:lnTo>
                    <a:lnTo>
                      <a:pt x="1687" y="2462"/>
                    </a:lnTo>
                    <a:lnTo>
                      <a:pt x="1687" y="2460"/>
                    </a:lnTo>
                    <a:lnTo>
                      <a:pt x="1687" y="2459"/>
                    </a:lnTo>
                    <a:lnTo>
                      <a:pt x="1687" y="2458"/>
                    </a:lnTo>
                    <a:lnTo>
                      <a:pt x="1687" y="2457"/>
                    </a:lnTo>
                    <a:lnTo>
                      <a:pt x="1687" y="2456"/>
                    </a:lnTo>
                    <a:lnTo>
                      <a:pt x="1686" y="2456"/>
                    </a:lnTo>
                    <a:lnTo>
                      <a:pt x="1687" y="2456"/>
                    </a:lnTo>
                    <a:lnTo>
                      <a:pt x="1686" y="2456"/>
                    </a:lnTo>
                    <a:lnTo>
                      <a:pt x="1686" y="2455"/>
                    </a:lnTo>
                    <a:lnTo>
                      <a:pt x="1686" y="2454"/>
                    </a:lnTo>
                    <a:lnTo>
                      <a:pt x="1686" y="2453"/>
                    </a:lnTo>
                    <a:lnTo>
                      <a:pt x="1686" y="2451"/>
                    </a:lnTo>
                    <a:lnTo>
                      <a:pt x="1686" y="2450"/>
                    </a:lnTo>
                    <a:lnTo>
                      <a:pt x="1686" y="2449"/>
                    </a:lnTo>
                    <a:lnTo>
                      <a:pt x="1686" y="2448"/>
                    </a:lnTo>
                    <a:lnTo>
                      <a:pt x="1686" y="2447"/>
                    </a:lnTo>
                    <a:lnTo>
                      <a:pt x="1685" y="2447"/>
                    </a:lnTo>
                    <a:lnTo>
                      <a:pt x="1685" y="2446"/>
                    </a:lnTo>
                    <a:lnTo>
                      <a:pt x="1685" y="2445"/>
                    </a:lnTo>
                    <a:lnTo>
                      <a:pt x="1685" y="2443"/>
                    </a:lnTo>
                    <a:lnTo>
                      <a:pt x="1686" y="2442"/>
                    </a:lnTo>
                    <a:lnTo>
                      <a:pt x="1687" y="2442"/>
                    </a:lnTo>
                    <a:lnTo>
                      <a:pt x="1687" y="2441"/>
                    </a:lnTo>
                    <a:lnTo>
                      <a:pt x="1688" y="2441"/>
                    </a:lnTo>
                    <a:lnTo>
                      <a:pt x="1688" y="2440"/>
                    </a:lnTo>
                    <a:lnTo>
                      <a:pt x="1689" y="2440"/>
                    </a:lnTo>
                    <a:lnTo>
                      <a:pt x="1689" y="2439"/>
                    </a:lnTo>
                    <a:lnTo>
                      <a:pt x="1690" y="2438"/>
                    </a:lnTo>
                    <a:lnTo>
                      <a:pt x="1689" y="2437"/>
                    </a:lnTo>
                    <a:lnTo>
                      <a:pt x="1690" y="2437"/>
                    </a:lnTo>
                    <a:lnTo>
                      <a:pt x="1691" y="2437"/>
                    </a:lnTo>
                    <a:lnTo>
                      <a:pt x="1691" y="2436"/>
                    </a:lnTo>
                    <a:lnTo>
                      <a:pt x="1692" y="2436"/>
                    </a:lnTo>
                    <a:lnTo>
                      <a:pt x="1694" y="2434"/>
                    </a:lnTo>
                    <a:lnTo>
                      <a:pt x="1694" y="2436"/>
                    </a:lnTo>
                    <a:lnTo>
                      <a:pt x="1694" y="2434"/>
                    </a:lnTo>
                    <a:lnTo>
                      <a:pt x="1695" y="2434"/>
                    </a:lnTo>
                    <a:lnTo>
                      <a:pt x="1695" y="2436"/>
                    </a:lnTo>
                    <a:lnTo>
                      <a:pt x="1696" y="2436"/>
                    </a:lnTo>
                    <a:lnTo>
                      <a:pt x="1696" y="2434"/>
                    </a:lnTo>
                    <a:lnTo>
                      <a:pt x="1697" y="2434"/>
                    </a:lnTo>
                    <a:lnTo>
                      <a:pt x="1697" y="2436"/>
                    </a:lnTo>
                    <a:lnTo>
                      <a:pt x="1698" y="2436"/>
                    </a:lnTo>
                    <a:lnTo>
                      <a:pt x="1698" y="2437"/>
                    </a:lnTo>
                    <a:lnTo>
                      <a:pt x="1698" y="2438"/>
                    </a:lnTo>
                    <a:lnTo>
                      <a:pt x="1697" y="2438"/>
                    </a:lnTo>
                    <a:lnTo>
                      <a:pt x="1697" y="2439"/>
                    </a:lnTo>
                    <a:lnTo>
                      <a:pt x="1697" y="2440"/>
                    </a:lnTo>
                    <a:lnTo>
                      <a:pt x="1698" y="2440"/>
                    </a:lnTo>
                    <a:lnTo>
                      <a:pt x="1698" y="2441"/>
                    </a:lnTo>
                    <a:lnTo>
                      <a:pt x="1698" y="2440"/>
                    </a:lnTo>
                    <a:lnTo>
                      <a:pt x="1699" y="2440"/>
                    </a:lnTo>
                    <a:lnTo>
                      <a:pt x="1699" y="2439"/>
                    </a:lnTo>
                    <a:lnTo>
                      <a:pt x="1700" y="2439"/>
                    </a:lnTo>
                    <a:lnTo>
                      <a:pt x="1702" y="2439"/>
                    </a:lnTo>
                    <a:lnTo>
                      <a:pt x="1703" y="2439"/>
                    </a:lnTo>
                    <a:lnTo>
                      <a:pt x="1704" y="2439"/>
                    </a:lnTo>
                    <a:lnTo>
                      <a:pt x="1705" y="2439"/>
                    </a:lnTo>
                    <a:lnTo>
                      <a:pt x="1705" y="2438"/>
                    </a:lnTo>
                    <a:lnTo>
                      <a:pt x="1706" y="2438"/>
                    </a:lnTo>
                    <a:lnTo>
                      <a:pt x="1706" y="2437"/>
                    </a:lnTo>
                    <a:lnTo>
                      <a:pt x="1707" y="2437"/>
                    </a:lnTo>
                    <a:lnTo>
                      <a:pt x="1706" y="2437"/>
                    </a:lnTo>
                    <a:lnTo>
                      <a:pt x="1706" y="2436"/>
                    </a:lnTo>
                    <a:lnTo>
                      <a:pt x="1707" y="2436"/>
                    </a:lnTo>
                    <a:lnTo>
                      <a:pt x="1708" y="2436"/>
                    </a:lnTo>
                    <a:lnTo>
                      <a:pt x="1708" y="2434"/>
                    </a:lnTo>
                    <a:lnTo>
                      <a:pt x="1709" y="2434"/>
                    </a:lnTo>
                    <a:lnTo>
                      <a:pt x="1711" y="2434"/>
                    </a:lnTo>
                    <a:lnTo>
                      <a:pt x="1712" y="2434"/>
                    </a:lnTo>
                    <a:lnTo>
                      <a:pt x="1713" y="2434"/>
                    </a:lnTo>
                    <a:lnTo>
                      <a:pt x="1713" y="2433"/>
                    </a:lnTo>
                    <a:lnTo>
                      <a:pt x="1714" y="2433"/>
                    </a:lnTo>
                    <a:lnTo>
                      <a:pt x="1714" y="2432"/>
                    </a:lnTo>
                    <a:lnTo>
                      <a:pt x="1714" y="2431"/>
                    </a:lnTo>
                    <a:lnTo>
                      <a:pt x="1715" y="2431"/>
                    </a:lnTo>
                    <a:lnTo>
                      <a:pt x="1715" y="2430"/>
                    </a:lnTo>
                    <a:lnTo>
                      <a:pt x="1715" y="2429"/>
                    </a:lnTo>
                    <a:lnTo>
                      <a:pt x="1716" y="2429"/>
                    </a:lnTo>
                    <a:lnTo>
                      <a:pt x="1717" y="2429"/>
                    </a:lnTo>
                    <a:lnTo>
                      <a:pt x="1716" y="2429"/>
                    </a:lnTo>
                    <a:lnTo>
                      <a:pt x="1715" y="2428"/>
                    </a:lnTo>
                    <a:lnTo>
                      <a:pt x="1714" y="2428"/>
                    </a:lnTo>
                    <a:lnTo>
                      <a:pt x="1714" y="2426"/>
                    </a:lnTo>
                    <a:lnTo>
                      <a:pt x="1714" y="2425"/>
                    </a:lnTo>
                    <a:lnTo>
                      <a:pt x="1715" y="2424"/>
                    </a:lnTo>
                    <a:lnTo>
                      <a:pt x="1715" y="2423"/>
                    </a:lnTo>
                    <a:lnTo>
                      <a:pt x="1715" y="2422"/>
                    </a:lnTo>
                    <a:lnTo>
                      <a:pt x="1715" y="2421"/>
                    </a:lnTo>
                    <a:lnTo>
                      <a:pt x="1715" y="2422"/>
                    </a:lnTo>
                    <a:lnTo>
                      <a:pt x="1715" y="2423"/>
                    </a:lnTo>
                    <a:lnTo>
                      <a:pt x="1714" y="2423"/>
                    </a:lnTo>
                    <a:lnTo>
                      <a:pt x="1714" y="2422"/>
                    </a:lnTo>
                    <a:lnTo>
                      <a:pt x="1714" y="2421"/>
                    </a:lnTo>
                    <a:lnTo>
                      <a:pt x="1714" y="2420"/>
                    </a:lnTo>
                    <a:lnTo>
                      <a:pt x="1715" y="2420"/>
                    </a:lnTo>
                    <a:lnTo>
                      <a:pt x="1714" y="2420"/>
                    </a:lnTo>
                    <a:lnTo>
                      <a:pt x="1714" y="2421"/>
                    </a:lnTo>
                    <a:lnTo>
                      <a:pt x="1713" y="2421"/>
                    </a:lnTo>
                    <a:lnTo>
                      <a:pt x="1713" y="2422"/>
                    </a:lnTo>
                    <a:lnTo>
                      <a:pt x="1713" y="2423"/>
                    </a:lnTo>
                    <a:lnTo>
                      <a:pt x="1712" y="2423"/>
                    </a:lnTo>
                    <a:lnTo>
                      <a:pt x="1712" y="2424"/>
                    </a:lnTo>
                    <a:lnTo>
                      <a:pt x="1712" y="2425"/>
                    </a:lnTo>
                    <a:lnTo>
                      <a:pt x="1711" y="2425"/>
                    </a:lnTo>
                    <a:lnTo>
                      <a:pt x="1711" y="2426"/>
                    </a:lnTo>
                    <a:lnTo>
                      <a:pt x="1709" y="2426"/>
                    </a:lnTo>
                    <a:lnTo>
                      <a:pt x="1709" y="2428"/>
                    </a:lnTo>
                    <a:lnTo>
                      <a:pt x="1709" y="2429"/>
                    </a:lnTo>
                    <a:lnTo>
                      <a:pt x="1708" y="2429"/>
                    </a:lnTo>
                    <a:lnTo>
                      <a:pt x="1708" y="2430"/>
                    </a:lnTo>
                    <a:lnTo>
                      <a:pt x="1707" y="2430"/>
                    </a:lnTo>
                    <a:lnTo>
                      <a:pt x="1706" y="2430"/>
                    </a:lnTo>
                    <a:lnTo>
                      <a:pt x="1705" y="2430"/>
                    </a:lnTo>
                    <a:lnTo>
                      <a:pt x="1705" y="2429"/>
                    </a:lnTo>
                    <a:lnTo>
                      <a:pt x="1705" y="2428"/>
                    </a:lnTo>
                    <a:lnTo>
                      <a:pt x="1704" y="2428"/>
                    </a:lnTo>
                    <a:lnTo>
                      <a:pt x="1704" y="2426"/>
                    </a:lnTo>
                    <a:lnTo>
                      <a:pt x="1704" y="2425"/>
                    </a:lnTo>
                    <a:lnTo>
                      <a:pt x="1704" y="2424"/>
                    </a:lnTo>
                    <a:lnTo>
                      <a:pt x="1704" y="2423"/>
                    </a:lnTo>
                    <a:lnTo>
                      <a:pt x="1704" y="2422"/>
                    </a:lnTo>
                    <a:lnTo>
                      <a:pt x="1703" y="2422"/>
                    </a:lnTo>
                    <a:lnTo>
                      <a:pt x="1703" y="2421"/>
                    </a:lnTo>
                    <a:lnTo>
                      <a:pt x="1703" y="2420"/>
                    </a:lnTo>
                    <a:lnTo>
                      <a:pt x="1703" y="2418"/>
                    </a:lnTo>
                    <a:lnTo>
                      <a:pt x="1702" y="2418"/>
                    </a:lnTo>
                    <a:lnTo>
                      <a:pt x="1702" y="2417"/>
                    </a:lnTo>
                    <a:lnTo>
                      <a:pt x="1702" y="2416"/>
                    </a:lnTo>
                    <a:lnTo>
                      <a:pt x="1700" y="2416"/>
                    </a:lnTo>
                    <a:lnTo>
                      <a:pt x="1700" y="2415"/>
                    </a:lnTo>
                    <a:lnTo>
                      <a:pt x="1702" y="2415"/>
                    </a:lnTo>
                    <a:lnTo>
                      <a:pt x="1702" y="2416"/>
                    </a:lnTo>
                    <a:lnTo>
                      <a:pt x="1703" y="2416"/>
                    </a:lnTo>
                    <a:lnTo>
                      <a:pt x="1704" y="2416"/>
                    </a:lnTo>
                    <a:lnTo>
                      <a:pt x="1704" y="2415"/>
                    </a:lnTo>
                    <a:lnTo>
                      <a:pt x="1705" y="2415"/>
                    </a:lnTo>
                    <a:lnTo>
                      <a:pt x="1705" y="2414"/>
                    </a:lnTo>
                    <a:lnTo>
                      <a:pt x="1704" y="2414"/>
                    </a:lnTo>
                    <a:lnTo>
                      <a:pt x="1704" y="2413"/>
                    </a:lnTo>
                    <a:lnTo>
                      <a:pt x="1705" y="2413"/>
                    </a:lnTo>
                    <a:lnTo>
                      <a:pt x="1705" y="2412"/>
                    </a:lnTo>
                    <a:lnTo>
                      <a:pt x="1706" y="2412"/>
                    </a:lnTo>
                    <a:lnTo>
                      <a:pt x="1707" y="2412"/>
                    </a:lnTo>
                    <a:lnTo>
                      <a:pt x="1708" y="2412"/>
                    </a:lnTo>
                    <a:lnTo>
                      <a:pt x="1708" y="2411"/>
                    </a:lnTo>
                    <a:lnTo>
                      <a:pt x="1708" y="2409"/>
                    </a:lnTo>
                    <a:lnTo>
                      <a:pt x="1707" y="2409"/>
                    </a:lnTo>
                    <a:lnTo>
                      <a:pt x="1707" y="2408"/>
                    </a:lnTo>
                    <a:lnTo>
                      <a:pt x="1706" y="2408"/>
                    </a:lnTo>
                    <a:lnTo>
                      <a:pt x="1706" y="2407"/>
                    </a:lnTo>
                    <a:lnTo>
                      <a:pt x="1705" y="2406"/>
                    </a:lnTo>
                    <a:lnTo>
                      <a:pt x="1705" y="2405"/>
                    </a:lnTo>
                    <a:lnTo>
                      <a:pt x="1706" y="2405"/>
                    </a:lnTo>
                    <a:lnTo>
                      <a:pt x="1707" y="2405"/>
                    </a:lnTo>
                    <a:lnTo>
                      <a:pt x="1707" y="2404"/>
                    </a:lnTo>
                    <a:lnTo>
                      <a:pt x="1708" y="2404"/>
                    </a:lnTo>
                    <a:lnTo>
                      <a:pt x="1709" y="2404"/>
                    </a:lnTo>
                    <a:lnTo>
                      <a:pt x="1709" y="2403"/>
                    </a:lnTo>
                    <a:lnTo>
                      <a:pt x="1711" y="2403"/>
                    </a:lnTo>
                    <a:lnTo>
                      <a:pt x="1711" y="2401"/>
                    </a:lnTo>
                    <a:lnTo>
                      <a:pt x="1712" y="2401"/>
                    </a:lnTo>
                    <a:lnTo>
                      <a:pt x="1712" y="2400"/>
                    </a:lnTo>
                    <a:lnTo>
                      <a:pt x="1711" y="2400"/>
                    </a:lnTo>
                    <a:lnTo>
                      <a:pt x="1709" y="2399"/>
                    </a:lnTo>
                    <a:lnTo>
                      <a:pt x="1709" y="2398"/>
                    </a:lnTo>
                    <a:lnTo>
                      <a:pt x="1709" y="2397"/>
                    </a:lnTo>
                    <a:lnTo>
                      <a:pt x="1711" y="2396"/>
                    </a:lnTo>
                    <a:lnTo>
                      <a:pt x="1712" y="2396"/>
                    </a:lnTo>
                    <a:lnTo>
                      <a:pt x="1713" y="2396"/>
                    </a:lnTo>
                    <a:lnTo>
                      <a:pt x="1714" y="2396"/>
                    </a:lnTo>
                    <a:lnTo>
                      <a:pt x="1714" y="2395"/>
                    </a:lnTo>
                    <a:lnTo>
                      <a:pt x="1715" y="2395"/>
                    </a:lnTo>
                    <a:lnTo>
                      <a:pt x="1715" y="2394"/>
                    </a:lnTo>
                    <a:lnTo>
                      <a:pt x="1716" y="2394"/>
                    </a:lnTo>
                    <a:lnTo>
                      <a:pt x="1716" y="2392"/>
                    </a:lnTo>
                    <a:lnTo>
                      <a:pt x="1716" y="2391"/>
                    </a:lnTo>
                    <a:lnTo>
                      <a:pt x="1715" y="2391"/>
                    </a:lnTo>
                    <a:lnTo>
                      <a:pt x="1716" y="2391"/>
                    </a:lnTo>
                    <a:lnTo>
                      <a:pt x="1716" y="2390"/>
                    </a:lnTo>
                    <a:lnTo>
                      <a:pt x="1715" y="2390"/>
                    </a:lnTo>
                    <a:lnTo>
                      <a:pt x="1715" y="2391"/>
                    </a:lnTo>
                    <a:lnTo>
                      <a:pt x="1715" y="2390"/>
                    </a:lnTo>
                    <a:lnTo>
                      <a:pt x="1714" y="2390"/>
                    </a:lnTo>
                    <a:lnTo>
                      <a:pt x="1714" y="2391"/>
                    </a:lnTo>
                    <a:lnTo>
                      <a:pt x="1713" y="2391"/>
                    </a:lnTo>
                    <a:lnTo>
                      <a:pt x="1712" y="2391"/>
                    </a:lnTo>
                    <a:lnTo>
                      <a:pt x="1712" y="2390"/>
                    </a:lnTo>
                    <a:lnTo>
                      <a:pt x="1711" y="2389"/>
                    </a:lnTo>
                    <a:lnTo>
                      <a:pt x="1711" y="2388"/>
                    </a:lnTo>
                    <a:lnTo>
                      <a:pt x="1712" y="2388"/>
                    </a:lnTo>
                    <a:lnTo>
                      <a:pt x="1713" y="2388"/>
                    </a:lnTo>
                    <a:lnTo>
                      <a:pt x="1713" y="2387"/>
                    </a:lnTo>
                    <a:lnTo>
                      <a:pt x="1713" y="2386"/>
                    </a:lnTo>
                    <a:lnTo>
                      <a:pt x="1713" y="2384"/>
                    </a:lnTo>
                    <a:lnTo>
                      <a:pt x="1714" y="2384"/>
                    </a:lnTo>
                    <a:lnTo>
                      <a:pt x="1714" y="2383"/>
                    </a:lnTo>
                    <a:lnTo>
                      <a:pt x="1714" y="2382"/>
                    </a:lnTo>
                    <a:lnTo>
                      <a:pt x="1715" y="2382"/>
                    </a:lnTo>
                    <a:lnTo>
                      <a:pt x="1715" y="2381"/>
                    </a:lnTo>
                    <a:lnTo>
                      <a:pt x="1715" y="2380"/>
                    </a:lnTo>
                    <a:lnTo>
                      <a:pt x="1716" y="2380"/>
                    </a:lnTo>
                    <a:lnTo>
                      <a:pt x="1716" y="2379"/>
                    </a:lnTo>
                    <a:lnTo>
                      <a:pt x="1715" y="2379"/>
                    </a:lnTo>
                    <a:lnTo>
                      <a:pt x="1715" y="2378"/>
                    </a:lnTo>
                    <a:lnTo>
                      <a:pt x="1714" y="2379"/>
                    </a:lnTo>
                    <a:lnTo>
                      <a:pt x="1713" y="2379"/>
                    </a:lnTo>
                    <a:lnTo>
                      <a:pt x="1713" y="2380"/>
                    </a:lnTo>
                    <a:lnTo>
                      <a:pt x="1712" y="2380"/>
                    </a:lnTo>
                    <a:lnTo>
                      <a:pt x="1712" y="2381"/>
                    </a:lnTo>
                    <a:lnTo>
                      <a:pt x="1711" y="2381"/>
                    </a:lnTo>
                    <a:lnTo>
                      <a:pt x="1711" y="2382"/>
                    </a:lnTo>
                    <a:lnTo>
                      <a:pt x="1709" y="2382"/>
                    </a:lnTo>
                    <a:lnTo>
                      <a:pt x="1708" y="2382"/>
                    </a:lnTo>
                    <a:lnTo>
                      <a:pt x="1708" y="2383"/>
                    </a:lnTo>
                    <a:lnTo>
                      <a:pt x="1707" y="2383"/>
                    </a:lnTo>
                    <a:lnTo>
                      <a:pt x="1707" y="2382"/>
                    </a:lnTo>
                    <a:lnTo>
                      <a:pt x="1707" y="2381"/>
                    </a:lnTo>
                    <a:lnTo>
                      <a:pt x="1706" y="2381"/>
                    </a:lnTo>
                    <a:lnTo>
                      <a:pt x="1706" y="2380"/>
                    </a:lnTo>
                    <a:lnTo>
                      <a:pt x="1706" y="2379"/>
                    </a:lnTo>
                    <a:lnTo>
                      <a:pt x="1706" y="2378"/>
                    </a:lnTo>
                    <a:lnTo>
                      <a:pt x="1705" y="2378"/>
                    </a:lnTo>
                    <a:lnTo>
                      <a:pt x="1705" y="2379"/>
                    </a:lnTo>
                    <a:lnTo>
                      <a:pt x="1705" y="2380"/>
                    </a:lnTo>
                    <a:lnTo>
                      <a:pt x="1705" y="2381"/>
                    </a:lnTo>
                    <a:lnTo>
                      <a:pt x="1705" y="2382"/>
                    </a:lnTo>
                    <a:lnTo>
                      <a:pt x="1704" y="2382"/>
                    </a:lnTo>
                    <a:lnTo>
                      <a:pt x="1704" y="2383"/>
                    </a:lnTo>
                    <a:lnTo>
                      <a:pt x="1703" y="2383"/>
                    </a:lnTo>
                    <a:lnTo>
                      <a:pt x="1702" y="2383"/>
                    </a:lnTo>
                    <a:lnTo>
                      <a:pt x="1702" y="2384"/>
                    </a:lnTo>
                    <a:lnTo>
                      <a:pt x="1700" y="2384"/>
                    </a:lnTo>
                    <a:lnTo>
                      <a:pt x="1702" y="2384"/>
                    </a:lnTo>
                    <a:lnTo>
                      <a:pt x="1702" y="2386"/>
                    </a:lnTo>
                    <a:lnTo>
                      <a:pt x="1703" y="2386"/>
                    </a:lnTo>
                    <a:lnTo>
                      <a:pt x="1703" y="2384"/>
                    </a:lnTo>
                    <a:lnTo>
                      <a:pt x="1703" y="2386"/>
                    </a:lnTo>
                    <a:lnTo>
                      <a:pt x="1704" y="2386"/>
                    </a:lnTo>
                    <a:lnTo>
                      <a:pt x="1705" y="2386"/>
                    </a:lnTo>
                    <a:lnTo>
                      <a:pt x="1705" y="2387"/>
                    </a:lnTo>
                    <a:lnTo>
                      <a:pt x="1706" y="2387"/>
                    </a:lnTo>
                    <a:lnTo>
                      <a:pt x="1706" y="2388"/>
                    </a:lnTo>
                    <a:lnTo>
                      <a:pt x="1707" y="2388"/>
                    </a:lnTo>
                    <a:lnTo>
                      <a:pt x="1707" y="2389"/>
                    </a:lnTo>
                    <a:lnTo>
                      <a:pt x="1707" y="2390"/>
                    </a:lnTo>
                    <a:lnTo>
                      <a:pt x="1707" y="2391"/>
                    </a:lnTo>
                    <a:lnTo>
                      <a:pt x="1706" y="2391"/>
                    </a:lnTo>
                    <a:lnTo>
                      <a:pt x="1706" y="2392"/>
                    </a:lnTo>
                    <a:lnTo>
                      <a:pt x="1705" y="2394"/>
                    </a:lnTo>
                    <a:lnTo>
                      <a:pt x="1704" y="2394"/>
                    </a:lnTo>
                    <a:lnTo>
                      <a:pt x="1704" y="2395"/>
                    </a:lnTo>
                    <a:lnTo>
                      <a:pt x="1704" y="2396"/>
                    </a:lnTo>
                    <a:lnTo>
                      <a:pt x="1703" y="2396"/>
                    </a:lnTo>
                    <a:lnTo>
                      <a:pt x="1702" y="2396"/>
                    </a:lnTo>
                    <a:lnTo>
                      <a:pt x="1700" y="2396"/>
                    </a:lnTo>
                    <a:lnTo>
                      <a:pt x="1699" y="2396"/>
                    </a:lnTo>
                    <a:lnTo>
                      <a:pt x="1698" y="2396"/>
                    </a:lnTo>
                    <a:lnTo>
                      <a:pt x="1697" y="2396"/>
                    </a:lnTo>
                    <a:lnTo>
                      <a:pt x="1696" y="2396"/>
                    </a:lnTo>
                    <a:lnTo>
                      <a:pt x="1695" y="2396"/>
                    </a:lnTo>
                    <a:lnTo>
                      <a:pt x="1694" y="2396"/>
                    </a:lnTo>
                    <a:lnTo>
                      <a:pt x="1692" y="2396"/>
                    </a:lnTo>
                    <a:lnTo>
                      <a:pt x="1691" y="2396"/>
                    </a:lnTo>
                    <a:lnTo>
                      <a:pt x="1691" y="2397"/>
                    </a:lnTo>
                    <a:lnTo>
                      <a:pt x="1690" y="2397"/>
                    </a:lnTo>
                    <a:lnTo>
                      <a:pt x="1690" y="2398"/>
                    </a:lnTo>
                    <a:lnTo>
                      <a:pt x="1689" y="2398"/>
                    </a:lnTo>
                    <a:lnTo>
                      <a:pt x="1688" y="2398"/>
                    </a:lnTo>
                    <a:lnTo>
                      <a:pt x="1687" y="2398"/>
                    </a:lnTo>
                    <a:lnTo>
                      <a:pt x="1687" y="2399"/>
                    </a:lnTo>
                    <a:lnTo>
                      <a:pt x="1686" y="2399"/>
                    </a:lnTo>
                    <a:lnTo>
                      <a:pt x="1685" y="2399"/>
                    </a:lnTo>
                    <a:lnTo>
                      <a:pt x="1683" y="2399"/>
                    </a:lnTo>
                    <a:lnTo>
                      <a:pt x="1683" y="2400"/>
                    </a:lnTo>
                    <a:lnTo>
                      <a:pt x="1685" y="2400"/>
                    </a:lnTo>
                    <a:lnTo>
                      <a:pt x="1686" y="2400"/>
                    </a:lnTo>
                    <a:lnTo>
                      <a:pt x="1687" y="2400"/>
                    </a:lnTo>
                    <a:lnTo>
                      <a:pt x="1688" y="2400"/>
                    </a:lnTo>
                    <a:lnTo>
                      <a:pt x="1689" y="2400"/>
                    </a:lnTo>
                    <a:lnTo>
                      <a:pt x="1690" y="2400"/>
                    </a:lnTo>
                    <a:lnTo>
                      <a:pt x="1691" y="2400"/>
                    </a:lnTo>
                    <a:lnTo>
                      <a:pt x="1692" y="2400"/>
                    </a:lnTo>
                    <a:lnTo>
                      <a:pt x="1694" y="2400"/>
                    </a:lnTo>
                    <a:lnTo>
                      <a:pt x="1695" y="2400"/>
                    </a:lnTo>
                    <a:lnTo>
                      <a:pt x="1696" y="2400"/>
                    </a:lnTo>
                    <a:lnTo>
                      <a:pt x="1697" y="2400"/>
                    </a:lnTo>
                    <a:lnTo>
                      <a:pt x="1698" y="2400"/>
                    </a:lnTo>
                    <a:lnTo>
                      <a:pt x="1699" y="2400"/>
                    </a:lnTo>
                    <a:lnTo>
                      <a:pt x="1699" y="2401"/>
                    </a:lnTo>
                    <a:lnTo>
                      <a:pt x="1699" y="2403"/>
                    </a:lnTo>
                    <a:lnTo>
                      <a:pt x="1699" y="2404"/>
                    </a:lnTo>
                    <a:lnTo>
                      <a:pt x="1698" y="2404"/>
                    </a:lnTo>
                    <a:lnTo>
                      <a:pt x="1698" y="2405"/>
                    </a:lnTo>
                    <a:lnTo>
                      <a:pt x="1697" y="2406"/>
                    </a:lnTo>
                    <a:lnTo>
                      <a:pt x="1697" y="2407"/>
                    </a:lnTo>
                    <a:lnTo>
                      <a:pt x="1697" y="2408"/>
                    </a:lnTo>
                    <a:lnTo>
                      <a:pt x="1696" y="2408"/>
                    </a:lnTo>
                    <a:lnTo>
                      <a:pt x="1696" y="2409"/>
                    </a:lnTo>
                    <a:lnTo>
                      <a:pt x="1695" y="2409"/>
                    </a:lnTo>
                    <a:lnTo>
                      <a:pt x="1695" y="2411"/>
                    </a:lnTo>
                    <a:lnTo>
                      <a:pt x="1695" y="2409"/>
                    </a:lnTo>
                    <a:lnTo>
                      <a:pt x="1695" y="2411"/>
                    </a:lnTo>
                    <a:lnTo>
                      <a:pt x="1694" y="2411"/>
                    </a:lnTo>
                    <a:lnTo>
                      <a:pt x="1695" y="2412"/>
                    </a:lnTo>
                    <a:lnTo>
                      <a:pt x="1696" y="2412"/>
                    </a:lnTo>
                    <a:lnTo>
                      <a:pt x="1697" y="2412"/>
                    </a:lnTo>
                    <a:lnTo>
                      <a:pt x="1697" y="2413"/>
                    </a:lnTo>
                    <a:lnTo>
                      <a:pt x="1698" y="2413"/>
                    </a:lnTo>
                    <a:lnTo>
                      <a:pt x="1698" y="2414"/>
                    </a:lnTo>
                    <a:lnTo>
                      <a:pt x="1697" y="2414"/>
                    </a:lnTo>
                    <a:lnTo>
                      <a:pt x="1697" y="2415"/>
                    </a:lnTo>
                    <a:lnTo>
                      <a:pt x="1697" y="2416"/>
                    </a:lnTo>
                    <a:lnTo>
                      <a:pt x="1697" y="2417"/>
                    </a:lnTo>
                    <a:lnTo>
                      <a:pt x="1697" y="2418"/>
                    </a:lnTo>
                    <a:lnTo>
                      <a:pt x="1697" y="2420"/>
                    </a:lnTo>
                    <a:lnTo>
                      <a:pt x="1696" y="2420"/>
                    </a:lnTo>
                    <a:lnTo>
                      <a:pt x="1696" y="2421"/>
                    </a:lnTo>
                    <a:lnTo>
                      <a:pt x="1695" y="2421"/>
                    </a:lnTo>
                    <a:lnTo>
                      <a:pt x="1695" y="2422"/>
                    </a:lnTo>
                    <a:lnTo>
                      <a:pt x="1695" y="2423"/>
                    </a:lnTo>
                    <a:lnTo>
                      <a:pt x="1694" y="2423"/>
                    </a:lnTo>
                    <a:lnTo>
                      <a:pt x="1694" y="2424"/>
                    </a:lnTo>
                    <a:lnTo>
                      <a:pt x="1694" y="2423"/>
                    </a:lnTo>
                    <a:lnTo>
                      <a:pt x="1692" y="2423"/>
                    </a:lnTo>
                    <a:lnTo>
                      <a:pt x="1694" y="2424"/>
                    </a:lnTo>
                    <a:lnTo>
                      <a:pt x="1692" y="2424"/>
                    </a:lnTo>
                    <a:lnTo>
                      <a:pt x="1691" y="2424"/>
                    </a:lnTo>
                    <a:lnTo>
                      <a:pt x="1690" y="2424"/>
                    </a:lnTo>
                    <a:lnTo>
                      <a:pt x="1690" y="2425"/>
                    </a:lnTo>
                    <a:lnTo>
                      <a:pt x="1689" y="2425"/>
                    </a:lnTo>
                    <a:lnTo>
                      <a:pt x="1688" y="2425"/>
                    </a:lnTo>
                    <a:lnTo>
                      <a:pt x="1688" y="2426"/>
                    </a:lnTo>
                    <a:lnTo>
                      <a:pt x="1687" y="2426"/>
                    </a:lnTo>
                    <a:lnTo>
                      <a:pt x="1686" y="2426"/>
                    </a:lnTo>
                    <a:lnTo>
                      <a:pt x="1685" y="2426"/>
                    </a:lnTo>
                    <a:lnTo>
                      <a:pt x="1683" y="2426"/>
                    </a:lnTo>
                    <a:lnTo>
                      <a:pt x="1682" y="2426"/>
                    </a:lnTo>
                    <a:lnTo>
                      <a:pt x="1682" y="2428"/>
                    </a:lnTo>
                    <a:lnTo>
                      <a:pt x="1682" y="2426"/>
                    </a:lnTo>
                    <a:lnTo>
                      <a:pt x="1681" y="2426"/>
                    </a:lnTo>
                    <a:lnTo>
                      <a:pt x="1680" y="2426"/>
                    </a:lnTo>
                    <a:lnTo>
                      <a:pt x="1679" y="2426"/>
                    </a:lnTo>
                    <a:lnTo>
                      <a:pt x="1679" y="2428"/>
                    </a:lnTo>
                    <a:lnTo>
                      <a:pt x="1678" y="2428"/>
                    </a:lnTo>
                    <a:lnTo>
                      <a:pt x="1677" y="2428"/>
                    </a:lnTo>
                    <a:lnTo>
                      <a:pt x="1675" y="2429"/>
                    </a:lnTo>
                    <a:lnTo>
                      <a:pt x="1675" y="2428"/>
                    </a:lnTo>
                    <a:lnTo>
                      <a:pt x="1674" y="2428"/>
                    </a:lnTo>
                    <a:lnTo>
                      <a:pt x="1674" y="2429"/>
                    </a:lnTo>
                    <a:lnTo>
                      <a:pt x="1673" y="2429"/>
                    </a:lnTo>
                    <a:lnTo>
                      <a:pt x="1673" y="2428"/>
                    </a:lnTo>
                    <a:lnTo>
                      <a:pt x="1672" y="2428"/>
                    </a:lnTo>
                    <a:lnTo>
                      <a:pt x="1671" y="2428"/>
                    </a:lnTo>
                    <a:lnTo>
                      <a:pt x="1670" y="2428"/>
                    </a:lnTo>
                    <a:lnTo>
                      <a:pt x="1670" y="2429"/>
                    </a:lnTo>
                    <a:lnTo>
                      <a:pt x="1669" y="2429"/>
                    </a:lnTo>
                    <a:lnTo>
                      <a:pt x="1668" y="2429"/>
                    </a:lnTo>
                    <a:lnTo>
                      <a:pt x="1666" y="2429"/>
                    </a:lnTo>
                    <a:lnTo>
                      <a:pt x="1665" y="2429"/>
                    </a:lnTo>
                    <a:lnTo>
                      <a:pt x="1664" y="2429"/>
                    </a:lnTo>
                    <a:lnTo>
                      <a:pt x="1663" y="2429"/>
                    </a:lnTo>
                    <a:lnTo>
                      <a:pt x="1662" y="2429"/>
                    </a:lnTo>
                    <a:lnTo>
                      <a:pt x="1661" y="2429"/>
                    </a:lnTo>
                    <a:lnTo>
                      <a:pt x="1660" y="2429"/>
                    </a:lnTo>
                    <a:lnTo>
                      <a:pt x="1658" y="2429"/>
                    </a:lnTo>
                    <a:lnTo>
                      <a:pt x="1657" y="2429"/>
                    </a:lnTo>
                    <a:lnTo>
                      <a:pt x="1656" y="2429"/>
                    </a:lnTo>
                    <a:lnTo>
                      <a:pt x="1655" y="2429"/>
                    </a:lnTo>
                    <a:lnTo>
                      <a:pt x="1654" y="2429"/>
                    </a:lnTo>
                    <a:lnTo>
                      <a:pt x="1654" y="2430"/>
                    </a:lnTo>
                    <a:lnTo>
                      <a:pt x="1653" y="2430"/>
                    </a:lnTo>
                    <a:lnTo>
                      <a:pt x="1652" y="2429"/>
                    </a:lnTo>
                    <a:lnTo>
                      <a:pt x="1652" y="2428"/>
                    </a:lnTo>
                    <a:lnTo>
                      <a:pt x="1651" y="2428"/>
                    </a:lnTo>
                    <a:lnTo>
                      <a:pt x="1649" y="2428"/>
                    </a:lnTo>
                    <a:lnTo>
                      <a:pt x="1648" y="2428"/>
                    </a:lnTo>
                    <a:lnTo>
                      <a:pt x="1647" y="2428"/>
                    </a:lnTo>
                    <a:lnTo>
                      <a:pt x="1646" y="2428"/>
                    </a:lnTo>
                    <a:lnTo>
                      <a:pt x="1645" y="2428"/>
                    </a:lnTo>
                    <a:lnTo>
                      <a:pt x="1644" y="2428"/>
                    </a:lnTo>
                    <a:lnTo>
                      <a:pt x="1644" y="2426"/>
                    </a:lnTo>
                    <a:lnTo>
                      <a:pt x="1643" y="2426"/>
                    </a:lnTo>
                    <a:lnTo>
                      <a:pt x="1641" y="2426"/>
                    </a:lnTo>
                    <a:lnTo>
                      <a:pt x="1640" y="2426"/>
                    </a:lnTo>
                    <a:lnTo>
                      <a:pt x="1639" y="2426"/>
                    </a:lnTo>
                    <a:lnTo>
                      <a:pt x="1638" y="2426"/>
                    </a:lnTo>
                    <a:lnTo>
                      <a:pt x="1637" y="2425"/>
                    </a:lnTo>
                    <a:lnTo>
                      <a:pt x="1636" y="2424"/>
                    </a:lnTo>
                    <a:lnTo>
                      <a:pt x="1636" y="2423"/>
                    </a:lnTo>
                    <a:lnTo>
                      <a:pt x="1635" y="2423"/>
                    </a:lnTo>
                    <a:lnTo>
                      <a:pt x="1636" y="2423"/>
                    </a:lnTo>
                    <a:lnTo>
                      <a:pt x="1636" y="2422"/>
                    </a:lnTo>
                    <a:lnTo>
                      <a:pt x="1635" y="2422"/>
                    </a:lnTo>
                    <a:lnTo>
                      <a:pt x="1634" y="2422"/>
                    </a:lnTo>
                    <a:lnTo>
                      <a:pt x="1632" y="2422"/>
                    </a:lnTo>
                    <a:lnTo>
                      <a:pt x="1634" y="2422"/>
                    </a:lnTo>
                    <a:lnTo>
                      <a:pt x="1635" y="2422"/>
                    </a:lnTo>
                    <a:lnTo>
                      <a:pt x="1635" y="2421"/>
                    </a:lnTo>
                    <a:lnTo>
                      <a:pt x="1636" y="2421"/>
                    </a:lnTo>
                    <a:lnTo>
                      <a:pt x="1636" y="2420"/>
                    </a:lnTo>
                    <a:lnTo>
                      <a:pt x="1637" y="2420"/>
                    </a:lnTo>
                    <a:lnTo>
                      <a:pt x="1637" y="2418"/>
                    </a:lnTo>
                    <a:lnTo>
                      <a:pt x="1638" y="2418"/>
                    </a:lnTo>
                    <a:lnTo>
                      <a:pt x="1639" y="2418"/>
                    </a:lnTo>
                    <a:lnTo>
                      <a:pt x="1639" y="2417"/>
                    </a:lnTo>
                    <a:lnTo>
                      <a:pt x="1640" y="2417"/>
                    </a:lnTo>
                    <a:lnTo>
                      <a:pt x="1640" y="2416"/>
                    </a:lnTo>
                    <a:lnTo>
                      <a:pt x="1641" y="2416"/>
                    </a:lnTo>
                    <a:lnTo>
                      <a:pt x="1643" y="2416"/>
                    </a:lnTo>
                    <a:lnTo>
                      <a:pt x="1643" y="2415"/>
                    </a:lnTo>
                    <a:lnTo>
                      <a:pt x="1644" y="2415"/>
                    </a:lnTo>
                    <a:lnTo>
                      <a:pt x="1644" y="2414"/>
                    </a:lnTo>
                    <a:lnTo>
                      <a:pt x="1644" y="2413"/>
                    </a:lnTo>
                    <a:lnTo>
                      <a:pt x="1645" y="2413"/>
                    </a:lnTo>
                    <a:lnTo>
                      <a:pt x="1645" y="2412"/>
                    </a:lnTo>
                    <a:lnTo>
                      <a:pt x="1645" y="2411"/>
                    </a:lnTo>
                    <a:lnTo>
                      <a:pt x="1645" y="2409"/>
                    </a:lnTo>
                    <a:lnTo>
                      <a:pt x="1646" y="2409"/>
                    </a:lnTo>
                    <a:lnTo>
                      <a:pt x="1647" y="2409"/>
                    </a:lnTo>
                    <a:lnTo>
                      <a:pt x="1648" y="2409"/>
                    </a:lnTo>
                    <a:lnTo>
                      <a:pt x="1648" y="2411"/>
                    </a:lnTo>
                    <a:lnTo>
                      <a:pt x="1648" y="2412"/>
                    </a:lnTo>
                    <a:lnTo>
                      <a:pt x="1649" y="2412"/>
                    </a:lnTo>
                    <a:lnTo>
                      <a:pt x="1649" y="2411"/>
                    </a:lnTo>
                    <a:lnTo>
                      <a:pt x="1649" y="2409"/>
                    </a:lnTo>
                    <a:lnTo>
                      <a:pt x="1648" y="2409"/>
                    </a:lnTo>
                    <a:lnTo>
                      <a:pt x="1649" y="2408"/>
                    </a:lnTo>
                    <a:lnTo>
                      <a:pt x="1649" y="2407"/>
                    </a:lnTo>
                    <a:lnTo>
                      <a:pt x="1651" y="2407"/>
                    </a:lnTo>
                    <a:lnTo>
                      <a:pt x="1652" y="2406"/>
                    </a:lnTo>
                    <a:lnTo>
                      <a:pt x="1653" y="2406"/>
                    </a:lnTo>
                    <a:lnTo>
                      <a:pt x="1654" y="2405"/>
                    </a:lnTo>
                    <a:lnTo>
                      <a:pt x="1655" y="2405"/>
                    </a:lnTo>
                    <a:lnTo>
                      <a:pt x="1654" y="2405"/>
                    </a:lnTo>
                    <a:lnTo>
                      <a:pt x="1653" y="2405"/>
                    </a:lnTo>
                    <a:lnTo>
                      <a:pt x="1653" y="2406"/>
                    </a:lnTo>
                    <a:lnTo>
                      <a:pt x="1652" y="2406"/>
                    </a:lnTo>
                    <a:lnTo>
                      <a:pt x="1651" y="2406"/>
                    </a:lnTo>
                    <a:lnTo>
                      <a:pt x="1649" y="2406"/>
                    </a:lnTo>
                    <a:lnTo>
                      <a:pt x="1648" y="2406"/>
                    </a:lnTo>
                    <a:lnTo>
                      <a:pt x="1647" y="2406"/>
                    </a:lnTo>
                    <a:lnTo>
                      <a:pt x="1646" y="2406"/>
                    </a:lnTo>
                    <a:lnTo>
                      <a:pt x="1645" y="2406"/>
                    </a:lnTo>
                    <a:lnTo>
                      <a:pt x="1645" y="2405"/>
                    </a:lnTo>
                    <a:lnTo>
                      <a:pt x="1644" y="2405"/>
                    </a:lnTo>
                    <a:lnTo>
                      <a:pt x="1643" y="2405"/>
                    </a:lnTo>
                    <a:lnTo>
                      <a:pt x="1643" y="2406"/>
                    </a:lnTo>
                    <a:lnTo>
                      <a:pt x="1643" y="2407"/>
                    </a:lnTo>
                    <a:lnTo>
                      <a:pt x="1641" y="2407"/>
                    </a:lnTo>
                    <a:lnTo>
                      <a:pt x="1641" y="2406"/>
                    </a:lnTo>
                    <a:lnTo>
                      <a:pt x="1640" y="2406"/>
                    </a:lnTo>
                    <a:lnTo>
                      <a:pt x="1640" y="2405"/>
                    </a:lnTo>
                    <a:lnTo>
                      <a:pt x="1639" y="2405"/>
                    </a:lnTo>
                    <a:lnTo>
                      <a:pt x="1639" y="2404"/>
                    </a:lnTo>
                    <a:lnTo>
                      <a:pt x="1638" y="2404"/>
                    </a:lnTo>
                    <a:lnTo>
                      <a:pt x="1638" y="2403"/>
                    </a:lnTo>
                    <a:lnTo>
                      <a:pt x="1638" y="2401"/>
                    </a:lnTo>
                    <a:lnTo>
                      <a:pt x="1638" y="2400"/>
                    </a:lnTo>
                    <a:lnTo>
                      <a:pt x="1639" y="2400"/>
                    </a:lnTo>
                    <a:lnTo>
                      <a:pt x="1640" y="2400"/>
                    </a:lnTo>
                    <a:lnTo>
                      <a:pt x="1640" y="2399"/>
                    </a:lnTo>
                    <a:lnTo>
                      <a:pt x="1641" y="2399"/>
                    </a:lnTo>
                    <a:lnTo>
                      <a:pt x="1643" y="2399"/>
                    </a:lnTo>
                    <a:lnTo>
                      <a:pt x="1644" y="2399"/>
                    </a:lnTo>
                    <a:lnTo>
                      <a:pt x="1644" y="2398"/>
                    </a:lnTo>
                    <a:lnTo>
                      <a:pt x="1645" y="2398"/>
                    </a:lnTo>
                    <a:lnTo>
                      <a:pt x="1646" y="2398"/>
                    </a:lnTo>
                    <a:lnTo>
                      <a:pt x="1645" y="2398"/>
                    </a:lnTo>
                    <a:lnTo>
                      <a:pt x="1644" y="2398"/>
                    </a:lnTo>
                    <a:lnTo>
                      <a:pt x="1643" y="2398"/>
                    </a:lnTo>
                    <a:lnTo>
                      <a:pt x="1641" y="2398"/>
                    </a:lnTo>
                    <a:lnTo>
                      <a:pt x="1641" y="2397"/>
                    </a:lnTo>
                    <a:lnTo>
                      <a:pt x="1641" y="2398"/>
                    </a:lnTo>
                    <a:lnTo>
                      <a:pt x="1640" y="2398"/>
                    </a:lnTo>
                    <a:lnTo>
                      <a:pt x="1639" y="2398"/>
                    </a:lnTo>
                    <a:lnTo>
                      <a:pt x="1638" y="2398"/>
                    </a:lnTo>
                    <a:lnTo>
                      <a:pt x="1637" y="2398"/>
                    </a:lnTo>
                    <a:lnTo>
                      <a:pt x="1636" y="2398"/>
                    </a:lnTo>
                    <a:lnTo>
                      <a:pt x="1636" y="2399"/>
                    </a:lnTo>
                    <a:lnTo>
                      <a:pt x="1636" y="2400"/>
                    </a:lnTo>
                    <a:lnTo>
                      <a:pt x="1635" y="2400"/>
                    </a:lnTo>
                    <a:lnTo>
                      <a:pt x="1634" y="2400"/>
                    </a:lnTo>
                    <a:lnTo>
                      <a:pt x="1634" y="2401"/>
                    </a:lnTo>
                    <a:lnTo>
                      <a:pt x="1632" y="2401"/>
                    </a:lnTo>
                    <a:lnTo>
                      <a:pt x="1632" y="2403"/>
                    </a:lnTo>
                    <a:lnTo>
                      <a:pt x="1632" y="2404"/>
                    </a:lnTo>
                    <a:lnTo>
                      <a:pt x="1631" y="2403"/>
                    </a:lnTo>
                    <a:lnTo>
                      <a:pt x="1631" y="2404"/>
                    </a:lnTo>
                    <a:lnTo>
                      <a:pt x="1630" y="2404"/>
                    </a:lnTo>
                    <a:lnTo>
                      <a:pt x="1629" y="2404"/>
                    </a:lnTo>
                    <a:lnTo>
                      <a:pt x="1628" y="2404"/>
                    </a:lnTo>
                    <a:lnTo>
                      <a:pt x="1627" y="2404"/>
                    </a:lnTo>
                    <a:lnTo>
                      <a:pt x="1626" y="2404"/>
                    </a:lnTo>
                    <a:lnTo>
                      <a:pt x="1624" y="2404"/>
                    </a:lnTo>
                    <a:lnTo>
                      <a:pt x="1624" y="2401"/>
                    </a:lnTo>
                    <a:lnTo>
                      <a:pt x="1624" y="2400"/>
                    </a:lnTo>
                    <a:lnTo>
                      <a:pt x="1626" y="2400"/>
                    </a:lnTo>
                    <a:lnTo>
                      <a:pt x="1626" y="2399"/>
                    </a:lnTo>
                    <a:lnTo>
                      <a:pt x="1626" y="2398"/>
                    </a:lnTo>
                    <a:lnTo>
                      <a:pt x="1626" y="2397"/>
                    </a:lnTo>
                    <a:lnTo>
                      <a:pt x="1626" y="2396"/>
                    </a:lnTo>
                    <a:lnTo>
                      <a:pt x="1626" y="2395"/>
                    </a:lnTo>
                    <a:lnTo>
                      <a:pt x="1627" y="2395"/>
                    </a:lnTo>
                    <a:lnTo>
                      <a:pt x="1627" y="2394"/>
                    </a:lnTo>
                    <a:lnTo>
                      <a:pt x="1626" y="2394"/>
                    </a:lnTo>
                    <a:lnTo>
                      <a:pt x="1626" y="2392"/>
                    </a:lnTo>
                    <a:lnTo>
                      <a:pt x="1626" y="2391"/>
                    </a:lnTo>
                    <a:lnTo>
                      <a:pt x="1627" y="2390"/>
                    </a:lnTo>
                    <a:lnTo>
                      <a:pt x="1627" y="2389"/>
                    </a:lnTo>
                    <a:lnTo>
                      <a:pt x="1628" y="2389"/>
                    </a:lnTo>
                    <a:lnTo>
                      <a:pt x="1628" y="2388"/>
                    </a:lnTo>
                    <a:lnTo>
                      <a:pt x="1629" y="2388"/>
                    </a:lnTo>
                    <a:lnTo>
                      <a:pt x="1629" y="2387"/>
                    </a:lnTo>
                    <a:lnTo>
                      <a:pt x="1630" y="2387"/>
                    </a:lnTo>
                    <a:lnTo>
                      <a:pt x="1631" y="2387"/>
                    </a:lnTo>
                    <a:lnTo>
                      <a:pt x="1632" y="2387"/>
                    </a:lnTo>
                    <a:lnTo>
                      <a:pt x="1634" y="2387"/>
                    </a:lnTo>
                    <a:lnTo>
                      <a:pt x="1635" y="2387"/>
                    </a:lnTo>
                    <a:lnTo>
                      <a:pt x="1635" y="2386"/>
                    </a:lnTo>
                    <a:lnTo>
                      <a:pt x="1636" y="2386"/>
                    </a:lnTo>
                    <a:lnTo>
                      <a:pt x="1637" y="2386"/>
                    </a:lnTo>
                    <a:lnTo>
                      <a:pt x="1638" y="2386"/>
                    </a:lnTo>
                    <a:lnTo>
                      <a:pt x="1639" y="2386"/>
                    </a:lnTo>
                    <a:lnTo>
                      <a:pt x="1640" y="2386"/>
                    </a:lnTo>
                    <a:lnTo>
                      <a:pt x="1640" y="2387"/>
                    </a:lnTo>
                    <a:lnTo>
                      <a:pt x="1641" y="2387"/>
                    </a:lnTo>
                    <a:lnTo>
                      <a:pt x="1643" y="2387"/>
                    </a:lnTo>
                    <a:lnTo>
                      <a:pt x="1644" y="2387"/>
                    </a:lnTo>
                    <a:lnTo>
                      <a:pt x="1645" y="2387"/>
                    </a:lnTo>
                    <a:lnTo>
                      <a:pt x="1646" y="2387"/>
                    </a:lnTo>
                    <a:lnTo>
                      <a:pt x="1646" y="2386"/>
                    </a:lnTo>
                    <a:lnTo>
                      <a:pt x="1646" y="2387"/>
                    </a:lnTo>
                    <a:lnTo>
                      <a:pt x="1646" y="2386"/>
                    </a:lnTo>
                    <a:lnTo>
                      <a:pt x="1647" y="2386"/>
                    </a:lnTo>
                    <a:lnTo>
                      <a:pt x="1648" y="2386"/>
                    </a:lnTo>
                    <a:lnTo>
                      <a:pt x="1649" y="2386"/>
                    </a:lnTo>
                    <a:lnTo>
                      <a:pt x="1651" y="2386"/>
                    </a:lnTo>
                    <a:lnTo>
                      <a:pt x="1651" y="2384"/>
                    </a:lnTo>
                    <a:lnTo>
                      <a:pt x="1652" y="2384"/>
                    </a:lnTo>
                    <a:lnTo>
                      <a:pt x="1652" y="2383"/>
                    </a:lnTo>
                    <a:lnTo>
                      <a:pt x="1653" y="2383"/>
                    </a:lnTo>
                    <a:lnTo>
                      <a:pt x="1654" y="2383"/>
                    </a:lnTo>
                    <a:lnTo>
                      <a:pt x="1655" y="2382"/>
                    </a:lnTo>
                    <a:lnTo>
                      <a:pt x="1655" y="2381"/>
                    </a:lnTo>
                    <a:lnTo>
                      <a:pt x="1656" y="2381"/>
                    </a:lnTo>
                    <a:lnTo>
                      <a:pt x="1656" y="2380"/>
                    </a:lnTo>
                    <a:lnTo>
                      <a:pt x="1657" y="2380"/>
                    </a:lnTo>
                    <a:lnTo>
                      <a:pt x="1657" y="2379"/>
                    </a:lnTo>
                    <a:lnTo>
                      <a:pt x="1658" y="2379"/>
                    </a:lnTo>
                    <a:lnTo>
                      <a:pt x="1658" y="2378"/>
                    </a:lnTo>
                    <a:lnTo>
                      <a:pt x="1660" y="2378"/>
                    </a:lnTo>
                    <a:lnTo>
                      <a:pt x="1661" y="2378"/>
                    </a:lnTo>
                    <a:lnTo>
                      <a:pt x="1661" y="2377"/>
                    </a:lnTo>
                    <a:lnTo>
                      <a:pt x="1661" y="2378"/>
                    </a:lnTo>
                    <a:lnTo>
                      <a:pt x="1662" y="2378"/>
                    </a:lnTo>
                    <a:lnTo>
                      <a:pt x="1662" y="2377"/>
                    </a:lnTo>
                    <a:lnTo>
                      <a:pt x="1663" y="2377"/>
                    </a:lnTo>
                    <a:lnTo>
                      <a:pt x="1664" y="2377"/>
                    </a:lnTo>
                    <a:lnTo>
                      <a:pt x="1664" y="2375"/>
                    </a:lnTo>
                    <a:lnTo>
                      <a:pt x="1665" y="2375"/>
                    </a:lnTo>
                    <a:lnTo>
                      <a:pt x="1666" y="2375"/>
                    </a:lnTo>
                    <a:lnTo>
                      <a:pt x="1668" y="2375"/>
                    </a:lnTo>
                    <a:lnTo>
                      <a:pt x="1668" y="2374"/>
                    </a:lnTo>
                    <a:lnTo>
                      <a:pt x="1669" y="2374"/>
                    </a:lnTo>
                    <a:lnTo>
                      <a:pt x="1669" y="2373"/>
                    </a:lnTo>
                    <a:lnTo>
                      <a:pt x="1669" y="2372"/>
                    </a:lnTo>
                    <a:lnTo>
                      <a:pt x="1669" y="2373"/>
                    </a:lnTo>
                    <a:lnTo>
                      <a:pt x="1668" y="2374"/>
                    </a:lnTo>
                    <a:lnTo>
                      <a:pt x="1666" y="2374"/>
                    </a:lnTo>
                    <a:lnTo>
                      <a:pt x="1666" y="2375"/>
                    </a:lnTo>
                    <a:lnTo>
                      <a:pt x="1665" y="2375"/>
                    </a:lnTo>
                    <a:lnTo>
                      <a:pt x="1665" y="2374"/>
                    </a:lnTo>
                    <a:lnTo>
                      <a:pt x="1665" y="2375"/>
                    </a:lnTo>
                    <a:lnTo>
                      <a:pt x="1664" y="2375"/>
                    </a:lnTo>
                    <a:lnTo>
                      <a:pt x="1663" y="2375"/>
                    </a:lnTo>
                    <a:lnTo>
                      <a:pt x="1662" y="2375"/>
                    </a:lnTo>
                    <a:lnTo>
                      <a:pt x="1661" y="2375"/>
                    </a:lnTo>
                    <a:lnTo>
                      <a:pt x="1660" y="2375"/>
                    </a:lnTo>
                    <a:lnTo>
                      <a:pt x="1660" y="2377"/>
                    </a:lnTo>
                    <a:lnTo>
                      <a:pt x="1658" y="2377"/>
                    </a:lnTo>
                    <a:lnTo>
                      <a:pt x="1657" y="2377"/>
                    </a:lnTo>
                    <a:lnTo>
                      <a:pt x="1657" y="2378"/>
                    </a:lnTo>
                    <a:lnTo>
                      <a:pt x="1656" y="2378"/>
                    </a:lnTo>
                    <a:lnTo>
                      <a:pt x="1655" y="2378"/>
                    </a:lnTo>
                    <a:lnTo>
                      <a:pt x="1655" y="2379"/>
                    </a:lnTo>
                    <a:lnTo>
                      <a:pt x="1654" y="2379"/>
                    </a:lnTo>
                    <a:lnTo>
                      <a:pt x="1654" y="2380"/>
                    </a:lnTo>
                    <a:lnTo>
                      <a:pt x="1653" y="2380"/>
                    </a:lnTo>
                    <a:lnTo>
                      <a:pt x="1652" y="2380"/>
                    </a:lnTo>
                    <a:lnTo>
                      <a:pt x="1652" y="2381"/>
                    </a:lnTo>
                    <a:lnTo>
                      <a:pt x="1651" y="2381"/>
                    </a:lnTo>
                    <a:lnTo>
                      <a:pt x="1649" y="2381"/>
                    </a:lnTo>
                    <a:lnTo>
                      <a:pt x="1648" y="2381"/>
                    </a:lnTo>
                    <a:lnTo>
                      <a:pt x="1647" y="2381"/>
                    </a:lnTo>
                    <a:lnTo>
                      <a:pt x="1646" y="2381"/>
                    </a:lnTo>
                    <a:lnTo>
                      <a:pt x="1645" y="2381"/>
                    </a:lnTo>
                    <a:lnTo>
                      <a:pt x="1644" y="2381"/>
                    </a:lnTo>
                    <a:lnTo>
                      <a:pt x="1643" y="2380"/>
                    </a:lnTo>
                    <a:lnTo>
                      <a:pt x="1641" y="2380"/>
                    </a:lnTo>
                    <a:lnTo>
                      <a:pt x="1640" y="2380"/>
                    </a:lnTo>
                    <a:lnTo>
                      <a:pt x="1639" y="2380"/>
                    </a:lnTo>
                    <a:lnTo>
                      <a:pt x="1638" y="2380"/>
                    </a:lnTo>
                    <a:lnTo>
                      <a:pt x="1637" y="2380"/>
                    </a:lnTo>
                    <a:lnTo>
                      <a:pt x="1636" y="2380"/>
                    </a:lnTo>
                    <a:lnTo>
                      <a:pt x="1635" y="2381"/>
                    </a:lnTo>
                    <a:lnTo>
                      <a:pt x="1635" y="2380"/>
                    </a:lnTo>
                    <a:lnTo>
                      <a:pt x="1634" y="2380"/>
                    </a:lnTo>
                    <a:lnTo>
                      <a:pt x="1634" y="2379"/>
                    </a:lnTo>
                    <a:lnTo>
                      <a:pt x="1632" y="2379"/>
                    </a:lnTo>
                    <a:lnTo>
                      <a:pt x="1631" y="2378"/>
                    </a:lnTo>
                    <a:lnTo>
                      <a:pt x="1631" y="2377"/>
                    </a:lnTo>
                    <a:lnTo>
                      <a:pt x="1631" y="2375"/>
                    </a:lnTo>
                    <a:lnTo>
                      <a:pt x="1632" y="2375"/>
                    </a:lnTo>
                    <a:lnTo>
                      <a:pt x="1632" y="2374"/>
                    </a:lnTo>
                    <a:lnTo>
                      <a:pt x="1634" y="2373"/>
                    </a:lnTo>
                    <a:lnTo>
                      <a:pt x="1634" y="2372"/>
                    </a:lnTo>
                    <a:lnTo>
                      <a:pt x="1635" y="2372"/>
                    </a:lnTo>
                    <a:lnTo>
                      <a:pt x="1636" y="2371"/>
                    </a:lnTo>
                    <a:lnTo>
                      <a:pt x="1635" y="2371"/>
                    </a:lnTo>
                    <a:lnTo>
                      <a:pt x="1634" y="2371"/>
                    </a:lnTo>
                    <a:lnTo>
                      <a:pt x="1634" y="2372"/>
                    </a:lnTo>
                    <a:lnTo>
                      <a:pt x="1634" y="2373"/>
                    </a:lnTo>
                    <a:lnTo>
                      <a:pt x="1632" y="2373"/>
                    </a:lnTo>
                    <a:lnTo>
                      <a:pt x="1631" y="2373"/>
                    </a:lnTo>
                    <a:lnTo>
                      <a:pt x="1630" y="2373"/>
                    </a:lnTo>
                    <a:lnTo>
                      <a:pt x="1630" y="2372"/>
                    </a:lnTo>
                    <a:lnTo>
                      <a:pt x="1629" y="2372"/>
                    </a:lnTo>
                    <a:lnTo>
                      <a:pt x="1629" y="2373"/>
                    </a:lnTo>
                    <a:lnTo>
                      <a:pt x="1629" y="2374"/>
                    </a:lnTo>
                    <a:lnTo>
                      <a:pt x="1628" y="2374"/>
                    </a:lnTo>
                    <a:lnTo>
                      <a:pt x="1627" y="2374"/>
                    </a:lnTo>
                    <a:lnTo>
                      <a:pt x="1627" y="2373"/>
                    </a:lnTo>
                    <a:lnTo>
                      <a:pt x="1627" y="2374"/>
                    </a:lnTo>
                    <a:lnTo>
                      <a:pt x="1626" y="2374"/>
                    </a:lnTo>
                    <a:lnTo>
                      <a:pt x="1626" y="2373"/>
                    </a:lnTo>
                    <a:lnTo>
                      <a:pt x="1624" y="2373"/>
                    </a:lnTo>
                    <a:lnTo>
                      <a:pt x="1623" y="2373"/>
                    </a:lnTo>
                    <a:lnTo>
                      <a:pt x="1623" y="2374"/>
                    </a:lnTo>
                    <a:lnTo>
                      <a:pt x="1624" y="2374"/>
                    </a:lnTo>
                    <a:lnTo>
                      <a:pt x="1624" y="2375"/>
                    </a:lnTo>
                    <a:lnTo>
                      <a:pt x="1624" y="2374"/>
                    </a:lnTo>
                    <a:lnTo>
                      <a:pt x="1624" y="2375"/>
                    </a:lnTo>
                    <a:lnTo>
                      <a:pt x="1626" y="2375"/>
                    </a:lnTo>
                    <a:lnTo>
                      <a:pt x="1627" y="2375"/>
                    </a:lnTo>
                    <a:lnTo>
                      <a:pt x="1627" y="2377"/>
                    </a:lnTo>
                    <a:lnTo>
                      <a:pt x="1627" y="2378"/>
                    </a:lnTo>
                    <a:lnTo>
                      <a:pt x="1627" y="2379"/>
                    </a:lnTo>
                    <a:lnTo>
                      <a:pt x="1628" y="2379"/>
                    </a:lnTo>
                    <a:lnTo>
                      <a:pt x="1628" y="2380"/>
                    </a:lnTo>
                    <a:lnTo>
                      <a:pt x="1627" y="2380"/>
                    </a:lnTo>
                    <a:lnTo>
                      <a:pt x="1626" y="2380"/>
                    </a:lnTo>
                    <a:lnTo>
                      <a:pt x="1626" y="2381"/>
                    </a:lnTo>
                    <a:lnTo>
                      <a:pt x="1624" y="2381"/>
                    </a:lnTo>
                    <a:lnTo>
                      <a:pt x="1623" y="2382"/>
                    </a:lnTo>
                    <a:lnTo>
                      <a:pt x="1622" y="2382"/>
                    </a:lnTo>
                    <a:lnTo>
                      <a:pt x="1621" y="2382"/>
                    </a:lnTo>
                    <a:lnTo>
                      <a:pt x="1620" y="2382"/>
                    </a:lnTo>
                    <a:lnTo>
                      <a:pt x="1619" y="2382"/>
                    </a:lnTo>
                    <a:lnTo>
                      <a:pt x="1618" y="2382"/>
                    </a:lnTo>
                    <a:lnTo>
                      <a:pt x="1616" y="2382"/>
                    </a:lnTo>
                    <a:lnTo>
                      <a:pt x="1616" y="2383"/>
                    </a:lnTo>
                    <a:lnTo>
                      <a:pt x="1616" y="2384"/>
                    </a:lnTo>
                    <a:lnTo>
                      <a:pt x="1615" y="2384"/>
                    </a:lnTo>
                    <a:lnTo>
                      <a:pt x="1615" y="2386"/>
                    </a:lnTo>
                    <a:lnTo>
                      <a:pt x="1615" y="2384"/>
                    </a:lnTo>
                    <a:lnTo>
                      <a:pt x="1614" y="2384"/>
                    </a:lnTo>
                    <a:lnTo>
                      <a:pt x="1614" y="2386"/>
                    </a:lnTo>
                    <a:lnTo>
                      <a:pt x="1613" y="2386"/>
                    </a:lnTo>
                    <a:lnTo>
                      <a:pt x="1613" y="2387"/>
                    </a:lnTo>
                    <a:lnTo>
                      <a:pt x="1614" y="2387"/>
                    </a:lnTo>
                    <a:lnTo>
                      <a:pt x="1615" y="2387"/>
                    </a:lnTo>
                    <a:lnTo>
                      <a:pt x="1616" y="2387"/>
                    </a:lnTo>
                    <a:lnTo>
                      <a:pt x="1616" y="2388"/>
                    </a:lnTo>
                    <a:lnTo>
                      <a:pt x="1618" y="2388"/>
                    </a:lnTo>
                    <a:lnTo>
                      <a:pt x="1618" y="2389"/>
                    </a:lnTo>
                    <a:lnTo>
                      <a:pt x="1619" y="2389"/>
                    </a:lnTo>
                    <a:lnTo>
                      <a:pt x="1619" y="2390"/>
                    </a:lnTo>
                    <a:lnTo>
                      <a:pt x="1620" y="2390"/>
                    </a:lnTo>
                    <a:lnTo>
                      <a:pt x="1620" y="2391"/>
                    </a:lnTo>
                    <a:lnTo>
                      <a:pt x="1619" y="2391"/>
                    </a:lnTo>
                    <a:lnTo>
                      <a:pt x="1618" y="2391"/>
                    </a:lnTo>
                    <a:lnTo>
                      <a:pt x="1618" y="2392"/>
                    </a:lnTo>
                    <a:lnTo>
                      <a:pt x="1616" y="2392"/>
                    </a:lnTo>
                    <a:lnTo>
                      <a:pt x="1616" y="2394"/>
                    </a:lnTo>
                    <a:lnTo>
                      <a:pt x="1615" y="2394"/>
                    </a:lnTo>
                    <a:lnTo>
                      <a:pt x="1615" y="2395"/>
                    </a:lnTo>
                    <a:lnTo>
                      <a:pt x="1615" y="2396"/>
                    </a:lnTo>
                    <a:lnTo>
                      <a:pt x="1614" y="2396"/>
                    </a:lnTo>
                    <a:lnTo>
                      <a:pt x="1614" y="2397"/>
                    </a:lnTo>
                    <a:lnTo>
                      <a:pt x="1613" y="2397"/>
                    </a:lnTo>
                    <a:lnTo>
                      <a:pt x="1613" y="2398"/>
                    </a:lnTo>
                    <a:lnTo>
                      <a:pt x="1613" y="2399"/>
                    </a:lnTo>
                    <a:lnTo>
                      <a:pt x="1613" y="2400"/>
                    </a:lnTo>
                    <a:lnTo>
                      <a:pt x="1613" y="2401"/>
                    </a:lnTo>
                    <a:lnTo>
                      <a:pt x="1613" y="2403"/>
                    </a:lnTo>
                    <a:lnTo>
                      <a:pt x="1614" y="2403"/>
                    </a:lnTo>
                    <a:lnTo>
                      <a:pt x="1614" y="2404"/>
                    </a:lnTo>
                    <a:lnTo>
                      <a:pt x="1614" y="2405"/>
                    </a:lnTo>
                    <a:lnTo>
                      <a:pt x="1614" y="2406"/>
                    </a:lnTo>
                    <a:lnTo>
                      <a:pt x="1614" y="2407"/>
                    </a:lnTo>
                    <a:lnTo>
                      <a:pt x="1615" y="2407"/>
                    </a:lnTo>
                    <a:lnTo>
                      <a:pt x="1615" y="2408"/>
                    </a:lnTo>
                    <a:lnTo>
                      <a:pt x="1615" y="2409"/>
                    </a:lnTo>
                    <a:lnTo>
                      <a:pt x="1615" y="2411"/>
                    </a:lnTo>
                    <a:lnTo>
                      <a:pt x="1614" y="2411"/>
                    </a:lnTo>
                    <a:lnTo>
                      <a:pt x="1615" y="2411"/>
                    </a:lnTo>
                    <a:lnTo>
                      <a:pt x="1614" y="2411"/>
                    </a:lnTo>
                    <a:lnTo>
                      <a:pt x="1614" y="2412"/>
                    </a:lnTo>
                    <a:lnTo>
                      <a:pt x="1615" y="2413"/>
                    </a:lnTo>
                    <a:lnTo>
                      <a:pt x="1615" y="2414"/>
                    </a:lnTo>
                    <a:lnTo>
                      <a:pt x="1615" y="2415"/>
                    </a:lnTo>
                    <a:lnTo>
                      <a:pt x="1615" y="2416"/>
                    </a:lnTo>
                    <a:lnTo>
                      <a:pt x="1616" y="2416"/>
                    </a:lnTo>
                    <a:lnTo>
                      <a:pt x="1618" y="2416"/>
                    </a:lnTo>
                    <a:lnTo>
                      <a:pt x="1618" y="2417"/>
                    </a:lnTo>
                    <a:lnTo>
                      <a:pt x="1619" y="2417"/>
                    </a:lnTo>
                    <a:lnTo>
                      <a:pt x="1620" y="2417"/>
                    </a:lnTo>
                    <a:lnTo>
                      <a:pt x="1621" y="2417"/>
                    </a:lnTo>
                    <a:lnTo>
                      <a:pt x="1621" y="2418"/>
                    </a:lnTo>
                    <a:lnTo>
                      <a:pt x="1621" y="2420"/>
                    </a:lnTo>
                    <a:lnTo>
                      <a:pt x="1622" y="2420"/>
                    </a:lnTo>
                    <a:lnTo>
                      <a:pt x="1622" y="2421"/>
                    </a:lnTo>
                    <a:lnTo>
                      <a:pt x="1622" y="2422"/>
                    </a:lnTo>
                    <a:lnTo>
                      <a:pt x="1623" y="2422"/>
                    </a:lnTo>
                    <a:lnTo>
                      <a:pt x="1623" y="2423"/>
                    </a:lnTo>
                    <a:lnTo>
                      <a:pt x="1622" y="2423"/>
                    </a:lnTo>
                    <a:lnTo>
                      <a:pt x="1622" y="2424"/>
                    </a:lnTo>
                    <a:lnTo>
                      <a:pt x="1621" y="2424"/>
                    </a:lnTo>
                    <a:lnTo>
                      <a:pt x="1621" y="2425"/>
                    </a:lnTo>
                    <a:lnTo>
                      <a:pt x="1620" y="2425"/>
                    </a:lnTo>
                    <a:lnTo>
                      <a:pt x="1620" y="2426"/>
                    </a:lnTo>
                    <a:lnTo>
                      <a:pt x="1620" y="2428"/>
                    </a:lnTo>
                    <a:lnTo>
                      <a:pt x="1619" y="2428"/>
                    </a:lnTo>
                    <a:lnTo>
                      <a:pt x="1618" y="2428"/>
                    </a:lnTo>
                    <a:lnTo>
                      <a:pt x="1618" y="2429"/>
                    </a:lnTo>
                    <a:lnTo>
                      <a:pt x="1616" y="2429"/>
                    </a:lnTo>
                    <a:lnTo>
                      <a:pt x="1616" y="2430"/>
                    </a:lnTo>
                    <a:lnTo>
                      <a:pt x="1616" y="2431"/>
                    </a:lnTo>
                    <a:lnTo>
                      <a:pt x="1616" y="2432"/>
                    </a:lnTo>
                    <a:lnTo>
                      <a:pt x="1618" y="2432"/>
                    </a:lnTo>
                    <a:lnTo>
                      <a:pt x="1618" y="2433"/>
                    </a:lnTo>
                    <a:lnTo>
                      <a:pt x="1618" y="2434"/>
                    </a:lnTo>
                    <a:lnTo>
                      <a:pt x="1619" y="2436"/>
                    </a:lnTo>
                    <a:lnTo>
                      <a:pt x="1620" y="2436"/>
                    </a:lnTo>
                    <a:lnTo>
                      <a:pt x="1621" y="2436"/>
                    </a:lnTo>
                    <a:lnTo>
                      <a:pt x="1621" y="2437"/>
                    </a:lnTo>
                    <a:lnTo>
                      <a:pt x="1622" y="2437"/>
                    </a:lnTo>
                    <a:lnTo>
                      <a:pt x="1622" y="2438"/>
                    </a:lnTo>
                    <a:lnTo>
                      <a:pt x="1621" y="2439"/>
                    </a:lnTo>
                    <a:lnTo>
                      <a:pt x="1620" y="2439"/>
                    </a:lnTo>
                    <a:lnTo>
                      <a:pt x="1620" y="2440"/>
                    </a:lnTo>
                    <a:lnTo>
                      <a:pt x="1619" y="2440"/>
                    </a:lnTo>
                    <a:lnTo>
                      <a:pt x="1619" y="2441"/>
                    </a:lnTo>
                    <a:lnTo>
                      <a:pt x="1620" y="2441"/>
                    </a:lnTo>
                    <a:lnTo>
                      <a:pt x="1620" y="2442"/>
                    </a:lnTo>
                    <a:lnTo>
                      <a:pt x="1620" y="2443"/>
                    </a:lnTo>
                    <a:lnTo>
                      <a:pt x="1619" y="2443"/>
                    </a:lnTo>
                    <a:lnTo>
                      <a:pt x="1618" y="2443"/>
                    </a:lnTo>
                    <a:lnTo>
                      <a:pt x="1618" y="2445"/>
                    </a:lnTo>
                    <a:lnTo>
                      <a:pt x="1616" y="2445"/>
                    </a:lnTo>
                    <a:lnTo>
                      <a:pt x="1615" y="2445"/>
                    </a:lnTo>
                    <a:lnTo>
                      <a:pt x="1614" y="2445"/>
                    </a:lnTo>
                    <a:lnTo>
                      <a:pt x="1614" y="2446"/>
                    </a:lnTo>
                    <a:lnTo>
                      <a:pt x="1613" y="2446"/>
                    </a:lnTo>
                    <a:lnTo>
                      <a:pt x="1612" y="2446"/>
                    </a:lnTo>
                    <a:lnTo>
                      <a:pt x="1611" y="2446"/>
                    </a:lnTo>
                    <a:lnTo>
                      <a:pt x="1610" y="2446"/>
                    </a:lnTo>
                    <a:lnTo>
                      <a:pt x="1609" y="2446"/>
                    </a:lnTo>
                    <a:lnTo>
                      <a:pt x="1607" y="2446"/>
                    </a:lnTo>
                    <a:lnTo>
                      <a:pt x="1606" y="2446"/>
                    </a:lnTo>
                    <a:lnTo>
                      <a:pt x="1605" y="2446"/>
                    </a:lnTo>
                    <a:lnTo>
                      <a:pt x="1604" y="2446"/>
                    </a:lnTo>
                    <a:lnTo>
                      <a:pt x="1603" y="2446"/>
                    </a:lnTo>
                    <a:lnTo>
                      <a:pt x="1603" y="2447"/>
                    </a:lnTo>
                    <a:lnTo>
                      <a:pt x="1602" y="2447"/>
                    </a:lnTo>
                    <a:lnTo>
                      <a:pt x="1601" y="2447"/>
                    </a:lnTo>
                    <a:lnTo>
                      <a:pt x="1599" y="2447"/>
                    </a:lnTo>
                    <a:lnTo>
                      <a:pt x="1598" y="2447"/>
                    </a:lnTo>
                    <a:lnTo>
                      <a:pt x="1597" y="2447"/>
                    </a:lnTo>
                    <a:lnTo>
                      <a:pt x="1596" y="2447"/>
                    </a:lnTo>
                    <a:lnTo>
                      <a:pt x="1595" y="2447"/>
                    </a:lnTo>
                    <a:lnTo>
                      <a:pt x="1594" y="2447"/>
                    </a:lnTo>
                    <a:lnTo>
                      <a:pt x="1593" y="2447"/>
                    </a:lnTo>
                    <a:lnTo>
                      <a:pt x="1593" y="2448"/>
                    </a:lnTo>
                    <a:lnTo>
                      <a:pt x="1594" y="2448"/>
                    </a:lnTo>
                    <a:lnTo>
                      <a:pt x="1595" y="2448"/>
                    </a:lnTo>
                    <a:lnTo>
                      <a:pt x="1596" y="2448"/>
                    </a:lnTo>
                    <a:lnTo>
                      <a:pt x="1597" y="2448"/>
                    </a:lnTo>
                    <a:lnTo>
                      <a:pt x="1598" y="2448"/>
                    </a:lnTo>
                    <a:lnTo>
                      <a:pt x="1599" y="2448"/>
                    </a:lnTo>
                    <a:lnTo>
                      <a:pt x="1601" y="2448"/>
                    </a:lnTo>
                    <a:lnTo>
                      <a:pt x="1602" y="2447"/>
                    </a:lnTo>
                    <a:lnTo>
                      <a:pt x="1603" y="2447"/>
                    </a:lnTo>
                    <a:lnTo>
                      <a:pt x="1604" y="2447"/>
                    </a:lnTo>
                    <a:lnTo>
                      <a:pt x="1605" y="2447"/>
                    </a:lnTo>
                    <a:lnTo>
                      <a:pt x="1606" y="2447"/>
                    </a:lnTo>
                    <a:lnTo>
                      <a:pt x="1607" y="2447"/>
                    </a:lnTo>
                    <a:lnTo>
                      <a:pt x="1609" y="2447"/>
                    </a:lnTo>
                    <a:lnTo>
                      <a:pt x="1610" y="2447"/>
                    </a:lnTo>
                    <a:lnTo>
                      <a:pt x="1611" y="2447"/>
                    </a:lnTo>
                    <a:lnTo>
                      <a:pt x="1611" y="2446"/>
                    </a:lnTo>
                    <a:lnTo>
                      <a:pt x="1612" y="2446"/>
                    </a:lnTo>
                    <a:lnTo>
                      <a:pt x="1613" y="2446"/>
                    </a:lnTo>
                    <a:lnTo>
                      <a:pt x="1614" y="2446"/>
                    </a:lnTo>
                    <a:lnTo>
                      <a:pt x="1615" y="2446"/>
                    </a:lnTo>
                    <a:lnTo>
                      <a:pt x="1616" y="2446"/>
                    </a:lnTo>
                    <a:lnTo>
                      <a:pt x="1618" y="2446"/>
                    </a:lnTo>
                    <a:lnTo>
                      <a:pt x="1618" y="2447"/>
                    </a:lnTo>
                    <a:lnTo>
                      <a:pt x="1619" y="2448"/>
                    </a:lnTo>
                    <a:lnTo>
                      <a:pt x="1619" y="2449"/>
                    </a:lnTo>
                    <a:lnTo>
                      <a:pt x="1619" y="2450"/>
                    </a:lnTo>
                    <a:lnTo>
                      <a:pt x="1619" y="2451"/>
                    </a:lnTo>
                    <a:lnTo>
                      <a:pt x="1619" y="2453"/>
                    </a:lnTo>
                    <a:lnTo>
                      <a:pt x="1619" y="2454"/>
                    </a:lnTo>
                    <a:lnTo>
                      <a:pt x="1619" y="2455"/>
                    </a:lnTo>
                    <a:lnTo>
                      <a:pt x="1619" y="2456"/>
                    </a:lnTo>
                    <a:lnTo>
                      <a:pt x="1619" y="2457"/>
                    </a:lnTo>
                    <a:lnTo>
                      <a:pt x="1620" y="2458"/>
                    </a:lnTo>
                    <a:lnTo>
                      <a:pt x="1620" y="2457"/>
                    </a:lnTo>
                    <a:lnTo>
                      <a:pt x="1620" y="2456"/>
                    </a:lnTo>
                    <a:lnTo>
                      <a:pt x="1621" y="2456"/>
                    </a:lnTo>
                    <a:lnTo>
                      <a:pt x="1621" y="2457"/>
                    </a:lnTo>
                    <a:lnTo>
                      <a:pt x="1621" y="2458"/>
                    </a:lnTo>
                    <a:lnTo>
                      <a:pt x="1621" y="2459"/>
                    </a:lnTo>
                    <a:lnTo>
                      <a:pt x="1621" y="2460"/>
                    </a:lnTo>
                    <a:lnTo>
                      <a:pt x="1621" y="2462"/>
                    </a:lnTo>
                    <a:lnTo>
                      <a:pt x="1621" y="2463"/>
                    </a:lnTo>
                    <a:lnTo>
                      <a:pt x="1621" y="2464"/>
                    </a:lnTo>
                    <a:lnTo>
                      <a:pt x="1622" y="2465"/>
                    </a:lnTo>
                    <a:lnTo>
                      <a:pt x="1622" y="2466"/>
                    </a:lnTo>
                    <a:lnTo>
                      <a:pt x="1622" y="2467"/>
                    </a:lnTo>
                    <a:lnTo>
                      <a:pt x="1621" y="2467"/>
                    </a:lnTo>
                    <a:lnTo>
                      <a:pt x="1621" y="2466"/>
                    </a:lnTo>
                    <a:lnTo>
                      <a:pt x="1620" y="2466"/>
                    </a:lnTo>
                    <a:lnTo>
                      <a:pt x="1620" y="2467"/>
                    </a:lnTo>
                    <a:lnTo>
                      <a:pt x="1620" y="2468"/>
                    </a:lnTo>
                    <a:lnTo>
                      <a:pt x="1620" y="2470"/>
                    </a:lnTo>
                    <a:lnTo>
                      <a:pt x="1620" y="2471"/>
                    </a:lnTo>
                    <a:lnTo>
                      <a:pt x="1620" y="2472"/>
                    </a:lnTo>
                    <a:lnTo>
                      <a:pt x="1620" y="2473"/>
                    </a:lnTo>
                    <a:lnTo>
                      <a:pt x="1620" y="2474"/>
                    </a:lnTo>
                    <a:lnTo>
                      <a:pt x="1621" y="2474"/>
                    </a:lnTo>
                    <a:lnTo>
                      <a:pt x="1621" y="2475"/>
                    </a:lnTo>
                    <a:lnTo>
                      <a:pt x="1620" y="2475"/>
                    </a:lnTo>
                    <a:lnTo>
                      <a:pt x="1620" y="2476"/>
                    </a:lnTo>
                    <a:lnTo>
                      <a:pt x="1620" y="2477"/>
                    </a:lnTo>
                    <a:lnTo>
                      <a:pt x="1620" y="2479"/>
                    </a:lnTo>
                    <a:lnTo>
                      <a:pt x="1620" y="2480"/>
                    </a:lnTo>
                    <a:lnTo>
                      <a:pt x="1620" y="2481"/>
                    </a:lnTo>
                    <a:lnTo>
                      <a:pt x="1620" y="2482"/>
                    </a:lnTo>
                    <a:lnTo>
                      <a:pt x="1620" y="2483"/>
                    </a:lnTo>
                    <a:lnTo>
                      <a:pt x="1620" y="2484"/>
                    </a:lnTo>
                    <a:lnTo>
                      <a:pt x="1621" y="2484"/>
                    </a:lnTo>
                    <a:lnTo>
                      <a:pt x="1621" y="2485"/>
                    </a:lnTo>
                    <a:lnTo>
                      <a:pt x="1621" y="2487"/>
                    </a:lnTo>
                    <a:lnTo>
                      <a:pt x="1621" y="2488"/>
                    </a:lnTo>
                    <a:lnTo>
                      <a:pt x="1621" y="2489"/>
                    </a:lnTo>
                    <a:lnTo>
                      <a:pt x="1621" y="2490"/>
                    </a:lnTo>
                    <a:lnTo>
                      <a:pt x="1621" y="2491"/>
                    </a:lnTo>
                    <a:lnTo>
                      <a:pt x="1621" y="2492"/>
                    </a:lnTo>
                    <a:lnTo>
                      <a:pt x="1621" y="2493"/>
                    </a:lnTo>
                    <a:lnTo>
                      <a:pt x="1622" y="2493"/>
                    </a:lnTo>
                    <a:lnTo>
                      <a:pt x="1622" y="2494"/>
                    </a:lnTo>
                    <a:lnTo>
                      <a:pt x="1622" y="2496"/>
                    </a:lnTo>
                    <a:lnTo>
                      <a:pt x="1622" y="2497"/>
                    </a:lnTo>
                    <a:lnTo>
                      <a:pt x="1622" y="2498"/>
                    </a:lnTo>
                    <a:lnTo>
                      <a:pt x="1621" y="2498"/>
                    </a:lnTo>
                    <a:lnTo>
                      <a:pt x="1620" y="2498"/>
                    </a:lnTo>
                    <a:lnTo>
                      <a:pt x="1620" y="2497"/>
                    </a:lnTo>
                    <a:lnTo>
                      <a:pt x="1620" y="2496"/>
                    </a:lnTo>
                    <a:lnTo>
                      <a:pt x="1619" y="2496"/>
                    </a:lnTo>
                    <a:lnTo>
                      <a:pt x="1619" y="2494"/>
                    </a:lnTo>
                    <a:lnTo>
                      <a:pt x="1619" y="2493"/>
                    </a:lnTo>
                    <a:lnTo>
                      <a:pt x="1619" y="2492"/>
                    </a:lnTo>
                    <a:lnTo>
                      <a:pt x="1618" y="2492"/>
                    </a:lnTo>
                    <a:lnTo>
                      <a:pt x="1618" y="2491"/>
                    </a:lnTo>
                    <a:lnTo>
                      <a:pt x="1618" y="2490"/>
                    </a:lnTo>
                    <a:lnTo>
                      <a:pt x="1616" y="2490"/>
                    </a:lnTo>
                    <a:lnTo>
                      <a:pt x="1616" y="2489"/>
                    </a:lnTo>
                    <a:lnTo>
                      <a:pt x="1615" y="2489"/>
                    </a:lnTo>
                    <a:lnTo>
                      <a:pt x="1614" y="2489"/>
                    </a:lnTo>
                    <a:lnTo>
                      <a:pt x="1614" y="2488"/>
                    </a:lnTo>
                    <a:lnTo>
                      <a:pt x="1614" y="2489"/>
                    </a:lnTo>
                    <a:lnTo>
                      <a:pt x="1613" y="2489"/>
                    </a:lnTo>
                    <a:lnTo>
                      <a:pt x="1613" y="2488"/>
                    </a:lnTo>
                    <a:lnTo>
                      <a:pt x="1613" y="2489"/>
                    </a:lnTo>
                    <a:lnTo>
                      <a:pt x="1612" y="2489"/>
                    </a:lnTo>
                    <a:lnTo>
                      <a:pt x="1611" y="2489"/>
                    </a:lnTo>
                    <a:lnTo>
                      <a:pt x="1610" y="2489"/>
                    </a:lnTo>
                    <a:lnTo>
                      <a:pt x="1609" y="2489"/>
                    </a:lnTo>
                    <a:lnTo>
                      <a:pt x="1607" y="2489"/>
                    </a:lnTo>
                    <a:lnTo>
                      <a:pt x="1606" y="2489"/>
                    </a:lnTo>
                    <a:lnTo>
                      <a:pt x="1606" y="2488"/>
                    </a:lnTo>
                    <a:lnTo>
                      <a:pt x="1605" y="2488"/>
                    </a:lnTo>
                    <a:lnTo>
                      <a:pt x="1604" y="2488"/>
                    </a:lnTo>
                    <a:lnTo>
                      <a:pt x="1604" y="2489"/>
                    </a:lnTo>
                    <a:lnTo>
                      <a:pt x="1603" y="2489"/>
                    </a:lnTo>
                    <a:lnTo>
                      <a:pt x="1602" y="2489"/>
                    </a:lnTo>
                    <a:lnTo>
                      <a:pt x="1602" y="2490"/>
                    </a:lnTo>
                    <a:lnTo>
                      <a:pt x="1601" y="2490"/>
                    </a:lnTo>
                    <a:lnTo>
                      <a:pt x="1599" y="2490"/>
                    </a:lnTo>
                    <a:lnTo>
                      <a:pt x="1598" y="2490"/>
                    </a:lnTo>
                    <a:lnTo>
                      <a:pt x="1597" y="2490"/>
                    </a:lnTo>
                    <a:lnTo>
                      <a:pt x="1596" y="2490"/>
                    </a:lnTo>
                    <a:lnTo>
                      <a:pt x="1595" y="2490"/>
                    </a:lnTo>
                    <a:lnTo>
                      <a:pt x="1594" y="2490"/>
                    </a:lnTo>
                    <a:lnTo>
                      <a:pt x="1593" y="2490"/>
                    </a:lnTo>
                    <a:lnTo>
                      <a:pt x="1592" y="2490"/>
                    </a:lnTo>
                    <a:lnTo>
                      <a:pt x="1592" y="2491"/>
                    </a:lnTo>
                    <a:lnTo>
                      <a:pt x="1592" y="2490"/>
                    </a:lnTo>
                    <a:lnTo>
                      <a:pt x="1590" y="2490"/>
                    </a:lnTo>
                    <a:lnTo>
                      <a:pt x="1589" y="2490"/>
                    </a:lnTo>
                    <a:lnTo>
                      <a:pt x="1588" y="2490"/>
                    </a:lnTo>
                    <a:lnTo>
                      <a:pt x="1588" y="2491"/>
                    </a:lnTo>
                    <a:lnTo>
                      <a:pt x="1587" y="2491"/>
                    </a:lnTo>
                    <a:lnTo>
                      <a:pt x="1586" y="2491"/>
                    </a:lnTo>
                    <a:lnTo>
                      <a:pt x="1585" y="2491"/>
                    </a:lnTo>
                    <a:lnTo>
                      <a:pt x="1584" y="2491"/>
                    </a:lnTo>
                    <a:lnTo>
                      <a:pt x="1582" y="2491"/>
                    </a:lnTo>
                    <a:lnTo>
                      <a:pt x="1581" y="2491"/>
                    </a:lnTo>
                    <a:lnTo>
                      <a:pt x="1580" y="2491"/>
                    </a:lnTo>
                    <a:lnTo>
                      <a:pt x="1580" y="2492"/>
                    </a:lnTo>
                    <a:lnTo>
                      <a:pt x="1579" y="2492"/>
                    </a:lnTo>
                    <a:lnTo>
                      <a:pt x="1578" y="2492"/>
                    </a:lnTo>
                    <a:lnTo>
                      <a:pt x="1577" y="2492"/>
                    </a:lnTo>
                    <a:lnTo>
                      <a:pt x="1576" y="2492"/>
                    </a:lnTo>
                    <a:lnTo>
                      <a:pt x="1575" y="2492"/>
                    </a:lnTo>
                    <a:lnTo>
                      <a:pt x="1573" y="2492"/>
                    </a:lnTo>
                    <a:lnTo>
                      <a:pt x="1572" y="2492"/>
                    </a:lnTo>
                    <a:lnTo>
                      <a:pt x="1571" y="2492"/>
                    </a:lnTo>
                    <a:lnTo>
                      <a:pt x="1571" y="2493"/>
                    </a:lnTo>
                    <a:lnTo>
                      <a:pt x="1570" y="2493"/>
                    </a:lnTo>
                    <a:lnTo>
                      <a:pt x="1569" y="2493"/>
                    </a:lnTo>
                    <a:lnTo>
                      <a:pt x="1568" y="2493"/>
                    </a:lnTo>
                    <a:lnTo>
                      <a:pt x="1567" y="2493"/>
                    </a:lnTo>
                    <a:lnTo>
                      <a:pt x="1565" y="2493"/>
                    </a:lnTo>
                    <a:lnTo>
                      <a:pt x="1564" y="2493"/>
                    </a:lnTo>
                    <a:lnTo>
                      <a:pt x="1563" y="2493"/>
                    </a:lnTo>
                    <a:lnTo>
                      <a:pt x="1562" y="2493"/>
                    </a:lnTo>
                    <a:lnTo>
                      <a:pt x="1561" y="2493"/>
                    </a:lnTo>
                    <a:lnTo>
                      <a:pt x="1560" y="2493"/>
                    </a:lnTo>
                    <a:lnTo>
                      <a:pt x="1559" y="2494"/>
                    </a:lnTo>
                    <a:lnTo>
                      <a:pt x="1558" y="2494"/>
                    </a:lnTo>
                    <a:lnTo>
                      <a:pt x="1556" y="2494"/>
                    </a:lnTo>
                    <a:lnTo>
                      <a:pt x="1555" y="2494"/>
                    </a:lnTo>
                    <a:lnTo>
                      <a:pt x="1554" y="2494"/>
                    </a:lnTo>
                    <a:lnTo>
                      <a:pt x="1553" y="2494"/>
                    </a:lnTo>
                    <a:lnTo>
                      <a:pt x="1552" y="2494"/>
                    </a:lnTo>
                    <a:lnTo>
                      <a:pt x="1551" y="2494"/>
                    </a:lnTo>
                    <a:lnTo>
                      <a:pt x="1551" y="2496"/>
                    </a:lnTo>
                    <a:lnTo>
                      <a:pt x="1550" y="2496"/>
                    </a:lnTo>
                    <a:lnTo>
                      <a:pt x="1548" y="2496"/>
                    </a:lnTo>
                    <a:lnTo>
                      <a:pt x="1547" y="2496"/>
                    </a:lnTo>
                    <a:lnTo>
                      <a:pt x="1546" y="2496"/>
                    </a:lnTo>
                    <a:lnTo>
                      <a:pt x="1545" y="2496"/>
                    </a:lnTo>
                    <a:lnTo>
                      <a:pt x="1544" y="2496"/>
                    </a:lnTo>
                    <a:lnTo>
                      <a:pt x="1544" y="2494"/>
                    </a:lnTo>
                    <a:lnTo>
                      <a:pt x="1544" y="2493"/>
                    </a:lnTo>
                    <a:lnTo>
                      <a:pt x="1545" y="2493"/>
                    </a:lnTo>
                    <a:lnTo>
                      <a:pt x="1545" y="2492"/>
                    </a:lnTo>
                    <a:lnTo>
                      <a:pt x="1545" y="2491"/>
                    </a:lnTo>
                    <a:lnTo>
                      <a:pt x="1545" y="2490"/>
                    </a:lnTo>
                    <a:lnTo>
                      <a:pt x="1546" y="2490"/>
                    </a:lnTo>
                    <a:lnTo>
                      <a:pt x="1546" y="2489"/>
                    </a:lnTo>
                    <a:lnTo>
                      <a:pt x="1546" y="2488"/>
                    </a:lnTo>
                    <a:lnTo>
                      <a:pt x="1546" y="2487"/>
                    </a:lnTo>
                    <a:lnTo>
                      <a:pt x="1547" y="2487"/>
                    </a:lnTo>
                    <a:lnTo>
                      <a:pt x="1547" y="2485"/>
                    </a:lnTo>
                    <a:lnTo>
                      <a:pt x="1547" y="2484"/>
                    </a:lnTo>
                    <a:lnTo>
                      <a:pt x="1548" y="2483"/>
                    </a:lnTo>
                    <a:lnTo>
                      <a:pt x="1548" y="2482"/>
                    </a:lnTo>
                    <a:lnTo>
                      <a:pt x="1548" y="2481"/>
                    </a:lnTo>
                    <a:lnTo>
                      <a:pt x="1548" y="2480"/>
                    </a:lnTo>
                    <a:lnTo>
                      <a:pt x="1550" y="2480"/>
                    </a:lnTo>
                    <a:lnTo>
                      <a:pt x="1550" y="2479"/>
                    </a:lnTo>
                    <a:lnTo>
                      <a:pt x="1550" y="2477"/>
                    </a:lnTo>
                    <a:lnTo>
                      <a:pt x="1550" y="2476"/>
                    </a:lnTo>
                    <a:lnTo>
                      <a:pt x="1550" y="2475"/>
                    </a:lnTo>
                    <a:lnTo>
                      <a:pt x="1550" y="2474"/>
                    </a:lnTo>
                    <a:lnTo>
                      <a:pt x="1550" y="2473"/>
                    </a:lnTo>
                    <a:lnTo>
                      <a:pt x="1550" y="2472"/>
                    </a:lnTo>
                    <a:lnTo>
                      <a:pt x="1548" y="2472"/>
                    </a:lnTo>
                    <a:lnTo>
                      <a:pt x="1548" y="2471"/>
                    </a:lnTo>
                    <a:lnTo>
                      <a:pt x="1550" y="2471"/>
                    </a:lnTo>
                    <a:lnTo>
                      <a:pt x="1550" y="2470"/>
                    </a:lnTo>
                    <a:lnTo>
                      <a:pt x="1551" y="2470"/>
                    </a:lnTo>
                    <a:lnTo>
                      <a:pt x="1552" y="2470"/>
                    </a:lnTo>
                    <a:lnTo>
                      <a:pt x="1553" y="2470"/>
                    </a:lnTo>
                    <a:lnTo>
                      <a:pt x="1554" y="2470"/>
                    </a:lnTo>
                    <a:lnTo>
                      <a:pt x="1555" y="2470"/>
                    </a:lnTo>
                    <a:lnTo>
                      <a:pt x="1556" y="2470"/>
                    </a:lnTo>
                    <a:lnTo>
                      <a:pt x="1556" y="2468"/>
                    </a:lnTo>
                    <a:lnTo>
                      <a:pt x="1558" y="2468"/>
                    </a:lnTo>
                    <a:lnTo>
                      <a:pt x="1559" y="2468"/>
                    </a:lnTo>
                    <a:lnTo>
                      <a:pt x="1559" y="2467"/>
                    </a:lnTo>
                    <a:lnTo>
                      <a:pt x="1560" y="2467"/>
                    </a:lnTo>
                    <a:lnTo>
                      <a:pt x="1560" y="2466"/>
                    </a:lnTo>
                    <a:lnTo>
                      <a:pt x="1561" y="2466"/>
                    </a:lnTo>
                    <a:lnTo>
                      <a:pt x="1562" y="2466"/>
                    </a:lnTo>
                    <a:lnTo>
                      <a:pt x="1562" y="2465"/>
                    </a:lnTo>
                    <a:lnTo>
                      <a:pt x="1563" y="2465"/>
                    </a:lnTo>
                    <a:lnTo>
                      <a:pt x="1564" y="2465"/>
                    </a:lnTo>
                    <a:lnTo>
                      <a:pt x="1564" y="2464"/>
                    </a:lnTo>
                    <a:lnTo>
                      <a:pt x="1565" y="2464"/>
                    </a:lnTo>
                    <a:lnTo>
                      <a:pt x="1565" y="2463"/>
                    </a:lnTo>
                    <a:lnTo>
                      <a:pt x="1567" y="2463"/>
                    </a:lnTo>
                    <a:lnTo>
                      <a:pt x="1568" y="2463"/>
                    </a:lnTo>
                    <a:lnTo>
                      <a:pt x="1568" y="2462"/>
                    </a:lnTo>
                    <a:lnTo>
                      <a:pt x="1567" y="2460"/>
                    </a:lnTo>
                    <a:lnTo>
                      <a:pt x="1567" y="2459"/>
                    </a:lnTo>
                    <a:lnTo>
                      <a:pt x="1567" y="2458"/>
                    </a:lnTo>
                    <a:lnTo>
                      <a:pt x="1565" y="2458"/>
                    </a:lnTo>
                    <a:lnTo>
                      <a:pt x="1564" y="2458"/>
                    </a:lnTo>
                    <a:lnTo>
                      <a:pt x="1563" y="2458"/>
                    </a:lnTo>
                    <a:lnTo>
                      <a:pt x="1562" y="2458"/>
                    </a:lnTo>
                    <a:lnTo>
                      <a:pt x="1561" y="2458"/>
                    </a:lnTo>
                    <a:lnTo>
                      <a:pt x="1560" y="2458"/>
                    </a:lnTo>
                    <a:lnTo>
                      <a:pt x="1550" y="2459"/>
                    </a:lnTo>
                    <a:lnTo>
                      <a:pt x="1548" y="2459"/>
                    </a:lnTo>
                    <a:lnTo>
                      <a:pt x="1547" y="2460"/>
                    </a:lnTo>
                    <a:lnTo>
                      <a:pt x="1546" y="2460"/>
                    </a:lnTo>
                    <a:lnTo>
                      <a:pt x="1545" y="2460"/>
                    </a:lnTo>
                    <a:lnTo>
                      <a:pt x="1544" y="2460"/>
                    </a:lnTo>
                    <a:lnTo>
                      <a:pt x="1543" y="2460"/>
                    </a:lnTo>
                    <a:lnTo>
                      <a:pt x="1539" y="2460"/>
                    </a:lnTo>
                    <a:lnTo>
                      <a:pt x="1538" y="2460"/>
                    </a:lnTo>
                    <a:lnTo>
                      <a:pt x="1537" y="2462"/>
                    </a:lnTo>
                    <a:lnTo>
                      <a:pt x="1536" y="2462"/>
                    </a:lnTo>
                    <a:lnTo>
                      <a:pt x="1535" y="2463"/>
                    </a:lnTo>
                    <a:lnTo>
                      <a:pt x="1534" y="2463"/>
                    </a:lnTo>
                    <a:lnTo>
                      <a:pt x="1534" y="2464"/>
                    </a:lnTo>
                    <a:lnTo>
                      <a:pt x="1534" y="2465"/>
                    </a:lnTo>
                    <a:lnTo>
                      <a:pt x="1534" y="2466"/>
                    </a:lnTo>
                    <a:lnTo>
                      <a:pt x="1534" y="2467"/>
                    </a:lnTo>
                    <a:lnTo>
                      <a:pt x="1533" y="2467"/>
                    </a:lnTo>
                    <a:lnTo>
                      <a:pt x="1533" y="2468"/>
                    </a:lnTo>
                    <a:lnTo>
                      <a:pt x="1531" y="2468"/>
                    </a:lnTo>
                    <a:lnTo>
                      <a:pt x="1531" y="2470"/>
                    </a:lnTo>
                    <a:lnTo>
                      <a:pt x="1531" y="2471"/>
                    </a:lnTo>
                    <a:lnTo>
                      <a:pt x="1530" y="2471"/>
                    </a:lnTo>
                    <a:lnTo>
                      <a:pt x="1530" y="2472"/>
                    </a:lnTo>
                    <a:lnTo>
                      <a:pt x="1529" y="2472"/>
                    </a:lnTo>
                    <a:lnTo>
                      <a:pt x="1529" y="2473"/>
                    </a:lnTo>
                    <a:lnTo>
                      <a:pt x="1530" y="2473"/>
                    </a:lnTo>
                    <a:lnTo>
                      <a:pt x="1531" y="2473"/>
                    </a:lnTo>
                    <a:lnTo>
                      <a:pt x="1533" y="2473"/>
                    </a:lnTo>
                    <a:lnTo>
                      <a:pt x="1531" y="2473"/>
                    </a:lnTo>
                    <a:lnTo>
                      <a:pt x="1531" y="2474"/>
                    </a:lnTo>
                    <a:lnTo>
                      <a:pt x="1533" y="2475"/>
                    </a:lnTo>
                    <a:lnTo>
                      <a:pt x="1533" y="2476"/>
                    </a:lnTo>
                    <a:lnTo>
                      <a:pt x="1533" y="2477"/>
                    </a:lnTo>
                    <a:lnTo>
                      <a:pt x="1533" y="2479"/>
                    </a:lnTo>
                    <a:lnTo>
                      <a:pt x="1533" y="2480"/>
                    </a:lnTo>
                    <a:lnTo>
                      <a:pt x="1533" y="2481"/>
                    </a:lnTo>
                    <a:lnTo>
                      <a:pt x="1533" y="2482"/>
                    </a:lnTo>
                    <a:lnTo>
                      <a:pt x="1533" y="2483"/>
                    </a:lnTo>
                    <a:lnTo>
                      <a:pt x="1533" y="2484"/>
                    </a:lnTo>
                    <a:lnTo>
                      <a:pt x="1533" y="2485"/>
                    </a:lnTo>
                    <a:lnTo>
                      <a:pt x="1533" y="2487"/>
                    </a:lnTo>
                    <a:lnTo>
                      <a:pt x="1534" y="2487"/>
                    </a:lnTo>
                    <a:lnTo>
                      <a:pt x="1534" y="2488"/>
                    </a:lnTo>
                    <a:lnTo>
                      <a:pt x="1534" y="2489"/>
                    </a:lnTo>
                    <a:lnTo>
                      <a:pt x="1534" y="2490"/>
                    </a:lnTo>
                    <a:lnTo>
                      <a:pt x="1534" y="2491"/>
                    </a:lnTo>
                    <a:lnTo>
                      <a:pt x="1534" y="2492"/>
                    </a:lnTo>
                    <a:lnTo>
                      <a:pt x="1534" y="2493"/>
                    </a:lnTo>
                    <a:lnTo>
                      <a:pt x="1534" y="2494"/>
                    </a:lnTo>
                    <a:lnTo>
                      <a:pt x="1534" y="2496"/>
                    </a:lnTo>
                    <a:lnTo>
                      <a:pt x="1534" y="2497"/>
                    </a:lnTo>
                    <a:lnTo>
                      <a:pt x="1533" y="2498"/>
                    </a:lnTo>
                    <a:lnTo>
                      <a:pt x="1533" y="2499"/>
                    </a:lnTo>
                    <a:lnTo>
                      <a:pt x="1533" y="2500"/>
                    </a:lnTo>
                    <a:lnTo>
                      <a:pt x="1533" y="2501"/>
                    </a:lnTo>
                    <a:lnTo>
                      <a:pt x="1533" y="2502"/>
                    </a:lnTo>
                    <a:lnTo>
                      <a:pt x="1533" y="2504"/>
                    </a:lnTo>
                    <a:lnTo>
                      <a:pt x="1531" y="2504"/>
                    </a:lnTo>
                    <a:lnTo>
                      <a:pt x="1530" y="2504"/>
                    </a:lnTo>
                    <a:lnTo>
                      <a:pt x="1530" y="2502"/>
                    </a:lnTo>
                    <a:lnTo>
                      <a:pt x="1529" y="2502"/>
                    </a:lnTo>
                    <a:lnTo>
                      <a:pt x="1529" y="2504"/>
                    </a:lnTo>
                    <a:lnTo>
                      <a:pt x="1528" y="2504"/>
                    </a:lnTo>
                    <a:lnTo>
                      <a:pt x="1527" y="2504"/>
                    </a:lnTo>
                    <a:lnTo>
                      <a:pt x="1526" y="2504"/>
                    </a:lnTo>
                    <a:lnTo>
                      <a:pt x="1526" y="2505"/>
                    </a:lnTo>
                    <a:lnTo>
                      <a:pt x="1525" y="2505"/>
                    </a:lnTo>
                    <a:lnTo>
                      <a:pt x="1523" y="2505"/>
                    </a:lnTo>
                    <a:lnTo>
                      <a:pt x="1522" y="2505"/>
                    </a:lnTo>
                    <a:lnTo>
                      <a:pt x="1522" y="2506"/>
                    </a:lnTo>
                    <a:lnTo>
                      <a:pt x="1521" y="2506"/>
                    </a:lnTo>
                    <a:lnTo>
                      <a:pt x="1520" y="2506"/>
                    </a:lnTo>
                    <a:lnTo>
                      <a:pt x="1519" y="2506"/>
                    </a:lnTo>
                    <a:lnTo>
                      <a:pt x="1518" y="2506"/>
                    </a:lnTo>
                    <a:lnTo>
                      <a:pt x="1517" y="2506"/>
                    </a:lnTo>
                    <a:lnTo>
                      <a:pt x="1516" y="2505"/>
                    </a:lnTo>
                    <a:lnTo>
                      <a:pt x="1514" y="2505"/>
                    </a:lnTo>
                    <a:lnTo>
                      <a:pt x="1513" y="2505"/>
                    </a:lnTo>
                    <a:lnTo>
                      <a:pt x="1513" y="2504"/>
                    </a:lnTo>
                    <a:lnTo>
                      <a:pt x="1512" y="2504"/>
                    </a:lnTo>
                    <a:lnTo>
                      <a:pt x="1512" y="2505"/>
                    </a:lnTo>
                    <a:lnTo>
                      <a:pt x="1511" y="2505"/>
                    </a:lnTo>
                    <a:lnTo>
                      <a:pt x="1510" y="2504"/>
                    </a:lnTo>
                    <a:lnTo>
                      <a:pt x="1509" y="2504"/>
                    </a:lnTo>
                    <a:lnTo>
                      <a:pt x="1508" y="2504"/>
                    </a:lnTo>
                    <a:lnTo>
                      <a:pt x="1508" y="2505"/>
                    </a:lnTo>
                    <a:lnTo>
                      <a:pt x="1508" y="2506"/>
                    </a:lnTo>
                    <a:lnTo>
                      <a:pt x="1508" y="2507"/>
                    </a:lnTo>
                    <a:lnTo>
                      <a:pt x="1508" y="2508"/>
                    </a:lnTo>
                    <a:lnTo>
                      <a:pt x="1508" y="2509"/>
                    </a:lnTo>
                    <a:lnTo>
                      <a:pt x="1508" y="2510"/>
                    </a:lnTo>
                    <a:lnTo>
                      <a:pt x="1508" y="2512"/>
                    </a:lnTo>
                    <a:lnTo>
                      <a:pt x="1506" y="2512"/>
                    </a:lnTo>
                    <a:lnTo>
                      <a:pt x="1506" y="2510"/>
                    </a:lnTo>
                    <a:lnTo>
                      <a:pt x="1505" y="2510"/>
                    </a:lnTo>
                    <a:lnTo>
                      <a:pt x="1504" y="2510"/>
                    </a:lnTo>
                    <a:lnTo>
                      <a:pt x="1503" y="2510"/>
                    </a:lnTo>
                    <a:lnTo>
                      <a:pt x="1502" y="2510"/>
                    </a:lnTo>
                    <a:lnTo>
                      <a:pt x="1501" y="2510"/>
                    </a:lnTo>
                    <a:lnTo>
                      <a:pt x="1500" y="2510"/>
                    </a:lnTo>
                    <a:lnTo>
                      <a:pt x="1500" y="2509"/>
                    </a:lnTo>
                    <a:lnTo>
                      <a:pt x="1499" y="2509"/>
                    </a:lnTo>
                    <a:lnTo>
                      <a:pt x="1497" y="2509"/>
                    </a:lnTo>
                    <a:lnTo>
                      <a:pt x="1496" y="2509"/>
                    </a:lnTo>
                    <a:lnTo>
                      <a:pt x="1495" y="2509"/>
                    </a:lnTo>
                    <a:lnTo>
                      <a:pt x="1494" y="2508"/>
                    </a:lnTo>
                    <a:lnTo>
                      <a:pt x="1494" y="2507"/>
                    </a:lnTo>
                    <a:lnTo>
                      <a:pt x="1493" y="2507"/>
                    </a:lnTo>
                    <a:lnTo>
                      <a:pt x="1493" y="2506"/>
                    </a:lnTo>
                    <a:lnTo>
                      <a:pt x="1493" y="2505"/>
                    </a:lnTo>
                    <a:lnTo>
                      <a:pt x="1492" y="2505"/>
                    </a:lnTo>
                    <a:lnTo>
                      <a:pt x="1492" y="2504"/>
                    </a:lnTo>
                    <a:lnTo>
                      <a:pt x="1491" y="2504"/>
                    </a:lnTo>
                    <a:lnTo>
                      <a:pt x="1491" y="2502"/>
                    </a:lnTo>
                    <a:lnTo>
                      <a:pt x="1491" y="2501"/>
                    </a:lnTo>
                    <a:lnTo>
                      <a:pt x="1489" y="2501"/>
                    </a:lnTo>
                    <a:lnTo>
                      <a:pt x="1489" y="2500"/>
                    </a:lnTo>
                    <a:lnTo>
                      <a:pt x="1488" y="2500"/>
                    </a:lnTo>
                    <a:lnTo>
                      <a:pt x="1488" y="2499"/>
                    </a:lnTo>
                    <a:lnTo>
                      <a:pt x="1488" y="2498"/>
                    </a:lnTo>
                    <a:lnTo>
                      <a:pt x="1487" y="2498"/>
                    </a:lnTo>
                    <a:lnTo>
                      <a:pt x="1487" y="2497"/>
                    </a:lnTo>
                    <a:lnTo>
                      <a:pt x="1487" y="2496"/>
                    </a:lnTo>
                    <a:lnTo>
                      <a:pt x="1486" y="2496"/>
                    </a:lnTo>
                    <a:lnTo>
                      <a:pt x="1486" y="2494"/>
                    </a:lnTo>
                    <a:lnTo>
                      <a:pt x="1485" y="2494"/>
                    </a:lnTo>
                    <a:lnTo>
                      <a:pt x="1486" y="2494"/>
                    </a:lnTo>
                    <a:lnTo>
                      <a:pt x="1485" y="2494"/>
                    </a:lnTo>
                    <a:lnTo>
                      <a:pt x="1485" y="2493"/>
                    </a:lnTo>
                    <a:lnTo>
                      <a:pt x="1484" y="2493"/>
                    </a:lnTo>
                    <a:lnTo>
                      <a:pt x="1485" y="2493"/>
                    </a:lnTo>
                    <a:lnTo>
                      <a:pt x="1484" y="2493"/>
                    </a:lnTo>
                    <a:lnTo>
                      <a:pt x="1484" y="2492"/>
                    </a:lnTo>
                    <a:lnTo>
                      <a:pt x="1484" y="2491"/>
                    </a:lnTo>
                    <a:lnTo>
                      <a:pt x="1484" y="2490"/>
                    </a:lnTo>
                    <a:lnTo>
                      <a:pt x="1484" y="2489"/>
                    </a:lnTo>
                    <a:lnTo>
                      <a:pt x="1484" y="2488"/>
                    </a:lnTo>
                    <a:lnTo>
                      <a:pt x="1484" y="2487"/>
                    </a:lnTo>
                    <a:lnTo>
                      <a:pt x="1485" y="2487"/>
                    </a:lnTo>
                    <a:lnTo>
                      <a:pt x="1485" y="2485"/>
                    </a:lnTo>
                    <a:lnTo>
                      <a:pt x="1486" y="2485"/>
                    </a:lnTo>
                    <a:lnTo>
                      <a:pt x="1487" y="2485"/>
                    </a:lnTo>
                    <a:lnTo>
                      <a:pt x="1487" y="2484"/>
                    </a:lnTo>
                    <a:lnTo>
                      <a:pt x="1488" y="2484"/>
                    </a:lnTo>
                    <a:lnTo>
                      <a:pt x="1489" y="2484"/>
                    </a:lnTo>
                    <a:lnTo>
                      <a:pt x="1491" y="2484"/>
                    </a:lnTo>
                    <a:lnTo>
                      <a:pt x="1492" y="2484"/>
                    </a:lnTo>
                    <a:lnTo>
                      <a:pt x="1492" y="2483"/>
                    </a:lnTo>
                    <a:lnTo>
                      <a:pt x="1493" y="2483"/>
                    </a:lnTo>
                    <a:lnTo>
                      <a:pt x="1493" y="2482"/>
                    </a:lnTo>
                    <a:lnTo>
                      <a:pt x="1493" y="2481"/>
                    </a:lnTo>
                    <a:lnTo>
                      <a:pt x="1492" y="2481"/>
                    </a:lnTo>
                    <a:lnTo>
                      <a:pt x="1492" y="2480"/>
                    </a:lnTo>
                    <a:lnTo>
                      <a:pt x="1491" y="2480"/>
                    </a:lnTo>
                    <a:lnTo>
                      <a:pt x="1489" y="2480"/>
                    </a:lnTo>
                    <a:lnTo>
                      <a:pt x="1488" y="2480"/>
                    </a:lnTo>
                    <a:lnTo>
                      <a:pt x="1487" y="2481"/>
                    </a:lnTo>
                    <a:lnTo>
                      <a:pt x="1486" y="2481"/>
                    </a:lnTo>
                    <a:lnTo>
                      <a:pt x="1485" y="2481"/>
                    </a:lnTo>
                    <a:lnTo>
                      <a:pt x="1484" y="2481"/>
                    </a:lnTo>
                    <a:lnTo>
                      <a:pt x="1483" y="2481"/>
                    </a:lnTo>
                    <a:lnTo>
                      <a:pt x="1483" y="2480"/>
                    </a:lnTo>
                    <a:lnTo>
                      <a:pt x="1482" y="2480"/>
                    </a:lnTo>
                    <a:lnTo>
                      <a:pt x="1480" y="2480"/>
                    </a:lnTo>
                    <a:lnTo>
                      <a:pt x="1479" y="2480"/>
                    </a:lnTo>
                    <a:lnTo>
                      <a:pt x="1478" y="2480"/>
                    </a:lnTo>
                    <a:lnTo>
                      <a:pt x="1477" y="2480"/>
                    </a:lnTo>
                    <a:lnTo>
                      <a:pt x="1476" y="2480"/>
                    </a:lnTo>
                    <a:lnTo>
                      <a:pt x="1476" y="2479"/>
                    </a:lnTo>
                    <a:lnTo>
                      <a:pt x="1476" y="2477"/>
                    </a:lnTo>
                    <a:lnTo>
                      <a:pt x="1476" y="2476"/>
                    </a:lnTo>
                    <a:lnTo>
                      <a:pt x="1475" y="2476"/>
                    </a:lnTo>
                    <a:lnTo>
                      <a:pt x="1476" y="2476"/>
                    </a:lnTo>
                    <a:lnTo>
                      <a:pt x="1475" y="2475"/>
                    </a:lnTo>
                    <a:lnTo>
                      <a:pt x="1476" y="2475"/>
                    </a:lnTo>
                    <a:lnTo>
                      <a:pt x="1476" y="2474"/>
                    </a:lnTo>
                    <a:lnTo>
                      <a:pt x="1476" y="2473"/>
                    </a:lnTo>
                    <a:lnTo>
                      <a:pt x="1476" y="2472"/>
                    </a:lnTo>
                    <a:lnTo>
                      <a:pt x="1475" y="2472"/>
                    </a:lnTo>
                    <a:lnTo>
                      <a:pt x="1475" y="2471"/>
                    </a:lnTo>
                    <a:lnTo>
                      <a:pt x="1475" y="2470"/>
                    </a:lnTo>
                    <a:lnTo>
                      <a:pt x="1475" y="2468"/>
                    </a:lnTo>
                    <a:lnTo>
                      <a:pt x="1475" y="2467"/>
                    </a:lnTo>
                    <a:lnTo>
                      <a:pt x="1474" y="2466"/>
                    </a:lnTo>
                    <a:lnTo>
                      <a:pt x="1475" y="2466"/>
                    </a:lnTo>
                    <a:lnTo>
                      <a:pt x="1476" y="2466"/>
                    </a:lnTo>
                    <a:lnTo>
                      <a:pt x="1477" y="2466"/>
                    </a:lnTo>
                    <a:lnTo>
                      <a:pt x="1478" y="2466"/>
                    </a:lnTo>
                    <a:lnTo>
                      <a:pt x="1479" y="2466"/>
                    </a:lnTo>
                    <a:lnTo>
                      <a:pt x="1480" y="2466"/>
                    </a:lnTo>
                    <a:lnTo>
                      <a:pt x="1482" y="2466"/>
                    </a:lnTo>
                    <a:lnTo>
                      <a:pt x="1483" y="2466"/>
                    </a:lnTo>
                    <a:lnTo>
                      <a:pt x="1483" y="2465"/>
                    </a:lnTo>
                    <a:lnTo>
                      <a:pt x="1482" y="2464"/>
                    </a:lnTo>
                    <a:lnTo>
                      <a:pt x="1480" y="2464"/>
                    </a:lnTo>
                    <a:lnTo>
                      <a:pt x="1480" y="2465"/>
                    </a:lnTo>
                    <a:lnTo>
                      <a:pt x="1479" y="2465"/>
                    </a:lnTo>
                    <a:lnTo>
                      <a:pt x="1478" y="2465"/>
                    </a:lnTo>
                    <a:lnTo>
                      <a:pt x="1477" y="2465"/>
                    </a:lnTo>
                    <a:lnTo>
                      <a:pt x="1476" y="2465"/>
                    </a:lnTo>
                    <a:lnTo>
                      <a:pt x="1475" y="2465"/>
                    </a:lnTo>
                    <a:lnTo>
                      <a:pt x="1474" y="2465"/>
                    </a:lnTo>
                    <a:lnTo>
                      <a:pt x="1475" y="2465"/>
                    </a:lnTo>
                    <a:lnTo>
                      <a:pt x="1476" y="2465"/>
                    </a:lnTo>
                    <a:lnTo>
                      <a:pt x="1476" y="2464"/>
                    </a:lnTo>
                    <a:lnTo>
                      <a:pt x="1477" y="2464"/>
                    </a:lnTo>
                    <a:lnTo>
                      <a:pt x="1478" y="2464"/>
                    </a:lnTo>
                    <a:lnTo>
                      <a:pt x="1479" y="2464"/>
                    </a:lnTo>
                    <a:lnTo>
                      <a:pt x="1480" y="2464"/>
                    </a:lnTo>
                    <a:lnTo>
                      <a:pt x="1482" y="2464"/>
                    </a:lnTo>
                    <a:lnTo>
                      <a:pt x="1482" y="2463"/>
                    </a:lnTo>
                    <a:lnTo>
                      <a:pt x="1482" y="2462"/>
                    </a:lnTo>
                    <a:lnTo>
                      <a:pt x="1482" y="2460"/>
                    </a:lnTo>
                    <a:lnTo>
                      <a:pt x="1483" y="2460"/>
                    </a:lnTo>
                    <a:lnTo>
                      <a:pt x="1483" y="2459"/>
                    </a:lnTo>
                    <a:lnTo>
                      <a:pt x="1484" y="2459"/>
                    </a:lnTo>
                    <a:lnTo>
                      <a:pt x="1485" y="2459"/>
                    </a:lnTo>
                    <a:lnTo>
                      <a:pt x="1486" y="2458"/>
                    </a:lnTo>
                    <a:lnTo>
                      <a:pt x="1487" y="2458"/>
                    </a:lnTo>
                    <a:lnTo>
                      <a:pt x="1488" y="2458"/>
                    </a:lnTo>
                    <a:lnTo>
                      <a:pt x="1489" y="2458"/>
                    </a:lnTo>
                    <a:lnTo>
                      <a:pt x="1491" y="2458"/>
                    </a:lnTo>
                    <a:lnTo>
                      <a:pt x="1492" y="2458"/>
                    </a:lnTo>
                    <a:lnTo>
                      <a:pt x="1493" y="2458"/>
                    </a:lnTo>
                    <a:lnTo>
                      <a:pt x="1494" y="2458"/>
                    </a:lnTo>
                    <a:lnTo>
                      <a:pt x="1495" y="2458"/>
                    </a:lnTo>
                    <a:lnTo>
                      <a:pt x="1496" y="2458"/>
                    </a:lnTo>
                    <a:lnTo>
                      <a:pt x="1497" y="2457"/>
                    </a:lnTo>
                    <a:lnTo>
                      <a:pt x="1499" y="2457"/>
                    </a:lnTo>
                    <a:lnTo>
                      <a:pt x="1500" y="2457"/>
                    </a:lnTo>
                    <a:lnTo>
                      <a:pt x="1501" y="2457"/>
                    </a:lnTo>
                    <a:lnTo>
                      <a:pt x="1501" y="2456"/>
                    </a:lnTo>
                    <a:lnTo>
                      <a:pt x="1501" y="2455"/>
                    </a:lnTo>
                    <a:lnTo>
                      <a:pt x="1500" y="2455"/>
                    </a:lnTo>
                    <a:lnTo>
                      <a:pt x="1499" y="2455"/>
                    </a:lnTo>
                    <a:lnTo>
                      <a:pt x="1497" y="2455"/>
                    </a:lnTo>
                    <a:lnTo>
                      <a:pt x="1496" y="2455"/>
                    </a:lnTo>
                    <a:lnTo>
                      <a:pt x="1495" y="2455"/>
                    </a:lnTo>
                    <a:lnTo>
                      <a:pt x="1494" y="2455"/>
                    </a:lnTo>
                    <a:lnTo>
                      <a:pt x="1495" y="2454"/>
                    </a:lnTo>
                    <a:lnTo>
                      <a:pt x="1495" y="2455"/>
                    </a:lnTo>
                    <a:lnTo>
                      <a:pt x="1496" y="2455"/>
                    </a:lnTo>
                    <a:lnTo>
                      <a:pt x="1497" y="2455"/>
                    </a:lnTo>
                    <a:lnTo>
                      <a:pt x="1499" y="2455"/>
                    </a:lnTo>
                    <a:lnTo>
                      <a:pt x="1499" y="2454"/>
                    </a:lnTo>
                    <a:lnTo>
                      <a:pt x="1500" y="2454"/>
                    </a:lnTo>
                    <a:lnTo>
                      <a:pt x="1501" y="2454"/>
                    </a:lnTo>
                    <a:lnTo>
                      <a:pt x="1502" y="2454"/>
                    </a:lnTo>
                    <a:lnTo>
                      <a:pt x="1501" y="2454"/>
                    </a:lnTo>
                    <a:lnTo>
                      <a:pt x="1501" y="2453"/>
                    </a:lnTo>
                    <a:lnTo>
                      <a:pt x="1501" y="2454"/>
                    </a:lnTo>
                    <a:lnTo>
                      <a:pt x="1501" y="2453"/>
                    </a:lnTo>
                    <a:lnTo>
                      <a:pt x="1500" y="2453"/>
                    </a:lnTo>
                    <a:lnTo>
                      <a:pt x="1500" y="2454"/>
                    </a:lnTo>
                    <a:lnTo>
                      <a:pt x="1499" y="2454"/>
                    </a:lnTo>
                    <a:lnTo>
                      <a:pt x="1497" y="2454"/>
                    </a:lnTo>
                    <a:lnTo>
                      <a:pt x="1496" y="2454"/>
                    </a:lnTo>
                    <a:lnTo>
                      <a:pt x="1495" y="2454"/>
                    </a:lnTo>
                    <a:lnTo>
                      <a:pt x="1494" y="2454"/>
                    </a:lnTo>
                    <a:lnTo>
                      <a:pt x="1493" y="2454"/>
                    </a:lnTo>
                    <a:lnTo>
                      <a:pt x="1492" y="2454"/>
                    </a:lnTo>
                    <a:lnTo>
                      <a:pt x="1492" y="2455"/>
                    </a:lnTo>
                    <a:lnTo>
                      <a:pt x="1491" y="2455"/>
                    </a:lnTo>
                    <a:lnTo>
                      <a:pt x="1489" y="2455"/>
                    </a:lnTo>
                    <a:lnTo>
                      <a:pt x="1488" y="2455"/>
                    </a:lnTo>
                    <a:lnTo>
                      <a:pt x="1487" y="2455"/>
                    </a:lnTo>
                    <a:lnTo>
                      <a:pt x="1486" y="2455"/>
                    </a:lnTo>
                    <a:lnTo>
                      <a:pt x="1485" y="2455"/>
                    </a:lnTo>
                    <a:lnTo>
                      <a:pt x="1484" y="2455"/>
                    </a:lnTo>
                    <a:lnTo>
                      <a:pt x="1483" y="2455"/>
                    </a:lnTo>
                    <a:lnTo>
                      <a:pt x="1482" y="2455"/>
                    </a:lnTo>
                    <a:lnTo>
                      <a:pt x="1480" y="2456"/>
                    </a:lnTo>
                    <a:lnTo>
                      <a:pt x="1479" y="2456"/>
                    </a:lnTo>
                    <a:lnTo>
                      <a:pt x="1478" y="2456"/>
                    </a:lnTo>
                    <a:lnTo>
                      <a:pt x="1477" y="2456"/>
                    </a:lnTo>
                    <a:lnTo>
                      <a:pt x="1476" y="2456"/>
                    </a:lnTo>
                    <a:lnTo>
                      <a:pt x="1476" y="2455"/>
                    </a:lnTo>
                    <a:lnTo>
                      <a:pt x="1475" y="2455"/>
                    </a:lnTo>
                    <a:lnTo>
                      <a:pt x="1476" y="2455"/>
                    </a:lnTo>
                    <a:lnTo>
                      <a:pt x="1476" y="2454"/>
                    </a:lnTo>
                    <a:lnTo>
                      <a:pt x="1476" y="2455"/>
                    </a:lnTo>
                    <a:lnTo>
                      <a:pt x="1476" y="2454"/>
                    </a:lnTo>
                    <a:lnTo>
                      <a:pt x="1476" y="2453"/>
                    </a:lnTo>
                    <a:lnTo>
                      <a:pt x="1475" y="2451"/>
                    </a:lnTo>
                    <a:lnTo>
                      <a:pt x="1476" y="2451"/>
                    </a:lnTo>
                    <a:lnTo>
                      <a:pt x="1475" y="2451"/>
                    </a:lnTo>
                    <a:lnTo>
                      <a:pt x="1474" y="2451"/>
                    </a:lnTo>
                    <a:lnTo>
                      <a:pt x="1474" y="2450"/>
                    </a:lnTo>
                    <a:lnTo>
                      <a:pt x="1475" y="2450"/>
                    </a:lnTo>
                    <a:lnTo>
                      <a:pt x="1475" y="2449"/>
                    </a:lnTo>
                    <a:lnTo>
                      <a:pt x="1476" y="2449"/>
                    </a:lnTo>
                    <a:lnTo>
                      <a:pt x="1477" y="2449"/>
                    </a:lnTo>
                    <a:lnTo>
                      <a:pt x="1478" y="2449"/>
                    </a:lnTo>
                    <a:lnTo>
                      <a:pt x="1479" y="2449"/>
                    </a:lnTo>
                    <a:lnTo>
                      <a:pt x="1480" y="2449"/>
                    </a:lnTo>
                    <a:lnTo>
                      <a:pt x="1482" y="2449"/>
                    </a:lnTo>
                    <a:lnTo>
                      <a:pt x="1482" y="2448"/>
                    </a:lnTo>
                    <a:lnTo>
                      <a:pt x="1483" y="2448"/>
                    </a:lnTo>
                    <a:lnTo>
                      <a:pt x="1484" y="2448"/>
                    </a:lnTo>
                    <a:lnTo>
                      <a:pt x="1485" y="2448"/>
                    </a:lnTo>
                    <a:lnTo>
                      <a:pt x="1486" y="2448"/>
                    </a:lnTo>
                    <a:lnTo>
                      <a:pt x="1487" y="2448"/>
                    </a:lnTo>
                    <a:lnTo>
                      <a:pt x="1487" y="2447"/>
                    </a:lnTo>
                    <a:lnTo>
                      <a:pt x="1488" y="2447"/>
                    </a:lnTo>
                    <a:lnTo>
                      <a:pt x="1489" y="2447"/>
                    </a:lnTo>
                    <a:lnTo>
                      <a:pt x="1489" y="2446"/>
                    </a:lnTo>
                    <a:lnTo>
                      <a:pt x="1488" y="2446"/>
                    </a:lnTo>
                    <a:lnTo>
                      <a:pt x="1489" y="2446"/>
                    </a:lnTo>
                    <a:lnTo>
                      <a:pt x="1491" y="2446"/>
                    </a:lnTo>
                    <a:lnTo>
                      <a:pt x="1491" y="2443"/>
                    </a:lnTo>
                    <a:lnTo>
                      <a:pt x="1489" y="2443"/>
                    </a:lnTo>
                    <a:lnTo>
                      <a:pt x="1488" y="2443"/>
                    </a:lnTo>
                    <a:lnTo>
                      <a:pt x="1489" y="2443"/>
                    </a:lnTo>
                    <a:lnTo>
                      <a:pt x="1491" y="2443"/>
                    </a:lnTo>
                    <a:lnTo>
                      <a:pt x="1491" y="2442"/>
                    </a:lnTo>
                    <a:lnTo>
                      <a:pt x="1489" y="2442"/>
                    </a:lnTo>
                    <a:lnTo>
                      <a:pt x="1491" y="2442"/>
                    </a:lnTo>
                    <a:lnTo>
                      <a:pt x="1491" y="2441"/>
                    </a:lnTo>
                    <a:lnTo>
                      <a:pt x="1491" y="2440"/>
                    </a:lnTo>
                    <a:lnTo>
                      <a:pt x="1489" y="2441"/>
                    </a:lnTo>
                    <a:lnTo>
                      <a:pt x="1489" y="2440"/>
                    </a:lnTo>
                    <a:lnTo>
                      <a:pt x="1491" y="2440"/>
                    </a:lnTo>
                    <a:lnTo>
                      <a:pt x="1491" y="2439"/>
                    </a:lnTo>
                    <a:lnTo>
                      <a:pt x="1489" y="2440"/>
                    </a:lnTo>
                    <a:lnTo>
                      <a:pt x="1488" y="2440"/>
                    </a:lnTo>
                    <a:lnTo>
                      <a:pt x="1488" y="2439"/>
                    </a:lnTo>
                    <a:lnTo>
                      <a:pt x="1487" y="2439"/>
                    </a:lnTo>
                    <a:lnTo>
                      <a:pt x="1488" y="2439"/>
                    </a:lnTo>
                    <a:lnTo>
                      <a:pt x="1489" y="2439"/>
                    </a:lnTo>
                    <a:lnTo>
                      <a:pt x="1491" y="2439"/>
                    </a:lnTo>
                    <a:lnTo>
                      <a:pt x="1491" y="2438"/>
                    </a:lnTo>
                    <a:lnTo>
                      <a:pt x="1489" y="2438"/>
                    </a:lnTo>
                    <a:lnTo>
                      <a:pt x="1488" y="2438"/>
                    </a:lnTo>
                    <a:lnTo>
                      <a:pt x="1487" y="2438"/>
                    </a:lnTo>
                    <a:lnTo>
                      <a:pt x="1488" y="2438"/>
                    </a:lnTo>
                    <a:lnTo>
                      <a:pt x="1488" y="2437"/>
                    </a:lnTo>
                    <a:lnTo>
                      <a:pt x="1491" y="2437"/>
                    </a:lnTo>
                    <a:lnTo>
                      <a:pt x="1489" y="2437"/>
                    </a:lnTo>
                    <a:lnTo>
                      <a:pt x="1489" y="2436"/>
                    </a:lnTo>
                    <a:lnTo>
                      <a:pt x="1491" y="2436"/>
                    </a:lnTo>
                    <a:lnTo>
                      <a:pt x="1492" y="2436"/>
                    </a:lnTo>
                    <a:lnTo>
                      <a:pt x="1492" y="2434"/>
                    </a:lnTo>
                    <a:lnTo>
                      <a:pt x="1492" y="2433"/>
                    </a:lnTo>
                    <a:lnTo>
                      <a:pt x="1492" y="2432"/>
                    </a:lnTo>
                    <a:lnTo>
                      <a:pt x="1492" y="2431"/>
                    </a:lnTo>
                    <a:lnTo>
                      <a:pt x="1492" y="2430"/>
                    </a:lnTo>
                    <a:lnTo>
                      <a:pt x="1493" y="2430"/>
                    </a:lnTo>
                    <a:lnTo>
                      <a:pt x="1493" y="2429"/>
                    </a:lnTo>
                    <a:lnTo>
                      <a:pt x="1493" y="2428"/>
                    </a:lnTo>
                    <a:lnTo>
                      <a:pt x="1494" y="2428"/>
                    </a:lnTo>
                    <a:lnTo>
                      <a:pt x="1494" y="2426"/>
                    </a:lnTo>
                    <a:lnTo>
                      <a:pt x="1493" y="2426"/>
                    </a:lnTo>
                    <a:lnTo>
                      <a:pt x="1491" y="2426"/>
                    </a:lnTo>
                    <a:lnTo>
                      <a:pt x="1489" y="2426"/>
                    </a:lnTo>
                    <a:lnTo>
                      <a:pt x="1488" y="2426"/>
                    </a:lnTo>
                    <a:lnTo>
                      <a:pt x="1487" y="2426"/>
                    </a:lnTo>
                    <a:lnTo>
                      <a:pt x="1486" y="2426"/>
                    </a:lnTo>
                    <a:lnTo>
                      <a:pt x="1485" y="2426"/>
                    </a:lnTo>
                    <a:lnTo>
                      <a:pt x="1485" y="2428"/>
                    </a:lnTo>
                    <a:lnTo>
                      <a:pt x="1484" y="2428"/>
                    </a:lnTo>
                    <a:lnTo>
                      <a:pt x="1483" y="2428"/>
                    </a:lnTo>
                    <a:lnTo>
                      <a:pt x="1482" y="2428"/>
                    </a:lnTo>
                    <a:lnTo>
                      <a:pt x="1480" y="2428"/>
                    </a:lnTo>
                    <a:lnTo>
                      <a:pt x="1479" y="2428"/>
                    </a:lnTo>
                    <a:lnTo>
                      <a:pt x="1479" y="2426"/>
                    </a:lnTo>
                    <a:lnTo>
                      <a:pt x="1480" y="2426"/>
                    </a:lnTo>
                    <a:lnTo>
                      <a:pt x="1482" y="2426"/>
                    </a:lnTo>
                    <a:lnTo>
                      <a:pt x="1483" y="2426"/>
                    </a:lnTo>
                    <a:lnTo>
                      <a:pt x="1484" y="2426"/>
                    </a:lnTo>
                    <a:lnTo>
                      <a:pt x="1485" y="2426"/>
                    </a:lnTo>
                    <a:lnTo>
                      <a:pt x="1486" y="2426"/>
                    </a:lnTo>
                    <a:lnTo>
                      <a:pt x="1487" y="2426"/>
                    </a:lnTo>
                    <a:lnTo>
                      <a:pt x="1488" y="2425"/>
                    </a:lnTo>
                    <a:lnTo>
                      <a:pt x="1489" y="2425"/>
                    </a:lnTo>
                    <a:lnTo>
                      <a:pt x="1491" y="2425"/>
                    </a:lnTo>
                    <a:lnTo>
                      <a:pt x="1491" y="2424"/>
                    </a:lnTo>
                    <a:lnTo>
                      <a:pt x="1491" y="2423"/>
                    </a:lnTo>
                    <a:lnTo>
                      <a:pt x="1492" y="2423"/>
                    </a:lnTo>
                    <a:lnTo>
                      <a:pt x="1495" y="2423"/>
                    </a:lnTo>
                    <a:lnTo>
                      <a:pt x="1496" y="2423"/>
                    </a:lnTo>
                    <a:lnTo>
                      <a:pt x="1496" y="2422"/>
                    </a:lnTo>
                    <a:lnTo>
                      <a:pt x="1496" y="2421"/>
                    </a:lnTo>
                    <a:lnTo>
                      <a:pt x="1495" y="2420"/>
                    </a:lnTo>
                    <a:lnTo>
                      <a:pt x="1492" y="2420"/>
                    </a:lnTo>
                    <a:lnTo>
                      <a:pt x="1491" y="2420"/>
                    </a:lnTo>
                    <a:lnTo>
                      <a:pt x="1488" y="2421"/>
                    </a:lnTo>
                    <a:lnTo>
                      <a:pt x="1487" y="2421"/>
                    </a:lnTo>
                    <a:lnTo>
                      <a:pt x="1486" y="2421"/>
                    </a:lnTo>
                    <a:lnTo>
                      <a:pt x="1485" y="2421"/>
                    </a:lnTo>
                    <a:lnTo>
                      <a:pt x="1484" y="2421"/>
                    </a:lnTo>
                    <a:lnTo>
                      <a:pt x="1480" y="2421"/>
                    </a:lnTo>
                    <a:lnTo>
                      <a:pt x="1479" y="2421"/>
                    </a:lnTo>
                    <a:lnTo>
                      <a:pt x="1482" y="2421"/>
                    </a:lnTo>
                    <a:lnTo>
                      <a:pt x="1483" y="2421"/>
                    </a:lnTo>
                    <a:lnTo>
                      <a:pt x="1484" y="2421"/>
                    </a:lnTo>
                    <a:lnTo>
                      <a:pt x="1485" y="2421"/>
                    </a:lnTo>
                    <a:lnTo>
                      <a:pt x="1485" y="2420"/>
                    </a:lnTo>
                    <a:lnTo>
                      <a:pt x="1486" y="2420"/>
                    </a:lnTo>
                    <a:lnTo>
                      <a:pt x="1487" y="2420"/>
                    </a:lnTo>
                    <a:lnTo>
                      <a:pt x="1488" y="2420"/>
                    </a:lnTo>
                    <a:lnTo>
                      <a:pt x="1489" y="2420"/>
                    </a:lnTo>
                    <a:lnTo>
                      <a:pt x="1491" y="2418"/>
                    </a:lnTo>
                    <a:lnTo>
                      <a:pt x="1492" y="2418"/>
                    </a:lnTo>
                    <a:lnTo>
                      <a:pt x="1494" y="2418"/>
                    </a:lnTo>
                    <a:lnTo>
                      <a:pt x="1495" y="2418"/>
                    </a:lnTo>
                    <a:lnTo>
                      <a:pt x="1495" y="2417"/>
                    </a:lnTo>
                    <a:lnTo>
                      <a:pt x="1494" y="2417"/>
                    </a:lnTo>
                    <a:lnTo>
                      <a:pt x="1494" y="2416"/>
                    </a:lnTo>
                    <a:lnTo>
                      <a:pt x="1494" y="2415"/>
                    </a:lnTo>
                    <a:lnTo>
                      <a:pt x="1493" y="2415"/>
                    </a:lnTo>
                    <a:lnTo>
                      <a:pt x="1492" y="2415"/>
                    </a:lnTo>
                    <a:lnTo>
                      <a:pt x="1491" y="2415"/>
                    </a:lnTo>
                    <a:lnTo>
                      <a:pt x="1488" y="2416"/>
                    </a:lnTo>
                    <a:lnTo>
                      <a:pt x="1487" y="2416"/>
                    </a:lnTo>
                    <a:lnTo>
                      <a:pt x="1486" y="2416"/>
                    </a:lnTo>
                    <a:lnTo>
                      <a:pt x="1485" y="2416"/>
                    </a:lnTo>
                    <a:lnTo>
                      <a:pt x="1484" y="2416"/>
                    </a:lnTo>
                    <a:lnTo>
                      <a:pt x="1483" y="2416"/>
                    </a:lnTo>
                    <a:lnTo>
                      <a:pt x="1482" y="2416"/>
                    </a:lnTo>
                    <a:lnTo>
                      <a:pt x="1480" y="2416"/>
                    </a:lnTo>
                    <a:lnTo>
                      <a:pt x="1479" y="2416"/>
                    </a:lnTo>
                    <a:lnTo>
                      <a:pt x="1479" y="2417"/>
                    </a:lnTo>
                    <a:lnTo>
                      <a:pt x="1478" y="2417"/>
                    </a:lnTo>
                    <a:lnTo>
                      <a:pt x="1478" y="2416"/>
                    </a:lnTo>
                    <a:lnTo>
                      <a:pt x="1479" y="2416"/>
                    </a:lnTo>
                    <a:lnTo>
                      <a:pt x="1480" y="2416"/>
                    </a:lnTo>
                    <a:lnTo>
                      <a:pt x="1482" y="2416"/>
                    </a:lnTo>
                    <a:lnTo>
                      <a:pt x="1483" y="2416"/>
                    </a:lnTo>
                    <a:lnTo>
                      <a:pt x="1484" y="2416"/>
                    </a:lnTo>
                    <a:lnTo>
                      <a:pt x="1485" y="2416"/>
                    </a:lnTo>
                    <a:lnTo>
                      <a:pt x="1485" y="2415"/>
                    </a:lnTo>
                    <a:lnTo>
                      <a:pt x="1486" y="2415"/>
                    </a:lnTo>
                    <a:lnTo>
                      <a:pt x="1487" y="2415"/>
                    </a:lnTo>
                    <a:lnTo>
                      <a:pt x="1488" y="2415"/>
                    </a:lnTo>
                    <a:lnTo>
                      <a:pt x="1489" y="2415"/>
                    </a:lnTo>
                    <a:lnTo>
                      <a:pt x="1492" y="2415"/>
                    </a:lnTo>
                    <a:lnTo>
                      <a:pt x="1494" y="2415"/>
                    </a:lnTo>
                    <a:lnTo>
                      <a:pt x="1494" y="2414"/>
                    </a:lnTo>
                    <a:lnTo>
                      <a:pt x="1494" y="2413"/>
                    </a:lnTo>
                    <a:lnTo>
                      <a:pt x="1493" y="2413"/>
                    </a:lnTo>
                    <a:lnTo>
                      <a:pt x="1492" y="2412"/>
                    </a:lnTo>
                    <a:lnTo>
                      <a:pt x="1491" y="2412"/>
                    </a:lnTo>
                    <a:lnTo>
                      <a:pt x="1489" y="2412"/>
                    </a:lnTo>
                    <a:lnTo>
                      <a:pt x="1488" y="2412"/>
                    </a:lnTo>
                    <a:lnTo>
                      <a:pt x="1487" y="2412"/>
                    </a:lnTo>
                    <a:lnTo>
                      <a:pt x="1487" y="2411"/>
                    </a:lnTo>
                    <a:lnTo>
                      <a:pt x="1487" y="2409"/>
                    </a:lnTo>
                    <a:lnTo>
                      <a:pt x="1486" y="2409"/>
                    </a:lnTo>
                    <a:lnTo>
                      <a:pt x="1486" y="2408"/>
                    </a:lnTo>
                    <a:lnTo>
                      <a:pt x="1485" y="2408"/>
                    </a:lnTo>
                    <a:lnTo>
                      <a:pt x="1485" y="2407"/>
                    </a:lnTo>
                    <a:lnTo>
                      <a:pt x="1484" y="2407"/>
                    </a:lnTo>
                    <a:lnTo>
                      <a:pt x="1483" y="2407"/>
                    </a:lnTo>
                    <a:lnTo>
                      <a:pt x="1483" y="2406"/>
                    </a:lnTo>
                    <a:lnTo>
                      <a:pt x="1483" y="2405"/>
                    </a:lnTo>
                    <a:lnTo>
                      <a:pt x="1482" y="2404"/>
                    </a:lnTo>
                    <a:lnTo>
                      <a:pt x="1482" y="2403"/>
                    </a:lnTo>
                    <a:lnTo>
                      <a:pt x="1483" y="2403"/>
                    </a:lnTo>
                    <a:lnTo>
                      <a:pt x="1483" y="2401"/>
                    </a:lnTo>
                    <a:lnTo>
                      <a:pt x="1483" y="2400"/>
                    </a:lnTo>
                    <a:lnTo>
                      <a:pt x="1483" y="2399"/>
                    </a:lnTo>
                    <a:lnTo>
                      <a:pt x="1483" y="2398"/>
                    </a:lnTo>
                    <a:lnTo>
                      <a:pt x="1483" y="2397"/>
                    </a:lnTo>
                    <a:lnTo>
                      <a:pt x="1483" y="2396"/>
                    </a:lnTo>
                    <a:lnTo>
                      <a:pt x="1484" y="2396"/>
                    </a:lnTo>
                    <a:lnTo>
                      <a:pt x="1484" y="2395"/>
                    </a:lnTo>
                    <a:lnTo>
                      <a:pt x="1485" y="2394"/>
                    </a:lnTo>
                    <a:lnTo>
                      <a:pt x="1486" y="2394"/>
                    </a:lnTo>
                    <a:lnTo>
                      <a:pt x="1486" y="2392"/>
                    </a:lnTo>
                    <a:lnTo>
                      <a:pt x="1487" y="2392"/>
                    </a:lnTo>
                    <a:lnTo>
                      <a:pt x="1487" y="2391"/>
                    </a:lnTo>
                    <a:lnTo>
                      <a:pt x="1488" y="2390"/>
                    </a:lnTo>
                    <a:lnTo>
                      <a:pt x="1488" y="2389"/>
                    </a:lnTo>
                    <a:lnTo>
                      <a:pt x="1489" y="2389"/>
                    </a:lnTo>
                    <a:lnTo>
                      <a:pt x="1491" y="2389"/>
                    </a:lnTo>
                    <a:lnTo>
                      <a:pt x="1492" y="2389"/>
                    </a:lnTo>
                    <a:lnTo>
                      <a:pt x="1493" y="2389"/>
                    </a:lnTo>
                    <a:lnTo>
                      <a:pt x="1494" y="2389"/>
                    </a:lnTo>
                    <a:lnTo>
                      <a:pt x="1494" y="2390"/>
                    </a:lnTo>
                    <a:lnTo>
                      <a:pt x="1494" y="2391"/>
                    </a:lnTo>
                    <a:lnTo>
                      <a:pt x="1495" y="2391"/>
                    </a:lnTo>
                    <a:lnTo>
                      <a:pt x="1495" y="2392"/>
                    </a:lnTo>
                    <a:lnTo>
                      <a:pt x="1496" y="2392"/>
                    </a:lnTo>
                    <a:lnTo>
                      <a:pt x="1497" y="2392"/>
                    </a:lnTo>
                    <a:lnTo>
                      <a:pt x="1497" y="2391"/>
                    </a:lnTo>
                    <a:lnTo>
                      <a:pt x="1499" y="2391"/>
                    </a:lnTo>
                    <a:lnTo>
                      <a:pt x="1500" y="2391"/>
                    </a:lnTo>
                    <a:lnTo>
                      <a:pt x="1501" y="2391"/>
                    </a:lnTo>
                    <a:lnTo>
                      <a:pt x="1501" y="2390"/>
                    </a:lnTo>
                    <a:lnTo>
                      <a:pt x="1502" y="2390"/>
                    </a:lnTo>
                    <a:lnTo>
                      <a:pt x="1502" y="2389"/>
                    </a:lnTo>
                    <a:lnTo>
                      <a:pt x="1501" y="2389"/>
                    </a:lnTo>
                    <a:lnTo>
                      <a:pt x="1502" y="2388"/>
                    </a:lnTo>
                    <a:lnTo>
                      <a:pt x="1502" y="2389"/>
                    </a:lnTo>
                    <a:lnTo>
                      <a:pt x="1503" y="2389"/>
                    </a:lnTo>
                    <a:lnTo>
                      <a:pt x="1503" y="2388"/>
                    </a:lnTo>
                    <a:lnTo>
                      <a:pt x="1504" y="2388"/>
                    </a:lnTo>
                    <a:lnTo>
                      <a:pt x="1505" y="2388"/>
                    </a:lnTo>
                    <a:lnTo>
                      <a:pt x="1505" y="2387"/>
                    </a:lnTo>
                    <a:lnTo>
                      <a:pt x="1506" y="2387"/>
                    </a:lnTo>
                    <a:lnTo>
                      <a:pt x="1508" y="2387"/>
                    </a:lnTo>
                    <a:lnTo>
                      <a:pt x="1509" y="2387"/>
                    </a:lnTo>
                    <a:lnTo>
                      <a:pt x="1510" y="2386"/>
                    </a:lnTo>
                    <a:lnTo>
                      <a:pt x="1511" y="2386"/>
                    </a:lnTo>
                    <a:lnTo>
                      <a:pt x="1512" y="2386"/>
                    </a:lnTo>
                    <a:lnTo>
                      <a:pt x="1513" y="2386"/>
                    </a:lnTo>
                    <a:lnTo>
                      <a:pt x="1513" y="2384"/>
                    </a:lnTo>
                    <a:lnTo>
                      <a:pt x="1514" y="2384"/>
                    </a:lnTo>
                    <a:lnTo>
                      <a:pt x="1514" y="2386"/>
                    </a:lnTo>
                    <a:lnTo>
                      <a:pt x="1516" y="2386"/>
                    </a:lnTo>
                    <a:lnTo>
                      <a:pt x="1516" y="2384"/>
                    </a:lnTo>
                    <a:lnTo>
                      <a:pt x="1517" y="2384"/>
                    </a:lnTo>
                    <a:lnTo>
                      <a:pt x="1517" y="2383"/>
                    </a:lnTo>
                    <a:lnTo>
                      <a:pt x="1516" y="2383"/>
                    </a:lnTo>
                    <a:lnTo>
                      <a:pt x="1514" y="2383"/>
                    </a:lnTo>
                    <a:lnTo>
                      <a:pt x="1513" y="2383"/>
                    </a:lnTo>
                    <a:lnTo>
                      <a:pt x="1513" y="2384"/>
                    </a:lnTo>
                    <a:lnTo>
                      <a:pt x="1512" y="2384"/>
                    </a:lnTo>
                    <a:lnTo>
                      <a:pt x="1512" y="2383"/>
                    </a:lnTo>
                    <a:lnTo>
                      <a:pt x="1512" y="2382"/>
                    </a:lnTo>
                    <a:lnTo>
                      <a:pt x="1512" y="2381"/>
                    </a:lnTo>
                    <a:lnTo>
                      <a:pt x="1511" y="2381"/>
                    </a:lnTo>
                    <a:lnTo>
                      <a:pt x="1512" y="2380"/>
                    </a:lnTo>
                    <a:lnTo>
                      <a:pt x="1511" y="2379"/>
                    </a:lnTo>
                    <a:lnTo>
                      <a:pt x="1511" y="2378"/>
                    </a:lnTo>
                    <a:lnTo>
                      <a:pt x="1511" y="2377"/>
                    </a:lnTo>
                    <a:lnTo>
                      <a:pt x="1511" y="2375"/>
                    </a:lnTo>
                    <a:lnTo>
                      <a:pt x="1511" y="2374"/>
                    </a:lnTo>
                    <a:lnTo>
                      <a:pt x="1510" y="2373"/>
                    </a:lnTo>
                    <a:lnTo>
                      <a:pt x="1510" y="2372"/>
                    </a:lnTo>
                    <a:lnTo>
                      <a:pt x="1510" y="2371"/>
                    </a:lnTo>
                    <a:lnTo>
                      <a:pt x="1509" y="2371"/>
                    </a:lnTo>
                    <a:lnTo>
                      <a:pt x="1509" y="2370"/>
                    </a:lnTo>
                    <a:lnTo>
                      <a:pt x="1508" y="2369"/>
                    </a:lnTo>
                    <a:lnTo>
                      <a:pt x="1508" y="2367"/>
                    </a:lnTo>
                    <a:lnTo>
                      <a:pt x="1506" y="2367"/>
                    </a:lnTo>
                    <a:lnTo>
                      <a:pt x="1506" y="2366"/>
                    </a:lnTo>
                    <a:lnTo>
                      <a:pt x="1506" y="2365"/>
                    </a:lnTo>
                    <a:lnTo>
                      <a:pt x="1506" y="2364"/>
                    </a:lnTo>
                    <a:lnTo>
                      <a:pt x="1505" y="2364"/>
                    </a:lnTo>
                    <a:lnTo>
                      <a:pt x="1505" y="2363"/>
                    </a:lnTo>
                    <a:lnTo>
                      <a:pt x="1505" y="2362"/>
                    </a:lnTo>
                    <a:lnTo>
                      <a:pt x="1504" y="2362"/>
                    </a:lnTo>
                    <a:lnTo>
                      <a:pt x="1504" y="2361"/>
                    </a:lnTo>
                    <a:lnTo>
                      <a:pt x="1504" y="2359"/>
                    </a:lnTo>
                    <a:lnTo>
                      <a:pt x="1504" y="2358"/>
                    </a:lnTo>
                    <a:lnTo>
                      <a:pt x="1503" y="2357"/>
                    </a:lnTo>
                    <a:lnTo>
                      <a:pt x="1503" y="2356"/>
                    </a:lnTo>
                    <a:lnTo>
                      <a:pt x="1503" y="2355"/>
                    </a:lnTo>
                    <a:lnTo>
                      <a:pt x="1502" y="2355"/>
                    </a:lnTo>
                    <a:lnTo>
                      <a:pt x="1503" y="2354"/>
                    </a:lnTo>
                    <a:lnTo>
                      <a:pt x="1504" y="2354"/>
                    </a:lnTo>
                    <a:lnTo>
                      <a:pt x="1504" y="2353"/>
                    </a:lnTo>
                    <a:lnTo>
                      <a:pt x="1503" y="2353"/>
                    </a:lnTo>
                    <a:lnTo>
                      <a:pt x="1503" y="2352"/>
                    </a:lnTo>
                    <a:lnTo>
                      <a:pt x="1504" y="2352"/>
                    </a:lnTo>
                    <a:lnTo>
                      <a:pt x="1504" y="2350"/>
                    </a:lnTo>
                    <a:lnTo>
                      <a:pt x="1503" y="2350"/>
                    </a:lnTo>
                    <a:lnTo>
                      <a:pt x="1503" y="2349"/>
                    </a:lnTo>
                    <a:lnTo>
                      <a:pt x="1503" y="2348"/>
                    </a:lnTo>
                    <a:lnTo>
                      <a:pt x="1503" y="2347"/>
                    </a:lnTo>
                    <a:lnTo>
                      <a:pt x="1503" y="2346"/>
                    </a:lnTo>
                    <a:lnTo>
                      <a:pt x="1503" y="2345"/>
                    </a:lnTo>
                    <a:lnTo>
                      <a:pt x="1502" y="2345"/>
                    </a:lnTo>
                    <a:lnTo>
                      <a:pt x="1502" y="2344"/>
                    </a:lnTo>
                    <a:lnTo>
                      <a:pt x="1502" y="2342"/>
                    </a:lnTo>
                    <a:lnTo>
                      <a:pt x="1502" y="2341"/>
                    </a:lnTo>
                    <a:lnTo>
                      <a:pt x="1501" y="2341"/>
                    </a:lnTo>
                    <a:lnTo>
                      <a:pt x="1501" y="2340"/>
                    </a:lnTo>
                    <a:lnTo>
                      <a:pt x="1502" y="2340"/>
                    </a:lnTo>
                    <a:lnTo>
                      <a:pt x="1502" y="2339"/>
                    </a:lnTo>
                    <a:lnTo>
                      <a:pt x="1503" y="2338"/>
                    </a:lnTo>
                    <a:lnTo>
                      <a:pt x="1503" y="2337"/>
                    </a:lnTo>
                    <a:lnTo>
                      <a:pt x="1504" y="2337"/>
                    </a:lnTo>
                    <a:lnTo>
                      <a:pt x="1504" y="2336"/>
                    </a:lnTo>
                    <a:lnTo>
                      <a:pt x="1504" y="2335"/>
                    </a:lnTo>
                    <a:lnTo>
                      <a:pt x="1505" y="2335"/>
                    </a:lnTo>
                    <a:lnTo>
                      <a:pt x="1505" y="2333"/>
                    </a:lnTo>
                    <a:lnTo>
                      <a:pt x="1505" y="2332"/>
                    </a:lnTo>
                    <a:lnTo>
                      <a:pt x="1505" y="2331"/>
                    </a:lnTo>
                    <a:lnTo>
                      <a:pt x="1505" y="2332"/>
                    </a:lnTo>
                    <a:lnTo>
                      <a:pt x="1506" y="2332"/>
                    </a:lnTo>
                    <a:lnTo>
                      <a:pt x="1508" y="2332"/>
                    </a:lnTo>
                    <a:lnTo>
                      <a:pt x="1508" y="2331"/>
                    </a:lnTo>
                    <a:lnTo>
                      <a:pt x="1509" y="2331"/>
                    </a:lnTo>
                    <a:lnTo>
                      <a:pt x="1510" y="2331"/>
                    </a:lnTo>
                    <a:lnTo>
                      <a:pt x="1510" y="2330"/>
                    </a:lnTo>
                    <a:lnTo>
                      <a:pt x="1511" y="2330"/>
                    </a:lnTo>
                    <a:lnTo>
                      <a:pt x="1511" y="2329"/>
                    </a:lnTo>
                    <a:lnTo>
                      <a:pt x="1511" y="2328"/>
                    </a:lnTo>
                    <a:lnTo>
                      <a:pt x="1512" y="2328"/>
                    </a:lnTo>
                    <a:lnTo>
                      <a:pt x="1512" y="2327"/>
                    </a:lnTo>
                    <a:lnTo>
                      <a:pt x="1512" y="2325"/>
                    </a:lnTo>
                    <a:lnTo>
                      <a:pt x="1512" y="2324"/>
                    </a:lnTo>
                    <a:lnTo>
                      <a:pt x="1512" y="2323"/>
                    </a:lnTo>
                    <a:lnTo>
                      <a:pt x="1512" y="2322"/>
                    </a:lnTo>
                    <a:lnTo>
                      <a:pt x="1513" y="2322"/>
                    </a:lnTo>
                    <a:lnTo>
                      <a:pt x="1513" y="2321"/>
                    </a:lnTo>
                    <a:lnTo>
                      <a:pt x="1514" y="2321"/>
                    </a:lnTo>
                    <a:lnTo>
                      <a:pt x="1514" y="2320"/>
                    </a:lnTo>
                    <a:lnTo>
                      <a:pt x="1514" y="2319"/>
                    </a:lnTo>
                    <a:lnTo>
                      <a:pt x="1514" y="2318"/>
                    </a:lnTo>
                    <a:lnTo>
                      <a:pt x="1516" y="2318"/>
                    </a:lnTo>
                    <a:lnTo>
                      <a:pt x="1516" y="2316"/>
                    </a:lnTo>
                    <a:lnTo>
                      <a:pt x="1516" y="2315"/>
                    </a:lnTo>
                    <a:lnTo>
                      <a:pt x="1517" y="2315"/>
                    </a:lnTo>
                    <a:lnTo>
                      <a:pt x="1517" y="2314"/>
                    </a:lnTo>
                    <a:lnTo>
                      <a:pt x="1518" y="2314"/>
                    </a:lnTo>
                    <a:lnTo>
                      <a:pt x="1518" y="2313"/>
                    </a:lnTo>
                    <a:lnTo>
                      <a:pt x="1519" y="2313"/>
                    </a:lnTo>
                    <a:lnTo>
                      <a:pt x="1519" y="2312"/>
                    </a:lnTo>
                    <a:lnTo>
                      <a:pt x="1520" y="2312"/>
                    </a:lnTo>
                    <a:lnTo>
                      <a:pt x="1520" y="2311"/>
                    </a:lnTo>
                    <a:lnTo>
                      <a:pt x="1521" y="2311"/>
                    </a:lnTo>
                    <a:lnTo>
                      <a:pt x="1522" y="2310"/>
                    </a:lnTo>
                    <a:lnTo>
                      <a:pt x="1522" y="2308"/>
                    </a:lnTo>
                    <a:lnTo>
                      <a:pt x="1523" y="2308"/>
                    </a:lnTo>
                    <a:lnTo>
                      <a:pt x="1525" y="2307"/>
                    </a:lnTo>
                    <a:lnTo>
                      <a:pt x="1525" y="2306"/>
                    </a:lnTo>
                    <a:lnTo>
                      <a:pt x="1526" y="2306"/>
                    </a:lnTo>
                    <a:lnTo>
                      <a:pt x="1526" y="2305"/>
                    </a:lnTo>
                    <a:lnTo>
                      <a:pt x="1526" y="2304"/>
                    </a:lnTo>
                    <a:lnTo>
                      <a:pt x="1526" y="2303"/>
                    </a:lnTo>
                    <a:lnTo>
                      <a:pt x="1526" y="2302"/>
                    </a:lnTo>
                    <a:lnTo>
                      <a:pt x="1527" y="2302"/>
                    </a:lnTo>
                    <a:lnTo>
                      <a:pt x="1527" y="2300"/>
                    </a:lnTo>
                    <a:lnTo>
                      <a:pt x="1527" y="2299"/>
                    </a:lnTo>
                    <a:lnTo>
                      <a:pt x="1527" y="2298"/>
                    </a:lnTo>
                    <a:lnTo>
                      <a:pt x="1527" y="2297"/>
                    </a:lnTo>
                    <a:lnTo>
                      <a:pt x="1526" y="2297"/>
                    </a:lnTo>
                    <a:lnTo>
                      <a:pt x="1525" y="2297"/>
                    </a:lnTo>
                    <a:lnTo>
                      <a:pt x="1523" y="2297"/>
                    </a:lnTo>
                    <a:lnTo>
                      <a:pt x="1523" y="2296"/>
                    </a:lnTo>
                    <a:lnTo>
                      <a:pt x="1522" y="2296"/>
                    </a:lnTo>
                    <a:lnTo>
                      <a:pt x="1522" y="2295"/>
                    </a:lnTo>
                    <a:lnTo>
                      <a:pt x="1521" y="2295"/>
                    </a:lnTo>
                    <a:lnTo>
                      <a:pt x="1521" y="2294"/>
                    </a:lnTo>
                    <a:lnTo>
                      <a:pt x="1521" y="2293"/>
                    </a:lnTo>
                    <a:lnTo>
                      <a:pt x="1520" y="2293"/>
                    </a:lnTo>
                    <a:lnTo>
                      <a:pt x="1520" y="2291"/>
                    </a:lnTo>
                    <a:lnTo>
                      <a:pt x="1520" y="2290"/>
                    </a:lnTo>
                    <a:lnTo>
                      <a:pt x="1521" y="2290"/>
                    </a:lnTo>
                    <a:lnTo>
                      <a:pt x="1521" y="2289"/>
                    </a:lnTo>
                    <a:lnTo>
                      <a:pt x="1522" y="2289"/>
                    </a:lnTo>
                    <a:lnTo>
                      <a:pt x="1522" y="2288"/>
                    </a:lnTo>
                    <a:lnTo>
                      <a:pt x="1523" y="2287"/>
                    </a:lnTo>
                    <a:lnTo>
                      <a:pt x="1523" y="2286"/>
                    </a:lnTo>
                    <a:lnTo>
                      <a:pt x="1523" y="2285"/>
                    </a:lnTo>
                    <a:lnTo>
                      <a:pt x="1522" y="2285"/>
                    </a:lnTo>
                    <a:lnTo>
                      <a:pt x="1523" y="2285"/>
                    </a:lnTo>
                    <a:lnTo>
                      <a:pt x="1525" y="2285"/>
                    </a:lnTo>
                    <a:lnTo>
                      <a:pt x="1525" y="2286"/>
                    </a:lnTo>
                    <a:lnTo>
                      <a:pt x="1526" y="2286"/>
                    </a:lnTo>
                    <a:lnTo>
                      <a:pt x="1526" y="2287"/>
                    </a:lnTo>
                    <a:lnTo>
                      <a:pt x="1527" y="2287"/>
                    </a:lnTo>
                    <a:lnTo>
                      <a:pt x="1528" y="2287"/>
                    </a:lnTo>
                    <a:lnTo>
                      <a:pt x="1529" y="2287"/>
                    </a:lnTo>
                    <a:lnTo>
                      <a:pt x="1530" y="2287"/>
                    </a:lnTo>
                    <a:lnTo>
                      <a:pt x="1531" y="2287"/>
                    </a:lnTo>
                    <a:lnTo>
                      <a:pt x="1533" y="2287"/>
                    </a:lnTo>
                    <a:lnTo>
                      <a:pt x="1534" y="2287"/>
                    </a:lnTo>
                    <a:lnTo>
                      <a:pt x="1535" y="2287"/>
                    </a:lnTo>
                    <a:lnTo>
                      <a:pt x="1535" y="2286"/>
                    </a:lnTo>
                    <a:lnTo>
                      <a:pt x="1536" y="2286"/>
                    </a:lnTo>
                    <a:lnTo>
                      <a:pt x="1536" y="2287"/>
                    </a:lnTo>
                    <a:lnTo>
                      <a:pt x="1536" y="2286"/>
                    </a:lnTo>
                    <a:lnTo>
                      <a:pt x="1537" y="2286"/>
                    </a:lnTo>
                    <a:lnTo>
                      <a:pt x="1538" y="2286"/>
                    </a:lnTo>
                    <a:lnTo>
                      <a:pt x="1539" y="2286"/>
                    </a:lnTo>
                    <a:lnTo>
                      <a:pt x="1539" y="2285"/>
                    </a:lnTo>
                    <a:lnTo>
                      <a:pt x="1540" y="2285"/>
                    </a:lnTo>
                    <a:lnTo>
                      <a:pt x="1540" y="2283"/>
                    </a:lnTo>
                    <a:lnTo>
                      <a:pt x="1542" y="2283"/>
                    </a:lnTo>
                    <a:lnTo>
                      <a:pt x="1542" y="2282"/>
                    </a:lnTo>
                    <a:lnTo>
                      <a:pt x="1543" y="2282"/>
                    </a:lnTo>
                    <a:lnTo>
                      <a:pt x="1544" y="2281"/>
                    </a:lnTo>
                    <a:lnTo>
                      <a:pt x="1545" y="2281"/>
                    </a:lnTo>
                    <a:lnTo>
                      <a:pt x="1546" y="2281"/>
                    </a:lnTo>
                    <a:lnTo>
                      <a:pt x="1547" y="2281"/>
                    </a:lnTo>
                    <a:lnTo>
                      <a:pt x="1547" y="2280"/>
                    </a:lnTo>
                    <a:lnTo>
                      <a:pt x="1548" y="2280"/>
                    </a:lnTo>
                    <a:lnTo>
                      <a:pt x="1550" y="2280"/>
                    </a:lnTo>
                    <a:lnTo>
                      <a:pt x="1550" y="2281"/>
                    </a:lnTo>
                    <a:lnTo>
                      <a:pt x="1550" y="2282"/>
                    </a:lnTo>
                    <a:lnTo>
                      <a:pt x="1551" y="2282"/>
                    </a:lnTo>
                    <a:lnTo>
                      <a:pt x="1552" y="2282"/>
                    </a:lnTo>
                    <a:lnTo>
                      <a:pt x="1552" y="2283"/>
                    </a:lnTo>
                    <a:lnTo>
                      <a:pt x="1553" y="2283"/>
                    </a:lnTo>
                    <a:lnTo>
                      <a:pt x="1554" y="2283"/>
                    </a:lnTo>
                    <a:lnTo>
                      <a:pt x="1555" y="2282"/>
                    </a:lnTo>
                    <a:lnTo>
                      <a:pt x="1556" y="2282"/>
                    </a:lnTo>
                    <a:lnTo>
                      <a:pt x="1556" y="2281"/>
                    </a:lnTo>
                    <a:lnTo>
                      <a:pt x="1558" y="2281"/>
                    </a:lnTo>
                    <a:lnTo>
                      <a:pt x="1559" y="2281"/>
                    </a:lnTo>
                    <a:lnTo>
                      <a:pt x="1558" y="2281"/>
                    </a:lnTo>
                    <a:lnTo>
                      <a:pt x="1558" y="2282"/>
                    </a:lnTo>
                    <a:lnTo>
                      <a:pt x="1558" y="2283"/>
                    </a:lnTo>
                    <a:lnTo>
                      <a:pt x="1559" y="2283"/>
                    </a:lnTo>
                    <a:lnTo>
                      <a:pt x="1559" y="2285"/>
                    </a:lnTo>
                    <a:lnTo>
                      <a:pt x="1560" y="2285"/>
                    </a:lnTo>
                    <a:lnTo>
                      <a:pt x="1561" y="2285"/>
                    </a:lnTo>
                    <a:lnTo>
                      <a:pt x="1562" y="2285"/>
                    </a:lnTo>
                    <a:lnTo>
                      <a:pt x="1563" y="2285"/>
                    </a:lnTo>
                    <a:lnTo>
                      <a:pt x="1564" y="2286"/>
                    </a:lnTo>
                    <a:lnTo>
                      <a:pt x="1565" y="2286"/>
                    </a:lnTo>
                    <a:lnTo>
                      <a:pt x="1565" y="2287"/>
                    </a:lnTo>
                    <a:lnTo>
                      <a:pt x="1567" y="2287"/>
                    </a:lnTo>
                    <a:lnTo>
                      <a:pt x="1567" y="2286"/>
                    </a:lnTo>
                    <a:lnTo>
                      <a:pt x="1565" y="2286"/>
                    </a:lnTo>
                    <a:lnTo>
                      <a:pt x="1565" y="2285"/>
                    </a:lnTo>
                    <a:lnTo>
                      <a:pt x="1565" y="2283"/>
                    </a:lnTo>
                    <a:lnTo>
                      <a:pt x="1564" y="2283"/>
                    </a:lnTo>
                    <a:lnTo>
                      <a:pt x="1564" y="2282"/>
                    </a:lnTo>
                    <a:lnTo>
                      <a:pt x="1563" y="2282"/>
                    </a:lnTo>
                    <a:lnTo>
                      <a:pt x="1563" y="2281"/>
                    </a:lnTo>
                    <a:lnTo>
                      <a:pt x="1562" y="2281"/>
                    </a:lnTo>
                    <a:lnTo>
                      <a:pt x="1562" y="2282"/>
                    </a:lnTo>
                    <a:lnTo>
                      <a:pt x="1562" y="2281"/>
                    </a:lnTo>
                    <a:lnTo>
                      <a:pt x="1561" y="2281"/>
                    </a:lnTo>
                    <a:lnTo>
                      <a:pt x="1561" y="2282"/>
                    </a:lnTo>
                    <a:lnTo>
                      <a:pt x="1560" y="2282"/>
                    </a:lnTo>
                    <a:lnTo>
                      <a:pt x="1560" y="2281"/>
                    </a:lnTo>
                    <a:lnTo>
                      <a:pt x="1561" y="2281"/>
                    </a:lnTo>
                    <a:lnTo>
                      <a:pt x="1561" y="2280"/>
                    </a:lnTo>
                    <a:lnTo>
                      <a:pt x="1561" y="2279"/>
                    </a:lnTo>
                    <a:lnTo>
                      <a:pt x="1561" y="2278"/>
                    </a:lnTo>
                    <a:lnTo>
                      <a:pt x="1560" y="2278"/>
                    </a:lnTo>
                    <a:lnTo>
                      <a:pt x="1559" y="2278"/>
                    </a:lnTo>
                    <a:lnTo>
                      <a:pt x="1559" y="2277"/>
                    </a:lnTo>
                    <a:lnTo>
                      <a:pt x="1558" y="2277"/>
                    </a:lnTo>
                    <a:lnTo>
                      <a:pt x="1558" y="2276"/>
                    </a:lnTo>
                    <a:lnTo>
                      <a:pt x="1556" y="2276"/>
                    </a:lnTo>
                    <a:lnTo>
                      <a:pt x="1556" y="2277"/>
                    </a:lnTo>
                    <a:lnTo>
                      <a:pt x="1555" y="2277"/>
                    </a:lnTo>
                    <a:lnTo>
                      <a:pt x="1555" y="2276"/>
                    </a:lnTo>
                    <a:lnTo>
                      <a:pt x="1555" y="2274"/>
                    </a:lnTo>
                    <a:lnTo>
                      <a:pt x="1555" y="2273"/>
                    </a:lnTo>
                    <a:lnTo>
                      <a:pt x="1554" y="2273"/>
                    </a:lnTo>
                    <a:lnTo>
                      <a:pt x="1554" y="2272"/>
                    </a:lnTo>
                    <a:lnTo>
                      <a:pt x="1554" y="2271"/>
                    </a:lnTo>
                    <a:lnTo>
                      <a:pt x="1554" y="2270"/>
                    </a:lnTo>
                    <a:lnTo>
                      <a:pt x="1554" y="2269"/>
                    </a:lnTo>
                    <a:lnTo>
                      <a:pt x="1555" y="2269"/>
                    </a:lnTo>
                    <a:lnTo>
                      <a:pt x="1555" y="2268"/>
                    </a:lnTo>
                    <a:lnTo>
                      <a:pt x="1556" y="2268"/>
                    </a:lnTo>
                    <a:lnTo>
                      <a:pt x="1556" y="2266"/>
                    </a:lnTo>
                    <a:lnTo>
                      <a:pt x="1558" y="2265"/>
                    </a:lnTo>
                    <a:lnTo>
                      <a:pt x="1558" y="2264"/>
                    </a:lnTo>
                    <a:lnTo>
                      <a:pt x="1558" y="2263"/>
                    </a:lnTo>
                    <a:lnTo>
                      <a:pt x="1559" y="2263"/>
                    </a:lnTo>
                    <a:lnTo>
                      <a:pt x="1559" y="2262"/>
                    </a:lnTo>
                    <a:lnTo>
                      <a:pt x="1560" y="2262"/>
                    </a:lnTo>
                    <a:lnTo>
                      <a:pt x="1561" y="2262"/>
                    </a:lnTo>
                    <a:lnTo>
                      <a:pt x="1561" y="2263"/>
                    </a:lnTo>
                    <a:lnTo>
                      <a:pt x="1562" y="2263"/>
                    </a:lnTo>
                    <a:lnTo>
                      <a:pt x="1562" y="2264"/>
                    </a:lnTo>
                    <a:lnTo>
                      <a:pt x="1563" y="2264"/>
                    </a:lnTo>
                    <a:lnTo>
                      <a:pt x="1564" y="2264"/>
                    </a:lnTo>
                    <a:lnTo>
                      <a:pt x="1565" y="2265"/>
                    </a:lnTo>
                    <a:lnTo>
                      <a:pt x="1567" y="2265"/>
                    </a:lnTo>
                    <a:lnTo>
                      <a:pt x="1568" y="2264"/>
                    </a:lnTo>
                    <a:lnTo>
                      <a:pt x="1569" y="2264"/>
                    </a:lnTo>
                    <a:lnTo>
                      <a:pt x="1570" y="2264"/>
                    </a:lnTo>
                    <a:lnTo>
                      <a:pt x="1571" y="2264"/>
                    </a:lnTo>
                    <a:lnTo>
                      <a:pt x="1572" y="2264"/>
                    </a:lnTo>
                    <a:lnTo>
                      <a:pt x="1572" y="2265"/>
                    </a:lnTo>
                    <a:lnTo>
                      <a:pt x="1573" y="2265"/>
                    </a:lnTo>
                    <a:lnTo>
                      <a:pt x="1573" y="2266"/>
                    </a:lnTo>
                    <a:lnTo>
                      <a:pt x="1573" y="2268"/>
                    </a:lnTo>
                    <a:lnTo>
                      <a:pt x="1573" y="2269"/>
                    </a:lnTo>
                    <a:lnTo>
                      <a:pt x="1575" y="2269"/>
                    </a:lnTo>
                    <a:lnTo>
                      <a:pt x="1575" y="2270"/>
                    </a:lnTo>
                    <a:lnTo>
                      <a:pt x="1576" y="2270"/>
                    </a:lnTo>
                    <a:lnTo>
                      <a:pt x="1576" y="2271"/>
                    </a:lnTo>
                    <a:lnTo>
                      <a:pt x="1577" y="2271"/>
                    </a:lnTo>
                    <a:lnTo>
                      <a:pt x="1578" y="2271"/>
                    </a:lnTo>
                    <a:lnTo>
                      <a:pt x="1578" y="2272"/>
                    </a:lnTo>
                    <a:lnTo>
                      <a:pt x="1579" y="2272"/>
                    </a:lnTo>
                    <a:lnTo>
                      <a:pt x="1580" y="2273"/>
                    </a:lnTo>
                    <a:lnTo>
                      <a:pt x="1581" y="2273"/>
                    </a:lnTo>
                    <a:lnTo>
                      <a:pt x="1581" y="2274"/>
                    </a:lnTo>
                    <a:lnTo>
                      <a:pt x="1582" y="2274"/>
                    </a:lnTo>
                    <a:lnTo>
                      <a:pt x="1582" y="2276"/>
                    </a:lnTo>
                    <a:lnTo>
                      <a:pt x="1584" y="2276"/>
                    </a:lnTo>
                    <a:lnTo>
                      <a:pt x="1584" y="2274"/>
                    </a:lnTo>
                    <a:lnTo>
                      <a:pt x="1585" y="2274"/>
                    </a:lnTo>
                    <a:lnTo>
                      <a:pt x="1586" y="2274"/>
                    </a:lnTo>
                    <a:lnTo>
                      <a:pt x="1587" y="2274"/>
                    </a:lnTo>
                    <a:lnTo>
                      <a:pt x="1586" y="2274"/>
                    </a:lnTo>
                    <a:lnTo>
                      <a:pt x="1586" y="2273"/>
                    </a:lnTo>
                    <a:lnTo>
                      <a:pt x="1586" y="2272"/>
                    </a:lnTo>
                    <a:lnTo>
                      <a:pt x="1585" y="2272"/>
                    </a:lnTo>
                    <a:lnTo>
                      <a:pt x="1584" y="2272"/>
                    </a:lnTo>
                    <a:lnTo>
                      <a:pt x="1584" y="2271"/>
                    </a:lnTo>
                    <a:lnTo>
                      <a:pt x="1582" y="2271"/>
                    </a:lnTo>
                    <a:lnTo>
                      <a:pt x="1582" y="2270"/>
                    </a:lnTo>
                    <a:lnTo>
                      <a:pt x="1581" y="2270"/>
                    </a:lnTo>
                    <a:lnTo>
                      <a:pt x="1581" y="2269"/>
                    </a:lnTo>
                    <a:lnTo>
                      <a:pt x="1580" y="2269"/>
                    </a:lnTo>
                    <a:lnTo>
                      <a:pt x="1580" y="2268"/>
                    </a:lnTo>
                    <a:lnTo>
                      <a:pt x="1579" y="2268"/>
                    </a:lnTo>
                    <a:lnTo>
                      <a:pt x="1579" y="2266"/>
                    </a:lnTo>
                    <a:lnTo>
                      <a:pt x="1578" y="2266"/>
                    </a:lnTo>
                    <a:lnTo>
                      <a:pt x="1577" y="2266"/>
                    </a:lnTo>
                    <a:lnTo>
                      <a:pt x="1576" y="2266"/>
                    </a:lnTo>
                    <a:lnTo>
                      <a:pt x="1576" y="2265"/>
                    </a:lnTo>
                    <a:lnTo>
                      <a:pt x="1576" y="2264"/>
                    </a:lnTo>
                    <a:lnTo>
                      <a:pt x="1577" y="2264"/>
                    </a:lnTo>
                    <a:lnTo>
                      <a:pt x="1576" y="2264"/>
                    </a:lnTo>
                    <a:lnTo>
                      <a:pt x="1577" y="2264"/>
                    </a:lnTo>
                    <a:lnTo>
                      <a:pt x="1576" y="2264"/>
                    </a:lnTo>
                    <a:lnTo>
                      <a:pt x="1576" y="2263"/>
                    </a:lnTo>
                    <a:lnTo>
                      <a:pt x="1576" y="2262"/>
                    </a:lnTo>
                    <a:lnTo>
                      <a:pt x="1575" y="2262"/>
                    </a:lnTo>
                    <a:lnTo>
                      <a:pt x="1575" y="2261"/>
                    </a:lnTo>
                    <a:lnTo>
                      <a:pt x="1573" y="2261"/>
                    </a:lnTo>
                    <a:lnTo>
                      <a:pt x="1573" y="2260"/>
                    </a:lnTo>
                    <a:lnTo>
                      <a:pt x="1572" y="2260"/>
                    </a:lnTo>
                    <a:lnTo>
                      <a:pt x="1571" y="2260"/>
                    </a:lnTo>
                    <a:lnTo>
                      <a:pt x="1570" y="2260"/>
                    </a:lnTo>
                    <a:lnTo>
                      <a:pt x="1569" y="2260"/>
                    </a:lnTo>
                    <a:lnTo>
                      <a:pt x="1568" y="2260"/>
                    </a:lnTo>
                    <a:lnTo>
                      <a:pt x="1568" y="2259"/>
                    </a:lnTo>
                    <a:lnTo>
                      <a:pt x="1568" y="2260"/>
                    </a:lnTo>
                    <a:lnTo>
                      <a:pt x="1567" y="2260"/>
                    </a:lnTo>
                    <a:lnTo>
                      <a:pt x="1567" y="2259"/>
                    </a:lnTo>
                    <a:lnTo>
                      <a:pt x="1565" y="2259"/>
                    </a:lnTo>
                    <a:lnTo>
                      <a:pt x="1565" y="2257"/>
                    </a:lnTo>
                    <a:lnTo>
                      <a:pt x="1565" y="2256"/>
                    </a:lnTo>
                    <a:lnTo>
                      <a:pt x="1564" y="2256"/>
                    </a:lnTo>
                    <a:lnTo>
                      <a:pt x="1564" y="2255"/>
                    </a:lnTo>
                    <a:lnTo>
                      <a:pt x="1564" y="2254"/>
                    </a:lnTo>
                    <a:lnTo>
                      <a:pt x="1564" y="2253"/>
                    </a:lnTo>
                    <a:lnTo>
                      <a:pt x="1563" y="2252"/>
                    </a:lnTo>
                    <a:lnTo>
                      <a:pt x="1563" y="2251"/>
                    </a:lnTo>
                    <a:lnTo>
                      <a:pt x="1564" y="2251"/>
                    </a:lnTo>
                    <a:lnTo>
                      <a:pt x="1564" y="2249"/>
                    </a:lnTo>
                    <a:lnTo>
                      <a:pt x="1564" y="2248"/>
                    </a:lnTo>
                    <a:lnTo>
                      <a:pt x="1565" y="2247"/>
                    </a:lnTo>
                    <a:lnTo>
                      <a:pt x="1565" y="2246"/>
                    </a:lnTo>
                    <a:lnTo>
                      <a:pt x="1567" y="2245"/>
                    </a:lnTo>
                    <a:lnTo>
                      <a:pt x="1567" y="2244"/>
                    </a:lnTo>
                    <a:lnTo>
                      <a:pt x="1568" y="2244"/>
                    </a:lnTo>
                    <a:lnTo>
                      <a:pt x="1568" y="2243"/>
                    </a:lnTo>
                    <a:lnTo>
                      <a:pt x="1569" y="2243"/>
                    </a:lnTo>
                    <a:lnTo>
                      <a:pt x="1569" y="2242"/>
                    </a:lnTo>
                    <a:lnTo>
                      <a:pt x="1570" y="2240"/>
                    </a:lnTo>
                    <a:lnTo>
                      <a:pt x="1571" y="2240"/>
                    </a:lnTo>
                    <a:lnTo>
                      <a:pt x="1572" y="2240"/>
                    </a:lnTo>
                    <a:lnTo>
                      <a:pt x="1573" y="2240"/>
                    </a:lnTo>
                    <a:lnTo>
                      <a:pt x="1575" y="2240"/>
                    </a:lnTo>
                    <a:lnTo>
                      <a:pt x="1575" y="2239"/>
                    </a:lnTo>
                    <a:lnTo>
                      <a:pt x="1576" y="2239"/>
                    </a:lnTo>
                    <a:lnTo>
                      <a:pt x="1577" y="2239"/>
                    </a:lnTo>
                    <a:lnTo>
                      <a:pt x="1578" y="2239"/>
                    </a:lnTo>
                    <a:lnTo>
                      <a:pt x="1579" y="2239"/>
                    </a:lnTo>
                    <a:lnTo>
                      <a:pt x="1579" y="2238"/>
                    </a:lnTo>
                    <a:lnTo>
                      <a:pt x="1580" y="2238"/>
                    </a:lnTo>
                    <a:lnTo>
                      <a:pt x="1581" y="2239"/>
                    </a:lnTo>
                    <a:lnTo>
                      <a:pt x="1582" y="2240"/>
                    </a:lnTo>
                    <a:lnTo>
                      <a:pt x="1584" y="2240"/>
                    </a:lnTo>
                    <a:lnTo>
                      <a:pt x="1584" y="2239"/>
                    </a:lnTo>
                    <a:lnTo>
                      <a:pt x="1585" y="2239"/>
                    </a:lnTo>
                    <a:lnTo>
                      <a:pt x="1586" y="2239"/>
                    </a:lnTo>
                    <a:lnTo>
                      <a:pt x="1586" y="2238"/>
                    </a:lnTo>
                    <a:lnTo>
                      <a:pt x="1585" y="2238"/>
                    </a:lnTo>
                    <a:lnTo>
                      <a:pt x="1585" y="2237"/>
                    </a:lnTo>
                    <a:lnTo>
                      <a:pt x="1585" y="2236"/>
                    </a:lnTo>
                    <a:lnTo>
                      <a:pt x="1584" y="2236"/>
                    </a:lnTo>
                    <a:lnTo>
                      <a:pt x="1584" y="2235"/>
                    </a:lnTo>
                    <a:lnTo>
                      <a:pt x="1582" y="2234"/>
                    </a:lnTo>
                    <a:lnTo>
                      <a:pt x="1582" y="2235"/>
                    </a:lnTo>
                    <a:lnTo>
                      <a:pt x="1582" y="2234"/>
                    </a:lnTo>
                    <a:lnTo>
                      <a:pt x="1584" y="2234"/>
                    </a:lnTo>
                    <a:lnTo>
                      <a:pt x="1582" y="2234"/>
                    </a:lnTo>
                    <a:lnTo>
                      <a:pt x="1581" y="2232"/>
                    </a:lnTo>
                    <a:lnTo>
                      <a:pt x="1581" y="2234"/>
                    </a:lnTo>
                    <a:lnTo>
                      <a:pt x="1581" y="2232"/>
                    </a:lnTo>
                    <a:lnTo>
                      <a:pt x="1580" y="2232"/>
                    </a:lnTo>
                    <a:lnTo>
                      <a:pt x="1579" y="2232"/>
                    </a:lnTo>
                    <a:lnTo>
                      <a:pt x="1578" y="2232"/>
                    </a:lnTo>
                    <a:lnTo>
                      <a:pt x="1577" y="2232"/>
                    </a:lnTo>
                    <a:lnTo>
                      <a:pt x="1576" y="2232"/>
                    </a:lnTo>
                    <a:lnTo>
                      <a:pt x="1575" y="2232"/>
                    </a:lnTo>
                    <a:lnTo>
                      <a:pt x="1575" y="2234"/>
                    </a:lnTo>
                    <a:lnTo>
                      <a:pt x="1575" y="2232"/>
                    </a:lnTo>
                    <a:lnTo>
                      <a:pt x="1575" y="2234"/>
                    </a:lnTo>
                    <a:lnTo>
                      <a:pt x="1573" y="2234"/>
                    </a:lnTo>
                    <a:lnTo>
                      <a:pt x="1573" y="2235"/>
                    </a:lnTo>
                    <a:lnTo>
                      <a:pt x="1572" y="2235"/>
                    </a:lnTo>
                    <a:lnTo>
                      <a:pt x="1571" y="2235"/>
                    </a:lnTo>
                    <a:lnTo>
                      <a:pt x="1570" y="2236"/>
                    </a:lnTo>
                    <a:lnTo>
                      <a:pt x="1569" y="2236"/>
                    </a:lnTo>
                    <a:lnTo>
                      <a:pt x="1568" y="2236"/>
                    </a:lnTo>
                    <a:lnTo>
                      <a:pt x="1567" y="2236"/>
                    </a:lnTo>
                    <a:lnTo>
                      <a:pt x="1567" y="2235"/>
                    </a:lnTo>
                    <a:lnTo>
                      <a:pt x="1567" y="2234"/>
                    </a:lnTo>
                    <a:lnTo>
                      <a:pt x="1568" y="2234"/>
                    </a:lnTo>
                    <a:lnTo>
                      <a:pt x="1568" y="2232"/>
                    </a:lnTo>
                    <a:lnTo>
                      <a:pt x="1569" y="2232"/>
                    </a:lnTo>
                    <a:lnTo>
                      <a:pt x="1569" y="2231"/>
                    </a:lnTo>
                    <a:lnTo>
                      <a:pt x="1569" y="2230"/>
                    </a:lnTo>
                    <a:lnTo>
                      <a:pt x="1569" y="2229"/>
                    </a:lnTo>
                    <a:lnTo>
                      <a:pt x="1568" y="2229"/>
                    </a:lnTo>
                    <a:lnTo>
                      <a:pt x="1568" y="2228"/>
                    </a:lnTo>
                    <a:lnTo>
                      <a:pt x="1567" y="2228"/>
                    </a:lnTo>
                    <a:lnTo>
                      <a:pt x="1567" y="2227"/>
                    </a:lnTo>
                    <a:lnTo>
                      <a:pt x="1565" y="2227"/>
                    </a:lnTo>
                    <a:lnTo>
                      <a:pt x="1565" y="2228"/>
                    </a:lnTo>
                    <a:lnTo>
                      <a:pt x="1564" y="2227"/>
                    </a:lnTo>
                    <a:lnTo>
                      <a:pt x="1564" y="2226"/>
                    </a:lnTo>
                    <a:lnTo>
                      <a:pt x="1564" y="2224"/>
                    </a:lnTo>
                    <a:lnTo>
                      <a:pt x="1565" y="2224"/>
                    </a:lnTo>
                    <a:lnTo>
                      <a:pt x="1565" y="2223"/>
                    </a:lnTo>
                    <a:lnTo>
                      <a:pt x="1567" y="2223"/>
                    </a:lnTo>
                    <a:lnTo>
                      <a:pt x="1568" y="2222"/>
                    </a:lnTo>
                    <a:lnTo>
                      <a:pt x="1569" y="2222"/>
                    </a:lnTo>
                    <a:lnTo>
                      <a:pt x="1570" y="2221"/>
                    </a:lnTo>
                    <a:lnTo>
                      <a:pt x="1570" y="2222"/>
                    </a:lnTo>
                    <a:lnTo>
                      <a:pt x="1571" y="2222"/>
                    </a:lnTo>
                    <a:lnTo>
                      <a:pt x="1571" y="2223"/>
                    </a:lnTo>
                    <a:lnTo>
                      <a:pt x="1571" y="2224"/>
                    </a:lnTo>
                    <a:lnTo>
                      <a:pt x="1572" y="2224"/>
                    </a:lnTo>
                    <a:lnTo>
                      <a:pt x="1572" y="2226"/>
                    </a:lnTo>
                    <a:lnTo>
                      <a:pt x="1573" y="2226"/>
                    </a:lnTo>
                    <a:lnTo>
                      <a:pt x="1575" y="2226"/>
                    </a:lnTo>
                    <a:lnTo>
                      <a:pt x="1575" y="2227"/>
                    </a:lnTo>
                    <a:lnTo>
                      <a:pt x="1576" y="2227"/>
                    </a:lnTo>
                    <a:lnTo>
                      <a:pt x="1576" y="2226"/>
                    </a:lnTo>
                    <a:lnTo>
                      <a:pt x="1577" y="2226"/>
                    </a:lnTo>
                    <a:lnTo>
                      <a:pt x="1578" y="2226"/>
                    </a:lnTo>
                    <a:lnTo>
                      <a:pt x="1579" y="2224"/>
                    </a:lnTo>
                    <a:lnTo>
                      <a:pt x="1580" y="2224"/>
                    </a:lnTo>
                    <a:lnTo>
                      <a:pt x="1581" y="2224"/>
                    </a:lnTo>
                    <a:lnTo>
                      <a:pt x="1581" y="2223"/>
                    </a:lnTo>
                    <a:lnTo>
                      <a:pt x="1582" y="2223"/>
                    </a:lnTo>
                    <a:lnTo>
                      <a:pt x="1584" y="2223"/>
                    </a:lnTo>
                    <a:lnTo>
                      <a:pt x="1585" y="2223"/>
                    </a:lnTo>
                    <a:lnTo>
                      <a:pt x="1585" y="2222"/>
                    </a:lnTo>
                    <a:lnTo>
                      <a:pt x="1586" y="2222"/>
                    </a:lnTo>
                    <a:lnTo>
                      <a:pt x="1587" y="2222"/>
                    </a:lnTo>
                    <a:lnTo>
                      <a:pt x="1588" y="2222"/>
                    </a:lnTo>
                    <a:lnTo>
                      <a:pt x="1589" y="2222"/>
                    </a:lnTo>
                    <a:lnTo>
                      <a:pt x="1590" y="2222"/>
                    </a:lnTo>
                    <a:lnTo>
                      <a:pt x="1592" y="2222"/>
                    </a:lnTo>
                    <a:lnTo>
                      <a:pt x="1593" y="2222"/>
                    </a:lnTo>
                    <a:lnTo>
                      <a:pt x="1594" y="2222"/>
                    </a:lnTo>
                    <a:lnTo>
                      <a:pt x="1595" y="2222"/>
                    </a:lnTo>
                    <a:lnTo>
                      <a:pt x="1596" y="2222"/>
                    </a:lnTo>
                    <a:lnTo>
                      <a:pt x="1597" y="2222"/>
                    </a:lnTo>
                    <a:lnTo>
                      <a:pt x="1598" y="2222"/>
                    </a:lnTo>
                    <a:lnTo>
                      <a:pt x="1599" y="2222"/>
                    </a:lnTo>
                    <a:lnTo>
                      <a:pt x="1599" y="2221"/>
                    </a:lnTo>
                    <a:lnTo>
                      <a:pt x="1599" y="2222"/>
                    </a:lnTo>
                    <a:lnTo>
                      <a:pt x="1601" y="2221"/>
                    </a:lnTo>
                    <a:lnTo>
                      <a:pt x="1602" y="2221"/>
                    </a:lnTo>
                    <a:lnTo>
                      <a:pt x="1603" y="2221"/>
                    </a:lnTo>
                    <a:lnTo>
                      <a:pt x="1604" y="2221"/>
                    </a:lnTo>
                    <a:lnTo>
                      <a:pt x="1604" y="2220"/>
                    </a:lnTo>
                    <a:lnTo>
                      <a:pt x="1605" y="2220"/>
                    </a:lnTo>
                    <a:lnTo>
                      <a:pt x="1604" y="2220"/>
                    </a:lnTo>
                    <a:lnTo>
                      <a:pt x="1604" y="2221"/>
                    </a:lnTo>
                    <a:lnTo>
                      <a:pt x="1603" y="2221"/>
                    </a:lnTo>
                    <a:lnTo>
                      <a:pt x="1602" y="2220"/>
                    </a:lnTo>
                    <a:lnTo>
                      <a:pt x="1602" y="2221"/>
                    </a:lnTo>
                    <a:lnTo>
                      <a:pt x="1601" y="2221"/>
                    </a:lnTo>
                    <a:lnTo>
                      <a:pt x="1599" y="2221"/>
                    </a:lnTo>
                    <a:lnTo>
                      <a:pt x="1599" y="2220"/>
                    </a:lnTo>
                    <a:lnTo>
                      <a:pt x="1599" y="2221"/>
                    </a:lnTo>
                    <a:lnTo>
                      <a:pt x="1598" y="2221"/>
                    </a:lnTo>
                    <a:lnTo>
                      <a:pt x="1598" y="2220"/>
                    </a:lnTo>
                    <a:lnTo>
                      <a:pt x="1597" y="2220"/>
                    </a:lnTo>
                    <a:lnTo>
                      <a:pt x="1596" y="2220"/>
                    </a:lnTo>
                    <a:lnTo>
                      <a:pt x="1595" y="2220"/>
                    </a:lnTo>
                    <a:lnTo>
                      <a:pt x="1595" y="2219"/>
                    </a:lnTo>
                    <a:lnTo>
                      <a:pt x="1595" y="2218"/>
                    </a:lnTo>
                    <a:lnTo>
                      <a:pt x="1594" y="2218"/>
                    </a:lnTo>
                    <a:lnTo>
                      <a:pt x="1593" y="2219"/>
                    </a:lnTo>
                    <a:lnTo>
                      <a:pt x="1592" y="2219"/>
                    </a:lnTo>
                    <a:lnTo>
                      <a:pt x="1590" y="2219"/>
                    </a:lnTo>
                    <a:lnTo>
                      <a:pt x="1590" y="2218"/>
                    </a:lnTo>
                    <a:lnTo>
                      <a:pt x="1589" y="2218"/>
                    </a:lnTo>
                    <a:lnTo>
                      <a:pt x="1588" y="2218"/>
                    </a:lnTo>
                    <a:lnTo>
                      <a:pt x="1587" y="2218"/>
                    </a:lnTo>
                    <a:lnTo>
                      <a:pt x="1586" y="2218"/>
                    </a:lnTo>
                    <a:lnTo>
                      <a:pt x="1585" y="2218"/>
                    </a:lnTo>
                    <a:lnTo>
                      <a:pt x="1584" y="2218"/>
                    </a:lnTo>
                    <a:lnTo>
                      <a:pt x="1582" y="2218"/>
                    </a:lnTo>
                    <a:lnTo>
                      <a:pt x="1581" y="2218"/>
                    </a:lnTo>
                    <a:lnTo>
                      <a:pt x="1581" y="2219"/>
                    </a:lnTo>
                    <a:lnTo>
                      <a:pt x="1580" y="2219"/>
                    </a:lnTo>
                    <a:lnTo>
                      <a:pt x="1579" y="2219"/>
                    </a:lnTo>
                    <a:lnTo>
                      <a:pt x="1579" y="2218"/>
                    </a:lnTo>
                    <a:lnTo>
                      <a:pt x="1578" y="2218"/>
                    </a:lnTo>
                    <a:lnTo>
                      <a:pt x="1578" y="2217"/>
                    </a:lnTo>
                    <a:lnTo>
                      <a:pt x="1578" y="2215"/>
                    </a:lnTo>
                    <a:lnTo>
                      <a:pt x="1577" y="2215"/>
                    </a:lnTo>
                    <a:lnTo>
                      <a:pt x="1577" y="2214"/>
                    </a:lnTo>
                    <a:lnTo>
                      <a:pt x="1577" y="2213"/>
                    </a:lnTo>
                    <a:lnTo>
                      <a:pt x="1578" y="2213"/>
                    </a:lnTo>
                    <a:lnTo>
                      <a:pt x="1578" y="2212"/>
                    </a:lnTo>
                    <a:lnTo>
                      <a:pt x="1578" y="2211"/>
                    </a:lnTo>
                    <a:lnTo>
                      <a:pt x="1579" y="2211"/>
                    </a:lnTo>
                    <a:lnTo>
                      <a:pt x="1579" y="2210"/>
                    </a:lnTo>
                    <a:lnTo>
                      <a:pt x="1578" y="2210"/>
                    </a:lnTo>
                    <a:lnTo>
                      <a:pt x="1577" y="2210"/>
                    </a:lnTo>
                    <a:lnTo>
                      <a:pt x="1577" y="2211"/>
                    </a:lnTo>
                    <a:lnTo>
                      <a:pt x="1576" y="2211"/>
                    </a:lnTo>
                    <a:lnTo>
                      <a:pt x="1576" y="2212"/>
                    </a:lnTo>
                    <a:lnTo>
                      <a:pt x="1575" y="2212"/>
                    </a:lnTo>
                    <a:lnTo>
                      <a:pt x="1575" y="2213"/>
                    </a:lnTo>
                    <a:lnTo>
                      <a:pt x="1573" y="2213"/>
                    </a:lnTo>
                    <a:lnTo>
                      <a:pt x="1575" y="2213"/>
                    </a:lnTo>
                    <a:lnTo>
                      <a:pt x="1573" y="2213"/>
                    </a:lnTo>
                    <a:lnTo>
                      <a:pt x="1573" y="2214"/>
                    </a:lnTo>
                    <a:lnTo>
                      <a:pt x="1572" y="2215"/>
                    </a:lnTo>
                    <a:lnTo>
                      <a:pt x="1572" y="2214"/>
                    </a:lnTo>
                    <a:lnTo>
                      <a:pt x="1571" y="2215"/>
                    </a:lnTo>
                    <a:lnTo>
                      <a:pt x="1570" y="2215"/>
                    </a:lnTo>
                    <a:lnTo>
                      <a:pt x="1570" y="2214"/>
                    </a:lnTo>
                    <a:lnTo>
                      <a:pt x="1570" y="2215"/>
                    </a:lnTo>
                    <a:lnTo>
                      <a:pt x="1570" y="2214"/>
                    </a:lnTo>
                    <a:lnTo>
                      <a:pt x="1569" y="2214"/>
                    </a:lnTo>
                    <a:lnTo>
                      <a:pt x="1568" y="2214"/>
                    </a:lnTo>
                    <a:lnTo>
                      <a:pt x="1568" y="2213"/>
                    </a:lnTo>
                    <a:lnTo>
                      <a:pt x="1568" y="2212"/>
                    </a:lnTo>
                    <a:lnTo>
                      <a:pt x="1567" y="2212"/>
                    </a:lnTo>
                    <a:lnTo>
                      <a:pt x="1567" y="2211"/>
                    </a:lnTo>
                    <a:lnTo>
                      <a:pt x="1567" y="2210"/>
                    </a:lnTo>
                    <a:lnTo>
                      <a:pt x="1567" y="2209"/>
                    </a:lnTo>
                    <a:lnTo>
                      <a:pt x="1567" y="2207"/>
                    </a:lnTo>
                    <a:lnTo>
                      <a:pt x="1568" y="2207"/>
                    </a:lnTo>
                    <a:lnTo>
                      <a:pt x="1569" y="2207"/>
                    </a:lnTo>
                    <a:lnTo>
                      <a:pt x="1569" y="2206"/>
                    </a:lnTo>
                    <a:lnTo>
                      <a:pt x="1570" y="2206"/>
                    </a:lnTo>
                    <a:lnTo>
                      <a:pt x="1571" y="2205"/>
                    </a:lnTo>
                    <a:lnTo>
                      <a:pt x="1572" y="2204"/>
                    </a:lnTo>
                    <a:lnTo>
                      <a:pt x="1573" y="2203"/>
                    </a:lnTo>
                    <a:lnTo>
                      <a:pt x="1572" y="2203"/>
                    </a:lnTo>
                    <a:lnTo>
                      <a:pt x="1572" y="2204"/>
                    </a:lnTo>
                    <a:lnTo>
                      <a:pt x="1571" y="2203"/>
                    </a:lnTo>
                    <a:lnTo>
                      <a:pt x="1570" y="2203"/>
                    </a:lnTo>
                    <a:lnTo>
                      <a:pt x="1569" y="2203"/>
                    </a:lnTo>
                    <a:lnTo>
                      <a:pt x="1568" y="2203"/>
                    </a:lnTo>
                    <a:lnTo>
                      <a:pt x="1567" y="2203"/>
                    </a:lnTo>
                    <a:lnTo>
                      <a:pt x="1565" y="2203"/>
                    </a:lnTo>
                    <a:lnTo>
                      <a:pt x="1565" y="2204"/>
                    </a:lnTo>
                    <a:lnTo>
                      <a:pt x="1565" y="2205"/>
                    </a:lnTo>
                    <a:lnTo>
                      <a:pt x="1564" y="2205"/>
                    </a:lnTo>
                    <a:lnTo>
                      <a:pt x="1563" y="2205"/>
                    </a:lnTo>
                    <a:lnTo>
                      <a:pt x="1562" y="2205"/>
                    </a:lnTo>
                    <a:lnTo>
                      <a:pt x="1561" y="2205"/>
                    </a:lnTo>
                    <a:lnTo>
                      <a:pt x="1561" y="2204"/>
                    </a:lnTo>
                    <a:lnTo>
                      <a:pt x="1561" y="2203"/>
                    </a:lnTo>
                    <a:lnTo>
                      <a:pt x="1561" y="2202"/>
                    </a:lnTo>
                    <a:lnTo>
                      <a:pt x="1561" y="2201"/>
                    </a:lnTo>
                    <a:lnTo>
                      <a:pt x="1560" y="2201"/>
                    </a:lnTo>
                    <a:lnTo>
                      <a:pt x="1560" y="2200"/>
                    </a:lnTo>
                    <a:lnTo>
                      <a:pt x="1560" y="2198"/>
                    </a:lnTo>
                    <a:lnTo>
                      <a:pt x="1560" y="2197"/>
                    </a:lnTo>
                    <a:lnTo>
                      <a:pt x="1560" y="2196"/>
                    </a:lnTo>
                    <a:lnTo>
                      <a:pt x="1560" y="2195"/>
                    </a:lnTo>
                    <a:lnTo>
                      <a:pt x="1560" y="2194"/>
                    </a:lnTo>
                    <a:lnTo>
                      <a:pt x="1559" y="2194"/>
                    </a:lnTo>
                    <a:lnTo>
                      <a:pt x="1560" y="2194"/>
                    </a:lnTo>
                    <a:lnTo>
                      <a:pt x="1560" y="2193"/>
                    </a:lnTo>
                    <a:lnTo>
                      <a:pt x="1560" y="2192"/>
                    </a:lnTo>
                    <a:lnTo>
                      <a:pt x="1560" y="2190"/>
                    </a:lnTo>
                    <a:lnTo>
                      <a:pt x="1560" y="2189"/>
                    </a:lnTo>
                    <a:lnTo>
                      <a:pt x="1561" y="2189"/>
                    </a:lnTo>
                    <a:lnTo>
                      <a:pt x="1561" y="2188"/>
                    </a:lnTo>
                    <a:lnTo>
                      <a:pt x="1562" y="2188"/>
                    </a:lnTo>
                    <a:lnTo>
                      <a:pt x="1562" y="2187"/>
                    </a:lnTo>
                    <a:lnTo>
                      <a:pt x="1562" y="2186"/>
                    </a:lnTo>
                    <a:lnTo>
                      <a:pt x="1561" y="2186"/>
                    </a:lnTo>
                    <a:lnTo>
                      <a:pt x="1561" y="2185"/>
                    </a:lnTo>
                    <a:lnTo>
                      <a:pt x="1560" y="2185"/>
                    </a:lnTo>
                    <a:lnTo>
                      <a:pt x="1560" y="2184"/>
                    </a:lnTo>
                    <a:lnTo>
                      <a:pt x="1559" y="2184"/>
                    </a:lnTo>
                    <a:lnTo>
                      <a:pt x="1559" y="2183"/>
                    </a:lnTo>
                    <a:lnTo>
                      <a:pt x="1558" y="2183"/>
                    </a:lnTo>
                    <a:lnTo>
                      <a:pt x="1558" y="2181"/>
                    </a:lnTo>
                    <a:lnTo>
                      <a:pt x="1559" y="2181"/>
                    </a:lnTo>
                    <a:lnTo>
                      <a:pt x="1559" y="2180"/>
                    </a:lnTo>
                    <a:lnTo>
                      <a:pt x="1559" y="2179"/>
                    </a:lnTo>
                    <a:lnTo>
                      <a:pt x="1559" y="2178"/>
                    </a:lnTo>
                    <a:lnTo>
                      <a:pt x="1558" y="2178"/>
                    </a:lnTo>
                    <a:lnTo>
                      <a:pt x="1558" y="2177"/>
                    </a:lnTo>
                    <a:lnTo>
                      <a:pt x="1558" y="2176"/>
                    </a:lnTo>
                    <a:lnTo>
                      <a:pt x="1558" y="2175"/>
                    </a:lnTo>
                    <a:lnTo>
                      <a:pt x="1558" y="2173"/>
                    </a:lnTo>
                    <a:lnTo>
                      <a:pt x="1559" y="2173"/>
                    </a:lnTo>
                    <a:lnTo>
                      <a:pt x="1559" y="2172"/>
                    </a:lnTo>
                    <a:lnTo>
                      <a:pt x="1559" y="2171"/>
                    </a:lnTo>
                    <a:lnTo>
                      <a:pt x="1559" y="2172"/>
                    </a:lnTo>
                    <a:lnTo>
                      <a:pt x="1560" y="2172"/>
                    </a:lnTo>
                    <a:lnTo>
                      <a:pt x="1560" y="2171"/>
                    </a:lnTo>
                    <a:lnTo>
                      <a:pt x="1560" y="2172"/>
                    </a:lnTo>
                    <a:lnTo>
                      <a:pt x="1561" y="2172"/>
                    </a:lnTo>
                    <a:lnTo>
                      <a:pt x="1561" y="2171"/>
                    </a:lnTo>
                    <a:lnTo>
                      <a:pt x="1561" y="2170"/>
                    </a:lnTo>
                    <a:lnTo>
                      <a:pt x="1561" y="2169"/>
                    </a:lnTo>
                    <a:lnTo>
                      <a:pt x="1562" y="2169"/>
                    </a:lnTo>
                    <a:lnTo>
                      <a:pt x="1563" y="2169"/>
                    </a:lnTo>
                    <a:lnTo>
                      <a:pt x="1564" y="2169"/>
                    </a:lnTo>
                    <a:lnTo>
                      <a:pt x="1564" y="2168"/>
                    </a:lnTo>
                    <a:lnTo>
                      <a:pt x="1565" y="2168"/>
                    </a:lnTo>
                    <a:lnTo>
                      <a:pt x="1565" y="2167"/>
                    </a:lnTo>
                    <a:lnTo>
                      <a:pt x="1567" y="2167"/>
                    </a:lnTo>
                    <a:lnTo>
                      <a:pt x="1567" y="2168"/>
                    </a:lnTo>
                    <a:lnTo>
                      <a:pt x="1568" y="2168"/>
                    </a:lnTo>
                    <a:lnTo>
                      <a:pt x="1569" y="2168"/>
                    </a:lnTo>
                    <a:lnTo>
                      <a:pt x="1570" y="2168"/>
                    </a:lnTo>
                    <a:lnTo>
                      <a:pt x="1570" y="2167"/>
                    </a:lnTo>
                    <a:lnTo>
                      <a:pt x="1571" y="2167"/>
                    </a:lnTo>
                    <a:lnTo>
                      <a:pt x="1572" y="2167"/>
                    </a:lnTo>
                    <a:lnTo>
                      <a:pt x="1572" y="2165"/>
                    </a:lnTo>
                    <a:lnTo>
                      <a:pt x="1572" y="2167"/>
                    </a:lnTo>
                    <a:lnTo>
                      <a:pt x="1573" y="2167"/>
                    </a:lnTo>
                    <a:lnTo>
                      <a:pt x="1573" y="2165"/>
                    </a:lnTo>
                    <a:lnTo>
                      <a:pt x="1575" y="2165"/>
                    </a:lnTo>
                    <a:lnTo>
                      <a:pt x="1575" y="2167"/>
                    </a:lnTo>
                    <a:lnTo>
                      <a:pt x="1576" y="2167"/>
                    </a:lnTo>
                    <a:lnTo>
                      <a:pt x="1576" y="2165"/>
                    </a:lnTo>
                    <a:lnTo>
                      <a:pt x="1577" y="2165"/>
                    </a:lnTo>
                    <a:lnTo>
                      <a:pt x="1578" y="2165"/>
                    </a:lnTo>
                    <a:lnTo>
                      <a:pt x="1579" y="2165"/>
                    </a:lnTo>
                    <a:lnTo>
                      <a:pt x="1580" y="2165"/>
                    </a:lnTo>
                    <a:lnTo>
                      <a:pt x="1579" y="2165"/>
                    </a:lnTo>
                    <a:lnTo>
                      <a:pt x="1579" y="2164"/>
                    </a:lnTo>
                    <a:lnTo>
                      <a:pt x="1578" y="2164"/>
                    </a:lnTo>
                    <a:lnTo>
                      <a:pt x="1578" y="2165"/>
                    </a:lnTo>
                    <a:lnTo>
                      <a:pt x="1577" y="2165"/>
                    </a:lnTo>
                    <a:lnTo>
                      <a:pt x="1576" y="2165"/>
                    </a:lnTo>
                    <a:lnTo>
                      <a:pt x="1576" y="2164"/>
                    </a:lnTo>
                    <a:lnTo>
                      <a:pt x="1575" y="2164"/>
                    </a:lnTo>
                    <a:lnTo>
                      <a:pt x="1575" y="2163"/>
                    </a:lnTo>
                    <a:lnTo>
                      <a:pt x="1573" y="2163"/>
                    </a:lnTo>
                    <a:lnTo>
                      <a:pt x="1572" y="2163"/>
                    </a:lnTo>
                    <a:lnTo>
                      <a:pt x="1571" y="2163"/>
                    </a:lnTo>
                    <a:lnTo>
                      <a:pt x="1570" y="2163"/>
                    </a:lnTo>
                    <a:lnTo>
                      <a:pt x="1570" y="2164"/>
                    </a:lnTo>
                    <a:lnTo>
                      <a:pt x="1569" y="2164"/>
                    </a:lnTo>
                    <a:lnTo>
                      <a:pt x="1568" y="2164"/>
                    </a:lnTo>
                    <a:lnTo>
                      <a:pt x="1568" y="2163"/>
                    </a:lnTo>
                    <a:lnTo>
                      <a:pt x="1567" y="2163"/>
                    </a:lnTo>
                    <a:lnTo>
                      <a:pt x="1565" y="2163"/>
                    </a:lnTo>
                    <a:lnTo>
                      <a:pt x="1564" y="2163"/>
                    </a:lnTo>
                    <a:lnTo>
                      <a:pt x="1564" y="2164"/>
                    </a:lnTo>
                    <a:lnTo>
                      <a:pt x="1563" y="2164"/>
                    </a:lnTo>
                    <a:lnTo>
                      <a:pt x="1562" y="2164"/>
                    </a:lnTo>
                    <a:lnTo>
                      <a:pt x="1562" y="2165"/>
                    </a:lnTo>
                    <a:lnTo>
                      <a:pt x="1561" y="2165"/>
                    </a:lnTo>
                    <a:lnTo>
                      <a:pt x="1560" y="2165"/>
                    </a:lnTo>
                    <a:lnTo>
                      <a:pt x="1559" y="2165"/>
                    </a:lnTo>
                    <a:lnTo>
                      <a:pt x="1559" y="2167"/>
                    </a:lnTo>
                    <a:lnTo>
                      <a:pt x="1558" y="2167"/>
                    </a:lnTo>
                    <a:lnTo>
                      <a:pt x="1559" y="2168"/>
                    </a:lnTo>
                    <a:lnTo>
                      <a:pt x="1558" y="2168"/>
                    </a:lnTo>
                    <a:lnTo>
                      <a:pt x="1556" y="2168"/>
                    </a:lnTo>
                    <a:lnTo>
                      <a:pt x="1555" y="2169"/>
                    </a:lnTo>
                    <a:lnTo>
                      <a:pt x="1555" y="2170"/>
                    </a:lnTo>
                    <a:lnTo>
                      <a:pt x="1555" y="2171"/>
                    </a:lnTo>
                    <a:lnTo>
                      <a:pt x="1555" y="2172"/>
                    </a:lnTo>
                    <a:lnTo>
                      <a:pt x="1554" y="2172"/>
                    </a:lnTo>
                    <a:lnTo>
                      <a:pt x="1554" y="2171"/>
                    </a:lnTo>
                    <a:lnTo>
                      <a:pt x="1553" y="2171"/>
                    </a:lnTo>
                    <a:lnTo>
                      <a:pt x="1553" y="2170"/>
                    </a:lnTo>
                    <a:lnTo>
                      <a:pt x="1553" y="2169"/>
                    </a:lnTo>
                    <a:lnTo>
                      <a:pt x="1552" y="2169"/>
                    </a:lnTo>
                    <a:lnTo>
                      <a:pt x="1552" y="2168"/>
                    </a:lnTo>
                    <a:lnTo>
                      <a:pt x="1552" y="2167"/>
                    </a:lnTo>
                    <a:lnTo>
                      <a:pt x="1552" y="2165"/>
                    </a:lnTo>
                    <a:lnTo>
                      <a:pt x="1553" y="2165"/>
                    </a:lnTo>
                    <a:lnTo>
                      <a:pt x="1553" y="2164"/>
                    </a:lnTo>
                    <a:lnTo>
                      <a:pt x="1554" y="2164"/>
                    </a:lnTo>
                    <a:lnTo>
                      <a:pt x="1554" y="2163"/>
                    </a:lnTo>
                    <a:lnTo>
                      <a:pt x="1554" y="2162"/>
                    </a:lnTo>
                    <a:lnTo>
                      <a:pt x="1554" y="2161"/>
                    </a:lnTo>
                    <a:lnTo>
                      <a:pt x="1554" y="2160"/>
                    </a:lnTo>
                    <a:lnTo>
                      <a:pt x="1554" y="2159"/>
                    </a:lnTo>
                    <a:lnTo>
                      <a:pt x="1553" y="2159"/>
                    </a:lnTo>
                    <a:lnTo>
                      <a:pt x="1553" y="2160"/>
                    </a:lnTo>
                    <a:lnTo>
                      <a:pt x="1553" y="2161"/>
                    </a:lnTo>
                    <a:lnTo>
                      <a:pt x="1552" y="2161"/>
                    </a:lnTo>
                    <a:lnTo>
                      <a:pt x="1552" y="2162"/>
                    </a:lnTo>
                    <a:lnTo>
                      <a:pt x="1551" y="2162"/>
                    </a:lnTo>
                    <a:lnTo>
                      <a:pt x="1551" y="2163"/>
                    </a:lnTo>
                    <a:lnTo>
                      <a:pt x="1551" y="2164"/>
                    </a:lnTo>
                    <a:lnTo>
                      <a:pt x="1550" y="2164"/>
                    </a:lnTo>
                    <a:lnTo>
                      <a:pt x="1550" y="2165"/>
                    </a:lnTo>
                    <a:lnTo>
                      <a:pt x="1548" y="2165"/>
                    </a:lnTo>
                    <a:lnTo>
                      <a:pt x="1548" y="2167"/>
                    </a:lnTo>
                    <a:lnTo>
                      <a:pt x="1548" y="2168"/>
                    </a:lnTo>
                    <a:lnTo>
                      <a:pt x="1547" y="2168"/>
                    </a:lnTo>
                    <a:lnTo>
                      <a:pt x="1547" y="2169"/>
                    </a:lnTo>
                    <a:lnTo>
                      <a:pt x="1546" y="2169"/>
                    </a:lnTo>
                    <a:lnTo>
                      <a:pt x="1546" y="2170"/>
                    </a:lnTo>
                    <a:lnTo>
                      <a:pt x="1547" y="2170"/>
                    </a:lnTo>
                    <a:lnTo>
                      <a:pt x="1546" y="2170"/>
                    </a:lnTo>
                    <a:lnTo>
                      <a:pt x="1545" y="2170"/>
                    </a:lnTo>
                    <a:lnTo>
                      <a:pt x="1544" y="2170"/>
                    </a:lnTo>
                    <a:lnTo>
                      <a:pt x="1544" y="2169"/>
                    </a:lnTo>
                    <a:lnTo>
                      <a:pt x="1543" y="2169"/>
                    </a:lnTo>
                    <a:lnTo>
                      <a:pt x="1544" y="2169"/>
                    </a:lnTo>
                    <a:lnTo>
                      <a:pt x="1543" y="2169"/>
                    </a:lnTo>
                    <a:lnTo>
                      <a:pt x="1543" y="2168"/>
                    </a:lnTo>
                    <a:lnTo>
                      <a:pt x="1544" y="2168"/>
                    </a:lnTo>
                    <a:lnTo>
                      <a:pt x="1544" y="2167"/>
                    </a:lnTo>
                    <a:lnTo>
                      <a:pt x="1544" y="2165"/>
                    </a:lnTo>
                    <a:lnTo>
                      <a:pt x="1543" y="2165"/>
                    </a:lnTo>
                    <a:lnTo>
                      <a:pt x="1543" y="2164"/>
                    </a:lnTo>
                    <a:lnTo>
                      <a:pt x="1543" y="2163"/>
                    </a:lnTo>
                    <a:lnTo>
                      <a:pt x="1542" y="2163"/>
                    </a:lnTo>
                    <a:lnTo>
                      <a:pt x="1542" y="2162"/>
                    </a:lnTo>
                    <a:lnTo>
                      <a:pt x="1540" y="2161"/>
                    </a:lnTo>
                    <a:lnTo>
                      <a:pt x="1540" y="2160"/>
                    </a:lnTo>
                    <a:lnTo>
                      <a:pt x="1540" y="2161"/>
                    </a:lnTo>
                    <a:lnTo>
                      <a:pt x="1540" y="2162"/>
                    </a:lnTo>
                    <a:lnTo>
                      <a:pt x="1540" y="2163"/>
                    </a:lnTo>
                    <a:lnTo>
                      <a:pt x="1539" y="2163"/>
                    </a:lnTo>
                    <a:lnTo>
                      <a:pt x="1540" y="2163"/>
                    </a:lnTo>
                    <a:lnTo>
                      <a:pt x="1540" y="2164"/>
                    </a:lnTo>
                    <a:lnTo>
                      <a:pt x="1540" y="2165"/>
                    </a:lnTo>
                    <a:lnTo>
                      <a:pt x="1540" y="2167"/>
                    </a:lnTo>
                    <a:lnTo>
                      <a:pt x="1540" y="2168"/>
                    </a:lnTo>
                    <a:lnTo>
                      <a:pt x="1540" y="2169"/>
                    </a:lnTo>
                    <a:lnTo>
                      <a:pt x="1539" y="2169"/>
                    </a:lnTo>
                    <a:lnTo>
                      <a:pt x="1538" y="2169"/>
                    </a:lnTo>
                    <a:lnTo>
                      <a:pt x="1538" y="2170"/>
                    </a:lnTo>
                    <a:lnTo>
                      <a:pt x="1537" y="2170"/>
                    </a:lnTo>
                    <a:lnTo>
                      <a:pt x="1536" y="2170"/>
                    </a:lnTo>
                    <a:lnTo>
                      <a:pt x="1536" y="2169"/>
                    </a:lnTo>
                    <a:lnTo>
                      <a:pt x="1536" y="2170"/>
                    </a:lnTo>
                    <a:lnTo>
                      <a:pt x="1535" y="2170"/>
                    </a:lnTo>
                    <a:lnTo>
                      <a:pt x="1534" y="2170"/>
                    </a:lnTo>
                    <a:lnTo>
                      <a:pt x="1533" y="2170"/>
                    </a:lnTo>
                    <a:lnTo>
                      <a:pt x="1531" y="2170"/>
                    </a:lnTo>
                    <a:lnTo>
                      <a:pt x="1530" y="2170"/>
                    </a:lnTo>
                    <a:lnTo>
                      <a:pt x="1529" y="2170"/>
                    </a:lnTo>
                    <a:lnTo>
                      <a:pt x="1528" y="2170"/>
                    </a:lnTo>
                    <a:lnTo>
                      <a:pt x="1527" y="2170"/>
                    </a:lnTo>
                    <a:lnTo>
                      <a:pt x="1527" y="2169"/>
                    </a:lnTo>
                    <a:lnTo>
                      <a:pt x="1526" y="2169"/>
                    </a:lnTo>
                    <a:lnTo>
                      <a:pt x="1525" y="2169"/>
                    </a:lnTo>
                    <a:lnTo>
                      <a:pt x="1525" y="2168"/>
                    </a:lnTo>
                    <a:lnTo>
                      <a:pt x="1523" y="2168"/>
                    </a:lnTo>
                    <a:lnTo>
                      <a:pt x="1522" y="2168"/>
                    </a:lnTo>
                    <a:lnTo>
                      <a:pt x="1521" y="2167"/>
                    </a:lnTo>
                    <a:lnTo>
                      <a:pt x="1520" y="2167"/>
                    </a:lnTo>
                    <a:lnTo>
                      <a:pt x="1519" y="2167"/>
                    </a:lnTo>
                    <a:lnTo>
                      <a:pt x="1519" y="2165"/>
                    </a:lnTo>
                    <a:lnTo>
                      <a:pt x="1518" y="2165"/>
                    </a:lnTo>
                    <a:lnTo>
                      <a:pt x="1517" y="2165"/>
                    </a:lnTo>
                    <a:lnTo>
                      <a:pt x="1516" y="2165"/>
                    </a:lnTo>
                    <a:lnTo>
                      <a:pt x="1514" y="2165"/>
                    </a:lnTo>
                    <a:lnTo>
                      <a:pt x="1513" y="2165"/>
                    </a:lnTo>
                    <a:lnTo>
                      <a:pt x="1513" y="2167"/>
                    </a:lnTo>
                    <a:lnTo>
                      <a:pt x="1512" y="2167"/>
                    </a:lnTo>
                    <a:lnTo>
                      <a:pt x="1513" y="2167"/>
                    </a:lnTo>
                    <a:lnTo>
                      <a:pt x="1513" y="2165"/>
                    </a:lnTo>
                    <a:lnTo>
                      <a:pt x="1514" y="2165"/>
                    </a:lnTo>
                    <a:lnTo>
                      <a:pt x="1516" y="2165"/>
                    </a:lnTo>
                    <a:lnTo>
                      <a:pt x="1517" y="2165"/>
                    </a:lnTo>
                    <a:lnTo>
                      <a:pt x="1517" y="2167"/>
                    </a:lnTo>
                    <a:lnTo>
                      <a:pt x="1517" y="2165"/>
                    </a:lnTo>
                    <a:lnTo>
                      <a:pt x="1518" y="2167"/>
                    </a:lnTo>
                    <a:lnTo>
                      <a:pt x="1519" y="2167"/>
                    </a:lnTo>
                    <a:lnTo>
                      <a:pt x="1520" y="2167"/>
                    </a:lnTo>
                    <a:lnTo>
                      <a:pt x="1521" y="2168"/>
                    </a:lnTo>
                    <a:lnTo>
                      <a:pt x="1522" y="2168"/>
                    </a:lnTo>
                    <a:lnTo>
                      <a:pt x="1523" y="2169"/>
                    </a:lnTo>
                    <a:lnTo>
                      <a:pt x="1525" y="2169"/>
                    </a:lnTo>
                    <a:lnTo>
                      <a:pt x="1523" y="2170"/>
                    </a:lnTo>
                    <a:lnTo>
                      <a:pt x="1523" y="2171"/>
                    </a:lnTo>
                    <a:lnTo>
                      <a:pt x="1525" y="2171"/>
                    </a:lnTo>
                    <a:lnTo>
                      <a:pt x="1526" y="2171"/>
                    </a:lnTo>
                    <a:lnTo>
                      <a:pt x="1526" y="2172"/>
                    </a:lnTo>
                    <a:lnTo>
                      <a:pt x="1527" y="2172"/>
                    </a:lnTo>
                    <a:lnTo>
                      <a:pt x="1528" y="2172"/>
                    </a:lnTo>
                    <a:lnTo>
                      <a:pt x="1529" y="2172"/>
                    </a:lnTo>
                    <a:lnTo>
                      <a:pt x="1530" y="2172"/>
                    </a:lnTo>
                    <a:lnTo>
                      <a:pt x="1531" y="2172"/>
                    </a:lnTo>
                    <a:lnTo>
                      <a:pt x="1531" y="2173"/>
                    </a:lnTo>
                    <a:lnTo>
                      <a:pt x="1533" y="2173"/>
                    </a:lnTo>
                    <a:lnTo>
                      <a:pt x="1533" y="2172"/>
                    </a:lnTo>
                    <a:lnTo>
                      <a:pt x="1534" y="2172"/>
                    </a:lnTo>
                    <a:lnTo>
                      <a:pt x="1534" y="2173"/>
                    </a:lnTo>
                    <a:lnTo>
                      <a:pt x="1535" y="2173"/>
                    </a:lnTo>
                    <a:lnTo>
                      <a:pt x="1536" y="2173"/>
                    </a:lnTo>
                    <a:lnTo>
                      <a:pt x="1537" y="2173"/>
                    </a:lnTo>
                    <a:lnTo>
                      <a:pt x="1538" y="2173"/>
                    </a:lnTo>
                    <a:lnTo>
                      <a:pt x="1539" y="2173"/>
                    </a:lnTo>
                    <a:lnTo>
                      <a:pt x="1539" y="2175"/>
                    </a:lnTo>
                    <a:lnTo>
                      <a:pt x="1540" y="2175"/>
                    </a:lnTo>
                    <a:lnTo>
                      <a:pt x="1542" y="2175"/>
                    </a:lnTo>
                    <a:lnTo>
                      <a:pt x="1543" y="2175"/>
                    </a:lnTo>
                    <a:lnTo>
                      <a:pt x="1543" y="2176"/>
                    </a:lnTo>
                    <a:lnTo>
                      <a:pt x="1544" y="2177"/>
                    </a:lnTo>
                    <a:lnTo>
                      <a:pt x="1543" y="2177"/>
                    </a:lnTo>
                    <a:lnTo>
                      <a:pt x="1544" y="2177"/>
                    </a:lnTo>
                    <a:lnTo>
                      <a:pt x="1545" y="2177"/>
                    </a:lnTo>
                    <a:lnTo>
                      <a:pt x="1545" y="2176"/>
                    </a:lnTo>
                    <a:lnTo>
                      <a:pt x="1546" y="2176"/>
                    </a:lnTo>
                    <a:lnTo>
                      <a:pt x="1546" y="2175"/>
                    </a:lnTo>
                    <a:lnTo>
                      <a:pt x="1547" y="2175"/>
                    </a:lnTo>
                    <a:lnTo>
                      <a:pt x="1548" y="2175"/>
                    </a:lnTo>
                    <a:lnTo>
                      <a:pt x="1548" y="2176"/>
                    </a:lnTo>
                    <a:lnTo>
                      <a:pt x="1550" y="2177"/>
                    </a:lnTo>
                    <a:lnTo>
                      <a:pt x="1551" y="2178"/>
                    </a:lnTo>
                    <a:lnTo>
                      <a:pt x="1551" y="2179"/>
                    </a:lnTo>
                    <a:lnTo>
                      <a:pt x="1552" y="2179"/>
                    </a:lnTo>
                    <a:lnTo>
                      <a:pt x="1551" y="2179"/>
                    </a:lnTo>
                    <a:lnTo>
                      <a:pt x="1551" y="2180"/>
                    </a:lnTo>
                    <a:lnTo>
                      <a:pt x="1552" y="2180"/>
                    </a:lnTo>
                    <a:lnTo>
                      <a:pt x="1551" y="2180"/>
                    </a:lnTo>
                    <a:lnTo>
                      <a:pt x="1552" y="2180"/>
                    </a:lnTo>
                    <a:lnTo>
                      <a:pt x="1552" y="2181"/>
                    </a:lnTo>
                    <a:lnTo>
                      <a:pt x="1552" y="2183"/>
                    </a:lnTo>
                    <a:lnTo>
                      <a:pt x="1552" y="2184"/>
                    </a:lnTo>
                    <a:lnTo>
                      <a:pt x="1551" y="2184"/>
                    </a:lnTo>
                    <a:lnTo>
                      <a:pt x="1551" y="2185"/>
                    </a:lnTo>
                    <a:lnTo>
                      <a:pt x="1551" y="2186"/>
                    </a:lnTo>
                    <a:lnTo>
                      <a:pt x="1550" y="2186"/>
                    </a:lnTo>
                    <a:lnTo>
                      <a:pt x="1550" y="2187"/>
                    </a:lnTo>
                    <a:lnTo>
                      <a:pt x="1551" y="2187"/>
                    </a:lnTo>
                    <a:lnTo>
                      <a:pt x="1552" y="2187"/>
                    </a:lnTo>
                    <a:lnTo>
                      <a:pt x="1552" y="2188"/>
                    </a:lnTo>
                    <a:lnTo>
                      <a:pt x="1552" y="2189"/>
                    </a:lnTo>
                    <a:lnTo>
                      <a:pt x="1552" y="2190"/>
                    </a:lnTo>
                    <a:lnTo>
                      <a:pt x="1551" y="2190"/>
                    </a:lnTo>
                    <a:lnTo>
                      <a:pt x="1551" y="2192"/>
                    </a:lnTo>
                    <a:lnTo>
                      <a:pt x="1552" y="2192"/>
                    </a:lnTo>
                    <a:lnTo>
                      <a:pt x="1552" y="2193"/>
                    </a:lnTo>
                    <a:lnTo>
                      <a:pt x="1553" y="2193"/>
                    </a:lnTo>
                    <a:lnTo>
                      <a:pt x="1553" y="2194"/>
                    </a:lnTo>
                    <a:lnTo>
                      <a:pt x="1553" y="2195"/>
                    </a:lnTo>
                    <a:lnTo>
                      <a:pt x="1552" y="2195"/>
                    </a:lnTo>
                    <a:lnTo>
                      <a:pt x="1552" y="2196"/>
                    </a:lnTo>
                    <a:lnTo>
                      <a:pt x="1552" y="2197"/>
                    </a:lnTo>
                    <a:lnTo>
                      <a:pt x="1552" y="2198"/>
                    </a:lnTo>
                    <a:lnTo>
                      <a:pt x="1552" y="2200"/>
                    </a:lnTo>
                    <a:lnTo>
                      <a:pt x="1551" y="2200"/>
                    </a:lnTo>
                    <a:lnTo>
                      <a:pt x="1551" y="2201"/>
                    </a:lnTo>
                    <a:lnTo>
                      <a:pt x="1552" y="2201"/>
                    </a:lnTo>
                    <a:lnTo>
                      <a:pt x="1552" y="2202"/>
                    </a:lnTo>
                    <a:lnTo>
                      <a:pt x="1552" y="2203"/>
                    </a:lnTo>
                    <a:lnTo>
                      <a:pt x="1553" y="2203"/>
                    </a:lnTo>
                    <a:lnTo>
                      <a:pt x="1553" y="2204"/>
                    </a:lnTo>
                    <a:lnTo>
                      <a:pt x="1554" y="2204"/>
                    </a:lnTo>
                    <a:lnTo>
                      <a:pt x="1553" y="2204"/>
                    </a:lnTo>
                    <a:lnTo>
                      <a:pt x="1553" y="2205"/>
                    </a:lnTo>
                    <a:lnTo>
                      <a:pt x="1554" y="2205"/>
                    </a:lnTo>
                    <a:lnTo>
                      <a:pt x="1554" y="2206"/>
                    </a:lnTo>
                    <a:lnTo>
                      <a:pt x="1554" y="2207"/>
                    </a:lnTo>
                    <a:lnTo>
                      <a:pt x="1554" y="2209"/>
                    </a:lnTo>
                    <a:lnTo>
                      <a:pt x="1555" y="2209"/>
                    </a:lnTo>
                    <a:lnTo>
                      <a:pt x="1555" y="2210"/>
                    </a:lnTo>
                    <a:lnTo>
                      <a:pt x="1555" y="2211"/>
                    </a:lnTo>
                    <a:lnTo>
                      <a:pt x="1554" y="2211"/>
                    </a:lnTo>
                    <a:lnTo>
                      <a:pt x="1554" y="2212"/>
                    </a:lnTo>
                    <a:lnTo>
                      <a:pt x="1555" y="2212"/>
                    </a:lnTo>
                    <a:lnTo>
                      <a:pt x="1555" y="2213"/>
                    </a:lnTo>
                    <a:lnTo>
                      <a:pt x="1556" y="2213"/>
                    </a:lnTo>
                    <a:lnTo>
                      <a:pt x="1556" y="2214"/>
                    </a:lnTo>
                    <a:lnTo>
                      <a:pt x="1558" y="2214"/>
                    </a:lnTo>
                    <a:lnTo>
                      <a:pt x="1559" y="2215"/>
                    </a:lnTo>
                    <a:lnTo>
                      <a:pt x="1560" y="2215"/>
                    </a:lnTo>
                    <a:lnTo>
                      <a:pt x="1560" y="2217"/>
                    </a:lnTo>
                    <a:lnTo>
                      <a:pt x="1560" y="2218"/>
                    </a:lnTo>
                    <a:lnTo>
                      <a:pt x="1559" y="2218"/>
                    </a:lnTo>
                    <a:lnTo>
                      <a:pt x="1558" y="2218"/>
                    </a:lnTo>
                    <a:lnTo>
                      <a:pt x="1556" y="2218"/>
                    </a:lnTo>
                    <a:lnTo>
                      <a:pt x="1555" y="2218"/>
                    </a:lnTo>
                    <a:lnTo>
                      <a:pt x="1556" y="2219"/>
                    </a:lnTo>
                    <a:lnTo>
                      <a:pt x="1556" y="2220"/>
                    </a:lnTo>
                    <a:lnTo>
                      <a:pt x="1558" y="2220"/>
                    </a:lnTo>
                    <a:lnTo>
                      <a:pt x="1558" y="2221"/>
                    </a:lnTo>
                    <a:lnTo>
                      <a:pt x="1559" y="2221"/>
                    </a:lnTo>
                    <a:lnTo>
                      <a:pt x="1560" y="2221"/>
                    </a:lnTo>
                    <a:lnTo>
                      <a:pt x="1561" y="2222"/>
                    </a:lnTo>
                    <a:lnTo>
                      <a:pt x="1561" y="2223"/>
                    </a:lnTo>
                    <a:lnTo>
                      <a:pt x="1560" y="2223"/>
                    </a:lnTo>
                    <a:lnTo>
                      <a:pt x="1559" y="2223"/>
                    </a:lnTo>
                    <a:lnTo>
                      <a:pt x="1559" y="2224"/>
                    </a:lnTo>
                    <a:lnTo>
                      <a:pt x="1559" y="2226"/>
                    </a:lnTo>
                    <a:lnTo>
                      <a:pt x="1558" y="2226"/>
                    </a:lnTo>
                    <a:lnTo>
                      <a:pt x="1558" y="2227"/>
                    </a:lnTo>
                    <a:lnTo>
                      <a:pt x="1556" y="2227"/>
                    </a:lnTo>
                    <a:lnTo>
                      <a:pt x="1556" y="2228"/>
                    </a:lnTo>
                    <a:lnTo>
                      <a:pt x="1558" y="2228"/>
                    </a:lnTo>
                    <a:lnTo>
                      <a:pt x="1558" y="2229"/>
                    </a:lnTo>
                    <a:lnTo>
                      <a:pt x="1558" y="2230"/>
                    </a:lnTo>
                    <a:lnTo>
                      <a:pt x="1559" y="2230"/>
                    </a:lnTo>
                    <a:lnTo>
                      <a:pt x="1559" y="2231"/>
                    </a:lnTo>
                    <a:lnTo>
                      <a:pt x="1558" y="2231"/>
                    </a:lnTo>
                    <a:lnTo>
                      <a:pt x="1558" y="2232"/>
                    </a:lnTo>
                    <a:lnTo>
                      <a:pt x="1559" y="2232"/>
                    </a:lnTo>
                    <a:lnTo>
                      <a:pt x="1559" y="2234"/>
                    </a:lnTo>
                    <a:lnTo>
                      <a:pt x="1558" y="2235"/>
                    </a:lnTo>
                    <a:lnTo>
                      <a:pt x="1556" y="2236"/>
                    </a:lnTo>
                    <a:lnTo>
                      <a:pt x="1555" y="2237"/>
                    </a:lnTo>
                    <a:lnTo>
                      <a:pt x="1554" y="2237"/>
                    </a:lnTo>
                    <a:lnTo>
                      <a:pt x="1553" y="2237"/>
                    </a:lnTo>
                    <a:lnTo>
                      <a:pt x="1552" y="2237"/>
                    </a:lnTo>
                    <a:lnTo>
                      <a:pt x="1551" y="2237"/>
                    </a:lnTo>
                    <a:lnTo>
                      <a:pt x="1550" y="2236"/>
                    </a:lnTo>
                    <a:lnTo>
                      <a:pt x="1548" y="2235"/>
                    </a:lnTo>
                    <a:lnTo>
                      <a:pt x="1547" y="2235"/>
                    </a:lnTo>
                    <a:lnTo>
                      <a:pt x="1546" y="2235"/>
                    </a:lnTo>
                    <a:lnTo>
                      <a:pt x="1546" y="2234"/>
                    </a:lnTo>
                    <a:lnTo>
                      <a:pt x="1545" y="2232"/>
                    </a:lnTo>
                    <a:lnTo>
                      <a:pt x="1545" y="2231"/>
                    </a:lnTo>
                    <a:lnTo>
                      <a:pt x="1544" y="2231"/>
                    </a:lnTo>
                    <a:lnTo>
                      <a:pt x="1544" y="2230"/>
                    </a:lnTo>
                    <a:lnTo>
                      <a:pt x="1543" y="2230"/>
                    </a:lnTo>
                    <a:lnTo>
                      <a:pt x="1542" y="2230"/>
                    </a:lnTo>
                    <a:lnTo>
                      <a:pt x="1540" y="2230"/>
                    </a:lnTo>
                    <a:lnTo>
                      <a:pt x="1539" y="2230"/>
                    </a:lnTo>
                    <a:lnTo>
                      <a:pt x="1538" y="2230"/>
                    </a:lnTo>
                    <a:lnTo>
                      <a:pt x="1537" y="2230"/>
                    </a:lnTo>
                    <a:lnTo>
                      <a:pt x="1537" y="2229"/>
                    </a:lnTo>
                    <a:lnTo>
                      <a:pt x="1536" y="2229"/>
                    </a:lnTo>
                    <a:lnTo>
                      <a:pt x="1536" y="2228"/>
                    </a:lnTo>
                    <a:lnTo>
                      <a:pt x="1536" y="2227"/>
                    </a:lnTo>
                    <a:lnTo>
                      <a:pt x="1536" y="2226"/>
                    </a:lnTo>
                    <a:lnTo>
                      <a:pt x="1536" y="2224"/>
                    </a:lnTo>
                    <a:lnTo>
                      <a:pt x="1536" y="2223"/>
                    </a:lnTo>
                    <a:lnTo>
                      <a:pt x="1537" y="2223"/>
                    </a:lnTo>
                    <a:lnTo>
                      <a:pt x="1537" y="2222"/>
                    </a:lnTo>
                    <a:lnTo>
                      <a:pt x="1537" y="2221"/>
                    </a:lnTo>
                    <a:lnTo>
                      <a:pt x="1536" y="2220"/>
                    </a:lnTo>
                    <a:lnTo>
                      <a:pt x="1536" y="2219"/>
                    </a:lnTo>
                    <a:lnTo>
                      <a:pt x="1536" y="2218"/>
                    </a:lnTo>
                    <a:lnTo>
                      <a:pt x="1536" y="2217"/>
                    </a:lnTo>
                    <a:lnTo>
                      <a:pt x="1536" y="2215"/>
                    </a:lnTo>
                    <a:lnTo>
                      <a:pt x="1536" y="2214"/>
                    </a:lnTo>
                    <a:lnTo>
                      <a:pt x="1535" y="2214"/>
                    </a:lnTo>
                    <a:lnTo>
                      <a:pt x="1535" y="2215"/>
                    </a:lnTo>
                    <a:lnTo>
                      <a:pt x="1535" y="2217"/>
                    </a:lnTo>
                    <a:lnTo>
                      <a:pt x="1534" y="2217"/>
                    </a:lnTo>
                    <a:lnTo>
                      <a:pt x="1534" y="2218"/>
                    </a:lnTo>
                    <a:lnTo>
                      <a:pt x="1534" y="2219"/>
                    </a:lnTo>
                    <a:lnTo>
                      <a:pt x="1535" y="2219"/>
                    </a:lnTo>
                    <a:lnTo>
                      <a:pt x="1535" y="2220"/>
                    </a:lnTo>
                    <a:lnTo>
                      <a:pt x="1535" y="2221"/>
                    </a:lnTo>
                    <a:lnTo>
                      <a:pt x="1535" y="2222"/>
                    </a:lnTo>
                    <a:lnTo>
                      <a:pt x="1535" y="2223"/>
                    </a:lnTo>
                    <a:lnTo>
                      <a:pt x="1534" y="2223"/>
                    </a:lnTo>
                    <a:lnTo>
                      <a:pt x="1535" y="2223"/>
                    </a:lnTo>
                    <a:lnTo>
                      <a:pt x="1534" y="2223"/>
                    </a:lnTo>
                    <a:lnTo>
                      <a:pt x="1533" y="2223"/>
                    </a:lnTo>
                    <a:lnTo>
                      <a:pt x="1531" y="2222"/>
                    </a:lnTo>
                    <a:lnTo>
                      <a:pt x="1530" y="2222"/>
                    </a:lnTo>
                    <a:lnTo>
                      <a:pt x="1530" y="2223"/>
                    </a:lnTo>
                    <a:lnTo>
                      <a:pt x="1529" y="2223"/>
                    </a:lnTo>
                    <a:lnTo>
                      <a:pt x="1530" y="2223"/>
                    </a:lnTo>
                    <a:lnTo>
                      <a:pt x="1530" y="2224"/>
                    </a:lnTo>
                    <a:lnTo>
                      <a:pt x="1530" y="2226"/>
                    </a:lnTo>
                    <a:lnTo>
                      <a:pt x="1531" y="2227"/>
                    </a:lnTo>
                    <a:lnTo>
                      <a:pt x="1533" y="2228"/>
                    </a:lnTo>
                    <a:lnTo>
                      <a:pt x="1533" y="2229"/>
                    </a:lnTo>
                    <a:lnTo>
                      <a:pt x="1533" y="2230"/>
                    </a:lnTo>
                    <a:lnTo>
                      <a:pt x="1534" y="2230"/>
                    </a:lnTo>
                    <a:lnTo>
                      <a:pt x="1534" y="2231"/>
                    </a:lnTo>
                    <a:lnTo>
                      <a:pt x="1534" y="2232"/>
                    </a:lnTo>
                    <a:lnTo>
                      <a:pt x="1534" y="2234"/>
                    </a:lnTo>
                    <a:lnTo>
                      <a:pt x="1535" y="2234"/>
                    </a:lnTo>
                    <a:lnTo>
                      <a:pt x="1535" y="2235"/>
                    </a:lnTo>
                    <a:lnTo>
                      <a:pt x="1535" y="2236"/>
                    </a:lnTo>
                    <a:lnTo>
                      <a:pt x="1536" y="2236"/>
                    </a:lnTo>
                    <a:lnTo>
                      <a:pt x="1536" y="2235"/>
                    </a:lnTo>
                    <a:lnTo>
                      <a:pt x="1537" y="2235"/>
                    </a:lnTo>
                    <a:lnTo>
                      <a:pt x="1538" y="2235"/>
                    </a:lnTo>
                    <a:lnTo>
                      <a:pt x="1539" y="2235"/>
                    </a:lnTo>
                    <a:lnTo>
                      <a:pt x="1539" y="2236"/>
                    </a:lnTo>
                    <a:lnTo>
                      <a:pt x="1540" y="2236"/>
                    </a:lnTo>
                    <a:lnTo>
                      <a:pt x="1542" y="2237"/>
                    </a:lnTo>
                    <a:lnTo>
                      <a:pt x="1542" y="2238"/>
                    </a:lnTo>
                    <a:lnTo>
                      <a:pt x="1542" y="2239"/>
                    </a:lnTo>
                    <a:lnTo>
                      <a:pt x="1543" y="2240"/>
                    </a:lnTo>
                    <a:lnTo>
                      <a:pt x="1544" y="2242"/>
                    </a:lnTo>
                    <a:lnTo>
                      <a:pt x="1545" y="2242"/>
                    </a:lnTo>
                    <a:lnTo>
                      <a:pt x="1546" y="2243"/>
                    </a:lnTo>
                    <a:lnTo>
                      <a:pt x="1547" y="2243"/>
                    </a:lnTo>
                    <a:lnTo>
                      <a:pt x="1547" y="2244"/>
                    </a:lnTo>
                    <a:lnTo>
                      <a:pt x="1548" y="2244"/>
                    </a:lnTo>
                    <a:lnTo>
                      <a:pt x="1550" y="2244"/>
                    </a:lnTo>
                    <a:lnTo>
                      <a:pt x="1550" y="2245"/>
                    </a:lnTo>
                    <a:lnTo>
                      <a:pt x="1551" y="2244"/>
                    </a:lnTo>
                    <a:lnTo>
                      <a:pt x="1551" y="2245"/>
                    </a:lnTo>
                    <a:lnTo>
                      <a:pt x="1552" y="2245"/>
                    </a:lnTo>
                    <a:lnTo>
                      <a:pt x="1553" y="2245"/>
                    </a:lnTo>
                    <a:lnTo>
                      <a:pt x="1554" y="2245"/>
                    </a:lnTo>
                    <a:lnTo>
                      <a:pt x="1554" y="2246"/>
                    </a:lnTo>
                    <a:lnTo>
                      <a:pt x="1555" y="2246"/>
                    </a:lnTo>
                    <a:lnTo>
                      <a:pt x="1555" y="2247"/>
                    </a:lnTo>
                    <a:lnTo>
                      <a:pt x="1555" y="2248"/>
                    </a:lnTo>
                    <a:lnTo>
                      <a:pt x="1555" y="2249"/>
                    </a:lnTo>
                    <a:lnTo>
                      <a:pt x="1553" y="2249"/>
                    </a:lnTo>
                    <a:lnTo>
                      <a:pt x="1552" y="2249"/>
                    </a:lnTo>
                    <a:lnTo>
                      <a:pt x="1551" y="2249"/>
                    </a:lnTo>
                    <a:lnTo>
                      <a:pt x="1551" y="2251"/>
                    </a:lnTo>
                    <a:lnTo>
                      <a:pt x="1551" y="2252"/>
                    </a:lnTo>
                    <a:lnTo>
                      <a:pt x="1550" y="2253"/>
                    </a:lnTo>
                    <a:lnTo>
                      <a:pt x="1548" y="2253"/>
                    </a:lnTo>
                    <a:lnTo>
                      <a:pt x="1548" y="2252"/>
                    </a:lnTo>
                    <a:lnTo>
                      <a:pt x="1547" y="2252"/>
                    </a:lnTo>
                    <a:lnTo>
                      <a:pt x="1547" y="2251"/>
                    </a:lnTo>
                    <a:lnTo>
                      <a:pt x="1546" y="2251"/>
                    </a:lnTo>
                    <a:lnTo>
                      <a:pt x="1546" y="2249"/>
                    </a:lnTo>
                    <a:lnTo>
                      <a:pt x="1545" y="2249"/>
                    </a:lnTo>
                    <a:lnTo>
                      <a:pt x="1544" y="2249"/>
                    </a:lnTo>
                    <a:lnTo>
                      <a:pt x="1544" y="2251"/>
                    </a:lnTo>
                    <a:lnTo>
                      <a:pt x="1544" y="2252"/>
                    </a:lnTo>
                    <a:lnTo>
                      <a:pt x="1544" y="2253"/>
                    </a:lnTo>
                    <a:lnTo>
                      <a:pt x="1545" y="2253"/>
                    </a:lnTo>
                    <a:lnTo>
                      <a:pt x="1545" y="2254"/>
                    </a:lnTo>
                    <a:lnTo>
                      <a:pt x="1545" y="2255"/>
                    </a:lnTo>
                    <a:lnTo>
                      <a:pt x="1545" y="2256"/>
                    </a:lnTo>
                    <a:lnTo>
                      <a:pt x="1546" y="2256"/>
                    </a:lnTo>
                    <a:lnTo>
                      <a:pt x="1546" y="2257"/>
                    </a:lnTo>
                    <a:lnTo>
                      <a:pt x="1546" y="2259"/>
                    </a:lnTo>
                    <a:lnTo>
                      <a:pt x="1546" y="2260"/>
                    </a:lnTo>
                    <a:lnTo>
                      <a:pt x="1547" y="2260"/>
                    </a:lnTo>
                    <a:lnTo>
                      <a:pt x="1547" y="2261"/>
                    </a:lnTo>
                    <a:lnTo>
                      <a:pt x="1546" y="2262"/>
                    </a:lnTo>
                    <a:lnTo>
                      <a:pt x="1546" y="2263"/>
                    </a:lnTo>
                    <a:lnTo>
                      <a:pt x="1545" y="2263"/>
                    </a:lnTo>
                    <a:lnTo>
                      <a:pt x="1544" y="2263"/>
                    </a:lnTo>
                    <a:lnTo>
                      <a:pt x="1544" y="2264"/>
                    </a:lnTo>
                    <a:lnTo>
                      <a:pt x="1543" y="2264"/>
                    </a:lnTo>
                    <a:lnTo>
                      <a:pt x="1543" y="2265"/>
                    </a:lnTo>
                    <a:lnTo>
                      <a:pt x="1543" y="2266"/>
                    </a:lnTo>
                    <a:lnTo>
                      <a:pt x="1542" y="2266"/>
                    </a:lnTo>
                    <a:lnTo>
                      <a:pt x="1542" y="2268"/>
                    </a:lnTo>
                    <a:lnTo>
                      <a:pt x="1540" y="2268"/>
                    </a:lnTo>
                    <a:lnTo>
                      <a:pt x="1539" y="2268"/>
                    </a:lnTo>
                    <a:lnTo>
                      <a:pt x="1539" y="2266"/>
                    </a:lnTo>
                    <a:lnTo>
                      <a:pt x="1538" y="2266"/>
                    </a:lnTo>
                    <a:lnTo>
                      <a:pt x="1537" y="2266"/>
                    </a:lnTo>
                    <a:lnTo>
                      <a:pt x="1536" y="2266"/>
                    </a:lnTo>
                    <a:lnTo>
                      <a:pt x="1536" y="2265"/>
                    </a:lnTo>
                    <a:lnTo>
                      <a:pt x="1535" y="2265"/>
                    </a:lnTo>
                    <a:lnTo>
                      <a:pt x="1534" y="2265"/>
                    </a:lnTo>
                    <a:lnTo>
                      <a:pt x="1534" y="2264"/>
                    </a:lnTo>
                    <a:lnTo>
                      <a:pt x="1533" y="2264"/>
                    </a:lnTo>
                    <a:lnTo>
                      <a:pt x="1533" y="2263"/>
                    </a:lnTo>
                    <a:lnTo>
                      <a:pt x="1531" y="2263"/>
                    </a:lnTo>
                    <a:lnTo>
                      <a:pt x="1531" y="2262"/>
                    </a:lnTo>
                    <a:lnTo>
                      <a:pt x="1530" y="2262"/>
                    </a:lnTo>
                    <a:lnTo>
                      <a:pt x="1530" y="2261"/>
                    </a:lnTo>
                    <a:lnTo>
                      <a:pt x="1529" y="2261"/>
                    </a:lnTo>
                    <a:lnTo>
                      <a:pt x="1529" y="2260"/>
                    </a:lnTo>
                    <a:lnTo>
                      <a:pt x="1528" y="2260"/>
                    </a:lnTo>
                    <a:lnTo>
                      <a:pt x="1527" y="2260"/>
                    </a:lnTo>
                    <a:lnTo>
                      <a:pt x="1526" y="2260"/>
                    </a:lnTo>
                    <a:lnTo>
                      <a:pt x="1525" y="2260"/>
                    </a:lnTo>
                    <a:lnTo>
                      <a:pt x="1523" y="2260"/>
                    </a:lnTo>
                    <a:lnTo>
                      <a:pt x="1522" y="2260"/>
                    </a:lnTo>
                    <a:lnTo>
                      <a:pt x="1521" y="2260"/>
                    </a:lnTo>
                    <a:lnTo>
                      <a:pt x="1520" y="2260"/>
                    </a:lnTo>
                    <a:lnTo>
                      <a:pt x="1520" y="2259"/>
                    </a:lnTo>
                    <a:lnTo>
                      <a:pt x="1519" y="2259"/>
                    </a:lnTo>
                    <a:lnTo>
                      <a:pt x="1518" y="2259"/>
                    </a:lnTo>
                    <a:lnTo>
                      <a:pt x="1518" y="2257"/>
                    </a:lnTo>
                    <a:lnTo>
                      <a:pt x="1517" y="2257"/>
                    </a:lnTo>
                    <a:lnTo>
                      <a:pt x="1517" y="2256"/>
                    </a:lnTo>
                    <a:lnTo>
                      <a:pt x="1516" y="2256"/>
                    </a:lnTo>
                    <a:lnTo>
                      <a:pt x="1516" y="2255"/>
                    </a:lnTo>
                    <a:lnTo>
                      <a:pt x="1514" y="2255"/>
                    </a:lnTo>
                    <a:lnTo>
                      <a:pt x="1514" y="2254"/>
                    </a:lnTo>
                    <a:lnTo>
                      <a:pt x="1513" y="2254"/>
                    </a:lnTo>
                    <a:lnTo>
                      <a:pt x="1513" y="2253"/>
                    </a:lnTo>
                    <a:lnTo>
                      <a:pt x="1513" y="2252"/>
                    </a:lnTo>
                    <a:lnTo>
                      <a:pt x="1512" y="2252"/>
                    </a:lnTo>
                    <a:lnTo>
                      <a:pt x="1513" y="2252"/>
                    </a:lnTo>
                    <a:lnTo>
                      <a:pt x="1513" y="2251"/>
                    </a:lnTo>
                    <a:lnTo>
                      <a:pt x="1513" y="2249"/>
                    </a:lnTo>
                    <a:lnTo>
                      <a:pt x="1512" y="2248"/>
                    </a:lnTo>
                    <a:lnTo>
                      <a:pt x="1512" y="2247"/>
                    </a:lnTo>
                    <a:lnTo>
                      <a:pt x="1511" y="2247"/>
                    </a:lnTo>
                    <a:lnTo>
                      <a:pt x="1511" y="2246"/>
                    </a:lnTo>
                    <a:lnTo>
                      <a:pt x="1510" y="2246"/>
                    </a:lnTo>
                    <a:lnTo>
                      <a:pt x="1510" y="2245"/>
                    </a:lnTo>
                    <a:lnTo>
                      <a:pt x="1509" y="2245"/>
                    </a:lnTo>
                    <a:lnTo>
                      <a:pt x="1508" y="2245"/>
                    </a:lnTo>
                    <a:lnTo>
                      <a:pt x="1506" y="2245"/>
                    </a:lnTo>
                    <a:lnTo>
                      <a:pt x="1506" y="2244"/>
                    </a:lnTo>
                    <a:lnTo>
                      <a:pt x="1506" y="2243"/>
                    </a:lnTo>
                    <a:lnTo>
                      <a:pt x="1505" y="2242"/>
                    </a:lnTo>
                    <a:lnTo>
                      <a:pt x="1505" y="2240"/>
                    </a:lnTo>
                    <a:lnTo>
                      <a:pt x="1504" y="2239"/>
                    </a:lnTo>
                    <a:lnTo>
                      <a:pt x="1503" y="2239"/>
                    </a:lnTo>
                    <a:lnTo>
                      <a:pt x="1504" y="2239"/>
                    </a:lnTo>
                    <a:lnTo>
                      <a:pt x="1503" y="2238"/>
                    </a:lnTo>
                    <a:lnTo>
                      <a:pt x="1503" y="2237"/>
                    </a:lnTo>
                    <a:lnTo>
                      <a:pt x="1503" y="2236"/>
                    </a:lnTo>
                    <a:lnTo>
                      <a:pt x="1502" y="2235"/>
                    </a:lnTo>
                    <a:lnTo>
                      <a:pt x="1502" y="2234"/>
                    </a:lnTo>
                    <a:lnTo>
                      <a:pt x="1501" y="2232"/>
                    </a:lnTo>
                    <a:lnTo>
                      <a:pt x="1501" y="2231"/>
                    </a:lnTo>
                    <a:lnTo>
                      <a:pt x="1501" y="2230"/>
                    </a:lnTo>
                    <a:lnTo>
                      <a:pt x="1500" y="2230"/>
                    </a:lnTo>
                    <a:lnTo>
                      <a:pt x="1501" y="2230"/>
                    </a:lnTo>
                    <a:lnTo>
                      <a:pt x="1500" y="2230"/>
                    </a:lnTo>
                    <a:lnTo>
                      <a:pt x="1500" y="2229"/>
                    </a:lnTo>
                    <a:lnTo>
                      <a:pt x="1499" y="2229"/>
                    </a:lnTo>
                    <a:lnTo>
                      <a:pt x="1497" y="2228"/>
                    </a:lnTo>
                    <a:lnTo>
                      <a:pt x="1496" y="2228"/>
                    </a:lnTo>
                    <a:lnTo>
                      <a:pt x="1496" y="2227"/>
                    </a:lnTo>
                    <a:lnTo>
                      <a:pt x="1495" y="2227"/>
                    </a:lnTo>
                    <a:lnTo>
                      <a:pt x="1495" y="2226"/>
                    </a:lnTo>
                    <a:lnTo>
                      <a:pt x="1494" y="2226"/>
                    </a:lnTo>
                    <a:lnTo>
                      <a:pt x="1494" y="2224"/>
                    </a:lnTo>
                    <a:lnTo>
                      <a:pt x="1493" y="2224"/>
                    </a:lnTo>
                    <a:lnTo>
                      <a:pt x="1492" y="2224"/>
                    </a:lnTo>
                    <a:lnTo>
                      <a:pt x="1491" y="2224"/>
                    </a:lnTo>
                    <a:lnTo>
                      <a:pt x="1491" y="2223"/>
                    </a:lnTo>
                    <a:lnTo>
                      <a:pt x="1489" y="2223"/>
                    </a:lnTo>
                    <a:lnTo>
                      <a:pt x="1488" y="2223"/>
                    </a:lnTo>
                    <a:lnTo>
                      <a:pt x="1487" y="2223"/>
                    </a:lnTo>
                    <a:lnTo>
                      <a:pt x="1486" y="2223"/>
                    </a:lnTo>
                    <a:lnTo>
                      <a:pt x="1486" y="2222"/>
                    </a:lnTo>
                    <a:lnTo>
                      <a:pt x="1485" y="2222"/>
                    </a:lnTo>
                    <a:lnTo>
                      <a:pt x="1485" y="2221"/>
                    </a:lnTo>
                    <a:lnTo>
                      <a:pt x="1485" y="2220"/>
                    </a:lnTo>
                    <a:lnTo>
                      <a:pt x="1485" y="2219"/>
                    </a:lnTo>
                    <a:lnTo>
                      <a:pt x="1485" y="2218"/>
                    </a:lnTo>
                    <a:lnTo>
                      <a:pt x="1485" y="2217"/>
                    </a:lnTo>
                    <a:lnTo>
                      <a:pt x="1485" y="2215"/>
                    </a:lnTo>
                    <a:lnTo>
                      <a:pt x="1485" y="2217"/>
                    </a:lnTo>
                    <a:lnTo>
                      <a:pt x="1484" y="2217"/>
                    </a:lnTo>
                    <a:lnTo>
                      <a:pt x="1484" y="2218"/>
                    </a:lnTo>
                    <a:lnTo>
                      <a:pt x="1483" y="2218"/>
                    </a:lnTo>
                    <a:lnTo>
                      <a:pt x="1483" y="2219"/>
                    </a:lnTo>
                    <a:lnTo>
                      <a:pt x="1482" y="2219"/>
                    </a:lnTo>
                    <a:lnTo>
                      <a:pt x="1482" y="2218"/>
                    </a:lnTo>
                    <a:lnTo>
                      <a:pt x="1480" y="2218"/>
                    </a:lnTo>
                    <a:lnTo>
                      <a:pt x="1479" y="2218"/>
                    </a:lnTo>
                    <a:lnTo>
                      <a:pt x="1478" y="2218"/>
                    </a:lnTo>
                    <a:lnTo>
                      <a:pt x="1477" y="2218"/>
                    </a:lnTo>
                    <a:lnTo>
                      <a:pt x="1477" y="2219"/>
                    </a:lnTo>
                    <a:lnTo>
                      <a:pt x="1478" y="2219"/>
                    </a:lnTo>
                    <a:lnTo>
                      <a:pt x="1478" y="2218"/>
                    </a:lnTo>
                    <a:lnTo>
                      <a:pt x="1479" y="2218"/>
                    </a:lnTo>
                    <a:lnTo>
                      <a:pt x="1479" y="2219"/>
                    </a:lnTo>
                    <a:lnTo>
                      <a:pt x="1480" y="2219"/>
                    </a:lnTo>
                    <a:lnTo>
                      <a:pt x="1482" y="2219"/>
                    </a:lnTo>
                    <a:lnTo>
                      <a:pt x="1483" y="2219"/>
                    </a:lnTo>
                    <a:lnTo>
                      <a:pt x="1483" y="2220"/>
                    </a:lnTo>
                    <a:lnTo>
                      <a:pt x="1483" y="2221"/>
                    </a:lnTo>
                    <a:lnTo>
                      <a:pt x="1482" y="2221"/>
                    </a:lnTo>
                    <a:lnTo>
                      <a:pt x="1482" y="2222"/>
                    </a:lnTo>
                    <a:lnTo>
                      <a:pt x="1483" y="2222"/>
                    </a:lnTo>
                    <a:lnTo>
                      <a:pt x="1482" y="2222"/>
                    </a:lnTo>
                    <a:lnTo>
                      <a:pt x="1482" y="2223"/>
                    </a:lnTo>
                    <a:lnTo>
                      <a:pt x="1482" y="2224"/>
                    </a:lnTo>
                    <a:lnTo>
                      <a:pt x="1483" y="2224"/>
                    </a:lnTo>
                    <a:lnTo>
                      <a:pt x="1482" y="2224"/>
                    </a:lnTo>
                    <a:lnTo>
                      <a:pt x="1483" y="2224"/>
                    </a:lnTo>
                    <a:lnTo>
                      <a:pt x="1483" y="2226"/>
                    </a:lnTo>
                    <a:lnTo>
                      <a:pt x="1482" y="2226"/>
                    </a:lnTo>
                    <a:lnTo>
                      <a:pt x="1482" y="2227"/>
                    </a:lnTo>
                    <a:lnTo>
                      <a:pt x="1483" y="2227"/>
                    </a:lnTo>
                    <a:lnTo>
                      <a:pt x="1483" y="2228"/>
                    </a:lnTo>
                    <a:lnTo>
                      <a:pt x="1484" y="2228"/>
                    </a:lnTo>
                    <a:lnTo>
                      <a:pt x="1484" y="2229"/>
                    </a:lnTo>
                    <a:lnTo>
                      <a:pt x="1485" y="2229"/>
                    </a:lnTo>
                    <a:lnTo>
                      <a:pt x="1485" y="2230"/>
                    </a:lnTo>
                    <a:lnTo>
                      <a:pt x="1486" y="2230"/>
                    </a:lnTo>
                    <a:lnTo>
                      <a:pt x="1487" y="2230"/>
                    </a:lnTo>
                    <a:lnTo>
                      <a:pt x="1488" y="2230"/>
                    </a:lnTo>
                    <a:lnTo>
                      <a:pt x="1488" y="2229"/>
                    </a:lnTo>
                    <a:lnTo>
                      <a:pt x="1489" y="2229"/>
                    </a:lnTo>
                    <a:lnTo>
                      <a:pt x="1489" y="2230"/>
                    </a:lnTo>
                    <a:lnTo>
                      <a:pt x="1491" y="2230"/>
                    </a:lnTo>
                    <a:lnTo>
                      <a:pt x="1492" y="2230"/>
                    </a:lnTo>
                    <a:lnTo>
                      <a:pt x="1492" y="2231"/>
                    </a:lnTo>
                    <a:lnTo>
                      <a:pt x="1493" y="2231"/>
                    </a:lnTo>
                    <a:lnTo>
                      <a:pt x="1494" y="2231"/>
                    </a:lnTo>
                    <a:lnTo>
                      <a:pt x="1494" y="2232"/>
                    </a:lnTo>
                    <a:lnTo>
                      <a:pt x="1494" y="2234"/>
                    </a:lnTo>
                    <a:lnTo>
                      <a:pt x="1493" y="2234"/>
                    </a:lnTo>
                    <a:lnTo>
                      <a:pt x="1494" y="2234"/>
                    </a:lnTo>
                    <a:lnTo>
                      <a:pt x="1495" y="2234"/>
                    </a:lnTo>
                    <a:lnTo>
                      <a:pt x="1496" y="2234"/>
                    </a:lnTo>
                    <a:lnTo>
                      <a:pt x="1497" y="2234"/>
                    </a:lnTo>
                    <a:lnTo>
                      <a:pt x="1497" y="2235"/>
                    </a:lnTo>
                    <a:lnTo>
                      <a:pt x="1497" y="2236"/>
                    </a:lnTo>
                    <a:lnTo>
                      <a:pt x="1497" y="2237"/>
                    </a:lnTo>
                    <a:lnTo>
                      <a:pt x="1497" y="2238"/>
                    </a:lnTo>
                    <a:lnTo>
                      <a:pt x="1497" y="2239"/>
                    </a:lnTo>
                    <a:lnTo>
                      <a:pt x="1497" y="2240"/>
                    </a:lnTo>
                    <a:lnTo>
                      <a:pt x="1497" y="2242"/>
                    </a:lnTo>
                    <a:lnTo>
                      <a:pt x="1497" y="2243"/>
                    </a:lnTo>
                    <a:lnTo>
                      <a:pt x="1497" y="2244"/>
                    </a:lnTo>
                    <a:lnTo>
                      <a:pt x="1497" y="2245"/>
                    </a:lnTo>
                    <a:lnTo>
                      <a:pt x="1496" y="2246"/>
                    </a:lnTo>
                    <a:lnTo>
                      <a:pt x="1495" y="2246"/>
                    </a:lnTo>
                    <a:lnTo>
                      <a:pt x="1495" y="2247"/>
                    </a:lnTo>
                    <a:lnTo>
                      <a:pt x="1495" y="2248"/>
                    </a:lnTo>
                    <a:lnTo>
                      <a:pt x="1495" y="2249"/>
                    </a:lnTo>
                    <a:lnTo>
                      <a:pt x="1496" y="2249"/>
                    </a:lnTo>
                    <a:lnTo>
                      <a:pt x="1496" y="2251"/>
                    </a:lnTo>
                    <a:lnTo>
                      <a:pt x="1497" y="2251"/>
                    </a:lnTo>
                    <a:lnTo>
                      <a:pt x="1499" y="2251"/>
                    </a:lnTo>
                    <a:lnTo>
                      <a:pt x="1499" y="2252"/>
                    </a:lnTo>
                    <a:lnTo>
                      <a:pt x="1499" y="2253"/>
                    </a:lnTo>
                    <a:lnTo>
                      <a:pt x="1497" y="2253"/>
                    </a:lnTo>
                    <a:lnTo>
                      <a:pt x="1496" y="2254"/>
                    </a:lnTo>
                    <a:lnTo>
                      <a:pt x="1497" y="2254"/>
                    </a:lnTo>
                    <a:lnTo>
                      <a:pt x="1496" y="2254"/>
                    </a:lnTo>
                    <a:lnTo>
                      <a:pt x="1496" y="2255"/>
                    </a:lnTo>
                    <a:lnTo>
                      <a:pt x="1495" y="2254"/>
                    </a:lnTo>
                    <a:lnTo>
                      <a:pt x="1494" y="2254"/>
                    </a:lnTo>
                    <a:lnTo>
                      <a:pt x="1493" y="2255"/>
                    </a:lnTo>
                    <a:lnTo>
                      <a:pt x="1492" y="2255"/>
                    </a:lnTo>
                    <a:lnTo>
                      <a:pt x="1493" y="2256"/>
                    </a:lnTo>
                    <a:lnTo>
                      <a:pt x="1493" y="2257"/>
                    </a:lnTo>
                    <a:lnTo>
                      <a:pt x="1494" y="2257"/>
                    </a:lnTo>
                    <a:lnTo>
                      <a:pt x="1495" y="2257"/>
                    </a:lnTo>
                    <a:lnTo>
                      <a:pt x="1495" y="2259"/>
                    </a:lnTo>
                    <a:lnTo>
                      <a:pt x="1496" y="2259"/>
                    </a:lnTo>
                    <a:lnTo>
                      <a:pt x="1496" y="2260"/>
                    </a:lnTo>
                    <a:lnTo>
                      <a:pt x="1497" y="2260"/>
                    </a:lnTo>
                    <a:lnTo>
                      <a:pt x="1499" y="2260"/>
                    </a:lnTo>
                    <a:lnTo>
                      <a:pt x="1500" y="2260"/>
                    </a:lnTo>
                    <a:lnTo>
                      <a:pt x="1501" y="2261"/>
                    </a:lnTo>
                    <a:lnTo>
                      <a:pt x="1502" y="2261"/>
                    </a:lnTo>
                    <a:lnTo>
                      <a:pt x="1503" y="2261"/>
                    </a:lnTo>
                    <a:lnTo>
                      <a:pt x="1503" y="2262"/>
                    </a:lnTo>
                    <a:lnTo>
                      <a:pt x="1504" y="2262"/>
                    </a:lnTo>
                    <a:lnTo>
                      <a:pt x="1505" y="2262"/>
                    </a:lnTo>
                    <a:lnTo>
                      <a:pt x="1505" y="2263"/>
                    </a:lnTo>
                    <a:lnTo>
                      <a:pt x="1506" y="2263"/>
                    </a:lnTo>
                    <a:lnTo>
                      <a:pt x="1508" y="2263"/>
                    </a:lnTo>
                    <a:lnTo>
                      <a:pt x="1508" y="2264"/>
                    </a:lnTo>
                    <a:lnTo>
                      <a:pt x="1509" y="2264"/>
                    </a:lnTo>
                    <a:lnTo>
                      <a:pt x="1510" y="2264"/>
                    </a:lnTo>
                    <a:lnTo>
                      <a:pt x="1511" y="2264"/>
                    </a:lnTo>
                    <a:lnTo>
                      <a:pt x="1512" y="2264"/>
                    </a:lnTo>
                    <a:lnTo>
                      <a:pt x="1513" y="2264"/>
                    </a:lnTo>
                    <a:lnTo>
                      <a:pt x="1514" y="2264"/>
                    </a:lnTo>
                    <a:lnTo>
                      <a:pt x="1516" y="2264"/>
                    </a:lnTo>
                    <a:lnTo>
                      <a:pt x="1516" y="2265"/>
                    </a:lnTo>
                    <a:lnTo>
                      <a:pt x="1517" y="2265"/>
                    </a:lnTo>
                    <a:lnTo>
                      <a:pt x="1518" y="2265"/>
                    </a:lnTo>
                    <a:lnTo>
                      <a:pt x="1518" y="2266"/>
                    </a:lnTo>
                    <a:lnTo>
                      <a:pt x="1519" y="2266"/>
                    </a:lnTo>
                    <a:lnTo>
                      <a:pt x="1519" y="2268"/>
                    </a:lnTo>
                    <a:lnTo>
                      <a:pt x="1520" y="2268"/>
                    </a:lnTo>
                    <a:lnTo>
                      <a:pt x="1520" y="2269"/>
                    </a:lnTo>
                    <a:lnTo>
                      <a:pt x="1521" y="2269"/>
                    </a:lnTo>
                    <a:lnTo>
                      <a:pt x="1521" y="2270"/>
                    </a:lnTo>
                    <a:lnTo>
                      <a:pt x="1520" y="2270"/>
                    </a:lnTo>
                    <a:lnTo>
                      <a:pt x="1520" y="2271"/>
                    </a:lnTo>
                    <a:lnTo>
                      <a:pt x="1520" y="2272"/>
                    </a:lnTo>
                    <a:lnTo>
                      <a:pt x="1519" y="2272"/>
                    </a:lnTo>
                    <a:lnTo>
                      <a:pt x="1518" y="2273"/>
                    </a:lnTo>
                    <a:lnTo>
                      <a:pt x="1518" y="2274"/>
                    </a:lnTo>
                    <a:lnTo>
                      <a:pt x="1517" y="2274"/>
                    </a:lnTo>
                    <a:lnTo>
                      <a:pt x="1518" y="2274"/>
                    </a:lnTo>
                    <a:lnTo>
                      <a:pt x="1518" y="2276"/>
                    </a:lnTo>
                    <a:lnTo>
                      <a:pt x="1518" y="2277"/>
                    </a:lnTo>
                    <a:lnTo>
                      <a:pt x="1519" y="2277"/>
                    </a:lnTo>
                    <a:lnTo>
                      <a:pt x="1518" y="2277"/>
                    </a:lnTo>
                    <a:lnTo>
                      <a:pt x="1517" y="2276"/>
                    </a:lnTo>
                    <a:lnTo>
                      <a:pt x="1517" y="2274"/>
                    </a:lnTo>
                    <a:lnTo>
                      <a:pt x="1516" y="2274"/>
                    </a:lnTo>
                    <a:lnTo>
                      <a:pt x="1514" y="2274"/>
                    </a:lnTo>
                    <a:lnTo>
                      <a:pt x="1513" y="2274"/>
                    </a:lnTo>
                    <a:lnTo>
                      <a:pt x="1512" y="2274"/>
                    </a:lnTo>
                    <a:lnTo>
                      <a:pt x="1512" y="2276"/>
                    </a:lnTo>
                    <a:lnTo>
                      <a:pt x="1511" y="2276"/>
                    </a:lnTo>
                    <a:lnTo>
                      <a:pt x="1510" y="2276"/>
                    </a:lnTo>
                    <a:lnTo>
                      <a:pt x="1510" y="2277"/>
                    </a:lnTo>
                    <a:lnTo>
                      <a:pt x="1509" y="2277"/>
                    </a:lnTo>
                    <a:lnTo>
                      <a:pt x="1509" y="2278"/>
                    </a:lnTo>
                    <a:lnTo>
                      <a:pt x="1509" y="2279"/>
                    </a:lnTo>
                    <a:lnTo>
                      <a:pt x="1509" y="2280"/>
                    </a:lnTo>
                    <a:lnTo>
                      <a:pt x="1508" y="2280"/>
                    </a:lnTo>
                    <a:lnTo>
                      <a:pt x="1508" y="2281"/>
                    </a:lnTo>
                    <a:lnTo>
                      <a:pt x="1508" y="2282"/>
                    </a:lnTo>
                    <a:lnTo>
                      <a:pt x="1506" y="2282"/>
                    </a:lnTo>
                    <a:lnTo>
                      <a:pt x="1506" y="2283"/>
                    </a:lnTo>
                    <a:lnTo>
                      <a:pt x="1505" y="2285"/>
                    </a:lnTo>
                    <a:lnTo>
                      <a:pt x="1504" y="2285"/>
                    </a:lnTo>
                    <a:lnTo>
                      <a:pt x="1504" y="2286"/>
                    </a:lnTo>
                    <a:lnTo>
                      <a:pt x="1503" y="2286"/>
                    </a:lnTo>
                    <a:lnTo>
                      <a:pt x="1503" y="2287"/>
                    </a:lnTo>
                    <a:lnTo>
                      <a:pt x="1502" y="2287"/>
                    </a:lnTo>
                    <a:lnTo>
                      <a:pt x="1502" y="2286"/>
                    </a:lnTo>
                    <a:lnTo>
                      <a:pt x="1501" y="2286"/>
                    </a:lnTo>
                    <a:lnTo>
                      <a:pt x="1501" y="2285"/>
                    </a:lnTo>
                    <a:lnTo>
                      <a:pt x="1501" y="2283"/>
                    </a:lnTo>
                    <a:lnTo>
                      <a:pt x="1500" y="2283"/>
                    </a:lnTo>
                    <a:lnTo>
                      <a:pt x="1499" y="2283"/>
                    </a:lnTo>
                    <a:lnTo>
                      <a:pt x="1499" y="2282"/>
                    </a:lnTo>
                    <a:lnTo>
                      <a:pt x="1497" y="2282"/>
                    </a:lnTo>
                    <a:lnTo>
                      <a:pt x="1496" y="2282"/>
                    </a:lnTo>
                    <a:lnTo>
                      <a:pt x="1496" y="2281"/>
                    </a:lnTo>
                    <a:lnTo>
                      <a:pt x="1495" y="2281"/>
                    </a:lnTo>
                    <a:lnTo>
                      <a:pt x="1494" y="2281"/>
                    </a:lnTo>
                    <a:lnTo>
                      <a:pt x="1493" y="2281"/>
                    </a:lnTo>
                    <a:lnTo>
                      <a:pt x="1492" y="2281"/>
                    </a:lnTo>
                    <a:lnTo>
                      <a:pt x="1491" y="2281"/>
                    </a:lnTo>
                    <a:lnTo>
                      <a:pt x="1491" y="2280"/>
                    </a:lnTo>
                    <a:lnTo>
                      <a:pt x="1489" y="2280"/>
                    </a:lnTo>
                    <a:lnTo>
                      <a:pt x="1488" y="2280"/>
                    </a:lnTo>
                    <a:lnTo>
                      <a:pt x="1488" y="2279"/>
                    </a:lnTo>
                    <a:lnTo>
                      <a:pt x="1487" y="2279"/>
                    </a:lnTo>
                    <a:lnTo>
                      <a:pt x="1487" y="2278"/>
                    </a:lnTo>
                    <a:lnTo>
                      <a:pt x="1486" y="2278"/>
                    </a:lnTo>
                    <a:lnTo>
                      <a:pt x="1486" y="2277"/>
                    </a:lnTo>
                    <a:lnTo>
                      <a:pt x="1486" y="2276"/>
                    </a:lnTo>
                    <a:lnTo>
                      <a:pt x="1485" y="2274"/>
                    </a:lnTo>
                    <a:lnTo>
                      <a:pt x="1485" y="2273"/>
                    </a:lnTo>
                    <a:lnTo>
                      <a:pt x="1485" y="2272"/>
                    </a:lnTo>
                    <a:lnTo>
                      <a:pt x="1485" y="2271"/>
                    </a:lnTo>
                    <a:lnTo>
                      <a:pt x="1484" y="2271"/>
                    </a:lnTo>
                    <a:lnTo>
                      <a:pt x="1483" y="2271"/>
                    </a:lnTo>
                    <a:lnTo>
                      <a:pt x="1482" y="2271"/>
                    </a:lnTo>
                    <a:lnTo>
                      <a:pt x="1482" y="2272"/>
                    </a:lnTo>
                    <a:lnTo>
                      <a:pt x="1482" y="2273"/>
                    </a:lnTo>
                    <a:lnTo>
                      <a:pt x="1482" y="2274"/>
                    </a:lnTo>
                    <a:lnTo>
                      <a:pt x="1483" y="2274"/>
                    </a:lnTo>
                    <a:lnTo>
                      <a:pt x="1483" y="2276"/>
                    </a:lnTo>
                    <a:lnTo>
                      <a:pt x="1483" y="2277"/>
                    </a:lnTo>
                    <a:lnTo>
                      <a:pt x="1483" y="2278"/>
                    </a:lnTo>
                    <a:lnTo>
                      <a:pt x="1483" y="2279"/>
                    </a:lnTo>
                    <a:lnTo>
                      <a:pt x="1483" y="2280"/>
                    </a:lnTo>
                    <a:lnTo>
                      <a:pt x="1482" y="2280"/>
                    </a:lnTo>
                    <a:lnTo>
                      <a:pt x="1480" y="2280"/>
                    </a:lnTo>
                    <a:lnTo>
                      <a:pt x="1479" y="2280"/>
                    </a:lnTo>
                    <a:lnTo>
                      <a:pt x="1478" y="2280"/>
                    </a:lnTo>
                    <a:lnTo>
                      <a:pt x="1477" y="2280"/>
                    </a:lnTo>
                    <a:lnTo>
                      <a:pt x="1477" y="2281"/>
                    </a:lnTo>
                    <a:lnTo>
                      <a:pt x="1476" y="2281"/>
                    </a:lnTo>
                    <a:lnTo>
                      <a:pt x="1475" y="2281"/>
                    </a:lnTo>
                    <a:lnTo>
                      <a:pt x="1475" y="2280"/>
                    </a:lnTo>
                    <a:lnTo>
                      <a:pt x="1474" y="2280"/>
                    </a:lnTo>
                    <a:lnTo>
                      <a:pt x="1474" y="2279"/>
                    </a:lnTo>
                    <a:lnTo>
                      <a:pt x="1472" y="2279"/>
                    </a:lnTo>
                    <a:lnTo>
                      <a:pt x="1472" y="2278"/>
                    </a:lnTo>
                    <a:lnTo>
                      <a:pt x="1472" y="2277"/>
                    </a:lnTo>
                    <a:lnTo>
                      <a:pt x="1471" y="2277"/>
                    </a:lnTo>
                    <a:lnTo>
                      <a:pt x="1471" y="2276"/>
                    </a:lnTo>
                    <a:lnTo>
                      <a:pt x="1471" y="2274"/>
                    </a:lnTo>
                    <a:lnTo>
                      <a:pt x="1471" y="2273"/>
                    </a:lnTo>
                    <a:lnTo>
                      <a:pt x="1470" y="2272"/>
                    </a:lnTo>
                    <a:lnTo>
                      <a:pt x="1470" y="2271"/>
                    </a:lnTo>
                    <a:lnTo>
                      <a:pt x="1471" y="2271"/>
                    </a:lnTo>
                    <a:lnTo>
                      <a:pt x="1471" y="2270"/>
                    </a:lnTo>
                    <a:lnTo>
                      <a:pt x="1472" y="2270"/>
                    </a:lnTo>
                    <a:lnTo>
                      <a:pt x="1472" y="2269"/>
                    </a:lnTo>
                    <a:lnTo>
                      <a:pt x="1474" y="2269"/>
                    </a:lnTo>
                    <a:lnTo>
                      <a:pt x="1474" y="2268"/>
                    </a:lnTo>
                    <a:lnTo>
                      <a:pt x="1475" y="2268"/>
                    </a:lnTo>
                    <a:lnTo>
                      <a:pt x="1475" y="2266"/>
                    </a:lnTo>
                    <a:lnTo>
                      <a:pt x="1474" y="2266"/>
                    </a:lnTo>
                    <a:lnTo>
                      <a:pt x="1474" y="2265"/>
                    </a:lnTo>
                    <a:lnTo>
                      <a:pt x="1472" y="2265"/>
                    </a:lnTo>
                    <a:lnTo>
                      <a:pt x="1471" y="2265"/>
                    </a:lnTo>
                    <a:lnTo>
                      <a:pt x="1470" y="2265"/>
                    </a:lnTo>
                    <a:lnTo>
                      <a:pt x="1470" y="2264"/>
                    </a:lnTo>
                    <a:lnTo>
                      <a:pt x="1470" y="2263"/>
                    </a:lnTo>
                    <a:lnTo>
                      <a:pt x="1470" y="2262"/>
                    </a:lnTo>
                    <a:lnTo>
                      <a:pt x="1469" y="2262"/>
                    </a:lnTo>
                    <a:lnTo>
                      <a:pt x="1469" y="2261"/>
                    </a:lnTo>
                    <a:lnTo>
                      <a:pt x="1469" y="2260"/>
                    </a:lnTo>
                    <a:lnTo>
                      <a:pt x="1469" y="2259"/>
                    </a:lnTo>
                    <a:lnTo>
                      <a:pt x="1469" y="2257"/>
                    </a:lnTo>
                    <a:lnTo>
                      <a:pt x="1469" y="2256"/>
                    </a:lnTo>
                    <a:lnTo>
                      <a:pt x="1468" y="2256"/>
                    </a:lnTo>
                    <a:lnTo>
                      <a:pt x="1468" y="2255"/>
                    </a:lnTo>
                    <a:lnTo>
                      <a:pt x="1468" y="2254"/>
                    </a:lnTo>
                    <a:lnTo>
                      <a:pt x="1468" y="2253"/>
                    </a:lnTo>
                    <a:lnTo>
                      <a:pt x="1467" y="2253"/>
                    </a:lnTo>
                    <a:lnTo>
                      <a:pt x="1466" y="2253"/>
                    </a:lnTo>
                    <a:lnTo>
                      <a:pt x="1466" y="2252"/>
                    </a:lnTo>
                    <a:lnTo>
                      <a:pt x="1464" y="2252"/>
                    </a:lnTo>
                    <a:lnTo>
                      <a:pt x="1464" y="2251"/>
                    </a:lnTo>
                    <a:lnTo>
                      <a:pt x="1463" y="2251"/>
                    </a:lnTo>
                    <a:lnTo>
                      <a:pt x="1463" y="2249"/>
                    </a:lnTo>
                    <a:lnTo>
                      <a:pt x="1462" y="2249"/>
                    </a:lnTo>
                    <a:lnTo>
                      <a:pt x="1462" y="2248"/>
                    </a:lnTo>
                    <a:lnTo>
                      <a:pt x="1461" y="2248"/>
                    </a:lnTo>
                    <a:lnTo>
                      <a:pt x="1460" y="2248"/>
                    </a:lnTo>
                    <a:lnTo>
                      <a:pt x="1459" y="2248"/>
                    </a:lnTo>
                    <a:lnTo>
                      <a:pt x="1458" y="2248"/>
                    </a:lnTo>
                    <a:lnTo>
                      <a:pt x="1457" y="2248"/>
                    </a:lnTo>
                    <a:lnTo>
                      <a:pt x="1455" y="2247"/>
                    </a:lnTo>
                    <a:lnTo>
                      <a:pt x="1454" y="2247"/>
                    </a:lnTo>
                    <a:lnTo>
                      <a:pt x="1454" y="2246"/>
                    </a:lnTo>
                    <a:lnTo>
                      <a:pt x="1454" y="2247"/>
                    </a:lnTo>
                    <a:lnTo>
                      <a:pt x="1455" y="2247"/>
                    </a:lnTo>
                    <a:lnTo>
                      <a:pt x="1455" y="2248"/>
                    </a:lnTo>
                    <a:lnTo>
                      <a:pt x="1455" y="2249"/>
                    </a:lnTo>
                    <a:lnTo>
                      <a:pt x="1457" y="2249"/>
                    </a:lnTo>
                    <a:lnTo>
                      <a:pt x="1458" y="2249"/>
                    </a:lnTo>
                    <a:lnTo>
                      <a:pt x="1458" y="2251"/>
                    </a:lnTo>
                    <a:lnTo>
                      <a:pt x="1459" y="2251"/>
                    </a:lnTo>
                    <a:lnTo>
                      <a:pt x="1460" y="2251"/>
                    </a:lnTo>
                    <a:lnTo>
                      <a:pt x="1460" y="2252"/>
                    </a:lnTo>
                    <a:lnTo>
                      <a:pt x="1460" y="2253"/>
                    </a:lnTo>
                    <a:lnTo>
                      <a:pt x="1460" y="2254"/>
                    </a:lnTo>
                    <a:lnTo>
                      <a:pt x="1461" y="2254"/>
                    </a:lnTo>
                    <a:lnTo>
                      <a:pt x="1461" y="2255"/>
                    </a:lnTo>
                    <a:lnTo>
                      <a:pt x="1462" y="2255"/>
                    </a:lnTo>
                    <a:lnTo>
                      <a:pt x="1462" y="2256"/>
                    </a:lnTo>
                    <a:lnTo>
                      <a:pt x="1463" y="2256"/>
                    </a:lnTo>
                    <a:lnTo>
                      <a:pt x="1463" y="2257"/>
                    </a:lnTo>
                    <a:lnTo>
                      <a:pt x="1463" y="2259"/>
                    </a:lnTo>
                    <a:lnTo>
                      <a:pt x="1463" y="2260"/>
                    </a:lnTo>
                    <a:lnTo>
                      <a:pt x="1464" y="2261"/>
                    </a:lnTo>
                    <a:lnTo>
                      <a:pt x="1464" y="2262"/>
                    </a:lnTo>
                    <a:lnTo>
                      <a:pt x="1464" y="2263"/>
                    </a:lnTo>
                    <a:lnTo>
                      <a:pt x="1464" y="2264"/>
                    </a:lnTo>
                    <a:lnTo>
                      <a:pt x="1464" y="2265"/>
                    </a:lnTo>
                    <a:lnTo>
                      <a:pt x="1466" y="2265"/>
                    </a:lnTo>
                    <a:lnTo>
                      <a:pt x="1466" y="2266"/>
                    </a:lnTo>
                    <a:lnTo>
                      <a:pt x="1466" y="2268"/>
                    </a:lnTo>
                    <a:lnTo>
                      <a:pt x="1467" y="2269"/>
                    </a:lnTo>
                    <a:lnTo>
                      <a:pt x="1468" y="2269"/>
                    </a:lnTo>
                    <a:lnTo>
                      <a:pt x="1468" y="2270"/>
                    </a:lnTo>
                    <a:lnTo>
                      <a:pt x="1467" y="2270"/>
                    </a:lnTo>
                    <a:lnTo>
                      <a:pt x="1467" y="2271"/>
                    </a:lnTo>
                    <a:lnTo>
                      <a:pt x="1467" y="2272"/>
                    </a:lnTo>
                    <a:lnTo>
                      <a:pt x="1466" y="2273"/>
                    </a:lnTo>
                    <a:lnTo>
                      <a:pt x="1466" y="2274"/>
                    </a:lnTo>
                    <a:lnTo>
                      <a:pt x="1467" y="2274"/>
                    </a:lnTo>
                    <a:lnTo>
                      <a:pt x="1467" y="2276"/>
                    </a:lnTo>
                    <a:lnTo>
                      <a:pt x="1466" y="2276"/>
                    </a:lnTo>
                    <a:lnTo>
                      <a:pt x="1466" y="2277"/>
                    </a:lnTo>
                    <a:lnTo>
                      <a:pt x="1464" y="2277"/>
                    </a:lnTo>
                    <a:lnTo>
                      <a:pt x="1464" y="2276"/>
                    </a:lnTo>
                    <a:lnTo>
                      <a:pt x="1463" y="2276"/>
                    </a:lnTo>
                    <a:lnTo>
                      <a:pt x="1462" y="2276"/>
                    </a:lnTo>
                    <a:lnTo>
                      <a:pt x="1462" y="2274"/>
                    </a:lnTo>
                    <a:lnTo>
                      <a:pt x="1461" y="2274"/>
                    </a:lnTo>
                    <a:lnTo>
                      <a:pt x="1461" y="2273"/>
                    </a:lnTo>
                    <a:lnTo>
                      <a:pt x="1460" y="2273"/>
                    </a:lnTo>
                    <a:lnTo>
                      <a:pt x="1460" y="2272"/>
                    </a:lnTo>
                    <a:lnTo>
                      <a:pt x="1459" y="2272"/>
                    </a:lnTo>
                    <a:lnTo>
                      <a:pt x="1459" y="2271"/>
                    </a:lnTo>
                    <a:lnTo>
                      <a:pt x="1458" y="2271"/>
                    </a:lnTo>
                    <a:lnTo>
                      <a:pt x="1457" y="2271"/>
                    </a:lnTo>
                    <a:lnTo>
                      <a:pt x="1457" y="2270"/>
                    </a:lnTo>
                    <a:lnTo>
                      <a:pt x="1457" y="2269"/>
                    </a:lnTo>
                    <a:lnTo>
                      <a:pt x="1455" y="2269"/>
                    </a:lnTo>
                    <a:lnTo>
                      <a:pt x="1455" y="2268"/>
                    </a:lnTo>
                    <a:lnTo>
                      <a:pt x="1454" y="2268"/>
                    </a:lnTo>
                    <a:lnTo>
                      <a:pt x="1454" y="2266"/>
                    </a:lnTo>
                    <a:lnTo>
                      <a:pt x="1454" y="2265"/>
                    </a:lnTo>
                    <a:lnTo>
                      <a:pt x="1453" y="2265"/>
                    </a:lnTo>
                    <a:lnTo>
                      <a:pt x="1453" y="2264"/>
                    </a:lnTo>
                    <a:lnTo>
                      <a:pt x="1453" y="2263"/>
                    </a:lnTo>
                    <a:lnTo>
                      <a:pt x="1452" y="2263"/>
                    </a:lnTo>
                    <a:lnTo>
                      <a:pt x="1452" y="2262"/>
                    </a:lnTo>
                    <a:lnTo>
                      <a:pt x="1452" y="2261"/>
                    </a:lnTo>
                    <a:lnTo>
                      <a:pt x="1452" y="2260"/>
                    </a:lnTo>
                    <a:lnTo>
                      <a:pt x="1452" y="2259"/>
                    </a:lnTo>
                    <a:lnTo>
                      <a:pt x="1452" y="2257"/>
                    </a:lnTo>
                    <a:lnTo>
                      <a:pt x="1451" y="2257"/>
                    </a:lnTo>
                    <a:lnTo>
                      <a:pt x="1451" y="2256"/>
                    </a:lnTo>
                    <a:lnTo>
                      <a:pt x="1450" y="2256"/>
                    </a:lnTo>
                    <a:lnTo>
                      <a:pt x="1449" y="2256"/>
                    </a:lnTo>
                    <a:lnTo>
                      <a:pt x="1449" y="2255"/>
                    </a:lnTo>
                    <a:lnTo>
                      <a:pt x="1447" y="2255"/>
                    </a:lnTo>
                    <a:lnTo>
                      <a:pt x="1446" y="2255"/>
                    </a:lnTo>
                    <a:lnTo>
                      <a:pt x="1446" y="2254"/>
                    </a:lnTo>
                    <a:lnTo>
                      <a:pt x="1445" y="2254"/>
                    </a:lnTo>
                    <a:lnTo>
                      <a:pt x="1444" y="2254"/>
                    </a:lnTo>
                    <a:lnTo>
                      <a:pt x="1445" y="2254"/>
                    </a:lnTo>
                    <a:lnTo>
                      <a:pt x="1445" y="2255"/>
                    </a:lnTo>
                    <a:lnTo>
                      <a:pt x="1446" y="2255"/>
                    </a:lnTo>
                    <a:lnTo>
                      <a:pt x="1446" y="2256"/>
                    </a:lnTo>
                    <a:lnTo>
                      <a:pt x="1447" y="2256"/>
                    </a:lnTo>
                    <a:lnTo>
                      <a:pt x="1447" y="2257"/>
                    </a:lnTo>
                    <a:lnTo>
                      <a:pt x="1447" y="2259"/>
                    </a:lnTo>
                    <a:lnTo>
                      <a:pt x="1449" y="2259"/>
                    </a:lnTo>
                    <a:lnTo>
                      <a:pt x="1450" y="2259"/>
                    </a:lnTo>
                    <a:lnTo>
                      <a:pt x="1450" y="2260"/>
                    </a:lnTo>
                    <a:lnTo>
                      <a:pt x="1450" y="2261"/>
                    </a:lnTo>
                    <a:lnTo>
                      <a:pt x="1450" y="2262"/>
                    </a:lnTo>
                    <a:lnTo>
                      <a:pt x="1450" y="2263"/>
                    </a:lnTo>
                    <a:lnTo>
                      <a:pt x="1450" y="2264"/>
                    </a:lnTo>
                    <a:lnTo>
                      <a:pt x="1450" y="2265"/>
                    </a:lnTo>
                    <a:lnTo>
                      <a:pt x="1451" y="2266"/>
                    </a:lnTo>
                    <a:lnTo>
                      <a:pt x="1450" y="2268"/>
                    </a:lnTo>
                    <a:lnTo>
                      <a:pt x="1450" y="2269"/>
                    </a:lnTo>
                    <a:lnTo>
                      <a:pt x="1451" y="2269"/>
                    </a:lnTo>
                    <a:lnTo>
                      <a:pt x="1451" y="2270"/>
                    </a:lnTo>
                    <a:lnTo>
                      <a:pt x="1451" y="2271"/>
                    </a:lnTo>
                    <a:lnTo>
                      <a:pt x="1451" y="2272"/>
                    </a:lnTo>
                    <a:lnTo>
                      <a:pt x="1451" y="2273"/>
                    </a:lnTo>
                    <a:lnTo>
                      <a:pt x="1452" y="2273"/>
                    </a:lnTo>
                    <a:lnTo>
                      <a:pt x="1452" y="2274"/>
                    </a:lnTo>
                    <a:lnTo>
                      <a:pt x="1453" y="2274"/>
                    </a:lnTo>
                    <a:lnTo>
                      <a:pt x="1453" y="2276"/>
                    </a:lnTo>
                    <a:lnTo>
                      <a:pt x="1454" y="2276"/>
                    </a:lnTo>
                    <a:lnTo>
                      <a:pt x="1455" y="2276"/>
                    </a:lnTo>
                    <a:lnTo>
                      <a:pt x="1457" y="2276"/>
                    </a:lnTo>
                    <a:lnTo>
                      <a:pt x="1457" y="2277"/>
                    </a:lnTo>
                    <a:lnTo>
                      <a:pt x="1458" y="2277"/>
                    </a:lnTo>
                    <a:lnTo>
                      <a:pt x="1459" y="2277"/>
                    </a:lnTo>
                    <a:lnTo>
                      <a:pt x="1459" y="2278"/>
                    </a:lnTo>
                    <a:lnTo>
                      <a:pt x="1460" y="2279"/>
                    </a:lnTo>
                    <a:lnTo>
                      <a:pt x="1460" y="2280"/>
                    </a:lnTo>
                    <a:lnTo>
                      <a:pt x="1460" y="2281"/>
                    </a:lnTo>
                    <a:lnTo>
                      <a:pt x="1461" y="2281"/>
                    </a:lnTo>
                    <a:lnTo>
                      <a:pt x="1461" y="2282"/>
                    </a:lnTo>
                    <a:lnTo>
                      <a:pt x="1462" y="2282"/>
                    </a:lnTo>
                    <a:lnTo>
                      <a:pt x="1462" y="2281"/>
                    </a:lnTo>
                    <a:lnTo>
                      <a:pt x="1462" y="2282"/>
                    </a:lnTo>
                    <a:lnTo>
                      <a:pt x="1463" y="2282"/>
                    </a:lnTo>
                    <a:lnTo>
                      <a:pt x="1464" y="2282"/>
                    </a:lnTo>
                    <a:lnTo>
                      <a:pt x="1464" y="2283"/>
                    </a:lnTo>
                    <a:lnTo>
                      <a:pt x="1464" y="2285"/>
                    </a:lnTo>
                    <a:lnTo>
                      <a:pt x="1463" y="2285"/>
                    </a:lnTo>
                    <a:lnTo>
                      <a:pt x="1462" y="2285"/>
                    </a:lnTo>
                    <a:lnTo>
                      <a:pt x="1462" y="2286"/>
                    </a:lnTo>
                    <a:lnTo>
                      <a:pt x="1463" y="2286"/>
                    </a:lnTo>
                    <a:lnTo>
                      <a:pt x="1462" y="2286"/>
                    </a:lnTo>
                    <a:lnTo>
                      <a:pt x="1461" y="2286"/>
                    </a:lnTo>
                    <a:lnTo>
                      <a:pt x="1461" y="2287"/>
                    </a:lnTo>
                    <a:lnTo>
                      <a:pt x="1461" y="2288"/>
                    </a:lnTo>
                    <a:lnTo>
                      <a:pt x="1461" y="2289"/>
                    </a:lnTo>
                    <a:lnTo>
                      <a:pt x="1460" y="2289"/>
                    </a:lnTo>
                    <a:lnTo>
                      <a:pt x="1459" y="2289"/>
                    </a:lnTo>
                    <a:lnTo>
                      <a:pt x="1459" y="2290"/>
                    </a:lnTo>
                    <a:lnTo>
                      <a:pt x="1458" y="2290"/>
                    </a:lnTo>
                    <a:lnTo>
                      <a:pt x="1458" y="2291"/>
                    </a:lnTo>
                    <a:lnTo>
                      <a:pt x="1457" y="2291"/>
                    </a:lnTo>
                    <a:lnTo>
                      <a:pt x="1455" y="2291"/>
                    </a:lnTo>
                    <a:lnTo>
                      <a:pt x="1454" y="2291"/>
                    </a:lnTo>
                    <a:lnTo>
                      <a:pt x="1453" y="2291"/>
                    </a:lnTo>
                    <a:lnTo>
                      <a:pt x="1453" y="2290"/>
                    </a:lnTo>
                    <a:lnTo>
                      <a:pt x="1453" y="2291"/>
                    </a:lnTo>
                    <a:lnTo>
                      <a:pt x="1452" y="2291"/>
                    </a:lnTo>
                    <a:lnTo>
                      <a:pt x="1452" y="2293"/>
                    </a:lnTo>
                    <a:lnTo>
                      <a:pt x="1453" y="2293"/>
                    </a:lnTo>
                    <a:lnTo>
                      <a:pt x="1454" y="2293"/>
                    </a:lnTo>
                    <a:lnTo>
                      <a:pt x="1455" y="2293"/>
                    </a:lnTo>
                    <a:lnTo>
                      <a:pt x="1455" y="2294"/>
                    </a:lnTo>
                    <a:lnTo>
                      <a:pt x="1455" y="2295"/>
                    </a:lnTo>
                    <a:lnTo>
                      <a:pt x="1457" y="2295"/>
                    </a:lnTo>
                    <a:lnTo>
                      <a:pt x="1457" y="2296"/>
                    </a:lnTo>
                    <a:lnTo>
                      <a:pt x="1458" y="2296"/>
                    </a:lnTo>
                    <a:lnTo>
                      <a:pt x="1459" y="2296"/>
                    </a:lnTo>
                    <a:lnTo>
                      <a:pt x="1459" y="2295"/>
                    </a:lnTo>
                    <a:lnTo>
                      <a:pt x="1460" y="2295"/>
                    </a:lnTo>
                    <a:lnTo>
                      <a:pt x="1461" y="2295"/>
                    </a:lnTo>
                    <a:lnTo>
                      <a:pt x="1462" y="2294"/>
                    </a:lnTo>
                    <a:lnTo>
                      <a:pt x="1463" y="2294"/>
                    </a:lnTo>
                    <a:lnTo>
                      <a:pt x="1463" y="2293"/>
                    </a:lnTo>
                    <a:lnTo>
                      <a:pt x="1464" y="2291"/>
                    </a:lnTo>
                    <a:lnTo>
                      <a:pt x="1464" y="2290"/>
                    </a:lnTo>
                    <a:lnTo>
                      <a:pt x="1466" y="2290"/>
                    </a:lnTo>
                    <a:lnTo>
                      <a:pt x="1467" y="2290"/>
                    </a:lnTo>
                    <a:lnTo>
                      <a:pt x="1467" y="2289"/>
                    </a:lnTo>
                    <a:lnTo>
                      <a:pt x="1468" y="2289"/>
                    </a:lnTo>
                    <a:lnTo>
                      <a:pt x="1468" y="2290"/>
                    </a:lnTo>
                    <a:lnTo>
                      <a:pt x="1469" y="2290"/>
                    </a:lnTo>
                    <a:lnTo>
                      <a:pt x="1470" y="2290"/>
                    </a:lnTo>
                    <a:lnTo>
                      <a:pt x="1471" y="2290"/>
                    </a:lnTo>
                    <a:lnTo>
                      <a:pt x="1471" y="2291"/>
                    </a:lnTo>
                    <a:lnTo>
                      <a:pt x="1472" y="2291"/>
                    </a:lnTo>
                    <a:lnTo>
                      <a:pt x="1472" y="2293"/>
                    </a:lnTo>
                    <a:lnTo>
                      <a:pt x="1474" y="2293"/>
                    </a:lnTo>
                    <a:lnTo>
                      <a:pt x="1474" y="2291"/>
                    </a:lnTo>
                    <a:lnTo>
                      <a:pt x="1475" y="2291"/>
                    </a:lnTo>
                    <a:lnTo>
                      <a:pt x="1475" y="2290"/>
                    </a:lnTo>
                    <a:lnTo>
                      <a:pt x="1476" y="2290"/>
                    </a:lnTo>
                    <a:lnTo>
                      <a:pt x="1476" y="2289"/>
                    </a:lnTo>
                    <a:lnTo>
                      <a:pt x="1477" y="2289"/>
                    </a:lnTo>
                    <a:lnTo>
                      <a:pt x="1478" y="2288"/>
                    </a:lnTo>
                    <a:lnTo>
                      <a:pt x="1479" y="2288"/>
                    </a:lnTo>
                    <a:lnTo>
                      <a:pt x="1479" y="2287"/>
                    </a:lnTo>
                    <a:lnTo>
                      <a:pt x="1480" y="2287"/>
                    </a:lnTo>
                    <a:lnTo>
                      <a:pt x="1482" y="2287"/>
                    </a:lnTo>
                    <a:lnTo>
                      <a:pt x="1482" y="2288"/>
                    </a:lnTo>
                    <a:lnTo>
                      <a:pt x="1483" y="2288"/>
                    </a:lnTo>
                    <a:lnTo>
                      <a:pt x="1483" y="2289"/>
                    </a:lnTo>
                    <a:lnTo>
                      <a:pt x="1484" y="2289"/>
                    </a:lnTo>
                    <a:lnTo>
                      <a:pt x="1484" y="2290"/>
                    </a:lnTo>
                    <a:lnTo>
                      <a:pt x="1485" y="2290"/>
                    </a:lnTo>
                    <a:lnTo>
                      <a:pt x="1485" y="2291"/>
                    </a:lnTo>
                    <a:lnTo>
                      <a:pt x="1485" y="2290"/>
                    </a:lnTo>
                    <a:lnTo>
                      <a:pt x="1485" y="2291"/>
                    </a:lnTo>
                    <a:lnTo>
                      <a:pt x="1486" y="2291"/>
                    </a:lnTo>
                    <a:lnTo>
                      <a:pt x="1486" y="2293"/>
                    </a:lnTo>
                    <a:lnTo>
                      <a:pt x="1486" y="2291"/>
                    </a:lnTo>
                    <a:lnTo>
                      <a:pt x="1487" y="2293"/>
                    </a:lnTo>
                    <a:lnTo>
                      <a:pt x="1488" y="2293"/>
                    </a:lnTo>
                    <a:lnTo>
                      <a:pt x="1489" y="2293"/>
                    </a:lnTo>
                    <a:lnTo>
                      <a:pt x="1491" y="2293"/>
                    </a:lnTo>
                    <a:lnTo>
                      <a:pt x="1491" y="2294"/>
                    </a:lnTo>
                    <a:lnTo>
                      <a:pt x="1492" y="2294"/>
                    </a:lnTo>
                    <a:lnTo>
                      <a:pt x="1492" y="2295"/>
                    </a:lnTo>
                    <a:lnTo>
                      <a:pt x="1492" y="2296"/>
                    </a:lnTo>
                    <a:lnTo>
                      <a:pt x="1493" y="2296"/>
                    </a:lnTo>
                    <a:lnTo>
                      <a:pt x="1493" y="2297"/>
                    </a:lnTo>
                    <a:lnTo>
                      <a:pt x="1493" y="2298"/>
                    </a:lnTo>
                    <a:lnTo>
                      <a:pt x="1494" y="2298"/>
                    </a:lnTo>
                    <a:lnTo>
                      <a:pt x="1494" y="2299"/>
                    </a:lnTo>
                    <a:lnTo>
                      <a:pt x="1495" y="2299"/>
                    </a:lnTo>
                    <a:lnTo>
                      <a:pt x="1495" y="2300"/>
                    </a:lnTo>
                    <a:lnTo>
                      <a:pt x="1496" y="2300"/>
                    </a:lnTo>
                    <a:lnTo>
                      <a:pt x="1497" y="2300"/>
                    </a:lnTo>
                    <a:lnTo>
                      <a:pt x="1497" y="2302"/>
                    </a:lnTo>
                    <a:lnTo>
                      <a:pt x="1497" y="2300"/>
                    </a:lnTo>
                    <a:lnTo>
                      <a:pt x="1499" y="2300"/>
                    </a:lnTo>
                    <a:lnTo>
                      <a:pt x="1500" y="2300"/>
                    </a:lnTo>
                    <a:lnTo>
                      <a:pt x="1500" y="2302"/>
                    </a:lnTo>
                    <a:lnTo>
                      <a:pt x="1499" y="2302"/>
                    </a:lnTo>
                    <a:lnTo>
                      <a:pt x="1499" y="2303"/>
                    </a:lnTo>
                    <a:lnTo>
                      <a:pt x="1499" y="2302"/>
                    </a:lnTo>
                    <a:lnTo>
                      <a:pt x="1497" y="2302"/>
                    </a:lnTo>
                    <a:lnTo>
                      <a:pt x="1497" y="2303"/>
                    </a:lnTo>
                    <a:lnTo>
                      <a:pt x="1496" y="2303"/>
                    </a:lnTo>
                    <a:lnTo>
                      <a:pt x="1496" y="2304"/>
                    </a:lnTo>
                    <a:lnTo>
                      <a:pt x="1495" y="2304"/>
                    </a:lnTo>
                    <a:lnTo>
                      <a:pt x="1495" y="2305"/>
                    </a:lnTo>
                    <a:lnTo>
                      <a:pt x="1495" y="2306"/>
                    </a:lnTo>
                    <a:lnTo>
                      <a:pt x="1495" y="2307"/>
                    </a:lnTo>
                    <a:lnTo>
                      <a:pt x="1495" y="2308"/>
                    </a:lnTo>
                    <a:lnTo>
                      <a:pt x="1494" y="2310"/>
                    </a:lnTo>
                    <a:lnTo>
                      <a:pt x="1494" y="2311"/>
                    </a:lnTo>
                    <a:lnTo>
                      <a:pt x="1493" y="2311"/>
                    </a:lnTo>
                    <a:lnTo>
                      <a:pt x="1493" y="2312"/>
                    </a:lnTo>
                    <a:lnTo>
                      <a:pt x="1492" y="2312"/>
                    </a:lnTo>
                    <a:lnTo>
                      <a:pt x="1492" y="2313"/>
                    </a:lnTo>
                    <a:lnTo>
                      <a:pt x="1491" y="2313"/>
                    </a:lnTo>
                    <a:lnTo>
                      <a:pt x="1491" y="2314"/>
                    </a:lnTo>
                    <a:lnTo>
                      <a:pt x="1489" y="2314"/>
                    </a:lnTo>
                    <a:lnTo>
                      <a:pt x="1489" y="2313"/>
                    </a:lnTo>
                    <a:lnTo>
                      <a:pt x="1488" y="2313"/>
                    </a:lnTo>
                    <a:lnTo>
                      <a:pt x="1487" y="2313"/>
                    </a:lnTo>
                    <a:lnTo>
                      <a:pt x="1487" y="2312"/>
                    </a:lnTo>
                    <a:lnTo>
                      <a:pt x="1487" y="2313"/>
                    </a:lnTo>
                    <a:lnTo>
                      <a:pt x="1486" y="2313"/>
                    </a:lnTo>
                    <a:lnTo>
                      <a:pt x="1486" y="2312"/>
                    </a:lnTo>
                    <a:lnTo>
                      <a:pt x="1486" y="2313"/>
                    </a:lnTo>
                    <a:lnTo>
                      <a:pt x="1486" y="2312"/>
                    </a:lnTo>
                    <a:lnTo>
                      <a:pt x="1485" y="2312"/>
                    </a:lnTo>
                    <a:lnTo>
                      <a:pt x="1485" y="2313"/>
                    </a:lnTo>
                    <a:lnTo>
                      <a:pt x="1484" y="2313"/>
                    </a:lnTo>
                    <a:lnTo>
                      <a:pt x="1483" y="2313"/>
                    </a:lnTo>
                    <a:lnTo>
                      <a:pt x="1482" y="2313"/>
                    </a:lnTo>
                    <a:lnTo>
                      <a:pt x="1482" y="2314"/>
                    </a:lnTo>
                    <a:lnTo>
                      <a:pt x="1480" y="2314"/>
                    </a:lnTo>
                    <a:lnTo>
                      <a:pt x="1480" y="2315"/>
                    </a:lnTo>
                    <a:lnTo>
                      <a:pt x="1479" y="2315"/>
                    </a:lnTo>
                    <a:lnTo>
                      <a:pt x="1478" y="2315"/>
                    </a:lnTo>
                    <a:lnTo>
                      <a:pt x="1477" y="2315"/>
                    </a:lnTo>
                    <a:lnTo>
                      <a:pt x="1476" y="2315"/>
                    </a:lnTo>
                    <a:lnTo>
                      <a:pt x="1475" y="2315"/>
                    </a:lnTo>
                    <a:lnTo>
                      <a:pt x="1474" y="2315"/>
                    </a:lnTo>
                    <a:lnTo>
                      <a:pt x="1472" y="2315"/>
                    </a:lnTo>
                    <a:lnTo>
                      <a:pt x="1472" y="2314"/>
                    </a:lnTo>
                    <a:lnTo>
                      <a:pt x="1471" y="2314"/>
                    </a:lnTo>
                    <a:lnTo>
                      <a:pt x="1471" y="2313"/>
                    </a:lnTo>
                    <a:lnTo>
                      <a:pt x="1471" y="2312"/>
                    </a:lnTo>
                    <a:lnTo>
                      <a:pt x="1470" y="2312"/>
                    </a:lnTo>
                    <a:lnTo>
                      <a:pt x="1470" y="2311"/>
                    </a:lnTo>
                    <a:lnTo>
                      <a:pt x="1470" y="2310"/>
                    </a:lnTo>
                    <a:lnTo>
                      <a:pt x="1469" y="2308"/>
                    </a:lnTo>
                    <a:lnTo>
                      <a:pt x="1468" y="2308"/>
                    </a:lnTo>
                    <a:lnTo>
                      <a:pt x="1467" y="2308"/>
                    </a:lnTo>
                    <a:lnTo>
                      <a:pt x="1467" y="2310"/>
                    </a:lnTo>
                    <a:lnTo>
                      <a:pt x="1467" y="2311"/>
                    </a:lnTo>
                    <a:lnTo>
                      <a:pt x="1467" y="2312"/>
                    </a:lnTo>
                    <a:lnTo>
                      <a:pt x="1466" y="2312"/>
                    </a:lnTo>
                    <a:lnTo>
                      <a:pt x="1464" y="2312"/>
                    </a:lnTo>
                    <a:lnTo>
                      <a:pt x="1464" y="2313"/>
                    </a:lnTo>
                    <a:lnTo>
                      <a:pt x="1463" y="2313"/>
                    </a:lnTo>
                    <a:lnTo>
                      <a:pt x="1463" y="2314"/>
                    </a:lnTo>
                    <a:lnTo>
                      <a:pt x="1462" y="2314"/>
                    </a:lnTo>
                    <a:lnTo>
                      <a:pt x="1461" y="2314"/>
                    </a:lnTo>
                    <a:lnTo>
                      <a:pt x="1461" y="2315"/>
                    </a:lnTo>
                    <a:lnTo>
                      <a:pt x="1460" y="2314"/>
                    </a:lnTo>
                    <a:lnTo>
                      <a:pt x="1460" y="2313"/>
                    </a:lnTo>
                    <a:lnTo>
                      <a:pt x="1459" y="2313"/>
                    </a:lnTo>
                    <a:lnTo>
                      <a:pt x="1458" y="2313"/>
                    </a:lnTo>
                    <a:lnTo>
                      <a:pt x="1458" y="2312"/>
                    </a:lnTo>
                    <a:lnTo>
                      <a:pt x="1457" y="2312"/>
                    </a:lnTo>
                    <a:lnTo>
                      <a:pt x="1455" y="2312"/>
                    </a:lnTo>
                    <a:lnTo>
                      <a:pt x="1455" y="2311"/>
                    </a:lnTo>
                    <a:lnTo>
                      <a:pt x="1454" y="2311"/>
                    </a:lnTo>
                    <a:lnTo>
                      <a:pt x="1454" y="2310"/>
                    </a:lnTo>
                    <a:lnTo>
                      <a:pt x="1454" y="2311"/>
                    </a:lnTo>
                    <a:lnTo>
                      <a:pt x="1453" y="2311"/>
                    </a:lnTo>
                    <a:lnTo>
                      <a:pt x="1453" y="2310"/>
                    </a:lnTo>
                    <a:lnTo>
                      <a:pt x="1452" y="2310"/>
                    </a:lnTo>
                    <a:lnTo>
                      <a:pt x="1452" y="2311"/>
                    </a:lnTo>
                    <a:lnTo>
                      <a:pt x="1452" y="2312"/>
                    </a:lnTo>
                    <a:lnTo>
                      <a:pt x="1451" y="2312"/>
                    </a:lnTo>
                    <a:lnTo>
                      <a:pt x="1452" y="2312"/>
                    </a:lnTo>
                    <a:lnTo>
                      <a:pt x="1452" y="2313"/>
                    </a:lnTo>
                    <a:lnTo>
                      <a:pt x="1453" y="2313"/>
                    </a:lnTo>
                    <a:lnTo>
                      <a:pt x="1453" y="2314"/>
                    </a:lnTo>
                    <a:lnTo>
                      <a:pt x="1453" y="2315"/>
                    </a:lnTo>
                    <a:lnTo>
                      <a:pt x="1454" y="2316"/>
                    </a:lnTo>
                    <a:lnTo>
                      <a:pt x="1454" y="2318"/>
                    </a:lnTo>
                    <a:lnTo>
                      <a:pt x="1455" y="2318"/>
                    </a:lnTo>
                    <a:lnTo>
                      <a:pt x="1455" y="2319"/>
                    </a:lnTo>
                    <a:lnTo>
                      <a:pt x="1455" y="2320"/>
                    </a:lnTo>
                    <a:lnTo>
                      <a:pt x="1455" y="2321"/>
                    </a:lnTo>
                    <a:lnTo>
                      <a:pt x="1455" y="2322"/>
                    </a:lnTo>
                    <a:lnTo>
                      <a:pt x="1457" y="2322"/>
                    </a:lnTo>
                    <a:lnTo>
                      <a:pt x="1457" y="2321"/>
                    </a:lnTo>
                    <a:lnTo>
                      <a:pt x="1458" y="2321"/>
                    </a:lnTo>
                    <a:lnTo>
                      <a:pt x="1459" y="2321"/>
                    </a:lnTo>
                    <a:lnTo>
                      <a:pt x="1459" y="2320"/>
                    </a:lnTo>
                    <a:lnTo>
                      <a:pt x="1460" y="2320"/>
                    </a:lnTo>
                    <a:lnTo>
                      <a:pt x="1461" y="2320"/>
                    </a:lnTo>
                    <a:lnTo>
                      <a:pt x="1462" y="2320"/>
                    </a:lnTo>
                    <a:lnTo>
                      <a:pt x="1463" y="2320"/>
                    </a:lnTo>
                    <a:lnTo>
                      <a:pt x="1464" y="2321"/>
                    </a:lnTo>
                    <a:lnTo>
                      <a:pt x="1464" y="2322"/>
                    </a:lnTo>
                    <a:lnTo>
                      <a:pt x="1466" y="2322"/>
                    </a:lnTo>
                    <a:lnTo>
                      <a:pt x="1467" y="2322"/>
                    </a:lnTo>
                    <a:lnTo>
                      <a:pt x="1468" y="2322"/>
                    </a:lnTo>
                    <a:lnTo>
                      <a:pt x="1469" y="2322"/>
                    </a:lnTo>
                    <a:lnTo>
                      <a:pt x="1470" y="2321"/>
                    </a:lnTo>
                    <a:lnTo>
                      <a:pt x="1470" y="2322"/>
                    </a:lnTo>
                    <a:lnTo>
                      <a:pt x="1471" y="2322"/>
                    </a:lnTo>
                    <a:lnTo>
                      <a:pt x="1471" y="2321"/>
                    </a:lnTo>
                    <a:lnTo>
                      <a:pt x="1471" y="2322"/>
                    </a:lnTo>
                    <a:lnTo>
                      <a:pt x="1471" y="2321"/>
                    </a:lnTo>
                    <a:lnTo>
                      <a:pt x="1472" y="2321"/>
                    </a:lnTo>
                    <a:lnTo>
                      <a:pt x="1472" y="2322"/>
                    </a:lnTo>
                    <a:lnTo>
                      <a:pt x="1474" y="2322"/>
                    </a:lnTo>
                    <a:lnTo>
                      <a:pt x="1475" y="2322"/>
                    </a:lnTo>
                    <a:lnTo>
                      <a:pt x="1475" y="2323"/>
                    </a:lnTo>
                    <a:lnTo>
                      <a:pt x="1475" y="2324"/>
                    </a:lnTo>
                    <a:lnTo>
                      <a:pt x="1476" y="2324"/>
                    </a:lnTo>
                    <a:lnTo>
                      <a:pt x="1476" y="2325"/>
                    </a:lnTo>
                    <a:lnTo>
                      <a:pt x="1476" y="2327"/>
                    </a:lnTo>
                    <a:lnTo>
                      <a:pt x="1477" y="2327"/>
                    </a:lnTo>
                    <a:lnTo>
                      <a:pt x="1478" y="2327"/>
                    </a:lnTo>
                    <a:lnTo>
                      <a:pt x="1479" y="2327"/>
                    </a:lnTo>
                    <a:lnTo>
                      <a:pt x="1480" y="2327"/>
                    </a:lnTo>
                    <a:lnTo>
                      <a:pt x="1480" y="2325"/>
                    </a:lnTo>
                    <a:lnTo>
                      <a:pt x="1482" y="2325"/>
                    </a:lnTo>
                    <a:lnTo>
                      <a:pt x="1483" y="2325"/>
                    </a:lnTo>
                    <a:lnTo>
                      <a:pt x="1484" y="2325"/>
                    </a:lnTo>
                    <a:lnTo>
                      <a:pt x="1483" y="2325"/>
                    </a:lnTo>
                    <a:lnTo>
                      <a:pt x="1484" y="2325"/>
                    </a:lnTo>
                    <a:lnTo>
                      <a:pt x="1484" y="2327"/>
                    </a:lnTo>
                    <a:lnTo>
                      <a:pt x="1483" y="2327"/>
                    </a:lnTo>
                    <a:lnTo>
                      <a:pt x="1482" y="2327"/>
                    </a:lnTo>
                    <a:lnTo>
                      <a:pt x="1482" y="2328"/>
                    </a:lnTo>
                    <a:lnTo>
                      <a:pt x="1480" y="2328"/>
                    </a:lnTo>
                    <a:lnTo>
                      <a:pt x="1479" y="2328"/>
                    </a:lnTo>
                    <a:lnTo>
                      <a:pt x="1478" y="2328"/>
                    </a:lnTo>
                    <a:lnTo>
                      <a:pt x="1478" y="2329"/>
                    </a:lnTo>
                    <a:lnTo>
                      <a:pt x="1477" y="2329"/>
                    </a:lnTo>
                    <a:lnTo>
                      <a:pt x="1476" y="2330"/>
                    </a:lnTo>
                    <a:lnTo>
                      <a:pt x="1475" y="2330"/>
                    </a:lnTo>
                    <a:lnTo>
                      <a:pt x="1475" y="2331"/>
                    </a:lnTo>
                    <a:lnTo>
                      <a:pt x="1474" y="2331"/>
                    </a:lnTo>
                    <a:lnTo>
                      <a:pt x="1472" y="2331"/>
                    </a:lnTo>
                    <a:lnTo>
                      <a:pt x="1472" y="2332"/>
                    </a:lnTo>
                    <a:lnTo>
                      <a:pt x="1471" y="2332"/>
                    </a:lnTo>
                    <a:lnTo>
                      <a:pt x="1470" y="2332"/>
                    </a:lnTo>
                    <a:lnTo>
                      <a:pt x="1470" y="2331"/>
                    </a:lnTo>
                    <a:lnTo>
                      <a:pt x="1470" y="2330"/>
                    </a:lnTo>
                    <a:lnTo>
                      <a:pt x="1470" y="2331"/>
                    </a:lnTo>
                    <a:lnTo>
                      <a:pt x="1470" y="2332"/>
                    </a:lnTo>
                    <a:lnTo>
                      <a:pt x="1469" y="2332"/>
                    </a:lnTo>
                    <a:lnTo>
                      <a:pt x="1469" y="2333"/>
                    </a:lnTo>
                    <a:lnTo>
                      <a:pt x="1468" y="2333"/>
                    </a:lnTo>
                    <a:lnTo>
                      <a:pt x="1468" y="2332"/>
                    </a:lnTo>
                    <a:lnTo>
                      <a:pt x="1467" y="2333"/>
                    </a:lnTo>
                    <a:lnTo>
                      <a:pt x="1467" y="2335"/>
                    </a:lnTo>
                    <a:lnTo>
                      <a:pt x="1466" y="2335"/>
                    </a:lnTo>
                    <a:lnTo>
                      <a:pt x="1466" y="2336"/>
                    </a:lnTo>
                    <a:lnTo>
                      <a:pt x="1464" y="2336"/>
                    </a:lnTo>
                    <a:lnTo>
                      <a:pt x="1463" y="2336"/>
                    </a:lnTo>
                    <a:lnTo>
                      <a:pt x="1462" y="2336"/>
                    </a:lnTo>
                    <a:lnTo>
                      <a:pt x="1462" y="2337"/>
                    </a:lnTo>
                    <a:lnTo>
                      <a:pt x="1462" y="2338"/>
                    </a:lnTo>
                    <a:lnTo>
                      <a:pt x="1463" y="2338"/>
                    </a:lnTo>
                    <a:lnTo>
                      <a:pt x="1464" y="2339"/>
                    </a:lnTo>
                    <a:lnTo>
                      <a:pt x="1464" y="2338"/>
                    </a:lnTo>
                    <a:lnTo>
                      <a:pt x="1466" y="2338"/>
                    </a:lnTo>
                    <a:lnTo>
                      <a:pt x="1467" y="2338"/>
                    </a:lnTo>
                    <a:lnTo>
                      <a:pt x="1468" y="2338"/>
                    </a:lnTo>
                    <a:lnTo>
                      <a:pt x="1469" y="2338"/>
                    </a:lnTo>
                    <a:lnTo>
                      <a:pt x="1469" y="2337"/>
                    </a:lnTo>
                    <a:lnTo>
                      <a:pt x="1470" y="2337"/>
                    </a:lnTo>
                    <a:lnTo>
                      <a:pt x="1471" y="2337"/>
                    </a:lnTo>
                    <a:lnTo>
                      <a:pt x="1472" y="2337"/>
                    </a:lnTo>
                    <a:lnTo>
                      <a:pt x="1474" y="2337"/>
                    </a:lnTo>
                    <a:lnTo>
                      <a:pt x="1475" y="2337"/>
                    </a:lnTo>
                    <a:lnTo>
                      <a:pt x="1476" y="2337"/>
                    </a:lnTo>
                    <a:lnTo>
                      <a:pt x="1476" y="2338"/>
                    </a:lnTo>
                    <a:lnTo>
                      <a:pt x="1476" y="2339"/>
                    </a:lnTo>
                    <a:lnTo>
                      <a:pt x="1476" y="2340"/>
                    </a:lnTo>
                    <a:lnTo>
                      <a:pt x="1476" y="2341"/>
                    </a:lnTo>
                    <a:lnTo>
                      <a:pt x="1476" y="2342"/>
                    </a:lnTo>
                    <a:lnTo>
                      <a:pt x="1475" y="2344"/>
                    </a:lnTo>
                    <a:lnTo>
                      <a:pt x="1475" y="2345"/>
                    </a:lnTo>
                    <a:lnTo>
                      <a:pt x="1474" y="2345"/>
                    </a:lnTo>
                    <a:lnTo>
                      <a:pt x="1474" y="2346"/>
                    </a:lnTo>
                    <a:lnTo>
                      <a:pt x="1472" y="2346"/>
                    </a:lnTo>
                    <a:lnTo>
                      <a:pt x="1471" y="2347"/>
                    </a:lnTo>
                    <a:lnTo>
                      <a:pt x="1470" y="2347"/>
                    </a:lnTo>
                    <a:lnTo>
                      <a:pt x="1470" y="2348"/>
                    </a:lnTo>
                    <a:lnTo>
                      <a:pt x="1469" y="2348"/>
                    </a:lnTo>
                    <a:lnTo>
                      <a:pt x="1469" y="2349"/>
                    </a:lnTo>
                    <a:lnTo>
                      <a:pt x="1468" y="2349"/>
                    </a:lnTo>
                    <a:lnTo>
                      <a:pt x="1468" y="2350"/>
                    </a:lnTo>
                    <a:lnTo>
                      <a:pt x="1467" y="2350"/>
                    </a:lnTo>
                    <a:lnTo>
                      <a:pt x="1467" y="2352"/>
                    </a:lnTo>
                    <a:lnTo>
                      <a:pt x="1466" y="2352"/>
                    </a:lnTo>
                    <a:lnTo>
                      <a:pt x="1466" y="2353"/>
                    </a:lnTo>
                    <a:lnTo>
                      <a:pt x="1466" y="2354"/>
                    </a:lnTo>
                    <a:lnTo>
                      <a:pt x="1466" y="2355"/>
                    </a:lnTo>
                    <a:lnTo>
                      <a:pt x="1466" y="2356"/>
                    </a:lnTo>
                    <a:lnTo>
                      <a:pt x="1466" y="2357"/>
                    </a:lnTo>
                    <a:lnTo>
                      <a:pt x="1466" y="2358"/>
                    </a:lnTo>
                    <a:lnTo>
                      <a:pt x="1467" y="2358"/>
                    </a:lnTo>
                    <a:lnTo>
                      <a:pt x="1467" y="2359"/>
                    </a:lnTo>
                    <a:lnTo>
                      <a:pt x="1468" y="2359"/>
                    </a:lnTo>
                    <a:lnTo>
                      <a:pt x="1468" y="2361"/>
                    </a:lnTo>
                    <a:lnTo>
                      <a:pt x="1469" y="2362"/>
                    </a:lnTo>
                    <a:lnTo>
                      <a:pt x="1468" y="2362"/>
                    </a:lnTo>
                    <a:lnTo>
                      <a:pt x="1467" y="2362"/>
                    </a:lnTo>
                    <a:lnTo>
                      <a:pt x="1467" y="2363"/>
                    </a:lnTo>
                    <a:lnTo>
                      <a:pt x="1467" y="2364"/>
                    </a:lnTo>
                    <a:lnTo>
                      <a:pt x="1466" y="2364"/>
                    </a:lnTo>
                    <a:lnTo>
                      <a:pt x="1464" y="2364"/>
                    </a:lnTo>
                    <a:lnTo>
                      <a:pt x="1463" y="2364"/>
                    </a:lnTo>
                    <a:lnTo>
                      <a:pt x="1462" y="2364"/>
                    </a:lnTo>
                    <a:lnTo>
                      <a:pt x="1461" y="2364"/>
                    </a:lnTo>
                    <a:lnTo>
                      <a:pt x="1460" y="2364"/>
                    </a:lnTo>
                    <a:lnTo>
                      <a:pt x="1459" y="2364"/>
                    </a:lnTo>
                    <a:lnTo>
                      <a:pt x="1459" y="2363"/>
                    </a:lnTo>
                    <a:lnTo>
                      <a:pt x="1458" y="2363"/>
                    </a:lnTo>
                    <a:lnTo>
                      <a:pt x="1457" y="2363"/>
                    </a:lnTo>
                    <a:lnTo>
                      <a:pt x="1455" y="2363"/>
                    </a:lnTo>
                    <a:lnTo>
                      <a:pt x="1455" y="2364"/>
                    </a:lnTo>
                    <a:lnTo>
                      <a:pt x="1454" y="2364"/>
                    </a:lnTo>
                    <a:lnTo>
                      <a:pt x="1453" y="2364"/>
                    </a:lnTo>
                    <a:lnTo>
                      <a:pt x="1453" y="2365"/>
                    </a:lnTo>
                    <a:lnTo>
                      <a:pt x="1452" y="2365"/>
                    </a:lnTo>
                    <a:lnTo>
                      <a:pt x="1451" y="2366"/>
                    </a:lnTo>
                    <a:lnTo>
                      <a:pt x="1450" y="2366"/>
                    </a:lnTo>
                    <a:lnTo>
                      <a:pt x="1450" y="2367"/>
                    </a:lnTo>
                    <a:lnTo>
                      <a:pt x="1449" y="2367"/>
                    </a:lnTo>
                    <a:lnTo>
                      <a:pt x="1449" y="2369"/>
                    </a:lnTo>
                    <a:lnTo>
                      <a:pt x="1447" y="2370"/>
                    </a:lnTo>
                    <a:lnTo>
                      <a:pt x="1447" y="2371"/>
                    </a:lnTo>
                    <a:lnTo>
                      <a:pt x="1446" y="2371"/>
                    </a:lnTo>
                    <a:lnTo>
                      <a:pt x="1445" y="2372"/>
                    </a:lnTo>
                    <a:lnTo>
                      <a:pt x="1445" y="2373"/>
                    </a:lnTo>
                    <a:lnTo>
                      <a:pt x="1444" y="2373"/>
                    </a:lnTo>
                    <a:lnTo>
                      <a:pt x="1444" y="2374"/>
                    </a:lnTo>
                    <a:lnTo>
                      <a:pt x="1443" y="2374"/>
                    </a:lnTo>
                    <a:lnTo>
                      <a:pt x="1443" y="2375"/>
                    </a:lnTo>
                    <a:lnTo>
                      <a:pt x="1442" y="2375"/>
                    </a:lnTo>
                    <a:lnTo>
                      <a:pt x="1442" y="2377"/>
                    </a:lnTo>
                    <a:lnTo>
                      <a:pt x="1441" y="2377"/>
                    </a:lnTo>
                    <a:lnTo>
                      <a:pt x="1440" y="2378"/>
                    </a:lnTo>
                    <a:lnTo>
                      <a:pt x="1438" y="2379"/>
                    </a:lnTo>
                    <a:lnTo>
                      <a:pt x="1437" y="2379"/>
                    </a:lnTo>
                    <a:lnTo>
                      <a:pt x="1437" y="2380"/>
                    </a:lnTo>
                    <a:lnTo>
                      <a:pt x="1436" y="2380"/>
                    </a:lnTo>
                    <a:lnTo>
                      <a:pt x="1435" y="2380"/>
                    </a:lnTo>
                    <a:lnTo>
                      <a:pt x="1435" y="2381"/>
                    </a:lnTo>
                    <a:lnTo>
                      <a:pt x="1434" y="2381"/>
                    </a:lnTo>
                    <a:lnTo>
                      <a:pt x="1433" y="2381"/>
                    </a:lnTo>
                    <a:lnTo>
                      <a:pt x="1433" y="2382"/>
                    </a:lnTo>
                    <a:lnTo>
                      <a:pt x="1432" y="2382"/>
                    </a:lnTo>
                    <a:lnTo>
                      <a:pt x="1432" y="2383"/>
                    </a:lnTo>
                    <a:lnTo>
                      <a:pt x="1430" y="2383"/>
                    </a:lnTo>
                    <a:lnTo>
                      <a:pt x="1429" y="2384"/>
                    </a:lnTo>
                    <a:lnTo>
                      <a:pt x="1428" y="2384"/>
                    </a:lnTo>
                    <a:lnTo>
                      <a:pt x="1428" y="2386"/>
                    </a:lnTo>
                    <a:lnTo>
                      <a:pt x="1427" y="2386"/>
                    </a:lnTo>
                    <a:lnTo>
                      <a:pt x="1427" y="2387"/>
                    </a:lnTo>
                    <a:lnTo>
                      <a:pt x="1426" y="2387"/>
                    </a:lnTo>
                    <a:lnTo>
                      <a:pt x="1425" y="2387"/>
                    </a:lnTo>
                    <a:lnTo>
                      <a:pt x="1425" y="2388"/>
                    </a:lnTo>
                    <a:lnTo>
                      <a:pt x="1424" y="2389"/>
                    </a:lnTo>
                    <a:lnTo>
                      <a:pt x="1424" y="2390"/>
                    </a:lnTo>
                    <a:lnTo>
                      <a:pt x="1423" y="2390"/>
                    </a:lnTo>
                    <a:lnTo>
                      <a:pt x="1423" y="2391"/>
                    </a:lnTo>
                    <a:lnTo>
                      <a:pt x="1421" y="2391"/>
                    </a:lnTo>
                    <a:lnTo>
                      <a:pt x="1420" y="2391"/>
                    </a:lnTo>
                    <a:lnTo>
                      <a:pt x="1420" y="2392"/>
                    </a:lnTo>
                    <a:lnTo>
                      <a:pt x="1419" y="2392"/>
                    </a:lnTo>
                    <a:lnTo>
                      <a:pt x="1418" y="2394"/>
                    </a:lnTo>
                    <a:lnTo>
                      <a:pt x="1417" y="2395"/>
                    </a:lnTo>
                    <a:lnTo>
                      <a:pt x="1416" y="2395"/>
                    </a:lnTo>
                    <a:lnTo>
                      <a:pt x="1416" y="2396"/>
                    </a:lnTo>
                    <a:lnTo>
                      <a:pt x="1415" y="2396"/>
                    </a:lnTo>
                    <a:lnTo>
                      <a:pt x="1415" y="2397"/>
                    </a:lnTo>
                    <a:lnTo>
                      <a:pt x="1413" y="2397"/>
                    </a:lnTo>
                    <a:lnTo>
                      <a:pt x="1413" y="2398"/>
                    </a:lnTo>
                    <a:lnTo>
                      <a:pt x="1412" y="2398"/>
                    </a:lnTo>
                    <a:lnTo>
                      <a:pt x="1412" y="2399"/>
                    </a:lnTo>
                    <a:lnTo>
                      <a:pt x="1411" y="2399"/>
                    </a:lnTo>
                    <a:lnTo>
                      <a:pt x="1411" y="2400"/>
                    </a:lnTo>
                    <a:lnTo>
                      <a:pt x="1410" y="2400"/>
                    </a:lnTo>
                    <a:lnTo>
                      <a:pt x="1410" y="2401"/>
                    </a:lnTo>
                    <a:lnTo>
                      <a:pt x="1409" y="2401"/>
                    </a:lnTo>
                    <a:lnTo>
                      <a:pt x="1409" y="2403"/>
                    </a:lnTo>
                    <a:lnTo>
                      <a:pt x="1408" y="2403"/>
                    </a:lnTo>
                    <a:lnTo>
                      <a:pt x="1408" y="2404"/>
                    </a:lnTo>
                    <a:lnTo>
                      <a:pt x="1407" y="2404"/>
                    </a:lnTo>
                    <a:lnTo>
                      <a:pt x="1407" y="2405"/>
                    </a:lnTo>
                    <a:lnTo>
                      <a:pt x="1406" y="2406"/>
                    </a:lnTo>
                    <a:lnTo>
                      <a:pt x="1404" y="2407"/>
                    </a:lnTo>
                    <a:lnTo>
                      <a:pt x="1404" y="2408"/>
                    </a:lnTo>
                    <a:lnTo>
                      <a:pt x="1403" y="2408"/>
                    </a:lnTo>
                    <a:lnTo>
                      <a:pt x="1402" y="2408"/>
                    </a:lnTo>
                    <a:lnTo>
                      <a:pt x="1401" y="2408"/>
                    </a:lnTo>
                    <a:lnTo>
                      <a:pt x="1401" y="2407"/>
                    </a:lnTo>
                    <a:lnTo>
                      <a:pt x="1401" y="2406"/>
                    </a:lnTo>
                    <a:lnTo>
                      <a:pt x="1400" y="2406"/>
                    </a:lnTo>
                    <a:lnTo>
                      <a:pt x="1401" y="2405"/>
                    </a:lnTo>
                    <a:lnTo>
                      <a:pt x="1401" y="2404"/>
                    </a:lnTo>
                    <a:lnTo>
                      <a:pt x="1402" y="2404"/>
                    </a:lnTo>
                    <a:lnTo>
                      <a:pt x="1402" y="2403"/>
                    </a:lnTo>
                    <a:lnTo>
                      <a:pt x="1403" y="2403"/>
                    </a:lnTo>
                    <a:lnTo>
                      <a:pt x="1404" y="2401"/>
                    </a:lnTo>
                    <a:lnTo>
                      <a:pt x="1406" y="2400"/>
                    </a:lnTo>
                    <a:lnTo>
                      <a:pt x="1407" y="2400"/>
                    </a:lnTo>
                    <a:lnTo>
                      <a:pt x="1407" y="2399"/>
                    </a:lnTo>
                    <a:lnTo>
                      <a:pt x="1408" y="2399"/>
                    </a:lnTo>
                    <a:lnTo>
                      <a:pt x="1408" y="2398"/>
                    </a:lnTo>
                    <a:lnTo>
                      <a:pt x="1409" y="2398"/>
                    </a:lnTo>
                    <a:lnTo>
                      <a:pt x="1409" y="2397"/>
                    </a:lnTo>
                    <a:lnTo>
                      <a:pt x="1410" y="2397"/>
                    </a:lnTo>
                    <a:lnTo>
                      <a:pt x="1410" y="2396"/>
                    </a:lnTo>
                    <a:lnTo>
                      <a:pt x="1411" y="2396"/>
                    </a:lnTo>
                    <a:lnTo>
                      <a:pt x="1411" y="2395"/>
                    </a:lnTo>
                    <a:lnTo>
                      <a:pt x="1412" y="2395"/>
                    </a:lnTo>
                    <a:lnTo>
                      <a:pt x="1412" y="2394"/>
                    </a:lnTo>
                    <a:lnTo>
                      <a:pt x="1413" y="2394"/>
                    </a:lnTo>
                    <a:lnTo>
                      <a:pt x="1413" y="2392"/>
                    </a:lnTo>
                    <a:lnTo>
                      <a:pt x="1415" y="2392"/>
                    </a:lnTo>
                    <a:lnTo>
                      <a:pt x="1415" y="2391"/>
                    </a:lnTo>
                    <a:lnTo>
                      <a:pt x="1416" y="2391"/>
                    </a:lnTo>
                    <a:lnTo>
                      <a:pt x="1416" y="2390"/>
                    </a:lnTo>
                    <a:lnTo>
                      <a:pt x="1417" y="2390"/>
                    </a:lnTo>
                    <a:lnTo>
                      <a:pt x="1417" y="2389"/>
                    </a:lnTo>
                    <a:lnTo>
                      <a:pt x="1418" y="2389"/>
                    </a:lnTo>
                    <a:lnTo>
                      <a:pt x="1418" y="2388"/>
                    </a:lnTo>
                    <a:lnTo>
                      <a:pt x="1419" y="2388"/>
                    </a:lnTo>
                    <a:lnTo>
                      <a:pt x="1419" y="2387"/>
                    </a:lnTo>
                    <a:lnTo>
                      <a:pt x="1420" y="2387"/>
                    </a:lnTo>
                    <a:lnTo>
                      <a:pt x="1420" y="2386"/>
                    </a:lnTo>
                    <a:lnTo>
                      <a:pt x="1421" y="2386"/>
                    </a:lnTo>
                    <a:lnTo>
                      <a:pt x="1423" y="2384"/>
                    </a:lnTo>
                    <a:lnTo>
                      <a:pt x="1424" y="2384"/>
                    </a:lnTo>
                    <a:lnTo>
                      <a:pt x="1424" y="2383"/>
                    </a:lnTo>
                    <a:lnTo>
                      <a:pt x="1425" y="2383"/>
                    </a:lnTo>
                    <a:lnTo>
                      <a:pt x="1425" y="2382"/>
                    </a:lnTo>
                    <a:lnTo>
                      <a:pt x="1426" y="2382"/>
                    </a:lnTo>
                    <a:lnTo>
                      <a:pt x="1427" y="2381"/>
                    </a:lnTo>
                    <a:lnTo>
                      <a:pt x="1427" y="2380"/>
                    </a:lnTo>
                    <a:lnTo>
                      <a:pt x="1428" y="2379"/>
                    </a:lnTo>
                    <a:lnTo>
                      <a:pt x="1428" y="2378"/>
                    </a:lnTo>
                    <a:lnTo>
                      <a:pt x="1428" y="2377"/>
                    </a:lnTo>
                    <a:lnTo>
                      <a:pt x="1428" y="2375"/>
                    </a:lnTo>
                    <a:lnTo>
                      <a:pt x="1427" y="2375"/>
                    </a:lnTo>
                    <a:lnTo>
                      <a:pt x="1427" y="2374"/>
                    </a:lnTo>
                    <a:lnTo>
                      <a:pt x="1427" y="2373"/>
                    </a:lnTo>
                    <a:lnTo>
                      <a:pt x="1426" y="2373"/>
                    </a:lnTo>
                    <a:lnTo>
                      <a:pt x="1426" y="2372"/>
                    </a:lnTo>
                    <a:lnTo>
                      <a:pt x="1425" y="2372"/>
                    </a:lnTo>
                    <a:lnTo>
                      <a:pt x="1425" y="2371"/>
                    </a:lnTo>
                    <a:lnTo>
                      <a:pt x="1424" y="2370"/>
                    </a:lnTo>
                    <a:lnTo>
                      <a:pt x="1423" y="2370"/>
                    </a:lnTo>
                    <a:lnTo>
                      <a:pt x="1423" y="2369"/>
                    </a:lnTo>
                    <a:lnTo>
                      <a:pt x="1421" y="2369"/>
                    </a:lnTo>
                    <a:lnTo>
                      <a:pt x="1421" y="2367"/>
                    </a:lnTo>
                    <a:lnTo>
                      <a:pt x="1420" y="2367"/>
                    </a:lnTo>
                    <a:lnTo>
                      <a:pt x="1420" y="2366"/>
                    </a:lnTo>
                    <a:lnTo>
                      <a:pt x="1420" y="2365"/>
                    </a:lnTo>
                    <a:lnTo>
                      <a:pt x="1420" y="2364"/>
                    </a:lnTo>
                    <a:lnTo>
                      <a:pt x="1419" y="2364"/>
                    </a:lnTo>
                    <a:lnTo>
                      <a:pt x="1419" y="2363"/>
                    </a:lnTo>
                    <a:lnTo>
                      <a:pt x="1419" y="2362"/>
                    </a:lnTo>
                    <a:lnTo>
                      <a:pt x="1418" y="2362"/>
                    </a:lnTo>
                    <a:lnTo>
                      <a:pt x="1417" y="2362"/>
                    </a:lnTo>
                    <a:lnTo>
                      <a:pt x="1417" y="2361"/>
                    </a:lnTo>
                    <a:lnTo>
                      <a:pt x="1417" y="2359"/>
                    </a:lnTo>
                    <a:lnTo>
                      <a:pt x="1418" y="2359"/>
                    </a:lnTo>
                    <a:lnTo>
                      <a:pt x="1418" y="2358"/>
                    </a:lnTo>
                    <a:lnTo>
                      <a:pt x="1418" y="2357"/>
                    </a:lnTo>
                    <a:lnTo>
                      <a:pt x="1418" y="2356"/>
                    </a:lnTo>
                    <a:lnTo>
                      <a:pt x="1418" y="2355"/>
                    </a:lnTo>
                    <a:lnTo>
                      <a:pt x="1418" y="2354"/>
                    </a:lnTo>
                    <a:lnTo>
                      <a:pt x="1418" y="2353"/>
                    </a:lnTo>
                    <a:lnTo>
                      <a:pt x="1418" y="2352"/>
                    </a:lnTo>
                    <a:lnTo>
                      <a:pt x="1418" y="2350"/>
                    </a:lnTo>
                    <a:lnTo>
                      <a:pt x="1418" y="2349"/>
                    </a:lnTo>
                    <a:lnTo>
                      <a:pt x="1418" y="2348"/>
                    </a:lnTo>
                    <a:lnTo>
                      <a:pt x="1418" y="2347"/>
                    </a:lnTo>
                    <a:lnTo>
                      <a:pt x="1418" y="2346"/>
                    </a:lnTo>
                    <a:lnTo>
                      <a:pt x="1417" y="2346"/>
                    </a:lnTo>
                    <a:lnTo>
                      <a:pt x="1417" y="2345"/>
                    </a:lnTo>
                    <a:lnTo>
                      <a:pt x="1416" y="2345"/>
                    </a:lnTo>
                    <a:lnTo>
                      <a:pt x="1416" y="2344"/>
                    </a:lnTo>
                    <a:lnTo>
                      <a:pt x="1416" y="2342"/>
                    </a:lnTo>
                    <a:lnTo>
                      <a:pt x="1417" y="2341"/>
                    </a:lnTo>
                    <a:lnTo>
                      <a:pt x="1417" y="2340"/>
                    </a:lnTo>
                    <a:lnTo>
                      <a:pt x="1417" y="2339"/>
                    </a:lnTo>
                    <a:lnTo>
                      <a:pt x="1417" y="2338"/>
                    </a:lnTo>
                    <a:lnTo>
                      <a:pt x="1417" y="2337"/>
                    </a:lnTo>
                    <a:lnTo>
                      <a:pt x="1417" y="2336"/>
                    </a:lnTo>
                    <a:lnTo>
                      <a:pt x="1417" y="2335"/>
                    </a:lnTo>
                    <a:lnTo>
                      <a:pt x="1417" y="2333"/>
                    </a:lnTo>
                    <a:lnTo>
                      <a:pt x="1416" y="2333"/>
                    </a:lnTo>
                    <a:lnTo>
                      <a:pt x="1416" y="2332"/>
                    </a:lnTo>
                    <a:lnTo>
                      <a:pt x="1416" y="2331"/>
                    </a:lnTo>
                    <a:lnTo>
                      <a:pt x="1416" y="2330"/>
                    </a:lnTo>
                    <a:lnTo>
                      <a:pt x="1416" y="2329"/>
                    </a:lnTo>
                    <a:lnTo>
                      <a:pt x="1416" y="2328"/>
                    </a:lnTo>
                    <a:lnTo>
                      <a:pt x="1416" y="2327"/>
                    </a:lnTo>
                    <a:lnTo>
                      <a:pt x="1416" y="2325"/>
                    </a:lnTo>
                    <a:lnTo>
                      <a:pt x="1416" y="2324"/>
                    </a:lnTo>
                    <a:lnTo>
                      <a:pt x="1416" y="2323"/>
                    </a:lnTo>
                    <a:lnTo>
                      <a:pt x="1416" y="2322"/>
                    </a:lnTo>
                    <a:lnTo>
                      <a:pt x="1416" y="2321"/>
                    </a:lnTo>
                    <a:lnTo>
                      <a:pt x="1416" y="2320"/>
                    </a:lnTo>
                    <a:lnTo>
                      <a:pt x="1415" y="2320"/>
                    </a:lnTo>
                    <a:lnTo>
                      <a:pt x="1415" y="2319"/>
                    </a:lnTo>
                    <a:lnTo>
                      <a:pt x="1415" y="2318"/>
                    </a:lnTo>
                    <a:lnTo>
                      <a:pt x="1415" y="2316"/>
                    </a:lnTo>
                    <a:lnTo>
                      <a:pt x="1413" y="2316"/>
                    </a:lnTo>
                    <a:lnTo>
                      <a:pt x="1413" y="2315"/>
                    </a:lnTo>
                    <a:lnTo>
                      <a:pt x="1412" y="2315"/>
                    </a:lnTo>
                    <a:lnTo>
                      <a:pt x="1411" y="2315"/>
                    </a:lnTo>
                    <a:lnTo>
                      <a:pt x="1411" y="2316"/>
                    </a:lnTo>
                    <a:lnTo>
                      <a:pt x="1410" y="2316"/>
                    </a:lnTo>
                    <a:lnTo>
                      <a:pt x="1409" y="2316"/>
                    </a:lnTo>
                    <a:lnTo>
                      <a:pt x="1409" y="2318"/>
                    </a:lnTo>
                    <a:lnTo>
                      <a:pt x="1408" y="2318"/>
                    </a:lnTo>
                    <a:lnTo>
                      <a:pt x="1407" y="2318"/>
                    </a:lnTo>
                    <a:lnTo>
                      <a:pt x="1406" y="2318"/>
                    </a:lnTo>
                    <a:lnTo>
                      <a:pt x="1406" y="2319"/>
                    </a:lnTo>
                    <a:lnTo>
                      <a:pt x="1404" y="2319"/>
                    </a:lnTo>
                    <a:lnTo>
                      <a:pt x="1403" y="2319"/>
                    </a:lnTo>
                    <a:lnTo>
                      <a:pt x="1402" y="2320"/>
                    </a:lnTo>
                    <a:lnTo>
                      <a:pt x="1401" y="2320"/>
                    </a:lnTo>
                    <a:lnTo>
                      <a:pt x="1400" y="2320"/>
                    </a:lnTo>
                    <a:lnTo>
                      <a:pt x="1399" y="2319"/>
                    </a:lnTo>
                    <a:lnTo>
                      <a:pt x="1399" y="2318"/>
                    </a:lnTo>
                    <a:lnTo>
                      <a:pt x="1399" y="2316"/>
                    </a:lnTo>
                    <a:lnTo>
                      <a:pt x="1398" y="2316"/>
                    </a:lnTo>
                    <a:lnTo>
                      <a:pt x="1398" y="2315"/>
                    </a:lnTo>
                    <a:lnTo>
                      <a:pt x="1398" y="2314"/>
                    </a:lnTo>
                    <a:lnTo>
                      <a:pt x="1396" y="2314"/>
                    </a:lnTo>
                    <a:lnTo>
                      <a:pt x="1396" y="2313"/>
                    </a:lnTo>
                    <a:lnTo>
                      <a:pt x="1395" y="2313"/>
                    </a:lnTo>
                    <a:lnTo>
                      <a:pt x="1394" y="2313"/>
                    </a:lnTo>
                    <a:lnTo>
                      <a:pt x="1394" y="2314"/>
                    </a:lnTo>
                    <a:lnTo>
                      <a:pt x="1393" y="2314"/>
                    </a:lnTo>
                    <a:lnTo>
                      <a:pt x="1392" y="2314"/>
                    </a:lnTo>
                    <a:lnTo>
                      <a:pt x="1391" y="2315"/>
                    </a:lnTo>
                    <a:lnTo>
                      <a:pt x="1391" y="2314"/>
                    </a:lnTo>
                    <a:lnTo>
                      <a:pt x="1390" y="2314"/>
                    </a:lnTo>
                    <a:lnTo>
                      <a:pt x="1389" y="2315"/>
                    </a:lnTo>
                    <a:lnTo>
                      <a:pt x="1387" y="2315"/>
                    </a:lnTo>
                    <a:lnTo>
                      <a:pt x="1386" y="2316"/>
                    </a:lnTo>
                    <a:lnTo>
                      <a:pt x="1384" y="2316"/>
                    </a:lnTo>
                    <a:lnTo>
                      <a:pt x="1383" y="2318"/>
                    </a:lnTo>
                    <a:lnTo>
                      <a:pt x="1381" y="2318"/>
                    </a:lnTo>
                    <a:lnTo>
                      <a:pt x="1379" y="2319"/>
                    </a:lnTo>
                    <a:lnTo>
                      <a:pt x="1378" y="2320"/>
                    </a:lnTo>
                    <a:lnTo>
                      <a:pt x="1376" y="2320"/>
                    </a:lnTo>
                    <a:lnTo>
                      <a:pt x="1375" y="2321"/>
                    </a:lnTo>
                    <a:lnTo>
                      <a:pt x="1374" y="2321"/>
                    </a:lnTo>
                    <a:lnTo>
                      <a:pt x="1373" y="2321"/>
                    </a:lnTo>
                    <a:lnTo>
                      <a:pt x="1371" y="2322"/>
                    </a:lnTo>
                    <a:lnTo>
                      <a:pt x="1370" y="2322"/>
                    </a:lnTo>
                    <a:lnTo>
                      <a:pt x="1369" y="2323"/>
                    </a:lnTo>
                    <a:lnTo>
                      <a:pt x="1368" y="2323"/>
                    </a:lnTo>
                    <a:lnTo>
                      <a:pt x="1367" y="2324"/>
                    </a:lnTo>
                    <a:lnTo>
                      <a:pt x="1367" y="2247"/>
                    </a:lnTo>
                    <a:lnTo>
                      <a:pt x="1367" y="2023"/>
                    </a:lnTo>
                    <a:lnTo>
                      <a:pt x="1367" y="2021"/>
                    </a:lnTo>
                    <a:lnTo>
                      <a:pt x="1367" y="2007"/>
                    </a:lnTo>
                    <a:lnTo>
                      <a:pt x="1368" y="1855"/>
                    </a:lnTo>
                    <a:lnTo>
                      <a:pt x="1368" y="1823"/>
                    </a:lnTo>
                    <a:lnTo>
                      <a:pt x="1368" y="1692"/>
                    </a:lnTo>
                    <a:lnTo>
                      <a:pt x="1368" y="1689"/>
                    </a:lnTo>
                    <a:lnTo>
                      <a:pt x="1364" y="1689"/>
                    </a:lnTo>
                    <a:lnTo>
                      <a:pt x="1209" y="1689"/>
                    </a:lnTo>
                    <a:lnTo>
                      <a:pt x="1167" y="1689"/>
                    </a:lnTo>
                    <a:lnTo>
                      <a:pt x="1090" y="1689"/>
                    </a:lnTo>
                    <a:lnTo>
                      <a:pt x="691" y="1689"/>
                    </a:lnTo>
                    <a:lnTo>
                      <a:pt x="691" y="2143"/>
                    </a:lnTo>
                    <a:lnTo>
                      <a:pt x="1036" y="2337"/>
                    </a:lnTo>
                    <a:lnTo>
                      <a:pt x="1037" y="2338"/>
                    </a:lnTo>
                    <a:lnTo>
                      <a:pt x="1037" y="2339"/>
                    </a:lnTo>
                    <a:lnTo>
                      <a:pt x="1037" y="2341"/>
                    </a:lnTo>
                    <a:lnTo>
                      <a:pt x="1037" y="2342"/>
                    </a:lnTo>
                    <a:lnTo>
                      <a:pt x="1036" y="2344"/>
                    </a:lnTo>
                    <a:lnTo>
                      <a:pt x="1035" y="2344"/>
                    </a:lnTo>
                    <a:lnTo>
                      <a:pt x="1035" y="2345"/>
                    </a:lnTo>
                    <a:lnTo>
                      <a:pt x="1033" y="2346"/>
                    </a:lnTo>
                    <a:lnTo>
                      <a:pt x="1033" y="2347"/>
                    </a:lnTo>
                    <a:lnTo>
                      <a:pt x="1032" y="2347"/>
                    </a:lnTo>
                    <a:lnTo>
                      <a:pt x="1032" y="2348"/>
                    </a:lnTo>
                    <a:lnTo>
                      <a:pt x="1031" y="2348"/>
                    </a:lnTo>
                    <a:lnTo>
                      <a:pt x="1031" y="2349"/>
                    </a:lnTo>
                    <a:lnTo>
                      <a:pt x="1031" y="2350"/>
                    </a:lnTo>
                    <a:lnTo>
                      <a:pt x="1030" y="2350"/>
                    </a:lnTo>
                    <a:lnTo>
                      <a:pt x="1029" y="2352"/>
                    </a:lnTo>
                    <a:lnTo>
                      <a:pt x="1029" y="2353"/>
                    </a:lnTo>
                    <a:lnTo>
                      <a:pt x="1028" y="2353"/>
                    </a:lnTo>
                    <a:lnTo>
                      <a:pt x="1028" y="2354"/>
                    </a:lnTo>
                    <a:lnTo>
                      <a:pt x="1027" y="2354"/>
                    </a:lnTo>
                    <a:lnTo>
                      <a:pt x="1027" y="2355"/>
                    </a:lnTo>
                    <a:lnTo>
                      <a:pt x="1026" y="2356"/>
                    </a:lnTo>
                    <a:lnTo>
                      <a:pt x="1026" y="2357"/>
                    </a:lnTo>
                    <a:lnTo>
                      <a:pt x="1024" y="2357"/>
                    </a:lnTo>
                    <a:lnTo>
                      <a:pt x="1024" y="2358"/>
                    </a:lnTo>
                    <a:lnTo>
                      <a:pt x="1026" y="2358"/>
                    </a:lnTo>
                    <a:lnTo>
                      <a:pt x="1024" y="2358"/>
                    </a:lnTo>
                    <a:lnTo>
                      <a:pt x="1023" y="2358"/>
                    </a:lnTo>
                    <a:lnTo>
                      <a:pt x="1023" y="2359"/>
                    </a:lnTo>
                    <a:lnTo>
                      <a:pt x="1023" y="2361"/>
                    </a:lnTo>
                    <a:lnTo>
                      <a:pt x="1022" y="2361"/>
                    </a:lnTo>
                    <a:lnTo>
                      <a:pt x="1023" y="2361"/>
                    </a:lnTo>
                    <a:lnTo>
                      <a:pt x="1022" y="2362"/>
                    </a:lnTo>
                    <a:lnTo>
                      <a:pt x="1022" y="2361"/>
                    </a:lnTo>
                    <a:lnTo>
                      <a:pt x="1022" y="2362"/>
                    </a:lnTo>
                    <a:lnTo>
                      <a:pt x="1021" y="2362"/>
                    </a:lnTo>
                    <a:lnTo>
                      <a:pt x="1021" y="2363"/>
                    </a:lnTo>
                    <a:lnTo>
                      <a:pt x="1020" y="2364"/>
                    </a:lnTo>
                    <a:lnTo>
                      <a:pt x="1019" y="2365"/>
                    </a:lnTo>
                    <a:lnTo>
                      <a:pt x="1018" y="2366"/>
                    </a:lnTo>
                    <a:lnTo>
                      <a:pt x="1018" y="2367"/>
                    </a:lnTo>
                    <a:lnTo>
                      <a:pt x="1016" y="2367"/>
                    </a:lnTo>
                    <a:lnTo>
                      <a:pt x="1016" y="2369"/>
                    </a:lnTo>
                    <a:lnTo>
                      <a:pt x="1015" y="2369"/>
                    </a:lnTo>
                    <a:lnTo>
                      <a:pt x="1015" y="2370"/>
                    </a:lnTo>
                    <a:lnTo>
                      <a:pt x="1015" y="2371"/>
                    </a:lnTo>
                    <a:lnTo>
                      <a:pt x="1014" y="2372"/>
                    </a:lnTo>
                    <a:lnTo>
                      <a:pt x="1014" y="2373"/>
                    </a:lnTo>
                    <a:lnTo>
                      <a:pt x="1013" y="2373"/>
                    </a:lnTo>
                    <a:lnTo>
                      <a:pt x="1013" y="2374"/>
                    </a:lnTo>
                    <a:lnTo>
                      <a:pt x="1012" y="2374"/>
                    </a:lnTo>
                    <a:lnTo>
                      <a:pt x="1012" y="2375"/>
                    </a:lnTo>
                    <a:lnTo>
                      <a:pt x="1011" y="2377"/>
                    </a:lnTo>
                    <a:lnTo>
                      <a:pt x="1010" y="2378"/>
                    </a:lnTo>
                    <a:lnTo>
                      <a:pt x="1009" y="2379"/>
                    </a:lnTo>
                    <a:lnTo>
                      <a:pt x="1007" y="2380"/>
                    </a:lnTo>
                    <a:lnTo>
                      <a:pt x="1006" y="2380"/>
                    </a:lnTo>
                    <a:lnTo>
                      <a:pt x="1006" y="2381"/>
                    </a:lnTo>
                    <a:lnTo>
                      <a:pt x="1005" y="2381"/>
                    </a:lnTo>
                    <a:lnTo>
                      <a:pt x="1005" y="2382"/>
                    </a:lnTo>
                    <a:lnTo>
                      <a:pt x="1005" y="2383"/>
                    </a:lnTo>
                    <a:lnTo>
                      <a:pt x="1004" y="2383"/>
                    </a:lnTo>
                    <a:lnTo>
                      <a:pt x="1003" y="2384"/>
                    </a:lnTo>
                    <a:lnTo>
                      <a:pt x="1002" y="2384"/>
                    </a:lnTo>
                    <a:lnTo>
                      <a:pt x="1001" y="2386"/>
                    </a:lnTo>
                    <a:lnTo>
                      <a:pt x="1001" y="2387"/>
                    </a:lnTo>
                    <a:lnTo>
                      <a:pt x="999" y="2387"/>
                    </a:lnTo>
                    <a:lnTo>
                      <a:pt x="999" y="2388"/>
                    </a:lnTo>
                    <a:lnTo>
                      <a:pt x="998" y="2388"/>
                    </a:lnTo>
                    <a:lnTo>
                      <a:pt x="998" y="2389"/>
                    </a:lnTo>
                    <a:lnTo>
                      <a:pt x="998" y="2390"/>
                    </a:lnTo>
                    <a:lnTo>
                      <a:pt x="996" y="2397"/>
                    </a:lnTo>
                    <a:lnTo>
                      <a:pt x="995" y="2397"/>
                    </a:lnTo>
                    <a:lnTo>
                      <a:pt x="995" y="2398"/>
                    </a:lnTo>
                    <a:lnTo>
                      <a:pt x="994" y="2398"/>
                    </a:lnTo>
                    <a:lnTo>
                      <a:pt x="994" y="2399"/>
                    </a:lnTo>
                    <a:lnTo>
                      <a:pt x="993" y="2400"/>
                    </a:lnTo>
                    <a:lnTo>
                      <a:pt x="992" y="2400"/>
                    </a:lnTo>
                    <a:lnTo>
                      <a:pt x="992" y="2401"/>
                    </a:lnTo>
                    <a:lnTo>
                      <a:pt x="990" y="2401"/>
                    </a:lnTo>
                    <a:lnTo>
                      <a:pt x="990" y="2403"/>
                    </a:lnTo>
                    <a:lnTo>
                      <a:pt x="989" y="2403"/>
                    </a:lnTo>
                    <a:lnTo>
                      <a:pt x="988" y="2403"/>
                    </a:lnTo>
                    <a:lnTo>
                      <a:pt x="988" y="2404"/>
                    </a:lnTo>
                    <a:lnTo>
                      <a:pt x="987" y="2404"/>
                    </a:lnTo>
                    <a:lnTo>
                      <a:pt x="986" y="2404"/>
                    </a:lnTo>
                    <a:lnTo>
                      <a:pt x="986" y="2405"/>
                    </a:lnTo>
                    <a:lnTo>
                      <a:pt x="985" y="2405"/>
                    </a:lnTo>
                    <a:lnTo>
                      <a:pt x="984" y="2405"/>
                    </a:lnTo>
                    <a:lnTo>
                      <a:pt x="982" y="2405"/>
                    </a:lnTo>
                    <a:lnTo>
                      <a:pt x="982" y="2406"/>
                    </a:lnTo>
                    <a:lnTo>
                      <a:pt x="981" y="2406"/>
                    </a:lnTo>
                    <a:lnTo>
                      <a:pt x="980" y="2406"/>
                    </a:lnTo>
                    <a:lnTo>
                      <a:pt x="979" y="2406"/>
                    </a:lnTo>
                    <a:lnTo>
                      <a:pt x="978" y="2406"/>
                    </a:lnTo>
                    <a:lnTo>
                      <a:pt x="977" y="2406"/>
                    </a:lnTo>
                    <a:lnTo>
                      <a:pt x="976" y="2406"/>
                    </a:lnTo>
                    <a:lnTo>
                      <a:pt x="975" y="2406"/>
                    </a:lnTo>
                    <a:lnTo>
                      <a:pt x="973" y="2406"/>
                    </a:lnTo>
                    <a:lnTo>
                      <a:pt x="972" y="2406"/>
                    </a:lnTo>
                    <a:lnTo>
                      <a:pt x="971" y="2406"/>
                    </a:lnTo>
                    <a:lnTo>
                      <a:pt x="970" y="2406"/>
                    </a:lnTo>
                    <a:lnTo>
                      <a:pt x="969" y="2406"/>
                    </a:lnTo>
                    <a:lnTo>
                      <a:pt x="968" y="2406"/>
                    </a:lnTo>
                    <a:lnTo>
                      <a:pt x="967" y="2406"/>
                    </a:lnTo>
                    <a:lnTo>
                      <a:pt x="965" y="2406"/>
                    </a:lnTo>
                    <a:lnTo>
                      <a:pt x="965" y="2405"/>
                    </a:lnTo>
                    <a:lnTo>
                      <a:pt x="964" y="2405"/>
                    </a:lnTo>
                    <a:lnTo>
                      <a:pt x="963" y="2405"/>
                    </a:lnTo>
                    <a:lnTo>
                      <a:pt x="962" y="2405"/>
                    </a:lnTo>
                    <a:lnTo>
                      <a:pt x="962" y="2404"/>
                    </a:lnTo>
                    <a:lnTo>
                      <a:pt x="961" y="2404"/>
                    </a:lnTo>
                    <a:lnTo>
                      <a:pt x="960" y="2404"/>
                    </a:lnTo>
                    <a:lnTo>
                      <a:pt x="959" y="2404"/>
                    </a:lnTo>
                    <a:lnTo>
                      <a:pt x="957" y="2403"/>
                    </a:lnTo>
                    <a:lnTo>
                      <a:pt x="956" y="2403"/>
                    </a:lnTo>
                    <a:lnTo>
                      <a:pt x="956" y="2401"/>
                    </a:lnTo>
                    <a:lnTo>
                      <a:pt x="955" y="2401"/>
                    </a:lnTo>
                    <a:lnTo>
                      <a:pt x="955" y="2400"/>
                    </a:lnTo>
                    <a:lnTo>
                      <a:pt x="954" y="2400"/>
                    </a:lnTo>
                    <a:lnTo>
                      <a:pt x="954" y="2399"/>
                    </a:lnTo>
                    <a:lnTo>
                      <a:pt x="953" y="2398"/>
                    </a:lnTo>
                    <a:lnTo>
                      <a:pt x="952" y="2398"/>
                    </a:lnTo>
                    <a:lnTo>
                      <a:pt x="952" y="2397"/>
                    </a:lnTo>
                    <a:lnTo>
                      <a:pt x="951" y="2397"/>
                    </a:lnTo>
                    <a:lnTo>
                      <a:pt x="951" y="2396"/>
                    </a:lnTo>
                    <a:lnTo>
                      <a:pt x="951" y="2395"/>
                    </a:lnTo>
                    <a:lnTo>
                      <a:pt x="950" y="2395"/>
                    </a:lnTo>
                    <a:lnTo>
                      <a:pt x="950" y="2394"/>
                    </a:lnTo>
                    <a:lnTo>
                      <a:pt x="948" y="2392"/>
                    </a:lnTo>
                    <a:lnTo>
                      <a:pt x="948" y="2391"/>
                    </a:lnTo>
                    <a:lnTo>
                      <a:pt x="947" y="2391"/>
                    </a:lnTo>
                    <a:lnTo>
                      <a:pt x="946" y="2390"/>
                    </a:lnTo>
                    <a:lnTo>
                      <a:pt x="945" y="2389"/>
                    </a:lnTo>
                    <a:lnTo>
                      <a:pt x="944" y="2388"/>
                    </a:lnTo>
                    <a:lnTo>
                      <a:pt x="944" y="2387"/>
                    </a:lnTo>
                    <a:lnTo>
                      <a:pt x="943" y="2387"/>
                    </a:lnTo>
                    <a:lnTo>
                      <a:pt x="943" y="2386"/>
                    </a:lnTo>
                    <a:lnTo>
                      <a:pt x="942" y="2386"/>
                    </a:lnTo>
                    <a:lnTo>
                      <a:pt x="940" y="2384"/>
                    </a:lnTo>
                    <a:lnTo>
                      <a:pt x="939" y="2384"/>
                    </a:lnTo>
                    <a:lnTo>
                      <a:pt x="939" y="2383"/>
                    </a:lnTo>
                    <a:lnTo>
                      <a:pt x="938" y="2383"/>
                    </a:lnTo>
                    <a:lnTo>
                      <a:pt x="937" y="2382"/>
                    </a:lnTo>
                    <a:lnTo>
                      <a:pt x="936" y="2382"/>
                    </a:lnTo>
                    <a:lnTo>
                      <a:pt x="936" y="2381"/>
                    </a:lnTo>
                    <a:lnTo>
                      <a:pt x="935" y="2381"/>
                    </a:lnTo>
                    <a:lnTo>
                      <a:pt x="934" y="2381"/>
                    </a:lnTo>
                    <a:lnTo>
                      <a:pt x="933" y="2380"/>
                    </a:lnTo>
                    <a:lnTo>
                      <a:pt x="931" y="2380"/>
                    </a:lnTo>
                    <a:lnTo>
                      <a:pt x="930" y="2380"/>
                    </a:lnTo>
                    <a:lnTo>
                      <a:pt x="929" y="2380"/>
                    </a:lnTo>
                    <a:lnTo>
                      <a:pt x="928" y="2380"/>
                    </a:lnTo>
                    <a:lnTo>
                      <a:pt x="928" y="2379"/>
                    </a:lnTo>
                    <a:lnTo>
                      <a:pt x="927" y="2379"/>
                    </a:lnTo>
                    <a:lnTo>
                      <a:pt x="926" y="2379"/>
                    </a:lnTo>
                    <a:lnTo>
                      <a:pt x="925" y="2379"/>
                    </a:lnTo>
                    <a:lnTo>
                      <a:pt x="923" y="2379"/>
                    </a:lnTo>
                    <a:lnTo>
                      <a:pt x="922" y="2379"/>
                    </a:lnTo>
                    <a:lnTo>
                      <a:pt x="921" y="2379"/>
                    </a:lnTo>
                    <a:lnTo>
                      <a:pt x="920" y="2379"/>
                    </a:lnTo>
                    <a:lnTo>
                      <a:pt x="920" y="2378"/>
                    </a:lnTo>
                    <a:lnTo>
                      <a:pt x="919" y="2378"/>
                    </a:lnTo>
                    <a:lnTo>
                      <a:pt x="918" y="2378"/>
                    </a:lnTo>
                    <a:lnTo>
                      <a:pt x="917" y="2378"/>
                    </a:lnTo>
                    <a:lnTo>
                      <a:pt x="917" y="2377"/>
                    </a:lnTo>
                    <a:lnTo>
                      <a:pt x="916" y="2377"/>
                    </a:lnTo>
                    <a:lnTo>
                      <a:pt x="914" y="2377"/>
                    </a:lnTo>
                    <a:lnTo>
                      <a:pt x="914" y="2375"/>
                    </a:lnTo>
                    <a:lnTo>
                      <a:pt x="913" y="2375"/>
                    </a:lnTo>
                    <a:lnTo>
                      <a:pt x="912" y="2375"/>
                    </a:lnTo>
                    <a:lnTo>
                      <a:pt x="911" y="2375"/>
                    </a:lnTo>
                    <a:lnTo>
                      <a:pt x="910" y="2374"/>
                    </a:lnTo>
                    <a:lnTo>
                      <a:pt x="909" y="2374"/>
                    </a:lnTo>
                    <a:lnTo>
                      <a:pt x="908" y="2374"/>
                    </a:lnTo>
                    <a:lnTo>
                      <a:pt x="906" y="2374"/>
                    </a:lnTo>
                    <a:lnTo>
                      <a:pt x="905" y="2374"/>
                    </a:lnTo>
                    <a:lnTo>
                      <a:pt x="905" y="2373"/>
                    </a:lnTo>
                    <a:lnTo>
                      <a:pt x="904" y="2373"/>
                    </a:lnTo>
                    <a:lnTo>
                      <a:pt x="903" y="2373"/>
                    </a:lnTo>
                    <a:lnTo>
                      <a:pt x="902" y="2373"/>
                    </a:lnTo>
                    <a:lnTo>
                      <a:pt x="902" y="2372"/>
                    </a:lnTo>
                    <a:lnTo>
                      <a:pt x="901" y="2372"/>
                    </a:lnTo>
                    <a:lnTo>
                      <a:pt x="900" y="2372"/>
                    </a:lnTo>
                    <a:lnTo>
                      <a:pt x="899" y="2372"/>
                    </a:lnTo>
                    <a:lnTo>
                      <a:pt x="897" y="2372"/>
                    </a:lnTo>
                    <a:lnTo>
                      <a:pt x="896" y="2371"/>
                    </a:lnTo>
                    <a:lnTo>
                      <a:pt x="895" y="2371"/>
                    </a:lnTo>
                    <a:lnTo>
                      <a:pt x="894" y="2371"/>
                    </a:lnTo>
                    <a:lnTo>
                      <a:pt x="893" y="2371"/>
                    </a:lnTo>
                    <a:lnTo>
                      <a:pt x="892" y="2370"/>
                    </a:lnTo>
                    <a:lnTo>
                      <a:pt x="891" y="2370"/>
                    </a:lnTo>
                    <a:lnTo>
                      <a:pt x="889" y="2370"/>
                    </a:lnTo>
                    <a:lnTo>
                      <a:pt x="888" y="2370"/>
                    </a:lnTo>
                    <a:lnTo>
                      <a:pt x="887" y="2370"/>
                    </a:lnTo>
                    <a:lnTo>
                      <a:pt x="886" y="2370"/>
                    </a:lnTo>
                    <a:lnTo>
                      <a:pt x="885" y="2369"/>
                    </a:lnTo>
                    <a:lnTo>
                      <a:pt x="884" y="2369"/>
                    </a:lnTo>
                    <a:lnTo>
                      <a:pt x="883" y="2369"/>
                    </a:lnTo>
                    <a:lnTo>
                      <a:pt x="881" y="2369"/>
                    </a:lnTo>
                    <a:lnTo>
                      <a:pt x="880" y="2369"/>
                    </a:lnTo>
                    <a:lnTo>
                      <a:pt x="879" y="2369"/>
                    </a:lnTo>
                    <a:lnTo>
                      <a:pt x="878" y="2369"/>
                    </a:lnTo>
                    <a:lnTo>
                      <a:pt x="877" y="2369"/>
                    </a:lnTo>
                    <a:lnTo>
                      <a:pt x="876" y="2369"/>
                    </a:lnTo>
                    <a:lnTo>
                      <a:pt x="875" y="2369"/>
                    </a:lnTo>
                    <a:lnTo>
                      <a:pt x="874" y="2370"/>
                    </a:lnTo>
                    <a:lnTo>
                      <a:pt x="872" y="2370"/>
                    </a:lnTo>
                    <a:lnTo>
                      <a:pt x="871" y="2370"/>
                    </a:lnTo>
                    <a:lnTo>
                      <a:pt x="870" y="2370"/>
                    </a:lnTo>
                    <a:lnTo>
                      <a:pt x="868" y="2370"/>
                    </a:lnTo>
                    <a:lnTo>
                      <a:pt x="867" y="2370"/>
                    </a:lnTo>
                    <a:lnTo>
                      <a:pt x="867" y="2371"/>
                    </a:lnTo>
                    <a:lnTo>
                      <a:pt x="866" y="2371"/>
                    </a:lnTo>
                    <a:lnTo>
                      <a:pt x="864" y="2371"/>
                    </a:lnTo>
                    <a:lnTo>
                      <a:pt x="863" y="2371"/>
                    </a:lnTo>
                    <a:lnTo>
                      <a:pt x="863" y="2372"/>
                    </a:lnTo>
                    <a:lnTo>
                      <a:pt x="862" y="2372"/>
                    </a:lnTo>
                    <a:lnTo>
                      <a:pt x="861" y="2372"/>
                    </a:lnTo>
                    <a:lnTo>
                      <a:pt x="861" y="2373"/>
                    </a:lnTo>
                    <a:lnTo>
                      <a:pt x="860" y="2373"/>
                    </a:lnTo>
                    <a:lnTo>
                      <a:pt x="859" y="2374"/>
                    </a:lnTo>
                    <a:lnTo>
                      <a:pt x="858" y="2374"/>
                    </a:lnTo>
                    <a:lnTo>
                      <a:pt x="858" y="2375"/>
                    </a:lnTo>
                    <a:lnTo>
                      <a:pt x="858" y="2374"/>
                    </a:lnTo>
                    <a:lnTo>
                      <a:pt x="858" y="2375"/>
                    </a:lnTo>
                    <a:lnTo>
                      <a:pt x="857" y="2375"/>
                    </a:lnTo>
                    <a:lnTo>
                      <a:pt x="857" y="2377"/>
                    </a:lnTo>
                    <a:lnTo>
                      <a:pt x="855" y="2377"/>
                    </a:lnTo>
                    <a:lnTo>
                      <a:pt x="854" y="2377"/>
                    </a:lnTo>
                    <a:lnTo>
                      <a:pt x="854" y="2378"/>
                    </a:lnTo>
                    <a:lnTo>
                      <a:pt x="853" y="2378"/>
                    </a:lnTo>
                    <a:lnTo>
                      <a:pt x="852" y="2378"/>
                    </a:lnTo>
                    <a:lnTo>
                      <a:pt x="851" y="2378"/>
                    </a:lnTo>
                    <a:lnTo>
                      <a:pt x="850" y="2378"/>
                    </a:lnTo>
                    <a:lnTo>
                      <a:pt x="850" y="2379"/>
                    </a:lnTo>
                    <a:lnTo>
                      <a:pt x="849" y="2379"/>
                    </a:lnTo>
                    <a:lnTo>
                      <a:pt x="847" y="2379"/>
                    </a:lnTo>
                    <a:lnTo>
                      <a:pt x="847" y="2380"/>
                    </a:lnTo>
                    <a:lnTo>
                      <a:pt x="846" y="2380"/>
                    </a:lnTo>
                    <a:lnTo>
                      <a:pt x="846" y="2381"/>
                    </a:lnTo>
                    <a:lnTo>
                      <a:pt x="846" y="2382"/>
                    </a:lnTo>
                    <a:lnTo>
                      <a:pt x="845" y="2382"/>
                    </a:lnTo>
                    <a:lnTo>
                      <a:pt x="845" y="2383"/>
                    </a:lnTo>
                    <a:lnTo>
                      <a:pt x="844" y="2383"/>
                    </a:lnTo>
                    <a:lnTo>
                      <a:pt x="844" y="2384"/>
                    </a:lnTo>
                    <a:lnTo>
                      <a:pt x="843" y="2384"/>
                    </a:lnTo>
                    <a:lnTo>
                      <a:pt x="843" y="2386"/>
                    </a:lnTo>
                    <a:lnTo>
                      <a:pt x="842" y="2386"/>
                    </a:lnTo>
                    <a:lnTo>
                      <a:pt x="841" y="2387"/>
                    </a:lnTo>
                    <a:lnTo>
                      <a:pt x="840" y="2388"/>
                    </a:lnTo>
                    <a:lnTo>
                      <a:pt x="840" y="2389"/>
                    </a:lnTo>
                    <a:lnTo>
                      <a:pt x="840" y="2388"/>
                    </a:lnTo>
                    <a:lnTo>
                      <a:pt x="840" y="2389"/>
                    </a:lnTo>
                    <a:lnTo>
                      <a:pt x="838" y="2389"/>
                    </a:lnTo>
                    <a:lnTo>
                      <a:pt x="837" y="2390"/>
                    </a:lnTo>
                    <a:lnTo>
                      <a:pt x="836" y="2391"/>
                    </a:lnTo>
                    <a:lnTo>
                      <a:pt x="835" y="2391"/>
                    </a:lnTo>
                    <a:lnTo>
                      <a:pt x="833" y="2394"/>
                    </a:lnTo>
                    <a:lnTo>
                      <a:pt x="832" y="2395"/>
                    </a:lnTo>
                    <a:lnTo>
                      <a:pt x="830" y="2396"/>
                    </a:lnTo>
                    <a:lnTo>
                      <a:pt x="829" y="2396"/>
                    </a:lnTo>
                    <a:lnTo>
                      <a:pt x="829" y="2397"/>
                    </a:lnTo>
                    <a:lnTo>
                      <a:pt x="828" y="2397"/>
                    </a:lnTo>
                    <a:lnTo>
                      <a:pt x="828" y="2398"/>
                    </a:lnTo>
                    <a:lnTo>
                      <a:pt x="827" y="2399"/>
                    </a:lnTo>
                    <a:lnTo>
                      <a:pt x="827" y="2400"/>
                    </a:lnTo>
                    <a:lnTo>
                      <a:pt x="826" y="2400"/>
                    </a:lnTo>
                    <a:lnTo>
                      <a:pt x="826" y="2401"/>
                    </a:lnTo>
                    <a:lnTo>
                      <a:pt x="825" y="2401"/>
                    </a:lnTo>
                    <a:lnTo>
                      <a:pt x="824" y="2403"/>
                    </a:lnTo>
                    <a:lnTo>
                      <a:pt x="824" y="2404"/>
                    </a:lnTo>
                    <a:lnTo>
                      <a:pt x="823" y="2404"/>
                    </a:lnTo>
                    <a:lnTo>
                      <a:pt x="823" y="2405"/>
                    </a:lnTo>
                    <a:lnTo>
                      <a:pt x="823" y="2406"/>
                    </a:lnTo>
                    <a:lnTo>
                      <a:pt x="821" y="2406"/>
                    </a:lnTo>
                    <a:lnTo>
                      <a:pt x="821" y="2407"/>
                    </a:lnTo>
                    <a:lnTo>
                      <a:pt x="821" y="2408"/>
                    </a:lnTo>
                    <a:lnTo>
                      <a:pt x="821" y="2409"/>
                    </a:lnTo>
                    <a:lnTo>
                      <a:pt x="820" y="2409"/>
                    </a:lnTo>
                    <a:lnTo>
                      <a:pt x="820" y="2411"/>
                    </a:lnTo>
                    <a:lnTo>
                      <a:pt x="819" y="2412"/>
                    </a:lnTo>
                    <a:lnTo>
                      <a:pt x="819" y="2413"/>
                    </a:lnTo>
                    <a:lnTo>
                      <a:pt x="818" y="2413"/>
                    </a:lnTo>
                    <a:lnTo>
                      <a:pt x="817" y="2413"/>
                    </a:lnTo>
                    <a:lnTo>
                      <a:pt x="817" y="2414"/>
                    </a:lnTo>
                    <a:lnTo>
                      <a:pt x="816" y="2414"/>
                    </a:lnTo>
                    <a:lnTo>
                      <a:pt x="815" y="2414"/>
                    </a:lnTo>
                    <a:lnTo>
                      <a:pt x="815" y="2415"/>
                    </a:lnTo>
                    <a:lnTo>
                      <a:pt x="813" y="2415"/>
                    </a:lnTo>
                    <a:lnTo>
                      <a:pt x="812" y="2416"/>
                    </a:lnTo>
                    <a:lnTo>
                      <a:pt x="812" y="2417"/>
                    </a:lnTo>
                    <a:lnTo>
                      <a:pt x="811" y="2417"/>
                    </a:lnTo>
                    <a:lnTo>
                      <a:pt x="810" y="2418"/>
                    </a:lnTo>
                    <a:lnTo>
                      <a:pt x="810" y="2420"/>
                    </a:lnTo>
                    <a:lnTo>
                      <a:pt x="809" y="2420"/>
                    </a:lnTo>
                    <a:lnTo>
                      <a:pt x="809" y="2421"/>
                    </a:lnTo>
                    <a:lnTo>
                      <a:pt x="808" y="2421"/>
                    </a:lnTo>
                    <a:lnTo>
                      <a:pt x="808" y="2422"/>
                    </a:lnTo>
                    <a:lnTo>
                      <a:pt x="807" y="2422"/>
                    </a:lnTo>
                    <a:lnTo>
                      <a:pt x="806" y="2422"/>
                    </a:lnTo>
                    <a:lnTo>
                      <a:pt x="804" y="2422"/>
                    </a:lnTo>
                    <a:lnTo>
                      <a:pt x="803" y="2422"/>
                    </a:lnTo>
                    <a:lnTo>
                      <a:pt x="802" y="2422"/>
                    </a:lnTo>
                    <a:lnTo>
                      <a:pt x="801" y="2422"/>
                    </a:lnTo>
                    <a:lnTo>
                      <a:pt x="800" y="2422"/>
                    </a:lnTo>
                    <a:lnTo>
                      <a:pt x="799" y="2422"/>
                    </a:lnTo>
                    <a:lnTo>
                      <a:pt x="799" y="2423"/>
                    </a:lnTo>
                    <a:lnTo>
                      <a:pt x="798" y="2422"/>
                    </a:lnTo>
                    <a:lnTo>
                      <a:pt x="796" y="2422"/>
                    </a:lnTo>
                    <a:lnTo>
                      <a:pt x="795" y="2422"/>
                    </a:lnTo>
                    <a:lnTo>
                      <a:pt x="794" y="2422"/>
                    </a:lnTo>
                    <a:lnTo>
                      <a:pt x="793" y="2422"/>
                    </a:lnTo>
                    <a:lnTo>
                      <a:pt x="792" y="2422"/>
                    </a:lnTo>
                    <a:lnTo>
                      <a:pt x="791" y="2422"/>
                    </a:lnTo>
                    <a:lnTo>
                      <a:pt x="790" y="2422"/>
                    </a:lnTo>
                    <a:lnTo>
                      <a:pt x="788" y="2422"/>
                    </a:lnTo>
                    <a:lnTo>
                      <a:pt x="788" y="2421"/>
                    </a:lnTo>
                    <a:lnTo>
                      <a:pt x="787" y="2421"/>
                    </a:lnTo>
                    <a:lnTo>
                      <a:pt x="787" y="2420"/>
                    </a:lnTo>
                    <a:lnTo>
                      <a:pt x="786" y="2420"/>
                    </a:lnTo>
                    <a:lnTo>
                      <a:pt x="785" y="2420"/>
                    </a:lnTo>
                    <a:lnTo>
                      <a:pt x="785" y="2418"/>
                    </a:lnTo>
                    <a:lnTo>
                      <a:pt x="784" y="2418"/>
                    </a:lnTo>
                    <a:lnTo>
                      <a:pt x="784" y="2420"/>
                    </a:lnTo>
                    <a:lnTo>
                      <a:pt x="784" y="2421"/>
                    </a:lnTo>
                    <a:lnTo>
                      <a:pt x="783" y="2421"/>
                    </a:lnTo>
                    <a:lnTo>
                      <a:pt x="782" y="2421"/>
                    </a:lnTo>
                    <a:lnTo>
                      <a:pt x="783" y="2421"/>
                    </a:lnTo>
                    <a:lnTo>
                      <a:pt x="784" y="2421"/>
                    </a:lnTo>
                    <a:lnTo>
                      <a:pt x="784" y="2420"/>
                    </a:lnTo>
                    <a:lnTo>
                      <a:pt x="783" y="2420"/>
                    </a:lnTo>
                    <a:lnTo>
                      <a:pt x="783" y="2418"/>
                    </a:lnTo>
                    <a:lnTo>
                      <a:pt x="784" y="2418"/>
                    </a:lnTo>
                    <a:lnTo>
                      <a:pt x="783" y="2417"/>
                    </a:lnTo>
                    <a:lnTo>
                      <a:pt x="782" y="2417"/>
                    </a:lnTo>
                    <a:lnTo>
                      <a:pt x="782" y="2416"/>
                    </a:lnTo>
                    <a:lnTo>
                      <a:pt x="781" y="2416"/>
                    </a:lnTo>
                    <a:lnTo>
                      <a:pt x="781" y="2415"/>
                    </a:lnTo>
                    <a:lnTo>
                      <a:pt x="779" y="2415"/>
                    </a:lnTo>
                    <a:lnTo>
                      <a:pt x="778" y="2415"/>
                    </a:lnTo>
                    <a:lnTo>
                      <a:pt x="777" y="2415"/>
                    </a:lnTo>
                    <a:lnTo>
                      <a:pt x="777" y="2416"/>
                    </a:lnTo>
                    <a:lnTo>
                      <a:pt x="776" y="2416"/>
                    </a:lnTo>
                    <a:lnTo>
                      <a:pt x="776" y="2417"/>
                    </a:lnTo>
                    <a:lnTo>
                      <a:pt x="775" y="2417"/>
                    </a:lnTo>
                    <a:lnTo>
                      <a:pt x="774" y="2417"/>
                    </a:lnTo>
                    <a:lnTo>
                      <a:pt x="774" y="2418"/>
                    </a:lnTo>
                    <a:lnTo>
                      <a:pt x="773" y="2418"/>
                    </a:lnTo>
                    <a:lnTo>
                      <a:pt x="771" y="2418"/>
                    </a:lnTo>
                    <a:lnTo>
                      <a:pt x="773" y="2418"/>
                    </a:lnTo>
                    <a:lnTo>
                      <a:pt x="773" y="2417"/>
                    </a:lnTo>
                    <a:lnTo>
                      <a:pt x="771" y="2417"/>
                    </a:lnTo>
                    <a:lnTo>
                      <a:pt x="770" y="2417"/>
                    </a:lnTo>
                    <a:lnTo>
                      <a:pt x="770" y="2418"/>
                    </a:lnTo>
                    <a:lnTo>
                      <a:pt x="769" y="2418"/>
                    </a:lnTo>
                    <a:lnTo>
                      <a:pt x="768" y="2418"/>
                    </a:lnTo>
                    <a:lnTo>
                      <a:pt x="768" y="2420"/>
                    </a:lnTo>
                    <a:lnTo>
                      <a:pt x="767" y="2420"/>
                    </a:lnTo>
                    <a:lnTo>
                      <a:pt x="766" y="2420"/>
                    </a:lnTo>
                    <a:lnTo>
                      <a:pt x="766" y="2421"/>
                    </a:lnTo>
                    <a:lnTo>
                      <a:pt x="765" y="2421"/>
                    </a:lnTo>
                    <a:lnTo>
                      <a:pt x="764" y="2421"/>
                    </a:lnTo>
                    <a:lnTo>
                      <a:pt x="764" y="2422"/>
                    </a:lnTo>
                    <a:lnTo>
                      <a:pt x="762" y="2422"/>
                    </a:lnTo>
                    <a:lnTo>
                      <a:pt x="761" y="2422"/>
                    </a:lnTo>
                    <a:lnTo>
                      <a:pt x="761" y="2423"/>
                    </a:lnTo>
                    <a:lnTo>
                      <a:pt x="760" y="2423"/>
                    </a:lnTo>
                    <a:lnTo>
                      <a:pt x="760" y="2424"/>
                    </a:lnTo>
                    <a:lnTo>
                      <a:pt x="759" y="2424"/>
                    </a:lnTo>
                    <a:lnTo>
                      <a:pt x="758" y="2424"/>
                    </a:lnTo>
                    <a:lnTo>
                      <a:pt x="758" y="2425"/>
                    </a:lnTo>
                    <a:lnTo>
                      <a:pt x="757" y="2425"/>
                    </a:lnTo>
                    <a:lnTo>
                      <a:pt x="757" y="2426"/>
                    </a:lnTo>
                    <a:lnTo>
                      <a:pt x="756" y="2426"/>
                    </a:lnTo>
                    <a:lnTo>
                      <a:pt x="756" y="2428"/>
                    </a:lnTo>
                    <a:lnTo>
                      <a:pt x="754" y="2429"/>
                    </a:lnTo>
                    <a:lnTo>
                      <a:pt x="754" y="2430"/>
                    </a:lnTo>
                    <a:lnTo>
                      <a:pt x="753" y="2430"/>
                    </a:lnTo>
                    <a:lnTo>
                      <a:pt x="753" y="2431"/>
                    </a:lnTo>
                    <a:lnTo>
                      <a:pt x="752" y="2431"/>
                    </a:lnTo>
                    <a:lnTo>
                      <a:pt x="752" y="2432"/>
                    </a:lnTo>
                    <a:lnTo>
                      <a:pt x="751" y="2432"/>
                    </a:lnTo>
                    <a:lnTo>
                      <a:pt x="750" y="2432"/>
                    </a:lnTo>
                    <a:lnTo>
                      <a:pt x="749" y="2432"/>
                    </a:lnTo>
                    <a:lnTo>
                      <a:pt x="749" y="2433"/>
                    </a:lnTo>
                    <a:lnTo>
                      <a:pt x="748" y="2433"/>
                    </a:lnTo>
                    <a:lnTo>
                      <a:pt x="747" y="2433"/>
                    </a:lnTo>
                    <a:lnTo>
                      <a:pt x="747" y="2434"/>
                    </a:lnTo>
                    <a:lnTo>
                      <a:pt x="745" y="2436"/>
                    </a:lnTo>
                    <a:lnTo>
                      <a:pt x="744" y="2437"/>
                    </a:lnTo>
                    <a:lnTo>
                      <a:pt x="744" y="2438"/>
                    </a:lnTo>
                    <a:lnTo>
                      <a:pt x="744" y="2439"/>
                    </a:lnTo>
                    <a:lnTo>
                      <a:pt x="745" y="2439"/>
                    </a:lnTo>
                    <a:lnTo>
                      <a:pt x="745" y="2440"/>
                    </a:lnTo>
                    <a:lnTo>
                      <a:pt x="745" y="2441"/>
                    </a:lnTo>
                    <a:lnTo>
                      <a:pt x="747" y="2441"/>
                    </a:lnTo>
                    <a:lnTo>
                      <a:pt x="747" y="2442"/>
                    </a:lnTo>
                    <a:lnTo>
                      <a:pt x="747" y="2443"/>
                    </a:lnTo>
                    <a:lnTo>
                      <a:pt x="748" y="2443"/>
                    </a:lnTo>
                    <a:lnTo>
                      <a:pt x="748" y="2445"/>
                    </a:lnTo>
                    <a:lnTo>
                      <a:pt x="748" y="2446"/>
                    </a:lnTo>
                    <a:lnTo>
                      <a:pt x="748" y="2447"/>
                    </a:lnTo>
                    <a:lnTo>
                      <a:pt x="748" y="2448"/>
                    </a:lnTo>
                    <a:lnTo>
                      <a:pt x="748" y="2449"/>
                    </a:lnTo>
                    <a:lnTo>
                      <a:pt x="747" y="2449"/>
                    </a:lnTo>
                    <a:lnTo>
                      <a:pt x="747" y="2450"/>
                    </a:lnTo>
                    <a:lnTo>
                      <a:pt x="745" y="2450"/>
                    </a:lnTo>
                    <a:lnTo>
                      <a:pt x="744" y="2450"/>
                    </a:lnTo>
                    <a:lnTo>
                      <a:pt x="743" y="2451"/>
                    </a:lnTo>
                    <a:lnTo>
                      <a:pt x="742" y="2451"/>
                    </a:lnTo>
                    <a:lnTo>
                      <a:pt x="742" y="2453"/>
                    </a:lnTo>
                    <a:lnTo>
                      <a:pt x="741" y="2453"/>
                    </a:lnTo>
                    <a:lnTo>
                      <a:pt x="741" y="2454"/>
                    </a:lnTo>
                    <a:lnTo>
                      <a:pt x="740" y="2454"/>
                    </a:lnTo>
                    <a:lnTo>
                      <a:pt x="739" y="2455"/>
                    </a:lnTo>
                    <a:lnTo>
                      <a:pt x="737" y="2455"/>
                    </a:lnTo>
                    <a:lnTo>
                      <a:pt x="737" y="2456"/>
                    </a:lnTo>
                    <a:lnTo>
                      <a:pt x="736" y="2456"/>
                    </a:lnTo>
                    <a:lnTo>
                      <a:pt x="735" y="2456"/>
                    </a:lnTo>
                    <a:lnTo>
                      <a:pt x="734" y="2456"/>
                    </a:lnTo>
                    <a:lnTo>
                      <a:pt x="733" y="2456"/>
                    </a:lnTo>
                    <a:lnTo>
                      <a:pt x="732" y="2456"/>
                    </a:lnTo>
                    <a:lnTo>
                      <a:pt x="731" y="2456"/>
                    </a:lnTo>
                    <a:lnTo>
                      <a:pt x="730" y="2455"/>
                    </a:lnTo>
                    <a:lnTo>
                      <a:pt x="728" y="2455"/>
                    </a:lnTo>
                    <a:lnTo>
                      <a:pt x="727" y="2455"/>
                    </a:lnTo>
                    <a:lnTo>
                      <a:pt x="727" y="2454"/>
                    </a:lnTo>
                    <a:lnTo>
                      <a:pt x="726" y="2453"/>
                    </a:lnTo>
                    <a:lnTo>
                      <a:pt x="725" y="2453"/>
                    </a:lnTo>
                    <a:lnTo>
                      <a:pt x="725" y="2451"/>
                    </a:lnTo>
                    <a:lnTo>
                      <a:pt x="724" y="2451"/>
                    </a:lnTo>
                    <a:lnTo>
                      <a:pt x="724" y="2450"/>
                    </a:lnTo>
                    <a:lnTo>
                      <a:pt x="723" y="2450"/>
                    </a:lnTo>
                    <a:lnTo>
                      <a:pt x="723" y="2449"/>
                    </a:lnTo>
                    <a:lnTo>
                      <a:pt x="723" y="2450"/>
                    </a:lnTo>
                    <a:lnTo>
                      <a:pt x="722" y="2450"/>
                    </a:lnTo>
                    <a:lnTo>
                      <a:pt x="720" y="2449"/>
                    </a:lnTo>
                    <a:lnTo>
                      <a:pt x="720" y="2450"/>
                    </a:lnTo>
                    <a:lnTo>
                      <a:pt x="720" y="2449"/>
                    </a:lnTo>
                    <a:lnTo>
                      <a:pt x="719" y="2450"/>
                    </a:lnTo>
                    <a:lnTo>
                      <a:pt x="719" y="2449"/>
                    </a:lnTo>
                    <a:lnTo>
                      <a:pt x="718" y="2449"/>
                    </a:lnTo>
                    <a:lnTo>
                      <a:pt x="717" y="2449"/>
                    </a:lnTo>
                    <a:lnTo>
                      <a:pt x="717" y="2448"/>
                    </a:lnTo>
                    <a:lnTo>
                      <a:pt x="716" y="2448"/>
                    </a:lnTo>
                    <a:lnTo>
                      <a:pt x="716" y="2447"/>
                    </a:lnTo>
                    <a:lnTo>
                      <a:pt x="715" y="2447"/>
                    </a:lnTo>
                    <a:lnTo>
                      <a:pt x="715" y="2446"/>
                    </a:lnTo>
                    <a:lnTo>
                      <a:pt x="714" y="2445"/>
                    </a:lnTo>
                    <a:lnTo>
                      <a:pt x="714" y="2443"/>
                    </a:lnTo>
                    <a:lnTo>
                      <a:pt x="712" y="2443"/>
                    </a:lnTo>
                    <a:lnTo>
                      <a:pt x="712" y="2442"/>
                    </a:lnTo>
                    <a:lnTo>
                      <a:pt x="711" y="2442"/>
                    </a:lnTo>
                    <a:lnTo>
                      <a:pt x="711" y="2441"/>
                    </a:lnTo>
                    <a:lnTo>
                      <a:pt x="711" y="2440"/>
                    </a:lnTo>
                    <a:lnTo>
                      <a:pt x="711" y="2439"/>
                    </a:lnTo>
                    <a:lnTo>
                      <a:pt x="711" y="2438"/>
                    </a:lnTo>
                    <a:lnTo>
                      <a:pt x="711" y="2437"/>
                    </a:lnTo>
                    <a:lnTo>
                      <a:pt x="711" y="2436"/>
                    </a:lnTo>
                    <a:lnTo>
                      <a:pt x="710" y="2436"/>
                    </a:lnTo>
                    <a:lnTo>
                      <a:pt x="710" y="2434"/>
                    </a:lnTo>
                    <a:lnTo>
                      <a:pt x="710" y="2433"/>
                    </a:lnTo>
                    <a:lnTo>
                      <a:pt x="709" y="2433"/>
                    </a:lnTo>
                    <a:lnTo>
                      <a:pt x="709" y="2432"/>
                    </a:lnTo>
                    <a:lnTo>
                      <a:pt x="709" y="2431"/>
                    </a:lnTo>
                    <a:lnTo>
                      <a:pt x="709" y="2430"/>
                    </a:lnTo>
                    <a:lnTo>
                      <a:pt x="709" y="2429"/>
                    </a:lnTo>
                    <a:lnTo>
                      <a:pt x="709" y="2428"/>
                    </a:lnTo>
                    <a:lnTo>
                      <a:pt x="709" y="2426"/>
                    </a:lnTo>
                    <a:lnTo>
                      <a:pt x="709" y="2425"/>
                    </a:lnTo>
                    <a:lnTo>
                      <a:pt x="709" y="2424"/>
                    </a:lnTo>
                    <a:lnTo>
                      <a:pt x="709" y="2423"/>
                    </a:lnTo>
                    <a:lnTo>
                      <a:pt x="709" y="2422"/>
                    </a:lnTo>
                    <a:lnTo>
                      <a:pt x="709" y="2421"/>
                    </a:lnTo>
                    <a:lnTo>
                      <a:pt x="709" y="2420"/>
                    </a:lnTo>
                    <a:lnTo>
                      <a:pt x="709" y="2418"/>
                    </a:lnTo>
                    <a:lnTo>
                      <a:pt x="709" y="2417"/>
                    </a:lnTo>
                    <a:lnTo>
                      <a:pt x="709" y="2416"/>
                    </a:lnTo>
                    <a:lnTo>
                      <a:pt x="708" y="2416"/>
                    </a:lnTo>
                    <a:lnTo>
                      <a:pt x="707" y="2416"/>
                    </a:lnTo>
                    <a:lnTo>
                      <a:pt x="706" y="2416"/>
                    </a:lnTo>
                    <a:lnTo>
                      <a:pt x="705" y="2416"/>
                    </a:lnTo>
                    <a:lnTo>
                      <a:pt x="703" y="2416"/>
                    </a:lnTo>
                    <a:lnTo>
                      <a:pt x="702" y="2416"/>
                    </a:lnTo>
                    <a:lnTo>
                      <a:pt x="702" y="2415"/>
                    </a:lnTo>
                    <a:lnTo>
                      <a:pt x="701" y="2415"/>
                    </a:lnTo>
                    <a:lnTo>
                      <a:pt x="700" y="2415"/>
                    </a:lnTo>
                    <a:lnTo>
                      <a:pt x="700" y="2414"/>
                    </a:lnTo>
                    <a:lnTo>
                      <a:pt x="699" y="2414"/>
                    </a:lnTo>
                    <a:lnTo>
                      <a:pt x="698" y="2414"/>
                    </a:lnTo>
                    <a:lnTo>
                      <a:pt x="697" y="2414"/>
                    </a:lnTo>
                    <a:lnTo>
                      <a:pt x="697" y="2415"/>
                    </a:lnTo>
                    <a:lnTo>
                      <a:pt x="695" y="2415"/>
                    </a:lnTo>
                    <a:lnTo>
                      <a:pt x="694" y="2415"/>
                    </a:lnTo>
                    <a:lnTo>
                      <a:pt x="693" y="2416"/>
                    </a:lnTo>
                    <a:lnTo>
                      <a:pt x="692" y="2416"/>
                    </a:lnTo>
                    <a:lnTo>
                      <a:pt x="691" y="2416"/>
                    </a:lnTo>
                    <a:lnTo>
                      <a:pt x="690" y="2416"/>
                    </a:lnTo>
                    <a:lnTo>
                      <a:pt x="690" y="2415"/>
                    </a:lnTo>
                    <a:lnTo>
                      <a:pt x="689" y="2415"/>
                    </a:lnTo>
                    <a:lnTo>
                      <a:pt x="688" y="2415"/>
                    </a:lnTo>
                    <a:lnTo>
                      <a:pt x="686" y="2415"/>
                    </a:lnTo>
                    <a:lnTo>
                      <a:pt x="685" y="2415"/>
                    </a:lnTo>
                    <a:lnTo>
                      <a:pt x="684" y="2415"/>
                    </a:lnTo>
                    <a:lnTo>
                      <a:pt x="684" y="2414"/>
                    </a:lnTo>
                    <a:lnTo>
                      <a:pt x="683" y="2414"/>
                    </a:lnTo>
                    <a:lnTo>
                      <a:pt x="682" y="2414"/>
                    </a:lnTo>
                    <a:lnTo>
                      <a:pt x="682" y="2413"/>
                    </a:lnTo>
                    <a:lnTo>
                      <a:pt x="681" y="2412"/>
                    </a:lnTo>
                    <a:lnTo>
                      <a:pt x="681" y="2411"/>
                    </a:lnTo>
                    <a:lnTo>
                      <a:pt x="680" y="2409"/>
                    </a:lnTo>
                    <a:lnTo>
                      <a:pt x="680" y="2408"/>
                    </a:lnTo>
                    <a:lnTo>
                      <a:pt x="678" y="2408"/>
                    </a:lnTo>
                    <a:lnTo>
                      <a:pt x="678" y="2407"/>
                    </a:lnTo>
                    <a:lnTo>
                      <a:pt x="677" y="2407"/>
                    </a:lnTo>
                    <a:lnTo>
                      <a:pt x="677" y="2406"/>
                    </a:lnTo>
                    <a:lnTo>
                      <a:pt x="676" y="2405"/>
                    </a:lnTo>
                    <a:lnTo>
                      <a:pt x="676" y="2404"/>
                    </a:lnTo>
                    <a:lnTo>
                      <a:pt x="675" y="2404"/>
                    </a:lnTo>
                    <a:lnTo>
                      <a:pt x="675" y="2403"/>
                    </a:lnTo>
                    <a:lnTo>
                      <a:pt x="674" y="2403"/>
                    </a:lnTo>
                    <a:lnTo>
                      <a:pt x="674" y="2401"/>
                    </a:lnTo>
                    <a:lnTo>
                      <a:pt x="674" y="2400"/>
                    </a:lnTo>
                    <a:lnTo>
                      <a:pt x="673" y="2400"/>
                    </a:lnTo>
                    <a:lnTo>
                      <a:pt x="672" y="2399"/>
                    </a:lnTo>
                    <a:lnTo>
                      <a:pt x="672" y="2398"/>
                    </a:lnTo>
                    <a:lnTo>
                      <a:pt x="671" y="2398"/>
                    </a:lnTo>
                    <a:lnTo>
                      <a:pt x="671" y="2397"/>
                    </a:lnTo>
                    <a:lnTo>
                      <a:pt x="669" y="2397"/>
                    </a:lnTo>
                    <a:lnTo>
                      <a:pt x="669" y="2396"/>
                    </a:lnTo>
                    <a:lnTo>
                      <a:pt x="668" y="2396"/>
                    </a:lnTo>
                    <a:lnTo>
                      <a:pt x="667" y="2396"/>
                    </a:lnTo>
                    <a:lnTo>
                      <a:pt x="667" y="2395"/>
                    </a:lnTo>
                    <a:lnTo>
                      <a:pt x="666" y="2395"/>
                    </a:lnTo>
                    <a:lnTo>
                      <a:pt x="665" y="2395"/>
                    </a:lnTo>
                    <a:lnTo>
                      <a:pt x="664" y="2395"/>
                    </a:lnTo>
                    <a:lnTo>
                      <a:pt x="663" y="2395"/>
                    </a:lnTo>
                    <a:lnTo>
                      <a:pt x="661" y="2395"/>
                    </a:lnTo>
                    <a:lnTo>
                      <a:pt x="660" y="2395"/>
                    </a:lnTo>
                    <a:lnTo>
                      <a:pt x="660" y="2396"/>
                    </a:lnTo>
                    <a:lnTo>
                      <a:pt x="660" y="2397"/>
                    </a:lnTo>
                    <a:lnTo>
                      <a:pt x="659" y="2397"/>
                    </a:lnTo>
                    <a:lnTo>
                      <a:pt x="660" y="2397"/>
                    </a:lnTo>
                    <a:lnTo>
                      <a:pt x="660" y="2396"/>
                    </a:lnTo>
                    <a:lnTo>
                      <a:pt x="660" y="2395"/>
                    </a:lnTo>
                    <a:lnTo>
                      <a:pt x="659" y="2395"/>
                    </a:lnTo>
                    <a:lnTo>
                      <a:pt x="658" y="2395"/>
                    </a:lnTo>
                    <a:lnTo>
                      <a:pt x="657" y="2395"/>
                    </a:lnTo>
                    <a:lnTo>
                      <a:pt x="657" y="2394"/>
                    </a:lnTo>
                    <a:lnTo>
                      <a:pt x="656" y="2394"/>
                    </a:lnTo>
                    <a:lnTo>
                      <a:pt x="655" y="2394"/>
                    </a:lnTo>
                    <a:lnTo>
                      <a:pt x="654" y="2394"/>
                    </a:lnTo>
                    <a:lnTo>
                      <a:pt x="652" y="2394"/>
                    </a:lnTo>
                    <a:lnTo>
                      <a:pt x="652" y="2392"/>
                    </a:lnTo>
                    <a:lnTo>
                      <a:pt x="651" y="2392"/>
                    </a:lnTo>
                    <a:lnTo>
                      <a:pt x="650" y="2392"/>
                    </a:lnTo>
                    <a:lnTo>
                      <a:pt x="650" y="2391"/>
                    </a:lnTo>
                    <a:lnTo>
                      <a:pt x="649" y="2391"/>
                    </a:lnTo>
                    <a:lnTo>
                      <a:pt x="649" y="2390"/>
                    </a:lnTo>
                    <a:lnTo>
                      <a:pt x="648" y="2390"/>
                    </a:lnTo>
                    <a:lnTo>
                      <a:pt x="648" y="2389"/>
                    </a:lnTo>
                    <a:lnTo>
                      <a:pt x="647" y="2388"/>
                    </a:lnTo>
                    <a:lnTo>
                      <a:pt x="647" y="2387"/>
                    </a:lnTo>
                    <a:lnTo>
                      <a:pt x="646" y="2387"/>
                    </a:lnTo>
                    <a:lnTo>
                      <a:pt x="646" y="2386"/>
                    </a:lnTo>
                    <a:lnTo>
                      <a:pt x="646" y="2384"/>
                    </a:lnTo>
                    <a:lnTo>
                      <a:pt x="644" y="2384"/>
                    </a:lnTo>
                    <a:lnTo>
                      <a:pt x="644" y="2383"/>
                    </a:lnTo>
                    <a:lnTo>
                      <a:pt x="643" y="2382"/>
                    </a:lnTo>
                    <a:lnTo>
                      <a:pt x="642" y="2382"/>
                    </a:lnTo>
                    <a:lnTo>
                      <a:pt x="642" y="2381"/>
                    </a:lnTo>
                    <a:lnTo>
                      <a:pt x="641" y="2381"/>
                    </a:lnTo>
                    <a:lnTo>
                      <a:pt x="640" y="2381"/>
                    </a:lnTo>
                    <a:lnTo>
                      <a:pt x="640" y="2380"/>
                    </a:lnTo>
                    <a:lnTo>
                      <a:pt x="639" y="2380"/>
                    </a:lnTo>
                    <a:lnTo>
                      <a:pt x="638" y="2380"/>
                    </a:lnTo>
                    <a:lnTo>
                      <a:pt x="636" y="2380"/>
                    </a:lnTo>
                    <a:lnTo>
                      <a:pt x="635" y="2380"/>
                    </a:lnTo>
                    <a:lnTo>
                      <a:pt x="634" y="2380"/>
                    </a:lnTo>
                    <a:lnTo>
                      <a:pt x="634" y="2379"/>
                    </a:lnTo>
                    <a:lnTo>
                      <a:pt x="633" y="2379"/>
                    </a:lnTo>
                    <a:lnTo>
                      <a:pt x="632" y="2379"/>
                    </a:lnTo>
                    <a:lnTo>
                      <a:pt x="631" y="2379"/>
                    </a:lnTo>
                    <a:lnTo>
                      <a:pt x="631" y="2378"/>
                    </a:lnTo>
                    <a:lnTo>
                      <a:pt x="630" y="2378"/>
                    </a:lnTo>
                    <a:lnTo>
                      <a:pt x="629" y="2378"/>
                    </a:lnTo>
                    <a:lnTo>
                      <a:pt x="627" y="2378"/>
                    </a:lnTo>
                    <a:lnTo>
                      <a:pt x="627" y="2377"/>
                    </a:lnTo>
                    <a:lnTo>
                      <a:pt x="626" y="2377"/>
                    </a:lnTo>
                    <a:lnTo>
                      <a:pt x="626" y="2378"/>
                    </a:lnTo>
                    <a:lnTo>
                      <a:pt x="625" y="2378"/>
                    </a:lnTo>
                    <a:lnTo>
                      <a:pt x="624" y="2378"/>
                    </a:lnTo>
                    <a:lnTo>
                      <a:pt x="624" y="2379"/>
                    </a:lnTo>
                    <a:lnTo>
                      <a:pt x="623" y="2379"/>
                    </a:lnTo>
                    <a:lnTo>
                      <a:pt x="623" y="2380"/>
                    </a:lnTo>
                    <a:lnTo>
                      <a:pt x="622" y="2380"/>
                    </a:lnTo>
                    <a:lnTo>
                      <a:pt x="621" y="2380"/>
                    </a:lnTo>
                    <a:lnTo>
                      <a:pt x="619" y="2380"/>
                    </a:lnTo>
                    <a:lnTo>
                      <a:pt x="619" y="2379"/>
                    </a:lnTo>
                    <a:lnTo>
                      <a:pt x="618" y="2379"/>
                    </a:lnTo>
                    <a:lnTo>
                      <a:pt x="618" y="2378"/>
                    </a:lnTo>
                    <a:lnTo>
                      <a:pt x="617" y="2378"/>
                    </a:lnTo>
                    <a:lnTo>
                      <a:pt x="617" y="2377"/>
                    </a:lnTo>
                    <a:lnTo>
                      <a:pt x="617" y="2375"/>
                    </a:lnTo>
                    <a:lnTo>
                      <a:pt x="616" y="2375"/>
                    </a:lnTo>
                    <a:lnTo>
                      <a:pt x="616" y="2374"/>
                    </a:lnTo>
                    <a:lnTo>
                      <a:pt x="615" y="2374"/>
                    </a:lnTo>
                    <a:lnTo>
                      <a:pt x="615" y="2373"/>
                    </a:lnTo>
                    <a:lnTo>
                      <a:pt x="614" y="2373"/>
                    </a:lnTo>
                    <a:lnTo>
                      <a:pt x="614" y="2372"/>
                    </a:lnTo>
                    <a:lnTo>
                      <a:pt x="613" y="2372"/>
                    </a:lnTo>
                    <a:lnTo>
                      <a:pt x="612" y="2372"/>
                    </a:lnTo>
                    <a:lnTo>
                      <a:pt x="612" y="2371"/>
                    </a:lnTo>
                    <a:lnTo>
                      <a:pt x="610" y="2371"/>
                    </a:lnTo>
                    <a:lnTo>
                      <a:pt x="609" y="2371"/>
                    </a:lnTo>
                    <a:lnTo>
                      <a:pt x="609" y="2370"/>
                    </a:lnTo>
                    <a:lnTo>
                      <a:pt x="608" y="2370"/>
                    </a:lnTo>
                    <a:lnTo>
                      <a:pt x="607" y="2370"/>
                    </a:lnTo>
                    <a:lnTo>
                      <a:pt x="606" y="2370"/>
                    </a:lnTo>
                    <a:lnTo>
                      <a:pt x="605" y="2370"/>
                    </a:lnTo>
                    <a:lnTo>
                      <a:pt x="604" y="2370"/>
                    </a:lnTo>
                    <a:lnTo>
                      <a:pt x="602" y="2370"/>
                    </a:lnTo>
                    <a:lnTo>
                      <a:pt x="601" y="2370"/>
                    </a:lnTo>
                    <a:lnTo>
                      <a:pt x="600" y="2370"/>
                    </a:lnTo>
                    <a:lnTo>
                      <a:pt x="599" y="2370"/>
                    </a:lnTo>
                    <a:lnTo>
                      <a:pt x="599" y="2369"/>
                    </a:lnTo>
                    <a:lnTo>
                      <a:pt x="598" y="2369"/>
                    </a:lnTo>
                    <a:lnTo>
                      <a:pt x="597" y="2369"/>
                    </a:lnTo>
                    <a:lnTo>
                      <a:pt x="596" y="2369"/>
                    </a:lnTo>
                    <a:lnTo>
                      <a:pt x="596" y="2367"/>
                    </a:lnTo>
                    <a:lnTo>
                      <a:pt x="595" y="2367"/>
                    </a:lnTo>
                    <a:lnTo>
                      <a:pt x="593" y="2367"/>
                    </a:lnTo>
                    <a:lnTo>
                      <a:pt x="593" y="2366"/>
                    </a:lnTo>
                    <a:lnTo>
                      <a:pt x="592" y="2366"/>
                    </a:lnTo>
                    <a:lnTo>
                      <a:pt x="591" y="2366"/>
                    </a:lnTo>
                    <a:lnTo>
                      <a:pt x="590" y="2366"/>
                    </a:lnTo>
                    <a:lnTo>
                      <a:pt x="589" y="2366"/>
                    </a:lnTo>
                    <a:lnTo>
                      <a:pt x="589" y="2365"/>
                    </a:lnTo>
                    <a:lnTo>
                      <a:pt x="588" y="2365"/>
                    </a:lnTo>
                    <a:lnTo>
                      <a:pt x="588" y="2364"/>
                    </a:lnTo>
                    <a:lnTo>
                      <a:pt x="587" y="2364"/>
                    </a:lnTo>
                    <a:lnTo>
                      <a:pt x="585" y="2364"/>
                    </a:lnTo>
                    <a:lnTo>
                      <a:pt x="584" y="2363"/>
                    </a:lnTo>
                    <a:lnTo>
                      <a:pt x="583" y="2363"/>
                    </a:lnTo>
                    <a:lnTo>
                      <a:pt x="583" y="2362"/>
                    </a:lnTo>
                    <a:lnTo>
                      <a:pt x="582" y="2362"/>
                    </a:lnTo>
                    <a:lnTo>
                      <a:pt x="582" y="2361"/>
                    </a:lnTo>
                    <a:lnTo>
                      <a:pt x="581" y="2361"/>
                    </a:lnTo>
                    <a:lnTo>
                      <a:pt x="581" y="2359"/>
                    </a:lnTo>
                    <a:lnTo>
                      <a:pt x="580" y="2359"/>
                    </a:lnTo>
                    <a:lnTo>
                      <a:pt x="579" y="2358"/>
                    </a:lnTo>
                    <a:lnTo>
                      <a:pt x="579" y="2357"/>
                    </a:lnTo>
                    <a:lnTo>
                      <a:pt x="578" y="2356"/>
                    </a:lnTo>
                    <a:lnTo>
                      <a:pt x="576" y="2356"/>
                    </a:lnTo>
                    <a:lnTo>
                      <a:pt x="576" y="2355"/>
                    </a:lnTo>
                    <a:lnTo>
                      <a:pt x="576" y="2354"/>
                    </a:lnTo>
                    <a:lnTo>
                      <a:pt x="575" y="2354"/>
                    </a:lnTo>
                    <a:lnTo>
                      <a:pt x="575" y="2353"/>
                    </a:lnTo>
                    <a:lnTo>
                      <a:pt x="575" y="2352"/>
                    </a:lnTo>
                    <a:lnTo>
                      <a:pt x="575" y="2350"/>
                    </a:lnTo>
                    <a:lnTo>
                      <a:pt x="574" y="2349"/>
                    </a:lnTo>
                    <a:lnTo>
                      <a:pt x="574" y="2348"/>
                    </a:lnTo>
                    <a:lnTo>
                      <a:pt x="574" y="2347"/>
                    </a:lnTo>
                    <a:lnTo>
                      <a:pt x="573" y="2347"/>
                    </a:lnTo>
                    <a:lnTo>
                      <a:pt x="573" y="2346"/>
                    </a:lnTo>
                    <a:lnTo>
                      <a:pt x="572" y="2345"/>
                    </a:lnTo>
                    <a:lnTo>
                      <a:pt x="572" y="2344"/>
                    </a:lnTo>
                    <a:lnTo>
                      <a:pt x="571" y="2344"/>
                    </a:lnTo>
                    <a:lnTo>
                      <a:pt x="571" y="2342"/>
                    </a:lnTo>
                    <a:lnTo>
                      <a:pt x="570" y="2342"/>
                    </a:lnTo>
                    <a:lnTo>
                      <a:pt x="570" y="2341"/>
                    </a:lnTo>
                    <a:lnTo>
                      <a:pt x="568" y="2340"/>
                    </a:lnTo>
                    <a:lnTo>
                      <a:pt x="567" y="2340"/>
                    </a:lnTo>
                    <a:lnTo>
                      <a:pt x="567" y="2339"/>
                    </a:lnTo>
                    <a:lnTo>
                      <a:pt x="566" y="2339"/>
                    </a:lnTo>
                    <a:lnTo>
                      <a:pt x="565" y="2338"/>
                    </a:lnTo>
                    <a:lnTo>
                      <a:pt x="564" y="2338"/>
                    </a:lnTo>
                    <a:lnTo>
                      <a:pt x="564" y="2337"/>
                    </a:lnTo>
                    <a:lnTo>
                      <a:pt x="563" y="2337"/>
                    </a:lnTo>
                    <a:lnTo>
                      <a:pt x="563" y="2336"/>
                    </a:lnTo>
                    <a:lnTo>
                      <a:pt x="562" y="2336"/>
                    </a:lnTo>
                    <a:lnTo>
                      <a:pt x="561" y="2336"/>
                    </a:lnTo>
                    <a:lnTo>
                      <a:pt x="561" y="2335"/>
                    </a:lnTo>
                    <a:lnTo>
                      <a:pt x="559" y="2333"/>
                    </a:lnTo>
                    <a:lnTo>
                      <a:pt x="559" y="2332"/>
                    </a:lnTo>
                    <a:lnTo>
                      <a:pt x="558" y="2332"/>
                    </a:lnTo>
                    <a:lnTo>
                      <a:pt x="558" y="2331"/>
                    </a:lnTo>
                    <a:lnTo>
                      <a:pt x="557" y="2330"/>
                    </a:lnTo>
                    <a:lnTo>
                      <a:pt x="557" y="2329"/>
                    </a:lnTo>
                    <a:lnTo>
                      <a:pt x="557" y="2328"/>
                    </a:lnTo>
                    <a:lnTo>
                      <a:pt x="556" y="2328"/>
                    </a:lnTo>
                    <a:lnTo>
                      <a:pt x="556" y="2327"/>
                    </a:lnTo>
                    <a:lnTo>
                      <a:pt x="555" y="2327"/>
                    </a:lnTo>
                    <a:lnTo>
                      <a:pt x="555" y="2325"/>
                    </a:lnTo>
                    <a:lnTo>
                      <a:pt x="555" y="2324"/>
                    </a:lnTo>
                    <a:lnTo>
                      <a:pt x="554" y="2324"/>
                    </a:lnTo>
                    <a:lnTo>
                      <a:pt x="554" y="2323"/>
                    </a:lnTo>
                    <a:lnTo>
                      <a:pt x="553" y="2323"/>
                    </a:lnTo>
                    <a:lnTo>
                      <a:pt x="553" y="2322"/>
                    </a:lnTo>
                    <a:lnTo>
                      <a:pt x="551" y="2322"/>
                    </a:lnTo>
                    <a:lnTo>
                      <a:pt x="550" y="2322"/>
                    </a:lnTo>
                    <a:lnTo>
                      <a:pt x="549" y="2321"/>
                    </a:lnTo>
                    <a:lnTo>
                      <a:pt x="548" y="2321"/>
                    </a:lnTo>
                    <a:lnTo>
                      <a:pt x="547" y="2320"/>
                    </a:lnTo>
                    <a:lnTo>
                      <a:pt x="547" y="2319"/>
                    </a:lnTo>
                    <a:lnTo>
                      <a:pt x="546" y="2319"/>
                    </a:lnTo>
                    <a:lnTo>
                      <a:pt x="546" y="2318"/>
                    </a:lnTo>
                    <a:lnTo>
                      <a:pt x="546" y="2316"/>
                    </a:lnTo>
                    <a:lnTo>
                      <a:pt x="545" y="2316"/>
                    </a:lnTo>
                    <a:lnTo>
                      <a:pt x="545" y="2315"/>
                    </a:lnTo>
                    <a:lnTo>
                      <a:pt x="543" y="2314"/>
                    </a:lnTo>
                    <a:lnTo>
                      <a:pt x="543" y="2313"/>
                    </a:lnTo>
                    <a:lnTo>
                      <a:pt x="542" y="2313"/>
                    </a:lnTo>
                    <a:lnTo>
                      <a:pt x="542" y="2312"/>
                    </a:lnTo>
                    <a:lnTo>
                      <a:pt x="542" y="2311"/>
                    </a:lnTo>
                    <a:lnTo>
                      <a:pt x="542" y="2310"/>
                    </a:lnTo>
                    <a:lnTo>
                      <a:pt x="541" y="2310"/>
                    </a:lnTo>
                    <a:lnTo>
                      <a:pt x="541" y="2308"/>
                    </a:lnTo>
                    <a:lnTo>
                      <a:pt x="540" y="2307"/>
                    </a:lnTo>
                    <a:lnTo>
                      <a:pt x="540" y="2306"/>
                    </a:lnTo>
                    <a:lnTo>
                      <a:pt x="540" y="2305"/>
                    </a:lnTo>
                    <a:lnTo>
                      <a:pt x="539" y="2305"/>
                    </a:lnTo>
                    <a:lnTo>
                      <a:pt x="539" y="2304"/>
                    </a:lnTo>
                    <a:lnTo>
                      <a:pt x="538" y="2304"/>
                    </a:lnTo>
                    <a:lnTo>
                      <a:pt x="538" y="2303"/>
                    </a:lnTo>
                    <a:lnTo>
                      <a:pt x="537" y="2303"/>
                    </a:lnTo>
                    <a:lnTo>
                      <a:pt x="537" y="2302"/>
                    </a:lnTo>
                    <a:lnTo>
                      <a:pt x="536" y="2302"/>
                    </a:lnTo>
                    <a:lnTo>
                      <a:pt x="536" y="2300"/>
                    </a:lnTo>
                    <a:lnTo>
                      <a:pt x="534" y="2300"/>
                    </a:lnTo>
                    <a:lnTo>
                      <a:pt x="533" y="2299"/>
                    </a:lnTo>
                    <a:lnTo>
                      <a:pt x="532" y="2299"/>
                    </a:lnTo>
                    <a:lnTo>
                      <a:pt x="532" y="2298"/>
                    </a:lnTo>
                    <a:lnTo>
                      <a:pt x="531" y="2298"/>
                    </a:lnTo>
                    <a:lnTo>
                      <a:pt x="531" y="2297"/>
                    </a:lnTo>
                    <a:lnTo>
                      <a:pt x="530" y="2297"/>
                    </a:lnTo>
                    <a:lnTo>
                      <a:pt x="530" y="2296"/>
                    </a:lnTo>
                    <a:lnTo>
                      <a:pt x="529" y="2296"/>
                    </a:lnTo>
                    <a:lnTo>
                      <a:pt x="529" y="2295"/>
                    </a:lnTo>
                    <a:lnTo>
                      <a:pt x="528" y="2295"/>
                    </a:lnTo>
                    <a:lnTo>
                      <a:pt x="528" y="2294"/>
                    </a:lnTo>
                    <a:lnTo>
                      <a:pt x="526" y="2294"/>
                    </a:lnTo>
                    <a:lnTo>
                      <a:pt x="526" y="2293"/>
                    </a:lnTo>
                    <a:lnTo>
                      <a:pt x="525" y="2293"/>
                    </a:lnTo>
                    <a:lnTo>
                      <a:pt x="524" y="2293"/>
                    </a:lnTo>
                    <a:lnTo>
                      <a:pt x="524" y="2291"/>
                    </a:lnTo>
                    <a:lnTo>
                      <a:pt x="523" y="2291"/>
                    </a:lnTo>
                    <a:lnTo>
                      <a:pt x="523" y="2290"/>
                    </a:lnTo>
                    <a:lnTo>
                      <a:pt x="522" y="2290"/>
                    </a:lnTo>
                    <a:lnTo>
                      <a:pt x="522" y="2289"/>
                    </a:lnTo>
                    <a:lnTo>
                      <a:pt x="521" y="2289"/>
                    </a:lnTo>
                    <a:lnTo>
                      <a:pt x="520" y="2289"/>
                    </a:lnTo>
                    <a:lnTo>
                      <a:pt x="520" y="2290"/>
                    </a:lnTo>
                    <a:lnTo>
                      <a:pt x="519" y="2290"/>
                    </a:lnTo>
                    <a:lnTo>
                      <a:pt x="517" y="2290"/>
                    </a:lnTo>
                    <a:lnTo>
                      <a:pt x="516" y="2290"/>
                    </a:lnTo>
                    <a:lnTo>
                      <a:pt x="515" y="2290"/>
                    </a:lnTo>
                    <a:lnTo>
                      <a:pt x="514" y="2290"/>
                    </a:lnTo>
                    <a:lnTo>
                      <a:pt x="514" y="2291"/>
                    </a:lnTo>
                    <a:lnTo>
                      <a:pt x="513" y="2291"/>
                    </a:lnTo>
                    <a:lnTo>
                      <a:pt x="512" y="2291"/>
                    </a:lnTo>
                    <a:lnTo>
                      <a:pt x="511" y="2291"/>
                    </a:lnTo>
                    <a:lnTo>
                      <a:pt x="509" y="2291"/>
                    </a:lnTo>
                    <a:lnTo>
                      <a:pt x="508" y="2291"/>
                    </a:lnTo>
                    <a:lnTo>
                      <a:pt x="507" y="2291"/>
                    </a:lnTo>
                    <a:lnTo>
                      <a:pt x="507" y="2293"/>
                    </a:lnTo>
                    <a:lnTo>
                      <a:pt x="506" y="2293"/>
                    </a:lnTo>
                    <a:lnTo>
                      <a:pt x="505" y="2293"/>
                    </a:lnTo>
                    <a:lnTo>
                      <a:pt x="504" y="2293"/>
                    </a:lnTo>
                    <a:lnTo>
                      <a:pt x="504" y="2294"/>
                    </a:lnTo>
                    <a:lnTo>
                      <a:pt x="503" y="2294"/>
                    </a:lnTo>
                    <a:lnTo>
                      <a:pt x="502" y="2294"/>
                    </a:lnTo>
                    <a:lnTo>
                      <a:pt x="502" y="2295"/>
                    </a:lnTo>
                    <a:lnTo>
                      <a:pt x="500" y="2295"/>
                    </a:lnTo>
                    <a:lnTo>
                      <a:pt x="499" y="2295"/>
                    </a:lnTo>
                    <a:lnTo>
                      <a:pt x="498" y="2295"/>
                    </a:lnTo>
                    <a:lnTo>
                      <a:pt x="497" y="2295"/>
                    </a:lnTo>
                    <a:lnTo>
                      <a:pt x="496" y="2295"/>
                    </a:lnTo>
                    <a:lnTo>
                      <a:pt x="496" y="2296"/>
                    </a:lnTo>
                    <a:lnTo>
                      <a:pt x="495" y="2295"/>
                    </a:lnTo>
                    <a:lnTo>
                      <a:pt x="494" y="2295"/>
                    </a:lnTo>
                    <a:lnTo>
                      <a:pt x="492" y="2295"/>
                    </a:lnTo>
                    <a:lnTo>
                      <a:pt x="492" y="2294"/>
                    </a:lnTo>
                    <a:lnTo>
                      <a:pt x="491" y="2294"/>
                    </a:lnTo>
                    <a:lnTo>
                      <a:pt x="491" y="2293"/>
                    </a:lnTo>
                    <a:lnTo>
                      <a:pt x="490" y="2293"/>
                    </a:lnTo>
                    <a:lnTo>
                      <a:pt x="490" y="2291"/>
                    </a:lnTo>
                    <a:lnTo>
                      <a:pt x="490" y="2290"/>
                    </a:lnTo>
                    <a:lnTo>
                      <a:pt x="490" y="2289"/>
                    </a:lnTo>
                    <a:lnTo>
                      <a:pt x="489" y="2289"/>
                    </a:lnTo>
                    <a:lnTo>
                      <a:pt x="489" y="2288"/>
                    </a:lnTo>
                    <a:lnTo>
                      <a:pt x="489" y="2287"/>
                    </a:lnTo>
                    <a:lnTo>
                      <a:pt x="489" y="2286"/>
                    </a:lnTo>
                    <a:lnTo>
                      <a:pt x="489" y="2285"/>
                    </a:lnTo>
                    <a:lnTo>
                      <a:pt x="489" y="2283"/>
                    </a:lnTo>
                    <a:lnTo>
                      <a:pt x="490" y="2283"/>
                    </a:lnTo>
                    <a:lnTo>
                      <a:pt x="490" y="2282"/>
                    </a:lnTo>
                    <a:lnTo>
                      <a:pt x="491" y="2282"/>
                    </a:lnTo>
                    <a:lnTo>
                      <a:pt x="491" y="2281"/>
                    </a:lnTo>
                    <a:lnTo>
                      <a:pt x="492" y="2280"/>
                    </a:lnTo>
                    <a:lnTo>
                      <a:pt x="492" y="2279"/>
                    </a:lnTo>
                    <a:lnTo>
                      <a:pt x="492" y="2278"/>
                    </a:lnTo>
                    <a:lnTo>
                      <a:pt x="494" y="2278"/>
                    </a:lnTo>
                    <a:lnTo>
                      <a:pt x="494" y="2277"/>
                    </a:lnTo>
                    <a:lnTo>
                      <a:pt x="494" y="2276"/>
                    </a:lnTo>
                    <a:lnTo>
                      <a:pt x="495" y="2274"/>
                    </a:lnTo>
                    <a:lnTo>
                      <a:pt x="495" y="2273"/>
                    </a:lnTo>
                    <a:lnTo>
                      <a:pt x="495" y="2272"/>
                    </a:lnTo>
                    <a:lnTo>
                      <a:pt x="494" y="2271"/>
                    </a:lnTo>
                    <a:lnTo>
                      <a:pt x="492" y="2270"/>
                    </a:lnTo>
                    <a:lnTo>
                      <a:pt x="491" y="2270"/>
                    </a:lnTo>
                    <a:lnTo>
                      <a:pt x="490" y="2269"/>
                    </a:lnTo>
                    <a:lnTo>
                      <a:pt x="489" y="2269"/>
                    </a:lnTo>
                    <a:lnTo>
                      <a:pt x="488" y="2269"/>
                    </a:lnTo>
                    <a:lnTo>
                      <a:pt x="487" y="2269"/>
                    </a:lnTo>
                    <a:lnTo>
                      <a:pt x="486" y="2269"/>
                    </a:lnTo>
                    <a:lnTo>
                      <a:pt x="485" y="2269"/>
                    </a:lnTo>
                    <a:lnTo>
                      <a:pt x="483" y="2269"/>
                    </a:lnTo>
                    <a:lnTo>
                      <a:pt x="483" y="2268"/>
                    </a:lnTo>
                    <a:lnTo>
                      <a:pt x="482" y="2268"/>
                    </a:lnTo>
                    <a:lnTo>
                      <a:pt x="481" y="2266"/>
                    </a:lnTo>
                    <a:lnTo>
                      <a:pt x="480" y="2266"/>
                    </a:lnTo>
                    <a:lnTo>
                      <a:pt x="479" y="2266"/>
                    </a:lnTo>
                    <a:lnTo>
                      <a:pt x="478" y="2266"/>
                    </a:lnTo>
                    <a:lnTo>
                      <a:pt x="478" y="2265"/>
                    </a:lnTo>
                    <a:lnTo>
                      <a:pt x="477" y="2265"/>
                    </a:lnTo>
                    <a:lnTo>
                      <a:pt x="475" y="2264"/>
                    </a:lnTo>
                    <a:lnTo>
                      <a:pt x="475" y="2265"/>
                    </a:lnTo>
                    <a:lnTo>
                      <a:pt x="475" y="2264"/>
                    </a:lnTo>
                    <a:lnTo>
                      <a:pt x="474" y="2264"/>
                    </a:lnTo>
                    <a:lnTo>
                      <a:pt x="474" y="2263"/>
                    </a:lnTo>
                    <a:lnTo>
                      <a:pt x="473" y="2263"/>
                    </a:lnTo>
                    <a:lnTo>
                      <a:pt x="473" y="2262"/>
                    </a:lnTo>
                    <a:lnTo>
                      <a:pt x="472" y="2262"/>
                    </a:lnTo>
                    <a:lnTo>
                      <a:pt x="472" y="2261"/>
                    </a:lnTo>
                    <a:lnTo>
                      <a:pt x="472" y="2260"/>
                    </a:lnTo>
                    <a:lnTo>
                      <a:pt x="471" y="2260"/>
                    </a:lnTo>
                    <a:lnTo>
                      <a:pt x="471" y="2259"/>
                    </a:lnTo>
                    <a:lnTo>
                      <a:pt x="470" y="2259"/>
                    </a:lnTo>
                    <a:lnTo>
                      <a:pt x="470" y="2257"/>
                    </a:lnTo>
                    <a:lnTo>
                      <a:pt x="469" y="2256"/>
                    </a:lnTo>
                    <a:lnTo>
                      <a:pt x="469" y="2255"/>
                    </a:lnTo>
                    <a:lnTo>
                      <a:pt x="467" y="2255"/>
                    </a:lnTo>
                    <a:lnTo>
                      <a:pt x="467" y="2254"/>
                    </a:lnTo>
                    <a:lnTo>
                      <a:pt x="466" y="2254"/>
                    </a:lnTo>
                    <a:lnTo>
                      <a:pt x="466" y="2253"/>
                    </a:lnTo>
                    <a:lnTo>
                      <a:pt x="465" y="2253"/>
                    </a:lnTo>
                    <a:lnTo>
                      <a:pt x="464" y="2253"/>
                    </a:lnTo>
                    <a:lnTo>
                      <a:pt x="464" y="2252"/>
                    </a:lnTo>
                    <a:lnTo>
                      <a:pt x="463" y="2252"/>
                    </a:lnTo>
                    <a:lnTo>
                      <a:pt x="463" y="2251"/>
                    </a:lnTo>
                    <a:lnTo>
                      <a:pt x="462" y="2251"/>
                    </a:lnTo>
                    <a:lnTo>
                      <a:pt x="461" y="2251"/>
                    </a:lnTo>
                    <a:lnTo>
                      <a:pt x="461" y="2249"/>
                    </a:lnTo>
                    <a:lnTo>
                      <a:pt x="461" y="2248"/>
                    </a:lnTo>
                    <a:lnTo>
                      <a:pt x="460" y="2248"/>
                    </a:lnTo>
                    <a:lnTo>
                      <a:pt x="458" y="2248"/>
                    </a:lnTo>
                    <a:lnTo>
                      <a:pt x="457" y="2248"/>
                    </a:lnTo>
                    <a:lnTo>
                      <a:pt x="457" y="2247"/>
                    </a:lnTo>
                    <a:lnTo>
                      <a:pt x="456" y="2247"/>
                    </a:lnTo>
                    <a:lnTo>
                      <a:pt x="455" y="2247"/>
                    </a:lnTo>
                    <a:lnTo>
                      <a:pt x="454" y="2246"/>
                    </a:lnTo>
                    <a:lnTo>
                      <a:pt x="453" y="2246"/>
                    </a:lnTo>
                    <a:lnTo>
                      <a:pt x="452" y="2246"/>
                    </a:lnTo>
                    <a:lnTo>
                      <a:pt x="450" y="2246"/>
                    </a:lnTo>
                    <a:lnTo>
                      <a:pt x="449" y="2246"/>
                    </a:lnTo>
                    <a:lnTo>
                      <a:pt x="449" y="2245"/>
                    </a:lnTo>
                    <a:lnTo>
                      <a:pt x="448" y="2245"/>
                    </a:lnTo>
                    <a:lnTo>
                      <a:pt x="447" y="2245"/>
                    </a:lnTo>
                    <a:lnTo>
                      <a:pt x="446" y="2245"/>
                    </a:lnTo>
                    <a:lnTo>
                      <a:pt x="445" y="2245"/>
                    </a:lnTo>
                    <a:lnTo>
                      <a:pt x="444" y="2245"/>
                    </a:lnTo>
                    <a:lnTo>
                      <a:pt x="443" y="2245"/>
                    </a:lnTo>
                    <a:lnTo>
                      <a:pt x="443" y="2246"/>
                    </a:lnTo>
                    <a:lnTo>
                      <a:pt x="441" y="2246"/>
                    </a:lnTo>
                    <a:lnTo>
                      <a:pt x="441" y="2245"/>
                    </a:lnTo>
                    <a:lnTo>
                      <a:pt x="440" y="2245"/>
                    </a:lnTo>
                    <a:lnTo>
                      <a:pt x="439" y="2245"/>
                    </a:lnTo>
                    <a:lnTo>
                      <a:pt x="438" y="2245"/>
                    </a:lnTo>
                    <a:lnTo>
                      <a:pt x="437" y="2244"/>
                    </a:lnTo>
                    <a:lnTo>
                      <a:pt x="436" y="2244"/>
                    </a:lnTo>
                    <a:lnTo>
                      <a:pt x="435" y="2244"/>
                    </a:lnTo>
                    <a:lnTo>
                      <a:pt x="433" y="2244"/>
                    </a:lnTo>
                    <a:lnTo>
                      <a:pt x="433" y="2243"/>
                    </a:lnTo>
                    <a:lnTo>
                      <a:pt x="432" y="2243"/>
                    </a:lnTo>
                    <a:lnTo>
                      <a:pt x="432" y="2242"/>
                    </a:lnTo>
                    <a:lnTo>
                      <a:pt x="431" y="2242"/>
                    </a:lnTo>
                    <a:lnTo>
                      <a:pt x="431" y="2240"/>
                    </a:lnTo>
                    <a:lnTo>
                      <a:pt x="430" y="2240"/>
                    </a:lnTo>
                    <a:lnTo>
                      <a:pt x="430" y="2239"/>
                    </a:lnTo>
                    <a:lnTo>
                      <a:pt x="429" y="2239"/>
                    </a:lnTo>
                    <a:lnTo>
                      <a:pt x="429" y="2238"/>
                    </a:lnTo>
                    <a:lnTo>
                      <a:pt x="428" y="2238"/>
                    </a:lnTo>
                    <a:lnTo>
                      <a:pt x="428" y="2237"/>
                    </a:lnTo>
                    <a:lnTo>
                      <a:pt x="427" y="2237"/>
                    </a:lnTo>
                    <a:lnTo>
                      <a:pt x="427" y="2236"/>
                    </a:lnTo>
                    <a:lnTo>
                      <a:pt x="426" y="2235"/>
                    </a:lnTo>
                    <a:lnTo>
                      <a:pt x="426" y="2234"/>
                    </a:lnTo>
                    <a:lnTo>
                      <a:pt x="424" y="2232"/>
                    </a:lnTo>
                    <a:lnTo>
                      <a:pt x="424" y="2231"/>
                    </a:lnTo>
                    <a:lnTo>
                      <a:pt x="423" y="2231"/>
                    </a:lnTo>
                    <a:lnTo>
                      <a:pt x="423" y="2230"/>
                    </a:lnTo>
                    <a:lnTo>
                      <a:pt x="422" y="2230"/>
                    </a:lnTo>
                    <a:lnTo>
                      <a:pt x="422" y="2229"/>
                    </a:lnTo>
                    <a:lnTo>
                      <a:pt x="421" y="2228"/>
                    </a:lnTo>
                    <a:lnTo>
                      <a:pt x="420" y="2227"/>
                    </a:lnTo>
                    <a:lnTo>
                      <a:pt x="419" y="2226"/>
                    </a:lnTo>
                    <a:lnTo>
                      <a:pt x="418" y="2226"/>
                    </a:lnTo>
                    <a:lnTo>
                      <a:pt x="418" y="2224"/>
                    </a:lnTo>
                    <a:lnTo>
                      <a:pt x="416" y="2224"/>
                    </a:lnTo>
                    <a:lnTo>
                      <a:pt x="416" y="2223"/>
                    </a:lnTo>
                    <a:lnTo>
                      <a:pt x="415" y="2223"/>
                    </a:lnTo>
                    <a:lnTo>
                      <a:pt x="414" y="2222"/>
                    </a:lnTo>
                    <a:lnTo>
                      <a:pt x="413" y="2222"/>
                    </a:lnTo>
                    <a:lnTo>
                      <a:pt x="413" y="2221"/>
                    </a:lnTo>
                    <a:lnTo>
                      <a:pt x="412" y="2221"/>
                    </a:lnTo>
                    <a:lnTo>
                      <a:pt x="411" y="2221"/>
                    </a:lnTo>
                    <a:lnTo>
                      <a:pt x="411" y="2220"/>
                    </a:lnTo>
                    <a:lnTo>
                      <a:pt x="410" y="2220"/>
                    </a:lnTo>
                    <a:lnTo>
                      <a:pt x="410" y="2219"/>
                    </a:lnTo>
                    <a:lnTo>
                      <a:pt x="409" y="2219"/>
                    </a:lnTo>
                    <a:lnTo>
                      <a:pt x="407" y="2219"/>
                    </a:lnTo>
                    <a:lnTo>
                      <a:pt x="407" y="2218"/>
                    </a:lnTo>
                    <a:lnTo>
                      <a:pt x="406" y="2218"/>
                    </a:lnTo>
                    <a:lnTo>
                      <a:pt x="406" y="2217"/>
                    </a:lnTo>
                    <a:lnTo>
                      <a:pt x="405" y="2217"/>
                    </a:lnTo>
                    <a:lnTo>
                      <a:pt x="405" y="2215"/>
                    </a:lnTo>
                    <a:lnTo>
                      <a:pt x="405" y="2214"/>
                    </a:lnTo>
                    <a:lnTo>
                      <a:pt x="404" y="2214"/>
                    </a:lnTo>
                    <a:lnTo>
                      <a:pt x="404" y="2213"/>
                    </a:lnTo>
                    <a:lnTo>
                      <a:pt x="404" y="2212"/>
                    </a:lnTo>
                    <a:lnTo>
                      <a:pt x="403" y="2212"/>
                    </a:lnTo>
                    <a:lnTo>
                      <a:pt x="403" y="2211"/>
                    </a:lnTo>
                    <a:lnTo>
                      <a:pt x="402" y="2211"/>
                    </a:lnTo>
                    <a:lnTo>
                      <a:pt x="402" y="2210"/>
                    </a:lnTo>
                    <a:lnTo>
                      <a:pt x="401" y="2210"/>
                    </a:lnTo>
                    <a:lnTo>
                      <a:pt x="401" y="2209"/>
                    </a:lnTo>
                    <a:lnTo>
                      <a:pt x="399" y="2209"/>
                    </a:lnTo>
                    <a:lnTo>
                      <a:pt x="398" y="2207"/>
                    </a:lnTo>
                    <a:lnTo>
                      <a:pt x="397" y="2207"/>
                    </a:lnTo>
                    <a:lnTo>
                      <a:pt x="396" y="2207"/>
                    </a:lnTo>
                    <a:lnTo>
                      <a:pt x="396" y="2206"/>
                    </a:lnTo>
                    <a:lnTo>
                      <a:pt x="395" y="2206"/>
                    </a:lnTo>
                    <a:lnTo>
                      <a:pt x="394" y="2206"/>
                    </a:lnTo>
                    <a:lnTo>
                      <a:pt x="393" y="2205"/>
                    </a:lnTo>
                    <a:lnTo>
                      <a:pt x="393" y="2204"/>
                    </a:lnTo>
                    <a:lnTo>
                      <a:pt x="392" y="2204"/>
                    </a:lnTo>
                    <a:lnTo>
                      <a:pt x="390" y="2204"/>
                    </a:lnTo>
                    <a:lnTo>
                      <a:pt x="390" y="2203"/>
                    </a:lnTo>
                    <a:lnTo>
                      <a:pt x="389" y="2203"/>
                    </a:lnTo>
                    <a:lnTo>
                      <a:pt x="388" y="2203"/>
                    </a:lnTo>
                    <a:lnTo>
                      <a:pt x="388" y="2202"/>
                    </a:lnTo>
                    <a:lnTo>
                      <a:pt x="387" y="2202"/>
                    </a:lnTo>
                    <a:lnTo>
                      <a:pt x="386" y="2202"/>
                    </a:lnTo>
                    <a:lnTo>
                      <a:pt x="385" y="2202"/>
                    </a:lnTo>
                    <a:lnTo>
                      <a:pt x="385" y="2201"/>
                    </a:lnTo>
                    <a:lnTo>
                      <a:pt x="384" y="2201"/>
                    </a:lnTo>
                    <a:lnTo>
                      <a:pt x="382" y="2201"/>
                    </a:lnTo>
                    <a:lnTo>
                      <a:pt x="382" y="2200"/>
                    </a:lnTo>
                    <a:lnTo>
                      <a:pt x="381" y="2200"/>
                    </a:lnTo>
                    <a:lnTo>
                      <a:pt x="381" y="2198"/>
                    </a:lnTo>
                    <a:lnTo>
                      <a:pt x="381" y="2197"/>
                    </a:lnTo>
                    <a:lnTo>
                      <a:pt x="380" y="2197"/>
                    </a:lnTo>
                    <a:lnTo>
                      <a:pt x="380" y="2196"/>
                    </a:lnTo>
                    <a:lnTo>
                      <a:pt x="380" y="2195"/>
                    </a:lnTo>
                    <a:lnTo>
                      <a:pt x="380" y="2194"/>
                    </a:lnTo>
                    <a:lnTo>
                      <a:pt x="380" y="2193"/>
                    </a:lnTo>
                    <a:lnTo>
                      <a:pt x="380" y="2192"/>
                    </a:lnTo>
                    <a:lnTo>
                      <a:pt x="380" y="2190"/>
                    </a:lnTo>
                    <a:lnTo>
                      <a:pt x="381" y="2190"/>
                    </a:lnTo>
                    <a:lnTo>
                      <a:pt x="381" y="2189"/>
                    </a:lnTo>
                    <a:lnTo>
                      <a:pt x="381" y="2188"/>
                    </a:lnTo>
                    <a:lnTo>
                      <a:pt x="381" y="2186"/>
                    </a:lnTo>
                    <a:lnTo>
                      <a:pt x="380" y="2186"/>
                    </a:lnTo>
                    <a:lnTo>
                      <a:pt x="380" y="2185"/>
                    </a:lnTo>
                    <a:lnTo>
                      <a:pt x="380" y="2184"/>
                    </a:lnTo>
                    <a:lnTo>
                      <a:pt x="380" y="2183"/>
                    </a:lnTo>
                    <a:lnTo>
                      <a:pt x="380" y="2181"/>
                    </a:lnTo>
                    <a:lnTo>
                      <a:pt x="380" y="2180"/>
                    </a:lnTo>
                    <a:lnTo>
                      <a:pt x="380" y="2179"/>
                    </a:lnTo>
                    <a:lnTo>
                      <a:pt x="381" y="2179"/>
                    </a:lnTo>
                    <a:lnTo>
                      <a:pt x="381" y="2178"/>
                    </a:lnTo>
                    <a:lnTo>
                      <a:pt x="382" y="2178"/>
                    </a:lnTo>
                    <a:lnTo>
                      <a:pt x="382" y="2177"/>
                    </a:lnTo>
                    <a:lnTo>
                      <a:pt x="382" y="2178"/>
                    </a:lnTo>
                    <a:lnTo>
                      <a:pt x="382" y="2177"/>
                    </a:lnTo>
                    <a:lnTo>
                      <a:pt x="384" y="2177"/>
                    </a:lnTo>
                    <a:lnTo>
                      <a:pt x="384" y="2176"/>
                    </a:lnTo>
                    <a:lnTo>
                      <a:pt x="385" y="2176"/>
                    </a:lnTo>
                    <a:lnTo>
                      <a:pt x="385" y="2175"/>
                    </a:lnTo>
                    <a:lnTo>
                      <a:pt x="386" y="2175"/>
                    </a:lnTo>
                    <a:lnTo>
                      <a:pt x="387" y="2175"/>
                    </a:lnTo>
                    <a:lnTo>
                      <a:pt x="388" y="2173"/>
                    </a:lnTo>
                    <a:lnTo>
                      <a:pt x="389" y="2173"/>
                    </a:lnTo>
                    <a:lnTo>
                      <a:pt x="389" y="2172"/>
                    </a:lnTo>
                    <a:lnTo>
                      <a:pt x="390" y="2172"/>
                    </a:lnTo>
                    <a:lnTo>
                      <a:pt x="392" y="2171"/>
                    </a:lnTo>
                    <a:lnTo>
                      <a:pt x="392" y="2170"/>
                    </a:lnTo>
                    <a:lnTo>
                      <a:pt x="393" y="2170"/>
                    </a:lnTo>
                    <a:lnTo>
                      <a:pt x="393" y="2169"/>
                    </a:lnTo>
                    <a:lnTo>
                      <a:pt x="393" y="2168"/>
                    </a:lnTo>
                    <a:lnTo>
                      <a:pt x="394" y="2168"/>
                    </a:lnTo>
                    <a:lnTo>
                      <a:pt x="394" y="2167"/>
                    </a:lnTo>
                    <a:lnTo>
                      <a:pt x="395" y="2167"/>
                    </a:lnTo>
                    <a:lnTo>
                      <a:pt x="395" y="2165"/>
                    </a:lnTo>
                    <a:lnTo>
                      <a:pt x="396" y="2164"/>
                    </a:lnTo>
                    <a:lnTo>
                      <a:pt x="396" y="2163"/>
                    </a:lnTo>
                    <a:lnTo>
                      <a:pt x="397" y="2163"/>
                    </a:lnTo>
                    <a:lnTo>
                      <a:pt x="398" y="2163"/>
                    </a:lnTo>
                    <a:lnTo>
                      <a:pt x="398" y="2162"/>
                    </a:lnTo>
                    <a:lnTo>
                      <a:pt x="398" y="2161"/>
                    </a:lnTo>
                    <a:lnTo>
                      <a:pt x="399" y="2161"/>
                    </a:lnTo>
                    <a:lnTo>
                      <a:pt x="399" y="2160"/>
                    </a:lnTo>
                    <a:lnTo>
                      <a:pt x="399" y="2159"/>
                    </a:lnTo>
                    <a:lnTo>
                      <a:pt x="399" y="2158"/>
                    </a:lnTo>
                    <a:lnTo>
                      <a:pt x="401" y="2158"/>
                    </a:lnTo>
                    <a:lnTo>
                      <a:pt x="401" y="2156"/>
                    </a:lnTo>
                    <a:lnTo>
                      <a:pt x="401" y="2155"/>
                    </a:lnTo>
                    <a:lnTo>
                      <a:pt x="401" y="2154"/>
                    </a:lnTo>
                    <a:lnTo>
                      <a:pt x="401" y="2153"/>
                    </a:lnTo>
                    <a:lnTo>
                      <a:pt x="401" y="2152"/>
                    </a:lnTo>
                    <a:lnTo>
                      <a:pt x="401" y="2151"/>
                    </a:lnTo>
                    <a:lnTo>
                      <a:pt x="401" y="2150"/>
                    </a:lnTo>
                    <a:lnTo>
                      <a:pt x="401" y="2148"/>
                    </a:lnTo>
                    <a:lnTo>
                      <a:pt x="401" y="2147"/>
                    </a:lnTo>
                    <a:lnTo>
                      <a:pt x="401" y="2146"/>
                    </a:lnTo>
                    <a:lnTo>
                      <a:pt x="401" y="2145"/>
                    </a:lnTo>
                    <a:lnTo>
                      <a:pt x="402" y="2145"/>
                    </a:lnTo>
                    <a:lnTo>
                      <a:pt x="402" y="2144"/>
                    </a:lnTo>
                    <a:lnTo>
                      <a:pt x="402" y="2143"/>
                    </a:lnTo>
                    <a:lnTo>
                      <a:pt x="403" y="2143"/>
                    </a:lnTo>
                    <a:lnTo>
                      <a:pt x="403" y="2142"/>
                    </a:lnTo>
                    <a:lnTo>
                      <a:pt x="404" y="2142"/>
                    </a:lnTo>
                    <a:lnTo>
                      <a:pt x="404" y="2141"/>
                    </a:lnTo>
                    <a:lnTo>
                      <a:pt x="405" y="2139"/>
                    </a:lnTo>
                    <a:lnTo>
                      <a:pt x="405" y="2138"/>
                    </a:lnTo>
                    <a:lnTo>
                      <a:pt x="405" y="2137"/>
                    </a:lnTo>
                    <a:lnTo>
                      <a:pt x="406" y="2137"/>
                    </a:lnTo>
                    <a:lnTo>
                      <a:pt x="406" y="2136"/>
                    </a:lnTo>
                    <a:lnTo>
                      <a:pt x="406" y="2135"/>
                    </a:lnTo>
                    <a:lnTo>
                      <a:pt x="407" y="2135"/>
                    </a:lnTo>
                    <a:lnTo>
                      <a:pt x="407" y="2134"/>
                    </a:lnTo>
                    <a:lnTo>
                      <a:pt x="407" y="2133"/>
                    </a:lnTo>
                    <a:lnTo>
                      <a:pt x="407" y="2131"/>
                    </a:lnTo>
                    <a:lnTo>
                      <a:pt x="409" y="2131"/>
                    </a:lnTo>
                    <a:lnTo>
                      <a:pt x="409" y="2130"/>
                    </a:lnTo>
                    <a:lnTo>
                      <a:pt x="409" y="2129"/>
                    </a:lnTo>
                    <a:lnTo>
                      <a:pt x="410" y="2129"/>
                    </a:lnTo>
                    <a:lnTo>
                      <a:pt x="410" y="2128"/>
                    </a:lnTo>
                    <a:lnTo>
                      <a:pt x="410" y="2127"/>
                    </a:lnTo>
                    <a:lnTo>
                      <a:pt x="411" y="2126"/>
                    </a:lnTo>
                    <a:lnTo>
                      <a:pt x="411" y="2125"/>
                    </a:lnTo>
                    <a:lnTo>
                      <a:pt x="412" y="2125"/>
                    </a:lnTo>
                    <a:lnTo>
                      <a:pt x="412" y="2124"/>
                    </a:lnTo>
                    <a:lnTo>
                      <a:pt x="412" y="2122"/>
                    </a:lnTo>
                    <a:lnTo>
                      <a:pt x="412" y="2121"/>
                    </a:lnTo>
                    <a:lnTo>
                      <a:pt x="413" y="2121"/>
                    </a:lnTo>
                    <a:lnTo>
                      <a:pt x="414" y="2121"/>
                    </a:lnTo>
                    <a:lnTo>
                      <a:pt x="414" y="2120"/>
                    </a:lnTo>
                    <a:lnTo>
                      <a:pt x="414" y="2119"/>
                    </a:lnTo>
                    <a:lnTo>
                      <a:pt x="415" y="2119"/>
                    </a:lnTo>
                    <a:lnTo>
                      <a:pt x="415" y="2118"/>
                    </a:lnTo>
                    <a:lnTo>
                      <a:pt x="415" y="2117"/>
                    </a:lnTo>
                    <a:lnTo>
                      <a:pt x="415" y="2116"/>
                    </a:lnTo>
                    <a:lnTo>
                      <a:pt x="415" y="2114"/>
                    </a:lnTo>
                    <a:lnTo>
                      <a:pt x="414" y="2114"/>
                    </a:lnTo>
                    <a:lnTo>
                      <a:pt x="414" y="2113"/>
                    </a:lnTo>
                    <a:lnTo>
                      <a:pt x="414" y="2114"/>
                    </a:lnTo>
                    <a:lnTo>
                      <a:pt x="414" y="2113"/>
                    </a:lnTo>
                    <a:lnTo>
                      <a:pt x="415" y="2113"/>
                    </a:lnTo>
                    <a:lnTo>
                      <a:pt x="414" y="2113"/>
                    </a:lnTo>
                    <a:lnTo>
                      <a:pt x="414" y="2112"/>
                    </a:lnTo>
                    <a:lnTo>
                      <a:pt x="414" y="2111"/>
                    </a:lnTo>
                    <a:lnTo>
                      <a:pt x="414" y="2110"/>
                    </a:lnTo>
                    <a:lnTo>
                      <a:pt x="414" y="2109"/>
                    </a:lnTo>
                    <a:lnTo>
                      <a:pt x="414" y="2108"/>
                    </a:lnTo>
                    <a:lnTo>
                      <a:pt x="414" y="2106"/>
                    </a:lnTo>
                    <a:lnTo>
                      <a:pt x="414" y="2105"/>
                    </a:lnTo>
                    <a:lnTo>
                      <a:pt x="414" y="2104"/>
                    </a:lnTo>
                    <a:lnTo>
                      <a:pt x="415" y="2103"/>
                    </a:lnTo>
                    <a:lnTo>
                      <a:pt x="415" y="2102"/>
                    </a:lnTo>
                    <a:lnTo>
                      <a:pt x="415" y="2101"/>
                    </a:lnTo>
                    <a:lnTo>
                      <a:pt x="415" y="2100"/>
                    </a:lnTo>
                    <a:lnTo>
                      <a:pt x="415" y="2099"/>
                    </a:lnTo>
                    <a:lnTo>
                      <a:pt x="415" y="2097"/>
                    </a:lnTo>
                    <a:lnTo>
                      <a:pt x="415" y="2096"/>
                    </a:lnTo>
                    <a:lnTo>
                      <a:pt x="415" y="2095"/>
                    </a:lnTo>
                    <a:lnTo>
                      <a:pt x="415" y="2094"/>
                    </a:lnTo>
                    <a:lnTo>
                      <a:pt x="414" y="2094"/>
                    </a:lnTo>
                    <a:lnTo>
                      <a:pt x="414" y="2093"/>
                    </a:lnTo>
                    <a:lnTo>
                      <a:pt x="414" y="2092"/>
                    </a:lnTo>
                    <a:lnTo>
                      <a:pt x="414" y="2088"/>
                    </a:lnTo>
                    <a:lnTo>
                      <a:pt x="414" y="2087"/>
                    </a:lnTo>
                    <a:lnTo>
                      <a:pt x="414" y="2086"/>
                    </a:lnTo>
                    <a:lnTo>
                      <a:pt x="414" y="2085"/>
                    </a:lnTo>
                    <a:lnTo>
                      <a:pt x="414" y="2083"/>
                    </a:lnTo>
                    <a:lnTo>
                      <a:pt x="414" y="2082"/>
                    </a:lnTo>
                    <a:lnTo>
                      <a:pt x="414" y="2080"/>
                    </a:lnTo>
                    <a:lnTo>
                      <a:pt x="414" y="2079"/>
                    </a:lnTo>
                    <a:lnTo>
                      <a:pt x="414" y="2078"/>
                    </a:lnTo>
                    <a:lnTo>
                      <a:pt x="414" y="2077"/>
                    </a:lnTo>
                    <a:lnTo>
                      <a:pt x="414" y="2076"/>
                    </a:lnTo>
                    <a:lnTo>
                      <a:pt x="415" y="2076"/>
                    </a:lnTo>
                    <a:lnTo>
                      <a:pt x="415" y="2075"/>
                    </a:lnTo>
                    <a:lnTo>
                      <a:pt x="415" y="2074"/>
                    </a:lnTo>
                    <a:lnTo>
                      <a:pt x="416" y="2074"/>
                    </a:lnTo>
                    <a:lnTo>
                      <a:pt x="416" y="2072"/>
                    </a:lnTo>
                    <a:lnTo>
                      <a:pt x="416" y="2071"/>
                    </a:lnTo>
                    <a:lnTo>
                      <a:pt x="418" y="2071"/>
                    </a:lnTo>
                    <a:lnTo>
                      <a:pt x="418" y="2070"/>
                    </a:lnTo>
                    <a:lnTo>
                      <a:pt x="419" y="2070"/>
                    </a:lnTo>
                    <a:lnTo>
                      <a:pt x="419" y="2069"/>
                    </a:lnTo>
                    <a:lnTo>
                      <a:pt x="420" y="2069"/>
                    </a:lnTo>
                    <a:lnTo>
                      <a:pt x="420" y="2068"/>
                    </a:lnTo>
                    <a:lnTo>
                      <a:pt x="421" y="2068"/>
                    </a:lnTo>
                    <a:lnTo>
                      <a:pt x="422" y="2067"/>
                    </a:lnTo>
                    <a:lnTo>
                      <a:pt x="423" y="2067"/>
                    </a:lnTo>
                    <a:lnTo>
                      <a:pt x="423" y="2066"/>
                    </a:lnTo>
                    <a:lnTo>
                      <a:pt x="424" y="2066"/>
                    </a:lnTo>
                    <a:lnTo>
                      <a:pt x="426" y="2065"/>
                    </a:lnTo>
                    <a:lnTo>
                      <a:pt x="427" y="2065"/>
                    </a:lnTo>
                    <a:lnTo>
                      <a:pt x="427" y="2063"/>
                    </a:lnTo>
                    <a:lnTo>
                      <a:pt x="428" y="2063"/>
                    </a:lnTo>
                    <a:lnTo>
                      <a:pt x="429" y="2063"/>
                    </a:lnTo>
                    <a:lnTo>
                      <a:pt x="429" y="2062"/>
                    </a:lnTo>
                    <a:lnTo>
                      <a:pt x="430" y="2062"/>
                    </a:lnTo>
                    <a:lnTo>
                      <a:pt x="431" y="2062"/>
                    </a:lnTo>
                    <a:lnTo>
                      <a:pt x="432" y="2062"/>
                    </a:lnTo>
                    <a:lnTo>
                      <a:pt x="432" y="2061"/>
                    </a:lnTo>
                    <a:lnTo>
                      <a:pt x="433" y="2061"/>
                    </a:lnTo>
                    <a:lnTo>
                      <a:pt x="433" y="2060"/>
                    </a:lnTo>
                    <a:lnTo>
                      <a:pt x="435" y="2060"/>
                    </a:lnTo>
                    <a:lnTo>
                      <a:pt x="435" y="2061"/>
                    </a:lnTo>
                    <a:lnTo>
                      <a:pt x="435" y="2062"/>
                    </a:lnTo>
                    <a:lnTo>
                      <a:pt x="436" y="2062"/>
                    </a:lnTo>
                    <a:lnTo>
                      <a:pt x="437" y="2062"/>
                    </a:lnTo>
                    <a:lnTo>
                      <a:pt x="437" y="2061"/>
                    </a:lnTo>
                    <a:lnTo>
                      <a:pt x="438" y="2061"/>
                    </a:lnTo>
                    <a:lnTo>
                      <a:pt x="439" y="2061"/>
                    </a:lnTo>
                    <a:lnTo>
                      <a:pt x="439" y="2060"/>
                    </a:lnTo>
                    <a:lnTo>
                      <a:pt x="440" y="2060"/>
                    </a:lnTo>
                    <a:lnTo>
                      <a:pt x="440" y="2059"/>
                    </a:lnTo>
                    <a:lnTo>
                      <a:pt x="440" y="2058"/>
                    </a:lnTo>
                    <a:lnTo>
                      <a:pt x="440" y="2057"/>
                    </a:lnTo>
                    <a:lnTo>
                      <a:pt x="440" y="2054"/>
                    </a:lnTo>
                    <a:lnTo>
                      <a:pt x="439" y="2054"/>
                    </a:lnTo>
                    <a:lnTo>
                      <a:pt x="439" y="2053"/>
                    </a:lnTo>
                    <a:lnTo>
                      <a:pt x="439" y="2052"/>
                    </a:lnTo>
                    <a:lnTo>
                      <a:pt x="439" y="2051"/>
                    </a:lnTo>
                    <a:lnTo>
                      <a:pt x="438" y="2050"/>
                    </a:lnTo>
                    <a:lnTo>
                      <a:pt x="437" y="2049"/>
                    </a:lnTo>
                    <a:lnTo>
                      <a:pt x="437" y="2050"/>
                    </a:lnTo>
                    <a:lnTo>
                      <a:pt x="436" y="2050"/>
                    </a:lnTo>
                    <a:lnTo>
                      <a:pt x="436" y="2049"/>
                    </a:lnTo>
                    <a:lnTo>
                      <a:pt x="435" y="2049"/>
                    </a:lnTo>
                    <a:lnTo>
                      <a:pt x="433" y="2049"/>
                    </a:lnTo>
                    <a:lnTo>
                      <a:pt x="432" y="2049"/>
                    </a:lnTo>
                    <a:lnTo>
                      <a:pt x="431" y="2049"/>
                    </a:lnTo>
                    <a:lnTo>
                      <a:pt x="430" y="2049"/>
                    </a:lnTo>
                    <a:lnTo>
                      <a:pt x="429" y="2047"/>
                    </a:lnTo>
                    <a:lnTo>
                      <a:pt x="428" y="2046"/>
                    </a:lnTo>
                    <a:lnTo>
                      <a:pt x="427" y="2045"/>
                    </a:lnTo>
                    <a:lnTo>
                      <a:pt x="426" y="2044"/>
                    </a:lnTo>
                    <a:lnTo>
                      <a:pt x="424" y="2043"/>
                    </a:lnTo>
                    <a:lnTo>
                      <a:pt x="423" y="2043"/>
                    </a:lnTo>
                    <a:lnTo>
                      <a:pt x="423" y="2042"/>
                    </a:lnTo>
                    <a:lnTo>
                      <a:pt x="422" y="2042"/>
                    </a:lnTo>
                    <a:lnTo>
                      <a:pt x="422" y="2041"/>
                    </a:lnTo>
                    <a:lnTo>
                      <a:pt x="421" y="2041"/>
                    </a:lnTo>
                    <a:lnTo>
                      <a:pt x="421" y="2040"/>
                    </a:lnTo>
                    <a:lnTo>
                      <a:pt x="420" y="2040"/>
                    </a:lnTo>
                    <a:lnTo>
                      <a:pt x="419" y="2040"/>
                    </a:lnTo>
                    <a:lnTo>
                      <a:pt x="418" y="2038"/>
                    </a:lnTo>
                    <a:lnTo>
                      <a:pt x="416" y="2038"/>
                    </a:lnTo>
                    <a:lnTo>
                      <a:pt x="415" y="2038"/>
                    </a:lnTo>
                    <a:lnTo>
                      <a:pt x="415" y="2037"/>
                    </a:lnTo>
                    <a:lnTo>
                      <a:pt x="414" y="2037"/>
                    </a:lnTo>
                    <a:lnTo>
                      <a:pt x="413" y="2037"/>
                    </a:lnTo>
                    <a:lnTo>
                      <a:pt x="412" y="2037"/>
                    </a:lnTo>
                    <a:lnTo>
                      <a:pt x="411" y="2037"/>
                    </a:lnTo>
                    <a:lnTo>
                      <a:pt x="410" y="2037"/>
                    </a:lnTo>
                    <a:lnTo>
                      <a:pt x="409" y="2036"/>
                    </a:lnTo>
                    <a:lnTo>
                      <a:pt x="407" y="2036"/>
                    </a:lnTo>
                    <a:lnTo>
                      <a:pt x="407" y="2035"/>
                    </a:lnTo>
                    <a:lnTo>
                      <a:pt x="406" y="2035"/>
                    </a:lnTo>
                    <a:lnTo>
                      <a:pt x="406" y="2034"/>
                    </a:lnTo>
                    <a:lnTo>
                      <a:pt x="405" y="2034"/>
                    </a:lnTo>
                    <a:lnTo>
                      <a:pt x="405" y="2033"/>
                    </a:lnTo>
                    <a:lnTo>
                      <a:pt x="404" y="2032"/>
                    </a:lnTo>
                    <a:lnTo>
                      <a:pt x="404" y="2030"/>
                    </a:lnTo>
                    <a:lnTo>
                      <a:pt x="403" y="2030"/>
                    </a:lnTo>
                    <a:lnTo>
                      <a:pt x="403" y="2029"/>
                    </a:lnTo>
                    <a:lnTo>
                      <a:pt x="403" y="2028"/>
                    </a:lnTo>
                    <a:lnTo>
                      <a:pt x="403" y="2027"/>
                    </a:lnTo>
                    <a:lnTo>
                      <a:pt x="402" y="2027"/>
                    </a:lnTo>
                    <a:lnTo>
                      <a:pt x="402" y="2026"/>
                    </a:lnTo>
                    <a:lnTo>
                      <a:pt x="402" y="2025"/>
                    </a:lnTo>
                    <a:lnTo>
                      <a:pt x="401" y="2024"/>
                    </a:lnTo>
                    <a:lnTo>
                      <a:pt x="401" y="2023"/>
                    </a:lnTo>
                    <a:lnTo>
                      <a:pt x="399" y="2023"/>
                    </a:lnTo>
                    <a:lnTo>
                      <a:pt x="399" y="2021"/>
                    </a:lnTo>
                    <a:lnTo>
                      <a:pt x="398" y="2021"/>
                    </a:lnTo>
                    <a:lnTo>
                      <a:pt x="397" y="2020"/>
                    </a:lnTo>
                    <a:lnTo>
                      <a:pt x="396" y="2020"/>
                    </a:lnTo>
                    <a:lnTo>
                      <a:pt x="396" y="2019"/>
                    </a:lnTo>
                    <a:lnTo>
                      <a:pt x="395" y="2019"/>
                    </a:lnTo>
                    <a:lnTo>
                      <a:pt x="395" y="2018"/>
                    </a:lnTo>
                    <a:lnTo>
                      <a:pt x="394" y="2018"/>
                    </a:lnTo>
                    <a:lnTo>
                      <a:pt x="393" y="2018"/>
                    </a:lnTo>
                    <a:lnTo>
                      <a:pt x="392" y="2018"/>
                    </a:lnTo>
                    <a:lnTo>
                      <a:pt x="390" y="2018"/>
                    </a:lnTo>
                    <a:lnTo>
                      <a:pt x="390" y="2017"/>
                    </a:lnTo>
                    <a:lnTo>
                      <a:pt x="389" y="2017"/>
                    </a:lnTo>
                    <a:lnTo>
                      <a:pt x="388" y="2017"/>
                    </a:lnTo>
                    <a:lnTo>
                      <a:pt x="388" y="2018"/>
                    </a:lnTo>
                    <a:lnTo>
                      <a:pt x="387" y="2018"/>
                    </a:lnTo>
                    <a:lnTo>
                      <a:pt x="387" y="2019"/>
                    </a:lnTo>
                    <a:lnTo>
                      <a:pt x="386" y="2019"/>
                    </a:lnTo>
                    <a:lnTo>
                      <a:pt x="385" y="2019"/>
                    </a:lnTo>
                    <a:lnTo>
                      <a:pt x="384" y="2020"/>
                    </a:lnTo>
                    <a:lnTo>
                      <a:pt x="382" y="2020"/>
                    </a:lnTo>
                    <a:lnTo>
                      <a:pt x="381" y="2020"/>
                    </a:lnTo>
                    <a:lnTo>
                      <a:pt x="380" y="2020"/>
                    </a:lnTo>
                    <a:lnTo>
                      <a:pt x="379" y="2020"/>
                    </a:lnTo>
                    <a:lnTo>
                      <a:pt x="378" y="2019"/>
                    </a:lnTo>
                    <a:lnTo>
                      <a:pt x="377" y="2019"/>
                    </a:lnTo>
                    <a:lnTo>
                      <a:pt x="376" y="2018"/>
                    </a:lnTo>
                    <a:lnTo>
                      <a:pt x="374" y="2017"/>
                    </a:lnTo>
                    <a:lnTo>
                      <a:pt x="374" y="2016"/>
                    </a:lnTo>
                    <a:lnTo>
                      <a:pt x="374" y="2015"/>
                    </a:lnTo>
                    <a:lnTo>
                      <a:pt x="373" y="2015"/>
                    </a:lnTo>
                    <a:lnTo>
                      <a:pt x="373" y="2013"/>
                    </a:lnTo>
                    <a:lnTo>
                      <a:pt x="373" y="2012"/>
                    </a:lnTo>
                    <a:lnTo>
                      <a:pt x="372" y="2012"/>
                    </a:lnTo>
                    <a:lnTo>
                      <a:pt x="372" y="2011"/>
                    </a:lnTo>
                    <a:lnTo>
                      <a:pt x="372" y="2010"/>
                    </a:lnTo>
                    <a:lnTo>
                      <a:pt x="372" y="2009"/>
                    </a:lnTo>
                    <a:lnTo>
                      <a:pt x="372" y="2008"/>
                    </a:lnTo>
                    <a:lnTo>
                      <a:pt x="373" y="2008"/>
                    </a:lnTo>
                    <a:lnTo>
                      <a:pt x="373" y="2007"/>
                    </a:lnTo>
                    <a:lnTo>
                      <a:pt x="374" y="2006"/>
                    </a:lnTo>
                    <a:lnTo>
                      <a:pt x="376" y="2004"/>
                    </a:lnTo>
                    <a:lnTo>
                      <a:pt x="377" y="2004"/>
                    </a:lnTo>
                    <a:lnTo>
                      <a:pt x="377" y="2003"/>
                    </a:lnTo>
                    <a:lnTo>
                      <a:pt x="378" y="2003"/>
                    </a:lnTo>
                    <a:lnTo>
                      <a:pt x="379" y="2003"/>
                    </a:lnTo>
                    <a:lnTo>
                      <a:pt x="380" y="2003"/>
                    </a:lnTo>
                    <a:lnTo>
                      <a:pt x="381" y="2003"/>
                    </a:lnTo>
                    <a:lnTo>
                      <a:pt x="382" y="2003"/>
                    </a:lnTo>
                    <a:lnTo>
                      <a:pt x="382" y="2002"/>
                    </a:lnTo>
                    <a:lnTo>
                      <a:pt x="384" y="2001"/>
                    </a:lnTo>
                    <a:lnTo>
                      <a:pt x="384" y="2000"/>
                    </a:lnTo>
                    <a:lnTo>
                      <a:pt x="385" y="1999"/>
                    </a:lnTo>
                    <a:lnTo>
                      <a:pt x="385" y="1998"/>
                    </a:lnTo>
                    <a:lnTo>
                      <a:pt x="385" y="1996"/>
                    </a:lnTo>
                    <a:lnTo>
                      <a:pt x="385" y="1995"/>
                    </a:lnTo>
                    <a:lnTo>
                      <a:pt x="384" y="1994"/>
                    </a:lnTo>
                    <a:lnTo>
                      <a:pt x="384" y="1993"/>
                    </a:lnTo>
                    <a:lnTo>
                      <a:pt x="384" y="1992"/>
                    </a:lnTo>
                    <a:lnTo>
                      <a:pt x="384" y="1991"/>
                    </a:lnTo>
                    <a:lnTo>
                      <a:pt x="385" y="1990"/>
                    </a:lnTo>
                    <a:lnTo>
                      <a:pt x="385" y="1989"/>
                    </a:lnTo>
                    <a:lnTo>
                      <a:pt x="385" y="1987"/>
                    </a:lnTo>
                    <a:lnTo>
                      <a:pt x="386" y="1987"/>
                    </a:lnTo>
                    <a:lnTo>
                      <a:pt x="386" y="1986"/>
                    </a:lnTo>
                    <a:lnTo>
                      <a:pt x="387" y="1986"/>
                    </a:lnTo>
                    <a:lnTo>
                      <a:pt x="387" y="1985"/>
                    </a:lnTo>
                    <a:lnTo>
                      <a:pt x="387" y="1984"/>
                    </a:lnTo>
                    <a:lnTo>
                      <a:pt x="387" y="1983"/>
                    </a:lnTo>
                    <a:lnTo>
                      <a:pt x="387" y="1982"/>
                    </a:lnTo>
                    <a:lnTo>
                      <a:pt x="387" y="1981"/>
                    </a:lnTo>
                    <a:lnTo>
                      <a:pt x="387" y="1979"/>
                    </a:lnTo>
                    <a:lnTo>
                      <a:pt x="387" y="1978"/>
                    </a:lnTo>
                    <a:lnTo>
                      <a:pt x="387" y="1977"/>
                    </a:lnTo>
                    <a:lnTo>
                      <a:pt x="386" y="1976"/>
                    </a:lnTo>
                    <a:lnTo>
                      <a:pt x="386" y="1975"/>
                    </a:lnTo>
                    <a:lnTo>
                      <a:pt x="386" y="1974"/>
                    </a:lnTo>
                    <a:lnTo>
                      <a:pt x="385" y="1974"/>
                    </a:lnTo>
                    <a:lnTo>
                      <a:pt x="384" y="1973"/>
                    </a:lnTo>
                    <a:lnTo>
                      <a:pt x="384" y="1971"/>
                    </a:lnTo>
                    <a:lnTo>
                      <a:pt x="382" y="1971"/>
                    </a:lnTo>
                    <a:lnTo>
                      <a:pt x="382" y="1970"/>
                    </a:lnTo>
                    <a:lnTo>
                      <a:pt x="382" y="1971"/>
                    </a:lnTo>
                    <a:lnTo>
                      <a:pt x="384" y="1971"/>
                    </a:lnTo>
                    <a:lnTo>
                      <a:pt x="384" y="1973"/>
                    </a:lnTo>
                    <a:lnTo>
                      <a:pt x="385" y="1973"/>
                    </a:lnTo>
                    <a:lnTo>
                      <a:pt x="385" y="1974"/>
                    </a:lnTo>
                    <a:lnTo>
                      <a:pt x="386" y="1974"/>
                    </a:lnTo>
                    <a:lnTo>
                      <a:pt x="385" y="1974"/>
                    </a:lnTo>
                    <a:lnTo>
                      <a:pt x="385" y="1973"/>
                    </a:lnTo>
                    <a:lnTo>
                      <a:pt x="385" y="1971"/>
                    </a:lnTo>
                    <a:lnTo>
                      <a:pt x="385" y="1970"/>
                    </a:lnTo>
                    <a:lnTo>
                      <a:pt x="384" y="1970"/>
                    </a:lnTo>
                    <a:lnTo>
                      <a:pt x="382" y="1970"/>
                    </a:lnTo>
                    <a:lnTo>
                      <a:pt x="381" y="1969"/>
                    </a:lnTo>
                    <a:lnTo>
                      <a:pt x="380" y="1968"/>
                    </a:lnTo>
                    <a:lnTo>
                      <a:pt x="380" y="1967"/>
                    </a:lnTo>
                    <a:lnTo>
                      <a:pt x="379" y="1967"/>
                    </a:lnTo>
                    <a:lnTo>
                      <a:pt x="378" y="1966"/>
                    </a:lnTo>
                    <a:lnTo>
                      <a:pt x="377" y="1966"/>
                    </a:lnTo>
                    <a:lnTo>
                      <a:pt x="377" y="1965"/>
                    </a:lnTo>
                    <a:lnTo>
                      <a:pt x="376" y="1965"/>
                    </a:lnTo>
                    <a:lnTo>
                      <a:pt x="374" y="1965"/>
                    </a:lnTo>
                    <a:lnTo>
                      <a:pt x="373" y="1965"/>
                    </a:lnTo>
                    <a:lnTo>
                      <a:pt x="372" y="1965"/>
                    </a:lnTo>
                    <a:lnTo>
                      <a:pt x="372" y="1964"/>
                    </a:lnTo>
                    <a:lnTo>
                      <a:pt x="371" y="1964"/>
                    </a:lnTo>
                    <a:lnTo>
                      <a:pt x="370" y="1964"/>
                    </a:lnTo>
                    <a:lnTo>
                      <a:pt x="369" y="1964"/>
                    </a:lnTo>
                    <a:lnTo>
                      <a:pt x="368" y="1964"/>
                    </a:lnTo>
                    <a:lnTo>
                      <a:pt x="367" y="1964"/>
                    </a:lnTo>
                    <a:lnTo>
                      <a:pt x="365" y="1964"/>
                    </a:lnTo>
                    <a:lnTo>
                      <a:pt x="364" y="1964"/>
                    </a:lnTo>
                    <a:lnTo>
                      <a:pt x="363" y="1964"/>
                    </a:lnTo>
                    <a:lnTo>
                      <a:pt x="362" y="1964"/>
                    </a:lnTo>
                    <a:lnTo>
                      <a:pt x="361" y="1964"/>
                    </a:lnTo>
                    <a:lnTo>
                      <a:pt x="361" y="1962"/>
                    </a:lnTo>
                    <a:lnTo>
                      <a:pt x="360" y="1962"/>
                    </a:lnTo>
                    <a:lnTo>
                      <a:pt x="359" y="1962"/>
                    </a:lnTo>
                    <a:lnTo>
                      <a:pt x="359" y="1961"/>
                    </a:lnTo>
                    <a:lnTo>
                      <a:pt x="357" y="1961"/>
                    </a:lnTo>
                    <a:lnTo>
                      <a:pt x="356" y="1961"/>
                    </a:lnTo>
                    <a:lnTo>
                      <a:pt x="356" y="1960"/>
                    </a:lnTo>
                    <a:lnTo>
                      <a:pt x="355" y="1960"/>
                    </a:lnTo>
                    <a:lnTo>
                      <a:pt x="354" y="1960"/>
                    </a:lnTo>
                    <a:lnTo>
                      <a:pt x="354" y="1959"/>
                    </a:lnTo>
                    <a:lnTo>
                      <a:pt x="353" y="1959"/>
                    </a:lnTo>
                    <a:lnTo>
                      <a:pt x="352" y="1959"/>
                    </a:lnTo>
                    <a:lnTo>
                      <a:pt x="351" y="1959"/>
                    </a:lnTo>
                    <a:lnTo>
                      <a:pt x="351" y="1958"/>
                    </a:lnTo>
                    <a:lnTo>
                      <a:pt x="350" y="1958"/>
                    </a:lnTo>
                    <a:lnTo>
                      <a:pt x="348" y="1958"/>
                    </a:lnTo>
                    <a:lnTo>
                      <a:pt x="348" y="1957"/>
                    </a:lnTo>
                    <a:lnTo>
                      <a:pt x="347" y="1957"/>
                    </a:lnTo>
                    <a:lnTo>
                      <a:pt x="346" y="1956"/>
                    </a:lnTo>
                    <a:lnTo>
                      <a:pt x="345" y="1956"/>
                    </a:lnTo>
                    <a:lnTo>
                      <a:pt x="344" y="1956"/>
                    </a:lnTo>
                    <a:lnTo>
                      <a:pt x="343" y="1956"/>
                    </a:lnTo>
                    <a:lnTo>
                      <a:pt x="342" y="1956"/>
                    </a:lnTo>
                    <a:lnTo>
                      <a:pt x="340" y="1956"/>
                    </a:lnTo>
                    <a:lnTo>
                      <a:pt x="340" y="1957"/>
                    </a:lnTo>
                    <a:lnTo>
                      <a:pt x="339" y="1957"/>
                    </a:lnTo>
                    <a:lnTo>
                      <a:pt x="338" y="1957"/>
                    </a:lnTo>
                    <a:lnTo>
                      <a:pt x="337" y="1957"/>
                    </a:lnTo>
                    <a:lnTo>
                      <a:pt x="337" y="1958"/>
                    </a:lnTo>
                    <a:lnTo>
                      <a:pt x="336" y="1958"/>
                    </a:lnTo>
                    <a:lnTo>
                      <a:pt x="335" y="1959"/>
                    </a:lnTo>
                    <a:lnTo>
                      <a:pt x="334" y="1959"/>
                    </a:lnTo>
                    <a:lnTo>
                      <a:pt x="333" y="1959"/>
                    </a:lnTo>
                    <a:lnTo>
                      <a:pt x="333" y="1960"/>
                    </a:lnTo>
                    <a:lnTo>
                      <a:pt x="331" y="1960"/>
                    </a:lnTo>
                    <a:lnTo>
                      <a:pt x="330" y="1960"/>
                    </a:lnTo>
                    <a:lnTo>
                      <a:pt x="329" y="1960"/>
                    </a:lnTo>
                    <a:lnTo>
                      <a:pt x="329" y="1961"/>
                    </a:lnTo>
                    <a:lnTo>
                      <a:pt x="328" y="1961"/>
                    </a:lnTo>
                    <a:lnTo>
                      <a:pt x="328" y="1962"/>
                    </a:lnTo>
                    <a:lnTo>
                      <a:pt x="327" y="1962"/>
                    </a:lnTo>
                    <a:lnTo>
                      <a:pt x="326" y="1962"/>
                    </a:lnTo>
                    <a:lnTo>
                      <a:pt x="325" y="1962"/>
                    </a:lnTo>
                    <a:lnTo>
                      <a:pt x="323" y="1962"/>
                    </a:lnTo>
                    <a:lnTo>
                      <a:pt x="322" y="1961"/>
                    </a:lnTo>
                    <a:lnTo>
                      <a:pt x="321" y="1961"/>
                    </a:lnTo>
                    <a:lnTo>
                      <a:pt x="320" y="1961"/>
                    </a:lnTo>
                    <a:lnTo>
                      <a:pt x="320" y="1960"/>
                    </a:lnTo>
                    <a:lnTo>
                      <a:pt x="319" y="1960"/>
                    </a:lnTo>
                    <a:lnTo>
                      <a:pt x="318" y="1959"/>
                    </a:lnTo>
                    <a:lnTo>
                      <a:pt x="317" y="1959"/>
                    </a:lnTo>
                    <a:lnTo>
                      <a:pt x="317" y="1958"/>
                    </a:lnTo>
                    <a:lnTo>
                      <a:pt x="316" y="1958"/>
                    </a:lnTo>
                    <a:lnTo>
                      <a:pt x="316" y="1957"/>
                    </a:lnTo>
                    <a:lnTo>
                      <a:pt x="316" y="1956"/>
                    </a:lnTo>
                    <a:lnTo>
                      <a:pt x="316" y="1954"/>
                    </a:lnTo>
                    <a:lnTo>
                      <a:pt x="314" y="1954"/>
                    </a:lnTo>
                    <a:lnTo>
                      <a:pt x="314" y="1953"/>
                    </a:lnTo>
                    <a:lnTo>
                      <a:pt x="314" y="1951"/>
                    </a:lnTo>
                    <a:lnTo>
                      <a:pt x="314" y="1950"/>
                    </a:lnTo>
                    <a:lnTo>
                      <a:pt x="313" y="1950"/>
                    </a:lnTo>
                    <a:lnTo>
                      <a:pt x="313" y="1949"/>
                    </a:lnTo>
                    <a:lnTo>
                      <a:pt x="312" y="1949"/>
                    </a:lnTo>
                    <a:lnTo>
                      <a:pt x="311" y="1949"/>
                    </a:lnTo>
                    <a:lnTo>
                      <a:pt x="310" y="1949"/>
                    </a:lnTo>
                    <a:lnTo>
                      <a:pt x="309" y="1949"/>
                    </a:lnTo>
                    <a:lnTo>
                      <a:pt x="308" y="1949"/>
                    </a:lnTo>
                    <a:lnTo>
                      <a:pt x="306" y="1949"/>
                    </a:lnTo>
                    <a:lnTo>
                      <a:pt x="306" y="1950"/>
                    </a:lnTo>
                    <a:lnTo>
                      <a:pt x="305" y="1950"/>
                    </a:lnTo>
                    <a:lnTo>
                      <a:pt x="304" y="1951"/>
                    </a:lnTo>
                    <a:lnTo>
                      <a:pt x="304" y="1952"/>
                    </a:lnTo>
                    <a:lnTo>
                      <a:pt x="304" y="1953"/>
                    </a:lnTo>
                    <a:lnTo>
                      <a:pt x="303" y="1953"/>
                    </a:lnTo>
                    <a:lnTo>
                      <a:pt x="303" y="1954"/>
                    </a:lnTo>
                    <a:lnTo>
                      <a:pt x="303" y="1956"/>
                    </a:lnTo>
                    <a:lnTo>
                      <a:pt x="303" y="1957"/>
                    </a:lnTo>
                    <a:lnTo>
                      <a:pt x="302" y="1958"/>
                    </a:lnTo>
                    <a:lnTo>
                      <a:pt x="302" y="1959"/>
                    </a:lnTo>
                    <a:lnTo>
                      <a:pt x="301" y="1959"/>
                    </a:lnTo>
                    <a:lnTo>
                      <a:pt x="301" y="1960"/>
                    </a:lnTo>
                    <a:lnTo>
                      <a:pt x="301" y="1961"/>
                    </a:lnTo>
                    <a:lnTo>
                      <a:pt x="300" y="1961"/>
                    </a:lnTo>
                    <a:lnTo>
                      <a:pt x="300" y="1962"/>
                    </a:lnTo>
                    <a:lnTo>
                      <a:pt x="300" y="1964"/>
                    </a:lnTo>
                    <a:lnTo>
                      <a:pt x="301" y="1964"/>
                    </a:lnTo>
                    <a:lnTo>
                      <a:pt x="301" y="1965"/>
                    </a:lnTo>
                    <a:lnTo>
                      <a:pt x="300" y="1965"/>
                    </a:lnTo>
                    <a:lnTo>
                      <a:pt x="301" y="1965"/>
                    </a:lnTo>
                    <a:lnTo>
                      <a:pt x="301" y="1966"/>
                    </a:lnTo>
                    <a:lnTo>
                      <a:pt x="301" y="1967"/>
                    </a:lnTo>
                    <a:lnTo>
                      <a:pt x="301" y="1968"/>
                    </a:lnTo>
                    <a:lnTo>
                      <a:pt x="301" y="1969"/>
                    </a:lnTo>
                    <a:lnTo>
                      <a:pt x="301" y="1970"/>
                    </a:lnTo>
                    <a:lnTo>
                      <a:pt x="300" y="1971"/>
                    </a:lnTo>
                    <a:lnTo>
                      <a:pt x="300" y="1973"/>
                    </a:lnTo>
                    <a:lnTo>
                      <a:pt x="298" y="1973"/>
                    </a:lnTo>
                    <a:lnTo>
                      <a:pt x="297" y="1973"/>
                    </a:lnTo>
                    <a:lnTo>
                      <a:pt x="297" y="1974"/>
                    </a:lnTo>
                    <a:lnTo>
                      <a:pt x="296" y="1974"/>
                    </a:lnTo>
                    <a:lnTo>
                      <a:pt x="295" y="1974"/>
                    </a:lnTo>
                    <a:lnTo>
                      <a:pt x="295" y="1973"/>
                    </a:lnTo>
                    <a:lnTo>
                      <a:pt x="294" y="1973"/>
                    </a:lnTo>
                    <a:lnTo>
                      <a:pt x="293" y="1973"/>
                    </a:lnTo>
                    <a:lnTo>
                      <a:pt x="292" y="1973"/>
                    </a:lnTo>
                    <a:lnTo>
                      <a:pt x="291" y="1971"/>
                    </a:lnTo>
                    <a:lnTo>
                      <a:pt x="289" y="1970"/>
                    </a:lnTo>
                    <a:lnTo>
                      <a:pt x="288" y="1970"/>
                    </a:lnTo>
                    <a:lnTo>
                      <a:pt x="288" y="1969"/>
                    </a:lnTo>
                    <a:lnTo>
                      <a:pt x="287" y="1969"/>
                    </a:lnTo>
                    <a:lnTo>
                      <a:pt x="287" y="1968"/>
                    </a:lnTo>
                    <a:lnTo>
                      <a:pt x="286" y="1968"/>
                    </a:lnTo>
                    <a:lnTo>
                      <a:pt x="286" y="1967"/>
                    </a:lnTo>
                    <a:lnTo>
                      <a:pt x="286" y="1966"/>
                    </a:lnTo>
                    <a:lnTo>
                      <a:pt x="285" y="1966"/>
                    </a:lnTo>
                    <a:lnTo>
                      <a:pt x="285" y="1965"/>
                    </a:lnTo>
                    <a:lnTo>
                      <a:pt x="284" y="1964"/>
                    </a:lnTo>
                    <a:lnTo>
                      <a:pt x="284" y="1962"/>
                    </a:lnTo>
                    <a:lnTo>
                      <a:pt x="283" y="1961"/>
                    </a:lnTo>
                    <a:lnTo>
                      <a:pt x="283" y="1960"/>
                    </a:lnTo>
                    <a:lnTo>
                      <a:pt x="283" y="1959"/>
                    </a:lnTo>
                    <a:lnTo>
                      <a:pt x="281" y="1959"/>
                    </a:lnTo>
                    <a:lnTo>
                      <a:pt x="281" y="1958"/>
                    </a:lnTo>
                    <a:lnTo>
                      <a:pt x="281" y="1957"/>
                    </a:lnTo>
                    <a:lnTo>
                      <a:pt x="280" y="1956"/>
                    </a:lnTo>
                    <a:lnTo>
                      <a:pt x="280" y="1954"/>
                    </a:lnTo>
                    <a:lnTo>
                      <a:pt x="279" y="1954"/>
                    </a:lnTo>
                    <a:lnTo>
                      <a:pt x="279" y="1953"/>
                    </a:lnTo>
                    <a:lnTo>
                      <a:pt x="279" y="1952"/>
                    </a:lnTo>
                    <a:lnTo>
                      <a:pt x="278" y="1952"/>
                    </a:lnTo>
                    <a:lnTo>
                      <a:pt x="278" y="1951"/>
                    </a:lnTo>
                    <a:lnTo>
                      <a:pt x="277" y="1950"/>
                    </a:lnTo>
                    <a:lnTo>
                      <a:pt x="277" y="1949"/>
                    </a:lnTo>
                    <a:lnTo>
                      <a:pt x="276" y="1948"/>
                    </a:lnTo>
                    <a:lnTo>
                      <a:pt x="275" y="1947"/>
                    </a:lnTo>
                    <a:lnTo>
                      <a:pt x="275" y="1945"/>
                    </a:lnTo>
                    <a:lnTo>
                      <a:pt x="274" y="1945"/>
                    </a:lnTo>
                    <a:lnTo>
                      <a:pt x="274" y="1944"/>
                    </a:lnTo>
                    <a:lnTo>
                      <a:pt x="272" y="1944"/>
                    </a:lnTo>
                    <a:lnTo>
                      <a:pt x="271" y="1944"/>
                    </a:lnTo>
                    <a:lnTo>
                      <a:pt x="271" y="1943"/>
                    </a:lnTo>
                    <a:lnTo>
                      <a:pt x="270" y="1943"/>
                    </a:lnTo>
                    <a:lnTo>
                      <a:pt x="269" y="1943"/>
                    </a:lnTo>
                    <a:lnTo>
                      <a:pt x="268" y="1943"/>
                    </a:lnTo>
                    <a:lnTo>
                      <a:pt x="267" y="1943"/>
                    </a:lnTo>
                    <a:lnTo>
                      <a:pt x="266" y="1943"/>
                    </a:lnTo>
                    <a:lnTo>
                      <a:pt x="264" y="1943"/>
                    </a:lnTo>
                    <a:lnTo>
                      <a:pt x="263" y="1943"/>
                    </a:lnTo>
                    <a:lnTo>
                      <a:pt x="262" y="1944"/>
                    </a:lnTo>
                    <a:lnTo>
                      <a:pt x="261" y="1944"/>
                    </a:lnTo>
                    <a:lnTo>
                      <a:pt x="260" y="1945"/>
                    </a:lnTo>
                    <a:lnTo>
                      <a:pt x="259" y="1945"/>
                    </a:lnTo>
                    <a:lnTo>
                      <a:pt x="259" y="1947"/>
                    </a:lnTo>
                    <a:lnTo>
                      <a:pt x="258" y="1947"/>
                    </a:lnTo>
                    <a:lnTo>
                      <a:pt x="258" y="1948"/>
                    </a:lnTo>
                    <a:lnTo>
                      <a:pt x="257" y="1948"/>
                    </a:lnTo>
                    <a:lnTo>
                      <a:pt x="257" y="1949"/>
                    </a:lnTo>
                    <a:lnTo>
                      <a:pt x="255" y="1949"/>
                    </a:lnTo>
                    <a:lnTo>
                      <a:pt x="255" y="1950"/>
                    </a:lnTo>
                    <a:lnTo>
                      <a:pt x="254" y="1950"/>
                    </a:lnTo>
                    <a:lnTo>
                      <a:pt x="254" y="1951"/>
                    </a:lnTo>
                    <a:lnTo>
                      <a:pt x="253" y="1951"/>
                    </a:lnTo>
                    <a:lnTo>
                      <a:pt x="253" y="1952"/>
                    </a:lnTo>
                    <a:lnTo>
                      <a:pt x="252" y="1952"/>
                    </a:lnTo>
                    <a:lnTo>
                      <a:pt x="251" y="1953"/>
                    </a:lnTo>
                    <a:lnTo>
                      <a:pt x="251" y="1954"/>
                    </a:lnTo>
                    <a:lnTo>
                      <a:pt x="250" y="1954"/>
                    </a:lnTo>
                    <a:lnTo>
                      <a:pt x="249" y="1956"/>
                    </a:lnTo>
                    <a:lnTo>
                      <a:pt x="249" y="1957"/>
                    </a:lnTo>
                    <a:lnTo>
                      <a:pt x="249" y="1958"/>
                    </a:lnTo>
                    <a:lnTo>
                      <a:pt x="247" y="1958"/>
                    </a:lnTo>
                    <a:lnTo>
                      <a:pt x="247" y="1959"/>
                    </a:lnTo>
                    <a:lnTo>
                      <a:pt x="247" y="1960"/>
                    </a:lnTo>
                    <a:lnTo>
                      <a:pt x="246" y="1960"/>
                    </a:lnTo>
                    <a:lnTo>
                      <a:pt x="246" y="1961"/>
                    </a:lnTo>
                    <a:lnTo>
                      <a:pt x="246" y="1962"/>
                    </a:lnTo>
                    <a:lnTo>
                      <a:pt x="246" y="1964"/>
                    </a:lnTo>
                    <a:lnTo>
                      <a:pt x="245" y="1964"/>
                    </a:lnTo>
                    <a:lnTo>
                      <a:pt x="245" y="1965"/>
                    </a:lnTo>
                    <a:lnTo>
                      <a:pt x="245" y="1966"/>
                    </a:lnTo>
                    <a:lnTo>
                      <a:pt x="244" y="1966"/>
                    </a:lnTo>
                    <a:lnTo>
                      <a:pt x="244" y="1967"/>
                    </a:lnTo>
                    <a:lnTo>
                      <a:pt x="244" y="1968"/>
                    </a:lnTo>
                    <a:lnTo>
                      <a:pt x="244" y="1969"/>
                    </a:lnTo>
                    <a:lnTo>
                      <a:pt x="244" y="1970"/>
                    </a:lnTo>
                    <a:lnTo>
                      <a:pt x="243" y="1970"/>
                    </a:lnTo>
                    <a:lnTo>
                      <a:pt x="243" y="1971"/>
                    </a:lnTo>
                    <a:lnTo>
                      <a:pt x="243" y="1973"/>
                    </a:lnTo>
                    <a:lnTo>
                      <a:pt x="242" y="1974"/>
                    </a:lnTo>
                    <a:lnTo>
                      <a:pt x="242" y="1975"/>
                    </a:lnTo>
                    <a:lnTo>
                      <a:pt x="241" y="1975"/>
                    </a:lnTo>
                    <a:lnTo>
                      <a:pt x="241" y="1976"/>
                    </a:lnTo>
                    <a:lnTo>
                      <a:pt x="240" y="1976"/>
                    </a:lnTo>
                    <a:lnTo>
                      <a:pt x="240" y="1977"/>
                    </a:lnTo>
                    <a:lnTo>
                      <a:pt x="238" y="1978"/>
                    </a:lnTo>
                    <a:lnTo>
                      <a:pt x="237" y="1978"/>
                    </a:lnTo>
                    <a:lnTo>
                      <a:pt x="237" y="1979"/>
                    </a:lnTo>
                    <a:lnTo>
                      <a:pt x="236" y="1979"/>
                    </a:lnTo>
                    <a:lnTo>
                      <a:pt x="235" y="1981"/>
                    </a:lnTo>
                    <a:lnTo>
                      <a:pt x="234" y="1981"/>
                    </a:lnTo>
                    <a:lnTo>
                      <a:pt x="234" y="1979"/>
                    </a:lnTo>
                    <a:lnTo>
                      <a:pt x="234" y="1981"/>
                    </a:lnTo>
                    <a:lnTo>
                      <a:pt x="233" y="1981"/>
                    </a:lnTo>
                    <a:lnTo>
                      <a:pt x="232" y="1981"/>
                    </a:lnTo>
                    <a:lnTo>
                      <a:pt x="230" y="1979"/>
                    </a:lnTo>
                    <a:lnTo>
                      <a:pt x="229" y="1979"/>
                    </a:lnTo>
                    <a:lnTo>
                      <a:pt x="228" y="1979"/>
                    </a:lnTo>
                    <a:lnTo>
                      <a:pt x="228" y="1978"/>
                    </a:lnTo>
                    <a:lnTo>
                      <a:pt x="227" y="1978"/>
                    </a:lnTo>
                    <a:lnTo>
                      <a:pt x="227" y="1977"/>
                    </a:lnTo>
                    <a:lnTo>
                      <a:pt x="227" y="1976"/>
                    </a:lnTo>
                    <a:lnTo>
                      <a:pt x="227" y="1975"/>
                    </a:lnTo>
                    <a:lnTo>
                      <a:pt x="227" y="1974"/>
                    </a:lnTo>
                    <a:lnTo>
                      <a:pt x="227" y="1973"/>
                    </a:lnTo>
                    <a:lnTo>
                      <a:pt x="227" y="1971"/>
                    </a:lnTo>
                    <a:lnTo>
                      <a:pt x="228" y="1971"/>
                    </a:lnTo>
                    <a:lnTo>
                      <a:pt x="228" y="1970"/>
                    </a:lnTo>
                    <a:lnTo>
                      <a:pt x="228" y="1969"/>
                    </a:lnTo>
                    <a:lnTo>
                      <a:pt x="227" y="1969"/>
                    </a:lnTo>
                    <a:lnTo>
                      <a:pt x="227" y="1968"/>
                    </a:lnTo>
                    <a:lnTo>
                      <a:pt x="228" y="1968"/>
                    </a:lnTo>
                    <a:lnTo>
                      <a:pt x="228" y="1967"/>
                    </a:lnTo>
                    <a:lnTo>
                      <a:pt x="228" y="1966"/>
                    </a:lnTo>
                    <a:lnTo>
                      <a:pt x="229" y="1966"/>
                    </a:lnTo>
                    <a:lnTo>
                      <a:pt x="229" y="1965"/>
                    </a:lnTo>
                    <a:lnTo>
                      <a:pt x="229" y="1964"/>
                    </a:lnTo>
                    <a:lnTo>
                      <a:pt x="229" y="1962"/>
                    </a:lnTo>
                    <a:lnTo>
                      <a:pt x="229" y="1961"/>
                    </a:lnTo>
                    <a:lnTo>
                      <a:pt x="228" y="1961"/>
                    </a:lnTo>
                    <a:lnTo>
                      <a:pt x="228" y="1960"/>
                    </a:lnTo>
                    <a:lnTo>
                      <a:pt x="227" y="1960"/>
                    </a:lnTo>
                    <a:lnTo>
                      <a:pt x="227" y="1959"/>
                    </a:lnTo>
                    <a:lnTo>
                      <a:pt x="226" y="1959"/>
                    </a:lnTo>
                    <a:lnTo>
                      <a:pt x="225" y="1959"/>
                    </a:lnTo>
                    <a:lnTo>
                      <a:pt x="225" y="1960"/>
                    </a:lnTo>
                    <a:lnTo>
                      <a:pt x="224" y="1960"/>
                    </a:lnTo>
                    <a:lnTo>
                      <a:pt x="222" y="1960"/>
                    </a:lnTo>
                    <a:lnTo>
                      <a:pt x="221" y="1960"/>
                    </a:lnTo>
                    <a:lnTo>
                      <a:pt x="220" y="1961"/>
                    </a:lnTo>
                    <a:lnTo>
                      <a:pt x="219" y="1961"/>
                    </a:lnTo>
                    <a:lnTo>
                      <a:pt x="218" y="1961"/>
                    </a:lnTo>
                    <a:lnTo>
                      <a:pt x="217" y="1961"/>
                    </a:lnTo>
                    <a:lnTo>
                      <a:pt x="216" y="1961"/>
                    </a:lnTo>
                    <a:lnTo>
                      <a:pt x="215" y="1961"/>
                    </a:lnTo>
                    <a:lnTo>
                      <a:pt x="213" y="1961"/>
                    </a:lnTo>
                    <a:lnTo>
                      <a:pt x="212" y="1961"/>
                    </a:lnTo>
                    <a:lnTo>
                      <a:pt x="211" y="1961"/>
                    </a:lnTo>
                    <a:lnTo>
                      <a:pt x="210" y="1960"/>
                    </a:lnTo>
                    <a:lnTo>
                      <a:pt x="209" y="1960"/>
                    </a:lnTo>
                    <a:lnTo>
                      <a:pt x="208" y="1960"/>
                    </a:lnTo>
                    <a:lnTo>
                      <a:pt x="207" y="1960"/>
                    </a:lnTo>
                    <a:lnTo>
                      <a:pt x="205" y="1960"/>
                    </a:lnTo>
                    <a:lnTo>
                      <a:pt x="205" y="1959"/>
                    </a:lnTo>
                    <a:lnTo>
                      <a:pt x="204" y="1959"/>
                    </a:lnTo>
                    <a:lnTo>
                      <a:pt x="203" y="1959"/>
                    </a:lnTo>
                    <a:lnTo>
                      <a:pt x="203" y="1958"/>
                    </a:lnTo>
                    <a:lnTo>
                      <a:pt x="202" y="1958"/>
                    </a:lnTo>
                    <a:lnTo>
                      <a:pt x="202" y="1957"/>
                    </a:lnTo>
                    <a:lnTo>
                      <a:pt x="201" y="1956"/>
                    </a:lnTo>
                    <a:lnTo>
                      <a:pt x="200" y="1954"/>
                    </a:lnTo>
                    <a:lnTo>
                      <a:pt x="199" y="1953"/>
                    </a:lnTo>
                    <a:lnTo>
                      <a:pt x="199" y="1952"/>
                    </a:lnTo>
                    <a:lnTo>
                      <a:pt x="198" y="1952"/>
                    </a:lnTo>
                    <a:lnTo>
                      <a:pt x="198" y="1951"/>
                    </a:lnTo>
                    <a:lnTo>
                      <a:pt x="198" y="1950"/>
                    </a:lnTo>
                    <a:lnTo>
                      <a:pt x="196" y="1950"/>
                    </a:lnTo>
                    <a:lnTo>
                      <a:pt x="196" y="1949"/>
                    </a:lnTo>
                    <a:lnTo>
                      <a:pt x="195" y="1948"/>
                    </a:lnTo>
                    <a:lnTo>
                      <a:pt x="194" y="1948"/>
                    </a:lnTo>
                    <a:lnTo>
                      <a:pt x="193" y="1948"/>
                    </a:lnTo>
                    <a:lnTo>
                      <a:pt x="192" y="1948"/>
                    </a:lnTo>
                    <a:lnTo>
                      <a:pt x="191" y="1948"/>
                    </a:lnTo>
                    <a:lnTo>
                      <a:pt x="190" y="1948"/>
                    </a:lnTo>
                    <a:lnTo>
                      <a:pt x="188" y="1948"/>
                    </a:lnTo>
                    <a:lnTo>
                      <a:pt x="187" y="1948"/>
                    </a:lnTo>
                    <a:lnTo>
                      <a:pt x="187" y="1949"/>
                    </a:lnTo>
                    <a:lnTo>
                      <a:pt x="186" y="1949"/>
                    </a:lnTo>
                    <a:lnTo>
                      <a:pt x="185" y="1949"/>
                    </a:lnTo>
                    <a:lnTo>
                      <a:pt x="184" y="1950"/>
                    </a:lnTo>
                    <a:lnTo>
                      <a:pt x="183" y="1950"/>
                    </a:lnTo>
                    <a:lnTo>
                      <a:pt x="183" y="1951"/>
                    </a:lnTo>
                    <a:lnTo>
                      <a:pt x="183" y="1952"/>
                    </a:lnTo>
                    <a:lnTo>
                      <a:pt x="183" y="1953"/>
                    </a:lnTo>
                    <a:lnTo>
                      <a:pt x="182" y="1953"/>
                    </a:lnTo>
                    <a:lnTo>
                      <a:pt x="182" y="1954"/>
                    </a:lnTo>
                    <a:lnTo>
                      <a:pt x="182" y="1956"/>
                    </a:lnTo>
                    <a:lnTo>
                      <a:pt x="182" y="1957"/>
                    </a:lnTo>
                    <a:lnTo>
                      <a:pt x="181" y="1957"/>
                    </a:lnTo>
                    <a:lnTo>
                      <a:pt x="181" y="1958"/>
                    </a:lnTo>
                    <a:lnTo>
                      <a:pt x="179" y="1958"/>
                    </a:lnTo>
                    <a:lnTo>
                      <a:pt x="178" y="1959"/>
                    </a:lnTo>
                    <a:lnTo>
                      <a:pt x="177" y="1959"/>
                    </a:lnTo>
                    <a:lnTo>
                      <a:pt x="176" y="1960"/>
                    </a:lnTo>
                    <a:lnTo>
                      <a:pt x="175" y="1960"/>
                    </a:lnTo>
                    <a:lnTo>
                      <a:pt x="174" y="1960"/>
                    </a:lnTo>
                    <a:lnTo>
                      <a:pt x="174" y="1959"/>
                    </a:lnTo>
                    <a:lnTo>
                      <a:pt x="173" y="1959"/>
                    </a:lnTo>
                    <a:lnTo>
                      <a:pt x="173" y="1960"/>
                    </a:lnTo>
                    <a:lnTo>
                      <a:pt x="171" y="1960"/>
                    </a:lnTo>
                    <a:lnTo>
                      <a:pt x="170" y="1960"/>
                    </a:lnTo>
                    <a:lnTo>
                      <a:pt x="169" y="1960"/>
                    </a:lnTo>
                    <a:lnTo>
                      <a:pt x="169" y="1959"/>
                    </a:lnTo>
                    <a:lnTo>
                      <a:pt x="168" y="1959"/>
                    </a:lnTo>
                    <a:lnTo>
                      <a:pt x="167" y="1959"/>
                    </a:lnTo>
                    <a:lnTo>
                      <a:pt x="167" y="1958"/>
                    </a:lnTo>
                    <a:lnTo>
                      <a:pt x="166" y="1958"/>
                    </a:lnTo>
                    <a:lnTo>
                      <a:pt x="166" y="1957"/>
                    </a:lnTo>
                    <a:lnTo>
                      <a:pt x="165" y="1957"/>
                    </a:lnTo>
                    <a:lnTo>
                      <a:pt x="165" y="1956"/>
                    </a:lnTo>
                    <a:lnTo>
                      <a:pt x="165" y="1954"/>
                    </a:lnTo>
                    <a:lnTo>
                      <a:pt x="164" y="1954"/>
                    </a:lnTo>
                    <a:lnTo>
                      <a:pt x="164" y="1953"/>
                    </a:lnTo>
                    <a:lnTo>
                      <a:pt x="162" y="1953"/>
                    </a:lnTo>
                    <a:lnTo>
                      <a:pt x="161" y="1953"/>
                    </a:lnTo>
                    <a:lnTo>
                      <a:pt x="161" y="1952"/>
                    </a:lnTo>
                    <a:lnTo>
                      <a:pt x="160" y="1952"/>
                    </a:lnTo>
                    <a:lnTo>
                      <a:pt x="159" y="1952"/>
                    </a:lnTo>
                    <a:lnTo>
                      <a:pt x="159" y="1951"/>
                    </a:lnTo>
                    <a:lnTo>
                      <a:pt x="158" y="1951"/>
                    </a:lnTo>
                    <a:lnTo>
                      <a:pt x="158" y="1950"/>
                    </a:lnTo>
                    <a:lnTo>
                      <a:pt x="158" y="1949"/>
                    </a:lnTo>
                    <a:lnTo>
                      <a:pt x="158" y="1948"/>
                    </a:lnTo>
                    <a:lnTo>
                      <a:pt x="157" y="1948"/>
                    </a:lnTo>
                    <a:lnTo>
                      <a:pt x="156" y="1948"/>
                    </a:lnTo>
                    <a:lnTo>
                      <a:pt x="156" y="1947"/>
                    </a:lnTo>
                    <a:lnTo>
                      <a:pt x="156" y="1945"/>
                    </a:lnTo>
                    <a:lnTo>
                      <a:pt x="154" y="1944"/>
                    </a:lnTo>
                    <a:lnTo>
                      <a:pt x="154" y="1943"/>
                    </a:lnTo>
                    <a:lnTo>
                      <a:pt x="154" y="1942"/>
                    </a:lnTo>
                    <a:lnTo>
                      <a:pt x="154" y="1941"/>
                    </a:lnTo>
                    <a:lnTo>
                      <a:pt x="154" y="1940"/>
                    </a:lnTo>
                    <a:lnTo>
                      <a:pt x="154" y="1939"/>
                    </a:lnTo>
                    <a:lnTo>
                      <a:pt x="154" y="1937"/>
                    </a:lnTo>
                    <a:lnTo>
                      <a:pt x="154" y="1936"/>
                    </a:lnTo>
                    <a:lnTo>
                      <a:pt x="154" y="1935"/>
                    </a:lnTo>
                    <a:lnTo>
                      <a:pt x="154" y="1934"/>
                    </a:lnTo>
                    <a:lnTo>
                      <a:pt x="154" y="1933"/>
                    </a:lnTo>
                    <a:lnTo>
                      <a:pt x="154" y="1932"/>
                    </a:lnTo>
                    <a:lnTo>
                      <a:pt x="153" y="1931"/>
                    </a:lnTo>
                    <a:lnTo>
                      <a:pt x="154" y="1931"/>
                    </a:lnTo>
                    <a:lnTo>
                      <a:pt x="154" y="1930"/>
                    </a:lnTo>
                    <a:lnTo>
                      <a:pt x="153" y="1930"/>
                    </a:lnTo>
                    <a:lnTo>
                      <a:pt x="153" y="1928"/>
                    </a:lnTo>
                    <a:lnTo>
                      <a:pt x="153" y="1927"/>
                    </a:lnTo>
                    <a:lnTo>
                      <a:pt x="153" y="1926"/>
                    </a:lnTo>
                    <a:lnTo>
                      <a:pt x="153" y="1925"/>
                    </a:lnTo>
                    <a:lnTo>
                      <a:pt x="153" y="1924"/>
                    </a:lnTo>
                    <a:lnTo>
                      <a:pt x="152" y="1924"/>
                    </a:lnTo>
                    <a:lnTo>
                      <a:pt x="152" y="1923"/>
                    </a:lnTo>
                    <a:lnTo>
                      <a:pt x="151" y="1922"/>
                    </a:lnTo>
                    <a:lnTo>
                      <a:pt x="150" y="1922"/>
                    </a:lnTo>
                    <a:lnTo>
                      <a:pt x="150" y="1920"/>
                    </a:lnTo>
                    <a:lnTo>
                      <a:pt x="149" y="1920"/>
                    </a:lnTo>
                    <a:lnTo>
                      <a:pt x="149" y="1919"/>
                    </a:lnTo>
                    <a:lnTo>
                      <a:pt x="149" y="1920"/>
                    </a:lnTo>
                    <a:lnTo>
                      <a:pt x="149" y="1919"/>
                    </a:lnTo>
                    <a:lnTo>
                      <a:pt x="149" y="1918"/>
                    </a:lnTo>
                    <a:lnTo>
                      <a:pt x="148" y="1918"/>
                    </a:lnTo>
                    <a:lnTo>
                      <a:pt x="148" y="1917"/>
                    </a:lnTo>
                    <a:lnTo>
                      <a:pt x="147" y="1916"/>
                    </a:lnTo>
                    <a:lnTo>
                      <a:pt x="145" y="1916"/>
                    </a:lnTo>
                    <a:lnTo>
                      <a:pt x="145" y="1915"/>
                    </a:lnTo>
                    <a:lnTo>
                      <a:pt x="144" y="1915"/>
                    </a:lnTo>
                    <a:lnTo>
                      <a:pt x="144" y="1914"/>
                    </a:lnTo>
                    <a:lnTo>
                      <a:pt x="143" y="1912"/>
                    </a:lnTo>
                    <a:lnTo>
                      <a:pt x="143" y="1911"/>
                    </a:lnTo>
                    <a:lnTo>
                      <a:pt x="142" y="1911"/>
                    </a:lnTo>
                    <a:lnTo>
                      <a:pt x="141" y="1910"/>
                    </a:lnTo>
                    <a:lnTo>
                      <a:pt x="140" y="1909"/>
                    </a:lnTo>
                    <a:lnTo>
                      <a:pt x="140" y="1908"/>
                    </a:lnTo>
                    <a:lnTo>
                      <a:pt x="140" y="1907"/>
                    </a:lnTo>
                    <a:lnTo>
                      <a:pt x="139" y="1907"/>
                    </a:lnTo>
                    <a:lnTo>
                      <a:pt x="137" y="1906"/>
                    </a:lnTo>
                    <a:lnTo>
                      <a:pt x="136" y="1906"/>
                    </a:lnTo>
                    <a:lnTo>
                      <a:pt x="136" y="1905"/>
                    </a:lnTo>
                    <a:lnTo>
                      <a:pt x="135" y="1905"/>
                    </a:lnTo>
                    <a:lnTo>
                      <a:pt x="135" y="1903"/>
                    </a:lnTo>
                    <a:lnTo>
                      <a:pt x="134" y="1903"/>
                    </a:lnTo>
                    <a:lnTo>
                      <a:pt x="134" y="1902"/>
                    </a:lnTo>
                    <a:lnTo>
                      <a:pt x="134" y="1901"/>
                    </a:lnTo>
                    <a:lnTo>
                      <a:pt x="133" y="1901"/>
                    </a:lnTo>
                    <a:lnTo>
                      <a:pt x="133" y="1900"/>
                    </a:lnTo>
                    <a:lnTo>
                      <a:pt x="132" y="1900"/>
                    </a:lnTo>
                    <a:lnTo>
                      <a:pt x="132" y="1899"/>
                    </a:lnTo>
                    <a:lnTo>
                      <a:pt x="131" y="1898"/>
                    </a:lnTo>
                    <a:lnTo>
                      <a:pt x="131" y="1897"/>
                    </a:lnTo>
                    <a:lnTo>
                      <a:pt x="129" y="1897"/>
                    </a:lnTo>
                    <a:lnTo>
                      <a:pt x="129" y="1895"/>
                    </a:lnTo>
                    <a:lnTo>
                      <a:pt x="128" y="1895"/>
                    </a:lnTo>
                    <a:lnTo>
                      <a:pt x="128" y="1894"/>
                    </a:lnTo>
                    <a:lnTo>
                      <a:pt x="127" y="1893"/>
                    </a:lnTo>
                    <a:lnTo>
                      <a:pt x="126" y="1892"/>
                    </a:lnTo>
                    <a:lnTo>
                      <a:pt x="125" y="1891"/>
                    </a:lnTo>
                    <a:lnTo>
                      <a:pt x="124" y="1890"/>
                    </a:lnTo>
                    <a:lnTo>
                      <a:pt x="123" y="1890"/>
                    </a:lnTo>
                    <a:lnTo>
                      <a:pt x="123" y="1889"/>
                    </a:lnTo>
                    <a:lnTo>
                      <a:pt x="122" y="1889"/>
                    </a:lnTo>
                    <a:lnTo>
                      <a:pt x="122" y="1888"/>
                    </a:lnTo>
                    <a:lnTo>
                      <a:pt x="120" y="1888"/>
                    </a:lnTo>
                    <a:lnTo>
                      <a:pt x="119" y="1886"/>
                    </a:lnTo>
                    <a:lnTo>
                      <a:pt x="118" y="1886"/>
                    </a:lnTo>
                    <a:lnTo>
                      <a:pt x="118" y="1885"/>
                    </a:lnTo>
                    <a:lnTo>
                      <a:pt x="117" y="1885"/>
                    </a:lnTo>
                    <a:lnTo>
                      <a:pt x="117" y="1884"/>
                    </a:lnTo>
                    <a:lnTo>
                      <a:pt x="116" y="1884"/>
                    </a:lnTo>
                    <a:lnTo>
                      <a:pt x="115" y="1884"/>
                    </a:lnTo>
                    <a:lnTo>
                      <a:pt x="114" y="1884"/>
                    </a:lnTo>
                    <a:lnTo>
                      <a:pt x="112" y="1883"/>
                    </a:lnTo>
                    <a:lnTo>
                      <a:pt x="111" y="1883"/>
                    </a:lnTo>
                    <a:lnTo>
                      <a:pt x="110" y="1883"/>
                    </a:lnTo>
                    <a:lnTo>
                      <a:pt x="109" y="1883"/>
                    </a:lnTo>
                    <a:lnTo>
                      <a:pt x="108" y="1884"/>
                    </a:lnTo>
                    <a:lnTo>
                      <a:pt x="107" y="1884"/>
                    </a:lnTo>
                    <a:lnTo>
                      <a:pt x="106" y="1884"/>
                    </a:lnTo>
                    <a:lnTo>
                      <a:pt x="105" y="1884"/>
                    </a:lnTo>
                    <a:lnTo>
                      <a:pt x="103" y="1884"/>
                    </a:lnTo>
                    <a:lnTo>
                      <a:pt x="102" y="1885"/>
                    </a:lnTo>
                    <a:lnTo>
                      <a:pt x="101" y="1885"/>
                    </a:lnTo>
                    <a:lnTo>
                      <a:pt x="101" y="1884"/>
                    </a:lnTo>
                    <a:lnTo>
                      <a:pt x="100" y="1884"/>
                    </a:lnTo>
                    <a:lnTo>
                      <a:pt x="100" y="1883"/>
                    </a:lnTo>
                    <a:lnTo>
                      <a:pt x="100" y="1884"/>
                    </a:lnTo>
                    <a:lnTo>
                      <a:pt x="99" y="1884"/>
                    </a:lnTo>
                    <a:lnTo>
                      <a:pt x="100" y="1883"/>
                    </a:lnTo>
                    <a:lnTo>
                      <a:pt x="99" y="1883"/>
                    </a:lnTo>
                    <a:lnTo>
                      <a:pt x="98" y="1883"/>
                    </a:lnTo>
                    <a:lnTo>
                      <a:pt x="97" y="1883"/>
                    </a:lnTo>
                    <a:lnTo>
                      <a:pt x="95" y="1883"/>
                    </a:lnTo>
                    <a:lnTo>
                      <a:pt x="94" y="1883"/>
                    </a:lnTo>
                    <a:lnTo>
                      <a:pt x="93" y="1883"/>
                    </a:lnTo>
                    <a:lnTo>
                      <a:pt x="93" y="1882"/>
                    </a:lnTo>
                    <a:lnTo>
                      <a:pt x="92" y="1882"/>
                    </a:lnTo>
                    <a:lnTo>
                      <a:pt x="91" y="1882"/>
                    </a:lnTo>
                    <a:lnTo>
                      <a:pt x="90" y="1882"/>
                    </a:lnTo>
                    <a:lnTo>
                      <a:pt x="89" y="1882"/>
                    </a:lnTo>
                    <a:lnTo>
                      <a:pt x="88" y="1883"/>
                    </a:lnTo>
                    <a:lnTo>
                      <a:pt x="86" y="1883"/>
                    </a:lnTo>
                    <a:lnTo>
                      <a:pt x="85" y="1883"/>
                    </a:lnTo>
                    <a:lnTo>
                      <a:pt x="84" y="1883"/>
                    </a:lnTo>
                    <a:lnTo>
                      <a:pt x="83" y="1883"/>
                    </a:lnTo>
                    <a:lnTo>
                      <a:pt x="82" y="1883"/>
                    </a:lnTo>
                    <a:lnTo>
                      <a:pt x="81" y="1883"/>
                    </a:lnTo>
                    <a:lnTo>
                      <a:pt x="81" y="1882"/>
                    </a:lnTo>
                    <a:lnTo>
                      <a:pt x="81" y="1881"/>
                    </a:lnTo>
                    <a:lnTo>
                      <a:pt x="80" y="1881"/>
                    </a:lnTo>
                    <a:lnTo>
                      <a:pt x="80" y="1880"/>
                    </a:lnTo>
                    <a:lnTo>
                      <a:pt x="78" y="1880"/>
                    </a:lnTo>
                    <a:lnTo>
                      <a:pt x="78" y="1878"/>
                    </a:lnTo>
                    <a:lnTo>
                      <a:pt x="78" y="1877"/>
                    </a:lnTo>
                    <a:lnTo>
                      <a:pt x="77" y="1875"/>
                    </a:lnTo>
                    <a:lnTo>
                      <a:pt x="77" y="1874"/>
                    </a:lnTo>
                    <a:lnTo>
                      <a:pt x="77" y="1873"/>
                    </a:lnTo>
                    <a:lnTo>
                      <a:pt x="77" y="1872"/>
                    </a:lnTo>
                    <a:lnTo>
                      <a:pt x="76" y="1872"/>
                    </a:lnTo>
                    <a:lnTo>
                      <a:pt x="75" y="1871"/>
                    </a:lnTo>
                    <a:lnTo>
                      <a:pt x="75" y="1869"/>
                    </a:lnTo>
                    <a:lnTo>
                      <a:pt x="74" y="1869"/>
                    </a:lnTo>
                    <a:lnTo>
                      <a:pt x="74" y="1868"/>
                    </a:lnTo>
                    <a:lnTo>
                      <a:pt x="73" y="1868"/>
                    </a:lnTo>
                    <a:lnTo>
                      <a:pt x="73" y="1867"/>
                    </a:lnTo>
                    <a:lnTo>
                      <a:pt x="72" y="1867"/>
                    </a:lnTo>
                    <a:lnTo>
                      <a:pt x="73" y="1867"/>
                    </a:lnTo>
                    <a:lnTo>
                      <a:pt x="73" y="1868"/>
                    </a:lnTo>
                    <a:lnTo>
                      <a:pt x="74" y="1868"/>
                    </a:lnTo>
                    <a:lnTo>
                      <a:pt x="73" y="1867"/>
                    </a:lnTo>
                    <a:lnTo>
                      <a:pt x="73" y="1866"/>
                    </a:lnTo>
                    <a:lnTo>
                      <a:pt x="72" y="1866"/>
                    </a:lnTo>
                    <a:lnTo>
                      <a:pt x="71" y="1865"/>
                    </a:lnTo>
                    <a:lnTo>
                      <a:pt x="69" y="1864"/>
                    </a:lnTo>
                    <a:lnTo>
                      <a:pt x="69" y="1863"/>
                    </a:lnTo>
                    <a:lnTo>
                      <a:pt x="68" y="1863"/>
                    </a:lnTo>
                    <a:lnTo>
                      <a:pt x="68" y="1861"/>
                    </a:lnTo>
                    <a:lnTo>
                      <a:pt x="68" y="1860"/>
                    </a:lnTo>
                    <a:lnTo>
                      <a:pt x="68" y="1859"/>
                    </a:lnTo>
                    <a:lnTo>
                      <a:pt x="69" y="1859"/>
                    </a:lnTo>
                    <a:lnTo>
                      <a:pt x="69" y="1858"/>
                    </a:lnTo>
                    <a:lnTo>
                      <a:pt x="71" y="1858"/>
                    </a:lnTo>
                    <a:lnTo>
                      <a:pt x="72" y="1857"/>
                    </a:lnTo>
                    <a:lnTo>
                      <a:pt x="73" y="1857"/>
                    </a:lnTo>
                    <a:lnTo>
                      <a:pt x="74" y="1856"/>
                    </a:lnTo>
                    <a:lnTo>
                      <a:pt x="75" y="1856"/>
                    </a:lnTo>
                    <a:lnTo>
                      <a:pt x="76" y="1856"/>
                    </a:lnTo>
                    <a:lnTo>
                      <a:pt x="76" y="1857"/>
                    </a:lnTo>
                    <a:lnTo>
                      <a:pt x="77" y="1857"/>
                    </a:lnTo>
                    <a:lnTo>
                      <a:pt x="77" y="1856"/>
                    </a:lnTo>
                    <a:lnTo>
                      <a:pt x="78" y="1856"/>
                    </a:lnTo>
                    <a:lnTo>
                      <a:pt x="78" y="1855"/>
                    </a:lnTo>
                    <a:lnTo>
                      <a:pt x="80" y="1855"/>
                    </a:lnTo>
                    <a:lnTo>
                      <a:pt x="80" y="1853"/>
                    </a:lnTo>
                    <a:lnTo>
                      <a:pt x="80" y="1852"/>
                    </a:lnTo>
                    <a:lnTo>
                      <a:pt x="80" y="1851"/>
                    </a:lnTo>
                    <a:lnTo>
                      <a:pt x="80" y="1850"/>
                    </a:lnTo>
                    <a:lnTo>
                      <a:pt x="80" y="1849"/>
                    </a:lnTo>
                    <a:lnTo>
                      <a:pt x="80" y="1848"/>
                    </a:lnTo>
                    <a:lnTo>
                      <a:pt x="80" y="1847"/>
                    </a:lnTo>
                    <a:lnTo>
                      <a:pt x="81" y="1847"/>
                    </a:lnTo>
                    <a:lnTo>
                      <a:pt x="80" y="1846"/>
                    </a:lnTo>
                    <a:lnTo>
                      <a:pt x="80" y="1844"/>
                    </a:lnTo>
                    <a:lnTo>
                      <a:pt x="80" y="1843"/>
                    </a:lnTo>
                    <a:lnTo>
                      <a:pt x="80" y="1842"/>
                    </a:lnTo>
                    <a:lnTo>
                      <a:pt x="78" y="1842"/>
                    </a:lnTo>
                    <a:lnTo>
                      <a:pt x="78" y="1841"/>
                    </a:lnTo>
                    <a:lnTo>
                      <a:pt x="77" y="1841"/>
                    </a:lnTo>
                    <a:lnTo>
                      <a:pt x="77" y="1840"/>
                    </a:lnTo>
                    <a:lnTo>
                      <a:pt x="76" y="1839"/>
                    </a:lnTo>
                    <a:lnTo>
                      <a:pt x="76" y="1838"/>
                    </a:lnTo>
                    <a:lnTo>
                      <a:pt x="75" y="1838"/>
                    </a:lnTo>
                    <a:lnTo>
                      <a:pt x="75" y="1836"/>
                    </a:lnTo>
                    <a:lnTo>
                      <a:pt x="74" y="1836"/>
                    </a:lnTo>
                    <a:lnTo>
                      <a:pt x="73" y="1836"/>
                    </a:lnTo>
                    <a:lnTo>
                      <a:pt x="73" y="1835"/>
                    </a:lnTo>
                    <a:lnTo>
                      <a:pt x="73" y="1834"/>
                    </a:lnTo>
                    <a:lnTo>
                      <a:pt x="72" y="1834"/>
                    </a:lnTo>
                    <a:lnTo>
                      <a:pt x="71" y="1834"/>
                    </a:lnTo>
                    <a:lnTo>
                      <a:pt x="71" y="1833"/>
                    </a:lnTo>
                    <a:lnTo>
                      <a:pt x="69" y="1833"/>
                    </a:lnTo>
                    <a:lnTo>
                      <a:pt x="68" y="1832"/>
                    </a:lnTo>
                    <a:lnTo>
                      <a:pt x="67" y="1831"/>
                    </a:lnTo>
                    <a:lnTo>
                      <a:pt x="67" y="1830"/>
                    </a:lnTo>
                    <a:lnTo>
                      <a:pt x="67" y="1829"/>
                    </a:lnTo>
                    <a:lnTo>
                      <a:pt x="66" y="1827"/>
                    </a:lnTo>
                    <a:lnTo>
                      <a:pt x="66" y="1826"/>
                    </a:lnTo>
                    <a:lnTo>
                      <a:pt x="66" y="1825"/>
                    </a:lnTo>
                    <a:lnTo>
                      <a:pt x="65" y="1823"/>
                    </a:lnTo>
                    <a:lnTo>
                      <a:pt x="65" y="1822"/>
                    </a:lnTo>
                    <a:lnTo>
                      <a:pt x="65" y="1821"/>
                    </a:lnTo>
                    <a:lnTo>
                      <a:pt x="65" y="1819"/>
                    </a:lnTo>
                    <a:lnTo>
                      <a:pt x="64" y="1819"/>
                    </a:lnTo>
                    <a:lnTo>
                      <a:pt x="64" y="1818"/>
                    </a:lnTo>
                    <a:lnTo>
                      <a:pt x="64" y="1817"/>
                    </a:lnTo>
                    <a:lnTo>
                      <a:pt x="64" y="1816"/>
                    </a:lnTo>
                    <a:lnTo>
                      <a:pt x="63" y="1815"/>
                    </a:lnTo>
                    <a:lnTo>
                      <a:pt x="63" y="1814"/>
                    </a:lnTo>
                    <a:lnTo>
                      <a:pt x="61" y="1813"/>
                    </a:lnTo>
                    <a:lnTo>
                      <a:pt x="60" y="1812"/>
                    </a:lnTo>
                    <a:lnTo>
                      <a:pt x="59" y="1812"/>
                    </a:lnTo>
                    <a:lnTo>
                      <a:pt x="59" y="1810"/>
                    </a:lnTo>
                    <a:lnTo>
                      <a:pt x="59" y="1809"/>
                    </a:lnTo>
                    <a:lnTo>
                      <a:pt x="58" y="1809"/>
                    </a:lnTo>
                    <a:lnTo>
                      <a:pt x="58" y="1808"/>
                    </a:lnTo>
                    <a:lnTo>
                      <a:pt x="58" y="1807"/>
                    </a:lnTo>
                    <a:lnTo>
                      <a:pt x="57" y="1807"/>
                    </a:lnTo>
                    <a:lnTo>
                      <a:pt x="57" y="1806"/>
                    </a:lnTo>
                    <a:lnTo>
                      <a:pt x="56" y="1805"/>
                    </a:lnTo>
                    <a:lnTo>
                      <a:pt x="56" y="1804"/>
                    </a:lnTo>
                    <a:lnTo>
                      <a:pt x="55" y="1804"/>
                    </a:lnTo>
                    <a:lnTo>
                      <a:pt x="55" y="1802"/>
                    </a:lnTo>
                    <a:lnTo>
                      <a:pt x="53" y="1802"/>
                    </a:lnTo>
                    <a:lnTo>
                      <a:pt x="53" y="1801"/>
                    </a:lnTo>
                    <a:lnTo>
                      <a:pt x="53" y="1800"/>
                    </a:lnTo>
                    <a:lnTo>
                      <a:pt x="52" y="1799"/>
                    </a:lnTo>
                    <a:lnTo>
                      <a:pt x="53" y="1799"/>
                    </a:lnTo>
                    <a:lnTo>
                      <a:pt x="53" y="1798"/>
                    </a:lnTo>
                    <a:lnTo>
                      <a:pt x="53" y="1797"/>
                    </a:lnTo>
                    <a:lnTo>
                      <a:pt x="53" y="1796"/>
                    </a:lnTo>
                    <a:lnTo>
                      <a:pt x="53" y="1795"/>
                    </a:lnTo>
                    <a:lnTo>
                      <a:pt x="52" y="1795"/>
                    </a:lnTo>
                    <a:lnTo>
                      <a:pt x="52" y="1793"/>
                    </a:lnTo>
                    <a:lnTo>
                      <a:pt x="53" y="1793"/>
                    </a:lnTo>
                    <a:lnTo>
                      <a:pt x="55" y="1795"/>
                    </a:lnTo>
                    <a:lnTo>
                      <a:pt x="56" y="1795"/>
                    </a:lnTo>
                    <a:lnTo>
                      <a:pt x="57" y="1795"/>
                    </a:lnTo>
                    <a:lnTo>
                      <a:pt x="58" y="1796"/>
                    </a:lnTo>
                    <a:lnTo>
                      <a:pt x="58" y="1797"/>
                    </a:lnTo>
                    <a:lnTo>
                      <a:pt x="59" y="1798"/>
                    </a:lnTo>
                    <a:lnTo>
                      <a:pt x="59" y="1799"/>
                    </a:lnTo>
                    <a:lnTo>
                      <a:pt x="59" y="1800"/>
                    </a:lnTo>
                    <a:lnTo>
                      <a:pt x="60" y="1800"/>
                    </a:lnTo>
                    <a:lnTo>
                      <a:pt x="61" y="1800"/>
                    </a:lnTo>
                    <a:lnTo>
                      <a:pt x="63" y="1799"/>
                    </a:lnTo>
                    <a:lnTo>
                      <a:pt x="63" y="1798"/>
                    </a:lnTo>
                    <a:lnTo>
                      <a:pt x="63" y="1797"/>
                    </a:lnTo>
                    <a:lnTo>
                      <a:pt x="61" y="1797"/>
                    </a:lnTo>
                    <a:lnTo>
                      <a:pt x="61" y="1796"/>
                    </a:lnTo>
                    <a:lnTo>
                      <a:pt x="61" y="1795"/>
                    </a:lnTo>
                    <a:lnTo>
                      <a:pt x="61" y="1793"/>
                    </a:lnTo>
                    <a:lnTo>
                      <a:pt x="61" y="1792"/>
                    </a:lnTo>
                    <a:lnTo>
                      <a:pt x="60" y="1791"/>
                    </a:lnTo>
                    <a:lnTo>
                      <a:pt x="60" y="1790"/>
                    </a:lnTo>
                    <a:lnTo>
                      <a:pt x="60" y="1789"/>
                    </a:lnTo>
                    <a:lnTo>
                      <a:pt x="60" y="1788"/>
                    </a:lnTo>
                    <a:lnTo>
                      <a:pt x="60" y="1787"/>
                    </a:lnTo>
                    <a:lnTo>
                      <a:pt x="61" y="1787"/>
                    </a:lnTo>
                    <a:lnTo>
                      <a:pt x="61" y="1785"/>
                    </a:lnTo>
                    <a:lnTo>
                      <a:pt x="61" y="1784"/>
                    </a:lnTo>
                    <a:lnTo>
                      <a:pt x="61" y="1783"/>
                    </a:lnTo>
                    <a:lnTo>
                      <a:pt x="61" y="1782"/>
                    </a:lnTo>
                    <a:lnTo>
                      <a:pt x="63" y="1782"/>
                    </a:lnTo>
                    <a:lnTo>
                      <a:pt x="63" y="1781"/>
                    </a:lnTo>
                    <a:lnTo>
                      <a:pt x="63" y="1780"/>
                    </a:lnTo>
                    <a:lnTo>
                      <a:pt x="63" y="1779"/>
                    </a:lnTo>
                    <a:lnTo>
                      <a:pt x="61" y="1779"/>
                    </a:lnTo>
                    <a:lnTo>
                      <a:pt x="61" y="1777"/>
                    </a:lnTo>
                    <a:lnTo>
                      <a:pt x="63" y="1776"/>
                    </a:lnTo>
                    <a:lnTo>
                      <a:pt x="61" y="1776"/>
                    </a:lnTo>
                    <a:lnTo>
                      <a:pt x="61" y="1775"/>
                    </a:lnTo>
                    <a:lnTo>
                      <a:pt x="61" y="1774"/>
                    </a:lnTo>
                    <a:lnTo>
                      <a:pt x="61" y="1773"/>
                    </a:lnTo>
                    <a:lnTo>
                      <a:pt x="61" y="1772"/>
                    </a:lnTo>
                    <a:lnTo>
                      <a:pt x="60" y="1771"/>
                    </a:lnTo>
                    <a:lnTo>
                      <a:pt x="60" y="1770"/>
                    </a:lnTo>
                    <a:lnTo>
                      <a:pt x="60" y="1768"/>
                    </a:lnTo>
                    <a:lnTo>
                      <a:pt x="60" y="1767"/>
                    </a:lnTo>
                    <a:lnTo>
                      <a:pt x="60" y="1766"/>
                    </a:lnTo>
                    <a:lnTo>
                      <a:pt x="60" y="1765"/>
                    </a:lnTo>
                    <a:lnTo>
                      <a:pt x="60" y="1764"/>
                    </a:lnTo>
                    <a:lnTo>
                      <a:pt x="61" y="1764"/>
                    </a:lnTo>
                    <a:lnTo>
                      <a:pt x="61" y="1763"/>
                    </a:lnTo>
                    <a:lnTo>
                      <a:pt x="61" y="1762"/>
                    </a:lnTo>
                    <a:lnTo>
                      <a:pt x="63" y="1762"/>
                    </a:lnTo>
                    <a:lnTo>
                      <a:pt x="64" y="1762"/>
                    </a:lnTo>
                    <a:lnTo>
                      <a:pt x="65" y="1762"/>
                    </a:lnTo>
                    <a:lnTo>
                      <a:pt x="66" y="1763"/>
                    </a:lnTo>
                    <a:lnTo>
                      <a:pt x="67" y="1763"/>
                    </a:lnTo>
                    <a:lnTo>
                      <a:pt x="68" y="1763"/>
                    </a:lnTo>
                    <a:lnTo>
                      <a:pt x="68" y="1764"/>
                    </a:lnTo>
                    <a:lnTo>
                      <a:pt x="69" y="1764"/>
                    </a:lnTo>
                    <a:lnTo>
                      <a:pt x="71" y="1764"/>
                    </a:lnTo>
                    <a:lnTo>
                      <a:pt x="72" y="1764"/>
                    </a:lnTo>
                    <a:lnTo>
                      <a:pt x="73" y="1764"/>
                    </a:lnTo>
                    <a:lnTo>
                      <a:pt x="74" y="1764"/>
                    </a:lnTo>
                    <a:lnTo>
                      <a:pt x="74" y="1765"/>
                    </a:lnTo>
                    <a:lnTo>
                      <a:pt x="75" y="1765"/>
                    </a:lnTo>
                    <a:lnTo>
                      <a:pt x="76" y="1765"/>
                    </a:lnTo>
                    <a:lnTo>
                      <a:pt x="77" y="1765"/>
                    </a:lnTo>
                    <a:lnTo>
                      <a:pt x="78" y="1765"/>
                    </a:lnTo>
                    <a:lnTo>
                      <a:pt x="80" y="1765"/>
                    </a:lnTo>
                    <a:lnTo>
                      <a:pt x="81" y="1765"/>
                    </a:lnTo>
                    <a:lnTo>
                      <a:pt x="81" y="1766"/>
                    </a:lnTo>
                    <a:lnTo>
                      <a:pt x="82" y="1766"/>
                    </a:lnTo>
                    <a:lnTo>
                      <a:pt x="82" y="1767"/>
                    </a:lnTo>
                    <a:lnTo>
                      <a:pt x="83" y="1766"/>
                    </a:lnTo>
                    <a:lnTo>
                      <a:pt x="84" y="1766"/>
                    </a:lnTo>
                    <a:lnTo>
                      <a:pt x="84" y="1765"/>
                    </a:lnTo>
                    <a:lnTo>
                      <a:pt x="85" y="1765"/>
                    </a:lnTo>
                    <a:lnTo>
                      <a:pt x="85" y="1764"/>
                    </a:lnTo>
                    <a:lnTo>
                      <a:pt x="85" y="1763"/>
                    </a:lnTo>
                    <a:lnTo>
                      <a:pt x="86" y="1763"/>
                    </a:lnTo>
                    <a:lnTo>
                      <a:pt x="86" y="1762"/>
                    </a:lnTo>
                    <a:lnTo>
                      <a:pt x="86" y="1760"/>
                    </a:lnTo>
                    <a:lnTo>
                      <a:pt x="85" y="1759"/>
                    </a:lnTo>
                    <a:lnTo>
                      <a:pt x="84" y="1758"/>
                    </a:lnTo>
                    <a:lnTo>
                      <a:pt x="83" y="1757"/>
                    </a:lnTo>
                    <a:lnTo>
                      <a:pt x="82" y="1757"/>
                    </a:lnTo>
                    <a:lnTo>
                      <a:pt x="81" y="1756"/>
                    </a:lnTo>
                    <a:lnTo>
                      <a:pt x="80" y="1755"/>
                    </a:lnTo>
                    <a:lnTo>
                      <a:pt x="78" y="1754"/>
                    </a:lnTo>
                    <a:lnTo>
                      <a:pt x="77" y="1754"/>
                    </a:lnTo>
                    <a:lnTo>
                      <a:pt x="76" y="1754"/>
                    </a:lnTo>
                    <a:lnTo>
                      <a:pt x="76" y="1753"/>
                    </a:lnTo>
                    <a:lnTo>
                      <a:pt x="75" y="1753"/>
                    </a:lnTo>
                    <a:lnTo>
                      <a:pt x="74" y="1753"/>
                    </a:lnTo>
                    <a:lnTo>
                      <a:pt x="74" y="1751"/>
                    </a:lnTo>
                    <a:lnTo>
                      <a:pt x="73" y="1751"/>
                    </a:lnTo>
                    <a:lnTo>
                      <a:pt x="72" y="1751"/>
                    </a:lnTo>
                    <a:lnTo>
                      <a:pt x="71" y="1750"/>
                    </a:lnTo>
                    <a:lnTo>
                      <a:pt x="69" y="1750"/>
                    </a:lnTo>
                    <a:lnTo>
                      <a:pt x="67" y="1749"/>
                    </a:lnTo>
                    <a:lnTo>
                      <a:pt x="66" y="1748"/>
                    </a:lnTo>
                    <a:lnTo>
                      <a:pt x="65" y="1747"/>
                    </a:lnTo>
                    <a:lnTo>
                      <a:pt x="64" y="1747"/>
                    </a:lnTo>
                    <a:lnTo>
                      <a:pt x="63" y="1747"/>
                    </a:lnTo>
                    <a:lnTo>
                      <a:pt x="61" y="1746"/>
                    </a:lnTo>
                    <a:lnTo>
                      <a:pt x="60" y="1746"/>
                    </a:lnTo>
                    <a:lnTo>
                      <a:pt x="59" y="1745"/>
                    </a:lnTo>
                    <a:lnTo>
                      <a:pt x="58" y="1743"/>
                    </a:lnTo>
                    <a:lnTo>
                      <a:pt x="58" y="1742"/>
                    </a:lnTo>
                    <a:lnTo>
                      <a:pt x="58" y="1741"/>
                    </a:lnTo>
                    <a:lnTo>
                      <a:pt x="57" y="1741"/>
                    </a:lnTo>
                    <a:lnTo>
                      <a:pt x="57" y="1740"/>
                    </a:lnTo>
                    <a:lnTo>
                      <a:pt x="57" y="1739"/>
                    </a:lnTo>
                    <a:lnTo>
                      <a:pt x="56" y="1739"/>
                    </a:lnTo>
                    <a:lnTo>
                      <a:pt x="56" y="1738"/>
                    </a:lnTo>
                    <a:lnTo>
                      <a:pt x="56" y="1737"/>
                    </a:lnTo>
                    <a:lnTo>
                      <a:pt x="55" y="1737"/>
                    </a:lnTo>
                    <a:lnTo>
                      <a:pt x="55" y="1736"/>
                    </a:lnTo>
                    <a:lnTo>
                      <a:pt x="55" y="1734"/>
                    </a:lnTo>
                    <a:lnTo>
                      <a:pt x="55" y="1733"/>
                    </a:lnTo>
                    <a:lnTo>
                      <a:pt x="55" y="1732"/>
                    </a:lnTo>
                    <a:lnTo>
                      <a:pt x="56" y="1731"/>
                    </a:lnTo>
                    <a:lnTo>
                      <a:pt x="57" y="1730"/>
                    </a:lnTo>
                    <a:lnTo>
                      <a:pt x="58" y="1730"/>
                    </a:lnTo>
                    <a:lnTo>
                      <a:pt x="59" y="1729"/>
                    </a:lnTo>
                    <a:lnTo>
                      <a:pt x="60" y="1729"/>
                    </a:lnTo>
                    <a:lnTo>
                      <a:pt x="61" y="1729"/>
                    </a:lnTo>
                    <a:lnTo>
                      <a:pt x="63" y="1729"/>
                    </a:lnTo>
                    <a:lnTo>
                      <a:pt x="64" y="1729"/>
                    </a:lnTo>
                    <a:lnTo>
                      <a:pt x="65" y="1729"/>
                    </a:lnTo>
                    <a:lnTo>
                      <a:pt x="65" y="1728"/>
                    </a:lnTo>
                    <a:lnTo>
                      <a:pt x="66" y="1728"/>
                    </a:lnTo>
                    <a:lnTo>
                      <a:pt x="67" y="1728"/>
                    </a:lnTo>
                    <a:lnTo>
                      <a:pt x="68" y="1728"/>
                    </a:lnTo>
                    <a:lnTo>
                      <a:pt x="68" y="1726"/>
                    </a:lnTo>
                    <a:lnTo>
                      <a:pt x="69" y="1726"/>
                    </a:lnTo>
                    <a:lnTo>
                      <a:pt x="69" y="1725"/>
                    </a:lnTo>
                    <a:lnTo>
                      <a:pt x="68" y="1725"/>
                    </a:lnTo>
                    <a:lnTo>
                      <a:pt x="68" y="1724"/>
                    </a:lnTo>
                    <a:lnTo>
                      <a:pt x="67" y="1724"/>
                    </a:lnTo>
                    <a:lnTo>
                      <a:pt x="67" y="1723"/>
                    </a:lnTo>
                    <a:lnTo>
                      <a:pt x="66" y="1723"/>
                    </a:lnTo>
                    <a:lnTo>
                      <a:pt x="66" y="1722"/>
                    </a:lnTo>
                    <a:lnTo>
                      <a:pt x="65" y="1722"/>
                    </a:lnTo>
                    <a:lnTo>
                      <a:pt x="65" y="1721"/>
                    </a:lnTo>
                    <a:lnTo>
                      <a:pt x="65" y="1720"/>
                    </a:lnTo>
                    <a:lnTo>
                      <a:pt x="65" y="1718"/>
                    </a:lnTo>
                    <a:lnTo>
                      <a:pt x="65" y="1717"/>
                    </a:lnTo>
                    <a:lnTo>
                      <a:pt x="64" y="1717"/>
                    </a:lnTo>
                    <a:lnTo>
                      <a:pt x="63" y="1717"/>
                    </a:lnTo>
                    <a:lnTo>
                      <a:pt x="63" y="1718"/>
                    </a:lnTo>
                    <a:lnTo>
                      <a:pt x="61" y="1718"/>
                    </a:lnTo>
                    <a:lnTo>
                      <a:pt x="61" y="1720"/>
                    </a:lnTo>
                    <a:lnTo>
                      <a:pt x="61" y="1721"/>
                    </a:lnTo>
                    <a:lnTo>
                      <a:pt x="60" y="1721"/>
                    </a:lnTo>
                    <a:lnTo>
                      <a:pt x="59" y="1722"/>
                    </a:lnTo>
                    <a:lnTo>
                      <a:pt x="59" y="1723"/>
                    </a:lnTo>
                    <a:lnTo>
                      <a:pt x="58" y="1723"/>
                    </a:lnTo>
                    <a:lnTo>
                      <a:pt x="57" y="1724"/>
                    </a:lnTo>
                    <a:lnTo>
                      <a:pt x="57" y="1725"/>
                    </a:lnTo>
                    <a:lnTo>
                      <a:pt x="56" y="1725"/>
                    </a:lnTo>
                    <a:lnTo>
                      <a:pt x="56" y="1726"/>
                    </a:lnTo>
                    <a:lnTo>
                      <a:pt x="55" y="1726"/>
                    </a:lnTo>
                    <a:lnTo>
                      <a:pt x="53" y="1726"/>
                    </a:lnTo>
                    <a:lnTo>
                      <a:pt x="52" y="1726"/>
                    </a:lnTo>
                    <a:lnTo>
                      <a:pt x="51" y="1726"/>
                    </a:lnTo>
                    <a:lnTo>
                      <a:pt x="51" y="1725"/>
                    </a:lnTo>
                    <a:lnTo>
                      <a:pt x="50" y="1725"/>
                    </a:lnTo>
                    <a:lnTo>
                      <a:pt x="49" y="1725"/>
                    </a:lnTo>
                    <a:lnTo>
                      <a:pt x="48" y="1725"/>
                    </a:lnTo>
                    <a:lnTo>
                      <a:pt x="47" y="1725"/>
                    </a:lnTo>
                    <a:lnTo>
                      <a:pt x="46" y="1725"/>
                    </a:lnTo>
                    <a:lnTo>
                      <a:pt x="46" y="1724"/>
                    </a:lnTo>
                    <a:lnTo>
                      <a:pt x="44" y="1724"/>
                    </a:lnTo>
                    <a:lnTo>
                      <a:pt x="44" y="1723"/>
                    </a:lnTo>
                    <a:lnTo>
                      <a:pt x="43" y="1723"/>
                    </a:lnTo>
                    <a:lnTo>
                      <a:pt x="43" y="1722"/>
                    </a:lnTo>
                    <a:lnTo>
                      <a:pt x="42" y="1722"/>
                    </a:lnTo>
                    <a:lnTo>
                      <a:pt x="42" y="1721"/>
                    </a:lnTo>
                    <a:lnTo>
                      <a:pt x="41" y="1720"/>
                    </a:lnTo>
                    <a:lnTo>
                      <a:pt x="41" y="1718"/>
                    </a:lnTo>
                    <a:lnTo>
                      <a:pt x="41" y="1717"/>
                    </a:lnTo>
                    <a:lnTo>
                      <a:pt x="40" y="1717"/>
                    </a:lnTo>
                    <a:lnTo>
                      <a:pt x="40" y="1716"/>
                    </a:lnTo>
                    <a:lnTo>
                      <a:pt x="40" y="1715"/>
                    </a:lnTo>
                    <a:lnTo>
                      <a:pt x="39" y="1715"/>
                    </a:lnTo>
                    <a:lnTo>
                      <a:pt x="39" y="1714"/>
                    </a:lnTo>
                    <a:lnTo>
                      <a:pt x="39" y="1713"/>
                    </a:lnTo>
                    <a:lnTo>
                      <a:pt x="38" y="1713"/>
                    </a:lnTo>
                    <a:lnTo>
                      <a:pt x="38" y="1712"/>
                    </a:lnTo>
                    <a:lnTo>
                      <a:pt x="39" y="1712"/>
                    </a:lnTo>
                    <a:lnTo>
                      <a:pt x="39" y="1711"/>
                    </a:lnTo>
                    <a:lnTo>
                      <a:pt x="38" y="1711"/>
                    </a:lnTo>
                    <a:lnTo>
                      <a:pt x="38" y="1709"/>
                    </a:lnTo>
                    <a:lnTo>
                      <a:pt x="38" y="1708"/>
                    </a:lnTo>
                    <a:lnTo>
                      <a:pt x="38" y="1707"/>
                    </a:lnTo>
                    <a:lnTo>
                      <a:pt x="38" y="1706"/>
                    </a:lnTo>
                    <a:lnTo>
                      <a:pt x="38" y="1705"/>
                    </a:lnTo>
                    <a:lnTo>
                      <a:pt x="36" y="1705"/>
                    </a:lnTo>
                    <a:lnTo>
                      <a:pt x="36" y="1704"/>
                    </a:lnTo>
                    <a:lnTo>
                      <a:pt x="36" y="1703"/>
                    </a:lnTo>
                    <a:lnTo>
                      <a:pt x="36" y="1701"/>
                    </a:lnTo>
                    <a:lnTo>
                      <a:pt x="36" y="1700"/>
                    </a:lnTo>
                    <a:lnTo>
                      <a:pt x="36" y="1699"/>
                    </a:lnTo>
                    <a:lnTo>
                      <a:pt x="35" y="1699"/>
                    </a:lnTo>
                    <a:lnTo>
                      <a:pt x="34" y="1699"/>
                    </a:lnTo>
                    <a:lnTo>
                      <a:pt x="33" y="1699"/>
                    </a:lnTo>
                    <a:lnTo>
                      <a:pt x="33" y="1698"/>
                    </a:lnTo>
                    <a:lnTo>
                      <a:pt x="32" y="1698"/>
                    </a:lnTo>
                    <a:lnTo>
                      <a:pt x="31" y="1698"/>
                    </a:lnTo>
                    <a:lnTo>
                      <a:pt x="30" y="1698"/>
                    </a:lnTo>
                    <a:lnTo>
                      <a:pt x="30" y="1697"/>
                    </a:lnTo>
                    <a:lnTo>
                      <a:pt x="29" y="1697"/>
                    </a:lnTo>
                    <a:lnTo>
                      <a:pt x="29" y="1696"/>
                    </a:lnTo>
                    <a:lnTo>
                      <a:pt x="27" y="1696"/>
                    </a:lnTo>
                    <a:lnTo>
                      <a:pt x="27" y="1695"/>
                    </a:lnTo>
                    <a:lnTo>
                      <a:pt x="27" y="1694"/>
                    </a:lnTo>
                    <a:lnTo>
                      <a:pt x="27" y="1692"/>
                    </a:lnTo>
                    <a:lnTo>
                      <a:pt x="27" y="1691"/>
                    </a:lnTo>
                    <a:lnTo>
                      <a:pt x="27" y="1690"/>
                    </a:lnTo>
                    <a:lnTo>
                      <a:pt x="27" y="1689"/>
                    </a:lnTo>
                    <a:lnTo>
                      <a:pt x="26" y="1688"/>
                    </a:lnTo>
                    <a:lnTo>
                      <a:pt x="26" y="1687"/>
                    </a:lnTo>
                    <a:lnTo>
                      <a:pt x="26" y="1686"/>
                    </a:lnTo>
                    <a:lnTo>
                      <a:pt x="26" y="1684"/>
                    </a:lnTo>
                    <a:lnTo>
                      <a:pt x="26" y="1683"/>
                    </a:lnTo>
                    <a:lnTo>
                      <a:pt x="26" y="1682"/>
                    </a:lnTo>
                    <a:lnTo>
                      <a:pt x="25" y="1682"/>
                    </a:lnTo>
                    <a:lnTo>
                      <a:pt x="25" y="1681"/>
                    </a:lnTo>
                    <a:lnTo>
                      <a:pt x="25" y="1680"/>
                    </a:lnTo>
                    <a:lnTo>
                      <a:pt x="24" y="1680"/>
                    </a:lnTo>
                    <a:lnTo>
                      <a:pt x="24" y="1679"/>
                    </a:lnTo>
                    <a:lnTo>
                      <a:pt x="24" y="1678"/>
                    </a:lnTo>
                    <a:lnTo>
                      <a:pt x="23" y="1678"/>
                    </a:lnTo>
                    <a:lnTo>
                      <a:pt x="23" y="1677"/>
                    </a:lnTo>
                    <a:lnTo>
                      <a:pt x="23" y="1675"/>
                    </a:lnTo>
                    <a:lnTo>
                      <a:pt x="23" y="1674"/>
                    </a:lnTo>
                    <a:lnTo>
                      <a:pt x="23" y="1673"/>
                    </a:lnTo>
                    <a:lnTo>
                      <a:pt x="23" y="1672"/>
                    </a:lnTo>
                    <a:lnTo>
                      <a:pt x="23" y="1671"/>
                    </a:lnTo>
                    <a:lnTo>
                      <a:pt x="23" y="1670"/>
                    </a:lnTo>
                    <a:lnTo>
                      <a:pt x="22" y="1670"/>
                    </a:lnTo>
                    <a:lnTo>
                      <a:pt x="22" y="1669"/>
                    </a:lnTo>
                    <a:lnTo>
                      <a:pt x="21" y="1666"/>
                    </a:lnTo>
                    <a:lnTo>
                      <a:pt x="23" y="1666"/>
                    </a:lnTo>
                    <a:lnTo>
                      <a:pt x="21" y="1662"/>
                    </a:lnTo>
                    <a:lnTo>
                      <a:pt x="18" y="1658"/>
                    </a:lnTo>
                    <a:lnTo>
                      <a:pt x="16" y="1653"/>
                    </a:lnTo>
                    <a:lnTo>
                      <a:pt x="14" y="1645"/>
                    </a:lnTo>
                    <a:lnTo>
                      <a:pt x="14" y="1639"/>
                    </a:lnTo>
                    <a:lnTo>
                      <a:pt x="16" y="1635"/>
                    </a:lnTo>
                    <a:lnTo>
                      <a:pt x="18" y="1632"/>
                    </a:lnTo>
                    <a:lnTo>
                      <a:pt x="24" y="1628"/>
                    </a:lnTo>
                    <a:lnTo>
                      <a:pt x="29" y="1627"/>
                    </a:lnTo>
                    <a:lnTo>
                      <a:pt x="34" y="1624"/>
                    </a:lnTo>
                    <a:lnTo>
                      <a:pt x="36" y="1623"/>
                    </a:lnTo>
                    <a:lnTo>
                      <a:pt x="38" y="1621"/>
                    </a:lnTo>
                    <a:lnTo>
                      <a:pt x="40" y="1616"/>
                    </a:lnTo>
                    <a:lnTo>
                      <a:pt x="39" y="1611"/>
                    </a:lnTo>
                    <a:lnTo>
                      <a:pt x="39" y="1607"/>
                    </a:lnTo>
                    <a:lnTo>
                      <a:pt x="41" y="1603"/>
                    </a:lnTo>
                    <a:lnTo>
                      <a:pt x="46" y="1601"/>
                    </a:lnTo>
                    <a:lnTo>
                      <a:pt x="49" y="1599"/>
                    </a:lnTo>
                    <a:lnTo>
                      <a:pt x="51" y="1596"/>
                    </a:lnTo>
                    <a:lnTo>
                      <a:pt x="52" y="1593"/>
                    </a:lnTo>
                    <a:lnTo>
                      <a:pt x="51" y="1587"/>
                    </a:lnTo>
                    <a:lnTo>
                      <a:pt x="50" y="1582"/>
                    </a:lnTo>
                    <a:lnTo>
                      <a:pt x="46" y="1574"/>
                    </a:lnTo>
                    <a:lnTo>
                      <a:pt x="42" y="1569"/>
                    </a:lnTo>
                    <a:lnTo>
                      <a:pt x="40" y="1565"/>
                    </a:lnTo>
                    <a:lnTo>
                      <a:pt x="40" y="1564"/>
                    </a:lnTo>
                    <a:lnTo>
                      <a:pt x="42" y="1560"/>
                    </a:lnTo>
                    <a:lnTo>
                      <a:pt x="46" y="1555"/>
                    </a:lnTo>
                    <a:lnTo>
                      <a:pt x="50" y="1552"/>
                    </a:lnTo>
                    <a:lnTo>
                      <a:pt x="56" y="1546"/>
                    </a:lnTo>
                    <a:lnTo>
                      <a:pt x="58" y="1538"/>
                    </a:lnTo>
                    <a:lnTo>
                      <a:pt x="59" y="1534"/>
                    </a:lnTo>
                    <a:lnTo>
                      <a:pt x="59" y="1531"/>
                    </a:lnTo>
                    <a:lnTo>
                      <a:pt x="58" y="1529"/>
                    </a:lnTo>
                    <a:lnTo>
                      <a:pt x="55" y="1521"/>
                    </a:lnTo>
                    <a:lnTo>
                      <a:pt x="52" y="1518"/>
                    </a:lnTo>
                    <a:lnTo>
                      <a:pt x="50" y="1512"/>
                    </a:lnTo>
                    <a:lnTo>
                      <a:pt x="50" y="1504"/>
                    </a:lnTo>
                    <a:lnTo>
                      <a:pt x="51" y="1496"/>
                    </a:lnTo>
                    <a:lnTo>
                      <a:pt x="53" y="1486"/>
                    </a:lnTo>
                    <a:lnTo>
                      <a:pt x="56" y="1480"/>
                    </a:lnTo>
                    <a:lnTo>
                      <a:pt x="59" y="1475"/>
                    </a:lnTo>
                    <a:lnTo>
                      <a:pt x="64" y="1470"/>
                    </a:lnTo>
                    <a:lnTo>
                      <a:pt x="66" y="1467"/>
                    </a:lnTo>
                    <a:lnTo>
                      <a:pt x="66" y="1463"/>
                    </a:lnTo>
                    <a:lnTo>
                      <a:pt x="65" y="1459"/>
                    </a:lnTo>
                    <a:lnTo>
                      <a:pt x="64" y="1454"/>
                    </a:lnTo>
                    <a:lnTo>
                      <a:pt x="63" y="1453"/>
                    </a:lnTo>
                    <a:lnTo>
                      <a:pt x="58" y="1452"/>
                    </a:lnTo>
                    <a:lnTo>
                      <a:pt x="50" y="1451"/>
                    </a:lnTo>
                    <a:lnTo>
                      <a:pt x="41" y="1447"/>
                    </a:lnTo>
                    <a:lnTo>
                      <a:pt x="36" y="1445"/>
                    </a:lnTo>
                    <a:lnTo>
                      <a:pt x="32" y="1441"/>
                    </a:lnTo>
                    <a:lnTo>
                      <a:pt x="30" y="1436"/>
                    </a:lnTo>
                    <a:lnTo>
                      <a:pt x="27" y="1433"/>
                    </a:lnTo>
                    <a:lnTo>
                      <a:pt x="24" y="1428"/>
                    </a:lnTo>
                    <a:lnTo>
                      <a:pt x="23" y="1425"/>
                    </a:lnTo>
                    <a:lnTo>
                      <a:pt x="22" y="1420"/>
                    </a:lnTo>
                    <a:lnTo>
                      <a:pt x="18" y="1417"/>
                    </a:lnTo>
                    <a:lnTo>
                      <a:pt x="16" y="1417"/>
                    </a:lnTo>
                    <a:lnTo>
                      <a:pt x="10" y="1418"/>
                    </a:lnTo>
                    <a:lnTo>
                      <a:pt x="7" y="1421"/>
                    </a:lnTo>
                    <a:lnTo>
                      <a:pt x="5" y="1422"/>
                    </a:lnTo>
                    <a:lnTo>
                      <a:pt x="2" y="1422"/>
                    </a:lnTo>
                    <a:lnTo>
                      <a:pt x="0" y="1421"/>
                    </a:lnTo>
                    <a:lnTo>
                      <a:pt x="0" y="1416"/>
                    </a:lnTo>
                    <a:lnTo>
                      <a:pt x="0" y="1410"/>
                    </a:lnTo>
                    <a:lnTo>
                      <a:pt x="1" y="1403"/>
                    </a:lnTo>
                    <a:lnTo>
                      <a:pt x="1" y="1395"/>
                    </a:lnTo>
                    <a:lnTo>
                      <a:pt x="2" y="1389"/>
                    </a:lnTo>
                    <a:lnTo>
                      <a:pt x="4" y="1386"/>
                    </a:lnTo>
                    <a:lnTo>
                      <a:pt x="6" y="1384"/>
                    </a:lnTo>
                    <a:lnTo>
                      <a:pt x="9" y="1383"/>
                    </a:lnTo>
                    <a:lnTo>
                      <a:pt x="13" y="1380"/>
                    </a:lnTo>
                    <a:lnTo>
                      <a:pt x="14" y="1377"/>
                    </a:lnTo>
                    <a:lnTo>
                      <a:pt x="13" y="1371"/>
                    </a:lnTo>
                    <a:lnTo>
                      <a:pt x="13" y="1368"/>
                    </a:lnTo>
                    <a:lnTo>
                      <a:pt x="13" y="1366"/>
                    </a:lnTo>
                    <a:lnTo>
                      <a:pt x="16" y="1363"/>
                    </a:lnTo>
                    <a:lnTo>
                      <a:pt x="18" y="1361"/>
                    </a:lnTo>
                    <a:lnTo>
                      <a:pt x="25" y="1360"/>
                    </a:lnTo>
                    <a:lnTo>
                      <a:pt x="29" y="1358"/>
                    </a:lnTo>
                    <a:lnTo>
                      <a:pt x="31" y="1355"/>
                    </a:lnTo>
                    <a:lnTo>
                      <a:pt x="31" y="1353"/>
                    </a:lnTo>
                    <a:lnTo>
                      <a:pt x="31" y="1351"/>
                    </a:lnTo>
                    <a:lnTo>
                      <a:pt x="29" y="1348"/>
                    </a:lnTo>
                    <a:lnTo>
                      <a:pt x="26" y="1345"/>
                    </a:lnTo>
                    <a:lnTo>
                      <a:pt x="24" y="1343"/>
                    </a:lnTo>
                    <a:lnTo>
                      <a:pt x="23" y="1341"/>
                    </a:lnTo>
                    <a:lnTo>
                      <a:pt x="23" y="1336"/>
                    </a:lnTo>
                    <a:lnTo>
                      <a:pt x="25" y="1334"/>
                    </a:lnTo>
                    <a:lnTo>
                      <a:pt x="29" y="1333"/>
                    </a:lnTo>
                    <a:lnTo>
                      <a:pt x="33" y="1333"/>
                    </a:lnTo>
                    <a:lnTo>
                      <a:pt x="38" y="1333"/>
                    </a:lnTo>
                    <a:lnTo>
                      <a:pt x="42" y="1335"/>
                    </a:lnTo>
                    <a:lnTo>
                      <a:pt x="48" y="1337"/>
                    </a:lnTo>
                    <a:lnTo>
                      <a:pt x="52" y="1337"/>
                    </a:lnTo>
                    <a:lnTo>
                      <a:pt x="55" y="1334"/>
                    </a:lnTo>
                    <a:lnTo>
                      <a:pt x="57" y="1330"/>
                    </a:lnTo>
                    <a:lnTo>
                      <a:pt x="58" y="1326"/>
                    </a:lnTo>
                    <a:lnTo>
                      <a:pt x="59" y="1325"/>
                    </a:lnTo>
                    <a:lnTo>
                      <a:pt x="63" y="1323"/>
                    </a:lnTo>
                    <a:lnTo>
                      <a:pt x="69" y="1316"/>
                    </a:lnTo>
                    <a:lnTo>
                      <a:pt x="73" y="1310"/>
                    </a:lnTo>
                    <a:lnTo>
                      <a:pt x="74" y="1306"/>
                    </a:lnTo>
                    <a:lnTo>
                      <a:pt x="74" y="1303"/>
                    </a:lnTo>
                    <a:lnTo>
                      <a:pt x="72" y="1300"/>
                    </a:lnTo>
                    <a:lnTo>
                      <a:pt x="67" y="1300"/>
                    </a:lnTo>
                    <a:lnTo>
                      <a:pt x="61" y="1300"/>
                    </a:lnTo>
                    <a:lnTo>
                      <a:pt x="55" y="1302"/>
                    </a:lnTo>
                    <a:lnTo>
                      <a:pt x="50" y="1306"/>
                    </a:lnTo>
                    <a:lnTo>
                      <a:pt x="47" y="1307"/>
                    </a:lnTo>
                    <a:lnTo>
                      <a:pt x="42" y="1307"/>
                    </a:lnTo>
                    <a:lnTo>
                      <a:pt x="40" y="1306"/>
                    </a:lnTo>
                    <a:lnTo>
                      <a:pt x="35" y="1302"/>
                    </a:lnTo>
                    <a:lnTo>
                      <a:pt x="30" y="1299"/>
                    </a:lnTo>
                    <a:lnTo>
                      <a:pt x="23" y="1293"/>
                    </a:lnTo>
                    <a:lnTo>
                      <a:pt x="19" y="1291"/>
                    </a:lnTo>
                    <a:lnTo>
                      <a:pt x="16" y="1286"/>
                    </a:lnTo>
                    <a:lnTo>
                      <a:pt x="15" y="1284"/>
                    </a:lnTo>
                    <a:lnTo>
                      <a:pt x="15" y="1282"/>
                    </a:lnTo>
                    <a:lnTo>
                      <a:pt x="15" y="1279"/>
                    </a:lnTo>
                    <a:lnTo>
                      <a:pt x="17" y="1278"/>
                    </a:lnTo>
                    <a:lnTo>
                      <a:pt x="21" y="1277"/>
                    </a:lnTo>
                    <a:lnTo>
                      <a:pt x="26" y="1278"/>
                    </a:lnTo>
                    <a:lnTo>
                      <a:pt x="31" y="1279"/>
                    </a:lnTo>
                    <a:lnTo>
                      <a:pt x="35" y="1281"/>
                    </a:lnTo>
                    <a:lnTo>
                      <a:pt x="38" y="1281"/>
                    </a:lnTo>
                    <a:lnTo>
                      <a:pt x="39" y="1279"/>
                    </a:lnTo>
                    <a:lnTo>
                      <a:pt x="39" y="1278"/>
                    </a:lnTo>
                    <a:lnTo>
                      <a:pt x="38" y="1275"/>
                    </a:lnTo>
                    <a:lnTo>
                      <a:pt x="34" y="1270"/>
                    </a:lnTo>
                    <a:lnTo>
                      <a:pt x="30" y="1265"/>
                    </a:lnTo>
                    <a:lnTo>
                      <a:pt x="25" y="1262"/>
                    </a:lnTo>
                    <a:lnTo>
                      <a:pt x="21" y="1259"/>
                    </a:lnTo>
                    <a:lnTo>
                      <a:pt x="18" y="1257"/>
                    </a:lnTo>
                    <a:lnTo>
                      <a:pt x="18" y="1254"/>
                    </a:lnTo>
                    <a:lnTo>
                      <a:pt x="22" y="1253"/>
                    </a:lnTo>
                    <a:lnTo>
                      <a:pt x="25" y="1253"/>
                    </a:lnTo>
                    <a:lnTo>
                      <a:pt x="29" y="1252"/>
                    </a:lnTo>
                    <a:lnTo>
                      <a:pt x="33" y="1251"/>
                    </a:lnTo>
                    <a:lnTo>
                      <a:pt x="34" y="1249"/>
                    </a:lnTo>
                    <a:lnTo>
                      <a:pt x="36" y="1247"/>
                    </a:lnTo>
                    <a:lnTo>
                      <a:pt x="39" y="1242"/>
                    </a:lnTo>
                    <a:lnTo>
                      <a:pt x="39" y="1239"/>
                    </a:lnTo>
                    <a:lnTo>
                      <a:pt x="40" y="1236"/>
                    </a:lnTo>
                    <a:lnTo>
                      <a:pt x="42" y="1235"/>
                    </a:lnTo>
                    <a:lnTo>
                      <a:pt x="43" y="1234"/>
                    </a:lnTo>
                    <a:lnTo>
                      <a:pt x="44" y="1232"/>
                    </a:lnTo>
                    <a:lnTo>
                      <a:pt x="44" y="1230"/>
                    </a:lnTo>
                    <a:lnTo>
                      <a:pt x="43" y="1228"/>
                    </a:lnTo>
                    <a:lnTo>
                      <a:pt x="42" y="1228"/>
                    </a:lnTo>
                    <a:lnTo>
                      <a:pt x="40" y="1227"/>
                    </a:lnTo>
                    <a:lnTo>
                      <a:pt x="38" y="1225"/>
                    </a:lnTo>
                    <a:lnTo>
                      <a:pt x="38" y="1223"/>
                    </a:lnTo>
                    <a:lnTo>
                      <a:pt x="39" y="1218"/>
                    </a:lnTo>
                    <a:lnTo>
                      <a:pt x="44" y="1215"/>
                    </a:lnTo>
                    <a:lnTo>
                      <a:pt x="49" y="1213"/>
                    </a:lnTo>
                    <a:lnTo>
                      <a:pt x="51" y="1210"/>
                    </a:lnTo>
                    <a:lnTo>
                      <a:pt x="51" y="1206"/>
                    </a:lnTo>
                    <a:lnTo>
                      <a:pt x="51" y="1202"/>
                    </a:lnTo>
                    <a:lnTo>
                      <a:pt x="51" y="1195"/>
                    </a:lnTo>
                    <a:lnTo>
                      <a:pt x="51" y="1191"/>
                    </a:lnTo>
                    <a:lnTo>
                      <a:pt x="53" y="1184"/>
                    </a:lnTo>
                    <a:lnTo>
                      <a:pt x="56" y="1182"/>
                    </a:lnTo>
                    <a:lnTo>
                      <a:pt x="59" y="1180"/>
                    </a:lnTo>
                    <a:lnTo>
                      <a:pt x="66" y="1180"/>
                    </a:lnTo>
                    <a:lnTo>
                      <a:pt x="71" y="1180"/>
                    </a:lnTo>
                    <a:lnTo>
                      <a:pt x="74" y="1177"/>
                    </a:lnTo>
                    <a:lnTo>
                      <a:pt x="76" y="1175"/>
                    </a:lnTo>
                    <a:lnTo>
                      <a:pt x="78" y="1174"/>
                    </a:lnTo>
                    <a:lnTo>
                      <a:pt x="77" y="1169"/>
                    </a:lnTo>
                    <a:lnTo>
                      <a:pt x="76" y="1166"/>
                    </a:lnTo>
                    <a:lnTo>
                      <a:pt x="75" y="1161"/>
                    </a:lnTo>
                    <a:lnTo>
                      <a:pt x="76" y="1158"/>
                    </a:lnTo>
                    <a:lnTo>
                      <a:pt x="80" y="1156"/>
                    </a:lnTo>
                    <a:lnTo>
                      <a:pt x="86" y="1154"/>
                    </a:lnTo>
                    <a:lnTo>
                      <a:pt x="97" y="1154"/>
                    </a:lnTo>
                    <a:lnTo>
                      <a:pt x="101" y="1152"/>
                    </a:lnTo>
                    <a:lnTo>
                      <a:pt x="105" y="1150"/>
                    </a:lnTo>
                    <a:lnTo>
                      <a:pt x="107" y="1142"/>
                    </a:lnTo>
                    <a:lnTo>
                      <a:pt x="108" y="1135"/>
                    </a:lnTo>
                    <a:lnTo>
                      <a:pt x="106" y="1129"/>
                    </a:lnTo>
                    <a:lnTo>
                      <a:pt x="103" y="1124"/>
                    </a:lnTo>
                    <a:lnTo>
                      <a:pt x="102" y="1123"/>
                    </a:lnTo>
                    <a:lnTo>
                      <a:pt x="101" y="1122"/>
                    </a:lnTo>
                    <a:lnTo>
                      <a:pt x="100" y="1122"/>
                    </a:lnTo>
                    <a:lnTo>
                      <a:pt x="135" y="987"/>
                    </a:lnTo>
                    <a:lnTo>
                      <a:pt x="169" y="852"/>
                    </a:lnTo>
                    <a:lnTo>
                      <a:pt x="207" y="712"/>
                    </a:lnTo>
                    <a:lnTo>
                      <a:pt x="246" y="577"/>
                    </a:lnTo>
                    <a:lnTo>
                      <a:pt x="281" y="440"/>
                    </a:lnTo>
                    <a:lnTo>
                      <a:pt x="320" y="304"/>
                    </a:lnTo>
                    <a:lnTo>
                      <a:pt x="357" y="169"/>
                    </a:lnTo>
                    <a:lnTo>
                      <a:pt x="394" y="34"/>
                    </a:lnTo>
                    <a:lnTo>
                      <a:pt x="402" y="2"/>
                    </a:lnTo>
                    <a:lnTo>
                      <a:pt x="624" y="1"/>
                    </a:lnTo>
                    <a:lnTo>
                      <a:pt x="896" y="0"/>
                    </a:lnTo>
                    <a:lnTo>
                      <a:pt x="1220" y="0"/>
                    </a:lnTo>
                    <a:lnTo>
                      <a:pt x="1220" y="1"/>
                    </a:lnTo>
                    <a:lnTo>
                      <a:pt x="1220" y="3"/>
                    </a:lnTo>
                    <a:lnTo>
                      <a:pt x="1220" y="8"/>
                    </a:lnTo>
                    <a:lnTo>
                      <a:pt x="1220" y="13"/>
                    </a:lnTo>
                    <a:lnTo>
                      <a:pt x="1221" y="19"/>
                    </a:lnTo>
                    <a:lnTo>
                      <a:pt x="1221" y="24"/>
                    </a:lnTo>
                    <a:lnTo>
                      <a:pt x="1221" y="37"/>
                    </a:lnTo>
                    <a:lnTo>
                      <a:pt x="1221" y="39"/>
                    </a:lnTo>
                    <a:lnTo>
                      <a:pt x="1221" y="41"/>
                    </a:lnTo>
                    <a:lnTo>
                      <a:pt x="1221" y="44"/>
                    </a:lnTo>
                    <a:lnTo>
                      <a:pt x="1222" y="46"/>
                    </a:lnTo>
                    <a:lnTo>
                      <a:pt x="1222" y="52"/>
                    </a:lnTo>
                    <a:lnTo>
                      <a:pt x="1222" y="61"/>
                    </a:lnTo>
                    <a:lnTo>
                      <a:pt x="1222" y="71"/>
                    </a:lnTo>
                    <a:lnTo>
                      <a:pt x="1222" y="72"/>
                    </a:lnTo>
                    <a:lnTo>
                      <a:pt x="1223" y="86"/>
                    </a:lnTo>
                    <a:lnTo>
                      <a:pt x="1223" y="89"/>
                    </a:lnTo>
                    <a:lnTo>
                      <a:pt x="1223" y="90"/>
                    </a:lnTo>
                    <a:lnTo>
                      <a:pt x="1223" y="94"/>
                    </a:lnTo>
                    <a:lnTo>
                      <a:pt x="1223" y="104"/>
                    </a:lnTo>
                    <a:lnTo>
                      <a:pt x="1224" y="107"/>
                    </a:lnTo>
                    <a:lnTo>
                      <a:pt x="1224" y="118"/>
                    </a:lnTo>
                    <a:lnTo>
                      <a:pt x="1224" y="130"/>
                    </a:lnTo>
                    <a:lnTo>
                      <a:pt x="1224" y="134"/>
                    </a:lnTo>
                    <a:lnTo>
                      <a:pt x="1224" y="142"/>
                    </a:lnTo>
                    <a:lnTo>
                      <a:pt x="1225" y="144"/>
                    </a:lnTo>
                    <a:lnTo>
                      <a:pt x="1225" y="147"/>
                    </a:lnTo>
                    <a:lnTo>
                      <a:pt x="1225" y="159"/>
                    </a:lnTo>
                    <a:lnTo>
                      <a:pt x="1225" y="161"/>
                    </a:lnTo>
                    <a:lnTo>
                      <a:pt x="1225" y="164"/>
                    </a:lnTo>
                    <a:lnTo>
                      <a:pt x="1225" y="168"/>
                    </a:lnTo>
                    <a:lnTo>
                      <a:pt x="1225" y="170"/>
                    </a:lnTo>
                    <a:lnTo>
                      <a:pt x="1225" y="171"/>
                    </a:lnTo>
                    <a:lnTo>
                      <a:pt x="1225" y="174"/>
                    </a:lnTo>
                    <a:lnTo>
                      <a:pt x="1225" y="199"/>
                    </a:lnTo>
                    <a:lnTo>
                      <a:pt x="1225" y="201"/>
                    </a:lnTo>
                    <a:lnTo>
                      <a:pt x="1225" y="206"/>
                    </a:lnTo>
                    <a:lnTo>
                      <a:pt x="1225" y="207"/>
                    </a:lnTo>
                    <a:lnTo>
                      <a:pt x="1226" y="220"/>
                    </a:lnTo>
                    <a:lnTo>
                      <a:pt x="1226" y="232"/>
                    </a:lnTo>
                    <a:lnTo>
                      <a:pt x="1226" y="242"/>
                    </a:lnTo>
                    <a:lnTo>
                      <a:pt x="1227" y="265"/>
                    </a:lnTo>
                    <a:lnTo>
                      <a:pt x="1227" y="266"/>
                    </a:lnTo>
                    <a:lnTo>
                      <a:pt x="1227" y="279"/>
                    </a:lnTo>
                    <a:lnTo>
                      <a:pt x="1227" y="281"/>
                    </a:lnTo>
                    <a:lnTo>
                      <a:pt x="1227" y="286"/>
                    </a:lnTo>
                    <a:lnTo>
                      <a:pt x="1229" y="319"/>
                    </a:lnTo>
                    <a:lnTo>
                      <a:pt x="1230" y="341"/>
                    </a:lnTo>
                    <a:lnTo>
                      <a:pt x="1230" y="349"/>
                    </a:lnTo>
                    <a:lnTo>
                      <a:pt x="1230" y="350"/>
                    </a:lnTo>
                    <a:lnTo>
                      <a:pt x="1230" y="356"/>
                    </a:lnTo>
                    <a:lnTo>
                      <a:pt x="1231" y="373"/>
                    </a:lnTo>
                    <a:lnTo>
                      <a:pt x="1231" y="380"/>
                    </a:lnTo>
                    <a:lnTo>
                      <a:pt x="1232" y="409"/>
                    </a:lnTo>
                    <a:lnTo>
                      <a:pt x="1233" y="412"/>
                    </a:lnTo>
                    <a:lnTo>
                      <a:pt x="1233" y="418"/>
                    </a:lnTo>
                    <a:lnTo>
                      <a:pt x="1233" y="423"/>
                    </a:lnTo>
                    <a:lnTo>
                      <a:pt x="1233" y="430"/>
                    </a:lnTo>
                    <a:lnTo>
                      <a:pt x="1233" y="439"/>
                    </a:lnTo>
                    <a:lnTo>
                      <a:pt x="1233" y="443"/>
                    </a:lnTo>
                    <a:lnTo>
                      <a:pt x="1233" y="450"/>
                    </a:lnTo>
                    <a:lnTo>
                      <a:pt x="1233" y="461"/>
                    </a:lnTo>
                    <a:lnTo>
                      <a:pt x="1233" y="463"/>
                    </a:lnTo>
                    <a:lnTo>
                      <a:pt x="1233" y="464"/>
                    </a:lnTo>
                    <a:lnTo>
                      <a:pt x="1234" y="480"/>
                    </a:lnTo>
                    <a:lnTo>
                      <a:pt x="1234" y="492"/>
                    </a:lnTo>
                    <a:lnTo>
                      <a:pt x="1234" y="493"/>
                    </a:lnTo>
                    <a:lnTo>
                      <a:pt x="1234" y="494"/>
                    </a:lnTo>
                    <a:lnTo>
                      <a:pt x="1234" y="497"/>
                    </a:lnTo>
                    <a:lnTo>
                      <a:pt x="1234" y="501"/>
                    </a:lnTo>
                    <a:lnTo>
                      <a:pt x="1234" y="506"/>
                    </a:lnTo>
                    <a:lnTo>
                      <a:pt x="1234" y="515"/>
                    </a:lnTo>
                    <a:lnTo>
                      <a:pt x="1234" y="516"/>
                    </a:lnTo>
                    <a:lnTo>
                      <a:pt x="1235" y="516"/>
                    </a:lnTo>
                    <a:lnTo>
                      <a:pt x="1235" y="517"/>
                    </a:lnTo>
                    <a:lnTo>
                      <a:pt x="1235" y="518"/>
                    </a:lnTo>
                    <a:lnTo>
                      <a:pt x="1237" y="519"/>
                    </a:lnTo>
                    <a:lnTo>
                      <a:pt x="1237" y="520"/>
                    </a:lnTo>
                    <a:lnTo>
                      <a:pt x="1238" y="520"/>
                    </a:lnTo>
                    <a:lnTo>
                      <a:pt x="1238" y="522"/>
                    </a:lnTo>
                    <a:lnTo>
                      <a:pt x="1238" y="523"/>
                    </a:lnTo>
                    <a:lnTo>
                      <a:pt x="1239" y="523"/>
                    </a:lnTo>
                    <a:lnTo>
                      <a:pt x="1239" y="524"/>
                    </a:lnTo>
                    <a:lnTo>
                      <a:pt x="1239" y="525"/>
                    </a:lnTo>
                    <a:lnTo>
                      <a:pt x="1240" y="525"/>
                    </a:lnTo>
                    <a:close/>
                    <a:moveTo>
                      <a:pt x="2001" y="1593"/>
                    </a:moveTo>
                    <a:lnTo>
                      <a:pt x="2001" y="1594"/>
                    </a:lnTo>
                    <a:lnTo>
                      <a:pt x="2001" y="1595"/>
                    </a:lnTo>
                    <a:lnTo>
                      <a:pt x="2002" y="1595"/>
                    </a:lnTo>
                    <a:lnTo>
                      <a:pt x="2002" y="1596"/>
                    </a:lnTo>
                    <a:lnTo>
                      <a:pt x="2002" y="1597"/>
                    </a:lnTo>
                    <a:lnTo>
                      <a:pt x="2002" y="1598"/>
                    </a:lnTo>
                    <a:lnTo>
                      <a:pt x="2001" y="1598"/>
                    </a:lnTo>
                    <a:lnTo>
                      <a:pt x="2001" y="1599"/>
                    </a:lnTo>
                    <a:lnTo>
                      <a:pt x="2000" y="1599"/>
                    </a:lnTo>
                    <a:lnTo>
                      <a:pt x="2000" y="1601"/>
                    </a:lnTo>
                    <a:lnTo>
                      <a:pt x="1999" y="1601"/>
                    </a:lnTo>
                    <a:lnTo>
                      <a:pt x="1998" y="1601"/>
                    </a:lnTo>
                    <a:lnTo>
                      <a:pt x="1998" y="1599"/>
                    </a:lnTo>
                    <a:lnTo>
                      <a:pt x="1999" y="1599"/>
                    </a:lnTo>
                    <a:lnTo>
                      <a:pt x="1999" y="1598"/>
                    </a:lnTo>
                    <a:lnTo>
                      <a:pt x="1999" y="1597"/>
                    </a:lnTo>
                    <a:lnTo>
                      <a:pt x="2000" y="1597"/>
                    </a:lnTo>
                    <a:lnTo>
                      <a:pt x="2000" y="1596"/>
                    </a:lnTo>
                    <a:lnTo>
                      <a:pt x="1999" y="1596"/>
                    </a:lnTo>
                    <a:lnTo>
                      <a:pt x="1999" y="1595"/>
                    </a:lnTo>
                    <a:lnTo>
                      <a:pt x="1999" y="1594"/>
                    </a:lnTo>
                    <a:lnTo>
                      <a:pt x="1998" y="1594"/>
                    </a:lnTo>
                    <a:lnTo>
                      <a:pt x="1998" y="1593"/>
                    </a:lnTo>
                    <a:lnTo>
                      <a:pt x="1996" y="1593"/>
                    </a:lnTo>
                    <a:lnTo>
                      <a:pt x="1996" y="1594"/>
                    </a:lnTo>
                    <a:lnTo>
                      <a:pt x="1995" y="1594"/>
                    </a:lnTo>
                    <a:lnTo>
                      <a:pt x="1995" y="1595"/>
                    </a:lnTo>
                    <a:lnTo>
                      <a:pt x="1994" y="1595"/>
                    </a:lnTo>
                    <a:lnTo>
                      <a:pt x="1993" y="1596"/>
                    </a:lnTo>
                    <a:lnTo>
                      <a:pt x="1992" y="1597"/>
                    </a:lnTo>
                    <a:lnTo>
                      <a:pt x="1991" y="1598"/>
                    </a:lnTo>
                    <a:lnTo>
                      <a:pt x="1991" y="1599"/>
                    </a:lnTo>
                    <a:lnTo>
                      <a:pt x="1990" y="1601"/>
                    </a:lnTo>
                    <a:lnTo>
                      <a:pt x="1989" y="1602"/>
                    </a:lnTo>
                    <a:lnTo>
                      <a:pt x="1987" y="1603"/>
                    </a:lnTo>
                    <a:lnTo>
                      <a:pt x="1987" y="1604"/>
                    </a:lnTo>
                    <a:lnTo>
                      <a:pt x="1986" y="1604"/>
                    </a:lnTo>
                    <a:lnTo>
                      <a:pt x="1986" y="1605"/>
                    </a:lnTo>
                    <a:lnTo>
                      <a:pt x="1985" y="1605"/>
                    </a:lnTo>
                    <a:lnTo>
                      <a:pt x="1985" y="1606"/>
                    </a:lnTo>
                    <a:lnTo>
                      <a:pt x="1985" y="1607"/>
                    </a:lnTo>
                    <a:lnTo>
                      <a:pt x="1986" y="1607"/>
                    </a:lnTo>
                    <a:lnTo>
                      <a:pt x="1986" y="1608"/>
                    </a:lnTo>
                    <a:lnTo>
                      <a:pt x="1985" y="1608"/>
                    </a:lnTo>
                    <a:lnTo>
                      <a:pt x="1984" y="1608"/>
                    </a:lnTo>
                    <a:lnTo>
                      <a:pt x="1984" y="1607"/>
                    </a:lnTo>
                    <a:lnTo>
                      <a:pt x="1984" y="1606"/>
                    </a:lnTo>
                    <a:lnTo>
                      <a:pt x="1984" y="1605"/>
                    </a:lnTo>
                    <a:lnTo>
                      <a:pt x="1984" y="1604"/>
                    </a:lnTo>
                    <a:lnTo>
                      <a:pt x="1985" y="1604"/>
                    </a:lnTo>
                    <a:lnTo>
                      <a:pt x="1985" y="1603"/>
                    </a:lnTo>
                    <a:lnTo>
                      <a:pt x="1985" y="1602"/>
                    </a:lnTo>
                    <a:lnTo>
                      <a:pt x="1985" y="1601"/>
                    </a:lnTo>
                    <a:lnTo>
                      <a:pt x="1985" y="1599"/>
                    </a:lnTo>
                    <a:lnTo>
                      <a:pt x="1986" y="1599"/>
                    </a:lnTo>
                    <a:lnTo>
                      <a:pt x="1986" y="1598"/>
                    </a:lnTo>
                    <a:lnTo>
                      <a:pt x="1986" y="1597"/>
                    </a:lnTo>
                    <a:lnTo>
                      <a:pt x="1986" y="1596"/>
                    </a:lnTo>
                    <a:lnTo>
                      <a:pt x="1986" y="1595"/>
                    </a:lnTo>
                    <a:lnTo>
                      <a:pt x="1987" y="1595"/>
                    </a:lnTo>
                    <a:lnTo>
                      <a:pt x="1987" y="1594"/>
                    </a:lnTo>
                    <a:lnTo>
                      <a:pt x="1987" y="1593"/>
                    </a:lnTo>
                    <a:lnTo>
                      <a:pt x="1987" y="1591"/>
                    </a:lnTo>
                    <a:lnTo>
                      <a:pt x="1987" y="1590"/>
                    </a:lnTo>
                    <a:lnTo>
                      <a:pt x="1989" y="1590"/>
                    </a:lnTo>
                    <a:lnTo>
                      <a:pt x="1989" y="1589"/>
                    </a:lnTo>
                    <a:lnTo>
                      <a:pt x="1990" y="1589"/>
                    </a:lnTo>
                    <a:lnTo>
                      <a:pt x="1990" y="1588"/>
                    </a:lnTo>
                    <a:lnTo>
                      <a:pt x="1991" y="1588"/>
                    </a:lnTo>
                    <a:lnTo>
                      <a:pt x="1991" y="1587"/>
                    </a:lnTo>
                    <a:lnTo>
                      <a:pt x="1992" y="1587"/>
                    </a:lnTo>
                    <a:lnTo>
                      <a:pt x="1992" y="1586"/>
                    </a:lnTo>
                    <a:lnTo>
                      <a:pt x="1993" y="1586"/>
                    </a:lnTo>
                    <a:lnTo>
                      <a:pt x="1993" y="1585"/>
                    </a:lnTo>
                    <a:lnTo>
                      <a:pt x="1994" y="1585"/>
                    </a:lnTo>
                    <a:lnTo>
                      <a:pt x="1994" y="1583"/>
                    </a:lnTo>
                    <a:lnTo>
                      <a:pt x="1995" y="1583"/>
                    </a:lnTo>
                    <a:lnTo>
                      <a:pt x="1995" y="1582"/>
                    </a:lnTo>
                    <a:lnTo>
                      <a:pt x="1996" y="1582"/>
                    </a:lnTo>
                    <a:lnTo>
                      <a:pt x="1996" y="1581"/>
                    </a:lnTo>
                    <a:lnTo>
                      <a:pt x="1998" y="1580"/>
                    </a:lnTo>
                    <a:lnTo>
                      <a:pt x="1999" y="1579"/>
                    </a:lnTo>
                    <a:lnTo>
                      <a:pt x="2000" y="1579"/>
                    </a:lnTo>
                    <a:lnTo>
                      <a:pt x="2000" y="1580"/>
                    </a:lnTo>
                    <a:lnTo>
                      <a:pt x="2001" y="1580"/>
                    </a:lnTo>
                    <a:lnTo>
                      <a:pt x="2001" y="1581"/>
                    </a:lnTo>
                    <a:lnTo>
                      <a:pt x="2001" y="1582"/>
                    </a:lnTo>
                    <a:lnTo>
                      <a:pt x="2001" y="1583"/>
                    </a:lnTo>
                    <a:lnTo>
                      <a:pt x="2001" y="1585"/>
                    </a:lnTo>
                    <a:lnTo>
                      <a:pt x="2001" y="1586"/>
                    </a:lnTo>
                    <a:lnTo>
                      <a:pt x="2001" y="1587"/>
                    </a:lnTo>
                    <a:lnTo>
                      <a:pt x="2000" y="1587"/>
                    </a:lnTo>
                    <a:lnTo>
                      <a:pt x="2000" y="1588"/>
                    </a:lnTo>
                    <a:lnTo>
                      <a:pt x="2000" y="1589"/>
                    </a:lnTo>
                    <a:lnTo>
                      <a:pt x="2000" y="1590"/>
                    </a:lnTo>
                    <a:lnTo>
                      <a:pt x="2001" y="1590"/>
                    </a:lnTo>
                    <a:lnTo>
                      <a:pt x="2001" y="1591"/>
                    </a:lnTo>
                    <a:lnTo>
                      <a:pt x="2001" y="1593"/>
                    </a:lnTo>
                    <a:close/>
                    <a:moveTo>
                      <a:pt x="1984" y="1595"/>
                    </a:moveTo>
                    <a:lnTo>
                      <a:pt x="1984" y="1596"/>
                    </a:lnTo>
                    <a:lnTo>
                      <a:pt x="1983" y="1596"/>
                    </a:lnTo>
                    <a:lnTo>
                      <a:pt x="1983" y="1597"/>
                    </a:lnTo>
                    <a:lnTo>
                      <a:pt x="1983" y="1598"/>
                    </a:lnTo>
                    <a:lnTo>
                      <a:pt x="1983" y="1599"/>
                    </a:lnTo>
                    <a:lnTo>
                      <a:pt x="1983" y="1601"/>
                    </a:lnTo>
                    <a:lnTo>
                      <a:pt x="1982" y="1601"/>
                    </a:lnTo>
                    <a:lnTo>
                      <a:pt x="1982" y="1602"/>
                    </a:lnTo>
                    <a:lnTo>
                      <a:pt x="1982" y="1603"/>
                    </a:lnTo>
                    <a:lnTo>
                      <a:pt x="1982" y="1604"/>
                    </a:lnTo>
                    <a:lnTo>
                      <a:pt x="1981" y="1604"/>
                    </a:lnTo>
                    <a:lnTo>
                      <a:pt x="1981" y="1605"/>
                    </a:lnTo>
                    <a:lnTo>
                      <a:pt x="1981" y="1606"/>
                    </a:lnTo>
                    <a:lnTo>
                      <a:pt x="1982" y="1606"/>
                    </a:lnTo>
                    <a:lnTo>
                      <a:pt x="1982" y="1607"/>
                    </a:lnTo>
                    <a:lnTo>
                      <a:pt x="1982" y="1608"/>
                    </a:lnTo>
                    <a:lnTo>
                      <a:pt x="1982" y="1610"/>
                    </a:lnTo>
                    <a:lnTo>
                      <a:pt x="1982" y="1611"/>
                    </a:lnTo>
                    <a:lnTo>
                      <a:pt x="1981" y="1611"/>
                    </a:lnTo>
                    <a:lnTo>
                      <a:pt x="1979" y="1611"/>
                    </a:lnTo>
                    <a:lnTo>
                      <a:pt x="1979" y="1610"/>
                    </a:lnTo>
                    <a:lnTo>
                      <a:pt x="1978" y="1610"/>
                    </a:lnTo>
                    <a:lnTo>
                      <a:pt x="1978" y="1608"/>
                    </a:lnTo>
                    <a:lnTo>
                      <a:pt x="1978" y="1607"/>
                    </a:lnTo>
                    <a:lnTo>
                      <a:pt x="1978" y="1606"/>
                    </a:lnTo>
                    <a:lnTo>
                      <a:pt x="1978" y="1605"/>
                    </a:lnTo>
                    <a:lnTo>
                      <a:pt x="1978" y="1604"/>
                    </a:lnTo>
                    <a:lnTo>
                      <a:pt x="1977" y="1604"/>
                    </a:lnTo>
                    <a:lnTo>
                      <a:pt x="1977" y="1603"/>
                    </a:lnTo>
                    <a:lnTo>
                      <a:pt x="1977" y="1602"/>
                    </a:lnTo>
                    <a:lnTo>
                      <a:pt x="1978" y="1602"/>
                    </a:lnTo>
                    <a:lnTo>
                      <a:pt x="1978" y="1601"/>
                    </a:lnTo>
                    <a:lnTo>
                      <a:pt x="1979" y="1599"/>
                    </a:lnTo>
                    <a:lnTo>
                      <a:pt x="1981" y="1598"/>
                    </a:lnTo>
                    <a:lnTo>
                      <a:pt x="1981" y="1597"/>
                    </a:lnTo>
                    <a:lnTo>
                      <a:pt x="1982" y="1597"/>
                    </a:lnTo>
                    <a:lnTo>
                      <a:pt x="1982" y="1596"/>
                    </a:lnTo>
                    <a:lnTo>
                      <a:pt x="1982" y="1595"/>
                    </a:lnTo>
                    <a:lnTo>
                      <a:pt x="1982" y="1596"/>
                    </a:lnTo>
                    <a:lnTo>
                      <a:pt x="1981" y="1596"/>
                    </a:lnTo>
                    <a:lnTo>
                      <a:pt x="1982" y="1596"/>
                    </a:lnTo>
                    <a:lnTo>
                      <a:pt x="1982" y="1595"/>
                    </a:lnTo>
                    <a:lnTo>
                      <a:pt x="1983" y="1595"/>
                    </a:lnTo>
                    <a:lnTo>
                      <a:pt x="1983" y="1594"/>
                    </a:lnTo>
                    <a:lnTo>
                      <a:pt x="1984" y="1594"/>
                    </a:lnTo>
                    <a:lnTo>
                      <a:pt x="1984" y="1595"/>
                    </a:lnTo>
                    <a:close/>
                    <a:moveTo>
                      <a:pt x="1807" y="1622"/>
                    </a:moveTo>
                    <a:lnTo>
                      <a:pt x="1808" y="1622"/>
                    </a:lnTo>
                    <a:lnTo>
                      <a:pt x="1809" y="1622"/>
                    </a:lnTo>
                    <a:lnTo>
                      <a:pt x="1810" y="1623"/>
                    </a:lnTo>
                    <a:lnTo>
                      <a:pt x="1809" y="1623"/>
                    </a:lnTo>
                    <a:lnTo>
                      <a:pt x="1808" y="1623"/>
                    </a:lnTo>
                    <a:lnTo>
                      <a:pt x="1808" y="1622"/>
                    </a:lnTo>
                    <a:lnTo>
                      <a:pt x="1807" y="1622"/>
                    </a:lnTo>
                    <a:lnTo>
                      <a:pt x="1806" y="1622"/>
                    </a:lnTo>
                    <a:lnTo>
                      <a:pt x="1805" y="1622"/>
                    </a:lnTo>
                    <a:lnTo>
                      <a:pt x="1804" y="1622"/>
                    </a:lnTo>
                    <a:lnTo>
                      <a:pt x="1804" y="1623"/>
                    </a:lnTo>
                    <a:lnTo>
                      <a:pt x="1805" y="1623"/>
                    </a:lnTo>
                    <a:lnTo>
                      <a:pt x="1806" y="1623"/>
                    </a:lnTo>
                    <a:lnTo>
                      <a:pt x="1806" y="1624"/>
                    </a:lnTo>
                    <a:lnTo>
                      <a:pt x="1807" y="1624"/>
                    </a:lnTo>
                    <a:lnTo>
                      <a:pt x="1807" y="1625"/>
                    </a:lnTo>
                    <a:lnTo>
                      <a:pt x="1806" y="1625"/>
                    </a:lnTo>
                    <a:lnTo>
                      <a:pt x="1805" y="1625"/>
                    </a:lnTo>
                    <a:lnTo>
                      <a:pt x="1804" y="1625"/>
                    </a:lnTo>
                    <a:lnTo>
                      <a:pt x="1803" y="1625"/>
                    </a:lnTo>
                    <a:lnTo>
                      <a:pt x="1803" y="1624"/>
                    </a:lnTo>
                    <a:lnTo>
                      <a:pt x="1801" y="1624"/>
                    </a:lnTo>
                    <a:lnTo>
                      <a:pt x="1800" y="1624"/>
                    </a:lnTo>
                    <a:lnTo>
                      <a:pt x="1801" y="1623"/>
                    </a:lnTo>
                    <a:lnTo>
                      <a:pt x="1801" y="1622"/>
                    </a:lnTo>
                    <a:lnTo>
                      <a:pt x="1803" y="1622"/>
                    </a:lnTo>
                    <a:lnTo>
                      <a:pt x="1804" y="1622"/>
                    </a:lnTo>
                    <a:lnTo>
                      <a:pt x="1804" y="1621"/>
                    </a:lnTo>
                    <a:lnTo>
                      <a:pt x="1805" y="1621"/>
                    </a:lnTo>
                    <a:lnTo>
                      <a:pt x="1806" y="1621"/>
                    </a:lnTo>
                    <a:lnTo>
                      <a:pt x="1807" y="1622"/>
                    </a:lnTo>
                    <a:close/>
                    <a:moveTo>
                      <a:pt x="1798" y="1623"/>
                    </a:moveTo>
                    <a:lnTo>
                      <a:pt x="1799" y="1623"/>
                    </a:lnTo>
                    <a:lnTo>
                      <a:pt x="1799" y="1624"/>
                    </a:lnTo>
                    <a:lnTo>
                      <a:pt x="1798" y="1624"/>
                    </a:lnTo>
                    <a:lnTo>
                      <a:pt x="1797" y="1624"/>
                    </a:lnTo>
                    <a:lnTo>
                      <a:pt x="1797" y="1623"/>
                    </a:lnTo>
                    <a:lnTo>
                      <a:pt x="1798" y="1623"/>
                    </a:lnTo>
                    <a:close/>
                  </a:path>
                </a:pathLst>
              </a:custGeom>
              <a:grpFill/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7" name="Freeform 24">
                <a:extLst>
                  <a:ext uri="{FF2B5EF4-FFF2-40B4-BE49-F238E27FC236}">
                    <a16:creationId xmlns:a16="http://schemas.microsoft.com/office/drawing/2014/main" id="{CADD19F1-AF0E-8F1D-5B09-DABCA184EF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88038" y="4324351"/>
                <a:ext cx="252413" cy="184150"/>
              </a:xfrm>
              <a:custGeom>
                <a:avLst/>
                <a:gdLst>
                  <a:gd name="T0" fmla="*/ 124 w 159"/>
                  <a:gd name="T1" fmla="*/ 4 h 116"/>
                  <a:gd name="T2" fmla="*/ 131 w 159"/>
                  <a:gd name="T3" fmla="*/ 7 h 116"/>
                  <a:gd name="T4" fmla="*/ 136 w 159"/>
                  <a:gd name="T5" fmla="*/ 10 h 116"/>
                  <a:gd name="T6" fmla="*/ 148 w 159"/>
                  <a:gd name="T7" fmla="*/ 15 h 116"/>
                  <a:gd name="T8" fmla="*/ 159 w 159"/>
                  <a:gd name="T9" fmla="*/ 24 h 116"/>
                  <a:gd name="T10" fmla="*/ 156 w 159"/>
                  <a:gd name="T11" fmla="*/ 33 h 116"/>
                  <a:gd name="T12" fmla="*/ 147 w 159"/>
                  <a:gd name="T13" fmla="*/ 51 h 116"/>
                  <a:gd name="T14" fmla="*/ 142 w 159"/>
                  <a:gd name="T15" fmla="*/ 58 h 116"/>
                  <a:gd name="T16" fmla="*/ 134 w 159"/>
                  <a:gd name="T17" fmla="*/ 66 h 116"/>
                  <a:gd name="T18" fmla="*/ 127 w 159"/>
                  <a:gd name="T19" fmla="*/ 70 h 116"/>
                  <a:gd name="T20" fmla="*/ 122 w 159"/>
                  <a:gd name="T21" fmla="*/ 74 h 116"/>
                  <a:gd name="T22" fmla="*/ 115 w 159"/>
                  <a:gd name="T23" fmla="*/ 78 h 116"/>
                  <a:gd name="T24" fmla="*/ 109 w 159"/>
                  <a:gd name="T25" fmla="*/ 82 h 116"/>
                  <a:gd name="T26" fmla="*/ 103 w 159"/>
                  <a:gd name="T27" fmla="*/ 85 h 116"/>
                  <a:gd name="T28" fmla="*/ 98 w 159"/>
                  <a:gd name="T29" fmla="*/ 88 h 116"/>
                  <a:gd name="T30" fmla="*/ 92 w 159"/>
                  <a:gd name="T31" fmla="*/ 92 h 116"/>
                  <a:gd name="T32" fmla="*/ 88 w 159"/>
                  <a:gd name="T33" fmla="*/ 96 h 116"/>
                  <a:gd name="T34" fmla="*/ 83 w 159"/>
                  <a:gd name="T35" fmla="*/ 101 h 116"/>
                  <a:gd name="T36" fmla="*/ 76 w 159"/>
                  <a:gd name="T37" fmla="*/ 103 h 116"/>
                  <a:gd name="T38" fmla="*/ 71 w 159"/>
                  <a:gd name="T39" fmla="*/ 107 h 116"/>
                  <a:gd name="T40" fmla="*/ 64 w 159"/>
                  <a:gd name="T41" fmla="*/ 111 h 116"/>
                  <a:gd name="T42" fmla="*/ 58 w 159"/>
                  <a:gd name="T43" fmla="*/ 115 h 116"/>
                  <a:gd name="T44" fmla="*/ 50 w 159"/>
                  <a:gd name="T45" fmla="*/ 116 h 116"/>
                  <a:gd name="T46" fmla="*/ 42 w 159"/>
                  <a:gd name="T47" fmla="*/ 115 h 116"/>
                  <a:gd name="T48" fmla="*/ 35 w 159"/>
                  <a:gd name="T49" fmla="*/ 112 h 116"/>
                  <a:gd name="T50" fmla="*/ 30 w 159"/>
                  <a:gd name="T51" fmla="*/ 109 h 116"/>
                  <a:gd name="T52" fmla="*/ 22 w 159"/>
                  <a:gd name="T53" fmla="*/ 107 h 116"/>
                  <a:gd name="T54" fmla="*/ 17 w 159"/>
                  <a:gd name="T55" fmla="*/ 107 h 116"/>
                  <a:gd name="T56" fmla="*/ 15 w 159"/>
                  <a:gd name="T57" fmla="*/ 102 h 116"/>
                  <a:gd name="T58" fmla="*/ 9 w 159"/>
                  <a:gd name="T59" fmla="*/ 98 h 116"/>
                  <a:gd name="T60" fmla="*/ 7 w 159"/>
                  <a:gd name="T61" fmla="*/ 93 h 116"/>
                  <a:gd name="T62" fmla="*/ 7 w 159"/>
                  <a:gd name="T63" fmla="*/ 86 h 116"/>
                  <a:gd name="T64" fmla="*/ 6 w 159"/>
                  <a:gd name="T65" fmla="*/ 78 h 116"/>
                  <a:gd name="T66" fmla="*/ 4 w 159"/>
                  <a:gd name="T67" fmla="*/ 71 h 116"/>
                  <a:gd name="T68" fmla="*/ 1 w 159"/>
                  <a:gd name="T69" fmla="*/ 65 h 116"/>
                  <a:gd name="T70" fmla="*/ 4 w 159"/>
                  <a:gd name="T71" fmla="*/ 60 h 116"/>
                  <a:gd name="T72" fmla="*/ 12 w 159"/>
                  <a:gd name="T73" fmla="*/ 61 h 116"/>
                  <a:gd name="T74" fmla="*/ 21 w 159"/>
                  <a:gd name="T75" fmla="*/ 61 h 116"/>
                  <a:gd name="T76" fmla="*/ 26 w 159"/>
                  <a:gd name="T77" fmla="*/ 56 h 116"/>
                  <a:gd name="T78" fmla="*/ 30 w 159"/>
                  <a:gd name="T79" fmla="*/ 52 h 116"/>
                  <a:gd name="T80" fmla="*/ 34 w 159"/>
                  <a:gd name="T81" fmla="*/ 48 h 116"/>
                  <a:gd name="T82" fmla="*/ 42 w 159"/>
                  <a:gd name="T83" fmla="*/ 46 h 116"/>
                  <a:gd name="T84" fmla="*/ 46 w 159"/>
                  <a:gd name="T85" fmla="*/ 45 h 116"/>
                  <a:gd name="T86" fmla="*/ 52 w 159"/>
                  <a:gd name="T87" fmla="*/ 43 h 116"/>
                  <a:gd name="T88" fmla="*/ 58 w 159"/>
                  <a:gd name="T89" fmla="*/ 40 h 116"/>
                  <a:gd name="T90" fmla="*/ 63 w 159"/>
                  <a:gd name="T91" fmla="*/ 35 h 116"/>
                  <a:gd name="T92" fmla="*/ 68 w 159"/>
                  <a:gd name="T93" fmla="*/ 31 h 116"/>
                  <a:gd name="T94" fmla="*/ 74 w 159"/>
                  <a:gd name="T95" fmla="*/ 27 h 116"/>
                  <a:gd name="T96" fmla="*/ 80 w 159"/>
                  <a:gd name="T97" fmla="*/ 24 h 116"/>
                  <a:gd name="T98" fmla="*/ 85 w 159"/>
                  <a:gd name="T99" fmla="*/ 19 h 116"/>
                  <a:gd name="T100" fmla="*/ 89 w 159"/>
                  <a:gd name="T101" fmla="*/ 16 h 116"/>
                  <a:gd name="T102" fmla="*/ 95 w 159"/>
                  <a:gd name="T103" fmla="*/ 14 h 116"/>
                  <a:gd name="T104" fmla="*/ 101 w 159"/>
                  <a:gd name="T105" fmla="*/ 10 h 116"/>
                  <a:gd name="T106" fmla="*/ 106 w 159"/>
                  <a:gd name="T107" fmla="*/ 6 h 116"/>
                  <a:gd name="T108" fmla="*/ 111 w 159"/>
                  <a:gd name="T109" fmla="*/ 2 h 116"/>
                  <a:gd name="T110" fmla="*/ 115 w 159"/>
                  <a:gd name="T111" fmla="*/ 3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59" h="116">
                    <a:moveTo>
                      <a:pt x="115" y="3"/>
                    </a:moveTo>
                    <a:lnTo>
                      <a:pt x="116" y="3"/>
                    </a:lnTo>
                    <a:lnTo>
                      <a:pt x="117" y="3"/>
                    </a:lnTo>
                    <a:lnTo>
                      <a:pt x="119" y="3"/>
                    </a:lnTo>
                    <a:lnTo>
                      <a:pt x="120" y="3"/>
                    </a:lnTo>
                    <a:lnTo>
                      <a:pt x="122" y="3"/>
                    </a:lnTo>
                    <a:lnTo>
                      <a:pt x="123" y="3"/>
                    </a:lnTo>
                    <a:lnTo>
                      <a:pt x="124" y="4"/>
                    </a:lnTo>
                    <a:lnTo>
                      <a:pt x="125" y="4"/>
                    </a:lnTo>
                    <a:lnTo>
                      <a:pt x="126" y="4"/>
                    </a:lnTo>
                    <a:lnTo>
                      <a:pt x="127" y="4"/>
                    </a:lnTo>
                    <a:lnTo>
                      <a:pt x="127" y="6"/>
                    </a:lnTo>
                    <a:lnTo>
                      <a:pt x="128" y="6"/>
                    </a:lnTo>
                    <a:lnTo>
                      <a:pt x="129" y="6"/>
                    </a:lnTo>
                    <a:lnTo>
                      <a:pt x="129" y="7"/>
                    </a:lnTo>
                    <a:lnTo>
                      <a:pt x="131" y="7"/>
                    </a:lnTo>
                    <a:lnTo>
                      <a:pt x="132" y="7"/>
                    </a:lnTo>
                    <a:lnTo>
                      <a:pt x="132" y="8"/>
                    </a:lnTo>
                    <a:lnTo>
                      <a:pt x="133" y="8"/>
                    </a:lnTo>
                    <a:lnTo>
                      <a:pt x="134" y="8"/>
                    </a:lnTo>
                    <a:lnTo>
                      <a:pt x="134" y="9"/>
                    </a:lnTo>
                    <a:lnTo>
                      <a:pt x="135" y="9"/>
                    </a:lnTo>
                    <a:lnTo>
                      <a:pt x="136" y="9"/>
                    </a:lnTo>
                    <a:lnTo>
                      <a:pt x="136" y="10"/>
                    </a:lnTo>
                    <a:lnTo>
                      <a:pt x="137" y="10"/>
                    </a:lnTo>
                    <a:lnTo>
                      <a:pt x="139" y="10"/>
                    </a:lnTo>
                    <a:lnTo>
                      <a:pt x="140" y="11"/>
                    </a:lnTo>
                    <a:lnTo>
                      <a:pt x="141" y="11"/>
                    </a:lnTo>
                    <a:lnTo>
                      <a:pt x="142" y="11"/>
                    </a:lnTo>
                    <a:lnTo>
                      <a:pt x="142" y="12"/>
                    </a:lnTo>
                    <a:lnTo>
                      <a:pt x="143" y="12"/>
                    </a:lnTo>
                    <a:lnTo>
                      <a:pt x="148" y="15"/>
                    </a:lnTo>
                    <a:lnTo>
                      <a:pt x="149" y="16"/>
                    </a:lnTo>
                    <a:lnTo>
                      <a:pt x="152" y="17"/>
                    </a:lnTo>
                    <a:lnTo>
                      <a:pt x="154" y="18"/>
                    </a:lnTo>
                    <a:lnTo>
                      <a:pt x="156" y="19"/>
                    </a:lnTo>
                    <a:lnTo>
                      <a:pt x="157" y="20"/>
                    </a:lnTo>
                    <a:lnTo>
                      <a:pt x="158" y="22"/>
                    </a:lnTo>
                    <a:lnTo>
                      <a:pt x="159" y="23"/>
                    </a:lnTo>
                    <a:lnTo>
                      <a:pt x="159" y="24"/>
                    </a:lnTo>
                    <a:lnTo>
                      <a:pt x="159" y="25"/>
                    </a:lnTo>
                    <a:lnTo>
                      <a:pt x="159" y="26"/>
                    </a:lnTo>
                    <a:lnTo>
                      <a:pt x="159" y="27"/>
                    </a:lnTo>
                    <a:lnTo>
                      <a:pt x="159" y="28"/>
                    </a:lnTo>
                    <a:lnTo>
                      <a:pt x="158" y="29"/>
                    </a:lnTo>
                    <a:lnTo>
                      <a:pt x="157" y="31"/>
                    </a:lnTo>
                    <a:lnTo>
                      <a:pt x="157" y="32"/>
                    </a:lnTo>
                    <a:lnTo>
                      <a:pt x="156" y="33"/>
                    </a:lnTo>
                    <a:lnTo>
                      <a:pt x="154" y="35"/>
                    </a:lnTo>
                    <a:lnTo>
                      <a:pt x="153" y="37"/>
                    </a:lnTo>
                    <a:lnTo>
                      <a:pt x="152" y="39"/>
                    </a:lnTo>
                    <a:lnTo>
                      <a:pt x="151" y="41"/>
                    </a:lnTo>
                    <a:lnTo>
                      <a:pt x="150" y="43"/>
                    </a:lnTo>
                    <a:lnTo>
                      <a:pt x="149" y="45"/>
                    </a:lnTo>
                    <a:lnTo>
                      <a:pt x="147" y="50"/>
                    </a:lnTo>
                    <a:lnTo>
                      <a:pt x="147" y="51"/>
                    </a:lnTo>
                    <a:lnTo>
                      <a:pt x="145" y="52"/>
                    </a:lnTo>
                    <a:lnTo>
                      <a:pt x="145" y="53"/>
                    </a:lnTo>
                    <a:lnTo>
                      <a:pt x="144" y="53"/>
                    </a:lnTo>
                    <a:lnTo>
                      <a:pt x="144" y="54"/>
                    </a:lnTo>
                    <a:lnTo>
                      <a:pt x="144" y="56"/>
                    </a:lnTo>
                    <a:lnTo>
                      <a:pt x="143" y="57"/>
                    </a:lnTo>
                    <a:lnTo>
                      <a:pt x="143" y="58"/>
                    </a:lnTo>
                    <a:lnTo>
                      <a:pt x="142" y="58"/>
                    </a:lnTo>
                    <a:lnTo>
                      <a:pt x="141" y="59"/>
                    </a:lnTo>
                    <a:lnTo>
                      <a:pt x="141" y="60"/>
                    </a:lnTo>
                    <a:lnTo>
                      <a:pt x="140" y="61"/>
                    </a:lnTo>
                    <a:lnTo>
                      <a:pt x="139" y="62"/>
                    </a:lnTo>
                    <a:lnTo>
                      <a:pt x="137" y="63"/>
                    </a:lnTo>
                    <a:lnTo>
                      <a:pt x="136" y="63"/>
                    </a:lnTo>
                    <a:lnTo>
                      <a:pt x="135" y="65"/>
                    </a:lnTo>
                    <a:lnTo>
                      <a:pt x="134" y="66"/>
                    </a:lnTo>
                    <a:lnTo>
                      <a:pt x="133" y="66"/>
                    </a:lnTo>
                    <a:lnTo>
                      <a:pt x="133" y="67"/>
                    </a:lnTo>
                    <a:lnTo>
                      <a:pt x="132" y="67"/>
                    </a:lnTo>
                    <a:lnTo>
                      <a:pt x="131" y="68"/>
                    </a:lnTo>
                    <a:lnTo>
                      <a:pt x="129" y="68"/>
                    </a:lnTo>
                    <a:lnTo>
                      <a:pt x="128" y="69"/>
                    </a:lnTo>
                    <a:lnTo>
                      <a:pt x="127" y="69"/>
                    </a:lnTo>
                    <a:lnTo>
                      <a:pt x="127" y="70"/>
                    </a:lnTo>
                    <a:lnTo>
                      <a:pt x="126" y="70"/>
                    </a:lnTo>
                    <a:lnTo>
                      <a:pt x="126" y="71"/>
                    </a:lnTo>
                    <a:lnTo>
                      <a:pt x="125" y="71"/>
                    </a:lnTo>
                    <a:lnTo>
                      <a:pt x="124" y="71"/>
                    </a:lnTo>
                    <a:lnTo>
                      <a:pt x="124" y="73"/>
                    </a:lnTo>
                    <a:lnTo>
                      <a:pt x="123" y="73"/>
                    </a:lnTo>
                    <a:lnTo>
                      <a:pt x="123" y="74"/>
                    </a:lnTo>
                    <a:lnTo>
                      <a:pt x="122" y="74"/>
                    </a:lnTo>
                    <a:lnTo>
                      <a:pt x="120" y="74"/>
                    </a:lnTo>
                    <a:lnTo>
                      <a:pt x="120" y="75"/>
                    </a:lnTo>
                    <a:lnTo>
                      <a:pt x="119" y="75"/>
                    </a:lnTo>
                    <a:lnTo>
                      <a:pt x="118" y="76"/>
                    </a:lnTo>
                    <a:lnTo>
                      <a:pt x="117" y="76"/>
                    </a:lnTo>
                    <a:lnTo>
                      <a:pt x="117" y="77"/>
                    </a:lnTo>
                    <a:lnTo>
                      <a:pt x="116" y="77"/>
                    </a:lnTo>
                    <a:lnTo>
                      <a:pt x="115" y="78"/>
                    </a:lnTo>
                    <a:lnTo>
                      <a:pt x="114" y="78"/>
                    </a:lnTo>
                    <a:lnTo>
                      <a:pt x="114" y="79"/>
                    </a:lnTo>
                    <a:lnTo>
                      <a:pt x="112" y="79"/>
                    </a:lnTo>
                    <a:lnTo>
                      <a:pt x="111" y="79"/>
                    </a:lnTo>
                    <a:lnTo>
                      <a:pt x="111" y="80"/>
                    </a:lnTo>
                    <a:lnTo>
                      <a:pt x="110" y="80"/>
                    </a:lnTo>
                    <a:lnTo>
                      <a:pt x="110" y="82"/>
                    </a:lnTo>
                    <a:lnTo>
                      <a:pt x="109" y="82"/>
                    </a:lnTo>
                    <a:lnTo>
                      <a:pt x="108" y="82"/>
                    </a:lnTo>
                    <a:lnTo>
                      <a:pt x="108" y="83"/>
                    </a:lnTo>
                    <a:lnTo>
                      <a:pt x="107" y="83"/>
                    </a:lnTo>
                    <a:lnTo>
                      <a:pt x="107" y="84"/>
                    </a:lnTo>
                    <a:lnTo>
                      <a:pt x="106" y="84"/>
                    </a:lnTo>
                    <a:lnTo>
                      <a:pt x="105" y="84"/>
                    </a:lnTo>
                    <a:lnTo>
                      <a:pt x="105" y="85"/>
                    </a:lnTo>
                    <a:lnTo>
                      <a:pt x="103" y="85"/>
                    </a:lnTo>
                    <a:lnTo>
                      <a:pt x="103" y="86"/>
                    </a:lnTo>
                    <a:lnTo>
                      <a:pt x="102" y="86"/>
                    </a:lnTo>
                    <a:lnTo>
                      <a:pt x="101" y="86"/>
                    </a:lnTo>
                    <a:lnTo>
                      <a:pt x="101" y="87"/>
                    </a:lnTo>
                    <a:lnTo>
                      <a:pt x="100" y="87"/>
                    </a:lnTo>
                    <a:lnTo>
                      <a:pt x="99" y="87"/>
                    </a:lnTo>
                    <a:lnTo>
                      <a:pt x="99" y="88"/>
                    </a:lnTo>
                    <a:lnTo>
                      <a:pt x="98" y="88"/>
                    </a:lnTo>
                    <a:lnTo>
                      <a:pt x="98" y="90"/>
                    </a:lnTo>
                    <a:lnTo>
                      <a:pt x="97" y="90"/>
                    </a:lnTo>
                    <a:lnTo>
                      <a:pt x="95" y="90"/>
                    </a:lnTo>
                    <a:lnTo>
                      <a:pt x="95" y="91"/>
                    </a:lnTo>
                    <a:lnTo>
                      <a:pt x="94" y="91"/>
                    </a:lnTo>
                    <a:lnTo>
                      <a:pt x="94" y="92"/>
                    </a:lnTo>
                    <a:lnTo>
                      <a:pt x="93" y="92"/>
                    </a:lnTo>
                    <a:lnTo>
                      <a:pt x="92" y="92"/>
                    </a:lnTo>
                    <a:lnTo>
                      <a:pt x="92" y="93"/>
                    </a:lnTo>
                    <a:lnTo>
                      <a:pt x="91" y="93"/>
                    </a:lnTo>
                    <a:lnTo>
                      <a:pt x="91" y="94"/>
                    </a:lnTo>
                    <a:lnTo>
                      <a:pt x="90" y="94"/>
                    </a:lnTo>
                    <a:lnTo>
                      <a:pt x="90" y="95"/>
                    </a:lnTo>
                    <a:lnTo>
                      <a:pt x="90" y="96"/>
                    </a:lnTo>
                    <a:lnTo>
                      <a:pt x="89" y="96"/>
                    </a:lnTo>
                    <a:lnTo>
                      <a:pt x="88" y="96"/>
                    </a:lnTo>
                    <a:lnTo>
                      <a:pt x="88" y="98"/>
                    </a:lnTo>
                    <a:lnTo>
                      <a:pt x="86" y="98"/>
                    </a:lnTo>
                    <a:lnTo>
                      <a:pt x="86" y="99"/>
                    </a:lnTo>
                    <a:lnTo>
                      <a:pt x="85" y="99"/>
                    </a:lnTo>
                    <a:lnTo>
                      <a:pt x="84" y="99"/>
                    </a:lnTo>
                    <a:lnTo>
                      <a:pt x="84" y="100"/>
                    </a:lnTo>
                    <a:lnTo>
                      <a:pt x="83" y="100"/>
                    </a:lnTo>
                    <a:lnTo>
                      <a:pt x="83" y="101"/>
                    </a:lnTo>
                    <a:lnTo>
                      <a:pt x="82" y="101"/>
                    </a:lnTo>
                    <a:lnTo>
                      <a:pt x="81" y="101"/>
                    </a:lnTo>
                    <a:lnTo>
                      <a:pt x="80" y="101"/>
                    </a:lnTo>
                    <a:lnTo>
                      <a:pt x="78" y="101"/>
                    </a:lnTo>
                    <a:lnTo>
                      <a:pt x="78" y="102"/>
                    </a:lnTo>
                    <a:lnTo>
                      <a:pt x="77" y="102"/>
                    </a:lnTo>
                    <a:lnTo>
                      <a:pt x="76" y="102"/>
                    </a:lnTo>
                    <a:lnTo>
                      <a:pt x="76" y="103"/>
                    </a:lnTo>
                    <a:lnTo>
                      <a:pt x="75" y="103"/>
                    </a:lnTo>
                    <a:lnTo>
                      <a:pt x="75" y="104"/>
                    </a:lnTo>
                    <a:lnTo>
                      <a:pt x="74" y="104"/>
                    </a:lnTo>
                    <a:lnTo>
                      <a:pt x="73" y="104"/>
                    </a:lnTo>
                    <a:lnTo>
                      <a:pt x="73" y="105"/>
                    </a:lnTo>
                    <a:lnTo>
                      <a:pt x="72" y="105"/>
                    </a:lnTo>
                    <a:lnTo>
                      <a:pt x="72" y="107"/>
                    </a:lnTo>
                    <a:lnTo>
                      <a:pt x="71" y="107"/>
                    </a:lnTo>
                    <a:lnTo>
                      <a:pt x="69" y="107"/>
                    </a:lnTo>
                    <a:lnTo>
                      <a:pt x="69" y="108"/>
                    </a:lnTo>
                    <a:lnTo>
                      <a:pt x="68" y="108"/>
                    </a:lnTo>
                    <a:lnTo>
                      <a:pt x="67" y="109"/>
                    </a:lnTo>
                    <a:lnTo>
                      <a:pt x="66" y="109"/>
                    </a:lnTo>
                    <a:lnTo>
                      <a:pt x="66" y="110"/>
                    </a:lnTo>
                    <a:lnTo>
                      <a:pt x="65" y="110"/>
                    </a:lnTo>
                    <a:lnTo>
                      <a:pt x="64" y="111"/>
                    </a:lnTo>
                    <a:lnTo>
                      <a:pt x="63" y="111"/>
                    </a:lnTo>
                    <a:lnTo>
                      <a:pt x="63" y="112"/>
                    </a:lnTo>
                    <a:lnTo>
                      <a:pt x="61" y="112"/>
                    </a:lnTo>
                    <a:lnTo>
                      <a:pt x="60" y="112"/>
                    </a:lnTo>
                    <a:lnTo>
                      <a:pt x="60" y="113"/>
                    </a:lnTo>
                    <a:lnTo>
                      <a:pt x="59" y="113"/>
                    </a:lnTo>
                    <a:lnTo>
                      <a:pt x="58" y="113"/>
                    </a:lnTo>
                    <a:lnTo>
                      <a:pt x="58" y="115"/>
                    </a:lnTo>
                    <a:lnTo>
                      <a:pt x="57" y="115"/>
                    </a:lnTo>
                    <a:lnTo>
                      <a:pt x="56" y="115"/>
                    </a:lnTo>
                    <a:lnTo>
                      <a:pt x="55" y="115"/>
                    </a:lnTo>
                    <a:lnTo>
                      <a:pt x="55" y="116"/>
                    </a:lnTo>
                    <a:lnTo>
                      <a:pt x="53" y="116"/>
                    </a:lnTo>
                    <a:lnTo>
                      <a:pt x="52" y="116"/>
                    </a:lnTo>
                    <a:lnTo>
                      <a:pt x="51" y="116"/>
                    </a:lnTo>
                    <a:lnTo>
                      <a:pt x="50" y="116"/>
                    </a:lnTo>
                    <a:lnTo>
                      <a:pt x="49" y="116"/>
                    </a:lnTo>
                    <a:lnTo>
                      <a:pt x="48" y="116"/>
                    </a:lnTo>
                    <a:lnTo>
                      <a:pt x="47" y="116"/>
                    </a:lnTo>
                    <a:lnTo>
                      <a:pt x="46" y="116"/>
                    </a:lnTo>
                    <a:lnTo>
                      <a:pt x="44" y="116"/>
                    </a:lnTo>
                    <a:lnTo>
                      <a:pt x="43" y="116"/>
                    </a:lnTo>
                    <a:lnTo>
                      <a:pt x="43" y="115"/>
                    </a:lnTo>
                    <a:lnTo>
                      <a:pt x="42" y="115"/>
                    </a:lnTo>
                    <a:lnTo>
                      <a:pt x="41" y="115"/>
                    </a:lnTo>
                    <a:lnTo>
                      <a:pt x="40" y="115"/>
                    </a:lnTo>
                    <a:lnTo>
                      <a:pt x="40" y="113"/>
                    </a:lnTo>
                    <a:lnTo>
                      <a:pt x="39" y="113"/>
                    </a:lnTo>
                    <a:lnTo>
                      <a:pt x="38" y="113"/>
                    </a:lnTo>
                    <a:lnTo>
                      <a:pt x="36" y="113"/>
                    </a:lnTo>
                    <a:lnTo>
                      <a:pt x="36" y="112"/>
                    </a:lnTo>
                    <a:lnTo>
                      <a:pt x="35" y="112"/>
                    </a:lnTo>
                    <a:lnTo>
                      <a:pt x="34" y="112"/>
                    </a:lnTo>
                    <a:lnTo>
                      <a:pt x="34" y="111"/>
                    </a:lnTo>
                    <a:lnTo>
                      <a:pt x="33" y="111"/>
                    </a:lnTo>
                    <a:lnTo>
                      <a:pt x="32" y="111"/>
                    </a:lnTo>
                    <a:lnTo>
                      <a:pt x="32" y="110"/>
                    </a:lnTo>
                    <a:lnTo>
                      <a:pt x="31" y="110"/>
                    </a:lnTo>
                    <a:lnTo>
                      <a:pt x="30" y="110"/>
                    </a:lnTo>
                    <a:lnTo>
                      <a:pt x="30" y="109"/>
                    </a:lnTo>
                    <a:lnTo>
                      <a:pt x="29" y="109"/>
                    </a:lnTo>
                    <a:lnTo>
                      <a:pt x="27" y="109"/>
                    </a:lnTo>
                    <a:lnTo>
                      <a:pt x="26" y="108"/>
                    </a:lnTo>
                    <a:lnTo>
                      <a:pt x="25" y="108"/>
                    </a:lnTo>
                    <a:lnTo>
                      <a:pt x="24" y="108"/>
                    </a:lnTo>
                    <a:lnTo>
                      <a:pt x="24" y="107"/>
                    </a:lnTo>
                    <a:lnTo>
                      <a:pt x="23" y="107"/>
                    </a:lnTo>
                    <a:lnTo>
                      <a:pt x="22" y="107"/>
                    </a:lnTo>
                    <a:lnTo>
                      <a:pt x="22" y="105"/>
                    </a:lnTo>
                    <a:lnTo>
                      <a:pt x="21" y="105"/>
                    </a:lnTo>
                    <a:lnTo>
                      <a:pt x="21" y="107"/>
                    </a:lnTo>
                    <a:lnTo>
                      <a:pt x="19" y="107"/>
                    </a:lnTo>
                    <a:lnTo>
                      <a:pt x="19" y="108"/>
                    </a:lnTo>
                    <a:lnTo>
                      <a:pt x="18" y="108"/>
                    </a:lnTo>
                    <a:lnTo>
                      <a:pt x="18" y="107"/>
                    </a:lnTo>
                    <a:lnTo>
                      <a:pt x="17" y="107"/>
                    </a:lnTo>
                    <a:lnTo>
                      <a:pt x="16" y="107"/>
                    </a:lnTo>
                    <a:lnTo>
                      <a:pt x="16" y="105"/>
                    </a:lnTo>
                    <a:lnTo>
                      <a:pt x="15" y="105"/>
                    </a:lnTo>
                    <a:lnTo>
                      <a:pt x="15" y="104"/>
                    </a:lnTo>
                    <a:lnTo>
                      <a:pt x="16" y="104"/>
                    </a:lnTo>
                    <a:lnTo>
                      <a:pt x="16" y="103"/>
                    </a:lnTo>
                    <a:lnTo>
                      <a:pt x="15" y="103"/>
                    </a:lnTo>
                    <a:lnTo>
                      <a:pt x="15" y="102"/>
                    </a:lnTo>
                    <a:lnTo>
                      <a:pt x="14" y="102"/>
                    </a:lnTo>
                    <a:lnTo>
                      <a:pt x="13" y="102"/>
                    </a:lnTo>
                    <a:lnTo>
                      <a:pt x="13" y="101"/>
                    </a:lnTo>
                    <a:lnTo>
                      <a:pt x="12" y="101"/>
                    </a:lnTo>
                    <a:lnTo>
                      <a:pt x="12" y="100"/>
                    </a:lnTo>
                    <a:lnTo>
                      <a:pt x="10" y="99"/>
                    </a:lnTo>
                    <a:lnTo>
                      <a:pt x="10" y="98"/>
                    </a:lnTo>
                    <a:lnTo>
                      <a:pt x="9" y="98"/>
                    </a:lnTo>
                    <a:lnTo>
                      <a:pt x="9" y="96"/>
                    </a:lnTo>
                    <a:lnTo>
                      <a:pt x="8" y="96"/>
                    </a:lnTo>
                    <a:lnTo>
                      <a:pt x="7" y="96"/>
                    </a:lnTo>
                    <a:lnTo>
                      <a:pt x="7" y="95"/>
                    </a:lnTo>
                    <a:lnTo>
                      <a:pt x="6" y="95"/>
                    </a:lnTo>
                    <a:lnTo>
                      <a:pt x="6" y="94"/>
                    </a:lnTo>
                    <a:lnTo>
                      <a:pt x="6" y="93"/>
                    </a:lnTo>
                    <a:lnTo>
                      <a:pt x="7" y="93"/>
                    </a:lnTo>
                    <a:lnTo>
                      <a:pt x="7" y="92"/>
                    </a:lnTo>
                    <a:lnTo>
                      <a:pt x="7" y="91"/>
                    </a:lnTo>
                    <a:lnTo>
                      <a:pt x="6" y="91"/>
                    </a:lnTo>
                    <a:lnTo>
                      <a:pt x="6" y="90"/>
                    </a:lnTo>
                    <a:lnTo>
                      <a:pt x="6" y="88"/>
                    </a:lnTo>
                    <a:lnTo>
                      <a:pt x="6" y="87"/>
                    </a:lnTo>
                    <a:lnTo>
                      <a:pt x="7" y="87"/>
                    </a:lnTo>
                    <a:lnTo>
                      <a:pt x="7" y="86"/>
                    </a:lnTo>
                    <a:lnTo>
                      <a:pt x="7" y="85"/>
                    </a:lnTo>
                    <a:lnTo>
                      <a:pt x="7" y="84"/>
                    </a:lnTo>
                    <a:lnTo>
                      <a:pt x="6" y="84"/>
                    </a:lnTo>
                    <a:lnTo>
                      <a:pt x="6" y="83"/>
                    </a:lnTo>
                    <a:lnTo>
                      <a:pt x="6" y="82"/>
                    </a:lnTo>
                    <a:lnTo>
                      <a:pt x="6" y="80"/>
                    </a:lnTo>
                    <a:lnTo>
                      <a:pt x="6" y="79"/>
                    </a:lnTo>
                    <a:lnTo>
                      <a:pt x="6" y="78"/>
                    </a:lnTo>
                    <a:lnTo>
                      <a:pt x="6" y="77"/>
                    </a:lnTo>
                    <a:lnTo>
                      <a:pt x="6" y="76"/>
                    </a:lnTo>
                    <a:lnTo>
                      <a:pt x="6" y="75"/>
                    </a:lnTo>
                    <a:lnTo>
                      <a:pt x="5" y="75"/>
                    </a:lnTo>
                    <a:lnTo>
                      <a:pt x="5" y="74"/>
                    </a:lnTo>
                    <a:lnTo>
                      <a:pt x="5" y="73"/>
                    </a:lnTo>
                    <a:lnTo>
                      <a:pt x="4" y="73"/>
                    </a:lnTo>
                    <a:lnTo>
                      <a:pt x="4" y="71"/>
                    </a:lnTo>
                    <a:lnTo>
                      <a:pt x="4" y="70"/>
                    </a:lnTo>
                    <a:lnTo>
                      <a:pt x="2" y="70"/>
                    </a:lnTo>
                    <a:lnTo>
                      <a:pt x="2" y="69"/>
                    </a:lnTo>
                    <a:lnTo>
                      <a:pt x="2" y="68"/>
                    </a:lnTo>
                    <a:lnTo>
                      <a:pt x="1" y="68"/>
                    </a:lnTo>
                    <a:lnTo>
                      <a:pt x="1" y="67"/>
                    </a:lnTo>
                    <a:lnTo>
                      <a:pt x="1" y="66"/>
                    </a:lnTo>
                    <a:lnTo>
                      <a:pt x="1" y="65"/>
                    </a:lnTo>
                    <a:lnTo>
                      <a:pt x="1" y="63"/>
                    </a:lnTo>
                    <a:lnTo>
                      <a:pt x="1" y="62"/>
                    </a:lnTo>
                    <a:lnTo>
                      <a:pt x="0" y="62"/>
                    </a:lnTo>
                    <a:lnTo>
                      <a:pt x="0" y="61"/>
                    </a:lnTo>
                    <a:lnTo>
                      <a:pt x="1" y="61"/>
                    </a:lnTo>
                    <a:lnTo>
                      <a:pt x="1" y="60"/>
                    </a:lnTo>
                    <a:lnTo>
                      <a:pt x="2" y="60"/>
                    </a:lnTo>
                    <a:lnTo>
                      <a:pt x="4" y="60"/>
                    </a:lnTo>
                    <a:lnTo>
                      <a:pt x="5" y="60"/>
                    </a:lnTo>
                    <a:lnTo>
                      <a:pt x="6" y="60"/>
                    </a:lnTo>
                    <a:lnTo>
                      <a:pt x="6" y="61"/>
                    </a:lnTo>
                    <a:lnTo>
                      <a:pt x="7" y="61"/>
                    </a:lnTo>
                    <a:lnTo>
                      <a:pt x="8" y="61"/>
                    </a:lnTo>
                    <a:lnTo>
                      <a:pt x="9" y="61"/>
                    </a:lnTo>
                    <a:lnTo>
                      <a:pt x="10" y="61"/>
                    </a:lnTo>
                    <a:lnTo>
                      <a:pt x="12" y="61"/>
                    </a:lnTo>
                    <a:lnTo>
                      <a:pt x="13" y="61"/>
                    </a:lnTo>
                    <a:lnTo>
                      <a:pt x="14" y="61"/>
                    </a:lnTo>
                    <a:lnTo>
                      <a:pt x="15" y="61"/>
                    </a:lnTo>
                    <a:lnTo>
                      <a:pt x="16" y="61"/>
                    </a:lnTo>
                    <a:lnTo>
                      <a:pt x="17" y="61"/>
                    </a:lnTo>
                    <a:lnTo>
                      <a:pt x="18" y="61"/>
                    </a:lnTo>
                    <a:lnTo>
                      <a:pt x="19" y="61"/>
                    </a:lnTo>
                    <a:lnTo>
                      <a:pt x="21" y="61"/>
                    </a:lnTo>
                    <a:lnTo>
                      <a:pt x="22" y="60"/>
                    </a:lnTo>
                    <a:lnTo>
                      <a:pt x="23" y="60"/>
                    </a:lnTo>
                    <a:lnTo>
                      <a:pt x="24" y="59"/>
                    </a:lnTo>
                    <a:lnTo>
                      <a:pt x="24" y="58"/>
                    </a:lnTo>
                    <a:lnTo>
                      <a:pt x="24" y="57"/>
                    </a:lnTo>
                    <a:lnTo>
                      <a:pt x="25" y="57"/>
                    </a:lnTo>
                    <a:lnTo>
                      <a:pt x="26" y="57"/>
                    </a:lnTo>
                    <a:lnTo>
                      <a:pt x="26" y="56"/>
                    </a:lnTo>
                    <a:lnTo>
                      <a:pt x="27" y="56"/>
                    </a:lnTo>
                    <a:lnTo>
                      <a:pt x="27" y="54"/>
                    </a:lnTo>
                    <a:lnTo>
                      <a:pt x="29" y="54"/>
                    </a:lnTo>
                    <a:lnTo>
                      <a:pt x="29" y="53"/>
                    </a:lnTo>
                    <a:lnTo>
                      <a:pt x="30" y="53"/>
                    </a:lnTo>
                    <a:lnTo>
                      <a:pt x="30" y="52"/>
                    </a:lnTo>
                    <a:lnTo>
                      <a:pt x="29" y="52"/>
                    </a:lnTo>
                    <a:lnTo>
                      <a:pt x="30" y="52"/>
                    </a:lnTo>
                    <a:lnTo>
                      <a:pt x="30" y="51"/>
                    </a:lnTo>
                    <a:lnTo>
                      <a:pt x="31" y="51"/>
                    </a:lnTo>
                    <a:lnTo>
                      <a:pt x="31" y="50"/>
                    </a:lnTo>
                    <a:lnTo>
                      <a:pt x="31" y="49"/>
                    </a:lnTo>
                    <a:lnTo>
                      <a:pt x="32" y="49"/>
                    </a:lnTo>
                    <a:lnTo>
                      <a:pt x="33" y="49"/>
                    </a:lnTo>
                    <a:lnTo>
                      <a:pt x="33" y="48"/>
                    </a:lnTo>
                    <a:lnTo>
                      <a:pt x="34" y="48"/>
                    </a:lnTo>
                    <a:lnTo>
                      <a:pt x="35" y="48"/>
                    </a:lnTo>
                    <a:lnTo>
                      <a:pt x="36" y="48"/>
                    </a:lnTo>
                    <a:lnTo>
                      <a:pt x="38" y="48"/>
                    </a:lnTo>
                    <a:lnTo>
                      <a:pt x="39" y="48"/>
                    </a:lnTo>
                    <a:lnTo>
                      <a:pt x="39" y="46"/>
                    </a:lnTo>
                    <a:lnTo>
                      <a:pt x="40" y="46"/>
                    </a:lnTo>
                    <a:lnTo>
                      <a:pt x="41" y="46"/>
                    </a:lnTo>
                    <a:lnTo>
                      <a:pt x="42" y="46"/>
                    </a:lnTo>
                    <a:lnTo>
                      <a:pt x="43" y="46"/>
                    </a:lnTo>
                    <a:lnTo>
                      <a:pt x="44" y="45"/>
                    </a:lnTo>
                    <a:lnTo>
                      <a:pt x="43" y="45"/>
                    </a:lnTo>
                    <a:lnTo>
                      <a:pt x="44" y="44"/>
                    </a:lnTo>
                    <a:lnTo>
                      <a:pt x="46" y="44"/>
                    </a:lnTo>
                    <a:lnTo>
                      <a:pt x="44" y="44"/>
                    </a:lnTo>
                    <a:lnTo>
                      <a:pt x="44" y="45"/>
                    </a:lnTo>
                    <a:lnTo>
                      <a:pt x="46" y="45"/>
                    </a:lnTo>
                    <a:lnTo>
                      <a:pt x="47" y="45"/>
                    </a:lnTo>
                    <a:lnTo>
                      <a:pt x="48" y="45"/>
                    </a:lnTo>
                    <a:lnTo>
                      <a:pt x="48" y="44"/>
                    </a:lnTo>
                    <a:lnTo>
                      <a:pt x="49" y="44"/>
                    </a:lnTo>
                    <a:lnTo>
                      <a:pt x="50" y="44"/>
                    </a:lnTo>
                    <a:lnTo>
                      <a:pt x="50" y="43"/>
                    </a:lnTo>
                    <a:lnTo>
                      <a:pt x="51" y="43"/>
                    </a:lnTo>
                    <a:lnTo>
                      <a:pt x="52" y="43"/>
                    </a:lnTo>
                    <a:lnTo>
                      <a:pt x="52" y="42"/>
                    </a:lnTo>
                    <a:lnTo>
                      <a:pt x="53" y="42"/>
                    </a:lnTo>
                    <a:lnTo>
                      <a:pt x="55" y="42"/>
                    </a:lnTo>
                    <a:lnTo>
                      <a:pt x="55" y="41"/>
                    </a:lnTo>
                    <a:lnTo>
                      <a:pt x="56" y="41"/>
                    </a:lnTo>
                    <a:lnTo>
                      <a:pt x="57" y="41"/>
                    </a:lnTo>
                    <a:lnTo>
                      <a:pt x="57" y="40"/>
                    </a:lnTo>
                    <a:lnTo>
                      <a:pt x="58" y="40"/>
                    </a:lnTo>
                    <a:lnTo>
                      <a:pt x="58" y="39"/>
                    </a:lnTo>
                    <a:lnTo>
                      <a:pt x="59" y="39"/>
                    </a:lnTo>
                    <a:lnTo>
                      <a:pt x="59" y="37"/>
                    </a:lnTo>
                    <a:lnTo>
                      <a:pt x="60" y="37"/>
                    </a:lnTo>
                    <a:lnTo>
                      <a:pt x="60" y="36"/>
                    </a:lnTo>
                    <a:lnTo>
                      <a:pt x="61" y="36"/>
                    </a:lnTo>
                    <a:lnTo>
                      <a:pt x="61" y="35"/>
                    </a:lnTo>
                    <a:lnTo>
                      <a:pt x="63" y="35"/>
                    </a:lnTo>
                    <a:lnTo>
                      <a:pt x="64" y="35"/>
                    </a:lnTo>
                    <a:lnTo>
                      <a:pt x="64" y="34"/>
                    </a:lnTo>
                    <a:lnTo>
                      <a:pt x="65" y="34"/>
                    </a:lnTo>
                    <a:lnTo>
                      <a:pt x="65" y="33"/>
                    </a:lnTo>
                    <a:lnTo>
                      <a:pt x="66" y="33"/>
                    </a:lnTo>
                    <a:lnTo>
                      <a:pt x="67" y="32"/>
                    </a:lnTo>
                    <a:lnTo>
                      <a:pt x="68" y="32"/>
                    </a:lnTo>
                    <a:lnTo>
                      <a:pt x="68" y="31"/>
                    </a:lnTo>
                    <a:lnTo>
                      <a:pt x="69" y="31"/>
                    </a:lnTo>
                    <a:lnTo>
                      <a:pt x="69" y="29"/>
                    </a:lnTo>
                    <a:lnTo>
                      <a:pt x="71" y="29"/>
                    </a:lnTo>
                    <a:lnTo>
                      <a:pt x="72" y="29"/>
                    </a:lnTo>
                    <a:lnTo>
                      <a:pt x="72" y="28"/>
                    </a:lnTo>
                    <a:lnTo>
                      <a:pt x="73" y="28"/>
                    </a:lnTo>
                    <a:lnTo>
                      <a:pt x="73" y="27"/>
                    </a:lnTo>
                    <a:lnTo>
                      <a:pt x="74" y="27"/>
                    </a:lnTo>
                    <a:lnTo>
                      <a:pt x="75" y="27"/>
                    </a:lnTo>
                    <a:lnTo>
                      <a:pt x="75" y="26"/>
                    </a:lnTo>
                    <a:lnTo>
                      <a:pt x="76" y="26"/>
                    </a:lnTo>
                    <a:lnTo>
                      <a:pt x="76" y="25"/>
                    </a:lnTo>
                    <a:lnTo>
                      <a:pt x="77" y="25"/>
                    </a:lnTo>
                    <a:lnTo>
                      <a:pt x="78" y="25"/>
                    </a:lnTo>
                    <a:lnTo>
                      <a:pt x="78" y="24"/>
                    </a:lnTo>
                    <a:lnTo>
                      <a:pt x="80" y="24"/>
                    </a:lnTo>
                    <a:lnTo>
                      <a:pt x="81" y="24"/>
                    </a:lnTo>
                    <a:lnTo>
                      <a:pt x="82" y="23"/>
                    </a:lnTo>
                    <a:lnTo>
                      <a:pt x="83" y="23"/>
                    </a:lnTo>
                    <a:lnTo>
                      <a:pt x="83" y="22"/>
                    </a:lnTo>
                    <a:lnTo>
                      <a:pt x="84" y="22"/>
                    </a:lnTo>
                    <a:lnTo>
                      <a:pt x="84" y="20"/>
                    </a:lnTo>
                    <a:lnTo>
                      <a:pt x="85" y="20"/>
                    </a:lnTo>
                    <a:lnTo>
                      <a:pt x="85" y="19"/>
                    </a:lnTo>
                    <a:lnTo>
                      <a:pt x="85" y="18"/>
                    </a:lnTo>
                    <a:lnTo>
                      <a:pt x="84" y="18"/>
                    </a:lnTo>
                    <a:lnTo>
                      <a:pt x="84" y="17"/>
                    </a:lnTo>
                    <a:lnTo>
                      <a:pt x="85" y="17"/>
                    </a:lnTo>
                    <a:lnTo>
                      <a:pt x="86" y="17"/>
                    </a:lnTo>
                    <a:lnTo>
                      <a:pt x="88" y="17"/>
                    </a:lnTo>
                    <a:lnTo>
                      <a:pt x="89" y="17"/>
                    </a:lnTo>
                    <a:lnTo>
                      <a:pt x="89" y="16"/>
                    </a:lnTo>
                    <a:lnTo>
                      <a:pt x="90" y="16"/>
                    </a:lnTo>
                    <a:lnTo>
                      <a:pt x="91" y="16"/>
                    </a:lnTo>
                    <a:lnTo>
                      <a:pt x="91" y="15"/>
                    </a:lnTo>
                    <a:lnTo>
                      <a:pt x="92" y="15"/>
                    </a:lnTo>
                    <a:lnTo>
                      <a:pt x="93" y="15"/>
                    </a:lnTo>
                    <a:lnTo>
                      <a:pt x="93" y="14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97" y="14"/>
                    </a:lnTo>
                    <a:lnTo>
                      <a:pt x="97" y="12"/>
                    </a:lnTo>
                    <a:lnTo>
                      <a:pt x="98" y="12"/>
                    </a:lnTo>
                    <a:lnTo>
                      <a:pt x="98" y="11"/>
                    </a:lnTo>
                    <a:lnTo>
                      <a:pt x="99" y="11"/>
                    </a:lnTo>
                    <a:lnTo>
                      <a:pt x="100" y="11"/>
                    </a:lnTo>
                    <a:lnTo>
                      <a:pt x="100" y="10"/>
                    </a:lnTo>
                    <a:lnTo>
                      <a:pt x="101" y="10"/>
                    </a:lnTo>
                    <a:lnTo>
                      <a:pt x="101" y="9"/>
                    </a:lnTo>
                    <a:lnTo>
                      <a:pt x="102" y="9"/>
                    </a:lnTo>
                    <a:lnTo>
                      <a:pt x="102" y="8"/>
                    </a:lnTo>
                    <a:lnTo>
                      <a:pt x="103" y="8"/>
                    </a:lnTo>
                    <a:lnTo>
                      <a:pt x="105" y="8"/>
                    </a:lnTo>
                    <a:lnTo>
                      <a:pt x="105" y="7"/>
                    </a:lnTo>
                    <a:lnTo>
                      <a:pt x="106" y="7"/>
                    </a:lnTo>
                    <a:lnTo>
                      <a:pt x="106" y="6"/>
                    </a:lnTo>
                    <a:lnTo>
                      <a:pt x="107" y="6"/>
                    </a:lnTo>
                    <a:lnTo>
                      <a:pt x="108" y="6"/>
                    </a:lnTo>
                    <a:lnTo>
                      <a:pt x="108" y="4"/>
                    </a:lnTo>
                    <a:lnTo>
                      <a:pt x="109" y="4"/>
                    </a:lnTo>
                    <a:lnTo>
                      <a:pt x="109" y="3"/>
                    </a:lnTo>
                    <a:lnTo>
                      <a:pt x="110" y="3"/>
                    </a:lnTo>
                    <a:lnTo>
                      <a:pt x="110" y="2"/>
                    </a:lnTo>
                    <a:lnTo>
                      <a:pt x="111" y="2"/>
                    </a:lnTo>
                    <a:lnTo>
                      <a:pt x="111" y="1"/>
                    </a:lnTo>
                    <a:lnTo>
                      <a:pt x="112" y="1"/>
                    </a:lnTo>
                    <a:lnTo>
                      <a:pt x="112" y="0"/>
                    </a:lnTo>
                    <a:lnTo>
                      <a:pt x="112" y="1"/>
                    </a:lnTo>
                    <a:lnTo>
                      <a:pt x="114" y="1"/>
                    </a:lnTo>
                    <a:lnTo>
                      <a:pt x="114" y="2"/>
                    </a:lnTo>
                    <a:lnTo>
                      <a:pt x="115" y="2"/>
                    </a:lnTo>
                    <a:lnTo>
                      <a:pt x="115" y="3"/>
                    </a:lnTo>
                    <a:close/>
                  </a:path>
                </a:pathLst>
              </a:custGeom>
              <a:grpFill/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  <p:sp>
            <p:nvSpPr>
              <p:cNvPr id="8" name="Freeform 25">
                <a:extLst>
                  <a:ext uri="{FF2B5EF4-FFF2-40B4-BE49-F238E27FC236}">
                    <a16:creationId xmlns:a16="http://schemas.microsoft.com/office/drawing/2014/main" id="{A20387DA-B0ED-4E44-6BAC-28B0F9A82A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38851" y="3770313"/>
                <a:ext cx="190500" cy="230188"/>
              </a:xfrm>
              <a:custGeom>
                <a:avLst/>
                <a:gdLst>
                  <a:gd name="T0" fmla="*/ 36 w 120"/>
                  <a:gd name="T1" fmla="*/ 12 h 145"/>
                  <a:gd name="T2" fmla="*/ 31 w 120"/>
                  <a:gd name="T3" fmla="*/ 23 h 145"/>
                  <a:gd name="T4" fmla="*/ 33 w 120"/>
                  <a:gd name="T5" fmla="*/ 35 h 145"/>
                  <a:gd name="T6" fmla="*/ 31 w 120"/>
                  <a:gd name="T7" fmla="*/ 45 h 145"/>
                  <a:gd name="T8" fmla="*/ 40 w 120"/>
                  <a:gd name="T9" fmla="*/ 49 h 145"/>
                  <a:gd name="T10" fmla="*/ 47 w 120"/>
                  <a:gd name="T11" fmla="*/ 57 h 145"/>
                  <a:gd name="T12" fmla="*/ 52 w 120"/>
                  <a:gd name="T13" fmla="*/ 55 h 145"/>
                  <a:gd name="T14" fmla="*/ 52 w 120"/>
                  <a:gd name="T15" fmla="*/ 51 h 145"/>
                  <a:gd name="T16" fmla="*/ 42 w 120"/>
                  <a:gd name="T17" fmla="*/ 48 h 145"/>
                  <a:gd name="T18" fmla="*/ 40 w 120"/>
                  <a:gd name="T19" fmla="*/ 39 h 145"/>
                  <a:gd name="T20" fmla="*/ 52 w 120"/>
                  <a:gd name="T21" fmla="*/ 37 h 145"/>
                  <a:gd name="T22" fmla="*/ 62 w 120"/>
                  <a:gd name="T23" fmla="*/ 34 h 145"/>
                  <a:gd name="T24" fmla="*/ 72 w 120"/>
                  <a:gd name="T25" fmla="*/ 41 h 145"/>
                  <a:gd name="T26" fmla="*/ 87 w 120"/>
                  <a:gd name="T27" fmla="*/ 43 h 145"/>
                  <a:gd name="T28" fmla="*/ 99 w 120"/>
                  <a:gd name="T29" fmla="*/ 46 h 145"/>
                  <a:gd name="T30" fmla="*/ 100 w 120"/>
                  <a:gd name="T31" fmla="*/ 56 h 145"/>
                  <a:gd name="T32" fmla="*/ 103 w 120"/>
                  <a:gd name="T33" fmla="*/ 71 h 145"/>
                  <a:gd name="T34" fmla="*/ 109 w 120"/>
                  <a:gd name="T35" fmla="*/ 83 h 145"/>
                  <a:gd name="T36" fmla="*/ 116 w 120"/>
                  <a:gd name="T37" fmla="*/ 93 h 145"/>
                  <a:gd name="T38" fmla="*/ 101 w 120"/>
                  <a:gd name="T39" fmla="*/ 93 h 145"/>
                  <a:gd name="T40" fmla="*/ 90 w 120"/>
                  <a:gd name="T41" fmla="*/ 96 h 145"/>
                  <a:gd name="T42" fmla="*/ 84 w 120"/>
                  <a:gd name="T43" fmla="*/ 104 h 145"/>
                  <a:gd name="T44" fmla="*/ 78 w 120"/>
                  <a:gd name="T45" fmla="*/ 112 h 145"/>
                  <a:gd name="T46" fmla="*/ 78 w 120"/>
                  <a:gd name="T47" fmla="*/ 121 h 145"/>
                  <a:gd name="T48" fmla="*/ 83 w 120"/>
                  <a:gd name="T49" fmla="*/ 133 h 145"/>
                  <a:gd name="T50" fmla="*/ 91 w 120"/>
                  <a:gd name="T51" fmla="*/ 141 h 145"/>
                  <a:gd name="T52" fmla="*/ 78 w 120"/>
                  <a:gd name="T53" fmla="*/ 141 h 145"/>
                  <a:gd name="T54" fmla="*/ 74 w 120"/>
                  <a:gd name="T55" fmla="*/ 128 h 145"/>
                  <a:gd name="T56" fmla="*/ 71 w 120"/>
                  <a:gd name="T57" fmla="*/ 120 h 145"/>
                  <a:gd name="T58" fmla="*/ 64 w 120"/>
                  <a:gd name="T59" fmla="*/ 106 h 145"/>
                  <a:gd name="T60" fmla="*/ 59 w 120"/>
                  <a:gd name="T61" fmla="*/ 102 h 145"/>
                  <a:gd name="T62" fmla="*/ 61 w 120"/>
                  <a:gd name="T63" fmla="*/ 91 h 145"/>
                  <a:gd name="T64" fmla="*/ 63 w 120"/>
                  <a:gd name="T65" fmla="*/ 98 h 145"/>
                  <a:gd name="T66" fmla="*/ 70 w 120"/>
                  <a:gd name="T67" fmla="*/ 94 h 145"/>
                  <a:gd name="T68" fmla="*/ 72 w 120"/>
                  <a:gd name="T69" fmla="*/ 80 h 145"/>
                  <a:gd name="T70" fmla="*/ 69 w 120"/>
                  <a:gd name="T71" fmla="*/ 77 h 145"/>
                  <a:gd name="T72" fmla="*/ 63 w 120"/>
                  <a:gd name="T73" fmla="*/ 85 h 145"/>
                  <a:gd name="T74" fmla="*/ 53 w 120"/>
                  <a:gd name="T75" fmla="*/ 83 h 145"/>
                  <a:gd name="T76" fmla="*/ 52 w 120"/>
                  <a:gd name="T77" fmla="*/ 74 h 145"/>
                  <a:gd name="T78" fmla="*/ 45 w 120"/>
                  <a:gd name="T79" fmla="*/ 79 h 145"/>
                  <a:gd name="T80" fmla="*/ 39 w 120"/>
                  <a:gd name="T81" fmla="*/ 87 h 145"/>
                  <a:gd name="T82" fmla="*/ 37 w 120"/>
                  <a:gd name="T83" fmla="*/ 97 h 145"/>
                  <a:gd name="T84" fmla="*/ 38 w 120"/>
                  <a:gd name="T85" fmla="*/ 105 h 145"/>
                  <a:gd name="T86" fmla="*/ 29 w 120"/>
                  <a:gd name="T87" fmla="*/ 114 h 145"/>
                  <a:gd name="T88" fmla="*/ 20 w 120"/>
                  <a:gd name="T89" fmla="*/ 104 h 145"/>
                  <a:gd name="T90" fmla="*/ 28 w 120"/>
                  <a:gd name="T91" fmla="*/ 100 h 145"/>
                  <a:gd name="T92" fmla="*/ 29 w 120"/>
                  <a:gd name="T93" fmla="*/ 90 h 145"/>
                  <a:gd name="T94" fmla="*/ 21 w 120"/>
                  <a:gd name="T95" fmla="*/ 87 h 145"/>
                  <a:gd name="T96" fmla="*/ 14 w 120"/>
                  <a:gd name="T97" fmla="*/ 82 h 145"/>
                  <a:gd name="T98" fmla="*/ 5 w 120"/>
                  <a:gd name="T99" fmla="*/ 76 h 145"/>
                  <a:gd name="T100" fmla="*/ 5 w 120"/>
                  <a:gd name="T101" fmla="*/ 63 h 145"/>
                  <a:gd name="T102" fmla="*/ 13 w 120"/>
                  <a:gd name="T103" fmla="*/ 70 h 145"/>
                  <a:gd name="T104" fmla="*/ 14 w 120"/>
                  <a:gd name="T105" fmla="*/ 62 h 145"/>
                  <a:gd name="T106" fmla="*/ 10 w 120"/>
                  <a:gd name="T107" fmla="*/ 59 h 145"/>
                  <a:gd name="T108" fmla="*/ 8 w 120"/>
                  <a:gd name="T109" fmla="*/ 51 h 145"/>
                  <a:gd name="T110" fmla="*/ 4 w 120"/>
                  <a:gd name="T111" fmla="*/ 40 h 145"/>
                  <a:gd name="T112" fmla="*/ 0 w 120"/>
                  <a:gd name="T113" fmla="*/ 26 h 145"/>
                  <a:gd name="T114" fmla="*/ 11 w 120"/>
                  <a:gd name="T115" fmla="*/ 26 h 145"/>
                  <a:gd name="T116" fmla="*/ 24 w 120"/>
                  <a:gd name="T117" fmla="*/ 21 h 145"/>
                  <a:gd name="T118" fmla="*/ 33 w 120"/>
                  <a:gd name="T119" fmla="*/ 6 h 145"/>
                  <a:gd name="T120" fmla="*/ 44 w 120"/>
                  <a:gd name="T121" fmla="*/ 2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0" h="145">
                    <a:moveTo>
                      <a:pt x="42" y="3"/>
                    </a:moveTo>
                    <a:lnTo>
                      <a:pt x="41" y="3"/>
                    </a:lnTo>
                    <a:lnTo>
                      <a:pt x="41" y="4"/>
                    </a:lnTo>
                    <a:lnTo>
                      <a:pt x="40" y="4"/>
                    </a:lnTo>
                    <a:lnTo>
                      <a:pt x="39" y="4"/>
                    </a:lnTo>
                    <a:lnTo>
                      <a:pt x="39" y="5"/>
                    </a:lnTo>
                    <a:lnTo>
                      <a:pt x="38" y="5"/>
                    </a:lnTo>
                    <a:lnTo>
                      <a:pt x="37" y="6"/>
                    </a:lnTo>
                    <a:lnTo>
                      <a:pt x="37" y="7"/>
                    </a:lnTo>
                    <a:lnTo>
                      <a:pt x="36" y="7"/>
                    </a:lnTo>
                    <a:lnTo>
                      <a:pt x="36" y="9"/>
                    </a:lnTo>
                    <a:lnTo>
                      <a:pt x="37" y="9"/>
                    </a:lnTo>
                    <a:lnTo>
                      <a:pt x="37" y="10"/>
                    </a:lnTo>
                    <a:lnTo>
                      <a:pt x="36" y="10"/>
                    </a:lnTo>
                    <a:lnTo>
                      <a:pt x="36" y="11"/>
                    </a:lnTo>
                    <a:lnTo>
                      <a:pt x="36" y="12"/>
                    </a:lnTo>
                    <a:lnTo>
                      <a:pt x="36" y="13"/>
                    </a:lnTo>
                    <a:lnTo>
                      <a:pt x="37" y="13"/>
                    </a:lnTo>
                    <a:lnTo>
                      <a:pt x="37" y="14"/>
                    </a:lnTo>
                    <a:lnTo>
                      <a:pt x="38" y="15"/>
                    </a:lnTo>
                    <a:lnTo>
                      <a:pt x="38" y="17"/>
                    </a:lnTo>
                    <a:lnTo>
                      <a:pt x="38" y="18"/>
                    </a:lnTo>
                    <a:lnTo>
                      <a:pt x="37" y="18"/>
                    </a:lnTo>
                    <a:lnTo>
                      <a:pt x="37" y="19"/>
                    </a:lnTo>
                    <a:lnTo>
                      <a:pt x="36" y="20"/>
                    </a:lnTo>
                    <a:lnTo>
                      <a:pt x="34" y="20"/>
                    </a:lnTo>
                    <a:lnTo>
                      <a:pt x="34" y="21"/>
                    </a:lnTo>
                    <a:lnTo>
                      <a:pt x="34" y="22"/>
                    </a:lnTo>
                    <a:lnTo>
                      <a:pt x="33" y="22"/>
                    </a:lnTo>
                    <a:lnTo>
                      <a:pt x="32" y="22"/>
                    </a:lnTo>
                    <a:lnTo>
                      <a:pt x="32" y="23"/>
                    </a:lnTo>
                    <a:lnTo>
                      <a:pt x="31" y="23"/>
                    </a:lnTo>
                    <a:lnTo>
                      <a:pt x="31" y="24"/>
                    </a:lnTo>
                    <a:lnTo>
                      <a:pt x="31" y="26"/>
                    </a:lnTo>
                    <a:lnTo>
                      <a:pt x="32" y="26"/>
                    </a:lnTo>
                    <a:lnTo>
                      <a:pt x="32" y="27"/>
                    </a:lnTo>
                    <a:lnTo>
                      <a:pt x="31" y="27"/>
                    </a:lnTo>
                    <a:lnTo>
                      <a:pt x="31" y="28"/>
                    </a:lnTo>
                    <a:lnTo>
                      <a:pt x="31" y="29"/>
                    </a:lnTo>
                    <a:lnTo>
                      <a:pt x="32" y="29"/>
                    </a:lnTo>
                    <a:lnTo>
                      <a:pt x="32" y="30"/>
                    </a:lnTo>
                    <a:lnTo>
                      <a:pt x="33" y="30"/>
                    </a:lnTo>
                    <a:lnTo>
                      <a:pt x="33" y="31"/>
                    </a:lnTo>
                    <a:lnTo>
                      <a:pt x="33" y="32"/>
                    </a:lnTo>
                    <a:lnTo>
                      <a:pt x="33" y="34"/>
                    </a:lnTo>
                    <a:lnTo>
                      <a:pt x="32" y="34"/>
                    </a:lnTo>
                    <a:lnTo>
                      <a:pt x="32" y="35"/>
                    </a:lnTo>
                    <a:lnTo>
                      <a:pt x="33" y="35"/>
                    </a:lnTo>
                    <a:lnTo>
                      <a:pt x="33" y="36"/>
                    </a:lnTo>
                    <a:lnTo>
                      <a:pt x="34" y="36"/>
                    </a:lnTo>
                    <a:lnTo>
                      <a:pt x="34" y="37"/>
                    </a:lnTo>
                    <a:lnTo>
                      <a:pt x="34" y="38"/>
                    </a:lnTo>
                    <a:lnTo>
                      <a:pt x="34" y="39"/>
                    </a:lnTo>
                    <a:lnTo>
                      <a:pt x="34" y="40"/>
                    </a:lnTo>
                    <a:lnTo>
                      <a:pt x="33" y="41"/>
                    </a:lnTo>
                    <a:lnTo>
                      <a:pt x="33" y="43"/>
                    </a:lnTo>
                    <a:lnTo>
                      <a:pt x="32" y="43"/>
                    </a:lnTo>
                    <a:lnTo>
                      <a:pt x="32" y="44"/>
                    </a:lnTo>
                    <a:lnTo>
                      <a:pt x="31" y="44"/>
                    </a:lnTo>
                    <a:lnTo>
                      <a:pt x="30" y="44"/>
                    </a:lnTo>
                    <a:lnTo>
                      <a:pt x="30" y="45"/>
                    </a:lnTo>
                    <a:lnTo>
                      <a:pt x="30" y="46"/>
                    </a:lnTo>
                    <a:lnTo>
                      <a:pt x="30" y="45"/>
                    </a:lnTo>
                    <a:lnTo>
                      <a:pt x="31" y="45"/>
                    </a:lnTo>
                    <a:lnTo>
                      <a:pt x="31" y="44"/>
                    </a:lnTo>
                    <a:lnTo>
                      <a:pt x="31" y="45"/>
                    </a:lnTo>
                    <a:lnTo>
                      <a:pt x="32" y="45"/>
                    </a:lnTo>
                    <a:lnTo>
                      <a:pt x="32" y="44"/>
                    </a:lnTo>
                    <a:lnTo>
                      <a:pt x="33" y="44"/>
                    </a:lnTo>
                    <a:lnTo>
                      <a:pt x="34" y="44"/>
                    </a:lnTo>
                    <a:lnTo>
                      <a:pt x="34" y="45"/>
                    </a:lnTo>
                    <a:lnTo>
                      <a:pt x="36" y="45"/>
                    </a:lnTo>
                    <a:lnTo>
                      <a:pt x="37" y="45"/>
                    </a:lnTo>
                    <a:lnTo>
                      <a:pt x="37" y="46"/>
                    </a:lnTo>
                    <a:lnTo>
                      <a:pt x="38" y="46"/>
                    </a:lnTo>
                    <a:lnTo>
                      <a:pt x="38" y="47"/>
                    </a:lnTo>
                    <a:lnTo>
                      <a:pt x="39" y="47"/>
                    </a:lnTo>
                    <a:lnTo>
                      <a:pt x="39" y="48"/>
                    </a:lnTo>
                    <a:lnTo>
                      <a:pt x="40" y="48"/>
                    </a:lnTo>
                    <a:lnTo>
                      <a:pt x="40" y="49"/>
                    </a:lnTo>
                    <a:lnTo>
                      <a:pt x="41" y="49"/>
                    </a:lnTo>
                    <a:lnTo>
                      <a:pt x="41" y="51"/>
                    </a:lnTo>
                    <a:lnTo>
                      <a:pt x="42" y="51"/>
                    </a:lnTo>
                    <a:lnTo>
                      <a:pt x="44" y="51"/>
                    </a:lnTo>
                    <a:lnTo>
                      <a:pt x="44" y="52"/>
                    </a:lnTo>
                    <a:lnTo>
                      <a:pt x="45" y="52"/>
                    </a:lnTo>
                    <a:lnTo>
                      <a:pt x="45" y="53"/>
                    </a:lnTo>
                    <a:lnTo>
                      <a:pt x="45" y="54"/>
                    </a:lnTo>
                    <a:lnTo>
                      <a:pt x="46" y="54"/>
                    </a:lnTo>
                    <a:lnTo>
                      <a:pt x="46" y="55"/>
                    </a:lnTo>
                    <a:lnTo>
                      <a:pt x="45" y="55"/>
                    </a:lnTo>
                    <a:lnTo>
                      <a:pt x="46" y="55"/>
                    </a:lnTo>
                    <a:lnTo>
                      <a:pt x="46" y="56"/>
                    </a:lnTo>
                    <a:lnTo>
                      <a:pt x="45" y="56"/>
                    </a:lnTo>
                    <a:lnTo>
                      <a:pt x="46" y="57"/>
                    </a:lnTo>
                    <a:lnTo>
                      <a:pt x="47" y="57"/>
                    </a:lnTo>
                    <a:lnTo>
                      <a:pt x="47" y="59"/>
                    </a:lnTo>
                    <a:lnTo>
                      <a:pt x="46" y="59"/>
                    </a:lnTo>
                    <a:lnTo>
                      <a:pt x="46" y="60"/>
                    </a:lnTo>
                    <a:lnTo>
                      <a:pt x="47" y="60"/>
                    </a:lnTo>
                    <a:lnTo>
                      <a:pt x="47" y="59"/>
                    </a:lnTo>
                    <a:lnTo>
                      <a:pt x="47" y="57"/>
                    </a:lnTo>
                    <a:lnTo>
                      <a:pt x="46" y="57"/>
                    </a:lnTo>
                    <a:lnTo>
                      <a:pt x="46" y="56"/>
                    </a:lnTo>
                    <a:lnTo>
                      <a:pt x="46" y="55"/>
                    </a:lnTo>
                    <a:lnTo>
                      <a:pt x="47" y="55"/>
                    </a:lnTo>
                    <a:lnTo>
                      <a:pt x="47" y="54"/>
                    </a:lnTo>
                    <a:lnTo>
                      <a:pt x="48" y="54"/>
                    </a:lnTo>
                    <a:lnTo>
                      <a:pt x="49" y="54"/>
                    </a:lnTo>
                    <a:lnTo>
                      <a:pt x="50" y="54"/>
                    </a:lnTo>
                    <a:lnTo>
                      <a:pt x="52" y="54"/>
                    </a:lnTo>
                    <a:lnTo>
                      <a:pt x="52" y="55"/>
                    </a:lnTo>
                    <a:lnTo>
                      <a:pt x="52" y="56"/>
                    </a:lnTo>
                    <a:lnTo>
                      <a:pt x="52" y="57"/>
                    </a:lnTo>
                    <a:lnTo>
                      <a:pt x="52" y="59"/>
                    </a:lnTo>
                    <a:lnTo>
                      <a:pt x="52" y="57"/>
                    </a:lnTo>
                    <a:lnTo>
                      <a:pt x="52" y="56"/>
                    </a:lnTo>
                    <a:lnTo>
                      <a:pt x="52" y="55"/>
                    </a:lnTo>
                    <a:lnTo>
                      <a:pt x="52" y="54"/>
                    </a:lnTo>
                    <a:lnTo>
                      <a:pt x="53" y="54"/>
                    </a:lnTo>
                    <a:lnTo>
                      <a:pt x="53" y="55"/>
                    </a:lnTo>
                    <a:lnTo>
                      <a:pt x="53" y="54"/>
                    </a:lnTo>
                    <a:lnTo>
                      <a:pt x="54" y="54"/>
                    </a:lnTo>
                    <a:lnTo>
                      <a:pt x="53" y="54"/>
                    </a:lnTo>
                    <a:lnTo>
                      <a:pt x="52" y="54"/>
                    </a:lnTo>
                    <a:lnTo>
                      <a:pt x="52" y="53"/>
                    </a:lnTo>
                    <a:lnTo>
                      <a:pt x="52" y="52"/>
                    </a:lnTo>
                    <a:lnTo>
                      <a:pt x="52" y="51"/>
                    </a:lnTo>
                    <a:lnTo>
                      <a:pt x="52" y="52"/>
                    </a:lnTo>
                    <a:lnTo>
                      <a:pt x="52" y="53"/>
                    </a:lnTo>
                    <a:lnTo>
                      <a:pt x="50" y="53"/>
                    </a:lnTo>
                    <a:lnTo>
                      <a:pt x="49" y="53"/>
                    </a:lnTo>
                    <a:lnTo>
                      <a:pt x="48" y="53"/>
                    </a:lnTo>
                    <a:lnTo>
                      <a:pt x="47" y="53"/>
                    </a:lnTo>
                    <a:lnTo>
                      <a:pt x="46" y="53"/>
                    </a:lnTo>
                    <a:lnTo>
                      <a:pt x="46" y="52"/>
                    </a:lnTo>
                    <a:lnTo>
                      <a:pt x="46" y="51"/>
                    </a:lnTo>
                    <a:lnTo>
                      <a:pt x="45" y="51"/>
                    </a:lnTo>
                    <a:lnTo>
                      <a:pt x="45" y="49"/>
                    </a:lnTo>
                    <a:lnTo>
                      <a:pt x="45" y="48"/>
                    </a:lnTo>
                    <a:lnTo>
                      <a:pt x="45" y="47"/>
                    </a:lnTo>
                    <a:lnTo>
                      <a:pt x="44" y="47"/>
                    </a:lnTo>
                    <a:lnTo>
                      <a:pt x="44" y="48"/>
                    </a:lnTo>
                    <a:lnTo>
                      <a:pt x="42" y="48"/>
                    </a:lnTo>
                    <a:lnTo>
                      <a:pt x="41" y="48"/>
                    </a:lnTo>
                    <a:lnTo>
                      <a:pt x="41" y="47"/>
                    </a:lnTo>
                    <a:lnTo>
                      <a:pt x="41" y="46"/>
                    </a:lnTo>
                    <a:lnTo>
                      <a:pt x="40" y="46"/>
                    </a:lnTo>
                    <a:lnTo>
                      <a:pt x="40" y="45"/>
                    </a:lnTo>
                    <a:lnTo>
                      <a:pt x="39" y="45"/>
                    </a:lnTo>
                    <a:lnTo>
                      <a:pt x="39" y="44"/>
                    </a:lnTo>
                    <a:lnTo>
                      <a:pt x="38" y="44"/>
                    </a:lnTo>
                    <a:lnTo>
                      <a:pt x="38" y="43"/>
                    </a:lnTo>
                    <a:lnTo>
                      <a:pt x="37" y="43"/>
                    </a:lnTo>
                    <a:lnTo>
                      <a:pt x="37" y="41"/>
                    </a:lnTo>
                    <a:lnTo>
                      <a:pt x="38" y="41"/>
                    </a:lnTo>
                    <a:lnTo>
                      <a:pt x="39" y="41"/>
                    </a:lnTo>
                    <a:lnTo>
                      <a:pt x="39" y="40"/>
                    </a:lnTo>
                    <a:lnTo>
                      <a:pt x="39" y="39"/>
                    </a:lnTo>
                    <a:lnTo>
                      <a:pt x="40" y="39"/>
                    </a:lnTo>
                    <a:lnTo>
                      <a:pt x="41" y="39"/>
                    </a:lnTo>
                    <a:lnTo>
                      <a:pt x="42" y="39"/>
                    </a:lnTo>
                    <a:lnTo>
                      <a:pt x="42" y="40"/>
                    </a:lnTo>
                    <a:lnTo>
                      <a:pt x="44" y="40"/>
                    </a:lnTo>
                    <a:lnTo>
                      <a:pt x="45" y="40"/>
                    </a:lnTo>
                    <a:lnTo>
                      <a:pt x="45" y="39"/>
                    </a:lnTo>
                    <a:lnTo>
                      <a:pt x="46" y="39"/>
                    </a:lnTo>
                    <a:lnTo>
                      <a:pt x="45" y="39"/>
                    </a:lnTo>
                    <a:lnTo>
                      <a:pt x="46" y="39"/>
                    </a:lnTo>
                    <a:lnTo>
                      <a:pt x="47" y="39"/>
                    </a:lnTo>
                    <a:lnTo>
                      <a:pt x="48" y="39"/>
                    </a:lnTo>
                    <a:lnTo>
                      <a:pt x="48" y="38"/>
                    </a:lnTo>
                    <a:lnTo>
                      <a:pt x="49" y="38"/>
                    </a:lnTo>
                    <a:lnTo>
                      <a:pt x="49" y="37"/>
                    </a:lnTo>
                    <a:lnTo>
                      <a:pt x="50" y="37"/>
                    </a:lnTo>
                    <a:lnTo>
                      <a:pt x="52" y="37"/>
                    </a:lnTo>
                    <a:lnTo>
                      <a:pt x="52" y="36"/>
                    </a:lnTo>
                    <a:lnTo>
                      <a:pt x="53" y="36"/>
                    </a:lnTo>
                    <a:lnTo>
                      <a:pt x="53" y="35"/>
                    </a:lnTo>
                    <a:lnTo>
                      <a:pt x="54" y="34"/>
                    </a:lnTo>
                    <a:lnTo>
                      <a:pt x="55" y="34"/>
                    </a:lnTo>
                    <a:lnTo>
                      <a:pt x="55" y="32"/>
                    </a:lnTo>
                    <a:lnTo>
                      <a:pt x="56" y="32"/>
                    </a:lnTo>
                    <a:lnTo>
                      <a:pt x="57" y="32"/>
                    </a:lnTo>
                    <a:lnTo>
                      <a:pt x="57" y="31"/>
                    </a:lnTo>
                    <a:lnTo>
                      <a:pt x="58" y="31"/>
                    </a:lnTo>
                    <a:lnTo>
                      <a:pt x="59" y="30"/>
                    </a:lnTo>
                    <a:lnTo>
                      <a:pt x="61" y="30"/>
                    </a:lnTo>
                    <a:lnTo>
                      <a:pt x="62" y="30"/>
                    </a:lnTo>
                    <a:lnTo>
                      <a:pt x="62" y="31"/>
                    </a:lnTo>
                    <a:lnTo>
                      <a:pt x="62" y="32"/>
                    </a:lnTo>
                    <a:lnTo>
                      <a:pt x="62" y="34"/>
                    </a:lnTo>
                    <a:lnTo>
                      <a:pt x="63" y="34"/>
                    </a:lnTo>
                    <a:lnTo>
                      <a:pt x="63" y="35"/>
                    </a:lnTo>
                    <a:lnTo>
                      <a:pt x="64" y="35"/>
                    </a:lnTo>
                    <a:lnTo>
                      <a:pt x="64" y="36"/>
                    </a:lnTo>
                    <a:lnTo>
                      <a:pt x="65" y="36"/>
                    </a:lnTo>
                    <a:lnTo>
                      <a:pt x="65" y="37"/>
                    </a:lnTo>
                    <a:lnTo>
                      <a:pt x="66" y="37"/>
                    </a:lnTo>
                    <a:lnTo>
                      <a:pt x="66" y="38"/>
                    </a:lnTo>
                    <a:lnTo>
                      <a:pt x="67" y="38"/>
                    </a:lnTo>
                    <a:lnTo>
                      <a:pt x="67" y="39"/>
                    </a:lnTo>
                    <a:lnTo>
                      <a:pt x="69" y="39"/>
                    </a:lnTo>
                    <a:lnTo>
                      <a:pt x="69" y="40"/>
                    </a:lnTo>
                    <a:lnTo>
                      <a:pt x="70" y="40"/>
                    </a:lnTo>
                    <a:lnTo>
                      <a:pt x="71" y="40"/>
                    </a:lnTo>
                    <a:lnTo>
                      <a:pt x="71" y="41"/>
                    </a:lnTo>
                    <a:lnTo>
                      <a:pt x="72" y="41"/>
                    </a:lnTo>
                    <a:lnTo>
                      <a:pt x="73" y="41"/>
                    </a:lnTo>
                    <a:lnTo>
                      <a:pt x="74" y="41"/>
                    </a:lnTo>
                    <a:lnTo>
                      <a:pt x="75" y="41"/>
                    </a:lnTo>
                    <a:lnTo>
                      <a:pt x="76" y="41"/>
                    </a:lnTo>
                    <a:lnTo>
                      <a:pt x="78" y="41"/>
                    </a:lnTo>
                    <a:lnTo>
                      <a:pt x="79" y="41"/>
                    </a:lnTo>
                    <a:lnTo>
                      <a:pt x="80" y="41"/>
                    </a:lnTo>
                    <a:lnTo>
                      <a:pt x="81" y="41"/>
                    </a:lnTo>
                    <a:lnTo>
                      <a:pt x="81" y="40"/>
                    </a:lnTo>
                    <a:lnTo>
                      <a:pt x="82" y="40"/>
                    </a:lnTo>
                    <a:lnTo>
                      <a:pt x="83" y="40"/>
                    </a:lnTo>
                    <a:lnTo>
                      <a:pt x="84" y="40"/>
                    </a:lnTo>
                    <a:lnTo>
                      <a:pt x="86" y="40"/>
                    </a:lnTo>
                    <a:lnTo>
                      <a:pt x="86" y="41"/>
                    </a:lnTo>
                    <a:lnTo>
                      <a:pt x="87" y="41"/>
                    </a:lnTo>
                    <a:lnTo>
                      <a:pt x="87" y="43"/>
                    </a:lnTo>
                    <a:lnTo>
                      <a:pt x="88" y="43"/>
                    </a:lnTo>
                    <a:lnTo>
                      <a:pt x="89" y="43"/>
                    </a:lnTo>
                    <a:lnTo>
                      <a:pt x="89" y="44"/>
                    </a:lnTo>
                    <a:lnTo>
                      <a:pt x="90" y="44"/>
                    </a:lnTo>
                    <a:lnTo>
                      <a:pt x="90" y="45"/>
                    </a:lnTo>
                    <a:lnTo>
                      <a:pt x="91" y="45"/>
                    </a:lnTo>
                    <a:lnTo>
                      <a:pt x="92" y="45"/>
                    </a:lnTo>
                    <a:lnTo>
                      <a:pt x="92" y="46"/>
                    </a:lnTo>
                    <a:lnTo>
                      <a:pt x="93" y="46"/>
                    </a:lnTo>
                    <a:lnTo>
                      <a:pt x="93" y="47"/>
                    </a:lnTo>
                    <a:lnTo>
                      <a:pt x="95" y="47"/>
                    </a:lnTo>
                    <a:lnTo>
                      <a:pt x="96" y="47"/>
                    </a:lnTo>
                    <a:lnTo>
                      <a:pt x="97" y="47"/>
                    </a:lnTo>
                    <a:lnTo>
                      <a:pt x="98" y="47"/>
                    </a:lnTo>
                    <a:lnTo>
                      <a:pt x="98" y="46"/>
                    </a:lnTo>
                    <a:lnTo>
                      <a:pt x="99" y="46"/>
                    </a:lnTo>
                    <a:lnTo>
                      <a:pt x="99" y="47"/>
                    </a:lnTo>
                    <a:lnTo>
                      <a:pt x="100" y="47"/>
                    </a:lnTo>
                    <a:lnTo>
                      <a:pt x="100" y="48"/>
                    </a:lnTo>
                    <a:lnTo>
                      <a:pt x="101" y="48"/>
                    </a:lnTo>
                    <a:lnTo>
                      <a:pt x="103" y="48"/>
                    </a:lnTo>
                    <a:lnTo>
                      <a:pt x="103" y="49"/>
                    </a:lnTo>
                    <a:lnTo>
                      <a:pt x="103" y="51"/>
                    </a:lnTo>
                    <a:lnTo>
                      <a:pt x="101" y="51"/>
                    </a:lnTo>
                    <a:lnTo>
                      <a:pt x="101" y="52"/>
                    </a:lnTo>
                    <a:lnTo>
                      <a:pt x="101" y="53"/>
                    </a:lnTo>
                    <a:lnTo>
                      <a:pt x="103" y="53"/>
                    </a:lnTo>
                    <a:lnTo>
                      <a:pt x="103" y="54"/>
                    </a:lnTo>
                    <a:lnTo>
                      <a:pt x="101" y="54"/>
                    </a:lnTo>
                    <a:lnTo>
                      <a:pt x="101" y="55"/>
                    </a:lnTo>
                    <a:lnTo>
                      <a:pt x="101" y="56"/>
                    </a:lnTo>
                    <a:lnTo>
                      <a:pt x="100" y="56"/>
                    </a:lnTo>
                    <a:lnTo>
                      <a:pt x="100" y="57"/>
                    </a:lnTo>
                    <a:lnTo>
                      <a:pt x="100" y="59"/>
                    </a:lnTo>
                    <a:lnTo>
                      <a:pt x="100" y="60"/>
                    </a:lnTo>
                    <a:lnTo>
                      <a:pt x="100" y="61"/>
                    </a:lnTo>
                    <a:lnTo>
                      <a:pt x="100" y="62"/>
                    </a:lnTo>
                    <a:lnTo>
                      <a:pt x="99" y="62"/>
                    </a:lnTo>
                    <a:lnTo>
                      <a:pt x="99" y="63"/>
                    </a:lnTo>
                    <a:lnTo>
                      <a:pt x="100" y="63"/>
                    </a:lnTo>
                    <a:lnTo>
                      <a:pt x="100" y="64"/>
                    </a:lnTo>
                    <a:lnTo>
                      <a:pt x="100" y="65"/>
                    </a:lnTo>
                    <a:lnTo>
                      <a:pt x="100" y="66"/>
                    </a:lnTo>
                    <a:lnTo>
                      <a:pt x="101" y="66"/>
                    </a:lnTo>
                    <a:lnTo>
                      <a:pt x="101" y="68"/>
                    </a:lnTo>
                    <a:lnTo>
                      <a:pt x="101" y="69"/>
                    </a:lnTo>
                    <a:lnTo>
                      <a:pt x="101" y="70"/>
                    </a:lnTo>
                    <a:lnTo>
                      <a:pt x="103" y="71"/>
                    </a:lnTo>
                    <a:lnTo>
                      <a:pt x="103" y="72"/>
                    </a:lnTo>
                    <a:lnTo>
                      <a:pt x="103" y="73"/>
                    </a:lnTo>
                    <a:lnTo>
                      <a:pt x="104" y="73"/>
                    </a:lnTo>
                    <a:lnTo>
                      <a:pt x="104" y="74"/>
                    </a:lnTo>
                    <a:lnTo>
                      <a:pt x="105" y="76"/>
                    </a:lnTo>
                    <a:lnTo>
                      <a:pt x="105" y="77"/>
                    </a:lnTo>
                    <a:lnTo>
                      <a:pt x="106" y="77"/>
                    </a:lnTo>
                    <a:lnTo>
                      <a:pt x="106" y="78"/>
                    </a:lnTo>
                    <a:lnTo>
                      <a:pt x="106" y="79"/>
                    </a:lnTo>
                    <a:lnTo>
                      <a:pt x="107" y="79"/>
                    </a:lnTo>
                    <a:lnTo>
                      <a:pt x="107" y="80"/>
                    </a:lnTo>
                    <a:lnTo>
                      <a:pt x="107" y="81"/>
                    </a:lnTo>
                    <a:lnTo>
                      <a:pt x="108" y="81"/>
                    </a:lnTo>
                    <a:lnTo>
                      <a:pt x="108" y="82"/>
                    </a:lnTo>
                    <a:lnTo>
                      <a:pt x="109" y="82"/>
                    </a:lnTo>
                    <a:lnTo>
                      <a:pt x="109" y="83"/>
                    </a:lnTo>
                    <a:lnTo>
                      <a:pt x="110" y="83"/>
                    </a:lnTo>
                    <a:lnTo>
                      <a:pt x="112" y="83"/>
                    </a:lnTo>
                    <a:lnTo>
                      <a:pt x="112" y="85"/>
                    </a:lnTo>
                    <a:lnTo>
                      <a:pt x="113" y="85"/>
                    </a:lnTo>
                    <a:lnTo>
                      <a:pt x="113" y="86"/>
                    </a:lnTo>
                    <a:lnTo>
                      <a:pt x="114" y="86"/>
                    </a:lnTo>
                    <a:lnTo>
                      <a:pt x="114" y="87"/>
                    </a:lnTo>
                    <a:lnTo>
                      <a:pt x="115" y="87"/>
                    </a:lnTo>
                    <a:lnTo>
                      <a:pt x="115" y="88"/>
                    </a:lnTo>
                    <a:lnTo>
                      <a:pt x="116" y="89"/>
                    </a:lnTo>
                    <a:lnTo>
                      <a:pt x="117" y="90"/>
                    </a:lnTo>
                    <a:lnTo>
                      <a:pt x="118" y="91"/>
                    </a:lnTo>
                    <a:lnTo>
                      <a:pt x="120" y="93"/>
                    </a:lnTo>
                    <a:lnTo>
                      <a:pt x="118" y="93"/>
                    </a:lnTo>
                    <a:lnTo>
                      <a:pt x="117" y="93"/>
                    </a:lnTo>
                    <a:lnTo>
                      <a:pt x="116" y="93"/>
                    </a:lnTo>
                    <a:lnTo>
                      <a:pt x="115" y="93"/>
                    </a:lnTo>
                    <a:lnTo>
                      <a:pt x="114" y="93"/>
                    </a:lnTo>
                    <a:lnTo>
                      <a:pt x="113" y="93"/>
                    </a:lnTo>
                    <a:lnTo>
                      <a:pt x="112" y="93"/>
                    </a:lnTo>
                    <a:lnTo>
                      <a:pt x="110" y="94"/>
                    </a:lnTo>
                    <a:lnTo>
                      <a:pt x="110" y="93"/>
                    </a:lnTo>
                    <a:lnTo>
                      <a:pt x="109" y="93"/>
                    </a:lnTo>
                    <a:lnTo>
                      <a:pt x="108" y="93"/>
                    </a:lnTo>
                    <a:lnTo>
                      <a:pt x="107" y="93"/>
                    </a:lnTo>
                    <a:lnTo>
                      <a:pt x="106" y="93"/>
                    </a:lnTo>
                    <a:lnTo>
                      <a:pt x="106" y="91"/>
                    </a:lnTo>
                    <a:lnTo>
                      <a:pt x="105" y="91"/>
                    </a:lnTo>
                    <a:lnTo>
                      <a:pt x="104" y="91"/>
                    </a:lnTo>
                    <a:lnTo>
                      <a:pt x="104" y="93"/>
                    </a:lnTo>
                    <a:lnTo>
                      <a:pt x="103" y="93"/>
                    </a:lnTo>
                    <a:lnTo>
                      <a:pt x="101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99" y="94"/>
                    </a:lnTo>
                    <a:lnTo>
                      <a:pt x="98" y="94"/>
                    </a:lnTo>
                    <a:lnTo>
                      <a:pt x="97" y="94"/>
                    </a:lnTo>
                    <a:lnTo>
                      <a:pt x="98" y="94"/>
                    </a:lnTo>
                    <a:lnTo>
                      <a:pt x="98" y="93"/>
                    </a:lnTo>
                    <a:lnTo>
                      <a:pt x="97" y="93"/>
                    </a:lnTo>
                    <a:lnTo>
                      <a:pt x="96" y="93"/>
                    </a:lnTo>
                    <a:lnTo>
                      <a:pt x="95" y="94"/>
                    </a:lnTo>
                    <a:lnTo>
                      <a:pt x="93" y="94"/>
                    </a:lnTo>
                    <a:lnTo>
                      <a:pt x="92" y="94"/>
                    </a:lnTo>
                    <a:lnTo>
                      <a:pt x="92" y="95"/>
                    </a:lnTo>
                    <a:lnTo>
                      <a:pt x="91" y="95"/>
                    </a:lnTo>
                    <a:lnTo>
                      <a:pt x="90" y="95"/>
                    </a:lnTo>
                    <a:lnTo>
                      <a:pt x="90" y="96"/>
                    </a:lnTo>
                    <a:lnTo>
                      <a:pt x="89" y="96"/>
                    </a:lnTo>
                    <a:lnTo>
                      <a:pt x="88" y="96"/>
                    </a:lnTo>
                    <a:lnTo>
                      <a:pt x="88" y="97"/>
                    </a:lnTo>
                    <a:lnTo>
                      <a:pt x="87" y="97"/>
                    </a:lnTo>
                    <a:lnTo>
                      <a:pt x="87" y="98"/>
                    </a:lnTo>
                    <a:lnTo>
                      <a:pt x="86" y="98"/>
                    </a:lnTo>
                    <a:lnTo>
                      <a:pt x="86" y="99"/>
                    </a:lnTo>
                    <a:lnTo>
                      <a:pt x="84" y="99"/>
                    </a:lnTo>
                    <a:lnTo>
                      <a:pt x="83" y="99"/>
                    </a:lnTo>
                    <a:lnTo>
                      <a:pt x="83" y="100"/>
                    </a:lnTo>
                    <a:lnTo>
                      <a:pt x="83" y="102"/>
                    </a:lnTo>
                    <a:lnTo>
                      <a:pt x="84" y="102"/>
                    </a:lnTo>
                    <a:lnTo>
                      <a:pt x="84" y="100"/>
                    </a:lnTo>
                    <a:lnTo>
                      <a:pt x="84" y="102"/>
                    </a:lnTo>
                    <a:lnTo>
                      <a:pt x="84" y="103"/>
                    </a:lnTo>
                    <a:lnTo>
                      <a:pt x="84" y="104"/>
                    </a:lnTo>
                    <a:lnTo>
                      <a:pt x="84" y="105"/>
                    </a:lnTo>
                    <a:lnTo>
                      <a:pt x="83" y="105"/>
                    </a:lnTo>
                    <a:lnTo>
                      <a:pt x="83" y="106"/>
                    </a:lnTo>
                    <a:lnTo>
                      <a:pt x="83" y="107"/>
                    </a:lnTo>
                    <a:lnTo>
                      <a:pt x="82" y="107"/>
                    </a:lnTo>
                    <a:lnTo>
                      <a:pt x="81" y="107"/>
                    </a:lnTo>
                    <a:lnTo>
                      <a:pt x="81" y="108"/>
                    </a:lnTo>
                    <a:lnTo>
                      <a:pt x="80" y="108"/>
                    </a:lnTo>
                    <a:lnTo>
                      <a:pt x="80" y="110"/>
                    </a:lnTo>
                    <a:lnTo>
                      <a:pt x="80" y="111"/>
                    </a:lnTo>
                    <a:lnTo>
                      <a:pt x="79" y="111"/>
                    </a:lnTo>
                    <a:lnTo>
                      <a:pt x="79" y="113"/>
                    </a:lnTo>
                    <a:lnTo>
                      <a:pt x="79" y="112"/>
                    </a:lnTo>
                    <a:lnTo>
                      <a:pt x="79" y="111"/>
                    </a:lnTo>
                    <a:lnTo>
                      <a:pt x="79" y="112"/>
                    </a:lnTo>
                    <a:lnTo>
                      <a:pt x="78" y="112"/>
                    </a:lnTo>
                    <a:lnTo>
                      <a:pt x="78" y="113"/>
                    </a:lnTo>
                    <a:lnTo>
                      <a:pt x="78" y="114"/>
                    </a:lnTo>
                    <a:lnTo>
                      <a:pt x="76" y="114"/>
                    </a:lnTo>
                    <a:lnTo>
                      <a:pt x="76" y="115"/>
                    </a:lnTo>
                    <a:lnTo>
                      <a:pt x="78" y="115"/>
                    </a:lnTo>
                    <a:lnTo>
                      <a:pt x="76" y="115"/>
                    </a:lnTo>
                    <a:lnTo>
                      <a:pt x="76" y="116"/>
                    </a:lnTo>
                    <a:lnTo>
                      <a:pt x="76" y="118"/>
                    </a:lnTo>
                    <a:lnTo>
                      <a:pt x="78" y="118"/>
                    </a:lnTo>
                    <a:lnTo>
                      <a:pt x="78" y="116"/>
                    </a:lnTo>
                    <a:lnTo>
                      <a:pt x="78" y="118"/>
                    </a:lnTo>
                    <a:lnTo>
                      <a:pt x="78" y="119"/>
                    </a:lnTo>
                    <a:lnTo>
                      <a:pt x="79" y="119"/>
                    </a:lnTo>
                    <a:lnTo>
                      <a:pt x="78" y="119"/>
                    </a:lnTo>
                    <a:lnTo>
                      <a:pt x="78" y="120"/>
                    </a:lnTo>
                    <a:lnTo>
                      <a:pt x="78" y="121"/>
                    </a:lnTo>
                    <a:lnTo>
                      <a:pt x="78" y="122"/>
                    </a:lnTo>
                    <a:lnTo>
                      <a:pt x="78" y="123"/>
                    </a:lnTo>
                    <a:lnTo>
                      <a:pt x="78" y="124"/>
                    </a:lnTo>
                    <a:lnTo>
                      <a:pt x="78" y="125"/>
                    </a:lnTo>
                    <a:lnTo>
                      <a:pt x="79" y="125"/>
                    </a:lnTo>
                    <a:lnTo>
                      <a:pt x="79" y="127"/>
                    </a:lnTo>
                    <a:lnTo>
                      <a:pt x="80" y="127"/>
                    </a:lnTo>
                    <a:lnTo>
                      <a:pt x="80" y="125"/>
                    </a:lnTo>
                    <a:lnTo>
                      <a:pt x="80" y="127"/>
                    </a:lnTo>
                    <a:lnTo>
                      <a:pt x="80" y="128"/>
                    </a:lnTo>
                    <a:lnTo>
                      <a:pt x="80" y="129"/>
                    </a:lnTo>
                    <a:lnTo>
                      <a:pt x="80" y="130"/>
                    </a:lnTo>
                    <a:lnTo>
                      <a:pt x="81" y="131"/>
                    </a:lnTo>
                    <a:lnTo>
                      <a:pt x="82" y="132"/>
                    </a:lnTo>
                    <a:lnTo>
                      <a:pt x="83" y="132"/>
                    </a:lnTo>
                    <a:lnTo>
                      <a:pt x="83" y="133"/>
                    </a:lnTo>
                    <a:lnTo>
                      <a:pt x="83" y="135"/>
                    </a:lnTo>
                    <a:lnTo>
                      <a:pt x="84" y="135"/>
                    </a:lnTo>
                    <a:lnTo>
                      <a:pt x="84" y="136"/>
                    </a:lnTo>
                    <a:lnTo>
                      <a:pt x="86" y="136"/>
                    </a:lnTo>
                    <a:lnTo>
                      <a:pt x="87" y="136"/>
                    </a:lnTo>
                    <a:lnTo>
                      <a:pt x="87" y="137"/>
                    </a:lnTo>
                    <a:lnTo>
                      <a:pt x="88" y="137"/>
                    </a:lnTo>
                    <a:lnTo>
                      <a:pt x="89" y="137"/>
                    </a:lnTo>
                    <a:lnTo>
                      <a:pt x="89" y="138"/>
                    </a:lnTo>
                    <a:lnTo>
                      <a:pt x="90" y="138"/>
                    </a:lnTo>
                    <a:lnTo>
                      <a:pt x="90" y="139"/>
                    </a:lnTo>
                    <a:lnTo>
                      <a:pt x="91" y="139"/>
                    </a:lnTo>
                    <a:lnTo>
                      <a:pt x="91" y="140"/>
                    </a:lnTo>
                    <a:lnTo>
                      <a:pt x="92" y="140"/>
                    </a:lnTo>
                    <a:lnTo>
                      <a:pt x="92" y="141"/>
                    </a:lnTo>
                    <a:lnTo>
                      <a:pt x="91" y="141"/>
                    </a:lnTo>
                    <a:lnTo>
                      <a:pt x="90" y="142"/>
                    </a:lnTo>
                    <a:lnTo>
                      <a:pt x="89" y="142"/>
                    </a:lnTo>
                    <a:lnTo>
                      <a:pt x="88" y="142"/>
                    </a:lnTo>
                    <a:lnTo>
                      <a:pt x="87" y="142"/>
                    </a:lnTo>
                    <a:lnTo>
                      <a:pt x="87" y="144"/>
                    </a:lnTo>
                    <a:lnTo>
                      <a:pt x="86" y="144"/>
                    </a:lnTo>
                    <a:lnTo>
                      <a:pt x="86" y="145"/>
                    </a:lnTo>
                    <a:lnTo>
                      <a:pt x="84" y="145"/>
                    </a:lnTo>
                    <a:lnTo>
                      <a:pt x="83" y="145"/>
                    </a:lnTo>
                    <a:lnTo>
                      <a:pt x="82" y="145"/>
                    </a:lnTo>
                    <a:lnTo>
                      <a:pt x="81" y="145"/>
                    </a:lnTo>
                    <a:lnTo>
                      <a:pt x="80" y="145"/>
                    </a:lnTo>
                    <a:lnTo>
                      <a:pt x="79" y="145"/>
                    </a:lnTo>
                    <a:lnTo>
                      <a:pt x="79" y="144"/>
                    </a:lnTo>
                    <a:lnTo>
                      <a:pt x="79" y="142"/>
                    </a:lnTo>
                    <a:lnTo>
                      <a:pt x="78" y="141"/>
                    </a:lnTo>
                    <a:lnTo>
                      <a:pt x="78" y="140"/>
                    </a:lnTo>
                    <a:lnTo>
                      <a:pt x="79" y="140"/>
                    </a:lnTo>
                    <a:lnTo>
                      <a:pt x="79" y="139"/>
                    </a:lnTo>
                    <a:lnTo>
                      <a:pt x="79" y="138"/>
                    </a:lnTo>
                    <a:lnTo>
                      <a:pt x="79" y="137"/>
                    </a:lnTo>
                    <a:lnTo>
                      <a:pt x="79" y="136"/>
                    </a:lnTo>
                    <a:lnTo>
                      <a:pt x="79" y="135"/>
                    </a:lnTo>
                    <a:lnTo>
                      <a:pt x="79" y="133"/>
                    </a:lnTo>
                    <a:lnTo>
                      <a:pt x="78" y="132"/>
                    </a:lnTo>
                    <a:lnTo>
                      <a:pt x="78" y="131"/>
                    </a:lnTo>
                    <a:lnTo>
                      <a:pt x="76" y="131"/>
                    </a:lnTo>
                    <a:lnTo>
                      <a:pt x="76" y="130"/>
                    </a:lnTo>
                    <a:lnTo>
                      <a:pt x="75" y="130"/>
                    </a:lnTo>
                    <a:lnTo>
                      <a:pt x="75" y="129"/>
                    </a:lnTo>
                    <a:lnTo>
                      <a:pt x="75" y="128"/>
                    </a:lnTo>
                    <a:lnTo>
                      <a:pt x="74" y="128"/>
                    </a:lnTo>
                    <a:lnTo>
                      <a:pt x="75" y="128"/>
                    </a:lnTo>
                    <a:lnTo>
                      <a:pt x="75" y="127"/>
                    </a:lnTo>
                    <a:lnTo>
                      <a:pt x="75" y="128"/>
                    </a:lnTo>
                    <a:lnTo>
                      <a:pt x="76" y="128"/>
                    </a:lnTo>
                    <a:lnTo>
                      <a:pt x="76" y="127"/>
                    </a:lnTo>
                    <a:lnTo>
                      <a:pt x="76" y="125"/>
                    </a:lnTo>
                    <a:lnTo>
                      <a:pt x="76" y="124"/>
                    </a:lnTo>
                    <a:lnTo>
                      <a:pt x="76" y="123"/>
                    </a:lnTo>
                    <a:lnTo>
                      <a:pt x="75" y="123"/>
                    </a:lnTo>
                    <a:lnTo>
                      <a:pt x="75" y="122"/>
                    </a:lnTo>
                    <a:lnTo>
                      <a:pt x="74" y="121"/>
                    </a:lnTo>
                    <a:lnTo>
                      <a:pt x="73" y="121"/>
                    </a:lnTo>
                    <a:lnTo>
                      <a:pt x="73" y="122"/>
                    </a:lnTo>
                    <a:lnTo>
                      <a:pt x="72" y="121"/>
                    </a:lnTo>
                    <a:lnTo>
                      <a:pt x="72" y="120"/>
                    </a:lnTo>
                    <a:lnTo>
                      <a:pt x="71" y="120"/>
                    </a:lnTo>
                    <a:lnTo>
                      <a:pt x="71" y="119"/>
                    </a:lnTo>
                    <a:lnTo>
                      <a:pt x="70" y="119"/>
                    </a:lnTo>
                    <a:lnTo>
                      <a:pt x="70" y="118"/>
                    </a:lnTo>
                    <a:lnTo>
                      <a:pt x="69" y="118"/>
                    </a:lnTo>
                    <a:lnTo>
                      <a:pt x="67" y="116"/>
                    </a:lnTo>
                    <a:lnTo>
                      <a:pt x="66" y="116"/>
                    </a:lnTo>
                    <a:lnTo>
                      <a:pt x="66" y="115"/>
                    </a:lnTo>
                    <a:lnTo>
                      <a:pt x="65" y="115"/>
                    </a:lnTo>
                    <a:lnTo>
                      <a:pt x="65" y="114"/>
                    </a:lnTo>
                    <a:lnTo>
                      <a:pt x="64" y="113"/>
                    </a:lnTo>
                    <a:lnTo>
                      <a:pt x="64" y="112"/>
                    </a:lnTo>
                    <a:lnTo>
                      <a:pt x="64" y="111"/>
                    </a:lnTo>
                    <a:lnTo>
                      <a:pt x="64" y="110"/>
                    </a:lnTo>
                    <a:lnTo>
                      <a:pt x="64" y="108"/>
                    </a:lnTo>
                    <a:lnTo>
                      <a:pt x="64" y="107"/>
                    </a:lnTo>
                    <a:lnTo>
                      <a:pt x="64" y="106"/>
                    </a:lnTo>
                    <a:lnTo>
                      <a:pt x="65" y="106"/>
                    </a:lnTo>
                    <a:lnTo>
                      <a:pt x="65" y="107"/>
                    </a:lnTo>
                    <a:lnTo>
                      <a:pt x="65" y="106"/>
                    </a:lnTo>
                    <a:lnTo>
                      <a:pt x="65" y="105"/>
                    </a:lnTo>
                    <a:lnTo>
                      <a:pt x="64" y="105"/>
                    </a:lnTo>
                    <a:lnTo>
                      <a:pt x="64" y="104"/>
                    </a:lnTo>
                    <a:lnTo>
                      <a:pt x="63" y="104"/>
                    </a:lnTo>
                    <a:lnTo>
                      <a:pt x="63" y="105"/>
                    </a:lnTo>
                    <a:lnTo>
                      <a:pt x="64" y="105"/>
                    </a:lnTo>
                    <a:lnTo>
                      <a:pt x="63" y="105"/>
                    </a:lnTo>
                    <a:lnTo>
                      <a:pt x="63" y="104"/>
                    </a:lnTo>
                    <a:lnTo>
                      <a:pt x="62" y="104"/>
                    </a:lnTo>
                    <a:lnTo>
                      <a:pt x="62" y="103"/>
                    </a:lnTo>
                    <a:lnTo>
                      <a:pt x="61" y="103"/>
                    </a:lnTo>
                    <a:lnTo>
                      <a:pt x="59" y="103"/>
                    </a:lnTo>
                    <a:lnTo>
                      <a:pt x="59" y="102"/>
                    </a:lnTo>
                    <a:lnTo>
                      <a:pt x="58" y="102"/>
                    </a:lnTo>
                    <a:lnTo>
                      <a:pt x="58" y="100"/>
                    </a:lnTo>
                    <a:lnTo>
                      <a:pt x="57" y="100"/>
                    </a:lnTo>
                    <a:lnTo>
                      <a:pt x="57" y="99"/>
                    </a:lnTo>
                    <a:lnTo>
                      <a:pt x="57" y="98"/>
                    </a:lnTo>
                    <a:lnTo>
                      <a:pt x="56" y="97"/>
                    </a:lnTo>
                    <a:lnTo>
                      <a:pt x="56" y="96"/>
                    </a:lnTo>
                    <a:lnTo>
                      <a:pt x="57" y="95"/>
                    </a:lnTo>
                    <a:lnTo>
                      <a:pt x="57" y="94"/>
                    </a:lnTo>
                    <a:lnTo>
                      <a:pt x="57" y="93"/>
                    </a:lnTo>
                    <a:lnTo>
                      <a:pt x="57" y="91"/>
                    </a:lnTo>
                    <a:lnTo>
                      <a:pt x="58" y="91"/>
                    </a:lnTo>
                    <a:lnTo>
                      <a:pt x="59" y="91"/>
                    </a:lnTo>
                    <a:lnTo>
                      <a:pt x="59" y="90"/>
                    </a:lnTo>
                    <a:lnTo>
                      <a:pt x="61" y="90"/>
                    </a:lnTo>
                    <a:lnTo>
                      <a:pt x="61" y="91"/>
                    </a:lnTo>
                    <a:lnTo>
                      <a:pt x="62" y="91"/>
                    </a:lnTo>
                    <a:lnTo>
                      <a:pt x="62" y="93"/>
                    </a:lnTo>
                    <a:lnTo>
                      <a:pt x="61" y="93"/>
                    </a:lnTo>
                    <a:lnTo>
                      <a:pt x="59" y="93"/>
                    </a:lnTo>
                    <a:lnTo>
                      <a:pt x="59" y="94"/>
                    </a:lnTo>
                    <a:lnTo>
                      <a:pt x="59" y="95"/>
                    </a:lnTo>
                    <a:lnTo>
                      <a:pt x="61" y="95"/>
                    </a:lnTo>
                    <a:lnTo>
                      <a:pt x="61" y="96"/>
                    </a:lnTo>
                    <a:lnTo>
                      <a:pt x="59" y="97"/>
                    </a:lnTo>
                    <a:lnTo>
                      <a:pt x="61" y="97"/>
                    </a:lnTo>
                    <a:lnTo>
                      <a:pt x="61" y="96"/>
                    </a:lnTo>
                    <a:lnTo>
                      <a:pt x="62" y="96"/>
                    </a:lnTo>
                    <a:lnTo>
                      <a:pt x="63" y="96"/>
                    </a:lnTo>
                    <a:lnTo>
                      <a:pt x="63" y="97"/>
                    </a:lnTo>
                    <a:lnTo>
                      <a:pt x="62" y="97"/>
                    </a:lnTo>
                    <a:lnTo>
                      <a:pt x="63" y="98"/>
                    </a:lnTo>
                    <a:lnTo>
                      <a:pt x="62" y="98"/>
                    </a:lnTo>
                    <a:lnTo>
                      <a:pt x="62" y="99"/>
                    </a:lnTo>
                    <a:lnTo>
                      <a:pt x="63" y="99"/>
                    </a:lnTo>
                    <a:lnTo>
                      <a:pt x="63" y="98"/>
                    </a:lnTo>
                    <a:lnTo>
                      <a:pt x="63" y="97"/>
                    </a:lnTo>
                    <a:lnTo>
                      <a:pt x="64" y="97"/>
                    </a:lnTo>
                    <a:lnTo>
                      <a:pt x="65" y="97"/>
                    </a:lnTo>
                    <a:lnTo>
                      <a:pt x="66" y="97"/>
                    </a:lnTo>
                    <a:lnTo>
                      <a:pt x="66" y="96"/>
                    </a:lnTo>
                    <a:lnTo>
                      <a:pt x="67" y="96"/>
                    </a:lnTo>
                    <a:lnTo>
                      <a:pt x="67" y="95"/>
                    </a:lnTo>
                    <a:lnTo>
                      <a:pt x="67" y="94"/>
                    </a:lnTo>
                    <a:lnTo>
                      <a:pt x="69" y="94"/>
                    </a:lnTo>
                    <a:lnTo>
                      <a:pt x="70" y="94"/>
                    </a:lnTo>
                    <a:lnTo>
                      <a:pt x="70" y="93"/>
                    </a:lnTo>
                    <a:lnTo>
                      <a:pt x="70" y="94"/>
                    </a:lnTo>
                    <a:lnTo>
                      <a:pt x="70" y="93"/>
                    </a:lnTo>
                    <a:lnTo>
                      <a:pt x="70" y="91"/>
                    </a:lnTo>
                    <a:lnTo>
                      <a:pt x="70" y="90"/>
                    </a:lnTo>
                    <a:lnTo>
                      <a:pt x="70" y="89"/>
                    </a:lnTo>
                    <a:lnTo>
                      <a:pt x="70" y="88"/>
                    </a:lnTo>
                    <a:lnTo>
                      <a:pt x="70" y="87"/>
                    </a:lnTo>
                    <a:lnTo>
                      <a:pt x="70" y="86"/>
                    </a:lnTo>
                    <a:lnTo>
                      <a:pt x="69" y="86"/>
                    </a:lnTo>
                    <a:lnTo>
                      <a:pt x="69" y="85"/>
                    </a:lnTo>
                    <a:lnTo>
                      <a:pt x="70" y="85"/>
                    </a:lnTo>
                    <a:lnTo>
                      <a:pt x="70" y="83"/>
                    </a:lnTo>
                    <a:lnTo>
                      <a:pt x="71" y="83"/>
                    </a:lnTo>
                    <a:lnTo>
                      <a:pt x="71" y="82"/>
                    </a:lnTo>
                    <a:lnTo>
                      <a:pt x="72" y="82"/>
                    </a:lnTo>
                    <a:lnTo>
                      <a:pt x="72" y="81"/>
                    </a:lnTo>
                    <a:lnTo>
                      <a:pt x="72" y="80"/>
                    </a:lnTo>
                    <a:lnTo>
                      <a:pt x="72" y="79"/>
                    </a:lnTo>
                    <a:lnTo>
                      <a:pt x="71" y="79"/>
                    </a:lnTo>
                    <a:lnTo>
                      <a:pt x="72" y="79"/>
                    </a:lnTo>
                    <a:lnTo>
                      <a:pt x="71" y="79"/>
                    </a:lnTo>
                    <a:lnTo>
                      <a:pt x="71" y="78"/>
                    </a:lnTo>
                    <a:lnTo>
                      <a:pt x="72" y="78"/>
                    </a:lnTo>
                    <a:lnTo>
                      <a:pt x="71" y="78"/>
                    </a:lnTo>
                    <a:lnTo>
                      <a:pt x="71" y="77"/>
                    </a:lnTo>
                    <a:lnTo>
                      <a:pt x="71" y="76"/>
                    </a:lnTo>
                    <a:lnTo>
                      <a:pt x="71" y="74"/>
                    </a:lnTo>
                    <a:lnTo>
                      <a:pt x="71" y="73"/>
                    </a:lnTo>
                    <a:lnTo>
                      <a:pt x="70" y="73"/>
                    </a:lnTo>
                    <a:lnTo>
                      <a:pt x="70" y="74"/>
                    </a:lnTo>
                    <a:lnTo>
                      <a:pt x="70" y="76"/>
                    </a:lnTo>
                    <a:lnTo>
                      <a:pt x="70" y="77"/>
                    </a:lnTo>
                    <a:lnTo>
                      <a:pt x="69" y="77"/>
                    </a:lnTo>
                    <a:lnTo>
                      <a:pt x="69" y="78"/>
                    </a:lnTo>
                    <a:lnTo>
                      <a:pt x="67" y="78"/>
                    </a:lnTo>
                    <a:lnTo>
                      <a:pt x="69" y="78"/>
                    </a:lnTo>
                    <a:lnTo>
                      <a:pt x="69" y="79"/>
                    </a:lnTo>
                    <a:lnTo>
                      <a:pt x="69" y="80"/>
                    </a:lnTo>
                    <a:lnTo>
                      <a:pt x="69" y="81"/>
                    </a:lnTo>
                    <a:lnTo>
                      <a:pt x="67" y="81"/>
                    </a:lnTo>
                    <a:lnTo>
                      <a:pt x="67" y="80"/>
                    </a:lnTo>
                    <a:lnTo>
                      <a:pt x="67" y="81"/>
                    </a:lnTo>
                    <a:lnTo>
                      <a:pt x="66" y="81"/>
                    </a:lnTo>
                    <a:lnTo>
                      <a:pt x="66" y="82"/>
                    </a:lnTo>
                    <a:lnTo>
                      <a:pt x="65" y="82"/>
                    </a:lnTo>
                    <a:lnTo>
                      <a:pt x="65" y="83"/>
                    </a:lnTo>
                    <a:lnTo>
                      <a:pt x="65" y="85"/>
                    </a:lnTo>
                    <a:lnTo>
                      <a:pt x="64" y="85"/>
                    </a:lnTo>
                    <a:lnTo>
                      <a:pt x="63" y="85"/>
                    </a:lnTo>
                    <a:lnTo>
                      <a:pt x="64" y="86"/>
                    </a:lnTo>
                    <a:lnTo>
                      <a:pt x="64" y="87"/>
                    </a:lnTo>
                    <a:lnTo>
                      <a:pt x="63" y="87"/>
                    </a:lnTo>
                    <a:lnTo>
                      <a:pt x="63" y="88"/>
                    </a:lnTo>
                    <a:lnTo>
                      <a:pt x="62" y="88"/>
                    </a:lnTo>
                    <a:lnTo>
                      <a:pt x="62" y="87"/>
                    </a:lnTo>
                    <a:lnTo>
                      <a:pt x="61" y="87"/>
                    </a:lnTo>
                    <a:lnTo>
                      <a:pt x="59" y="87"/>
                    </a:lnTo>
                    <a:lnTo>
                      <a:pt x="58" y="87"/>
                    </a:lnTo>
                    <a:lnTo>
                      <a:pt x="57" y="86"/>
                    </a:lnTo>
                    <a:lnTo>
                      <a:pt x="56" y="86"/>
                    </a:lnTo>
                    <a:lnTo>
                      <a:pt x="56" y="85"/>
                    </a:lnTo>
                    <a:lnTo>
                      <a:pt x="55" y="85"/>
                    </a:lnTo>
                    <a:lnTo>
                      <a:pt x="54" y="85"/>
                    </a:lnTo>
                    <a:lnTo>
                      <a:pt x="54" y="83"/>
                    </a:lnTo>
                    <a:lnTo>
                      <a:pt x="53" y="83"/>
                    </a:lnTo>
                    <a:lnTo>
                      <a:pt x="53" y="82"/>
                    </a:lnTo>
                    <a:lnTo>
                      <a:pt x="53" y="81"/>
                    </a:lnTo>
                    <a:lnTo>
                      <a:pt x="53" y="80"/>
                    </a:lnTo>
                    <a:lnTo>
                      <a:pt x="52" y="80"/>
                    </a:lnTo>
                    <a:lnTo>
                      <a:pt x="53" y="80"/>
                    </a:lnTo>
                    <a:lnTo>
                      <a:pt x="53" y="79"/>
                    </a:lnTo>
                    <a:lnTo>
                      <a:pt x="52" y="79"/>
                    </a:lnTo>
                    <a:lnTo>
                      <a:pt x="52" y="78"/>
                    </a:lnTo>
                    <a:lnTo>
                      <a:pt x="52" y="77"/>
                    </a:lnTo>
                    <a:lnTo>
                      <a:pt x="52" y="76"/>
                    </a:lnTo>
                    <a:lnTo>
                      <a:pt x="52" y="74"/>
                    </a:lnTo>
                    <a:lnTo>
                      <a:pt x="52" y="73"/>
                    </a:lnTo>
                    <a:lnTo>
                      <a:pt x="52" y="71"/>
                    </a:lnTo>
                    <a:lnTo>
                      <a:pt x="52" y="72"/>
                    </a:lnTo>
                    <a:lnTo>
                      <a:pt x="52" y="73"/>
                    </a:lnTo>
                    <a:lnTo>
                      <a:pt x="52" y="74"/>
                    </a:lnTo>
                    <a:lnTo>
                      <a:pt x="52" y="76"/>
                    </a:lnTo>
                    <a:lnTo>
                      <a:pt x="52" y="77"/>
                    </a:lnTo>
                    <a:lnTo>
                      <a:pt x="52" y="78"/>
                    </a:lnTo>
                    <a:lnTo>
                      <a:pt x="50" y="78"/>
                    </a:lnTo>
                    <a:lnTo>
                      <a:pt x="50" y="79"/>
                    </a:lnTo>
                    <a:lnTo>
                      <a:pt x="50" y="78"/>
                    </a:lnTo>
                    <a:lnTo>
                      <a:pt x="49" y="78"/>
                    </a:lnTo>
                    <a:lnTo>
                      <a:pt x="48" y="78"/>
                    </a:lnTo>
                    <a:lnTo>
                      <a:pt x="48" y="77"/>
                    </a:lnTo>
                    <a:lnTo>
                      <a:pt x="47" y="77"/>
                    </a:lnTo>
                    <a:lnTo>
                      <a:pt x="47" y="78"/>
                    </a:lnTo>
                    <a:lnTo>
                      <a:pt x="46" y="78"/>
                    </a:lnTo>
                    <a:lnTo>
                      <a:pt x="46" y="79"/>
                    </a:lnTo>
                    <a:lnTo>
                      <a:pt x="46" y="80"/>
                    </a:lnTo>
                    <a:lnTo>
                      <a:pt x="46" y="79"/>
                    </a:lnTo>
                    <a:lnTo>
                      <a:pt x="45" y="79"/>
                    </a:lnTo>
                    <a:lnTo>
                      <a:pt x="44" y="79"/>
                    </a:lnTo>
                    <a:lnTo>
                      <a:pt x="42" y="79"/>
                    </a:lnTo>
                    <a:lnTo>
                      <a:pt x="41" y="79"/>
                    </a:lnTo>
                    <a:lnTo>
                      <a:pt x="40" y="79"/>
                    </a:lnTo>
                    <a:lnTo>
                      <a:pt x="40" y="80"/>
                    </a:lnTo>
                    <a:lnTo>
                      <a:pt x="39" y="80"/>
                    </a:lnTo>
                    <a:lnTo>
                      <a:pt x="39" y="81"/>
                    </a:lnTo>
                    <a:lnTo>
                      <a:pt x="39" y="82"/>
                    </a:lnTo>
                    <a:lnTo>
                      <a:pt x="38" y="82"/>
                    </a:lnTo>
                    <a:lnTo>
                      <a:pt x="38" y="83"/>
                    </a:lnTo>
                    <a:lnTo>
                      <a:pt x="39" y="83"/>
                    </a:lnTo>
                    <a:lnTo>
                      <a:pt x="39" y="85"/>
                    </a:lnTo>
                    <a:lnTo>
                      <a:pt x="39" y="86"/>
                    </a:lnTo>
                    <a:lnTo>
                      <a:pt x="40" y="86"/>
                    </a:lnTo>
                    <a:lnTo>
                      <a:pt x="39" y="86"/>
                    </a:lnTo>
                    <a:lnTo>
                      <a:pt x="39" y="87"/>
                    </a:lnTo>
                    <a:lnTo>
                      <a:pt x="39" y="88"/>
                    </a:lnTo>
                    <a:lnTo>
                      <a:pt x="38" y="88"/>
                    </a:lnTo>
                    <a:lnTo>
                      <a:pt x="38" y="89"/>
                    </a:lnTo>
                    <a:lnTo>
                      <a:pt x="37" y="89"/>
                    </a:lnTo>
                    <a:lnTo>
                      <a:pt x="37" y="90"/>
                    </a:lnTo>
                    <a:lnTo>
                      <a:pt x="36" y="90"/>
                    </a:lnTo>
                    <a:lnTo>
                      <a:pt x="37" y="91"/>
                    </a:lnTo>
                    <a:lnTo>
                      <a:pt x="36" y="91"/>
                    </a:lnTo>
                    <a:lnTo>
                      <a:pt x="36" y="93"/>
                    </a:lnTo>
                    <a:lnTo>
                      <a:pt x="36" y="94"/>
                    </a:lnTo>
                    <a:lnTo>
                      <a:pt x="36" y="95"/>
                    </a:lnTo>
                    <a:lnTo>
                      <a:pt x="34" y="95"/>
                    </a:lnTo>
                    <a:lnTo>
                      <a:pt x="34" y="96"/>
                    </a:lnTo>
                    <a:lnTo>
                      <a:pt x="36" y="96"/>
                    </a:lnTo>
                    <a:lnTo>
                      <a:pt x="36" y="97"/>
                    </a:lnTo>
                    <a:lnTo>
                      <a:pt x="37" y="97"/>
                    </a:lnTo>
                    <a:lnTo>
                      <a:pt x="37" y="98"/>
                    </a:lnTo>
                    <a:lnTo>
                      <a:pt x="37" y="99"/>
                    </a:lnTo>
                    <a:lnTo>
                      <a:pt x="36" y="99"/>
                    </a:lnTo>
                    <a:lnTo>
                      <a:pt x="37" y="99"/>
                    </a:lnTo>
                    <a:lnTo>
                      <a:pt x="37" y="100"/>
                    </a:lnTo>
                    <a:lnTo>
                      <a:pt x="38" y="100"/>
                    </a:lnTo>
                    <a:lnTo>
                      <a:pt x="38" y="102"/>
                    </a:lnTo>
                    <a:lnTo>
                      <a:pt x="37" y="102"/>
                    </a:lnTo>
                    <a:lnTo>
                      <a:pt x="37" y="103"/>
                    </a:lnTo>
                    <a:lnTo>
                      <a:pt x="37" y="104"/>
                    </a:lnTo>
                    <a:lnTo>
                      <a:pt x="36" y="104"/>
                    </a:lnTo>
                    <a:lnTo>
                      <a:pt x="34" y="104"/>
                    </a:lnTo>
                    <a:lnTo>
                      <a:pt x="36" y="104"/>
                    </a:lnTo>
                    <a:lnTo>
                      <a:pt x="37" y="104"/>
                    </a:lnTo>
                    <a:lnTo>
                      <a:pt x="38" y="104"/>
                    </a:lnTo>
                    <a:lnTo>
                      <a:pt x="38" y="105"/>
                    </a:lnTo>
                    <a:lnTo>
                      <a:pt x="37" y="105"/>
                    </a:lnTo>
                    <a:lnTo>
                      <a:pt x="37" y="106"/>
                    </a:lnTo>
                    <a:lnTo>
                      <a:pt x="36" y="106"/>
                    </a:lnTo>
                    <a:lnTo>
                      <a:pt x="36" y="107"/>
                    </a:lnTo>
                    <a:lnTo>
                      <a:pt x="34" y="107"/>
                    </a:lnTo>
                    <a:lnTo>
                      <a:pt x="33" y="107"/>
                    </a:lnTo>
                    <a:lnTo>
                      <a:pt x="33" y="108"/>
                    </a:lnTo>
                    <a:lnTo>
                      <a:pt x="33" y="110"/>
                    </a:lnTo>
                    <a:lnTo>
                      <a:pt x="32" y="110"/>
                    </a:lnTo>
                    <a:lnTo>
                      <a:pt x="32" y="111"/>
                    </a:lnTo>
                    <a:lnTo>
                      <a:pt x="32" y="112"/>
                    </a:lnTo>
                    <a:lnTo>
                      <a:pt x="31" y="112"/>
                    </a:lnTo>
                    <a:lnTo>
                      <a:pt x="31" y="113"/>
                    </a:lnTo>
                    <a:lnTo>
                      <a:pt x="30" y="113"/>
                    </a:lnTo>
                    <a:lnTo>
                      <a:pt x="30" y="114"/>
                    </a:lnTo>
                    <a:lnTo>
                      <a:pt x="29" y="114"/>
                    </a:lnTo>
                    <a:lnTo>
                      <a:pt x="28" y="114"/>
                    </a:lnTo>
                    <a:lnTo>
                      <a:pt x="28" y="113"/>
                    </a:lnTo>
                    <a:lnTo>
                      <a:pt x="27" y="113"/>
                    </a:lnTo>
                    <a:lnTo>
                      <a:pt x="27" y="112"/>
                    </a:lnTo>
                    <a:lnTo>
                      <a:pt x="25" y="112"/>
                    </a:lnTo>
                    <a:lnTo>
                      <a:pt x="25" y="111"/>
                    </a:lnTo>
                    <a:lnTo>
                      <a:pt x="24" y="110"/>
                    </a:lnTo>
                    <a:lnTo>
                      <a:pt x="24" y="108"/>
                    </a:lnTo>
                    <a:lnTo>
                      <a:pt x="24" y="107"/>
                    </a:lnTo>
                    <a:lnTo>
                      <a:pt x="24" y="106"/>
                    </a:lnTo>
                    <a:lnTo>
                      <a:pt x="24" y="105"/>
                    </a:lnTo>
                    <a:lnTo>
                      <a:pt x="23" y="105"/>
                    </a:lnTo>
                    <a:lnTo>
                      <a:pt x="22" y="105"/>
                    </a:lnTo>
                    <a:lnTo>
                      <a:pt x="22" y="104"/>
                    </a:lnTo>
                    <a:lnTo>
                      <a:pt x="21" y="104"/>
                    </a:lnTo>
                    <a:lnTo>
                      <a:pt x="20" y="104"/>
                    </a:lnTo>
                    <a:lnTo>
                      <a:pt x="20" y="105"/>
                    </a:lnTo>
                    <a:lnTo>
                      <a:pt x="20" y="104"/>
                    </a:lnTo>
                    <a:lnTo>
                      <a:pt x="19" y="104"/>
                    </a:lnTo>
                    <a:lnTo>
                      <a:pt x="19" y="103"/>
                    </a:lnTo>
                    <a:lnTo>
                      <a:pt x="20" y="103"/>
                    </a:lnTo>
                    <a:lnTo>
                      <a:pt x="21" y="103"/>
                    </a:lnTo>
                    <a:lnTo>
                      <a:pt x="21" y="104"/>
                    </a:lnTo>
                    <a:lnTo>
                      <a:pt x="22" y="104"/>
                    </a:lnTo>
                    <a:lnTo>
                      <a:pt x="23" y="104"/>
                    </a:lnTo>
                    <a:lnTo>
                      <a:pt x="24" y="103"/>
                    </a:lnTo>
                    <a:lnTo>
                      <a:pt x="24" y="102"/>
                    </a:lnTo>
                    <a:lnTo>
                      <a:pt x="25" y="102"/>
                    </a:lnTo>
                    <a:lnTo>
                      <a:pt x="25" y="100"/>
                    </a:lnTo>
                    <a:lnTo>
                      <a:pt x="25" y="102"/>
                    </a:lnTo>
                    <a:lnTo>
                      <a:pt x="27" y="100"/>
                    </a:lnTo>
                    <a:lnTo>
                      <a:pt x="28" y="100"/>
                    </a:lnTo>
                    <a:lnTo>
                      <a:pt x="28" y="99"/>
                    </a:lnTo>
                    <a:lnTo>
                      <a:pt x="29" y="99"/>
                    </a:lnTo>
                    <a:lnTo>
                      <a:pt x="29" y="98"/>
                    </a:lnTo>
                    <a:lnTo>
                      <a:pt x="30" y="98"/>
                    </a:lnTo>
                    <a:lnTo>
                      <a:pt x="31" y="98"/>
                    </a:lnTo>
                    <a:lnTo>
                      <a:pt x="31" y="97"/>
                    </a:lnTo>
                    <a:lnTo>
                      <a:pt x="31" y="96"/>
                    </a:lnTo>
                    <a:lnTo>
                      <a:pt x="30" y="96"/>
                    </a:lnTo>
                    <a:lnTo>
                      <a:pt x="31" y="96"/>
                    </a:lnTo>
                    <a:lnTo>
                      <a:pt x="31" y="95"/>
                    </a:lnTo>
                    <a:lnTo>
                      <a:pt x="31" y="94"/>
                    </a:lnTo>
                    <a:lnTo>
                      <a:pt x="31" y="93"/>
                    </a:lnTo>
                    <a:lnTo>
                      <a:pt x="31" y="91"/>
                    </a:lnTo>
                    <a:lnTo>
                      <a:pt x="31" y="90"/>
                    </a:lnTo>
                    <a:lnTo>
                      <a:pt x="30" y="90"/>
                    </a:lnTo>
                    <a:lnTo>
                      <a:pt x="29" y="90"/>
                    </a:lnTo>
                    <a:lnTo>
                      <a:pt x="30" y="90"/>
                    </a:lnTo>
                    <a:lnTo>
                      <a:pt x="30" y="89"/>
                    </a:lnTo>
                    <a:lnTo>
                      <a:pt x="29" y="89"/>
                    </a:lnTo>
                    <a:lnTo>
                      <a:pt x="28" y="89"/>
                    </a:lnTo>
                    <a:lnTo>
                      <a:pt x="27" y="89"/>
                    </a:lnTo>
                    <a:lnTo>
                      <a:pt x="27" y="88"/>
                    </a:lnTo>
                    <a:lnTo>
                      <a:pt x="27" y="87"/>
                    </a:lnTo>
                    <a:lnTo>
                      <a:pt x="25" y="87"/>
                    </a:lnTo>
                    <a:lnTo>
                      <a:pt x="24" y="87"/>
                    </a:lnTo>
                    <a:lnTo>
                      <a:pt x="23" y="87"/>
                    </a:lnTo>
                    <a:lnTo>
                      <a:pt x="23" y="88"/>
                    </a:lnTo>
                    <a:lnTo>
                      <a:pt x="23" y="87"/>
                    </a:lnTo>
                    <a:lnTo>
                      <a:pt x="22" y="87"/>
                    </a:lnTo>
                    <a:lnTo>
                      <a:pt x="21" y="87"/>
                    </a:lnTo>
                    <a:lnTo>
                      <a:pt x="21" y="86"/>
                    </a:lnTo>
                    <a:lnTo>
                      <a:pt x="21" y="87"/>
                    </a:lnTo>
                    <a:lnTo>
                      <a:pt x="20" y="87"/>
                    </a:lnTo>
                    <a:lnTo>
                      <a:pt x="20" y="86"/>
                    </a:lnTo>
                    <a:lnTo>
                      <a:pt x="19" y="86"/>
                    </a:lnTo>
                    <a:lnTo>
                      <a:pt x="20" y="85"/>
                    </a:lnTo>
                    <a:lnTo>
                      <a:pt x="19" y="83"/>
                    </a:lnTo>
                    <a:lnTo>
                      <a:pt x="19" y="85"/>
                    </a:lnTo>
                    <a:lnTo>
                      <a:pt x="17" y="83"/>
                    </a:lnTo>
                    <a:lnTo>
                      <a:pt x="17" y="85"/>
                    </a:lnTo>
                    <a:lnTo>
                      <a:pt x="17" y="83"/>
                    </a:lnTo>
                    <a:lnTo>
                      <a:pt x="16" y="83"/>
                    </a:lnTo>
                    <a:lnTo>
                      <a:pt x="16" y="82"/>
                    </a:lnTo>
                    <a:lnTo>
                      <a:pt x="15" y="82"/>
                    </a:lnTo>
                    <a:lnTo>
                      <a:pt x="15" y="81"/>
                    </a:lnTo>
                    <a:lnTo>
                      <a:pt x="15" y="82"/>
                    </a:lnTo>
                    <a:lnTo>
                      <a:pt x="15" y="81"/>
                    </a:lnTo>
                    <a:lnTo>
                      <a:pt x="14" y="82"/>
                    </a:lnTo>
                    <a:lnTo>
                      <a:pt x="13" y="82"/>
                    </a:lnTo>
                    <a:lnTo>
                      <a:pt x="13" y="81"/>
                    </a:lnTo>
                    <a:lnTo>
                      <a:pt x="12" y="81"/>
                    </a:lnTo>
                    <a:lnTo>
                      <a:pt x="11" y="81"/>
                    </a:lnTo>
                    <a:lnTo>
                      <a:pt x="10" y="81"/>
                    </a:lnTo>
                    <a:lnTo>
                      <a:pt x="11" y="81"/>
                    </a:lnTo>
                    <a:lnTo>
                      <a:pt x="11" y="80"/>
                    </a:lnTo>
                    <a:lnTo>
                      <a:pt x="10" y="80"/>
                    </a:lnTo>
                    <a:lnTo>
                      <a:pt x="8" y="80"/>
                    </a:lnTo>
                    <a:lnTo>
                      <a:pt x="7" y="80"/>
                    </a:lnTo>
                    <a:lnTo>
                      <a:pt x="7" y="79"/>
                    </a:lnTo>
                    <a:lnTo>
                      <a:pt x="7" y="78"/>
                    </a:lnTo>
                    <a:lnTo>
                      <a:pt x="6" y="78"/>
                    </a:lnTo>
                    <a:lnTo>
                      <a:pt x="5" y="78"/>
                    </a:lnTo>
                    <a:lnTo>
                      <a:pt x="5" y="77"/>
                    </a:lnTo>
                    <a:lnTo>
                      <a:pt x="5" y="76"/>
                    </a:lnTo>
                    <a:lnTo>
                      <a:pt x="4" y="76"/>
                    </a:lnTo>
                    <a:lnTo>
                      <a:pt x="4" y="74"/>
                    </a:lnTo>
                    <a:lnTo>
                      <a:pt x="4" y="73"/>
                    </a:lnTo>
                    <a:lnTo>
                      <a:pt x="4" y="72"/>
                    </a:lnTo>
                    <a:lnTo>
                      <a:pt x="3" y="71"/>
                    </a:lnTo>
                    <a:lnTo>
                      <a:pt x="3" y="70"/>
                    </a:lnTo>
                    <a:lnTo>
                      <a:pt x="3" y="69"/>
                    </a:lnTo>
                    <a:lnTo>
                      <a:pt x="2" y="69"/>
                    </a:lnTo>
                    <a:lnTo>
                      <a:pt x="2" y="68"/>
                    </a:lnTo>
                    <a:lnTo>
                      <a:pt x="3" y="68"/>
                    </a:lnTo>
                    <a:lnTo>
                      <a:pt x="3" y="66"/>
                    </a:lnTo>
                    <a:lnTo>
                      <a:pt x="3" y="65"/>
                    </a:lnTo>
                    <a:lnTo>
                      <a:pt x="4" y="65"/>
                    </a:lnTo>
                    <a:lnTo>
                      <a:pt x="4" y="64"/>
                    </a:lnTo>
                    <a:lnTo>
                      <a:pt x="5" y="64"/>
                    </a:lnTo>
                    <a:lnTo>
                      <a:pt x="5" y="63"/>
                    </a:lnTo>
                    <a:lnTo>
                      <a:pt x="6" y="64"/>
                    </a:lnTo>
                    <a:lnTo>
                      <a:pt x="7" y="64"/>
                    </a:lnTo>
                    <a:lnTo>
                      <a:pt x="7" y="65"/>
                    </a:lnTo>
                    <a:lnTo>
                      <a:pt x="8" y="65"/>
                    </a:lnTo>
                    <a:lnTo>
                      <a:pt x="8" y="66"/>
                    </a:lnTo>
                    <a:lnTo>
                      <a:pt x="8" y="68"/>
                    </a:lnTo>
                    <a:lnTo>
                      <a:pt x="8" y="66"/>
                    </a:lnTo>
                    <a:lnTo>
                      <a:pt x="7" y="66"/>
                    </a:lnTo>
                    <a:lnTo>
                      <a:pt x="7" y="68"/>
                    </a:lnTo>
                    <a:lnTo>
                      <a:pt x="8" y="68"/>
                    </a:lnTo>
                    <a:lnTo>
                      <a:pt x="10" y="68"/>
                    </a:lnTo>
                    <a:lnTo>
                      <a:pt x="10" y="69"/>
                    </a:lnTo>
                    <a:lnTo>
                      <a:pt x="11" y="69"/>
                    </a:lnTo>
                    <a:lnTo>
                      <a:pt x="12" y="69"/>
                    </a:lnTo>
                    <a:lnTo>
                      <a:pt x="12" y="70"/>
                    </a:lnTo>
                    <a:lnTo>
                      <a:pt x="13" y="70"/>
                    </a:lnTo>
                    <a:lnTo>
                      <a:pt x="13" y="69"/>
                    </a:lnTo>
                    <a:lnTo>
                      <a:pt x="13" y="70"/>
                    </a:lnTo>
                    <a:lnTo>
                      <a:pt x="14" y="70"/>
                    </a:lnTo>
                    <a:lnTo>
                      <a:pt x="15" y="70"/>
                    </a:lnTo>
                    <a:lnTo>
                      <a:pt x="15" y="71"/>
                    </a:lnTo>
                    <a:lnTo>
                      <a:pt x="16" y="70"/>
                    </a:lnTo>
                    <a:lnTo>
                      <a:pt x="17" y="69"/>
                    </a:lnTo>
                    <a:lnTo>
                      <a:pt x="17" y="68"/>
                    </a:lnTo>
                    <a:lnTo>
                      <a:pt x="17" y="66"/>
                    </a:lnTo>
                    <a:lnTo>
                      <a:pt x="17" y="65"/>
                    </a:lnTo>
                    <a:lnTo>
                      <a:pt x="16" y="65"/>
                    </a:lnTo>
                    <a:lnTo>
                      <a:pt x="16" y="64"/>
                    </a:lnTo>
                    <a:lnTo>
                      <a:pt x="16" y="63"/>
                    </a:lnTo>
                    <a:lnTo>
                      <a:pt x="15" y="63"/>
                    </a:lnTo>
                    <a:lnTo>
                      <a:pt x="15" y="62"/>
                    </a:lnTo>
                    <a:lnTo>
                      <a:pt x="14" y="62"/>
                    </a:lnTo>
                    <a:lnTo>
                      <a:pt x="14" y="61"/>
                    </a:lnTo>
                    <a:lnTo>
                      <a:pt x="13" y="61"/>
                    </a:lnTo>
                    <a:lnTo>
                      <a:pt x="12" y="60"/>
                    </a:lnTo>
                    <a:lnTo>
                      <a:pt x="12" y="59"/>
                    </a:lnTo>
                    <a:lnTo>
                      <a:pt x="12" y="57"/>
                    </a:lnTo>
                    <a:lnTo>
                      <a:pt x="13" y="57"/>
                    </a:lnTo>
                    <a:lnTo>
                      <a:pt x="13" y="56"/>
                    </a:lnTo>
                    <a:lnTo>
                      <a:pt x="14" y="56"/>
                    </a:lnTo>
                    <a:lnTo>
                      <a:pt x="15" y="56"/>
                    </a:lnTo>
                    <a:lnTo>
                      <a:pt x="14" y="56"/>
                    </a:lnTo>
                    <a:lnTo>
                      <a:pt x="13" y="56"/>
                    </a:lnTo>
                    <a:lnTo>
                      <a:pt x="13" y="57"/>
                    </a:lnTo>
                    <a:lnTo>
                      <a:pt x="12" y="57"/>
                    </a:lnTo>
                    <a:lnTo>
                      <a:pt x="11" y="57"/>
                    </a:lnTo>
                    <a:lnTo>
                      <a:pt x="10" y="57"/>
                    </a:lnTo>
                    <a:lnTo>
                      <a:pt x="10" y="59"/>
                    </a:lnTo>
                    <a:lnTo>
                      <a:pt x="8" y="59"/>
                    </a:lnTo>
                    <a:lnTo>
                      <a:pt x="7" y="59"/>
                    </a:lnTo>
                    <a:lnTo>
                      <a:pt x="6" y="59"/>
                    </a:lnTo>
                    <a:lnTo>
                      <a:pt x="5" y="59"/>
                    </a:lnTo>
                    <a:lnTo>
                      <a:pt x="5" y="57"/>
                    </a:lnTo>
                    <a:lnTo>
                      <a:pt x="4" y="57"/>
                    </a:lnTo>
                    <a:lnTo>
                      <a:pt x="4" y="56"/>
                    </a:lnTo>
                    <a:lnTo>
                      <a:pt x="4" y="55"/>
                    </a:lnTo>
                    <a:lnTo>
                      <a:pt x="4" y="54"/>
                    </a:lnTo>
                    <a:lnTo>
                      <a:pt x="4" y="53"/>
                    </a:lnTo>
                    <a:lnTo>
                      <a:pt x="4" y="52"/>
                    </a:lnTo>
                    <a:lnTo>
                      <a:pt x="5" y="52"/>
                    </a:lnTo>
                    <a:lnTo>
                      <a:pt x="6" y="52"/>
                    </a:lnTo>
                    <a:lnTo>
                      <a:pt x="7" y="52"/>
                    </a:lnTo>
                    <a:lnTo>
                      <a:pt x="7" y="51"/>
                    </a:lnTo>
                    <a:lnTo>
                      <a:pt x="8" y="51"/>
                    </a:lnTo>
                    <a:lnTo>
                      <a:pt x="8" y="49"/>
                    </a:lnTo>
                    <a:lnTo>
                      <a:pt x="8" y="48"/>
                    </a:lnTo>
                    <a:lnTo>
                      <a:pt x="7" y="48"/>
                    </a:lnTo>
                    <a:lnTo>
                      <a:pt x="7" y="47"/>
                    </a:lnTo>
                    <a:lnTo>
                      <a:pt x="6" y="47"/>
                    </a:lnTo>
                    <a:lnTo>
                      <a:pt x="5" y="46"/>
                    </a:lnTo>
                    <a:lnTo>
                      <a:pt x="5" y="45"/>
                    </a:lnTo>
                    <a:lnTo>
                      <a:pt x="6" y="45"/>
                    </a:lnTo>
                    <a:lnTo>
                      <a:pt x="7" y="45"/>
                    </a:lnTo>
                    <a:lnTo>
                      <a:pt x="7" y="44"/>
                    </a:lnTo>
                    <a:lnTo>
                      <a:pt x="7" y="43"/>
                    </a:lnTo>
                    <a:lnTo>
                      <a:pt x="6" y="43"/>
                    </a:lnTo>
                    <a:lnTo>
                      <a:pt x="6" y="41"/>
                    </a:lnTo>
                    <a:lnTo>
                      <a:pt x="5" y="41"/>
                    </a:lnTo>
                    <a:lnTo>
                      <a:pt x="5" y="40"/>
                    </a:lnTo>
                    <a:lnTo>
                      <a:pt x="4" y="40"/>
                    </a:lnTo>
                    <a:lnTo>
                      <a:pt x="3" y="40"/>
                    </a:lnTo>
                    <a:lnTo>
                      <a:pt x="3" y="39"/>
                    </a:lnTo>
                    <a:lnTo>
                      <a:pt x="2" y="39"/>
                    </a:lnTo>
                    <a:lnTo>
                      <a:pt x="2" y="38"/>
                    </a:lnTo>
                    <a:lnTo>
                      <a:pt x="0" y="38"/>
                    </a:lnTo>
                    <a:lnTo>
                      <a:pt x="0" y="37"/>
                    </a:lnTo>
                    <a:lnTo>
                      <a:pt x="0" y="36"/>
                    </a:lnTo>
                    <a:lnTo>
                      <a:pt x="0" y="35"/>
                    </a:lnTo>
                    <a:lnTo>
                      <a:pt x="2" y="34"/>
                    </a:lnTo>
                    <a:lnTo>
                      <a:pt x="0" y="32"/>
                    </a:lnTo>
                    <a:lnTo>
                      <a:pt x="0" y="31"/>
                    </a:lnTo>
                    <a:lnTo>
                      <a:pt x="0" y="30"/>
                    </a:lnTo>
                    <a:lnTo>
                      <a:pt x="0" y="29"/>
                    </a:lnTo>
                    <a:lnTo>
                      <a:pt x="0" y="28"/>
                    </a:lnTo>
                    <a:lnTo>
                      <a:pt x="0" y="27"/>
                    </a:lnTo>
                    <a:lnTo>
                      <a:pt x="0" y="26"/>
                    </a:lnTo>
                    <a:lnTo>
                      <a:pt x="2" y="24"/>
                    </a:lnTo>
                    <a:lnTo>
                      <a:pt x="2" y="23"/>
                    </a:lnTo>
                    <a:lnTo>
                      <a:pt x="2" y="22"/>
                    </a:lnTo>
                    <a:lnTo>
                      <a:pt x="3" y="22"/>
                    </a:lnTo>
                    <a:lnTo>
                      <a:pt x="3" y="21"/>
                    </a:lnTo>
                    <a:lnTo>
                      <a:pt x="3" y="22"/>
                    </a:lnTo>
                    <a:lnTo>
                      <a:pt x="4" y="22"/>
                    </a:lnTo>
                    <a:lnTo>
                      <a:pt x="4" y="23"/>
                    </a:lnTo>
                    <a:lnTo>
                      <a:pt x="4" y="24"/>
                    </a:lnTo>
                    <a:lnTo>
                      <a:pt x="5" y="24"/>
                    </a:lnTo>
                    <a:lnTo>
                      <a:pt x="5" y="26"/>
                    </a:lnTo>
                    <a:lnTo>
                      <a:pt x="6" y="26"/>
                    </a:lnTo>
                    <a:lnTo>
                      <a:pt x="7" y="26"/>
                    </a:lnTo>
                    <a:lnTo>
                      <a:pt x="8" y="26"/>
                    </a:lnTo>
                    <a:lnTo>
                      <a:pt x="10" y="26"/>
                    </a:lnTo>
                    <a:lnTo>
                      <a:pt x="11" y="26"/>
                    </a:lnTo>
                    <a:lnTo>
                      <a:pt x="11" y="24"/>
                    </a:lnTo>
                    <a:lnTo>
                      <a:pt x="12" y="24"/>
                    </a:lnTo>
                    <a:lnTo>
                      <a:pt x="13" y="23"/>
                    </a:lnTo>
                    <a:lnTo>
                      <a:pt x="14" y="22"/>
                    </a:lnTo>
                    <a:lnTo>
                      <a:pt x="15" y="22"/>
                    </a:lnTo>
                    <a:lnTo>
                      <a:pt x="16" y="21"/>
                    </a:lnTo>
                    <a:lnTo>
                      <a:pt x="17" y="21"/>
                    </a:lnTo>
                    <a:lnTo>
                      <a:pt x="17" y="20"/>
                    </a:lnTo>
                    <a:lnTo>
                      <a:pt x="17" y="21"/>
                    </a:lnTo>
                    <a:lnTo>
                      <a:pt x="19" y="21"/>
                    </a:lnTo>
                    <a:lnTo>
                      <a:pt x="20" y="21"/>
                    </a:lnTo>
                    <a:lnTo>
                      <a:pt x="21" y="22"/>
                    </a:lnTo>
                    <a:lnTo>
                      <a:pt x="22" y="22"/>
                    </a:lnTo>
                    <a:lnTo>
                      <a:pt x="22" y="21"/>
                    </a:lnTo>
                    <a:lnTo>
                      <a:pt x="23" y="21"/>
                    </a:lnTo>
                    <a:lnTo>
                      <a:pt x="24" y="21"/>
                    </a:lnTo>
                    <a:lnTo>
                      <a:pt x="25" y="20"/>
                    </a:lnTo>
                    <a:lnTo>
                      <a:pt x="27" y="19"/>
                    </a:lnTo>
                    <a:lnTo>
                      <a:pt x="28" y="17"/>
                    </a:lnTo>
                    <a:lnTo>
                      <a:pt x="29" y="15"/>
                    </a:lnTo>
                    <a:lnTo>
                      <a:pt x="29" y="14"/>
                    </a:lnTo>
                    <a:lnTo>
                      <a:pt x="30" y="14"/>
                    </a:lnTo>
                    <a:lnTo>
                      <a:pt x="30" y="13"/>
                    </a:lnTo>
                    <a:lnTo>
                      <a:pt x="30" y="12"/>
                    </a:lnTo>
                    <a:lnTo>
                      <a:pt x="31" y="12"/>
                    </a:lnTo>
                    <a:lnTo>
                      <a:pt x="31" y="11"/>
                    </a:lnTo>
                    <a:lnTo>
                      <a:pt x="31" y="10"/>
                    </a:lnTo>
                    <a:lnTo>
                      <a:pt x="32" y="10"/>
                    </a:lnTo>
                    <a:lnTo>
                      <a:pt x="32" y="9"/>
                    </a:lnTo>
                    <a:lnTo>
                      <a:pt x="32" y="7"/>
                    </a:lnTo>
                    <a:lnTo>
                      <a:pt x="33" y="7"/>
                    </a:lnTo>
                    <a:lnTo>
                      <a:pt x="33" y="6"/>
                    </a:lnTo>
                    <a:lnTo>
                      <a:pt x="33" y="5"/>
                    </a:lnTo>
                    <a:lnTo>
                      <a:pt x="34" y="5"/>
                    </a:lnTo>
                    <a:lnTo>
                      <a:pt x="34" y="4"/>
                    </a:lnTo>
                    <a:lnTo>
                      <a:pt x="36" y="4"/>
                    </a:lnTo>
                    <a:lnTo>
                      <a:pt x="36" y="3"/>
                    </a:lnTo>
                    <a:lnTo>
                      <a:pt x="37" y="3"/>
                    </a:lnTo>
                    <a:lnTo>
                      <a:pt x="37" y="2"/>
                    </a:lnTo>
                    <a:lnTo>
                      <a:pt x="38" y="2"/>
                    </a:lnTo>
                    <a:lnTo>
                      <a:pt x="39" y="2"/>
                    </a:lnTo>
                    <a:lnTo>
                      <a:pt x="40" y="2"/>
                    </a:lnTo>
                    <a:lnTo>
                      <a:pt x="41" y="1"/>
                    </a:lnTo>
                    <a:lnTo>
                      <a:pt x="42" y="1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4" y="1"/>
                    </a:lnTo>
                    <a:lnTo>
                      <a:pt x="44" y="2"/>
                    </a:lnTo>
                    <a:lnTo>
                      <a:pt x="42" y="2"/>
                    </a:lnTo>
                    <a:lnTo>
                      <a:pt x="42" y="3"/>
                    </a:lnTo>
                    <a:close/>
                  </a:path>
                </a:pathLst>
              </a:custGeom>
              <a:grpFill/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350"/>
              </a:p>
            </p:txBody>
          </p:sp>
        </p:grpSp>
        <p:sp>
          <p:nvSpPr>
            <p:cNvPr id="10" name="Freeform 16">
              <a:extLst>
                <a:ext uri="{FF2B5EF4-FFF2-40B4-BE49-F238E27FC236}">
                  <a16:creationId xmlns:a16="http://schemas.microsoft.com/office/drawing/2014/main" id="{AF878D7D-315F-1B4C-D786-148D8A80A40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67163" y="3481388"/>
              <a:ext cx="1074738" cy="1336675"/>
            </a:xfrm>
            <a:custGeom>
              <a:avLst/>
              <a:gdLst>
                <a:gd name="T0" fmla="*/ 483 w 677"/>
                <a:gd name="T1" fmla="*/ 784 h 842"/>
                <a:gd name="T2" fmla="*/ 548 w 677"/>
                <a:gd name="T3" fmla="*/ 756 h 842"/>
                <a:gd name="T4" fmla="*/ 569 w 677"/>
                <a:gd name="T5" fmla="*/ 754 h 842"/>
                <a:gd name="T6" fmla="*/ 602 w 677"/>
                <a:gd name="T7" fmla="*/ 765 h 842"/>
                <a:gd name="T8" fmla="*/ 629 w 677"/>
                <a:gd name="T9" fmla="*/ 769 h 842"/>
                <a:gd name="T10" fmla="*/ 645 w 677"/>
                <a:gd name="T11" fmla="*/ 777 h 842"/>
                <a:gd name="T12" fmla="*/ 666 w 677"/>
                <a:gd name="T13" fmla="*/ 785 h 842"/>
                <a:gd name="T14" fmla="*/ 516 w 677"/>
                <a:gd name="T15" fmla="*/ 760 h 842"/>
                <a:gd name="T16" fmla="*/ 656 w 677"/>
                <a:gd name="T17" fmla="*/ 624 h 842"/>
                <a:gd name="T18" fmla="*/ 648 w 677"/>
                <a:gd name="T19" fmla="*/ 532 h 842"/>
                <a:gd name="T20" fmla="*/ 649 w 677"/>
                <a:gd name="T21" fmla="*/ 507 h 842"/>
                <a:gd name="T22" fmla="*/ 652 w 677"/>
                <a:gd name="T23" fmla="*/ 548 h 842"/>
                <a:gd name="T24" fmla="*/ 633 w 677"/>
                <a:gd name="T25" fmla="*/ 582 h 842"/>
                <a:gd name="T26" fmla="*/ 585 w 677"/>
                <a:gd name="T27" fmla="*/ 537 h 842"/>
                <a:gd name="T28" fmla="*/ 568 w 677"/>
                <a:gd name="T29" fmla="*/ 555 h 842"/>
                <a:gd name="T30" fmla="*/ 532 w 677"/>
                <a:gd name="T31" fmla="*/ 543 h 842"/>
                <a:gd name="T32" fmla="*/ 521 w 677"/>
                <a:gd name="T33" fmla="*/ 508 h 842"/>
                <a:gd name="T34" fmla="*/ 525 w 677"/>
                <a:gd name="T35" fmla="*/ 489 h 842"/>
                <a:gd name="T36" fmla="*/ 524 w 677"/>
                <a:gd name="T37" fmla="*/ 461 h 842"/>
                <a:gd name="T38" fmla="*/ 490 w 677"/>
                <a:gd name="T39" fmla="*/ 445 h 842"/>
                <a:gd name="T40" fmla="*/ 465 w 677"/>
                <a:gd name="T41" fmla="*/ 428 h 842"/>
                <a:gd name="T42" fmla="*/ 462 w 677"/>
                <a:gd name="T43" fmla="*/ 447 h 842"/>
                <a:gd name="T44" fmla="*/ 437 w 677"/>
                <a:gd name="T45" fmla="*/ 442 h 842"/>
                <a:gd name="T46" fmla="*/ 415 w 677"/>
                <a:gd name="T47" fmla="*/ 432 h 842"/>
                <a:gd name="T48" fmla="*/ 373 w 677"/>
                <a:gd name="T49" fmla="*/ 415 h 842"/>
                <a:gd name="T50" fmla="*/ 395 w 677"/>
                <a:gd name="T51" fmla="*/ 450 h 842"/>
                <a:gd name="T52" fmla="*/ 416 w 677"/>
                <a:gd name="T53" fmla="*/ 473 h 842"/>
                <a:gd name="T54" fmla="*/ 429 w 677"/>
                <a:gd name="T55" fmla="*/ 469 h 842"/>
                <a:gd name="T56" fmla="*/ 460 w 677"/>
                <a:gd name="T57" fmla="*/ 478 h 842"/>
                <a:gd name="T58" fmla="*/ 487 w 677"/>
                <a:gd name="T59" fmla="*/ 505 h 842"/>
                <a:gd name="T60" fmla="*/ 445 w 677"/>
                <a:gd name="T61" fmla="*/ 530 h 842"/>
                <a:gd name="T62" fmla="*/ 392 w 677"/>
                <a:gd name="T63" fmla="*/ 524 h 842"/>
                <a:gd name="T64" fmla="*/ 382 w 677"/>
                <a:gd name="T65" fmla="*/ 556 h 842"/>
                <a:gd name="T66" fmla="*/ 362 w 677"/>
                <a:gd name="T67" fmla="*/ 535 h 842"/>
                <a:gd name="T68" fmla="*/ 339 w 677"/>
                <a:gd name="T69" fmla="*/ 525 h 842"/>
                <a:gd name="T70" fmla="*/ 333 w 677"/>
                <a:gd name="T71" fmla="*/ 490 h 842"/>
                <a:gd name="T72" fmla="*/ 322 w 677"/>
                <a:gd name="T73" fmla="*/ 480 h 842"/>
                <a:gd name="T74" fmla="*/ 323 w 677"/>
                <a:gd name="T75" fmla="*/ 492 h 842"/>
                <a:gd name="T76" fmla="*/ 304 w 677"/>
                <a:gd name="T77" fmla="*/ 528 h 842"/>
                <a:gd name="T78" fmla="*/ 321 w 677"/>
                <a:gd name="T79" fmla="*/ 560 h 842"/>
                <a:gd name="T80" fmla="*/ 362 w 677"/>
                <a:gd name="T81" fmla="*/ 570 h 842"/>
                <a:gd name="T82" fmla="*/ 363 w 677"/>
                <a:gd name="T83" fmla="*/ 611 h 842"/>
                <a:gd name="T84" fmla="*/ 361 w 677"/>
                <a:gd name="T85" fmla="*/ 634 h 842"/>
                <a:gd name="T86" fmla="*/ 378 w 677"/>
                <a:gd name="T87" fmla="*/ 604 h 842"/>
                <a:gd name="T88" fmla="*/ 396 w 677"/>
                <a:gd name="T89" fmla="*/ 618 h 842"/>
                <a:gd name="T90" fmla="*/ 423 w 677"/>
                <a:gd name="T91" fmla="*/ 596 h 842"/>
                <a:gd name="T92" fmla="*/ 429 w 677"/>
                <a:gd name="T93" fmla="*/ 615 h 842"/>
                <a:gd name="T94" fmla="*/ 435 w 677"/>
                <a:gd name="T95" fmla="*/ 613 h 842"/>
                <a:gd name="T96" fmla="*/ 447 w 677"/>
                <a:gd name="T97" fmla="*/ 600 h 842"/>
                <a:gd name="T98" fmla="*/ 463 w 677"/>
                <a:gd name="T99" fmla="*/ 585 h 842"/>
                <a:gd name="T100" fmla="*/ 470 w 677"/>
                <a:gd name="T101" fmla="*/ 608 h 842"/>
                <a:gd name="T102" fmla="*/ 475 w 677"/>
                <a:gd name="T103" fmla="*/ 590 h 842"/>
                <a:gd name="T104" fmla="*/ 504 w 677"/>
                <a:gd name="T105" fmla="*/ 592 h 842"/>
                <a:gd name="T106" fmla="*/ 524 w 677"/>
                <a:gd name="T107" fmla="*/ 623 h 842"/>
                <a:gd name="T108" fmla="*/ 548 w 677"/>
                <a:gd name="T109" fmla="*/ 640 h 842"/>
                <a:gd name="T110" fmla="*/ 550 w 677"/>
                <a:gd name="T111" fmla="*/ 710 h 842"/>
                <a:gd name="T112" fmla="*/ 497 w 677"/>
                <a:gd name="T113" fmla="*/ 701 h 842"/>
                <a:gd name="T114" fmla="*/ 483 w 677"/>
                <a:gd name="T115" fmla="*/ 675 h 842"/>
                <a:gd name="T116" fmla="*/ 489 w 677"/>
                <a:gd name="T117" fmla="*/ 686 h 842"/>
                <a:gd name="T118" fmla="*/ 490 w 677"/>
                <a:gd name="T119" fmla="*/ 710 h 842"/>
                <a:gd name="T120" fmla="*/ 496 w 677"/>
                <a:gd name="T121" fmla="*/ 736 h 842"/>
                <a:gd name="T122" fmla="*/ 484 w 677"/>
                <a:gd name="T123" fmla="*/ 749 h 842"/>
                <a:gd name="T124" fmla="*/ 456 w 677"/>
                <a:gd name="T125" fmla="*/ 766 h 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7" h="842">
                  <a:moveTo>
                    <a:pt x="484" y="793"/>
                  </a:moveTo>
                  <a:lnTo>
                    <a:pt x="485" y="794"/>
                  </a:lnTo>
                  <a:lnTo>
                    <a:pt x="477" y="791"/>
                  </a:lnTo>
                  <a:lnTo>
                    <a:pt x="482" y="792"/>
                  </a:lnTo>
                  <a:lnTo>
                    <a:pt x="484" y="793"/>
                  </a:lnTo>
                  <a:close/>
                  <a:moveTo>
                    <a:pt x="457" y="767"/>
                  </a:moveTo>
                  <a:lnTo>
                    <a:pt x="456" y="766"/>
                  </a:lnTo>
                  <a:lnTo>
                    <a:pt x="457" y="767"/>
                  </a:lnTo>
                  <a:close/>
                  <a:moveTo>
                    <a:pt x="457" y="767"/>
                  </a:moveTo>
                  <a:lnTo>
                    <a:pt x="458" y="766"/>
                  </a:lnTo>
                  <a:lnTo>
                    <a:pt x="459" y="766"/>
                  </a:lnTo>
                  <a:lnTo>
                    <a:pt x="459" y="764"/>
                  </a:lnTo>
                  <a:lnTo>
                    <a:pt x="460" y="762"/>
                  </a:lnTo>
                  <a:lnTo>
                    <a:pt x="462" y="764"/>
                  </a:lnTo>
                  <a:lnTo>
                    <a:pt x="465" y="764"/>
                  </a:lnTo>
                  <a:lnTo>
                    <a:pt x="467" y="762"/>
                  </a:lnTo>
                  <a:lnTo>
                    <a:pt x="468" y="762"/>
                  </a:lnTo>
                  <a:lnTo>
                    <a:pt x="471" y="762"/>
                  </a:lnTo>
                  <a:lnTo>
                    <a:pt x="473" y="762"/>
                  </a:lnTo>
                  <a:lnTo>
                    <a:pt x="475" y="760"/>
                  </a:lnTo>
                  <a:lnTo>
                    <a:pt x="476" y="760"/>
                  </a:lnTo>
                  <a:lnTo>
                    <a:pt x="477" y="759"/>
                  </a:lnTo>
                  <a:lnTo>
                    <a:pt x="481" y="759"/>
                  </a:lnTo>
                  <a:lnTo>
                    <a:pt x="485" y="760"/>
                  </a:lnTo>
                  <a:lnTo>
                    <a:pt x="488" y="764"/>
                  </a:lnTo>
                  <a:lnTo>
                    <a:pt x="487" y="768"/>
                  </a:lnTo>
                  <a:lnTo>
                    <a:pt x="485" y="770"/>
                  </a:lnTo>
                  <a:lnTo>
                    <a:pt x="489" y="771"/>
                  </a:lnTo>
                  <a:lnTo>
                    <a:pt x="489" y="773"/>
                  </a:lnTo>
                  <a:lnTo>
                    <a:pt x="484" y="771"/>
                  </a:lnTo>
                  <a:lnTo>
                    <a:pt x="482" y="775"/>
                  </a:lnTo>
                  <a:lnTo>
                    <a:pt x="483" y="776"/>
                  </a:lnTo>
                  <a:lnTo>
                    <a:pt x="481" y="781"/>
                  </a:lnTo>
                  <a:lnTo>
                    <a:pt x="479" y="782"/>
                  </a:lnTo>
                  <a:lnTo>
                    <a:pt x="483" y="784"/>
                  </a:lnTo>
                  <a:lnTo>
                    <a:pt x="483" y="785"/>
                  </a:lnTo>
                  <a:lnTo>
                    <a:pt x="482" y="785"/>
                  </a:lnTo>
                  <a:lnTo>
                    <a:pt x="485" y="787"/>
                  </a:lnTo>
                  <a:lnTo>
                    <a:pt x="484" y="788"/>
                  </a:lnTo>
                  <a:lnTo>
                    <a:pt x="481" y="788"/>
                  </a:lnTo>
                  <a:lnTo>
                    <a:pt x="475" y="788"/>
                  </a:lnTo>
                  <a:lnTo>
                    <a:pt x="475" y="790"/>
                  </a:lnTo>
                  <a:lnTo>
                    <a:pt x="457" y="767"/>
                  </a:lnTo>
                  <a:close/>
                  <a:moveTo>
                    <a:pt x="526" y="747"/>
                  </a:moveTo>
                  <a:lnTo>
                    <a:pt x="527" y="747"/>
                  </a:lnTo>
                  <a:lnTo>
                    <a:pt x="529" y="748"/>
                  </a:lnTo>
                  <a:lnTo>
                    <a:pt x="530" y="749"/>
                  </a:lnTo>
                  <a:lnTo>
                    <a:pt x="531" y="749"/>
                  </a:lnTo>
                  <a:lnTo>
                    <a:pt x="531" y="750"/>
                  </a:lnTo>
                  <a:lnTo>
                    <a:pt x="532" y="751"/>
                  </a:lnTo>
                  <a:lnTo>
                    <a:pt x="533" y="751"/>
                  </a:lnTo>
                  <a:lnTo>
                    <a:pt x="533" y="752"/>
                  </a:lnTo>
                  <a:lnTo>
                    <a:pt x="534" y="753"/>
                  </a:lnTo>
                  <a:lnTo>
                    <a:pt x="534" y="754"/>
                  </a:lnTo>
                  <a:lnTo>
                    <a:pt x="535" y="754"/>
                  </a:lnTo>
                  <a:lnTo>
                    <a:pt x="535" y="756"/>
                  </a:lnTo>
                  <a:lnTo>
                    <a:pt x="536" y="757"/>
                  </a:lnTo>
                  <a:lnTo>
                    <a:pt x="538" y="757"/>
                  </a:lnTo>
                  <a:lnTo>
                    <a:pt x="539" y="757"/>
                  </a:lnTo>
                  <a:lnTo>
                    <a:pt x="540" y="757"/>
                  </a:lnTo>
                  <a:lnTo>
                    <a:pt x="540" y="758"/>
                  </a:lnTo>
                  <a:lnTo>
                    <a:pt x="541" y="757"/>
                  </a:lnTo>
                  <a:lnTo>
                    <a:pt x="542" y="757"/>
                  </a:lnTo>
                  <a:lnTo>
                    <a:pt x="542" y="758"/>
                  </a:lnTo>
                  <a:lnTo>
                    <a:pt x="543" y="758"/>
                  </a:lnTo>
                  <a:lnTo>
                    <a:pt x="544" y="757"/>
                  </a:lnTo>
                  <a:lnTo>
                    <a:pt x="546" y="757"/>
                  </a:lnTo>
                  <a:lnTo>
                    <a:pt x="547" y="757"/>
                  </a:lnTo>
                  <a:lnTo>
                    <a:pt x="548" y="757"/>
                  </a:lnTo>
                  <a:lnTo>
                    <a:pt x="548" y="756"/>
                  </a:lnTo>
                  <a:lnTo>
                    <a:pt x="549" y="757"/>
                  </a:lnTo>
                  <a:lnTo>
                    <a:pt x="549" y="756"/>
                  </a:lnTo>
                  <a:lnTo>
                    <a:pt x="550" y="756"/>
                  </a:lnTo>
                  <a:lnTo>
                    <a:pt x="551" y="756"/>
                  </a:lnTo>
                  <a:lnTo>
                    <a:pt x="552" y="756"/>
                  </a:lnTo>
                  <a:lnTo>
                    <a:pt x="552" y="757"/>
                  </a:lnTo>
                  <a:lnTo>
                    <a:pt x="551" y="757"/>
                  </a:lnTo>
                  <a:lnTo>
                    <a:pt x="551" y="758"/>
                  </a:lnTo>
                  <a:lnTo>
                    <a:pt x="552" y="758"/>
                  </a:lnTo>
                  <a:lnTo>
                    <a:pt x="553" y="759"/>
                  </a:lnTo>
                  <a:lnTo>
                    <a:pt x="555" y="759"/>
                  </a:lnTo>
                  <a:lnTo>
                    <a:pt x="555" y="758"/>
                  </a:lnTo>
                  <a:lnTo>
                    <a:pt x="556" y="758"/>
                  </a:lnTo>
                  <a:lnTo>
                    <a:pt x="557" y="758"/>
                  </a:lnTo>
                  <a:lnTo>
                    <a:pt x="558" y="758"/>
                  </a:lnTo>
                  <a:lnTo>
                    <a:pt x="560" y="757"/>
                  </a:lnTo>
                  <a:lnTo>
                    <a:pt x="561" y="756"/>
                  </a:lnTo>
                  <a:lnTo>
                    <a:pt x="561" y="757"/>
                  </a:lnTo>
                  <a:lnTo>
                    <a:pt x="561" y="756"/>
                  </a:lnTo>
                  <a:lnTo>
                    <a:pt x="563" y="756"/>
                  </a:lnTo>
                  <a:lnTo>
                    <a:pt x="564" y="756"/>
                  </a:lnTo>
                  <a:lnTo>
                    <a:pt x="565" y="754"/>
                  </a:lnTo>
                  <a:lnTo>
                    <a:pt x="565" y="753"/>
                  </a:lnTo>
                  <a:lnTo>
                    <a:pt x="564" y="753"/>
                  </a:lnTo>
                  <a:lnTo>
                    <a:pt x="564" y="752"/>
                  </a:lnTo>
                  <a:lnTo>
                    <a:pt x="565" y="752"/>
                  </a:lnTo>
                  <a:lnTo>
                    <a:pt x="566" y="752"/>
                  </a:lnTo>
                  <a:lnTo>
                    <a:pt x="566" y="753"/>
                  </a:lnTo>
                  <a:lnTo>
                    <a:pt x="565" y="753"/>
                  </a:lnTo>
                  <a:lnTo>
                    <a:pt x="566" y="754"/>
                  </a:lnTo>
                  <a:lnTo>
                    <a:pt x="566" y="756"/>
                  </a:lnTo>
                  <a:lnTo>
                    <a:pt x="567" y="756"/>
                  </a:lnTo>
                  <a:lnTo>
                    <a:pt x="568" y="756"/>
                  </a:lnTo>
                  <a:lnTo>
                    <a:pt x="569" y="756"/>
                  </a:lnTo>
                  <a:lnTo>
                    <a:pt x="569" y="754"/>
                  </a:lnTo>
                  <a:lnTo>
                    <a:pt x="570" y="754"/>
                  </a:lnTo>
                  <a:lnTo>
                    <a:pt x="570" y="753"/>
                  </a:lnTo>
                  <a:lnTo>
                    <a:pt x="570" y="752"/>
                  </a:lnTo>
                  <a:lnTo>
                    <a:pt x="570" y="751"/>
                  </a:lnTo>
                  <a:lnTo>
                    <a:pt x="572" y="754"/>
                  </a:lnTo>
                  <a:lnTo>
                    <a:pt x="573" y="754"/>
                  </a:lnTo>
                  <a:lnTo>
                    <a:pt x="575" y="754"/>
                  </a:lnTo>
                  <a:lnTo>
                    <a:pt x="577" y="754"/>
                  </a:lnTo>
                  <a:lnTo>
                    <a:pt x="578" y="752"/>
                  </a:lnTo>
                  <a:lnTo>
                    <a:pt x="580" y="751"/>
                  </a:lnTo>
                  <a:lnTo>
                    <a:pt x="580" y="749"/>
                  </a:lnTo>
                  <a:lnTo>
                    <a:pt x="581" y="748"/>
                  </a:lnTo>
                  <a:lnTo>
                    <a:pt x="585" y="747"/>
                  </a:lnTo>
                  <a:lnTo>
                    <a:pt x="589" y="745"/>
                  </a:lnTo>
                  <a:lnTo>
                    <a:pt x="590" y="747"/>
                  </a:lnTo>
                  <a:lnTo>
                    <a:pt x="592" y="745"/>
                  </a:lnTo>
                  <a:lnTo>
                    <a:pt x="593" y="745"/>
                  </a:lnTo>
                  <a:lnTo>
                    <a:pt x="594" y="745"/>
                  </a:lnTo>
                  <a:lnTo>
                    <a:pt x="597" y="744"/>
                  </a:lnTo>
                  <a:lnTo>
                    <a:pt x="598" y="743"/>
                  </a:lnTo>
                  <a:lnTo>
                    <a:pt x="599" y="744"/>
                  </a:lnTo>
                  <a:lnTo>
                    <a:pt x="600" y="744"/>
                  </a:lnTo>
                  <a:lnTo>
                    <a:pt x="602" y="745"/>
                  </a:lnTo>
                  <a:lnTo>
                    <a:pt x="603" y="747"/>
                  </a:lnTo>
                  <a:lnTo>
                    <a:pt x="603" y="749"/>
                  </a:lnTo>
                  <a:lnTo>
                    <a:pt x="604" y="750"/>
                  </a:lnTo>
                  <a:lnTo>
                    <a:pt x="604" y="752"/>
                  </a:lnTo>
                  <a:lnTo>
                    <a:pt x="604" y="761"/>
                  </a:lnTo>
                  <a:lnTo>
                    <a:pt x="606" y="762"/>
                  </a:lnTo>
                  <a:lnTo>
                    <a:pt x="607" y="762"/>
                  </a:lnTo>
                  <a:lnTo>
                    <a:pt x="607" y="764"/>
                  </a:lnTo>
                  <a:lnTo>
                    <a:pt x="606" y="765"/>
                  </a:lnTo>
                  <a:lnTo>
                    <a:pt x="604" y="764"/>
                  </a:lnTo>
                  <a:lnTo>
                    <a:pt x="603" y="764"/>
                  </a:lnTo>
                  <a:lnTo>
                    <a:pt x="602" y="765"/>
                  </a:lnTo>
                  <a:lnTo>
                    <a:pt x="601" y="766"/>
                  </a:lnTo>
                  <a:lnTo>
                    <a:pt x="601" y="767"/>
                  </a:lnTo>
                  <a:lnTo>
                    <a:pt x="601" y="768"/>
                  </a:lnTo>
                  <a:lnTo>
                    <a:pt x="600" y="768"/>
                  </a:lnTo>
                  <a:lnTo>
                    <a:pt x="600" y="769"/>
                  </a:lnTo>
                  <a:lnTo>
                    <a:pt x="600" y="770"/>
                  </a:lnTo>
                  <a:lnTo>
                    <a:pt x="600" y="771"/>
                  </a:lnTo>
                  <a:lnTo>
                    <a:pt x="601" y="774"/>
                  </a:lnTo>
                  <a:lnTo>
                    <a:pt x="602" y="775"/>
                  </a:lnTo>
                  <a:lnTo>
                    <a:pt x="603" y="776"/>
                  </a:lnTo>
                  <a:lnTo>
                    <a:pt x="604" y="777"/>
                  </a:lnTo>
                  <a:lnTo>
                    <a:pt x="606" y="778"/>
                  </a:lnTo>
                  <a:lnTo>
                    <a:pt x="607" y="778"/>
                  </a:lnTo>
                  <a:lnTo>
                    <a:pt x="608" y="779"/>
                  </a:lnTo>
                  <a:lnTo>
                    <a:pt x="609" y="779"/>
                  </a:lnTo>
                  <a:lnTo>
                    <a:pt x="610" y="779"/>
                  </a:lnTo>
                  <a:lnTo>
                    <a:pt x="611" y="779"/>
                  </a:lnTo>
                  <a:lnTo>
                    <a:pt x="612" y="779"/>
                  </a:lnTo>
                  <a:lnTo>
                    <a:pt x="612" y="778"/>
                  </a:lnTo>
                  <a:lnTo>
                    <a:pt x="614" y="778"/>
                  </a:lnTo>
                  <a:lnTo>
                    <a:pt x="614" y="779"/>
                  </a:lnTo>
                  <a:lnTo>
                    <a:pt x="615" y="779"/>
                  </a:lnTo>
                  <a:lnTo>
                    <a:pt x="616" y="779"/>
                  </a:lnTo>
                  <a:lnTo>
                    <a:pt x="617" y="779"/>
                  </a:lnTo>
                  <a:lnTo>
                    <a:pt x="618" y="779"/>
                  </a:lnTo>
                  <a:lnTo>
                    <a:pt x="619" y="778"/>
                  </a:lnTo>
                  <a:lnTo>
                    <a:pt x="620" y="777"/>
                  </a:lnTo>
                  <a:lnTo>
                    <a:pt x="622" y="777"/>
                  </a:lnTo>
                  <a:lnTo>
                    <a:pt x="623" y="776"/>
                  </a:lnTo>
                  <a:lnTo>
                    <a:pt x="624" y="775"/>
                  </a:lnTo>
                  <a:lnTo>
                    <a:pt x="626" y="774"/>
                  </a:lnTo>
                  <a:lnTo>
                    <a:pt x="626" y="773"/>
                  </a:lnTo>
                  <a:lnTo>
                    <a:pt x="627" y="771"/>
                  </a:lnTo>
                  <a:lnTo>
                    <a:pt x="629" y="770"/>
                  </a:lnTo>
                  <a:lnTo>
                    <a:pt x="629" y="769"/>
                  </a:lnTo>
                  <a:lnTo>
                    <a:pt x="631" y="768"/>
                  </a:lnTo>
                  <a:lnTo>
                    <a:pt x="632" y="768"/>
                  </a:lnTo>
                  <a:lnTo>
                    <a:pt x="633" y="768"/>
                  </a:lnTo>
                  <a:lnTo>
                    <a:pt x="639" y="762"/>
                  </a:lnTo>
                  <a:lnTo>
                    <a:pt x="640" y="762"/>
                  </a:lnTo>
                  <a:lnTo>
                    <a:pt x="641" y="764"/>
                  </a:lnTo>
                  <a:lnTo>
                    <a:pt x="634" y="768"/>
                  </a:lnTo>
                  <a:lnTo>
                    <a:pt x="634" y="769"/>
                  </a:lnTo>
                  <a:lnTo>
                    <a:pt x="634" y="770"/>
                  </a:lnTo>
                  <a:lnTo>
                    <a:pt x="634" y="771"/>
                  </a:lnTo>
                  <a:lnTo>
                    <a:pt x="634" y="773"/>
                  </a:lnTo>
                  <a:lnTo>
                    <a:pt x="633" y="773"/>
                  </a:lnTo>
                  <a:lnTo>
                    <a:pt x="633" y="771"/>
                  </a:lnTo>
                  <a:lnTo>
                    <a:pt x="632" y="771"/>
                  </a:lnTo>
                  <a:lnTo>
                    <a:pt x="632" y="773"/>
                  </a:lnTo>
                  <a:lnTo>
                    <a:pt x="632" y="774"/>
                  </a:lnTo>
                  <a:lnTo>
                    <a:pt x="632" y="775"/>
                  </a:lnTo>
                  <a:lnTo>
                    <a:pt x="632" y="776"/>
                  </a:lnTo>
                  <a:lnTo>
                    <a:pt x="633" y="777"/>
                  </a:lnTo>
                  <a:lnTo>
                    <a:pt x="633" y="778"/>
                  </a:lnTo>
                  <a:lnTo>
                    <a:pt x="634" y="778"/>
                  </a:lnTo>
                  <a:lnTo>
                    <a:pt x="634" y="779"/>
                  </a:lnTo>
                  <a:lnTo>
                    <a:pt x="635" y="781"/>
                  </a:lnTo>
                  <a:lnTo>
                    <a:pt x="636" y="781"/>
                  </a:lnTo>
                  <a:lnTo>
                    <a:pt x="637" y="779"/>
                  </a:lnTo>
                  <a:lnTo>
                    <a:pt x="637" y="781"/>
                  </a:lnTo>
                  <a:lnTo>
                    <a:pt x="637" y="779"/>
                  </a:lnTo>
                  <a:lnTo>
                    <a:pt x="639" y="779"/>
                  </a:lnTo>
                  <a:lnTo>
                    <a:pt x="640" y="778"/>
                  </a:lnTo>
                  <a:lnTo>
                    <a:pt x="641" y="778"/>
                  </a:lnTo>
                  <a:lnTo>
                    <a:pt x="642" y="778"/>
                  </a:lnTo>
                  <a:lnTo>
                    <a:pt x="643" y="778"/>
                  </a:lnTo>
                  <a:lnTo>
                    <a:pt x="643" y="777"/>
                  </a:lnTo>
                  <a:lnTo>
                    <a:pt x="644" y="777"/>
                  </a:lnTo>
                  <a:lnTo>
                    <a:pt x="645" y="777"/>
                  </a:lnTo>
                  <a:lnTo>
                    <a:pt x="645" y="778"/>
                  </a:lnTo>
                  <a:lnTo>
                    <a:pt x="644" y="778"/>
                  </a:lnTo>
                  <a:lnTo>
                    <a:pt x="641" y="781"/>
                  </a:lnTo>
                  <a:lnTo>
                    <a:pt x="640" y="781"/>
                  </a:lnTo>
                  <a:lnTo>
                    <a:pt x="642" y="781"/>
                  </a:lnTo>
                  <a:lnTo>
                    <a:pt x="644" y="779"/>
                  </a:lnTo>
                  <a:lnTo>
                    <a:pt x="646" y="778"/>
                  </a:lnTo>
                  <a:lnTo>
                    <a:pt x="650" y="776"/>
                  </a:lnTo>
                  <a:lnTo>
                    <a:pt x="651" y="775"/>
                  </a:lnTo>
                  <a:lnTo>
                    <a:pt x="653" y="773"/>
                  </a:lnTo>
                  <a:lnTo>
                    <a:pt x="656" y="771"/>
                  </a:lnTo>
                  <a:lnTo>
                    <a:pt x="658" y="769"/>
                  </a:lnTo>
                  <a:lnTo>
                    <a:pt x="661" y="766"/>
                  </a:lnTo>
                  <a:lnTo>
                    <a:pt x="662" y="766"/>
                  </a:lnTo>
                  <a:lnTo>
                    <a:pt x="662" y="767"/>
                  </a:lnTo>
                  <a:lnTo>
                    <a:pt x="663" y="767"/>
                  </a:lnTo>
                  <a:lnTo>
                    <a:pt x="662" y="768"/>
                  </a:lnTo>
                  <a:lnTo>
                    <a:pt x="662" y="769"/>
                  </a:lnTo>
                  <a:lnTo>
                    <a:pt x="661" y="769"/>
                  </a:lnTo>
                  <a:lnTo>
                    <a:pt x="661" y="770"/>
                  </a:lnTo>
                  <a:lnTo>
                    <a:pt x="661" y="771"/>
                  </a:lnTo>
                  <a:lnTo>
                    <a:pt x="665" y="775"/>
                  </a:lnTo>
                  <a:lnTo>
                    <a:pt x="666" y="775"/>
                  </a:lnTo>
                  <a:lnTo>
                    <a:pt x="666" y="776"/>
                  </a:lnTo>
                  <a:lnTo>
                    <a:pt x="665" y="777"/>
                  </a:lnTo>
                  <a:lnTo>
                    <a:pt x="665" y="778"/>
                  </a:lnTo>
                  <a:lnTo>
                    <a:pt x="658" y="777"/>
                  </a:lnTo>
                  <a:lnTo>
                    <a:pt x="657" y="777"/>
                  </a:lnTo>
                  <a:lnTo>
                    <a:pt x="657" y="778"/>
                  </a:lnTo>
                  <a:lnTo>
                    <a:pt x="660" y="778"/>
                  </a:lnTo>
                  <a:lnTo>
                    <a:pt x="666" y="779"/>
                  </a:lnTo>
                  <a:lnTo>
                    <a:pt x="667" y="781"/>
                  </a:lnTo>
                  <a:lnTo>
                    <a:pt x="668" y="783"/>
                  </a:lnTo>
                  <a:lnTo>
                    <a:pt x="667" y="784"/>
                  </a:lnTo>
                  <a:lnTo>
                    <a:pt x="666" y="785"/>
                  </a:lnTo>
                  <a:lnTo>
                    <a:pt x="666" y="786"/>
                  </a:lnTo>
                  <a:lnTo>
                    <a:pt x="665" y="787"/>
                  </a:lnTo>
                  <a:lnTo>
                    <a:pt x="665" y="791"/>
                  </a:lnTo>
                  <a:lnTo>
                    <a:pt x="602" y="842"/>
                  </a:lnTo>
                  <a:lnTo>
                    <a:pt x="487" y="794"/>
                  </a:lnTo>
                  <a:lnTo>
                    <a:pt x="488" y="794"/>
                  </a:lnTo>
                  <a:lnTo>
                    <a:pt x="491" y="795"/>
                  </a:lnTo>
                  <a:lnTo>
                    <a:pt x="492" y="796"/>
                  </a:lnTo>
                  <a:lnTo>
                    <a:pt x="491" y="794"/>
                  </a:lnTo>
                  <a:lnTo>
                    <a:pt x="492" y="793"/>
                  </a:lnTo>
                  <a:lnTo>
                    <a:pt x="498" y="793"/>
                  </a:lnTo>
                  <a:lnTo>
                    <a:pt x="494" y="792"/>
                  </a:lnTo>
                  <a:lnTo>
                    <a:pt x="493" y="791"/>
                  </a:lnTo>
                  <a:lnTo>
                    <a:pt x="494" y="788"/>
                  </a:lnTo>
                  <a:lnTo>
                    <a:pt x="496" y="788"/>
                  </a:lnTo>
                  <a:lnTo>
                    <a:pt x="498" y="788"/>
                  </a:lnTo>
                  <a:lnTo>
                    <a:pt x="502" y="790"/>
                  </a:lnTo>
                  <a:lnTo>
                    <a:pt x="504" y="790"/>
                  </a:lnTo>
                  <a:lnTo>
                    <a:pt x="505" y="790"/>
                  </a:lnTo>
                  <a:lnTo>
                    <a:pt x="506" y="791"/>
                  </a:lnTo>
                  <a:lnTo>
                    <a:pt x="509" y="791"/>
                  </a:lnTo>
                  <a:lnTo>
                    <a:pt x="513" y="788"/>
                  </a:lnTo>
                  <a:lnTo>
                    <a:pt x="516" y="785"/>
                  </a:lnTo>
                  <a:lnTo>
                    <a:pt x="519" y="782"/>
                  </a:lnTo>
                  <a:lnTo>
                    <a:pt x="522" y="778"/>
                  </a:lnTo>
                  <a:lnTo>
                    <a:pt x="522" y="776"/>
                  </a:lnTo>
                  <a:lnTo>
                    <a:pt x="519" y="771"/>
                  </a:lnTo>
                  <a:lnTo>
                    <a:pt x="517" y="768"/>
                  </a:lnTo>
                  <a:lnTo>
                    <a:pt x="517" y="766"/>
                  </a:lnTo>
                  <a:lnTo>
                    <a:pt x="517" y="765"/>
                  </a:lnTo>
                  <a:lnTo>
                    <a:pt x="511" y="764"/>
                  </a:lnTo>
                  <a:lnTo>
                    <a:pt x="511" y="762"/>
                  </a:lnTo>
                  <a:lnTo>
                    <a:pt x="517" y="764"/>
                  </a:lnTo>
                  <a:lnTo>
                    <a:pt x="517" y="761"/>
                  </a:lnTo>
                  <a:lnTo>
                    <a:pt x="516" y="760"/>
                  </a:lnTo>
                  <a:lnTo>
                    <a:pt x="516" y="759"/>
                  </a:lnTo>
                  <a:lnTo>
                    <a:pt x="517" y="759"/>
                  </a:lnTo>
                  <a:lnTo>
                    <a:pt x="518" y="759"/>
                  </a:lnTo>
                  <a:lnTo>
                    <a:pt x="518" y="758"/>
                  </a:lnTo>
                  <a:lnTo>
                    <a:pt x="518" y="757"/>
                  </a:lnTo>
                  <a:lnTo>
                    <a:pt x="518" y="756"/>
                  </a:lnTo>
                  <a:lnTo>
                    <a:pt x="519" y="753"/>
                  </a:lnTo>
                  <a:lnTo>
                    <a:pt x="519" y="750"/>
                  </a:lnTo>
                  <a:lnTo>
                    <a:pt x="519" y="748"/>
                  </a:lnTo>
                  <a:lnTo>
                    <a:pt x="518" y="745"/>
                  </a:lnTo>
                  <a:lnTo>
                    <a:pt x="517" y="744"/>
                  </a:lnTo>
                  <a:lnTo>
                    <a:pt x="516" y="743"/>
                  </a:lnTo>
                  <a:lnTo>
                    <a:pt x="515" y="742"/>
                  </a:lnTo>
                  <a:lnTo>
                    <a:pt x="514" y="741"/>
                  </a:lnTo>
                  <a:lnTo>
                    <a:pt x="515" y="740"/>
                  </a:lnTo>
                  <a:lnTo>
                    <a:pt x="515" y="739"/>
                  </a:lnTo>
                  <a:lnTo>
                    <a:pt x="516" y="740"/>
                  </a:lnTo>
                  <a:lnTo>
                    <a:pt x="517" y="740"/>
                  </a:lnTo>
                  <a:lnTo>
                    <a:pt x="518" y="740"/>
                  </a:lnTo>
                  <a:lnTo>
                    <a:pt x="524" y="744"/>
                  </a:lnTo>
                  <a:lnTo>
                    <a:pt x="525" y="745"/>
                  </a:lnTo>
                  <a:lnTo>
                    <a:pt x="526" y="745"/>
                  </a:lnTo>
                  <a:lnTo>
                    <a:pt x="526" y="747"/>
                  </a:lnTo>
                  <a:close/>
                  <a:moveTo>
                    <a:pt x="456" y="766"/>
                  </a:moveTo>
                  <a:lnTo>
                    <a:pt x="371" y="663"/>
                  </a:lnTo>
                  <a:lnTo>
                    <a:pt x="0" y="454"/>
                  </a:lnTo>
                  <a:lnTo>
                    <a:pt x="0" y="0"/>
                  </a:lnTo>
                  <a:lnTo>
                    <a:pt x="677" y="0"/>
                  </a:lnTo>
                  <a:lnTo>
                    <a:pt x="676" y="635"/>
                  </a:lnTo>
                  <a:lnTo>
                    <a:pt x="665" y="641"/>
                  </a:lnTo>
                  <a:lnTo>
                    <a:pt x="660" y="632"/>
                  </a:lnTo>
                  <a:lnTo>
                    <a:pt x="657" y="626"/>
                  </a:lnTo>
                  <a:lnTo>
                    <a:pt x="656" y="626"/>
                  </a:lnTo>
                  <a:lnTo>
                    <a:pt x="654" y="625"/>
                  </a:lnTo>
                  <a:lnTo>
                    <a:pt x="656" y="624"/>
                  </a:lnTo>
                  <a:lnTo>
                    <a:pt x="654" y="622"/>
                  </a:lnTo>
                  <a:lnTo>
                    <a:pt x="653" y="623"/>
                  </a:lnTo>
                  <a:lnTo>
                    <a:pt x="652" y="623"/>
                  </a:lnTo>
                  <a:lnTo>
                    <a:pt x="653" y="622"/>
                  </a:lnTo>
                  <a:lnTo>
                    <a:pt x="643" y="609"/>
                  </a:lnTo>
                  <a:lnTo>
                    <a:pt x="646" y="592"/>
                  </a:lnTo>
                  <a:lnTo>
                    <a:pt x="646" y="591"/>
                  </a:lnTo>
                  <a:lnTo>
                    <a:pt x="649" y="582"/>
                  </a:lnTo>
                  <a:lnTo>
                    <a:pt x="650" y="582"/>
                  </a:lnTo>
                  <a:lnTo>
                    <a:pt x="650" y="581"/>
                  </a:lnTo>
                  <a:lnTo>
                    <a:pt x="650" y="580"/>
                  </a:lnTo>
                  <a:lnTo>
                    <a:pt x="651" y="576"/>
                  </a:lnTo>
                  <a:lnTo>
                    <a:pt x="653" y="567"/>
                  </a:lnTo>
                  <a:lnTo>
                    <a:pt x="654" y="562"/>
                  </a:lnTo>
                  <a:lnTo>
                    <a:pt x="658" y="560"/>
                  </a:lnTo>
                  <a:lnTo>
                    <a:pt x="659" y="558"/>
                  </a:lnTo>
                  <a:lnTo>
                    <a:pt x="659" y="557"/>
                  </a:lnTo>
                  <a:lnTo>
                    <a:pt x="659" y="556"/>
                  </a:lnTo>
                  <a:lnTo>
                    <a:pt x="659" y="551"/>
                  </a:lnTo>
                  <a:lnTo>
                    <a:pt x="659" y="550"/>
                  </a:lnTo>
                  <a:lnTo>
                    <a:pt x="659" y="549"/>
                  </a:lnTo>
                  <a:lnTo>
                    <a:pt x="658" y="547"/>
                  </a:lnTo>
                  <a:lnTo>
                    <a:pt x="658" y="546"/>
                  </a:lnTo>
                  <a:lnTo>
                    <a:pt x="658" y="545"/>
                  </a:lnTo>
                  <a:lnTo>
                    <a:pt x="657" y="543"/>
                  </a:lnTo>
                  <a:lnTo>
                    <a:pt x="658" y="543"/>
                  </a:lnTo>
                  <a:lnTo>
                    <a:pt x="659" y="542"/>
                  </a:lnTo>
                  <a:lnTo>
                    <a:pt x="658" y="542"/>
                  </a:lnTo>
                  <a:lnTo>
                    <a:pt x="657" y="542"/>
                  </a:lnTo>
                  <a:lnTo>
                    <a:pt x="654" y="539"/>
                  </a:lnTo>
                  <a:lnTo>
                    <a:pt x="652" y="537"/>
                  </a:lnTo>
                  <a:lnTo>
                    <a:pt x="652" y="535"/>
                  </a:lnTo>
                  <a:lnTo>
                    <a:pt x="650" y="534"/>
                  </a:lnTo>
                  <a:lnTo>
                    <a:pt x="649" y="533"/>
                  </a:lnTo>
                  <a:lnTo>
                    <a:pt x="648" y="532"/>
                  </a:lnTo>
                  <a:lnTo>
                    <a:pt x="643" y="528"/>
                  </a:lnTo>
                  <a:lnTo>
                    <a:pt x="642" y="526"/>
                  </a:lnTo>
                  <a:lnTo>
                    <a:pt x="641" y="525"/>
                  </a:lnTo>
                  <a:lnTo>
                    <a:pt x="640" y="524"/>
                  </a:lnTo>
                  <a:lnTo>
                    <a:pt x="640" y="523"/>
                  </a:lnTo>
                  <a:lnTo>
                    <a:pt x="639" y="521"/>
                  </a:lnTo>
                  <a:lnTo>
                    <a:pt x="639" y="518"/>
                  </a:lnTo>
                  <a:lnTo>
                    <a:pt x="640" y="516"/>
                  </a:lnTo>
                  <a:lnTo>
                    <a:pt x="642" y="517"/>
                  </a:lnTo>
                  <a:lnTo>
                    <a:pt x="646" y="520"/>
                  </a:lnTo>
                  <a:lnTo>
                    <a:pt x="649" y="522"/>
                  </a:lnTo>
                  <a:lnTo>
                    <a:pt x="652" y="526"/>
                  </a:lnTo>
                  <a:lnTo>
                    <a:pt x="658" y="534"/>
                  </a:lnTo>
                  <a:lnTo>
                    <a:pt x="658" y="533"/>
                  </a:lnTo>
                  <a:lnTo>
                    <a:pt x="656" y="529"/>
                  </a:lnTo>
                  <a:lnTo>
                    <a:pt x="651" y="522"/>
                  </a:lnTo>
                  <a:lnTo>
                    <a:pt x="650" y="521"/>
                  </a:lnTo>
                  <a:lnTo>
                    <a:pt x="648" y="520"/>
                  </a:lnTo>
                  <a:lnTo>
                    <a:pt x="645" y="518"/>
                  </a:lnTo>
                  <a:lnTo>
                    <a:pt x="643" y="516"/>
                  </a:lnTo>
                  <a:lnTo>
                    <a:pt x="642" y="516"/>
                  </a:lnTo>
                  <a:lnTo>
                    <a:pt x="641" y="515"/>
                  </a:lnTo>
                  <a:lnTo>
                    <a:pt x="640" y="515"/>
                  </a:lnTo>
                  <a:lnTo>
                    <a:pt x="640" y="514"/>
                  </a:lnTo>
                  <a:lnTo>
                    <a:pt x="640" y="513"/>
                  </a:lnTo>
                  <a:lnTo>
                    <a:pt x="640" y="512"/>
                  </a:lnTo>
                  <a:lnTo>
                    <a:pt x="640" y="511"/>
                  </a:lnTo>
                  <a:lnTo>
                    <a:pt x="640" y="509"/>
                  </a:lnTo>
                  <a:lnTo>
                    <a:pt x="641" y="508"/>
                  </a:lnTo>
                  <a:lnTo>
                    <a:pt x="642" y="507"/>
                  </a:lnTo>
                  <a:lnTo>
                    <a:pt x="643" y="507"/>
                  </a:lnTo>
                  <a:lnTo>
                    <a:pt x="645" y="508"/>
                  </a:lnTo>
                  <a:lnTo>
                    <a:pt x="648" y="508"/>
                  </a:lnTo>
                  <a:lnTo>
                    <a:pt x="649" y="508"/>
                  </a:lnTo>
                  <a:lnTo>
                    <a:pt x="649" y="507"/>
                  </a:lnTo>
                  <a:lnTo>
                    <a:pt x="651" y="507"/>
                  </a:lnTo>
                  <a:lnTo>
                    <a:pt x="656" y="508"/>
                  </a:lnTo>
                  <a:lnTo>
                    <a:pt x="657" y="508"/>
                  </a:lnTo>
                  <a:lnTo>
                    <a:pt x="662" y="511"/>
                  </a:lnTo>
                  <a:lnTo>
                    <a:pt x="665" y="512"/>
                  </a:lnTo>
                  <a:lnTo>
                    <a:pt x="666" y="511"/>
                  </a:lnTo>
                  <a:lnTo>
                    <a:pt x="659" y="508"/>
                  </a:lnTo>
                  <a:lnTo>
                    <a:pt x="654" y="507"/>
                  </a:lnTo>
                  <a:lnTo>
                    <a:pt x="649" y="507"/>
                  </a:lnTo>
                  <a:lnTo>
                    <a:pt x="648" y="506"/>
                  </a:lnTo>
                  <a:lnTo>
                    <a:pt x="644" y="506"/>
                  </a:lnTo>
                  <a:lnTo>
                    <a:pt x="642" y="506"/>
                  </a:lnTo>
                  <a:lnTo>
                    <a:pt x="641" y="506"/>
                  </a:lnTo>
                  <a:lnTo>
                    <a:pt x="640" y="507"/>
                  </a:lnTo>
                  <a:lnTo>
                    <a:pt x="639" y="507"/>
                  </a:lnTo>
                  <a:lnTo>
                    <a:pt x="639" y="508"/>
                  </a:lnTo>
                  <a:lnTo>
                    <a:pt x="639" y="509"/>
                  </a:lnTo>
                  <a:lnTo>
                    <a:pt x="637" y="511"/>
                  </a:lnTo>
                  <a:lnTo>
                    <a:pt x="637" y="514"/>
                  </a:lnTo>
                  <a:lnTo>
                    <a:pt x="636" y="517"/>
                  </a:lnTo>
                  <a:lnTo>
                    <a:pt x="635" y="521"/>
                  </a:lnTo>
                  <a:lnTo>
                    <a:pt x="635" y="523"/>
                  </a:lnTo>
                  <a:lnTo>
                    <a:pt x="635" y="524"/>
                  </a:lnTo>
                  <a:lnTo>
                    <a:pt x="636" y="525"/>
                  </a:lnTo>
                  <a:lnTo>
                    <a:pt x="636" y="528"/>
                  </a:lnTo>
                  <a:lnTo>
                    <a:pt x="637" y="529"/>
                  </a:lnTo>
                  <a:lnTo>
                    <a:pt x="639" y="531"/>
                  </a:lnTo>
                  <a:lnTo>
                    <a:pt x="640" y="532"/>
                  </a:lnTo>
                  <a:lnTo>
                    <a:pt x="640" y="533"/>
                  </a:lnTo>
                  <a:lnTo>
                    <a:pt x="650" y="542"/>
                  </a:lnTo>
                  <a:lnTo>
                    <a:pt x="651" y="543"/>
                  </a:lnTo>
                  <a:lnTo>
                    <a:pt x="652" y="545"/>
                  </a:lnTo>
                  <a:lnTo>
                    <a:pt x="652" y="546"/>
                  </a:lnTo>
                  <a:lnTo>
                    <a:pt x="652" y="547"/>
                  </a:lnTo>
                  <a:lnTo>
                    <a:pt x="652" y="548"/>
                  </a:lnTo>
                  <a:lnTo>
                    <a:pt x="652" y="549"/>
                  </a:lnTo>
                  <a:lnTo>
                    <a:pt x="652" y="550"/>
                  </a:lnTo>
                  <a:lnTo>
                    <a:pt x="651" y="553"/>
                  </a:lnTo>
                  <a:lnTo>
                    <a:pt x="651" y="555"/>
                  </a:lnTo>
                  <a:lnTo>
                    <a:pt x="651" y="556"/>
                  </a:lnTo>
                  <a:lnTo>
                    <a:pt x="650" y="558"/>
                  </a:lnTo>
                  <a:lnTo>
                    <a:pt x="646" y="565"/>
                  </a:lnTo>
                  <a:lnTo>
                    <a:pt x="643" y="572"/>
                  </a:lnTo>
                  <a:lnTo>
                    <a:pt x="642" y="572"/>
                  </a:lnTo>
                  <a:lnTo>
                    <a:pt x="641" y="572"/>
                  </a:lnTo>
                  <a:lnTo>
                    <a:pt x="641" y="571"/>
                  </a:lnTo>
                  <a:lnTo>
                    <a:pt x="640" y="571"/>
                  </a:lnTo>
                  <a:lnTo>
                    <a:pt x="641" y="572"/>
                  </a:lnTo>
                  <a:lnTo>
                    <a:pt x="642" y="572"/>
                  </a:lnTo>
                  <a:lnTo>
                    <a:pt x="642" y="573"/>
                  </a:lnTo>
                  <a:lnTo>
                    <a:pt x="642" y="574"/>
                  </a:lnTo>
                  <a:lnTo>
                    <a:pt x="641" y="575"/>
                  </a:lnTo>
                  <a:lnTo>
                    <a:pt x="641" y="576"/>
                  </a:lnTo>
                  <a:lnTo>
                    <a:pt x="641" y="577"/>
                  </a:lnTo>
                  <a:lnTo>
                    <a:pt x="640" y="577"/>
                  </a:lnTo>
                  <a:lnTo>
                    <a:pt x="640" y="579"/>
                  </a:lnTo>
                  <a:lnTo>
                    <a:pt x="640" y="580"/>
                  </a:lnTo>
                  <a:lnTo>
                    <a:pt x="640" y="581"/>
                  </a:lnTo>
                  <a:lnTo>
                    <a:pt x="639" y="581"/>
                  </a:lnTo>
                  <a:lnTo>
                    <a:pt x="639" y="582"/>
                  </a:lnTo>
                  <a:lnTo>
                    <a:pt x="637" y="582"/>
                  </a:lnTo>
                  <a:lnTo>
                    <a:pt x="637" y="583"/>
                  </a:lnTo>
                  <a:lnTo>
                    <a:pt x="637" y="584"/>
                  </a:lnTo>
                  <a:lnTo>
                    <a:pt x="636" y="585"/>
                  </a:lnTo>
                  <a:lnTo>
                    <a:pt x="636" y="584"/>
                  </a:lnTo>
                  <a:lnTo>
                    <a:pt x="635" y="584"/>
                  </a:lnTo>
                  <a:lnTo>
                    <a:pt x="634" y="584"/>
                  </a:lnTo>
                  <a:lnTo>
                    <a:pt x="634" y="583"/>
                  </a:lnTo>
                  <a:lnTo>
                    <a:pt x="633" y="583"/>
                  </a:lnTo>
                  <a:lnTo>
                    <a:pt x="633" y="582"/>
                  </a:lnTo>
                  <a:lnTo>
                    <a:pt x="632" y="582"/>
                  </a:lnTo>
                  <a:lnTo>
                    <a:pt x="632" y="581"/>
                  </a:lnTo>
                  <a:lnTo>
                    <a:pt x="631" y="581"/>
                  </a:lnTo>
                  <a:lnTo>
                    <a:pt x="631" y="580"/>
                  </a:lnTo>
                  <a:lnTo>
                    <a:pt x="629" y="580"/>
                  </a:lnTo>
                  <a:lnTo>
                    <a:pt x="628" y="579"/>
                  </a:lnTo>
                  <a:lnTo>
                    <a:pt x="627" y="579"/>
                  </a:lnTo>
                  <a:lnTo>
                    <a:pt x="627" y="577"/>
                  </a:lnTo>
                  <a:lnTo>
                    <a:pt x="626" y="577"/>
                  </a:lnTo>
                  <a:lnTo>
                    <a:pt x="626" y="576"/>
                  </a:lnTo>
                  <a:lnTo>
                    <a:pt x="625" y="576"/>
                  </a:lnTo>
                  <a:lnTo>
                    <a:pt x="624" y="576"/>
                  </a:lnTo>
                  <a:lnTo>
                    <a:pt x="624" y="575"/>
                  </a:lnTo>
                  <a:lnTo>
                    <a:pt x="623" y="575"/>
                  </a:lnTo>
                  <a:lnTo>
                    <a:pt x="622" y="575"/>
                  </a:lnTo>
                  <a:lnTo>
                    <a:pt x="620" y="574"/>
                  </a:lnTo>
                  <a:lnTo>
                    <a:pt x="619" y="573"/>
                  </a:lnTo>
                  <a:lnTo>
                    <a:pt x="617" y="571"/>
                  </a:lnTo>
                  <a:lnTo>
                    <a:pt x="611" y="567"/>
                  </a:lnTo>
                  <a:lnTo>
                    <a:pt x="608" y="564"/>
                  </a:lnTo>
                  <a:lnTo>
                    <a:pt x="603" y="560"/>
                  </a:lnTo>
                  <a:lnTo>
                    <a:pt x="598" y="556"/>
                  </a:lnTo>
                  <a:lnTo>
                    <a:pt x="591" y="550"/>
                  </a:lnTo>
                  <a:lnTo>
                    <a:pt x="591" y="549"/>
                  </a:lnTo>
                  <a:lnTo>
                    <a:pt x="591" y="548"/>
                  </a:lnTo>
                  <a:lnTo>
                    <a:pt x="592" y="548"/>
                  </a:lnTo>
                  <a:lnTo>
                    <a:pt x="591" y="548"/>
                  </a:lnTo>
                  <a:lnTo>
                    <a:pt x="591" y="547"/>
                  </a:lnTo>
                  <a:lnTo>
                    <a:pt x="591" y="546"/>
                  </a:lnTo>
                  <a:lnTo>
                    <a:pt x="591" y="540"/>
                  </a:lnTo>
                  <a:lnTo>
                    <a:pt x="591" y="539"/>
                  </a:lnTo>
                  <a:lnTo>
                    <a:pt x="591" y="538"/>
                  </a:lnTo>
                  <a:lnTo>
                    <a:pt x="590" y="538"/>
                  </a:lnTo>
                  <a:lnTo>
                    <a:pt x="590" y="537"/>
                  </a:lnTo>
                  <a:lnTo>
                    <a:pt x="585" y="537"/>
                  </a:lnTo>
                  <a:lnTo>
                    <a:pt x="585" y="535"/>
                  </a:lnTo>
                  <a:lnTo>
                    <a:pt x="584" y="535"/>
                  </a:lnTo>
                  <a:lnTo>
                    <a:pt x="584" y="541"/>
                  </a:lnTo>
                  <a:lnTo>
                    <a:pt x="583" y="541"/>
                  </a:lnTo>
                  <a:lnTo>
                    <a:pt x="583" y="542"/>
                  </a:lnTo>
                  <a:lnTo>
                    <a:pt x="582" y="541"/>
                  </a:lnTo>
                  <a:lnTo>
                    <a:pt x="582" y="542"/>
                  </a:lnTo>
                  <a:lnTo>
                    <a:pt x="581" y="542"/>
                  </a:lnTo>
                  <a:lnTo>
                    <a:pt x="580" y="543"/>
                  </a:lnTo>
                  <a:lnTo>
                    <a:pt x="580" y="551"/>
                  </a:lnTo>
                  <a:lnTo>
                    <a:pt x="578" y="541"/>
                  </a:lnTo>
                  <a:lnTo>
                    <a:pt x="578" y="540"/>
                  </a:lnTo>
                  <a:lnTo>
                    <a:pt x="578" y="539"/>
                  </a:lnTo>
                  <a:lnTo>
                    <a:pt x="578" y="538"/>
                  </a:lnTo>
                  <a:lnTo>
                    <a:pt x="580" y="537"/>
                  </a:lnTo>
                  <a:lnTo>
                    <a:pt x="580" y="535"/>
                  </a:lnTo>
                  <a:lnTo>
                    <a:pt x="580" y="534"/>
                  </a:lnTo>
                  <a:lnTo>
                    <a:pt x="580" y="533"/>
                  </a:lnTo>
                  <a:lnTo>
                    <a:pt x="576" y="533"/>
                  </a:lnTo>
                  <a:lnTo>
                    <a:pt x="576" y="535"/>
                  </a:lnTo>
                  <a:lnTo>
                    <a:pt x="576" y="537"/>
                  </a:lnTo>
                  <a:lnTo>
                    <a:pt x="575" y="537"/>
                  </a:lnTo>
                  <a:lnTo>
                    <a:pt x="574" y="537"/>
                  </a:lnTo>
                  <a:lnTo>
                    <a:pt x="573" y="535"/>
                  </a:lnTo>
                  <a:lnTo>
                    <a:pt x="573" y="534"/>
                  </a:lnTo>
                  <a:lnTo>
                    <a:pt x="572" y="533"/>
                  </a:lnTo>
                  <a:lnTo>
                    <a:pt x="569" y="533"/>
                  </a:lnTo>
                  <a:lnTo>
                    <a:pt x="568" y="533"/>
                  </a:lnTo>
                  <a:lnTo>
                    <a:pt x="566" y="534"/>
                  </a:lnTo>
                  <a:lnTo>
                    <a:pt x="567" y="545"/>
                  </a:lnTo>
                  <a:lnTo>
                    <a:pt x="567" y="546"/>
                  </a:lnTo>
                  <a:lnTo>
                    <a:pt x="567" y="547"/>
                  </a:lnTo>
                  <a:lnTo>
                    <a:pt x="567" y="549"/>
                  </a:lnTo>
                  <a:lnTo>
                    <a:pt x="568" y="551"/>
                  </a:lnTo>
                  <a:lnTo>
                    <a:pt x="568" y="555"/>
                  </a:lnTo>
                  <a:lnTo>
                    <a:pt x="565" y="554"/>
                  </a:lnTo>
                  <a:lnTo>
                    <a:pt x="564" y="538"/>
                  </a:lnTo>
                  <a:lnTo>
                    <a:pt x="564" y="534"/>
                  </a:lnTo>
                  <a:lnTo>
                    <a:pt x="559" y="534"/>
                  </a:lnTo>
                  <a:lnTo>
                    <a:pt x="560" y="547"/>
                  </a:lnTo>
                  <a:lnTo>
                    <a:pt x="559" y="548"/>
                  </a:lnTo>
                  <a:lnTo>
                    <a:pt x="557" y="548"/>
                  </a:lnTo>
                  <a:lnTo>
                    <a:pt x="557" y="547"/>
                  </a:lnTo>
                  <a:lnTo>
                    <a:pt x="557" y="541"/>
                  </a:lnTo>
                  <a:lnTo>
                    <a:pt x="557" y="535"/>
                  </a:lnTo>
                  <a:lnTo>
                    <a:pt x="552" y="535"/>
                  </a:lnTo>
                  <a:lnTo>
                    <a:pt x="553" y="547"/>
                  </a:lnTo>
                  <a:lnTo>
                    <a:pt x="552" y="547"/>
                  </a:lnTo>
                  <a:lnTo>
                    <a:pt x="552" y="551"/>
                  </a:lnTo>
                  <a:lnTo>
                    <a:pt x="552" y="556"/>
                  </a:lnTo>
                  <a:lnTo>
                    <a:pt x="552" y="557"/>
                  </a:lnTo>
                  <a:lnTo>
                    <a:pt x="551" y="558"/>
                  </a:lnTo>
                  <a:lnTo>
                    <a:pt x="551" y="546"/>
                  </a:lnTo>
                  <a:lnTo>
                    <a:pt x="548" y="541"/>
                  </a:lnTo>
                  <a:lnTo>
                    <a:pt x="547" y="541"/>
                  </a:lnTo>
                  <a:lnTo>
                    <a:pt x="546" y="539"/>
                  </a:lnTo>
                  <a:lnTo>
                    <a:pt x="544" y="539"/>
                  </a:lnTo>
                  <a:lnTo>
                    <a:pt x="543" y="539"/>
                  </a:lnTo>
                  <a:lnTo>
                    <a:pt x="541" y="540"/>
                  </a:lnTo>
                  <a:lnTo>
                    <a:pt x="541" y="543"/>
                  </a:lnTo>
                  <a:lnTo>
                    <a:pt x="538" y="543"/>
                  </a:lnTo>
                  <a:lnTo>
                    <a:pt x="538" y="542"/>
                  </a:lnTo>
                  <a:lnTo>
                    <a:pt x="534" y="541"/>
                  </a:lnTo>
                  <a:lnTo>
                    <a:pt x="533" y="541"/>
                  </a:lnTo>
                  <a:lnTo>
                    <a:pt x="533" y="539"/>
                  </a:lnTo>
                  <a:lnTo>
                    <a:pt x="532" y="539"/>
                  </a:lnTo>
                  <a:lnTo>
                    <a:pt x="533" y="542"/>
                  </a:lnTo>
                  <a:lnTo>
                    <a:pt x="534" y="542"/>
                  </a:lnTo>
                  <a:lnTo>
                    <a:pt x="533" y="542"/>
                  </a:lnTo>
                  <a:lnTo>
                    <a:pt x="532" y="543"/>
                  </a:lnTo>
                  <a:lnTo>
                    <a:pt x="532" y="545"/>
                  </a:lnTo>
                  <a:lnTo>
                    <a:pt x="532" y="543"/>
                  </a:lnTo>
                  <a:lnTo>
                    <a:pt x="532" y="539"/>
                  </a:lnTo>
                  <a:lnTo>
                    <a:pt x="531" y="539"/>
                  </a:lnTo>
                  <a:lnTo>
                    <a:pt x="530" y="542"/>
                  </a:lnTo>
                  <a:lnTo>
                    <a:pt x="526" y="539"/>
                  </a:lnTo>
                  <a:lnTo>
                    <a:pt x="522" y="535"/>
                  </a:lnTo>
                  <a:lnTo>
                    <a:pt x="521" y="529"/>
                  </a:lnTo>
                  <a:lnTo>
                    <a:pt x="522" y="529"/>
                  </a:lnTo>
                  <a:lnTo>
                    <a:pt x="522" y="528"/>
                  </a:lnTo>
                  <a:lnTo>
                    <a:pt x="521" y="528"/>
                  </a:lnTo>
                  <a:lnTo>
                    <a:pt x="519" y="523"/>
                  </a:lnTo>
                  <a:lnTo>
                    <a:pt x="522" y="523"/>
                  </a:lnTo>
                  <a:lnTo>
                    <a:pt x="523" y="522"/>
                  </a:lnTo>
                  <a:lnTo>
                    <a:pt x="523" y="521"/>
                  </a:lnTo>
                  <a:lnTo>
                    <a:pt x="523" y="520"/>
                  </a:lnTo>
                  <a:lnTo>
                    <a:pt x="524" y="520"/>
                  </a:lnTo>
                  <a:lnTo>
                    <a:pt x="524" y="518"/>
                  </a:lnTo>
                  <a:lnTo>
                    <a:pt x="529" y="518"/>
                  </a:lnTo>
                  <a:lnTo>
                    <a:pt x="529" y="520"/>
                  </a:lnTo>
                  <a:lnTo>
                    <a:pt x="531" y="518"/>
                  </a:lnTo>
                  <a:lnTo>
                    <a:pt x="531" y="516"/>
                  </a:lnTo>
                  <a:lnTo>
                    <a:pt x="519" y="517"/>
                  </a:lnTo>
                  <a:lnTo>
                    <a:pt x="519" y="516"/>
                  </a:lnTo>
                  <a:lnTo>
                    <a:pt x="531" y="516"/>
                  </a:lnTo>
                  <a:lnTo>
                    <a:pt x="531" y="514"/>
                  </a:lnTo>
                  <a:lnTo>
                    <a:pt x="531" y="511"/>
                  </a:lnTo>
                  <a:lnTo>
                    <a:pt x="530" y="511"/>
                  </a:lnTo>
                  <a:lnTo>
                    <a:pt x="529" y="512"/>
                  </a:lnTo>
                  <a:lnTo>
                    <a:pt x="527" y="512"/>
                  </a:lnTo>
                  <a:lnTo>
                    <a:pt x="524" y="512"/>
                  </a:lnTo>
                  <a:lnTo>
                    <a:pt x="522" y="512"/>
                  </a:lnTo>
                  <a:lnTo>
                    <a:pt x="521" y="511"/>
                  </a:lnTo>
                  <a:lnTo>
                    <a:pt x="521" y="509"/>
                  </a:lnTo>
                  <a:lnTo>
                    <a:pt x="521" y="508"/>
                  </a:lnTo>
                  <a:lnTo>
                    <a:pt x="522" y="507"/>
                  </a:lnTo>
                  <a:lnTo>
                    <a:pt x="523" y="507"/>
                  </a:lnTo>
                  <a:lnTo>
                    <a:pt x="524" y="507"/>
                  </a:lnTo>
                  <a:lnTo>
                    <a:pt x="518" y="507"/>
                  </a:lnTo>
                  <a:lnTo>
                    <a:pt x="518" y="508"/>
                  </a:lnTo>
                  <a:lnTo>
                    <a:pt x="517" y="508"/>
                  </a:lnTo>
                  <a:lnTo>
                    <a:pt x="517" y="507"/>
                  </a:lnTo>
                  <a:lnTo>
                    <a:pt x="524" y="506"/>
                  </a:lnTo>
                  <a:lnTo>
                    <a:pt x="529" y="506"/>
                  </a:lnTo>
                  <a:lnTo>
                    <a:pt x="529" y="505"/>
                  </a:lnTo>
                  <a:lnTo>
                    <a:pt x="531" y="505"/>
                  </a:lnTo>
                  <a:lnTo>
                    <a:pt x="530" y="501"/>
                  </a:lnTo>
                  <a:lnTo>
                    <a:pt x="527" y="501"/>
                  </a:lnTo>
                  <a:lnTo>
                    <a:pt x="517" y="503"/>
                  </a:lnTo>
                  <a:lnTo>
                    <a:pt x="517" y="499"/>
                  </a:lnTo>
                  <a:lnTo>
                    <a:pt x="522" y="499"/>
                  </a:lnTo>
                  <a:lnTo>
                    <a:pt x="525" y="499"/>
                  </a:lnTo>
                  <a:lnTo>
                    <a:pt x="526" y="499"/>
                  </a:lnTo>
                  <a:lnTo>
                    <a:pt x="527" y="499"/>
                  </a:lnTo>
                  <a:lnTo>
                    <a:pt x="529" y="499"/>
                  </a:lnTo>
                  <a:lnTo>
                    <a:pt x="530" y="499"/>
                  </a:lnTo>
                  <a:lnTo>
                    <a:pt x="530" y="495"/>
                  </a:lnTo>
                  <a:lnTo>
                    <a:pt x="529" y="495"/>
                  </a:lnTo>
                  <a:lnTo>
                    <a:pt x="527" y="495"/>
                  </a:lnTo>
                  <a:lnTo>
                    <a:pt x="527" y="494"/>
                  </a:lnTo>
                  <a:lnTo>
                    <a:pt x="530" y="494"/>
                  </a:lnTo>
                  <a:lnTo>
                    <a:pt x="530" y="492"/>
                  </a:lnTo>
                  <a:lnTo>
                    <a:pt x="529" y="492"/>
                  </a:lnTo>
                  <a:lnTo>
                    <a:pt x="518" y="494"/>
                  </a:lnTo>
                  <a:lnTo>
                    <a:pt x="518" y="491"/>
                  </a:lnTo>
                  <a:lnTo>
                    <a:pt x="521" y="491"/>
                  </a:lnTo>
                  <a:lnTo>
                    <a:pt x="530" y="491"/>
                  </a:lnTo>
                  <a:lnTo>
                    <a:pt x="530" y="490"/>
                  </a:lnTo>
                  <a:lnTo>
                    <a:pt x="530" y="489"/>
                  </a:lnTo>
                  <a:lnTo>
                    <a:pt x="525" y="489"/>
                  </a:lnTo>
                  <a:lnTo>
                    <a:pt x="525" y="488"/>
                  </a:lnTo>
                  <a:lnTo>
                    <a:pt x="529" y="488"/>
                  </a:lnTo>
                  <a:lnTo>
                    <a:pt x="529" y="487"/>
                  </a:lnTo>
                  <a:lnTo>
                    <a:pt x="525" y="487"/>
                  </a:lnTo>
                  <a:lnTo>
                    <a:pt x="525" y="486"/>
                  </a:lnTo>
                  <a:lnTo>
                    <a:pt x="530" y="486"/>
                  </a:lnTo>
                  <a:lnTo>
                    <a:pt x="530" y="484"/>
                  </a:lnTo>
                  <a:lnTo>
                    <a:pt x="529" y="484"/>
                  </a:lnTo>
                  <a:lnTo>
                    <a:pt x="527" y="484"/>
                  </a:lnTo>
                  <a:lnTo>
                    <a:pt x="521" y="484"/>
                  </a:lnTo>
                  <a:lnTo>
                    <a:pt x="524" y="483"/>
                  </a:lnTo>
                  <a:lnTo>
                    <a:pt x="526" y="483"/>
                  </a:lnTo>
                  <a:lnTo>
                    <a:pt x="527" y="483"/>
                  </a:lnTo>
                  <a:lnTo>
                    <a:pt x="526" y="483"/>
                  </a:lnTo>
                  <a:lnTo>
                    <a:pt x="525" y="482"/>
                  </a:lnTo>
                  <a:lnTo>
                    <a:pt x="526" y="482"/>
                  </a:lnTo>
                  <a:lnTo>
                    <a:pt x="521" y="482"/>
                  </a:lnTo>
                  <a:lnTo>
                    <a:pt x="521" y="481"/>
                  </a:lnTo>
                  <a:lnTo>
                    <a:pt x="526" y="481"/>
                  </a:lnTo>
                  <a:lnTo>
                    <a:pt x="525" y="480"/>
                  </a:lnTo>
                  <a:lnTo>
                    <a:pt x="525" y="479"/>
                  </a:lnTo>
                  <a:lnTo>
                    <a:pt x="523" y="479"/>
                  </a:lnTo>
                  <a:lnTo>
                    <a:pt x="522" y="478"/>
                  </a:lnTo>
                  <a:lnTo>
                    <a:pt x="522" y="476"/>
                  </a:lnTo>
                  <a:lnTo>
                    <a:pt x="522" y="473"/>
                  </a:lnTo>
                  <a:lnTo>
                    <a:pt x="524" y="473"/>
                  </a:lnTo>
                  <a:lnTo>
                    <a:pt x="524" y="472"/>
                  </a:lnTo>
                  <a:lnTo>
                    <a:pt x="525" y="471"/>
                  </a:lnTo>
                  <a:lnTo>
                    <a:pt x="525" y="470"/>
                  </a:lnTo>
                  <a:lnTo>
                    <a:pt x="524" y="470"/>
                  </a:lnTo>
                  <a:lnTo>
                    <a:pt x="524" y="469"/>
                  </a:lnTo>
                  <a:lnTo>
                    <a:pt x="524" y="464"/>
                  </a:lnTo>
                  <a:lnTo>
                    <a:pt x="524" y="463"/>
                  </a:lnTo>
                  <a:lnTo>
                    <a:pt x="524" y="462"/>
                  </a:lnTo>
                  <a:lnTo>
                    <a:pt x="524" y="461"/>
                  </a:lnTo>
                  <a:lnTo>
                    <a:pt x="523" y="461"/>
                  </a:lnTo>
                  <a:lnTo>
                    <a:pt x="523" y="459"/>
                  </a:lnTo>
                  <a:lnTo>
                    <a:pt x="521" y="459"/>
                  </a:lnTo>
                  <a:lnTo>
                    <a:pt x="518" y="459"/>
                  </a:lnTo>
                  <a:lnTo>
                    <a:pt x="517" y="459"/>
                  </a:lnTo>
                  <a:lnTo>
                    <a:pt x="514" y="458"/>
                  </a:lnTo>
                  <a:lnTo>
                    <a:pt x="507" y="457"/>
                  </a:lnTo>
                  <a:lnTo>
                    <a:pt x="506" y="457"/>
                  </a:lnTo>
                  <a:lnTo>
                    <a:pt x="506" y="459"/>
                  </a:lnTo>
                  <a:lnTo>
                    <a:pt x="501" y="458"/>
                  </a:lnTo>
                  <a:lnTo>
                    <a:pt x="502" y="457"/>
                  </a:lnTo>
                  <a:lnTo>
                    <a:pt x="498" y="456"/>
                  </a:lnTo>
                  <a:lnTo>
                    <a:pt x="497" y="455"/>
                  </a:lnTo>
                  <a:lnTo>
                    <a:pt x="496" y="456"/>
                  </a:lnTo>
                  <a:lnTo>
                    <a:pt x="494" y="455"/>
                  </a:lnTo>
                  <a:lnTo>
                    <a:pt x="493" y="457"/>
                  </a:lnTo>
                  <a:lnTo>
                    <a:pt x="492" y="458"/>
                  </a:lnTo>
                  <a:lnTo>
                    <a:pt x="493" y="458"/>
                  </a:lnTo>
                  <a:lnTo>
                    <a:pt x="492" y="461"/>
                  </a:lnTo>
                  <a:lnTo>
                    <a:pt x="491" y="459"/>
                  </a:lnTo>
                  <a:lnTo>
                    <a:pt x="494" y="455"/>
                  </a:lnTo>
                  <a:lnTo>
                    <a:pt x="493" y="455"/>
                  </a:lnTo>
                  <a:lnTo>
                    <a:pt x="492" y="455"/>
                  </a:lnTo>
                  <a:lnTo>
                    <a:pt x="490" y="454"/>
                  </a:lnTo>
                  <a:lnTo>
                    <a:pt x="489" y="454"/>
                  </a:lnTo>
                  <a:lnTo>
                    <a:pt x="489" y="453"/>
                  </a:lnTo>
                  <a:lnTo>
                    <a:pt x="490" y="450"/>
                  </a:lnTo>
                  <a:lnTo>
                    <a:pt x="489" y="450"/>
                  </a:lnTo>
                  <a:lnTo>
                    <a:pt x="489" y="449"/>
                  </a:lnTo>
                  <a:lnTo>
                    <a:pt x="489" y="448"/>
                  </a:lnTo>
                  <a:lnTo>
                    <a:pt x="489" y="447"/>
                  </a:lnTo>
                  <a:lnTo>
                    <a:pt x="491" y="448"/>
                  </a:lnTo>
                  <a:lnTo>
                    <a:pt x="492" y="446"/>
                  </a:lnTo>
                  <a:lnTo>
                    <a:pt x="492" y="445"/>
                  </a:lnTo>
                  <a:lnTo>
                    <a:pt x="490" y="445"/>
                  </a:lnTo>
                  <a:lnTo>
                    <a:pt x="490" y="444"/>
                  </a:lnTo>
                  <a:lnTo>
                    <a:pt x="489" y="442"/>
                  </a:lnTo>
                  <a:lnTo>
                    <a:pt x="488" y="444"/>
                  </a:lnTo>
                  <a:lnTo>
                    <a:pt x="487" y="442"/>
                  </a:lnTo>
                  <a:lnTo>
                    <a:pt x="485" y="442"/>
                  </a:lnTo>
                  <a:lnTo>
                    <a:pt x="484" y="441"/>
                  </a:lnTo>
                  <a:lnTo>
                    <a:pt x="483" y="440"/>
                  </a:lnTo>
                  <a:lnTo>
                    <a:pt x="482" y="440"/>
                  </a:lnTo>
                  <a:lnTo>
                    <a:pt x="481" y="439"/>
                  </a:lnTo>
                  <a:lnTo>
                    <a:pt x="480" y="438"/>
                  </a:lnTo>
                  <a:lnTo>
                    <a:pt x="480" y="437"/>
                  </a:lnTo>
                  <a:lnTo>
                    <a:pt x="477" y="436"/>
                  </a:lnTo>
                  <a:lnTo>
                    <a:pt x="475" y="438"/>
                  </a:lnTo>
                  <a:lnTo>
                    <a:pt x="474" y="437"/>
                  </a:lnTo>
                  <a:lnTo>
                    <a:pt x="475" y="436"/>
                  </a:lnTo>
                  <a:lnTo>
                    <a:pt x="476" y="436"/>
                  </a:lnTo>
                  <a:lnTo>
                    <a:pt x="475" y="435"/>
                  </a:lnTo>
                  <a:lnTo>
                    <a:pt x="476" y="435"/>
                  </a:lnTo>
                  <a:lnTo>
                    <a:pt x="475" y="433"/>
                  </a:lnTo>
                  <a:lnTo>
                    <a:pt x="474" y="432"/>
                  </a:lnTo>
                  <a:lnTo>
                    <a:pt x="473" y="432"/>
                  </a:lnTo>
                  <a:lnTo>
                    <a:pt x="473" y="431"/>
                  </a:lnTo>
                  <a:lnTo>
                    <a:pt x="472" y="431"/>
                  </a:lnTo>
                  <a:lnTo>
                    <a:pt x="471" y="430"/>
                  </a:lnTo>
                  <a:lnTo>
                    <a:pt x="468" y="432"/>
                  </a:lnTo>
                  <a:lnTo>
                    <a:pt x="468" y="431"/>
                  </a:lnTo>
                  <a:lnTo>
                    <a:pt x="470" y="429"/>
                  </a:lnTo>
                  <a:lnTo>
                    <a:pt x="468" y="430"/>
                  </a:lnTo>
                  <a:lnTo>
                    <a:pt x="468" y="429"/>
                  </a:lnTo>
                  <a:lnTo>
                    <a:pt x="468" y="428"/>
                  </a:lnTo>
                  <a:lnTo>
                    <a:pt x="468" y="427"/>
                  </a:lnTo>
                  <a:lnTo>
                    <a:pt x="468" y="428"/>
                  </a:lnTo>
                  <a:lnTo>
                    <a:pt x="467" y="428"/>
                  </a:lnTo>
                  <a:lnTo>
                    <a:pt x="466" y="428"/>
                  </a:lnTo>
                  <a:lnTo>
                    <a:pt x="465" y="428"/>
                  </a:lnTo>
                  <a:lnTo>
                    <a:pt x="462" y="427"/>
                  </a:lnTo>
                  <a:lnTo>
                    <a:pt x="460" y="427"/>
                  </a:lnTo>
                  <a:lnTo>
                    <a:pt x="460" y="430"/>
                  </a:lnTo>
                  <a:lnTo>
                    <a:pt x="459" y="430"/>
                  </a:lnTo>
                  <a:lnTo>
                    <a:pt x="459" y="431"/>
                  </a:lnTo>
                  <a:lnTo>
                    <a:pt x="462" y="431"/>
                  </a:lnTo>
                  <a:lnTo>
                    <a:pt x="462" y="432"/>
                  </a:lnTo>
                  <a:lnTo>
                    <a:pt x="459" y="432"/>
                  </a:lnTo>
                  <a:lnTo>
                    <a:pt x="458" y="433"/>
                  </a:lnTo>
                  <a:lnTo>
                    <a:pt x="457" y="433"/>
                  </a:lnTo>
                  <a:lnTo>
                    <a:pt x="454" y="433"/>
                  </a:lnTo>
                  <a:lnTo>
                    <a:pt x="454" y="435"/>
                  </a:lnTo>
                  <a:lnTo>
                    <a:pt x="457" y="435"/>
                  </a:lnTo>
                  <a:lnTo>
                    <a:pt x="457" y="433"/>
                  </a:lnTo>
                  <a:lnTo>
                    <a:pt x="458" y="433"/>
                  </a:lnTo>
                  <a:lnTo>
                    <a:pt x="459" y="435"/>
                  </a:lnTo>
                  <a:lnTo>
                    <a:pt x="458" y="435"/>
                  </a:lnTo>
                  <a:lnTo>
                    <a:pt x="454" y="435"/>
                  </a:lnTo>
                  <a:lnTo>
                    <a:pt x="454" y="436"/>
                  </a:lnTo>
                  <a:lnTo>
                    <a:pt x="456" y="436"/>
                  </a:lnTo>
                  <a:lnTo>
                    <a:pt x="458" y="436"/>
                  </a:lnTo>
                  <a:lnTo>
                    <a:pt x="458" y="437"/>
                  </a:lnTo>
                  <a:lnTo>
                    <a:pt x="460" y="436"/>
                  </a:lnTo>
                  <a:lnTo>
                    <a:pt x="462" y="436"/>
                  </a:lnTo>
                  <a:lnTo>
                    <a:pt x="463" y="436"/>
                  </a:lnTo>
                  <a:lnTo>
                    <a:pt x="463" y="437"/>
                  </a:lnTo>
                  <a:lnTo>
                    <a:pt x="463" y="438"/>
                  </a:lnTo>
                  <a:lnTo>
                    <a:pt x="463" y="439"/>
                  </a:lnTo>
                  <a:lnTo>
                    <a:pt x="463" y="440"/>
                  </a:lnTo>
                  <a:lnTo>
                    <a:pt x="463" y="441"/>
                  </a:lnTo>
                  <a:lnTo>
                    <a:pt x="463" y="442"/>
                  </a:lnTo>
                  <a:lnTo>
                    <a:pt x="460" y="442"/>
                  </a:lnTo>
                  <a:lnTo>
                    <a:pt x="464" y="445"/>
                  </a:lnTo>
                  <a:lnTo>
                    <a:pt x="464" y="446"/>
                  </a:lnTo>
                  <a:lnTo>
                    <a:pt x="462" y="447"/>
                  </a:lnTo>
                  <a:lnTo>
                    <a:pt x="462" y="446"/>
                  </a:lnTo>
                  <a:lnTo>
                    <a:pt x="458" y="442"/>
                  </a:lnTo>
                  <a:lnTo>
                    <a:pt x="457" y="444"/>
                  </a:lnTo>
                  <a:lnTo>
                    <a:pt x="458" y="444"/>
                  </a:lnTo>
                  <a:lnTo>
                    <a:pt x="457" y="444"/>
                  </a:lnTo>
                  <a:lnTo>
                    <a:pt x="455" y="446"/>
                  </a:lnTo>
                  <a:lnTo>
                    <a:pt x="451" y="441"/>
                  </a:lnTo>
                  <a:lnTo>
                    <a:pt x="450" y="442"/>
                  </a:lnTo>
                  <a:lnTo>
                    <a:pt x="449" y="441"/>
                  </a:lnTo>
                  <a:lnTo>
                    <a:pt x="450" y="440"/>
                  </a:lnTo>
                  <a:lnTo>
                    <a:pt x="451" y="440"/>
                  </a:lnTo>
                  <a:lnTo>
                    <a:pt x="450" y="440"/>
                  </a:lnTo>
                  <a:lnTo>
                    <a:pt x="449" y="439"/>
                  </a:lnTo>
                  <a:lnTo>
                    <a:pt x="449" y="438"/>
                  </a:lnTo>
                  <a:lnTo>
                    <a:pt x="448" y="438"/>
                  </a:lnTo>
                  <a:lnTo>
                    <a:pt x="448" y="436"/>
                  </a:lnTo>
                  <a:lnTo>
                    <a:pt x="448" y="435"/>
                  </a:lnTo>
                  <a:lnTo>
                    <a:pt x="446" y="435"/>
                  </a:lnTo>
                  <a:lnTo>
                    <a:pt x="447" y="441"/>
                  </a:lnTo>
                  <a:lnTo>
                    <a:pt x="445" y="441"/>
                  </a:lnTo>
                  <a:lnTo>
                    <a:pt x="443" y="435"/>
                  </a:lnTo>
                  <a:lnTo>
                    <a:pt x="445" y="435"/>
                  </a:lnTo>
                  <a:lnTo>
                    <a:pt x="446" y="435"/>
                  </a:lnTo>
                  <a:lnTo>
                    <a:pt x="443" y="435"/>
                  </a:lnTo>
                  <a:lnTo>
                    <a:pt x="442" y="435"/>
                  </a:lnTo>
                  <a:lnTo>
                    <a:pt x="442" y="436"/>
                  </a:lnTo>
                  <a:lnTo>
                    <a:pt x="441" y="435"/>
                  </a:lnTo>
                  <a:lnTo>
                    <a:pt x="442" y="441"/>
                  </a:lnTo>
                  <a:lnTo>
                    <a:pt x="441" y="441"/>
                  </a:lnTo>
                  <a:lnTo>
                    <a:pt x="441" y="438"/>
                  </a:lnTo>
                  <a:lnTo>
                    <a:pt x="438" y="440"/>
                  </a:lnTo>
                  <a:lnTo>
                    <a:pt x="439" y="441"/>
                  </a:lnTo>
                  <a:lnTo>
                    <a:pt x="437" y="442"/>
                  </a:lnTo>
                  <a:lnTo>
                    <a:pt x="435" y="441"/>
                  </a:lnTo>
                  <a:lnTo>
                    <a:pt x="437" y="442"/>
                  </a:lnTo>
                  <a:lnTo>
                    <a:pt x="437" y="444"/>
                  </a:lnTo>
                  <a:lnTo>
                    <a:pt x="435" y="444"/>
                  </a:lnTo>
                  <a:lnTo>
                    <a:pt x="434" y="442"/>
                  </a:lnTo>
                  <a:lnTo>
                    <a:pt x="434" y="444"/>
                  </a:lnTo>
                  <a:lnTo>
                    <a:pt x="433" y="444"/>
                  </a:lnTo>
                  <a:lnTo>
                    <a:pt x="437" y="447"/>
                  </a:lnTo>
                  <a:lnTo>
                    <a:pt x="433" y="445"/>
                  </a:lnTo>
                  <a:lnTo>
                    <a:pt x="431" y="446"/>
                  </a:lnTo>
                  <a:lnTo>
                    <a:pt x="432" y="446"/>
                  </a:lnTo>
                  <a:lnTo>
                    <a:pt x="431" y="447"/>
                  </a:lnTo>
                  <a:lnTo>
                    <a:pt x="430" y="448"/>
                  </a:lnTo>
                  <a:lnTo>
                    <a:pt x="429" y="447"/>
                  </a:lnTo>
                  <a:lnTo>
                    <a:pt x="429" y="450"/>
                  </a:lnTo>
                  <a:lnTo>
                    <a:pt x="429" y="447"/>
                  </a:lnTo>
                  <a:lnTo>
                    <a:pt x="428" y="447"/>
                  </a:lnTo>
                  <a:lnTo>
                    <a:pt x="428" y="448"/>
                  </a:lnTo>
                  <a:lnTo>
                    <a:pt x="424" y="448"/>
                  </a:lnTo>
                  <a:lnTo>
                    <a:pt x="423" y="447"/>
                  </a:lnTo>
                  <a:lnTo>
                    <a:pt x="422" y="448"/>
                  </a:lnTo>
                  <a:lnTo>
                    <a:pt x="418" y="447"/>
                  </a:lnTo>
                  <a:lnTo>
                    <a:pt x="417" y="448"/>
                  </a:lnTo>
                  <a:lnTo>
                    <a:pt x="416" y="448"/>
                  </a:lnTo>
                  <a:lnTo>
                    <a:pt x="413" y="446"/>
                  </a:lnTo>
                  <a:lnTo>
                    <a:pt x="413" y="445"/>
                  </a:lnTo>
                  <a:lnTo>
                    <a:pt x="413" y="444"/>
                  </a:lnTo>
                  <a:lnTo>
                    <a:pt x="413" y="442"/>
                  </a:lnTo>
                  <a:lnTo>
                    <a:pt x="413" y="441"/>
                  </a:lnTo>
                  <a:lnTo>
                    <a:pt x="414" y="436"/>
                  </a:lnTo>
                  <a:lnTo>
                    <a:pt x="420" y="436"/>
                  </a:lnTo>
                  <a:lnTo>
                    <a:pt x="421" y="435"/>
                  </a:lnTo>
                  <a:lnTo>
                    <a:pt x="420" y="435"/>
                  </a:lnTo>
                  <a:lnTo>
                    <a:pt x="420" y="432"/>
                  </a:lnTo>
                  <a:lnTo>
                    <a:pt x="428" y="432"/>
                  </a:lnTo>
                  <a:lnTo>
                    <a:pt x="420" y="432"/>
                  </a:lnTo>
                  <a:lnTo>
                    <a:pt x="415" y="432"/>
                  </a:lnTo>
                  <a:lnTo>
                    <a:pt x="414" y="432"/>
                  </a:lnTo>
                  <a:lnTo>
                    <a:pt x="408" y="432"/>
                  </a:lnTo>
                  <a:lnTo>
                    <a:pt x="406" y="432"/>
                  </a:lnTo>
                  <a:lnTo>
                    <a:pt x="405" y="432"/>
                  </a:lnTo>
                  <a:lnTo>
                    <a:pt x="404" y="432"/>
                  </a:lnTo>
                  <a:lnTo>
                    <a:pt x="404" y="431"/>
                  </a:lnTo>
                  <a:lnTo>
                    <a:pt x="403" y="429"/>
                  </a:lnTo>
                  <a:lnTo>
                    <a:pt x="399" y="417"/>
                  </a:lnTo>
                  <a:lnTo>
                    <a:pt x="395" y="403"/>
                  </a:lnTo>
                  <a:lnTo>
                    <a:pt x="395" y="402"/>
                  </a:lnTo>
                  <a:lnTo>
                    <a:pt x="398" y="416"/>
                  </a:lnTo>
                  <a:lnTo>
                    <a:pt x="400" y="428"/>
                  </a:lnTo>
                  <a:lnTo>
                    <a:pt x="398" y="429"/>
                  </a:lnTo>
                  <a:lnTo>
                    <a:pt x="398" y="425"/>
                  </a:lnTo>
                  <a:lnTo>
                    <a:pt x="397" y="422"/>
                  </a:lnTo>
                  <a:lnTo>
                    <a:pt x="395" y="422"/>
                  </a:lnTo>
                  <a:lnTo>
                    <a:pt x="396" y="427"/>
                  </a:lnTo>
                  <a:lnTo>
                    <a:pt x="392" y="425"/>
                  </a:lnTo>
                  <a:lnTo>
                    <a:pt x="391" y="412"/>
                  </a:lnTo>
                  <a:lnTo>
                    <a:pt x="390" y="412"/>
                  </a:lnTo>
                  <a:lnTo>
                    <a:pt x="390" y="423"/>
                  </a:lnTo>
                  <a:lnTo>
                    <a:pt x="388" y="423"/>
                  </a:lnTo>
                  <a:lnTo>
                    <a:pt x="387" y="412"/>
                  </a:lnTo>
                  <a:lnTo>
                    <a:pt x="384" y="412"/>
                  </a:lnTo>
                  <a:lnTo>
                    <a:pt x="384" y="416"/>
                  </a:lnTo>
                  <a:lnTo>
                    <a:pt x="386" y="422"/>
                  </a:lnTo>
                  <a:lnTo>
                    <a:pt x="383" y="421"/>
                  </a:lnTo>
                  <a:lnTo>
                    <a:pt x="382" y="414"/>
                  </a:lnTo>
                  <a:lnTo>
                    <a:pt x="380" y="414"/>
                  </a:lnTo>
                  <a:lnTo>
                    <a:pt x="379" y="415"/>
                  </a:lnTo>
                  <a:lnTo>
                    <a:pt x="378" y="414"/>
                  </a:lnTo>
                  <a:lnTo>
                    <a:pt x="374" y="414"/>
                  </a:lnTo>
                  <a:lnTo>
                    <a:pt x="374" y="417"/>
                  </a:lnTo>
                  <a:lnTo>
                    <a:pt x="373" y="417"/>
                  </a:lnTo>
                  <a:lnTo>
                    <a:pt x="373" y="415"/>
                  </a:lnTo>
                  <a:lnTo>
                    <a:pt x="372" y="415"/>
                  </a:lnTo>
                  <a:lnTo>
                    <a:pt x="371" y="416"/>
                  </a:lnTo>
                  <a:lnTo>
                    <a:pt x="371" y="423"/>
                  </a:lnTo>
                  <a:lnTo>
                    <a:pt x="371" y="432"/>
                  </a:lnTo>
                  <a:lnTo>
                    <a:pt x="373" y="435"/>
                  </a:lnTo>
                  <a:lnTo>
                    <a:pt x="375" y="435"/>
                  </a:lnTo>
                  <a:lnTo>
                    <a:pt x="386" y="433"/>
                  </a:lnTo>
                  <a:lnTo>
                    <a:pt x="387" y="433"/>
                  </a:lnTo>
                  <a:lnTo>
                    <a:pt x="387" y="432"/>
                  </a:lnTo>
                  <a:lnTo>
                    <a:pt x="388" y="432"/>
                  </a:lnTo>
                  <a:lnTo>
                    <a:pt x="388" y="433"/>
                  </a:lnTo>
                  <a:lnTo>
                    <a:pt x="388" y="436"/>
                  </a:lnTo>
                  <a:lnTo>
                    <a:pt x="390" y="436"/>
                  </a:lnTo>
                  <a:lnTo>
                    <a:pt x="391" y="437"/>
                  </a:lnTo>
                  <a:lnTo>
                    <a:pt x="392" y="437"/>
                  </a:lnTo>
                  <a:lnTo>
                    <a:pt x="394" y="438"/>
                  </a:lnTo>
                  <a:lnTo>
                    <a:pt x="396" y="440"/>
                  </a:lnTo>
                  <a:lnTo>
                    <a:pt x="396" y="441"/>
                  </a:lnTo>
                  <a:lnTo>
                    <a:pt x="396" y="442"/>
                  </a:lnTo>
                  <a:lnTo>
                    <a:pt x="397" y="442"/>
                  </a:lnTo>
                  <a:lnTo>
                    <a:pt x="397" y="444"/>
                  </a:lnTo>
                  <a:lnTo>
                    <a:pt x="396" y="444"/>
                  </a:lnTo>
                  <a:lnTo>
                    <a:pt x="395" y="444"/>
                  </a:lnTo>
                  <a:lnTo>
                    <a:pt x="394" y="445"/>
                  </a:lnTo>
                  <a:lnTo>
                    <a:pt x="392" y="445"/>
                  </a:lnTo>
                  <a:lnTo>
                    <a:pt x="392" y="447"/>
                  </a:lnTo>
                  <a:lnTo>
                    <a:pt x="399" y="446"/>
                  </a:lnTo>
                  <a:lnTo>
                    <a:pt x="399" y="447"/>
                  </a:lnTo>
                  <a:lnTo>
                    <a:pt x="394" y="448"/>
                  </a:lnTo>
                  <a:lnTo>
                    <a:pt x="392" y="448"/>
                  </a:lnTo>
                  <a:lnTo>
                    <a:pt x="392" y="449"/>
                  </a:lnTo>
                  <a:lnTo>
                    <a:pt x="392" y="450"/>
                  </a:lnTo>
                  <a:lnTo>
                    <a:pt x="400" y="449"/>
                  </a:lnTo>
                  <a:lnTo>
                    <a:pt x="400" y="450"/>
                  </a:lnTo>
                  <a:lnTo>
                    <a:pt x="395" y="450"/>
                  </a:lnTo>
                  <a:lnTo>
                    <a:pt x="395" y="452"/>
                  </a:lnTo>
                  <a:lnTo>
                    <a:pt x="394" y="452"/>
                  </a:lnTo>
                  <a:lnTo>
                    <a:pt x="394" y="453"/>
                  </a:lnTo>
                  <a:lnTo>
                    <a:pt x="394" y="454"/>
                  </a:lnTo>
                  <a:lnTo>
                    <a:pt x="397" y="454"/>
                  </a:lnTo>
                  <a:lnTo>
                    <a:pt x="398" y="454"/>
                  </a:lnTo>
                  <a:lnTo>
                    <a:pt x="399" y="454"/>
                  </a:lnTo>
                  <a:lnTo>
                    <a:pt x="400" y="454"/>
                  </a:lnTo>
                  <a:lnTo>
                    <a:pt x="400" y="453"/>
                  </a:lnTo>
                  <a:lnTo>
                    <a:pt x="401" y="453"/>
                  </a:lnTo>
                  <a:lnTo>
                    <a:pt x="403" y="453"/>
                  </a:lnTo>
                  <a:lnTo>
                    <a:pt x="403" y="454"/>
                  </a:lnTo>
                  <a:lnTo>
                    <a:pt x="401" y="454"/>
                  </a:lnTo>
                  <a:lnTo>
                    <a:pt x="400" y="454"/>
                  </a:lnTo>
                  <a:lnTo>
                    <a:pt x="400" y="456"/>
                  </a:lnTo>
                  <a:lnTo>
                    <a:pt x="397" y="457"/>
                  </a:lnTo>
                  <a:lnTo>
                    <a:pt x="398" y="459"/>
                  </a:lnTo>
                  <a:lnTo>
                    <a:pt x="399" y="459"/>
                  </a:lnTo>
                  <a:lnTo>
                    <a:pt x="399" y="461"/>
                  </a:lnTo>
                  <a:lnTo>
                    <a:pt x="398" y="461"/>
                  </a:lnTo>
                  <a:lnTo>
                    <a:pt x="399" y="462"/>
                  </a:lnTo>
                  <a:lnTo>
                    <a:pt x="398" y="463"/>
                  </a:lnTo>
                  <a:lnTo>
                    <a:pt x="398" y="464"/>
                  </a:lnTo>
                  <a:lnTo>
                    <a:pt x="398" y="465"/>
                  </a:lnTo>
                  <a:lnTo>
                    <a:pt x="401" y="465"/>
                  </a:lnTo>
                  <a:lnTo>
                    <a:pt x="401" y="467"/>
                  </a:lnTo>
                  <a:lnTo>
                    <a:pt x="407" y="467"/>
                  </a:lnTo>
                  <a:lnTo>
                    <a:pt x="408" y="467"/>
                  </a:lnTo>
                  <a:lnTo>
                    <a:pt x="407" y="469"/>
                  </a:lnTo>
                  <a:lnTo>
                    <a:pt x="409" y="470"/>
                  </a:lnTo>
                  <a:lnTo>
                    <a:pt x="411" y="471"/>
                  </a:lnTo>
                  <a:lnTo>
                    <a:pt x="412" y="471"/>
                  </a:lnTo>
                  <a:lnTo>
                    <a:pt x="413" y="471"/>
                  </a:lnTo>
                  <a:lnTo>
                    <a:pt x="416" y="472"/>
                  </a:lnTo>
                  <a:lnTo>
                    <a:pt x="416" y="473"/>
                  </a:lnTo>
                  <a:lnTo>
                    <a:pt x="418" y="471"/>
                  </a:lnTo>
                  <a:lnTo>
                    <a:pt x="418" y="472"/>
                  </a:lnTo>
                  <a:lnTo>
                    <a:pt x="416" y="475"/>
                  </a:lnTo>
                  <a:lnTo>
                    <a:pt x="417" y="475"/>
                  </a:lnTo>
                  <a:lnTo>
                    <a:pt x="418" y="475"/>
                  </a:lnTo>
                  <a:lnTo>
                    <a:pt x="418" y="476"/>
                  </a:lnTo>
                  <a:lnTo>
                    <a:pt x="420" y="476"/>
                  </a:lnTo>
                  <a:lnTo>
                    <a:pt x="420" y="475"/>
                  </a:lnTo>
                  <a:lnTo>
                    <a:pt x="421" y="472"/>
                  </a:lnTo>
                  <a:lnTo>
                    <a:pt x="422" y="473"/>
                  </a:lnTo>
                  <a:lnTo>
                    <a:pt x="421" y="473"/>
                  </a:lnTo>
                  <a:lnTo>
                    <a:pt x="421" y="474"/>
                  </a:lnTo>
                  <a:lnTo>
                    <a:pt x="420" y="476"/>
                  </a:lnTo>
                  <a:lnTo>
                    <a:pt x="420" y="478"/>
                  </a:lnTo>
                  <a:lnTo>
                    <a:pt x="418" y="478"/>
                  </a:lnTo>
                  <a:lnTo>
                    <a:pt x="420" y="478"/>
                  </a:lnTo>
                  <a:lnTo>
                    <a:pt x="420" y="479"/>
                  </a:lnTo>
                  <a:lnTo>
                    <a:pt x="420" y="478"/>
                  </a:lnTo>
                  <a:lnTo>
                    <a:pt x="421" y="476"/>
                  </a:lnTo>
                  <a:lnTo>
                    <a:pt x="421" y="475"/>
                  </a:lnTo>
                  <a:lnTo>
                    <a:pt x="421" y="474"/>
                  </a:lnTo>
                  <a:lnTo>
                    <a:pt x="422" y="474"/>
                  </a:lnTo>
                  <a:lnTo>
                    <a:pt x="422" y="473"/>
                  </a:lnTo>
                  <a:lnTo>
                    <a:pt x="422" y="474"/>
                  </a:lnTo>
                  <a:lnTo>
                    <a:pt x="423" y="474"/>
                  </a:lnTo>
                  <a:lnTo>
                    <a:pt x="424" y="475"/>
                  </a:lnTo>
                  <a:lnTo>
                    <a:pt x="425" y="475"/>
                  </a:lnTo>
                  <a:lnTo>
                    <a:pt x="426" y="474"/>
                  </a:lnTo>
                  <a:lnTo>
                    <a:pt x="426" y="473"/>
                  </a:lnTo>
                  <a:lnTo>
                    <a:pt x="428" y="473"/>
                  </a:lnTo>
                  <a:lnTo>
                    <a:pt x="428" y="472"/>
                  </a:lnTo>
                  <a:lnTo>
                    <a:pt x="429" y="472"/>
                  </a:lnTo>
                  <a:lnTo>
                    <a:pt x="429" y="471"/>
                  </a:lnTo>
                  <a:lnTo>
                    <a:pt x="429" y="470"/>
                  </a:lnTo>
                  <a:lnTo>
                    <a:pt x="429" y="469"/>
                  </a:lnTo>
                  <a:lnTo>
                    <a:pt x="430" y="469"/>
                  </a:lnTo>
                  <a:lnTo>
                    <a:pt x="432" y="467"/>
                  </a:lnTo>
                  <a:lnTo>
                    <a:pt x="432" y="466"/>
                  </a:lnTo>
                  <a:lnTo>
                    <a:pt x="431" y="467"/>
                  </a:lnTo>
                  <a:lnTo>
                    <a:pt x="431" y="466"/>
                  </a:lnTo>
                  <a:lnTo>
                    <a:pt x="437" y="464"/>
                  </a:lnTo>
                  <a:lnTo>
                    <a:pt x="437" y="465"/>
                  </a:lnTo>
                  <a:lnTo>
                    <a:pt x="439" y="465"/>
                  </a:lnTo>
                  <a:lnTo>
                    <a:pt x="442" y="466"/>
                  </a:lnTo>
                  <a:lnTo>
                    <a:pt x="445" y="462"/>
                  </a:lnTo>
                  <a:lnTo>
                    <a:pt x="447" y="462"/>
                  </a:lnTo>
                  <a:lnTo>
                    <a:pt x="448" y="463"/>
                  </a:lnTo>
                  <a:lnTo>
                    <a:pt x="450" y="463"/>
                  </a:lnTo>
                  <a:lnTo>
                    <a:pt x="449" y="464"/>
                  </a:lnTo>
                  <a:lnTo>
                    <a:pt x="450" y="465"/>
                  </a:lnTo>
                  <a:lnTo>
                    <a:pt x="451" y="465"/>
                  </a:lnTo>
                  <a:lnTo>
                    <a:pt x="453" y="464"/>
                  </a:lnTo>
                  <a:lnTo>
                    <a:pt x="454" y="464"/>
                  </a:lnTo>
                  <a:lnTo>
                    <a:pt x="455" y="464"/>
                  </a:lnTo>
                  <a:lnTo>
                    <a:pt x="455" y="465"/>
                  </a:lnTo>
                  <a:lnTo>
                    <a:pt x="455" y="466"/>
                  </a:lnTo>
                  <a:lnTo>
                    <a:pt x="454" y="467"/>
                  </a:lnTo>
                  <a:lnTo>
                    <a:pt x="455" y="469"/>
                  </a:lnTo>
                  <a:lnTo>
                    <a:pt x="456" y="469"/>
                  </a:lnTo>
                  <a:lnTo>
                    <a:pt x="457" y="466"/>
                  </a:lnTo>
                  <a:lnTo>
                    <a:pt x="458" y="467"/>
                  </a:lnTo>
                  <a:lnTo>
                    <a:pt x="456" y="472"/>
                  </a:lnTo>
                  <a:lnTo>
                    <a:pt x="455" y="473"/>
                  </a:lnTo>
                  <a:lnTo>
                    <a:pt x="454" y="476"/>
                  </a:lnTo>
                  <a:lnTo>
                    <a:pt x="455" y="478"/>
                  </a:lnTo>
                  <a:lnTo>
                    <a:pt x="456" y="478"/>
                  </a:lnTo>
                  <a:lnTo>
                    <a:pt x="457" y="476"/>
                  </a:lnTo>
                  <a:lnTo>
                    <a:pt x="458" y="476"/>
                  </a:lnTo>
                  <a:lnTo>
                    <a:pt x="459" y="476"/>
                  </a:lnTo>
                  <a:lnTo>
                    <a:pt x="460" y="478"/>
                  </a:lnTo>
                  <a:lnTo>
                    <a:pt x="463" y="479"/>
                  </a:lnTo>
                  <a:lnTo>
                    <a:pt x="459" y="484"/>
                  </a:lnTo>
                  <a:lnTo>
                    <a:pt x="464" y="486"/>
                  </a:lnTo>
                  <a:lnTo>
                    <a:pt x="464" y="487"/>
                  </a:lnTo>
                  <a:lnTo>
                    <a:pt x="463" y="488"/>
                  </a:lnTo>
                  <a:lnTo>
                    <a:pt x="464" y="488"/>
                  </a:lnTo>
                  <a:lnTo>
                    <a:pt x="468" y="480"/>
                  </a:lnTo>
                  <a:lnTo>
                    <a:pt x="465" y="489"/>
                  </a:lnTo>
                  <a:lnTo>
                    <a:pt x="466" y="490"/>
                  </a:lnTo>
                  <a:lnTo>
                    <a:pt x="472" y="480"/>
                  </a:lnTo>
                  <a:lnTo>
                    <a:pt x="474" y="480"/>
                  </a:lnTo>
                  <a:lnTo>
                    <a:pt x="468" y="491"/>
                  </a:lnTo>
                  <a:lnTo>
                    <a:pt x="470" y="492"/>
                  </a:lnTo>
                  <a:lnTo>
                    <a:pt x="470" y="494"/>
                  </a:lnTo>
                  <a:lnTo>
                    <a:pt x="471" y="495"/>
                  </a:lnTo>
                  <a:lnTo>
                    <a:pt x="477" y="481"/>
                  </a:lnTo>
                  <a:lnTo>
                    <a:pt x="482" y="484"/>
                  </a:lnTo>
                  <a:lnTo>
                    <a:pt x="474" y="498"/>
                  </a:lnTo>
                  <a:lnTo>
                    <a:pt x="477" y="500"/>
                  </a:lnTo>
                  <a:lnTo>
                    <a:pt x="484" y="487"/>
                  </a:lnTo>
                  <a:lnTo>
                    <a:pt x="485" y="488"/>
                  </a:lnTo>
                  <a:lnTo>
                    <a:pt x="487" y="488"/>
                  </a:lnTo>
                  <a:lnTo>
                    <a:pt x="487" y="489"/>
                  </a:lnTo>
                  <a:lnTo>
                    <a:pt x="481" y="501"/>
                  </a:lnTo>
                  <a:lnTo>
                    <a:pt x="479" y="505"/>
                  </a:lnTo>
                  <a:lnTo>
                    <a:pt x="482" y="505"/>
                  </a:lnTo>
                  <a:lnTo>
                    <a:pt x="483" y="504"/>
                  </a:lnTo>
                  <a:lnTo>
                    <a:pt x="484" y="499"/>
                  </a:lnTo>
                  <a:lnTo>
                    <a:pt x="485" y="500"/>
                  </a:lnTo>
                  <a:lnTo>
                    <a:pt x="487" y="500"/>
                  </a:lnTo>
                  <a:lnTo>
                    <a:pt x="488" y="499"/>
                  </a:lnTo>
                  <a:lnTo>
                    <a:pt x="489" y="498"/>
                  </a:lnTo>
                  <a:lnTo>
                    <a:pt x="489" y="499"/>
                  </a:lnTo>
                  <a:lnTo>
                    <a:pt x="489" y="500"/>
                  </a:lnTo>
                  <a:lnTo>
                    <a:pt x="487" y="505"/>
                  </a:lnTo>
                  <a:lnTo>
                    <a:pt x="488" y="506"/>
                  </a:lnTo>
                  <a:lnTo>
                    <a:pt x="488" y="507"/>
                  </a:lnTo>
                  <a:lnTo>
                    <a:pt x="489" y="507"/>
                  </a:lnTo>
                  <a:lnTo>
                    <a:pt x="490" y="508"/>
                  </a:lnTo>
                  <a:lnTo>
                    <a:pt x="491" y="508"/>
                  </a:lnTo>
                  <a:lnTo>
                    <a:pt x="494" y="512"/>
                  </a:lnTo>
                  <a:lnTo>
                    <a:pt x="496" y="513"/>
                  </a:lnTo>
                  <a:lnTo>
                    <a:pt x="497" y="513"/>
                  </a:lnTo>
                  <a:lnTo>
                    <a:pt x="498" y="518"/>
                  </a:lnTo>
                  <a:lnTo>
                    <a:pt x="498" y="521"/>
                  </a:lnTo>
                  <a:lnTo>
                    <a:pt x="497" y="525"/>
                  </a:lnTo>
                  <a:lnTo>
                    <a:pt x="494" y="530"/>
                  </a:lnTo>
                  <a:lnTo>
                    <a:pt x="491" y="533"/>
                  </a:lnTo>
                  <a:lnTo>
                    <a:pt x="490" y="533"/>
                  </a:lnTo>
                  <a:lnTo>
                    <a:pt x="488" y="532"/>
                  </a:lnTo>
                  <a:lnTo>
                    <a:pt x="483" y="525"/>
                  </a:lnTo>
                  <a:lnTo>
                    <a:pt x="480" y="522"/>
                  </a:lnTo>
                  <a:lnTo>
                    <a:pt x="477" y="524"/>
                  </a:lnTo>
                  <a:lnTo>
                    <a:pt x="476" y="526"/>
                  </a:lnTo>
                  <a:lnTo>
                    <a:pt x="474" y="530"/>
                  </a:lnTo>
                  <a:lnTo>
                    <a:pt x="473" y="531"/>
                  </a:lnTo>
                  <a:lnTo>
                    <a:pt x="471" y="530"/>
                  </a:lnTo>
                  <a:lnTo>
                    <a:pt x="470" y="529"/>
                  </a:lnTo>
                  <a:lnTo>
                    <a:pt x="468" y="530"/>
                  </a:lnTo>
                  <a:lnTo>
                    <a:pt x="467" y="531"/>
                  </a:lnTo>
                  <a:lnTo>
                    <a:pt x="466" y="533"/>
                  </a:lnTo>
                  <a:lnTo>
                    <a:pt x="464" y="533"/>
                  </a:lnTo>
                  <a:lnTo>
                    <a:pt x="460" y="533"/>
                  </a:lnTo>
                  <a:lnTo>
                    <a:pt x="459" y="533"/>
                  </a:lnTo>
                  <a:lnTo>
                    <a:pt x="458" y="533"/>
                  </a:lnTo>
                  <a:lnTo>
                    <a:pt x="457" y="533"/>
                  </a:lnTo>
                  <a:lnTo>
                    <a:pt x="454" y="532"/>
                  </a:lnTo>
                  <a:lnTo>
                    <a:pt x="454" y="534"/>
                  </a:lnTo>
                  <a:lnTo>
                    <a:pt x="447" y="531"/>
                  </a:lnTo>
                  <a:lnTo>
                    <a:pt x="445" y="530"/>
                  </a:lnTo>
                  <a:lnTo>
                    <a:pt x="443" y="529"/>
                  </a:lnTo>
                  <a:lnTo>
                    <a:pt x="441" y="529"/>
                  </a:lnTo>
                  <a:lnTo>
                    <a:pt x="441" y="528"/>
                  </a:lnTo>
                  <a:lnTo>
                    <a:pt x="440" y="528"/>
                  </a:lnTo>
                  <a:lnTo>
                    <a:pt x="439" y="528"/>
                  </a:lnTo>
                  <a:lnTo>
                    <a:pt x="437" y="526"/>
                  </a:lnTo>
                  <a:lnTo>
                    <a:pt x="435" y="525"/>
                  </a:lnTo>
                  <a:lnTo>
                    <a:pt x="434" y="525"/>
                  </a:lnTo>
                  <a:lnTo>
                    <a:pt x="433" y="524"/>
                  </a:lnTo>
                  <a:lnTo>
                    <a:pt x="432" y="524"/>
                  </a:lnTo>
                  <a:lnTo>
                    <a:pt x="431" y="524"/>
                  </a:lnTo>
                  <a:lnTo>
                    <a:pt x="430" y="523"/>
                  </a:lnTo>
                  <a:lnTo>
                    <a:pt x="429" y="523"/>
                  </a:lnTo>
                  <a:lnTo>
                    <a:pt x="425" y="522"/>
                  </a:lnTo>
                  <a:lnTo>
                    <a:pt x="413" y="520"/>
                  </a:lnTo>
                  <a:lnTo>
                    <a:pt x="418" y="530"/>
                  </a:lnTo>
                  <a:lnTo>
                    <a:pt x="417" y="530"/>
                  </a:lnTo>
                  <a:lnTo>
                    <a:pt x="406" y="511"/>
                  </a:lnTo>
                  <a:lnTo>
                    <a:pt x="405" y="511"/>
                  </a:lnTo>
                  <a:lnTo>
                    <a:pt x="401" y="515"/>
                  </a:lnTo>
                  <a:lnTo>
                    <a:pt x="397" y="518"/>
                  </a:lnTo>
                  <a:lnTo>
                    <a:pt x="399" y="520"/>
                  </a:lnTo>
                  <a:lnTo>
                    <a:pt x="412" y="533"/>
                  </a:lnTo>
                  <a:lnTo>
                    <a:pt x="397" y="520"/>
                  </a:lnTo>
                  <a:lnTo>
                    <a:pt x="395" y="521"/>
                  </a:lnTo>
                  <a:lnTo>
                    <a:pt x="404" y="530"/>
                  </a:lnTo>
                  <a:lnTo>
                    <a:pt x="403" y="530"/>
                  </a:lnTo>
                  <a:lnTo>
                    <a:pt x="395" y="522"/>
                  </a:lnTo>
                  <a:lnTo>
                    <a:pt x="392" y="523"/>
                  </a:lnTo>
                  <a:lnTo>
                    <a:pt x="395" y="525"/>
                  </a:lnTo>
                  <a:lnTo>
                    <a:pt x="397" y="529"/>
                  </a:lnTo>
                  <a:lnTo>
                    <a:pt x="400" y="531"/>
                  </a:lnTo>
                  <a:lnTo>
                    <a:pt x="400" y="532"/>
                  </a:lnTo>
                  <a:lnTo>
                    <a:pt x="392" y="525"/>
                  </a:lnTo>
                  <a:lnTo>
                    <a:pt x="392" y="524"/>
                  </a:lnTo>
                  <a:lnTo>
                    <a:pt x="392" y="523"/>
                  </a:lnTo>
                  <a:lnTo>
                    <a:pt x="391" y="524"/>
                  </a:lnTo>
                  <a:lnTo>
                    <a:pt x="390" y="524"/>
                  </a:lnTo>
                  <a:lnTo>
                    <a:pt x="390" y="526"/>
                  </a:lnTo>
                  <a:lnTo>
                    <a:pt x="388" y="529"/>
                  </a:lnTo>
                  <a:lnTo>
                    <a:pt x="387" y="529"/>
                  </a:lnTo>
                  <a:lnTo>
                    <a:pt x="386" y="529"/>
                  </a:lnTo>
                  <a:lnTo>
                    <a:pt x="383" y="530"/>
                  </a:lnTo>
                  <a:lnTo>
                    <a:pt x="384" y="531"/>
                  </a:lnTo>
                  <a:lnTo>
                    <a:pt x="386" y="532"/>
                  </a:lnTo>
                  <a:lnTo>
                    <a:pt x="387" y="532"/>
                  </a:lnTo>
                  <a:lnTo>
                    <a:pt x="387" y="533"/>
                  </a:lnTo>
                  <a:lnTo>
                    <a:pt x="396" y="542"/>
                  </a:lnTo>
                  <a:lnTo>
                    <a:pt x="396" y="543"/>
                  </a:lnTo>
                  <a:lnTo>
                    <a:pt x="395" y="542"/>
                  </a:lnTo>
                  <a:lnTo>
                    <a:pt x="394" y="541"/>
                  </a:lnTo>
                  <a:lnTo>
                    <a:pt x="392" y="542"/>
                  </a:lnTo>
                  <a:lnTo>
                    <a:pt x="391" y="542"/>
                  </a:lnTo>
                  <a:lnTo>
                    <a:pt x="390" y="543"/>
                  </a:lnTo>
                  <a:lnTo>
                    <a:pt x="390" y="546"/>
                  </a:lnTo>
                  <a:lnTo>
                    <a:pt x="389" y="547"/>
                  </a:lnTo>
                  <a:lnTo>
                    <a:pt x="388" y="547"/>
                  </a:lnTo>
                  <a:lnTo>
                    <a:pt x="388" y="548"/>
                  </a:lnTo>
                  <a:lnTo>
                    <a:pt x="388" y="549"/>
                  </a:lnTo>
                  <a:lnTo>
                    <a:pt x="387" y="549"/>
                  </a:lnTo>
                  <a:lnTo>
                    <a:pt x="387" y="550"/>
                  </a:lnTo>
                  <a:lnTo>
                    <a:pt x="387" y="551"/>
                  </a:lnTo>
                  <a:lnTo>
                    <a:pt x="386" y="553"/>
                  </a:lnTo>
                  <a:lnTo>
                    <a:pt x="386" y="554"/>
                  </a:lnTo>
                  <a:lnTo>
                    <a:pt x="384" y="554"/>
                  </a:lnTo>
                  <a:lnTo>
                    <a:pt x="386" y="554"/>
                  </a:lnTo>
                  <a:lnTo>
                    <a:pt x="386" y="555"/>
                  </a:lnTo>
                  <a:lnTo>
                    <a:pt x="384" y="555"/>
                  </a:lnTo>
                  <a:lnTo>
                    <a:pt x="383" y="555"/>
                  </a:lnTo>
                  <a:lnTo>
                    <a:pt x="382" y="556"/>
                  </a:lnTo>
                  <a:lnTo>
                    <a:pt x="381" y="556"/>
                  </a:lnTo>
                  <a:lnTo>
                    <a:pt x="380" y="556"/>
                  </a:lnTo>
                  <a:lnTo>
                    <a:pt x="380" y="557"/>
                  </a:lnTo>
                  <a:lnTo>
                    <a:pt x="379" y="557"/>
                  </a:lnTo>
                  <a:lnTo>
                    <a:pt x="378" y="557"/>
                  </a:lnTo>
                  <a:lnTo>
                    <a:pt x="378" y="558"/>
                  </a:lnTo>
                  <a:lnTo>
                    <a:pt x="377" y="558"/>
                  </a:lnTo>
                  <a:lnTo>
                    <a:pt x="375" y="559"/>
                  </a:lnTo>
                  <a:lnTo>
                    <a:pt x="375" y="558"/>
                  </a:lnTo>
                  <a:lnTo>
                    <a:pt x="374" y="558"/>
                  </a:lnTo>
                  <a:lnTo>
                    <a:pt x="374" y="557"/>
                  </a:lnTo>
                  <a:lnTo>
                    <a:pt x="375" y="556"/>
                  </a:lnTo>
                  <a:lnTo>
                    <a:pt x="375" y="555"/>
                  </a:lnTo>
                  <a:lnTo>
                    <a:pt x="375" y="554"/>
                  </a:lnTo>
                  <a:lnTo>
                    <a:pt x="375" y="553"/>
                  </a:lnTo>
                  <a:lnTo>
                    <a:pt x="374" y="553"/>
                  </a:lnTo>
                  <a:lnTo>
                    <a:pt x="374" y="551"/>
                  </a:lnTo>
                  <a:lnTo>
                    <a:pt x="373" y="550"/>
                  </a:lnTo>
                  <a:lnTo>
                    <a:pt x="373" y="549"/>
                  </a:lnTo>
                  <a:lnTo>
                    <a:pt x="372" y="550"/>
                  </a:lnTo>
                  <a:lnTo>
                    <a:pt x="372" y="549"/>
                  </a:lnTo>
                  <a:lnTo>
                    <a:pt x="371" y="549"/>
                  </a:lnTo>
                  <a:lnTo>
                    <a:pt x="369" y="549"/>
                  </a:lnTo>
                  <a:lnTo>
                    <a:pt x="367" y="548"/>
                  </a:lnTo>
                  <a:lnTo>
                    <a:pt x="366" y="547"/>
                  </a:lnTo>
                  <a:lnTo>
                    <a:pt x="366" y="546"/>
                  </a:lnTo>
                  <a:lnTo>
                    <a:pt x="366" y="542"/>
                  </a:lnTo>
                  <a:lnTo>
                    <a:pt x="366" y="541"/>
                  </a:lnTo>
                  <a:lnTo>
                    <a:pt x="366" y="540"/>
                  </a:lnTo>
                  <a:lnTo>
                    <a:pt x="365" y="541"/>
                  </a:lnTo>
                  <a:lnTo>
                    <a:pt x="365" y="540"/>
                  </a:lnTo>
                  <a:lnTo>
                    <a:pt x="364" y="539"/>
                  </a:lnTo>
                  <a:lnTo>
                    <a:pt x="364" y="537"/>
                  </a:lnTo>
                  <a:lnTo>
                    <a:pt x="363" y="537"/>
                  </a:lnTo>
                  <a:lnTo>
                    <a:pt x="362" y="535"/>
                  </a:lnTo>
                  <a:lnTo>
                    <a:pt x="361" y="535"/>
                  </a:lnTo>
                  <a:lnTo>
                    <a:pt x="359" y="535"/>
                  </a:lnTo>
                  <a:lnTo>
                    <a:pt x="358" y="538"/>
                  </a:lnTo>
                  <a:lnTo>
                    <a:pt x="358" y="539"/>
                  </a:lnTo>
                  <a:lnTo>
                    <a:pt x="357" y="540"/>
                  </a:lnTo>
                  <a:lnTo>
                    <a:pt x="357" y="539"/>
                  </a:lnTo>
                  <a:lnTo>
                    <a:pt x="358" y="533"/>
                  </a:lnTo>
                  <a:lnTo>
                    <a:pt x="358" y="532"/>
                  </a:lnTo>
                  <a:lnTo>
                    <a:pt x="357" y="531"/>
                  </a:lnTo>
                  <a:lnTo>
                    <a:pt x="356" y="531"/>
                  </a:lnTo>
                  <a:lnTo>
                    <a:pt x="355" y="533"/>
                  </a:lnTo>
                  <a:lnTo>
                    <a:pt x="355" y="534"/>
                  </a:lnTo>
                  <a:lnTo>
                    <a:pt x="354" y="535"/>
                  </a:lnTo>
                  <a:lnTo>
                    <a:pt x="355" y="535"/>
                  </a:lnTo>
                  <a:lnTo>
                    <a:pt x="355" y="537"/>
                  </a:lnTo>
                  <a:lnTo>
                    <a:pt x="354" y="537"/>
                  </a:lnTo>
                  <a:lnTo>
                    <a:pt x="353" y="535"/>
                  </a:lnTo>
                  <a:lnTo>
                    <a:pt x="349" y="534"/>
                  </a:lnTo>
                  <a:lnTo>
                    <a:pt x="348" y="534"/>
                  </a:lnTo>
                  <a:lnTo>
                    <a:pt x="346" y="533"/>
                  </a:lnTo>
                  <a:lnTo>
                    <a:pt x="346" y="532"/>
                  </a:lnTo>
                  <a:lnTo>
                    <a:pt x="347" y="530"/>
                  </a:lnTo>
                  <a:lnTo>
                    <a:pt x="347" y="529"/>
                  </a:lnTo>
                  <a:lnTo>
                    <a:pt x="347" y="528"/>
                  </a:lnTo>
                  <a:lnTo>
                    <a:pt x="346" y="526"/>
                  </a:lnTo>
                  <a:lnTo>
                    <a:pt x="345" y="526"/>
                  </a:lnTo>
                  <a:lnTo>
                    <a:pt x="345" y="528"/>
                  </a:lnTo>
                  <a:lnTo>
                    <a:pt x="344" y="526"/>
                  </a:lnTo>
                  <a:lnTo>
                    <a:pt x="344" y="528"/>
                  </a:lnTo>
                  <a:lnTo>
                    <a:pt x="342" y="528"/>
                  </a:lnTo>
                  <a:lnTo>
                    <a:pt x="341" y="526"/>
                  </a:lnTo>
                  <a:lnTo>
                    <a:pt x="341" y="528"/>
                  </a:lnTo>
                  <a:lnTo>
                    <a:pt x="340" y="526"/>
                  </a:lnTo>
                  <a:lnTo>
                    <a:pt x="339" y="526"/>
                  </a:lnTo>
                  <a:lnTo>
                    <a:pt x="339" y="525"/>
                  </a:lnTo>
                  <a:lnTo>
                    <a:pt x="337" y="524"/>
                  </a:lnTo>
                  <a:lnTo>
                    <a:pt x="336" y="523"/>
                  </a:lnTo>
                  <a:lnTo>
                    <a:pt x="336" y="522"/>
                  </a:lnTo>
                  <a:lnTo>
                    <a:pt x="336" y="521"/>
                  </a:lnTo>
                  <a:lnTo>
                    <a:pt x="336" y="520"/>
                  </a:lnTo>
                  <a:lnTo>
                    <a:pt x="336" y="518"/>
                  </a:lnTo>
                  <a:lnTo>
                    <a:pt x="336" y="517"/>
                  </a:lnTo>
                  <a:lnTo>
                    <a:pt x="335" y="517"/>
                  </a:lnTo>
                  <a:lnTo>
                    <a:pt x="335" y="516"/>
                  </a:lnTo>
                  <a:lnTo>
                    <a:pt x="333" y="515"/>
                  </a:lnTo>
                  <a:lnTo>
                    <a:pt x="335" y="514"/>
                  </a:lnTo>
                  <a:lnTo>
                    <a:pt x="336" y="514"/>
                  </a:lnTo>
                  <a:lnTo>
                    <a:pt x="338" y="514"/>
                  </a:lnTo>
                  <a:lnTo>
                    <a:pt x="338" y="513"/>
                  </a:lnTo>
                  <a:lnTo>
                    <a:pt x="339" y="512"/>
                  </a:lnTo>
                  <a:lnTo>
                    <a:pt x="339" y="509"/>
                  </a:lnTo>
                  <a:lnTo>
                    <a:pt x="338" y="508"/>
                  </a:lnTo>
                  <a:lnTo>
                    <a:pt x="338" y="507"/>
                  </a:lnTo>
                  <a:lnTo>
                    <a:pt x="337" y="507"/>
                  </a:lnTo>
                  <a:lnTo>
                    <a:pt x="337" y="506"/>
                  </a:lnTo>
                  <a:lnTo>
                    <a:pt x="336" y="503"/>
                  </a:lnTo>
                  <a:lnTo>
                    <a:pt x="346" y="503"/>
                  </a:lnTo>
                  <a:lnTo>
                    <a:pt x="347" y="503"/>
                  </a:lnTo>
                  <a:lnTo>
                    <a:pt x="340" y="503"/>
                  </a:lnTo>
                  <a:lnTo>
                    <a:pt x="337" y="501"/>
                  </a:lnTo>
                  <a:lnTo>
                    <a:pt x="335" y="501"/>
                  </a:lnTo>
                  <a:lnTo>
                    <a:pt x="333" y="499"/>
                  </a:lnTo>
                  <a:lnTo>
                    <a:pt x="335" y="494"/>
                  </a:lnTo>
                  <a:lnTo>
                    <a:pt x="339" y="494"/>
                  </a:lnTo>
                  <a:lnTo>
                    <a:pt x="339" y="492"/>
                  </a:lnTo>
                  <a:lnTo>
                    <a:pt x="339" y="494"/>
                  </a:lnTo>
                  <a:lnTo>
                    <a:pt x="338" y="492"/>
                  </a:lnTo>
                  <a:lnTo>
                    <a:pt x="335" y="492"/>
                  </a:lnTo>
                  <a:lnTo>
                    <a:pt x="333" y="491"/>
                  </a:lnTo>
                  <a:lnTo>
                    <a:pt x="333" y="490"/>
                  </a:lnTo>
                  <a:lnTo>
                    <a:pt x="335" y="490"/>
                  </a:lnTo>
                  <a:lnTo>
                    <a:pt x="335" y="488"/>
                  </a:lnTo>
                  <a:lnTo>
                    <a:pt x="335" y="486"/>
                  </a:lnTo>
                  <a:lnTo>
                    <a:pt x="336" y="486"/>
                  </a:lnTo>
                  <a:lnTo>
                    <a:pt x="336" y="484"/>
                  </a:lnTo>
                  <a:lnTo>
                    <a:pt x="336" y="483"/>
                  </a:lnTo>
                  <a:lnTo>
                    <a:pt x="336" y="479"/>
                  </a:lnTo>
                  <a:lnTo>
                    <a:pt x="333" y="476"/>
                  </a:lnTo>
                  <a:lnTo>
                    <a:pt x="332" y="476"/>
                  </a:lnTo>
                  <a:lnTo>
                    <a:pt x="332" y="475"/>
                  </a:lnTo>
                  <a:lnTo>
                    <a:pt x="332" y="474"/>
                  </a:lnTo>
                  <a:lnTo>
                    <a:pt x="332" y="473"/>
                  </a:lnTo>
                  <a:lnTo>
                    <a:pt x="331" y="474"/>
                  </a:lnTo>
                  <a:lnTo>
                    <a:pt x="330" y="473"/>
                  </a:lnTo>
                  <a:lnTo>
                    <a:pt x="329" y="472"/>
                  </a:lnTo>
                  <a:lnTo>
                    <a:pt x="329" y="473"/>
                  </a:lnTo>
                  <a:lnTo>
                    <a:pt x="328" y="473"/>
                  </a:lnTo>
                  <a:lnTo>
                    <a:pt x="327" y="473"/>
                  </a:lnTo>
                  <a:lnTo>
                    <a:pt x="327" y="472"/>
                  </a:lnTo>
                  <a:lnTo>
                    <a:pt x="328" y="472"/>
                  </a:lnTo>
                  <a:lnTo>
                    <a:pt x="329" y="470"/>
                  </a:lnTo>
                  <a:lnTo>
                    <a:pt x="328" y="470"/>
                  </a:lnTo>
                  <a:lnTo>
                    <a:pt x="327" y="471"/>
                  </a:lnTo>
                  <a:lnTo>
                    <a:pt x="327" y="472"/>
                  </a:lnTo>
                  <a:lnTo>
                    <a:pt x="325" y="471"/>
                  </a:lnTo>
                  <a:lnTo>
                    <a:pt x="323" y="473"/>
                  </a:lnTo>
                  <a:lnTo>
                    <a:pt x="321" y="471"/>
                  </a:lnTo>
                  <a:lnTo>
                    <a:pt x="320" y="472"/>
                  </a:lnTo>
                  <a:lnTo>
                    <a:pt x="322" y="474"/>
                  </a:lnTo>
                  <a:lnTo>
                    <a:pt x="323" y="475"/>
                  </a:lnTo>
                  <a:lnTo>
                    <a:pt x="324" y="476"/>
                  </a:lnTo>
                  <a:lnTo>
                    <a:pt x="324" y="478"/>
                  </a:lnTo>
                  <a:lnTo>
                    <a:pt x="323" y="479"/>
                  </a:lnTo>
                  <a:lnTo>
                    <a:pt x="323" y="480"/>
                  </a:lnTo>
                  <a:lnTo>
                    <a:pt x="322" y="480"/>
                  </a:lnTo>
                  <a:lnTo>
                    <a:pt x="322" y="481"/>
                  </a:lnTo>
                  <a:lnTo>
                    <a:pt x="321" y="481"/>
                  </a:lnTo>
                  <a:lnTo>
                    <a:pt x="321" y="482"/>
                  </a:lnTo>
                  <a:lnTo>
                    <a:pt x="321" y="483"/>
                  </a:lnTo>
                  <a:lnTo>
                    <a:pt x="319" y="484"/>
                  </a:lnTo>
                  <a:lnTo>
                    <a:pt x="318" y="484"/>
                  </a:lnTo>
                  <a:lnTo>
                    <a:pt x="315" y="481"/>
                  </a:lnTo>
                  <a:lnTo>
                    <a:pt x="314" y="481"/>
                  </a:lnTo>
                  <a:lnTo>
                    <a:pt x="316" y="483"/>
                  </a:lnTo>
                  <a:lnTo>
                    <a:pt x="319" y="487"/>
                  </a:lnTo>
                  <a:lnTo>
                    <a:pt x="316" y="492"/>
                  </a:lnTo>
                  <a:lnTo>
                    <a:pt x="314" y="490"/>
                  </a:lnTo>
                  <a:lnTo>
                    <a:pt x="310" y="486"/>
                  </a:lnTo>
                  <a:lnTo>
                    <a:pt x="306" y="483"/>
                  </a:lnTo>
                  <a:lnTo>
                    <a:pt x="303" y="481"/>
                  </a:lnTo>
                  <a:lnTo>
                    <a:pt x="302" y="481"/>
                  </a:lnTo>
                  <a:lnTo>
                    <a:pt x="303" y="482"/>
                  </a:lnTo>
                  <a:lnTo>
                    <a:pt x="303" y="481"/>
                  </a:lnTo>
                  <a:lnTo>
                    <a:pt x="303" y="482"/>
                  </a:lnTo>
                  <a:lnTo>
                    <a:pt x="304" y="483"/>
                  </a:lnTo>
                  <a:lnTo>
                    <a:pt x="305" y="484"/>
                  </a:lnTo>
                  <a:lnTo>
                    <a:pt x="306" y="486"/>
                  </a:lnTo>
                  <a:lnTo>
                    <a:pt x="307" y="487"/>
                  </a:lnTo>
                  <a:lnTo>
                    <a:pt x="308" y="487"/>
                  </a:lnTo>
                  <a:lnTo>
                    <a:pt x="310" y="488"/>
                  </a:lnTo>
                  <a:lnTo>
                    <a:pt x="311" y="489"/>
                  </a:lnTo>
                  <a:lnTo>
                    <a:pt x="315" y="495"/>
                  </a:lnTo>
                  <a:lnTo>
                    <a:pt x="316" y="495"/>
                  </a:lnTo>
                  <a:lnTo>
                    <a:pt x="318" y="495"/>
                  </a:lnTo>
                  <a:lnTo>
                    <a:pt x="319" y="495"/>
                  </a:lnTo>
                  <a:lnTo>
                    <a:pt x="319" y="494"/>
                  </a:lnTo>
                  <a:lnTo>
                    <a:pt x="320" y="494"/>
                  </a:lnTo>
                  <a:lnTo>
                    <a:pt x="321" y="494"/>
                  </a:lnTo>
                  <a:lnTo>
                    <a:pt x="322" y="494"/>
                  </a:lnTo>
                  <a:lnTo>
                    <a:pt x="323" y="492"/>
                  </a:lnTo>
                  <a:lnTo>
                    <a:pt x="323" y="494"/>
                  </a:lnTo>
                  <a:lnTo>
                    <a:pt x="324" y="494"/>
                  </a:lnTo>
                  <a:lnTo>
                    <a:pt x="324" y="495"/>
                  </a:lnTo>
                  <a:lnTo>
                    <a:pt x="324" y="496"/>
                  </a:lnTo>
                  <a:lnTo>
                    <a:pt x="323" y="496"/>
                  </a:lnTo>
                  <a:lnTo>
                    <a:pt x="322" y="495"/>
                  </a:lnTo>
                  <a:lnTo>
                    <a:pt x="321" y="495"/>
                  </a:lnTo>
                  <a:lnTo>
                    <a:pt x="320" y="495"/>
                  </a:lnTo>
                  <a:lnTo>
                    <a:pt x="319" y="495"/>
                  </a:lnTo>
                  <a:lnTo>
                    <a:pt x="319" y="496"/>
                  </a:lnTo>
                  <a:lnTo>
                    <a:pt x="319" y="497"/>
                  </a:lnTo>
                  <a:lnTo>
                    <a:pt x="318" y="497"/>
                  </a:lnTo>
                  <a:lnTo>
                    <a:pt x="316" y="497"/>
                  </a:lnTo>
                  <a:lnTo>
                    <a:pt x="315" y="496"/>
                  </a:lnTo>
                  <a:lnTo>
                    <a:pt x="313" y="496"/>
                  </a:lnTo>
                  <a:lnTo>
                    <a:pt x="308" y="495"/>
                  </a:lnTo>
                  <a:lnTo>
                    <a:pt x="308" y="497"/>
                  </a:lnTo>
                  <a:lnTo>
                    <a:pt x="314" y="499"/>
                  </a:lnTo>
                  <a:lnTo>
                    <a:pt x="318" y="499"/>
                  </a:lnTo>
                  <a:lnTo>
                    <a:pt x="316" y="503"/>
                  </a:lnTo>
                  <a:lnTo>
                    <a:pt x="318" y="503"/>
                  </a:lnTo>
                  <a:lnTo>
                    <a:pt x="319" y="505"/>
                  </a:lnTo>
                  <a:lnTo>
                    <a:pt x="318" y="506"/>
                  </a:lnTo>
                  <a:lnTo>
                    <a:pt x="316" y="507"/>
                  </a:lnTo>
                  <a:lnTo>
                    <a:pt x="315" y="508"/>
                  </a:lnTo>
                  <a:lnTo>
                    <a:pt x="314" y="511"/>
                  </a:lnTo>
                  <a:lnTo>
                    <a:pt x="314" y="512"/>
                  </a:lnTo>
                  <a:lnTo>
                    <a:pt x="313" y="514"/>
                  </a:lnTo>
                  <a:lnTo>
                    <a:pt x="312" y="514"/>
                  </a:lnTo>
                  <a:lnTo>
                    <a:pt x="308" y="521"/>
                  </a:lnTo>
                  <a:lnTo>
                    <a:pt x="306" y="524"/>
                  </a:lnTo>
                  <a:lnTo>
                    <a:pt x="305" y="526"/>
                  </a:lnTo>
                  <a:lnTo>
                    <a:pt x="304" y="526"/>
                  </a:lnTo>
                  <a:lnTo>
                    <a:pt x="305" y="528"/>
                  </a:lnTo>
                  <a:lnTo>
                    <a:pt x="304" y="528"/>
                  </a:lnTo>
                  <a:lnTo>
                    <a:pt x="304" y="529"/>
                  </a:lnTo>
                  <a:lnTo>
                    <a:pt x="304" y="530"/>
                  </a:lnTo>
                  <a:lnTo>
                    <a:pt x="305" y="531"/>
                  </a:lnTo>
                  <a:lnTo>
                    <a:pt x="304" y="532"/>
                  </a:lnTo>
                  <a:lnTo>
                    <a:pt x="304" y="533"/>
                  </a:lnTo>
                  <a:lnTo>
                    <a:pt x="303" y="534"/>
                  </a:lnTo>
                  <a:lnTo>
                    <a:pt x="303" y="535"/>
                  </a:lnTo>
                  <a:lnTo>
                    <a:pt x="303" y="537"/>
                  </a:lnTo>
                  <a:lnTo>
                    <a:pt x="302" y="538"/>
                  </a:lnTo>
                  <a:lnTo>
                    <a:pt x="301" y="539"/>
                  </a:lnTo>
                  <a:lnTo>
                    <a:pt x="301" y="541"/>
                  </a:lnTo>
                  <a:lnTo>
                    <a:pt x="299" y="542"/>
                  </a:lnTo>
                  <a:lnTo>
                    <a:pt x="299" y="543"/>
                  </a:lnTo>
                  <a:lnTo>
                    <a:pt x="299" y="542"/>
                  </a:lnTo>
                  <a:lnTo>
                    <a:pt x="301" y="542"/>
                  </a:lnTo>
                  <a:lnTo>
                    <a:pt x="302" y="543"/>
                  </a:lnTo>
                  <a:lnTo>
                    <a:pt x="302" y="545"/>
                  </a:lnTo>
                  <a:lnTo>
                    <a:pt x="302" y="546"/>
                  </a:lnTo>
                  <a:lnTo>
                    <a:pt x="303" y="546"/>
                  </a:lnTo>
                  <a:lnTo>
                    <a:pt x="304" y="546"/>
                  </a:lnTo>
                  <a:lnTo>
                    <a:pt x="305" y="547"/>
                  </a:lnTo>
                  <a:lnTo>
                    <a:pt x="307" y="549"/>
                  </a:lnTo>
                  <a:lnTo>
                    <a:pt x="307" y="550"/>
                  </a:lnTo>
                  <a:lnTo>
                    <a:pt x="310" y="550"/>
                  </a:lnTo>
                  <a:lnTo>
                    <a:pt x="311" y="550"/>
                  </a:lnTo>
                  <a:lnTo>
                    <a:pt x="312" y="549"/>
                  </a:lnTo>
                  <a:lnTo>
                    <a:pt x="313" y="550"/>
                  </a:lnTo>
                  <a:lnTo>
                    <a:pt x="313" y="551"/>
                  </a:lnTo>
                  <a:lnTo>
                    <a:pt x="313" y="553"/>
                  </a:lnTo>
                  <a:lnTo>
                    <a:pt x="313" y="555"/>
                  </a:lnTo>
                  <a:lnTo>
                    <a:pt x="315" y="555"/>
                  </a:lnTo>
                  <a:lnTo>
                    <a:pt x="316" y="556"/>
                  </a:lnTo>
                  <a:lnTo>
                    <a:pt x="319" y="558"/>
                  </a:lnTo>
                  <a:lnTo>
                    <a:pt x="319" y="559"/>
                  </a:lnTo>
                  <a:lnTo>
                    <a:pt x="321" y="560"/>
                  </a:lnTo>
                  <a:lnTo>
                    <a:pt x="322" y="560"/>
                  </a:lnTo>
                  <a:lnTo>
                    <a:pt x="322" y="562"/>
                  </a:lnTo>
                  <a:lnTo>
                    <a:pt x="323" y="562"/>
                  </a:lnTo>
                  <a:lnTo>
                    <a:pt x="325" y="563"/>
                  </a:lnTo>
                  <a:lnTo>
                    <a:pt x="327" y="562"/>
                  </a:lnTo>
                  <a:lnTo>
                    <a:pt x="328" y="562"/>
                  </a:lnTo>
                  <a:lnTo>
                    <a:pt x="329" y="562"/>
                  </a:lnTo>
                  <a:lnTo>
                    <a:pt x="330" y="562"/>
                  </a:lnTo>
                  <a:lnTo>
                    <a:pt x="331" y="562"/>
                  </a:lnTo>
                  <a:lnTo>
                    <a:pt x="332" y="562"/>
                  </a:lnTo>
                  <a:lnTo>
                    <a:pt x="333" y="562"/>
                  </a:lnTo>
                  <a:lnTo>
                    <a:pt x="335" y="560"/>
                  </a:lnTo>
                  <a:lnTo>
                    <a:pt x="336" y="560"/>
                  </a:lnTo>
                  <a:lnTo>
                    <a:pt x="337" y="560"/>
                  </a:lnTo>
                  <a:lnTo>
                    <a:pt x="338" y="560"/>
                  </a:lnTo>
                  <a:lnTo>
                    <a:pt x="339" y="560"/>
                  </a:lnTo>
                  <a:lnTo>
                    <a:pt x="340" y="560"/>
                  </a:lnTo>
                  <a:lnTo>
                    <a:pt x="341" y="560"/>
                  </a:lnTo>
                  <a:lnTo>
                    <a:pt x="342" y="560"/>
                  </a:lnTo>
                  <a:lnTo>
                    <a:pt x="344" y="559"/>
                  </a:lnTo>
                  <a:lnTo>
                    <a:pt x="345" y="559"/>
                  </a:lnTo>
                  <a:lnTo>
                    <a:pt x="347" y="558"/>
                  </a:lnTo>
                  <a:lnTo>
                    <a:pt x="349" y="558"/>
                  </a:lnTo>
                  <a:lnTo>
                    <a:pt x="350" y="558"/>
                  </a:lnTo>
                  <a:lnTo>
                    <a:pt x="352" y="558"/>
                  </a:lnTo>
                  <a:lnTo>
                    <a:pt x="353" y="558"/>
                  </a:lnTo>
                  <a:lnTo>
                    <a:pt x="354" y="559"/>
                  </a:lnTo>
                  <a:lnTo>
                    <a:pt x="355" y="560"/>
                  </a:lnTo>
                  <a:lnTo>
                    <a:pt x="356" y="560"/>
                  </a:lnTo>
                  <a:lnTo>
                    <a:pt x="357" y="562"/>
                  </a:lnTo>
                  <a:lnTo>
                    <a:pt x="357" y="564"/>
                  </a:lnTo>
                  <a:lnTo>
                    <a:pt x="357" y="565"/>
                  </a:lnTo>
                  <a:lnTo>
                    <a:pt x="358" y="566"/>
                  </a:lnTo>
                  <a:lnTo>
                    <a:pt x="361" y="570"/>
                  </a:lnTo>
                  <a:lnTo>
                    <a:pt x="362" y="570"/>
                  </a:lnTo>
                  <a:lnTo>
                    <a:pt x="363" y="571"/>
                  </a:lnTo>
                  <a:lnTo>
                    <a:pt x="364" y="573"/>
                  </a:lnTo>
                  <a:lnTo>
                    <a:pt x="365" y="575"/>
                  </a:lnTo>
                  <a:lnTo>
                    <a:pt x="366" y="576"/>
                  </a:lnTo>
                  <a:lnTo>
                    <a:pt x="366" y="579"/>
                  </a:lnTo>
                  <a:lnTo>
                    <a:pt x="367" y="580"/>
                  </a:lnTo>
                  <a:lnTo>
                    <a:pt x="369" y="581"/>
                  </a:lnTo>
                  <a:lnTo>
                    <a:pt x="370" y="581"/>
                  </a:lnTo>
                  <a:lnTo>
                    <a:pt x="371" y="583"/>
                  </a:lnTo>
                  <a:lnTo>
                    <a:pt x="371" y="585"/>
                  </a:lnTo>
                  <a:lnTo>
                    <a:pt x="372" y="587"/>
                  </a:lnTo>
                  <a:lnTo>
                    <a:pt x="372" y="589"/>
                  </a:lnTo>
                  <a:lnTo>
                    <a:pt x="372" y="591"/>
                  </a:lnTo>
                  <a:lnTo>
                    <a:pt x="371" y="592"/>
                  </a:lnTo>
                  <a:lnTo>
                    <a:pt x="371" y="593"/>
                  </a:lnTo>
                  <a:lnTo>
                    <a:pt x="372" y="594"/>
                  </a:lnTo>
                  <a:lnTo>
                    <a:pt x="372" y="596"/>
                  </a:lnTo>
                  <a:lnTo>
                    <a:pt x="372" y="597"/>
                  </a:lnTo>
                  <a:lnTo>
                    <a:pt x="371" y="598"/>
                  </a:lnTo>
                  <a:lnTo>
                    <a:pt x="370" y="598"/>
                  </a:lnTo>
                  <a:lnTo>
                    <a:pt x="369" y="599"/>
                  </a:lnTo>
                  <a:lnTo>
                    <a:pt x="369" y="600"/>
                  </a:lnTo>
                  <a:lnTo>
                    <a:pt x="367" y="600"/>
                  </a:lnTo>
                  <a:lnTo>
                    <a:pt x="366" y="601"/>
                  </a:lnTo>
                  <a:lnTo>
                    <a:pt x="366" y="602"/>
                  </a:lnTo>
                  <a:lnTo>
                    <a:pt x="365" y="602"/>
                  </a:lnTo>
                  <a:lnTo>
                    <a:pt x="365" y="604"/>
                  </a:lnTo>
                  <a:lnTo>
                    <a:pt x="365" y="605"/>
                  </a:lnTo>
                  <a:lnTo>
                    <a:pt x="365" y="606"/>
                  </a:lnTo>
                  <a:lnTo>
                    <a:pt x="364" y="606"/>
                  </a:lnTo>
                  <a:lnTo>
                    <a:pt x="364" y="607"/>
                  </a:lnTo>
                  <a:lnTo>
                    <a:pt x="364" y="608"/>
                  </a:lnTo>
                  <a:lnTo>
                    <a:pt x="363" y="609"/>
                  </a:lnTo>
                  <a:lnTo>
                    <a:pt x="364" y="610"/>
                  </a:lnTo>
                  <a:lnTo>
                    <a:pt x="363" y="611"/>
                  </a:lnTo>
                  <a:lnTo>
                    <a:pt x="363" y="613"/>
                  </a:lnTo>
                  <a:lnTo>
                    <a:pt x="362" y="613"/>
                  </a:lnTo>
                  <a:lnTo>
                    <a:pt x="362" y="614"/>
                  </a:lnTo>
                  <a:lnTo>
                    <a:pt x="362" y="615"/>
                  </a:lnTo>
                  <a:lnTo>
                    <a:pt x="362" y="617"/>
                  </a:lnTo>
                  <a:lnTo>
                    <a:pt x="361" y="617"/>
                  </a:lnTo>
                  <a:lnTo>
                    <a:pt x="361" y="618"/>
                  </a:lnTo>
                  <a:lnTo>
                    <a:pt x="361" y="619"/>
                  </a:lnTo>
                  <a:lnTo>
                    <a:pt x="361" y="621"/>
                  </a:lnTo>
                  <a:lnTo>
                    <a:pt x="359" y="624"/>
                  </a:lnTo>
                  <a:lnTo>
                    <a:pt x="359" y="625"/>
                  </a:lnTo>
                  <a:lnTo>
                    <a:pt x="358" y="625"/>
                  </a:lnTo>
                  <a:lnTo>
                    <a:pt x="358" y="626"/>
                  </a:lnTo>
                  <a:lnTo>
                    <a:pt x="359" y="626"/>
                  </a:lnTo>
                  <a:lnTo>
                    <a:pt x="358" y="629"/>
                  </a:lnTo>
                  <a:lnTo>
                    <a:pt x="358" y="630"/>
                  </a:lnTo>
                  <a:lnTo>
                    <a:pt x="357" y="631"/>
                  </a:lnTo>
                  <a:lnTo>
                    <a:pt x="357" y="632"/>
                  </a:lnTo>
                  <a:lnTo>
                    <a:pt x="357" y="633"/>
                  </a:lnTo>
                  <a:lnTo>
                    <a:pt x="356" y="633"/>
                  </a:lnTo>
                  <a:lnTo>
                    <a:pt x="356" y="634"/>
                  </a:lnTo>
                  <a:lnTo>
                    <a:pt x="355" y="635"/>
                  </a:lnTo>
                  <a:lnTo>
                    <a:pt x="355" y="636"/>
                  </a:lnTo>
                  <a:lnTo>
                    <a:pt x="354" y="638"/>
                  </a:lnTo>
                  <a:lnTo>
                    <a:pt x="350" y="641"/>
                  </a:lnTo>
                  <a:lnTo>
                    <a:pt x="345" y="648"/>
                  </a:lnTo>
                  <a:lnTo>
                    <a:pt x="348" y="650"/>
                  </a:lnTo>
                  <a:lnTo>
                    <a:pt x="353" y="644"/>
                  </a:lnTo>
                  <a:lnTo>
                    <a:pt x="357" y="640"/>
                  </a:lnTo>
                  <a:lnTo>
                    <a:pt x="357" y="639"/>
                  </a:lnTo>
                  <a:lnTo>
                    <a:pt x="358" y="639"/>
                  </a:lnTo>
                  <a:lnTo>
                    <a:pt x="358" y="638"/>
                  </a:lnTo>
                  <a:lnTo>
                    <a:pt x="358" y="636"/>
                  </a:lnTo>
                  <a:lnTo>
                    <a:pt x="359" y="636"/>
                  </a:lnTo>
                  <a:lnTo>
                    <a:pt x="361" y="634"/>
                  </a:lnTo>
                  <a:lnTo>
                    <a:pt x="363" y="631"/>
                  </a:lnTo>
                  <a:lnTo>
                    <a:pt x="363" y="630"/>
                  </a:lnTo>
                  <a:lnTo>
                    <a:pt x="364" y="630"/>
                  </a:lnTo>
                  <a:lnTo>
                    <a:pt x="364" y="629"/>
                  </a:lnTo>
                  <a:lnTo>
                    <a:pt x="364" y="627"/>
                  </a:lnTo>
                  <a:lnTo>
                    <a:pt x="365" y="627"/>
                  </a:lnTo>
                  <a:lnTo>
                    <a:pt x="365" y="629"/>
                  </a:lnTo>
                  <a:lnTo>
                    <a:pt x="366" y="627"/>
                  </a:lnTo>
                  <a:lnTo>
                    <a:pt x="367" y="627"/>
                  </a:lnTo>
                  <a:lnTo>
                    <a:pt x="367" y="626"/>
                  </a:lnTo>
                  <a:lnTo>
                    <a:pt x="369" y="625"/>
                  </a:lnTo>
                  <a:lnTo>
                    <a:pt x="369" y="624"/>
                  </a:lnTo>
                  <a:lnTo>
                    <a:pt x="369" y="623"/>
                  </a:lnTo>
                  <a:lnTo>
                    <a:pt x="370" y="621"/>
                  </a:lnTo>
                  <a:lnTo>
                    <a:pt x="370" y="619"/>
                  </a:lnTo>
                  <a:lnTo>
                    <a:pt x="370" y="617"/>
                  </a:lnTo>
                  <a:lnTo>
                    <a:pt x="371" y="617"/>
                  </a:lnTo>
                  <a:lnTo>
                    <a:pt x="371" y="616"/>
                  </a:lnTo>
                  <a:lnTo>
                    <a:pt x="371" y="615"/>
                  </a:lnTo>
                  <a:lnTo>
                    <a:pt x="371" y="614"/>
                  </a:lnTo>
                  <a:lnTo>
                    <a:pt x="371" y="613"/>
                  </a:lnTo>
                  <a:lnTo>
                    <a:pt x="371" y="611"/>
                  </a:lnTo>
                  <a:lnTo>
                    <a:pt x="371" y="610"/>
                  </a:lnTo>
                  <a:lnTo>
                    <a:pt x="371" y="609"/>
                  </a:lnTo>
                  <a:lnTo>
                    <a:pt x="372" y="609"/>
                  </a:lnTo>
                  <a:lnTo>
                    <a:pt x="372" y="606"/>
                  </a:lnTo>
                  <a:lnTo>
                    <a:pt x="373" y="605"/>
                  </a:lnTo>
                  <a:lnTo>
                    <a:pt x="372" y="606"/>
                  </a:lnTo>
                  <a:lnTo>
                    <a:pt x="373" y="606"/>
                  </a:lnTo>
                  <a:lnTo>
                    <a:pt x="373" y="605"/>
                  </a:lnTo>
                  <a:lnTo>
                    <a:pt x="373" y="604"/>
                  </a:lnTo>
                  <a:lnTo>
                    <a:pt x="374" y="604"/>
                  </a:lnTo>
                  <a:lnTo>
                    <a:pt x="375" y="602"/>
                  </a:lnTo>
                  <a:lnTo>
                    <a:pt x="377" y="604"/>
                  </a:lnTo>
                  <a:lnTo>
                    <a:pt x="378" y="604"/>
                  </a:lnTo>
                  <a:lnTo>
                    <a:pt x="378" y="605"/>
                  </a:lnTo>
                  <a:lnTo>
                    <a:pt x="379" y="605"/>
                  </a:lnTo>
                  <a:lnTo>
                    <a:pt x="380" y="605"/>
                  </a:lnTo>
                  <a:lnTo>
                    <a:pt x="380" y="604"/>
                  </a:lnTo>
                  <a:lnTo>
                    <a:pt x="381" y="604"/>
                  </a:lnTo>
                  <a:lnTo>
                    <a:pt x="382" y="604"/>
                  </a:lnTo>
                  <a:lnTo>
                    <a:pt x="382" y="605"/>
                  </a:lnTo>
                  <a:lnTo>
                    <a:pt x="382" y="606"/>
                  </a:lnTo>
                  <a:lnTo>
                    <a:pt x="382" y="607"/>
                  </a:lnTo>
                  <a:lnTo>
                    <a:pt x="382" y="608"/>
                  </a:lnTo>
                  <a:lnTo>
                    <a:pt x="382" y="609"/>
                  </a:lnTo>
                  <a:lnTo>
                    <a:pt x="383" y="609"/>
                  </a:lnTo>
                  <a:lnTo>
                    <a:pt x="383" y="610"/>
                  </a:lnTo>
                  <a:lnTo>
                    <a:pt x="383" y="611"/>
                  </a:lnTo>
                  <a:lnTo>
                    <a:pt x="383" y="613"/>
                  </a:lnTo>
                  <a:lnTo>
                    <a:pt x="384" y="613"/>
                  </a:lnTo>
                  <a:lnTo>
                    <a:pt x="384" y="614"/>
                  </a:lnTo>
                  <a:lnTo>
                    <a:pt x="384" y="615"/>
                  </a:lnTo>
                  <a:lnTo>
                    <a:pt x="384" y="616"/>
                  </a:lnTo>
                  <a:lnTo>
                    <a:pt x="386" y="616"/>
                  </a:lnTo>
                  <a:lnTo>
                    <a:pt x="386" y="617"/>
                  </a:lnTo>
                  <a:lnTo>
                    <a:pt x="386" y="618"/>
                  </a:lnTo>
                  <a:lnTo>
                    <a:pt x="386" y="619"/>
                  </a:lnTo>
                  <a:lnTo>
                    <a:pt x="387" y="619"/>
                  </a:lnTo>
                  <a:lnTo>
                    <a:pt x="388" y="618"/>
                  </a:lnTo>
                  <a:lnTo>
                    <a:pt x="389" y="617"/>
                  </a:lnTo>
                  <a:lnTo>
                    <a:pt x="389" y="616"/>
                  </a:lnTo>
                  <a:lnTo>
                    <a:pt x="390" y="616"/>
                  </a:lnTo>
                  <a:lnTo>
                    <a:pt x="391" y="615"/>
                  </a:lnTo>
                  <a:lnTo>
                    <a:pt x="392" y="615"/>
                  </a:lnTo>
                  <a:lnTo>
                    <a:pt x="394" y="615"/>
                  </a:lnTo>
                  <a:lnTo>
                    <a:pt x="395" y="616"/>
                  </a:lnTo>
                  <a:lnTo>
                    <a:pt x="396" y="617"/>
                  </a:lnTo>
                  <a:lnTo>
                    <a:pt x="395" y="617"/>
                  </a:lnTo>
                  <a:lnTo>
                    <a:pt x="396" y="618"/>
                  </a:lnTo>
                  <a:lnTo>
                    <a:pt x="397" y="618"/>
                  </a:lnTo>
                  <a:lnTo>
                    <a:pt x="397" y="619"/>
                  </a:lnTo>
                  <a:lnTo>
                    <a:pt x="398" y="619"/>
                  </a:lnTo>
                  <a:lnTo>
                    <a:pt x="398" y="618"/>
                  </a:lnTo>
                  <a:lnTo>
                    <a:pt x="398" y="617"/>
                  </a:lnTo>
                  <a:lnTo>
                    <a:pt x="399" y="617"/>
                  </a:lnTo>
                  <a:lnTo>
                    <a:pt x="401" y="617"/>
                  </a:lnTo>
                  <a:lnTo>
                    <a:pt x="403" y="617"/>
                  </a:lnTo>
                  <a:lnTo>
                    <a:pt x="404" y="617"/>
                  </a:lnTo>
                  <a:lnTo>
                    <a:pt x="404" y="618"/>
                  </a:lnTo>
                  <a:lnTo>
                    <a:pt x="405" y="618"/>
                  </a:lnTo>
                  <a:lnTo>
                    <a:pt x="407" y="618"/>
                  </a:lnTo>
                  <a:lnTo>
                    <a:pt x="409" y="618"/>
                  </a:lnTo>
                  <a:lnTo>
                    <a:pt x="409" y="617"/>
                  </a:lnTo>
                  <a:lnTo>
                    <a:pt x="411" y="617"/>
                  </a:lnTo>
                  <a:lnTo>
                    <a:pt x="412" y="616"/>
                  </a:lnTo>
                  <a:lnTo>
                    <a:pt x="412" y="615"/>
                  </a:lnTo>
                  <a:lnTo>
                    <a:pt x="411" y="615"/>
                  </a:lnTo>
                  <a:lnTo>
                    <a:pt x="411" y="614"/>
                  </a:lnTo>
                  <a:lnTo>
                    <a:pt x="411" y="613"/>
                  </a:lnTo>
                  <a:lnTo>
                    <a:pt x="411" y="611"/>
                  </a:lnTo>
                  <a:lnTo>
                    <a:pt x="411" y="610"/>
                  </a:lnTo>
                  <a:lnTo>
                    <a:pt x="412" y="609"/>
                  </a:lnTo>
                  <a:lnTo>
                    <a:pt x="412" y="610"/>
                  </a:lnTo>
                  <a:lnTo>
                    <a:pt x="413" y="608"/>
                  </a:lnTo>
                  <a:lnTo>
                    <a:pt x="414" y="606"/>
                  </a:lnTo>
                  <a:lnTo>
                    <a:pt x="414" y="605"/>
                  </a:lnTo>
                  <a:lnTo>
                    <a:pt x="415" y="604"/>
                  </a:lnTo>
                  <a:lnTo>
                    <a:pt x="416" y="602"/>
                  </a:lnTo>
                  <a:lnTo>
                    <a:pt x="417" y="600"/>
                  </a:lnTo>
                  <a:lnTo>
                    <a:pt x="418" y="599"/>
                  </a:lnTo>
                  <a:lnTo>
                    <a:pt x="420" y="597"/>
                  </a:lnTo>
                  <a:lnTo>
                    <a:pt x="421" y="596"/>
                  </a:lnTo>
                  <a:lnTo>
                    <a:pt x="422" y="596"/>
                  </a:lnTo>
                  <a:lnTo>
                    <a:pt x="423" y="596"/>
                  </a:lnTo>
                  <a:lnTo>
                    <a:pt x="423" y="597"/>
                  </a:lnTo>
                  <a:lnTo>
                    <a:pt x="424" y="597"/>
                  </a:lnTo>
                  <a:lnTo>
                    <a:pt x="423" y="598"/>
                  </a:lnTo>
                  <a:lnTo>
                    <a:pt x="423" y="597"/>
                  </a:lnTo>
                  <a:lnTo>
                    <a:pt x="422" y="598"/>
                  </a:lnTo>
                  <a:lnTo>
                    <a:pt x="422" y="599"/>
                  </a:lnTo>
                  <a:lnTo>
                    <a:pt x="422" y="600"/>
                  </a:lnTo>
                  <a:lnTo>
                    <a:pt x="421" y="601"/>
                  </a:lnTo>
                  <a:lnTo>
                    <a:pt x="421" y="602"/>
                  </a:lnTo>
                  <a:lnTo>
                    <a:pt x="421" y="604"/>
                  </a:lnTo>
                  <a:lnTo>
                    <a:pt x="422" y="604"/>
                  </a:lnTo>
                  <a:lnTo>
                    <a:pt x="422" y="605"/>
                  </a:lnTo>
                  <a:lnTo>
                    <a:pt x="423" y="605"/>
                  </a:lnTo>
                  <a:lnTo>
                    <a:pt x="424" y="604"/>
                  </a:lnTo>
                  <a:lnTo>
                    <a:pt x="425" y="605"/>
                  </a:lnTo>
                  <a:lnTo>
                    <a:pt x="424" y="605"/>
                  </a:lnTo>
                  <a:lnTo>
                    <a:pt x="424" y="606"/>
                  </a:lnTo>
                  <a:lnTo>
                    <a:pt x="424" y="607"/>
                  </a:lnTo>
                  <a:lnTo>
                    <a:pt x="423" y="607"/>
                  </a:lnTo>
                  <a:lnTo>
                    <a:pt x="423" y="608"/>
                  </a:lnTo>
                  <a:lnTo>
                    <a:pt x="422" y="608"/>
                  </a:lnTo>
                  <a:lnTo>
                    <a:pt x="422" y="609"/>
                  </a:lnTo>
                  <a:lnTo>
                    <a:pt x="421" y="609"/>
                  </a:lnTo>
                  <a:lnTo>
                    <a:pt x="421" y="610"/>
                  </a:lnTo>
                  <a:lnTo>
                    <a:pt x="421" y="611"/>
                  </a:lnTo>
                  <a:lnTo>
                    <a:pt x="421" y="613"/>
                  </a:lnTo>
                  <a:lnTo>
                    <a:pt x="422" y="613"/>
                  </a:lnTo>
                  <a:lnTo>
                    <a:pt x="423" y="613"/>
                  </a:lnTo>
                  <a:lnTo>
                    <a:pt x="424" y="614"/>
                  </a:lnTo>
                  <a:lnTo>
                    <a:pt x="425" y="613"/>
                  </a:lnTo>
                  <a:lnTo>
                    <a:pt x="426" y="614"/>
                  </a:lnTo>
                  <a:lnTo>
                    <a:pt x="428" y="613"/>
                  </a:lnTo>
                  <a:lnTo>
                    <a:pt x="429" y="613"/>
                  </a:lnTo>
                  <a:lnTo>
                    <a:pt x="428" y="614"/>
                  </a:lnTo>
                  <a:lnTo>
                    <a:pt x="429" y="615"/>
                  </a:lnTo>
                  <a:lnTo>
                    <a:pt x="430" y="615"/>
                  </a:lnTo>
                  <a:lnTo>
                    <a:pt x="431" y="615"/>
                  </a:lnTo>
                  <a:lnTo>
                    <a:pt x="432" y="615"/>
                  </a:lnTo>
                  <a:lnTo>
                    <a:pt x="433" y="615"/>
                  </a:lnTo>
                  <a:lnTo>
                    <a:pt x="433" y="614"/>
                  </a:lnTo>
                  <a:lnTo>
                    <a:pt x="433" y="613"/>
                  </a:lnTo>
                  <a:lnTo>
                    <a:pt x="433" y="611"/>
                  </a:lnTo>
                  <a:lnTo>
                    <a:pt x="434" y="611"/>
                  </a:lnTo>
                  <a:lnTo>
                    <a:pt x="434" y="610"/>
                  </a:lnTo>
                  <a:lnTo>
                    <a:pt x="435" y="609"/>
                  </a:lnTo>
                  <a:lnTo>
                    <a:pt x="435" y="610"/>
                  </a:lnTo>
                  <a:lnTo>
                    <a:pt x="434" y="610"/>
                  </a:lnTo>
                  <a:lnTo>
                    <a:pt x="434" y="611"/>
                  </a:lnTo>
                  <a:lnTo>
                    <a:pt x="434" y="613"/>
                  </a:lnTo>
                  <a:lnTo>
                    <a:pt x="435" y="611"/>
                  </a:lnTo>
                  <a:lnTo>
                    <a:pt x="435" y="610"/>
                  </a:lnTo>
                  <a:lnTo>
                    <a:pt x="437" y="610"/>
                  </a:lnTo>
                  <a:lnTo>
                    <a:pt x="437" y="611"/>
                  </a:lnTo>
                  <a:lnTo>
                    <a:pt x="435" y="611"/>
                  </a:lnTo>
                  <a:lnTo>
                    <a:pt x="434" y="613"/>
                  </a:lnTo>
                  <a:lnTo>
                    <a:pt x="434" y="615"/>
                  </a:lnTo>
                  <a:lnTo>
                    <a:pt x="434" y="616"/>
                  </a:lnTo>
                  <a:lnTo>
                    <a:pt x="434" y="617"/>
                  </a:lnTo>
                  <a:lnTo>
                    <a:pt x="434" y="618"/>
                  </a:lnTo>
                  <a:lnTo>
                    <a:pt x="433" y="618"/>
                  </a:lnTo>
                  <a:lnTo>
                    <a:pt x="434" y="618"/>
                  </a:lnTo>
                  <a:lnTo>
                    <a:pt x="434" y="619"/>
                  </a:lnTo>
                  <a:lnTo>
                    <a:pt x="434" y="618"/>
                  </a:lnTo>
                  <a:lnTo>
                    <a:pt x="434" y="619"/>
                  </a:lnTo>
                  <a:lnTo>
                    <a:pt x="434" y="618"/>
                  </a:lnTo>
                  <a:lnTo>
                    <a:pt x="434" y="617"/>
                  </a:lnTo>
                  <a:lnTo>
                    <a:pt x="435" y="616"/>
                  </a:lnTo>
                  <a:lnTo>
                    <a:pt x="435" y="615"/>
                  </a:lnTo>
                  <a:lnTo>
                    <a:pt x="435" y="614"/>
                  </a:lnTo>
                  <a:lnTo>
                    <a:pt x="435" y="613"/>
                  </a:lnTo>
                  <a:lnTo>
                    <a:pt x="437" y="611"/>
                  </a:lnTo>
                  <a:lnTo>
                    <a:pt x="438" y="611"/>
                  </a:lnTo>
                  <a:lnTo>
                    <a:pt x="439" y="611"/>
                  </a:lnTo>
                  <a:lnTo>
                    <a:pt x="440" y="610"/>
                  </a:lnTo>
                  <a:lnTo>
                    <a:pt x="441" y="609"/>
                  </a:lnTo>
                  <a:lnTo>
                    <a:pt x="441" y="610"/>
                  </a:lnTo>
                  <a:lnTo>
                    <a:pt x="442" y="611"/>
                  </a:lnTo>
                  <a:lnTo>
                    <a:pt x="443" y="611"/>
                  </a:lnTo>
                  <a:lnTo>
                    <a:pt x="443" y="613"/>
                  </a:lnTo>
                  <a:lnTo>
                    <a:pt x="443" y="614"/>
                  </a:lnTo>
                  <a:lnTo>
                    <a:pt x="443" y="615"/>
                  </a:lnTo>
                  <a:lnTo>
                    <a:pt x="445" y="615"/>
                  </a:lnTo>
                  <a:lnTo>
                    <a:pt x="445" y="616"/>
                  </a:lnTo>
                  <a:lnTo>
                    <a:pt x="445" y="617"/>
                  </a:lnTo>
                  <a:lnTo>
                    <a:pt x="446" y="617"/>
                  </a:lnTo>
                  <a:lnTo>
                    <a:pt x="446" y="618"/>
                  </a:lnTo>
                  <a:lnTo>
                    <a:pt x="447" y="617"/>
                  </a:lnTo>
                  <a:lnTo>
                    <a:pt x="447" y="616"/>
                  </a:lnTo>
                  <a:lnTo>
                    <a:pt x="446" y="615"/>
                  </a:lnTo>
                  <a:lnTo>
                    <a:pt x="447" y="615"/>
                  </a:lnTo>
                  <a:lnTo>
                    <a:pt x="447" y="614"/>
                  </a:lnTo>
                  <a:lnTo>
                    <a:pt x="447" y="613"/>
                  </a:lnTo>
                  <a:lnTo>
                    <a:pt x="448" y="611"/>
                  </a:lnTo>
                  <a:lnTo>
                    <a:pt x="448" y="610"/>
                  </a:lnTo>
                  <a:lnTo>
                    <a:pt x="448" y="609"/>
                  </a:lnTo>
                  <a:lnTo>
                    <a:pt x="448" y="608"/>
                  </a:lnTo>
                  <a:lnTo>
                    <a:pt x="448" y="607"/>
                  </a:lnTo>
                  <a:lnTo>
                    <a:pt x="447" y="606"/>
                  </a:lnTo>
                  <a:lnTo>
                    <a:pt x="446" y="606"/>
                  </a:lnTo>
                  <a:lnTo>
                    <a:pt x="446" y="605"/>
                  </a:lnTo>
                  <a:lnTo>
                    <a:pt x="445" y="604"/>
                  </a:lnTo>
                  <a:lnTo>
                    <a:pt x="445" y="602"/>
                  </a:lnTo>
                  <a:lnTo>
                    <a:pt x="446" y="601"/>
                  </a:lnTo>
                  <a:lnTo>
                    <a:pt x="446" y="600"/>
                  </a:lnTo>
                  <a:lnTo>
                    <a:pt x="447" y="600"/>
                  </a:lnTo>
                  <a:lnTo>
                    <a:pt x="447" y="599"/>
                  </a:lnTo>
                  <a:lnTo>
                    <a:pt x="447" y="598"/>
                  </a:lnTo>
                  <a:lnTo>
                    <a:pt x="446" y="598"/>
                  </a:lnTo>
                  <a:lnTo>
                    <a:pt x="446" y="597"/>
                  </a:lnTo>
                  <a:lnTo>
                    <a:pt x="445" y="597"/>
                  </a:lnTo>
                  <a:lnTo>
                    <a:pt x="445" y="596"/>
                  </a:lnTo>
                  <a:lnTo>
                    <a:pt x="443" y="594"/>
                  </a:lnTo>
                  <a:lnTo>
                    <a:pt x="443" y="593"/>
                  </a:lnTo>
                  <a:lnTo>
                    <a:pt x="442" y="592"/>
                  </a:lnTo>
                  <a:lnTo>
                    <a:pt x="443" y="591"/>
                  </a:lnTo>
                  <a:lnTo>
                    <a:pt x="442" y="590"/>
                  </a:lnTo>
                  <a:lnTo>
                    <a:pt x="442" y="589"/>
                  </a:lnTo>
                  <a:lnTo>
                    <a:pt x="443" y="589"/>
                  </a:lnTo>
                  <a:lnTo>
                    <a:pt x="443" y="588"/>
                  </a:lnTo>
                  <a:lnTo>
                    <a:pt x="445" y="588"/>
                  </a:lnTo>
                  <a:lnTo>
                    <a:pt x="443" y="588"/>
                  </a:lnTo>
                  <a:lnTo>
                    <a:pt x="445" y="587"/>
                  </a:lnTo>
                  <a:lnTo>
                    <a:pt x="445" y="588"/>
                  </a:lnTo>
                  <a:lnTo>
                    <a:pt x="446" y="587"/>
                  </a:lnTo>
                  <a:lnTo>
                    <a:pt x="447" y="587"/>
                  </a:lnTo>
                  <a:lnTo>
                    <a:pt x="448" y="587"/>
                  </a:lnTo>
                  <a:lnTo>
                    <a:pt x="449" y="585"/>
                  </a:lnTo>
                  <a:lnTo>
                    <a:pt x="450" y="585"/>
                  </a:lnTo>
                  <a:lnTo>
                    <a:pt x="451" y="585"/>
                  </a:lnTo>
                  <a:lnTo>
                    <a:pt x="453" y="587"/>
                  </a:lnTo>
                  <a:lnTo>
                    <a:pt x="454" y="587"/>
                  </a:lnTo>
                  <a:lnTo>
                    <a:pt x="455" y="587"/>
                  </a:lnTo>
                  <a:lnTo>
                    <a:pt x="456" y="587"/>
                  </a:lnTo>
                  <a:lnTo>
                    <a:pt x="456" y="585"/>
                  </a:lnTo>
                  <a:lnTo>
                    <a:pt x="457" y="585"/>
                  </a:lnTo>
                  <a:lnTo>
                    <a:pt x="458" y="585"/>
                  </a:lnTo>
                  <a:lnTo>
                    <a:pt x="459" y="585"/>
                  </a:lnTo>
                  <a:lnTo>
                    <a:pt x="460" y="585"/>
                  </a:lnTo>
                  <a:lnTo>
                    <a:pt x="462" y="584"/>
                  </a:lnTo>
                  <a:lnTo>
                    <a:pt x="463" y="585"/>
                  </a:lnTo>
                  <a:lnTo>
                    <a:pt x="464" y="584"/>
                  </a:lnTo>
                  <a:lnTo>
                    <a:pt x="464" y="583"/>
                  </a:lnTo>
                  <a:lnTo>
                    <a:pt x="464" y="582"/>
                  </a:lnTo>
                  <a:lnTo>
                    <a:pt x="464" y="583"/>
                  </a:lnTo>
                  <a:lnTo>
                    <a:pt x="465" y="583"/>
                  </a:lnTo>
                  <a:lnTo>
                    <a:pt x="465" y="584"/>
                  </a:lnTo>
                  <a:lnTo>
                    <a:pt x="466" y="585"/>
                  </a:lnTo>
                  <a:lnTo>
                    <a:pt x="466" y="587"/>
                  </a:lnTo>
                  <a:lnTo>
                    <a:pt x="466" y="588"/>
                  </a:lnTo>
                  <a:lnTo>
                    <a:pt x="466" y="589"/>
                  </a:lnTo>
                  <a:lnTo>
                    <a:pt x="466" y="590"/>
                  </a:lnTo>
                  <a:lnTo>
                    <a:pt x="466" y="591"/>
                  </a:lnTo>
                  <a:lnTo>
                    <a:pt x="466" y="592"/>
                  </a:lnTo>
                  <a:lnTo>
                    <a:pt x="466" y="593"/>
                  </a:lnTo>
                  <a:lnTo>
                    <a:pt x="466" y="594"/>
                  </a:lnTo>
                  <a:lnTo>
                    <a:pt x="465" y="594"/>
                  </a:lnTo>
                  <a:lnTo>
                    <a:pt x="466" y="596"/>
                  </a:lnTo>
                  <a:lnTo>
                    <a:pt x="465" y="597"/>
                  </a:lnTo>
                  <a:lnTo>
                    <a:pt x="466" y="597"/>
                  </a:lnTo>
                  <a:lnTo>
                    <a:pt x="465" y="597"/>
                  </a:lnTo>
                  <a:lnTo>
                    <a:pt x="465" y="598"/>
                  </a:lnTo>
                  <a:lnTo>
                    <a:pt x="465" y="599"/>
                  </a:lnTo>
                  <a:lnTo>
                    <a:pt x="465" y="600"/>
                  </a:lnTo>
                  <a:lnTo>
                    <a:pt x="466" y="601"/>
                  </a:lnTo>
                  <a:lnTo>
                    <a:pt x="465" y="601"/>
                  </a:lnTo>
                  <a:lnTo>
                    <a:pt x="465" y="602"/>
                  </a:lnTo>
                  <a:lnTo>
                    <a:pt x="465" y="604"/>
                  </a:lnTo>
                  <a:lnTo>
                    <a:pt x="465" y="605"/>
                  </a:lnTo>
                  <a:lnTo>
                    <a:pt x="465" y="606"/>
                  </a:lnTo>
                  <a:lnTo>
                    <a:pt x="466" y="606"/>
                  </a:lnTo>
                  <a:lnTo>
                    <a:pt x="467" y="606"/>
                  </a:lnTo>
                  <a:lnTo>
                    <a:pt x="467" y="607"/>
                  </a:lnTo>
                  <a:lnTo>
                    <a:pt x="468" y="607"/>
                  </a:lnTo>
                  <a:lnTo>
                    <a:pt x="470" y="607"/>
                  </a:lnTo>
                  <a:lnTo>
                    <a:pt x="470" y="608"/>
                  </a:lnTo>
                  <a:lnTo>
                    <a:pt x="471" y="608"/>
                  </a:lnTo>
                  <a:lnTo>
                    <a:pt x="471" y="607"/>
                  </a:lnTo>
                  <a:lnTo>
                    <a:pt x="471" y="606"/>
                  </a:lnTo>
                  <a:lnTo>
                    <a:pt x="471" y="605"/>
                  </a:lnTo>
                  <a:lnTo>
                    <a:pt x="471" y="604"/>
                  </a:lnTo>
                  <a:lnTo>
                    <a:pt x="471" y="602"/>
                  </a:lnTo>
                  <a:lnTo>
                    <a:pt x="471" y="601"/>
                  </a:lnTo>
                  <a:lnTo>
                    <a:pt x="471" y="600"/>
                  </a:lnTo>
                  <a:lnTo>
                    <a:pt x="471" y="599"/>
                  </a:lnTo>
                  <a:lnTo>
                    <a:pt x="471" y="598"/>
                  </a:lnTo>
                  <a:lnTo>
                    <a:pt x="471" y="597"/>
                  </a:lnTo>
                  <a:lnTo>
                    <a:pt x="471" y="596"/>
                  </a:lnTo>
                  <a:lnTo>
                    <a:pt x="472" y="596"/>
                  </a:lnTo>
                  <a:lnTo>
                    <a:pt x="471" y="596"/>
                  </a:lnTo>
                  <a:lnTo>
                    <a:pt x="471" y="594"/>
                  </a:lnTo>
                  <a:lnTo>
                    <a:pt x="471" y="593"/>
                  </a:lnTo>
                  <a:lnTo>
                    <a:pt x="472" y="593"/>
                  </a:lnTo>
                  <a:lnTo>
                    <a:pt x="471" y="593"/>
                  </a:lnTo>
                  <a:lnTo>
                    <a:pt x="471" y="592"/>
                  </a:lnTo>
                  <a:lnTo>
                    <a:pt x="472" y="591"/>
                  </a:lnTo>
                  <a:lnTo>
                    <a:pt x="472" y="589"/>
                  </a:lnTo>
                  <a:lnTo>
                    <a:pt x="472" y="588"/>
                  </a:lnTo>
                  <a:lnTo>
                    <a:pt x="471" y="588"/>
                  </a:lnTo>
                  <a:lnTo>
                    <a:pt x="471" y="585"/>
                  </a:lnTo>
                  <a:lnTo>
                    <a:pt x="473" y="585"/>
                  </a:lnTo>
                  <a:lnTo>
                    <a:pt x="473" y="587"/>
                  </a:lnTo>
                  <a:lnTo>
                    <a:pt x="473" y="583"/>
                  </a:lnTo>
                  <a:lnTo>
                    <a:pt x="473" y="581"/>
                  </a:lnTo>
                  <a:lnTo>
                    <a:pt x="474" y="581"/>
                  </a:lnTo>
                  <a:lnTo>
                    <a:pt x="475" y="582"/>
                  </a:lnTo>
                  <a:lnTo>
                    <a:pt x="475" y="588"/>
                  </a:lnTo>
                  <a:lnTo>
                    <a:pt x="474" y="589"/>
                  </a:lnTo>
                  <a:lnTo>
                    <a:pt x="473" y="589"/>
                  </a:lnTo>
                  <a:lnTo>
                    <a:pt x="474" y="590"/>
                  </a:lnTo>
                  <a:lnTo>
                    <a:pt x="475" y="590"/>
                  </a:lnTo>
                  <a:lnTo>
                    <a:pt x="475" y="589"/>
                  </a:lnTo>
                  <a:lnTo>
                    <a:pt x="475" y="591"/>
                  </a:lnTo>
                  <a:lnTo>
                    <a:pt x="475" y="590"/>
                  </a:lnTo>
                  <a:lnTo>
                    <a:pt x="476" y="590"/>
                  </a:lnTo>
                  <a:lnTo>
                    <a:pt x="476" y="591"/>
                  </a:lnTo>
                  <a:lnTo>
                    <a:pt x="476" y="592"/>
                  </a:lnTo>
                  <a:lnTo>
                    <a:pt x="477" y="592"/>
                  </a:lnTo>
                  <a:lnTo>
                    <a:pt x="477" y="593"/>
                  </a:lnTo>
                  <a:lnTo>
                    <a:pt x="477" y="594"/>
                  </a:lnTo>
                  <a:lnTo>
                    <a:pt x="477" y="596"/>
                  </a:lnTo>
                  <a:lnTo>
                    <a:pt x="479" y="596"/>
                  </a:lnTo>
                  <a:lnTo>
                    <a:pt x="479" y="589"/>
                  </a:lnTo>
                  <a:lnTo>
                    <a:pt x="480" y="589"/>
                  </a:lnTo>
                  <a:lnTo>
                    <a:pt x="484" y="592"/>
                  </a:lnTo>
                  <a:lnTo>
                    <a:pt x="488" y="591"/>
                  </a:lnTo>
                  <a:lnTo>
                    <a:pt x="489" y="589"/>
                  </a:lnTo>
                  <a:lnTo>
                    <a:pt x="491" y="590"/>
                  </a:lnTo>
                  <a:lnTo>
                    <a:pt x="492" y="590"/>
                  </a:lnTo>
                  <a:lnTo>
                    <a:pt x="498" y="581"/>
                  </a:lnTo>
                  <a:lnTo>
                    <a:pt x="496" y="585"/>
                  </a:lnTo>
                  <a:lnTo>
                    <a:pt x="493" y="590"/>
                  </a:lnTo>
                  <a:lnTo>
                    <a:pt x="493" y="591"/>
                  </a:lnTo>
                  <a:lnTo>
                    <a:pt x="491" y="593"/>
                  </a:lnTo>
                  <a:lnTo>
                    <a:pt x="491" y="594"/>
                  </a:lnTo>
                  <a:lnTo>
                    <a:pt x="487" y="602"/>
                  </a:lnTo>
                  <a:lnTo>
                    <a:pt x="488" y="602"/>
                  </a:lnTo>
                  <a:lnTo>
                    <a:pt x="492" y="597"/>
                  </a:lnTo>
                  <a:lnTo>
                    <a:pt x="499" y="588"/>
                  </a:lnTo>
                  <a:lnTo>
                    <a:pt x="500" y="589"/>
                  </a:lnTo>
                  <a:lnTo>
                    <a:pt x="499" y="590"/>
                  </a:lnTo>
                  <a:lnTo>
                    <a:pt x="496" y="593"/>
                  </a:lnTo>
                  <a:lnTo>
                    <a:pt x="500" y="596"/>
                  </a:lnTo>
                  <a:lnTo>
                    <a:pt x="504" y="590"/>
                  </a:lnTo>
                  <a:lnTo>
                    <a:pt x="505" y="591"/>
                  </a:lnTo>
                  <a:lnTo>
                    <a:pt x="504" y="592"/>
                  </a:lnTo>
                  <a:lnTo>
                    <a:pt x="501" y="597"/>
                  </a:lnTo>
                  <a:lnTo>
                    <a:pt x="502" y="597"/>
                  </a:lnTo>
                  <a:lnTo>
                    <a:pt x="504" y="597"/>
                  </a:lnTo>
                  <a:lnTo>
                    <a:pt x="505" y="598"/>
                  </a:lnTo>
                  <a:lnTo>
                    <a:pt x="509" y="601"/>
                  </a:lnTo>
                  <a:lnTo>
                    <a:pt x="508" y="601"/>
                  </a:lnTo>
                  <a:lnTo>
                    <a:pt x="509" y="601"/>
                  </a:lnTo>
                  <a:lnTo>
                    <a:pt x="510" y="602"/>
                  </a:lnTo>
                  <a:lnTo>
                    <a:pt x="511" y="602"/>
                  </a:lnTo>
                  <a:lnTo>
                    <a:pt x="513" y="602"/>
                  </a:lnTo>
                  <a:lnTo>
                    <a:pt x="513" y="601"/>
                  </a:lnTo>
                  <a:lnTo>
                    <a:pt x="514" y="601"/>
                  </a:lnTo>
                  <a:lnTo>
                    <a:pt x="514" y="602"/>
                  </a:lnTo>
                  <a:lnTo>
                    <a:pt x="514" y="604"/>
                  </a:lnTo>
                  <a:lnTo>
                    <a:pt x="514" y="605"/>
                  </a:lnTo>
                  <a:lnTo>
                    <a:pt x="515" y="605"/>
                  </a:lnTo>
                  <a:lnTo>
                    <a:pt x="516" y="606"/>
                  </a:lnTo>
                  <a:lnTo>
                    <a:pt x="516" y="607"/>
                  </a:lnTo>
                  <a:lnTo>
                    <a:pt x="518" y="608"/>
                  </a:lnTo>
                  <a:lnTo>
                    <a:pt x="519" y="609"/>
                  </a:lnTo>
                  <a:lnTo>
                    <a:pt x="521" y="610"/>
                  </a:lnTo>
                  <a:lnTo>
                    <a:pt x="522" y="610"/>
                  </a:lnTo>
                  <a:lnTo>
                    <a:pt x="522" y="611"/>
                  </a:lnTo>
                  <a:lnTo>
                    <a:pt x="523" y="611"/>
                  </a:lnTo>
                  <a:lnTo>
                    <a:pt x="525" y="615"/>
                  </a:lnTo>
                  <a:lnTo>
                    <a:pt x="526" y="615"/>
                  </a:lnTo>
                  <a:lnTo>
                    <a:pt x="525" y="616"/>
                  </a:lnTo>
                  <a:lnTo>
                    <a:pt x="527" y="618"/>
                  </a:lnTo>
                  <a:lnTo>
                    <a:pt x="529" y="618"/>
                  </a:lnTo>
                  <a:lnTo>
                    <a:pt x="524" y="619"/>
                  </a:lnTo>
                  <a:lnTo>
                    <a:pt x="524" y="621"/>
                  </a:lnTo>
                  <a:lnTo>
                    <a:pt x="522" y="621"/>
                  </a:lnTo>
                  <a:lnTo>
                    <a:pt x="522" y="622"/>
                  </a:lnTo>
                  <a:lnTo>
                    <a:pt x="524" y="621"/>
                  </a:lnTo>
                  <a:lnTo>
                    <a:pt x="524" y="623"/>
                  </a:lnTo>
                  <a:lnTo>
                    <a:pt x="524" y="624"/>
                  </a:lnTo>
                  <a:lnTo>
                    <a:pt x="526" y="623"/>
                  </a:lnTo>
                  <a:lnTo>
                    <a:pt x="530" y="622"/>
                  </a:lnTo>
                  <a:lnTo>
                    <a:pt x="532" y="629"/>
                  </a:lnTo>
                  <a:lnTo>
                    <a:pt x="530" y="631"/>
                  </a:lnTo>
                  <a:lnTo>
                    <a:pt x="530" y="632"/>
                  </a:lnTo>
                  <a:lnTo>
                    <a:pt x="539" y="625"/>
                  </a:lnTo>
                  <a:lnTo>
                    <a:pt x="536" y="623"/>
                  </a:lnTo>
                  <a:lnTo>
                    <a:pt x="538" y="622"/>
                  </a:lnTo>
                  <a:lnTo>
                    <a:pt x="543" y="629"/>
                  </a:lnTo>
                  <a:lnTo>
                    <a:pt x="542" y="629"/>
                  </a:lnTo>
                  <a:lnTo>
                    <a:pt x="540" y="630"/>
                  </a:lnTo>
                  <a:lnTo>
                    <a:pt x="540" y="631"/>
                  </a:lnTo>
                  <a:lnTo>
                    <a:pt x="539" y="632"/>
                  </a:lnTo>
                  <a:lnTo>
                    <a:pt x="539" y="633"/>
                  </a:lnTo>
                  <a:lnTo>
                    <a:pt x="538" y="633"/>
                  </a:lnTo>
                  <a:lnTo>
                    <a:pt x="538" y="634"/>
                  </a:lnTo>
                  <a:lnTo>
                    <a:pt x="536" y="634"/>
                  </a:lnTo>
                  <a:lnTo>
                    <a:pt x="536" y="635"/>
                  </a:lnTo>
                  <a:lnTo>
                    <a:pt x="538" y="635"/>
                  </a:lnTo>
                  <a:lnTo>
                    <a:pt x="540" y="634"/>
                  </a:lnTo>
                  <a:lnTo>
                    <a:pt x="542" y="632"/>
                  </a:lnTo>
                  <a:lnTo>
                    <a:pt x="543" y="631"/>
                  </a:lnTo>
                  <a:lnTo>
                    <a:pt x="544" y="631"/>
                  </a:lnTo>
                  <a:lnTo>
                    <a:pt x="546" y="632"/>
                  </a:lnTo>
                  <a:lnTo>
                    <a:pt x="549" y="635"/>
                  </a:lnTo>
                  <a:lnTo>
                    <a:pt x="548" y="635"/>
                  </a:lnTo>
                  <a:lnTo>
                    <a:pt x="548" y="636"/>
                  </a:lnTo>
                  <a:lnTo>
                    <a:pt x="546" y="638"/>
                  </a:lnTo>
                  <a:lnTo>
                    <a:pt x="544" y="638"/>
                  </a:lnTo>
                  <a:lnTo>
                    <a:pt x="544" y="639"/>
                  </a:lnTo>
                  <a:lnTo>
                    <a:pt x="544" y="640"/>
                  </a:lnTo>
                  <a:lnTo>
                    <a:pt x="546" y="640"/>
                  </a:lnTo>
                  <a:lnTo>
                    <a:pt x="547" y="640"/>
                  </a:lnTo>
                  <a:lnTo>
                    <a:pt x="548" y="640"/>
                  </a:lnTo>
                  <a:lnTo>
                    <a:pt x="549" y="640"/>
                  </a:lnTo>
                  <a:lnTo>
                    <a:pt x="550" y="641"/>
                  </a:lnTo>
                  <a:lnTo>
                    <a:pt x="550" y="642"/>
                  </a:lnTo>
                  <a:lnTo>
                    <a:pt x="551" y="643"/>
                  </a:lnTo>
                  <a:lnTo>
                    <a:pt x="551" y="644"/>
                  </a:lnTo>
                  <a:lnTo>
                    <a:pt x="551" y="646"/>
                  </a:lnTo>
                  <a:lnTo>
                    <a:pt x="553" y="648"/>
                  </a:lnTo>
                  <a:lnTo>
                    <a:pt x="552" y="649"/>
                  </a:lnTo>
                  <a:lnTo>
                    <a:pt x="558" y="659"/>
                  </a:lnTo>
                  <a:lnTo>
                    <a:pt x="565" y="658"/>
                  </a:lnTo>
                  <a:lnTo>
                    <a:pt x="568" y="661"/>
                  </a:lnTo>
                  <a:lnTo>
                    <a:pt x="570" y="664"/>
                  </a:lnTo>
                  <a:lnTo>
                    <a:pt x="572" y="667"/>
                  </a:lnTo>
                  <a:lnTo>
                    <a:pt x="569" y="674"/>
                  </a:lnTo>
                  <a:lnTo>
                    <a:pt x="565" y="675"/>
                  </a:lnTo>
                  <a:lnTo>
                    <a:pt x="565" y="677"/>
                  </a:lnTo>
                  <a:lnTo>
                    <a:pt x="566" y="678"/>
                  </a:lnTo>
                  <a:lnTo>
                    <a:pt x="565" y="680"/>
                  </a:lnTo>
                  <a:lnTo>
                    <a:pt x="563" y="680"/>
                  </a:lnTo>
                  <a:lnTo>
                    <a:pt x="559" y="681"/>
                  </a:lnTo>
                  <a:lnTo>
                    <a:pt x="556" y="682"/>
                  </a:lnTo>
                  <a:lnTo>
                    <a:pt x="555" y="683"/>
                  </a:lnTo>
                  <a:lnTo>
                    <a:pt x="555" y="684"/>
                  </a:lnTo>
                  <a:lnTo>
                    <a:pt x="555" y="686"/>
                  </a:lnTo>
                  <a:lnTo>
                    <a:pt x="556" y="690"/>
                  </a:lnTo>
                  <a:lnTo>
                    <a:pt x="556" y="691"/>
                  </a:lnTo>
                  <a:lnTo>
                    <a:pt x="557" y="693"/>
                  </a:lnTo>
                  <a:lnTo>
                    <a:pt x="557" y="694"/>
                  </a:lnTo>
                  <a:lnTo>
                    <a:pt x="557" y="695"/>
                  </a:lnTo>
                  <a:lnTo>
                    <a:pt x="557" y="698"/>
                  </a:lnTo>
                  <a:lnTo>
                    <a:pt x="556" y="699"/>
                  </a:lnTo>
                  <a:lnTo>
                    <a:pt x="553" y="703"/>
                  </a:lnTo>
                  <a:lnTo>
                    <a:pt x="550" y="708"/>
                  </a:lnTo>
                  <a:lnTo>
                    <a:pt x="550" y="709"/>
                  </a:lnTo>
                  <a:lnTo>
                    <a:pt x="550" y="710"/>
                  </a:lnTo>
                  <a:lnTo>
                    <a:pt x="549" y="710"/>
                  </a:lnTo>
                  <a:lnTo>
                    <a:pt x="543" y="708"/>
                  </a:lnTo>
                  <a:lnTo>
                    <a:pt x="541" y="706"/>
                  </a:lnTo>
                  <a:lnTo>
                    <a:pt x="539" y="703"/>
                  </a:lnTo>
                  <a:lnTo>
                    <a:pt x="539" y="702"/>
                  </a:lnTo>
                  <a:lnTo>
                    <a:pt x="536" y="702"/>
                  </a:lnTo>
                  <a:lnTo>
                    <a:pt x="536" y="701"/>
                  </a:lnTo>
                  <a:lnTo>
                    <a:pt x="535" y="700"/>
                  </a:lnTo>
                  <a:lnTo>
                    <a:pt x="534" y="700"/>
                  </a:lnTo>
                  <a:lnTo>
                    <a:pt x="533" y="700"/>
                  </a:lnTo>
                  <a:lnTo>
                    <a:pt x="533" y="699"/>
                  </a:lnTo>
                  <a:lnTo>
                    <a:pt x="530" y="698"/>
                  </a:lnTo>
                  <a:lnTo>
                    <a:pt x="526" y="697"/>
                  </a:lnTo>
                  <a:lnTo>
                    <a:pt x="525" y="697"/>
                  </a:lnTo>
                  <a:lnTo>
                    <a:pt x="524" y="697"/>
                  </a:lnTo>
                  <a:lnTo>
                    <a:pt x="523" y="697"/>
                  </a:lnTo>
                  <a:lnTo>
                    <a:pt x="521" y="698"/>
                  </a:lnTo>
                  <a:lnTo>
                    <a:pt x="519" y="698"/>
                  </a:lnTo>
                  <a:lnTo>
                    <a:pt x="518" y="698"/>
                  </a:lnTo>
                  <a:lnTo>
                    <a:pt x="517" y="699"/>
                  </a:lnTo>
                  <a:lnTo>
                    <a:pt x="516" y="700"/>
                  </a:lnTo>
                  <a:lnTo>
                    <a:pt x="515" y="700"/>
                  </a:lnTo>
                  <a:lnTo>
                    <a:pt x="514" y="700"/>
                  </a:lnTo>
                  <a:lnTo>
                    <a:pt x="513" y="701"/>
                  </a:lnTo>
                  <a:lnTo>
                    <a:pt x="509" y="703"/>
                  </a:lnTo>
                  <a:lnTo>
                    <a:pt x="507" y="703"/>
                  </a:lnTo>
                  <a:lnTo>
                    <a:pt x="505" y="705"/>
                  </a:lnTo>
                  <a:lnTo>
                    <a:pt x="505" y="706"/>
                  </a:lnTo>
                  <a:lnTo>
                    <a:pt x="504" y="706"/>
                  </a:lnTo>
                  <a:lnTo>
                    <a:pt x="502" y="706"/>
                  </a:lnTo>
                  <a:lnTo>
                    <a:pt x="501" y="705"/>
                  </a:lnTo>
                  <a:lnTo>
                    <a:pt x="500" y="705"/>
                  </a:lnTo>
                  <a:lnTo>
                    <a:pt x="499" y="703"/>
                  </a:lnTo>
                  <a:lnTo>
                    <a:pt x="498" y="702"/>
                  </a:lnTo>
                  <a:lnTo>
                    <a:pt x="497" y="701"/>
                  </a:lnTo>
                  <a:lnTo>
                    <a:pt x="497" y="700"/>
                  </a:lnTo>
                  <a:lnTo>
                    <a:pt x="496" y="700"/>
                  </a:lnTo>
                  <a:lnTo>
                    <a:pt x="494" y="700"/>
                  </a:lnTo>
                  <a:lnTo>
                    <a:pt x="494" y="699"/>
                  </a:lnTo>
                  <a:lnTo>
                    <a:pt x="493" y="699"/>
                  </a:lnTo>
                  <a:lnTo>
                    <a:pt x="493" y="698"/>
                  </a:lnTo>
                  <a:lnTo>
                    <a:pt x="494" y="698"/>
                  </a:lnTo>
                  <a:lnTo>
                    <a:pt x="494" y="697"/>
                  </a:lnTo>
                  <a:lnTo>
                    <a:pt x="494" y="695"/>
                  </a:lnTo>
                  <a:lnTo>
                    <a:pt x="494" y="694"/>
                  </a:lnTo>
                  <a:lnTo>
                    <a:pt x="494" y="693"/>
                  </a:lnTo>
                  <a:lnTo>
                    <a:pt x="494" y="692"/>
                  </a:lnTo>
                  <a:lnTo>
                    <a:pt x="494" y="691"/>
                  </a:lnTo>
                  <a:lnTo>
                    <a:pt x="493" y="690"/>
                  </a:lnTo>
                  <a:lnTo>
                    <a:pt x="493" y="689"/>
                  </a:lnTo>
                  <a:lnTo>
                    <a:pt x="493" y="688"/>
                  </a:lnTo>
                  <a:lnTo>
                    <a:pt x="493" y="686"/>
                  </a:lnTo>
                  <a:lnTo>
                    <a:pt x="493" y="685"/>
                  </a:lnTo>
                  <a:lnTo>
                    <a:pt x="493" y="684"/>
                  </a:lnTo>
                  <a:lnTo>
                    <a:pt x="492" y="684"/>
                  </a:lnTo>
                  <a:lnTo>
                    <a:pt x="492" y="683"/>
                  </a:lnTo>
                  <a:lnTo>
                    <a:pt x="492" y="682"/>
                  </a:lnTo>
                  <a:lnTo>
                    <a:pt x="491" y="681"/>
                  </a:lnTo>
                  <a:lnTo>
                    <a:pt x="491" y="680"/>
                  </a:lnTo>
                  <a:lnTo>
                    <a:pt x="490" y="678"/>
                  </a:lnTo>
                  <a:lnTo>
                    <a:pt x="489" y="678"/>
                  </a:lnTo>
                  <a:lnTo>
                    <a:pt x="488" y="678"/>
                  </a:lnTo>
                  <a:lnTo>
                    <a:pt x="488" y="677"/>
                  </a:lnTo>
                  <a:lnTo>
                    <a:pt x="487" y="677"/>
                  </a:lnTo>
                  <a:lnTo>
                    <a:pt x="487" y="676"/>
                  </a:lnTo>
                  <a:lnTo>
                    <a:pt x="485" y="676"/>
                  </a:lnTo>
                  <a:lnTo>
                    <a:pt x="484" y="675"/>
                  </a:lnTo>
                  <a:lnTo>
                    <a:pt x="483" y="675"/>
                  </a:lnTo>
                  <a:lnTo>
                    <a:pt x="483" y="674"/>
                  </a:lnTo>
                  <a:lnTo>
                    <a:pt x="483" y="675"/>
                  </a:lnTo>
                  <a:lnTo>
                    <a:pt x="484" y="675"/>
                  </a:lnTo>
                  <a:lnTo>
                    <a:pt x="484" y="676"/>
                  </a:lnTo>
                  <a:lnTo>
                    <a:pt x="485" y="676"/>
                  </a:lnTo>
                  <a:lnTo>
                    <a:pt x="485" y="677"/>
                  </a:lnTo>
                  <a:lnTo>
                    <a:pt x="485" y="676"/>
                  </a:lnTo>
                  <a:lnTo>
                    <a:pt x="485" y="677"/>
                  </a:lnTo>
                  <a:lnTo>
                    <a:pt x="487" y="677"/>
                  </a:lnTo>
                  <a:lnTo>
                    <a:pt x="487" y="678"/>
                  </a:lnTo>
                  <a:lnTo>
                    <a:pt x="487" y="680"/>
                  </a:lnTo>
                  <a:lnTo>
                    <a:pt x="485" y="680"/>
                  </a:lnTo>
                  <a:lnTo>
                    <a:pt x="485" y="678"/>
                  </a:lnTo>
                  <a:lnTo>
                    <a:pt x="484" y="678"/>
                  </a:lnTo>
                  <a:lnTo>
                    <a:pt x="484" y="677"/>
                  </a:lnTo>
                  <a:lnTo>
                    <a:pt x="485" y="677"/>
                  </a:lnTo>
                  <a:lnTo>
                    <a:pt x="484" y="677"/>
                  </a:lnTo>
                  <a:lnTo>
                    <a:pt x="483" y="677"/>
                  </a:lnTo>
                  <a:lnTo>
                    <a:pt x="483" y="678"/>
                  </a:lnTo>
                  <a:lnTo>
                    <a:pt x="483" y="680"/>
                  </a:lnTo>
                  <a:lnTo>
                    <a:pt x="484" y="680"/>
                  </a:lnTo>
                  <a:lnTo>
                    <a:pt x="485" y="680"/>
                  </a:lnTo>
                  <a:lnTo>
                    <a:pt x="487" y="681"/>
                  </a:lnTo>
                  <a:lnTo>
                    <a:pt x="488" y="682"/>
                  </a:lnTo>
                  <a:lnTo>
                    <a:pt x="488" y="683"/>
                  </a:lnTo>
                  <a:lnTo>
                    <a:pt x="489" y="683"/>
                  </a:lnTo>
                  <a:lnTo>
                    <a:pt x="489" y="682"/>
                  </a:lnTo>
                  <a:lnTo>
                    <a:pt x="489" y="683"/>
                  </a:lnTo>
                  <a:lnTo>
                    <a:pt x="489" y="684"/>
                  </a:lnTo>
                  <a:lnTo>
                    <a:pt x="489" y="683"/>
                  </a:lnTo>
                  <a:lnTo>
                    <a:pt x="490" y="683"/>
                  </a:lnTo>
                  <a:lnTo>
                    <a:pt x="490" y="684"/>
                  </a:lnTo>
                  <a:lnTo>
                    <a:pt x="489" y="684"/>
                  </a:lnTo>
                  <a:lnTo>
                    <a:pt x="489" y="685"/>
                  </a:lnTo>
                  <a:lnTo>
                    <a:pt x="490" y="685"/>
                  </a:lnTo>
                  <a:lnTo>
                    <a:pt x="489" y="685"/>
                  </a:lnTo>
                  <a:lnTo>
                    <a:pt x="489" y="686"/>
                  </a:lnTo>
                  <a:lnTo>
                    <a:pt x="488" y="685"/>
                  </a:lnTo>
                  <a:lnTo>
                    <a:pt x="487" y="685"/>
                  </a:lnTo>
                  <a:lnTo>
                    <a:pt x="487" y="686"/>
                  </a:lnTo>
                  <a:lnTo>
                    <a:pt x="488" y="686"/>
                  </a:lnTo>
                  <a:lnTo>
                    <a:pt x="488" y="688"/>
                  </a:lnTo>
                  <a:lnTo>
                    <a:pt x="487" y="686"/>
                  </a:lnTo>
                  <a:lnTo>
                    <a:pt x="485" y="686"/>
                  </a:lnTo>
                  <a:lnTo>
                    <a:pt x="485" y="688"/>
                  </a:lnTo>
                  <a:lnTo>
                    <a:pt x="487" y="688"/>
                  </a:lnTo>
                  <a:lnTo>
                    <a:pt x="488" y="688"/>
                  </a:lnTo>
                  <a:lnTo>
                    <a:pt x="488" y="689"/>
                  </a:lnTo>
                  <a:lnTo>
                    <a:pt x="489" y="689"/>
                  </a:lnTo>
                  <a:lnTo>
                    <a:pt x="489" y="690"/>
                  </a:lnTo>
                  <a:lnTo>
                    <a:pt x="488" y="690"/>
                  </a:lnTo>
                  <a:lnTo>
                    <a:pt x="489" y="691"/>
                  </a:lnTo>
                  <a:lnTo>
                    <a:pt x="489" y="690"/>
                  </a:lnTo>
                  <a:lnTo>
                    <a:pt x="489" y="691"/>
                  </a:lnTo>
                  <a:lnTo>
                    <a:pt x="490" y="692"/>
                  </a:lnTo>
                  <a:lnTo>
                    <a:pt x="489" y="692"/>
                  </a:lnTo>
                  <a:lnTo>
                    <a:pt x="488" y="692"/>
                  </a:lnTo>
                  <a:lnTo>
                    <a:pt x="488" y="693"/>
                  </a:lnTo>
                  <a:lnTo>
                    <a:pt x="489" y="693"/>
                  </a:lnTo>
                  <a:lnTo>
                    <a:pt x="489" y="694"/>
                  </a:lnTo>
                  <a:lnTo>
                    <a:pt x="489" y="695"/>
                  </a:lnTo>
                  <a:lnTo>
                    <a:pt x="489" y="697"/>
                  </a:lnTo>
                  <a:lnTo>
                    <a:pt x="488" y="697"/>
                  </a:lnTo>
                  <a:lnTo>
                    <a:pt x="485" y="697"/>
                  </a:lnTo>
                  <a:lnTo>
                    <a:pt x="485" y="698"/>
                  </a:lnTo>
                  <a:lnTo>
                    <a:pt x="484" y="698"/>
                  </a:lnTo>
                  <a:lnTo>
                    <a:pt x="484" y="699"/>
                  </a:lnTo>
                  <a:lnTo>
                    <a:pt x="484" y="700"/>
                  </a:lnTo>
                  <a:lnTo>
                    <a:pt x="490" y="707"/>
                  </a:lnTo>
                  <a:lnTo>
                    <a:pt x="490" y="708"/>
                  </a:lnTo>
                  <a:lnTo>
                    <a:pt x="490" y="709"/>
                  </a:lnTo>
                  <a:lnTo>
                    <a:pt x="490" y="710"/>
                  </a:lnTo>
                  <a:lnTo>
                    <a:pt x="490" y="711"/>
                  </a:lnTo>
                  <a:lnTo>
                    <a:pt x="491" y="712"/>
                  </a:lnTo>
                  <a:lnTo>
                    <a:pt x="490" y="712"/>
                  </a:lnTo>
                  <a:lnTo>
                    <a:pt x="491" y="714"/>
                  </a:lnTo>
                  <a:lnTo>
                    <a:pt x="490" y="715"/>
                  </a:lnTo>
                  <a:lnTo>
                    <a:pt x="490" y="716"/>
                  </a:lnTo>
                  <a:lnTo>
                    <a:pt x="491" y="716"/>
                  </a:lnTo>
                  <a:lnTo>
                    <a:pt x="502" y="716"/>
                  </a:lnTo>
                  <a:lnTo>
                    <a:pt x="502" y="718"/>
                  </a:lnTo>
                  <a:lnTo>
                    <a:pt x="501" y="718"/>
                  </a:lnTo>
                  <a:lnTo>
                    <a:pt x="491" y="717"/>
                  </a:lnTo>
                  <a:lnTo>
                    <a:pt x="490" y="718"/>
                  </a:lnTo>
                  <a:lnTo>
                    <a:pt x="490" y="719"/>
                  </a:lnTo>
                  <a:lnTo>
                    <a:pt x="490" y="720"/>
                  </a:lnTo>
                  <a:lnTo>
                    <a:pt x="491" y="720"/>
                  </a:lnTo>
                  <a:lnTo>
                    <a:pt x="492" y="720"/>
                  </a:lnTo>
                  <a:lnTo>
                    <a:pt x="492" y="723"/>
                  </a:lnTo>
                  <a:lnTo>
                    <a:pt x="491" y="724"/>
                  </a:lnTo>
                  <a:lnTo>
                    <a:pt x="492" y="724"/>
                  </a:lnTo>
                  <a:lnTo>
                    <a:pt x="492" y="726"/>
                  </a:lnTo>
                  <a:lnTo>
                    <a:pt x="499" y="726"/>
                  </a:lnTo>
                  <a:lnTo>
                    <a:pt x="498" y="727"/>
                  </a:lnTo>
                  <a:lnTo>
                    <a:pt x="497" y="727"/>
                  </a:lnTo>
                  <a:lnTo>
                    <a:pt x="497" y="728"/>
                  </a:lnTo>
                  <a:lnTo>
                    <a:pt x="494" y="728"/>
                  </a:lnTo>
                  <a:lnTo>
                    <a:pt x="494" y="727"/>
                  </a:lnTo>
                  <a:lnTo>
                    <a:pt x="494" y="728"/>
                  </a:lnTo>
                  <a:lnTo>
                    <a:pt x="493" y="728"/>
                  </a:lnTo>
                  <a:lnTo>
                    <a:pt x="496" y="728"/>
                  </a:lnTo>
                  <a:lnTo>
                    <a:pt x="496" y="733"/>
                  </a:lnTo>
                  <a:lnTo>
                    <a:pt x="496" y="734"/>
                  </a:lnTo>
                  <a:lnTo>
                    <a:pt x="497" y="734"/>
                  </a:lnTo>
                  <a:lnTo>
                    <a:pt x="497" y="735"/>
                  </a:lnTo>
                  <a:lnTo>
                    <a:pt x="496" y="735"/>
                  </a:lnTo>
                  <a:lnTo>
                    <a:pt x="496" y="736"/>
                  </a:lnTo>
                  <a:lnTo>
                    <a:pt x="497" y="736"/>
                  </a:lnTo>
                  <a:lnTo>
                    <a:pt x="496" y="736"/>
                  </a:lnTo>
                  <a:lnTo>
                    <a:pt x="496" y="737"/>
                  </a:lnTo>
                  <a:lnTo>
                    <a:pt x="496" y="739"/>
                  </a:lnTo>
                  <a:lnTo>
                    <a:pt x="494" y="739"/>
                  </a:lnTo>
                  <a:lnTo>
                    <a:pt x="493" y="737"/>
                  </a:lnTo>
                  <a:lnTo>
                    <a:pt x="491" y="737"/>
                  </a:lnTo>
                  <a:lnTo>
                    <a:pt x="491" y="739"/>
                  </a:lnTo>
                  <a:lnTo>
                    <a:pt x="491" y="740"/>
                  </a:lnTo>
                  <a:lnTo>
                    <a:pt x="492" y="741"/>
                  </a:lnTo>
                  <a:lnTo>
                    <a:pt x="492" y="742"/>
                  </a:lnTo>
                  <a:lnTo>
                    <a:pt x="492" y="743"/>
                  </a:lnTo>
                  <a:lnTo>
                    <a:pt x="492" y="744"/>
                  </a:lnTo>
                  <a:lnTo>
                    <a:pt x="493" y="744"/>
                  </a:lnTo>
                  <a:lnTo>
                    <a:pt x="493" y="745"/>
                  </a:lnTo>
                  <a:lnTo>
                    <a:pt x="493" y="747"/>
                  </a:lnTo>
                  <a:lnTo>
                    <a:pt x="494" y="747"/>
                  </a:lnTo>
                  <a:lnTo>
                    <a:pt x="494" y="749"/>
                  </a:lnTo>
                  <a:lnTo>
                    <a:pt x="496" y="750"/>
                  </a:lnTo>
                  <a:lnTo>
                    <a:pt x="496" y="751"/>
                  </a:lnTo>
                  <a:lnTo>
                    <a:pt x="496" y="752"/>
                  </a:lnTo>
                  <a:lnTo>
                    <a:pt x="496" y="753"/>
                  </a:lnTo>
                  <a:lnTo>
                    <a:pt x="494" y="753"/>
                  </a:lnTo>
                  <a:lnTo>
                    <a:pt x="493" y="752"/>
                  </a:lnTo>
                  <a:lnTo>
                    <a:pt x="492" y="752"/>
                  </a:lnTo>
                  <a:lnTo>
                    <a:pt x="492" y="751"/>
                  </a:lnTo>
                  <a:lnTo>
                    <a:pt x="491" y="751"/>
                  </a:lnTo>
                  <a:lnTo>
                    <a:pt x="490" y="751"/>
                  </a:lnTo>
                  <a:lnTo>
                    <a:pt x="489" y="752"/>
                  </a:lnTo>
                  <a:lnTo>
                    <a:pt x="488" y="751"/>
                  </a:lnTo>
                  <a:lnTo>
                    <a:pt x="488" y="750"/>
                  </a:lnTo>
                  <a:lnTo>
                    <a:pt x="488" y="749"/>
                  </a:lnTo>
                  <a:lnTo>
                    <a:pt x="487" y="749"/>
                  </a:lnTo>
                  <a:lnTo>
                    <a:pt x="485" y="749"/>
                  </a:lnTo>
                  <a:lnTo>
                    <a:pt x="484" y="749"/>
                  </a:lnTo>
                  <a:lnTo>
                    <a:pt x="483" y="750"/>
                  </a:lnTo>
                  <a:lnTo>
                    <a:pt x="482" y="750"/>
                  </a:lnTo>
                  <a:lnTo>
                    <a:pt x="482" y="751"/>
                  </a:lnTo>
                  <a:lnTo>
                    <a:pt x="481" y="751"/>
                  </a:lnTo>
                  <a:lnTo>
                    <a:pt x="481" y="752"/>
                  </a:lnTo>
                  <a:lnTo>
                    <a:pt x="480" y="752"/>
                  </a:lnTo>
                  <a:lnTo>
                    <a:pt x="482" y="752"/>
                  </a:lnTo>
                  <a:lnTo>
                    <a:pt x="484" y="752"/>
                  </a:lnTo>
                  <a:lnTo>
                    <a:pt x="480" y="752"/>
                  </a:lnTo>
                  <a:lnTo>
                    <a:pt x="476" y="753"/>
                  </a:lnTo>
                  <a:lnTo>
                    <a:pt x="476" y="752"/>
                  </a:lnTo>
                  <a:lnTo>
                    <a:pt x="475" y="752"/>
                  </a:lnTo>
                  <a:lnTo>
                    <a:pt x="474" y="752"/>
                  </a:lnTo>
                  <a:lnTo>
                    <a:pt x="474" y="753"/>
                  </a:lnTo>
                  <a:lnTo>
                    <a:pt x="472" y="756"/>
                  </a:lnTo>
                  <a:lnTo>
                    <a:pt x="471" y="756"/>
                  </a:lnTo>
                  <a:lnTo>
                    <a:pt x="470" y="756"/>
                  </a:lnTo>
                  <a:lnTo>
                    <a:pt x="468" y="757"/>
                  </a:lnTo>
                  <a:lnTo>
                    <a:pt x="468" y="756"/>
                  </a:lnTo>
                  <a:lnTo>
                    <a:pt x="467" y="756"/>
                  </a:lnTo>
                  <a:lnTo>
                    <a:pt x="466" y="756"/>
                  </a:lnTo>
                  <a:lnTo>
                    <a:pt x="465" y="757"/>
                  </a:lnTo>
                  <a:lnTo>
                    <a:pt x="464" y="757"/>
                  </a:lnTo>
                  <a:lnTo>
                    <a:pt x="464" y="758"/>
                  </a:lnTo>
                  <a:lnTo>
                    <a:pt x="464" y="759"/>
                  </a:lnTo>
                  <a:lnTo>
                    <a:pt x="464" y="760"/>
                  </a:lnTo>
                  <a:lnTo>
                    <a:pt x="464" y="761"/>
                  </a:lnTo>
                  <a:lnTo>
                    <a:pt x="463" y="761"/>
                  </a:lnTo>
                  <a:lnTo>
                    <a:pt x="463" y="760"/>
                  </a:lnTo>
                  <a:lnTo>
                    <a:pt x="462" y="760"/>
                  </a:lnTo>
                  <a:lnTo>
                    <a:pt x="460" y="761"/>
                  </a:lnTo>
                  <a:lnTo>
                    <a:pt x="458" y="761"/>
                  </a:lnTo>
                  <a:lnTo>
                    <a:pt x="458" y="762"/>
                  </a:lnTo>
                  <a:lnTo>
                    <a:pt x="456" y="765"/>
                  </a:lnTo>
                  <a:lnTo>
                    <a:pt x="456" y="766"/>
                  </a:lnTo>
                  <a:close/>
                </a:path>
              </a:pathLst>
            </a:custGeom>
            <a:solidFill>
              <a:srgbClr val="FFC000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</p:grpSp>
      <p:sp>
        <p:nvSpPr>
          <p:cNvPr id="2" name="Rectangle 123">
            <a:extLst>
              <a:ext uri="{FF2B5EF4-FFF2-40B4-BE49-F238E27FC236}">
                <a16:creationId xmlns:a16="http://schemas.microsoft.com/office/drawing/2014/main" id="{E5E222F6-FAAD-D3E6-303A-5DFC3BDE4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4934" y="2625757"/>
            <a:ext cx="835165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en-US" altLang="zh-CN" sz="900" dirty="0">
                <a:solidFill>
                  <a:srgbClr val="000000"/>
                </a:solidFill>
                <a:latin typeface="Calibri" panose="020F0502020204030204" pitchFamily="34" charset="0"/>
              </a:rPr>
              <a:t>Baltimore county </a:t>
            </a:r>
            <a:endParaRPr lang="zh-CN" altLang="zh-CN" sz="900" dirty="0"/>
          </a:p>
        </p:txBody>
      </p:sp>
      <p:sp>
        <p:nvSpPr>
          <p:cNvPr id="3" name="Rectangle 123">
            <a:extLst>
              <a:ext uri="{FF2B5EF4-FFF2-40B4-BE49-F238E27FC236}">
                <a16:creationId xmlns:a16="http://schemas.microsoft.com/office/drawing/2014/main" id="{57703994-E41C-1DD7-2DBC-FD8ADD7E7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7991" y="3593281"/>
            <a:ext cx="654025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en-US" altLang="zh-CN" sz="900" dirty="0">
                <a:solidFill>
                  <a:srgbClr val="000000"/>
                </a:solidFill>
                <a:latin typeface="Calibri" panose="020F0502020204030204" pitchFamily="34" charset="0"/>
              </a:rPr>
              <a:t>Baltimore city</a:t>
            </a:r>
            <a:endParaRPr lang="zh-CN" altLang="zh-CN" sz="900" dirty="0"/>
          </a:p>
        </p:txBody>
      </p:sp>
    </p:spTree>
    <p:extLst>
      <p:ext uri="{BB962C8B-B14F-4D97-AF65-F5344CB8AC3E}">
        <p14:creationId xmlns:p14="http://schemas.microsoft.com/office/powerpoint/2010/main" val="3841950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Baltimore regional planning districts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381411E-3672-B97F-6C92-CC52D258EB12}"/>
              </a:ext>
            </a:extLst>
          </p:cNvPr>
          <p:cNvGrpSpPr/>
          <p:nvPr/>
        </p:nvGrpSpPr>
        <p:grpSpPr>
          <a:xfrm>
            <a:off x="2134791" y="1384697"/>
            <a:ext cx="2519363" cy="3025379"/>
            <a:chOff x="2846388" y="989013"/>
            <a:chExt cx="3359150" cy="4033838"/>
          </a:xfrm>
          <a:solidFill>
            <a:srgbClr val="C3B996"/>
          </a:solidFill>
        </p:grpSpPr>
        <p:sp>
          <p:nvSpPr>
            <p:cNvPr id="2" name="Freeform 5">
              <a:extLst>
                <a:ext uri="{FF2B5EF4-FFF2-40B4-BE49-F238E27FC236}">
                  <a16:creationId xmlns:a16="http://schemas.microsoft.com/office/drawing/2014/main" id="{521E972E-FFEE-9EB2-FFDC-5F38434069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2963" y="989013"/>
              <a:ext cx="1422400" cy="1222375"/>
            </a:xfrm>
            <a:custGeom>
              <a:avLst/>
              <a:gdLst>
                <a:gd name="T0" fmla="*/ 884 w 896"/>
                <a:gd name="T1" fmla="*/ 73 h 770"/>
                <a:gd name="T2" fmla="*/ 896 w 896"/>
                <a:gd name="T3" fmla="*/ 445 h 770"/>
                <a:gd name="T4" fmla="*/ 867 w 896"/>
                <a:gd name="T5" fmla="*/ 444 h 770"/>
                <a:gd name="T6" fmla="*/ 846 w 896"/>
                <a:gd name="T7" fmla="*/ 422 h 770"/>
                <a:gd name="T8" fmla="*/ 813 w 896"/>
                <a:gd name="T9" fmla="*/ 434 h 770"/>
                <a:gd name="T10" fmla="*/ 787 w 896"/>
                <a:gd name="T11" fmla="*/ 454 h 770"/>
                <a:gd name="T12" fmla="*/ 757 w 896"/>
                <a:gd name="T13" fmla="*/ 467 h 770"/>
                <a:gd name="T14" fmla="*/ 720 w 896"/>
                <a:gd name="T15" fmla="*/ 472 h 770"/>
                <a:gd name="T16" fmla="*/ 700 w 896"/>
                <a:gd name="T17" fmla="*/ 493 h 770"/>
                <a:gd name="T18" fmla="*/ 684 w 896"/>
                <a:gd name="T19" fmla="*/ 516 h 770"/>
                <a:gd name="T20" fmla="*/ 694 w 896"/>
                <a:gd name="T21" fmla="*/ 543 h 770"/>
                <a:gd name="T22" fmla="*/ 673 w 896"/>
                <a:gd name="T23" fmla="*/ 587 h 770"/>
                <a:gd name="T24" fmla="*/ 696 w 896"/>
                <a:gd name="T25" fmla="*/ 630 h 770"/>
                <a:gd name="T26" fmla="*/ 723 w 896"/>
                <a:gd name="T27" fmla="*/ 668 h 770"/>
                <a:gd name="T28" fmla="*/ 687 w 896"/>
                <a:gd name="T29" fmla="*/ 674 h 770"/>
                <a:gd name="T30" fmla="*/ 646 w 896"/>
                <a:gd name="T31" fmla="*/ 678 h 770"/>
                <a:gd name="T32" fmla="*/ 582 w 896"/>
                <a:gd name="T33" fmla="*/ 698 h 770"/>
                <a:gd name="T34" fmla="*/ 560 w 896"/>
                <a:gd name="T35" fmla="*/ 761 h 770"/>
                <a:gd name="T36" fmla="*/ 498 w 896"/>
                <a:gd name="T37" fmla="*/ 766 h 770"/>
                <a:gd name="T38" fmla="*/ 418 w 896"/>
                <a:gd name="T39" fmla="*/ 705 h 770"/>
                <a:gd name="T40" fmla="*/ 325 w 896"/>
                <a:gd name="T41" fmla="*/ 668 h 770"/>
                <a:gd name="T42" fmla="*/ 268 w 896"/>
                <a:gd name="T43" fmla="*/ 621 h 770"/>
                <a:gd name="T44" fmla="*/ 303 w 896"/>
                <a:gd name="T45" fmla="*/ 560 h 770"/>
                <a:gd name="T46" fmla="*/ 352 w 896"/>
                <a:gd name="T47" fmla="*/ 501 h 770"/>
                <a:gd name="T48" fmla="*/ 363 w 896"/>
                <a:gd name="T49" fmla="*/ 476 h 770"/>
                <a:gd name="T50" fmla="*/ 335 w 896"/>
                <a:gd name="T51" fmla="*/ 460 h 770"/>
                <a:gd name="T52" fmla="*/ 332 w 896"/>
                <a:gd name="T53" fmla="*/ 447 h 770"/>
                <a:gd name="T54" fmla="*/ 306 w 896"/>
                <a:gd name="T55" fmla="*/ 468 h 770"/>
                <a:gd name="T56" fmla="*/ 289 w 896"/>
                <a:gd name="T57" fmla="*/ 427 h 770"/>
                <a:gd name="T58" fmla="*/ 298 w 896"/>
                <a:gd name="T59" fmla="*/ 400 h 770"/>
                <a:gd name="T60" fmla="*/ 314 w 896"/>
                <a:gd name="T61" fmla="*/ 373 h 770"/>
                <a:gd name="T62" fmla="*/ 293 w 896"/>
                <a:gd name="T63" fmla="*/ 396 h 770"/>
                <a:gd name="T64" fmla="*/ 274 w 896"/>
                <a:gd name="T65" fmla="*/ 410 h 770"/>
                <a:gd name="T66" fmla="*/ 256 w 896"/>
                <a:gd name="T67" fmla="*/ 382 h 770"/>
                <a:gd name="T68" fmla="*/ 247 w 896"/>
                <a:gd name="T69" fmla="*/ 358 h 770"/>
                <a:gd name="T70" fmla="*/ 227 w 896"/>
                <a:gd name="T71" fmla="*/ 360 h 770"/>
                <a:gd name="T72" fmla="*/ 239 w 896"/>
                <a:gd name="T73" fmla="*/ 337 h 770"/>
                <a:gd name="T74" fmla="*/ 242 w 896"/>
                <a:gd name="T75" fmla="*/ 316 h 770"/>
                <a:gd name="T76" fmla="*/ 229 w 896"/>
                <a:gd name="T77" fmla="*/ 331 h 770"/>
                <a:gd name="T78" fmla="*/ 210 w 896"/>
                <a:gd name="T79" fmla="*/ 334 h 770"/>
                <a:gd name="T80" fmla="*/ 210 w 896"/>
                <a:gd name="T81" fmla="*/ 362 h 770"/>
                <a:gd name="T82" fmla="*/ 190 w 896"/>
                <a:gd name="T83" fmla="*/ 341 h 770"/>
                <a:gd name="T84" fmla="*/ 164 w 896"/>
                <a:gd name="T85" fmla="*/ 320 h 770"/>
                <a:gd name="T86" fmla="*/ 190 w 896"/>
                <a:gd name="T87" fmla="*/ 299 h 770"/>
                <a:gd name="T88" fmla="*/ 205 w 896"/>
                <a:gd name="T89" fmla="*/ 266 h 770"/>
                <a:gd name="T90" fmla="*/ 180 w 896"/>
                <a:gd name="T91" fmla="*/ 267 h 770"/>
                <a:gd name="T92" fmla="*/ 181 w 896"/>
                <a:gd name="T93" fmla="*/ 253 h 770"/>
                <a:gd name="T94" fmla="*/ 156 w 896"/>
                <a:gd name="T95" fmla="*/ 232 h 770"/>
                <a:gd name="T96" fmla="*/ 135 w 896"/>
                <a:gd name="T97" fmla="*/ 197 h 770"/>
                <a:gd name="T98" fmla="*/ 127 w 896"/>
                <a:gd name="T99" fmla="*/ 176 h 770"/>
                <a:gd name="T100" fmla="*/ 124 w 896"/>
                <a:gd name="T101" fmla="*/ 196 h 770"/>
                <a:gd name="T102" fmla="*/ 140 w 896"/>
                <a:gd name="T103" fmla="*/ 221 h 770"/>
                <a:gd name="T104" fmla="*/ 161 w 896"/>
                <a:gd name="T105" fmla="*/ 251 h 770"/>
                <a:gd name="T106" fmla="*/ 174 w 896"/>
                <a:gd name="T107" fmla="*/ 287 h 770"/>
                <a:gd name="T108" fmla="*/ 162 w 896"/>
                <a:gd name="T109" fmla="*/ 295 h 770"/>
                <a:gd name="T110" fmla="*/ 155 w 896"/>
                <a:gd name="T111" fmla="*/ 326 h 770"/>
                <a:gd name="T112" fmla="*/ 129 w 896"/>
                <a:gd name="T113" fmla="*/ 314 h 770"/>
                <a:gd name="T114" fmla="*/ 143 w 896"/>
                <a:gd name="T115" fmla="*/ 335 h 770"/>
                <a:gd name="T116" fmla="*/ 117 w 896"/>
                <a:gd name="T117" fmla="*/ 339 h 770"/>
                <a:gd name="T118" fmla="*/ 87 w 896"/>
                <a:gd name="T119" fmla="*/ 327 h 770"/>
                <a:gd name="T120" fmla="*/ 47 w 896"/>
                <a:gd name="T121" fmla="*/ 325 h 770"/>
                <a:gd name="T122" fmla="*/ 9 w 896"/>
                <a:gd name="T123" fmla="*/ 320 h 770"/>
                <a:gd name="T124" fmla="*/ 12 w 896"/>
                <a:gd name="T125" fmla="*/ 249 h 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96" h="770">
                  <a:moveTo>
                    <a:pt x="5" y="221"/>
                  </a:moveTo>
                  <a:lnTo>
                    <a:pt x="10" y="206"/>
                  </a:lnTo>
                  <a:lnTo>
                    <a:pt x="29" y="134"/>
                  </a:lnTo>
                  <a:lnTo>
                    <a:pt x="44" y="81"/>
                  </a:lnTo>
                  <a:lnTo>
                    <a:pt x="58" y="34"/>
                  </a:lnTo>
                  <a:lnTo>
                    <a:pt x="60" y="24"/>
                  </a:lnTo>
                  <a:lnTo>
                    <a:pt x="65" y="3"/>
                  </a:lnTo>
                  <a:lnTo>
                    <a:pt x="82" y="3"/>
                  </a:lnTo>
                  <a:lnTo>
                    <a:pt x="114" y="3"/>
                  </a:lnTo>
                  <a:lnTo>
                    <a:pt x="129" y="3"/>
                  </a:lnTo>
                  <a:lnTo>
                    <a:pt x="154" y="3"/>
                  </a:lnTo>
                  <a:lnTo>
                    <a:pt x="211" y="2"/>
                  </a:lnTo>
                  <a:lnTo>
                    <a:pt x="264" y="2"/>
                  </a:lnTo>
                  <a:lnTo>
                    <a:pt x="284" y="2"/>
                  </a:lnTo>
                  <a:lnTo>
                    <a:pt x="287" y="2"/>
                  </a:lnTo>
                  <a:lnTo>
                    <a:pt x="316" y="2"/>
                  </a:lnTo>
                  <a:lnTo>
                    <a:pt x="372" y="2"/>
                  </a:lnTo>
                  <a:lnTo>
                    <a:pt x="377" y="2"/>
                  </a:lnTo>
                  <a:lnTo>
                    <a:pt x="403" y="2"/>
                  </a:lnTo>
                  <a:lnTo>
                    <a:pt x="420" y="2"/>
                  </a:lnTo>
                  <a:lnTo>
                    <a:pt x="476" y="0"/>
                  </a:lnTo>
                  <a:lnTo>
                    <a:pt x="482" y="0"/>
                  </a:lnTo>
                  <a:lnTo>
                    <a:pt x="528" y="0"/>
                  </a:lnTo>
                  <a:lnTo>
                    <a:pt x="552" y="0"/>
                  </a:lnTo>
                  <a:lnTo>
                    <a:pt x="558" y="0"/>
                  </a:lnTo>
                  <a:lnTo>
                    <a:pt x="563" y="0"/>
                  </a:lnTo>
                  <a:lnTo>
                    <a:pt x="602" y="0"/>
                  </a:lnTo>
                  <a:lnTo>
                    <a:pt x="628" y="0"/>
                  </a:lnTo>
                  <a:lnTo>
                    <a:pt x="731" y="0"/>
                  </a:lnTo>
                  <a:lnTo>
                    <a:pt x="770" y="0"/>
                  </a:lnTo>
                  <a:lnTo>
                    <a:pt x="779" y="0"/>
                  </a:lnTo>
                  <a:lnTo>
                    <a:pt x="796" y="0"/>
                  </a:lnTo>
                  <a:lnTo>
                    <a:pt x="828" y="0"/>
                  </a:lnTo>
                  <a:lnTo>
                    <a:pt x="852" y="0"/>
                  </a:lnTo>
                  <a:lnTo>
                    <a:pt x="881" y="0"/>
                  </a:lnTo>
                  <a:lnTo>
                    <a:pt x="881" y="2"/>
                  </a:lnTo>
                  <a:lnTo>
                    <a:pt x="882" y="4"/>
                  </a:lnTo>
                  <a:lnTo>
                    <a:pt x="882" y="8"/>
                  </a:lnTo>
                  <a:lnTo>
                    <a:pt x="882" y="14"/>
                  </a:lnTo>
                  <a:lnTo>
                    <a:pt x="882" y="20"/>
                  </a:lnTo>
                  <a:lnTo>
                    <a:pt x="882" y="24"/>
                  </a:lnTo>
                  <a:lnTo>
                    <a:pt x="882" y="38"/>
                  </a:lnTo>
                  <a:lnTo>
                    <a:pt x="883" y="40"/>
                  </a:lnTo>
                  <a:lnTo>
                    <a:pt x="883" y="41"/>
                  </a:lnTo>
                  <a:lnTo>
                    <a:pt x="883" y="45"/>
                  </a:lnTo>
                  <a:lnTo>
                    <a:pt x="883" y="47"/>
                  </a:lnTo>
                  <a:lnTo>
                    <a:pt x="883" y="53"/>
                  </a:lnTo>
                  <a:lnTo>
                    <a:pt x="883" y="62"/>
                  </a:lnTo>
                  <a:lnTo>
                    <a:pt x="884" y="72"/>
                  </a:lnTo>
                  <a:lnTo>
                    <a:pt x="884" y="73"/>
                  </a:lnTo>
                  <a:lnTo>
                    <a:pt x="884" y="87"/>
                  </a:lnTo>
                  <a:lnTo>
                    <a:pt x="884" y="90"/>
                  </a:lnTo>
                  <a:lnTo>
                    <a:pt x="884" y="91"/>
                  </a:lnTo>
                  <a:lnTo>
                    <a:pt x="884" y="95"/>
                  </a:lnTo>
                  <a:lnTo>
                    <a:pt x="886" y="105"/>
                  </a:lnTo>
                  <a:lnTo>
                    <a:pt x="886" y="106"/>
                  </a:lnTo>
                  <a:lnTo>
                    <a:pt x="886" y="108"/>
                  </a:lnTo>
                  <a:lnTo>
                    <a:pt x="886" y="118"/>
                  </a:lnTo>
                  <a:lnTo>
                    <a:pt x="887" y="131"/>
                  </a:lnTo>
                  <a:lnTo>
                    <a:pt x="887" y="134"/>
                  </a:lnTo>
                  <a:lnTo>
                    <a:pt x="887" y="140"/>
                  </a:lnTo>
                  <a:lnTo>
                    <a:pt x="887" y="142"/>
                  </a:lnTo>
                  <a:lnTo>
                    <a:pt x="887" y="145"/>
                  </a:lnTo>
                  <a:lnTo>
                    <a:pt x="887" y="148"/>
                  </a:lnTo>
                  <a:lnTo>
                    <a:pt x="887" y="159"/>
                  </a:lnTo>
                  <a:lnTo>
                    <a:pt x="887" y="162"/>
                  </a:lnTo>
                  <a:lnTo>
                    <a:pt x="887" y="165"/>
                  </a:lnTo>
                  <a:lnTo>
                    <a:pt x="887" y="168"/>
                  </a:lnTo>
                  <a:lnTo>
                    <a:pt x="887" y="171"/>
                  </a:lnTo>
                  <a:lnTo>
                    <a:pt x="887" y="172"/>
                  </a:lnTo>
                  <a:lnTo>
                    <a:pt x="887" y="175"/>
                  </a:lnTo>
                  <a:lnTo>
                    <a:pt x="887" y="180"/>
                  </a:lnTo>
                  <a:lnTo>
                    <a:pt x="888" y="200"/>
                  </a:lnTo>
                  <a:lnTo>
                    <a:pt x="888" y="201"/>
                  </a:lnTo>
                  <a:lnTo>
                    <a:pt x="888" y="207"/>
                  </a:lnTo>
                  <a:lnTo>
                    <a:pt x="888" y="208"/>
                  </a:lnTo>
                  <a:lnTo>
                    <a:pt x="888" y="221"/>
                  </a:lnTo>
                  <a:lnTo>
                    <a:pt x="889" y="233"/>
                  </a:lnTo>
                  <a:lnTo>
                    <a:pt x="889" y="243"/>
                  </a:lnTo>
                  <a:lnTo>
                    <a:pt x="889" y="266"/>
                  </a:lnTo>
                  <a:lnTo>
                    <a:pt x="889" y="267"/>
                  </a:lnTo>
                  <a:lnTo>
                    <a:pt x="890" y="280"/>
                  </a:lnTo>
                  <a:lnTo>
                    <a:pt x="890" y="282"/>
                  </a:lnTo>
                  <a:lnTo>
                    <a:pt x="890" y="286"/>
                  </a:lnTo>
                  <a:lnTo>
                    <a:pt x="891" y="319"/>
                  </a:lnTo>
                  <a:lnTo>
                    <a:pt x="891" y="322"/>
                  </a:lnTo>
                  <a:lnTo>
                    <a:pt x="891" y="342"/>
                  </a:lnTo>
                  <a:lnTo>
                    <a:pt x="892" y="350"/>
                  </a:lnTo>
                  <a:lnTo>
                    <a:pt x="892" y="351"/>
                  </a:lnTo>
                  <a:lnTo>
                    <a:pt x="892" y="357"/>
                  </a:lnTo>
                  <a:lnTo>
                    <a:pt x="892" y="374"/>
                  </a:lnTo>
                  <a:lnTo>
                    <a:pt x="892" y="381"/>
                  </a:lnTo>
                  <a:lnTo>
                    <a:pt x="893" y="396"/>
                  </a:lnTo>
                  <a:lnTo>
                    <a:pt x="895" y="410"/>
                  </a:lnTo>
                  <a:lnTo>
                    <a:pt x="895" y="412"/>
                  </a:lnTo>
                  <a:lnTo>
                    <a:pt x="895" y="419"/>
                  </a:lnTo>
                  <a:lnTo>
                    <a:pt x="895" y="424"/>
                  </a:lnTo>
                  <a:lnTo>
                    <a:pt x="895" y="430"/>
                  </a:lnTo>
                  <a:lnTo>
                    <a:pt x="895" y="440"/>
                  </a:lnTo>
                  <a:lnTo>
                    <a:pt x="896" y="445"/>
                  </a:lnTo>
                  <a:lnTo>
                    <a:pt x="896" y="451"/>
                  </a:lnTo>
                  <a:lnTo>
                    <a:pt x="896" y="462"/>
                  </a:lnTo>
                  <a:lnTo>
                    <a:pt x="896" y="463"/>
                  </a:lnTo>
                  <a:lnTo>
                    <a:pt x="896" y="464"/>
                  </a:lnTo>
                  <a:lnTo>
                    <a:pt x="895" y="464"/>
                  </a:lnTo>
                  <a:lnTo>
                    <a:pt x="895" y="463"/>
                  </a:lnTo>
                  <a:lnTo>
                    <a:pt x="893" y="463"/>
                  </a:lnTo>
                  <a:lnTo>
                    <a:pt x="892" y="463"/>
                  </a:lnTo>
                  <a:lnTo>
                    <a:pt x="891" y="463"/>
                  </a:lnTo>
                  <a:lnTo>
                    <a:pt x="891" y="462"/>
                  </a:lnTo>
                  <a:lnTo>
                    <a:pt x="890" y="462"/>
                  </a:lnTo>
                  <a:lnTo>
                    <a:pt x="890" y="461"/>
                  </a:lnTo>
                  <a:lnTo>
                    <a:pt x="890" y="460"/>
                  </a:lnTo>
                  <a:lnTo>
                    <a:pt x="889" y="460"/>
                  </a:lnTo>
                  <a:lnTo>
                    <a:pt x="889" y="459"/>
                  </a:lnTo>
                  <a:lnTo>
                    <a:pt x="888" y="459"/>
                  </a:lnTo>
                  <a:lnTo>
                    <a:pt x="887" y="459"/>
                  </a:lnTo>
                  <a:lnTo>
                    <a:pt x="887" y="458"/>
                  </a:lnTo>
                  <a:lnTo>
                    <a:pt x="886" y="458"/>
                  </a:lnTo>
                  <a:lnTo>
                    <a:pt x="886" y="457"/>
                  </a:lnTo>
                  <a:lnTo>
                    <a:pt x="884" y="457"/>
                  </a:lnTo>
                  <a:lnTo>
                    <a:pt x="884" y="455"/>
                  </a:lnTo>
                  <a:lnTo>
                    <a:pt x="883" y="455"/>
                  </a:lnTo>
                  <a:lnTo>
                    <a:pt x="883" y="454"/>
                  </a:lnTo>
                  <a:lnTo>
                    <a:pt x="883" y="453"/>
                  </a:lnTo>
                  <a:lnTo>
                    <a:pt x="882" y="453"/>
                  </a:lnTo>
                  <a:lnTo>
                    <a:pt x="882" y="452"/>
                  </a:lnTo>
                  <a:lnTo>
                    <a:pt x="881" y="452"/>
                  </a:lnTo>
                  <a:lnTo>
                    <a:pt x="881" y="451"/>
                  </a:lnTo>
                  <a:lnTo>
                    <a:pt x="880" y="451"/>
                  </a:lnTo>
                  <a:lnTo>
                    <a:pt x="880" y="450"/>
                  </a:lnTo>
                  <a:lnTo>
                    <a:pt x="879" y="450"/>
                  </a:lnTo>
                  <a:lnTo>
                    <a:pt x="879" y="449"/>
                  </a:lnTo>
                  <a:lnTo>
                    <a:pt x="878" y="449"/>
                  </a:lnTo>
                  <a:lnTo>
                    <a:pt x="876" y="449"/>
                  </a:lnTo>
                  <a:lnTo>
                    <a:pt x="876" y="447"/>
                  </a:lnTo>
                  <a:lnTo>
                    <a:pt x="875" y="447"/>
                  </a:lnTo>
                  <a:lnTo>
                    <a:pt x="875" y="446"/>
                  </a:lnTo>
                  <a:lnTo>
                    <a:pt x="874" y="446"/>
                  </a:lnTo>
                  <a:lnTo>
                    <a:pt x="874" y="445"/>
                  </a:lnTo>
                  <a:lnTo>
                    <a:pt x="873" y="446"/>
                  </a:lnTo>
                  <a:lnTo>
                    <a:pt x="873" y="445"/>
                  </a:lnTo>
                  <a:lnTo>
                    <a:pt x="873" y="444"/>
                  </a:lnTo>
                  <a:lnTo>
                    <a:pt x="872" y="444"/>
                  </a:lnTo>
                  <a:lnTo>
                    <a:pt x="871" y="444"/>
                  </a:lnTo>
                  <a:lnTo>
                    <a:pt x="871" y="445"/>
                  </a:lnTo>
                  <a:lnTo>
                    <a:pt x="870" y="445"/>
                  </a:lnTo>
                  <a:lnTo>
                    <a:pt x="870" y="444"/>
                  </a:lnTo>
                  <a:lnTo>
                    <a:pt x="869" y="444"/>
                  </a:lnTo>
                  <a:lnTo>
                    <a:pt x="867" y="444"/>
                  </a:lnTo>
                  <a:lnTo>
                    <a:pt x="867" y="445"/>
                  </a:lnTo>
                  <a:lnTo>
                    <a:pt x="866" y="445"/>
                  </a:lnTo>
                  <a:lnTo>
                    <a:pt x="865" y="445"/>
                  </a:lnTo>
                  <a:lnTo>
                    <a:pt x="864" y="445"/>
                  </a:lnTo>
                  <a:lnTo>
                    <a:pt x="864" y="444"/>
                  </a:lnTo>
                  <a:lnTo>
                    <a:pt x="865" y="444"/>
                  </a:lnTo>
                  <a:lnTo>
                    <a:pt x="864" y="443"/>
                  </a:lnTo>
                  <a:lnTo>
                    <a:pt x="864" y="444"/>
                  </a:lnTo>
                  <a:lnTo>
                    <a:pt x="863" y="444"/>
                  </a:lnTo>
                  <a:lnTo>
                    <a:pt x="863" y="443"/>
                  </a:lnTo>
                  <a:lnTo>
                    <a:pt x="862" y="443"/>
                  </a:lnTo>
                  <a:lnTo>
                    <a:pt x="863" y="443"/>
                  </a:lnTo>
                  <a:lnTo>
                    <a:pt x="863" y="442"/>
                  </a:lnTo>
                  <a:lnTo>
                    <a:pt x="862" y="442"/>
                  </a:lnTo>
                  <a:lnTo>
                    <a:pt x="862" y="441"/>
                  </a:lnTo>
                  <a:lnTo>
                    <a:pt x="861" y="441"/>
                  </a:lnTo>
                  <a:lnTo>
                    <a:pt x="861" y="440"/>
                  </a:lnTo>
                  <a:lnTo>
                    <a:pt x="859" y="440"/>
                  </a:lnTo>
                  <a:lnTo>
                    <a:pt x="859" y="441"/>
                  </a:lnTo>
                  <a:lnTo>
                    <a:pt x="859" y="440"/>
                  </a:lnTo>
                  <a:lnTo>
                    <a:pt x="859" y="438"/>
                  </a:lnTo>
                  <a:lnTo>
                    <a:pt x="858" y="438"/>
                  </a:lnTo>
                  <a:lnTo>
                    <a:pt x="858" y="440"/>
                  </a:lnTo>
                  <a:lnTo>
                    <a:pt x="857" y="440"/>
                  </a:lnTo>
                  <a:lnTo>
                    <a:pt x="857" y="438"/>
                  </a:lnTo>
                  <a:lnTo>
                    <a:pt x="857" y="437"/>
                  </a:lnTo>
                  <a:lnTo>
                    <a:pt x="857" y="436"/>
                  </a:lnTo>
                  <a:lnTo>
                    <a:pt x="856" y="436"/>
                  </a:lnTo>
                  <a:lnTo>
                    <a:pt x="856" y="435"/>
                  </a:lnTo>
                  <a:lnTo>
                    <a:pt x="856" y="434"/>
                  </a:lnTo>
                  <a:lnTo>
                    <a:pt x="855" y="434"/>
                  </a:lnTo>
                  <a:lnTo>
                    <a:pt x="855" y="433"/>
                  </a:lnTo>
                  <a:lnTo>
                    <a:pt x="854" y="432"/>
                  </a:lnTo>
                  <a:lnTo>
                    <a:pt x="853" y="432"/>
                  </a:lnTo>
                  <a:lnTo>
                    <a:pt x="853" y="430"/>
                  </a:lnTo>
                  <a:lnTo>
                    <a:pt x="852" y="430"/>
                  </a:lnTo>
                  <a:lnTo>
                    <a:pt x="852" y="429"/>
                  </a:lnTo>
                  <a:lnTo>
                    <a:pt x="850" y="429"/>
                  </a:lnTo>
                  <a:lnTo>
                    <a:pt x="849" y="429"/>
                  </a:lnTo>
                  <a:lnTo>
                    <a:pt x="849" y="428"/>
                  </a:lnTo>
                  <a:lnTo>
                    <a:pt x="849" y="427"/>
                  </a:lnTo>
                  <a:lnTo>
                    <a:pt x="848" y="427"/>
                  </a:lnTo>
                  <a:lnTo>
                    <a:pt x="848" y="426"/>
                  </a:lnTo>
                  <a:lnTo>
                    <a:pt x="847" y="426"/>
                  </a:lnTo>
                  <a:lnTo>
                    <a:pt x="847" y="425"/>
                  </a:lnTo>
                  <a:lnTo>
                    <a:pt x="846" y="425"/>
                  </a:lnTo>
                  <a:lnTo>
                    <a:pt x="845" y="425"/>
                  </a:lnTo>
                  <a:lnTo>
                    <a:pt x="845" y="424"/>
                  </a:lnTo>
                  <a:lnTo>
                    <a:pt x="846" y="424"/>
                  </a:lnTo>
                  <a:lnTo>
                    <a:pt x="846" y="422"/>
                  </a:lnTo>
                  <a:lnTo>
                    <a:pt x="847" y="422"/>
                  </a:lnTo>
                  <a:lnTo>
                    <a:pt x="846" y="422"/>
                  </a:lnTo>
                  <a:lnTo>
                    <a:pt x="846" y="421"/>
                  </a:lnTo>
                  <a:lnTo>
                    <a:pt x="845" y="421"/>
                  </a:lnTo>
                  <a:lnTo>
                    <a:pt x="844" y="421"/>
                  </a:lnTo>
                  <a:lnTo>
                    <a:pt x="844" y="422"/>
                  </a:lnTo>
                  <a:lnTo>
                    <a:pt x="842" y="422"/>
                  </a:lnTo>
                  <a:lnTo>
                    <a:pt x="842" y="421"/>
                  </a:lnTo>
                  <a:lnTo>
                    <a:pt x="841" y="421"/>
                  </a:lnTo>
                  <a:lnTo>
                    <a:pt x="840" y="421"/>
                  </a:lnTo>
                  <a:lnTo>
                    <a:pt x="839" y="421"/>
                  </a:lnTo>
                  <a:lnTo>
                    <a:pt x="839" y="420"/>
                  </a:lnTo>
                  <a:lnTo>
                    <a:pt x="840" y="420"/>
                  </a:lnTo>
                  <a:lnTo>
                    <a:pt x="839" y="420"/>
                  </a:lnTo>
                  <a:lnTo>
                    <a:pt x="838" y="419"/>
                  </a:lnTo>
                  <a:lnTo>
                    <a:pt x="837" y="419"/>
                  </a:lnTo>
                  <a:lnTo>
                    <a:pt x="837" y="420"/>
                  </a:lnTo>
                  <a:lnTo>
                    <a:pt x="836" y="420"/>
                  </a:lnTo>
                  <a:lnTo>
                    <a:pt x="836" y="421"/>
                  </a:lnTo>
                  <a:lnTo>
                    <a:pt x="836" y="422"/>
                  </a:lnTo>
                  <a:lnTo>
                    <a:pt x="834" y="422"/>
                  </a:lnTo>
                  <a:lnTo>
                    <a:pt x="833" y="422"/>
                  </a:lnTo>
                  <a:lnTo>
                    <a:pt x="833" y="424"/>
                  </a:lnTo>
                  <a:lnTo>
                    <a:pt x="832" y="424"/>
                  </a:lnTo>
                  <a:lnTo>
                    <a:pt x="832" y="425"/>
                  </a:lnTo>
                  <a:lnTo>
                    <a:pt x="831" y="425"/>
                  </a:lnTo>
                  <a:lnTo>
                    <a:pt x="831" y="426"/>
                  </a:lnTo>
                  <a:lnTo>
                    <a:pt x="830" y="426"/>
                  </a:lnTo>
                  <a:lnTo>
                    <a:pt x="830" y="427"/>
                  </a:lnTo>
                  <a:lnTo>
                    <a:pt x="829" y="427"/>
                  </a:lnTo>
                  <a:lnTo>
                    <a:pt x="828" y="427"/>
                  </a:lnTo>
                  <a:lnTo>
                    <a:pt x="827" y="427"/>
                  </a:lnTo>
                  <a:lnTo>
                    <a:pt x="825" y="427"/>
                  </a:lnTo>
                  <a:lnTo>
                    <a:pt x="825" y="428"/>
                  </a:lnTo>
                  <a:lnTo>
                    <a:pt x="824" y="428"/>
                  </a:lnTo>
                  <a:lnTo>
                    <a:pt x="824" y="429"/>
                  </a:lnTo>
                  <a:lnTo>
                    <a:pt x="823" y="430"/>
                  </a:lnTo>
                  <a:lnTo>
                    <a:pt x="822" y="430"/>
                  </a:lnTo>
                  <a:lnTo>
                    <a:pt x="822" y="432"/>
                  </a:lnTo>
                  <a:lnTo>
                    <a:pt x="821" y="432"/>
                  </a:lnTo>
                  <a:lnTo>
                    <a:pt x="820" y="432"/>
                  </a:lnTo>
                  <a:lnTo>
                    <a:pt x="819" y="433"/>
                  </a:lnTo>
                  <a:lnTo>
                    <a:pt x="817" y="433"/>
                  </a:lnTo>
                  <a:lnTo>
                    <a:pt x="817" y="434"/>
                  </a:lnTo>
                  <a:lnTo>
                    <a:pt x="816" y="434"/>
                  </a:lnTo>
                  <a:lnTo>
                    <a:pt x="815" y="434"/>
                  </a:lnTo>
                  <a:lnTo>
                    <a:pt x="815" y="435"/>
                  </a:lnTo>
                  <a:lnTo>
                    <a:pt x="814" y="435"/>
                  </a:lnTo>
                  <a:lnTo>
                    <a:pt x="814" y="434"/>
                  </a:lnTo>
                  <a:lnTo>
                    <a:pt x="813" y="434"/>
                  </a:lnTo>
                  <a:lnTo>
                    <a:pt x="813" y="435"/>
                  </a:lnTo>
                  <a:lnTo>
                    <a:pt x="812" y="435"/>
                  </a:lnTo>
                  <a:lnTo>
                    <a:pt x="812" y="436"/>
                  </a:lnTo>
                  <a:lnTo>
                    <a:pt x="812" y="437"/>
                  </a:lnTo>
                  <a:lnTo>
                    <a:pt x="811" y="437"/>
                  </a:lnTo>
                  <a:lnTo>
                    <a:pt x="811" y="438"/>
                  </a:lnTo>
                  <a:lnTo>
                    <a:pt x="811" y="440"/>
                  </a:lnTo>
                  <a:lnTo>
                    <a:pt x="812" y="440"/>
                  </a:lnTo>
                  <a:lnTo>
                    <a:pt x="812" y="441"/>
                  </a:lnTo>
                  <a:lnTo>
                    <a:pt x="812" y="442"/>
                  </a:lnTo>
                  <a:lnTo>
                    <a:pt x="811" y="442"/>
                  </a:lnTo>
                  <a:lnTo>
                    <a:pt x="810" y="441"/>
                  </a:lnTo>
                  <a:lnTo>
                    <a:pt x="808" y="441"/>
                  </a:lnTo>
                  <a:lnTo>
                    <a:pt x="807" y="441"/>
                  </a:lnTo>
                  <a:lnTo>
                    <a:pt x="807" y="442"/>
                  </a:lnTo>
                  <a:lnTo>
                    <a:pt x="806" y="442"/>
                  </a:lnTo>
                  <a:lnTo>
                    <a:pt x="805" y="442"/>
                  </a:lnTo>
                  <a:lnTo>
                    <a:pt x="804" y="442"/>
                  </a:lnTo>
                  <a:lnTo>
                    <a:pt x="804" y="443"/>
                  </a:lnTo>
                  <a:lnTo>
                    <a:pt x="803" y="443"/>
                  </a:lnTo>
                  <a:lnTo>
                    <a:pt x="802" y="443"/>
                  </a:lnTo>
                  <a:lnTo>
                    <a:pt x="802" y="442"/>
                  </a:lnTo>
                  <a:lnTo>
                    <a:pt x="800" y="442"/>
                  </a:lnTo>
                  <a:lnTo>
                    <a:pt x="800" y="443"/>
                  </a:lnTo>
                  <a:lnTo>
                    <a:pt x="800" y="444"/>
                  </a:lnTo>
                  <a:lnTo>
                    <a:pt x="799" y="445"/>
                  </a:lnTo>
                  <a:lnTo>
                    <a:pt x="799" y="446"/>
                  </a:lnTo>
                  <a:lnTo>
                    <a:pt x="798" y="446"/>
                  </a:lnTo>
                  <a:lnTo>
                    <a:pt x="798" y="445"/>
                  </a:lnTo>
                  <a:lnTo>
                    <a:pt x="797" y="445"/>
                  </a:lnTo>
                  <a:lnTo>
                    <a:pt x="797" y="446"/>
                  </a:lnTo>
                  <a:lnTo>
                    <a:pt x="796" y="446"/>
                  </a:lnTo>
                  <a:lnTo>
                    <a:pt x="796" y="447"/>
                  </a:lnTo>
                  <a:lnTo>
                    <a:pt x="796" y="449"/>
                  </a:lnTo>
                  <a:lnTo>
                    <a:pt x="795" y="449"/>
                  </a:lnTo>
                  <a:lnTo>
                    <a:pt x="795" y="447"/>
                  </a:lnTo>
                  <a:lnTo>
                    <a:pt x="794" y="447"/>
                  </a:lnTo>
                  <a:lnTo>
                    <a:pt x="794" y="449"/>
                  </a:lnTo>
                  <a:lnTo>
                    <a:pt x="793" y="449"/>
                  </a:lnTo>
                  <a:lnTo>
                    <a:pt x="791" y="449"/>
                  </a:lnTo>
                  <a:lnTo>
                    <a:pt x="791" y="450"/>
                  </a:lnTo>
                  <a:lnTo>
                    <a:pt x="791" y="451"/>
                  </a:lnTo>
                  <a:lnTo>
                    <a:pt x="791" y="452"/>
                  </a:lnTo>
                  <a:lnTo>
                    <a:pt x="793" y="452"/>
                  </a:lnTo>
                  <a:lnTo>
                    <a:pt x="791" y="453"/>
                  </a:lnTo>
                  <a:lnTo>
                    <a:pt x="790" y="453"/>
                  </a:lnTo>
                  <a:lnTo>
                    <a:pt x="789" y="453"/>
                  </a:lnTo>
                  <a:lnTo>
                    <a:pt x="789" y="454"/>
                  </a:lnTo>
                  <a:lnTo>
                    <a:pt x="788" y="454"/>
                  </a:lnTo>
                  <a:lnTo>
                    <a:pt x="787" y="454"/>
                  </a:lnTo>
                  <a:lnTo>
                    <a:pt x="787" y="455"/>
                  </a:lnTo>
                  <a:lnTo>
                    <a:pt x="786" y="455"/>
                  </a:lnTo>
                  <a:lnTo>
                    <a:pt x="785" y="455"/>
                  </a:lnTo>
                  <a:lnTo>
                    <a:pt x="785" y="457"/>
                  </a:lnTo>
                  <a:lnTo>
                    <a:pt x="783" y="457"/>
                  </a:lnTo>
                  <a:lnTo>
                    <a:pt x="782" y="457"/>
                  </a:lnTo>
                  <a:lnTo>
                    <a:pt x="782" y="458"/>
                  </a:lnTo>
                  <a:lnTo>
                    <a:pt x="781" y="458"/>
                  </a:lnTo>
                  <a:lnTo>
                    <a:pt x="781" y="459"/>
                  </a:lnTo>
                  <a:lnTo>
                    <a:pt x="782" y="459"/>
                  </a:lnTo>
                  <a:lnTo>
                    <a:pt x="785" y="458"/>
                  </a:lnTo>
                  <a:lnTo>
                    <a:pt x="783" y="460"/>
                  </a:lnTo>
                  <a:lnTo>
                    <a:pt x="782" y="461"/>
                  </a:lnTo>
                  <a:lnTo>
                    <a:pt x="781" y="462"/>
                  </a:lnTo>
                  <a:lnTo>
                    <a:pt x="780" y="462"/>
                  </a:lnTo>
                  <a:lnTo>
                    <a:pt x="779" y="462"/>
                  </a:lnTo>
                  <a:lnTo>
                    <a:pt x="779" y="463"/>
                  </a:lnTo>
                  <a:lnTo>
                    <a:pt x="778" y="463"/>
                  </a:lnTo>
                  <a:lnTo>
                    <a:pt x="777" y="463"/>
                  </a:lnTo>
                  <a:lnTo>
                    <a:pt x="777" y="462"/>
                  </a:lnTo>
                  <a:lnTo>
                    <a:pt x="777" y="461"/>
                  </a:lnTo>
                  <a:lnTo>
                    <a:pt x="776" y="461"/>
                  </a:lnTo>
                  <a:lnTo>
                    <a:pt x="776" y="462"/>
                  </a:lnTo>
                  <a:lnTo>
                    <a:pt x="774" y="462"/>
                  </a:lnTo>
                  <a:lnTo>
                    <a:pt x="776" y="462"/>
                  </a:lnTo>
                  <a:lnTo>
                    <a:pt x="776" y="463"/>
                  </a:lnTo>
                  <a:lnTo>
                    <a:pt x="776" y="464"/>
                  </a:lnTo>
                  <a:lnTo>
                    <a:pt x="774" y="464"/>
                  </a:lnTo>
                  <a:lnTo>
                    <a:pt x="773" y="464"/>
                  </a:lnTo>
                  <a:lnTo>
                    <a:pt x="773" y="466"/>
                  </a:lnTo>
                  <a:lnTo>
                    <a:pt x="772" y="466"/>
                  </a:lnTo>
                  <a:lnTo>
                    <a:pt x="771" y="466"/>
                  </a:lnTo>
                  <a:lnTo>
                    <a:pt x="771" y="464"/>
                  </a:lnTo>
                  <a:lnTo>
                    <a:pt x="770" y="464"/>
                  </a:lnTo>
                  <a:lnTo>
                    <a:pt x="769" y="464"/>
                  </a:lnTo>
                  <a:lnTo>
                    <a:pt x="768" y="464"/>
                  </a:lnTo>
                  <a:lnTo>
                    <a:pt x="766" y="464"/>
                  </a:lnTo>
                  <a:lnTo>
                    <a:pt x="768" y="466"/>
                  </a:lnTo>
                  <a:lnTo>
                    <a:pt x="766" y="466"/>
                  </a:lnTo>
                  <a:lnTo>
                    <a:pt x="765" y="466"/>
                  </a:lnTo>
                  <a:lnTo>
                    <a:pt x="764" y="466"/>
                  </a:lnTo>
                  <a:lnTo>
                    <a:pt x="763" y="466"/>
                  </a:lnTo>
                  <a:lnTo>
                    <a:pt x="762" y="466"/>
                  </a:lnTo>
                  <a:lnTo>
                    <a:pt x="762" y="467"/>
                  </a:lnTo>
                  <a:lnTo>
                    <a:pt x="761" y="467"/>
                  </a:lnTo>
                  <a:lnTo>
                    <a:pt x="760" y="467"/>
                  </a:lnTo>
                  <a:lnTo>
                    <a:pt x="760" y="468"/>
                  </a:lnTo>
                  <a:lnTo>
                    <a:pt x="758" y="468"/>
                  </a:lnTo>
                  <a:lnTo>
                    <a:pt x="758" y="467"/>
                  </a:lnTo>
                  <a:lnTo>
                    <a:pt x="757" y="467"/>
                  </a:lnTo>
                  <a:lnTo>
                    <a:pt x="757" y="466"/>
                  </a:lnTo>
                  <a:lnTo>
                    <a:pt x="756" y="466"/>
                  </a:lnTo>
                  <a:lnTo>
                    <a:pt x="755" y="464"/>
                  </a:lnTo>
                  <a:lnTo>
                    <a:pt x="754" y="466"/>
                  </a:lnTo>
                  <a:lnTo>
                    <a:pt x="754" y="467"/>
                  </a:lnTo>
                  <a:lnTo>
                    <a:pt x="754" y="468"/>
                  </a:lnTo>
                  <a:lnTo>
                    <a:pt x="753" y="468"/>
                  </a:lnTo>
                  <a:lnTo>
                    <a:pt x="753" y="467"/>
                  </a:lnTo>
                  <a:lnTo>
                    <a:pt x="752" y="467"/>
                  </a:lnTo>
                  <a:lnTo>
                    <a:pt x="752" y="466"/>
                  </a:lnTo>
                  <a:lnTo>
                    <a:pt x="751" y="466"/>
                  </a:lnTo>
                  <a:lnTo>
                    <a:pt x="749" y="466"/>
                  </a:lnTo>
                  <a:lnTo>
                    <a:pt x="749" y="467"/>
                  </a:lnTo>
                  <a:lnTo>
                    <a:pt x="748" y="467"/>
                  </a:lnTo>
                  <a:lnTo>
                    <a:pt x="747" y="468"/>
                  </a:lnTo>
                  <a:lnTo>
                    <a:pt x="747" y="467"/>
                  </a:lnTo>
                  <a:lnTo>
                    <a:pt x="746" y="467"/>
                  </a:lnTo>
                  <a:lnTo>
                    <a:pt x="745" y="467"/>
                  </a:lnTo>
                  <a:lnTo>
                    <a:pt x="744" y="467"/>
                  </a:lnTo>
                  <a:lnTo>
                    <a:pt x="743" y="467"/>
                  </a:lnTo>
                  <a:lnTo>
                    <a:pt x="743" y="466"/>
                  </a:lnTo>
                  <a:lnTo>
                    <a:pt x="741" y="466"/>
                  </a:lnTo>
                  <a:lnTo>
                    <a:pt x="740" y="466"/>
                  </a:lnTo>
                  <a:lnTo>
                    <a:pt x="740" y="464"/>
                  </a:lnTo>
                  <a:lnTo>
                    <a:pt x="740" y="466"/>
                  </a:lnTo>
                  <a:lnTo>
                    <a:pt x="739" y="466"/>
                  </a:lnTo>
                  <a:lnTo>
                    <a:pt x="738" y="466"/>
                  </a:lnTo>
                  <a:lnTo>
                    <a:pt x="737" y="466"/>
                  </a:lnTo>
                  <a:lnTo>
                    <a:pt x="736" y="466"/>
                  </a:lnTo>
                  <a:lnTo>
                    <a:pt x="736" y="467"/>
                  </a:lnTo>
                  <a:lnTo>
                    <a:pt x="736" y="468"/>
                  </a:lnTo>
                  <a:lnTo>
                    <a:pt x="735" y="468"/>
                  </a:lnTo>
                  <a:lnTo>
                    <a:pt x="734" y="468"/>
                  </a:lnTo>
                  <a:lnTo>
                    <a:pt x="732" y="469"/>
                  </a:lnTo>
                  <a:lnTo>
                    <a:pt x="732" y="470"/>
                  </a:lnTo>
                  <a:lnTo>
                    <a:pt x="731" y="470"/>
                  </a:lnTo>
                  <a:lnTo>
                    <a:pt x="730" y="470"/>
                  </a:lnTo>
                  <a:lnTo>
                    <a:pt x="729" y="470"/>
                  </a:lnTo>
                  <a:lnTo>
                    <a:pt x="728" y="471"/>
                  </a:lnTo>
                  <a:lnTo>
                    <a:pt x="727" y="471"/>
                  </a:lnTo>
                  <a:lnTo>
                    <a:pt x="726" y="471"/>
                  </a:lnTo>
                  <a:lnTo>
                    <a:pt x="726" y="470"/>
                  </a:lnTo>
                  <a:lnTo>
                    <a:pt x="724" y="470"/>
                  </a:lnTo>
                  <a:lnTo>
                    <a:pt x="724" y="471"/>
                  </a:lnTo>
                  <a:lnTo>
                    <a:pt x="723" y="471"/>
                  </a:lnTo>
                  <a:lnTo>
                    <a:pt x="722" y="471"/>
                  </a:lnTo>
                  <a:lnTo>
                    <a:pt x="721" y="470"/>
                  </a:lnTo>
                  <a:lnTo>
                    <a:pt x="720" y="470"/>
                  </a:lnTo>
                  <a:lnTo>
                    <a:pt x="720" y="471"/>
                  </a:lnTo>
                  <a:lnTo>
                    <a:pt x="720" y="472"/>
                  </a:lnTo>
                  <a:lnTo>
                    <a:pt x="719" y="472"/>
                  </a:lnTo>
                  <a:lnTo>
                    <a:pt x="718" y="472"/>
                  </a:lnTo>
                  <a:lnTo>
                    <a:pt x="717" y="472"/>
                  </a:lnTo>
                  <a:lnTo>
                    <a:pt x="715" y="472"/>
                  </a:lnTo>
                  <a:lnTo>
                    <a:pt x="714" y="472"/>
                  </a:lnTo>
                  <a:lnTo>
                    <a:pt x="713" y="472"/>
                  </a:lnTo>
                  <a:lnTo>
                    <a:pt x="712" y="471"/>
                  </a:lnTo>
                  <a:lnTo>
                    <a:pt x="711" y="471"/>
                  </a:lnTo>
                  <a:lnTo>
                    <a:pt x="710" y="472"/>
                  </a:lnTo>
                  <a:lnTo>
                    <a:pt x="710" y="474"/>
                  </a:lnTo>
                  <a:lnTo>
                    <a:pt x="709" y="472"/>
                  </a:lnTo>
                  <a:lnTo>
                    <a:pt x="709" y="471"/>
                  </a:lnTo>
                  <a:lnTo>
                    <a:pt x="709" y="470"/>
                  </a:lnTo>
                  <a:lnTo>
                    <a:pt x="709" y="469"/>
                  </a:lnTo>
                  <a:lnTo>
                    <a:pt x="707" y="469"/>
                  </a:lnTo>
                  <a:lnTo>
                    <a:pt x="706" y="469"/>
                  </a:lnTo>
                  <a:lnTo>
                    <a:pt x="706" y="470"/>
                  </a:lnTo>
                  <a:lnTo>
                    <a:pt x="705" y="470"/>
                  </a:lnTo>
                  <a:lnTo>
                    <a:pt x="704" y="471"/>
                  </a:lnTo>
                  <a:lnTo>
                    <a:pt x="703" y="470"/>
                  </a:lnTo>
                  <a:lnTo>
                    <a:pt x="702" y="470"/>
                  </a:lnTo>
                  <a:lnTo>
                    <a:pt x="701" y="470"/>
                  </a:lnTo>
                  <a:lnTo>
                    <a:pt x="700" y="470"/>
                  </a:lnTo>
                  <a:lnTo>
                    <a:pt x="698" y="470"/>
                  </a:lnTo>
                  <a:lnTo>
                    <a:pt x="698" y="471"/>
                  </a:lnTo>
                  <a:lnTo>
                    <a:pt x="698" y="472"/>
                  </a:lnTo>
                  <a:lnTo>
                    <a:pt x="698" y="474"/>
                  </a:lnTo>
                  <a:lnTo>
                    <a:pt x="698" y="475"/>
                  </a:lnTo>
                  <a:lnTo>
                    <a:pt x="700" y="476"/>
                  </a:lnTo>
                  <a:lnTo>
                    <a:pt x="700" y="477"/>
                  </a:lnTo>
                  <a:lnTo>
                    <a:pt x="700" y="478"/>
                  </a:lnTo>
                  <a:lnTo>
                    <a:pt x="700" y="479"/>
                  </a:lnTo>
                  <a:lnTo>
                    <a:pt x="698" y="479"/>
                  </a:lnTo>
                  <a:lnTo>
                    <a:pt x="700" y="480"/>
                  </a:lnTo>
                  <a:lnTo>
                    <a:pt x="700" y="481"/>
                  </a:lnTo>
                  <a:lnTo>
                    <a:pt x="700" y="483"/>
                  </a:lnTo>
                  <a:lnTo>
                    <a:pt x="701" y="484"/>
                  </a:lnTo>
                  <a:lnTo>
                    <a:pt x="701" y="485"/>
                  </a:lnTo>
                  <a:lnTo>
                    <a:pt x="701" y="486"/>
                  </a:lnTo>
                  <a:lnTo>
                    <a:pt x="702" y="486"/>
                  </a:lnTo>
                  <a:lnTo>
                    <a:pt x="702" y="487"/>
                  </a:lnTo>
                  <a:lnTo>
                    <a:pt x="703" y="487"/>
                  </a:lnTo>
                  <a:lnTo>
                    <a:pt x="703" y="488"/>
                  </a:lnTo>
                  <a:lnTo>
                    <a:pt x="702" y="488"/>
                  </a:lnTo>
                  <a:lnTo>
                    <a:pt x="701" y="488"/>
                  </a:lnTo>
                  <a:lnTo>
                    <a:pt x="701" y="489"/>
                  </a:lnTo>
                  <a:lnTo>
                    <a:pt x="700" y="489"/>
                  </a:lnTo>
                  <a:lnTo>
                    <a:pt x="700" y="491"/>
                  </a:lnTo>
                  <a:lnTo>
                    <a:pt x="700" y="492"/>
                  </a:lnTo>
                  <a:lnTo>
                    <a:pt x="700" y="493"/>
                  </a:lnTo>
                  <a:lnTo>
                    <a:pt x="700" y="494"/>
                  </a:lnTo>
                  <a:lnTo>
                    <a:pt x="698" y="494"/>
                  </a:lnTo>
                  <a:lnTo>
                    <a:pt x="698" y="495"/>
                  </a:lnTo>
                  <a:lnTo>
                    <a:pt x="697" y="495"/>
                  </a:lnTo>
                  <a:lnTo>
                    <a:pt x="697" y="494"/>
                  </a:lnTo>
                  <a:lnTo>
                    <a:pt x="697" y="493"/>
                  </a:lnTo>
                  <a:lnTo>
                    <a:pt x="696" y="493"/>
                  </a:lnTo>
                  <a:lnTo>
                    <a:pt x="696" y="492"/>
                  </a:lnTo>
                  <a:lnTo>
                    <a:pt x="695" y="492"/>
                  </a:lnTo>
                  <a:lnTo>
                    <a:pt x="694" y="492"/>
                  </a:lnTo>
                  <a:lnTo>
                    <a:pt x="693" y="492"/>
                  </a:lnTo>
                  <a:lnTo>
                    <a:pt x="693" y="491"/>
                  </a:lnTo>
                  <a:lnTo>
                    <a:pt x="693" y="492"/>
                  </a:lnTo>
                  <a:lnTo>
                    <a:pt x="692" y="492"/>
                  </a:lnTo>
                  <a:lnTo>
                    <a:pt x="690" y="492"/>
                  </a:lnTo>
                  <a:lnTo>
                    <a:pt x="690" y="493"/>
                  </a:lnTo>
                  <a:lnTo>
                    <a:pt x="692" y="493"/>
                  </a:lnTo>
                  <a:lnTo>
                    <a:pt x="692" y="494"/>
                  </a:lnTo>
                  <a:lnTo>
                    <a:pt x="690" y="494"/>
                  </a:lnTo>
                  <a:lnTo>
                    <a:pt x="690" y="495"/>
                  </a:lnTo>
                  <a:lnTo>
                    <a:pt x="690" y="496"/>
                  </a:lnTo>
                  <a:lnTo>
                    <a:pt x="690" y="497"/>
                  </a:lnTo>
                  <a:lnTo>
                    <a:pt x="690" y="498"/>
                  </a:lnTo>
                  <a:lnTo>
                    <a:pt x="690" y="500"/>
                  </a:lnTo>
                  <a:lnTo>
                    <a:pt x="689" y="500"/>
                  </a:lnTo>
                  <a:lnTo>
                    <a:pt x="688" y="500"/>
                  </a:lnTo>
                  <a:lnTo>
                    <a:pt x="687" y="501"/>
                  </a:lnTo>
                  <a:lnTo>
                    <a:pt x="688" y="501"/>
                  </a:lnTo>
                  <a:lnTo>
                    <a:pt x="688" y="502"/>
                  </a:lnTo>
                  <a:lnTo>
                    <a:pt x="688" y="503"/>
                  </a:lnTo>
                  <a:lnTo>
                    <a:pt x="687" y="503"/>
                  </a:lnTo>
                  <a:lnTo>
                    <a:pt x="686" y="503"/>
                  </a:lnTo>
                  <a:lnTo>
                    <a:pt x="686" y="504"/>
                  </a:lnTo>
                  <a:lnTo>
                    <a:pt x="687" y="504"/>
                  </a:lnTo>
                  <a:lnTo>
                    <a:pt x="687" y="505"/>
                  </a:lnTo>
                  <a:lnTo>
                    <a:pt x="687" y="506"/>
                  </a:lnTo>
                  <a:lnTo>
                    <a:pt x="686" y="506"/>
                  </a:lnTo>
                  <a:lnTo>
                    <a:pt x="686" y="508"/>
                  </a:lnTo>
                  <a:lnTo>
                    <a:pt x="687" y="509"/>
                  </a:lnTo>
                  <a:lnTo>
                    <a:pt x="687" y="510"/>
                  </a:lnTo>
                  <a:lnTo>
                    <a:pt x="687" y="511"/>
                  </a:lnTo>
                  <a:lnTo>
                    <a:pt x="686" y="511"/>
                  </a:lnTo>
                  <a:lnTo>
                    <a:pt x="686" y="512"/>
                  </a:lnTo>
                  <a:lnTo>
                    <a:pt x="685" y="512"/>
                  </a:lnTo>
                  <a:lnTo>
                    <a:pt x="684" y="512"/>
                  </a:lnTo>
                  <a:lnTo>
                    <a:pt x="682" y="512"/>
                  </a:lnTo>
                  <a:lnTo>
                    <a:pt x="682" y="513"/>
                  </a:lnTo>
                  <a:lnTo>
                    <a:pt x="682" y="514"/>
                  </a:lnTo>
                  <a:lnTo>
                    <a:pt x="684" y="514"/>
                  </a:lnTo>
                  <a:lnTo>
                    <a:pt x="684" y="516"/>
                  </a:lnTo>
                  <a:lnTo>
                    <a:pt x="685" y="516"/>
                  </a:lnTo>
                  <a:lnTo>
                    <a:pt x="685" y="517"/>
                  </a:lnTo>
                  <a:lnTo>
                    <a:pt x="684" y="517"/>
                  </a:lnTo>
                  <a:lnTo>
                    <a:pt x="684" y="518"/>
                  </a:lnTo>
                  <a:lnTo>
                    <a:pt x="685" y="518"/>
                  </a:lnTo>
                  <a:lnTo>
                    <a:pt x="685" y="517"/>
                  </a:lnTo>
                  <a:lnTo>
                    <a:pt x="685" y="518"/>
                  </a:lnTo>
                  <a:lnTo>
                    <a:pt x="684" y="518"/>
                  </a:lnTo>
                  <a:lnTo>
                    <a:pt x="684" y="519"/>
                  </a:lnTo>
                  <a:lnTo>
                    <a:pt x="682" y="519"/>
                  </a:lnTo>
                  <a:lnTo>
                    <a:pt x="682" y="520"/>
                  </a:lnTo>
                  <a:lnTo>
                    <a:pt x="681" y="520"/>
                  </a:lnTo>
                  <a:lnTo>
                    <a:pt x="681" y="521"/>
                  </a:lnTo>
                  <a:lnTo>
                    <a:pt x="680" y="521"/>
                  </a:lnTo>
                  <a:lnTo>
                    <a:pt x="680" y="522"/>
                  </a:lnTo>
                  <a:lnTo>
                    <a:pt x="679" y="522"/>
                  </a:lnTo>
                  <a:lnTo>
                    <a:pt x="679" y="523"/>
                  </a:lnTo>
                  <a:lnTo>
                    <a:pt x="678" y="523"/>
                  </a:lnTo>
                  <a:lnTo>
                    <a:pt x="678" y="525"/>
                  </a:lnTo>
                  <a:lnTo>
                    <a:pt x="677" y="525"/>
                  </a:lnTo>
                  <a:lnTo>
                    <a:pt x="676" y="525"/>
                  </a:lnTo>
                  <a:lnTo>
                    <a:pt x="676" y="523"/>
                  </a:lnTo>
                  <a:lnTo>
                    <a:pt x="675" y="523"/>
                  </a:lnTo>
                  <a:lnTo>
                    <a:pt x="675" y="525"/>
                  </a:lnTo>
                  <a:lnTo>
                    <a:pt x="673" y="525"/>
                  </a:lnTo>
                  <a:lnTo>
                    <a:pt x="673" y="526"/>
                  </a:lnTo>
                  <a:lnTo>
                    <a:pt x="673" y="527"/>
                  </a:lnTo>
                  <a:lnTo>
                    <a:pt x="675" y="528"/>
                  </a:lnTo>
                  <a:lnTo>
                    <a:pt x="675" y="529"/>
                  </a:lnTo>
                  <a:lnTo>
                    <a:pt x="676" y="530"/>
                  </a:lnTo>
                  <a:lnTo>
                    <a:pt x="678" y="531"/>
                  </a:lnTo>
                  <a:lnTo>
                    <a:pt x="679" y="533"/>
                  </a:lnTo>
                  <a:lnTo>
                    <a:pt x="680" y="534"/>
                  </a:lnTo>
                  <a:lnTo>
                    <a:pt x="681" y="534"/>
                  </a:lnTo>
                  <a:lnTo>
                    <a:pt x="682" y="534"/>
                  </a:lnTo>
                  <a:lnTo>
                    <a:pt x="684" y="534"/>
                  </a:lnTo>
                  <a:lnTo>
                    <a:pt x="685" y="534"/>
                  </a:lnTo>
                  <a:lnTo>
                    <a:pt x="686" y="534"/>
                  </a:lnTo>
                  <a:lnTo>
                    <a:pt x="687" y="534"/>
                  </a:lnTo>
                  <a:lnTo>
                    <a:pt x="688" y="535"/>
                  </a:lnTo>
                  <a:lnTo>
                    <a:pt x="689" y="535"/>
                  </a:lnTo>
                  <a:lnTo>
                    <a:pt x="692" y="535"/>
                  </a:lnTo>
                  <a:lnTo>
                    <a:pt x="693" y="536"/>
                  </a:lnTo>
                  <a:lnTo>
                    <a:pt x="693" y="537"/>
                  </a:lnTo>
                  <a:lnTo>
                    <a:pt x="694" y="537"/>
                  </a:lnTo>
                  <a:lnTo>
                    <a:pt x="694" y="538"/>
                  </a:lnTo>
                  <a:lnTo>
                    <a:pt x="695" y="539"/>
                  </a:lnTo>
                  <a:lnTo>
                    <a:pt x="695" y="540"/>
                  </a:lnTo>
                  <a:lnTo>
                    <a:pt x="695" y="542"/>
                  </a:lnTo>
                  <a:lnTo>
                    <a:pt x="694" y="543"/>
                  </a:lnTo>
                  <a:lnTo>
                    <a:pt x="694" y="544"/>
                  </a:lnTo>
                  <a:lnTo>
                    <a:pt x="694" y="545"/>
                  </a:lnTo>
                  <a:lnTo>
                    <a:pt x="692" y="548"/>
                  </a:lnTo>
                  <a:lnTo>
                    <a:pt x="690" y="550"/>
                  </a:lnTo>
                  <a:lnTo>
                    <a:pt x="690" y="551"/>
                  </a:lnTo>
                  <a:lnTo>
                    <a:pt x="689" y="552"/>
                  </a:lnTo>
                  <a:lnTo>
                    <a:pt x="688" y="553"/>
                  </a:lnTo>
                  <a:lnTo>
                    <a:pt x="689" y="554"/>
                  </a:lnTo>
                  <a:lnTo>
                    <a:pt x="689" y="555"/>
                  </a:lnTo>
                  <a:lnTo>
                    <a:pt x="689" y="556"/>
                  </a:lnTo>
                  <a:lnTo>
                    <a:pt x="689" y="557"/>
                  </a:lnTo>
                  <a:lnTo>
                    <a:pt x="689" y="559"/>
                  </a:lnTo>
                  <a:lnTo>
                    <a:pt x="688" y="561"/>
                  </a:lnTo>
                  <a:lnTo>
                    <a:pt x="688" y="562"/>
                  </a:lnTo>
                  <a:lnTo>
                    <a:pt x="687" y="563"/>
                  </a:lnTo>
                  <a:lnTo>
                    <a:pt x="687" y="564"/>
                  </a:lnTo>
                  <a:lnTo>
                    <a:pt x="688" y="564"/>
                  </a:lnTo>
                  <a:lnTo>
                    <a:pt x="688" y="565"/>
                  </a:lnTo>
                  <a:lnTo>
                    <a:pt x="689" y="565"/>
                  </a:lnTo>
                  <a:lnTo>
                    <a:pt x="689" y="567"/>
                  </a:lnTo>
                  <a:lnTo>
                    <a:pt x="690" y="568"/>
                  </a:lnTo>
                  <a:lnTo>
                    <a:pt x="692" y="568"/>
                  </a:lnTo>
                  <a:lnTo>
                    <a:pt x="692" y="569"/>
                  </a:lnTo>
                  <a:lnTo>
                    <a:pt x="692" y="570"/>
                  </a:lnTo>
                  <a:lnTo>
                    <a:pt x="692" y="571"/>
                  </a:lnTo>
                  <a:lnTo>
                    <a:pt x="692" y="572"/>
                  </a:lnTo>
                  <a:lnTo>
                    <a:pt x="692" y="573"/>
                  </a:lnTo>
                  <a:lnTo>
                    <a:pt x="692" y="575"/>
                  </a:lnTo>
                  <a:lnTo>
                    <a:pt x="690" y="576"/>
                  </a:lnTo>
                  <a:lnTo>
                    <a:pt x="689" y="576"/>
                  </a:lnTo>
                  <a:lnTo>
                    <a:pt x="689" y="577"/>
                  </a:lnTo>
                  <a:lnTo>
                    <a:pt x="688" y="577"/>
                  </a:lnTo>
                  <a:lnTo>
                    <a:pt x="687" y="577"/>
                  </a:lnTo>
                  <a:lnTo>
                    <a:pt x="686" y="578"/>
                  </a:lnTo>
                  <a:lnTo>
                    <a:pt x="685" y="578"/>
                  </a:lnTo>
                  <a:lnTo>
                    <a:pt x="682" y="579"/>
                  </a:lnTo>
                  <a:lnTo>
                    <a:pt x="682" y="580"/>
                  </a:lnTo>
                  <a:lnTo>
                    <a:pt x="680" y="581"/>
                  </a:lnTo>
                  <a:lnTo>
                    <a:pt x="680" y="582"/>
                  </a:lnTo>
                  <a:lnTo>
                    <a:pt x="679" y="582"/>
                  </a:lnTo>
                  <a:lnTo>
                    <a:pt x="679" y="581"/>
                  </a:lnTo>
                  <a:lnTo>
                    <a:pt x="678" y="581"/>
                  </a:lnTo>
                  <a:lnTo>
                    <a:pt x="677" y="581"/>
                  </a:lnTo>
                  <a:lnTo>
                    <a:pt x="676" y="581"/>
                  </a:lnTo>
                  <a:lnTo>
                    <a:pt x="675" y="581"/>
                  </a:lnTo>
                  <a:lnTo>
                    <a:pt x="675" y="582"/>
                  </a:lnTo>
                  <a:lnTo>
                    <a:pt x="675" y="584"/>
                  </a:lnTo>
                  <a:lnTo>
                    <a:pt x="675" y="585"/>
                  </a:lnTo>
                  <a:lnTo>
                    <a:pt x="673" y="586"/>
                  </a:lnTo>
                  <a:lnTo>
                    <a:pt x="673" y="587"/>
                  </a:lnTo>
                  <a:lnTo>
                    <a:pt x="672" y="588"/>
                  </a:lnTo>
                  <a:lnTo>
                    <a:pt x="672" y="589"/>
                  </a:lnTo>
                  <a:lnTo>
                    <a:pt x="673" y="590"/>
                  </a:lnTo>
                  <a:lnTo>
                    <a:pt x="673" y="592"/>
                  </a:lnTo>
                  <a:lnTo>
                    <a:pt x="673" y="593"/>
                  </a:lnTo>
                  <a:lnTo>
                    <a:pt x="673" y="594"/>
                  </a:lnTo>
                  <a:lnTo>
                    <a:pt x="672" y="594"/>
                  </a:lnTo>
                  <a:lnTo>
                    <a:pt x="671" y="594"/>
                  </a:lnTo>
                  <a:lnTo>
                    <a:pt x="670" y="594"/>
                  </a:lnTo>
                  <a:lnTo>
                    <a:pt x="670" y="595"/>
                  </a:lnTo>
                  <a:lnTo>
                    <a:pt x="670" y="596"/>
                  </a:lnTo>
                  <a:lnTo>
                    <a:pt x="670" y="597"/>
                  </a:lnTo>
                  <a:lnTo>
                    <a:pt x="671" y="597"/>
                  </a:lnTo>
                  <a:lnTo>
                    <a:pt x="671" y="598"/>
                  </a:lnTo>
                  <a:lnTo>
                    <a:pt x="672" y="598"/>
                  </a:lnTo>
                  <a:lnTo>
                    <a:pt x="673" y="599"/>
                  </a:lnTo>
                  <a:lnTo>
                    <a:pt x="675" y="601"/>
                  </a:lnTo>
                  <a:lnTo>
                    <a:pt x="676" y="602"/>
                  </a:lnTo>
                  <a:lnTo>
                    <a:pt x="677" y="602"/>
                  </a:lnTo>
                  <a:lnTo>
                    <a:pt x="678" y="603"/>
                  </a:lnTo>
                  <a:lnTo>
                    <a:pt x="678" y="604"/>
                  </a:lnTo>
                  <a:lnTo>
                    <a:pt x="679" y="605"/>
                  </a:lnTo>
                  <a:lnTo>
                    <a:pt x="680" y="606"/>
                  </a:lnTo>
                  <a:lnTo>
                    <a:pt x="680" y="607"/>
                  </a:lnTo>
                  <a:lnTo>
                    <a:pt x="680" y="609"/>
                  </a:lnTo>
                  <a:lnTo>
                    <a:pt x="681" y="609"/>
                  </a:lnTo>
                  <a:lnTo>
                    <a:pt x="681" y="610"/>
                  </a:lnTo>
                  <a:lnTo>
                    <a:pt x="682" y="611"/>
                  </a:lnTo>
                  <a:lnTo>
                    <a:pt x="681" y="612"/>
                  </a:lnTo>
                  <a:lnTo>
                    <a:pt x="682" y="612"/>
                  </a:lnTo>
                  <a:lnTo>
                    <a:pt x="682" y="613"/>
                  </a:lnTo>
                  <a:lnTo>
                    <a:pt x="684" y="614"/>
                  </a:lnTo>
                  <a:lnTo>
                    <a:pt x="684" y="615"/>
                  </a:lnTo>
                  <a:lnTo>
                    <a:pt x="685" y="615"/>
                  </a:lnTo>
                  <a:lnTo>
                    <a:pt x="686" y="618"/>
                  </a:lnTo>
                  <a:lnTo>
                    <a:pt x="686" y="619"/>
                  </a:lnTo>
                  <a:lnTo>
                    <a:pt x="687" y="619"/>
                  </a:lnTo>
                  <a:lnTo>
                    <a:pt x="687" y="620"/>
                  </a:lnTo>
                  <a:lnTo>
                    <a:pt x="688" y="621"/>
                  </a:lnTo>
                  <a:lnTo>
                    <a:pt x="689" y="622"/>
                  </a:lnTo>
                  <a:lnTo>
                    <a:pt x="689" y="623"/>
                  </a:lnTo>
                  <a:lnTo>
                    <a:pt x="690" y="623"/>
                  </a:lnTo>
                  <a:lnTo>
                    <a:pt x="690" y="624"/>
                  </a:lnTo>
                  <a:lnTo>
                    <a:pt x="693" y="626"/>
                  </a:lnTo>
                  <a:lnTo>
                    <a:pt x="693" y="627"/>
                  </a:lnTo>
                  <a:lnTo>
                    <a:pt x="694" y="628"/>
                  </a:lnTo>
                  <a:lnTo>
                    <a:pt x="695" y="628"/>
                  </a:lnTo>
                  <a:lnTo>
                    <a:pt x="695" y="629"/>
                  </a:lnTo>
                  <a:lnTo>
                    <a:pt x="696" y="629"/>
                  </a:lnTo>
                  <a:lnTo>
                    <a:pt x="696" y="630"/>
                  </a:lnTo>
                  <a:lnTo>
                    <a:pt x="697" y="630"/>
                  </a:lnTo>
                  <a:lnTo>
                    <a:pt x="697" y="631"/>
                  </a:lnTo>
                  <a:lnTo>
                    <a:pt x="698" y="631"/>
                  </a:lnTo>
                  <a:lnTo>
                    <a:pt x="700" y="631"/>
                  </a:lnTo>
                  <a:lnTo>
                    <a:pt x="700" y="632"/>
                  </a:lnTo>
                  <a:lnTo>
                    <a:pt x="701" y="634"/>
                  </a:lnTo>
                  <a:lnTo>
                    <a:pt x="701" y="635"/>
                  </a:lnTo>
                  <a:lnTo>
                    <a:pt x="702" y="636"/>
                  </a:lnTo>
                  <a:lnTo>
                    <a:pt x="702" y="637"/>
                  </a:lnTo>
                  <a:lnTo>
                    <a:pt x="702" y="638"/>
                  </a:lnTo>
                  <a:lnTo>
                    <a:pt x="702" y="639"/>
                  </a:lnTo>
                  <a:lnTo>
                    <a:pt x="703" y="639"/>
                  </a:lnTo>
                  <a:lnTo>
                    <a:pt x="703" y="640"/>
                  </a:lnTo>
                  <a:lnTo>
                    <a:pt x="703" y="641"/>
                  </a:lnTo>
                  <a:lnTo>
                    <a:pt x="704" y="643"/>
                  </a:lnTo>
                  <a:lnTo>
                    <a:pt x="705" y="644"/>
                  </a:lnTo>
                  <a:lnTo>
                    <a:pt x="706" y="645"/>
                  </a:lnTo>
                  <a:lnTo>
                    <a:pt x="707" y="646"/>
                  </a:lnTo>
                  <a:lnTo>
                    <a:pt x="709" y="646"/>
                  </a:lnTo>
                  <a:lnTo>
                    <a:pt x="710" y="646"/>
                  </a:lnTo>
                  <a:lnTo>
                    <a:pt x="711" y="647"/>
                  </a:lnTo>
                  <a:lnTo>
                    <a:pt x="712" y="647"/>
                  </a:lnTo>
                  <a:lnTo>
                    <a:pt x="713" y="647"/>
                  </a:lnTo>
                  <a:lnTo>
                    <a:pt x="713" y="648"/>
                  </a:lnTo>
                  <a:lnTo>
                    <a:pt x="714" y="648"/>
                  </a:lnTo>
                  <a:lnTo>
                    <a:pt x="715" y="648"/>
                  </a:lnTo>
                  <a:lnTo>
                    <a:pt x="717" y="648"/>
                  </a:lnTo>
                  <a:lnTo>
                    <a:pt x="717" y="649"/>
                  </a:lnTo>
                  <a:lnTo>
                    <a:pt x="718" y="649"/>
                  </a:lnTo>
                  <a:lnTo>
                    <a:pt x="719" y="649"/>
                  </a:lnTo>
                  <a:lnTo>
                    <a:pt x="719" y="651"/>
                  </a:lnTo>
                  <a:lnTo>
                    <a:pt x="720" y="651"/>
                  </a:lnTo>
                  <a:lnTo>
                    <a:pt x="720" y="652"/>
                  </a:lnTo>
                  <a:lnTo>
                    <a:pt x="721" y="652"/>
                  </a:lnTo>
                  <a:lnTo>
                    <a:pt x="721" y="653"/>
                  </a:lnTo>
                  <a:lnTo>
                    <a:pt x="722" y="653"/>
                  </a:lnTo>
                  <a:lnTo>
                    <a:pt x="722" y="654"/>
                  </a:lnTo>
                  <a:lnTo>
                    <a:pt x="723" y="655"/>
                  </a:lnTo>
                  <a:lnTo>
                    <a:pt x="723" y="656"/>
                  </a:lnTo>
                  <a:lnTo>
                    <a:pt x="724" y="656"/>
                  </a:lnTo>
                  <a:lnTo>
                    <a:pt x="724" y="657"/>
                  </a:lnTo>
                  <a:lnTo>
                    <a:pt x="724" y="658"/>
                  </a:lnTo>
                  <a:lnTo>
                    <a:pt x="726" y="660"/>
                  </a:lnTo>
                  <a:lnTo>
                    <a:pt x="726" y="662"/>
                  </a:lnTo>
                  <a:lnTo>
                    <a:pt x="726" y="663"/>
                  </a:lnTo>
                  <a:lnTo>
                    <a:pt x="726" y="664"/>
                  </a:lnTo>
                  <a:lnTo>
                    <a:pt x="724" y="665"/>
                  </a:lnTo>
                  <a:lnTo>
                    <a:pt x="724" y="666"/>
                  </a:lnTo>
                  <a:lnTo>
                    <a:pt x="724" y="668"/>
                  </a:lnTo>
                  <a:lnTo>
                    <a:pt x="723" y="668"/>
                  </a:lnTo>
                  <a:lnTo>
                    <a:pt x="723" y="669"/>
                  </a:lnTo>
                  <a:lnTo>
                    <a:pt x="723" y="670"/>
                  </a:lnTo>
                  <a:lnTo>
                    <a:pt x="722" y="670"/>
                  </a:lnTo>
                  <a:lnTo>
                    <a:pt x="721" y="671"/>
                  </a:lnTo>
                  <a:lnTo>
                    <a:pt x="720" y="671"/>
                  </a:lnTo>
                  <a:lnTo>
                    <a:pt x="720" y="672"/>
                  </a:lnTo>
                  <a:lnTo>
                    <a:pt x="718" y="672"/>
                  </a:lnTo>
                  <a:lnTo>
                    <a:pt x="718" y="673"/>
                  </a:lnTo>
                  <a:lnTo>
                    <a:pt x="717" y="673"/>
                  </a:lnTo>
                  <a:lnTo>
                    <a:pt x="715" y="673"/>
                  </a:lnTo>
                  <a:lnTo>
                    <a:pt x="714" y="673"/>
                  </a:lnTo>
                  <a:lnTo>
                    <a:pt x="713" y="673"/>
                  </a:lnTo>
                  <a:lnTo>
                    <a:pt x="713" y="672"/>
                  </a:lnTo>
                  <a:lnTo>
                    <a:pt x="712" y="672"/>
                  </a:lnTo>
                  <a:lnTo>
                    <a:pt x="712" y="671"/>
                  </a:lnTo>
                  <a:lnTo>
                    <a:pt x="711" y="671"/>
                  </a:lnTo>
                  <a:lnTo>
                    <a:pt x="710" y="671"/>
                  </a:lnTo>
                  <a:lnTo>
                    <a:pt x="709" y="671"/>
                  </a:lnTo>
                  <a:lnTo>
                    <a:pt x="707" y="671"/>
                  </a:lnTo>
                  <a:lnTo>
                    <a:pt x="706" y="671"/>
                  </a:lnTo>
                  <a:lnTo>
                    <a:pt x="703" y="671"/>
                  </a:lnTo>
                  <a:lnTo>
                    <a:pt x="702" y="671"/>
                  </a:lnTo>
                  <a:lnTo>
                    <a:pt x="701" y="671"/>
                  </a:lnTo>
                  <a:lnTo>
                    <a:pt x="701" y="670"/>
                  </a:lnTo>
                  <a:lnTo>
                    <a:pt x="700" y="670"/>
                  </a:lnTo>
                  <a:lnTo>
                    <a:pt x="700" y="669"/>
                  </a:lnTo>
                  <a:lnTo>
                    <a:pt x="700" y="668"/>
                  </a:lnTo>
                  <a:lnTo>
                    <a:pt x="700" y="666"/>
                  </a:lnTo>
                  <a:lnTo>
                    <a:pt x="698" y="665"/>
                  </a:lnTo>
                  <a:lnTo>
                    <a:pt x="696" y="664"/>
                  </a:lnTo>
                  <a:lnTo>
                    <a:pt x="696" y="663"/>
                  </a:lnTo>
                  <a:lnTo>
                    <a:pt x="695" y="663"/>
                  </a:lnTo>
                  <a:lnTo>
                    <a:pt x="694" y="663"/>
                  </a:lnTo>
                  <a:lnTo>
                    <a:pt x="694" y="662"/>
                  </a:lnTo>
                  <a:lnTo>
                    <a:pt x="693" y="662"/>
                  </a:lnTo>
                  <a:lnTo>
                    <a:pt x="692" y="662"/>
                  </a:lnTo>
                  <a:lnTo>
                    <a:pt x="692" y="663"/>
                  </a:lnTo>
                  <a:lnTo>
                    <a:pt x="690" y="663"/>
                  </a:lnTo>
                  <a:lnTo>
                    <a:pt x="689" y="664"/>
                  </a:lnTo>
                  <a:lnTo>
                    <a:pt x="688" y="665"/>
                  </a:lnTo>
                  <a:lnTo>
                    <a:pt x="688" y="666"/>
                  </a:lnTo>
                  <a:lnTo>
                    <a:pt x="687" y="666"/>
                  </a:lnTo>
                  <a:lnTo>
                    <a:pt x="687" y="668"/>
                  </a:lnTo>
                  <a:lnTo>
                    <a:pt x="686" y="669"/>
                  </a:lnTo>
                  <a:lnTo>
                    <a:pt x="686" y="670"/>
                  </a:lnTo>
                  <a:lnTo>
                    <a:pt x="686" y="671"/>
                  </a:lnTo>
                  <a:lnTo>
                    <a:pt x="686" y="672"/>
                  </a:lnTo>
                  <a:lnTo>
                    <a:pt x="687" y="672"/>
                  </a:lnTo>
                  <a:lnTo>
                    <a:pt x="687" y="673"/>
                  </a:lnTo>
                  <a:lnTo>
                    <a:pt x="687" y="674"/>
                  </a:lnTo>
                  <a:lnTo>
                    <a:pt x="688" y="677"/>
                  </a:lnTo>
                  <a:lnTo>
                    <a:pt x="689" y="678"/>
                  </a:lnTo>
                  <a:lnTo>
                    <a:pt x="690" y="679"/>
                  </a:lnTo>
                  <a:lnTo>
                    <a:pt x="692" y="680"/>
                  </a:lnTo>
                  <a:lnTo>
                    <a:pt x="693" y="681"/>
                  </a:lnTo>
                  <a:lnTo>
                    <a:pt x="694" y="682"/>
                  </a:lnTo>
                  <a:lnTo>
                    <a:pt x="695" y="683"/>
                  </a:lnTo>
                  <a:lnTo>
                    <a:pt x="696" y="685"/>
                  </a:lnTo>
                  <a:lnTo>
                    <a:pt x="696" y="686"/>
                  </a:lnTo>
                  <a:lnTo>
                    <a:pt x="697" y="686"/>
                  </a:lnTo>
                  <a:lnTo>
                    <a:pt x="697" y="687"/>
                  </a:lnTo>
                  <a:lnTo>
                    <a:pt x="698" y="688"/>
                  </a:lnTo>
                  <a:lnTo>
                    <a:pt x="700" y="689"/>
                  </a:lnTo>
                  <a:lnTo>
                    <a:pt x="701" y="690"/>
                  </a:lnTo>
                  <a:lnTo>
                    <a:pt x="700" y="691"/>
                  </a:lnTo>
                  <a:lnTo>
                    <a:pt x="698" y="691"/>
                  </a:lnTo>
                  <a:lnTo>
                    <a:pt x="697" y="691"/>
                  </a:lnTo>
                  <a:lnTo>
                    <a:pt x="696" y="691"/>
                  </a:lnTo>
                  <a:lnTo>
                    <a:pt x="695" y="691"/>
                  </a:lnTo>
                  <a:lnTo>
                    <a:pt x="695" y="690"/>
                  </a:lnTo>
                  <a:lnTo>
                    <a:pt x="694" y="690"/>
                  </a:lnTo>
                  <a:lnTo>
                    <a:pt x="692" y="689"/>
                  </a:lnTo>
                  <a:lnTo>
                    <a:pt x="690" y="688"/>
                  </a:lnTo>
                  <a:lnTo>
                    <a:pt x="690" y="687"/>
                  </a:lnTo>
                  <a:lnTo>
                    <a:pt x="686" y="683"/>
                  </a:lnTo>
                  <a:lnTo>
                    <a:pt x="681" y="679"/>
                  </a:lnTo>
                  <a:lnTo>
                    <a:pt x="680" y="679"/>
                  </a:lnTo>
                  <a:lnTo>
                    <a:pt x="679" y="678"/>
                  </a:lnTo>
                  <a:lnTo>
                    <a:pt x="678" y="678"/>
                  </a:lnTo>
                  <a:lnTo>
                    <a:pt x="677" y="678"/>
                  </a:lnTo>
                  <a:lnTo>
                    <a:pt x="676" y="677"/>
                  </a:lnTo>
                  <a:lnTo>
                    <a:pt x="675" y="677"/>
                  </a:lnTo>
                  <a:lnTo>
                    <a:pt x="673" y="677"/>
                  </a:lnTo>
                  <a:lnTo>
                    <a:pt x="671" y="677"/>
                  </a:lnTo>
                  <a:lnTo>
                    <a:pt x="663" y="677"/>
                  </a:lnTo>
                  <a:lnTo>
                    <a:pt x="662" y="678"/>
                  </a:lnTo>
                  <a:lnTo>
                    <a:pt x="662" y="679"/>
                  </a:lnTo>
                  <a:lnTo>
                    <a:pt x="661" y="680"/>
                  </a:lnTo>
                  <a:lnTo>
                    <a:pt x="660" y="680"/>
                  </a:lnTo>
                  <a:lnTo>
                    <a:pt x="659" y="680"/>
                  </a:lnTo>
                  <a:lnTo>
                    <a:pt x="658" y="680"/>
                  </a:lnTo>
                  <a:lnTo>
                    <a:pt x="658" y="679"/>
                  </a:lnTo>
                  <a:lnTo>
                    <a:pt x="656" y="679"/>
                  </a:lnTo>
                  <a:lnTo>
                    <a:pt x="655" y="679"/>
                  </a:lnTo>
                  <a:lnTo>
                    <a:pt x="652" y="679"/>
                  </a:lnTo>
                  <a:lnTo>
                    <a:pt x="651" y="679"/>
                  </a:lnTo>
                  <a:lnTo>
                    <a:pt x="650" y="679"/>
                  </a:lnTo>
                  <a:lnTo>
                    <a:pt x="648" y="679"/>
                  </a:lnTo>
                  <a:lnTo>
                    <a:pt x="646" y="679"/>
                  </a:lnTo>
                  <a:lnTo>
                    <a:pt x="646" y="678"/>
                  </a:lnTo>
                  <a:lnTo>
                    <a:pt x="645" y="679"/>
                  </a:lnTo>
                  <a:lnTo>
                    <a:pt x="644" y="679"/>
                  </a:lnTo>
                  <a:lnTo>
                    <a:pt x="643" y="679"/>
                  </a:lnTo>
                  <a:lnTo>
                    <a:pt x="643" y="680"/>
                  </a:lnTo>
                  <a:lnTo>
                    <a:pt x="642" y="680"/>
                  </a:lnTo>
                  <a:lnTo>
                    <a:pt x="641" y="680"/>
                  </a:lnTo>
                  <a:lnTo>
                    <a:pt x="641" y="681"/>
                  </a:lnTo>
                  <a:lnTo>
                    <a:pt x="639" y="682"/>
                  </a:lnTo>
                  <a:lnTo>
                    <a:pt x="638" y="683"/>
                  </a:lnTo>
                  <a:lnTo>
                    <a:pt x="637" y="685"/>
                  </a:lnTo>
                  <a:lnTo>
                    <a:pt x="635" y="685"/>
                  </a:lnTo>
                  <a:lnTo>
                    <a:pt x="634" y="686"/>
                  </a:lnTo>
                  <a:lnTo>
                    <a:pt x="631" y="687"/>
                  </a:lnTo>
                  <a:lnTo>
                    <a:pt x="630" y="687"/>
                  </a:lnTo>
                  <a:lnTo>
                    <a:pt x="629" y="687"/>
                  </a:lnTo>
                  <a:lnTo>
                    <a:pt x="628" y="687"/>
                  </a:lnTo>
                  <a:lnTo>
                    <a:pt x="627" y="687"/>
                  </a:lnTo>
                  <a:lnTo>
                    <a:pt x="625" y="688"/>
                  </a:lnTo>
                  <a:lnTo>
                    <a:pt x="624" y="689"/>
                  </a:lnTo>
                  <a:lnTo>
                    <a:pt x="622" y="689"/>
                  </a:lnTo>
                  <a:lnTo>
                    <a:pt x="622" y="690"/>
                  </a:lnTo>
                  <a:lnTo>
                    <a:pt x="621" y="690"/>
                  </a:lnTo>
                  <a:lnTo>
                    <a:pt x="620" y="691"/>
                  </a:lnTo>
                  <a:lnTo>
                    <a:pt x="618" y="694"/>
                  </a:lnTo>
                  <a:lnTo>
                    <a:pt x="617" y="696"/>
                  </a:lnTo>
                  <a:lnTo>
                    <a:pt x="616" y="696"/>
                  </a:lnTo>
                  <a:lnTo>
                    <a:pt x="614" y="697"/>
                  </a:lnTo>
                  <a:lnTo>
                    <a:pt x="611" y="700"/>
                  </a:lnTo>
                  <a:lnTo>
                    <a:pt x="610" y="702"/>
                  </a:lnTo>
                  <a:lnTo>
                    <a:pt x="609" y="704"/>
                  </a:lnTo>
                  <a:lnTo>
                    <a:pt x="608" y="705"/>
                  </a:lnTo>
                  <a:lnTo>
                    <a:pt x="608" y="706"/>
                  </a:lnTo>
                  <a:lnTo>
                    <a:pt x="607" y="706"/>
                  </a:lnTo>
                  <a:lnTo>
                    <a:pt x="607" y="707"/>
                  </a:lnTo>
                  <a:lnTo>
                    <a:pt x="605" y="708"/>
                  </a:lnTo>
                  <a:lnTo>
                    <a:pt x="604" y="708"/>
                  </a:lnTo>
                  <a:lnTo>
                    <a:pt x="603" y="708"/>
                  </a:lnTo>
                  <a:lnTo>
                    <a:pt x="602" y="708"/>
                  </a:lnTo>
                  <a:lnTo>
                    <a:pt x="601" y="708"/>
                  </a:lnTo>
                  <a:lnTo>
                    <a:pt x="597" y="706"/>
                  </a:lnTo>
                  <a:lnTo>
                    <a:pt x="596" y="706"/>
                  </a:lnTo>
                  <a:lnTo>
                    <a:pt x="595" y="705"/>
                  </a:lnTo>
                  <a:lnTo>
                    <a:pt x="593" y="704"/>
                  </a:lnTo>
                  <a:lnTo>
                    <a:pt x="592" y="703"/>
                  </a:lnTo>
                  <a:lnTo>
                    <a:pt x="589" y="702"/>
                  </a:lnTo>
                  <a:lnTo>
                    <a:pt x="586" y="699"/>
                  </a:lnTo>
                  <a:lnTo>
                    <a:pt x="585" y="699"/>
                  </a:lnTo>
                  <a:lnTo>
                    <a:pt x="584" y="698"/>
                  </a:lnTo>
                  <a:lnTo>
                    <a:pt x="583" y="698"/>
                  </a:lnTo>
                  <a:lnTo>
                    <a:pt x="582" y="698"/>
                  </a:lnTo>
                  <a:lnTo>
                    <a:pt x="582" y="697"/>
                  </a:lnTo>
                  <a:lnTo>
                    <a:pt x="580" y="697"/>
                  </a:lnTo>
                  <a:lnTo>
                    <a:pt x="580" y="698"/>
                  </a:lnTo>
                  <a:lnTo>
                    <a:pt x="578" y="698"/>
                  </a:lnTo>
                  <a:lnTo>
                    <a:pt x="576" y="698"/>
                  </a:lnTo>
                  <a:lnTo>
                    <a:pt x="574" y="699"/>
                  </a:lnTo>
                  <a:lnTo>
                    <a:pt x="572" y="699"/>
                  </a:lnTo>
                  <a:lnTo>
                    <a:pt x="571" y="699"/>
                  </a:lnTo>
                  <a:lnTo>
                    <a:pt x="570" y="700"/>
                  </a:lnTo>
                  <a:lnTo>
                    <a:pt x="569" y="702"/>
                  </a:lnTo>
                  <a:lnTo>
                    <a:pt x="566" y="704"/>
                  </a:lnTo>
                  <a:lnTo>
                    <a:pt x="565" y="705"/>
                  </a:lnTo>
                  <a:lnTo>
                    <a:pt x="563" y="705"/>
                  </a:lnTo>
                  <a:lnTo>
                    <a:pt x="563" y="706"/>
                  </a:lnTo>
                  <a:lnTo>
                    <a:pt x="561" y="706"/>
                  </a:lnTo>
                  <a:lnTo>
                    <a:pt x="560" y="706"/>
                  </a:lnTo>
                  <a:lnTo>
                    <a:pt x="560" y="707"/>
                  </a:lnTo>
                  <a:lnTo>
                    <a:pt x="558" y="708"/>
                  </a:lnTo>
                  <a:lnTo>
                    <a:pt x="557" y="708"/>
                  </a:lnTo>
                  <a:lnTo>
                    <a:pt x="555" y="710"/>
                  </a:lnTo>
                  <a:lnTo>
                    <a:pt x="554" y="713"/>
                  </a:lnTo>
                  <a:lnTo>
                    <a:pt x="554" y="715"/>
                  </a:lnTo>
                  <a:lnTo>
                    <a:pt x="553" y="716"/>
                  </a:lnTo>
                  <a:lnTo>
                    <a:pt x="553" y="717"/>
                  </a:lnTo>
                  <a:lnTo>
                    <a:pt x="552" y="721"/>
                  </a:lnTo>
                  <a:lnTo>
                    <a:pt x="552" y="722"/>
                  </a:lnTo>
                  <a:lnTo>
                    <a:pt x="551" y="723"/>
                  </a:lnTo>
                  <a:lnTo>
                    <a:pt x="550" y="725"/>
                  </a:lnTo>
                  <a:lnTo>
                    <a:pt x="550" y="727"/>
                  </a:lnTo>
                  <a:lnTo>
                    <a:pt x="549" y="727"/>
                  </a:lnTo>
                  <a:lnTo>
                    <a:pt x="549" y="728"/>
                  </a:lnTo>
                  <a:lnTo>
                    <a:pt x="549" y="729"/>
                  </a:lnTo>
                  <a:lnTo>
                    <a:pt x="550" y="731"/>
                  </a:lnTo>
                  <a:lnTo>
                    <a:pt x="550" y="732"/>
                  </a:lnTo>
                  <a:lnTo>
                    <a:pt x="551" y="733"/>
                  </a:lnTo>
                  <a:lnTo>
                    <a:pt x="551" y="734"/>
                  </a:lnTo>
                  <a:lnTo>
                    <a:pt x="552" y="738"/>
                  </a:lnTo>
                  <a:lnTo>
                    <a:pt x="553" y="740"/>
                  </a:lnTo>
                  <a:lnTo>
                    <a:pt x="553" y="741"/>
                  </a:lnTo>
                  <a:lnTo>
                    <a:pt x="554" y="745"/>
                  </a:lnTo>
                  <a:lnTo>
                    <a:pt x="555" y="747"/>
                  </a:lnTo>
                  <a:lnTo>
                    <a:pt x="557" y="751"/>
                  </a:lnTo>
                  <a:lnTo>
                    <a:pt x="558" y="754"/>
                  </a:lnTo>
                  <a:lnTo>
                    <a:pt x="558" y="755"/>
                  </a:lnTo>
                  <a:lnTo>
                    <a:pt x="559" y="756"/>
                  </a:lnTo>
                  <a:lnTo>
                    <a:pt x="559" y="757"/>
                  </a:lnTo>
                  <a:lnTo>
                    <a:pt x="559" y="758"/>
                  </a:lnTo>
                  <a:lnTo>
                    <a:pt x="560" y="758"/>
                  </a:lnTo>
                  <a:lnTo>
                    <a:pt x="560" y="759"/>
                  </a:lnTo>
                  <a:lnTo>
                    <a:pt x="560" y="761"/>
                  </a:lnTo>
                  <a:lnTo>
                    <a:pt x="560" y="762"/>
                  </a:lnTo>
                  <a:lnTo>
                    <a:pt x="558" y="762"/>
                  </a:lnTo>
                  <a:lnTo>
                    <a:pt x="557" y="761"/>
                  </a:lnTo>
                  <a:lnTo>
                    <a:pt x="555" y="761"/>
                  </a:lnTo>
                  <a:lnTo>
                    <a:pt x="552" y="759"/>
                  </a:lnTo>
                  <a:lnTo>
                    <a:pt x="550" y="759"/>
                  </a:lnTo>
                  <a:lnTo>
                    <a:pt x="549" y="759"/>
                  </a:lnTo>
                  <a:lnTo>
                    <a:pt x="548" y="759"/>
                  </a:lnTo>
                  <a:lnTo>
                    <a:pt x="546" y="758"/>
                  </a:lnTo>
                  <a:lnTo>
                    <a:pt x="545" y="758"/>
                  </a:lnTo>
                  <a:lnTo>
                    <a:pt x="544" y="759"/>
                  </a:lnTo>
                  <a:lnTo>
                    <a:pt x="543" y="759"/>
                  </a:lnTo>
                  <a:lnTo>
                    <a:pt x="542" y="759"/>
                  </a:lnTo>
                  <a:lnTo>
                    <a:pt x="541" y="759"/>
                  </a:lnTo>
                  <a:lnTo>
                    <a:pt x="540" y="761"/>
                  </a:lnTo>
                  <a:lnTo>
                    <a:pt x="538" y="761"/>
                  </a:lnTo>
                  <a:lnTo>
                    <a:pt x="537" y="761"/>
                  </a:lnTo>
                  <a:lnTo>
                    <a:pt x="536" y="761"/>
                  </a:lnTo>
                  <a:lnTo>
                    <a:pt x="535" y="761"/>
                  </a:lnTo>
                  <a:lnTo>
                    <a:pt x="534" y="761"/>
                  </a:lnTo>
                  <a:lnTo>
                    <a:pt x="533" y="761"/>
                  </a:lnTo>
                  <a:lnTo>
                    <a:pt x="532" y="761"/>
                  </a:lnTo>
                  <a:lnTo>
                    <a:pt x="531" y="761"/>
                  </a:lnTo>
                  <a:lnTo>
                    <a:pt x="529" y="761"/>
                  </a:lnTo>
                  <a:lnTo>
                    <a:pt x="528" y="762"/>
                  </a:lnTo>
                  <a:lnTo>
                    <a:pt x="527" y="762"/>
                  </a:lnTo>
                  <a:lnTo>
                    <a:pt x="526" y="762"/>
                  </a:lnTo>
                  <a:lnTo>
                    <a:pt x="525" y="763"/>
                  </a:lnTo>
                  <a:lnTo>
                    <a:pt x="524" y="763"/>
                  </a:lnTo>
                  <a:lnTo>
                    <a:pt x="524" y="764"/>
                  </a:lnTo>
                  <a:lnTo>
                    <a:pt x="523" y="764"/>
                  </a:lnTo>
                  <a:lnTo>
                    <a:pt x="521" y="764"/>
                  </a:lnTo>
                  <a:lnTo>
                    <a:pt x="520" y="765"/>
                  </a:lnTo>
                  <a:lnTo>
                    <a:pt x="519" y="765"/>
                  </a:lnTo>
                  <a:lnTo>
                    <a:pt x="519" y="766"/>
                  </a:lnTo>
                  <a:lnTo>
                    <a:pt x="518" y="766"/>
                  </a:lnTo>
                  <a:lnTo>
                    <a:pt x="517" y="766"/>
                  </a:lnTo>
                  <a:lnTo>
                    <a:pt x="516" y="767"/>
                  </a:lnTo>
                  <a:lnTo>
                    <a:pt x="515" y="767"/>
                  </a:lnTo>
                  <a:lnTo>
                    <a:pt x="513" y="769"/>
                  </a:lnTo>
                  <a:lnTo>
                    <a:pt x="510" y="770"/>
                  </a:lnTo>
                  <a:lnTo>
                    <a:pt x="508" y="770"/>
                  </a:lnTo>
                  <a:lnTo>
                    <a:pt x="507" y="770"/>
                  </a:lnTo>
                  <a:lnTo>
                    <a:pt x="506" y="770"/>
                  </a:lnTo>
                  <a:lnTo>
                    <a:pt x="504" y="770"/>
                  </a:lnTo>
                  <a:lnTo>
                    <a:pt x="502" y="770"/>
                  </a:lnTo>
                  <a:lnTo>
                    <a:pt x="502" y="769"/>
                  </a:lnTo>
                  <a:lnTo>
                    <a:pt x="500" y="767"/>
                  </a:lnTo>
                  <a:lnTo>
                    <a:pt x="499" y="767"/>
                  </a:lnTo>
                  <a:lnTo>
                    <a:pt x="498" y="766"/>
                  </a:lnTo>
                  <a:lnTo>
                    <a:pt x="494" y="765"/>
                  </a:lnTo>
                  <a:lnTo>
                    <a:pt x="492" y="764"/>
                  </a:lnTo>
                  <a:lnTo>
                    <a:pt x="490" y="763"/>
                  </a:lnTo>
                  <a:lnTo>
                    <a:pt x="487" y="761"/>
                  </a:lnTo>
                  <a:lnTo>
                    <a:pt x="486" y="759"/>
                  </a:lnTo>
                  <a:lnTo>
                    <a:pt x="483" y="758"/>
                  </a:lnTo>
                  <a:lnTo>
                    <a:pt x="481" y="756"/>
                  </a:lnTo>
                  <a:lnTo>
                    <a:pt x="478" y="755"/>
                  </a:lnTo>
                  <a:lnTo>
                    <a:pt x="477" y="754"/>
                  </a:lnTo>
                  <a:lnTo>
                    <a:pt x="476" y="754"/>
                  </a:lnTo>
                  <a:lnTo>
                    <a:pt x="475" y="754"/>
                  </a:lnTo>
                  <a:lnTo>
                    <a:pt x="473" y="754"/>
                  </a:lnTo>
                  <a:lnTo>
                    <a:pt x="472" y="754"/>
                  </a:lnTo>
                  <a:lnTo>
                    <a:pt x="470" y="753"/>
                  </a:lnTo>
                  <a:lnTo>
                    <a:pt x="468" y="741"/>
                  </a:lnTo>
                  <a:lnTo>
                    <a:pt x="467" y="738"/>
                  </a:lnTo>
                  <a:lnTo>
                    <a:pt x="467" y="737"/>
                  </a:lnTo>
                  <a:lnTo>
                    <a:pt x="467" y="733"/>
                  </a:lnTo>
                  <a:lnTo>
                    <a:pt x="466" y="732"/>
                  </a:lnTo>
                  <a:lnTo>
                    <a:pt x="466" y="731"/>
                  </a:lnTo>
                  <a:lnTo>
                    <a:pt x="465" y="729"/>
                  </a:lnTo>
                  <a:lnTo>
                    <a:pt x="464" y="729"/>
                  </a:lnTo>
                  <a:lnTo>
                    <a:pt x="464" y="728"/>
                  </a:lnTo>
                  <a:lnTo>
                    <a:pt x="462" y="725"/>
                  </a:lnTo>
                  <a:lnTo>
                    <a:pt x="461" y="724"/>
                  </a:lnTo>
                  <a:lnTo>
                    <a:pt x="461" y="723"/>
                  </a:lnTo>
                  <a:lnTo>
                    <a:pt x="460" y="723"/>
                  </a:lnTo>
                  <a:lnTo>
                    <a:pt x="456" y="723"/>
                  </a:lnTo>
                  <a:lnTo>
                    <a:pt x="452" y="723"/>
                  </a:lnTo>
                  <a:lnTo>
                    <a:pt x="451" y="723"/>
                  </a:lnTo>
                  <a:lnTo>
                    <a:pt x="450" y="722"/>
                  </a:lnTo>
                  <a:lnTo>
                    <a:pt x="449" y="722"/>
                  </a:lnTo>
                  <a:lnTo>
                    <a:pt x="448" y="722"/>
                  </a:lnTo>
                  <a:lnTo>
                    <a:pt x="447" y="722"/>
                  </a:lnTo>
                  <a:lnTo>
                    <a:pt x="445" y="721"/>
                  </a:lnTo>
                  <a:lnTo>
                    <a:pt x="444" y="720"/>
                  </a:lnTo>
                  <a:lnTo>
                    <a:pt x="442" y="719"/>
                  </a:lnTo>
                  <a:lnTo>
                    <a:pt x="440" y="717"/>
                  </a:lnTo>
                  <a:lnTo>
                    <a:pt x="439" y="716"/>
                  </a:lnTo>
                  <a:lnTo>
                    <a:pt x="436" y="715"/>
                  </a:lnTo>
                  <a:lnTo>
                    <a:pt x="434" y="714"/>
                  </a:lnTo>
                  <a:lnTo>
                    <a:pt x="431" y="712"/>
                  </a:lnTo>
                  <a:lnTo>
                    <a:pt x="430" y="712"/>
                  </a:lnTo>
                  <a:lnTo>
                    <a:pt x="430" y="711"/>
                  </a:lnTo>
                  <a:lnTo>
                    <a:pt x="428" y="711"/>
                  </a:lnTo>
                  <a:lnTo>
                    <a:pt x="426" y="710"/>
                  </a:lnTo>
                  <a:lnTo>
                    <a:pt x="424" y="708"/>
                  </a:lnTo>
                  <a:lnTo>
                    <a:pt x="420" y="706"/>
                  </a:lnTo>
                  <a:lnTo>
                    <a:pt x="419" y="705"/>
                  </a:lnTo>
                  <a:lnTo>
                    <a:pt x="418" y="705"/>
                  </a:lnTo>
                  <a:lnTo>
                    <a:pt x="417" y="704"/>
                  </a:lnTo>
                  <a:lnTo>
                    <a:pt x="416" y="703"/>
                  </a:lnTo>
                  <a:lnTo>
                    <a:pt x="415" y="703"/>
                  </a:lnTo>
                  <a:lnTo>
                    <a:pt x="414" y="702"/>
                  </a:lnTo>
                  <a:lnTo>
                    <a:pt x="413" y="702"/>
                  </a:lnTo>
                  <a:lnTo>
                    <a:pt x="411" y="702"/>
                  </a:lnTo>
                  <a:lnTo>
                    <a:pt x="410" y="702"/>
                  </a:lnTo>
                  <a:lnTo>
                    <a:pt x="409" y="702"/>
                  </a:lnTo>
                  <a:lnTo>
                    <a:pt x="406" y="700"/>
                  </a:lnTo>
                  <a:lnTo>
                    <a:pt x="405" y="700"/>
                  </a:lnTo>
                  <a:lnTo>
                    <a:pt x="403" y="700"/>
                  </a:lnTo>
                  <a:lnTo>
                    <a:pt x="402" y="700"/>
                  </a:lnTo>
                  <a:lnTo>
                    <a:pt x="397" y="703"/>
                  </a:lnTo>
                  <a:lnTo>
                    <a:pt x="396" y="703"/>
                  </a:lnTo>
                  <a:lnTo>
                    <a:pt x="394" y="703"/>
                  </a:lnTo>
                  <a:lnTo>
                    <a:pt x="393" y="703"/>
                  </a:lnTo>
                  <a:lnTo>
                    <a:pt x="390" y="704"/>
                  </a:lnTo>
                  <a:lnTo>
                    <a:pt x="389" y="704"/>
                  </a:lnTo>
                  <a:lnTo>
                    <a:pt x="385" y="705"/>
                  </a:lnTo>
                  <a:lnTo>
                    <a:pt x="384" y="705"/>
                  </a:lnTo>
                  <a:lnTo>
                    <a:pt x="381" y="706"/>
                  </a:lnTo>
                  <a:lnTo>
                    <a:pt x="380" y="706"/>
                  </a:lnTo>
                  <a:lnTo>
                    <a:pt x="379" y="706"/>
                  </a:lnTo>
                  <a:lnTo>
                    <a:pt x="376" y="703"/>
                  </a:lnTo>
                  <a:lnTo>
                    <a:pt x="374" y="700"/>
                  </a:lnTo>
                  <a:lnTo>
                    <a:pt x="369" y="696"/>
                  </a:lnTo>
                  <a:lnTo>
                    <a:pt x="367" y="694"/>
                  </a:lnTo>
                  <a:lnTo>
                    <a:pt x="367" y="692"/>
                  </a:lnTo>
                  <a:lnTo>
                    <a:pt x="366" y="692"/>
                  </a:lnTo>
                  <a:lnTo>
                    <a:pt x="365" y="692"/>
                  </a:lnTo>
                  <a:lnTo>
                    <a:pt x="364" y="692"/>
                  </a:lnTo>
                  <a:lnTo>
                    <a:pt x="356" y="691"/>
                  </a:lnTo>
                  <a:lnTo>
                    <a:pt x="354" y="691"/>
                  </a:lnTo>
                  <a:lnTo>
                    <a:pt x="352" y="691"/>
                  </a:lnTo>
                  <a:lnTo>
                    <a:pt x="347" y="691"/>
                  </a:lnTo>
                  <a:lnTo>
                    <a:pt x="346" y="691"/>
                  </a:lnTo>
                  <a:lnTo>
                    <a:pt x="346" y="690"/>
                  </a:lnTo>
                  <a:lnTo>
                    <a:pt x="344" y="690"/>
                  </a:lnTo>
                  <a:lnTo>
                    <a:pt x="343" y="689"/>
                  </a:lnTo>
                  <a:lnTo>
                    <a:pt x="343" y="688"/>
                  </a:lnTo>
                  <a:lnTo>
                    <a:pt x="342" y="687"/>
                  </a:lnTo>
                  <a:lnTo>
                    <a:pt x="341" y="685"/>
                  </a:lnTo>
                  <a:lnTo>
                    <a:pt x="337" y="679"/>
                  </a:lnTo>
                  <a:lnTo>
                    <a:pt x="332" y="672"/>
                  </a:lnTo>
                  <a:lnTo>
                    <a:pt x="331" y="671"/>
                  </a:lnTo>
                  <a:lnTo>
                    <a:pt x="330" y="670"/>
                  </a:lnTo>
                  <a:lnTo>
                    <a:pt x="330" y="669"/>
                  </a:lnTo>
                  <a:lnTo>
                    <a:pt x="329" y="669"/>
                  </a:lnTo>
                  <a:lnTo>
                    <a:pt x="326" y="668"/>
                  </a:lnTo>
                  <a:lnTo>
                    <a:pt x="325" y="668"/>
                  </a:lnTo>
                  <a:lnTo>
                    <a:pt x="324" y="666"/>
                  </a:lnTo>
                  <a:lnTo>
                    <a:pt x="323" y="666"/>
                  </a:lnTo>
                  <a:lnTo>
                    <a:pt x="322" y="666"/>
                  </a:lnTo>
                  <a:lnTo>
                    <a:pt x="317" y="664"/>
                  </a:lnTo>
                  <a:lnTo>
                    <a:pt x="314" y="662"/>
                  </a:lnTo>
                  <a:lnTo>
                    <a:pt x="310" y="661"/>
                  </a:lnTo>
                  <a:lnTo>
                    <a:pt x="309" y="661"/>
                  </a:lnTo>
                  <a:lnTo>
                    <a:pt x="309" y="660"/>
                  </a:lnTo>
                  <a:lnTo>
                    <a:pt x="308" y="660"/>
                  </a:lnTo>
                  <a:lnTo>
                    <a:pt x="307" y="660"/>
                  </a:lnTo>
                  <a:lnTo>
                    <a:pt x="307" y="658"/>
                  </a:lnTo>
                  <a:lnTo>
                    <a:pt x="306" y="658"/>
                  </a:lnTo>
                  <a:lnTo>
                    <a:pt x="304" y="657"/>
                  </a:lnTo>
                  <a:lnTo>
                    <a:pt x="304" y="656"/>
                  </a:lnTo>
                  <a:lnTo>
                    <a:pt x="303" y="655"/>
                  </a:lnTo>
                  <a:lnTo>
                    <a:pt x="300" y="654"/>
                  </a:lnTo>
                  <a:lnTo>
                    <a:pt x="300" y="653"/>
                  </a:lnTo>
                  <a:lnTo>
                    <a:pt x="299" y="653"/>
                  </a:lnTo>
                  <a:lnTo>
                    <a:pt x="298" y="652"/>
                  </a:lnTo>
                  <a:lnTo>
                    <a:pt x="297" y="652"/>
                  </a:lnTo>
                  <a:lnTo>
                    <a:pt x="297" y="651"/>
                  </a:lnTo>
                  <a:lnTo>
                    <a:pt x="296" y="651"/>
                  </a:lnTo>
                  <a:lnTo>
                    <a:pt x="295" y="651"/>
                  </a:lnTo>
                  <a:lnTo>
                    <a:pt x="293" y="651"/>
                  </a:lnTo>
                  <a:lnTo>
                    <a:pt x="292" y="649"/>
                  </a:lnTo>
                  <a:lnTo>
                    <a:pt x="291" y="649"/>
                  </a:lnTo>
                  <a:lnTo>
                    <a:pt x="291" y="648"/>
                  </a:lnTo>
                  <a:lnTo>
                    <a:pt x="290" y="648"/>
                  </a:lnTo>
                  <a:lnTo>
                    <a:pt x="290" y="647"/>
                  </a:lnTo>
                  <a:lnTo>
                    <a:pt x="288" y="646"/>
                  </a:lnTo>
                  <a:lnTo>
                    <a:pt x="288" y="645"/>
                  </a:lnTo>
                  <a:lnTo>
                    <a:pt x="284" y="643"/>
                  </a:lnTo>
                  <a:lnTo>
                    <a:pt x="283" y="643"/>
                  </a:lnTo>
                  <a:lnTo>
                    <a:pt x="281" y="640"/>
                  </a:lnTo>
                  <a:lnTo>
                    <a:pt x="281" y="639"/>
                  </a:lnTo>
                  <a:lnTo>
                    <a:pt x="280" y="639"/>
                  </a:lnTo>
                  <a:lnTo>
                    <a:pt x="279" y="638"/>
                  </a:lnTo>
                  <a:lnTo>
                    <a:pt x="274" y="636"/>
                  </a:lnTo>
                  <a:lnTo>
                    <a:pt x="273" y="635"/>
                  </a:lnTo>
                  <a:lnTo>
                    <a:pt x="272" y="634"/>
                  </a:lnTo>
                  <a:lnTo>
                    <a:pt x="271" y="634"/>
                  </a:lnTo>
                  <a:lnTo>
                    <a:pt x="271" y="632"/>
                  </a:lnTo>
                  <a:lnTo>
                    <a:pt x="270" y="632"/>
                  </a:lnTo>
                  <a:lnTo>
                    <a:pt x="270" y="631"/>
                  </a:lnTo>
                  <a:lnTo>
                    <a:pt x="270" y="630"/>
                  </a:lnTo>
                  <a:lnTo>
                    <a:pt x="268" y="628"/>
                  </a:lnTo>
                  <a:lnTo>
                    <a:pt x="268" y="626"/>
                  </a:lnTo>
                  <a:lnTo>
                    <a:pt x="268" y="623"/>
                  </a:lnTo>
                  <a:lnTo>
                    <a:pt x="268" y="622"/>
                  </a:lnTo>
                  <a:lnTo>
                    <a:pt x="268" y="621"/>
                  </a:lnTo>
                  <a:lnTo>
                    <a:pt x="267" y="621"/>
                  </a:lnTo>
                  <a:lnTo>
                    <a:pt x="267" y="620"/>
                  </a:lnTo>
                  <a:lnTo>
                    <a:pt x="266" y="620"/>
                  </a:lnTo>
                  <a:lnTo>
                    <a:pt x="266" y="619"/>
                  </a:lnTo>
                  <a:lnTo>
                    <a:pt x="265" y="619"/>
                  </a:lnTo>
                  <a:lnTo>
                    <a:pt x="264" y="619"/>
                  </a:lnTo>
                  <a:lnTo>
                    <a:pt x="263" y="619"/>
                  </a:lnTo>
                  <a:lnTo>
                    <a:pt x="263" y="618"/>
                  </a:lnTo>
                  <a:lnTo>
                    <a:pt x="263" y="616"/>
                  </a:lnTo>
                  <a:lnTo>
                    <a:pt x="263" y="615"/>
                  </a:lnTo>
                  <a:lnTo>
                    <a:pt x="263" y="613"/>
                  </a:lnTo>
                  <a:lnTo>
                    <a:pt x="263" y="612"/>
                  </a:lnTo>
                  <a:lnTo>
                    <a:pt x="264" y="610"/>
                  </a:lnTo>
                  <a:lnTo>
                    <a:pt x="264" y="606"/>
                  </a:lnTo>
                  <a:lnTo>
                    <a:pt x="264" y="605"/>
                  </a:lnTo>
                  <a:lnTo>
                    <a:pt x="265" y="603"/>
                  </a:lnTo>
                  <a:lnTo>
                    <a:pt x="265" y="601"/>
                  </a:lnTo>
                  <a:lnTo>
                    <a:pt x="265" y="599"/>
                  </a:lnTo>
                  <a:lnTo>
                    <a:pt x="265" y="598"/>
                  </a:lnTo>
                  <a:lnTo>
                    <a:pt x="265" y="597"/>
                  </a:lnTo>
                  <a:lnTo>
                    <a:pt x="266" y="597"/>
                  </a:lnTo>
                  <a:lnTo>
                    <a:pt x="267" y="596"/>
                  </a:lnTo>
                  <a:lnTo>
                    <a:pt x="272" y="593"/>
                  </a:lnTo>
                  <a:lnTo>
                    <a:pt x="273" y="593"/>
                  </a:lnTo>
                  <a:lnTo>
                    <a:pt x="274" y="592"/>
                  </a:lnTo>
                  <a:lnTo>
                    <a:pt x="274" y="590"/>
                  </a:lnTo>
                  <a:lnTo>
                    <a:pt x="276" y="587"/>
                  </a:lnTo>
                  <a:lnTo>
                    <a:pt x="276" y="586"/>
                  </a:lnTo>
                  <a:lnTo>
                    <a:pt x="278" y="585"/>
                  </a:lnTo>
                  <a:lnTo>
                    <a:pt x="279" y="581"/>
                  </a:lnTo>
                  <a:lnTo>
                    <a:pt x="279" y="580"/>
                  </a:lnTo>
                  <a:lnTo>
                    <a:pt x="279" y="579"/>
                  </a:lnTo>
                  <a:lnTo>
                    <a:pt x="280" y="578"/>
                  </a:lnTo>
                  <a:lnTo>
                    <a:pt x="281" y="576"/>
                  </a:lnTo>
                  <a:lnTo>
                    <a:pt x="281" y="573"/>
                  </a:lnTo>
                  <a:lnTo>
                    <a:pt x="282" y="572"/>
                  </a:lnTo>
                  <a:lnTo>
                    <a:pt x="282" y="571"/>
                  </a:lnTo>
                  <a:lnTo>
                    <a:pt x="283" y="571"/>
                  </a:lnTo>
                  <a:lnTo>
                    <a:pt x="283" y="570"/>
                  </a:lnTo>
                  <a:lnTo>
                    <a:pt x="284" y="569"/>
                  </a:lnTo>
                  <a:lnTo>
                    <a:pt x="286" y="569"/>
                  </a:lnTo>
                  <a:lnTo>
                    <a:pt x="287" y="568"/>
                  </a:lnTo>
                  <a:lnTo>
                    <a:pt x="288" y="568"/>
                  </a:lnTo>
                  <a:lnTo>
                    <a:pt x="289" y="568"/>
                  </a:lnTo>
                  <a:lnTo>
                    <a:pt x="290" y="568"/>
                  </a:lnTo>
                  <a:lnTo>
                    <a:pt x="290" y="567"/>
                  </a:lnTo>
                  <a:lnTo>
                    <a:pt x="291" y="567"/>
                  </a:lnTo>
                  <a:lnTo>
                    <a:pt x="296" y="563"/>
                  </a:lnTo>
                  <a:lnTo>
                    <a:pt x="297" y="563"/>
                  </a:lnTo>
                  <a:lnTo>
                    <a:pt x="303" y="560"/>
                  </a:lnTo>
                  <a:lnTo>
                    <a:pt x="305" y="559"/>
                  </a:lnTo>
                  <a:lnTo>
                    <a:pt x="306" y="559"/>
                  </a:lnTo>
                  <a:lnTo>
                    <a:pt x="307" y="557"/>
                  </a:lnTo>
                  <a:lnTo>
                    <a:pt x="308" y="557"/>
                  </a:lnTo>
                  <a:lnTo>
                    <a:pt x="309" y="557"/>
                  </a:lnTo>
                  <a:lnTo>
                    <a:pt x="318" y="559"/>
                  </a:lnTo>
                  <a:lnTo>
                    <a:pt x="320" y="559"/>
                  </a:lnTo>
                  <a:lnTo>
                    <a:pt x="320" y="557"/>
                  </a:lnTo>
                  <a:lnTo>
                    <a:pt x="320" y="556"/>
                  </a:lnTo>
                  <a:lnTo>
                    <a:pt x="321" y="553"/>
                  </a:lnTo>
                  <a:lnTo>
                    <a:pt x="322" y="552"/>
                  </a:lnTo>
                  <a:lnTo>
                    <a:pt x="323" y="550"/>
                  </a:lnTo>
                  <a:lnTo>
                    <a:pt x="327" y="545"/>
                  </a:lnTo>
                  <a:lnTo>
                    <a:pt x="330" y="542"/>
                  </a:lnTo>
                  <a:lnTo>
                    <a:pt x="332" y="539"/>
                  </a:lnTo>
                  <a:lnTo>
                    <a:pt x="333" y="538"/>
                  </a:lnTo>
                  <a:lnTo>
                    <a:pt x="334" y="538"/>
                  </a:lnTo>
                  <a:lnTo>
                    <a:pt x="337" y="538"/>
                  </a:lnTo>
                  <a:lnTo>
                    <a:pt x="338" y="538"/>
                  </a:lnTo>
                  <a:lnTo>
                    <a:pt x="339" y="537"/>
                  </a:lnTo>
                  <a:lnTo>
                    <a:pt x="339" y="536"/>
                  </a:lnTo>
                  <a:lnTo>
                    <a:pt x="340" y="536"/>
                  </a:lnTo>
                  <a:lnTo>
                    <a:pt x="340" y="535"/>
                  </a:lnTo>
                  <a:lnTo>
                    <a:pt x="340" y="533"/>
                  </a:lnTo>
                  <a:lnTo>
                    <a:pt x="341" y="530"/>
                  </a:lnTo>
                  <a:lnTo>
                    <a:pt x="341" y="528"/>
                  </a:lnTo>
                  <a:lnTo>
                    <a:pt x="341" y="525"/>
                  </a:lnTo>
                  <a:lnTo>
                    <a:pt x="342" y="523"/>
                  </a:lnTo>
                  <a:lnTo>
                    <a:pt x="342" y="522"/>
                  </a:lnTo>
                  <a:lnTo>
                    <a:pt x="343" y="522"/>
                  </a:lnTo>
                  <a:lnTo>
                    <a:pt x="343" y="521"/>
                  </a:lnTo>
                  <a:lnTo>
                    <a:pt x="344" y="521"/>
                  </a:lnTo>
                  <a:lnTo>
                    <a:pt x="346" y="521"/>
                  </a:lnTo>
                  <a:lnTo>
                    <a:pt x="347" y="520"/>
                  </a:lnTo>
                  <a:lnTo>
                    <a:pt x="348" y="520"/>
                  </a:lnTo>
                  <a:lnTo>
                    <a:pt x="349" y="520"/>
                  </a:lnTo>
                  <a:lnTo>
                    <a:pt x="349" y="519"/>
                  </a:lnTo>
                  <a:lnTo>
                    <a:pt x="349" y="518"/>
                  </a:lnTo>
                  <a:lnTo>
                    <a:pt x="350" y="517"/>
                  </a:lnTo>
                  <a:lnTo>
                    <a:pt x="350" y="516"/>
                  </a:lnTo>
                  <a:lnTo>
                    <a:pt x="350" y="513"/>
                  </a:lnTo>
                  <a:lnTo>
                    <a:pt x="350" y="512"/>
                  </a:lnTo>
                  <a:lnTo>
                    <a:pt x="351" y="512"/>
                  </a:lnTo>
                  <a:lnTo>
                    <a:pt x="351" y="511"/>
                  </a:lnTo>
                  <a:lnTo>
                    <a:pt x="352" y="511"/>
                  </a:lnTo>
                  <a:lnTo>
                    <a:pt x="352" y="510"/>
                  </a:lnTo>
                  <a:lnTo>
                    <a:pt x="352" y="509"/>
                  </a:lnTo>
                  <a:lnTo>
                    <a:pt x="352" y="508"/>
                  </a:lnTo>
                  <a:lnTo>
                    <a:pt x="352" y="502"/>
                  </a:lnTo>
                  <a:lnTo>
                    <a:pt x="352" y="501"/>
                  </a:lnTo>
                  <a:lnTo>
                    <a:pt x="352" y="500"/>
                  </a:lnTo>
                  <a:lnTo>
                    <a:pt x="352" y="498"/>
                  </a:lnTo>
                  <a:lnTo>
                    <a:pt x="354" y="498"/>
                  </a:lnTo>
                  <a:lnTo>
                    <a:pt x="354" y="497"/>
                  </a:lnTo>
                  <a:lnTo>
                    <a:pt x="355" y="497"/>
                  </a:lnTo>
                  <a:lnTo>
                    <a:pt x="357" y="497"/>
                  </a:lnTo>
                  <a:lnTo>
                    <a:pt x="363" y="496"/>
                  </a:lnTo>
                  <a:lnTo>
                    <a:pt x="364" y="496"/>
                  </a:lnTo>
                  <a:lnTo>
                    <a:pt x="365" y="495"/>
                  </a:lnTo>
                  <a:lnTo>
                    <a:pt x="366" y="494"/>
                  </a:lnTo>
                  <a:lnTo>
                    <a:pt x="367" y="493"/>
                  </a:lnTo>
                  <a:lnTo>
                    <a:pt x="367" y="492"/>
                  </a:lnTo>
                  <a:lnTo>
                    <a:pt x="368" y="492"/>
                  </a:lnTo>
                  <a:lnTo>
                    <a:pt x="369" y="491"/>
                  </a:lnTo>
                  <a:lnTo>
                    <a:pt x="369" y="489"/>
                  </a:lnTo>
                  <a:lnTo>
                    <a:pt x="369" y="488"/>
                  </a:lnTo>
                  <a:lnTo>
                    <a:pt x="369" y="489"/>
                  </a:lnTo>
                  <a:lnTo>
                    <a:pt x="368" y="489"/>
                  </a:lnTo>
                  <a:lnTo>
                    <a:pt x="368" y="488"/>
                  </a:lnTo>
                  <a:lnTo>
                    <a:pt x="367" y="488"/>
                  </a:lnTo>
                  <a:lnTo>
                    <a:pt x="367" y="487"/>
                  </a:lnTo>
                  <a:lnTo>
                    <a:pt x="367" y="486"/>
                  </a:lnTo>
                  <a:lnTo>
                    <a:pt x="366" y="486"/>
                  </a:lnTo>
                  <a:lnTo>
                    <a:pt x="365" y="486"/>
                  </a:lnTo>
                  <a:lnTo>
                    <a:pt x="365" y="485"/>
                  </a:lnTo>
                  <a:lnTo>
                    <a:pt x="364" y="485"/>
                  </a:lnTo>
                  <a:lnTo>
                    <a:pt x="364" y="484"/>
                  </a:lnTo>
                  <a:lnTo>
                    <a:pt x="363" y="484"/>
                  </a:lnTo>
                  <a:lnTo>
                    <a:pt x="363" y="485"/>
                  </a:lnTo>
                  <a:lnTo>
                    <a:pt x="362" y="485"/>
                  </a:lnTo>
                  <a:lnTo>
                    <a:pt x="362" y="484"/>
                  </a:lnTo>
                  <a:lnTo>
                    <a:pt x="362" y="485"/>
                  </a:lnTo>
                  <a:lnTo>
                    <a:pt x="362" y="484"/>
                  </a:lnTo>
                  <a:lnTo>
                    <a:pt x="360" y="484"/>
                  </a:lnTo>
                  <a:lnTo>
                    <a:pt x="360" y="483"/>
                  </a:lnTo>
                  <a:lnTo>
                    <a:pt x="362" y="481"/>
                  </a:lnTo>
                  <a:lnTo>
                    <a:pt x="362" y="480"/>
                  </a:lnTo>
                  <a:lnTo>
                    <a:pt x="363" y="480"/>
                  </a:lnTo>
                  <a:lnTo>
                    <a:pt x="363" y="479"/>
                  </a:lnTo>
                  <a:lnTo>
                    <a:pt x="363" y="478"/>
                  </a:lnTo>
                  <a:lnTo>
                    <a:pt x="364" y="478"/>
                  </a:lnTo>
                  <a:lnTo>
                    <a:pt x="364" y="477"/>
                  </a:lnTo>
                  <a:lnTo>
                    <a:pt x="364" y="476"/>
                  </a:lnTo>
                  <a:lnTo>
                    <a:pt x="364" y="475"/>
                  </a:lnTo>
                  <a:lnTo>
                    <a:pt x="365" y="475"/>
                  </a:lnTo>
                  <a:lnTo>
                    <a:pt x="365" y="474"/>
                  </a:lnTo>
                  <a:lnTo>
                    <a:pt x="364" y="474"/>
                  </a:lnTo>
                  <a:lnTo>
                    <a:pt x="364" y="475"/>
                  </a:lnTo>
                  <a:lnTo>
                    <a:pt x="363" y="475"/>
                  </a:lnTo>
                  <a:lnTo>
                    <a:pt x="363" y="476"/>
                  </a:lnTo>
                  <a:lnTo>
                    <a:pt x="362" y="477"/>
                  </a:lnTo>
                  <a:lnTo>
                    <a:pt x="362" y="478"/>
                  </a:lnTo>
                  <a:lnTo>
                    <a:pt x="360" y="478"/>
                  </a:lnTo>
                  <a:lnTo>
                    <a:pt x="360" y="479"/>
                  </a:lnTo>
                  <a:lnTo>
                    <a:pt x="359" y="479"/>
                  </a:lnTo>
                  <a:lnTo>
                    <a:pt x="359" y="480"/>
                  </a:lnTo>
                  <a:lnTo>
                    <a:pt x="358" y="480"/>
                  </a:lnTo>
                  <a:lnTo>
                    <a:pt x="358" y="479"/>
                  </a:lnTo>
                  <a:lnTo>
                    <a:pt x="359" y="478"/>
                  </a:lnTo>
                  <a:lnTo>
                    <a:pt x="359" y="477"/>
                  </a:lnTo>
                  <a:lnTo>
                    <a:pt x="359" y="476"/>
                  </a:lnTo>
                  <a:lnTo>
                    <a:pt x="358" y="476"/>
                  </a:lnTo>
                  <a:lnTo>
                    <a:pt x="358" y="475"/>
                  </a:lnTo>
                  <a:lnTo>
                    <a:pt x="358" y="474"/>
                  </a:lnTo>
                  <a:lnTo>
                    <a:pt x="358" y="472"/>
                  </a:lnTo>
                  <a:lnTo>
                    <a:pt x="357" y="472"/>
                  </a:lnTo>
                  <a:lnTo>
                    <a:pt x="357" y="471"/>
                  </a:lnTo>
                  <a:lnTo>
                    <a:pt x="357" y="470"/>
                  </a:lnTo>
                  <a:lnTo>
                    <a:pt x="356" y="470"/>
                  </a:lnTo>
                  <a:lnTo>
                    <a:pt x="356" y="469"/>
                  </a:lnTo>
                  <a:lnTo>
                    <a:pt x="356" y="468"/>
                  </a:lnTo>
                  <a:lnTo>
                    <a:pt x="355" y="468"/>
                  </a:lnTo>
                  <a:lnTo>
                    <a:pt x="354" y="468"/>
                  </a:lnTo>
                  <a:lnTo>
                    <a:pt x="354" y="467"/>
                  </a:lnTo>
                  <a:lnTo>
                    <a:pt x="352" y="467"/>
                  </a:lnTo>
                  <a:lnTo>
                    <a:pt x="351" y="467"/>
                  </a:lnTo>
                  <a:lnTo>
                    <a:pt x="351" y="466"/>
                  </a:lnTo>
                  <a:lnTo>
                    <a:pt x="350" y="466"/>
                  </a:lnTo>
                  <a:lnTo>
                    <a:pt x="349" y="466"/>
                  </a:lnTo>
                  <a:lnTo>
                    <a:pt x="349" y="464"/>
                  </a:lnTo>
                  <a:lnTo>
                    <a:pt x="348" y="464"/>
                  </a:lnTo>
                  <a:lnTo>
                    <a:pt x="348" y="463"/>
                  </a:lnTo>
                  <a:lnTo>
                    <a:pt x="349" y="462"/>
                  </a:lnTo>
                  <a:lnTo>
                    <a:pt x="348" y="462"/>
                  </a:lnTo>
                  <a:lnTo>
                    <a:pt x="347" y="462"/>
                  </a:lnTo>
                  <a:lnTo>
                    <a:pt x="346" y="462"/>
                  </a:lnTo>
                  <a:lnTo>
                    <a:pt x="346" y="463"/>
                  </a:lnTo>
                  <a:lnTo>
                    <a:pt x="344" y="462"/>
                  </a:lnTo>
                  <a:lnTo>
                    <a:pt x="343" y="462"/>
                  </a:lnTo>
                  <a:lnTo>
                    <a:pt x="342" y="462"/>
                  </a:lnTo>
                  <a:lnTo>
                    <a:pt x="342" y="461"/>
                  </a:lnTo>
                  <a:lnTo>
                    <a:pt x="341" y="461"/>
                  </a:lnTo>
                  <a:lnTo>
                    <a:pt x="340" y="461"/>
                  </a:lnTo>
                  <a:lnTo>
                    <a:pt x="340" y="460"/>
                  </a:lnTo>
                  <a:lnTo>
                    <a:pt x="339" y="460"/>
                  </a:lnTo>
                  <a:lnTo>
                    <a:pt x="339" y="461"/>
                  </a:lnTo>
                  <a:lnTo>
                    <a:pt x="338" y="461"/>
                  </a:lnTo>
                  <a:lnTo>
                    <a:pt x="337" y="461"/>
                  </a:lnTo>
                  <a:lnTo>
                    <a:pt x="337" y="460"/>
                  </a:lnTo>
                  <a:lnTo>
                    <a:pt x="335" y="460"/>
                  </a:lnTo>
                  <a:lnTo>
                    <a:pt x="334" y="460"/>
                  </a:lnTo>
                  <a:lnTo>
                    <a:pt x="334" y="459"/>
                  </a:lnTo>
                  <a:lnTo>
                    <a:pt x="335" y="459"/>
                  </a:lnTo>
                  <a:lnTo>
                    <a:pt x="335" y="458"/>
                  </a:lnTo>
                  <a:lnTo>
                    <a:pt x="337" y="458"/>
                  </a:lnTo>
                  <a:lnTo>
                    <a:pt x="337" y="457"/>
                  </a:lnTo>
                  <a:lnTo>
                    <a:pt x="337" y="455"/>
                  </a:lnTo>
                  <a:lnTo>
                    <a:pt x="337" y="454"/>
                  </a:lnTo>
                  <a:lnTo>
                    <a:pt x="338" y="454"/>
                  </a:lnTo>
                  <a:lnTo>
                    <a:pt x="338" y="453"/>
                  </a:lnTo>
                  <a:lnTo>
                    <a:pt x="339" y="453"/>
                  </a:lnTo>
                  <a:lnTo>
                    <a:pt x="339" y="452"/>
                  </a:lnTo>
                  <a:lnTo>
                    <a:pt x="340" y="452"/>
                  </a:lnTo>
                  <a:lnTo>
                    <a:pt x="340" y="451"/>
                  </a:lnTo>
                  <a:lnTo>
                    <a:pt x="341" y="451"/>
                  </a:lnTo>
                  <a:lnTo>
                    <a:pt x="342" y="451"/>
                  </a:lnTo>
                  <a:lnTo>
                    <a:pt x="342" y="450"/>
                  </a:lnTo>
                  <a:lnTo>
                    <a:pt x="343" y="450"/>
                  </a:lnTo>
                  <a:lnTo>
                    <a:pt x="344" y="450"/>
                  </a:lnTo>
                  <a:lnTo>
                    <a:pt x="344" y="449"/>
                  </a:lnTo>
                  <a:lnTo>
                    <a:pt x="344" y="447"/>
                  </a:lnTo>
                  <a:lnTo>
                    <a:pt x="346" y="447"/>
                  </a:lnTo>
                  <a:lnTo>
                    <a:pt x="346" y="446"/>
                  </a:lnTo>
                  <a:lnTo>
                    <a:pt x="346" y="445"/>
                  </a:lnTo>
                  <a:lnTo>
                    <a:pt x="344" y="445"/>
                  </a:lnTo>
                  <a:lnTo>
                    <a:pt x="344" y="444"/>
                  </a:lnTo>
                  <a:lnTo>
                    <a:pt x="344" y="443"/>
                  </a:lnTo>
                  <a:lnTo>
                    <a:pt x="346" y="443"/>
                  </a:lnTo>
                  <a:lnTo>
                    <a:pt x="346" y="442"/>
                  </a:lnTo>
                  <a:lnTo>
                    <a:pt x="344" y="443"/>
                  </a:lnTo>
                  <a:lnTo>
                    <a:pt x="344" y="444"/>
                  </a:lnTo>
                  <a:lnTo>
                    <a:pt x="343" y="444"/>
                  </a:lnTo>
                  <a:lnTo>
                    <a:pt x="343" y="445"/>
                  </a:lnTo>
                  <a:lnTo>
                    <a:pt x="343" y="446"/>
                  </a:lnTo>
                  <a:lnTo>
                    <a:pt x="344" y="446"/>
                  </a:lnTo>
                  <a:lnTo>
                    <a:pt x="343" y="446"/>
                  </a:lnTo>
                  <a:lnTo>
                    <a:pt x="343" y="447"/>
                  </a:lnTo>
                  <a:lnTo>
                    <a:pt x="343" y="449"/>
                  </a:lnTo>
                  <a:lnTo>
                    <a:pt x="342" y="449"/>
                  </a:lnTo>
                  <a:lnTo>
                    <a:pt x="341" y="449"/>
                  </a:lnTo>
                  <a:lnTo>
                    <a:pt x="340" y="449"/>
                  </a:lnTo>
                  <a:lnTo>
                    <a:pt x="339" y="449"/>
                  </a:lnTo>
                  <a:lnTo>
                    <a:pt x="338" y="450"/>
                  </a:lnTo>
                  <a:lnTo>
                    <a:pt x="337" y="450"/>
                  </a:lnTo>
                  <a:lnTo>
                    <a:pt x="335" y="450"/>
                  </a:lnTo>
                  <a:lnTo>
                    <a:pt x="334" y="450"/>
                  </a:lnTo>
                  <a:lnTo>
                    <a:pt x="334" y="449"/>
                  </a:lnTo>
                  <a:lnTo>
                    <a:pt x="333" y="449"/>
                  </a:lnTo>
                  <a:lnTo>
                    <a:pt x="332" y="449"/>
                  </a:lnTo>
                  <a:lnTo>
                    <a:pt x="332" y="447"/>
                  </a:lnTo>
                  <a:lnTo>
                    <a:pt x="331" y="447"/>
                  </a:lnTo>
                  <a:lnTo>
                    <a:pt x="330" y="447"/>
                  </a:lnTo>
                  <a:lnTo>
                    <a:pt x="331" y="447"/>
                  </a:lnTo>
                  <a:lnTo>
                    <a:pt x="331" y="449"/>
                  </a:lnTo>
                  <a:lnTo>
                    <a:pt x="330" y="449"/>
                  </a:lnTo>
                  <a:lnTo>
                    <a:pt x="331" y="449"/>
                  </a:lnTo>
                  <a:lnTo>
                    <a:pt x="331" y="450"/>
                  </a:lnTo>
                  <a:lnTo>
                    <a:pt x="331" y="451"/>
                  </a:lnTo>
                  <a:lnTo>
                    <a:pt x="332" y="451"/>
                  </a:lnTo>
                  <a:lnTo>
                    <a:pt x="332" y="452"/>
                  </a:lnTo>
                  <a:lnTo>
                    <a:pt x="332" y="453"/>
                  </a:lnTo>
                  <a:lnTo>
                    <a:pt x="332" y="454"/>
                  </a:lnTo>
                  <a:lnTo>
                    <a:pt x="332" y="455"/>
                  </a:lnTo>
                  <a:lnTo>
                    <a:pt x="331" y="455"/>
                  </a:lnTo>
                  <a:lnTo>
                    <a:pt x="331" y="457"/>
                  </a:lnTo>
                  <a:lnTo>
                    <a:pt x="330" y="457"/>
                  </a:lnTo>
                  <a:lnTo>
                    <a:pt x="329" y="457"/>
                  </a:lnTo>
                  <a:lnTo>
                    <a:pt x="327" y="457"/>
                  </a:lnTo>
                  <a:lnTo>
                    <a:pt x="327" y="458"/>
                  </a:lnTo>
                  <a:lnTo>
                    <a:pt x="326" y="458"/>
                  </a:lnTo>
                  <a:lnTo>
                    <a:pt x="325" y="458"/>
                  </a:lnTo>
                  <a:lnTo>
                    <a:pt x="324" y="458"/>
                  </a:lnTo>
                  <a:lnTo>
                    <a:pt x="324" y="457"/>
                  </a:lnTo>
                  <a:lnTo>
                    <a:pt x="323" y="457"/>
                  </a:lnTo>
                  <a:lnTo>
                    <a:pt x="322" y="457"/>
                  </a:lnTo>
                  <a:lnTo>
                    <a:pt x="322" y="458"/>
                  </a:lnTo>
                  <a:lnTo>
                    <a:pt x="321" y="458"/>
                  </a:lnTo>
                  <a:lnTo>
                    <a:pt x="320" y="458"/>
                  </a:lnTo>
                  <a:lnTo>
                    <a:pt x="320" y="459"/>
                  </a:lnTo>
                  <a:lnTo>
                    <a:pt x="318" y="459"/>
                  </a:lnTo>
                  <a:lnTo>
                    <a:pt x="317" y="458"/>
                  </a:lnTo>
                  <a:lnTo>
                    <a:pt x="317" y="459"/>
                  </a:lnTo>
                  <a:lnTo>
                    <a:pt x="316" y="459"/>
                  </a:lnTo>
                  <a:lnTo>
                    <a:pt x="315" y="459"/>
                  </a:lnTo>
                  <a:lnTo>
                    <a:pt x="315" y="460"/>
                  </a:lnTo>
                  <a:lnTo>
                    <a:pt x="314" y="460"/>
                  </a:lnTo>
                  <a:lnTo>
                    <a:pt x="314" y="461"/>
                  </a:lnTo>
                  <a:lnTo>
                    <a:pt x="313" y="461"/>
                  </a:lnTo>
                  <a:lnTo>
                    <a:pt x="313" y="462"/>
                  </a:lnTo>
                  <a:lnTo>
                    <a:pt x="312" y="462"/>
                  </a:lnTo>
                  <a:lnTo>
                    <a:pt x="312" y="463"/>
                  </a:lnTo>
                  <a:lnTo>
                    <a:pt x="310" y="463"/>
                  </a:lnTo>
                  <a:lnTo>
                    <a:pt x="310" y="464"/>
                  </a:lnTo>
                  <a:lnTo>
                    <a:pt x="310" y="466"/>
                  </a:lnTo>
                  <a:lnTo>
                    <a:pt x="309" y="466"/>
                  </a:lnTo>
                  <a:lnTo>
                    <a:pt x="309" y="467"/>
                  </a:lnTo>
                  <a:lnTo>
                    <a:pt x="308" y="467"/>
                  </a:lnTo>
                  <a:lnTo>
                    <a:pt x="308" y="468"/>
                  </a:lnTo>
                  <a:lnTo>
                    <a:pt x="307" y="468"/>
                  </a:lnTo>
                  <a:lnTo>
                    <a:pt x="306" y="468"/>
                  </a:lnTo>
                  <a:lnTo>
                    <a:pt x="305" y="468"/>
                  </a:lnTo>
                  <a:lnTo>
                    <a:pt x="305" y="467"/>
                  </a:lnTo>
                  <a:lnTo>
                    <a:pt x="305" y="466"/>
                  </a:lnTo>
                  <a:lnTo>
                    <a:pt x="304" y="466"/>
                  </a:lnTo>
                  <a:lnTo>
                    <a:pt x="304" y="464"/>
                  </a:lnTo>
                  <a:lnTo>
                    <a:pt x="304" y="463"/>
                  </a:lnTo>
                  <a:lnTo>
                    <a:pt x="303" y="463"/>
                  </a:lnTo>
                  <a:lnTo>
                    <a:pt x="303" y="462"/>
                  </a:lnTo>
                  <a:lnTo>
                    <a:pt x="303" y="461"/>
                  </a:lnTo>
                  <a:lnTo>
                    <a:pt x="301" y="461"/>
                  </a:lnTo>
                  <a:lnTo>
                    <a:pt x="301" y="460"/>
                  </a:lnTo>
                  <a:lnTo>
                    <a:pt x="301" y="459"/>
                  </a:lnTo>
                  <a:lnTo>
                    <a:pt x="301" y="458"/>
                  </a:lnTo>
                  <a:lnTo>
                    <a:pt x="301" y="457"/>
                  </a:lnTo>
                  <a:lnTo>
                    <a:pt x="301" y="455"/>
                  </a:lnTo>
                  <a:lnTo>
                    <a:pt x="301" y="454"/>
                  </a:lnTo>
                  <a:lnTo>
                    <a:pt x="301" y="453"/>
                  </a:lnTo>
                  <a:lnTo>
                    <a:pt x="301" y="452"/>
                  </a:lnTo>
                  <a:lnTo>
                    <a:pt x="301" y="451"/>
                  </a:lnTo>
                  <a:lnTo>
                    <a:pt x="301" y="450"/>
                  </a:lnTo>
                  <a:lnTo>
                    <a:pt x="301" y="449"/>
                  </a:lnTo>
                  <a:lnTo>
                    <a:pt x="301" y="447"/>
                  </a:lnTo>
                  <a:lnTo>
                    <a:pt x="301" y="446"/>
                  </a:lnTo>
                  <a:lnTo>
                    <a:pt x="301" y="445"/>
                  </a:lnTo>
                  <a:lnTo>
                    <a:pt x="301" y="444"/>
                  </a:lnTo>
                  <a:lnTo>
                    <a:pt x="301" y="443"/>
                  </a:lnTo>
                  <a:lnTo>
                    <a:pt x="301" y="442"/>
                  </a:lnTo>
                  <a:lnTo>
                    <a:pt x="300" y="442"/>
                  </a:lnTo>
                  <a:lnTo>
                    <a:pt x="300" y="441"/>
                  </a:lnTo>
                  <a:lnTo>
                    <a:pt x="300" y="440"/>
                  </a:lnTo>
                  <a:lnTo>
                    <a:pt x="299" y="440"/>
                  </a:lnTo>
                  <a:lnTo>
                    <a:pt x="298" y="440"/>
                  </a:lnTo>
                  <a:lnTo>
                    <a:pt x="297" y="440"/>
                  </a:lnTo>
                  <a:lnTo>
                    <a:pt x="297" y="438"/>
                  </a:lnTo>
                  <a:lnTo>
                    <a:pt x="297" y="437"/>
                  </a:lnTo>
                  <a:lnTo>
                    <a:pt x="296" y="437"/>
                  </a:lnTo>
                  <a:lnTo>
                    <a:pt x="296" y="436"/>
                  </a:lnTo>
                  <a:lnTo>
                    <a:pt x="296" y="435"/>
                  </a:lnTo>
                  <a:lnTo>
                    <a:pt x="295" y="435"/>
                  </a:lnTo>
                  <a:lnTo>
                    <a:pt x="295" y="434"/>
                  </a:lnTo>
                  <a:lnTo>
                    <a:pt x="293" y="434"/>
                  </a:lnTo>
                  <a:lnTo>
                    <a:pt x="293" y="433"/>
                  </a:lnTo>
                  <a:lnTo>
                    <a:pt x="292" y="433"/>
                  </a:lnTo>
                  <a:lnTo>
                    <a:pt x="292" y="432"/>
                  </a:lnTo>
                  <a:lnTo>
                    <a:pt x="292" y="430"/>
                  </a:lnTo>
                  <a:lnTo>
                    <a:pt x="291" y="429"/>
                  </a:lnTo>
                  <a:lnTo>
                    <a:pt x="291" y="428"/>
                  </a:lnTo>
                  <a:lnTo>
                    <a:pt x="290" y="428"/>
                  </a:lnTo>
                  <a:lnTo>
                    <a:pt x="290" y="427"/>
                  </a:lnTo>
                  <a:lnTo>
                    <a:pt x="289" y="427"/>
                  </a:lnTo>
                  <a:lnTo>
                    <a:pt x="289" y="426"/>
                  </a:lnTo>
                  <a:lnTo>
                    <a:pt x="288" y="426"/>
                  </a:lnTo>
                  <a:lnTo>
                    <a:pt x="288" y="425"/>
                  </a:lnTo>
                  <a:lnTo>
                    <a:pt x="287" y="425"/>
                  </a:lnTo>
                  <a:lnTo>
                    <a:pt x="286" y="425"/>
                  </a:lnTo>
                  <a:lnTo>
                    <a:pt x="284" y="425"/>
                  </a:lnTo>
                  <a:lnTo>
                    <a:pt x="284" y="424"/>
                  </a:lnTo>
                  <a:lnTo>
                    <a:pt x="284" y="422"/>
                  </a:lnTo>
                  <a:lnTo>
                    <a:pt x="284" y="421"/>
                  </a:lnTo>
                  <a:lnTo>
                    <a:pt x="284" y="420"/>
                  </a:lnTo>
                  <a:lnTo>
                    <a:pt x="284" y="419"/>
                  </a:lnTo>
                  <a:lnTo>
                    <a:pt x="286" y="419"/>
                  </a:lnTo>
                  <a:lnTo>
                    <a:pt x="286" y="418"/>
                  </a:lnTo>
                  <a:lnTo>
                    <a:pt x="287" y="418"/>
                  </a:lnTo>
                  <a:lnTo>
                    <a:pt x="287" y="417"/>
                  </a:lnTo>
                  <a:lnTo>
                    <a:pt x="288" y="417"/>
                  </a:lnTo>
                  <a:lnTo>
                    <a:pt x="289" y="417"/>
                  </a:lnTo>
                  <a:lnTo>
                    <a:pt x="289" y="416"/>
                  </a:lnTo>
                  <a:lnTo>
                    <a:pt x="289" y="415"/>
                  </a:lnTo>
                  <a:lnTo>
                    <a:pt x="288" y="415"/>
                  </a:lnTo>
                  <a:lnTo>
                    <a:pt x="288" y="413"/>
                  </a:lnTo>
                  <a:lnTo>
                    <a:pt x="288" y="412"/>
                  </a:lnTo>
                  <a:lnTo>
                    <a:pt x="288" y="411"/>
                  </a:lnTo>
                  <a:lnTo>
                    <a:pt x="288" y="410"/>
                  </a:lnTo>
                  <a:lnTo>
                    <a:pt x="289" y="410"/>
                  </a:lnTo>
                  <a:lnTo>
                    <a:pt x="288" y="410"/>
                  </a:lnTo>
                  <a:lnTo>
                    <a:pt x="288" y="409"/>
                  </a:lnTo>
                  <a:lnTo>
                    <a:pt x="289" y="409"/>
                  </a:lnTo>
                  <a:lnTo>
                    <a:pt x="289" y="408"/>
                  </a:lnTo>
                  <a:lnTo>
                    <a:pt x="290" y="408"/>
                  </a:lnTo>
                  <a:lnTo>
                    <a:pt x="291" y="407"/>
                  </a:lnTo>
                  <a:lnTo>
                    <a:pt x="292" y="407"/>
                  </a:lnTo>
                  <a:lnTo>
                    <a:pt x="292" y="405"/>
                  </a:lnTo>
                  <a:lnTo>
                    <a:pt x="293" y="405"/>
                  </a:lnTo>
                  <a:lnTo>
                    <a:pt x="295" y="405"/>
                  </a:lnTo>
                  <a:lnTo>
                    <a:pt x="295" y="404"/>
                  </a:lnTo>
                  <a:lnTo>
                    <a:pt x="296" y="404"/>
                  </a:lnTo>
                  <a:lnTo>
                    <a:pt x="297" y="404"/>
                  </a:lnTo>
                  <a:lnTo>
                    <a:pt x="297" y="403"/>
                  </a:lnTo>
                  <a:lnTo>
                    <a:pt x="298" y="403"/>
                  </a:lnTo>
                  <a:lnTo>
                    <a:pt x="299" y="403"/>
                  </a:lnTo>
                  <a:lnTo>
                    <a:pt x="299" y="402"/>
                  </a:lnTo>
                  <a:lnTo>
                    <a:pt x="300" y="402"/>
                  </a:lnTo>
                  <a:lnTo>
                    <a:pt x="299" y="402"/>
                  </a:lnTo>
                  <a:lnTo>
                    <a:pt x="299" y="401"/>
                  </a:lnTo>
                  <a:lnTo>
                    <a:pt x="298" y="401"/>
                  </a:lnTo>
                  <a:lnTo>
                    <a:pt x="297" y="401"/>
                  </a:lnTo>
                  <a:lnTo>
                    <a:pt x="296" y="400"/>
                  </a:lnTo>
                  <a:lnTo>
                    <a:pt x="297" y="400"/>
                  </a:lnTo>
                  <a:lnTo>
                    <a:pt x="298" y="400"/>
                  </a:lnTo>
                  <a:lnTo>
                    <a:pt x="298" y="399"/>
                  </a:lnTo>
                  <a:lnTo>
                    <a:pt x="299" y="399"/>
                  </a:lnTo>
                  <a:lnTo>
                    <a:pt x="299" y="398"/>
                  </a:lnTo>
                  <a:lnTo>
                    <a:pt x="300" y="398"/>
                  </a:lnTo>
                  <a:lnTo>
                    <a:pt x="300" y="396"/>
                  </a:lnTo>
                  <a:lnTo>
                    <a:pt x="301" y="396"/>
                  </a:lnTo>
                  <a:lnTo>
                    <a:pt x="303" y="396"/>
                  </a:lnTo>
                  <a:lnTo>
                    <a:pt x="303" y="395"/>
                  </a:lnTo>
                  <a:lnTo>
                    <a:pt x="304" y="395"/>
                  </a:lnTo>
                  <a:lnTo>
                    <a:pt x="304" y="394"/>
                  </a:lnTo>
                  <a:lnTo>
                    <a:pt x="305" y="394"/>
                  </a:lnTo>
                  <a:lnTo>
                    <a:pt x="306" y="394"/>
                  </a:lnTo>
                  <a:lnTo>
                    <a:pt x="306" y="393"/>
                  </a:lnTo>
                  <a:lnTo>
                    <a:pt x="305" y="393"/>
                  </a:lnTo>
                  <a:lnTo>
                    <a:pt x="305" y="392"/>
                  </a:lnTo>
                  <a:lnTo>
                    <a:pt x="305" y="391"/>
                  </a:lnTo>
                  <a:lnTo>
                    <a:pt x="305" y="390"/>
                  </a:lnTo>
                  <a:lnTo>
                    <a:pt x="305" y="388"/>
                  </a:lnTo>
                  <a:lnTo>
                    <a:pt x="305" y="387"/>
                  </a:lnTo>
                  <a:lnTo>
                    <a:pt x="306" y="387"/>
                  </a:lnTo>
                  <a:lnTo>
                    <a:pt x="306" y="386"/>
                  </a:lnTo>
                  <a:lnTo>
                    <a:pt x="306" y="385"/>
                  </a:lnTo>
                  <a:lnTo>
                    <a:pt x="307" y="385"/>
                  </a:lnTo>
                  <a:lnTo>
                    <a:pt x="307" y="384"/>
                  </a:lnTo>
                  <a:lnTo>
                    <a:pt x="308" y="384"/>
                  </a:lnTo>
                  <a:lnTo>
                    <a:pt x="309" y="384"/>
                  </a:lnTo>
                  <a:lnTo>
                    <a:pt x="309" y="383"/>
                  </a:lnTo>
                  <a:lnTo>
                    <a:pt x="310" y="383"/>
                  </a:lnTo>
                  <a:lnTo>
                    <a:pt x="310" y="382"/>
                  </a:lnTo>
                  <a:lnTo>
                    <a:pt x="310" y="381"/>
                  </a:lnTo>
                  <a:lnTo>
                    <a:pt x="312" y="381"/>
                  </a:lnTo>
                  <a:lnTo>
                    <a:pt x="312" y="379"/>
                  </a:lnTo>
                  <a:lnTo>
                    <a:pt x="313" y="379"/>
                  </a:lnTo>
                  <a:lnTo>
                    <a:pt x="313" y="378"/>
                  </a:lnTo>
                  <a:lnTo>
                    <a:pt x="313" y="377"/>
                  </a:lnTo>
                  <a:lnTo>
                    <a:pt x="313" y="376"/>
                  </a:lnTo>
                  <a:lnTo>
                    <a:pt x="314" y="376"/>
                  </a:lnTo>
                  <a:lnTo>
                    <a:pt x="313" y="376"/>
                  </a:lnTo>
                  <a:lnTo>
                    <a:pt x="313" y="375"/>
                  </a:lnTo>
                  <a:lnTo>
                    <a:pt x="314" y="375"/>
                  </a:lnTo>
                  <a:lnTo>
                    <a:pt x="314" y="374"/>
                  </a:lnTo>
                  <a:lnTo>
                    <a:pt x="314" y="373"/>
                  </a:lnTo>
                  <a:lnTo>
                    <a:pt x="315" y="373"/>
                  </a:lnTo>
                  <a:lnTo>
                    <a:pt x="315" y="371"/>
                  </a:lnTo>
                  <a:lnTo>
                    <a:pt x="315" y="370"/>
                  </a:lnTo>
                  <a:lnTo>
                    <a:pt x="316" y="370"/>
                  </a:lnTo>
                  <a:lnTo>
                    <a:pt x="315" y="370"/>
                  </a:lnTo>
                  <a:lnTo>
                    <a:pt x="315" y="371"/>
                  </a:lnTo>
                  <a:lnTo>
                    <a:pt x="314" y="371"/>
                  </a:lnTo>
                  <a:lnTo>
                    <a:pt x="314" y="373"/>
                  </a:lnTo>
                  <a:lnTo>
                    <a:pt x="314" y="371"/>
                  </a:lnTo>
                  <a:lnTo>
                    <a:pt x="314" y="370"/>
                  </a:lnTo>
                  <a:lnTo>
                    <a:pt x="313" y="371"/>
                  </a:lnTo>
                  <a:lnTo>
                    <a:pt x="313" y="373"/>
                  </a:lnTo>
                  <a:lnTo>
                    <a:pt x="312" y="373"/>
                  </a:lnTo>
                  <a:lnTo>
                    <a:pt x="312" y="374"/>
                  </a:lnTo>
                  <a:lnTo>
                    <a:pt x="310" y="375"/>
                  </a:lnTo>
                  <a:lnTo>
                    <a:pt x="310" y="376"/>
                  </a:lnTo>
                  <a:lnTo>
                    <a:pt x="310" y="377"/>
                  </a:lnTo>
                  <a:lnTo>
                    <a:pt x="309" y="377"/>
                  </a:lnTo>
                  <a:lnTo>
                    <a:pt x="309" y="378"/>
                  </a:lnTo>
                  <a:lnTo>
                    <a:pt x="309" y="379"/>
                  </a:lnTo>
                  <a:lnTo>
                    <a:pt x="308" y="379"/>
                  </a:lnTo>
                  <a:lnTo>
                    <a:pt x="308" y="381"/>
                  </a:lnTo>
                  <a:lnTo>
                    <a:pt x="307" y="381"/>
                  </a:lnTo>
                  <a:lnTo>
                    <a:pt x="306" y="381"/>
                  </a:lnTo>
                  <a:lnTo>
                    <a:pt x="306" y="382"/>
                  </a:lnTo>
                  <a:lnTo>
                    <a:pt x="305" y="382"/>
                  </a:lnTo>
                  <a:lnTo>
                    <a:pt x="304" y="382"/>
                  </a:lnTo>
                  <a:lnTo>
                    <a:pt x="304" y="383"/>
                  </a:lnTo>
                  <a:lnTo>
                    <a:pt x="303" y="383"/>
                  </a:lnTo>
                  <a:lnTo>
                    <a:pt x="303" y="384"/>
                  </a:lnTo>
                  <a:lnTo>
                    <a:pt x="303" y="385"/>
                  </a:lnTo>
                  <a:lnTo>
                    <a:pt x="301" y="385"/>
                  </a:lnTo>
                  <a:lnTo>
                    <a:pt x="301" y="384"/>
                  </a:lnTo>
                  <a:lnTo>
                    <a:pt x="300" y="384"/>
                  </a:lnTo>
                  <a:lnTo>
                    <a:pt x="299" y="384"/>
                  </a:lnTo>
                  <a:lnTo>
                    <a:pt x="298" y="384"/>
                  </a:lnTo>
                  <a:lnTo>
                    <a:pt x="297" y="384"/>
                  </a:lnTo>
                  <a:lnTo>
                    <a:pt x="296" y="384"/>
                  </a:lnTo>
                  <a:lnTo>
                    <a:pt x="296" y="385"/>
                  </a:lnTo>
                  <a:lnTo>
                    <a:pt x="297" y="385"/>
                  </a:lnTo>
                  <a:lnTo>
                    <a:pt x="297" y="386"/>
                  </a:lnTo>
                  <a:lnTo>
                    <a:pt x="298" y="386"/>
                  </a:lnTo>
                  <a:lnTo>
                    <a:pt x="299" y="386"/>
                  </a:lnTo>
                  <a:lnTo>
                    <a:pt x="299" y="387"/>
                  </a:lnTo>
                  <a:lnTo>
                    <a:pt x="300" y="387"/>
                  </a:lnTo>
                  <a:lnTo>
                    <a:pt x="300" y="388"/>
                  </a:lnTo>
                  <a:lnTo>
                    <a:pt x="300" y="390"/>
                  </a:lnTo>
                  <a:lnTo>
                    <a:pt x="300" y="391"/>
                  </a:lnTo>
                  <a:lnTo>
                    <a:pt x="299" y="391"/>
                  </a:lnTo>
                  <a:lnTo>
                    <a:pt x="299" y="392"/>
                  </a:lnTo>
                  <a:lnTo>
                    <a:pt x="299" y="393"/>
                  </a:lnTo>
                  <a:lnTo>
                    <a:pt x="298" y="393"/>
                  </a:lnTo>
                  <a:lnTo>
                    <a:pt x="297" y="394"/>
                  </a:lnTo>
                  <a:lnTo>
                    <a:pt x="296" y="394"/>
                  </a:lnTo>
                  <a:lnTo>
                    <a:pt x="296" y="395"/>
                  </a:lnTo>
                  <a:lnTo>
                    <a:pt x="295" y="395"/>
                  </a:lnTo>
                  <a:lnTo>
                    <a:pt x="293" y="395"/>
                  </a:lnTo>
                  <a:lnTo>
                    <a:pt x="293" y="396"/>
                  </a:lnTo>
                  <a:lnTo>
                    <a:pt x="292" y="398"/>
                  </a:lnTo>
                  <a:lnTo>
                    <a:pt x="292" y="399"/>
                  </a:lnTo>
                  <a:lnTo>
                    <a:pt x="292" y="400"/>
                  </a:lnTo>
                  <a:lnTo>
                    <a:pt x="291" y="400"/>
                  </a:lnTo>
                  <a:lnTo>
                    <a:pt x="291" y="401"/>
                  </a:lnTo>
                  <a:lnTo>
                    <a:pt x="290" y="401"/>
                  </a:lnTo>
                  <a:lnTo>
                    <a:pt x="290" y="402"/>
                  </a:lnTo>
                  <a:lnTo>
                    <a:pt x="289" y="402"/>
                  </a:lnTo>
                  <a:lnTo>
                    <a:pt x="289" y="403"/>
                  </a:lnTo>
                  <a:lnTo>
                    <a:pt x="288" y="403"/>
                  </a:lnTo>
                  <a:lnTo>
                    <a:pt x="288" y="402"/>
                  </a:lnTo>
                  <a:lnTo>
                    <a:pt x="287" y="402"/>
                  </a:lnTo>
                  <a:lnTo>
                    <a:pt x="287" y="401"/>
                  </a:lnTo>
                  <a:lnTo>
                    <a:pt x="286" y="401"/>
                  </a:lnTo>
                  <a:lnTo>
                    <a:pt x="286" y="402"/>
                  </a:lnTo>
                  <a:lnTo>
                    <a:pt x="286" y="403"/>
                  </a:lnTo>
                  <a:lnTo>
                    <a:pt x="284" y="403"/>
                  </a:lnTo>
                  <a:lnTo>
                    <a:pt x="283" y="403"/>
                  </a:lnTo>
                  <a:lnTo>
                    <a:pt x="283" y="402"/>
                  </a:lnTo>
                  <a:lnTo>
                    <a:pt x="283" y="401"/>
                  </a:lnTo>
                  <a:lnTo>
                    <a:pt x="282" y="401"/>
                  </a:lnTo>
                  <a:lnTo>
                    <a:pt x="282" y="400"/>
                  </a:lnTo>
                  <a:lnTo>
                    <a:pt x="281" y="400"/>
                  </a:lnTo>
                  <a:lnTo>
                    <a:pt x="280" y="400"/>
                  </a:lnTo>
                  <a:lnTo>
                    <a:pt x="279" y="400"/>
                  </a:lnTo>
                  <a:lnTo>
                    <a:pt x="279" y="401"/>
                  </a:lnTo>
                  <a:lnTo>
                    <a:pt x="280" y="401"/>
                  </a:lnTo>
                  <a:lnTo>
                    <a:pt x="280" y="402"/>
                  </a:lnTo>
                  <a:lnTo>
                    <a:pt x="280" y="403"/>
                  </a:lnTo>
                  <a:lnTo>
                    <a:pt x="280" y="404"/>
                  </a:lnTo>
                  <a:lnTo>
                    <a:pt x="280" y="405"/>
                  </a:lnTo>
                  <a:lnTo>
                    <a:pt x="280" y="407"/>
                  </a:lnTo>
                  <a:lnTo>
                    <a:pt x="280" y="408"/>
                  </a:lnTo>
                  <a:lnTo>
                    <a:pt x="280" y="409"/>
                  </a:lnTo>
                  <a:lnTo>
                    <a:pt x="280" y="410"/>
                  </a:lnTo>
                  <a:lnTo>
                    <a:pt x="280" y="411"/>
                  </a:lnTo>
                  <a:lnTo>
                    <a:pt x="280" y="412"/>
                  </a:lnTo>
                  <a:lnTo>
                    <a:pt x="280" y="413"/>
                  </a:lnTo>
                  <a:lnTo>
                    <a:pt x="280" y="415"/>
                  </a:lnTo>
                  <a:lnTo>
                    <a:pt x="280" y="416"/>
                  </a:lnTo>
                  <a:lnTo>
                    <a:pt x="279" y="416"/>
                  </a:lnTo>
                  <a:lnTo>
                    <a:pt x="278" y="416"/>
                  </a:lnTo>
                  <a:lnTo>
                    <a:pt x="278" y="415"/>
                  </a:lnTo>
                  <a:lnTo>
                    <a:pt x="276" y="415"/>
                  </a:lnTo>
                  <a:lnTo>
                    <a:pt x="276" y="413"/>
                  </a:lnTo>
                  <a:lnTo>
                    <a:pt x="276" y="412"/>
                  </a:lnTo>
                  <a:lnTo>
                    <a:pt x="275" y="412"/>
                  </a:lnTo>
                  <a:lnTo>
                    <a:pt x="275" y="411"/>
                  </a:lnTo>
                  <a:lnTo>
                    <a:pt x="275" y="410"/>
                  </a:lnTo>
                  <a:lnTo>
                    <a:pt x="274" y="410"/>
                  </a:lnTo>
                  <a:lnTo>
                    <a:pt x="274" y="409"/>
                  </a:lnTo>
                  <a:lnTo>
                    <a:pt x="273" y="409"/>
                  </a:lnTo>
                  <a:lnTo>
                    <a:pt x="273" y="408"/>
                  </a:lnTo>
                  <a:lnTo>
                    <a:pt x="273" y="407"/>
                  </a:lnTo>
                  <a:lnTo>
                    <a:pt x="272" y="405"/>
                  </a:lnTo>
                  <a:lnTo>
                    <a:pt x="271" y="405"/>
                  </a:lnTo>
                  <a:lnTo>
                    <a:pt x="271" y="404"/>
                  </a:lnTo>
                  <a:lnTo>
                    <a:pt x="270" y="404"/>
                  </a:lnTo>
                  <a:lnTo>
                    <a:pt x="270" y="403"/>
                  </a:lnTo>
                  <a:lnTo>
                    <a:pt x="268" y="403"/>
                  </a:lnTo>
                  <a:lnTo>
                    <a:pt x="267" y="403"/>
                  </a:lnTo>
                  <a:lnTo>
                    <a:pt x="266" y="403"/>
                  </a:lnTo>
                  <a:lnTo>
                    <a:pt x="266" y="402"/>
                  </a:lnTo>
                  <a:lnTo>
                    <a:pt x="265" y="402"/>
                  </a:lnTo>
                  <a:lnTo>
                    <a:pt x="264" y="402"/>
                  </a:lnTo>
                  <a:lnTo>
                    <a:pt x="263" y="402"/>
                  </a:lnTo>
                  <a:lnTo>
                    <a:pt x="262" y="402"/>
                  </a:lnTo>
                  <a:lnTo>
                    <a:pt x="262" y="403"/>
                  </a:lnTo>
                  <a:lnTo>
                    <a:pt x="262" y="402"/>
                  </a:lnTo>
                  <a:lnTo>
                    <a:pt x="261" y="402"/>
                  </a:lnTo>
                  <a:lnTo>
                    <a:pt x="259" y="402"/>
                  </a:lnTo>
                  <a:lnTo>
                    <a:pt x="259" y="401"/>
                  </a:lnTo>
                  <a:lnTo>
                    <a:pt x="259" y="400"/>
                  </a:lnTo>
                  <a:lnTo>
                    <a:pt x="259" y="399"/>
                  </a:lnTo>
                  <a:lnTo>
                    <a:pt x="259" y="398"/>
                  </a:lnTo>
                  <a:lnTo>
                    <a:pt x="259" y="396"/>
                  </a:lnTo>
                  <a:lnTo>
                    <a:pt x="259" y="398"/>
                  </a:lnTo>
                  <a:lnTo>
                    <a:pt x="258" y="398"/>
                  </a:lnTo>
                  <a:lnTo>
                    <a:pt x="257" y="398"/>
                  </a:lnTo>
                  <a:lnTo>
                    <a:pt x="256" y="398"/>
                  </a:lnTo>
                  <a:lnTo>
                    <a:pt x="256" y="396"/>
                  </a:lnTo>
                  <a:lnTo>
                    <a:pt x="255" y="396"/>
                  </a:lnTo>
                  <a:lnTo>
                    <a:pt x="255" y="395"/>
                  </a:lnTo>
                  <a:lnTo>
                    <a:pt x="255" y="394"/>
                  </a:lnTo>
                  <a:lnTo>
                    <a:pt x="255" y="393"/>
                  </a:lnTo>
                  <a:lnTo>
                    <a:pt x="256" y="393"/>
                  </a:lnTo>
                  <a:lnTo>
                    <a:pt x="256" y="392"/>
                  </a:lnTo>
                  <a:lnTo>
                    <a:pt x="255" y="392"/>
                  </a:lnTo>
                  <a:lnTo>
                    <a:pt x="255" y="391"/>
                  </a:lnTo>
                  <a:lnTo>
                    <a:pt x="255" y="390"/>
                  </a:lnTo>
                  <a:lnTo>
                    <a:pt x="255" y="388"/>
                  </a:lnTo>
                  <a:lnTo>
                    <a:pt x="255" y="387"/>
                  </a:lnTo>
                  <a:lnTo>
                    <a:pt x="255" y="386"/>
                  </a:lnTo>
                  <a:lnTo>
                    <a:pt x="256" y="386"/>
                  </a:lnTo>
                  <a:lnTo>
                    <a:pt x="256" y="385"/>
                  </a:lnTo>
                  <a:lnTo>
                    <a:pt x="255" y="385"/>
                  </a:lnTo>
                  <a:lnTo>
                    <a:pt x="255" y="384"/>
                  </a:lnTo>
                  <a:lnTo>
                    <a:pt x="255" y="383"/>
                  </a:lnTo>
                  <a:lnTo>
                    <a:pt x="256" y="383"/>
                  </a:lnTo>
                  <a:lnTo>
                    <a:pt x="256" y="382"/>
                  </a:lnTo>
                  <a:lnTo>
                    <a:pt x="256" y="381"/>
                  </a:lnTo>
                  <a:lnTo>
                    <a:pt x="255" y="381"/>
                  </a:lnTo>
                  <a:lnTo>
                    <a:pt x="254" y="381"/>
                  </a:lnTo>
                  <a:lnTo>
                    <a:pt x="254" y="379"/>
                  </a:lnTo>
                  <a:lnTo>
                    <a:pt x="253" y="379"/>
                  </a:lnTo>
                  <a:lnTo>
                    <a:pt x="253" y="378"/>
                  </a:lnTo>
                  <a:lnTo>
                    <a:pt x="253" y="377"/>
                  </a:lnTo>
                  <a:lnTo>
                    <a:pt x="253" y="376"/>
                  </a:lnTo>
                  <a:lnTo>
                    <a:pt x="254" y="376"/>
                  </a:lnTo>
                  <a:lnTo>
                    <a:pt x="253" y="376"/>
                  </a:lnTo>
                  <a:lnTo>
                    <a:pt x="253" y="375"/>
                  </a:lnTo>
                  <a:lnTo>
                    <a:pt x="251" y="375"/>
                  </a:lnTo>
                  <a:lnTo>
                    <a:pt x="251" y="374"/>
                  </a:lnTo>
                  <a:lnTo>
                    <a:pt x="250" y="374"/>
                  </a:lnTo>
                  <a:lnTo>
                    <a:pt x="250" y="373"/>
                  </a:lnTo>
                  <a:lnTo>
                    <a:pt x="250" y="371"/>
                  </a:lnTo>
                  <a:lnTo>
                    <a:pt x="249" y="370"/>
                  </a:lnTo>
                  <a:lnTo>
                    <a:pt x="248" y="369"/>
                  </a:lnTo>
                  <a:lnTo>
                    <a:pt x="248" y="370"/>
                  </a:lnTo>
                  <a:lnTo>
                    <a:pt x="248" y="371"/>
                  </a:lnTo>
                  <a:lnTo>
                    <a:pt x="247" y="371"/>
                  </a:lnTo>
                  <a:lnTo>
                    <a:pt x="247" y="373"/>
                  </a:lnTo>
                  <a:lnTo>
                    <a:pt x="247" y="371"/>
                  </a:lnTo>
                  <a:lnTo>
                    <a:pt x="246" y="371"/>
                  </a:lnTo>
                  <a:lnTo>
                    <a:pt x="245" y="371"/>
                  </a:lnTo>
                  <a:lnTo>
                    <a:pt x="244" y="371"/>
                  </a:lnTo>
                  <a:lnTo>
                    <a:pt x="242" y="371"/>
                  </a:lnTo>
                  <a:lnTo>
                    <a:pt x="241" y="371"/>
                  </a:lnTo>
                  <a:lnTo>
                    <a:pt x="241" y="370"/>
                  </a:lnTo>
                  <a:lnTo>
                    <a:pt x="240" y="370"/>
                  </a:lnTo>
                  <a:lnTo>
                    <a:pt x="239" y="370"/>
                  </a:lnTo>
                  <a:lnTo>
                    <a:pt x="239" y="369"/>
                  </a:lnTo>
                  <a:lnTo>
                    <a:pt x="238" y="369"/>
                  </a:lnTo>
                  <a:lnTo>
                    <a:pt x="238" y="368"/>
                  </a:lnTo>
                  <a:lnTo>
                    <a:pt x="238" y="367"/>
                  </a:lnTo>
                  <a:lnTo>
                    <a:pt x="238" y="366"/>
                  </a:lnTo>
                  <a:lnTo>
                    <a:pt x="238" y="365"/>
                  </a:lnTo>
                  <a:lnTo>
                    <a:pt x="238" y="363"/>
                  </a:lnTo>
                  <a:lnTo>
                    <a:pt x="239" y="363"/>
                  </a:lnTo>
                  <a:lnTo>
                    <a:pt x="239" y="362"/>
                  </a:lnTo>
                  <a:lnTo>
                    <a:pt x="240" y="362"/>
                  </a:lnTo>
                  <a:lnTo>
                    <a:pt x="241" y="361"/>
                  </a:lnTo>
                  <a:lnTo>
                    <a:pt x="242" y="361"/>
                  </a:lnTo>
                  <a:lnTo>
                    <a:pt x="242" y="360"/>
                  </a:lnTo>
                  <a:lnTo>
                    <a:pt x="244" y="360"/>
                  </a:lnTo>
                  <a:lnTo>
                    <a:pt x="245" y="360"/>
                  </a:lnTo>
                  <a:lnTo>
                    <a:pt x="245" y="359"/>
                  </a:lnTo>
                  <a:lnTo>
                    <a:pt x="246" y="359"/>
                  </a:lnTo>
                  <a:lnTo>
                    <a:pt x="246" y="358"/>
                  </a:lnTo>
                  <a:lnTo>
                    <a:pt x="247" y="358"/>
                  </a:lnTo>
                  <a:lnTo>
                    <a:pt x="247" y="357"/>
                  </a:lnTo>
                  <a:lnTo>
                    <a:pt x="248" y="357"/>
                  </a:lnTo>
                  <a:lnTo>
                    <a:pt x="248" y="356"/>
                  </a:lnTo>
                  <a:lnTo>
                    <a:pt x="247" y="356"/>
                  </a:lnTo>
                  <a:lnTo>
                    <a:pt x="246" y="356"/>
                  </a:lnTo>
                  <a:lnTo>
                    <a:pt x="246" y="357"/>
                  </a:lnTo>
                  <a:lnTo>
                    <a:pt x="245" y="357"/>
                  </a:lnTo>
                  <a:lnTo>
                    <a:pt x="244" y="357"/>
                  </a:lnTo>
                  <a:lnTo>
                    <a:pt x="244" y="358"/>
                  </a:lnTo>
                  <a:lnTo>
                    <a:pt x="242" y="358"/>
                  </a:lnTo>
                  <a:lnTo>
                    <a:pt x="241" y="358"/>
                  </a:lnTo>
                  <a:lnTo>
                    <a:pt x="241" y="357"/>
                  </a:lnTo>
                  <a:lnTo>
                    <a:pt x="240" y="357"/>
                  </a:lnTo>
                  <a:lnTo>
                    <a:pt x="239" y="357"/>
                  </a:lnTo>
                  <a:lnTo>
                    <a:pt x="239" y="356"/>
                  </a:lnTo>
                  <a:lnTo>
                    <a:pt x="239" y="354"/>
                  </a:lnTo>
                  <a:lnTo>
                    <a:pt x="238" y="354"/>
                  </a:lnTo>
                  <a:lnTo>
                    <a:pt x="237" y="354"/>
                  </a:lnTo>
                  <a:lnTo>
                    <a:pt x="236" y="354"/>
                  </a:lnTo>
                  <a:lnTo>
                    <a:pt x="236" y="356"/>
                  </a:lnTo>
                  <a:lnTo>
                    <a:pt x="236" y="357"/>
                  </a:lnTo>
                  <a:lnTo>
                    <a:pt x="236" y="358"/>
                  </a:lnTo>
                  <a:lnTo>
                    <a:pt x="237" y="358"/>
                  </a:lnTo>
                  <a:lnTo>
                    <a:pt x="237" y="359"/>
                  </a:lnTo>
                  <a:lnTo>
                    <a:pt x="237" y="360"/>
                  </a:lnTo>
                  <a:lnTo>
                    <a:pt x="236" y="360"/>
                  </a:lnTo>
                  <a:lnTo>
                    <a:pt x="236" y="361"/>
                  </a:lnTo>
                  <a:lnTo>
                    <a:pt x="236" y="362"/>
                  </a:lnTo>
                  <a:lnTo>
                    <a:pt x="234" y="362"/>
                  </a:lnTo>
                  <a:lnTo>
                    <a:pt x="234" y="363"/>
                  </a:lnTo>
                  <a:lnTo>
                    <a:pt x="233" y="363"/>
                  </a:lnTo>
                  <a:lnTo>
                    <a:pt x="233" y="365"/>
                  </a:lnTo>
                  <a:lnTo>
                    <a:pt x="233" y="366"/>
                  </a:lnTo>
                  <a:lnTo>
                    <a:pt x="232" y="366"/>
                  </a:lnTo>
                  <a:lnTo>
                    <a:pt x="231" y="366"/>
                  </a:lnTo>
                  <a:lnTo>
                    <a:pt x="230" y="366"/>
                  </a:lnTo>
                  <a:lnTo>
                    <a:pt x="229" y="366"/>
                  </a:lnTo>
                  <a:lnTo>
                    <a:pt x="229" y="365"/>
                  </a:lnTo>
                  <a:lnTo>
                    <a:pt x="228" y="365"/>
                  </a:lnTo>
                  <a:lnTo>
                    <a:pt x="228" y="363"/>
                  </a:lnTo>
                  <a:lnTo>
                    <a:pt x="229" y="363"/>
                  </a:lnTo>
                  <a:lnTo>
                    <a:pt x="229" y="362"/>
                  </a:lnTo>
                  <a:lnTo>
                    <a:pt x="228" y="362"/>
                  </a:lnTo>
                  <a:lnTo>
                    <a:pt x="227" y="362"/>
                  </a:lnTo>
                  <a:lnTo>
                    <a:pt x="225" y="362"/>
                  </a:lnTo>
                  <a:lnTo>
                    <a:pt x="225" y="361"/>
                  </a:lnTo>
                  <a:lnTo>
                    <a:pt x="224" y="361"/>
                  </a:lnTo>
                  <a:lnTo>
                    <a:pt x="224" y="360"/>
                  </a:lnTo>
                  <a:lnTo>
                    <a:pt x="225" y="360"/>
                  </a:lnTo>
                  <a:lnTo>
                    <a:pt x="227" y="360"/>
                  </a:lnTo>
                  <a:lnTo>
                    <a:pt x="228" y="360"/>
                  </a:lnTo>
                  <a:lnTo>
                    <a:pt x="228" y="359"/>
                  </a:lnTo>
                  <a:lnTo>
                    <a:pt x="228" y="358"/>
                  </a:lnTo>
                  <a:lnTo>
                    <a:pt x="227" y="358"/>
                  </a:lnTo>
                  <a:lnTo>
                    <a:pt x="227" y="357"/>
                  </a:lnTo>
                  <a:lnTo>
                    <a:pt x="227" y="356"/>
                  </a:lnTo>
                  <a:lnTo>
                    <a:pt x="227" y="354"/>
                  </a:lnTo>
                  <a:lnTo>
                    <a:pt x="228" y="353"/>
                  </a:lnTo>
                  <a:lnTo>
                    <a:pt x="228" y="352"/>
                  </a:lnTo>
                  <a:lnTo>
                    <a:pt x="228" y="351"/>
                  </a:lnTo>
                  <a:lnTo>
                    <a:pt x="228" y="350"/>
                  </a:lnTo>
                  <a:lnTo>
                    <a:pt x="229" y="350"/>
                  </a:lnTo>
                  <a:lnTo>
                    <a:pt x="229" y="349"/>
                  </a:lnTo>
                  <a:lnTo>
                    <a:pt x="230" y="349"/>
                  </a:lnTo>
                  <a:lnTo>
                    <a:pt x="230" y="348"/>
                  </a:lnTo>
                  <a:lnTo>
                    <a:pt x="231" y="348"/>
                  </a:lnTo>
                  <a:lnTo>
                    <a:pt x="232" y="348"/>
                  </a:lnTo>
                  <a:lnTo>
                    <a:pt x="232" y="346"/>
                  </a:lnTo>
                  <a:lnTo>
                    <a:pt x="233" y="346"/>
                  </a:lnTo>
                  <a:lnTo>
                    <a:pt x="233" y="345"/>
                  </a:lnTo>
                  <a:lnTo>
                    <a:pt x="232" y="345"/>
                  </a:lnTo>
                  <a:lnTo>
                    <a:pt x="232" y="344"/>
                  </a:lnTo>
                  <a:lnTo>
                    <a:pt x="231" y="344"/>
                  </a:lnTo>
                  <a:lnTo>
                    <a:pt x="231" y="343"/>
                  </a:lnTo>
                  <a:lnTo>
                    <a:pt x="231" y="342"/>
                  </a:lnTo>
                  <a:lnTo>
                    <a:pt x="232" y="342"/>
                  </a:lnTo>
                  <a:lnTo>
                    <a:pt x="232" y="341"/>
                  </a:lnTo>
                  <a:lnTo>
                    <a:pt x="232" y="340"/>
                  </a:lnTo>
                  <a:lnTo>
                    <a:pt x="233" y="340"/>
                  </a:lnTo>
                  <a:lnTo>
                    <a:pt x="234" y="340"/>
                  </a:lnTo>
                  <a:lnTo>
                    <a:pt x="236" y="340"/>
                  </a:lnTo>
                  <a:lnTo>
                    <a:pt x="237" y="340"/>
                  </a:lnTo>
                  <a:lnTo>
                    <a:pt x="238" y="340"/>
                  </a:lnTo>
                  <a:lnTo>
                    <a:pt x="238" y="341"/>
                  </a:lnTo>
                  <a:lnTo>
                    <a:pt x="239" y="341"/>
                  </a:lnTo>
                  <a:lnTo>
                    <a:pt x="240" y="341"/>
                  </a:lnTo>
                  <a:lnTo>
                    <a:pt x="241" y="341"/>
                  </a:lnTo>
                  <a:lnTo>
                    <a:pt x="241" y="342"/>
                  </a:lnTo>
                  <a:lnTo>
                    <a:pt x="242" y="342"/>
                  </a:lnTo>
                  <a:lnTo>
                    <a:pt x="244" y="342"/>
                  </a:lnTo>
                  <a:lnTo>
                    <a:pt x="245" y="342"/>
                  </a:lnTo>
                  <a:lnTo>
                    <a:pt x="245" y="341"/>
                  </a:lnTo>
                  <a:lnTo>
                    <a:pt x="245" y="340"/>
                  </a:lnTo>
                  <a:lnTo>
                    <a:pt x="244" y="340"/>
                  </a:lnTo>
                  <a:lnTo>
                    <a:pt x="242" y="340"/>
                  </a:lnTo>
                  <a:lnTo>
                    <a:pt x="241" y="340"/>
                  </a:lnTo>
                  <a:lnTo>
                    <a:pt x="241" y="339"/>
                  </a:lnTo>
                  <a:lnTo>
                    <a:pt x="240" y="339"/>
                  </a:lnTo>
                  <a:lnTo>
                    <a:pt x="239" y="339"/>
                  </a:lnTo>
                  <a:lnTo>
                    <a:pt x="239" y="337"/>
                  </a:lnTo>
                  <a:lnTo>
                    <a:pt x="238" y="337"/>
                  </a:lnTo>
                  <a:lnTo>
                    <a:pt x="238" y="336"/>
                  </a:lnTo>
                  <a:lnTo>
                    <a:pt x="238" y="335"/>
                  </a:lnTo>
                  <a:lnTo>
                    <a:pt x="238" y="334"/>
                  </a:lnTo>
                  <a:lnTo>
                    <a:pt x="239" y="334"/>
                  </a:lnTo>
                  <a:lnTo>
                    <a:pt x="239" y="333"/>
                  </a:lnTo>
                  <a:lnTo>
                    <a:pt x="240" y="333"/>
                  </a:lnTo>
                  <a:lnTo>
                    <a:pt x="240" y="332"/>
                  </a:lnTo>
                  <a:lnTo>
                    <a:pt x="240" y="331"/>
                  </a:lnTo>
                  <a:lnTo>
                    <a:pt x="240" y="329"/>
                  </a:lnTo>
                  <a:lnTo>
                    <a:pt x="240" y="328"/>
                  </a:lnTo>
                  <a:lnTo>
                    <a:pt x="239" y="328"/>
                  </a:lnTo>
                  <a:lnTo>
                    <a:pt x="239" y="327"/>
                  </a:lnTo>
                  <a:lnTo>
                    <a:pt x="239" y="326"/>
                  </a:lnTo>
                  <a:lnTo>
                    <a:pt x="239" y="325"/>
                  </a:lnTo>
                  <a:lnTo>
                    <a:pt x="239" y="324"/>
                  </a:lnTo>
                  <a:lnTo>
                    <a:pt x="239" y="323"/>
                  </a:lnTo>
                  <a:lnTo>
                    <a:pt x="239" y="322"/>
                  </a:lnTo>
                  <a:lnTo>
                    <a:pt x="240" y="322"/>
                  </a:lnTo>
                  <a:lnTo>
                    <a:pt x="240" y="320"/>
                  </a:lnTo>
                  <a:lnTo>
                    <a:pt x="241" y="322"/>
                  </a:lnTo>
                  <a:lnTo>
                    <a:pt x="241" y="320"/>
                  </a:lnTo>
                  <a:lnTo>
                    <a:pt x="242" y="320"/>
                  </a:lnTo>
                  <a:lnTo>
                    <a:pt x="244" y="320"/>
                  </a:lnTo>
                  <a:lnTo>
                    <a:pt x="244" y="319"/>
                  </a:lnTo>
                  <a:lnTo>
                    <a:pt x="245" y="318"/>
                  </a:lnTo>
                  <a:lnTo>
                    <a:pt x="246" y="318"/>
                  </a:lnTo>
                  <a:lnTo>
                    <a:pt x="246" y="317"/>
                  </a:lnTo>
                  <a:lnTo>
                    <a:pt x="247" y="317"/>
                  </a:lnTo>
                  <a:lnTo>
                    <a:pt x="248" y="317"/>
                  </a:lnTo>
                  <a:lnTo>
                    <a:pt x="249" y="317"/>
                  </a:lnTo>
                  <a:lnTo>
                    <a:pt x="249" y="316"/>
                  </a:lnTo>
                  <a:lnTo>
                    <a:pt x="250" y="316"/>
                  </a:lnTo>
                  <a:lnTo>
                    <a:pt x="251" y="316"/>
                  </a:lnTo>
                  <a:lnTo>
                    <a:pt x="253" y="316"/>
                  </a:lnTo>
                  <a:lnTo>
                    <a:pt x="251" y="316"/>
                  </a:lnTo>
                  <a:lnTo>
                    <a:pt x="250" y="316"/>
                  </a:lnTo>
                  <a:lnTo>
                    <a:pt x="249" y="316"/>
                  </a:lnTo>
                  <a:lnTo>
                    <a:pt x="250" y="316"/>
                  </a:lnTo>
                  <a:lnTo>
                    <a:pt x="250" y="315"/>
                  </a:lnTo>
                  <a:lnTo>
                    <a:pt x="250" y="316"/>
                  </a:lnTo>
                  <a:lnTo>
                    <a:pt x="249" y="316"/>
                  </a:lnTo>
                  <a:lnTo>
                    <a:pt x="248" y="316"/>
                  </a:lnTo>
                  <a:lnTo>
                    <a:pt x="247" y="316"/>
                  </a:lnTo>
                  <a:lnTo>
                    <a:pt x="246" y="316"/>
                  </a:lnTo>
                  <a:lnTo>
                    <a:pt x="246" y="317"/>
                  </a:lnTo>
                  <a:lnTo>
                    <a:pt x="245" y="317"/>
                  </a:lnTo>
                  <a:lnTo>
                    <a:pt x="245" y="316"/>
                  </a:lnTo>
                  <a:lnTo>
                    <a:pt x="244" y="316"/>
                  </a:lnTo>
                  <a:lnTo>
                    <a:pt x="242" y="316"/>
                  </a:lnTo>
                  <a:lnTo>
                    <a:pt x="242" y="317"/>
                  </a:lnTo>
                  <a:lnTo>
                    <a:pt x="241" y="317"/>
                  </a:lnTo>
                  <a:lnTo>
                    <a:pt x="240" y="317"/>
                  </a:lnTo>
                  <a:lnTo>
                    <a:pt x="240" y="318"/>
                  </a:lnTo>
                  <a:lnTo>
                    <a:pt x="239" y="318"/>
                  </a:lnTo>
                  <a:lnTo>
                    <a:pt x="238" y="318"/>
                  </a:lnTo>
                  <a:lnTo>
                    <a:pt x="238" y="317"/>
                  </a:lnTo>
                  <a:lnTo>
                    <a:pt x="237" y="317"/>
                  </a:lnTo>
                  <a:lnTo>
                    <a:pt x="237" y="316"/>
                  </a:lnTo>
                  <a:lnTo>
                    <a:pt x="237" y="315"/>
                  </a:lnTo>
                  <a:lnTo>
                    <a:pt x="236" y="315"/>
                  </a:lnTo>
                  <a:lnTo>
                    <a:pt x="236" y="314"/>
                  </a:lnTo>
                  <a:lnTo>
                    <a:pt x="237" y="314"/>
                  </a:lnTo>
                  <a:lnTo>
                    <a:pt x="237" y="312"/>
                  </a:lnTo>
                  <a:lnTo>
                    <a:pt x="237" y="311"/>
                  </a:lnTo>
                  <a:lnTo>
                    <a:pt x="237" y="312"/>
                  </a:lnTo>
                  <a:lnTo>
                    <a:pt x="237" y="314"/>
                  </a:lnTo>
                  <a:lnTo>
                    <a:pt x="236" y="314"/>
                  </a:lnTo>
                  <a:lnTo>
                    <a:pt x="236" y="312"/>
                  </a:lnTo>
                  <a:lnTo>
                    <a:pt x="237" y="312"/>
                  </a:lnTo>
                  <a:lnTo>
                    <a:pt x="236" y="312"/>
                  </a:lnTo>
                  <a:lnTo>
                    <a:pt x="236" y="311"/>
                  </a:lnTo>
                  <a:lnTo>
                    <a:pt x="236" y="312"/>
                  </a:lnTo>
                  <a:lnTo>
                    <a:pt x="236" y="314"/>
                  </a:lnTo>
                  <a:lnTo>
                    <a:pt x="234" y="314"/>
                  </a:lnTo>
                  <a:lnTo>
                    <a:pt x="234" y="315"/>
                  </a:lnTo>
                  <a:lnTo>
                    <a:pt x="234" y="316"/>
                  </a:lnTo>
                  <a:lnTo>
                    <a:pt x="234" y="317"/>
                  </a:lnTo>
                  <a:lnTo>
                    <a:pt x="233" y="317"/>
                  </a:lnTo>
                  <a:lnTo>
                    <a:pt x="233" y="318"/>
                  </a:lnTo>
                  <a:lnTo>
                    <a:pt x="232" y="318"/>
                  </a:lnTo>
                  <a:lnTo>
                    <a:pt x="233" y="318"/>
                  </a:lnTo>
                  <a:lnTo>
                    <a:pt x="233" y="319"/>
                  </a:lnTo>
                  <a:lnTo>
                    <a:pt x="234" y="319"/>
                  </a:lnTo>
                  <a:lnTo>
                    <a:pt x="234" y="320"/>
                  </a:lnTo>
                  <a:lnTo>
                    <a:pt x="234" y="322"/>
                  </a:lnTo>
                  <a:lnTo>
                    <a:pt x="236" y="322"/>
                  </a:lnTo>
                  <a:lnTo>
                    <a:pt x="236" y="323"/>
                  </a:lnTo>
                  <a:lnTo>
                    <a:pt x="236" y="324"/>
                  </a:lnTo>
                  <a:lnTo>
                    <a:pt x="234" y="324"/>
                  </a:lnTo>
                  <a:lnTo>
                    <a:pt x="234" y="325"/>
                  </a:lnTo>
                  <a:lnTo>
                    <a:pt x="234" y="326"/>
                  </a:lnTo>
                  <a:lnTo>
                    <a:pt x="233" y="326"/>
                  </a:lnTo>
                  <a:lnTo>
                    <a:pt x="232" y="327"/>
                  </a:lnTo>
                  <a:lnTo>
                    <a:pt x="232" y="328"/>
                  </a:lnTo>
                  <a:lnTo>
                    <a:pt x="231" y="328"/>
                  </a:lnTo>
                  <a:lnTo>
                    <a:pt x="230" y="328"/>
                  </a:lnTo>
                  <a:lnTo>
                    <a:pt x="230" y="329"/>
                  </a:lnTo>
                  <a:lnTo>
                    <a:pt x="229" y="329"/>
                  </a:lnTo>
                  <a:lnTo>
                    <a:pt x="229" y="331"/>
                  </a:lnTo>
                  <a:lnTo>
                    <a:pt x="229" y="332"/>
                  </a:lnTo>
                  <a:lnTo>
                    <a:pt x="230" y="332"/>
                  </a:lnTo>
                  <a:lnTo>
                    <a:pt x="230" y="333"/>
                  </a:lnTo>
                  <a:lnTo>
                    <a:pt x="229" y="333"/>
                  </a:lnTo>
                  <a:lnTo>
                    <a:pt x="229" y="334"/>
                  </a:lnTo>
                  <a:lnTo>
                    <a:pt x="228" y="334"/>
                  </a:lnTo>
                  <a:lnTo>
                    <a:pt x="228" y="335"/>
                  </a:lnTo>
                  <a:lnTo>
                    <a:pt x="228" y="336"/>
                  </a:lnTo>
                  <a:lnTo>
                    <a:pt x="228" y="337"/>
                  </a:lnTo>
                  <a:lnTo>
                    <a:pt x="228" y="339"/>
                  </a:lnTo>
                  <a:lnTo>
                    <a:pt x="227" y="339"/>
                  </a:lnTo>
                  <a:lnTo>
                    <a:pt x="227" y="337"/>
                  </a:lnTo>
                  <a:lnTo>
                    <a:pt x="225" y="337"/>
                  </a:lnTo>
                  <a:lnTo>
                    <a:pt x="224" y="337"/>
                  </a:lnTo>
                  <a:lnTo>
                    <a:pt x="224" y="336"/>
                  </a:lnTo>
                  <a:lnTo>
                    <a:pt x="223" y="336"/>
                  </a:lnTo>
                  <a:lnTo>
                    <a:pt x="223" y="335"/>
                  </a:lnTo>
                  <a:lnTo>
                    <a:pt x="223" y="334"/>
                  </a:lnTo>
                  <a:lnTo>
                    <a:pt x="223" y="333"/>
                  </a:lnTo>
                  <a:lnTo>
                    <a:pt x="222" y="333"/>
                  </a:lnTo>
                  <a:lnTo>
                    <a:pt x="221" y="333"/>
                  </a:lnTo>
                  <a:lnTo>
                    <a:pt x="221" y="334"/>
                  </a:lnTo>
                  <a:lnTo>
                    <a:pt x="221" y="335"/>
                  </a:lnTo>
                  <a:lnTo>
                    <a:pt x="221" y="336"/>
                  </a:lnTo>
                  <a:lnTo>
                    <a:pt x="220" y="336"/>
                  </a:lnTo>
                  <a:lnTo>
                    <a:pt x="220" y="337"/>
                  </a:lnTo>
                  <a:lnTo>
                    <a:pt x="221" y="337"/>
                  </a:lnTo>
                  <a:lnTo>
                    <a:pt x="221" y="339"/>
                  </a:lnTo>
                  <a:lnTo>
                    <a:pt x="221" y="340"/>
                  </a:lnTo>
                  <a:lnTo>
                    <a:pt x="220" y="340"/>
                  </a:lnTo>
                  <a:lnTo>
                    <a:pt x="219" y="340"/>
                  </a:lnTo>
                  <a:lnTo>
                    <a:pt x="219" y="339"/>
                  </a:lnTo>
                  <a:lnTo>
                    <a:pt x="219" y="337"/>
                  </a:lnTo>
                  <a:lnTo>
                    <a:pt x="217" y="337"/>
                  </a:lnTo>
                  <a:lnTo>
                    <a:pt x="217" y="336"/>
                  </a:lnTo>
                  <a:lnTo>
                    <a:pt x="216" y="336"/>
                  </a:lnTo>
                  <a:lnTo>
                    <a:pt x="215" y="336"/>
                  </a:lnTo>
                  <a:lnTo>
                    <a:pt x="215" y="335"/>
                  </a:lnTo>
                  <a:lnTo>
                    <a:pt x="214" y="335"/>
                  </a:lnTo>
                  <a:lnTo>
                    <a:pt x="214" y="334"/>
                  </a:lnTo>
                  <a:lnTo>
                    <a:pt x="214" y="333"/>
                  </a:lnTo>
                  <a:lnTo>
                    <a:pt x="214" y="332"/>
                  </a:lnTo>
                  <a:lnTo>
                    <a:pt x="213" y="332"/>
                  </a:lnTo>
                  <a:lnTo>
                    <a:pt x="212" y="332"/>
                  </a:lnTo>
                  <a:lnTo>
                    <a:pt x="211" y="332"/>
                  </a:lnTo>
                  <a:lnTo>
                    <a:pt x="210" y="332"/>
                  </a:lnTo>
                  <a:lnTo>
                    <a:pt x="208" y="332"/>
                  </a:lnTo>
                  <a:lnTo>
                    <a:pt x="208" y="333"/>
                  </a:lnTo>
                  <a:lnTo>
                    <a:pt x="210" y="333"/>
                  </a:lnTo>
                  <a:lnTo>
                    <a:pt x="210" y="334"/>
                  </a:lnTo>
                  <a:lnTo>
                    <a:pt x="211" y="334"/>
                  </a:lnTo>
                  <a:lnTo>
                    <a:pt x="211" y="335"/>
                  </a:lnTo>
                  <a:lnTo>
                    <a:pt x="211" y="336"/>
                  </a:lnTo>
                  <a:lnTo>
                    <a:pt x="212" y="336"/>
                  </a:lnTo>
                  <a:lnTo>
                    <a:pt x="212" y="337"/>
                  </a:lnTo>
                  <a:lnTo>
                    <a:pt x="213" y="337"/>
                  </a:lnTo>
                  <a:lnTo>
                    <a:pt x="213" y="339"/>
                  </a:lnTo>
                  <a:lnTo>
                    <a:pt x="213" y="340"/>
                  </a:lnTo>
                  <a:lnTo>
                    <a:pt x="213" y="341"/>
                  </a:lnTo>
                  <a:lnTo>
                    <a:pt x="213" y="342"/>
                  </a:lnTo>
                  <a:lnTo>
                    <a:pt x="214" y="342"/>
                  </a:lnTo>
                  <a:lnTo>
                    <a:pt x="214" y="343"/>
                  </a:lnTo>
                  <a:lnTo>
                    <a:pt x="214" y="344"/>
                  </a:lnTo>
                  <a:lnTo>
                    <a:pt x="214" y="345"/>
                  </a:lnTo>
                  <a:lnTo>
                    <a:pt x="214" y="346"/>
                  </a:lnTo>
                  <a:lnTo>
                    <a:pt x="214" y="348"/>
                  </a:lnTo>
                  <a:lnTo>
                    <a:pt x="213" y="348"/>
                  </a:lnTo>
                  <a:lnTo>
                    <a:pt x="214" y="348"/>
                  </a:lnTo>
                  <a:lnTo>
                    <a:pt x="215" y="348"/>
                  </a:lnTo>
                  <a:lnTo>
                    <a:pt x="216" y="348"/>
                  </a:lnTo>
                  <a:lnTo>
                    <a:pt x="216" y="346"/>
                  </a:lnTo>
                  <a:lnTo>
                    <a:pt x="216" y="348"/>
                  </a:lnTo>
                  <a:lnTo>
                    <a:pt x="217" y="348"/>
                  </a:lnTo>
                  <a:lnTo>
                    <a:pt x="217" y="349"/>
                  </a:lnTo>
                  <a:lnTo>
                    <a:pt x="217" y="350"/>
                  </a:lnTo>
                  <a:lnTo>
                    <a:pt x="217" y="351"/>
                  </a:lnTo>
                  <a:lnTo>
                    <a:pt x="216" y="351"/>
                  </a:lnTo>
                  <a:lnTo>
                    <a:pt x="215" y="351"/>
                  </a:lnTo>
                  <a:lnTo>
                    <a:pt x="214" y="352"/>
                  </a:lnTo>
                  <a:lnTo>
                    <a:pt x="214" y="353"/>
                  </a:lnTo>
                  <a:lnTo>
                    <a:pt x="215" y="353"/>
                  </a:lnTo>
                  <a:lnTo>
                    <a:pt x="215" y="354"/>
                  </a:lnTo>
                  <a:lnTo>
                    <a:pt x="214" y="354"/>
                  </a:lnTo>
                  <a:lnTo>
                    <a:pt x="215" y="354"/>
                  </a:lnTo>
                  <a:lnTo>
                    <a:pt x="215" y="356"/>
                  </a:lnTo>
                  <a:lnTo>
                    <a:pt x="215" y="357"/>
                  </a:lnTo>
                  <a:lnTo>
                    <a:pt x="215" y="358"/>
                  </a:lnTo>
                  <a:lnTo>
                    <a:pt x="214" y="358"/>
                  </a:lnTo>
                  <a:lnTo>
                    <a:pt x="214" y="359"/>
                  </a:lnTo>
                  <a:lnTo>
                    <a:pt x="214" y="360"/>
                  </a:lnTo>
                  <a:lnTo>
                    <a:pt x="214" y="361"/>
                  </a:lnTo>
                  <a:lnTo>
                    <a:pt x="214" y="362"/>
                  </a:lnTo>
                  <a:lnTo>
                    <a:pt x="214" y="363"/>
                  </a:lnTo>
                  <a:lnTo>
                    <a:pt x="214" y="365"/>
                  </a:lnTo>
                  <a:lnTo>
                    <a:pt x="213" y="365"/>
                  </a:lnTo>
                  <a:lnTo>
                    <a:pt x="212" y="365"/>
                  </a:lnTo>
                  <a:lnTo>
                    <a:pt x="212" y="363"/>
                  </a:lnTo>
                  <a:lnTo>
                    <a:pt x="211" y="363"/>
                  </a:lnTo>
                  <a:lnTo>
                    <a:pt x="210" y="363"/>
                  </a:lnTo>
                  <a:lnTo>
                    <a:pt x="210" y="362"/>
                  </a:lnTo>
                  <a:lnTo>
                    <a:pt x="208" y="362"/>
                  </a:lnTo>
                  <a:lnTo>
                    <a:pt x="208" y="361"/>
                  </a:lnTo>
                  <a:lnTo>
                    <a:pt x="207" y="361"/>
                  </a:lnTo>
                  <a:lnTo>
                    <a:pt x="206" y="361"/>
                  </a:lnTo>
                  <a:lnTo>
                    <a:pt x="206" y="360"/>
                  </a:lnTo>
                  <a:lnTo>
                    <a:pt x="206" y="359"/>
                  </a:lnTo>
                  <a:lnTo>
                    <a:pt x="205" y="358"/>
                  </a:lnTo>
                  <a:lnTo>
                    <a:pt x="204" y="358"/>
                  </a:lnTo>
                  <a:lnTo>
                    <a:pt x="204" y="359"/>
                  </a:lnTo>
                  <a:lnTo>
                    <a:pt x="204" y="360"/>
                  </a:lnTo>
                  <a:lnTo>
                    <a:pt x="203" y="360"/>
                  </a:lnTo>
                  <a:lnTo>
                    <a:pt x="202" y="359"/>
                  </a:lnTo>
                  <a:lnTo>
                    <a:pt x="200" y="359"/>
                  </a:lnTo>
                  <a:lnTo>
                    <a:pt x="200" y="358"/>
                  </a:lnTo>
                  <a:lnTo>
                    <a:pt x="200" y="357"/>
                  </a:lnTo>
                  <a:lnTo>
                    <a:pt x="199" y="357"/>
                  </a:lnTo>
                  <a:lnTo>
                    <a:pt x="198" y="357"/>
                  </a:lnTo>
                  <a:lnTo>
                    <a:pt x="198" y="356"/>
                  </a:lnTo>
                  <a:lnTo>
                    <a:pt x="197" y="356"/>
                  </a:lnTo>
                  <a:lnTo>
                    <a:pt x="197" y="357"/>
                  </a:lnTo>
                  <a:lnTo>
                    <a:pt x="196" y="357"/>
                  </a:lnTo>
                  <a:lnTo>
                    <a:pt x="195" y="357"/>
                  </a:lnTo>
                  <a:lnTo>
                    <a:pt x="194" y="357"/>
                  </a:lnTo>
                  <a:lnTo>
                    <a:pt x="193" y="357"/>
                  </a:lnTo>
                  <a:lnTo>
                    <a:pt x="193" y="356"/>
                  </a:lnTo>
                  <a:lnTo>
                    <a:pt x="191" y="356"/>
                  </a:lnTo>
                  <a:lnTo>
                    <a:pt x="191" y="354"/>
                  </a:lnTo>
                  <a:lnTo>
                    <a:pt x="191" y="353"/>
                  </a:lnTo>
                  <a:lnTo>
                    <a:pt x="191" y="352"/>
                  </a:lnTo>
                  <a:lnTo>
                    <a:pt x="191" y="351"/>
                  </a:lnTo>
                  <a:lnTo>
                    <a:pt x="193" y="351"/>
                  </a:lnTo>
                  <a:lnTo>
                    <a:pt x="193" y="350"/>
                  </a:lnTo>
                  <a:lnTo>
                    <a:pt x="194" y="350"/>
                  </a:lnTo>
                  <a:lnTo>
                    <a:pt x="194" y="349"/>
                  </a:lnTo>
                  <a:lnTo>
                    <a:pt x="194" y="348"/>
                  </a:lnTo>
                  <a:lnTo>
                    <a:pt x="194" y="346"/>
                  </a:lnTo>
                  <a:lnTo>
                    <a:pt x="195" y="346"/>
                  </a:lnTo>
                  <a:lnTo>
                    <a:pt x="195" y="345"/>
                  </a:lnTo>
                  <a:lnTo>
                    <a:pt x="194" y="345"/>
                  </a:lnTo>
                  <a:lnTo>
                    <a:pt x="194" y="346"/>
                  </a:lnTo>
                  <a:lnTo>
                    <a:pt x="193" y="346"/>
                  </a:lnTo>
                  <a:lnTo>
                    <a:pt x="193" y="345"/>
                  </a:lnTo>
                  <a:lnTo>
                    <a:pt x="193" y="344"/>
                  </a:lnTo>
                  <a:lnTo>
                    <a:pt x="191" y="344"/>
                  </a:lnTo>
                  <a:lnTo>
                    <a:pt x="191" y="343"/>
                  </a:lnTo>
                  <a:lnTo>
                    <a:pt x="193" y="343"/>
                  </a:lnTo>
                  <a:lnTo>
                    <a:pt x="193" y="342"/>
                  </a:lnTo>
                  <a:lnTo>
                    <a:pt x="191" y="342"/>
                  </a:lnTo>
                  <a:lnTo>
                    <a:pt x="191" y="341"/>
                  </a:lnTo>
                  <a:lnTo>
                    <a:pt x="190" y="341"/>
                  </a:lnTo>
                  <a:lnTo>
                    <a:pt x="190" y="340"/>
                  </a:lnTo>
                  <a:lnTo>
                    <a:pt x="189" y="339"/>
                  </a:lnTo>
                  <a:lnTo>
                    <a:pt x="188" y="339"/>
                  </a:lnTo>
                  <a:lnTo>
                    <a:pt x="188" y="337"/>
                  </a:lnTo>
                  <a:lnTo>
                    <a:pt x="187" y="337"/>
                  </a:lnTo>
                  <a:lnTo>
                    <a:pt x="187" y="336"/>
                  </a:lnTo>
                  <a:lnTo>
                    <a:pt x="186" y="336"/>
                  </a:lnTo>
                  <a:lnTo>
                    <a:pt x="186" y="335"/>
                  </a:lnTo>
                  <a:lnTo>
                    <a:pt x="185" y="335"/>
                  </a:lnTo>
                  <a:lnTo>
                    <a:pt x="183" y="335"/>
                  </a:lnTo>
                  <a:lnTo>
                    <a:pt x="182" y="335"/>
                  </a:lnTo>
                  <a:lnTo>
                    <a:pt x="182" y="334"/>
                  </a:lnTo>
                  <a:lnTo>
                    <a:pt x="181" y="334"/>
                  </a:lnTo>
                  <a:lnTo>
                    <a:pt x="180" y="334"/>
                  </a:lnTo>
                  <a:lnTo>
                    <a:pt x="180" y="333"/>
                  </a:lnTo>
                  <a:lnTo>
                    <a:pt x="180" y="332"/>
                  </a:lnTo>
                  <a:lnTo>
                    <a:pt x="179" y="332"/>
                  </a:lnTo>
                  <a:lnTo>
                    <a:pt x="178" y="332"/>
                  </a:lnTo>
                  <a:lnTo>
                    <a:pt x="178" y="331"/>
                  </a:lnTo>
                  <a:lnTo>
                    <a:pt x="178" y="329"/>
                  </a:lnTo>
                  <a:lnTo>
                    <a:pt x="178" y="328"/>
                  </a:lnTo>
                  <a:lnTo>
                    <a:pt x="178" y="327"/>
                  </a:lnTo>
                  <a:lnTo>
                    <a:pt x="177" y="327"/>
                  </a:lnTo>
                  <a:lnTo>
                    <a:pt x="177" y="328"/>
                  </a:lnTo>
                  <a:lnTo>
                    <a:pt x="175" y="328"/>
                  </a:lnTo>
                  <a:lnTo>
                    <a:pt x="175" y="327"/>
                  </a:lnTo>
                  <a:lnTo>
                    <a:pt x="174" y="327"/>
                  </a:lnTo>
                  <a:lnTo>
                    <a:pt x="173" y="327"/>
                  </a:lnTo>
                  <a:lnTo>
                    <a:pt x="173" y="328"/>
                  </a:lnTo>
                  <a:lnTo>
                    <a:pt x="173" y="327"/>
                  </a:lnTo>
                  <a:lnTo>
                    <a:pt x="172" y="327"/>
                  </a:lnTo>
                  <a:lnTo>
                    <a:pt x="171" y="327"/>
                  </a:lnTo>
                  <a:lnTo>
                    <a:pt x="171" y="326"/>
                  </a:lnTo>
                  <a:lnTo>
                    <a:pt x="171" y="325"/>
                  </a:lnTo>
                  <a:lnTo>
                    <a:pt x="171" y="324"/>
                  </a:lnTo>
                  <a:lnTo>
                    <a:pt x="171" y="323"/>
                  </a:lnTo>
                  <a:lnTo>
                    <a:pt x="170" y="323"/>
                  </a:lnTo>
                  <a:lnTo>
                    <a:pt x="170" y="324"/>
                  </a:lnTo>
                  <a:lnTo>
                    <a:pt x="169" y="324"/>
                  </a:lnTo>
                  <a:lnTo>
                    <a:pt x="169" y="325"/>
                  </a:lnTo>
                  <a:lnTo>
                    <a:pt x="168" y="325"/>
                  </a:lnTo>
                  <a:lnTo>
                    <a:pt x="168" y="324"/>
                  </a:lnTo>
                  <a:lnTo>
                    <a:pt x="166" y="324"/>
                  </a:lnTo>
                  <a:lnTo>
                    <a:pt x="165" y="324"/>
                  </a:lnTo>
                  <a:lnTo>
                    <a:pt x="165" y="323"/>
                  </a:lnTo>
                  <a:lnTo>
                    <a:pt x="165" y="324"/>
                  </a:lnTo>
                  <a:lnTo>
                    <a:pt x="165" y="323"/>
                  </a:lnTo>
                  <a:lnTo>
                    <a:pt x="164" y="323"/>
                  </a:lnTo>
                  <a:lnTo>
                    <a:pt x="164" y="322"/>
                  </a:lnTo>
                  <a:lnTo>
                    <a:pt x="164" y="320"/>
                  </a:lnTo>
                  <a:lnTo>
                    <a:pt x="163" y="320"/>
                  </a:lnTo>
                  <a:lnTo>
                    <a:pt x="163" y="319"/>
                  </a:lnTo>
                  <a:lnTo>
                    <a:pt x="162" y="319"/>
                  </a:lnTo>
                  <a:lnTo>
                    <a:pt x="162" y="318"/>
                  </a:lnTo>
                  <a:lnTo>
                    <a:pt x="162" y="317"/>
                  </a:lnTo>
                  <a:lnTo>
                    <a:pt x="161" y="317"/>
                  </a:lnTo>
                  <a:lnTo>
                    <a:pt x="161" y="316"/>
                  </a:lnTo>
                  <a:lnTo>
                    <a:pt x="161" y="315"/>
                  </a:lnTo>
                  <a:lnTo>
                    <a:pt x="162" y="315"/>
                  </a:lnTo>
                  <a:lnTo>
                    <a:pt x="162" y="314"/>
                  </a:lnTo>
                  <a:lnTo>
                    <a:pt x="163" y="314"/>
                  </a:lnTo>
                  <a:lnTo>
                    <a:pt x="163" y="312"/>
                  </a:lnTo>
                  <a:lnTo>
                    <a:pt x="164" y="312"/>
                  </a:lnTo>
                  <a:lnTo>
                    <a:pt x="165" y="312"/>
                  </a:lnTo>
                  <a:lnTo>
                    <a:pt x="166" y="312"/>
                  </a:lnTo>
                  <a:lnTo>
                    <a:pt x="168" y="312"/>
                  </a:lnTo>
                  <a:lnTo>
                    <a:pt x="169" y="312"/>
                  </a:lnTo>
                  <a:lnTo>
                    <a:pt x="170" y="312"/>
                  </a:lnTo>
                  <a:lnTo>
                    <a:pt x="171" y="312"/>
                  </a:lnTo>
                  <a:lnTo>
                    <a:pt x="172" y="312"/>
                  </a:lnTo>
                  <a:lnTo>
                    <a:pt x="173" y="312"/>
                  </a:lnTo>
                  <a:lnTo>
                    <a:pt x="173" y="314"/>
                  </a:lnTo>
                  <a:lnTo>
                    <a:pt x="174" y="314"/>
                  </a:lnTo>
                  <a:lnTo>
                    <a:pt x="175" y="314"/>
                  </a:lnTo>
                  <a:lnTo>
                    <a:pt x="177" y="312"/>
                  </a:lnTo>
                  <a:lnTo>
                    <a:pt x="178" y="312"/>
                  </a:lnTo>
                  <a:lnTo>
                    <a:pt x="179" y="312"/>
                  </a:lnTo>
                  <a:lnTo>
                    <a:pt x="180" y="312"/>
                  </a:lnTo>
                  <a:lnTo>
                    <a:pt x="180" y="311"/>
                  </a:lnTo>
                  <a:lnTo>
                    <a:pt x="180" y="310"/>
                  </a:lnTo>
                  <a:lnTo>
                    <a:pt x="180" y="309"/>
                  </a:lnTo>
                  <a:lnTo>
                    <a:pt x="180" y="308"/>
                  </a:lnTo>
                  <a:lnTo>
                    <a:pt x="181" y="308"/>
                  </a:lnTo>
                  <a:lnTo>
                    <a:pt x="181" y="307"/>
                  </a:lnTo>
                  <a:lnTo>
                    <a:pt x="182" y="307"/>
                  </a:lnTo>
                  <a:lnTo>
                    <a:pt x="183" y="307"/>
                  </a:lnTo>
                  <a:lnTo>
                    <a:pt x="183" y="306"/>
                  </a:lnTo>
                  <a:lnTo>
                    <a:pt x="182" y="306"/>
                  </a:lnTo>
                  <a:lnTo>
                    <a:pt x="182" y="304"/>
                  </a:lnTo>
                  <a:lnTo>
                    <a:pt x="182" y="303"/>
                  </a:lnTo>
                  <a:lnTo>
                    <a:pt x="183" y="303"/>
                  </a:lnTo>
                  <a:lnTo>
                    <a:pt x="183" y="302"/>
                  </a:lnTo>
                  <a:lnTo>
                    <a:pt x="185" y="302"/>
                  </a:lnTo>
                  <a:lnTo>
                    <a:pt x="186" y="301"/>
                  </a:lnTo>
                  <a:lnTo>
                    <a:pt x="187" y="301"/>
                  </a:lnTo>
                  <a:lnTo>
                    <a:pt x="187" y="300"/>
                  </a:lnTo>
                  <a:lnTo>
                    <a:pt x="188" y="300"/>
                  </a:lnTo>
                  <a:lnTo>
                    <a:pt x="189" y="300"/>
                  </a:lnTo>
                  <a:lnTo>
                    <a:pt x="189" y="299"/>
                  </a:lnTo>
                  <a:lnTo>
                    <a:pt x="190" y="299"/>
                  </a:lnTo>
                  <a:lnTo>
                    <a:pt x="191" y="300"/>
                  </a:lnTo>
                  <a:lnTo>
                    <a:pt x="191" y="299"/>
                  </a:lnTo>
                  <a:lnTo>
                    <a:pt x="191" y="298"/>
                  </a:lnTo>
                  <a:lnTo>
                    <a:pt x="191" y="297"/>
                  </a:lnTo>
                  <a:lnTo>
                    <a:pt x="191" y="295"/>
                  </a:lnTo>
                  <a:lnTo>
                    <a:pt x="193" y="295"/>
                  </a:lnTo>
                  <a:lnTo>
                    <a:pt x="193" y="294"/>
                  </a:lnTo>
                  <a:lnTo>
                    <a:pt x="194" y="294"/>
                  </a:lnTo>
                  <a:lnTo>
                    <a:pt x="194" y="293"/>
                  </a:lnTo>
                  <a:lnTo>
                    <a:pt x="194" y="292"/>
                  </a:lnTo>
                  <a:lnTo>
                    <a:pt x="194" y="291"/>
                  </a:lnTo>
                  <a:lnTo>
                    <a:pt x="194" y="290"/>
                  </a:lnTo>
                  <a:lnTo>
                    <a:pt x="194" y="289"/>
                  </a:lnTo>
                  <a:lnTo>
                    <a:pt x="194" y="287"/>
                  </a:lnTo>
                  <a:lnTo>
                    <a:pt x="194" y="286"/>
                  </a:lnTo>
                  <a:lnTo>
                    <a:pt x="194" y="285"/>
                  </a:lnTo>
                  <a:lnTo>
                    <a:pt x="194" y="284"/>
                  </a:lnTo>
                  <a:lnTo>
                    <a:pt x="195" y="284"/>
                  </a:lnTo>
                  <a:lnTo>
                    <a:pt x="195" y="283"/>
                  </a:lnTo>
                  <a:lnTo>
                    <a:pt x="196" y="283"/>
                  </a:lnTo>
                  <a:lnTo>
                    <a:pt x="196" y="282"/>
                  </a:lnTo>
                  <a:lnTo>
                    <a:pt x="197" y="282"/>
                  </a:lnTo>
                  <a:lnTo>
                    <a:pt x="197" y="281"/>
                  </a:lnTo>
                  <a:lnTo>
                    <a:pt x="197" y="280"/>
                  </a:lnTo>
                  <a:lnTo>
                    <a:pt x="197" y="278"/>
                  </a:lnTo>
                  <a:lnTo>
                    <a:pt x="197" y="277"/>
                  </a:lnTo>
                  <a:lnTo>
                    <a:pt x="198" y="277"/>
                  </a:lnTo>
                  <a:lnTo>
                    <a:pt x="198" y="276"/>
                  </a:lnTo>
                  <a:lnTo>
                    <a:pt x="199" y="276"/>
                  </a:lnTo>
                  <a:lnTo>
                    <a:pt x="199" y="275"/>
                  </a:lnTo>
                  <a:lnTo>
                    <a:pt x="199" y="274"/>
                  </a:lnTo>
                  <a:lnTo>
                    <a:pt x="200" y="274"/>
                  </a:lnTo>
                  <a:lnTo>
                    <a:pt x="200" y="273"/>
                  </a:lnTo>
                  <a:lnTo>
                    <a:pt x="202" y="273"/>
                  </a:lnTo>
                  <a:lnTo>
                    <a:pt x="202" y="272"/>
                  </a:lnTo>
                  <a:lnTo>
                    <a:pt x="203" y="272"/>
                  </a:lnTo>
                  <a:lnTo>
                    <a:pt x="203" y="270"/>
                  </a:lnTo>
                  <a:lnTo>
                    <a:pt x="204" y="270"/>
                  </a:lnTo>
                  <a:lnTo>
                    <a:pt x="204" y="269"/>
                  </a:lnTo>
                  <a:lnTo>
                    <a:pt x="205" y="269"/>
                  </a:lnTo>
                  <a:lnTo>
                    <a:pt x="205" y="268"/>
                  </a:lnTo>
                  <a:lnTo>
                    <a:pt x="206" y="268"/>
                  </a:lnTo>
                  <a:lnTo>
                    <a:pt x="206" y="267"/>
                  </a:lnTo>
                  <a:lnTo>
                    <a:pt x="207" y="267"/>
                  </a:lnTo>
                  <a:lnTo>
                    <a:pt x="207" y="266"/>
                  </a:lnTo>
                  <a:lnTo>
                    <a:pt x="206" y="266"/>
                  </a:lnTo>
                  <a:lnTo>
                    <a:pt x="207" y="266"/>
                  </a:lnTo>
                  <a:lnTo>
                    <a:pt x="207" y="265"/>
                  </a:lnTo>
                  <a:lnTo>
                    <a:pt x="206" y="266"/>
                  </a:lnTo>
                  <a:lnTo>
                    <a:pt x="205" y="266"/>
                  </a:lnTo>
                  <a:lnTo>
                    <a:pt x="206" y="266"/>
                  </a:lnTo>
                  <a:lnTo>
                    <a:pt x="206" y="265"/>
                  </a:lnTo>
                  <a:lnTo>
                    <a:pt x="207" y="265"/>
                  </a:lnTo>
                  <a:lnTo>
                    <a:pt x="206" y="265"/>
                  </a:lnTo>
                  <a:lnTo>
                    <a:pt x="205" y="266"/>
                  </a:lnTo>
                  <a:lnTo>
                    <a:pt x="205" y="265"/>
                  </a:lnTo>
                  <a:lnTo>
                    <a:pt x="206" y="265"/>
                  </a:lnTo>
                  <a:lnTo>
                    <a:pt x="207" y="265"/>
                  </a:lnTo>
                  <a:lnTo>
                    <a:pt x="206" y="265"/>
                  </a:lnTo>
                  <a:lnTo>
                    <a:pt x="205" y="264"/>
                  </a:lnTo>
                  <a:lnTo>
                    <a:pt x="204" y="264"/>
                  </a:lnTo>
                  <a:lnTo>
                    <a:pt x="203" y="264"/>
                  </a:lnTo>
                  <a:lnTo>
                    <a:pt x="202" y="264"/>
                  </a:lnTo>
                  <a:lnTo>
                    <a:pt x="202" y="265"/>
                  </a:lnTo>
                  <a:lnTo>
                    <a:pt x="200" y="265"/>
                  </a:lnTo>
                  <a:lnTo>
                    <a:pt x="200" y="266"/>
                  </a:lnTo>
                  <a:lnTo>
                    <a:pt x="199" y="266"/>
                  </a:lnTo>
                  <a:lnTo>
                    <a:pt x="199" y="267"/>
                  </a:lnTo>
                  <a:lnTo>
                    <a:pt x="198" y="268"/>
                  </a:lnTo>
                  <a:lnTo>
                    <a:pt x="198" y="269"/>
                  </a:lnTo>
                  <a:lnTo>
                    <a:pt x="197" y="269"/>
                  </a:lnTo>
                  <a:lnTo>
                    <a:pt x="197" y="270"/>
                  </a:lnTo>
                  <a:lnTo>
                    <a:pt x="196" y="270"/>
                  </a:lnTo>
                  <a:lnTo>
                    <a:pt x="196" y="272"/>
                  </a:lnTo>
                  <a:lnTo>
                    <a:pt x="195" y="272"/>
                  </a:lnTo>
                  <a:lnTo>
                    <a:pt x="195" y="273"/>
                  </a:lnTo>
                  <a:lnTo>
                    <a:pt x="194" y="273"/>
                  </a:lnTo>
                  <a:lnTo>
                    <a:pt x="194" y="274"/>
                  </a:lnTo>
                  <a:lnTo>
                    <a:pt x="193" y="274"/>
                  </a:lnTo>
                  <a:lnTo>
                    <a:pt x="193" y="275"/>
                  </a:lnTo>
                  <a:lnTo>
                    <a:pt x="191" y="275"/>
                  </a:lnTo>
                  <a:lnTo>
                    <a:pt x="190" y="275"/>
                  </a:lnTo>
                  <a:lnTo>
                    <a:pt x="190" y="274"/>
                  </a:lnTo>
                  <a:lnTo>
                    <a:pt x="189" y="274"/>
                  </a:lnTo>
                  <a:lnTo>
                    <a:pt x="189" y="273"/>
                  </a:lnTo>
                  <a:lnTo>
                    <a:pt x="189" y="272"/>
                  </a:lnTo>
                  <a:lnTo>
                    <a:pt x="188" y="272"/>
                  </a:lnTo>
                  <a:lnTo>
                    <a:pt x="187" y="272"/>
                  </a:lnTo>
                  <a:lnTo>
                    <a:pt x="187" y="273"/>
                  </a:lnTo>
                  <a:lnTo>
                    <a:pt x="186" y="273"/>
                  </a:lnTo>
                  <a:lnTo>
                    <a:pt x="186" y="272"/>
                  </a:lnTo>
                  <a:lnTo>
                    <a:pt x="185" y="272"/>
                  </a:lnTo>
                  <a:lnTo>
                    <a:pt x="185" y="270"/>
                  </a:lnTo>
                  <a:lnTo>
                    <a:pt x="183" y="270"/>
                  </a:lnTo>
                  <a:lnTo>
                    <a:pt x="183" y="269"/>
                  </a:lnTo>
                  <a:lnTo>
                    <a:pt x="182" y="269"/>
                  </a:lnTo>
                  <a:lnTo>
                    <a:pt x="181" y="269"/>
                  </a:lnTo>
                  <a:lnTo>
                    <a:pt x="181" y="268"/>
                  </a:lnTo>
                  <a:lnTo>
                    <a:pt x="181" y="267"/>
                  </a:lnTo>
                  <a:lnTo>
                    <a:pt x="180" y="267"/>
                  </a:lnTo>
                  <a:lnTo>
                    <a:pt x="180" y="266"/>
                  </a:lnTo>
                  <a:lnTo>
                    <a:pt x="180" y="265"/>
                  </a:lnTo>
                  <a:lnTo>
                    <a:pt x="180" y="264"/>
                  </a:lnTo>
                  <a:lnTo>
                    <a:pt x="180" y="263"/>
                  </a:lnTo>
                  <a:lnTo>
                    <a:pt x="180" y="261"/>
                  </a:lnTo>
                  <a:lnTo>
                    <a:pt x="180" y="260"/>
                  </a:lnTo>
                  <a:lnTo>
                    <a:pt x="180" y="259"/>
                  </a:lnTo>
                  <a:lnTo>
                    <a:pt x="181" y="259"/>
                  </a:lnTo>
                  <a:lnTo>
                    <a:pt x="182" y="258"/>
                  </a:lnTo>
                  <a:lnTo>
                    <a:pt x="182" y="257"/>
                  </a:lnTo>
                  <a:lnTo>
                    <a:pt x="183" y="257"/>
                  </a:lnTo>
                  <a:lnTo>
                    <a:pt x="185" y="257"/>
                  </a:lnTo>
                  <a:lnTo>
                    <a:pt x="185" y="256"/>
                  </a:lnTo>
                  <a:lnTo>
                    <a:pt x="183" y="256"/>
                  </a:lnTo>
                  <a:lnTo>
                    <a:pt x="183" y="255"/>
                  </a:lnTo>
                  <a:lnTo>
                    <a:pt x="183" y="253"/>
                  </a:lnTo>
                  <a:lnTo>
                    <a:pt x="185" y="253"/>
                  </a:lnTo>
                  <a:lnTo>
                    <a:pt x="185" y="252"/>
                  </a:lnTo>
                  <a:lnTo>
                    <a:pt x="185" y="251"/>
                  </a:lnTo>
                  <a:lnTo>
                    <a:pt x="185" y="250"/>
                  </a:lnTo>
                  <a:lnTo>
                    <a:pt x="185" y="249"/>
                  </a:lnTo>
                  <a:lnTo>
                    <a:pt x="185" y="248"/>
                  </a:lnTo>
                  <a:lnTo>
                    <a:pt x="186" y="248"/>
                  </a:lnTo>
                  <a:lnTo>
                    <a:pt x="187" y="248"/>
                  </a:lnTo>
                  <a:lnTo>
                    <a:pt x="187" y="247"/>
                  </a:lnTo>
                  <a:lnTo>
                    <a:pt x="186" y="247"/>
                  </a:lnTo>
                  <a:lnTo>
                    <a:pt x="185" y="247"/>
                  </a:lnTo>
                  <a:lnTo>
                    <a:pt x="185" y="246"/>
                  </a:lnTo>
                  <a:lnTo>
                    <a:pt x="183" y="246"/>
                  </a:lnTo>
                  <a:lnTo>
                    <a:pt x="183" y="244"/>
                  </a:lnTo>
                  <a:lnTo>
                    <a:pt x="183" y="243"/>
                  </a:lnTo>
                  <a:lnTo>
                    <a:pt x="183" y="242"/>
                  </a:lnTo>
                  <a:lnTo>
                    <a:pt x="182" y="242"/>
                  </a:lnTo>
                  <a:lnTo>
                    <a:pt x="181" y="242"/>
                  </a:lnTo>
                  <a:lnTo>
                    <a:pt x="181" y="243"/>
                  </a:lnTo>
                  <a:lnTo>
                    <a:pt x="182" y="243"/>
                  </a:lnTo>
                  <a:lnTo>
                    <a:pt x="182" y="244"/>
                  </a:lnTo>
                  <a:lnTo>
                    <a:pt x="181" y="244"/>
                  </a:lnTo>
                  <a:lnTo>
                    <a:pt x="181" y="243"/>
                  </a:lnTo>
                  <a:lnTo>
                    <a:pt x="181" y="242"/>
                  </a:lnTo>
                  <a:lnTo>
                    <a:pt x="181" y="243"/>
                  </a:lnTo>
                  <a:lnTo>
                    <a:pt x="181" y="244"/>
                  </a:lnTo>
                  <a:lnTo>
                    <a:pt x="181" y="246"/>
                  </a:lnTo>
                  <a:lnTo>
                    <a:pt x="181" y="247"/>
                  </a:lnTo>
                  <a:lnTo>
                    <a:pt x="181" y="248"/>
                  </a:lnTo>
                  <a:lnTo>
                    <a:pt x="181" y="249"/>
                  </a:lnTo>
                  <a:lnTo>
                    <a:pt x="181" y="250"/>
                  </a:lnTo>
                  <a:lnTo>
                    <a:pt x="181" y="251"/>
                  </a:lnTo>
                  <a:lnTo>
                    <a:pt x="181" y="252"/>
                  </a:lnTo>
                  <a:lnTo>
                    <a:pt x="181" y="253"/>
                  </a:lnTo>
                  <a:lnTo>
                    <a:pt x="180" y="255"/>
                  </a:lnTo>
                  <a:lnTo>
                    <a:pt x="180" y="256"/>
                  </a:lnTo>
                  <a:lnTo>
                    <a:pt x="179" y="256"/>
                  </a:lnTo>
                  <a:lnTo>
                    <a:pt x="179" y="257"/>
                  </a:lnTo>
                  <a:lnTo>
                    <a:pt x="178" y="257"/>
                  </a:lnTo>
                  <a:lnTo>
                    <a:pt x="178" y="258"/>
                  </a:lnTo>
                  <a:lnTo>
                    <a:pt x="178" y="259"/>
                  </a:lnTo>
                  <a:lnTo>
                    <a:pt x="177" y="259"/>
                  </a:lnTo>
                  <a:lnTo>
                    <a:pt x="177" y="258"/>
                  </a:lnTo>
                  <a:lnTo>
                    <a:pt x="175" y="258"/>
                  </a:lnTo>
                  <a:lnTo>
                    <a:pt x="175" y="257"/>
                  </a:lnTo>
                  <a:lnTo>
                    <a:pt x="174" y="257"/>
                  </a:lnTo>
                  <a:lnTo>
                    <a:pt x="174" y="256"/>
                  </a:lnTo>
                  <a:lnTo>
                    <a:pt x="174" y="255"/>
                  </a:lnTo>
                  <a:lnTo>
                    <a:pt x="174" y="253"/>
                  </a:lnTo>
                  <a:lnTo>
                    <a:pt x="173" y="253"/>
                  </a:lnTo>
                  <a:lnTo>
                    <a:pt x="173" y="252"/>
                  </a:lnTo>
                  <a:lnTo>
                    <a:pt x="173" y="251"/>
                  </a:lnTo>
                  <a:lnTo>
                    <a:pt x="173" y="250"/>
                  </a:lnTo>
                  <a:lnTo>
                    <a:pt x="173" y="249"/>
                  </a:lnTo>
                  <a:lnTo>
                    <a:pt x="173" y="248"/>
                  </a:lnTo>
                  <a:lnTo>
                    <a:pt x="172" y="248"/>
                  </a:lnTo>
                  <a:lnTo>
                    <a:pt x="172" y="247"/>
                  </a:lnTo>
                  <a:lnTo>
                    <a:pt x="172" y="246"/>
                  </a:lnTo>
                  <a:lnTo>
                    <a:pt x="172" y="244"/>
                  </a:lnTo>
                  <a:lnTo>
                    <a:pt x="172" y="243"/>
                  </a:lnTo>
                  <a:lnTo>
                    <a:pt x="171" y="243"/>
                  </a:lnTo>
                  <a:lnTo>
                    <a:pt x="171" y="242"/>
                  </a:lnTo>
                  <a:lnTo>
                    <a:pt x="170" y="242"/>
                  </a:lnTo>
                  <a:lnTo>
                    <a:pt x="170" y="241"/>
                  </a:lnTo>
                  <a:lnTo>
                    <a:pt x="170" y="240"/>
                  </a:lnTo>
                  <a:lnTo>
                    <a:pt x="169" y="240"/>
                  </a:lnTo>
                  <a:lnTo>
                    <a:pt x="168" y="240"/>
                  </a:lnTo>
                  <a:lnTo>
                    <a:pt x="168" y="239"/>
                  </a:lnTo>
                  <a:lnTo>
                    <a:pt x="166" y="239"/>
                  </a:lnTo>
                  <a:lnTo>
                    <a:pt x="166" y="238"/>
                  </a:lnTo>
                  <a:lnTo>
                    <a:pt x="165" y="238"/>
                  </a:lnTo>
                  <a:lnTo>
                    <a:pt x="165" y="236"/>
                  </a:lnTo>
                  <a:lnTo>
                    <a:pt x="164" y="236"/>
                  </a:lnTo>
                  <a:lnTo>
                    <a:pt x="164" y="235"/>
                  </a:lnTo>
                  <a:lnTo>
                    <a:pt x="163" y="235"/>
                  </a:lnTo>
                  <a:lnTo>
                    <a:pt x="163" y="234"/>
                  </a:lnTo>
                  <a:lnTo>
                    <a:pt x="162" y="234"/>
                  </a:lnTo>
                  <a:lnTo>
                    <a:pt x="161" y="234"/>
                  </a:lnTo>
                  <a:lnTo>
                    <a:pt x="160" y="234"/>
                  </a:lnTo>
                  <a:lnTo>
                    <a:pt x="158" y="234"/>
                  </a:lnTo>
                  <a:lnTo>
                    <a:pt x="157" y="234"/>
                  </a:lnTo>
                  <a:lnTo>
                    <a:pt x="157" y="233"/>
                  </a:lnTo>
                  <a:lnTo>
                    <a:pt x="157" y="232"/>
                  </a:lnTo>
                  <a:lnTo>
                    <a:pt x="156" y="232"/>
                  </a:lnTo>
                  <a:lnTo>
                    <a:pt x="156" y="231"/>
                  </a:lnTo>
                  <a:lnTo>
                    <a:pt x="156" y="230"/>
                  </a:lnTo>
                  <a:lnTo>
                    <a:pt x="156" y="228"/>
                  </a:lnTo>
                  <a:lnTo>
                    <a:pt x="156" y="227"/>
                  </a:lnTo>
                  <a:lnTo>
                    <a:pt x="155" y="227"/>
                  </a:lnTo>
                  <a:lnTo>
                    <a:pt x="155" y="226"/>
                  </a:lnTo>
                  <a:lnTo>
                    <a:pt x="154" y="226"/>
                  </a:lnTo>
                  <a:lnTo>
                    <a:pt x="154" y="225"/>
                  </a:lnTo>
                  <a:lnTo>
                    <a:pt x="154" y="224"/>
                  </a:lnTo>
                  <a:lnTo>
                    <a:pt x="153" y="224"/>
                  </a:lnTo>
                  <a:lnTo>
                    <a:pt x="153" y="223"/>
                  </a:lnTo>
                  <a:lnTo>
                    <a:pt x="153" y="222"/>
                  </a:lnTo>
                  <a:lnTo>
                    <a:pt x="152" y="222"/>
                  </a:lnTo>
                  <a:lnTo>
                    <a:pt x="151" y="222"/>
                  </a:lnTo>
                  <a:lnTo>
                    <a:pt x="151" y="221"/>
                  </a:lnTo>
                  <a:lnTo>
                    <a:pt x="149" y="221"/>
                  </a:lnTo>
                  <a:lnTo>
                    <a:pt x="149" y="219"/>
                  </a:lnTo>
                  <a:lnTo>
                    <a:pt x="148" y="219"/>
                  </a:lnTo>
                  <a:lnTo>
                    <a:pt x="147" y="218"/>
                  </a:lnTo>
                  <a:lnTo>
                    <a:pt x="147" y="217"/>
                  </a:lnTo>
                  <a:lnTo>
                    <a:pt x="146" y="217"/>
                  </a:lnTo>
                  <a:lnTo>
                    <a:pt x="146" y="216"/>
                  </a:lnTo>
                  <a:lnTo>
                    <a:pt x="145" y="216"/>
                  </a:lnTo>
                  <a:lnTo>
                    <a:pt x="145" y="217"/>
                  </a:lnTo>
                  <a:lnTo>
                    <a:pt x="145" y="216"/>
                  </a:lnTo>
                  <a:lnTo>
                    <a:pt x="144" y="216"/>
                  </a:lnTo>
                  <a:lnTo>
                    <a:pt x="143" y="216"/>
                  </a:lnTo>
                  <a:lnTo>
                    <a:pt x="143" y="215"/>
                  </a:lnTo>
                  <a:lnTo>
                    <a:pt x="141" y="215"/>
                  </a:lnTo>
                  <a:lnTo>
                    <a:pt x="141" y="214"/>
                  </a:lnTo>
                  <a:lnTo>
                    <a:pt x="141" y="213"/>
                  </a:lnTo>
                  <a:lnTo>
                    <a:pt x="141" y="211"/>
                  </a:lnTo>
                  <a:lnTo>
                    <a:pt x="141" y="210"/>
                  </a:lnTo>
                  <a:lnTo>
                    <a:pt x="140" y="210"/>
                  </a:lnTo>
                  <a:lnTo>
                    <a:pt x="140" y="209"/>
                  </a:lnTo>
                  <a:lnTo>
                    <a:pt x="140" y="208"/>
                  </a:lnTo>
                  <a:lnTo>
                    <a:pt x="140" y="207"/>
                  </a:lnTo>
                  <a:lnTo>
                    <a:pt x="140" y="206"/>
                  </a:lnTo>
                  <a:lnTo>
                    <a:pt x="140" y="205"/>
                  </a:lnTo>
                  <a:lnTo>
                    <a:pt x="140" y="204"/>
                  </a:lnTo>
                  <a:lnTo>
                    <a:pt x="140" y="202"/>
                  </a:lnTo>
                  <a:lnTo>
                    <a:pt x="140" y="201"/>
                  </a:lnTo>
                  <a:lnTo>
                    <a:pt x="139" y="200"/>
                  </a:lnTo>
                  <a:lnTo>
                    <a:pt x="139" y="199"/>
                  </a:lnTo>
                  <a:lnTo>
                    <a:pt x="138" y="199"/>
                  </a:lnTo>
                  <a:lnTo>
                    <a:pt x="138" y="198"/>
                  </a:lnTo>
                  <a:lnTo>
                    <a:pt x="137" y="198"/>
                  </a:lnTo>
                  <a:lnTo>
                    <a:pt x="137" y="197"/>
                  </a:lnTo>
                  <a:lnTo>
                    <a:pt x="136" y="197"/>
                  </a:lnTo>
                  <a:lnTo>
                    <a:pt x="135" y="197"/>
                  </a:lnTo>
                  <a:lnTo>
                    <a:pt x="135" y="196"/>
                  </a:lnTo>
                  <a:lnTo>
                    <a:pt x="134" y="196"/>
                  </a:lnTo>
                  <a:lnTo>
                    <a:pt x="132" y="196"/>
                  </a:lnTo>
                  <a:lnTo>
                    <a:pt x="131" y="196"/>
                  </a:lnTo>
                  <a:lnTo>
                    <a:pt x="130" y="196"/>
                  </a:lnTo>
                  <a:lnTo>
                    <a:pt x="129" y="196"/>
                  </a:lnTo>
                  <a:lnTo>
                    <a:pt x="128" y="196"/>
                  </a:lnTo>
                  <a:lnTo>
                    <a:pt x="128" y="197"/>
                  </a:lnTo>
                  <a:lnTo>
                    <a:pt x="127" y="197"/>
                  </a:lnTo>
                  <a:lnTo>
                    <a:pt x="127" y="196"/>
                  </a:lnTo>
                  <a:lnTo>
                    <a:pt x="127" y="194"/>
                  </a:lnTo>
                  <a:lnTo>
                    <a:pt x="126" y="194"/>
                  </a:lnTo>
                  <a:lnTo>
                    <a:pt x="126" y="196"/>
                  </a:lnTo>
                  <a:lnTo>
                    <a:pt x="126" y="194"/>
                  </a:lnTo>
                  <a:lnTo>
                    <a:pt x="126" y="193"/>
                  </a:lnTo>
                  <a:lnTo>
                    <a:pt x="127" y="193"/>
                  </a:lnTo>
                  <a:lnTo>
                    <a:pt x="127" y="192"/>
                  </a:lnTo>
                  <a:lnTo>
                    <a:pt x="128" y="192"/>
                  </a:lnTo>
                  <a:lnTo>
                    <a:pt x="128" y="191"/>
                  </a:lnTo>
                  <a:lnTo>
                    <a:pt x="129" y="191"/>
                  </a:lnTo>
                  <a:lnTo>
                    <a:pt x="129" y="190"/>
                  </a:lnTo>
                  <a:lnTo>
                    <a:pt x="130" y="190"/>
                  </a:lnTo>
                  <a:lnTo>
                    <a:pt x="131" y="190"/>
                  </a:lnTo>
                  <a:lnTo>
                    <a:pt x="132" y="190"/>
                  </a:lnTo>
                  <a:lnTo>
                    <a:pt x="134" y="190"/>
                  </a:lnTo>
                  <a:lnTo>
                    <a:pt x="134" y="191"/>
                  </a:lnTo>
                  <a:lnTo>
                    <a:pt x="134" y="190"/>
                  </a:lnTo>
                  <a:lnTo>
                    <a:pt x="135" y="190"/>
                  </a:lnTo>
                  <a:lnTo>
                    <a:pt x="135" y="189"/>
                  </a:lnTo>
                  <a:lnTo>
                    <a:pt x="135" y="188"/>
                  </a:lnTo>
                  <a:lnTo>
                    <a:pt x="136" y="187"/>
                  </a:lnTo>
                  <a:lnTo>
                    <a:pt x="136" y="185"/>
                  </a:lnTo>
                  <a:lnTo>
                    <a:pt x="137" y="185"/>
                  </a:lnTo>
                  <a:lnTo>
                    <a:pt x="137" y="184"/>
                  </a:lnTo>
                  <a:lnTo>
                    <a:pt x="137" y="183"/>
                  </a:lnTo>
                  <a:lnTo>
                    <a:pt x="137" y="182"/>
                  </a:lnTo>
                  <a:lnTo>
                    <a:pt x="137" y="181"/>
                  </a:lnTo>
                  <a:lnTo>
                    <a:pt x="136" y="181"/>
                  </a:lnTo>
                  <a:lnTo>
                    <a:pt x="135" y="181"/>
                  </a:lnTo>
                  <a:lnTo>
                    <a:pt x="134" y="181"/>
                  </a:lnTo>
                  <a:lnTo>
                    <a:pt x="134" y="180"/>
                  </a:lnTo>
                  <a:lnTo>
                    <a:pt x="132" y="180"/>
                  </a:lnTo>
                  <a:lnTo>
                    <a:pt x="131" y="180"/>
                  </a:lnTo>
                  <a:lnTo>
                    <a:pt x="130" y="180"/>
                  </a:lnTo>
                  <a:lnTo>
                    <a:pt x="130" y="179"/>
                  </a:lnTo>
                  <a:lnTo>
                    <a:pt x="129" y="179"/>
                  </a:lnTo>
                  <a:lnTo>
                    <a:pt x="128" y="179"/>
                  </a:lnTo>
                  <a:lnTo>
                    <a:pt x="128" y="177"/>
                  </a:lnTo>
                  <a:lnTo>
                    <a:pt x="127" y="177"/>
                  </a:lnTo>
                  <a:lnTo>
                    <a:pt x="127" y="176"/>
                  </a:lnTo>
                  <a:lnTo>
                    <a:pt x="126" y="176"/>
                  </a:lnTo>
                  <a:lnTo>
                    <a:pt x="124" y="175"/>
                  </a:lnTo>
                  <a:lnTo>
                    <a:pt x="123" y="175"/>
                  </a:lnTo>
                  <a:lnTo>
                    <a:pt x="124" y="175"/>
                  </a:lnTo>
                  <a:lnTo>
                    <a:pt x="124" y="176"/>
                  </a:lnTo>
                  <a:lnTo>
                    <a:pt x="126" y="176"/>
                  </a:lnTo>
                  <a:lnTo>
                    <a:pt x="126" y="177"/>
                  </a:lnTo>
                  <a:lnTo>
                    <a:pt x="127" y="177"/>
                  </a:lnTo>
                  <a:lnTo>
                    <a:pt x="127" y="179"/>
                  </a:lnTo>
                  <a:lnTo>
                    <a:pt x="128" y="179"/>
                  </a:lnTo>
                  <a:lnTo>
                    <a:pt x="129" y="179"/>
                  </a:lnTo>
                  <a:lnTo>
                    <a:pt x="129" y="180"/>
                  </a:lnTo>
                  <a:lnTo>
                    <a:pt x="130" y="180"/>
                  </a:lnTo>
                  <a:lnTo>
                    <a:pt x="131" y="180"/>
                  </a:lnTo>
                  <a:lnTo>
                    <a:pt x="131" y="181"/>
                  </a:lnTo>
                  <a:lnTo>
                    <a:pt x="132" y="181"/>
                  </a:lnTo>
                  <a:lnTo>
                    <a:pt x="134" y="181"/>
                  </a:lnTo>
                  <a:lnTo>
                    <a:pt x="134" y="182"/>
                  </a:lnTo>
                  <a:lnTo>
                    <a:pt x="135" y="182"/>
                  </a:lnTo>
                  <a:lnTo>
                    <a:pt x="136" y="182"/>
                  </a:lnTo>
                  <a:lnTo>
                    <a:pt x="136" y="183"/>
                  </a:lnTo>
                  <a:lnTo>
                    <a:pt x="136" y="184"/>
                  </a:lnTo>
                  <a:lnTo>
                    <a:pt x="135" y="184"/>
                  </a:lnTo>
                  <a:lnTo>
                    <a:pt x="135" y="185"/>
                  </a:lnTo>
                  <a:lnTo>
                    <a:pt x="135" y="187"/>
                  </a:lnTo>
                  <a:lnTo>
                    <a:pt x="134" y="187"/>
                  </a:lnTo>
                  <a:lnTo>
                    <a:pt x="134" y="188"/>
                  </a:lnTo>
                  <a:lnTo>
                    <a:pt x="134" y="189"/>
                  </a:lnTo>
                  <a:lnTo>
                    <a:pt x="132" y="189"/>
                  </a:lnTo>
                  <a:lnTo>
                    <a:pt x="131" y="189"/>
                  </a:lnTo>
                  <a:lnTo>
                    <a:pt x="130" y="189"/>
                  </a:lnTo>
                  <a:lnTo>
                    <a:pt x="130" y="188"/>
                  </a:lnTo>
                  <a:lnTo>
                    <a:pt x="131" y="188"/>
                  </a:lnTo>
                  <a:lnTo>
                    <a:pt x="131" y="187"/>
                  </a:lnTo>
                  <a:lnTo>
                    <a:pt x="132" y="187"/>
                  </a:lnTo>
                  <a:lnTo>
                    <a:pt x="131" y="187"/>
                  </a:lnTo>
                  <a:lnTo>
                    <a:pt x="130" y="187"/>
                  </a:lnTo>
                  <a:lnTo>
                    <a:pt x="130" y="188"/>
                  </a:lnTo>
                  <a:lnTo>
                    <a:pt x="129" y="188"/>
                  </a:lnTo>
                  <a:lnTo>
                    <a:pt x="128" y="188"/>
                  </a:lnTo>
                  <a:lnTo>
                    <a:pt x="128" y="189"/>
                  </a:lnTo>
                  <a:lnTo>
                    <a:pt x="127" y="189"/>
                  </a:lnTo>
                  <a:lnTo>
                    <a:pt x="126" y="190"/>
                  </a:lnTo>
                  <a:lnTo>
                    <a:pt x="124" y="191"/>
                  </a:lnTo>
                  <a:lnTo>
                    <a:pt x="124" y="192"/>
                  </a:lnTo>
                  <a:lnTo>
                    <a:pt x="123" y="192"/>
                  </a:lnTo>
                  <a:lnTo>
                    <a:pt x="123" y="193"/>
                  </a:lnTo>
                  <a:lnTo>
                    <a:pt x="123" y="194"/>
                  </a:lnTo>
                  <a:lnTo>
                    <a:pt x="124" y="194"/>
                  </a:lnTo>
                  <a:lnTo>
                    <a:pt x="124" y="196"/>
                  </a:lnTo>
                  <a:lnTo>
                    <a:pt x="124" y="197"/>
                  </a:lnTo>
                  <a:lnTo>
                    <a:pt x="126" y="197"/>
                  </a:lnTo>
                  <a:lnTo>
                    <a:pt x="126" y="198"/>
                  </a:lnTo>
                  <a:lnTo>
                    <a:pt x="127" y="198"/>
                  </a:lnTo>
                  <a:lnTo>
                    <a:pt x="128" y="198"/>
                  </a:lnTo>
                  <a:lnTo>
                    <a:pt x="128" y="199"/>
                  </a:lnTo>
                  <a:lnTo>
                    <a:pt x="129" y="199"/>
                  </a:lnTo>
                  <a:lnTo>
                    <a:pt x="130" y="199"/>
                  </a:lnTo>
                  <a:lnTo>
                    <a:pt x="131" y="199"/>
                  </a:lnTo>
                  <a:lnTo>
                    <a:pt x="131" y="200"/>
                  </a:lnTo>
                  <a:lnTo>
                    <a:pt x="132" y="200"/>
                  </a:lnTo>
                  <a:lnTo>
                    <a:pt x="134" y="200"/>
                  </a:lnTo>
                  <a:lnTo>
                    <a:pt x="135" y="200"/>
                  </a:lnTo>
                  <a:lnTo>
                    <a:pt x="136" y="200"/>
                  </a:lnTo>
                  <a:lnTo>
                    <a:pt x="137" y="201"/>
                  </a:lnTo>
                  <a:lnTo>
                    <a:pt x="137" y="202"/>
                  </a:lnTo>
                  <a:lnTo>
                    <a:pt x="136" y="202"/>
                  </a:lnTo>
                  <a:lnTo>
                    <a:pt x="135" y="202"/>
                  </a:lnTo>
                  <a:lnTo>
                    <a:pt x="134" y="202"/>
                  </a:lnTo>
                  <a:lnTo>
                    <a:pt x="134" y="204"/>
                  </a:lnTo>
                  <a:lnTo>
                    <a:pt x="135" y="204"/>
                  </a:lnTo>
                  <a:lnTo>
                    <a:pt x="136" y="204"/>
                  </a:lnTo>
                  <a:lnTo>
                    <a:pt x="136" y="205"/>
                  </a:lnTo>
                  <a:lnTo>
                    <a:pt x="137" y="205"/>
                  </a:lnTo>
                  <a:lnTo>
                    <a:pt x="138" y="205"/>
                  </a:lnTo>
                  <a:lnTo>
                    <a:pt x="138" y="206"/>
                  </a:lnTo>
                  <a:lnTo>
                    <a:pt x="138" y="207"/>
                  </a:lnTo>
                  <a:lnTo>
                    <a:pt x="138" y="208"/>
                  </a:lnTo>
                  <a:lnTo>
                    <a:pt x="138" y="209"/>
                  </a:lnTo>
                  <a:lnTo>
                    <a:pt x="138" y="210"/>
                  </a:lnTo>
                  <a:lnTo>
                    <a:pt x="138" y="211"/>
                  </a:lnTo>
                  <a:lnTo>
                    <a:pt x="138" y="213"/>
                  </a:lnTo>
                  <a:lnTo>
                    <a:pt x="138" y="214"/>
                  </a:lnTo>
                  <a:lnTo>
                    <a:pt x="138" y="215"/>
                  </a:lnTo>
                  <a:lnTo>
                    <a:pt x="139" y="215"/>
                  </a:lnTo>
                  <a:lnTo>
                    <a:pt x="139" y="216"/>
                  </a:lnTo>
                  <a:lnTo>
                    <a:pt x="139" y="217"/>
                  </a:lnTo>
                  <a:lnTo>
                    <a:pt x="140" y="217"/>
                  </a:lnTo>
                  <a:lnTo>
                    <a:pt x="140" y="218"/>
                  </a:lnTo>
                  <a:lnTo>
                    <a:pt x="139" y="218"/>
                  </a:lnTo>
                  <a:lnTo>
                    <a:pt x="138" y="218"/>
                  </a:lnTo>
                  <a:lnTo>
                    <a:pt x="137" y="218"/>
                  </a:lnTo>
                  <a:lnTo>
                    <a:pt x="137" y="217"/>
                  </a:lnTo>
                  <a:lnTo>
                    <a:pt x="136" y="217"/>
                  </a:lnTo>
                  <a:lnTo>
                    <a:pt x="137" y="217"/>
                  </a:lnTo>
                  <a:lnTo>
                    <a:pt x="137" y="218"/>
                  </a:lnTo>
                  <a:lnTo>
                    <a:pt x="138" y="219"/>
                  </a:lnTo>
                  <a:lnTo>
                    <a:pt x="139" y="219"/>
                  </a:lnTo>
                  <a:lnTo>
                    <a:pt x="140" y="219"/>
                  </a:lnTo>
                  <a:lnTo>
                    <a:pt x="140" y="221"/>
                  </a:lnTo>
                  <a:lnTo>
                    <a:pt x="141" y="221"/>
                  </a:lnTo>
                  <a:lnTo>
                    <a:pt x="143" y="221"/>
                  </a:lnTo>
                  <a:lnTo>
                    <a:pt x="143" y="222"/>
                  </a:lnTo>
                  <a:lnTo>
                    <a:pt x="144" y="222"/>
                  </a:lnTo>
                  <a:lnTo>
                    <a:pt x="144" y="223"/>
                  </a:lnTo>
                  <a:lnTo>
                    <a:pt x="145" y="223"/>
                  </a:lnTo>
                  <a:lnTo>
                    <a:pt x="146" y="223"/>
                  </a:lnTo>
                  <a:lnTo>
                    <a:pt x="146" y="224"/>
                  </a:lnTo>
                  <a:lnTo>
                    <a:pt x="147" y="224"/>
                  </a:lnTo>
                  <a:lnTo>
                    <a:pt x="148" y="224"/>
                  </a:lnTo>
                  <a:lnTo>
                    <a:pt x="148" y="225"/>
                  </a:lnTo>
                  <a:lnTo>
                    <a:pt x="149" y="225"/>
                  </a:lnTo>
                  <a:lnTo>
                    <a:pt x="151" y="225"/>
                  </a:lnTo>
                  <a:lnTo>
                    <a:pt x="151" y="226"/>
                  </a:lnTo>
                  <a:lnTo>
                    <a:pt x="152" y="226"/>
                  </a:lnTo>
                  <a:lnTo>
                    <a:pt x="152" y="227"/>
                  </a:lnTo>
                  <a:lnTo>
                    <a:pt x="152" y="228"/>
                  </a:lnTo>
                  <a:lnTo>
                    <a:pt x="152" y="230"/>
                  </a:lnTo>
                  <a:lnTo>
                    <a:pt x="152" y="228"/>
                  </a:lnTo>
                  <a:lnTo>
                    <a:pt x="151" y="228"/>
                  </a:lnTo>
                  <a:lnTo>
                    <a:pt x="151" y="230"/>
                  </a:lnTo>
                  <a:lnTo>
                    <a:pt x="151" y="231"/>
                  </a:lnTo>
                  <a:lnTo>
                    <a:pt x="152" y="231"/>
                  </a:lnTo>
                  <a:lnTo>
                    <a:pt x="153" y="231"/>
                  </a:lnTo>
                  <a:lnTo>
                    <a:pt x="153" y="232"/>
                  </a:lnTo>
                  <a:lnTo>
                    <a:pt x="153" y="233"/>
                  </a:lnTo>
                  <a:lnTo>
                    <a:pt x="153" y="234"/>
                  </a:lnTo>
                  <a:lnTo>
                    <a:pt x="154" y="234"/>
                  </a:lnTo>
                  <a:lnTo>
                    <a:pt x="154" y="235"/>
                  </a:lnTo>
                  <a:lnTo>
                    <a:pt x="154" y="236"/>
                  </a:lnTo>
                  <a:lnTo>
                    <a:pt x="155" y="236"/>
                  </a:lnTo>
                  <a:lnTo>
                    <a:pt x="155" y="238"/>
                  </a:lnTo>
                  <a:lnTo>
                    <a:pt x="156" y="238"/>
                  </a:lnTo>
                  <a:lnTo>
                    <a:pt x="156" y="239"/>
                  </a:lnTo>
                  <a:lnTo>
                    <a:pt x="157" y="239"/>
                  </a:lnTo>
                  <a:lnTo>
                    <a:pt x="158" y="239"/>
                  </a:lnTo>
                  <a:lnTo>
                    <a:pt x="160" y="239"/>
                  </a:lnTo>
                  <a:lnTo>
                    <a:pt x="161" y="240"/>
                  </a:lnTo>
                  <a:lnTo>
                    <a:pt x="161" y="241"/>
                  </a:lnTo>
                  <a:lnTo>
                    <a:pt x="162" y="241"/>
                  </a:lnTo>
                  <a:lnTo>
                    <a:pt x="162" y="242"/>
                  </a:lnTo>
                  <a:lnTo>
                    <a:pt x="162" y="243"/>
                  </a:lnTo>
                  <a:lnTo>
                    <a:pt x="162" y="244"/>
                  </a:lnTo>
                  <a:lnTo>
                    <a:pt x="162" y="246"/>
                  </a:lnTo>
                  <a:lnTo>
                    <a:pt x="161" y="246"/>
                  </a:lnTo>
                  <a:lnTo>
                    <a:pt x="161" y="247"/>
                  </a:lnTo>
                  <a:lnTo>
                    <a:pt x="161" y="248"/>
                  </a:lnTo>
                  <a:lnTo>
                    <a:pt x="161" y="249"/>
                  </a:lnTo>
                  <a:lnTo>
                    <a:pt x="161" y="250"/>
                  </a:lnTo>
                  <a:lnTo>
                    <a:pt x="161" y="251"/>
                  </a:lnTo>
                  <a:lnTo>
                    <a:pt x="160" y="251"/>
                  </a:lnTo>
                  <a:lnTo>
                    <a:pt x="160" y="252"/>
                  </a:lnTo>
                  <a:lnTo>
                    <a:pt x="160" y="253"/>
                  </a:lnTo>
                  <a:lnTo>
                    <a:pt x="160" y="255"/>
                  </a:lnTo>
                  <a:lnTo>
                    <a:pt x="158" y="255"/>
                  </a:lnTo>
                  <a:lnTo>
                    <a:pt x="160" y="255"/>
                  </a:lnTo>
                  <a:lnTo>
                    <a:pt x="160" y="256"/>
                  </a:lnTo>
                  <a:lnTo>
                    <a:pt x="161" y="256"/>
                  </a:lnTo>
                  <a:lnTo>
                    <a:pt x="161" y="257"/>
                  </a:lnTo>
                  <a:lnTo>
                    <a:pt x="162" y="257"/>
                  </a:lnTo>
                  <a:lnTo>
                    <a:pt x="162" y="258"/>
                  </a:lnTo>
                  <a:lnTo>
                    <a:pt x="162" y="259"/>
                  </a:lnTo>
                  <a:lnTo>
                    <a:pt x="163" y="259"/>
                  </a:lnTo>
                  <a:lnTo>
                    <a:pt x="163" y="260"/>
                  </a:lnTo>
                  <a:lnTo>
                    <a:pt x="163" y="261"/>
                  </a:lnTo>
                  <a:lnTo>
                    <a:pt x="163" y="263"/>
                  </a:lnTo>
                  <a:lnTo>
                    <a:pt x="164" y="263"/>
                  </a:lnTo>
                  <a:lnTo>
                    <a:pt x="164" y="264"/>
                  </a:lnTo>
                  <a:lnTo>
                    <a:pt x="165" y="264"/>
                  </a:lnTo>
                  <a:lnTo>
                    <a:pt x="165" y="265"/>
                  </a:lnTo>
                  <a:lnTo>
                    <a:pt x="165" y="266"/>
                  </a:lnTo>
                  <a:lnTo>
                    <a:pt x="166" y="266"/>
                  </a:lnTo>
                  <a:lnTo>
                    <a:pt x="166" y="267"/>
                  </a:lnTo>
                  <a:lnTo>
                    <a:pt x="168" y="267"/>
                  </a:lnTo>
                  <a:lnTo>
                    <a:pt x="168" y="268"/>
                  </a:lnTo>
                  <a:lnTo>
                    <a:pt x="169" y="268"/>
                  </a:lnTo>
                  <a:lnTo>
                    <a:pt x="169" y="269"/>
                  </a:lnTo>
                  <a:lnTo>
                    <a:pt x="170" y="269"/>
                  </a:lnTo>
                  <a:lnTo>
                    <a:pt x="170" y="270"/>
                  </a:lnTo>
                  <a:lnTo>
                    <a:pt x="170" y="272"/>
                  </a:lnTo>
                  <a:lnTo>
                    <a:pt x="171" y="272"/>
                  </a:lnTo>
                  <a:lnTo>
                    <a:pt x="172" y="273"/>
                  </a:lnTo>
                  <a:lnTo>
                    <a:pt x="172" y="274"/>
                  </a:lnTo>
                  <a:lnTo>
                    <a:pt x="172" y="275"/>
                  </a:lnTo>
                  <a:lnTo>
                    <a:pt x="172" y="276"/>
                  </a:lnTo>
                  <a:lnTo>
                    <a:pt x="173" y="276"/>
                  </a:lnTo>
                  <a:lnTo>
                    <a:pt x="173" y="277"/>
                  </a:lnTo>
                  <a:lnTo>
                    <a:pt x="173" y="278"/>
                  </a:lnTo>
                  <a:lnTo>
                    <a:pt x="173" y="280"/>
                  </a:lnTo>
                  <a:lnTo>
                    <a:pt x="174" y="280"/>
                  </a:lnTo>
                  <a:lnTo>
                    <a:pt x="174" y="281"/>
                  </a:lnTo>
                  <a:lnTo>
                    <a:pt x="175" y="281"/>
                  </a:lnTo>
                  <a:lnTo>
                    <a:pt x="175" y="282"/>
                  </a:lnTo>
                  <a:lnTo>
                    <a:pt x="177" y="283"/>
                  </a:lnTo>
                  <a:lnTo>
                    <a:pt x="177" y="284"/>
                  </a:lnTo>
                  <a:lnTo>
                    <a:pt x="177" y="285"/>
                  </a:lnTo>
                  <a:lnTo>
                    <a:pt x="177" y="286"/>
                  </a:lnTo>
                  <a:lnTo>
                    <a:pt x="175" y="286"/>
                  </a:lnTo>
                  <a:lnTo>
                    <a:pt x="175" y="287"/>
                  </a:lnTo>
                  <a:lnTo>
                    <a:pt x="174" y="287"/>
                  </a:lnTo>
                  <a:lnTo>
                    <a:pt x="173" y="287"/>
                  </a:lnTo>
                  <a:lnTo>
                    <a:pt x="172" y="287"/>
                  </a:lnTo>
                  <a:lnTo>
                    <a:pt x="172" y="286"/>
                  </a:lnTo>
                  <a:lnTo>
                    <a:pt x="171" y="286"/>
                  </a:lnTo>
                  <a:lnTo>
                    <a:pt x="171" y="285"/>
                  </a:lnTo>
                  <a:lnTo>
                    <a:pt x="170" y="285"/>
                  </a:lnTo>
                  <a:lnTo>
                    <a:pt x="170" y="284"/>
                  </a:lnTo>
                  <a:lnTo>
                    <a:pt x="170" y="283"/>
                  </a:lnTo>
                  <a:lnTo>
                    <a:pt x="170" y="282"/>
                  </a:lnTo>
                  <a:lnTo>
                    <a:pt x="169" y="282"/>
                  </a:lnTo>
                  <a:lnTo>
                    <a:pt x="169" y="281"/>
                  </a:lnTo>
                  <a:lnTo>
                    <a:pt x="168" y="281"/>
                  </a:lnTo>
                  <a:lnTo>
                    <a:pt x="166" y="281"/>
                  </a:lnTo>
                  <a:lnTo>
                    <a:pt x="166" y="282"/>
                  </a:lnTo>
                  <a:lnTo>
                    <a:pt x="166" y="283"/>
                  </a:lnTo>
                  <a:lnTo>
                    <a:pt x="166" y="284"/>
                  </a:lnTo>
                  <a:lnTo>
                    <a:pt x="166" y="285"/>
                  </a:lnTo>
                  <a:lnTo>
                    <a:pt x="166" y="286"/>
                  </a:lnTo>
                  <a:lnTo>
                    <a:pt x="166" y="287"/>
                  </a:lnTo>
                  <a:lnTo>
                    <a:pt x="166" y="289"/>
                  </a:lnTo>
                  <a:lnTo>
                    <a:pt x="168" y="289"/>
                  </a:lnTo>
                  <a:lnTo>
                    <a:pt x="168" y="290"/>
                  </a:lnTo>
                  <a:lnTo>
                    <a:pt x="169" y="291"/>
                  </a:lnTo>
                  <a:lnTo>
                    <a:pt x="169" y="292"/>
                  </a:lnTo>
                  <a:lnTo>
                    <a:pt x="170" y="292"/>
                  </a:lnTo>
                  <a:lnTo>
                    <a:pt x="170" y="293"/>
                  </a:lnTo>
                  <a:lnTo>
                    <a:pt x="171" y="293"/>
                  </a:lnTo>
                  <a:lnTo>
                    <a:pt x="171" y="294"/>
                  </a:lnTo>
                  <a:lnTo>
                    <a:pt x="172" y="294"/>
                  </a:lnTo>
                  <a:lnTo>
                    <a:pt x="172" y="295"/>
                  </a:lnTo>
                  <a:lnTo>
                    <a:pt x="172" y="297"/>
                  </a:lnTo>
                  <a:lnTo>
                    <a:pt x="173" y="297"/>
                  </a:lnTo>
                  <a:lnTo>
                    <a:pt x="173" y="298"/>
                  </a:lnTo>
                  <a:lnTo>
                    <a:pt x="172" y="298"/>
                  </a:lnTo>
                  <a:lnTo>
                    <a:pt x="172" y="299"/>
                  </a:lnTo>
                  <a:lnTo>
                    <a:pt x="171" y="300"/>
                  </a:lnTo>
                  <a:lnTo>
                    <a:pt x="170" y="300"/>
                  </a:lnTo>
                  <a:lnTo>
                    <a:pt x="170" y="299"/>
                  </a:lnTo>
                  <a:lnTo>
                    <a:pt x="169" y="299"/>
                  </a:lnTo>
                  <a:lnTo>
                    <a:pt x="168" y="299"/>
                  </a:lnTo>
                  <a:lnTo>
                    <a:pt x="166" y="299"/>
                  </a:lnTo>
                  <a:lnTo>
                    <a:pt x="165" y="299"/>
                  </a:lnTo>
                  <a:lnTo>
                    <a:pt x="164" y="299"/>
                  </a:lnTo>
                  <a:lnTo>
                    <a:pt x="164" y="300"/>
                  </a:lnTo>
                  <a:lnTo>
                    <a:pt x="164" y="299"/>
                  </a:lnTo>
                  <a:lnTo>
                    <a:pt x="163" y="299"/>
                  </a:lnTo>
                  <a:lnTo>
                    <a:pt x="163" y="298"/>
                  </a:lnTo>
                  <a:lnTo>
                    <a:pt x="163" y="297"/>
                  </a:lnTo>
                  <a:lnTo>
                    <a:pt x="162" y="297"/>
                  </a:lnTo>
                  <a:lnTo>
                    <a:pt x="162" y="295"/>
                  </a:lnTo>
                  <a:lnTo>
                    <a:pt x="161" y="295"/>
                  </a:lnTo>
                  <a:lnTo>
                    <a:pt x="161" y="294"/>
                  </a:lnTo>
                  <a:lnTo>
                    <a:pt x="160" y="294"/>
                  </a:lnTo>
                  <a:lnTo>
                    <a:pt x="158" y="294"/>
                  </a:lnTo>
                  <a:lnTo>
                    <a:pt x="158" y="295"/>
                  </a:lnTo>
                  <a:lnTo>
                    <a:pt x="158" y="297"/>
                  </a:lnTo>
                  <a:lnTo>
                    <a:pt x="160" y="297"/>
                  </a:lnTo>
                  <a:lnTo>
                    <a:pt x="160" y="298"/>
                  </a:lnTo>
                  <a:lnTo>
                    <a:pt x="158" y="298"/>
                  </a:lnTo>
                  <a:lnTo>
                    <a:pt x="157" y="298"/>
                  </a:lnTo>
                  <a:lnTo>
                    <a:pt x="156" y="298"/>
                  </a:lnTo>
                  <a:lnTo>
                    <a:pt x="155" y="298"/>
                  </a:lnTo>
                  <a:lnTo>
                    <a:pt x="155" y="299"/>
                  </a:lnTo>
                  <a:lnTo>
                    <a:pt x="156" y="299"/>
                  </a:lnTo>
                  <a:lnTo>
                    <a:pt x="156" y="300"/>
                  </a:lnTo>
                  <a:lnTo>
                    <a:pt x="157" y="300"/>
                  </a:lnTo>
                  <a:lnTo>
                    <a:pt x="156" y="300"/>
                  </a:lnTo>
                  <a:lnTo>
                    <a:pt x="156" y="301"/>
                  </a:lnTo>
                  <a:lnTo>
                    <a:pt x="155" y="301"/>
                  </a:lnTo>
                  <a:lnTo>
                    <a:pt x="155" y="302"/>
                  </a:lnTo>
                  <a:lnTo>
                    <a:pt x="155" y="303"/>
                  </a:lnTo>
                  <a:lnTo>
                    <a:pt x="155" y="304"/>
                  </a:lnTo>
                  <a:lnTo>
                    <a:pt x="155" y="306"/>
                  </a:lnTo>
                  <a:lnTo>
                    <a:pt x="154" y="306"/>
                  </a:lnTo>
                  <a:lnTo>
                    <a:pt x="154" y="307"/>
                  </a:lnTo>
                  <a:lnTo>
                    <a:pt x="153" y="307"/>
                  </a:lnTo>
                  <a:lnTo>
                    <a:pt x="153" y="308"/>
                  </a:lnTo>
                  <a:lnTo>
                    <a:pt x="153" y="309"/>
                  </a:lnTo>
                  <a:lnTo>
                    <a:pt x="153" y="310"/>
                  </a:lnTo>
                  <a:lnTo>
                    <a:pt x="153" y="311"/>
                  </a:lnTo>
                  <a:lnTo>
                    <a:pt x="152" y="311"/>
                  </a:lnTo>
                  <a:lnTo>
                    <a:pt x="152" y="312"/>
                  </a:lnTo>
                  <a:lnTo>
                    <a:pt x="152" y="314"/>
                  </a:lnTo>
                  <a:lnTo>
                    <a:pt x="152" y="315"/>
                  </a:lnTo>
                  <a:lnTo>
                    <a:pt x="152" y="316"/>
                  </a:lnTo>
                  <a:lnTo>
                    <a:pt x="152" y="317"/>
                  </a:lnTo>
                  <a:lnTo>
                    <a:pt x="151" y="317"/>
                  </a:lnTo>
                  <a:lnTo>
                    <a:pt x="152" y="317"/>
                  </a:lnTo>
                  <a:lnTo>
                    <a:pt x="152" y="318"/>
                  </a:lnTo>
                  <a:lnTo>
                    <a:pt x="152" y="319"/>
                  </a:lnTo>
                  <a:lnTo>
                    <a:pt x="152" y="320"/>
                  </a:lnTo>
                  <a:lnTo>
                    <a:pt x="152" y="322"/>
                  </a:lnTo>
                  <a:lnTo>
                    <a:pt x="153" y="323"/>
                  </a:lnTo>
                  <a:lnTo>
                    <a:pt x="153" y="324"/>
                  </a:lnTo>
                  <a:lnTo>
                    <a:pt x="154" y="324"/>
                  </a:lnTo>
                  <a:lnTo>
                    <a:pt x="155" y="324"/>
                  </a:lnTo>
                  <a:lnTo>
                    <a:pt x="155" y="325"/>
                  </a:lnTo>
                  <a:lnTo>
                    <a:pt x="156" y="325"/>
                  </a:lnTo>
                  <a:lnTo>
                    <a:pt x="155" y="325"/>
                  </a:lnTo>
                  <a:lnTo>
                    <a:pt x="155" y="326"/>
                  </a:lnTo>
                  <a:lnTo>
                    <a:pt x="154" y="326"/>
                  </a:lnTo>
                  <a:lnTo>
                    <a:pt x="154" y="327"/>
                  </a:lnTo>
                  <a:lnTo>
                    <a:pt x="154" y="328"/>
                  </a:lnTo>
                  <a:lnTo>
                    <a:pt x="154" y="329"/>
                  </a:lnTo>
                  <a:lnTo>
                    <a:pt x="153" y="329"/>
                  </a:lnTo>
                  <a:lnTo>
                    <a:pt x="152" y="329"/>
                  </a:lnTo>
                  <a:lnTo>
                    <a:pt x="151" y="329"/>
                  </a:lnTo>
                  <a:lnTo>
                    <a:pt x="149" y="329"/>
                  </a:lnTo>
                  <a:lnTo>
                    <a:pt x="149" y="328"/>
                  </a:lnTo>
                  <a:lnTo>
                    <a:pt x="148" y="328"/>
                  </a:lnTo>
                  <a:lnTo>
                    <a:pt x="148" y="327"/>
                  </a:lnTo>
                  <a:lnTo>
                    <a:pt x="148" y="326"/>
                  </a:lnTo>
                  <a:lnTo>
                    <a:pt x="147" y="326"/>
                  </a:lnTo>
                  <a:lnTo>
                    <a:pt x="147" y="325"/>
                  </a:lnTo>
                  <a:lnTo>
                    <a:pt x="148" y="325"/>
                  </a:lnTo>
                  <a:lnTo>
                    <a:pt x="148" y="324"/>
                  </a:lnTo>
                  <a:lnTo>
                    <a:pt x="147" y="324"/>
                  </a:lnTo>
                  <a:lnTo>
                    <a:pt x="147" y="323"/>
                  </a:lnTo>
                  <a:lnTo>
                    <a:pt x="146" y="324"/>
                  </a:lnTo>
                  <a:lnTo>
                    <a:pt x="146" y="325"/>
                  </a:lnTo>
                  <a:lnTo>
                    <a:pt x="145" y="325"/>
                  </a:lnTo>
                  <a:lnTo>
                    <a:pt x="144" y="325"/>
                  </a:lnTo>
                  <a:lnTo>
                    <a:pt x="143" y="325"/>
                  </a:lnTo>
                  <a:lnTo>
                    <a:pt x="143" y="324"/>
                  </a:lnTo>
                  <a:lnTo>
                    <a:pt x="141" y="324"/>
                  </a:lnTo>
                  <a:lnTo>
                    <a:pt x="140" y="323"/>
                  </a:lnTo>
                  <a:lnTo>
                    <a:pt x="140" y="322"/>
                  </a:lnTo>
                  <a:lnTo>
                    <a:pt x="139" y="322"/>
                  </a:lnTo>
                  <a:lnTo>
                    <a:pt x="139" y="320"/>
                  </a:lnTo>
                  <a:lnTo>
                    <a:pt x="139" y="319"/>
                  </a:lnTo>
                  <a:lnTo>
                    <a:pt x="138" y="319"/>
                  </a:lnTo>
                  <a:lnTo>
                    <a:pt x="138" y="318"/>
                  </a:lnTo>
                  <a:lnTo>
                    <a:pt x="139" y="318"/>
                  </a:lnTo>
                  <a:lnTo>
                    <a:pt x="138" y="318"/>
                  </a:lnTo>
                  <a:lnTo>
                    <a:pt x="138" y="317"/>
                  </a:lnTo>
                  <a:lnTo>
                    <a:pt x="137" y="317"/>
                  </a:lnTo>
                  <a:lnTo>
                    <a:pt x="137" y="316"/>
                  </a:lnTo>
                  <a:lnTo>
                    <a:pt x="136" y="316"/>
                  </a:lnTo>
                  <a:lnTo>
                    <a:pt x="136" y="315"/>
                  </a:lnTo>
                  <a:lnTo>
                    <a:pt x="135" y="315"/>
                  </a:lnTo>
                  <a:lnTo>
                    <a:pt x="134" y="315"/>
                  </a:lnTo>
                  <a:lnTo>
                    <a:pt x="134" y="314"/>
                  </a:lnTo>
                  <a:lnTo>
                    <a:pt x="134" y="312"/>
                  </a:lnTo>
                  <a:lnTo>
                    <a:pt x="132" y="312"/>
                  </a:lnTo>
                  <a:lnTo>
                    <a:pt x="132" y="314"/>
                  </a:lnTo>
                  <a:lnTo>
                    <a:pt x="131" y="314"/>
                  </a:lnTo>
                  <a:lnTo>
                    <a:pt x="131" y="315"/>
                  </a:lnTo>
                  <a:lnTo>
                    <a:pt x="130" y="315"/>
                  </a:lnTo>
                  <a:lnTo>
                    <a:pt x="130" y="314"/>
                  </a:lnTo>
                  <a:lnTo>
                    <a:pt x="129" y="314"/>
                  </a:lnTo>
                  <a:lnTo>
                    <a:pt x="128" y="312"/>
                  </a:lnTo>
                  <a:lnTo>
                    <a:pt x="127" y="312"/>
                  </a:lnTo>
                  <a:lnTo>
                    <a:pt x="126" y="312"/>
                  </a:lnTo>
                  <a:lnTo>
                    <a:pt x="124" y="312"/>
                  </a:lnTo>
                  <a:lnTo>
                    <a:pt x="123" y="312"/>
                  </a:lnTo>
                  <a:lnTo>
                    <a:pt x="123" y="314"/>
                  </a:lnTo>
                  <a:lnTo>
                    <a:pt x="124" y="314"/>
                  </a:lnTo>
                  <a:lnTo>
                    <a:pt x="123" y="314"/>
                  </a:lnTo>
                  <a:lnTo>
                    <a:pt x="122" y="314"/>
                  </a:lnTo>
                  <a:lnTo>
                    <a:pt x="122" y="315"/>
                  </a:lnTo>
                  <a:lnTo>
                    <a:pt x="123" y="315"/>
                  </a:lnTo>
                  <a:lnTo>
                    <a:pt x="123" y="316"/>
                  </a:lnTo>
                  <a:lnTo>
                    <a:pt x="124" y="316"/>
                  </a:lnTo>
                  <a:lnTo>
                    <a:pt x="124" y="317"/>
                  </a:lnTo>
                  <a:lnTo>
                    <a:pt x="126" y="317"/>
                  </a:lnTo>
                  <a:lnTo>
                    <a:pt x="127" y="317"/>
                  </a:lnTo>
                  <a:lnTo>
                    <a:pt x="128" y="317"/>
                  </a:lnTo>
                  <a:lnTo>
                    <a:pt x="129" y="317"/>
                  </a:lnTo>
                  <a:lnTo>
                    <a:pt x="129" y="316"/>
                  </a:lnTo>
                  <a:lnTo>
                    <a:pt x="130" y="316"/>
                  </a:lnTo>
                  <a:lnTo>
                    <a:pt x="131" y="316"/>
                  </a:lnTo>
                  <a:lnTo>
                    <a:pt x="131" y="317"/>
                  </a:lnTo>
                  <a:lnTo>
                    <a:pt x="132" y="317"/>
                  </a:lnTo>
                  <a:lnTo>
                    <a:pt x="134" y="317"/>
                  </a:lnTo>
                  <a:lnTo>
                    <a:pt x="134" y="318"/>
                  </a:lnTo>
                  <a:lnTo>
                    <a:pt x="135" y="318"/>
                  </a:lnTo>
                  <a:lnTo>
                    <a:pt x="135" y="319"/>
                  </a:lnTo>
                  <a:lnTo>
                    <a:pt x="136" y="319"/>
                  </a:lnTo>
                  <a:lnTo>
                    <a:pt x="136" y="320"/>
                  </a:lnTo>
                  <a:lnTo>
                    <a:pt x="137" y="320"/>
                  </a:lnTo>
                  <a:lnTo>
                    <a:pt x="137" y="322"/>
                  </a:lnTo>
                  <a:lnTo>
                    <a:pt x="137" y="323"/>
                  </a:lnTo>
                  <a:lnTo>
                    <a:pt x="138" y="323"/>
                  </a:lnTo>
                  <a:lnTo>
                    <a:pt x="138" y="324"/>
                  </a:lnTo>
                  <a:lnTo>
                    <a:pt x="138" y="325"/>
                  </a:lnTo>
                  <a:lnTo>
                    <a:pt x="139" y="326"/>
                  </a:lnTo>
                  <a:lnTo>
                    <a:pt x="140" y="327"/>
                  </a:lnTo>
                  <a:lnTo>
                    <a:pt x="140" y="328"/>
                  </a:lnTo>
                  <a:lnTo>
                    <a:pt x="141" y="328"/>
                  </a:lnTo>
                  <a:lnTo>
                    <a:pt x="141" y="329"/>
                  </a:lnTo>
                  <a:lnTo>
                    <a:pt x="143" y="329"/>
                  </a:lnTo>
                  <a:lnTo>
                    <a:pt x="143" y="331"/>
                  </a:lnTo>
                  <a:lnTo>
                    <a:pt x="143" y="332"/>
                  </a:lnTo>
                  <a:lnTo>
                    <a:pt x="144" y="332"/>
                  </a:lnTo>
                  <a:lnTo>
                    <a:pt x="144" y="333"/>
                  </a:lnTo>
                  <a:lnTo>
                    <a:pt x="145" y="333"/>
                  </a:lnTo>
                  <a:lnTo>
                    <a:pt x="145" y="334"/>
                  </a:lnTo>
                  <a:lnTo>
                    <a:pt x="144" y="334"/>
                  </a:lnTo>
                  <a:lnTo>
                    <a:pt x="144" y="335"/>
                  </a:lnTo>
                  <a:lnTo>
                    <a:pt x="143" y="335"/>
                  </a:lnTo>
                  <a:lnTo>
                    <a:pt x="143" y="336"/>
                  </a:lnTo>
                  <a:lnTo>
                    <a:pt x="141" y="336"/>
                  </a:lnTo>
                  <a:lnTo>
                    <a:pt x="140" y="336"/>
                  </a:lnTo>
                  <a:lnTo>
                    <a:pt x="139" y="336"/>
                  </a:lnTo>
                  <a:lnTo>
                    <a:pt x="139" y="335"/>
                  </a:lnTo>
                  <a:lnTo>
                    <a:pt x="138" y="335"/>
                  </a:lnTo>
                  <a:lnTo>
                    <a:pt x="137" y="335"/>
                  </a:lnTo>
                  <a:lnTo>
                    <a:pt x="136" y="335"/>
                  </a:lnTo>
                  <a:lnTo>
                    <a:pt x="136" y="334"/>
                  </a:lnTo>
                  <a:lnTo>
                    <a:pt x="135" y="334"/>
                  </a:lnTo>
                  <a:lnTo>
                    <a:pt x="134" y="334"/>
                  </a:lnTo>
                  <a:lnTo>
                    <a:pt x="132" y="334"/>
                  </a:lnTo>
                  <a:lnTo>
                    <a:pt x="131" y="334"/>
                  </a:lnTo>
                  <a:lnTo>
                    <a:pt x="130" y="334"/>
                  </a:lnTo>
                  <a:lnTo>
                    <a:pt x="129" y="334"/>
                  </a:lnTo>
                  <a:lnTo>
                    <a:pt x="129" y="333"/>
                  </a:lnTo>
                  <a:lnTo>
                    <a:pt x="128" y="333"/>
                  </a:lnTo>
                  <a:lnTo>
                    <a:pt x="128" y="334"/>
                  </a:lnTo>
                  <a:lnTo>
                    <a:pt x="128" y="335"/>
                  </a:lnTo>
                  <a:lnTo>
                    <a:pt x="127" y="335"/>
                  </a:lnTo>
                  <a:lnTo>
                    <a:pt x="127" y="336"/>
                  </a:lnTo>
                  <a:lnTo>
                    <a:pt x="127" y="337"/>
                  </a:lnTo>
                  <a:lnTo>
                    <a:pt x="128" y="337"/>
                  </a:lnTo>
                  <a:lnTo>
                    <a:pt x="127" y="337"/>
                  </a:lnTo>
                  <a:lnTo>
                    <a:pt x="127" y="339"/>
                  </a:lnTo>
                  <a:lnTo>
                    <a:pt x="127" y="340"/>
                  </a:lnTo>
                  <a:lnTo>
                    <a:pt x="127" y="341"/>
                  </a:lnTo>
                  <a:lnTo>
                    <a:pt x="127" y="342"/>
                  </a:lnTo>
                  <a:lnTo>
                    <a:pt x="126" y="342"/>
                  </a:lnTo>
                  <a:lnTo>
                    <a:pt x="126" y="343"/>
                  </a:lnTo>
                  <a:lnTo>
                    <a:pt x="126" y="344"/>
                  </a:lnTo>
                  <a:lnTo>
                    <a:pt x="124" y="344"/>
                  </a:lnTo>
                  <a:lnTo>
                    <a:pt x="123" y="344"/>
                  </a:lnTo>
                  <a:lnTo>
                    <a:pt x="123" y="345"/>
                  </a:lnTo>
                  <a:lnTo>
                    <a:pt x="122" y="345"/>
                  </a:lnTo>
                  <a:lnTo>
                    <a:pt x="121" y="345"/>
                  </a:lnTo>
                  <a:lnTo>
                    <a:pt x="121" y="344"/>
                  </a:lnTo>
                  <a:lnTo>
                    <a:pt x="120" y="344"/>
                  </a:lnTo>
                  <a:lnTo>
                    <a:pt x="119" y="345"/>
                  </a:lnTo>
                  <a:lnTo>
                    <a:pt x="118" y="345"/>
                  </a:lnTo>
                  <a:lnTo>
                    <a:pt x="117" y="345"/>
                  </a:lnTo>
                  <a:lnTo>
                    <a:pt x="117" y="344"/>
                  </a:lnTo>
                  <a:lnTo>
                    <a:pt x="117" y="343"/>
                  </a:lnTo>
                  <a:lnTo>
                    <a:pt x="117" y="342"/>
                  </a:lnTo>
                  <a:lnTo>
                    <a:pt x="118" y="342"/>
                  </a:lnTo>
                  <a:lnTo>
                    <a:pt x="117" y="341"/>
                  </a:lnTo>
                  <a:lnTo>
                    <a:pt x="118" y="341"/>
                  </a:lnTo>
                  <a:lnTo>
                    <a:pt x="117" y="341"/>
                  </a:lnTo>
                  <a:lnTo>
                    <a:pt x="117" y="340"/>
                  </a:lnTo>
                  <a:lnTo>
                    <a:pt x="117" y="339"/>
                  </a:lnTo>
                  <a:lnTo>
                    <a:pt x="117" y="337"/>
                  </a:lnTo>
                  <a:lnTo>
                    <a:pt x="115" y="337"/>
                  </a:lnTo>
                  <a:lnTo>
                    <a:pt x="115" y="336"/>
                  </a:lnTo>
                  <a:lnTo>
                    <a:pt x="115" y="335"/>
                  </a:lnTo>
                  <a:lnTo>
                    <a:pt x="114" y="335"/>
                  </a:lnTo>
                  <a:lnTo>
                    <a:pt x="114" y="334"/>
                  </a:lnTo>
                  <a:lnTo>
                    <a:pt x="114" y="333"/>
                  </a:lnTo>
                  <a:lnTo>
                    <a:pt x="114" y="332"/>
                  </a:lnTo>
                  <a:lnTo>
                    <a:pt x="113" y="331"/>
                  </a:lnTo>
                  <a:lnTo>
                    <a:pt x="113" y="329"/>
                  </a:lnTo>
                  <a:lnTo>
                    <a:pt x="113" y="328"/>
                  </a:lnTo>
                  <a:lnTo>
                    <a:pt x="112" y="328"/>
                  </a:lnTo>
                  <a:lnTo>
                    <a:pt x="112" y="327"/>
                  </a:lnTo>
                  <a:lnTo>
                    <a:pt x="112" y="326"/>
                  </a:lnTo>
                  <a:lnTo>
                    <a:pt x="111" y="326"/>
                  </a:lnTo>
                  <a:lnTo>
                    <a:pt x="110" y="326"/>
                  </a:lnTo>
                  <a:lnTo>
                    <a:pt x="110" y="325"/>
                  </a:lnTo>
                  <a:lnTo>
                    <a:pt x="109" y="325"/>
                  </a:lnTo>
                  <a:lnTo>
                    <a:pt x="107" y="325"/>
                  </a:lnTo>
                  <a:lnTo>
                    <a:pt x="106" y="325"/>
                  </a:lnTo>
                  <a:lnTo>
                    <a:pt x="106" y="324"/>
                  </a:lnTo>
                  <a:lnTo>
                    <a:pt x="105" y="324"/>
                  </a:lnTo>
                  <a:lnTo>
                    <a:pt x="104" y="324"/>
                  </a:lnTo>
                  <a:lnTo>
                    <a:pt x="103" y="324"/>
                  </a:lnTo>
                  <a:lnTo>
                    <a:pt x="104" y="324"/>
                  </a:lnTo>
                  <a:lnTo>
                    <a:pt x="105" y="325"/>
                  </a:lnTo>
                  <a:lnTo>
                    <a:pt x="104" y="325"/>
                  </a:lnTo>
                  <a:lnTo>
                    <a:pt x="103" y="325"/>
                  </a:lnTo>
                  <a:lnTo>
                    <a:pt x="102" y="325"/>
                  </a:lnTo>
                  <a:lnTo>
                    <a:pt x="102" y="324"/>
                  </a:lnTo>
                  <a:lnTo>
                    <a:pt x="101" y="324"/>
                  </a:lnTo>
                  <a:lnTo>
                    <a:pt x="99" y="323"/>
                  </a:lnTo>
                  <a:lnTo>
                    <a:pt x="98" y="323"/>
                  </a:lnTo>
                  <a:lnTo>
                    <a:pt x="97" y="323"/>
                  </a:lnTo>
                  <a:lnTo>
                    <a:pt x="97" y="322"/>
                  </a:lnTo>
                  <a:lnTo>
                    <a:pt x="95" y="322"/>
                  </a:lnTo>
                  <a:lnTo>
                    <a:pt x="94" y="322"/>
                  </a:lnTo>
                  <a:lnTo>
                    <a:pt x="93" y="322"/>
                  </a:lnTo>
                  <a:lnTo>
                    <a:pt x="92" y="322"/>
                  </a:lnTo>
                  <a:lnTo>
                    <a:pt x="90" y="322"/>
                  </a:lnTo>
                  <a:lnTo>
                    <a:pt x="90" y="323"/>
                  </a:lnTo>
                  <a:lnTo>
                    <a:pt x="89" y="323"/>
                  </a:lnTo>
                  <a:lnTo>
                    <a:pt x="89" y="324"/>
                  </a:lnTo>
                  <a:lnTo>
                    <a:pt x="90" y="324"/>
                  </a:lnTo>
                  <a:lnTo>
                    <a:pt x="90" y="325"/>
                  </a:lnTo>
                  <a:lnTo>
                    <a:pt x="90" y="326"/>
                  </a:lnTo>
                  <a:lnTo>
                    <a:pt x="90" y="327"/>
                  </a:lnTo>
                  <a:lnTo>
                    <a:pt x="89" y="327"/>
                  </a:lnTo>
                  <a:lnTo>
                    <a:pt x="88" y="327"/>
                  </a:lnTo>
                  <a:lnTo>
                    <a:pt x="87" y="327"/>
                  </a:lnTo>
                  <a:lnTo>
                    <a:pt x="86" y="327"/>
                  </a:lnTo>
                  <a:lnTo>
                    <a:pt x="85" y="326"/>
                  </a:lnTo>
                  <a:lnTo>
                    <a:pt x="84" y="325"/>
                  </a:lnTo>
                  <a:lnTo>
                    <a:pt x="82" y="325"/>
                  </a:lnTo>
                  <a:lnTo>
                    <a:pt x="81" y="325"/>
                  </a:lnTo>
                  <a:lnTo>
                    <a:pt x="81" y="324"/>
                  </a:lnTo>
                  <a:lnTo>
                    <a:pt x="80" y="324"/>
                  </a:lnTo>
                  <a:lnTo>
                    <a:pt x="79" y="325"/>
                  </a:lnTo>
                  <a:lnTo>
                    <a:pt x="79" y="326"/>
                  </a:lnTo>
                  <a:lnTo>
                    <a:pt x="78" y="326"/>
                  </a:lnTo>
                  <a:lnTo>
                    <a:pt x="77" y="326"/>
                  </a:lnTo>
                  <a:lnTo>
                    <a:pt x="77" y="327"/>
                  </a:lnTo>
                  <a:lnTo>
                    <a:pt x="76" y="327"/>
                  </a:lnTo>
                  <a:lnTo>
                    <a:pt x="76" y="328"/>
                  </a:lnTo>
                  <a:lnTo>
                    <a:pt x="77" y="328"/>
                  </a:lnTo>
                  <a:lnTo>
                    <a:pt x="77" y="329"/>
                  </a:lnTo>
                  <a:lnTo>
                    <a:pt x="76" y="329"/>
                  </a:lnTo>
                  <a:lnTo>
                    <a:pt x="76" y="331"/>
                  </a:lnTo>
                  <a:lnTo>
                    <a:pt x="75" y="331"/>
                  </a:lnTo>
                  <a:lnTo>
                    <a:pt x="73" y="332"/>
                  </a:lnTo>
                  <a:lnTo>
                    <a:pt x="72" y="332"/>
                  </a:lnTo>
                  <a:lnTo>
                    <a:pt x="71" y="332"/>
                  </a:lnTo>
                  <a:lnTo>
                    <a:pt x="70" y="332"/>
                  </a:lnTo>
                  <a:lnTo>
                    <a:pt x="70" y="333"/>
                  </a:lnTo>
                  <a:lnTo>
                    <a:pt x="69" y="333"/>
                  </a:lnTo>
                  <a:lnTo>
                    <a:pt x="68" y="333"/>
                  </a:lnTo>
                  <a:lnTo>
                    <a:pt x="67" y="333"/>
                  </a:lnTo>
                  <a:lnTo>
                    <a:pt x="67" y="332"/>
                  </a:lnTo>
                  <a:lnTo>
                    <a:pt x="65" y="332"/>
                  </a:lnTo>
                  <a:lnTo>
                    <a:pt x="65" y="331"/>
                  </a:lnTo>
                  <a:lnTo>
                    <a:pt x="64" y="331"/>
                  </a:lnTo>
                  <a:lnTo>
                    <a:pt x="64" y="329"/>
                  </a:lnTo>
                  <a:lnTo>
                    <a:pt x="63" y="329"/>
                  </a:lnTo>
                  <a:lnTo>
                    <a:pt x="62" y="329"/>
                  </a:lnTo>
                  <a:lnTo>
                    <a:pt x="61" y="329"/>
                  </a:lnTo>
                  <a:lnTo>
                    <a:pt x="60" y="329"/>
                  </a:lnTo>
                  <a:lnTo>
                    <a:pt x="59" y="329"/>
                  </a:lnTo>
                  <a:lnTo>
                    <a:pt x="58" y="329"/>
                  </a:lnTo>
                  <a:lnTo>
                    <a:pt x="56" y="329"/>
                  </a:lnTo>
                  <a:lnTo>
                    <a:pt x="55" y="329"/>
                  </a:lnTo>
                  <a:lnTo>
                    <a:pt x="54" y="329"/>
                  </a:lnTo>
                  <a:lnTo>
                    <a:pt x="53" y="329"/>
                  </a:lnTo>
                  <a:lnTo>
                    <a:pt x="52" y="329"/>
                  </a:lnTo>
                  <a:lnTo>
                    <a:pt x="52" y="328"/>
                  </a:lnTo>
                  <a:lnTo>
                    <a:pt x="52" y="327"/>
                  </a:lnTo>
                  <a:lnTo>
                    <a:pt x="51" y="327"/>
                  </a:lnTo>
                  <a:lnTo>
                    <a:pt x="51" y="326"/>
                  </a:lnTo>
                  <a:lnTo>
                    <a:pt x="50" y="326"/>
                  </a:lnTo>
                  <a:lnTo>
                    <a:pt x="48" y="325"/>
                  </a:lnTo>
                  <a:lnTo>
                    <a:pt x="47" y="325"/>
                  </a:lnTo>
                  <a:lnTo>
                    <a:pt x="46" y="325"/>
                  </a:lnTo>
                  <a:lnTo>
                    <a:pt x="45" y="325"/>
                  </a:lnTo>
                  <a:lnTo>
                    <a:pt x="45" y="324"/>
                  </a:lnTo>
                  <a:lnTo>
                    <a:pt x="44" y="324"/>
                  </a:lnTo>
                  <a:lnTo>
                    <a:pt x="44" y="325"/>
                  </a:lnTo>
                  <a:lnTo>
                    <a:pt x="43" y="325"/>
                  </a:lnTo>
                  <a:lnTo>
                    <a:pt x="42" y="325"/>
                  </a:lnTo>
                  <a:lnTo>
                    <a:pt x="41" y="325"/>
                  </a:lnTo>
                  <a:lnTo>
                    <a:pt x="39" y="325"/>
                  </a:lnTo>
                  <a:lnTo>
                    <a:pt x="39" y="326"/>
                  </a:lnTo>
                  <a:lnTo>
                    <a:pt x="38" y="326"/>
                  </a:lnTo>
                  <a:lnTo>
                    <a:pt x="37" y="327"/>
                  </a:lnTo>
                  <a:lnTo>
                    <a:pt x="36" y="328"/>
                  </a:lnTo>
                  <a:lnTo>
                    <a:pt x="35" y="328"/>
                  </a:lnTo>
                  <a:lnTo>
                    <a:pt x="35" y="329"/>
                  </a:lnTo>
                  <a:lnTo>
                    <a:pt x="34" y="329"/>
                  </a:lnTo>
                  <a:lnTo>
                    <a:pt x="33" y="329"/>
                  </a:lnTo>
                  <a:lnTo>
                    <a:pt x="33" y="328"/>
                  </a:lnTo>
                  <a:lnTo>
                    <a:pt x="31" y="328"/>
                  </a:lnTo>
                  <a:lnTo>
                    <a:pt x="30" y="328"/>
                  </a:lnTo>
                  <a:lnTo>
                    <a:pt x="29" y="328"/>
                  </a:lnTo>
                  <a:lnTo>
                    <a:pt x="29" y="327"/>
                  </a:lnTo>
                  <a:lnTo>
                    <a:pt x="28" y="327"/>
                  </a:lnTo>
                  <a:lnTo>
                    <a:pt x="28" y="328"/>
                  </a:lnTo>
                  <a:lnTo>
                    <a:pt x="27" y="328"/>
                  </a:lnTo>
                  <a:lnTo>
                    <a:pt x="26" y="328"/>
                  </a:lnTo>
                  <a:lnTo>
                    <a:pt x="26" y="327"/>
                  </a:lnTo>
                  <a:lnTo>
                    <a:pt x="25" y="328"/>
                  </a:lnTo>
                  <a:lnTo>
                    <a:pt x="25" y="327"/>
                  </a:lnTo>
                  <a:lnTo>
                    <a:pt x="24" y="327"/>
                  </a:lnTo>
                  <a:lnTo>
                    <a:pt x="22" y="327"/>
                  </a:lnTo>
                  <a:lnTo>
                    <a:pt x="21" y="327"/>
                  </a:lnTo>
                  <a:lnTo>
                    <a:pt x="21" y="328"/>
                  </a:lnTo>
                  <a:lnTo>
                    <a:pt x="20" y="328"/>
                  </a:lnTo>
                  <a:lnTo>
                    <a:pt x="19" y="327"/>
                  </a:lnTo>
                  <a:lnTo>
                    <a:pt x="18" y="327"/>
                  </a:lnTo>
                  <a:lnTo>
                    <a:pt x="17" y="327"/>
                  </a:lnTo>
                  <a:lnTo>
                    <a:pt x="17" y="326"/>
                  </a:lnTo>
                  <a:lnTo>
                    <a:pt x="16" y="326"/>
                  </a:lnTo>
                  <a:lnTo>
                    <a:pt x="16" y="325"/>
                  </a:lnTo>
                  <a:lnTo>
                    <a:pt x="14" y="325"/>
                  </a:lnTo>
                  <a:lnTo>
                    <a:pt x="14" y="324"/>
                  </a:lnTo>
                  <a:lnTo>
                    <a:pt x="13" y="324"/>
                  </a:lnTo>
                  <a:lnTo>
                    <a:pt x="12" y="324"/>
                  </a:lnTo>
                  <a:lnTo>
                    <a:pt x="11" y="324"/>
                  </a:lnTo>
                  <a:lnTo>
                    <a:pt x="10" y="324"/>
                  </a:lnTo>
                  <a:lnTo>
                    <a:pt x="10" y="323"/>
                  </a:lnTo>
                  <a:lnTo>
                    <a:pt x="10" y="322"/>
                  </a:lnTo>
                  <a:lnTo>
                    <a:pt x="9" y="322"/>
                  </a:lnTo>
                  <a:lnTo>
                    <a:pt x="9" y="320"/>
                  </a:lnTo>
                  <a:lnTo>
                    <a:pt x="8" y="320"/>
                  </a:lnTo>
                  <a:lnTo>
                    <a:pt x="8" y="319"/>
                  </a:lnTo>
                  <a:lnTo>
                    <a:pt x="6" y="318"/>
                  </a:lnTo>
                  <a:lnTo>
                    <a:pt x="6" y="317"/>
                  </a:lnTo>
                  <a:lnTo>
                    <a:pt x="6" y="316"/>
                  </a:lnTo>
                  <a:lnTo>
                    <a:pt x="5" y="316"/>
                  </a:lnTo>
                  <a:lnTo>
                    <a:pt x="4" y="316"/>
                  </a:lnTo>
                  <a:lnTo>
                    <a:pt x="3" y="316"/>
                  </a:lnTo>
                  <a:lnTo>
                    <a:pt x="3" y="315"/>
                  </a:lnTo>
                  <a:lnTo>
                    <a:pt x="2" y="315"/>
                  </a:lnTo>
                  <a:lnTo>
                    <a:pt x="2" y="316"/>
                  </a:lnTo>
                  <a:lnTo>
                    <a:pt x="1" y="316"/>
                  </a:lnTo>
                  <a:lnTo>
                    <a:pt x="1" y="315"/>
                  </a:lnTo>
                  <a:lnTo>
                    <a:pt x="1" y="314"/>
                  </a:lnTo>
                  <a:lnTo>
                    <a:pt x="1" y="312"/>
                  </a:lnTo>
                  <a:lnTo>
                    <a:pt x="0" y="312"/>
                  </a:lnTo>
                  <a:lnTo>
                    <a:pt x="0" y="311"/>
                  </a:lnTo>
                  <a:lnTo>
                    <a:pt x="0" y="309"/>
                  </a:lnTo>
                  <a:lnTo>
                    <a:pt x="0" y="307"/>
                  </a:lnTo>
                  <a:lnTo>
                    <a:pt x="0" y="306"/>
                  </a:lnTo>
                  <a:lnTo>
                    <a:pt x="1" y="303"/>
                  </a:lnTo>
                  <a:lnTo>
                    <a:pt x="2" y="301"/>
                  </a:lnTo>
                  <a:lnTo>
                    <a:pt x="2" y="300"/>
                  </a:lnTo>
                  <a:lnTo>
                    <a:pt x="3" y="299"/>
                  </a:lnTo>
                  <a:lnTo>
                    <a:pt x="3" y="297"/>
                  </a:lnTo>
                  <a:lnTo>
                    <a:pt x="4" y="295"/>
                  </a:lnTo>
                  <a:lnTo>
                    <a:pt x="4" y="293"/>
                  </a:lnTo>
                  <a:lnTo>
                    <a:pt x="5" y="292"/>
                  </a:lnTo>
                  <a:lnTo>
                    <a:pt x="5" y="290"/>
                  </a:lnTo>
                  <a:lnTo>
                    <a:pt x="6" y="287"/>
                  </a:lnTo>
                  <a:lnTo>
                    <a:pt x="8" y="285"/>
                  </a:lnTo>
                  <a:lnTo>
                    <a:pt x="8" y="284"/>
                  </a:lnTo>
                  <a:lnTo>
                    <a:pt x="8" y="283"/>
                  </a:lnTo>
                  <a:lnTo>
                    <a:pt x="9" y="282"/>
                  </a:lnTo>
                  <a:lnTo>
                    <a:pt x="10" y="278"/>
                  </a:lnTo>
                  <a:lnTo>
                    <a:pt x="10" y="277"/>
                  </a:lnTo>
                  <a:lnTo>
                    <a:pt x="11" y="275"/>
                  </a:lnTo>
                  <a:lnTo>
                    <a:pt x="11" y="273"/>
                  </a:lnTo>
                  <a:lnTo>
                    <a:pt x="12" y="267"/>
                  </a:lnTo>
                  <a:lnTo>
                    <a:pt x="12" y="264"/>
                  </a:lnTo>
                  <a:lnTo>
                    <a:pt x="12" y="263"/>
                  </a:lnTo>
                  <a:lnTo>
                    <a:pt x="13" y="261"/>
                  </a:lnTo>
                  <a:lnTo>
                    <a:pt x="13" y="259"/>
                  </a:lnTo>
                  <a:lnTo>
                    <a:pt x="13" y="258"/>
                  </a:lnTo>
                  <a:lnTo>
                    <a:pt x="13" y="257"/>
                  </a:lnTo>
                  <a:lnTo>
                    <a:pt x="12" y="255"/>
                  </a:lnTo>
                  <a:lnTo>
                    <a:pt x="12" y="253"/>
                  </a:lnTo>
                  <a:lnTo>
                    <a:pt x="12" y="252"/>
                  </a:lnTo>
                  <a:lnTo>
                    <a:pt x="12" y="251"/>
                  </a:lnTo>
                  <a:lnTo>
                    <a:pt x="12" y="249"/>
                  </a:lnTo>
                  <a:lnTo>
                    <a:pt x="12" y="248"/>
                  </a:lnTo>
                  <a:lnTo>
                    <a:pt x="12" y="247"/>
                  </a:lnTo>
                  <a:lnTo>
                    <a:pt x="12" y="244"/>
                  </a:lnTo>
                  <a:lnTo>
                    <a:pt x="12" y="243"/>
                  </a:lnTo>
                  <a:lnTo>
                    <a:pt x="12" y="242"/>
                  </a:lnTo>
                  <a:lnTo>
                    <a:pt x="12" y="240"/>
                  </a:lnTo>
                  <a:lnTo>
                    <a:pt x="12" y="239"/>
                  </a:lnTo>
                  <a:lnTo>
                    <a:pt x="12" y="238"/>
                  </a:lnTo>
                  <a:lnTo>
                    <a:pt x="12" y="236"/>
                  </a:lnTo>
                  <a:lnTo>
                    <a:pt x="11" y="235"/>
                  </a:lnTo>
                  <a:lnTo>
                    <a:pt x="11" y="233"/>
                  </a:lnTo>
                  <a:lnTo>
                    <a:pt x="10" y="232"/>
                  </a:lnTo>
                  <a:lnTo>
                    <a:pt x="10" y="231"/>
                  </a:lnTo>
                  <a:lnTo>
                    <a:pt x="9" y="228"/>
                  </a:lnTo>
                  <a:lnTo>
                    <a:pt x="9" y="227"/>
                  </a:lnTo>
                  <a:lnTo>
                    <a:pt x="8" y="226"/>
                  </a:lnTo>
                  <a:lnTo>
                    <a:pt x="8" y="225"/>
                  </a:lnTo>
                  <a:lnTo>
                    <a:pt x="8" y="224"/>
                  </a:lnTo>
                  <a:lnTo>
                    <a:pt x="6" y="223"/>
                  </a:lnTo>
                  <a:lnTo>
                    <a:pt x="5" y="221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" name="Freeform 15">
              <a:extLst>
                <a:ext uri="{FF2B5EF4-FFF2-40B4-BE49-F238E27FC236}">
                  <a16:creationId xmlns:a16="http://schemas.microsoft.com/office/drawing/2014/main" id="{78859CD7-2E53-006A-4E59-42C866030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6588" y="1339850"/>
              <a:ext cx="952500" cy="1185863"/>
            </a:xfrm>
            <a:custGeom>
              <a:avLst/>
              <a:gdLst>
                <a:gd name="T0" fmla="*/ 138 w 600"/>
                <a:gd name="T1" fmla="*/ 3 h 747"/>
                <a:gd name="T2" fmla="*/ 134 w 600"/>
                <a:gd name="T3" fmla="*/ 74 h 747"/>
                <a:gd name="T4" fmla="*/ 150 w 600"/>
                <a:gd name="T5" fmla="*/ 107 h 747"/>
                <a:gd name="T6" fmla="*/ 183 w 600"/>
                <a:gd name="T7" fmla="*/ 108 h 747"/>
                <a:gd name="T8" fmla="*/ 217 w 600"/>
                <a:gd name="T9" fmla="*/ 106 h 747"/>
                <a:gd name="T10" fmla="*/ 242 w 600"/>
                <a:gd name="T11" fmla="*/ 118 h 747"/>
                <a:gd name="T12" fmla="*/ 254 w 600"/>
                <a:gd name="T13" fmla="*/ 130 h 747"/>
                <a:gd name="T14" fmla="*/ 281 w 600"/>
                <a:gd name="T15" fmla="*/ 120 h 747"/>
                <a:gd name="T16" fmla="*/ 305 w 600"/>
                <a:gd name="T17" fmla="*/ 121 h 747"/>
                <a:gd name="T18" fmla="*/ 312 w 600"/>
                <a:gd name="T19" fmla="*/ 140 h 747"/>
                <a:gd name="T20" fmla="*/ 328 w 600"/>
                <a:gd name="T21" fmla="*/ 148 h 747"/>
                <a:gd name="T22" fmla="*/ 342 w 600"/>
                <a:gd name="T23" fmla="*/ 156 h 747"/>
                <a:gd name="T24" fmla="*/ 359 w 600"/>
                <a:gd name="T25" fmla="*/ 171 h 747"/>
                <a:gd name="T26" fmla="*/ 376 w 600"/>
                <a:gd name="T27" fmla="*/ 171 h 747"/>
                <a:gd name="T28" fmla="*/ 364 w 600"/>
                <a:gd name="T29" fmla="*/ 191 h 747"/>
                <a:gd name="T30" fmla="*/ 380 w 600"/>
                <a:gd name="T31" fmla="*/ 196 h 747"/>
                <a:gd name="T32" fmla="*/ 394 w 600"/>
                <a:gd name="T33" fmla="*/ 212 h 747"/>
                <a:gd name="T34" fmla="*/ 378 w 600"/>
                <a:gd name="T35" fmla="*/ 213 h 747"/>
                <a:gd name="T36" fmla="*/ 351 w 600"/>
                <a:gd name="T37" fmla="*/ 216 h 747"/>
                <a:gd name="T38" fmla="*/ 329 w 600"/>
                <a:gd name="T39" fmla="*/ 205 h 747"/>
                <a:gd name="T40" fmla="*/ 305 w 600"/>
                <a:gd name="T41" fmla="*/ 197 h 747"/>
                <a:gd name="T42" fmla="*/ 283 w 600"/>
                <a:gd name="T43" fmla="*/ 196 h 747"/>
                <a:gd name="T44" fmla="*/ 266 w 600"/>
                <a:gd name="T45" fmla="*/ 172 h 747"/>
                <a:gd name="T46" fmla="*/ 243 w 600"/>
                <a:gd name="T47" fmla="*/ 181 h 747"/>
                <a:gd name="T48" fmla="*/ 256 w 600"/>
                <a:gd name="T49" fmla="*/ 196 h 747"/>
                <a:gd name="T50" fmla="*/ 237 w 600"/>
                <a:gd name="T51" fmla="*/ 219 h 747"/>
                <a:gd name="T52" fmla="*/ 259 w 600"/>
                <a:gd name="T53" fmla="*/ 192 h 747"/>
                <a:gd name="T54" fmla="*/ 277 w 600"/>
                <a:gd name="T55" fmla="*/ 183 h 747"/>
                <a:gd name="T56" fmla="*/ 273 w 600"/>
                <a:gd name="T57" fmla="*/ 208 h 747"/>
                <a:gd name="T58" fmla="*/ 296 w 600"/>
                <a:gd name="T59" fmla="*/ 212 h 747"/>
                <a:gd name="T60" fmla="*/ 321 w 600"/>
                <a:gd name="T61" fmla="*/ 209 h 747"/>
                <a:gd name="T62" fmla="*/ 329 w 600"/>
                <a:gd name="T63" fmla="*/ 229 h 747"/>
                <a:gd name="T64" fmla="*/ 336 w 600"/>
                <a:gd name="T65" fmla="*/ 234 h 747"/>
                <a:gd name="T66" fmla="*/ 360 w 600"/>
                <a:gd name="T67" fmla="*/ 256 h 747"/>
                <a:gd name="T68" fmla="*/ 379 w 600"/>
                <a:gd name="T69" fmla="*/ 241 h 747"/>
                <a:gd name="T70" fmla="*/ 389 w 600"/>
                <a:gd name="T71" fmla="*/ 246 h 747"/>
                <a:gd name="T72" fmla="*/ 403 w 600"/>
                <a:gd name="T73" fmla="*/ 230 h 747"/>
                <a:gd name="T74" fmla="*/ 418 w 600"/>
                <a:gd name="T75" fmla="*/ 220 h 747"/>
                <a:gd name="T76" fmla="*/ 427 w 600"/>
                <a:gd name="T77" fmla="*/ 250 h 747"/>
                <a:gd name="T78" fmla="*/ 463 w 600"/>
                <a:gd name="T79" fmla="*/ 248 h 747"/>
                <a:gd name="T80" fmla="*/ 465 w 600"/>
                <a:gd name="T81" fmla="*/ 268 h 747"/>
                <a:gd name="T82" fmla="*/ 456 w 600"/>
                <a:gd name="T83" fmla="*/ 275 h 747"/>
                <a:gd name="T84" fmla="*/ 426 w 600"/>
                <a:gd name="T85" fmla="*/ 264 h 747"/>
                <a:gd name="T86" fmla="*/ 409 w 600"/>
                <a:gd name="T87" fmla="*/ 275 h 747"/>
                <a:gd name="T88" fmla="*/ 445 w 600"/>
                <a:gd name="T89" fmla="*/ 271 h 747"/>
                <a:gd name="T90" fmla="*/ 451 w 600"/>
                <a:gd name="T91" fmla="*/ 281 h 747"/>
                <a:gd name="T92" fmla="*/ 479 w 600"/>
                <a:gd name="T93" fmla="*/ 283 h 747"/>
                <a:gd name="T94" fmla="*/ 481 w 600"/>
                <a:gd name="T95" fmla="*/ 291 h 747"/>
                <a:gd name="T96" fmla="*/ 435 w 600"/>
                <a:gd name="T97" fmla="*/ 338 h 747"/>
                <a:gd name="T98" fmla="*/ 393 w 600"/>
                <a:gd name="T99" fmla="*/ 395 h 747"/>
                <a:gd name="T100" fmla="*/ 430 w 600"/>
                <a:gd name="T101" fmla="*/ 432 h 747"/>
                <a:gd name="T102" fmla="*/ 504 w 600"/>
                <a:gd name="T103" fmla="*/ 479 h 747"/>
                <a:gd name="T104" fmla="*/ 578 w 600"/>
                <a:gd name="T105" fmla="*/ 501 h 747"/>
                <a:gd name="T106" fmla="*/ 557 w 600"/>
                <a:gd name="T107" fmla="*/ 540 h 747"/>
                <a:gd name="T108" fmla="*/ 494 w 600"/>
                <a:gd name="T109" fmla="*/ 571 h 747"/>
                <a:gd name="T110" fmla="*/ 462 w 600"/>
                <a:gd name="T111" fmla="*/ 618 h 747"/>
                <a:gd name="T112" fmla="*/ 445 w 600"/>
                <a:gd name="T113" fmla="*/ 673 h 747"/>
                <a:gd name="T114" fmla="*/ 380 w 600"/>
                <a:gd name="T115" fmla="*/ 710 h 747"/>
                <a:gd name="T116" fmla="*/ 277 w 600"/>
                <a:gd name="T117" fmla="*/ 746 h 747"/>
                <a:gd name="T118" fmla="*/ 241 w 600"/>
                <a:gd name="T119" fmla="*/ 735 h 747"/>
                <a:gd name="T120" fmla="*/ 200 w 600"/>
                <a:gd name="T121" fmla="*/ 669 h 747"/>
                <a:gd name="T122" fmla="*/ 139 w 600"/>
                <a:gd name="T123" fmla="*/ 635 h 747"/>
                <a:gd name="T124" fmla="*/ 66 w 600"/>
                <a:gd name="T125" fmla="*/ 597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00" h="747">
                  <a:moveTo>
                    <a:pt x="3" y="534"/>
                  </a:moveTo>
                  <a:lnTo>
                    <a:pt x="3" y="523"/>
                  </a:lnTo>
                  <a:lnTo>
                    <a:pt x="2" y="521"/>
                  </a:lnTo>
                  <a:lnTo>
                    <a:pt x="2" y="520"/>
                  </a:lnTo>
                  <a:lnTo>
                    <a:pt x="2" y="519"/>
                  </a:lnTo>
                  <a:lnTo>
                    <a:pt x="2" y="518"/>
                  </a:lnTo>
                  <a:lnTo>
                    <a:pt x="2" y="515"/>
                  </a:lnTo>
                  <a:lnTo>
                    <a:pt x="2" y="513"/>
                  </a:lnTo>
                  <a:lnTo>
                    <a:pt x="2" y="512"/>
                  </a:lnTo>
                  <a:lnTo>
                    <a:pt x="2" y="511"/>
                  </a:lnTo>
                  <a:lnTo>
                    <a:pt x="2" y="509"/>
                  </a:lnTo>
                  <a:lnTo>
                    <a:pt x="2" y="507"/>
                  </a:lnTo>
                  <a:lnTo>
                    <a:pt x="2" y="502"/>
                  </a:lnTo>
                  <a:lnTo>
                    <a:pt x="2" y="495"/>
                  </a:lnTo>
                  <a:lnTo>
                    <a:pt x="0" y="493"/>
                  </a:lnTo>
                  <a:lnTo>
                    <a:pt x="0" y="490"/>
                  </a:lnTo>
                  <a:lnTo>
                    <a:pt x="0" y="489"/>
                  </a:lnTo>
                  <a:lnTo>
                    <a:pt x="5" y="474"/>
                  </a:lnTo>
                  <a:lnTo>
                    <a:pt x="17" y="428"/>
                  </a:lnTo>
                  <a:lnTo>
                    <a:pt x="19" y="422"/>
                  </a:lnTo>
                  <a:lnTo>
                    <a:pt x="24" y="403"/>
                  </a:lnTo>
                  <a:lnTo>
                    <a:pt x="29" y="389"/>
                  </a:lnTo>
                  <a:lnTo>
                    <a:pt x="30" y="384"/>
                  </a:lnTo>
                  <a:lnTo>
                    <a:pt x="37" y="357"/>
                  </a:lnTo>
                  <a:lnTo>
                    <a:pt x="47" y="323"/>
                  </a:lnTo>
                  <a:lnTo>
                    <a:pt x="56" y="288"/>
                  </a:lnTo>
                  <a:lnTo>
                    <a:pt x="68" y="242"/>
                  </a:lnTo>
                  <a:lnTo>
                    <a:pt x="73" y="228"/>
                  </a:lnTo>
                  <a:lnTo>
                    <a:pt x="74" y="222"/>
                  </a:lnTo>
                  <a:lnTo>
                    <a:pt x="81" y="200"/>
                  </a:lnTo>
                  <a:lnTo>
                    <a:pt x="95" y="148"/>
                  </a:lnTo>
                  <a:lnTo>
                    <a:pt x="97" y="139"/>
                  </a:lnTo>
                  <a:lnTo>
                    <a:pt x="102" y="122"/>
                  </a:lnTo>
                  <a:lnTo>
                    <a:pt x="109" y="95"/>
                  </a:lnTo>
                  <a:lnTo>
                    <a:pt x="109" y="94"/>
                  </a:lnTo>
                  <a:lnTo>
                    <a:pt x="113" y="83"/>
                  </a:lnTo>
                  <a:lnTo>
                    <a:pt x="123" y="47"/>
                  </a:lnTo>
                  <a:lnTo>
                    <a:pt x="127" y="30"/>
                  </a:lnTo>
                  <a:lnTo>
                    <a:pt x="130" y="20"/>
                  </a:lnTo>
                  <a:lnTo>
                    <a:pt x="135" y="0"/>
                  </a:lnTo>
                  <a:lnTo>
                    <a:pt x="136" y="2"/>
                  </a:lnTo>
                  <a:lnTo>
                    <a:pt x="138" y="3"/>
                  </a:lnTo>
                  <a:lnTo>
                    <a:pt x="138" y="4"/>
                  </a:lnTo>
                  <a:lnTo>
                    <a:pt x="138" y="5"/>
                  </a:lnTo>
                  <a:lnTo>
                    <a:pt x="139" y="6"/>
                  </a:lnTo>
                  <a:lnTo>
                    <a:pt x="139" y="7"/>
                  </a:lnTo>
                  <a:lnTo>
                    <a:pt x="140" y="10"/>
                  </a:lnTo>
                  <a:lnTo>
                    <a:pt x="140" y="11"/>
                  </a:lnTo>
                  <a:lnTo>
                    <a:pt x="141" y="12"/>
                  </a:lnTo>
                  <a:lnTo>
                    <a:pt x="141" y="14"/>
                  </a:lnTo>
                  <a:lnTo>
                    <a:pt x="142" y="15"/>
                  </a:lnTo>
                  <a:lnTo>
                    <a:pt x="142" y="17"/>
                  </a:lnTo>
                  <a:lnTo>
                    <a:pt x="142" y="18"/>
                  </a:lnTo>
                  <a:lnTo>
                    <a:pt x="142" y="19"/>
                  </a:lnTo>
                  <a:lnTo>
                    <a:pt x="142" y="21"/>
                  </a:lnTo>
                  <a:lnTo>
                    <a:pt x="142" y="22"/>
                  </a:lnTo>
                  <a:lnTo>
                    <a:pt x="142" y="23"/>
                  </a:lnTo>
                  <a:lnTo>
                    <a:pt x="142" y="26"/>
                  </a:lnTo>
                  <a:lnTo>
                    <a:pt x="142" y="27"/>
                  </a:lnTo>
                  <a:lnTo>
                    <a:pt x="142" y="28"/>
                  </a:lnTo>
                  <a:lnTo>
                    <a:pt x="142" y="30"/>
                  </a:lnTo>
                  <a:lnTo>
                    <a:pt x="142" y="31"/>
                  </a:lnTo>
                  <a:lnTo>
                    <a:pt x="142" y="32"/>
                  </a:lnTo>
                  <a:lnTo>
                    <a:pt x="142" y="34"/>
                  </a:lnTo>
                  <a:lnTo>
                    <a:pt x="143" y="36"/>
                  </a:lnTo>
                  <a:lnTo>
                    <a:pt x="143" y="37"/>
                  </a:lnTo>
                  <a:lnTo>
                    <a:pt x="143" y="38"/>
                  </a:lnTo>
                  <a:lnTo>
                    <a:pt x="143" y="40"/>
                  </a:lnTo>
                  <a:lnTo>
                    <a:pt x="142" y="42"/>
                  </a:lnTo>
                  <a:lnTo>
                    <a:pt x="142" y="43"/>
                  </a:lnTo>
                  <a:lnTo>
                    <a:pt x="142" y="46"/>
                  </a:lnTo>
                  <a:lnTo>
                    <a:pt x="141" y="52"/>
                  </a:lnTo>
                  <a:lnTo>
                    <a:pt x="141" y="54"/>
                  </a:lnTo>
                  <a:lnTo>
                    <a:pt x="140" y="56"/>
                  </a:lnTo>
                  <a:lnTo>
                    <a:pt x="140" y="57"/>
                  </a:lnTo>
                  <a:lnTo>
                    <a:pt x="139" y="61"/>
                  </a:lnTo>
                  <a:lnTo>
                    <a:pt x="138" y="62"/>
                  </a:lnTo>
                  <a:lnTo>
                    <a:pt x="138" y="63"/>
                  </a:lnTo>
                  <a:lnTo>
                    <a:pt x="138" y="64"/>
                  </a:lnTo>
                  <a:lnTo>
                    <a:pt x="136" y="66"/>
                  </a:lnTo>
                  <a:lnTo>
                    <a:pt x="135" y="69"/>
                  </a:lnTo>
                  <a:lnTo>
                    <a:pt x="135" y="71"/>
                  </a:lnTo>
                  <a:lnTo>
                    <a:pt x="134" y="72"/>
                  </a:lnTo>
                  <a:lnTo>
                    <a:pt x="134" y="74"/>
                  </a:lnTo>
                  <a:lnTo>
                    <a:pt x="133" y="76"/>
                  </a:lnTo>
                  <a:lnTo>
                    <a:pt x="133" y="78"/>
                  </a:lnTo>
                  <a:lnTo>
                    <a:pt x="132" y="79"/>
                  </a:lnTo>
                  <a:lnTo>
                    <a:pt x="132" y="80"/>
                  </a:lnTo>
                  <a:lnTo>
                    <a:pt x="131" y="82"/>
                  </a:lnTo>
                  <a:lnTo>
                    <a:pt x="130" y="85"/>
                  </a:lnTo>
                  <a:lnTo>
                    <a:pt x="130" y="86"/>
                  </a:lnTo>
                  <a:lnTo>
                    <a:pt x="130" y="88"/>
                  </a:lnTo>
                  <a:lnTo>
                    <a:pt x="130" y="90"/>
                  </a:lnTo>
                  <a:lnTo>
                    <a:pt x="130" y="91"/>
                  </a:lnTo>
                  <a:lnTo>
                    <a:pt x="131" y="91"/>
                  </a:lnTo>
                  <a:lnTo>
                    <a:pt x="131" y="93"/>
                  </a:lnTo>
                  <a:lnTo>
                    <a:pt x="131" y="94"/>
                  </a:lnTo>
                  <a:lnTo>
                    <a:pt x="131" y="95"/>
                  </a:lnTo>
                  <a:lnTo>
                    <a:pt x="132" y="95"/>
                  </a:lnTo>
                  <a:lnTo>
                    <a:pt x="132" y="94"/>
                  </a:lnTo>
                  <a:lnTo>
                    <a:pt x="133" y="94"/>
                  </a:lnTo>
                  <a:lnTo>
                    <a:pt x="133" y="95"/>
                  </a:lnTo>
                  <a:lnTo>
                    <a:pt x="134" y="95"/>
                  </a:lnTo>
                  <a:lnTo>
                    <a:pt x="135" y="95"/>
                  </a:lnTo>
                  <a:lnTo>
                    <a:pt x="136" y="95"/>
                  </a:lnTo>
                  <a:lnTo>
                    <a:pt x="136" y="96"/>
                  </a:lnTo>
                  <a:lnTo>
                    <a:pt x="136" y="97"/>
                  </a:lnTo>
                  <a:lnTo>
                    <a:pt x="138" y="98"/>
                  </a:lnTo>
                  <a:lnTo>
                    <a:pt x="138" y="99"/>
                  </a:lnTo>
                  <a:lnTo>
                    <a:pt x="139" y="99"/>
                  </a:lnTo>
                  <a:lnTo>
                    <a:pt x="139" y="101"/>
                  </a:lnTo>
                  <a:lnTo>
                    <a:pt x="140" y="101"/>
                  </a:lnTo>
                  <a:lnTo>
                    <a:pt x="140" y="102"/>
                  </a:lnTo>
                  <a:lnTo>
                    <a:pt x="140" y="103"/>
                  </a:lnTo>
                  <a:lnTo>
                    <a:pt x="141" y="103"/>
                  </a:lnTo>
                  <a:lnTo>
                    <a:pt x="142" y="103"/>
                  </a:lnTo>
                  <a:lnTo>
                    <a:pt x="143" y="103"/>
                  </a:lnTo>
                  <a:lnTo>
                    <a:pt x="144" y="103"/>
                  </a:lnTo>
                  <a:lnTo>
                    <a:pt x="144" y="104"/>
                  </a:lnTo>
                  <a:lnTo>
                    <a:pt x="146" y="104"/>
                  </a:lnTo>
                  <a:lnTo>
                    <a:pt x="146" y="105"/>
                  </a:lnTo>
                  <a:lnTo>
                    <a:pt x="147" y="105"/>
                  </a:lnTo>
                  <a:lnTo>
                    <a:pt x="147" y="106"/>
                  </a:lnTo>
                  <a:lnTo>
                    <a:pt x="148" y="106"/>
                  </a:lnTo>
                  <a:lnTo>
                    <a:pt x="149" y="106"/>
                  </a:lnTo>
                  <a:lnTo>
                    <a:pt x="150" y="107"/>
                  </a:lnTo>
                  <a:lnTo>
                    <a:pt x="151" y="107"/>
                  </a:lnTo>
                  <a:lnTo>
                    <a:pt x="151" y="106"/>
                  </a:lnTo>
                  <a:lnTo>
                    <a:pt x="152" y="106"/>
                  </a:lnTo>
                  <a:lnTo>
                    <a:pt x="154" y="106"/>
                  </a:lnTo>
                  <a:lnTo>
                    <a:pt x="155" y="106"/>
                  </a:lnTo>
                  <a:lnTo>
                    <a:pt x="155" y="107"/>
                  </a:lnTo>
                  <a:lnTo>
                    <a:pt x="156" y="106"/>
                  </a:lnTo>
                  <a:lnTo>
                    <a:pt x="156" y="107"/>
                  </a:lnTo>
                  <a:lnTo>
                    <a:pt x="157" y="107"/>
                  </a:lnTo>
                  <a:lnTo>
                    <a:pt x="158" y="107"/>
                  </a:lnTo>
                  <a:lnTo>
                    <a:pt x="158" y="106"/>
                  </a:lnTo>
                  <a:lnTo>
                    <a:pt x="159" y="106"/>
                  </a:lnTo>
                  <a:lnTo>
                    <a:pt x="159" y="107"/>
                  </a:lnTo>
                  <a:lnTo>
                    <a:pt x="160" y="107"/>
                  </a:lnTo>
                  <a:lnTo>
                    <a:pt x="161" y="107"/>
                  </a:lnTo>
                  <a:lnTo>
                    <a:pt x="163" y="107"/>
                  </a:lnTo>
                  <a:lnTo>
                    <a:pt x="163" y="108"/>
                  </a:lnTo>
                  <a:lnTo>
                    <a:pt x="164" y="108"/>
                  </a:lnTo>
                  <a:lnTo>
                    <a:pt x="165" y="108"/>
                  </a:lnTo>
                  <a:lnTo>
                    <a:pt x="165" y="107"/>
                  </a:lnTo>
                  <a:lnTo>
                    <a:pt x="166" y="107"/>
                  </a:lnTo>
                  <a:lnTo>
                    <a:pt x="167" y="106"/>
                  </a:lnTo>
                  <a:lnTo>
                    <a:pt x="168" y="105"/>
                  </a:lnTo>
                  <a:lnTo>
                    <a:pt x="169" y="105"/>
                  </a:lnTo>
                  <a:lnTo>
                    <a:pt x="169" y="104"/>
                  </a:lnTo>
                  <a:lnTo>
                    <a:pt x="171" y="104"/>
                  </a:lnTo>
                  <a:lnTo>
                    <a:pt x="172" y="104"/>
                  </a:lnTo>
                  <a:lnTo>
                    <a:pt x="173" y="104"/>
                  </a:lnTo>
                  <a:lnTo>
                    <a:pt x="174" y="104"/>
                  </a:lnTo>
                  <a:lnTo>
                    <a:pt x="174" y="103"/>
                  </a:lnTo>
                  <a:lnTo>
                    <a:pt x="175" y="103"/>
                  </a:lnTo>
                  <a:lnTo>
                    <a:pt x="175" y="104"/>
                  </a:lnTo>
                  <a:lnTo>
                    <a:pt x="176" y="104"/>
                  </a:lnTo>
                  <a:lnTo>
                    <a:pt x="177" y="104"/>
                  </a:lnTo>
                  <a:lnTo>
                    <a:pt x="178" y="104"/>
                  </a:lnTo>
                  <a:lnTo>
                    <a:pt x="180" y="105"/>
                  </a:lnTo>
                  <a:lnTo>
                    <a:pt x="181" y="105"/>
                  </a:lnTo>
                  <a:lnTo>
                    <a:pt x="181" y="106"/>
                  </a:lnTo>
                  <a:lnTo>
                    <a:pt x="182" y="106"/>
                  </a:lnTo>
                  <a:lnTo>
                    <a:pt x="182" y="107"/>
                  </a:lnTo>
                  <a:lnTo>
                    <a:pt x="182" y="108"/>
                  </a:lnTo>
                  <a:lnTo>
                    <a:pt x="183" y="108"/>
                  </a:lnTo>
                  <a:lnTo>
                    <a:pt x="184" y="108"/>
                  </a:lnTo>
                  <a:lnTo>
                    <a:pt x="185" y="108"/>
                  </a:lnTo>
                  <a:lnTo>
                    <a:pt x="186" y="108"/>
                  </a:lnTo>
                  <a:lnTo>
                    <a:pt x="188" y="108"/>
                  </a:lnTo>
                  <a:lnTo>
                    <a:pt x="189" y="108"/>
                  </a:lnTo>
                  <a:lnTo>
                    <a:pt x="190" y="108"/>
                  </a:lnTo>
                  <a:lnTo>
                    <a:pt x="191" y="108"/>
                  </a:lnTo>
                  <a:lnTo>
                    <a:pt x="192" y="108"/>
                  </a:lnTo>
                  <a:lnTo>
                    <a:pt x="193" y="108"/>
                  </a:lnTo>
                  <a:lnTo>
                    <a:pt x="194" y="108"/>
                  </a:lnTo>
                  <a:lnTo>
                    <a:pt x="194" y="110"/>
                  </a:lnTo>
                  <a:lnTo>
                    <a:pt x="195" y="110"/>
                  </a:lnTo>
                  <a:lnTo>
                    <a:pt x="195" y="111"/>
                  </a:lnTo>
                  <a:lnTo>
                    <a:pt x="197" y="111"/>
                  </a:lnTo>
                  <a:lnTo>
                    <a:pt x="197" y="112"/>
                  </a:lnTo>
                  <a:lnTo>
                    <a:pt x="198" y="112"/>
                  </a:lnTo>
                  <a:lnTo>
                    <a:pt x="199" y="112"/>
                  </a:lnTo>
                  <a:lnTo>
                    <a:pt x="200" y="112"/>
                  </a:lnTo>
                  <a:lnTo>
                    <a:pt x="200" y="111"/>
                  </a:lnTo>
                  <a:lnTo>
                    <a:pt x="201" y="111"/>
                  </a:lnTo>
                  <a:lnTo>
                    <a:pt x="202" y="111"/>
                  </a:lnTo>
                  <a:lnTo>
                    <a:pt x="203" y="111"/>
                  </a:lnTo>
                  <a:lnTo>
                    <a:pt x="205" y="110"/>
                  </a:lnTo>
                  <a:lnTo>
                    <a:pt x="206" y="110"/>
                  </a:lnTo>
                  <a:lnTo>
                    <a:pt x="206" y="108"/>
                  </a:lnTo>
                  <a:lnTo>
                    <a:pt x="207" y="108"/>
                  </a:lnTo>
                  <a:lnTo>
                    <a:pt x="207" y="107"/>
                  </a:lnTo>
                  <a:lnTo>
                    <a:pt x="206" y="107"/>
                  </a:lnTo>
                  <a:lnTo>
                    <a:pt x="206" y="106"/>
                  </a:lnTo>
                  <a:lnTo>
                    <a:pt x="207" y="106"/>
                  </a:lnTo>
                  <a:lnTo>
                    <a:pt x="207" y="105"/>
                  </a:lnTo>
                  <a:lnTo>
                    <a:pt x="208" y="105"/>
                  </a:lnTo>
                  <a:lnTo>
                    <a:pt x="209" y="105"/>
                  </a:lnTo>
                  <a:lnTo>
                    <a:pt x="209" y="104"/>
                  </a:lnTo>
                  <a:lnTo>
                    <a:pt x="210" y="103"/>
                  </a:lnTo>
                  <a:lnTo>
                    <a:pt x="211" y="103"/>
                  </a:lnTo>
                  <a:lnTo>
                    <a:pt x="211" y="104"/>
                  </a:lnTo>
                  <a:lnTo>
                    <a:pt x="212" y="104"/>
                  </a:lnTo>
                  <a:lnTo>
                    <a:pt x="214" y="104"/>
                  </a:lnTo>
                  <a:lnTo>
                    <a:pt x="215" y="105"/>
                  </a:lnTo>
                  <a:lnTo>
                    <a:pt x="216" y="106"/>
                  </a:lnTo>
                  <a:lnTo>
                    <a:pt x="217" y="106"/>
                  </a:lnTo>
                  <a:lnTo>
                    <a:pt x="218" y="106"/>
                  </a:lnTo>
                  <a:lnTo>
                    <a:pt x="219" y="106"/>
                  </a:lnTo>
                  <a:lnTo>
                    <a:pt x="220" y="106"/>
                  </a:lnTo>
                  <a:lnTo>
                    <a:pt x="220" y="105"/>
                  </a:lnTo>
                  <a:lnTo>
                    <a:pt x="220" y="104"/>
                  </a:lnTo>
                  <a:lnTo>
                    <a:pt x="220" y="103"/>
                  </a:lnTo>
                  <a:lnTo>
                    <a:pt x="219" y="103"/>
                  </a:lnTo>
                  <a:lnTo>
                    <a:pt x="219" y="102"/>
                  </a:lnTo>
                  <a:lnTo>
                    <a:pt x="220" y="102"/>
                  </a:lnTo>
                  <a:lnTo>
                    <a:pt x="220" y="101"/>
                  </a:lnTo>
                  <a:lnTo>
                    <a:pt x="222" y="101"/>
                  </a:lnTo>
                  <a:lnTo>
                    <a:pt x="223" y="101"/>
                  </a:lnTo>
                  <a:lnTo>
                    <a:pt x="224" y="101"/>
                  </a:lnTo>
                  <a:lnTo>
                    <a:pt x="225" y="101"/>
                  </a:lnTo>
                  <a:lnTo>
                    <a:pt x="227" y="101"/>
                  </a:lnTo>
                  <a:lnTo>
                    <a:pt x="227" y="102"/>
                  </a:lnTo>
                  <a:lnTo>
                    <a:pt x="228" y="102"/>
                  </a:lnTo>
                  <a:lnTo>
                    <a:pt x="229" y="102"/>
                  </a:lnTo>
                  <a:lnTo>
                    <a:pt x="231" y="103"/>
                  </a:lnTo>
                  <a:lnTo>
                    <a:pt x="232" y="103"/>
                  </a:lnTo>
                  <a:lnTo>
                    <a:pt x="232" y="104"/>
                  </a:lnTo>
                  <a:lnTo>
                    <a:pt x="233" y="104"/>
                  </a:lnTo>
                  <a:lnTo>
                    <a:pt x="233" y="105"/>
                  </a:lnTo>
                  <a:lnTo>
                    <a:pt x="233" y="106"/>
                  </a:lnTo>
                  <a:lnTo>
                    <a:pt x="234" y="106"/>
                  </a:lnTo>
                  <a:lnTo>
                    <a:pt x="234" y="107"/>
                  </a:lnTo>
                  <a:lnTo>
                    <a:pt x="235" y="107"/>
                  </a:lnTo>
                  <a:lnTo>
                    <a:pt x="235" y="108"/>
                  </a:lnTo>
                  <a:lnTo>
                    <a:pt x="236" y="108"/>
                  </a:lnTo>
                  <a:lnTo>
                    <a:pt x="236" y="110"/>
                  </a:lnTo>
                  <a:lnTo>
                    <a:pt x="237" y="110"/>
                  </a:lnTo>
                  <a:lnTo>
                    <a:pt x="239" y="110"/>
                  </a:lnTo>
                  <a:lnTo>
                    <a:pt x="239" y="111"/>
                  </a:lnTo>
                  <a:lnTo>
                    <a:pt x="240" y="111"/>
                  </a:lnTo>
                  <a:lnTo>
                    <a:pt x="241" y="111"/>
                  </a:lnTo>
                  <a:lnTo>
                    <a:pt x="241" y="112"/>
                  </a:lnTo>
                  <a:lnTo>
                    <a:pt x="242" y="112"/>
                  </a:lnTo>
                  <a:lnTo>
                    <a:pt x="242" y="113"/>
                  </a:lnTo>
                  <a:lnTo>
                    <a:pt x="242" y="114"/>
                  </a:lnTo>
                  <a:lnTo>
                    <a:pt x="242" y="115"/>
                  </a:lnTo>
                  <a:lnTo>
                    <a:pt x="242" y="116"/>
                  </a:lnTo>
                  <a:lnTo>
                    <a:pt x="242" y="118"/>
                  </a:lnTo>
                  <a:lnTo>
                    <a:pt x="242" y="119"/>
                  </a:lnTo>
                  <a:lnTo>
                    <a:pt x="242" y="120"/>
                  </a:lnTo>
                  <a:lnTo>
                    <a:pt x="241" y="120"/>
                  </a:lnTo>
                  <a:lnTo>
                    <a:pt x="241" y="121"/>
                  </a:lnTo>
                  <a:lnTo>
                    <a:pt x="240" y="121"/>
                  </a:lnTo>
                  <a:lnTo>
                    <a:pt x="240" y="122"/>
                  </a:lnTo>
                  <a:lnTo>
                    <a:pt x="240" y="123"/>
                  </a:lnTo>
                  <a:lnTo>
                    <a:pt x="240" y="124"/>
                  </a:lnTo>
                  <a:lnTo>
                    <a:pt x="240" y="125"/>
                  </a:lnTo>
                  <a:lnTo>
                    <a:pt x="240" y="127"/>
                  </a:lnTo>
                  <a:lnTo>
                    <a:pt x="239" y="127"/>
                  </a:lnTo>
                  <a:lnTo>
                    <a:pt x="239" y="128"/>
                  </a:lnTo>
                  <a:lnTo>
                    <a:pt x="240" y="128"/>
                  </a:lnTo>
                  <a:lnTo>
                    <a:pt x="240" y="129"/>
                  </a:lnTo>
                  <a:lnTo>
                    <a:pt x="239" y="129"/>
                  </a:lnTo>
                  <a:lnTo>
                    <a:pt x="240" y="129"/>
                  </a:lnTo>
                  <a:lnTo>
                    <a:pt x="241" y="129"/>
                  </a:lnTo>
                  <a:lnTo>
                    <a:pt x="241" y="130"/>
                  </a:lnTo>
                  <a:lnTo>
                    <a:pt x="242" y="130"/>
                  </a:lnTo>
                  <a:lnTo>
                    <a:pt x="242" y="131"/>
                  </a:lnTo>
                  <a:lnTo>
                    <a:pt x="242" y="132"/>
                  </a:lnTo>
                  <a:lnTo>
                    <a:pt x="243" y="132"/>
                  </a:lnTo>
                  <a:lnTo>
                    <a:pt x="243" y="133"/>
                  </a:lnTo>
                  <a:lnTo>
                    <a:pt x="244" y="135"/>
                  </a:lnTo>
                  <a:lnTo>
                    <a:pt x="244" y="136"/>
                  </a:lnTo>
                  <a:lnTo>
                    <a:pt x="245" y="136"/>
                  </a:lnTo>
                  <a:lnTo>
                    <a:pt x="245" y="137"/>
                  </a:lnTo>
                  <a:lnTo>
                    <a:pt x="247" y="136"/>
                  </a:lnTo>
                  <a:lnTo>
                    <a:pt x="247" y="135"/>
                  </a:lnTo>
                  <a:lnTo>
                    <a:pt x="248" y="135"/>
                  </a:lnTo>
                  <a:lnTo>
                    <a:pt x="248" y="133"/>
                  </a:lnTo>
                  <a:lnTo>
                    <a:pt x="249" y="133"/>
                  </a:lnTo>
                  <a:lnTo>
                    <a:pt x="250" y="133"/>
                  </a:lnTo>
                  <a:lnTo>
                    <a:pt x="251" y="133"/>
                  </a:lnTo>
                  <a:lnTo>
                    <a:pt x="252" y="133"/>
                  </a:lnTo>
                  <a:lnTo>
                    <a:pt x="252" y="135"/>
                  </a:lnTo>
                  <a:lnTo>
                    <a:pt x="252" y="133"/>
                  </a:lnTo>
                  <a:lnTo>
                    <a:pt x="252" y="132"/>
                  </a:lnTo>
                  <a:lnTo>
                    <a:pt x="253" y="132"/>
                  </a:lnTo>
                  <a:lnTo>
                    <a:pt x="253" y="131"/>
                  </a:lnTo>
                  <a:lnTo>
                    <a:pt x="254" y="131"/>
                  </a:lnTo>
                  <a:lnTo>
                    <a:pt x="254" y="130"/>
                  </a:lnTo>
                  <a:lnTo>
                    <a:pt x="256" y="130"/>
                  </a:lnTo>
                  <a:lnTo>
                    <a:pt x="256" y="129"/>
                  </a:lnTo>
                  <a:lnTo>
                    <a:pt x="257" y="129"/>
                  </a:lnTo>
                  <a:lnTo>
                    <a:pt x="257" y="128"/>
                  </a:lnTo>
                  <a:lnTo>
                    <a:pt x="258" y="128"/>
                  </a:lnTo>
                  <a:lnTo>
                    <a:pt x="258" y="127"/>
                  </a:lnTo>
                  <a:lnTo>
                    <a:pt x="259" y="127"/>
                  </a:lnTo>
                  <a:lnTo>
                    <a:pt x="259" y="125"/>
                  </a:lnTo>
                  <a:lnTo>
                    <a:pt x="260" y="125"/>
                  </a:lnTo>
                  <a:lnTo>
                    <a:pt x="260" y="124"/>
                  </a:lnTo>
                  <a:lnTo>
                    <a:pt x="260" y="123"/>
                  </a:lnTo>
                  <a:lnTo>
                    <a:pt x="261" y="123"/>
                  </a:lnTo>
                  <a:lnTo>
                    <a:pt x="261" y="122"/>
                  </a:lnTo>
                  <a:lnTo>
                    <a:pt x="261" y="121"/>
                  </a:lnTo>
                  <a:lnTo>
                    <a:pt x="261" y="120"/>
                  </a:lnTo>
                  <a:lnTo>
                    <a:pt x="261" y="119"/>
                  </a:lnTo>
                  <a:lnTo>
                    <a:pt x="262" y="118"/>
                  </a:lnTo>
                  <a:lnTo>
                    <a:pt x="262" y="119"/>
                  </a:lnTo>
                  <a:lnTo>
                    <a:pt x="264" y="119"/>
                  </a:lnTo>
                  <a:lnTo>
                    <a:pt x="265" y="119"/>
                  </a:lnTo>
                  <a:lnTo>
                    <a:pt x="265" y="120"/>
                  </a:lnTo>
                  <a:lnTo>
                    <a:pt x="266" y="120"/>
                  </a:lnTo>
                  <a:lnTo>
                    <a:pt x="266" y="121"/>
                  </a:lnTo>
                  <a:lnTo>
                    <a:pt x="266" y="122"/>
                  </a:lnTo>
                  <a:lnTo>
                    <a:pt x="266" y="123"/>
                  </a:lnTo>
                  <a:lnTo>
                    <a:pt x="267" y="123"/>
                  </a:lnTo>
                  <a:lnTo>
                    <a:pt x="268" y="123"/>
                  </a:lnTo>
                  <a:lnTo>
                    <a:pt x="268" y="122"/>
                  </a:lnTo>
                  <a:lnTo>
                    <a:pt x="269" y="122"/>
                  </a:lnTo>
                  <a:lnTo>
                    <a:pt x="269" y="121"/>
                  </a:lnTo>
                  <a:lnTo>
                    <a:pt x="270" y="121"/>
                  </a:lnTo>
                  <a:lnTo>
                    <a:pt x="271" y="121"/>
                  </a:lnTo>
                  <a:lnTo>
                    <a:pt x="271" y="120"/>
                  </a:lnTo>
                  <a:lnTo>
                    <a:pt x="273" y="120"/>
                  </a:lnTo>
                  <a:lnTo>
                    <a:pt x="274" y="120"/>
                  </a:lnTo>
                  <a:lnTo>
                    <a:pt x="275" y="120"/>
                  </a:lnTo>
                  <a:lnTo>
                    <a:pt x="276" y="119"/>
                  </a:lnTo>
                  <a:lnTo>
                    <a:pt x="277" y="119"/>
                  </a:lnTo>
                  <a:lnTo>
                    <a:pt x="278" y="119"/>
                  </a:lnTo>
                  <a:lnTo>
                    <a:pt x="279" y="119"/>
                  </a:lnTo>
                  <a:lnTo>
                    <a:pt x="279" y="120"/>
                  </a:lnTo>
                  <a:lnTo>
                    <a:pt x="281" y="120"/>
                  </a:lnTo>
                  <a:lnTo>
                    <a:pt x="281" y="121"/>
                  </a:lnTo>
                  <a:lnTo>
                    <a:pt x="281" y="122"/>
                  </a:lnTo>
                  <a:lnTo>
                    <a:pt x="281" y="123"/>
                  </a:lnTo>
                  <a:lnTo>
                    <a:pt x="282" y="124"/>
                  </a:lnTo>
                  <a:lnTo>
                    <a:pt x="282" y="125"/>
                  </a:lnTo>
                  <a:lnTo>
                    <a:pt x="283" y="125"/>
                  </a:lnTo>
                  <a:lnTo>
                    <a:pt x="284" y="124"/>
                  </a:lnTo>
                  <a:lnTo>
                    <a:pt x="284" y="123"/>
                  </a:lnTo>
                  <a:lnTo>
                    <a:pt x="284" y="122"/>
                  </a:lnTo>
                  <a:lnTo>
                    <a:pt x="284" y="121"/>
                  </a:lnTo>
                  <a:lnTo>
                    <a:pt x="285" y="120"/>
                  </a:lnTo>
                  <a:lnTo>
                    <a:pt x="285" y="119"/>
                  </a:lnTo>
                  <a:lnTo>
                    <a:pt x="286" y="119"/>
                  </a:lnTo>
                  <a:lnTo>
                    <a:pt x="287" y="119"/>
                  </a:lnTo>
                  <a:lnTo>
                    <a:pt x="287" y="118"/>
                  </a:lnTo>
                  <a:lnTo>
                    <a:pt x="288" y="116"/>
                  </a:lnTo>
                  <a:lnTo>
                    <a:pt x="288" y="115"/>
                  </a:lnTo>
                  <a:lnTo>
                    <a:pt x="290" y="115"/>
                  </a:lnTo>
                  <a:lnTo>
                    <a:pt x="290" y="114"/>
                  </a:lnTo>
                  <a:lnTo>
                    <a:pt x="290" y="113"/>
                  </a:lnTo>
                  <a:lnTo>
                    <a:pt x="290" y="112"/>
                  </a:lnTo>
                  <a:lnTo>
                    <a:pt x="291" y="112"/>
                  </a:lnTo>
                  <a:lnTo>
                    <a:pt x="292" y="112"/>
                  </a:lnTo>
                  <a:lnTo>
                    <a:pt x="292" y="113"/>
                  </a:lnTo>
                  <a:lnTo>
                    <a:pt x="293" y="113"/>
                  </a:lnTo>
                  <a:lnTo>
                    <a:pt x="293" y="114"/>
                  </a:lnTo>
                  <a:lnTo>
                    <a:pt x="294" y="114"/>
                  </a:lnTo>
                  <a:lnTo>
                    <a:pt x="294" y="115"/>
                  </a:lnTo>
                  <a:lnTo>
                    <a:pt x="295" y="115"/>
                  </a:lnTo>
                  <a:lnTo>
                    <a:pt x="295" y="116"/>
                  </a:lnTo>
                  <a:lnTo>
                    <a:pt x="296" y="118"/>
                  </a:lnTo>
                  <a:lnTo>
                    <a:pt x="298" y="118"/>
                  </a:lnTo>
                  <a:lnTo>
                    <a:pt x="298" y="119"/>
                  </a:lnTo>
                  <a:lnTo>
                    <a:pt x="299" y="119"/>
                  </a:lnTo>
                  <a:lnTo>
                    <a:pt x="300" y="119"/>
                  </a:lnTo>
                  <a:lnTo>
                    <a:pt x="300" y="120"/>
                  </a:lnTo>
                  <a:lnTo>
                    <a:pt x="301" y="120"/>
                  </a:lnTo>
                  <a:lnTo>
                    <a:pt x="302" y="120"/>
                  </a:lnTo>
                  <a:lnTo>
                    <a:pt x="302" y="121"/>
                  </a:lnTo>
                  <a:lnTo>
                    <a:pt x="303" y="121"/>
                  </a:lnTo>
                  <a:lnTo>
                    <a:pt x="304" y="121"/>
                  </a:lnTo>
                  <a:lnTo>
                    <a:pt x="305" y="121"/>
                  </a:lnTo>
                  <a:lnTo>
                    <a:pt x="307" y="122"/>
                  </a:lnTo>
                  <a:lnTo>
                    <a:pt x="308" y="122"/>
                  </a:lnTo>
                  <a:lnTo>
                    <a:pt x="309" y="122"/>
                  </a:lnTo>
                  <a:lnTo>
                    <a:pt x="309" y="123"/>
                  </a:lnTo>
                  <a:lnTo>
                    <a:pt x="310" y="124"/>
                  </a:lnTo>
                  <a:lnTo>
                    <a:pt x="310" y="125"/>
                  </a:lnTo>
                  <a:lnTo>
                    <a:pt x="309" y="125"/>
                  </a:lnTo>
                  <a:lnTo>
                    <a:pt x="308" y="125"/>
                  </a:lnTo>
                  <a:lnTo>
                    <a:pt x="307" y="125"/>
                  </a:lnTo>
                  <a:lnTo>
                    <a:pt x="305" y="125"/>
                  </a:lnTo>
                  <a:lnTo>
                    <a:pt x="304" y="125"/>
                  </a:lnTo>
                  <a:lnTo>
                    <a:pt x="305" y="125"/>
                  </a:lnTo>
                  <a:lnTo>
                    <a:pt x="307" y="125"/>
                  </a:lnTo>
                  <a:lnTo>
                    <a:pt x="307" y="127"/>
                  </a:lnTo>
                  <a:lnTo>
                    <a:pt x="308" y="127"/>
                  </a:lnTo>
                  <a:lnTo>
                    <a:pt x="308" y="128"/>
                  </a:lnTo>
                  <a:lnTo>
                    <a:pt x="309" y="128"/>
                  </a:lnTo>
                  <a:lnTo>
                    <a:pt x="310" y="128"/>
                  </a:lnTo>
                  <a:lnTo>
                    <a:pt x="310" y="129"/>
                  </a:lnTo>
                  <a:lnTo>
                    <a:pt x="310" y="130"/>
                  </a:lnTo>
                  <a:lnTo>
                    <a:pt x="311" y="130"/>
                  </a:lnTo>
                  <a:lnTo>
                    <a:pt x="311" y="131"/>
                  </a:lnTo>
                  <a:lnTo>
                    <a:pt x="312" y="131"/>
                  </a:lnTo>
                  <a:lnTo>
                    <a:pt x="312" y="132"/>
                  </a:lnTo>
                  <a:lnTo>
                    <a:pt x="312" y="133"/>
                  </a:lnTo>
                  <a:lnTo>
                    <a:pt x="311" y="133"/>
                  </a:lnTo>
                  <a:lnTo>
                    <a:pt x="311" y="135"/>
                  </a:lnTo>
                  <a:lnTo>
                    <a:pt x="310" y="135"/>
                  </a:lnTo>
                  <a:lnTo>
                    <a:pt x="309" y="135"/>
                  </a:lnTo>
                  <a:lnTo>
                    <a:pt x="308" y="135"/>
                  </a:lnTo>
                  <a:lnTo>
                    <a:pt x="308" y="136"/>
                  </a:lnTo>
                  <a:lnTo>
                    <a:pt x="309" y="136"/>
                  </a:lnTo>
                  <a:lnTo>
                    <a:pt x="310" y="136"/>
                  </a:lnTo>
                  <a:lnTo>
                    <a:pt x="311" y="136"/>
                  </a:lnTo>
                  <a:lnTo>
                    <a:pt x="312" y="136"/>
                  </a:lnTo>
                  <a:lnTo>
                    <a:pt x="313" y="136"/>
                  </a:lnTo>
                  <a:lnTo>
                    <a:pt x="315" y="136"/>
                  </a:lnTo>
                  <a:lnTo>
                    <a:pt x="315" y="137"/>
                  </a:lnTo>
                  <a:lnTo>
                    <a:pt x="315" y="138"/>
                  </a:lnTo>
                  <a:lnTo>
                    <a:pt x="313" y="138"/>
                  </a:lnTo>
                  <a:lnTo>
                    <a:pt x="313" y="139"/>
                  </a:lnTo>
                  <a:lnTo>
                    <a:pt x="312" y="140"/>
                  </a:lnTo>
                  <a:lnTo>
                    <a:pt x="311" y="140"/>
                  </a:lnTo>
                  <a:lnTo>
                    <a:pt x="311" y="141"/>
                  </a:lnTo>
                  <a:lnTo>
                    <a:pt x="310" y="141"/>
                  </a:lnTo>
                  <a:lnTo>
                    <a:pt x="310" y="142"/>
                  </a:lnTo>
                  <a:lnTo>
                    <a:pt x="309" y="144"/>
                  </a:lnTo>
                  <a:lnTo>
                    <a:pt x="308" y="144"/>
                  </a:lnTo>
                  <a:lnTo>
                    <a:pt x="308" y="145"/>
                  </a:lnTo>
                  <a:lnTo>
                    <a:pt x="307" y="145"/>
                  </a:lnTo>
                  <a:lnTo>
                    <a:pt x="307" y="146"/>
                  </a:lnTo>
                  <a:lnTo>
                    <a:pt x="308" y="146"/>
                  </a:lnTo>
                  <a:lnTo>
                    <a:pt x="308" y="145"/>
                  </a:lnTo>
                  <a:lnTo>
                    <a:pt x="309" y="145"/>
                  </a:lnTo>
                  <a:lnTo>
                    <a:pt x="310" y="145"/>
                  </a:lnTo>
                  <a:lnTo>
                    <a:pt x="311" y="145"/>
                  </a:lnTo>
                  <a:lnTo>
                    <a:pt x="311" y="144"/>
                  </a:lnTo>
                  <a:lnTo>
                    <a:pt x="312" y="144"/>
                  </a:lnTo>
                  <a:lnTo>
                    <a:pt x="313" y="144"/>
                  </a:lnTo>
                  <a:lnTo>
                    <a:pt x="315" y="144"/>
                  </a:lnTo>
                  <a:lnTo>
                    <a:pt x="315" y="145"/>
                  </a:lnTo>
                  <a:lnTo>
                    <a:pt x="316" y="145"/>
                  </a:lnTo>
                  <a:lnTo>
                    <a:pt x="316" y="144"/>
                  </a:lnTo>
                  <a:lnTo>
                    <a:pt x="316" y="142"/>
                  </a:lnTo>
                  <a:lnTo>
                    <a:pt x="316" y="141"/>
                  </a:lnTo>
                  <a:lnTo>
                    <a:pt x="317" y="141"/>
                  </a:lnTo>
                  <a:lnTo>
                    <a:pt x="317" y="140"/>
                  </a:lnTo>
                  <a:lnTo>
                    <a:pt x="318" y="140"/>
                  </a:lnTo>
                  <a:lnTo>
                    <a:pt x="318" y="141"/>
                  </a:lnTo>
                  <a:lnTo>
                    <a:pt x="319" y="141"/>
                  </a:lnTo>
                  <a:lnTo>
                    <a:pt x="320" y="142"/>
                  </a:lnTo>
                  <a:lnTo>
                    <a:pt x="321" y="142"/>
                  </a:lnTo>
                  <a:lnTo>
                    <a:pt x="323" y="144"/>
                  </a:lnTo>
                  <a:lnTo>
                    <a:pt x="324" y="144"/>
                  </a:lnTo>
                  <a:lnTo>
                    <a:pt x="324" y="145"/>
                  </a:lnTo>
                  <a:lnTo>
                    <a:pt x="325" y="145"/>
                  </a:lnTo>
                  <a:lnTo>
                    <a:pt x="326" y="145"/>
                  </a:lnTo>
                  <a:lnTo>
                    <a:pt x="327" y="145"/>
                  </a:lnTo>
                  <a:lnTo>
                    <a:pt x="328" y="145"/>
                  </a:lnTo>
                  <a:lnTo>
                    <a:pt x="328" y="146"/>
                  </a:lnTo>
                  <a:lnTo>
                    <a:pt x="329" y="146"/>
                  </a:lnTo>
                  <a:lnTo>
                    <a:pt x="329" y="147"/>
                  </a:lnTo>
                  <a:lnTo>
                    <a:pt x="328" y="147"/>
                  </a:lnTo>
                  <a:lnTo>
                    <a:pt x="328" y="148"/>
                  </a:lnTo>
                  <a:lnTo>
                    <a:pt x="327" y="149"/>
                  </a:lnTo>
                  <a:lnTo>
                    <a:pt x="327" y="150"/>
                  </a:lnTo>
                  <a:lnTo>
                    <a:pt x="326" y="150"/>
                  </a:lnTo>
                  <a:lnTo>
                    <a:pt x="326" y="152"/>
                  </a:lnTo>
                  <a:lnTo>
                    <a:pt x="326" y="153"/>
                  </a:lnTo>
                  <a:lnTo>
                    <a:pt x="325" y="153"/>
                  </a:lnTo>
                  <a:lnTo>
                    <a:pt x="325" y="154"/>
                  </a:lnTo>
                  <a:lnTo>
                    <a:pt x="325" y="155"/>
                  </a:lnTo>
                  <a:lnTo>
                    <a:pt x="324" y="155"/>
                  </a:lnTo>
                  <a:lnTo>
                    <a:pt x="324" y="156"/>
                  </a:lnTo>
                  <a:lnTo>
                    <a:pt x="325" y="156"/>
                  </a:lnTo>
                  <a:lnTo>
                    <a:pt x="325" y="157"/>
                  </a:lnTo>
                  <a:lnTo>
                    <a:pt x="325" y="156"/>
                  </a:lnTo>
                  <a:lnTo>
                    <a:pt x="325" y="155"/>
                  </a:lnTo>
                  <a:lnTo>
                    <a:pt x="326" y="155"/>
                  </a:lnTo>
                  <a:lnTo>
                    <a:pt x="327" y="155"/>
                  </a:lnTo>
                  <a:lnTo>
                    <a:pt x="327" y="154"/>
                  </a:lnTo>
                  <a:lnTo>
                    <a:pt x="328" y="154"/>
                  </a:lnTo>
                  <a:lnTo>
                    <a:pt x="328" y="153"/>
                  </a:lnTo>
                  <a:lnTo>
                    <a:pt x="329" y="153"/>
                  </a:lnTo>
                  <a:lnTo>
                    <a:pt x="329" y="152"/>
                  </a:lnTo>
                  <a:lnTo>
                    <a:pt x="330" y="152"/>
                  </a:lnTo>
                  <a:lnTo>
                    <a:pt x="330" y="150"/>
                  </a:lnTo>
                  <a:lnTo>
                    <a:pt x="332" y="150"/>
                  </a:lnTo>
                  <a:lnTo>
                    <a:pt x="332" y="149"/>
                  </a:lnTo>
                  <a:lnTo>
                    <a:pt x="333" y="149"/>
                  </a:lnTo>
                  <a:lnTo>
                    <a:pt x="334" y="149"/>
                  </a:lnTo>
                  <a:lnTo>
                    <a:pt x="335" y="149"/>
                  </a:lnTo>
                  <a:lnTo>
                    <a:pt x="336" y="149"/>
                  </a:lnTo>
                  <a:lnTo>
                    <a:pt x="336" y="150"/>
                  </a:lnTo>
                  <a:lnTo>
                    <a:pt x="337" y="150"/>
                  </a:lnTo>
                  <a:lnTo>
                    <a:pt x="337" y="152"/>
                  </a:lnTo>
                  <a:lnTo>
                    <a:pt x="338" y="152"/>
                  </a:lnTo>
                  <a:lnTo>
                    <a:pt x="340" y="152"/>
                  </a:lnTo>
                  <a:lnTo>
                    <a:pt x="340" y="153"/>
                  </a:lnTo>
                  <a:lnTo>
                    <a:pt x="341" y="154"/>
                  </a:lnTo>
                  <a:lnTo>
                    <a:pt x="341" y="155"/>
                  </a:lnTo>
                  <a:lnTo>
                    <a:pt x="340" y="156"/>
                  </a:lnTo>
                  <a:lnTo>
                    <a:pt x="340" y="157"/>
                  </a:lnTo>
                  <a:lnTo>
                    <a:pt x="341" y="157"/>
                  </a:lnTo>
                  <a:lnTo>
                    <a:pt x="342" y="157"/>
                  </a:lnTo>
                  <a:lnTo>
                    <a:pt x="342" y="156"/>
                  </a:lnTo>
                  <a:lnTo>
                    <a:pt x="343" y="156"/>
                  </a:lnTo>
                  <a:lnTo>
                    <a:pt x="343" y="155"/>
                  </a:lnTo>
                  <a:lnTo>
                    <a:pt x="344" y="155"/>
                  </a:lnTo>
                  <a:lnTo>
                    <a:pt x="345" y="155"/>
                  </a:lnTo>
                  <a:lnTo>
                    <a:pt x="346" y="155"/>
                  </a:lnTo>
                  <a:lnTo>
                    <a:pt x="347" y="155"/>
                  </a:lnTo>
                  <a:lnTo>
                    <a:pt x="349" y="155"/>
                  </a:lnTo>
                  <a:lnTo>
                    <a:pt x="350" y="155"/>
                  </a:lnTo>
                  <a:lnTo>
                    <a:pt x="350" y="156"/>
                  </a:lnTo>
                  <a:lnTo>
                    <a:pt x="351" y="156"/>
                  </a:lnTo>
                  <a:lnTo>
                    <a:pt x="352" y="156"/>
                  </a:lnTo>
                  <a:lnTo>
                    <a:pt x="352" y="157"/>
                  </a:lnTo>
                  <a:lnTo>
                    <a:pt x="353" y="157"/>
                  </a:lnTo>
                  <a:lnTo>
                    <a:pt x="353" y="158"/>
                  </a:lnTo>
                  <a:lnTo>
                    <a:pt x="354" y="158"/>
                  </a:lnTo>
                  <a:lnTo>
                    <a:pt x="354" y="160"/>
                  </a:lnTo>
                  <a:lnTo>
                    <a:pt x="355" y="160"/>
                  </a:lnTo>
                  <a:lnTo>
                    <a:pt x="355" y="161"/>
                  </a:lnTo>
                  <a:lnTo>
                    <a:pt x="355" y="162"/>
                  </a:lnTo>
                  <a:lnTo>
                    <a:pt x="355" y="163"/>
                  </a:lnTo>
                  <a:lnTo>
                    <a:pt x="355" y="164"/>
                  </a:lnTo>
                  <a:lnTo>
                    <a:pt x="354" y="164"/>
                  </a:lnTo>
                  <a:lnTo>
                    <a:pt x="354" y="165"/>
                  </a:lnTo>
                  <a:lnTo>
                    <a:pt x="353" y="165"/>
                  </a:lnTo>
                  <a:lnTo>
                    <a:pt x="352" y="165"/>
                  </a:lnTo>
                  <a:lnTo>
                    <a:pt x="352" y="166"/>
                  </a:lnTo>
                  <a:lnTo>
                    <a:pt x="351" y="166"/>
                  </a:lnTo>
                  <a:lnTo>
                    <a:pt x="351" y="167"/>
                  </a:lnTo>
                  <a:lnTo>
                    <a:pt x="350" y="167"/>
                  </a:lnTo>
                  <a:lnTo>
                    <a:pt x="351" y="167"/>
                  </a:lnTo>
                  <a:lnTo>
                    <a:pt x="351" y="169"/>
                  </a:lnTo>
                  <a:lnTo>
                    <a:pt x="350" y="169"/>
                  </a:lnTo>
                  <a:lnTo>
                    <a:pt x="351" y="169"/>
                  </a:lnTo>
                  <a:lnTo>
                    <a:pt x="352" y="169"/>
                  </a:lnTo>
                  <a:lnTo>
                    <a:pt x="353" y="169"/>
                  </a:lnTo>
                  <a:lnTo>
                    <a:pt x="354" y="169"/>
                  </a:lnTo>
                  <a:lnTo>
                    <a:pt x="355" y="169"/>
                  </a:lnTo>
                  <a:lnTo>
                    <a:pt x="355" y="170"/>
                  </a:lnTo>
                  <a:lnTo>
                    <a:pt x="357" y="170"/>
                  </a:lnTo>
                  <a:lnTo>
                    <a:pt x="358" y="170"/>
                  </a:lnTo>
                  <a:lnTo>
                    <a:pt x="358" y="171"/>
                  </a:lnTo>
                  <a:lnTo>
                    <a:pt x="359" y="171"/>
                  </a:lnTo>
                  <a:lnTo>
                    <a:pt x="359" y="172"/>
                  </a:lnTo>
                  <a:lnTo>
                    <a:pt x="359" y="173"/>
                  </a:lnTo>
                  <a:lnTo>
                    <a:pt x="360" y="173"/>
                  </a:lnTo>
                  <a:lnTo>
                    <a:pt x="360" y="174"/>
                  </a:lnTo>
                  <a:lnTo>
                    <a:pt x="361" y="174"/>
                  </a:lnTo>
                  <a:lnTo>
                    <a:pt x="362" y="174"/>
                  </a:lnTo>
                  <a:lnTo>
                    <a:pt x="362" y="173"/>
                  </a:lnTo>
                  <a:lnTo>
                    <a:pt x="362" y="172"/>
                  </a:lnTo>
                  <a:lnTo>
                    <a:pt x="361" y="172"/>
                  </a:lnTo>
                  <a:lnTo>
                    <a:pt x="361" y="171"/>
                  </a:lnTo>
                  <a:lnTo>
                    <a:pt x="361" y="170"/>
                  </a:lnTo>
                  <a:lnTo>
                    <a:pt x="361" y="169"/>
                  </a:lnTo>
                  <a:lnTo>
                    <a:pt x="361" y="167"/>
                  </a:lnTo>
                  <a:lnTo>
                    <a:pt x="362" y="167"/>
                  </a:lnTo>
                  <a:lnTo>
                    <a:pt x="363" y="167"/>
                  </a:lnTo>
                  <a:lnTo>
                    <a:pt x="363" y="166"/>
                  </a:lnTo>
                  <a:lnTo>
                    <a:pt x="363" y="165"/>
                  </a:lnTo>
                  <a:lnTo>
                    <a:pt x="362" y="165"/>
                  </a:lnTo>
                  <a:lnTo>
                    <a:pt x="362" y="164"/>
                  </a:lnTo>
                  <a:lnTo>
                    <a:pt x="362" y="163"/>
                  </a:lnTo>
                  <a:lnTo>
                    <a:pt x="363" y="163"/>
                  </a:lnTo>
                  <a:lnTo>
                    <a:pt x="363" y="162"/>
                  </a:lnTo>
                  <a:lnTo>
                    <a:pt x="364" y="162"/>
                  </a:lnTo>
                  <a:lnTo>
                    <a:pt x="364" y="161"/>
                  </a:lnTo>
                  <a:lnTo>
                    <a:pt x="366" y="161"/>
                  </a:lnTo>
                  <a:lnTo>
                    <a:pt x="367" y="161"/>
                  </a:lnTo>
                  <a:lnTo>
                    <a:pt x="367" y="162"/>
                  </a:lnTo>
                  <a:lnTo>
                    <a:pt x="368" y="162"/>
                  </a:lnTo>
                  <a:lnTo>
                    <a:pt x="368" y="163"/>
                  </a:lnTo>
                  <a:lnTo>
                    <a:pt x="369" y="163"/>
                  </a:lnTo>
                  <a:lnTo>
                    <a:pt x="370" y="164"/>
                  </a:lnTo>
                  <a:lnTo>
                    <a:pt x="371" y="164"/>
                  </a:lnTo>
                  <a:lnTo>
                    <a:pt x="371" y="165"/>
                  </a:lnTo>
                  <a:lnTo>
                    <a:pt x="372" y="165"/>
                  </a:lnTo>
                  <a:lnTo>
                    <a:pt x="374" y="165"/>
                  </a:lnTo>
                  <a:lnTo>
                    <a:pt x="374" y="166"/>
                  </a:lnTo>
                  <a:lnTo>
                    <a:pt x="375" y="166"/>
                  </a:lnTo>
                  <a:lnTo>
                    <a:pt x="375" y="167"/>
                  </a:lnTo>
                  <a:lnTo>
                    <a:pt x="375" y="169"/>
                  </a:lnTo>
                  <a:lnTo>
                    <a:pt x="376" y="169"/>
                  </a:lnTo>
                  <a:lnTo>
                    <a:pt x="376" y="170"/>
                  </a:lnTo>
                  <a:lnTo>
                    <a:pt x="376" y="171"/>
                  </a:lnTo>
                  <a:lnTo>
                    <a:pt x="377" y="171"/>
                  </a:lnTo>
                  <a:lnTo>
                    <a:pt x="377" y="172"/>
                  </a:lnTo>
                  <a:lnTo>
                    <a:pt x="378" y="172"/>
                  </a:lnTo>
                  <a:lnTo>
                    <a:pt x="378" y="173"/>
                  </a:lnTo>
                  <a:lnTo>
                    <a:pt x="378" y="174"/>
                  </a:lnTo>
                  <a:lnTo>
                    <a:pt x="378" y="175"/>
                  </a:lnTo>
                  <a:lnTo>
                    <a:pt x="378" y="177"/>
                  </a:lnTo>
                  <a:lnTo>
                    <a:pt x="377" y="177"/>
                  </a:lnTo>
                  <a:lnTo>
                    <a:pt x="377" y="178"/>
                  </a:lnTo>
                  <a:lnTo>
                    <a:pt x="376" y="178"/>
                  </a:lnTo>
                  <a:lnTo>
                    <a:pt x="376" y="179"/>
                  </a:lnTo>
                  <a:lnTo>
                    <a:pt x="375" y="179"/>
                  </a:lnTo>
                  <a:lnTo>
                    <a:pt x="374" y="179"/>
                  </a:lnTo>
                  <a:lnTo>
                    <a:pt x="374" y="180"/>
                  </a:lnTo>
                  <a:lnTo>
                    <a:pt x="374" y="181"/>
                  </a:lnTo>
                  <a:lnTo>
                    <a:pt x="372" y="181"/>
                  </a:lnTo>
                  <a:lnTo>
                    <a:pt x="371" y="181"/>
                  </a:lnTo>
                  <a:lnTo>
                    <a:pt x="370" y="181"/>
                  </a:lnTo>
                  <a:lnTo>
                    <a:pt x="370" y="180"/>
                  </a:lnTo>
                  <a:lnTo>
                    <a:pt x="369" y="180"/>
                  </a:lnTo>
                  <a:lnTo>
                    <a:pt x="368" y="179"/>
                  </a:lnTo>
                  <a:lnTo>
                    <a:pt x="367" y="179"/>
                  </a:lnTo>
                  <a:lnTo>
                    <a:pt x="366" y="179"/>
                  </a:lnTo>
                  <a:lnTo>
                    <a:pt x="364" y="179"/>
                  </a:lnTo>
                  <a:lnTo>
                    <a:pt x="364" y="178"/>
                  </a:lnTo>
                  <a:lnTo>
                    <a:pt x="364" y="179"/>
                  </a:lnTo>
                  <a:lnTo>
                    <a:pt x="364" y="178"/>
                  </a:lnTo>
                  <a:lnTo>
                    <a:pt x="363" y="178"/>
                  </a:lnTo>
                  <a:lnTo>
                    <a:pt x="363" y="179"/>
                  </a:lnTo>
                  <a:lnTo>
                    <a:pt x="363" y="180"/>
                  </a:lnTo>
                  <a:lnTo>
                    <a:pt x="363" y="181"/>
                  </a:lnTo>
                  <a:lnTo>
                    <a:pt x="363" y="182"/>
                  </a:lnTo>
                  <a:lnTo>
                    <a:pt x="364" y="182"/>
                  </a:lnTo>
                  <a:lnTo>
                    <a:pt x="364" y="183"/>
                  </a:lnTo>
                  <a:lnTo>
                    <a:pt x="364" y="184"/>
                  </a:lnTo>
                  <a:lnTo>
                    <a:pt x="364" y="186"/>
                  </a:lnTo>
                  <a:lnTo>
                    <a:pt x="364" y="187"/>
                  </a:lnTo>
                  <a:lnTo>
                    <a:pt x="366" y="187"/>
                  </a:lnTo>
                  <a:lnTo>
                    <a:pt x="366" y="188"/>
                  </a:lnTo>
                  <a:lnTo>
                    <a:pt x="364" y="189"/>
                  </a:lnTo>
                  <a:lnTo>
                    <a:pt x="364" y="190"/>
                  </a:lnTo>
                  <a:lnTo>
                    <a:pt x="364" y="191"/>
                  </a:lnTo>
                  <a:lnTo>
                    <a:pt x="363" y="191"/>
                  </a:lnTo>
                  <a:lnTo>
                    <a:pt x="363" y="192"/>
                  </a:lnTo>
                  <a:lnTo>
                    <a:pt x="362" y="192"/>
                  </a:lnTo>
                  <a:lnTo>
                    <a:pt x="362" y="194"/>
                  </a:lnTo>
                  <a:lnTo>
                    <a:pt x="363" y="194"/>
                  </a:lnTo>
                  <a:lnTo>
                    <a:pt x="364" y="194"/>
                  </a:lnTo>
                  <a:lnTo>
                    <a:pt x="366" y="194"/>
                  </a:lnTo>
                  <a:lnTo>
                    <a:pt x="366" y="195"/>
                  </a:lnTo>
                  <a:lnTo>
                    <a:pt x="366" y="196"/>
                  </a:lnTo>
                  <a:lnTo>
                    <a:pt x="364" y="196"/>
                  </a:lnTo>
                  <a:lnTo>
                    <a:pt x="364" y="197"/>
                  </a:lnTo>
                  <a:lnTo>
                    <a:pt x="366" y="197"/>
                  </a:lnTo>
                  <a:lnTo>
                    <a:pt x="366" y="198"/>
                  </a:lnTo>
                  <a:lnTo>
                    <a:pt x="367" y="198"/>
                  </a:lnTo>
                  <a:lnTo>
                    <a:pt x="368" y="198"/>
                  </a:lnTo>
                  <a:lnTo>
                    <a:pt x="369" y="198"/>
                  </a:lnTo>
                  <a:lnTo>
                    <a:pt x="370" y="198"/>
                  </a:lnTo>
                  <a:lnTo>
                    <a:pt x="371" y="199"/>
                  </a:lnTo>
                  <a:lnTo>
                    <a:pt x="370" y="200"/>
                  </a:lnTo>
                  <a:lnTo>
                    <a:pt x="370" y="201"/>
                  </a:lnTo>
                  <a:lnTo>
                    <a:pt x="370" y="203"/>
                  </a:lnTo>
                  <a:lnTo>
                    <a:pt x="370" y="204"/>
                  </a:lnTo>
                  <a:lnTo>
                    <a:pt x="371" y="204"/>
                  </a:lnTo>
                  <a:lnTo>
                    <a:pt x="371" y="205"/>
                  </a:lnTo>
                  <a:lnTo>
                    <a:pt x="372" y="205"/>
                  </a:lnTo>
                  <a:lnTo>
                    <a:pt x="374" y="205"/>
                  </a:lnTo>
                  <a:lnTo>
                    <a:pt x="374" y="204"/>
                  </a:lnTo>
                  <a:lnTo>
                    <a:pt x="375" y="204"/>
                  </a:lnTo>
                  <a:lnTo>
                    <a:pt x="376" y="204"/>
                  </a:lnTo>
                  <a:lnTo>
                    <a:pt x="377" y="205"/>
                  </a:lnTo>
                  <a:lnTo>
                    <a:pt x="378" y="205"/>
                  </a:lnTo>
                  <a:lnTo>
                    <a:pt x="379" y="205"/>
                  </a:lnTo>
                  <a:lnTo>
                    <a:pt x="379" y="204"/>
                  </a:lnTo>
                  <a:lnTo>
                    <a:pt x="378" y="204"/>
                  </a:lnTo>
                  <a:lnTo>
                    <a:pt x="378" y="203"/>
                  </a:lnTo>
                  <a:lnTo>
                    <a:pt x="379" y="201"/>
                  </a:lnTo>
                  <a:lnTo>
                    <a:pt x="379" y="200"/>
                  </a:lnTo>
                  <a:lnTo>
                    <a:pt x="379" y="199"/>
                  </a:lnTo>
                  <a:lnTo>
                    <a:pt x="379" y="198"/>
                  </a:lnTo>
                  <a:lnTo>
                    <a:pt x="380" y="198"/>
                  </a:lnTo>
                  <a:lnTo>
                    <a:pt x="380" y="197"/>
                  </a:lnTo>
                  <a:lnTo>
                    <a:pt x="380" y="196"/>
                  </a:lnTo>
                  <a:lnTo>
                    <a:pt x="381" y="196"/>
                  </a:lnTo>
                  <a:lnTo>
                    <a:pt x="383" y="196"/>
                  </a:lnTo>
                  <a:lnTo>
                    <a:pt x="384" y="196"/>
                  </a:lnTo>
                  <a:lnTo>
                    <a:pt x="385" y="196"/>
                  </a:lnTo>
                  <a:lnTo>
                    <a:pt x="386" y="196"/>
                  </a:lnTo>
                  <a:lnTo>
                    <a:pt x="386" y="195"/>
                  </a:lnTo>
                  <a:lnTo>
                    <a:pt x="387" y="195"/>
                  </a:lnTo>
                  <a:lnTo>
                    <a:pt x="388" y="195"/>
                  </a:lnTo>
                  <a:lnTo>
                    <a:pt x="389" y="195"/>
                  </a:lnTo>
                  <a:lnTo>
                    <a:pt x="389" y="194"/>
                  </a:lnTo>
                  <a:lnTo>
                    <a:pt x="391" y="194"/>
                  </a:lnTo>
                  <a:lnTo>
                    <a:pt x="391" y="192"/>
                  </a:lnTo>
                  <a:lnTo>
                    <a:pt x="392" y="192"/>
                  </a:lnTo>
                  <a:lnTo>
                    <a:pt x="392" y="191"/>
                  </a:lnTo>
                  <a:lnTo>
                    <a:pt x="392" y="190"/>
                  </a:lnTo>
                  <a:lnTo>
                    <a:pt x="393" y="190"/>
                  </a:lnTo>
                  <a:lnTo>
                    <a:pt x="394" y="190"/>
                  </a:lnTo>
                  <a:lnTo>
                    <a:pt x="394" y="191"/>
                  </a:lnTo>
                  <a:lnTo>
                    <a:pt x="395" y="191"/>
                  </a:lnTo>
                  <a:lnTo>
                    <a:pt x="395" y="192"/>
                  </a:lnTo>
                  <a:lnTo>
                    <a:pt x="396" y="194"/>
                  </a:lnTo>
                  <a:lnTo>
                    <a:pt x="396" y="195"/>
                  </a:lnTo>
                  <a:lnTo>
                    <a:pt x="397" y="195"/>
                  </a:lnTo>
                  <a:lnTo>
                    <a:pt x="397" y="196"/>
                  </a:lnTo>
                  <a:lnTo>
                    <a:pt x="397" y="197"/>
                  </a:lnTo>
                  <a:lnTo>
                    <a:pt x="397" y="198"/>
                  </a:lnTo>
                  <a:lnTo>
                    <a:pt x="396" y="198"/>
                  </a:lnTo>
                  <a:lnTo>
                    <a:pt x="396" y="199"/>
                  </a:lnTo>
                  <a:lnTo>
                    <a:pt x="395" y="200"/>
                  </a:lnTo>
                  <a:lnTo>
                    <a:pt x="395" y="201"/>
                  </a:lnTo>
                  <a:lnTo>
                    <a:pt x="394" y="201"/>
                  </a:lnTo>
                  <a:lnTo>
                    <a:pt x="394" y="203"/>
                  </a:lnTo>
                  <a:lnTo>
                    <a:pt x="394" y="204"/>
                  </a:lnTo>
                  <a:lnTo>
                    <a:pt x="394" y="205"/>
                  </a:lnTo>
                  <a:lnTo>
                    <a:pt x="393" y="205"/>
                  </a:lnTo>
                  <a:lnTo>
                    <a:pt x="393" y="206"/>
                  </a:lnTo>
                  <a:lnTo>
                    <a:pt x="393" y="207"/>
                  </a:lnTo>
                  <a:lnTo>
                    <a:pt x="394" y="207"/>
                  </a:lnTo>
                  <a:lnTo>
                    <a:pt x="394" y="208"/>
                  </a:lnTo>
                  <a:lnTo>
                    <a:pt x="394" y="209"/>
                  </a:lnTo>
                  <a:lnTo>
                    <a:pt x="394" y="211"/>
                  </a:lnTo>
                  <a:lnTo>
                    <a:pt x="394" y="212"/>
                  </a:lnTo>
                  <a:lnTo>
                    <a:pt x="395" y="212"/>
                  </a:lnTo>
                  <a:lnTo>
                    <a:pt x="395" y="213"/>
                  </a:lnTo>
                  <a:lnTo>
                    <a:pt x="395" y="214"/>
                  </a:lnTo>
                  <a:lnTo>
                    <a:pt x="396" y="214"/>
                  </a:lnTo>
                  <a:lnTo>
                    <a:pt x="396" y="215"/>
                  </a:lnTo>
                  <a:lnTo>
                    <a:pt x="396" y="216"/>
                  </a:lnTo>
                  <a:lnTo>
                    <a:pt x="397" y="216"/>
                  </a:lnTo>
                  <a:lnTo>
                    <a:pt x="397" y="217"/>
                  </a:lnTo>
                  <a:lnTo>
                    <a:pt x="396" y="217"/>
                  </a:lnTo>
                  <a:lnTo>
                    <a:pt x="396" y="219"/>
                  </a:lnTo>
                  <a:lnTo>
                    <a:pt x="396" y="217"/>
                  </a:lnTo>
                  <a:lnTo>
                    <a:pt x="395" y="217"/>
                  </a:lnTo>
                  <a:lnTo>
                    <a:pt x="394" y="217"/>
                  </a:lnTo>
                  <a:lnTo>
                    <a:pt x="394" y="216"/>
                  </a:lnTo>
                  <a:lnTo>
                    <a:pt x="393" y="216"/>
                  </a:lnTo>
                  <a:lnTo>
                    <a:pt x="392" y="215"/>
                  </a:lnTo>
                  <a:lnTo>
                    <a:pt x="392" y="214"/>
                  </a:lnTo>
                  <a:lnTo>
                    <a:pt x="391" y="214"/>
                  </a:lnTo>
                  <a:lnTo>
                    <a:pt x="391" y="213"/>
                  </a:lnTo>
                  <a:lnTo>
                    <a:pt x="389" y="213"/>
                  </a:lnTo>
                  <a:lnTo>
                    <a:pt x="389" y="212"/>
                  </a:lnTo>
                  <a:lnTo>
                    <a:pt x="388" y="212"/>
                  </a:lnTo>
                  <a:lnTo>
                    <a:pt x="387" y="212"/>
                  </a:lnTo>
                  <a:lnTo>
                    <a:pt x="387" y="213"/>
                  </a:lnTo>
                  <a:lnTo>
                    <a:pt x="388" y="214"/>
                  </a:lnTo>
                  <a:lnTo>
                    <a:pt x="388" y="215"/>
                  </a:lnTo>
                  <a:lnTo>
                    <a:pt x="387" y="215"/>
                  </a:lnTo>
                  <a:lnTo>
                    <a:pt x="387" y="216"/>
                  </a:lnTo>
                  <a:lnTo>
                    <a:pt x="386" y="216"/>
                  </a:lnTo>
                  <a:lnTo>
                    <a:pt x="385" y="216"/>
                  </a:lnTo>
                  <a:lnTo>
                    <a:pt x="384" y="216"/>
                  </a:lnTo>
                  <a:lnTo>
                    <a:pt x="384" y="215"/>
                  </a:lnTo>
                  <a:lnTo>
                    <a:pt x="383" y="215"/>
                  </a:lnTo>
                  <a:lnTo>
                    <a:pt x="381" y="215"/>
                  </a:lnTo>
                  <a:lnTo>
                    <a:pt x="381" y="214"/>
                  </a:lnTo>
                  <a:lnTo>
                    <a:pt x="381" y="215"/>
                  </a:lnTo>
                  <a:lnTo>
                    <a:pt x="380" y="215"/>
                  </a:lnTo>
                  <a:lnTo>
                    <a:pt x="380" y="214"/>
                  </a:lnTo>
                  <a:lnTo>
                    <a:pt x="380" y="215"/>
                  </a:lnTo>
                  <a:lnTo>
                    <a:pt x="379" y="214"/>
                  </a:lnTo>
                  <a:lnTo>
                    <a:pt x="378" y="214"/>
                  </a:lnTo>
                  <a:lnTo>
                    <a:pt x="378" y="213"/>
                  </a:lnTo>
                  <a:lnTo>
                    <a:pt x="377" y="212"/>
                  </a:lnTo>
                  <a:lnTo>
                    <a:pt x="377" y="211"/>
                  </a:lnTo>
                  <a:lnTo>
                    <a:pt x="376" y="211"/>
                  </a:lnTo>
                  <a:lnTo>
                    <a:pt x="376" y="209"/>
                  </a:lnTo>
                  <a:lnTo>
                    <a:pt x="376" y="208"/>
                  </a:lnTo>
                  <a:lnTo>
                    <a:pt x="375" y="208"/>
                  </a:lnTo>
                  <a:lnTo>
                    <a:pt x="374" y="208"/>
                  </a:lnTo>
                  <a:lnTo>
                    <a:pt x="374" y="209"/>
                  </a:lnTo>
                  <a:lnTo>
                    <a:pt x="375" y="209"/>
                  </a:lnTo>
                  <a:lnTo>
                    <a:pt x="375" y="211"/>
                  </a:lnTo>
                  <a:lnTo>
                    <a:pt x="375" y="212"/>
                  </a:lnTo>
                  <a:lnTo>
                    <a:pt x="374" y="212"/>
                  </a:lnTo>
                  <a:lnTo>
                    <a:pt x="374" y="213"/>
                  </a:lnTo>
                  <a:lnTo>
                    <a:pt x="374" y="214"/>
                  </a:lnTo>
                  <a:lnTo>
                    <a:pt x="374" y="215"/>
                  </a:lnTo>
                  <a:lnTo>
                    <a:pt x="372" y="215"/>
                  </a:lnTo>
                  <a:lnTo>
                    <a:pt x="372" y="216"/>
                  </a:lnTo>
                  <a:lnTo>
                    <a:pt x="374" y="216"/>
                  </a:lnTo>
                  <a:lnTo>
                    <a:pt x="374" y="217"/>
                  </a:lnTo>
                  <a:lnTo>
                    <a:pt x="372" y="217"/>
                  </a:lnTo>
                  <a:lnTo>
                    <a:pt x="371" y="217"/>
                  </a:lnTo>
                  <a:lnTo>
                    <a:pt x="371" y="216"/>
                  </a:lnTo>
                  <a:lnTo>
                    <a:pt x="370" y="216"/>
                  </a:lnTo>
                  <a:lnTo>
                    <a:pt x="369" y="215"/>
                  </a:lnTo>
                  <a:lnTo>
                    <a:pt x="368" y="215"/>
                  </a:lnTo>
                  <a:lnTo>
                    <a:pt x="368" y="216"/>
                  </a:lnTo>
                  <a:lnTo>
                    <a:pt x="368" y="217"/>
                  </a:lnTo>
                  <a:lnTo>
                    <a:pt x="367" y="217"/>
                  </a:lnTo>
                  <a:lnTo>
                    <a:pt x="366" y="217"/>
                  </a:lnTo>
                  <a:lnTo>
                    <a:pt x="364" y="219"/>
                  </a:lnTo>
                  <a:lnTo>
                    <a:pt x="363" y="219"/>
                  </a:lnTo>
                  <a:lnTo>
                    <a:pt x="362" y="220"/>
                  </a:lnTo>
                  <a:lnTo>
                    <a:pt x="360" y="219"/>
                  </a:lnTo>
                  <a:lnTo>
                    <a:pt x="358" y="219"/>
                  </a:lnTo>
                  <a:lnTo>
                    <a:pt x="357" y="219"/>
                  </a:lnTo>
                  <a:lnTo>
                    <a:pt x="355" y="220"/>
                  </a:lnTo>
                  <a:lnTo>
                    <a:pt x="354" y="220"/>
                  </a:lnTo>
                  <a:lnTo>
                    <a:pt x="354" y="219"/>
                  </a:lnTo>
                  <a:lnTo>
                    <a:pt x="353" y="219"/>
                  </a:lnTo>
                  <a:lnTo>
                    <a:pt x="353" y="217"/>
                  </a:lnTo>
                  <a:lnTo>
                    <a:pt x="353" y="215"/>
                  </a:lnTo>
                  <a:lnTo>
                    <a:pt x="351" y="216"/>
                  </a:lnTo>
                  <a:lnTo>
                    <a:pt x="350" y="217"/>
                  </a:lnTo>
                  <a:lnTo>
                    <a:pt x="350" y="219"/>
                  </a:lnTo>
                  <a:lnTo>
                    <a:pt x="347" y="217"/>
                  </a:lnTo>
                  <a:lnTo>
                    <a:pt x="346" y="216"/>
                  </a:lnTo>
                  <a:lnTo>
                    <a:pt x="344" y="214"/>
                  </a:lnTo>
                  <a:lnTo>
                    <a:pt x="343" y="213"/>
                  </a:lnTo>
                  <a:lnTo>
                    <a:pt x="342" y="212"/>
                  </a:lnTo>
                  <a:lnTo>
                    <a:pt x="342" y="211"/>
                  </a:lnTo>
                  <a:lnTo>
                    <a:pt x="343" y="211"/>
                  </a:lnTo>
                  <a:lnTo>
                    <a:pt x="343" y="209"/>
                  </a:lnTo>
                  <a:lnTo>
                    <a:pt x="342" y="209"/>
                  </a:lnTo>
                  <a:lnTo>
                    <a:pt x="341" y="209"/>
                  </a:lnTo>
                  <a:lnTo>
                    <a:pt x="341" y="208"/>
                  </a:lnTo>
                  <a:lnTo>
                    <a:pt x="341" y="207"/>
                  </a:lnTo>
                  <a:lnTo>
                    <a:pt x="340" y="207"/>
                  </a:lnTo>
                  <a:lnTo>
                    <a:pt x="340" y="206"/>
                  </a:lnTo>
                  <a:lnTo>
                    <a:pt x="340" y="205"/>
                  </a:lnTo>
                  <a:lnTo>
                    <a:pt x="340" y="204"/>
                  </a:lnTo>
                  <a:lnTo>
                    <a:pt x="341" y="204"/>
                  </a:lnTo>
                  <a:lnTo>
                    <a:pt x="341" y="203"/>
                  </a:lnTo>
                  <a:lnTo>
                    <a:pt x="341" y="201"/>
                  </a:lnTo>
                  <a:lnTo>
                    <a:pt x="340" y="201"/>
                  </a:lnTo>
                  <a:lnTo>
                    <a:pt x="340" y="200"/>
                  </a:lnTo>
                  <a:lnTo>
                    <a:pt x="338" y="200"/>
                  </a:lnTo>
                  <a:lnTo>
                    <a:pt x="338" y="201"/>
                  </a:lnTo>
                  <a:lnTo>
                    <a:pt x="337" y="201"/>
                  </a:lnTo>
                  <a:lnTo>
                    <a:pt x="337" y="203"/>
                  </a:lnTo>
                  <a:lnTo>
                    <a:pt x="337" y="204"/>
                  </a:lnTo>
                  <a:lnTo>
                    <a:pt x="337" y="205"/>
                  </a:lnTo>
                  <a:lnTo>
                    <a:pt x="337" y="206"/>
                  </a:lnTo>
                  <a:lnTo>
                    <a:pt x="336" y="206"/>
                  </a:lnTo>
                  <a:lnTo>
                    <a:pt x="336" y="207"/>
                  </a:lnTo>
                  <a:lnTo>
                    <a:pt x="336" y="208"/>
                  </a:lnTo>
                  <a:lnTo>
                    <a:pt x="335" y="208"/>
                  </a:lnTo>
                  <a:lnTo>
                    <a:pt x="334" y="208"/>
                  </a:lnTo>
                  <a:lnTo>
                    <a:pt x="333" y="208"/>
                  </a:lnTo>
                  <a:lnTo>
                    <a:pt x="333" y="207"/>
                  </a:lnTo>
                  <a:lnTo>
                    <a:pt x="332" y="207"/>
                  </a:lnTo>
                  <a:lnTo>
                    <a:pt x="330" y="207"/>
                  </a:lnTo>
                  <a:lnTo>
                    <a:pt x="330" y="206"/>
                  </a:lnTo>
                  <a:lnTo>
                    <a:pt x="329" y="206"/>
                  </a:lnTo>
                  <a:lnTo>
                    <a:pt x="329" y="205"/>
                  </a:lnTo>
                  <a:lnTo>
                    <a:pt x="328" y="205"/>
                  </a:lnTo>
                  <a:lnTo>
                    <a:pt x="327" y="205"/>
                  </a:lnTo>
                  <a:lnTo>
                    <a:pt x="326" y="205"/>
                  </a:lnTo>
                  <a:lnTo>
                    <a:pt x="325" y="205"/>
                  </a:lnTo>
                  <a:lnTo>
                    <a:pt x="325" y="204"/>
                  </a:lnTo>
                  <a:lnTo>
                    <a:pt x="324" y="204"/>
                  </a:lnTo>
                  <a:lnTo>
                    <a:pt x="323" y="204"/>
                  </a:lnTo>
                  <a:lnTo>
                    <a:pt x="323" y="203"/>
                  </a:lnTo>
                  <a:lnTo>
                    <a:pt x="321" y="203"/>
                  </a:lnTo>
                  <a:lnTo>
                    <a:pt x="321" y="201"/>
                  </a:lnTo>
                  <a:lnTo>
                    <a:pt x="320" y="201"/>
                  </a:lnTo>
                  <a:lnTo>
                    <a:pt x="319" y="201"/>
                  </a:lnTo>
                  <a:lnTo>
                    <a:pt x="319" y="200"/>
                  </a:lnTo>
                  <a:lnTo>
                    <a:pt x="318" y="200"/>
                  </a:lnTo>
                  <a:lnTo>
                    <a:pt x="318" y="199"/>
                  </a:lnTo>
                  <a:lnTo>
                    <a:pt x="317" y="199"/>
                  </a:lnTo>
                  <a:lnTo>
                    <a:pt x="317" y="198"/>
                  </a:lnTo>
                  <a:lnTo>
                    <a:pt x="316" y="198"/>
                  </a:lnTo>
                  <a:lnTo>
                    <a:pt x="316" y="197"/>
                  </a:lnTo>
                  <a:lnTo>
                    <a:pt x="315" y="197"/>
                  </a:lnTo>
                  <a:lnTo>
                    <a:pt x="315" y="196"/>
                  </a:lnTo>
                  <a:lnTo>
                    <a:pt x="315" y="195"/>
                  </a:lnTo>
                  <a:lnTo>
                    <a:pt x="315" y="194"/>
                  </a:lnTo>
                  <a:lnTo>
                    <a:pt x="313" y="194"/>
                  </a:lnTo>
                  <a:lnTo>
                    <a:pt x="313" y="192"/>
                  </a:lnTo>
                  <a:lnTo>
                    <a:pt x="312" y="192"/>
                  </a:lnTo>
                  <a:lnTo>
                    <a:pt x="312" y="194"/>
                  </a:lnTo>
                  <a:lnTo>
                    <a:pt x="313" y="194"/>
                  </a:lnTo>
                  <a:lnTo>
                    <a:pt x="313" y="195"/>
                  </a:lnTo>
                  <a:lnTo>
                    <a:pt x="313" y="196"/>
                  </a:lnTo>
                  <a:lnTo>
                    <a:pt x="313" y="197"/>
                  </a:lnTo>
                  <a:lnTo>
                    <a:pt x="312" y="197"/>
                  </a:lnTo>
                  <a:lnTo>
                    <a:pt x="313" y="197"/>
                  </a:lnTo>
                  <a:lnTo>
                    <a:pt x="313" y="198"/>
                  </a:lnTo>
                  <a:lnTo>
                    <a:pt x="312" y="198"/>
                  </a:lnTo>
                  <a:lnTo>
                    <a:pt x="312" y="197"/>
                  </a:lnTo>
                  <a:lnTo>
                    <a:pt x="311" y="197"/>
                  </a:lnTo>
                  <a:lnTo>
                    <a:pt x="310" y="197"/>
                  </a:lnTo>
                  <a:lnTo>
                    <a:pt x="309" y="197"/>
                  </a:lnTo>
                  <a:lnTo>
                    <a:pt x="308" y="197"/>
                  </a:lnTo>
                  <a:lnTo>
                    <a:pt x="307" y="197"/>
                  </a:lnTo>
                  <a:lnTo>
                    <a:pt x="305" y="197"/>
                  </a:lnTo>
                  <a:lnTo>
                    <a:pt x="304" y="197"/>
                  </a:lnTo>
                  <a:lnTo>
                    <a:pt x="304" y="198"/>
                  </a:lnTo>
                  <a:lnTo>
                    <a:pt x="303" y="198"/>
                  </a:lnTo>
                  <a:lnTo>
                    <a:pt x="302" y="198"/>
                  </a:lnTo>
                  <a:lnTo>
                    <a:pt x="302" y="199"/>
                  </a:lnTo>
                  <a:lnTo>
                    <a:pt x="301" y="199"/>
                  </a:lnTo>
                  <a:lnTo>
                    <a:pt x="300" y="199"/>
                  </a:lnTo>
                  <a:lnTo>
                    <a:pt x="299" y="198"/>
                  </a:lnTo>
                  <a:lnTo>
                    <a:pt x="299" y="199"/>
                  </a:lnTo>
                  <a:lnTo>
                    <a:pt x="299" y="200"/>
                  </a:lnTo>
                  <a:lnTo>
                    <a:pt x="299" y="201"/>
                  </a:lnTo>
                  <a:lnTo>
                    <a:pt x="298" y="201"/>
                  </a:lnTo>
                  <a:lnTo>
                    <a:pt x="296" y="201"/>
                  </a:lnTo>
                  <a:lnTo>
                    <a:pt x="296" y="200"/>
                  </a:lnTo>
                  <a:lnTo>
                    <a:pt x="295" y="200"/>
                  </a:lnTo>
                  <a:lnTo>
                    <a:pt x="295" y="199"/>
                  </a:lnTo>
                  <a:lnTo>
                    <a:pt x="295" y="200"/>
                  </a:lnTo>
                  <a:lnTo>
                    <a:pt x="294" y="200"/>
                  </a:lnTo>
                  <a:lnTo>
                    <a:pt x="293" y="200"/>
                  </a:lnTo>
                  <a:lnTo>
                    <a:pt x="293" y="201"/>
                  </a:lnTo>
                  <a:lnTo>
                    <a:pt x="292" y="201"/>
                  </a:lnTo>
                  <a:lnTo>
                    <a:pt x="291" y="201"/>
                  </a:lnTo>
                  <a:lnTo>
                    <a:pt x="291" y="203"/>
                  </a:lnTo>
                  <a:lnTo>
                    <a:pt x="290" y="203"/>
                  </a:lnTo>
                  <a:lnTo>
                    <a:pt x="288" y="203"/>
                  </a:lnTo>
                  <a:lnTo>
                    <a:pt x="287" y="203"/>
                  </a:lnTo>
                  <a:lnTo>
                    <a:pt x="286" y="203"/>
                  </a:lnTo>
                  <a:lnTo>
                    <a:pt x="285" y="203"/>
                  </a:lnTo>
                  <a:lnTo>
                    <a:pt x="284" y="203"/>
                  </a:lnTo>
                  <a:lnTo>
                    <a:pt x="283" y="203"/>
                  </a:lnTo>
                  <a:lnTo>
                    <a:pt x="283" y="201"/>
                  </a:lnTo>
                  <a:lnTo>
                    <a:pt x="282" y="201"/>
                  </a:lnTo>
                  <a:lnTo>
                    <a:pt x="283" y="201"/>
                  </a:lnTo>
                  <a:lnTo>
                    <a:pt x="282" y="201"/>
                  </a:lnTo>
                  <a:lnTo>
                    <a:pt x="282" y="200"/>
                  </a:lnTo>
                  <a:lnTo>
                    <a:pt x="283" y="200"/>
                  </a:lnTo>
                  <a:lnTo>
                    <a:pt x="282" y="200"/>
                  </a:lnTo>
                  <a:lnTo>
                    <a:pt x="282" y="199"/>
                  </a:lnTo>
                  <a:lnTo>
                    <a:pt x="283" y="199"/>
                  </a:lnTo>
                  <a:lnTo>
                    <a:pt x="283" y="198"/>
                  </a:lnTo>
                  <a:lnTo>
                    <a:pt x="283" y="197"/>
                  </a:lnTo>
                  <a:lnTo>
                    <a:pt x="283" y="196"/>
                  </a:lnTo>
                  <a:lnTo>
                    <a:pt x="284" y="196"/>
                  </a:lnTo>
                  <a:lnTo>
                    <a:pt x="284" y="195"/>
                  </a:lnTo>
                  <a:lnTo>
                    <a:pt x="284" y="194"/>
                  </a:lnTo>
                  <a:lnTo>
                    <a:pt x="284" y="192"/>
                  </a:lnTo>
                  <a:lnTo>
                    <a:pt x="284" y="191"/>
                  </a:lnTo>
                  <a:lnTo>
                    <a:pt x="284" y="190"/>
                  </a:lnTo>
                  <a:lnTo>
                    <a:pt x="284" y="189"/>
                  </a:lnTo>
                  <a:lnTo>
                    <a:pt x="284" y="188"/>
                  </a:lnTo>
                  <a:lnTo>
                    <a:pt x="284" y="187"/>
                  </a:lnTo>
                  <a:lnTo>
                    <a:pt x="284" y="186"/>
                  </a:lnTo>
                  <a:lnTo>
                    <a:pt x="284" y="184"/>
                  </a:lnTo>
                  <a:lnTo>
                    <a:pt x="285" y="184"/>
                  </a:lnTo>
                  <a:lnTo>
                    <a:pt x="285" y="183"/>
                  </a:lnTo>
                  <a:lnTo>
                    <a:pt x="286" y="183"/>
                  </a:lnTo>
                  <a:lnTo>
                    <a:pt x="285" y="183"/>
                  </a:lnTo>
                  <a:lnTo>
                    <a:pt x="284" y="183"/>
                  </a:lnTo>
                  <a:lnTo>
                    <a:pt x="284" y="182"/>
                  </a:lnTo>
                  <a:lnTo>
                    <a:pt x="283" y="182"/>
                  </a:lnTo>
                  <a:lnTo>
                    <a:pt x="283" y="181"/>
                  </a:lnTo>
                  <a:lnTo>
                    <a:pt x="283" y="180"/>
                  </a:lnTo>
                  <a:lnTo>
                    <a:pt x="283" y="179"/>
                  </a:lnTo>
                  <a:lnTo>
                    <a:pt x="283" y="178"/>
                  </a:lnTo>
                  <a:lnTo>
                    <a:pt x="282" y="178"/>
                  </a:lnTo>
                  <a:lnTo>
                    <a:pt x="281" y="178"/>
                  </a:lnTo>
                  <a:lnTo>
                    <a:pt x="279" y="178"/>
                  </a:lnTo>
                  <a:lnTo>
                    <a:pt x="279" y="177"/>
                  </a:lnTo>
                  <a:lnTo>
                    <a:pt x="278" y="177"/>
                  </a:lnTo>
                  <a:lnTo>
                    <a:pt x="277" y="177"/>
                  </a:lnTo>
                  <a:lnTo>
                    <a:pt x="276" y="177"/>
                  </a:lnTo>
                  <a:lnTo>
                    <a:pt x="275" y="177"/>
                  </a:lnTo>
                  <a:lnTo>
                    <a:pt x="274" y="177"/>
                  </a:lnTo>
                  <a:lnTo>
                    <a:pt x="274" y="175"/>
                  </a:lnTo>
                  <a:lnTo>
                    <a:pt x="273" y="175"/>
                  </a:lnTo>
                  <a:lnTo>
                    <a:pt x="271" y="175"/>
                  </a:lnTo>
                  <a:lnTo>
                    <a:pt x="270" y="175"/>
                  </a:lnTo>
                  <a:lnTo>
                    <a:pt x="269" y="175"/>
                  </a:lnTo>
                  <a:lnTo>
                    <a:pt x="268" y="175"/>
                  </a:lnTo>
                  <a:lnTo>
                    <a:pt x="267" y="175"/>
                  </a:lnTo>
                  <a:lnTo>
                    <a:pt x="267" y="174"/>
                  </a:lnTo>
                  <a:lnTo>
                    <a:pt x="267" y="173"/>
                  </a:lnTo>
                  <a:lnTo>
                    <a:pt x="267" y="172"/>
                  </a:lnTo>
                  <a:lnTo>
                    <a:pt x="266" y="172"/>
                  </a:lnTo>
                  <a:lnTo>
                    <a:pt x="266" y="173"/>
                  </a:lnTo>
                  <a:lnTo>
                    <a:pt x="266" y="174"/>
                  </a:lnTo>
                  <a:lnTo>
                    <a:pt x="265" y="174"/>
                  </a:lnTo>
                  <a:lnTo>
                    <a:pt x="265" y="175"/>
                  </a:lnTo>
                  <a:lnTo>
                    <a:pt x="264" y="175"/>
                  </a:lnTo>
                  <a:lnTo>
                    <a:pt x="264" y="174"/>
                  </a:lnTo>
                  <a:lnTo>
                    <a:pt x="262" y="174"/>
                  </a:lnTo>
                  <a:lnTo>
                    <a:pt x="261" y="174"/>
                  </a:lnTo>
                  <a:lnTo>
                    <a:pt x="260" y="174"/>
                  </a:lnTo>
                  <a:lnTo>
                    <a:pt x="259" y="174"/>
                  </a:lnTo>
                  <a:lnTo>
                    <a:pt x="258" y="174"/>
                  </a:lnTo>
                  <a:lnTo>
                    <a:pt x="257" y="174"/>
                  </a:lnTo>
                  <a:lnTo>
                    <a:pt x="256" y="174"/>
                  </a:lnTo>
                  <a:lnTo>
                    <a:pt x="256" y="175"/>
                  </a:lnTo>
                  <a:lnTo>
                    <a:pt x="256" y="174"/>
                  </a:lnTo>
                  <a:lnTo>
                    <a:pt x="254" y="174"/>
                  </a:lnTo>
                  <a:lnTo>
                    <a:pt x="254" y="173"/>
                  </a:lnTo>
                  <a:lnTo>
                    <a:pt x="254" y="172"/>
                  </a:lnTo>
                  <a:lnTo>
                    <a:pt x="253" y="172"/>
                  </a:lnTo>
                  <a:lnTo>
                    <a:pt x="253" y="173"/>
                  </a:lnTo>
                  <a:lnTo>
                    <a:pt x="253" y="174"/>
                  </a:lnTo>
                  <a:lnTo>
                    <a:pt x="253" y="175"/>
                  </a:lnTo>
                  <a:lnTo>
                    <a:pt x="253" y="177"/>
                  </a:lnTo>
                  <a:lnTo>
                    <a:pt x="252" y="177"/>
                  </a:lnTo>
                  <a:lnTo>
                    <a:pt x="251" y="177"/>
                  </a:lnTo>
                  <a:lnTo>
                    <a:pt x="251" y="178"/>
                  </a:lnTo>
                  <a:lnTo>
                    <a:pt x="251" y="179"/>
                  </a:lnTo>
                  <a:lnTo>
                    <a:pt x="250" y="179"/>
                  </a:lnTo>
                  <a:lnTo>
                    <a:pt x="250" y="178"/>
                  </a:lnTo>
                  <a:lnTo>
                    <a:pt x="249" y="178"/>
                  </a:lnTo>
                  <a:lnTo>
                    <a:pt x="248" y="178"/>
                  </a:lnTo>
                  <a:lnTo>
                    <a:pt x="248" y="179"/>
                  </a:lnTo>
                  <a:lnTo>
                    <a:pt x="248" y="180"/>
                  </a:lnTo>
                  <a:lnTo>
                    <a:pt x="248" y="181"/>
                  </a:lnTo>
                  <a:lnTo>
                    <a:pt x="248" y="182"/>
                  </a:lnTo>
                  <a:lnTo>
                    <a:pt x="248" y="181"/>
                  </a:lnTo>
                  <a:lnTo>
                    <a:pt x="247" y="181"/>
                  </a:lnTo>
                  <a:lnTo>
                    <a:pt x="245" y="181"/>
                  </a:lnTo>
                  <a:lnTo>
                    <a:pt x="245" y="180"/>
                  </a:lnTo>
                  <a:lnTo>
                    <a:pt x="244" y="180"/>
                  </a:lnTo>
                  <a:lnTo>
                    <a:pt x="243" y="180"/>
                  </a:lnTo>
                  <a:lnTo>
                    <a:pt x="243" y="181"/>
                  </a:lnTo>
                  <a:lnTo>
                    <a:pt x="242" y="181"/>
                  </a:lnTo>
                  <a:lnTo>
                    <a:pt x="241" y="181"/>
                  </a:lnTo>
                  <a:lnTo>
                    <a:pt x="240" y="181"/>
                  </a:lnTo>
                  <a:lnTo>
                    <a:pt x="239" y="181"/>
                  </a:lnTo>
                  <a:lnTo>
                    <a:pt x="237" y="181"/>
                  </a:lnTo>
                  <a:lnTo>
                    <a:pt x="239" y="181"/>
                  </a:lnTo>
                  <a:lnTo>
                    <a:pt x="239" y="182"/>
                  </a:lnTo>
                  <a:lnTo>
                    <a:pt x="240" y="182"/>
                  </a:lnTo>
                  <a:lnTo>
                    <a:pt x="240" y="183"/>
                  </a:lnTo>
                  <a:lnTo>
                    <a:pt x="241" y="183"/>
                  </a:lnTo>
                  <a:lnTo>
                    <a:pt x="242" y="183"/>
                  </a:lnTo>
                  <a:lnTo>
                    <a:pt x="242" y="184"/>
                  </a:lnTo>
                  <a:lnTo>
                    <a:pt x="243" y="184"/>
                  </a:lnTo>
                  <a:lnTo>
                    <a:pt x="242" y="184"/>
                  </a:lnTo>
                  <a:lnTo>
                    <a:pt x="243" y="184"/>
                  </a:lnTo>
                  <a:lnTo>
                    <a:pt x="243" y="186"/>
                  </a:lnTo>
                  <a:lnTo>
                    <a:pt x="244" y="186"/>
                  </a:lnTo>
                  <a:lnTo>
                    <a:pt x="245" y="186"/>
                  </a:lnTo>
                  <a:lnTo>
                    <a:pt x="247" y="186"/>
                  </a:lnTo>
                  <a:lnTo>
                    <a:pt x="248" y="186"/>
                  </a:lnTo>
                  <a:lnTo>
                    <a:pt x="249" y="186"/>
                  </a:lnTo>
                  <a:lnTo>
                    <a:pt x="250" y="186"/>
                  </a:lnTo>
                  <a:lnTo>
                    <a:pt x="251" y="186"/>
                  </a:lnTo>
                  <a:lnTo>
                    <a:pt x="251" y="187"/>
                  </a:lnTo>
                  <a:lnTo>
                    <a:pt x="250" y="187"/>
                  </a:lnTo>
                  <a:lnTo>
                    <a:pt x="250" y="186"/>
                  </a:lnTo>
                  <a:lnTo>
                    <a:pt x="250" y="187"/>
                  </a:lnTo>
                  <a:lnTo>
                    <a:pt x="250" y="188"/>
                  </a:lnTo>
                  <a:lnTo>
                    <a:pt x="249" y="188"/>
                  </a:lnTo>
                  <a:lnTo>
                    <a:pt x="249" y="189"/>
                  </a:lnTo>
                  <a:lnTo>
                    <a:pt x="249" y="190"/>
                  </a:lnTo>
                  <a:lnTo>
                    <a:pt x="249" y="191"/>
                  </a:lnTo>
                  <a:lnTo>
                    <a:pt x="249" y="192"/>
                  </a:lnTo>
                  <a:lnTo>
                    <a:pt x="250" y="192"/>
                  </a:lnTo>
                  <a:lnTo>
                    <a:pt x="251" y="192"/>
                  </a:lnTo>
                  <a:lnTo>
                    <a:pt x="252" y="192"/>
                  </a:lnTo>
                  <a:lnTo>
                    <a:pt x="253" y="192"/>
                  </a:lnTo>
                  <a:lnTo>
                    <a:pt x="254" y="192"/>
                  </a:lnTo>
                  <a:lnTo>
                    <a:pt x="254" y="194"/>
                  </a:lnTo>
                  <a:lnTo>
                    <a:pt x="256" y="194"/>
                  </a:lnTo>
                  <a:lnTo>
                    <a:pt x="256" y="195"/>
                  </a:lnTo>
                  <a:lnTo>
                    <a:pt x="256" y="196"/>
                  </a:lnTo>
                  <a:lnTo>
                    <a:pt x="254" y="196"/>
                  </a:lnTo>
                  <a:lnTo>
                    <a:pt x="254" y="197"/>
                  </a:lnTo>
                  <a:lnTo>
                    <a:pt x="254" y="198"/>
                  </a:lnTo>
                  <a:lnTo>
                    <a:pt x="254" y="199"/>
                  </a:lnTo>
                  <a:lnTo>
                    <a:pt x="253" y="199"/>
                  </a:lnTo>
                  <a:lnTo>
                    <a:pt x="253" y="200"/>
                  </a:lnTo>
                  <a:lnTo>
                    <a:pt x="254" y="200"/>
                  </a:lnTo>
                  <a:lnTo>
                    <a:pt x="254" y="199"/>
                  </a:lnTo>
                  <a:lnTo>
                    <a:pt x="254" y="200"/>
                  </a:lnTo>
                  <a:lnTo>
                    <a:pt x="253" y="201"/>
                  </a:lnTo>
                  <a:lnTo>
                    <a:pt x="252" y="201"/>
                  </a:lnTo>
                  <a:lnTo>
                    <a:pt x="252" y="203"/>
                  </a:lnTo>
                  <a:lnTo>
                    <a:pt x="251" y="203"/>
                  </a:lnTo>
                  <a:lnTo>
                    <a:pt x="251" y="204"/>
                  </a:lnTo>
                  <a:lnTo>
                    <a:pt x="251" y="205"/>
                  </a:lnTo>
                  <a:lnTo>
                    <a:pt x="250" y="205"/>
                  </a:lnTo>
                  <a:lnTo>
                    <a:pt x="249" y="206"/>
                  </a:lnTo>
                  <a:lnTo>
                    <a:pt x="248" y="206"/>
                  </a:lnTo>
                  <a:lnTo>
                    <a:pt x="248" y="207"/>
                  </a:lnTo>
                  <a:lnTo>
                    <a:pt x="247" y="208"/>
                  </a:lnTo>
                  <a:lnTo>
                    <a:pt x="245" y="208"/>
                  </a:lnTo>
                  <a:lnTo>
                    <a:pt x="244" y="208"/>
                  </a:lnTo>
                  <a:lnTo>
                    <a:pt x="244" y="209"/>
                  </a:lnTo>
                  <a:lnTo>
                    <a:pt x="243" y="209"/>
                  </a:lnTo>
                  <a:lnTo>
                    <a:pt x="242" y="209"/>
                  </a:lnTo>
                  <a:lnTo>
                    <a:pt x="241" y="209"/>
                  </a:lnTo>
                  <a:lnTo>
                    <a:pt x="240" y="209"/>
                  </a:lnTo>
                  <a:lnTo>
                    <a:pt x="240" y="211"/>
                  </a:lnTo>
                  <a:lnTo>
                    <a:pt x="240" y="212"/>
                  </a:lnTo>
                  <a:lnTo>
                    <a:pt x="239" y="212"/>
                  </a:lnTo>
                  <a:lnTo>
                    <a:pt x="237" y="213"/>
                  </a:lnTo>
                  <a:lnTo>
                    <a:pt x="236" y="213"/>
                  </a:lnTo>
                  <a:lnTo>
                    <a:pt x="235" y="213"/>
                  </a:lnTo>
                  <a:lnTo>
                    <a:pt x="235" y="214"/>
                  </a:lnTo>
                  <a:lnTo>
                    <a:pt x="235" y="215"/>
                  </a:lnTo>
                  <a:lnTo>
                    <a:pt x="235" y="216"/>
                  </a:lnTo>
                  <a:lnTo>
                    <a:pt x="236" y="216"/>
                  </a:lnTo>
                  <a:lnTo>
                    <a:pt x="236" y="217"/>
                  </a:lnTo>
                  <a:lnTo>
                    <a:pt x="236" y="219"/>
                  </a:lnTo>
                  <a:lnTo>
                    <a:pt x="237" y="219"/>
                  </a:lnTo>
                  <a:lnTo>
                    <a:pt x="237" y="220"/>
                  </a:lnTo>
                  <a:lnTo>
                    <a:pt x="237" y="219"/>
                  </a:lnTo>
                  <a:lnTo>
                    <a:pt x="239" y="219"/>
                  </a:lnTo>
                  <a:lnTo>
                    <a:pt x="239" y="217"/>
                  </a:lnTo>
                  <a:lnTo>
                    <a:pt x="239" y="216"/>
                  </a:lnTo>
                  <a:lnTo>
                    <a:pt x="239" y="215"/>
                  </a:lnTo>
                  <a:lnTo>
                    <a:pt x="240" y="215"/>
                  </a:lnTo>
                  <a:lnTo>
                    <a:pt x="240" y="214"/>
                  </a:lnTo>
                  <a:lnTo>
                    <a:pt x="240" y="213"/>
                  </a:lnTo>
                  <a:lnTo>
                    <a:pt x="241" y="213"/>
                  </a:lnTo>
                  <a:lnTo>
                    <a:pt x="242" y="213"/>
                  </a:lnTo>
                  <a:lnTo>
                    <a:pt x="242" y="212"/>
                  </a:lnTo>
                  <a:lnTo>
                    <a:pt x="243" y="212"/>
                  </a:lnTo>
                  <a:lnTo>
                    <a:pt x="243" y="211"/>
                  </a:lnTo>
                  <a:lnTo>
                    <a:pt x="244" y="211"/>
                  </a:lnTo>
                  <a:lnTo>
                    <a:pt x="245" y="211"/>
                  </a:lnTo>
                  <a:lnTo>
                    <a:pt x="245" y="209"/>
                  </a:lnTo>
                  <a:lnTo>
                    <a:pt x="247" y="209"/>
                  </a:lnTo>
                  <a:lnTo>
                    <a:pt x="248" y="209"/>
                  </a:lnTo>
                  <a:lnTo>
                    <a:pt x="248" y="208"/>
                  </a:lnTo>
                  <a:lnTo>
                    <a:pt x="249" y="208"/>
                  </a:lnTo>
                  <a:lnTo>
                    <a:pt x="249" y="207"/>
                  </a:lnTo>
                  <a:lnTo>
                    <a:pt x="250" y="207"/>
                  </a:lnTo>
                  <a:lnTo>
                    <a:pt x="251" y="207"/>
                  </a:lnTo>
                  <a:lnTo>
                    <a:pt x="251" y="206"/>
                  </a:lnTo>
                  <a:lnTo>
                    <a:pt x="252" y="206"/>
                  </a:lnTo>
                  <a:lnTo>
                    <a:pt x="252" y="205"/>
                  </a:lnTo>
                  <a:lnTo>
                    <a:pt x="253" y="205"/>
                  </a:lnTo>
                  <a:lnTo>
                    <a:pt x="253" y="204"/>
                  </a:lnTo>
                  <a:lnTo>
                    <a:pt x="254" y="204"/>
                  </a:lnTo>
                  <a:lnTo>
                    <a:pt x="254" y="203"/>
                  </a:lnTo>
                  <a:lnTo>
                    <a:pt x="256" y="203"/>
                  </a:lnTo>
                  <a:lnTo>
                    <a:pt x="256" y="201"/>
                  </a:lnTo>
                  <a:lnTo>
                    <a:pt x="256" y="200"/>
                  </a:lnTo>
                  <a:lnTo>
                    <a:pt x="257" y="200"/>
                  </a:lnTo>
                  <a:lnTo>
                    <a:pt x="257" y="199"/>
                  </a:lnTo>
                  <a:lnTo>
                    <a:pt x="257" y="198"/>
                  </a:lnTo>
                  <a:lnTo>
                    <a:pt x="258" y="198"/>
                  </a:lnTo>
                  <a:lnTo>
                    <a:pt x="258" y="197"/>
                  </a:lnTo>
                  <a:lnTo>
                    <a:pt x="258" y="196"/>
                  </a:lnTo>
                  <a:lnTo>
                    <a:pt x="258" y="195"/>
                  </a:lnTo>
                  <a:lnTo>
                    <a:pt x="259" y="195"/>
                  </a:lnTo>
                  <a:lnTo>
                    <a:pt x="259" y="194"/>
                  </a:lnTo>
                  <a:lnTo>
                    <a:pt x="259" y="192"/>
                  </a:lnTo>
                  <a:lnTo>
                    <a:pt x="259" y="191"/>
                  </a:lnTo>
                  <a:lnTo>
                    <a:pt x="259" y="190"/>
                  </a:lnTo>
                  <a:lnTo>
                    <a:pt x="258" y="190"/>
                  </a:lnTo>
                  <a:lnTo>
                    <a:pt x="258" y="189"/>
                  </a:lnTo>
                  <a:lnTo>
                    <a:pt x="257" y="189"/>
                  </a:lnTo>
                  <a:lnTo>
                    <a:pt x="257" y="190"/>
                  </a:lnTo>
                  <a:lnTo>
                    <a:pt x="257" y="189"/>
                  </a:lnTo>
                  <a:lnTo>
                    <a:pt x="257" y="188"/>
                  </a:lnTo>
                  <a:lnTo>
                    <a:pt x="256" y="188"/>
                  </a:lnTo>
                  <a:lnTo>
                    <a:pt x="256" y="187"/>
                  </a:lnTo>
                  <a:lnTo>
                    <a:pt x="254" y="187"/>
                  </a:lnTo>
                  <a:lnTo>
                    <a:pt x="254" y="186"/>
                  </a:lnTo>
                  <a:lnTo>
                    <a:pt x="254" y="184"/>
                  </a:lnTo>
                  <a:lnTo>
                    <a:pt x="254" y="183"/>
                  </a:lnTo>
                  <a:lnTo>
                    <a:pt x="254" y="182"/>
                  </a:lnTo>
                  <a:lnTo>
                    <a:pt x="254" y="181"/>
                  </a:lnTo>
                  <a:lnTo>
                    <a:pt x="256" y="181"/>
                  </a:lnTo>
                  <a:lnTo>
                    <a:pt x="257" y="181"/>
                  </a:lnTo>
                  <a:lnTo>
                    <a:pt x="258" y="181"/>
                  </a:lnTo>
                  <a:lnTo>
                    <a:pt x="259" y="181"/>
                  </a:lnTo>
                  <a:lnTo>
                    <a:pt x="260" y="181"/>
                  </a:lnTo>
                  <a:lnTo>
                    <a:pt x="261" y="181"/>
                  </a:lnTo>
                  <a:lnTo>
                    <a:pt x="262" y="181"/>
                  </a:lnTo>
                  <a:lnTo>
                    <a:pt x="262" y="182"/>
                  </a:lnTo>
                  <a:lnTo>
                    <a:pt x="264" y="182"/>
                  </a:lnTo>
                  <a:lnTo>
                    <a:pt x="265" y="182"/>
                  </a:lnTo>
                  <a:lnTo>
                    <a:pt x="266" y="182"/>
                  </a:lnTo>
                  <a:lnTo>
                    <a:pt x="266" y="183"/>
                  </a:lnTo>
                  <a:lnTo>
                    <a:pt x="267" y="183"/>
                  </a:lnTo>
                  <a:lnTo>
                    <a:pt x="268" y="183"/>
                  </a:lnTo>
                  <a:lnTo>
                    <a:pt x="269" y="183"/>
                  </a:lnTo>
                  <a:lnTo>
                    <a:pt x="270" y="183"/>
                  </a:lnTo>
                  <a:lnTo>
                    <a:pt x="270" y="184"/>
                  </a:lnTo>
                  <a:lnTo>
                    <a:pt x="271" y="184"/>
                  </a:lnTo>
                  <a:lnTo>
                    <a:pt x="273" y="184"/>
                  </a:lnTo>
                  <a:lnTo>
                    <a:pt x="273" y="186"/>
                  </a:lnTo>
                  <a:lnTo>
                    <a:pt x="274" y="186"/>
                  </a:lnTo>
                  <a:lnTo>
                    <a:pt x="274" y="184"/>
                  </a:lnTo>
                  <a:lnTo>
                    <a:pt x="275" y="184"/>
                  </a:lnTo>
                  <a:lnTo>
                    <a:pt x="276" y="184"/>
                  </a:lnTo>
                  <a:lnTo>
                    <a:pt x="276" y="183"/>
                  </a:lnTo>
                  <a:lnTo>
                    <a:pt x="277" y="183"/>
                  </a:lnTo>
                  <a:lnTo>
                    <a:pt x="278" y="183"/>
                  </a:lnTo>
                  <a:lnTo>
                    <a:pt x="278" y="182"/>
                  </a:lnTo>
                  <a:lnTo>
                    <a:pt x="279" y="182"/>
                  </a:lnTo>
                  <a:lnTo>
                    <a:pt x="279" y="183"/>
                  </a:lnTo>
                  <a:lnTo>
                    <a:pt x="279" y="184"/>
                  </a:lnTo>
                  <a:lnTo>
                    <a:pt x="279" y="186"/>
                  </a:lnTo>
                  <a:lnTo>
                    <a:pt x="278" y="186"/>
                  </a:lnTo>
                  <a:lnTo>
                    <a:pt x="278" y="187"/>
                  </a:lnTo>
                  <a:lnTo>
                    <a:pt x="278" y="188"/>
                  </a:lnTo>
                  <a:lnTo>
                    <a:pt x="278" y="189"/>
                  </a:lnTo>
                  <a:lnTo>
                    <a:pt x="278" y="190"/>
                  </a:lnTo>
                  <a:lnTo>
                    <a:pt x="278" y="191"/>
                  </a:lnTo>
                  <a:lnTo>
                    <a:pt x="278" y="192"/>
                  </a:lnTo>
                  <a:lnTo>
                    <a:pt x="278" y="194"/>
                  </a:lnTo>
                  <a:lnTo>
                    <a:pt x="279" y="194"/>
                  </a:lnTo>
                  <a:lnTo>
                    <a:pt x="279" y="195"/>
                  </a:lnTo>
                  <a:lnTo>
                    <a:pt x="278" y="195"/>
                  </a:lnTo>
                  <a:lnTo>
                    <a:pt x="278" y="196"/>
                  </a:lnTo>
                  <a:lnTo>
                    <a:pt x="277" y="196"/>
                  </a:lnTo>
                  <a:lnTo>
                    <a:pt x="277" y="195"/>
                  </a:lnTo>
                  <a:lnTo>
                    <a:pt x="276" y="195"/>
                  </a:lnTo>
                  <a:lnTo>
                    <a:pt x="276" y="196"/>
                  </a:lnTo>
                  <a:lnTo>
                    <a:pt x="277" y="196"/>
                  </a:lnTo>
                  <a:lnTo>
                    <a:pt x="277" y="197"/>
                  </a:lnTo>
                  <a:lnTo>
                    <a:pt x="276" y="197"/>
                  </a:lnTo>
                  <a:lnTo>
                    <a:pt x="276" y="198"/>
                  </a:lnTo>
                  <a:lnTo>
                    <a:pt x="275" y="198"/>
                  </a:lnTo>
                  <a:lnTo>
                    <a:pt x="275" y="199"/>
                  </a:lnTo>
                  <a:lnTo>
                    <a:pt x="274" y="199"/>
                  </a:lnTo>
                  <a:lnTo>
                    <a:pt x="274" y="200"/>
                  </a:lnTo>
                  <a:lnTo>
                    <a:pt x="273" y="200"/>
                  </a:lnTo>
                  <a:lnTo>
                    <a:pt x="273" y="201"/>
                  </a:lnTo>
                  <a:lnTo>
                    <a:pt x="271" y="201"/>
                  </a:lnTo>
                  <a:lnTo>
                    <a:pt x="271" y="203"/>
                  </a:lnTo>
                  <a:lnTo>
                    <a:pt x="271" y="204"/>
                  </a:lnTo>
                  <a:lnTo>
                    <a:pt x="271" y="205"/>
                  </a:lnTo>
                  <a:lnTo>
                    <a:pt x="270" y="205"/>
                  </a:lnTo>
                  <a:lnTo>
                    <a:pt x="270" y="206"/>
                  </a:lnTo>
                  <a:lnTo>
                    <a:pt x="271" y="206"/>
                  </a:lnTo>
                  <a:lnTo>
                    <a:pt x="271" y="207"/>
                  </a:lnTo>
                  <a:lnTo>
                    <a:pt x="273" y="207"/>
                  </a:lnTo>
                  <a:lnTo>
                    <a:pt x="273" y="208"/>
                  </a:lnTo>
                  <a:lnTo>
                    <a:pt x="274" y="208"/>
                  </a:lnTo>
                  <a:lnTo>
                    <a:pt x="274" y="209"/>
                  </a:lnTo>
                  <a:lnTo>
                    <a:pt x="275" y="209"/>
                  </a:lnTo>
                  <a:lnTo>
                    <a:pt x="276" y="209"/>
                  </a:lnTo>
                  <a:lnTo>
                    <a:pt x="276" y="211"/>
                  </a:lnTo>
                  <a:lnTo>
                    <a:pt x="276" y="212"/>
                  </a:lnTo>
                  <a:lnTo>
                    <a:pt x="275" y="212"/>
                  </a:lnTo>
                  <a:lnTo>
                    <a:pt x="275" y="213"/>
                  </a:lnTo>
                  <a:lnTo>
                    <a:pt x="275" y="214"/>
                  </a:lnTo>
                  <a:lnTo>
                    <a:pt x="275" y="215"/>
                  </a:lnTo>
                  <a:lnTo>
                    <a:pt x="276" y="215"/>
                  </a:lnTo>
                  <a:lnTo>
                    <a:pt x="276" y="216"/>
                  </a:lnTo>
                  <a:lnTo>
                    <a:pt x="277" y="216"/>
                  </a:lnTo>
                  <a:lnTo>
                    <a:pt x="277" y="215"/>
                  </a:lnTo>
                  <a:lnTo>
                    <a:pt x="276" y="215"/>
                  </a:lnTo>
                  <a:lnTo>
                    <a:pt x="276" y="214"/>
                  </a:lnTo>
                  <a:lnTo>
                    <a:pt x="277" y="214"/>
                  </a:lnTo>
                  <a:lnTo>
                    <a:pt x="277" y="213"/>
                  </a:lnTo>
                  <a:lnTo>
                    <a:pt x="277" y="212"/>
                  </a:lnTo>
                  <a:lnTo>
                    <a:pt x="277" y="211"/>
                  </a:lnTo>
                  <a:lnTo>
                    <a:pt x="278" y="211"/>
                  </a:lnTo>
                  <a:lnTo>
                    <a:pt x="279" y="211"/>
                  </a:lnTo>
                  <a:lnTo>
                    <a:pt x="281" y="211"/>
                  </a:lnTo>
                  <a:lnTo>
                    <a:pt x="282" y="211"/>
                  </a:lnTo>
                  <a:lnTo>
                    <a:pt x="283" y="211"/>
                  </a:lnTo>
                  <a:lnTo>
                    <a:pt x="284" y="211"/>
                  </a:lnTo>
                  <a:lnTo>
                    <a:pt x="285" y="211"/>
                  </a:lnTo>
                  <a:lnTo>
                    <a:pt x="286" y="211"/>
                  </a:lnTo>
                  <a:lnTo>
                    <a:pt x="287" y="211"/>
                  </a:lnTo>
                  <a:lnTo>
                    <a:pt x="288" y="211"/>
                  </a:lnTo>
                  <a:lnTo>
                    <a:pt x="288" y="212"/>
                  </a:lnTo>
                  <a:lnTo>
                    <a:pt x="290" y="212"/>
                  </a:lnTo>
                  <a:lnTo>
                    <a:pt x="291" y="212"/>
                  </a:lnTo>
                  <a:lnTo>
                    <a:pt x="291" y="211"/>
                  </a:lnTo>
                  <a:lnTo>
                    <a:pt x="291" y="212"/>
                  </a:lnTo>
                  <a:lnTo>
                    <a:pt x="291" y="211"/>
                  </a:lnTo>
                  <a:lnTo>
                    <a:pt x="292" y="211"/>
                  </a:lnTo>
                  <a:lnTo>
                    <a:pt x="293" y="211"/>
                  </a:lnTo>
                  <a:lnTo>
                    <a:pt x="294" y="211"/>
                  </a:lnTo>
                  <a:lnTo>
                    <a:pt x="295" y="211"/>
                  </a:lnTo>
                  <a:lnTo>
                    <a:pt x="295" y="212"/>
                  </a:lnTo>
                  <a:lnTo>
                    <a:pt x="296" y="212"/>
                  </a:lnTo>
                  <a:lnTo>
                    <a:pt x="296" y="213"/>
                  </a:lnTo>
                  <a:lnTo>
                    <a:pt x="296" y="212"/>
                  </a:lnTo>
                  <a:lnTo>
                    <a:pt x="298" y="212"/>
                  </a:lnTo>
                  <a:lnTo>
                    <a:pt x="298" y="211"/>
                  </a:lnTo>
                  <a:lnTo>
                    <a:pt x="298" y="209"/>
                  </a:lnTo>
                  <a:lnTo>
                    <a:pt x="299" y="209"/>
                  </a:lnTo>
                  <a:lnTo>
                    <a:pt x="299" y="208"/>
                  </a:lnTo>
                  <a:lnTo>
                    <a:pt x="300" y="208"/>
                  </a:lnTo>
                  <a:lnTo>
                    <a:pt x="300" y="207"/>
                  </a:lnTo>
                  <a:lnTo>
                    <a:pt x="301" y="207"/>
                  </a:lnTo>
                  <a:lnTo>
                    <a:pt x="302" y="207"/>
                  </a:lnTo>
                  <a:lnTo>
                    <a:pt x="302" y="206"/>
                  </a:lnTo>
                  <a:lnTo>
                    <a:pt x="303" y="206"/>
                  </a:lnTo>
                  <a:lnTo>
                    <a:pt x="304" y="206"/>
                  </a:lnTo>
                  <a:lnTo>
                    <a:pt x="304" y="207"/>
                  </a:lnTo>
                  <a:lnTo>
                    <a:pt x="305" y="207"/>
                  </a:lnTo>
                  <a:lnTo>
                    <a:pt x="305" y="206"/>
                  </a:lnTo>
                  <a:lnTo>
                    <a:pt x="307" y="206"/>
                  </a:lnTo>
                  <a:lnTo>
                    <a:pt x="307" y="205"/>
                  </a:lnTo>
                  <a:lnTo>
                    <a:pt x="307" y="204"/>
                  </a:lnTo>
                  <a:lnTo>
                    <a:pt x="308" y="204"/>
                  </a:lnTo>
                  <a:lnTo>
                    <a:pt x="308" y="203"/>
                  </a:lnTo>
                  <a:lnTo>
                    <a:pt x="308" y="201"/>
                  </a:lnTo>
                  <a:lnTo>
                    <a:pt x="309" y="201"/>
                  </a:lnTo>
                  <a:lnTo>
                    <a:pt x="310" y="201"/>
                  </a:lnTo>
                  <a:lnTo>
                    <a:pt x="310" y="203"/>
                  </a:lnTo>
                  <a:lnTo>
                    <a:pt x="310" y="204"/>
                  </a:lnTo>
                  <a:lnTo>
                    <a:pt x="311" y="204"/>
                  </a:lnTo>
                  <a:lnTo>
                    <a:pt x="312" y="204"/>
                  </a:lnTo>
                  <a:lnTo>
                    <a:pt x="312" y="205"/>
                  </a:lnTo>
                  <a:lnTo>
                    <a:pt x="313" y="205"/>
                  </a:lnTo>
                  <a:lnTo>
                    <a:pt x="315" y="205"/>
                  </a:lnTo>
                  <a:lnTo>
                    <a:pt x="315" y="206"/>
                  </a:lnTo>
                  <a:lnTo>
                    <a:pt x="316" y="206"/>
                  </a:lnTo>
                  <a:lnTo>
                    <a:pt x="317" y="206"/>
                  </a:lnTo>
                  <a:lnTo>
                    <a:pt x="317" y="207"/>
                  </a:lnTo>
                  <a:lnTo>
                    <a:pt x="318" y="207"/>
                  </a:lnTo>
                  <a:lnTo>
                    <a:pt x="318" y="208"/>
                  </a:lnTo>
                  <a:lnTo>
                    <a:pt x="319" y="208"/>
                  </a:lnTo>
                  <a:lnTo>
                    <a:pt x="319" y="209"/>
                  </a:lnTo>
                  <a:lnTo>
                    <a:pt x="320" y="209"/>
                  </a:lnTo>
                  <a:lnTo>
                    <a:pt x="321" y="209"/>
                  </a:lnTo>
                  <a:lnTo>
                    <a:pt x="321" y="211"/>
                  </a:lnTo>
                  <a:lnTo>
                    <a:pt x="323" y="211"/>
                  </a:lnTo>
                  <a:lnTo>
                    <a:pt x="323" y="212"/>
                  </a:lnTo>
                  <a:lnTo>
                    <a:pt x="324" y="212"/>
                  </a:lnTo>
                  <a:lnTo>
                    <a:pt x="324" y="213"/>
                  </a:lnTo>
                  <a:lnTo>
                    <a:pt x="325" y="213"/>
                  </a:lnTo>
                  <a:lnTo>
                    <a:pt x="325" y="214"/>
                  </a:lnTo>
                  <a:lnTo>
                    <a:pt x="326" y="214"/>
                  </a:lnTo>
                  <a:lnTo>
                    <a:pt x="325" y="214"/>
                  </a:lnTo>
                  <a:lnTo>
                    <a:pt x="325" y="215"/>
                  </a:lnTo>
                  <a:lnTo>
                    <a:pt x="324" y="215"/>
                  </a:lnTo>
                  <a:lnTo>
                    <a:pt x="324" y="216"/>
                  </a:lnTo>
                  <a:lnTo>
                    <a:pt x="323" y="216"/>
                  </a:lnTo>
                  <a:lnTo>
                    <a:pt x="324" y="216"/>
                  </a:lnTo>
                  <a:lnTo>
                    <a:pt x="324" y="217"/>
                  </a:lnTo>
                  <a:lnTo>
                    <a:pt x="325" y="217"/>
                  </a:lnTo>
                  <a:lnTo>
                    <a:pt x="326" y="217"/>
                  </a:lnTo>
                  <a:lnTo>
                    <a:pt x="326" y="219"/>
                  </a:lnTo>
                  <a:lnTo>
                    <a:pt x="327" y="219"/>
                  </a:lnTo>
                  <a:lnTo>
                    <a:pt x="328" y="219"/>
                  </a:lnTo>
                  <a:lnTo>
                    <a:pt x="328" y="220"/>
                  </a:lnTo>
                  <a:lnTo>
                    <a:pt x="327" y="220"/>
                  </a:lnTo>
                  <a:lnTo>
                    <a:pt x="327" y="221"/>
                  </a:lnTo>
                  <a:lnTo>
                    <a:pt x="326" y="221"/>
                  </a:lnTo>
                  <a:lnTo>
                    <a:pt x="325" y="221"/>
                  </a:lnTo>
                  <a:lnTo>
                    <a:pt x="324" y="221"/>
                  </a:lnTo>
                  <a:lnTo>
                    <a:pt x="324" y="222"/>
                  </a:lnTo>
                  <a:lnTo>
                    <a:pt x="325" y="222"/>
                  </a:lnTo>
                  <a:lnTo>
                    <a:pt x="326" y="222"/>
                  </a:lnTo>
                  <a:lnTo>
                    <a:pt x="326" y="223"/>
                  </a:lnTo>
                  <a:lnTo>
                    <a:pt x="327" y="223"/>
                  </a:lnTo>
                  <a:lnTo>
                    <a:pt x="327" y="224"/>
                  </a:lnTo>
                  <a:lnTo>
                    <a:pt x="328" y="224"/>
                  </a:lnTo>
                  <a:lnTo>
                    <a:pt x="329" y="224"/>
                  </a:lnTo>
                  <a:lnTo>
                    <a:pt x="329" y="225"/>
                  </a:lnTo>
                  <a:lnTo>
                    <a:pt x="330" y="225"/>
                  </a:lnTo>
                  <a:lnTo>
                    <a:pt x="330" y="226"/>
                  </a:lnTo>
                  <a:lnTo>
                    <a:pt x="332" y="226"/>
                  </a:lnTo>
                  <a:lnTo>
                    <a:pt x="332" y="228"/>
                  </a:lnTo>
                  <a:lnTo>
                    <a:pt x="330" y="228"/>
                  </a:lnTo>
                  <a:lnTo>
                    <a:pt x="330" y="229"/>
                  </a:lnTo>
                  <a:lnTo>
                    <a:pt x="329" y="229"/>
                  </a:lnTo>
                  <a:lnTo>
                    <a:pt x="328" y="229"/>
                  </a:lnTo>
                  <a:lnTo>
                    <a:pt x="328" y="230"/>
                  </a:lnTo>
                  <a:lnTo>
                    <a:pt x="327" y="230"/>
                  </a:lnTo>
                  <a:lnTo>
                    <a:pt x="327" y="231"/>
                  </a:lnTo>
                  <a:lnTo>
                    <a:pt x="326" y="231"/>
                  </a:lnTo>
                  <a:lnTo>
                    <a:pt x="326" y="232"/>
                  </a:lnTo>
                  <a:lnTo>
                    <a:pt x="325" y="232"/>
                  </a:lnTo>
                  <a:lnTo>
                    <a:pt x="325" y="233"/>
                  </a:lnTo>
                  <a:lnTo>
                    <a:pt x="324" y="233"/>
                  </a:lnTo>
                  <a:lnTo>
                    <a:pt x="324" y="234"/>
                  </a:lnTo>
                  <a:lnTo>
                    <a:pt x="323" y="234"/>
                  </a:lnTo>
                  <a:lnTo>
                    <a:pt x="323" y="236"/>
                  </a:lnTo>
                  <a:lnTo>
                    <a:pt x="321" y="236"/>
                  </a:lnTo>
                  <a:lnTo>
                    <a:pt x="321" y="237"/>
                  </a:lnTo>
                  <a:lnTo>
                    <a:pt x="320" y="237"/>
                  </a:lnTo>
                  <a:lnTo>
                    <a:pt x="320" y="238"/>
                  </a:lnTo>
                  <a:lnTo>
                    <a:pt x="319" y="238"/>
                  </a:lnTo>
                  <a:lnTo>
                    <a:pt x="318" y="238"/>
                  </a:lnTo>
                  <a:lnTo>
                    <a:pt x="317" y="238"/>
                  </a:lnTo>
                  <a:lnTo>
                    <a:pt x="318" y="238"/>
                  </a:lnTo>
                  <a:lnTo>
                    <a:pt x="319" y="238"/>
                  </a:lnTo>
                  <a:lnTo>
                    <a:pt x="319" y="239"/>
                  </a:lnTo>
                  <a:lnTo>
                    <a:pt x="320" y="239"/>
                  </a:lnTo>
                  <a:lnTo>
                    <a:pt x="321" y="238"/>
                  </a:lnTo>
                  <a:lnTo>
                    <a:pt x="323" y="238"/>
                  </a:lnTo>
                  <a:lnTo>
                    <a:pt x="323" y="237"/>
                  </a:lnTo>
                  <a:lnTo>
                    <a:pt x="324" y="236"/>
                  </a:lnTo>
                  <a:lnTo>
                    <a:pt x="325" y="236"/>
                  </a:lnTo>
                  <a:lnTo>
                    <a:pt x="325" y="234"/>
                  </a:lnTo>
                  <a:lnTo>
                    <a:pt x="326" y="234"/>
                  </a:lnTo>
                  <a:lnTo>
                    <a:pt x="326" y="233"/>
                  </a:lnTo>
                  <a:lnTo>
                    <a:pt x="327" y="233"/>
                  </a:lnTo>
                  <a:lnTo>
                    <a:pt x="328" y="232"/>
                  </a:lnTo>
                  <a:lnTo>
                    <a:pt x="329" y="232"/>
                  </a:lnTo>
                  <a:lnTo>
                    <a:pt x="330" y="232"/>
                  </a:lnTo>
                  <a:lnTo>
                    <a:pt x="332" y="232"/>
                  </a:lnTo>
                  <a:lnTo>
                    <a:pt x="333" y="232"/>
                  </a:lnTo>
                  <a:lnTo>
                    <a:pt x="333" y="233"/>
                  </a:lnTo>
                  <a:lnTo>
                    <a:pt x="334" y="233"/>
                  </a:lnTo>
                  <a:lnTo>
                    <a:pt x="335" y="233"/>
                  </a:lnTo>
                  <a:lnTo>
                    <a:pt x="335" y="234"/>
                  </a:lnTo>
                  <a:lnTo>
                    <a:pt x="336" y="234"/>
                  </a:lnTo>
                  <a:lnTo>
                    <a:pt x="336" y="236"/>
                  </a:lnTo>
                  <a:lnTo>
                    <a:pt x="335" y="236"/>
                  </a:lnTo>
                  <a:lnTo>
                    <a:pt x="335" y="237"/>
                  </a:lnTo>
                  <a:lnTo>
                    <a:pt x="335" y="238"/>
                  </a:lnTo>
                  <a:lnTo>
                    <a:pt x="335" y="239"/>
                  </a:lnTo>
                  <a:lnTo>
                    <a:pt x="336" y="239"/>
                  </a:lnTo>
                  <a:lnTo>
                    <a:pt x="336" y="238"/>
                  </a:lnTo>
                  <a:lnTo>
                    <a:pt x="337" y="238"/>
                  </a:lnTo>
                  <a:lnTo>
                    <a:pt x="338" y="237"/>
                  </a:lnTo>
                  <a:lnTo>
                    <a:pt x="340" y="237"/>
                  </a:lnTo>
                  <a:lnTo>
                    <a:pt x="340" y="238"/>
                  </a:lnTo>
                  <a:lnTo>
                    <a:pt x="341" y="238"/>
                  </a:lnTo>
                  <a:lnTo>
                    <a:pt x="342" y="238"/>
                  </a:lnTo>
                  <a:lnTo>
                    <a:pt x="343" y="238"/>
                  </a:lnTo>
                  <a:lnTo>
                    <a:pt x="349" y="239"/>
                  </a:lnTo>
                  <a:lnTo>
                    <a:pt x="352" y="239"/>
                  </a:lnTo>
                  <a:lnTo>
                    <a:pt x="353" y="240"/>
                  </a:lnTo>
                  <a:lnTo>
                    <a:pt x="353" y="241"/>
                  </a:lnTo>
                  <a:lnTo>
                    <a:pt x="350" y="242"/>
                  </a:lnTo>
                  <a:lnTo>
                    <a:pt x="351" y="242"/>
                  </a:lnTo>
                  <a:lnTo>
                    <a:pt x="352" y="242"/>
                  </a:lnTo>
                  <a:lnTo>
                    <a:pt x="353" y="243"/>
                  </a:lnTo>
                  <a:lnTo>
                    <a:pt x="352" y="247"/>
                  </a:lnTo>
                  <a:lnTo>
                    <a:pt x="353" y="247"/>
                  </a:lnTo>
                  <a:lnTo>
                    <a:pt x="354" y="247"/>
                  </a:lnTo>
                  <a:lnTo>
                    <a:pt x="354" y="246"/>
                  </a:lnTo>
                  <a:lnTo>
                    <a:pt x="354" y="245"/>
                  </a:lnTo>
                  <a:lnTo>
                    <a:pt x="355" y="245"/>
                  </a:lnTo>
                  <a:lnTo>
                    <a:pt x="357" y="243"/>
                  </a:lnTo>
                  <a:lnTo>
                    <a:pt x="358" y="243"/>
                  </a:lnTo>
                  <a:lnTo>
                    <a:pt x="359" y="245"/>
                  </a:lnTo>
                  <a:lnTo>
                    <a:pt x="360" y="245"/>
                  </a:lnTo>
                  <a:lnTo>
                    <a:pt x="361" y="245"/>
                  </a:lnTo>
                  <a:lnTo>
                    <a:pt x="362" y="246"/>
                  </a:lnTo>
                  <a:lnTo>
                    <a:pt x="364" y="248"/>
                  </a:lnTo>
                  <a:lnTo>
                    <a:pt x="364" y="249"/>
                  </a:lnTo>
                  <a:lnTo>
                    <a:pt x="364" y="250"/>
                  </a:lnTo>
                  <a:lnTo>
                    <a:pt x="363" y="253"/>
                  </a:lnTo>
                  <a:lnTo>
                    <a:pt x="362" y="253"/>
                  </a:lnTo>
                  <a:lnTo>
                    <a:pt x="361" y="254"/>
                  </a:lnTo>
                  <a:lnTo>
                    <a:pt x="360" y="255"/>
                  </a:lnTo>
                  <a:lnTo>
                    <a:pt x="360" y="256"/>
                  </a:lnTo>
                  <a:lnTo>
                    <a:pt x="361" y="256"/>
                  </a:lnTo>
                  <a:lnTo>
                    <a:pt x="361" y="257"/>
                  </a:lnTo>
                  <a:lnTo>
                    <a:pt x="361" y="258"/>
                  </a:lnTo>
                  <a:lnTo>
                    <a:pt x="362" y="258"/>
                  </a:lnTo>
                  <a:lnTo>
                    <a:pt x="362" y="257"/>
                  </a:lnTo>
                  <a:lnTo>
                    <a:pt x="362" y="256"/>
                  </a:lnTo>
                  <a:lnTo>
                    <a:pt x="363" y="255"/>
                  </a:lnTo>
                  <a:lnTo>
                    <a:pt x="364" y="255"/>
                  </a:lnTo>
                  <a:lnTo>
                    <a:pt x="366" y="255"/>
                  </a:lnTo>
                  <a:lnTo>
                    <a:pt x="366" y="254"/>
                  </a:lnTo>
                  <a:lnTo>
                    <a:pt x="367" y="254"/>
                  </a:lnTo>
                  <a:lnTo>
                    <a:pt x="368" y="254"/>
                  </a:lnTo>
                  <a:lnTo>
                    <a:pt x="369" y="253"/>
                  </a:lnTo>
                  <a:lnTo>
                    <a:pt x="370" y="253"/>
                  </a:lnTo>
                  <a:lnTo>
                    <a:pt x="370" y="254"/>
                  </a:lnTo>
                  <a:lnTo>
                    <a:pt x="371" y="254"/>
                  </a:lnTo>
                  <a:lnTo>
                    <a:pt x="372" y="254"/>
                  </a:lnTo>
                  <a:lnTo>
                    <a:pt x="372" y="255"/>
                  </a:lnTo>
                  <a:lnTo>
                    <a:pt x="374" y="255"/>
                  </a:lnTo>
                  <a:lnTo>
                    <a:pt x="375" y="255"/>
                  </a:lnTo>
                  <a:lnTo>
                    <a:pt x="375" y="254"/>
                  </a:lnTo>
                  <a:lnTo>
                    <a:pt x="375" y="253"/>
                  </a:lnTo>
                  <a:lnTo>
                    <a:pt x="374" y="253"/>
                  </a:lnTo>
                  <a:lnTo>
                    <a:pt x="374" y="251"/>
                  </a:lnTo>
                  <a:lnTo>
                    <a:pt x="372" y="250"/>
                  </a:lnTo>
                  <a:lnTo>
                    <a:pt x="372" y="249"/>
                  </a:lnTo>
                  <a:lnTo>
                    <a:pt x="371" y="249"/>
                  </a:lnTo>
                  <a:lnTo>
                    <a:pt x="371" y="248"/>
                  </a:lnTo>
                  <a:lnTo>
                    <a:pt x="371" y="247"/>
                  </a:lnTo>
                  <a:lnTo>
                    <a:pt x="372" y="247"/>
                  </a:lnTo>
                  <a:lnTo>
                    <a:pt x="372" y="246"/>
                  </a:lnTo>
                  <a:lnTo>
                    <a:pt x="374" y="245"/>
                  </a:lnTo>
                  <a:lnTo>
                    <a:pt x="374" y="243"/>
                  </a:lnTo>
                  <a:lnTo>
                    <a:pt x="374" y="242"/>
                  </a:lnTo>
                  <a:lnTo>
                    <a:pt x="374" y="241"/>
                  </a:lnTo>
                  <a:lnTo>
                    <a:pt x="375" y="241"/>
                  </a:lnTo>
                  <a:lnTo>
                    <a:pt x="375" y="240"/>
                  </a:lnTo>
                  <a:lnTo>
                    <a:pt x="376" y="240"/>
                  </a:lnTo>
                  <a:lnTo>
                    <a:pt x="377" y="240"/>
                  </a:lnTo>
                  <a:lnTo>
                    <a:pt x="378" y="240"/>
                  </a:lnTo>
                  <a:lnTo>
                    <a:pt x="378" y="241"/>
                  </a:lnTo>
                  <a:lnTo>
                    <a:pt x="379" y="241"/>
                  </a:lnTo>
                  <a:lnTo>
                    <a:pt x="380" y="242"/>
                  </a:lnTo>
                  <a:lnTo>
                    <a:pt x="381" y="242"/>
                  </a:lnTo>
                  <a:lnTo>
                    <a:pt x="381" y="243"/>
                  </a:lnTo>
                  <a:lnTo>
                    <a:pt x="383" y="243"/>
                  </a:lnTo>
                  <a:lnTo>
                    <a:pt x="383" y="245"/>
                  </a:lnTo>
                  <a:lnTo>
                    <a:pt x="384" y="245"/>
                  </a:lnTo>
                  <a:lnTo>
                    <a:pt x="384" y="246"/>
                  </a:lnTo>
                  <a:lnTo>
                    <a:pt x="384" y="247"/>
                  </a:lnTo>
                  <a:lnTo>
                    <a:pt x="385" y="248"/>
                  </a:lnTo>
                  <a:lnTo>
                    <a:pt x="384" y="249"/>
                  </a:lnTo>
                  <a:lnTo>
                    <a:pt x="383" y="249"/>
                  </a:lnTo>
                  <a:lnTo>
                    <a:pt x="383" y="250"/>
                  </a:lnTo>
                  <a:lnTo>
                    <a:pt x="384" y="250"/>
                  </a:lnTo>
                  <a:lnTo>
                    <a:pt x="385" y="250"/>
                  </a:lnTo>
                  <a:lnTo>
                    <a:pt x="385" y="251"/>
                  </a:lnTo>
                  <a:lnTo>
                    <a:pt x="386" y="253"/>
                  </a:lnTo>
                  <a:lnTo>
                    <a:pt x="386" y="254"/>
                  </a:lnTo>
                  <a:lnTo>
                    <a:pt x="386" y="255"/>
                  </a:lnTo>
                  <a:lnTo>
                    <a:pt x="386" y="256"/>
                  </a:lnTo>
                  <a:lnTo>
                    <a:pt x="387" y="256"/>
                  </a:lnTo>
                  <a:lnTo>
                    <a:pt x="388" y="256"/>
                  </a:lnTo>
                  <a:lnTo>
                    <a:pt x="388" y="257"/>
                  </a:lnTo>
                  <a:lnTo>
                    <a:pt x="389" y="257"/>
                  </a:lnTo>
                  <a:lnTo>
                    <a:pt x="389" y="258"/>
                  </a:lnTo>
                  <a:lnTo>
                    <a:pt x="391" y="258"/>
                  </a:lnTo>
                  <a:lnTo>
                    <a:pt x="391" y="257"/>
                  </a:lnTo>
                  <a:lnTo>
                    <a:pt x="391" y="256"/>
                  </a:lnTo>
                  <a:lnTo>
                    <a:pt x="389" y="256"/>
                  </a:lnTo>
                  <a:lnTo>
                    <a:pt x="389" y="255"/>
                  </a:lnTo>
                  <a:lnTo>
                    <a:pt x="389" y="254"/>
                  </a:lnTo>
                  <a:lnTo>
                    <a:pt x="391" y="254"/>
                  </a:lnTo>
                  <a:lnTo>
                    <a:pt x="391" y="253"/>
                  </a:lnTo>
                  <a:lnTo>
                    <a:pt x="392" y="253"/>
                  </a:lnTo>
                  <a:lnTo>
                    <a:pt x="393" y="251"/>
                  </a:lnTo>
                  <a:lnTo>
                    <a:pt x="394" y="250"/>
                  </a:lnTo>
                  <a:lnTo>
                    <a:pt x="393" y="250"/>
                  </a:lnTo>
                  <a:lnTo>
                    <a:pt x="392" y="250"/>
                  </a:lnTo>
                  <a:lnTo>
                    <a:pt x="391" y="249"/>
                  </a:lnTo>
                  <a:lnTo>
                    <a:pt x="389" y="249"/>
                  </a:lnTo>
                  <a:lnTo>
                    <a:pt x="389" y="248"/>
                  </a:lnTo>
                  <a:lnTo>
                    <a:pt x="389" y="247"/>
                  </a:lnTo>
                  <a:lnTo>
                    <a:pt x="389" y="246"/>
                  </a:lnTo>
                  <a:lnTo>
                    <a:pt x="391" y="246"/>
                  </a:lnTo>
                  <a:lnTo>
                    <a:pt x="391" y="245"/>
                  </a:lnTo>
                  <a:lnTo>
                    <a:pt x="391" y="243"/>
                  </a:lnTo>
                  <a:lnTo>
                    <a:pt x="391" y="242"/>
                  </a:lnTo>
                  <a:lnTo>
                    <a:pt x="391" y="241"/>
                  </a:lnTo>
                  <a:lnTo>
                    <a:pt x="389" y="241"/>
                  </a:lnTo>
                  <a:lnTo>
                    <a:pt x="389" y="240"/>
                  </a:lnTo>
                  <a:lnTo>
                    <a:pt x="389" y="239"/>
                  </a:lnTo>
                  <a:lnTo>
                    <a:pt x="389" y="238"/>
                  </a:lnTo>
                  <a:lnTo>
                    <a:pt x="388" y="238"/>
                  </a:lnTo>
                  <a:lnTo>
                    <a:pt x="388" y="237"/>
                  </a:lnTo>
                  <a:lnTo>
                    <a:pt x="388" y="236"/>
                  </a:lnTo>
                  <a:lnTo>
                    <a:pt x="388" y="234"/>
                  </a:lnTo>
                  <a:lnTo>
                    <a:pt x="389" y="234"/>
                  </a:lnTo>
                  <a:lnTo>
                    <a:pt x="389" y="233"/>
                  </a:lnTo>
                  <a:lnTo>
                    <a:pt x="391" y="233"/>
                  </a:lnTo>
                  <a:lnTo>
                    <a:pt x="392" y="233"/>
                  </a:lnTo>
                  <a:lnTo>
                    <a:pt x="393" y="233"/>
                  </a:lnTo>
                  <a:lnTo>
                    <a:pt x="393" y="232"/>
                  </a:lnTo>
                  <a:lnTo>
                    <a:pt x="394" y="232"/>
                  </a:lnTo>
                  <a:lnTo>
                    <a:pt x="395" y="232"/>
                  </a:lnTo>
                  <a:lnTo>
                    <a:pt x="395" y="231"/>
                  </a:lnTo>
                  <a:lnTo>
                    <a:pt x="396" y="231"/>
                  </a:lnTo>
                  <a:lnTo>
                    <a:pt x="397" y="231"/>
                  </a:lnTo>
                  <a:lnTo>
                    <a:pt x="398" y="231"/>
                  </a:lnTo>
                  <a:lnTo>
                    <a:pt x="398" y="232"/>
                  </a:lnTo>
                  <a:lnTo>
                    <a:pt x="400" y="232"/>
                  </a:lnTo>
                  <a:lnTo>
                    <a:pt x="401" y="232"/>
                  </a:lnTo>
                  <a:lnTo>
                    <a:pt x="401" y="233"/>
                  </a:lnTo>
                  <a:lnTo>
                    <a:pt x="402" y="233"/>
                  </a:lnTo>
                  <a:lnTo>
                    <a:pt x="402" y="234"/>
                  </a:lnTo>
                  <a:lnTo>
                    <a:pt x="402" y="236"/>
                  </a:lnTo>
                  <a:lnTo>
                    <a:pt x="403" y="236"/>
                  </a:lnTo>
                  <a:lnTo>
                    <a:pt x="404" y="236"/>
                  </a:lnTo>
                  <a:lnTo>
                    <a:pt x="405" y="236"/>
                  </a:lnTo>
                  <a:lnTo>
                    <a:pt x="405" y="234"/>
                  </a:lnTo>
                  <a:lnTo>
                    <a:pt x="405" y="233"/>
                  </a:lnTo>
                  <a:lnTo>
                    <a:pt x="405" y="232"/>
                  </a:lnTo>
                  <a:lnTo>
                    <a:pt x="404" y="232"/>
                  </a:lnTo>
                  <a:lnTo>
                    <a:pt x="404" y="231"/>
                  </a:lnTo>
                  <a:lnTo>
                    <a:pt x="404" y="230"/>
                  </a:lnTo>
                  <a:lnTo>
                    <a:pt x="403" y="230"/>
                  </a:lnTo>
                  <a:lnTo>
                    <a:pt x="403" y="229"/>
                  </a:lnTo>
                  <a:lnTo>
                    <a:pt x="402" y="229"/>
                  </a:lnTo>
                  <a:lnTo>
                    <a:pt x="402" y="228"/>
                  </a:lnTo>
                  <a:lnTo>
                    <a:pt x="402" y="226"/>
                  </a:lnTo>
                  <a:lnTo>
                    <a:pt x="402" y="225"/>
                  </a:lnTo>
                  <a:lnTo>
                    <a:pt x="402" y="224"/>
                  </a:lnTo>
                  <a:lnTo>
                    <a:pt x="403" y="223"/>
                  </a:lnTo>
                  <a:lnTo>
                    <a:pt x="403" y="222"/>
                  </a:lnTo>
                  <a:lnTo>
                    <a:pt x="404" y="222"/>
                  </a:lnTo>
                  <a:lnTo>
                    <a:pt x="404" y="221"/>
                  </a:lnTo>
                  <a:lnTo>
                    <a:pt x="404" y="220"/>
                  </a:lnTo>
                  <a:lnTo>
                    <a:pt x="404" y="219"/>
                  </a:lnTo>
                  <a:lnTo>
                    <a:pt x="404" y="217"/>
                  </a:lnTo>
                  <a:lnTo>
                    <a:pt x="404" y="216"/>
                  </a:lnTo>
                  <a:lnTo>
                    <a:pt x="404" y="215"/>
                  </a:lnTo>
                  <a:lnTo>
                    <a:pt x="404" y="214"/>
                  </a:lnTo>
                  <a:lnTo>
                    <a:pt x="404" y="213"/>
                  </a:lnTo>
                  <a:lnTo>
                    <a:pt x="403" y="212"/>
                  </a:lnTo>
                  <a:lnTo>
                    <a:pt x="403" y="211"/>
                  </a:lnTo>
                  <a:lnTo>
                    <a:pt x="403" y="209"/>
                  </a:lnTo>
                  <a:lnTo>
                    <a:pt x="404" y="209"/>
                  </a:lnTo>
                  <a:lnTo>
                    <a:pt x="404" y="208"/>
                  </a:lnTo>
                  <a:lnTo>
                    <a:pt x="405" y="208"/>
                  </a:lnTo>
                  <a:lnTo>
                    <a:pt x="406" y="208"/>
                  </a:lnTo>
                  <a:lnTo>
                    <a:pt x="408" y="208"/>
                  </a:lnTo>
                  <a:lnTo>
                    <a:pt x="409" y="209"/>
                  </a:lnTo>
                  <a:lnTo>
                    <a:pt x="410" y="209"/>
                  </a:lnTo>
                  <a:lnTo>
                    <a:pt x="411" y="209"/>
                  </a:lnTo>
                  <a:lnTo>
                    <a:pt x="412" y="211"/>
                  </a:lnTo>
                  <a:lnTo>
                    <a:pt x="413" y="211"/>
                  </a:lnTo>
                  <a:lnTo>
                    <a:pt x="414" y="211"/>
                  </a:lnTo>
                  <a:lnTo>
                    <a:pt x="414" y="212"/>
                  </a:lnTo>
                  <a:lnTo>
                    <a:pt x="414" y="213"/>
                  </a:lnTo>
                  <a:lnTo>
                    <a:pt x="414" y="214"/>
                  </a:lnTo>
                  <a:lnTo>
                    <a:pt x="414" y="215"/>
                  </a:lnTo>
                  <a:lnTo>
                    <a:pt x="416" y="215"/>
                  </a:lnTo>
                  <a:lnTo>
                    <a:pt x="416" y="216"/>
                  </a:lnTo>
                  <a:lnTo>
                    <a:pt x="417" y="216"/>
                  </a:lnTo>
                  <a:lnTo>
                    <a:pt x="417" y="217"/>
                  </a:lnTo>
                  <a:lnTo>
                    <a:pt x="418" y="217"/>
                  </a:lnTo>
                  <a:lnTo>
                    <a:pt x="418" y="219"/>
                  </a:lnTo>
                  <a:lnTo>
                    <a:pt x="418" y="220"/>
                  </a:lnTo>
                  <a:lnTo>
                    <a:pt x="419" y="221"/>
                  </a:lnTo>
                  <a:lnTo>
                    <a:pt x="419" y="222"/>
                  </a:lnTo>
                  <a:lnTo>
                    <a:pt x="420" y="222"/>
                  </a:lnTo>
                  <a:lnTo>
                    <a:pt x="421" y="222"/>
                  </a:lnTo>
                  <a:lnTo>
                    <a:pt x="421" y="223"/>
                  </a:lnTo>
                  <a:lnTo>
                    <a:pt x="422" y="223"/>
                  </a:lnTo>
                  <a:lnTo>
                    <a:pt x="422" y="224"/>
                  </a:lnTo>
                  <a:lnTo>
                    <a:pt x="422" y="225"/>
                  </a:lnTo>
                  <a:lnTo>
                    <a:pt x="422" y="226"/>
                  </a:lnTo>
                  <a:lnTo>
                    <a:pt x="422" y="228"/>
                  </a:lnTo>
                  <a:lnTo>
                    <a:pt x="421" y="228"/>
                  </a:lnTo>
                  <a:lnTo>
                    <a:pt x="421" y="229"/>
                  </a:lnTo>
                  <a:lnTo>
                    <a:pt x="421" y="230"/>
                  </a:lnTo>
                  <a:lnTo>
                    <a:pt x="422" y="230"/>
                  </a:lnTo>
                  <a:lnTo>
                    <a:pt x="422" y="231"/>
                  </a:lnTo>
                  <a:lnTo>
                    <a:pt x="423" y="231"/>
                  </a:lnTo>
                  <a:lnTo>
                    <a:pt x="423" y="232"/>
                  </a:lnTo>
                  <a:lnTo>
                    <a:pt x="423" y="233"/>
                  </a:lnTo>
                  <a:lnTo>
                    <a:pt x="423" y="234"/>
                  </a:lnTo>
                  <a:lnTo>
                    <a:pt x="422" y="234"/>
                  </a:lnTo>
                  <a:lnTo>
                    <a:pt x="422" y="236"/>
                  </a:lnTo>
                  <a:lnTo>
                    <a:pt x="423" y="236"/>
                  </a:lnTo>
                  <a:lnTo>
                    <a:pt x="422" y="236"/>
                  </a:lnTo>
                  <a:lnTo>
                    <a:pt x="422" y="237"/>
                  </a:lnTo>
                  <a:lnTo>
                    <a:pt x="422" y="238"/>
                  </a:lnTo>
                  <a:lnTo>
                    <a:pt x="422" y="239"/>
                  </a:lnTo>
                  <a:lnTo>
                    <a:pt x="422" y="238"/>
                  </a:lnTo>
                  <a:lnTo>
                    <a:pt x="423" y="238"/>
                  </a:lnTo>
                  <a:lnTo>
                    <a:pt x="423" y="239"/>
                  </a:lnTo>
                  <a:lnTo>
                    <a:pt x="423" y="240"/>
                  </a:lnTo>
                  <a:lnTo>
                    <a:pt x="423" y="241"/>
                  </a:lnTo>
                  <a:lnTo>
                    <a:pt x="425" y="241"/>
                  </a:lnTo>
                  <a:lnTo>
                    <a:pt x="425" y="242"/>
                  </a:lnTo>
                  <a:lnTo>
                    <a:pt x="425" y="243"/>
                  </a:lnTo>
                  <a:lnTo>
                    <a:pt x="425" y="245"/>
                  </a:lnTo>
                  <a:lnTo>
                    <a:pt x="425" y="246"/>
                  </a:lnTo>
                  <a:lnTo>
                    <a:pt x="426" y="246"/>
                  </a:lnTo>
                  <a:lnTo>
                    <a:pt x="426" y="247"/>
                  </a:lnTo>
                  <a:lnTo>
                    <a:pt x="426" y="248"/>
                  </a:lnTo>
                  <a:lnTo>
                    <a:pt x="427" y="248"/>
                  </a:lnTo>
                  <a:lnTo>
                    <a:pt x="427" y="249"/>
                  </a:lnTo>
                  <a:lnTo>
                    <a:pt x="427" y="250"/>
                  </a:lnTo>
                  <a:lnTo>
                    <a:pt x="427" y="251"/>
                  </a:lnTo>
                  <a:lnTo>
                    <a:pt x="428" y="251"/>
                  </a:lnTo>
                  <a:lnTo>
                    <a:pt x="429" y="251"/>
                  </a:lnTo>
                  <a:lnTo>
                    <a:pt x="429" y="253"/>
                  </a:lnTo>
                  <a:lnTo>
                    <a:pt x="430" y="253"/>
                  </a:lnTo>
                  <a:lnTo>
                    <a:pt x="431" y="254"/>
                  </a:lnTo>
                  <a:lnTo>
                    <a:pt x="433" y="254"/>
                  </a:lnTo>
                  <a:lnTo>
                    <a:pt x="433" y="255"/>
                  </a:lnTo>
                  <a:lnTo>
                    <a:pt x="434" y="255"/>
                  </a:lnTo>
                  <a:lnTo>
                    <a:pt x="435" y="255"/>
                  </a:lnTo>
                  <a:lnTo>
                    <a:pt x="436" y="255"/>
                  </a:lnTo>
                  <a:lnTo>
                    <a:pt x="437" y="255"/>
                  </a:lnTo>
                  <a:lnTo>
                    <a:pt x="438" y="255"/>
                  </a:lnTo>
                  <a:lnTo>
                    <a:pt x="439" y="254"/>
                  </a:lnTo>
                  <a:lnTo>
                    <a:pt x="440" y="254"/>
                  </a:lnTo>
                  <a:lnTo>
                    <a:pt x="442" y="254"/>
                  </a:lnTo>
                  <a:lnTo>
                    <a:pt x="443" y="253"/>
                  </a:lnTo>
                  <a:lnTo>
                    <a:pt x="443" y="251"/>
                  </a:lnTo>
                  <a:lnTo>
                    <a:pt x="444" y="251"/>
                  </a:lnTo>
                  <a:lnTo>
                    <a:pt x="444" y="250"/>
                  </a:lnTo>
                  <a:lnTo>
                    <a:pt x="445" y="250"/>
                  </a:lnTo>
                  <a:lnTo>
                    <a:pt x="446" y="249"/>
                  </a:lnTo>
                  <a:lnTo>
                    <a:pt x="446" y="248"/>
                  </a:lnTo>
                  <a:lnTo>
                    <a:pt x="447" y="247"/>
                  </a:lnTo>
                  <a:lnTo>
                    <a:pt x="447" y="246"/>
                  </a:lnTo>
                  <a:lnTo>
                    <a:pt x="448" y="246"/>
                  </a:lnTo>
                  <a:lnTo>
                    <a:pt x="450" y="246"/>
                  </a:lnTo>
                  <a:lnTo>
                    <a:pt x="451" y="246"/>
                  </a:lnTo>
                  <a:lnTo>
                    <a:pt x="452" y="246"/>
                  </a:lnTo>
                  <a:lnTo>
                    <a:pt x="453" y="246"/>
                  </a:lnTo>
                  <a:lnTo>
                    <a:pt x="453" y="245"/>
                  </a:lnTo>
                  <a:lnTo>
                    <a:pt x="454" y="245"/>
                  </a:lnTo>
                  <a:lnTo>
                    <a:pt x="455" y="245"/>
                  </a:lnTo>
                  <a:lnTo>
                    <a:pt x="456" y="245"/>
                  </a:lnTo>
                  <a:lnTo>
                    <a:pt x="456" y="246"/>
                  </a:lnTo>
                  <a:lnTo>
                    <a:pt x="457" y="246"/>
                  </a:lnTo>
                  <a:lnTo>
                    <a:pt x="459" y="246"/>
                  </a:lnTo>
                  <a:lnTo>
                    <a:pt x="460" y="246"/>
                  </a:lnTo>
                  <a:lnTo>
                    <a:pt x="461" y="247"/>
                  </a:lnTo>
                  <a:lnTo>
                    <a:pt x="462" y="247"/>
                  </a:lnTo>
                  <a:lnTo>
                    <a:pt x="462" y="248"/>
                  </a:lnTo>
                  <a:lnTo>
                    <a:pt x="463" y="248"/>
                  </a:lnTo>
                  <a:lnTo>
                    <a:pt x="464" y="248"/>
                  </a:lnTo>
                  <a:lnTo>
                    <a:pt x="465" y="248"/>
                  </a:lnTo>
                  <a:lnTo>
                    <a:pt x="467" y="248"/>
                  </a:lnTo>
                  <a:lnTo>
                    <a:pt x="467" y="249"/>
                  </a:lnTo>
                  <a:lnTo>
                    <a:pt x="468" y="249"/>
                  </a:lnTo>
                  <a:lnTo>
                    <a:pt x="469" y="249"/>
                  </a:lnTo>
                  <a:lnTo>
                    <a:pt x="469" y="250"/>
                  </a:lnTo>
                  <a:lnTo>
                    <a:pt x="470" y="250"/>
                  </a:lnTo>
                  <a:lnTo>
                    <a:pt x="471" y="250"/>
                  </a:lnTo>
                  <a:lnTo>
                    <a:pt x="471" y="251"/>
                  </a:lnTo>
                  <a:lnTo>
                    <a:pt x="472" y="251"/>
                  </a:lnTo>
                  <a:lnTo>
                    <a:pt x="472" y="253"/>
                  </a:lnTo>
                  <a:lnTo>
                    <a:pt x="473" y="253"/>
                  </a:lnTo>
                  <a:lnTo>
                    <a:pt x="474" y="253"/>
                  </a:lnTo>
                  <a:lnTo>
                    <a:pt x="476" y="254"/>
                  </a:lnTo>
                  <a:lnTo>
                    <a:pt x="477" y="254"/>
                  </a:lnTo>
                  <a:lnTo>
                    <a:pt x="478" y="254"/>
                  </a:lnTo>
                  <a:lnTo>
                    <a:pt x="478" y="255"/>
                  </a:lnTo>
                  <a:lnTo>
                    <a:pt x="479" y="255"/>
                  </a:lnTo>
                  <a:lnTo>
                    <a:pt x="479" y="256"/>
                  </a:lnTo>
                  <a:lnTo>
                    <a:pt x="479" y="257"/>
                  </a:lnTo>
                  <a:lnTo>
                    <a:pt x="479" y="258"/>
                  </a:lnTo>
                  <a:lnTo>
                    <a:pt x="478" y="259"/>
                  </a:lnTo>
                  <a:lnTo>
                    <a:pt x="478" y="260"/>
                  </a:lnTo>
                  <a:lnTo>
                    <a:pt x="477" y="260"/>
                  </a:lnTo>
                  <a:lnTo>
                    <a:pt x="476" y="260"/>
                  </a:lnTo>
                  <a:lnTo>
                    <a:pt x="476" y="262"/>
                  </a:lnTo>
                  <a:lnTo>
                    <a:pt x="474" y="262"/>
                  </a:lnTo>
                  <a:lnTo>
                    <a:pt x="473" y="262"/>
                  </a:lnTo>
                  <a:lnTo>
                    <a:pt x="472" y="262"/>
                  </a:lnTo>
                  <a:lnTo>
                    <a:pt x="471" y="262"/>
                  </a:lnTo>
                  <a:lnTo>
                    <a:pt x="471" y="263"/>
                  </a:lnTo>
                  <a:lnTo>
                    <a:pt x="470" y="263"/>
                  </a:lnTo>
                  <a:lnTo>
                    <a:pt x="470" y="264"/>
                  </a:lnTo>
                  <a:lnTo>
                    <a:pt x="469" y="264"/>
                  </a:lnTo>
                  <a:lnTo>
                    <a:pt x="469" y="265"/>
                  </a:lnTo>
                  <a:lnTo>
                    <a:pt x="468" y="265"/>
                  </a:lnTo>
                  <a:lnTo>
                    <a:pt x="468" y="266"/>
                  </a:lnTo>
                  <a:lnTo>
                    <a:pt x="468" y="267"/>
                  </a:lnTo>
                  <a:lnTo>
                    <a:pt x="467" y="267"/>
                  </a:lnTo>
                  <a:lnTo>
                    <a:pt x="467" y="268"/>
                  </a:lnTo>
                  <a:lnTo>
                    <a:pt x="465" y="268"/>
                  </a:lnTo>
                  <a:lnTo>
                    <a:pt x="465" y="270"/>
                  </a:lnTo>
                  <a:lnTo>
                    <a:pt x="465" y="271"/>
                  </a:lnTo>
                  <a:lnTo>
                    <a:pt x="465" y="272"/>
                  </a:lnTo>
                  <a:lnTo>
                    <a:pt x="465" y="273"/>
                  </a:lnTo>
                  <a:lnTo>
                    <a:pt x="465" y="274"/>
                  </a:lnTo>
                  <a:lnTo>
                    <a:pt x="467" y="274"/>
                  </a:lnTo>
                  <a:lnTo>
                    <a:pt x="467" y="275"/>
                  </a:lnTo>
                  <a:lnTo>
                    <a:pt x="467" y="276"/>
                  </a:lnTo>
                  <a:lnTo>
                    <a:pt x="468" y="276"/>
                  </a:lnTo>
                  <a:lnTo>
                    <a:pt x="469" y="276"/>
                  </a:lnTo>
                  <a:lnTo>
                    <a:pt x="470" y="276"/>
                  </a:lnTo>
                  <a:lnTo>
                    <a:pt x="471" y="276"/>
                  </a:lnTo>
                  <a:lnTo>
                    <a:pt x="471" y="277"/>
                  </a:lnTo>
                  <a:lnTo>
                    <a:pt x="471" y="279"/>
                  </a:lnTo>
                  <a:lnTo>
                    <a:pt x="472" y="279"/>
                  </a:lnTo>
                  <a:lnTo>
                    <a:pt x="472" y="280"/>
                  </a:lnTo>
                  <a:lnTo>
                    <a:pt x="471" y="280"/>
                  </a:lnTo>
                  <a:lnTo>
                    <a:pt x="471" y="281"/>
                  </a:lnTo>
                  <a:lnTo>
                    <a:pt x="470" y="281"/>
                  </a:lnTo>
                  <a:lnTo>
                    <a:pt x="470" y="282"/>
                  </a:lnTo>
                  <a:lnTo>
                    <a:pt x="469" y="282"/>
                  </a:lnTo>
                  <a:lnTo>
                    <a:pt x="468" y="282"/>
                  </a:lnTo>
                  <a:lnTo>
                    <a:pt x="467" y="282"/>
                  </a:lnTo>
                  <a:lnTo>
                    <a:pt x="467" y="283"/>
                  </a:lnTo>
                  <a:lnTo>
                    <a:pt x="465" y="283"/>
                  </a:lnTo>
                  <a:lnTo>
                    <a:pt x="465" y="284"/>
                  </a:lnTo>
                  <a:lnTo>
                    <a:pt x="464" y="284"/>
                  </a:lnTo>
                  <a:lnTo>
                    <a:pt x="463" y="284"/>
                  </a:lnTo>
                  <a:lnTo>
                    <a:pt x="462" y="284"/>
                  </a:lnTo>
                  <a:lnTo>
                    <a:pt x="461" y="284"/>
                  </a:lnTo>
                  <a:lnTo>
                    <a:pt x="461" y="283"/>
                  </a:lnTo>
                  <a:lnTo>
                    <a:pt x="460" y="283"/>
                  </a:lnTo>
                  <a:lnTo>
                    <a:pt x="460" y="282"/>
                  </a:lnTo>
                  <a:lnTo>
                    <a:pt x="459" y="282"/>
                  </a:lnTo>
                  <a:lnTo>
                    <a:pt x="459" y="281"/>
                  </a:lnTo>
                  <a:lnTo>
                    <a:pt x="457" y="281"/>
                  </a:lnTo>
                  <a:lnTo>
                    <a:pt x="457" y="280"/>
                  </a:lnTo>
                  <a:lnTo>
                    <a:pt x="456" y="280"/>
                  </a:lnTo>
                  <a:lnTo>
                    <a:pt x="456" y="279"/>
                  </a:lnTo>
                  <a:lnTo>
                    <a:pt x="455" y="277"/>
                  </a:lnTo>
                  <a:lnTo>
                    <a:pt x="456" y="276"/>
                  </a:lnTo>
                  <a:lnTo>
                    <a:pt x="456" y="275"/>
                  </a:lnTo>
                  <a:lnTo>
                    <a:pt x="457" y="275"/>
                  </a:lnTo>
                  <a:lnTo>
                    <a:pt x="457" y="274"/>
                  </a:lnTo>
                  <a:lnTo>
                    <a:pt x="457" y="273"/>
                  </a:lnTo>
                  <a:lnTo>
                    <a:pt x="457" y="272"/>
                  </a:lnTo>
                  <a:lnTo>
                    <a:pt x="456" y="272"/>
                  </a:lnTo>
                  <a:lnTo>
                    <a:pt x="456" y="271"/>
                  </a:lnTo>
                  <a:lnTo>
                    <a:pt x="455" y="271"/>
                  </a:lnTo>
                  <a:lnTo>
                    <a:pt x="455" y="270"/>
                  </a:lnTo>
                  <a:lnTo>
                    <a:pt x="454" y="268"/>
                  </a:lnTo>
                  <a:lnTo>
                    <a:pt x="453" y="268"/>
                  </a:lnTo>
                  <a:lnTo>
                    <a:pt x="452" y="268"/>
                  </a:lnTo>
                  <a:lnTo>
                    <a:pt x="452" y="267"/>
                  </a:lnTo>
                  <a:lnTo>
                    <a:pt x="451" y="267"/>
                  </a:lnTo>
                  <a:lnTo>
                    <a:pt x="450" y="267"/>
                  </a:lnTo>
                  <a:lnTo>
                    <a:pt x="448" y="267"/>
                  </a:lnTo>
                  <a:lnTo>
                    <a:pt x="448" y="266"/>
                  </a:lnTo>
                  <a:lnTo>
                    <a:pt x="447" y="266"/>
                  </a:lnTo>
                  <a:lnTo>
                    <a:pt x="447" y="267"/>
                  </a:lnTo>
                  <a:lnTo>
                    <a:pt x="446" y="267"/>
                  </a:lnTo>
                  <a:lnTo>
                    <a:pt x="445" y="267"/>
                  </a:lnTo>
                  <a:lnTo>
                    <a:pt x="445" y="266"/>
                  </a:lnTo>
                  <a:lnTo>
                    <a:pt x="444" y="266"/>
                  </a:lnTo>
                  <a:lnTo>
                    <a:pt x="444" y="265"/>
                  </a:lnTo>
                  <a:lnTo>
                    <a:pt x="443" y="265"/>
                  </a:lnTo>
                  <a:lnTo>
                    <a:pt x="442" y="265"/>
                  </a:lnTo>
                  <a:lnTo>
                    <a:pt x="440" y="264"/>
                  </a:lnTo>
                  <a:lnTo>
                    <a:pt x="439" y="264"/>
                  </a:lnTo>
                  <a:lnTo>
                    <a:pt x="438" y="264"/>
                  </a:lnTo>
                  <a:lnTo>
                    <a:pt x="437" y="264"/>
                  </a:lnTo>
                  <a:lnTo>
                    <a:pt x="436" y="264"/>
                  </a:lnTo>
                  <a:lnTo>
                    <a:pt x="435" y="264"/>
                  </a:lnTo>
                  <a:lnTo>
                    <a:pt x="435" y="263"/>
                  </a:lnTo>
                  <a:lnTo>
                    <a:pt x="434" y="263"/>
                  </a:lnTo>
                  <a:lnTo>
                    <a:pt x="433" y="263"/>
                  </a:lnTo>
                  <a:lnTo>
                    <a:pt x="431" y="263"/>
                  </a:lnTo>
                  <a:lnTo>
                    <a:pt x="431" y="264"/>
                  </a:lnTo>
                  <a:lnTo>
                    <a:pt x="430" y="264"/>
                  </a:lnTo>
                  <a:lnTo>
                    <a:pt x="429" y="264"/>
                  </a:lnTo>
                  <a:lnTo>
                    <a:pt x="428" y="264"/>
                  </a:lnTo>
                  <a:lnTo>
                    <a:pt x="428" y="263"/>
                  </a:lnTo>
                  <a:lnTo>
                    <a:pt x="427" y="263"/>
                  </a:lnTo>
                  <a:lnTo>
                    <a:pt x="426" y="264"/>
                  </a:lnTo>
                  <a:lnTo>
                    <a:pt x="425" y="264"/>
                  </a:lnTo>
                  <a:lnTo>
                    <a:pt x="425" y="265"/>
                  </a:lnTo>
                  <a:lnTo>
                    <a:pt x="423" y="265"/>
                  </a:lnTo>
                  <a:lnTo>
                    <a:pt x="422" y="265"/>
                  </a:lnTo>
                  <a:lnTo>
                    <a:pt x="421" y="265"/>
                  </a:lnTo>
                  <a:lnTo>
                    <a:pt x="420" y="265"/>
                  </a:lnTo>
                  <a:lnTo>
                    <a:pt x="419" y="265"/>
                  </a:lnTo>
                  <a:lnTo>
                    <a:pt x="418" y="265"/>
                  </a:lnTo>
                  <a:lnTo>
                    <a:pt x="418" y="264"/>
                  </a:lnTo>
                  <a:lnTo>
                    <a:pt x="418" y="265"/>
                  </a:lnTo>
                  <a:lnTo>
                    <a:pt x="417" y="264"/>
                  </a:lnTo>
                  <a:lnTo>
                    <a:pt x="417" y="265"/>
                  </a:lnTo>
                  <a:lnTo>
                    <a:pt x="416" y="265"/>
                  </a:lnTo>
                  <a:lnTo>
                    <a:pt x="414" y="265"/>
                  </a:lnTo>
                  <a:lnTo>
                    <a:pt x="413" y="265"/>
                  </a:lnTo>
                  <a:lnTo>
                    <a:pt x="412" y="265"/>
                  </a:lnTo>
                  <a:lnTo>
                    <a:pt x="411" y="265"/>
                  </a:lnTo>
                  <a:lnTo>
                    <a:pt x="411" y="266"/>
                  </a:lnTo>
                  <a:lnTo>
                    <a:pt x="410" y="266"/>
                  </a:lnTo>
                  <a:lnTo>
                    <a:pt x="410" y="267"/>
                  </a:lnTo>
                  <a:lnTo>
                    <a:pt x="409" y="267"/>
                  </a:lnTo>
                  <a:lnTo>
                    <a:pt x="409" y="268"/>
                  </a:lnTo>
                  <a:lnTo>
                    <a:pt x="409" y="270"/>
                  </a:lnTo>
                  <a:lnTo>
                    <a:pt x="408" y="270"/>
                  </a:lnTo>
                  <a:lnTo>
                    <a:pt x="408" y="271"/>
                  </a:lnTo>
                  <a:lnTo>
                    <a:pt x="406" y="271"/>
                  </a:lnTo>
                  <a:lnTo>
                    <a:pt x="406" y="272"/>
                  </a:lnTo>
                  <a:lnTo>
                    <a:pt x="405" y="272"/>
                  </a:lnTo>
                  <a:lnTo>
                    <a:pt x="405" y="273"/>
                  </a:lnTo>
                  <a:lnTo>
                    <a:pt x="405" y="274"/>
                  </a:lnTo>
                  <a:lnTo>
                    <a:pt x="404" y="274"/>
                  </a:lnTo>
                  <a:lnTo>
                    <a:pt x="404" y="275"/>
                  </a:lnTo>
                  <a:lnTo>
                    <a:pt x="404" y="276"/>
                  </a:lnTo>
                  <a:lnTo>
                    <a:pt x="404" y="277"/>
                  </a:lnTo>
                  <a:lnTo>
                    <a:pt x="405" y="277"/>
                  </a:lnTo>
                  <a:lnTo>
                    <a:pt x="405" y="279"/>
                  </a:lnTo>
                  <a:lnTo>
                    <a:pt x="406" y="279"/>
                  </a:lnTo>
                  <a:lnTo>
                    <a:pt x="408" y="279"/>
                  </a:lnTo>
                  <a:lnTo>
                    <a:pt x="408" y="277"/>
                  </a:lnTo>
                  <a:lnTo>
                    <a:pt x="408" y="276"/>
                  </a:lnTo>
                  <a:lnTo>
                    <a:pt x="408" y="275"/>
                  </a:lnTo>
                  <a:lnTo>
                    <a:pt x="409" y="275"/>
                  </a:lnTo>
                  <a:lnTo>
                    <a:pt x="409" y="274"/>
                  </a:lnTo>
                  <a:lnTo>
                    <a:pt x="410" y="274"/>
                  </a:lnTo>
                  <a:lnTo>
                    <a:pt x="410" y="273"/>
                  </a:lnTo>
                  <a:lnTo>
                    <a:pt x="411" y="273"/>
                  </a:lnTo>
                  <a:lnTo>
                    <a:pt x="411" y="272"/>
                  </a:lnTo>
                  <a:lnTo>
                    <a:pt x="412" y="272"/>
                  </a:lnTo>
                  <a:lnTo>
                    <a:pt x="412" y="271"/>
                  </a:lnTo>
                  <a:lnTo>
                    <a:pt x="412" y="270"/>
                  </a:lnTo>
                  <a:lnTo>
                    <a:pt x="413" y="270"/>
                  </a:lnTo>
                  <a:lnTo>
                    <a:pt x="414" y="270"/>
                  </a:lnTo>
                  <a:lnTo>
                    <a:pt x="416" y="270"/>
                  </a:lnTo>
                  <a:lnTo>
                    <a:pt x="417" y="270"/>
                  </a:lnTo>
                  <a:lnTo>
                    <a:pt x="418" y="270"/>
                  </a:lnTo>
                  <a:lnTo>
                    <a:pt x="419" y="271"/>
                  </a:lnTo>
                  <a:lnTo>
                    <a:pt x="420" y="271"/>
                  </a:lnTo>
                  <a:lnTo>
                    <a:pt x="421" y="271"/>
                  </a:lnTo>
                  <a:lnTo>
                    <a:pt x="421" y="270"/>
                  </a:lnTo>
                  <a:lnTo>
                    <a:pt x="422" y="270"/>
                  </a:lnTo>
                  <a:lnTo>
                    <a:pt x="422" y="268"/>
                  </a:lnTo>
                  <a:lnTo>
                    <a:pt x="423" y="268"/>
                  </a:lnTo>
                  <a:lnTo>
                    <a:pt x="425" y="268"/>
                  </a:lnTo>
                  <a:lnTo>
                    <a:pt x="426" y="268"/>
                  </a:lnTo>
                  <a:lnTo>
                    <a:pt x="427" y="268"/>
                  </a:lnTo>
                  <a:lnTo>
                    <a:pt x="428" y="268"/>
                  </a:lnTo>
                  <a:lnTo>
                    <a:pt x="429" y="268"/>
                  </a:lnTo>
                  <a:lnTo>
                    <a:pt x="430" y="268"/>
                  </a:lnTo>
                  <a:lnTo>
                    <a:pt x="431" y="268"/>
                  </a:lnTo>
                  <a:lnTo>
                    <a:pt x="433" y="268"/>
                  </a:lnTo>
                  <a:lnTo>
                    <a:pt x="434" y="268"/>
                  </a:lnTo>
                  <a:lnTo>
                    <a:pt x="435" y="267"/>
                  </a:lnTo>
                  <a:lnTo>
                    <a:pt x="436" y="267"/>
                  </a:lnTo>
                  <a:lnTo>
                    <a:pt x="437" y="267"/>
                  </a:lnTo>
                  <a:lnTo>
                    <a:pt x="438" y="267"/>
                  </a:lnTo>
                  <a:lnTo>
                    <a:pt x="439" y="267"/>
                  </a:lnTo>
                  <a:lnTo>
                    <a:pt x="440" y="267"/>
                  </a:lnTo>
                  <a:lnTo>
                    <a:pt x="440" y="268"/>
                  </a:lnTo>
                  <a:lnTo>
                    <a:pt x="442" y="268"/>
                  </a:lnTo>
                  <a:lnTo>
                    <a:pt x="443" y="268"/>
                  </a:lnTo>
                  <a:lnTo>
                    <a:pt x="443" y="270"/>
                  </a:lnTo>
                  <a:lnTo>
                    <a:pt x="444" y="270"/>
                  </a:lnTo>
                  <a:lnTo>
                    <a:pt x="445" y="270"/>
                  </a:lnTo>
                  <a:lnTo>
                    <a:pt x="445" y="271"/>
                  </a:lnTo>
                  <a:lnTo>
                    <a:pt x="446" y="271"/>
                  </a:lnTo>
                  <a:lnTo>
                    <a:pt x="447" y="271"/>
                  </a:lnTo>
                  <a:lnTo>
                    <a:pt x="448" y="271"/>
                  </a:lnTo>
                  <a:lnTo>
                    <a:pt x="448" y="272"/>
                  </a:lnTo>
                  <a:lnTo>
                    <a:pt x="450" y="272"/>
                  </a:lnTo>
                  <a:lnTo>
                    <a:pt x="451" y="272"/>
                  </a:lnTo>
                  <a:lnTo>
                    <a:pt x="452" y="272"/>
                  </a:lnTo>
                  <a:lnTo>
                    <a:pt x="452" y="273"/>
                  </a:lnTo>
                  <a:lnTo>
                    <a:pt x="451" y="273"/>
                  </a:lnTo>
                  <a:lnTo>
                    <a:pt x="450" y="273"/>
                  </a:lnTo>
                  <a:lnTo>
                    <a:pt x="450" y="274"/>
                  </a:lnTo>
                  <a:lnTo>
                    <a:pt x="450" y="275"/>
                  </a:lnTo>
                  <a:lnTo>
                    <a:pt x="450" y="276"/>
                  </a:lnTo>
                  <a:lnTo>
                    <a:pt x="448" y="276"/>
                  </a:lnTo>
                  <a:lnTo>
                    <a:pt x="447" y="276"/>
                  </a:lnTo>
                  <a:lnTo>
                    <a:pt x="446" y="277"/>
                  </a:lnTo>
                  <a:lnTo>
                    <a:pt x="445" y="277"/>
                  </a:lnTo>
                  <a:lnTo>
                    <a:pt x="445" y="279"/>
                  </a:lnTo>
                  <a:lnTo>
                    <a:pt x="445" y="280"/>
                  </a:lnTo>
                  <a:lnTo>
                    <a:pt x="444" y="280"/>
                  </a:lnTo>
                  <a:lnTo>
                    <a:pt x="444" y="281"/>
                  </a:lnTo>
                  <a:lnTo>
                    <a:pt x="443" y="281"/>
                  </a:lnTo>
                  <a:lnTo>
                    <a:pt x="442" y="282"/>
                  </a:lnTo>
                  <a:lnTo>
                    <a:pt x="442" y="283"/>
                  </a:lnTo>
                  <a:lnTo>
                    <a:pt x="440" y="283"/>
                  </a:lnTo>
                  <a:lnTo>
                    <a:pt x="440" y="284"/>
                  </a:lnTo>
                  <a:lnTo>
                    <a:pt x="440" y="285"/>
                  </a:lnTo>
                  <a:lnTo>
                    <a:pt x="442" y="285"/>
                  </a:lnTo>
                  <a:lnTo>
                    <a:pt x="442" y="284"/>
                  </a:lnTo>
                  <a:lnTo>
                    <a:pt x="443" y="284"/>
                  </a:lnTo>
                  <a:lnTo>
                    <a:pt x="443" y="283"/>
                  </a:lnTo>
                  <a:lnTo>
                    <a:pt x="444" y="283"/>
                  </a:lnTo>
                  <a:lnTo>
                    <a:pt x="445" y="283"/>
                  </a:lnTo>
                  <a:lnTo>
                    <a:pt x="445" y="282"/>
                  </a:lnTo>
                  <a:lnTo>
                    <a:pt x="446" y="282"/>
                  </a:lnTo>
                  <a:lnTo>
                    <a:pt x="446" y="281"/>
                  </a:lnTo>
                  <a:lnTo>
                    <a:pt x="447" y="281"/>
                  </a:lnTo>
                  <a:lnTo>
                    <a:pt x="447" y="280"/>
                  </a:lnTo>
                  <a:lnTo>
                    <a:pt x="448" y="280"/>
                  </a:lnTo>
                  <a:lnTo>
                    <a:pt x="450" y="280"/>
                  </a:lnTo>
                  <a:lnTo>
                    <a:pt x="451" y="280"/>
                  </a:lnTo>
                  <a:lnTo>
                    <a:pt x="451" y="281"/>
                  </a:lnTo>
                  <a:lnTo>
                    <a:pt x="452" y="281"/>
                  </a:lnTo>
                  <a:lnTo>
                    <a:pt x="452" y="282"/>
                  </a:lnTo>
                  <a:lnTo>
                    <a:pt x="452" y="283"/>
                  </a:lnTo>
                  <a:lnTo>
                    <a:pt x="453" y="283"/>
                  </a:lnTo>
                  <a:lnTo>
                    <a:pt x="453" y="284"/>
                  </a:lnTo>
                  <a:lnTo>
                    <a:pt x="453" y="285"/>
                  </a:lnTo>
                  <a:lnTo>
                    <a:pt x="454" y="285"/>
                  </a:lnTo>
                  <a:lnTo>
                    <a:pt x="454" y="287"/>
                  </a:lnTo>
                  <a:lnTo>
                    <a:pt x="455" y="287"/>
                  </a:lnTo>
                  <a:lnTo>
                    <a:pt x="455" y="288"/>
                  </a:lnTo>
                  <a:lnTo>
                    <a:pt x="456" y="288"/>
                  </a:lnTo>
                  <a:lnTo>
                    <a:pt x="456" y="289"/>
                  </a:lnTo>
                  <a:lnTo>
                    <a:pt x="457" y="289"/>
                  </a:lnTo>
                  <a:lnTo>
                    <a:pt x="457" y="290"/>
                  </a:lnTo>
                  <a:lnTo>
                    <a:pt x="459" y="290"/>
                  </a:lnTo>
                  <a:lnTo>
                    <a:pt x="459" y="291"/>
                  </a:lnTo>
                  <a:lnTo>
                    <a:pt x="460" y="291"/>
                  </a:lnTo>
                  <a:lnTo>
                    <a:pt x="461" y="291"/>
                  </a:lnTo>
                  <a:lnTo>
                    <a:pt x="462" y="291"/>
                  </a:lnTo>
                  <a:lnTo>
                    <a:pt x="463" y="291"/>
                  </a:lnTo>
                  <a:lnTo>
                    <a:pt x="464" y="291"/>
                  </a:lnTo>
                  <a:lnTo>
                    <a:pt x="465" y="291"/>
                  </a:lnTo>
                  <a:lnTo>
                    <a:pt x="467" y="291"/>
                  </a:lnTo>
                  <a:lnTo>
                    <a:pt x="467" y="290"/>
                  </a:lnTo>
                  <a:lnTo>
                    <a:pt x="468" y="290"/>
                  </a:lnTo>
                  <a:lnTo>
                    <a:pt x="468" y="289"/>
                  </a:lnTo>
                  <a:lnTo>
                    <a:pt x="469" y="289"/>
                  </a:lnTo>
                  <a:lnTo>
                    <a:pt x="469" y="288"/>
                  </a:lnTo>
                  <a:lnTo>
                    <a:pt x="470" y="288"/>
                  </a:lnTo>
                  <a:lnTo>
                    <a:pt x="470" y="287"/>
                  </a:lnTo>
                  <a:lnTo>
                    <a:pt x="471" y="287"/>
                  </a:lnTo>
                  <a:lnTo>
                    <a:pt x="472" y="285"/>
                  </a:lnTo>
                  <a:lnTo>
                    <a:pt x="473" y="285"/>
                  </a:lnTo>
                  <a:lnTo>
                    <a:pt x="474" y="285"/>
                  </a:lnTo>
                  <a:lnTo>
                    <a:pt x="474" y="284"/>
                  </a:lnTo>
                  <a:lnTo>
                    <a:pt x="476" y="284"/>
                  </a:lnTo>
                  <a:lnTo>
                    <a:pt x="476" y="283"/>
                  </a:lnTo>
                  <a:lnTo>
                    <a:pt x="477" y="283"/>
                  </a:lnTo>
                  <a:lnTo>
                    <a:pt x="477" y="282"/>
                  </a:lnTo>
                  <a:lnTo>
                    <a:pt x="478" y="282"/>
                  </a:lnTo>
                  <a:lnTo>
                    <a:pt x="479" y="282"/>
                  </a:lnTo>
                  <a:lnTo>
                    <a:pt x="479" y="283"/>
                  </a:lnTo>
                  <a:lnTo>
                    <a:pt x="480" y="284"/>
                  </a:lnTo>
                  <a:lnTo>
                    <a:pt x="480" y="283"/>
                  </a:lnTo>
                  <a:lnTo>
                    <a:pt x="480" y="282"/>
                  </a:lnTo>
                  <a:lnTo>
                    <a:pt x="480" y="281"/>
                  </a:lnTo>
                  <a:lnTo>
                    <a:pt x="480" y="280"/>
                  </a:lnTo>
                  <a:lnTo>
                    <a:pt x="480" y="279"/>
                  </a:lnTo>
                  <a:lnTo>
                    <a:pt x="479" y="279"/>
                  </a:lnTo>
                  <a:lnTo>
                    <a:pt x="479" y="277"/>
                  </a:lnTo>
                  <a:lnTo>
                    <a:pt x="479" y="276"/>
                  </a:lnTo>
                  <a:lnTo>
                    <a:pt x="480" y="276"/>
                  </a:lnTo>
                  <a:lnTo>
                    <a:pt x="481" y="276"/>
                  </a:lnTo>
                  <a:lnTo>
                    <a:pt x="481" y="275"/>
                  </a:lnTo>
                  <a:lnTo>
                    <a:pt x="482" y="275"/>
                  </a:lnTo>
                  <a:lnTo>
                    <a:pt x="482" y="274"/>
                  </a:lnTo>
                  <a:lnTo>
                    <a:pt x="484" y="274"/>
                  </a:lnTo>
                  <a:lnTo>
                    <a:pt x="485" y="274"/>
                  </a:lnTo>
                  <a:lnTo>
                    <a:pt x="486" y="274"/>
                  </a:lnTo>
                  <a:lnTo>
                    <a:pt x="487" y="274"/>
                  </a:lnTo>
                  <a:lnTo>
                    <a:pt x="488" y="274"/>
                  </a:lnTo>
                  <a:lnTo>
                    <a:pt x="489" y="274"/>
                  </a:lnTo>
                  <a:lnTo>
                    <a:pt x="490" y="274"/>
                  </a:lnTo>
                  <a:lnTo>
                    <a:pt x="492" y="274"/>
                  </a:lnTo>
                  <a:lnTo>
                    <a:pt x="493" y="274"/>
                  </a:lnTo>
                  <a:lnTo>
                    <a:pt x="494" y="274"/>
                  </a:lnTo>
                  <a:lnTo>
                    <a:pt x="496" y="273"/>
                  </a:lnTo>
                  <a:lnTo>
                    <a:pt x="495" y="274"/>
                  </a:lnTo>
                  <a:lnTo>
                    <a:pt x="494" y="275"/>
                  </a:lnTo>
                  <a:lnTo>
                    <a:pt x="493" y="275"/>
                  </a:lnTo>
                  <a:lnTo>
                    <a:pt x="487" y="276"/>
                  </a:lnTo>
                  <a:lnTo>
                    <a:pt x="485" y="276"/>
                  </a:lnTo>
                  <a:lnTo>
                    <a:pt x="484" y="276"/>
                  </a:lnTo>
                  <a:lnTo>
                    <a:pt x="484" y="277"/>
                  </a:lnTo>
                  <a:lnTo>
                    <a:pt x="482" y="277"/>
                  </a:lnTo>
                  <a:lnTo>
                    <a:pt x="482" y="279"/>
                  </a:lnTo>
                  <a:lnTo>
                    <a:pt x="482" y="280"/>
                  </a:lnTo>
                  <a:lnTo>
                    <a:pt x="482" y="281"/>
                  </a:lnTo>
                  <a:lnTo>
                    <a:pt x="482" y="287"/>
                  </a:lnTo>
                  <a:lnTo>
                    <a:pt x="482" y="288"/>
                  </a:lnTo>
                  <a:lnTo>
                    <a:pt x="482" y="289"/>
                  </a:lnTo>
                  <a:lnTo>
                    <a:pt x="482" y="290"/>
                  </a:lnTo>
                  <a:lnTo>
                    <a:pt x="481" y="290"/>
                  </a:lnTo>
                  <a:lnTo>
                    <a:pt x="481" y="291"/>
                  </a:lnTo>
                  <a:lnTo>
                    <a:pt x="480" y="291"/>
                  </a:lnTo>
                  <a:lnTo>
                    <a:pt x="480" y="292"/>
                  </a:lnTo>
                  <a:lnTo>
                    <a:pt x="480" y="295"/>
                  </a:lnTo>
                  <a:lnTo>
                    <a:pt x="480" y="296"/>
                  </a:lnTo>
                  <a:lnTo>
                    <a:pt x="479" y="297"/>
                  </a:lnTo>
                  <a:lnTo>
                    <a:pt x="479" y="298"/>
                  </a:lnTo>
                  <a:lnTo>
                    <a:pt x="479" y="299"/>
                  </a:lnTo>
                  <a:lnTo>
                    <a:pt x="478" y="299"/>
                  </a:lnTo>
                  <a:lnTo>
                    <a:pt x="477" y="299"/>
                  </a:lnTo>
                  <a:lnTo>
                    <a:pt x="476" y="300"/>
                  </a:lnTo>
                  <a:lnTo>
                    <a:pt x="474" y="300"/>
                  </a:lnTo>
                  <a:lnTo>
                    <a:pt x="473" y="300"/>
                  </a:lnTo>
                  <a:lnTo>
                    <a:pt x="473" y="301"/>
                  </a:lnTo>
                  <a:lnTo>
                    <a:pt x="472" y="301"/>
                  </a:lnTo>
                  <a:lnTo>
                    <a:pt x="472" y="302"/>
                  </a:lnTo>
                  <a:lnTo>
                    <a:pt x="471" y="304"/>
                  </a:lnTo>
                  <a:lnTo>
                    <a:pt x="471" y="307"/>
                  </a:lnTo>
                  <a:lnTo>
                    <a:pt x="471" y="309"/>
                  </a:lnTo>
                  <a:lnTo>
                    <a:pt x="470" y="312"/>
                  </a:lnTo>
                  <a:lnTo>
                    <a:pt x="470" y="314"/>
                  </a:lnTo>
                  <a:lnTo>
                    <a:pt x="470" y="315"/>
                  </a:lnTo>
                  <a:lnTo>
                    <a:pt x="469" y="315"/>
                  </a:lnTo>
                  <a:lnTo>
                    <a:pt x="469" y="316"/>
                  </a:lnTo>
                  <a:lnTo>
                    <a:pt x="468" y="317"/>
                  </a:lnTo>
                  <a:lnTo>
                    <a:pt x="467" y="317"/>
                  </a:lnTo>
                  <a:lnTo>
                    <a:pt x="464" y="317"/>
                  </a:lnTo>
                  <a:lnTo>
                    <a:pt x="463" y="317"/>
                  </a:lnTo>
                  <a:lnTo>
                    <a:pt x="462" y="318"/>
                  </a:lnTo>
                  <a:lnTo>
                    <a:pt x="460" y="321"/>
                  </a:lnTo>
                  <a:lnTo>
                    <a:pt x="457" y="324"/>
                  </a:lnTo>
                  <a:lnTo>
                    <a:pt x="453" y="329"/>
                  </a:lnTo>
                  <a:lnTo>
                    <a:pt x="452" y="331"/>
                  </a:lnTo>
                  <a:lnTo>
                    <a:pt x="451" y="332"/>
                  </a:lnTo>
                  <a:lnTo>
                    <a:pt x="450" y="335"/>
                  </a:lnTo>
                  <a:lnTo>
                    <a:pt x="450" y="336"/>
                  </a:lnTo>
                  <a:lnTo>
                    <a:pt x="450" y="338"/>
                  </a:lnTo>
                  <a:lnTo>
                    <a:pt x="448" y="338"/>
                  </a:lnTo>
                  <a:lnTo>
                    <a:pt x="439" y="336"/>
                  </a:lnTo>
                  <a:lnTo>
                    <a:pt x="438" y="336"/>
                  </a:lnTo>
                  <a:lnTo>
                    <a:pt x="437" y="336"/>
                  </a:lnTo>
                  <a:lnTo>
                    <a:pt x="436" y="338"/>
                  </a:lnTo>
                  <a:lnTo>
                    <a:pt x="435" y="338"/>
                  </a:lnTo>
                  <a:lnTo>
                    <a:pt x="433" y="339"/>
                  </a:lnTo>
                  <a:lnTo>
                    <a:pt x="427" y="342"/>
                  </a:lnTo>
                  <a:lnTo>
                    <a:pt x="426" y="342"/>
                  </a:lnTo>
                  <a:lnTo>
                    <a:pt x="421" y="346"/>
                  </a:lnTo>
                  <a:lnTo>
                    <a:pt x="420" y="346"/>
                  </a:lnTo>
                  <a:lnTo>
                    <a:pt x="420" y="347"/>
                  </a:lnTo>
                  <a:lnTo>
                    <a:pt x="419" y="347"/>
                  </a:lnTo>
                  <a:lnTo>
                    <a:pt x="418" y="347"/>
                  </a:lnTo>
                  <a:lnTo>
                    <a:pt x="417" y="347"/>
                  </a:lnTo>
                  <a:lnTo>
                    <a:pt x="416" y="348"/>
                  </a:lnTo>
                  <a:lnTo>
                    <a:pt x="414" y="348"/>
                  </a:lnTo>
                  <a:lnTo>
                    <a:pt x="413" y="349"/>
                  </a:lnTo>
                  <a:lnTo>
                    <a:pt x="413" y="350"/>
                  </a:lnTo>
                  <a:lnTo>
                    <a:pt x="412" y="350"/>
                  </a:lnTo>
                  <a:lnTo>
                    <a:pt x="412" y="351"/>
                  </a:lnTo>
                  <a:lnTo>
                    <a:pt x="411" y="352"/>
                  </a:lnTo>
                  <a:lnTo>
                    <a:pt x="411" y="355"/>
                  </a:lnTo>
                  <a:lnTo>
                    <a:pt x="410" y="357"/>
                  </a:lnTo>
                  <a:lnTo>
                    <a:pt x="409" y="358"/>
                  </a:lnTo>
                  <a:lnTo>
                    <a:pt x="409" y="359"/>
                  </a:lnTo>
                  <a:lnTo>
                    <a:pt x="409" y="360"/>
                  </a:lnTo>
                  <a:lnTo>
                    <a:pt x="408" y="364"/>
                  </a:lnTo>
                  <a:lnTo>
                    <a:pt x="406" y="365"/>
                  </a:lnTo>
                  <a:lnTo>
                    <a:pt x="406" y="366"/>
                  </a:lnTo>
                  <a:lnTo>
                    <a:pt x="404" y="369"/>
                  </a:lnTo>
                  <a:lnTo>
                    <a:pt x="404" y="371"/>
                  </a:lnTo>
                  <a:lnTo>
                    <a:pt x="403" y="372"/>
                  </a:lnTo>
                  <a:lnTo>
                    <a:pt x="402" y="372"/>
                  </a:lnTo>
                  <a:lnTo>
                    <a:pt x="397" y="375"/>
                  </a:lnTo>
                  <a:lnTo>
                    <a:pt x="396" y="376"/>
                  </a:lnTo>
                  <a:lnTo>
                    <a:pt x="395" y="376"/>
                  </a:lnTo>
                  <a:lnTo>
                    <a:pt x="395" y="377"/>
                  </a:lnTo>
                  <a:lnTo>
                    <a:pt x="395" y="378"/>
                  </a:lnTo>
                  <a:lnTo>
                    <a:pt x="395" y="380"/>
                  </a:lnTo>
                  <a:lnTo>
                    <a:pt x="395" y="382"/>
                  </a:lnTo>
                  <a:lnTo>
                    <a:pt x="394" y="384"/>
                  </a:lnTo>
                  <a:lnTo>
                    <a:pt x="394" y="385"/>
                  </a:lnTo>
                  <a:lnTo>
                    <a:pt x="394" y="389"/>
                  </a:lnTo>
                  <a:lnTo>
                    <a:pt x="393" y="391"/>
                  </a:lnTo>
                  <a:lnTo>
                    <a:pt x="393" y="392"/>
                  </a:lnTo>
                  <a:lnTo>
                    <a:pt x="393" y="394"/>
                  </a:lnTo>
                  <a:lnTo>
                    <a:pt x="393" y="395"/>
                  </a:lnTo>
                  <a:lnTo>
                    <a:pt x="393" y="397"/>
                  </a:lnTo>
                  <a:lnTo>
                    <a:pt x="393" y="398"/>
                  </a:lnTo>
                  <a:lnTo>
                    <a:pt x="394" y="398"/>
                  </a:lnTo>
                  <a:lnTo>
                    <a:pt x="395" y="398"/>
                  </a:lnTo>
                  <a:lnTo>
                    <a:pt x="396" y="398"/>
                  </a:lnTo>
                  <a:lnTo>
                    <a:pt x="396" y="399"/>
                  </a:lnTo>
                  <a:lnTo>
                    <a:pt x="397" y="399"/>
                  </a:lnTo>
                  <a:lnTo>
                    <a:pt x="397" y="400"/>
                  </a:lnTo>
                  <a:lnTo>
                    <a:pt x="398" y="400"/>
                  </a:lnTo>
                  <a:lnTo>
                    <a:pt x="398" y="401"/>
                  </a:lnTo>
                  <a:lnTo>
                    <a:pt x="398" y="402"/>
                  </a:lnTo>
                  <a:lnTo>
                    <a:pt x="398" y="405"/>
                  </a:lnTo>
                  <a:lnTo>
                    <a:pt x="398" y="407"/>
                  </a:lnTo>
                  <a:lnTo>
                    <a:pt x="400" y="409"/>
                  </a:lnTo>
                  <a:lnTo>
                    <a:pt x="400" y="410"/>
                  </a:lnTo>
                  <a:lnTo>
                    <a:pt x="400" y="411"/>
                  </a:lnTo>
                  <a:lnTo>
                    <a:pt x="401" y="411"/>
                  </a:lnTo>
                  <a:lnTo>
                    <a:pt x="401" y="413"/>
                  </a:lnTo>
                  <a:lnTo>
                    <a:pt x="402" y="413"/>
                  </a:lnTo>
                  <a:lnTo>
                    <a:pt x="403" y="414"/>
                  </a:lnTo>
                  <a:lnTo>
                    <a:pt x="404" y="415"/>
                  </a:lnTo>
                  <a:lnTo>
                    <a:pt x="409" y="417"/>
                  </a:lnTo>
                  <a:lnTo>
                    <a:pt x="410" y="418"/>
                  </a:lnTo>
                  <a:lnTo>
                    <a:pt x="411" y="418"/>
                  </a:lnTo>
                  <a:lnTo>
                    <a:pt x="411" y="419"/>
                  </a:lnTo>
                  <a:lnTo>
                    <a:pt x="413" y="422"/>
                  </a:lnTo>
                  <a:lnTo>
                    <a:pt x="414" y="422"/>
                  </a:lnTo>
                  <a:lnTo>
                    <a:pt x="418" y="424"/>
                  </a:lnTo>
                  <a:lnTo>
                    <a:pt x="418" y="425"/>
                  </a:lnTo>
                  <a:lnTo>
                    <a:pt x="420" y="426"/>
                  </a:lnTo>
                  <a:lnTo>
                    <a:pt x="420" y="427"/>
                  </a:lnTo>
                  <a:lnTo>
                    <a:pt x="421" y="427"/>
                  </a:lnTo>
                  <a:lnTo>
                    <a:pt x="421" y="428"/>
                  </a:lnTo>
                  <a:lnTo>
                    <a:pt x="422" y="428"/>
                  </a:lnTo>
                  <a:lnTo>
                    <a:pt x="423" y="430"/>
                  </a:lnTo>
                  <a:lnTo>
                    <a:pt x="425" y="430"/>
                  </a:lnTo>
                  <a:lnTo>
                    <a:pt x="426" y="430"/>
                  </a:lnTo>
                  <a:lnTo>
                    <a:pt x="427" y="430"/>
                  </a:lnTo>
                  <a:lnTo>
                    <a:pt x="427" y="431"/>
                  </a:lnTo>
                  <a:lnTo>
                    <a:pt x="428" y="431"/>
                  </a:lnTo>
                  <a:lnTo>
                    <a:pt x="429" y="432"/>
                  </a:lnTo>
                  <a:lnTo>
                    <a:pt x="430" y="432"/>
                  </a:lnTo>
                  <a:lnTo>
                    <a:pt x="430" y="433"/>
                  </a:lnTo>
                  <a:lnTo>
                    <a:pt x="433" y="434"/>
                  </a:lnTo>
                  <a:lnTo>
                    <a:pt x="434" y="435"/>
                  </a:lnTo>
                  <a:lnTo>
                    <a:pt x="434" y="436"/>
                  </a:lnTo>
                  <a:lnTo>
                    <a:pt x="436" y="437"/>
                  </a:lnTo>
                  <a:lnTo>
                    <a:pt x="437" y="437"/>
                  </a:lnTo>
                  <a:lnTo>
                    <a:pt x="437" y="439"/>
                  </a:lnTo>
                  <a:lnTo>
                    <a:pt x="438" y="439"/>
                  </a:lnTo>
                  <a:lnTo>
                    <a:pt x="439" y="439"/>
                  </a:lnTo>
                  <a:lnTo>
                    <a:pt x="439" y="440"/>
                  </a:lnTo>
                  <a:lnTo>
                    <a:pt x="440" y="440"/>
                  </a:lnTo>
                  <a:lnTo>
                    <a:pt x="444" y="441"/>
                  </a:lnTo>
                  <a:lnTo>
                    <a:pt x="447" y="443"/>
                  </a:lnTo>
                  <a:lnTo>
                    <a:pt x="452" y="445"/>
                  </a:lnTo>
                  <a:lnTo>
                    <a:pt x="453" y="445"/>
                  </a:lnTo>
                  <a:lnTo>
                    <a:pt x="454" y="445"/>
                  </a:lnTo>
                  <a:lnTo>
                    <a:pt x="455" y="447"/>
                  </a:lnTo>
                  <a:lnTo>
                    <a:pt x="456" y="447"/>
                  </a:lnTo>
                  <a:lnTo>
                    <a:pt x="459" y="448"/>
                  </a:lnTo>
                  <a:lnTo>
                    <a:pt x="460" y="448"/>
                  </a:lnTo>
                  <a:lnTo>
                    <a:pt x="460" y="449"/>
                  </a:lnTo>
                  <a:lnTo>
                    <a:pt x="461" y="450"/>
                  </a:lnTo>
                  <a:lnTo>
                    <a:pt x="462" y="451"/>
                  </a:lnTo>
                  <a:lnTo>
                    <a:pt x="467" y="458"/>
                  </a:lnTo>
                  <a:lnTo>
                    <a:pt x="471" y="464"/>
                  </a:lnTo>
                  <a:lnTo>
                    <a:pt x="472" y="466"/>
                  </a:lnTo>
                  <a:lnTo>
                    <a:pt x="473" y="467"/>
                  </a:lnTo>
                  <a:lnTo>
                    <a:pt x="473" y="468"/>
                  </a:lnTo>
                  <a:lnTo>
                    <a:pt x="474" y="469"/>
                  </a:lnTo>
                  <a:lnTo>
                    <a:pt x="476" y="469"/>
                  </a:lnTo>
                  <a:lnTo>
                    <a:pt x="476" y="470"/>
                  </a:lnTo>
                  <a:lnTo>
                    <a:pt x="477" y="470"/>
                  </a:lnTo>
                  <a:lnTo>
                    <a:pt x="482" y="470"/>
                  </a:lnTo>
                  <a:lnTo>
                    <a:pt x="484" y="470"/>
                  </a:lnTo>
                  <a:lnTo>
                    <a:pt x="486" y="470"/>
                  </a:lnTo>
                  <a:lnTo>
                    <a:pt x="494" y="471"/>
                  </a:lnTo>
                  <a:lnTo>
                    <a:pt x="495" y="471"/>
                  </a:lnTo>
                  <a:lnTo>
                    <a:pt x="496" y="471"/>
                  </a:lnTo>
                  <a:lnTo>
                    <a:pt x="497" y="471"/>
                  </a:lnTo>
                  <a:lnTo>
                    <a:pt x="497" y="473"/>
                  </a:lnTo>
                  <a:lnTo>
                    <a:pt x="499" y="475"/>
                  </a:lnTo>
                  <a:lnTo>
                    <a:pt x="504" y="479"/>
                  </a:lnTo>
                  <a:lnTo>
                    <a:pt x="506" y="482"/>
                  </a:lnTo>
                  <a:lnTo>
                    <a:pt x="509" y="485"/>
                  </a:lnTo>
                  <a:lnTo>
                    <a:pt x="510" y="485"/>
                  </a:lnTo>
                  <a:lnTo>
                    <a:pt x="511" y="485"/>
                  </a:lnTo>
                  <a:lnTo>
                    <a:pt x="514" y="484"/>
                  </a:lnTo>
                  <a:lnTo>
                    <a:pt x="515" y="484"/>
                  </a:lnTo>
                  <a:lnTo>
                    <a:pt x="519" y="483"/>
                  </a:lnTo>
                  <a:lnTo>
                    <a:pt x="520" y="483"/>
                  </a:lnTo>
                  <a:lnTo>
                    <a:pt x="523" y="482"/>
                  </a:lnTo>
                  <a:lnTo>
                    <a:pt x="524" y="482"/>
                  </a:lnTo>
                  <a:lnTo>
                    <a:pt x="526" y="482"/>
                  </a:lnTo>
                  <a:lnTo>
                    <a:pt x="527" y="482"/>
                  </a:lnTo>
                  <a:lnTo>
                    <a:pt x="532" y="479"/>
                  </a:lnTo>
                  <a:lnTo>
                    <a:pt x="533" y="479"/>
                  </a:lnTo>
                  <a:lnTo>
                    <a:pt x="535" y="479"/>
                  </a:lnTo>
                  <a:lnTo>
                    <a:pt x="536" y="479"/>
                  </a:lnTo>
                  <a:lnTo>
                    <a:pt x="539" y="481"/>
                  </a:lnTo>
                  <a:lnTo>
                    <a:pt x="540" y="481"/>
                  </a:lnTo>
                  <a:lnTo>
                    <a:pt x="541" y="481"/>
                  </a:lnTo>
                  <a:lnTo>
                    <a:pt x="543" y="481"/>
                  </a:lnTo>
                  <a:lnTo>
                    <a:pt x="544" y="481"/>
                  </a:lnTo>
                  <a:lnTo>
                    <a:pt x="545" y="482"/>
                  </a:lnTo>
                  <a:lnTo>
                    <a:pt x="546" y="482"/>
                  </a:lnTo>
                  <a:lnTo>
                    <a:pt x="547" y="483"/>
                  </a:lnTo>
                  <a:lnTo>
                    <a:pt x="548" y="484"/>
                  </a:lnTo>
                  <a:lnTo>
                    <a:pt x="549" y="484"/>
                  </a:lnTo>
                  <a:lnTo>
                    <a:pt x="550" y="485"/>
                  </a:lnTo>
                  <a:lnTo>
                    <a:pt x="554" y="487"/>
                  </a:lnTo>
                  <a:lnTo>
                    <a:pt x="556" y="489"/>
                  </a:lnTo>
                  <a:lnTo>
                    <a:pt x="558" y="490"/>
                  </a:lnTo>
                  <a:lnTo>
                    <a:pt x="560" y="490"/>
                  </a:lnTo>
                  <a:lnTo>
                    <a:pt x="560" y="491"/>
                  </a:lnTo>
                  <a:lnTo>
                    <a:pt x="561" y="491"/>
                  </a:lnTo>
                  <a:lnTo>
                    <a:pt x="564" y="493"/>
                  </a:lnTo>
                  <a:lnTo>
                    <a:pt x="566" y="494"/>
                  </a:lnTo>
                  <a:lnTo>
                    <a:pt x="569" y="495"/>
                  </a:lnTo>
                  <a:lnTo>
                    <a:pt x="570" y="496"/>
                  </a:lnTo>
                  <a:lnTo>
                    <a:pt x="572" y="498"/>
                  </a:lnTo>
                  <a:lnTo>
                    <a:pt x="574" y="499"/>
                  </a:lnTo>
                  <a:lnTo>
                    <a:pt x="575" y="500"/>
                  </a:lnTo>
                  <a:lnTo>
                    <a:pt x="577" y="501"/>
                  </a:lnTo>
                  <a:lnTo>
                    <a:pt x="578" y="501"/>
                  </a:lnTo>
                  <a:lnTo>
                    <a:pt x="579" y="501"/>
                  </a:lnTo>
                  <a:lnTo>
                    <a:pt x="580" y="501"/>
                  </a:lnTo>
                  <a:lnTo>
                    <a:pt x="581" y="502"/>
                  </a:lnTo>
                  <a:lnTo>
                    <a:pt x="582" y="502"/>
                  </a:lnTo>
                  <a:lnTo>
                    <a:pt x="586" y="502"/>
                  </a:lnTo>
                  <a:lnTo>
                    <a:pt x="590" y="502"/>
                  </a:lnTo>
                  <a:lnTo>
                    <a:pt x="591" y="502"/>
                  </a:lnTo>
                  <a:lnTo>
                    <a:pt x="591" y="503"/>
                  </a:lnTo>
                  <a:lnTo>
                    <a:pt x="592" y="504"/>
                  </a:lnTo>
                  <a:lnTo>
                    <a:pt x="594" y="507"/>
                  </a:lnTo>
                  <a:lnTo>
                    <a:pt x="594" y="508"/>
                  </a:lnTo>
                  <a:lnTo>
                    <a:pt x="595" y="508"/>
                  </a:lnTo>
                  <a:lnTo>
                    <a:pt x="596" y="510"/>
                  </a:lnTo>
                  <a:lnTo>
                    <a:pt x="596" y="511"/>
                  </a:lnTo>
                  <a:lnTo>
                    <a:pt x="597" y="512"/>
                  </a:lnTo>
                  <a:lnTo>
                    <a:pt x="597" y="516"/>
                  </a:lnTo>
                  <a:lnTo>
                    <a:pt x="597" y="517"/>
                  </a:lnTo>
                  <a:lnTo>
                    <a:pt x="598" y="520"/>
                  </a:lnTo>
                  <a:lnTo>
                    <a:pt x="600" y="532"/>
                  </a:lnTo>
                  <a:lnTo>
                    <a:pt x="599" y="532"/>
                  </a:lnTo>
                  <a:lnTo>
                    <a:pt x="598" y="532"/>
                  </a:lnTo>
                  <a:lnTo>
                    <a:pt x="597" y="533"/>
                  </a:lnTo>
                  <a:lnTo>
                    <a:pt x="594" y="533"/>
                  </a:lnTo>
                  <a:lnTo>
                    <a:pt x="592" y="533"/>
                  </a:lnTo>
                  <a:lnTo>
                    <a:pt x="591" y="533"/>
                  </a:lnTo>
                  <a:lnTo>
                    <a:pt x="590" y="533"/>
                  </a:lnTo>
                  <a:lnTo>
                    <a:pt x="587" y="533"/>
                  </a:lnTo>
                  <a:lnTo>
                    <a:pt x="586" y="533"/>
                  </a:lnTo>
                  <a:lnTo>
                    <a:pt x="578" y="533"/>
                  </a:lnTo>
                  <a:lnTo>
                    <a:pt x="573" y="533"/>
                  </a:lnTo>
                  <a:lnTo>
                    <a:pt x="569" y="533"/>
                  </a:lnTo>
                  <a:lnTo>
                    <a:pt x="568" y="533"/>
                  </a:lnTo>
                  <a:lnTo>
                    <a:pt x="565" y="533"/>
                  </a:lnTo>
                  <a:lnTo>
                    <a:pt x="564" y="533"/>
                  </a:lnTo>
                  <a:lnTo>
                    <a:pt x="564" y="534"/>
                  </a:lnTo>
                  <a:lnTo>
                    <a:pt x="563" y="534"/>
                  </a:lnTo>
                  <a:lnTo>
                    <a:pt x="563" y="535"/>
                  </a:lnTo>
                  <a:lnTo>
                    <a:pt x="562" y="538"/>
                  </a:lnTo>
                  <a:lnTo>
                    <a:pt x="561" y="538"/>
                  </a:lnTo>
                  <a:lnTo>
                    <a:pt x="561" y="540"/>
                  </a:lnTo>
                  <a:lnTo>
                    <a:pt x="560" y="540"/>
                  </a:lnTo>
                  <a:lnTo>
                    <a:pt x="557" y="540"/>
                  </a:lnTo>
                  <a:lnTo>
                    <a:pt x="556" y="541"/>
                  </a:lnTo>
                  <a:lnTo>
                    <a:pt x="555" y="541"/>
                  </a:lnTo>
                  <a:lnTo>
                    <a:pt x="555" y="542"/>
                  </a:lnTo>
                  <a:lnTo>
                    <a:pt x="554" y="542"/>
                  </a:lnTo>
                  <a:lnTo>
                    <a:pt x="553" y="543"/>
                  </a:lnTo>
                  <a:lnTo>
                    <a:pt x="550" y="543"/>
                  </a:lnTo>
                  <a:lnTo>
                    <a:pt x="549" y="543"/>
                  </a:lnTo>
                  <a:lnTo>
                    <a:pt x="548" y="543"/>
                  </a:lnTo>
                  <a:lnTo>
                    <a:pt x="544" y="544"/>
                  </a:lnTo>
                  <a:lnTo>
                    <a:pt x="543" y="544"/>
                  </a:lnTo>
                  <a:lnTo>
                    <a:pt x="537" y="544"/>
                  </a:lnTo>
                  <a:lnTo>
                    <a:pt x="530" y="544"/>
                  </a:lnTo>
                  <a:lnTo>
                    <a:pt x="528" y="545"/>
                  </a:lnTo>
                  <a:lnTo>
                    <a:pt x="522" y="545"/>
                  </a:lnTo>
                  <a:lnTo>
                    <a:pt x="521" y="545"/>
                  </a:lnTo>
                  <a:lnTo>
                    <a:pt x="518" y="545"/>
                  </a:lnTo>
                  <a:lnTo>
                    <a:pt x="516" y="546"/>
                  </a:lnTo>
                  <a:lnTo>
                    <a:pt x="514" y="546"/>
                  </a:lnTo>
                  <a:lnTo>
                    <a:pt x="513" y="546"/>
                  </a:lnTo>
                  <a:lnTo>
                    <a:pt x="510" y="548"/>
                  </a:lnTo>
                  <a:lnTo>
                    <a:pt x="509" y="548"/>
                  </a:lnTo>
                  <a:lnTo>
                    <a:pt x="507" y="548"/>
                  </a:lnTo>
                  <a:lnTo>
                    <a:pt x="505" y="549"/>
                  </a:lnTo>
                  <a:lnTo>
                    <a:pt x="503" y="550"/>
                  </a:lnTo>
                  <a:lnTo>
                    <a:pt x="502" y="551"/>
                  </a:lnTo>
                  <a:lnTo>
                    <a:pt x="501" y="551"/>
                  </a:lnTo>
                  <a:lnTo>
                    <a:pt x="501" y="552"/>
                  </a:lnTo>
                  <a:lnTo>
                    <a:pt x="501" y="553"/>
                  </a:lnTo>
                  <a:lnTo>
                    <a:pt x="501" y="554"/>
                  </a:lnTo>
                  <a:lnTo>
                    <a:pt x="501" y="555"/>
                  </a:lnTo>
                  <a:lnTo>
                    <a:pt x="499" y="557"/>
                  </a:lnTo>
                  <a:lnTo>
                    <a:pt x="499" y="558"/>
                  </a:lnTo>
                  <a:lnTo>
                    <a:pt x="498" y="558"/>
                  </a:lnTo>
                  <a:lnTo>
                    <a:pt x="498" y="559"/>
                  </a:lnTo>
                  <a:lnTo>
                    <a:pt x="497" y="560"/>
                  </a:lnTo>
                  <a:lnTo>
                    <a:pt x="496" y="562"/>
                  </a:lnTo>
                  <a:lnTo>
                    <a:pt x="496" y="563"/>
                  </a:lnTo>
                  <a:lnTo>
                    <a:pt x="495" y="566"/>
                  </a:lnTo>
                  <a:lnTo>
                    <a:pt x="494" y="568"/>
                  </a:lnTo>
                  <a:lnTo>
                    <a:pt x="494" y="569"/>
                  </a:lnTo>
                  <a:lnTo>
                    <a:pt x="494" y="570"/>
                  </a:lnTo>
                  <a:lnTo>
                    <a:pt x="494" y="571"/>
                  </a:lnTo>
                  <a:lnTo>
                    <a:pt x="494" y="572"/>
                  </a:lnTo>
                  <a:lnTo>
                    <a:pt x="495" y="574"/>
                  </a:lnTo>
                  <a:lnTo>
                    <a:pt x="496" y="577"/>
                  </a:lnTo>
                  <a:lnTo>
                    <a:pt x="496" y="578"/>
                  </a:lnTo>
                  <a:lnTo>
                    <a:pt x="496" y="579"/>
                  </a:lnTo>
                  <a:lnTo>
                    <a:pt x="496" y="580"/>
                  </a:lnTo>
                  <a:lnTo>
                    <a:pt x="495" y="580"/>
                  </a:lnTo>
                  <a:lnTo>
                    <a:pt x="494" y="583"/>
                  </a:lnTo>
                  <a:lnTo>
                    <a:pt x="493" y="583"/>
                  </a:lnTo>
                  <a:lnTo>
                    <a:pt x="493" y="584"/>
                  </a:lnTo>
                  <a:lnTo>
                    <a:pt x="492" y="584"/>
                  </a:lnTo>
                  <a:lnTo>
                    <a:pt x="492" y="585"/>
                  </a:lnTo>
                  <a:lnTo>
                    <a:pt x="490" y="585"/>
                  </a:lnTo>
                  <a:lnTo>
                    <a:pt x="490" y="586"/>
                  </a:lnTo>
                  <a:lnTo>
                    <a:pt x="489" y="587"/>
                  </a:lnTo>
                  <a:lnTo>
                    <a:pt x="486" y="589"/>
                  </a:lnTo>
                  <a:lnTo>
                    <a:pt x="484" y="592"/>
                  </a:lnTo>
                  <a:lnTo>
                    <a:pt x="482" y="593"/>
                  </a:lnTo>
                  <a:lnTo>
                    <a:pt x="481" y="593"/>
                  </a:lnTo>
                  <a:lnTo>
                    <a:pt x="480" y="594"/>
                  </a:lnTo>
                  <a:lnTo>
                    <a:pt x="480" y="595"/>
                  </a:lnTo>
                  <a:lnTo>
                    <a:pt x="479" y="595"/>
                  </a:lnTo>
                  <a:lnTo>
                    <a:pt x="478" y="595"/>
                  </a:lnTo>
                  <a:lnTo>
                    <a:pt x="478" y="596"/>
                  </a:lnTo>
                  <a:lnTo>
                    <a:pt x="477" y="597"/>
                  </a:lnTo>
                  <a:lnTo>
                    <a:pt x="476" y="599"/>
                  </a:lnTo>
                  <a:lnTo>
                    <a:pt x="474" y="600"/>
                  </a:lnTo>
                  <a:lnTo>
                    <a:pt x="473" y="602"/>
                  </a:lnTo>
                  <a:lnTo>
                    <a:pt x="472" y="603"/>
                  </a:lnTo>
                  <a:lnTo>
                    <a:pt x="470" y="607"/>
                  </a:lnTo>
                  <a:lnTo>
                    <a:pt x="469" y="608"/>
                  </a:lnTo>
                  <a:lnTo>
                    <a:pt x="468" y="610"/>
                  </a:lnTo>
                  <a:lnTo>
                    <a:pt x="467" y="610"/>
                  </a:lnTo>
                  <a:lnTo>
                    <a:pt x="467" y="611"/>
                  </a:lnTo>
                  <a:lnTo>
                    <a:pt x="467" y="612"/>
                  </a:lnTo>
                  <a:lnTo>
                    <a:pt x="465" y="612"/>
                  </a:lnTo>
                  <a:lnTo>
                    <a:pt x="465" y="613"/>
                  </a:lnTo>
                  <a:lnTo>
                    <a:pt x="464" y="613"/>
                  </a:lnTo>
                  <a:lnTo>
                    <a:pt x="463" y="614"/>
                  </a:lnTo>
                  <a:lnTo>
                    <a:pt x="462" y="616"/>
                  </a:lnTo>
                  <a:lnTo>
                    <a:pt x="462" y="617"/>
                  </a:lnTo>
                  <a:lnTo>
                    <a:pt x="462" y="618"/>
                  </a:lnTo>
                  <a:lnTo>
                    <a:pt x="462" y="619"/>
                  </a:lnTo>
                  <a:lnTo>
                    <a:pt x="463" y="619"/>
                  </a:lnTo>
                  <a:lnTo>
                    <a:pt x="463" y="621"/>
                  </a:lnTo>
                  <a:lnTo>
                    <a:pt x="463" y="622"/>
                  </a:lnTo>
                  <a:lnTo>
                    <a:pt x="463" y="624"/>
                  </a:lnTo>
                  <a:lnTo>
                    <a:pt x="464" y="626"/>
                  </a:lnTo>
                  <a:lnTo>
                    <a:pt x="464" y="627"/>
                  </a:lnTo>
                  <a:lnTo>
                    <a:pt x="464" y="628"/>
                  </a:lnTo>
                  <a:lnTo>
                    <a:pt x="465" y="628"/>
                  </a:lnTo>
                  <a:lnTo>
                    <a:pt x="465" y="629"/>
                  </a:lnTo>
                  <a:lnTo>
                    <a:pt x="468" y="631"/>
                  </a:lnTo>
                  <a:lnTo>
                    <a:pt x="469" y="633"/>
                  </a:lnTo>
                  <a:lnTo>
                    <a:pt x="469" y="634"/>
                  </a:lnTo>
                  <a:lnTo>
                    <a:pt x="473" y="641"/>
                  </a:lnTo>
                  <a:lnTo>
                    <a:pt x="472" y="641"/>
                  </a:lnTo>
                  <a:lnTo>
                    <a:pt x="471" y="642"/>
                  </a:lnTo>
                  <a:lnTo>
                    <a:pt x="470" y="642"/>
                  </a:lnTo>
                  <a:lnTo>
                    <a:pt x="469" y="643"/>
                  </a:lnTo>
                  <a:lnTo>
                    <a:pt x="468" y="643"/>
                  </a:lnTo>
                  <a:lnTo>
                    <a:pt x="467" y="644"/>
                  </a:lnTo>
                  <a:lnTo>
                    <a:pt x="467" y="645"/>
                  </a:lnTo>
                  <a:lnTo>
                    <a:pt x="464" y="646"/>
                  </a:lnTo>
                  <a:lnTo>
                    <a:pt x="464" y="647"/>
                  </a:lnTo>
                  <a:lnTo>
                    <a:pt x="463" y="647"/>
                  </a:lnTo>
                  <a:lnTo>
                    <a:pt x="462" y="648"/>
                  </a:lnTo>
                  <a:lnTo>
                    <a:pt x="459" y="652"/>
                  </a:lnTo>
                  <a:lnTo>
                    <a:pt x="456" y="653"/>
                  </a:lnTo>
                  <a:lnTo>
                    <a:pt x="454" y="654"/>
                  </a:lnTo>
                  <a:lnTo>
                    <a:pt x="453" y="654"/>
                  </a:lnTo>
                  <a:lnTo>
                    <a:pt x="453" y="655"/>
                  </a:lnTo>
                  <a:lnTo>
                    <a:pt x="452" y="655"/>
                  </a:lnTo>
                  <a:lnTo>
                    <a:pt x="452" y="656"/>
                  </a:lnTo>
                  <a:lnTo>
                    <a:pt x="451" y="658"/>
                  </a:lnTo>
                  <a:lnTo>
                    <a:pt x="451" y="660"/>
                  </a:lnTo>
                  <a:lnTo>
                    <a:pt x="450" y="663"/>
                  </a:lnTo>
                  <a:lnTo>
                    <a:pt x="448" y="664"/>
                  </a:lnTo>
                  <a:lnTo>
                    <a:pt x="448" y="665"/>
                  </a:lnTo>
                  <a:lnTo>
                    <a:pt x="448" y="667"/>
                  </a:lnTo>
                  <a:lnTo>
                    <a:pt x="447" y="670"/>
                  </a:lnTo>
                  <a:lnTo>
                    <a:pt x="446" y="671"/>
                  </a:lnTo>
                  <a:lnTo>
                    <a:pt x="446" y="672"/>
                  </a:lnTo>
                  <a:lnTo>
                    <a:pt x="445" y="673"/>
                  </a:lnTo>
                  <a:lnTo>
                    <a:pt x="445" y="675"/>
                  </a:lnTo>
                  <a:lnTo>
                    <a:pt x="445" y="676"/>
                  </a:lnTo>
                  <a:lnTo>
                    <a:pt x="444" y="676"/>
                  </a:lnTo>
                  <a:lnTo>
                    <a:pt x="444" y="679"/>
                  </a:lnTo>
                  <a:lnTo>
                    <a:pt x="444" y="680"/>
                  </a:lnTo>
                  <a:lnTo>
                    <a:pt x="443" y="680"/>
                  </a:lnTo>
                  <a:lnTo>
                    <a:pt x="442" y="680"/>
                  </a:lnTo>
                  <a:lnTo>
                    <a:pt x="439" y="681"/>
                  </a:lnTo>
                  <a:lnTo>
                    <a:pt x="438" y="681"/>
                  </a:lnTo>
                  <a:lnTo>
                    <a:pt x="436" y="681"/>
                  </a:lnTo>
                  <a:lnTo>
                    <a:pt x="435" y="681"/>
                  </a:lnTo>
                  <a:lnTo>
                    <a:pt x="434" y="683"/>
                  </a:lnTo>
                  <a:lnTo>
                    <a:pt x="433" y="683"/>
                  </a:lnTo>
                  <a:lnTo>
                    <a:pt x="433" y="684"/>
                  </a:lnTo>
                  <a:lnTo>
                    <a:pt x="431" y="684"/>
                  </a:lnTo>
                  <a:lnTo>
                    <a:pt x="431" y="685"/>
                  </a:lnTo>
                  <a:lnTo>
                    <a:pt x="431" y="686"/>
                  </a:lnTo>
                  <a:lnTo>
                    <a:pt x="430" y="686"/>
                  </a:lnTo>
                  <a:lnTo>
                    <a:pt x="429" y="687"/>
                  </a:lnTo>
                  <a:lnTo>
                    <a:pt x="427" y="687"/>
                  </a:lnTo>
                  <a:lnTo>
                    <a:pt x="426" y="687"/>
                  </a:lnTo>
                  <a:lnTo>
                    <a:pt x="425" y="687"/>
                  </a:lnTo>
                  <a:lnTo>
                    <a:pt x="423" y="687"/>
                  </a:lnTo>
                  <a:lnTo>
                    <a:pt x="423" y="686"/>
                  </a:lnTo>
                  <a:lnTo>
                    <a:pt x="422" y="685"/>
                  </a:lnTo>
                  <a:lnTo>
                    <a:pt x="421" y="683"/>
                  </a:lnTo>
                  <a:lnTo>
                    <a:pt x="420" y="679"/>
                  </a:lnTo>
                  <a:lnTo>
                    <a:pt x="418" y="679"/>
                  </a:lnTo>
                  <a:lnTo>
                    <a:pt x="417" y="680"/>
                  </a:lnTo>
                  <a:lnTo>
                    <a:pt x="416" y="680"/>
                  </a:lnTo>
                  <a:lnTo>
                    <a:pt x="414" y="681"/>
                  </a:lnTo>
                  <a:lnTo>
                    <a:pt x="413" y="683"/>
                  </a:lnTo>
                  <a:lnTo>
                    <a:pt x="412" y="684"/>
                  </a:lnTo>
                  <a:lnTo>
                    <a:pt x="410" y="686"/>
                  </a:lnTo>
                  <a:lnTo>
                    <a:pt x="408" y="688"/>
                  </a:lnTo>
                  <a:lnTo>
                    <a:pt x="400" y="697"/>
                  </a:lnTo>
                  <a:lnTo>
                    <a:pt x="398" y="698"/>
                  </a:lnTo>
                  <a:lnTo>
                    <a:pt x="397" y="698"/>
                  </a:lnTo>
                  <a:lnTo>
                    <a:pt x="396" y="700"/>
                  </a:lnTo>
                  <a:lnTo>
                    <a:pt x="393" y="702"/>
                  </a:lnTo>
                  <a:lnTo>
                    <a:pt x="381" y="710"/>
                  </a:lnTo>
                  <a:lnTo>
                    <a:pt x="380" y="710"/>
                  </a:lnTo>
                  <a:lnTo>
                    <a:pt x="379" y="711"/>
                  </a:lnTo>
                  <a:lnTo>
                    <a:pt x="376" y="713"/>
                  </a:lnTo>
                  <a:lnTo>
                    <a:pt x="374" y="715"/>
                  </a:lnTo>
                  <a:lnTo>
                    <a:pt x="372" y="717"/>
                  </a:lnTo>
                  <a:lnTo>
                    <a:pt x="370" y="718"/>
                  </a:lnTo>
                  <a:lnTo>
                    <a:pt x="359" y="724"/>
                  </a:lnTo>
                  <a:lnTo>
                    <a:pt x="358" y="726"/>
                  </a:lnTo>
                  <a:lnTo>
                    <a:pt x="354" y="728"/>
                  </a:lnTo>
                  <a:lnTo>
                    <a:pt x="349" y="730"/>
                  </a:lnTo>
                  <a:lnTo>
                    <a:pt x="347" y="731"/>
                  </a:lnTo>
                  <a:lnTo>
                    <a:pt x="344" y="734"/>
                  </a:lnTo>
                  <a:lnTo>
                    <a:pt x="343" y="735"/>
                  </a:lnTo>
                  <a:lnTo>
                    <a:pt x="342" y="736"/>
                  </a:lnTo>
                  <a:lnTo>
                    <a:pt x="340" y="737"/>
                  </a:lnTo>
                  <a:lnTo>
                    <a:pt x="338" y="737"/>
                  </a:lnTo>
                  <a:lnTo>
                    <a:pt x="338" y="738"/>
                  </a:lnTo>
                  <a:lnTo>
                    <a:pt x="337" y="738"/>
                  </a:lnTo>
                  <a:lnTo>
                    <a:pt x="336" y="738"/>
                  </a:lnTo>
                  <a:lnTo>
                    <a:pt x="335" y="739"/>
                  </a:lnTo>
                  <a:lnTo>
                    <a:pt x="334" y="739"/>
                  </a:lnTo>
                  <a:lnTo>
                    <a:pt x="333" y="739"/>
                  </a:lnTo>
                  <a:lnTo>
                    <a:pt x="332" y="739"/>
                  </a:lnTo>
                  <a:lnTo>
                    <a:pt x="328" y="739"/>
                  </a:lnTo>
                  <a:lnTo>
                    <a:pt x="327" y="740"/>
                  </a:lnTo>
                  <a:lnTo>
                    <a:pt x="323" y="740"/>
                  </a:lnTo>
                  <a:lnTo>
                    <a:pt x="321" y="740"/>
                  </a:lnTo>
                  <a:lnTo>
                    <a:pt x="320" y="740"/>
                  </a:lnTo>
                  <a:lnTo>
                    <a:pt x="319" y="740"/>
                  </a:lnTo>
                  <a:lnTo>
                    <a:pt x="309" y="739"/>
                  </a:lnTo>
                  <a:lnTo>
                    <a:pt x="302" y="738"/>
                  </a:lnTo>
                  <a:lnTo>
                    <a:pt x="301" y="738"/>
                  </a:lnTo>
                  <a:lnTo>
                    <a:pt x="300" y="738"/>
                  </a:lnTo>
                  <a:lnTo>
                    <a:pt x="299" y="738"/>
                  </a:lnTo>
                  <a:lnTo>
                    <a:pt x="298" y="739"/>
                  </a:lnTo>
                  <a:lnTo>
                    <a:pt x="296" y="739"/>
                  </a:lnTo>
                  <a:lnTo>
                    <a:pt x="286" y="744"/>
                  </a:lnTo>
                  <a:lnTo>
                    <a:pt x="285" y="744"/>
                  </a:lnTo>
                  <a:lnTo>
                    <a:pt x="282" y="745"/>
                  </a:lnTo>
                  <a:lnTo>
                    <a:pt x="281" y="745"/>
                  </a:lnTo>
                  <a:lnTo>
                    <a:pt x="279" y="746"/>
                  </a:lnTo>
                  <a:lnTo>
                    <a:pt x="278" y="746"/>
                  </a:lnTo>
                  <a:lnTo>
                    <a:pt x="277" y="746"/>
                  </a:lnTo>
                  <a:lnTo>
                    <a:pt x="278" y="746"/>
                  </a:lnTo>
                  <a:lnTo>
                    <a:pt x="277" y="746"/>
                  </a:lnTo>
                  <a:lnTo>
                    <a:pt x="277" y="745"/>
                  </a:lnTo>
                  <a:lnTo>
                    <a:pt x="277" y="747"/>
                  </a:lnTo>
                  <a:lnTo>
                    <a:pt x="275" y="747"/>
                  </a:lnTo>
                  <a:lnTo>
                    <a:pt x="274" y="747"/>
                  </a:lnTo>
                  <a:lnTo>
                    <a:pt x="273" y="747"/>
                  </a:lnTo>
                  <a:lnTo>
                    <a:pt x="271" y="747"/>
                  </a:lnTo>
                  <a:lnTo>
                    <a:pt x="270" y="746"/>
                  </a:lnTo>
                  <a:lnTo>
                    <a:pt x="269" y="746"/>
                  </a:lnTo>
                  <a:lnTo>
                    <a:pt x="268" y="745"/>
                  </a:lnTo>
                  <a:lnTo>
                    <a:pt x="268" y="744"/>
                  </a:lnTo>
                  <a:lnTo>
                    <a:pt x="267" y="744"/>
                  </a:lnTo>
                  <a:lnTo>
                    <a:pt x="264" y="743"/>
                  </a:lnTo>
                  <a:lnTo>
                    <a:pt x="262" y="743"/>
                  </a:lnTo>
                  <a:lnTo>
                    <a:pt x="260" y="743"/>
                  </a:lnTo>
                  <a:lnTo>
                    <a:pt x="259" y="743"/>
                  </a:lnTo>
                  <a:lnTo>
                    <a:pt x="258" y="743"/>
                  </a:lnTo>
                  <a:lnTo>
                    <a:pt x="257" y="743"/>
                  </a:lnTo>
                  <a:lnTo>
                    <a:pt x="254" y="744"/>
                  </a:lnTo>
                  <a:lnTo>
                    <a:pt x="253" y="744"/>
                  </a:lnTo>
                  <a:lnTo>
                    <a:pt x="252" y="744"/>
                  </a:lnTo>
                  <a:lnTo>
                    <a:pt x="250" y="746"/>
                  </a:lnTo>
                  <a:lnTo>
                    <a:pt x="249" y="746"/>
                  </a:lnTo>
                  <a:lnTo>
                    <a:pt x="248" y="747"/>
                  </a:lnTo>
                  <a:lnTo>
                    <a:pt x="247" y="747"/>
                  </a:lnTo>
                  <a:lnTo>
                    <a:pt x="247" y="746"/>
                  </a:lnTo>
                  <a:lnTo>
                    <a:pt x="245" y="746"/>
                  </a:lnTo>
                  <a:lnTo>
                    <a:pt x="245" y="745"/>
                  </a:lnTo>
                  <a:lnTo>
                    <a:pt x="244" y="745"/>
                  </a:lnTo>
                  <a:lnTo>
                    <a:pt x="244" y="744"/>
                  </a:lnTo>
                  <a:lnTo>
                    <a:pt x="244" y="743"/>
                  </a:lnTo>
                  <a:lnTo>
                    <a:pt x="244" y="742"/>
                  </a:lnTo>
                  <a:lnTo>
                    <a:pt x="245" y="740"/>
                  </a:lnTo>
                  <a:lnTo>
                    <a:pt x="245" y="739"/>
                  </a:lnTo>
                  <a:lnTo>
                    <a:pt x="245" y="738"/>
                  </a:lnTo>
                  <a:lnTo>
                    <a:pt x="245" y="737"/>
                  </a:lnTo>
                  <a:lnTo>
                    <a:pt x="244" y="737"/>
                  </a:lnTo>
                  <a:lnTo>
                    <a:pt x="243" y="736"/>
                  </a:lnTo>
                  <a:lnTo>
                    <a:pt x="242" y="736"/>
                  </a:lnTo>
                  <a:lnTo>
                    <a:pt x="242" y="735"/>
                  </a:lnTo>
                  <a:lnTo>
                    <a:pt x="241" y="735"/>
                  </a:lnTo>
                  <a:lnTo>
                    <a:pt x="241" y="734"/>
                  </a:lnTo>
                  <a:lnTo>
                    <a:pt x="240" y="731"/>
                  </a:lnTo>
                  <a:lnTo>
                    <a:pt x="240" y="730"/>
                  </a:lnTo>
                  <a:lnTo>
                    <a:pt x="239" y="728"/>
                  </a:lnTo>
                  <a:lnTo>
                    <a:pt x="237" y="727"/>
                  </a:lnTo>
                  <a:lnTo>
                    <a:pt x="237" y="726"/>
                  </a:lnTo>
                  <a:lnTo>
                    <a:pt x="236" y="723"/>
                  </a:lnTo>
                  <a:lnTo>
                    <a:pt x="236" y="722"/>
                  </a:lnTo>
                  <a:lnTo>
                    <a:pt x="236" y="721"/>
                  </a:lnTo>
                  <a:lnTo>
                    <a:pt x="235" y="720"/>
                  </a:lnTo>
                  <a:lnTo>
                    <a:pt x="233" y="717"/>
                  </a:lnTo>
                  <a:lnTo>
                    <a:pt x="232" y="715"/>
                  </a:lnTo>
                  <a:lnTo>
                    <a:pt x="229" y="713"/>
                  </a:lnTo>
                  <a:lnTo>
                    <a:pt x="229" y="712"/>
                  </a:lnTo>
                  <a:lnTo>
                    <a:pt x="228" y="711"/>
                  </a:lnTo>
                  <a:lnTo>
                    <a:pt x="227" y="710"/>
                  </a:lnTo>
                  <a:lnTo>
                    <a:pt x="227" y="709"/>
                  </a:lnTo>
                  <a:lnTo>
                    <a:pt x="226" y="709"/>
                  </a:lnTo>
                  <a:lnTo>
                    <a:pt x="226" y="707"/>
                  </a:lnTo>
                  <a:lnTo>
                    <a:pt x="224" y="705"/>
                  </a:lnTo>
                  <a:lnTo>
                    <a:pt x="223" y="704"/>
                  </a:lnTo>
                  <a:lnTo>
                    <a:pt x="222" y="702"/>
                  </a:lnTo>
                  <a:lnTo>
                    <a:pt x="222" y="701"/>
                  </a:lnTo>
                  <a:lnTo>
                    <a:pt x="220" y="700"/>
                  </a:lnTo>
                  <a:lnTo>
                    <a:pt x="219" y="698"/>
                  </a:lnTo>
                  <a:lnTo>
                    <a:pt x="218" y="697"/>
                  </a:lnTo>
                  <a:lnTo>
                    <a:pt x="217" y="696"/>
                  </a:lnTo>
                  <a:lnTo>
                    <a:pt x="216" y="695"/>
                  </a:lnTo>
                  <a:lnTo>
                    <a:pt x="215" y="694"/>
                  </a:lnTo>
                  <a:lnTo>
                    <a:pt x="215" y="693"/>
                  </a:lnTo>
                  <a:lnTo>
                    <a:pt x="212" y="689"/>
                  </a:lnTo>
                  <a:lnTo>
                    <a:pt x="208" y="680"/>
                  </a:lnTo>
                  <a:lnTo>
                    <a:pt x="208" y="679"/>
                  </a:lnTo>
                  <a:lnTo>
                    <a:pt x="207" y="678"/>
                  </a:lnTo>
                  <a:lnTo>
                    <a:pt x="206" y="676"/>
                  </a:lnTo>
                  <a:lnTo>
                    <a:pt x="206" y="675"/>
                  </a:lnTo>
                  <a:lnTo>
                    <a:pt x="205" y="672"/>
                  </a:lnTo>
                  <a:lnTo>
                    <a:pt x="203" y="672"/>
                  </a:lnTo>
                  <a:lnTo>
                    <a:pt x="203" y="671"/>
                  </a:lnTo>
                  <a:lnTo>
                    <a:pt x="202" y="670"/>
                  </a:lnTo>
                  <a:lnTo>
                    <a:pt x="201" y="669"/>
                  </a:lnTo>
                  <a:lnTo>
                    <a:pt x="200" y="669"/>
                  </a:lnTo>
                  <a:lnTo>
                    <a:pt x="200" y="668"/>
                  </a:lnTo>
                  <a:lnTo>
                    <a:pt x="199" y="667"/>
                  </a:lnTo>
                  <a:lnTo>
                    <a:pt x="198" y="665"/>
                  </a:lnTo>
                  <a:lnTo>
                    <a:pt x="197" y="664"/>
                  </a:lnTo>
                  <a:lnTo>
                    <a:pt x="195" y="663"/>
                  </a:lnTo>
                  <a:lnTo>
                    <a:pt x="194" y="662"/>
                  </a:lnTo>
                  <a:lnTo>
                    <a:pt x="193" y="662"/>
                  </a:lnTo>
                  <a:lnTo>
                    <a:pt x="192" y="661"/>
                  </a:lnTo>
                  <a:lnTo>
                    <a:pt x="191" y="660"/>
                  </a:lnTo>
                  <a:lnTo>
                    <a:pt x="190" y="659"/>
                  </a:lnTo>
                  <a:lnTo>
                    <a:pt x="190" y="658"/>
                  </a:lnTo>
                  <a:lnTo>
                    <a:pt x="189" y="656"/>
                  </a:lnTo>
                  <a:lnTo>
                    <a:pt x="189" y="655"/>
                  </a:lnTo>
                  <a:lnTo>
                    <a:pt x="188" y="651"/>
                  </a:lnTo>
                  <a:lnTo>
                    <a:pt x="188" y="650"/>
                  </a:lnTo>
                  <a:lnTo>
                    <a:pt x="188" y="648"/>
                  </a:lnTo>
                  <a:lnTo>
                    <a:pt x="186" y="647"/>
                  </a:lnTo>
                  <a:lnTo>
                    <a:pt x="185" y="647"/>
                  </a:lnTo>
                  <a:lnTo>
                    <a:pt x="184" y="647"/>
                  </a:lnTo>
                  <a:lnTo>
                    <a:pt x="181" y="646"/>
                  </a:lnTo>
                  <a:lnTo>
                    <a:pt x="178" y="646"/>
                  </a:lnTo>
                  <a:lnTo>
                    <a:pt x="177" y="646"/>
                  </a:lnTo>
                  <a:lnTo>
                    <a:pt x="176" y="646"/>
                  </a:lnTo>
                  <a:lnTo>
                    <a:pt x="176" y="645"/>
                  </a:lnTo>
                  <a:lnTo>
                    <a:pt x="175" y="645"/>
                  </a:lnTo>
                  <a:lnTo>
                    <a:pt x="174" y="645"/>
                  </a:lnTo>
                  <a:lnTo>
                    <a:pt x="169" y="643"/>
                  </a:lnTo>
                  <a:lnTo>
                    <a:pt x="168" y="642"/>
                  </a:lnTo>
                  <a:lnTo>
                    <a:pt x="167" y="641"/>
                  </a:lnTo>
                  <a:lnTo>
                    <a:pt x="164" y="639"/>
                  </a:lnTo>
                  <a:lnTo>
                    <a:pt x="159" y="637"/>
                  </a:lnTo>
                  <a:lnTo>
                    <a:pt x="158" y="636"/>
                  </a:lnTo>
                  <a:lnTo>
                    <a:pt x="157" y="636"/>
                  </a:lnTo>
                  <a:lnTo>
                    <a:pt x="156" y="635"/>
                  </a:lnTo>
                  <a:lnTo>
                    <a:pt x="155" y="635"/>
                  </a:lnTo>
                  <a:lnTo>
                    <a:pt x="154" y="635"/>
                  </a:lnTo>
                  <a:lnTo>
                    <a:pt x="152" y="635"/>
                  </a:lnTo>
                  <a:lnTo>
                    <a:pt x="147" y="635"/>
                  </a:lnTo>
                  <a:lnTo>
                    <a:pt x="146" y="635"/>
                  </a:lnTo>
                  <a:lnTo>
                    <a:pt x="144" y="635"/>
                  </a:lnTo>
                  <a:lnTo>
                    <a:pt x="140" y="635"/>
                  </a:lnTo>
                  <a:lnTo>
                    <a:pt x="139" y="635"/>
                  </a:lnTo>
                  <a:lnTo>
                    <a:pt x="138" y="635"/>
                  </a:lnTo>
                  <a:lnTo>
                    <a:pt x="136" y="635"/>
                  </a:lnTo>
                  <a:lnTo>
                    <a:pt x="135" y="635"/>
                  </a:lnTo>
                  <a:lnTo>
                    <a:pt x="134" y="634"/>
                  </a:lnTo>
                  <a:lnTo>
                    <a:pt x="133" y="634"/>
                  </a:lnTo>
                  <a:lnTo>
                    <a:pt x="131" y="631"/>
                  </a:lnTo>
                  <a:lnTo>
                    <a:pt x="130" y="630"/>
                  </a:lnTo>
                  <a:lnTo>
                    <a:pt x="130" y="629"/>
                  </a:lnTo>
                  <a:lnTo>
                    <a:pt x="129" y="629"/>
                  </a:lnTo>
                  <a:lnTo>
                    <a:pt x="127" y="627"/>
                  </a:lnTo>
                  <a:lnTo>
                    <a:pt x="126" y="625"/>
                  </a:lnTo>
                  <a:lnTo>
                    <a:pt x="124" y="620"/>
                  </a:lnTo>
                  <a:lnTo>
                    <a:pt x="123" y="619"/>
                  </a:lnTo>
                  <a:lnTo>
                    <a:pt x="122" y="618"/>
                  </a:lnTo>
                  <a:lnTo>
                    <a:pt x="122" y="617"/>
                  </a:lnTo>
                  <a:lnTo>
                    <a:pt x="119" y="616"/>
                  </a:lnTo>
                  <a:lnTo>
                    <a:pt x="118" y="613"/>
                  </a:lnTo>
                  <a:lnTo>
                    <a:pt x="117" y="612"/>
                  </a:lnTo>
                  <a:lnTo>
                    <a:pt x="116" y="611"/>
                  </a:lnTo>
                  <a:lnTo>
                    <a:pt x="115" y="610"/>
                  </a:lnTo>
                  <a:lnTo>
                    <a:pt x="112" y="608"/>
                  </a:lnTo>
                  <a:lnTo>
                    <a:pt x="110" y="608"/>
                  </a:lnTo>
                  <a:lnTo>
                    <a:pt x="109" y="607"/>
                  </a:lnTo>
                  <a:lnTo>
                    <a:pt x="106" y="605"/>
                  </a:lnTo>
                  <a:lnTo>
                    <a:pt x="104" y="603"/>
                  </a:lnTo>
                  <a:lnTo>
                    <a:pt x="102" y="602"/>
                  </a:lnTo>
                  <a:lnTo>
                    <a:pt x="101" y="602"/>
                  </a:lnTo>
                  <a:lnTo>
                    <a:pt x="100" y="602"/>
                  </a:lnTo>
                  <a:lnTo>
                    <a:pt x="99" y="601"/>
                  </a:lnTo>
                  <a:lnTo>
                    <a:pt x="98" y="601"/>
                  </a:lnTo>
                  <a:lnTo>
                    <a:pt x="97" y="601"/>
                  </a:lnTo>
                  <a:lnTo>
                    <a:pt x="96" y="601"/>
                  </a:lnTo>
                  <a:lnTo>
                    <a:pt x="95" y="601"/>
                  </a:lnTo>
                  <a:lnTo>
                    <a:pt x="91" y="601"/>
                  </a:lnTo>
                  <a:lnTo>
                    <a:pt x="87" y="600"/>
                  </a:lnTo>
                  <a:lnTo>
                    <a:pt x="84" y="600"/>
                  </a:lnTo>
                  <a:lnTo>
                    <a:pt x="80" y="600"/>
                  </a:lnTo>
                  <a:lnTo>
                    <a:pt x="79" y="600"/>
                  </a:lnTo>
                  <a:lnTo>
                    <a:pt x="79" y="599"/>
                  </a:lnTo>
                  <a:lnTo>
                    <a:pt x="68" y="599"/>
                  </a:lnTo>
                  <a:lnTo>
                    <a:pt x="68" y="597"/>
                  </a:lnTo>
                  <a:lnTo>
                    <a:pt x="66" y="597"/>
                  </a:lnTo>
                  <a:lnTo>
                    <a:pt x="65" y="597"/>
                  </a:lnTo>
                  <a:lnTo>
                    <a:pt x="64" y="597"/>
                  </a:lnTo>
                  <a:lnTo>
                    <a:pt x="64" y="596"/>
                  </a:lnTo>
                  <a:lnTo>
                    <a:pt x="63" y="596"/>
                  </a:lnTo>
                  <a:lnTo>
                    <a:pt x="62" y="596"/>
                  </a:lnTo>
                  <a:lnTo>
                    <a:pt x="62" y="595"/>
                  </a:lnTo>
                  <a:lnTo>
                    <a:pt x="60" y="595"/>
                  </a:lnTo>
                  <a:lnTo>
                    <a:pt x="58" y="593"/>
                  </a:lnTo>
                  <a:lnTo>
                    <a:pt x="57" y="593"/>
                  </a:lnTo>
                  <a:lnTo>
                    <a:pt x="55" y="591"/>
                  </a:lnTo>
                  <a:lnTo>
                    <a:pt x="54" y="591"/>
                  </a:lnTo>
                  <a:lnTo>
                    <a:pt x="54" y="589"/>
                  </a:lnTo>
                  <a:lnTo>
                    <a:pt x="53" y="589"/>
                  </a:lnTo>
                  <a:lnTo>
                    <a:pt x="50" y="587"/>
                  </a:lnTo>
                  <a:lnTo>
                    <a:pt x="42" y="584"/>
                  </a:lnTo>
                  <a:lnTo>
                    <a:pt x="38" y="582"/>
                  </a:lnTo>
                  <a:lnTo>
                    <a:pt x="37" y="582"/>
                  </a:lnTo>
                  <a:lnTo>
                    <a:pt x="36" y="580"/>
                  </a:lnTo>
                  <a:lnTo>
                    <a:pt x="33" y="580"/>
                  </a:lnTo>
                  <a:lnTo>
                    <a:pt x="31" y="579"/>
                  </a:lnTo>
                  <a:lnTo>
                    <a:pt x="29" y="578"/>
                  </a:lnTo>
                  <a:lnTo>
                    <a:pt x="26" y="578"/>
                  </a:lnTo>
                  <a:lnTo>
                    <a:pt x="22" y="576"/>
                  </a:lnTo>
                  <a:lnTo>
                    <a:pt x="13" y="574"/>
                  </a:lnTo>
                  <a:lnTo>
                    <a:pt x="12" y="572"/>
                  </a:lnTo>
                  <a:lnTo>
                    <a:pt x="12" y="571"/>
                  </a:lnTo>
                  <a:lnTo>
                    <a:pt x="11" y="569"/>
                  </a:lnTo>
                  <a:lnTo>
                    <a:pt x="11" y="567"/>
                  </a:lnTo>
                  <a:lnTo>
                    <a:pt x="9" y="567"/>
                  </a:lnTo>
                  <a:lnTo>
                    <a:pt x="8" y="566"/>
                  </a:lnTo>
                  <a:lnTo>
                    <a:pt x="7" y="565"/>
                  </a:lnTo>
                  <a:lnTo>
                    <a:pt x="6" y="563"/>
                  </a:lnTo>
                  <a:lnTo>
                    <a:pt x="5" y="563"/>
                  </a:lnTo>
                  <a:lnTo>
                    <a:pt x="5" y="562"/>
                  </a:lnTo>
                  <a:lnTo>
                    <a:pt x="4" y="562"/>
                  </a:lnTo>
                  <a:lnTo>
                    <a:pt x="4" y="560"/>
                  </a:lnTo>
                  <a:lnTo>
                    <a:pt x="3" y="551"/>
                  </a:lnTo>
                  <a:lnTo>
                    <a:pt x="3" y="544"/>
                  </a:lnTo>
                  <a:lnTo>
                    <a:pt x="3" y="534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" name="Freeform 19">
              <a:extLst>
                <a:ext uri="{FF2B5EF4-FFF2-40B4-BE49-F238E27FC236}">
                  <a16:creationId xmlns:a16="http://schemas.microsoft.com/office/drawing/2014/main" id="{D0D97877-535F-D69E-4B83-49208438741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7688" y="1654175"/>
              <a:ext cx="850900" cy="1406525"/>
            </a:xfrm>
            <a:custGeom>
              <a:avLst/>
              <a:gdLst>
                <a:gd name="T0" fmla="*/ 13 w 536"/>
                <a:gd name="T1" fmla="*/ 401 h 886"/>
                <a:gd name="T2" fmla="*/ 32 w 536"/>
                <a:gd name="T3" fmla="*/ 353 h 886"/>
                <a:gd name="T4" fmla="*/ 87 w 536"/>
                <a:gd name="T5" fmla="*/ 329 h 886"/>
                <a:gd name="T6" fmla="*/ 105 w 536"/>
                <a:gd name="T7" fmla="*/ 303 h 886"/>
                <a:gd name="T8" fmla="*/ 67 w 536"/>
                <a:gd name="T9" fmla="*/ 286 h 886"/>
                <a:gd name="T10" fmla="*/ 74 w 536"/>
                <a:gd name="T11" fmla="*/ 247 h 886"/>
                <a:gd name="T12" fmla="*/ 110 w 536"/>
                <a:gd name="T13" fmla="*/ 238 h 886"/>
                <a:gd name="T14" fmla="*/ 75 w 536"/>
                <a:gd name="T15" fmla="*/ 204 h 886"/>
                <a:gd name="T16" fmla="*/ 65 w 536"/>
                <a:gd name="T17" fmla="*/ 162 h 886"/>
                <a:gd name="T18" fmla="*/ 75 w 536"/>
                <a:gd name="T19" fmla="*/ 116 h 886"/>
                <a:gd name="T20" fmla="*/ 73 w 536"/>
                <a:gd name="T21" fmla="*/ 92 h 886"/>
                <a:gd name="T22" fmla="*/ 88 w 536"/>
                <a:gd name="T23" fmla="*/ 68 h 886"/>
                <a:gd name="T24" fmla="*/ 112 w 536"/>
                <a:gd name="T25" fmla="*/ 52 h 886"/>
                <a:gd name="T26" fmla="*/ 150 w 536"/>
                <a:gd name="T27" fmla="*/ 47 h 886"/>
                <a:gd name="T28" fmla="*/ 177 w 536"/>
                <a:gd name="T29" fmla="*/ 31 h 886"/>
                <a:gd name="T30" fmla="*/ 206 w 536"/>
                <a:gd name="T31" fmla="*/ 13 h 886"/>
                <a:gd name="T32" fmla="*/ 235 w 536"/>
                <a:gd name="T33" fmla="*/ 8 h 886"/>
                <a:gd name="T34" fmla="*/ 259 w 536"/>
                <a:gd name="T35" fmla="*/ 27 h 886"/>
                <a:gd name="T36" fmla="*/ 283 w 536"/>
                <a:gd name="T37" fmla="*/ 100 h 886"/>
                <a:gd name="T38" fmla="*/ 293 w 536"/>
                <a:gd name="T39" fmla="*/ 133 h 886"/>
                <a:gd name="T40" fmla="*/ 303 w 536"/>
                <a:gd name="T41" fmla="*/ 175 h 886"/>
                <a:gd name="T42" fmla="*/ 319 w 536"/>
                <a:gd name="T43" fmla="*/ 205 h 886"/>
                <a:gd name="T44" fmla="*/ 344 w 536"/>
                <a:gd name="T45" fmla="*/ 225 h 886"/>
                <a:gd name="T46" fmla="*/ 360 w 536"/>
                <a:gd name="T47" fmla="*/ 260 h 886"/>
                <a:gd name="T48" fmla="*/ 366 w 536"/>
                <a:gd name="T49" fmla="*/ 289 h 886"/>
                <a:gd name="T50" fmla="*/ 378 w 536"/>
                <a:gd name="T51" fmla="*/ 322 h 886"/>
                <a:gd name="T52" fmla="*/ 400 w 536"/>
                <a:gd name="T53" fmla="*/ 356 h 886"/>
                <a:gd name="T54" fmla="*/ 402 w 536"/>
                <a:gd name="T55" fmla="*/ 388 h 886"/>
                <a:gd name="T56" fmla="*/ 407 w 536"/>
                <a:gd name="T57" fmla="*/ 420 h 886"/>
                <a:gd name="T58" fmla="*/ 427 w 536"/>
                <a:gd name="T59" fmla="*/ 450 h 886"/>
                <a:gd name="T60" fmla="*/ 456 w 536"/>
                <a:gd name="T61" fmla="*/ 475 h 886"/>
                <a:gd name="T62" fmla="*/ 470 w 536"/>
                <a:gd name="T63" fmla="*/ 512 h 886"/>
                <a:gd name="T64" fmla="*/ 501 w 536"/>
                <a:gd name="T65" fmla="*/ 536 h 886"/>
                <a:gd name="T66" fmla="*/ 527 w 536"/>
                <a:gd name="T67" fmla="*/ 551 h 886"/>
                <a:gd name="T68" fmla="*/ 506 w 536"/>
                <a:gd name="T69" fmla="*/ 607 h 886"/>
                <a:gd name="T70" fmla="*/ 463 w 536"/>
                <a:gd name="T71" fmla="*/ 650 h 886"/>
                <a:gd name="T72" fmla="*/ 429 w 536"/>
                <a:gd name="T73" fmla="*/ 708 h 886"/>
                <a:gd name="T74" fmla="*/ 388 w 536"/>
                <a:gd name="T75" fmla="*/ 768 h 886"/>
                <a:gd name="T76" fmla="*/ 357 w 536"/>
                <a:gd name="T77" fmla="*/ 819 h 886"/>
                <a:gd name="T78" fmla="*/ 341 w 536"/>
                <a:gd name="T79" fmla="*/ 832 h 886"/>
                <a:gd name="T80" fmla="*/ 333 w 536"/>
                <a:gd name="T81" fmla="*/ 860 h 886"/>
                <a:gd name="T82" fmla="*/ 309 w 536"/>
                <a:gd name="T83" fmla="*/ 879 h 886"/>
                <a:gd name="T84" fmla="*/ 295 w 536"/>
                <a:gd name="T85" fmla="*/ 870 h 886"/>
                <a:gd name="T86" fmla="*/ 304 w 536"/>
                <a:gd name="T87" fmla="*/ 835 h 886"/>
                <a:gd name="T88" fmla="*/ 284 w 536"/>
                <a:gd name="T89" fmla="*/ 860 h 886"/>
                <a:gd name="T90" fmla="*/ 279 w 536"/>
                <a:gd name="T91" fmla="*/ 843 h 886"/>
                <a:gd name="T92" fmla="*/ 268 w 536"/>
                <a:gd name="T93" fmla="*/ 832 h 886"/>
                <a:gd name="T94" fmla="*/ 252 w 536"/>
                <a:gd name="T95" fmla="*/ 832 h 886"/>
                <a:gd name="T96" fmla="*/ 261 w 536"/>
                <a:gd name="T97" fmla="*/ 859 h 886"/>
                <a:gd name="T98" fmla="*/ 243 w 536"/>
                <a:gd name="T99" fmla="*/ 843 h 886"/>
                <a:gd name="T100" fmla="*/ 227 w 536"/>
                <a:gd name="T101" fmla="*/ 816 h 886"/>
                <a:gd name="T102" fmla="*/ 234 w 536"/>
                <a:gd name="T103" fmla="*/ 784 h 886"/>
                <a:gd name="T104" fmla="*/ 232 w 536"/>
                <a:gd name="T105" fmla="*/ 755 h 886"/>
                <a:gd name="T106" fmla="*/ 224 w 536"/>
                <a:gd name="T107" fmla="*/ 727 h 886"/>
                <a:gd name="T108" fmla="*/ 209 w 536"/>
                <a:gd name="T109" fmla="*/ 708 h 886"/>
                <a:gd name="T110" fmla="*/ 175 w 536"/>
                <a:gd name="T111" fmla="*/ 706 h 886"/>
                <a:gd name="T112" fmla="*/ 159 w 536"/>
                <a:gd name="T113" fmla="*/ 696 h 886"/>
                <a:gd name="T114" fmla="*/ 146 w 536"/>
                <a:gd name="T115" fmla="*/ 710 h 886"/>
                <a:gd name="T116" fmla="*/ 126 w 536"/>
                <a:gd name="T117" fmla="*/ 681 h 886"/>
                <a:gd name="T118" fmla="*/ 103 w 536"/>
                <a:gd name="T119" fmla="*/ 620 h 886"/>
                <a:gd name="T120" fmla="*/ 81 w 536"/>
                <a:gd name="T121" fmla="*/ 553 h 886"/>
                <a:gd name="T122" fmla="*/ 31 w 536"/>
                <a:gd name="T123" fmla="*/ 506 h 886"/>
                <a:gd name="T124" fmla="*/ 7 w 536"/>
                <a:gd name="T125" fmla="*/ 462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36" h="886">
                  <a:moveTo>
                    <a:pt x="6" y="460"/>
                  </a:moveTo>
                  <a:lnTo>
                    <a:pt x="5" y="460"/>
                  </a:lnTo>
                  <a:lnTo>
                    <a:pt x="5" y="458"/>
                  </a:lnTo>
                  <a:lnTo>
                    <a:pt x="5" y="457"/>
                  </a:lnTo>
                  <a:lnTo>
                    <a:pt x="6" y="456"/>
                  </a:lnTo>
                  <a:lnTo>
                    <a:pt x="6" y="455"/>
                  </a:lnTo>
                  <a:lnTo>
                    <a:pt x="6" y="454"/>
                  </a:lnTo>
                  <a:lnTo>
                    <a:pt x="6" y="453"/>
                  </a:lnTo>
                  <a:lnTo>
                    <a:pt x="6" y="450"/>
                  </a:lnTo>
                  <a:lnTo>
                    <a:pt x="5" y="449"/>
                  </a:lnTo>
                  <a:lnTo>
                    <a:pt x="5" y="448"/>
                  </a:lnTo>
                  <a:lnTo>
                    <a:pt x="5" y="447"/>
                  </a:lnTo>
                  <a:lnTo>
                    <a:pt x="4" y="446"/>
                  </a:lnTo>
                  <a:lnTo>
                    <a:pt x="3" y="445"/>
                  </a:lnTo>
                  <a:lnTo>
                    <a:pt x="2" y="445"/>
                  </a:lnTo>
                  <a:lnTo>
                    <a:pt x="0" y="444"/>
                  </a:lnTo>
                  <a:lnTo>
                    <a:pt x="0" y="443"/>
                  </a:lnTo>
                  <a:lnTo>
                    <a:pt x="0" y="441"/>
                  </a:lnTo>
                  <a:lnTo>
                    <a:pt x="2" y="439"/>
                  </a:lnTo>
                  <a:lnTo>
                    <a:pt x="3" y="438"/>
                  </a:lnTo>
                  <a:lnTo>
                    <a:pt x="4" y="436"/>
                  </a:lnTo>
                  <a:lnTo>
                    <a:pt x="5" y="435"/>
                  </a:lnTo>
                  <a:lnTo>
                    <a:pt x="7" y="432"/>
                  </a:lnTo>
                  <a:lnTo>
                    <a:pt x="10" y="430"/>
                  </a:lnTo>
                  <a:lnTo>
                    <a:pt x="11" y="429"/>
                  </a:lnTo>
                  <a:lnTo>
                    <a:pt x="12" y="429"/>
                  </a:lnTo>
                  <a:lnTo>
                    <a:pt x="12" y="428"/>
                  </a:lnTo>
                  <a:lnTo>
                    <a:pt x="13" y="427"/>
                  </a:lnTo>
                  <a:lnTo>
                    <a:pt x="14" y="427"/>
                  </a:lnTo>
                  <a:lnTo>
                    <a:pt x="16" y="424"/>
                  </a:lnTo>
                  <a:lnTo>
                    <a:pt x="17" y="422"/>
                  </a:lnTo>
                  <a:lnTo>
                    <a:pt x="19" y="421"/>
                  </a:lnTo>
                  <a:lnTo>
                    <a:pt x="19" y="420"/>
                  </a:lnTo>
                  <a:lnTo>
                    <a:pt x="20" y="419"/>
                  </a:lnTo>
                  <a:lnTo>
                    <a:pt x="20" y="418"/>
                  </a:lnTo>
                  <a:lnTo>
                    <a:pt x="21" y="416"/>
                  </a:lnTo>
                  <a:lnTo>
                    <a:pt x="21" y="415"/>
                  </a:lnTo>
                  <a:lnTo>
                    <a:pt x="21" y="414"/>
                  </a:lnTo>
                  <a:lnTo>
                    <a:pt x="20" y="413"/>
                  </a:lnTo>
                  <a:lnTo>
                    <a:pt x="20" y="412"/>
                  </a:lnTo>
                  <a:lnTo>
                    <a:pt x="19" y="412"/>
                  </a:lnTo>
                  <a:lnTo>
                    <a:pt x="19" y="411"/>
                  </a:lnTo>
                  <a:lnTo>
                    <a:pt x="17" y="410"/>
                  </a:lnTo>
                  <a:lnTo>
                    <a:pt x="17" y="409"/>
                  </a:lnTo>
                  <a:lnTo>
                    <a:pt x="17" y="407"/>
                  </a:lnTo>
                  <a:lnTo>
                    <a:pt x="17" y="406"/>
                  </a:lnTo>
                  <a:lnTo>
                    <a:pt x="16" y="405"/>
                  </a:lnTo>
                  <a:lnTo>
                    <a:pt x="15" y="404"/>
                  </a:lnTo>
                  <a:lnTo>
                    <a:pt x="15" y="403"/>
                  </a:lnTo>
                  <a:lnTo>
                    <a:pt x="13" y="401"/>
                  </a:lnTo>
                  <a:lnTo>
                    <a:pt x="13" y="399"/>
                  </a:lnTo>
                  <a:lnTo>
                    <a:pt x="12" y="399"/>
                  </a:lnTo>
                  <a:lnTo>
                    <a:pt x="12" y="398"/>
                  </a:lnTo>
                  <a:lnTo>
                    <a:pt x="11" y="397"/>
                  </a:lnTo>
                  <a:lnTo>
                    <a:pt x="11" y="396"/>
                  </a:lnTo>
                  <a:lnTo>
                    <a:pt x="11" y="395"/>
                  </a:lnTo>
                  <a:lnTo>
                    <a:pt x="10" y="395"/>
                  </a:lnTo>
                  <a:lnTo>
                    <a:pt x="10" y="394"/>
                  </a:lnTo>
                  <a:lnTo>
                    <a:pt x="10" y="393"/>
                  </a:lnTo>
                  <a:lnTo>
                    <a:pt x="10" y="391"/>
                  </a:lnTo>
                  <a:lnTo>
                    <a:pt x="10" y="390"/>
                  </a:lnTo>
                  <a:lnTo>
                    <a:pt x="8" y="390"/>
                  </a:lnTo>
                  <a:lnTo>
                    <a:pt x="8" y="389"/>
                  </a:lnTo>
                  <a:lnTo>
                    <a:pt x="8" y="388"/>
                  </a:lnTo>
                  <a:lnTo>
                    <a:pt x="7" y="387"/>
                  </a:lnTo>
                  <a:lnTo>
                    <a:pt x="6" y="386"/>
                  </a:lnTo>
                  <a:lnTo>
                    <a:pt x="6" y="385"/>
                  </a:lnTo>
                  <a:lnTo>
                    <a:pt x="5" y="384"/>
                  </a:lnTo>
                  <a:lnTo>
                    <a:pt x="5" y="382"/>
                  </a:lnTo>
                  <a:lnTo>
                    <a:pt x="5" y="381"/>
                  </a:lnTo>
                  <a:lnTo>
                    <a:pt x="5" y="380"/>
                  </a:lnTo>
                  <a:lnTo>
                    <a:pt x="5" y="379"/>
                  </a:lnTo>
                  <a:lnTo>
                    <a:pt x="5" y="378"/>
                  </a:lnTo>
                  <a:lnTo>
                    <a:pt x="5" y="377"/>
                  </a:lnTo>
                  <a:lnTo>
                    <a:pt x="5" y="376"/>
                  </a:lnTo>
                  <a:lnTo>
                    <a:pt x="6" y="374"/>
                  </a:lnTo>
                  <a:lnTo>
                    <a:pt x="6" y="373"/>
                  </a:lnTo>
                  <a:lnTo>
                    <a:pt x="7" y="372"/>
                  </a:lnTo>
                  <a:lnTo>
                    <a:pt x="8" y="371"/>
                  </a:lnTo>
                  <a:lnTo>
                    <a:pt x="10" y="371"/>
                  </a:lnTo>
                  <a:lnTo>
                    <a:pt x="11" y="370"/>
                  </a:lnTo>
                  <a:lnTo>
                    <a:pt x="12" y="370"/>
                  </a:lnTo>
                  <a:lnTo>
                    <a:pt x="13" y="369"/>
                  </a:lnTo>
                  <a:lnTo>
                    <a:pt x="14" y="368"/>
                  </a:lnTo>
                  <a:lnTo>
                    <a:pt x="15" y="367"/>
                  </a:lnTo>
                  <a:lnTo>
                    <a:pt x="16" y="367"/>
                  </a:lnTo>
                  <a:lnTo>
                    <a:pt x="17" y="364"/>
                  </a:lnTo>
                  <a:lnTo>
                    <a:pt x="20" y="362"/>
                  </a:lnTo>
                  <a:lnTo>
                    <a:pt x="21" y="361"/>
                  </a:lnTo>
                  <a:lnTo>
                    <a:pt x="22" y="361"/>
                  </a:lnTo>
                  <a:lnTo>
                    <a:pt x="23" y="360"/>
                  </a:lnTo>
                  <a:lnTo>
                    <a:pt x="24" y="359"/>
                  </a:lnTo>
                  <a:lnTo>
                    <a:pt x="25" y="359"/>
                  </a:lnTo>
                  <a:lnTo>
                    <a:pt x="27" y="357"/>
                  </a:lnTo>
                  <a:lnTo>
                    <a:pt x="28" y="357"/>
                  </a:lnTo>
                  <a:lnTo>
                    <a:pt x="29" y="356"/>
                  </a:lnTo>
                  <a:lnTo>
                    <a:pt x="30" y="355"/>
                  </a:lnTo>
                  <a:lnTo>
                    <a:pt x="31" y="354"/>
                  </a:lnTo>
                  <a:lnTo>
                    <a:pt x="32" y="354"/>
                  </a:lnTo>
                  <a:lnTo>
                    <a:pt x="32" y="353"/>
                  </a:lnTo>
                  <a:lnTo>
                    <a:pt x="32" y="352"/>
                  </a:lnTo>
                  <a:lnTo>
                    <a:pt x="32" y="351"/>
                  </a:lnTo>
                  <a:lnTo>
                    <a:pt x="31" y="350"/>
                  </a:lnTo>
                  <a:lnTo>
                    <a:pt x="31" y="348"/>
                  </a:lnTo>
                  <a:lnTo>
                    <a:pt x="30" y="348"/>
                  </a:lnTo>
                  <a:lnTo>
                    <a:pt x="29" y="347"/>
                  </a:lnTo>
                  <a:lnTo>
                    <a:pt x="29" y="346"/>
                  </a:lnTo>
                  <a:lnTo>
                    <a:pt x="29" y="345"/>
                  </a:lnTo>
                  <a:lnTo>
                    <a:pt x="29" y="344"/>
                  </a:lnTo>
                  <a:lnTo>
                    <a:pt x="30" y="342"/>
                  </a:lnTo>
                  <a:lnTo>
                    <a:pt x="31" y="339"/>
                  </a:lnTo>
                  <a:lnTo>
                    <a:pt x="32" y="338"/>
                  </a:lnTo>
                  <a:lnTo>
                    <a:pt x="34" y="338"/>
                  </a:lnTo>
                  <a:lnTo>
                    <a:pt x="37" y="337"/>
                  </a:lnTo>
                  <a:lnTo>
                    <a:pt x="38" y="337"/>
                  </a:lnTo>
                  <a:lnTo>
                    <a:pt x="40" y="337"/>
                  </a:lnTo>
                  <a:lnTo>
                    <a:pt x="41" y="337"/>
                  </a:lnTo>
                  <a:lnTo>
                    <a:pt x="42" y="338"/>
                  </a:lnTo>
                  <a:lnTo>
                    <a:pt x="45" y="338"/>
                  </a:lnTo>
                  <a:lnTo>
                    <a:pt x="46" y="339"/>
                  </a:lnTo>
                  <a:lnTo>
                    <a:pt x="46" y="340"/>
                  </a:lnTo>
                  <a:lnTo>
                    <a:pt x="48" y="340"/>
                  </a:lnTo>
                  <a:lnTo>
                    <a:pt x="51" y="343"/>
                  </a:lnTo>
                  <a:lnTo>
                    <a:pt x="54" y="344"/>
                  </a:lnTo>
                  <a:lnTo>
                    <a:pt x="56" y="344"/>
                  </a:lnTo>
                  <a:lnTo>
                    <a:pt x="57" y="345"/>
                  </a:lnTo>
                  <a:lnTo>
                    <a:pt x="61" y="346"/>
                  </a:lnTo>
                  <a:lnTo>
                    <a:pt x="62" y="348"/>
                  </a:lnTo>
                  <a:lnTo>
                    <a:pt x="63" y="350"/>
                  </a:lnTo>
                  <a:lnTo>
                    <a:pt x="64" y="350"/>
                  </a:lnTo>
                  <a:lnTo>
                    <a:pt x="66" y="351"/>
                  </a:lnTo>
                  <a:lnTo>
                    <a:pt x="67" y="351"/>
                  </a:lnTo>
                  <a:lnTo>
                    <a:pt x="68" y="350"/>
                  </a:lnTo>
                  <a:lnTo>
                    <a:pt x="70" y="346"/>
                  </a:lnTo>
                  <a:lnTo>
                    <a:pt x="70" y="345"/>
                  </a:lnTo>
                  <a:lnTo>
                    <a:pt x="70" y="344"/>
                  </a:lnTo>
                  <a:lnTo>
                    <a:pt x="68" y="342"/>
                  </a:lnTo>
                  <a:lnTo>
                    <a:pt x="67" y="342"/>
                  </a:lnTo>
                  <a:lnTo>
                    <a:pt x="67" y="340"/>
                  </a:lnTo>
                  <a:lnTo>
                    <a:pt x="68" y="339"/>
                  </a:lnTo>
                  <a:lnTo>
                    <a:pt x="70" y="339"/>
                  </a:lnTo>
                  <a:lnTo>
                    <a:pt x="71" y="338"/>
                  </a:lnTo>
                  <a:lnTo>
                    <a:pt x="73" y="338"/>
                  </a:lnTo>
                  <a:lnTo>
                    <a:pt x="73" y="337"/>
                  </a:lnTo>
                  <a:lnTo>
                    <a:pt x="74" y="337"/>
                  </a:lnTo>
                  <a:lnTo>
                    <a:pt x="76" y="336"/>
                  </a:lnTo>
                  <a:lnTo>
                    <a:pt x="79" y="334"/>
                  </a:lnTo>
                  <a:lnTo>
                    <a:pt x="82" y="332"/>
                  </a:lnTo>
                  <a:lnTo>
                    <a:pt x="86" y="330"/>
                  </a:lnTo>
                  <a:lnTo>
                    <a:pt x="87" y="329"/>
                  </a:lnTo>
                  <a:lnTo>
                    <a:pt x="89" y="328"/>
                  </a:lnTo>
                  <a:lnTo>
                    <a:pt x="91" y="327"/>
                  </a:lnTo>
                  <a:lnTo>
                    <a:pt x="92" y="326"/>
                  </a:lnTo>
                  <a:lnTo>
                    <a:pt x="93" y="326"/>
                  </a:lnTo>
                  <a:lnTo>
                    <a:pt x="95" y="325"/>
                  </a:lnTo>
                  <a:lnTo>
                    <a:pt x="96" y="325"/>
                  </a:lnTo>
                  <a:lnTo>
                    <a:pt x="97" y="325"/>
                  </a:lnTo>
                  <a:lnTo>
                    <a:pt x="98" y="325"/>
                  </a:lnTo>
                  <a:lnTo>
                    <a:pt x="99" y="325"/>
                  </a:lnTo>
                  <a:lnTo>
                    <a:pt x="100" y="325"/>
                  </a:lnTo>
                  <a:lnTo>
                    <a:pt x="101" y="323"/>
                  </a:lnTo>
                  <a:lnTo>
                    <a:pt x="103" y="323"/>
                  </a:lnTo>
                  <a:lnTo>
                    <a:pt x="104" y="323"/>
                  </a:lnTo>
                  <a:lnTo>
                    <a:pt x="105" y="323"/>
                  </a:lnTo>
                  <a:lnTo>
                    <a:pt x="106" y="323"/>
                  </a:lnTo>
                  <a:lnTo>
                    <a:pt x="107" y="323"/>
                  </a:lnTo>
                  <a:lnTo>
                    <a:pt x="107" y="325"/>
                  </a:lnTo>
                  <a:lnTo>
                    <a:pt x="108" y="325"/>
                  </a:lnTo>
                  <a:lnTo>
                    <a:pt x="109" y="325"/>
                  </a:lnTo>
                  <a:lnTo>
                    <a:pt x="110" y="325"/>
                  </a:lnTo>
                  <a:lnTo>
                    <a:pt x="112" y="325"/>
                  </a:lnTo>
                  <a:lnTo>
                    <a:pt x="113" y="325"/>
                  </a:lnTo>
                  <a:lnTo>
                    <a:pt x="114" y="325"/>
                  </a:lnTo>
                  <a:lnTo>
                    <a:pt x="115" y="325"/>
                  </a:lnTo>
                  <a:lnTo>
                    <a:pt x="115" y="323"/>
                  </a:lnTo>
                  <a:lnTo>
                    <a:pt x="116" y="323"/>
                  </a:lnTo>
                  <a:lnTo>
                    <a:pt x="116" y="322"/>
                  </a:lnTo>
                  <a:lnTo>
                    <a:pt x="116" y="321"/>
                  </a:lnTo>
                  <a:lnTo>
                    <a:pt x="116" y="320"/>
                  </a:lnTo>
                  <a:lnTo>
                    <a:pt x="117" y="319"/>
                  </a:lnTo>
                  <a:lnTo>
                    <a:pt x="117" y="318"/>
                  </a:lnTo>
                  <a:lnTo>
                    <a:pt x="117" y="317"/>
                  </a:lnTo>
                  <a:lnTo>
                    <a:pt x="117" y="315"/>
                  </a:lnTo>
                  <a:lnTo>
                    <a:pt x="116" y="315"/>
                  </a:lnTo>
                  <a:lnTo>
                    <a:pt x="116" y="314"/>
                  </a:lnTo>
                  <a:lnTo>
                    <a:pt x="117" y="313"/>
                  </a:lnTo>
                  <a:lnTo>
                    <a:pt x="117" y="312"/>
                  </a:lnTo>
                  <a:lnTo>
                    <a:pt x="116" y="311"/>
                  </a:lnTo>
                  <a:lnTo>
                    <a:pt x="116" y="310"/>
                  </a:lnTo>
                  <a:lnTo>
                    <a:pt x="115" y="309"/>
                  </a:lnTo>
                  <a:lnTo>
                    <a:pt x="114" y="308"/>
                  </a:lnTo>
                  <a:lnTo>
                    <a:pt x="113" y="305"/>
                  </a:lnTo>
                  <a:lnTo>
                    <a:pt x="112" y="305"/>
                  </a:lnTo>
                  <a:lnTo>
                    <a:pt x="112" y="304"/>
                  </a:lnTo>
                  <a:lnTo>
                    <a:pt x="110" y="304"/>
                  </a:lnTo>
                  <a:lnTo>
                    <a:pt x="109" y="304"/>
                  </a:lnTo>
                  <a:lnTo>
                    <a:pt x="108" y="304"/>
                  </a:lnTo>
                  <a:lnTo>
                    <a:pt x="107" y="304"/>
                  </a:lnTo>
                  <a:lnTo>
                    <a:pt x="106" y="304"/>
                  </a:lnTo>
                  <a:lnTo>
                    <a:pt x="105" y="303"/>
                  </a:lnTo>
                  <a:lnTo>
                    <a:pt x="104" y="303"/>
                  </a:lnTo>
                  <a:lnTo>
                    <a:pt x="103" y="302"/>
                  </a:lnTo>
                  <a:lnTo>
                    <a:pt x="101" y="302"/>
                  </a:lnTo>
                  <a:lnTo>
                    <a:pt x="100" y="302"/>
                  </a:lnTo>
                  <a:lnTo>
                    <a:pt x="99" y="302"/>
                  </a:lnTo>
                  <a:lnTo>
                    <a:pt x="97" y="301"/>
                  </a:lnTo>
                  <a:lnTo>
                    <a:pt x="97" y="302"/>
                  </a:lnTo>
                  <a:lnTo>
                    <a:pt x="96" y="302"/>
                  </a:lnTo>
                  <a:lnTo>
                    <a:pt x="95" y="302"/>
                  </a:lnTo>
                  <a:lnTo>
                    <a:pt x="93" y="302"/>
                  </a:lnTo>
                  <a:lnTo>
                    <a:pt x="92" y="302"/>
                  </a:lnTo>
                  <a:lnTo>
                    <a:pt x="91" y="302"/>
                  </a:lnTo>
                  <a:lnTo>
                    <a:pt x="91" y="303"/>
                  </a:lnTo>
                  <a:lnTo>
                    <a:pt x="90" y="303"/>
                  </a:lnTo>
                  <a:lnTo>
                    <a:pt x="89" y="304"/>
                  </a:lnTo>
                  <a:lnTo>
                    <a:pt x="88" y="304"/>
                  </a:lnTo>
                  <a:lnTo>
                    <a:pt x="87" y="305"/>
                  </a:lnTo>
                  <a:lnTo>
                    <a:pt x="86" y="305"/>
                  </a:lnTo>
                  <a:lnTo>
                    <a:pt x="84" y="305"/>
                  </a:lnTo>
                  <a:lnTo>
                    <a:pt x="83" y="305"/>
                  </a:lnTo>
                  <a:lnTo>
                    <a:pt x="82" y="304"/>
                  </a:lnTo>
                  <a:lnTo>
                    <a:pt x="81" y="304"/>
                  </a:lnTo>
                  <a:lnTo>
                    <a:pt x="80" y="304"/>
                  </a:lnTo>
                  <a:lnTo>
                    <a:pt x="79" y="303"/>
                  </a:lnTo>
                  <a:lnTo>
                    <a:pt x="78" y="303"/>
                  </a:lnTo>
                  <a:lnTo>
                    <a:pt x="76" y="303"/>
                  </a:lnTo>
                  <a:lnTo>
                    <a:pt x="75" y="303"/>
                  </a:lnTo>
                  <a:lnTo>
                    <a:pt x="74" y="303"/>
                  </a:lnTo>
                  <a:lnTo>
                    <a:pt x="73" y="303"/>
                  </a:lnTo>
                  <a:lnTo>
                    <a:pt x="72" y="302"/>
                  </a:lnTo>
                  <a:lnTo>
                    <a:pt x="71" y="302"/>
                  </a:lnTo>
                  <a:lnTo>
                    <a:pt x="70" y="301"/>
                  </a:lnTo>
                  <a:lnTo>
                    <a:pt x="68" y="300"/>
                  </a:lnTo>
                  <a:lnTo>
                    <a:pt x="67" y="300"/>
                  </a:lnTo>
                  <a:lnTo>
                    <a:pt x="67" y="298"/>
                  </a:lnTo>
                  <a:lnTo>
                    <a:pt x="66" y="298"/>
                  </a:lnTo>
                  <a:lnTo>
                    <a:pt x="66" y="297"/>
                  </a:lnTo>
                  <a:lnTo>
                    <a:pt x="66" y="296"/>
                  </a:lnTo>
                  <a:lnTo>
                    <a:pt x="66" y="295"/>
                  </a:lnTo>
                  <a:lnTo>
                    <a:pt x="66" y="294"/>
                  </a:lnTo>
                  <a:lnTo>
                    <a:pt x="65" y="293"/>
                  </a:lnTo>
                  <a:lnTo>
                    <a:pt x="64" y="292"/>
                  </a:lnTo>
                  <a:lnTo>
                    <a:pt x="64" y="291"/>
                  </a:lnTo>
                  <a:lnTo>
                    <a:pt x="64" y="289"/>
                  </a:lnTo>
                  <a:lnTo>
                    <a:pt x="64" y="288"/>
                  </a:lnTo>
                  <a:lnTo>
                    <a:pt x="64" y="287"/>
                  </a:lnTo>
                  <a:lnTo>
                    <a:pt x="65" y="287"/>
                  </a:lnTo>
                  <a:lnTo>
                    <a:pt x="65" y="286"/>
                  </a:lnTo>
                  <a:lnTo>
                    <a:pt x="66" y="286"/>
                  </a:lnTo>
                  <a:lnTo>
                    <a:pt x="67" y="286"/>
                  </a:lnTo>
                  <a:lnTo>
                    <a:pt x="68" y="286"/>
                  </a:lnTo>
                  <a:lnTo>
                    <a:pt x="70" y="286"/>
                  </a:lnTo>
                  <a:lnTo>
                    <a:pt x="71" y="286"/>
                  </a:lnTo>
                  <a:lnTo>
                    <a:pt x="72" y="285"/>
                  </a:lnTo>
                  <a:lnTo>
                    <a:pt x="73" y="285"/>
                  </a:lnTo>
                  <a:lnTo>
                    <a:pt x="74" y="285"/>
                  </a:lnTo>
                  <a:lnTo>
                    <a:pt x="75" y="284"/>
                  </a:lnTo>
                  <a:lnTo>
                    <a:pt x="76" y="284"/>
                  </a:lnTo>
                  <a:lnTo>
                    <a:pt x="78" y="283"/>
                  </a:lnTo>
                  <a:lnTo>
                    <a:pt x="79" y="283"/>
                  </a:lnTo>
                  <a:lnTo>
                    <a:pt x="80" y="283"/>
                  </a:lnTo>
                  <a:lnTo>
                    <a:pt x="81" y="283"/>
                  </a:lnTo>
                  <a:lnTo>
                    <a:pt x="82" y="283"/>
                  </a:lnTo>
                  <a:lnTo>
                    <a:pt x="84" y="283"/>
                  </a:lnTo>
                  <a:lnTo>
                    <a:pt x="86" y="283"/>
                  </a:lnTo>
                  <a:lnTo>
                    <a:pt x="87" y="283"/>
                  </a:lnTo>
                  <a:lnTo>
                    <a:pt x="88" y="283"/>
                  </a:lnTo>
                  <a:lnTo>
                    <a:pt x="89" y="283"/>
                  </a:lnTo>
                  <a:lnTo>
                    <a:pt x="90" y="281"/>
                  </a:lnTo>
                  <a:lnTo>
                    <a:pt x="91" y="281"/>
                  </a:lnTo>
                  <a:lnTo>
                    <a:pt x="91" y="280"/>
                  </a:lnTo>
                  <a:lnTo>
                    <a:pt x="91" y="279"/>
                  </a:lnTo>
                  <a:lnTo>
                    <a:pt x="91" y="278"/>
                  </a:lnTo>
                  <a:lnTo>
                    <a:pt x="91" y="277"/>
                  </a:lnTo>
                  <a:lnTo>
                    <a:pt x="90" y="275"/>
                  </a:lnTo>
                  <a:lnTo>
                    <a:pt x="88" y="272"/>
                  </a:lnTo>
                  <a:lnTo>
                    <a:pt x="87" y="271"/>
                  </a:lnTo>
                  <a:lnTo>
                    <a:pt x="86" y="270"/>
                  </a:lnTo>
                  <a:lnTo>
                    <a:pt x="84" y="269"/>
                  </a:lnTo>
                  <a:lnTo>
                    <a:pt x="83" y="268"/>
                  </a:lnTo>
                  <a:lnTo>
                    <a:pt x="83" y="267"/>
                  </a:lnTo>
                  <a:lnTo>
                    <a:pt x="82" y="267"/>
                  </a:lnTo>
                  <a:lnTo>
                    <a:pt x="82" y="266"/>
                  </a:lnTo>
                  <a:lnTo>
                    <a:pt x="81" y="264"/>
                  </a:lnTo>
                  <a:lnTo>
                    <a:pt x="80" y="263"/>
                  </a:lnTo>
                  <a:lnTo>
                    <a:pt x="79" y="262"/>
                  </a:lnTo>
                  <a:lnTo>
                    <a:pt x="78" y="261"/>
                  </a:lnTo>
                  <a:lnTo>
                    <a:pt x="76" y="260"/>
                  </a:lnTo>
                  <a:lnTo>
                    <a:pt x="75" y="259"/>
                  </a:lnTo>
                  <a:lnTo>
                    <a:pt x="74" y="258"/>
                  </a:lnTo>
                  <a:lnTo>
                    <a:pt x="73" y="255"/>
                  </a:lnTo>
                  <a:lnTo>
                    <a:pt x="73" y="254"/>
                  </a:lnTo>
                  <a:lnTo>
                    <a:pt x="73" y="253"/>
                  </a:lnTo>
                  <a:lnTo>
                    <a:pt x="72" y="253"/>
                  </a:lnTo>
                  <a:lnTo>
                    <a:pt x="72" y="252"/>
                  </a:lnTo>
                  <a:lnTo>
                    <a:pt x="72" y="251"/>
                  </a:lnTo>
                  <a:lnTo>
                    <a:pt x="72" y="250"/>
                  </a:lnTo>
                  <a:lnTo>
                    <a:pt x="73" y="249"/>
                  </a:lnTo>
                  <a:lnTo>
                    <a:pt x="73" y="247"/>
                  </a:lnTo>
                  <a:lnTo>
                    <a:pt x="74" y="247"/>
                  </a:lnTo>
                  <a:lnTo>
                    <a:pt x="74" y="246"/>
                  </a:lnTo>
                  <a:lnTo>
                    <a:pt x="75" y="245"/>
                  </a:lnTo>
                  <a:lnTo>
                    <a:pt x="76" y="244"/>
                  </a:lnTo>
                  <a:lnTo>
                    <a:pt x="78" y="244"/>
                  </a:lnTo>
                  <a:lnTo>
                    <a:pt x="78" y="243"/>
                  </a:lnTo>
                  <a:lnTo>
                    <a:pt x="79" y="243"/>
                  </a:lnTo>
                  <a:lnTo>
                    <a:pt x="80" y="243"/>
                  </a:lnTo>
                  <a:lnTo>
                    <a:pt x="80" y="244"/>
                  </a:lnTo>
                  <a:lnTo>
                    <a:pt x="81" y="244"/>
                  </a:lnTo>
                  <a:lnTo>
                    <a:pt x="82" y="244"/>
                  </a:lnTo>
                  <a:lnTo>
                    <a:pt x="82" y="245"/>
                  </a:lnTo>
                  <a:lnTo>
                    <a:pt x="84" y="246"/>
                  </a:lnTo>
                  <a:lnTo>
                    <a:pt x="86" y="247"/>
                  </a:lnTo>
                  <a:lnTo>
                    <a:pt x="86" y="249"/>
                  </a:lnTo>
                  <a:lnTo>
                    <a:pt x="86" y="250"/>
                  </a:lnTo>
                  <a:lnTo>
                    <a:pt x="86" y="251"/>
                  </a:lnTo>
                  <a:lnTo>
                    <a:pt x="87" y="251"/>
                  </a:lnTo>
                  <a:lnTo>
                    <a:pt x="87" y="252"/>
                  </a:lnTo>
                  <a:lnTo>
                    <a:pt x="88" y="252"/>
                  </a:lnTo>
                  <a:lnTo>
                    <a:pt x="89" y="252"/>
                  </a:lnTo>
                  <a:lnTo>
                    <a:pt x="92" y="252"/>
                  </a:lnTo>
                  <a:lnTo>
                    <a:pt x="93" y="252"/>
                  </a:lnTo>
                  <a:lnTo>
                    <a:pt x="95" y="252"/>
                  </a:lnTo>
                  <a:lnTo>
                    <a:pt x="96" y="252"/>
                  </a:lnTo>
                  <a:lnTo>
                    <a:pt x="97" y="252"/>
                  </a:lnTo>
                  <a:lnTo>
                    <a:pt x="98" y="252"/>
                  </a:lnTo>
                  <a:lnTo>
                    <a:pt x="98" y="253"/>
                  </a:lnTo>
                  <a:lnTo>
                    <a:pt x="99" y="253"/>
                  </a:lnTo>
                  <a:lnTo>
                    <a:pt x="99" y="254"/>
                  </a:lnTo>
                  <a:lnTo>
                    <a:pt x="100" y="254"/>
                  </a:lnTo>
                  <a:lnTo>
                    <a:pt x="101" y="254"/>
                  </a:lnTo>
                  <a:lnTo>
                    <a:pt x="103" y="254"/>
                  </a:lnTo>
                  <a:lnTo>
                    <a:pt x="104" y="254"/>
                  </a:lnTo>
                  <a:lnTo>
                    <a:pt x="104" y="253"/>
                  </a:lnTo>
                  <a:lnTo>
                    <a:pt x="106" y="253"/>
                  </a:lnTo>
                  <a:lnTo>
                    <a:pt x="106" y="252"/>
                  </a:lnTo>
                  <a:lnTo>
                    <a:pt x="107" y="252"/>
                  </a:lnTo>
                  <a:lnTo>
                    <a:pt x="108" y="251"/>
                  </a:lnTo>
                  <a:lnTo>
                    <a:pt x="109" y="251"/>
                  </a:lnTo>
                  <a:lnTo>
                    <a:pt x="109" y="250"/>
                  </a:lnTo>
                  <a:lnTo>
                    <a:pt x="109" y="249"/>
                  </a:lnTo>
                  <a:lnTo>
                    <a:pt x="110" y="249"/>
                  </a:lnTo>
                  <a:lnTo>
                    <a:pt x="110" y="247"/>
                  </a:lnTo>
                  <a:lnTo>
                    <a:pt x="110" y="246"/>
                  </a:lnTo>
                  <a:lnTo>
                    <a:pt x="112" y="245"/>
                  </a:lnTo>
                  <a:lnTo>
                    <a:pt x="112" y="244"/>
                  </a:lnTo>
                  <a:lnTo>
                    <a:pt x="112" y="243"/>
                  </a:lnTo>
                  <a:lnTo>
                    <a:pt x="112" y="241"/>
                  </a:lnTo>
                  <a:lnTo>
                    <a:pt x="110" y="239"/>
                  </a:lnTo>
                  <a:lnTo>
                    <a:pt x="110" y="238"/>
                  </a:lnTo>
                  <a:lnTo>
                    <a:pt x="110" y="237"/>
                  </a:lnTo>
                  <a:lnTo>
                    <a:pt x="109" y="237"/>
                  </a:lnTo>
                  <a:lnTo>
                    <a:pt x="109" y="236"/>
                  </a:lnTo>
                  <a:lnTo>
                    <a:pt x="108" y="235"/>
                  </a:lnTo>
                  <a:lnTo>
                    <a:pt x="108" y="234"/>
                  </a:lnTo>
                  <a:lnTo>
                    <a:pt x="107" y="234"/>
                  </a:lnTo>
                  <a:lnTo>
                    <a:pt x="107" y="233"/>
                  </a:lnTo>
                  <a:lnTo>
                    <a:pt x="106" y="233"/>
                  </a:lnTo>
                  <a:lnTo>
                    <a:pt x="106" y="232"/>
                  </a:lnTo>
                  <a:lnTo>
                    <a:pt x="105" y="232"/>
                  </a:lnTo>
                  <a:lnTo>
                    <a:pt x="105" y="230"/>
                  </a:lnTo>
                  <a:lnTo>
                    <a:pt x="104" y="230"/>
                  </a:lnTo>
                  <a:lnTo>
                    <a:pt x="103" y="230"/>
                  </a:lnTo>
                  <a:lnTo>
                    <a:pt x="103" y="229"/>
                  </a:lnTo>
                  <a:lnTo>
                    <a:pt x="101" y="229"/>
                  </a:lnTo>
                  <a:lnTo>
                    <a:pt x="100" y="229"/>
                  </a:lnTo>
                  <a:lnTo>
                    <a:pt x="99" y="229"/>
                  </a:lnTo>
                  <a:lnTo>
                    <a:pt x="99" y="228"/>
                  </a:lnTo>
                  <a:lnTo>
                    <a:pt x="98" y="228"/>
                  </a:lnTo>
                  <a:lnTo>
                    <a:pt x="97" y="228"/>
                  </a:lnTo>
                  <a:lnTo>
                    <a:pt x="96" y="227"/>
                  </a:lnTo>
                  <a:lnTo>
                    <a:pt x="95" y="227"/>
                  </a:lnTo>
                  <a:lnTo>
                    <a:pt x="93" y="227"/>
                  </a:lnTo>
                  <a:lnTo>
                    <a:pt x="92" y="226"/>
                  </a:lnTo>
                  <a:lnTo>
                    <a:pt x="91" y="225"/>
                  </a:lnTo>
                  <a:lnTo>
                    <a:pt x="90" y="224"/>
                  </a:lnTo>
                  <a:lnTo>
                    <a:pt x="89" y="222"/>
                  </a:lnTo>
                  <a:lnTo>
                    <a:pt x="89" y="221"/>
                  </a:lnTo>
                  <a:lnTo>
                    <a:pt x="89" y="220"/>
                  </a:lnTo>
                  <a:lnTo>
                    <a:pt x="88" y="220"/>
                  </a:lnTo>
                  <a:lnTo>
                    <a:pt x="88" y="219"/>
                  </a:lnTo>
                  <a:lnTo>
                    <a:pt x="88" y="218"/>
                  </a:lnTo>
                  <a:lnTo>
                    <a:pt x="88" y="217"/>
                  </a:lnTo>
                  <a:lnTo>
                    <a:pt x="87" y="216"/>
                  </a:lnTo>
                  <a:lnTo>
                    <a:pt x="87" y="215"/>
                  </a:lnTo>
                  <a:lnTo>
                    <a:pt x="86" y="213"/>
                  </a:lnTo>
                  <a:lnTo>
                    <a:pt x="86" y="212"/>
                  </a:lnTo>
                  <a:lnTo>
                    <a:pt x="84" y="212"/>
                  </a:lnTo>
                  <a:lnTo>
                    <a:pt x="83" y="212"/>
                  </a:lnTo>
                  <a:lnTo>
                    <a:pt x="83" y="211"/>
                  </a:lnTo>
                  <a:lnTo>
                    <a:pt x="82" y="211"/>
                  </a:lnTo>
                  <a:lnTo>
                    <a:pt x="82" y="210"/>
                  </a:lnTo>
                  <a:lnTo>
                    <a:pt x="81" y="210"/>
                  </a:lnTo>
                  <a:lnTo>
                    <a:pt x="81" y="209"/>
                  </a:lnTo>
                  <a:lnTo>
                    <a:pt x="80" y="209"/>
                  </a:lnTo>
                  <a:lnTo>
                    <a:pt x="79" y="208"/>
                  </a:lnTo>
                  <a:lnTo>
                    <a:pt x="79" y="207"/>
                  </a:lnTo>
                  <a:lnTo>
                    <a:pt x="76" y="205"/>
                  </a:lnTo>
                  <a:lnTo>
                    <a:pt x="76" y="204"/>
                  </a:lnTo>
                  <a:lnTo>
                    <a:pt x="75" y="204"/>
                  </a:lnTo>
                  <a:lnTo>
                    <a:pt x="75" y="203"/>
                  </a:lnTo>
                  <a:lnTo>
                    <a:pt x="74" y="202"/>
                  </a:lnTo>
                  <a:lnTo>
                    <a:pt x="73" y="201"/>
                  </a:lnTo>
                  <a:lnTo>
                    <a:pt x="73" y="200"/>
                  </a:lnTo>
                  <a:lnTo>
                    <a:pt x="72" y="200"/>
                  </a:lnTo>
                  <a:lnTo>
                    <a:pt x="72" y="199"/>
                  </a:lnTo>
                  <a:lnTo>
                    <a:pt x="71" y="196"/>
                  </a:lnTo>
                  <a:lnTo>
                    <a:pt x="70" y="196"/>
                  </a:lnTo>
                  <a:lnTo>
                    <a:pt x="70" y="195"/>
                  </a:lnTo>
                  <a:lnTo>
                    <a:pt x="68" y="194"/>
                  </a:lnTo>
                  <a:lnTo>
                    <a:pt x="68" y="193"/>
                  </a:lnTo>
                  <a:lnTo>
                    <a:pt x="67" y="193"/>
                  </a:lnTo>
                  <a:lnTo>
                    <a:pt x="68" y="192"/>
                  </a:lnTo>
                  <a:lnTo>
                    <a:pt x="67" y="191"/>
                  </a:lnTo>
                  <a:lnTo>
                    <a:pt x="67" y="190"/>
                  </a:lnTo>
                  <a:lnTo>
                    <a:pt x="66" y="190"/>
                  </a:lnTo>
                  <a:lnTo>
                    <a:pt x="66" y="188"/>
                  </a:lnTo>
                  <a:lnTo>
                    <a:pt x="66" y="187"/>
                  </a:lnTo>
                  <a:lnTo>
                    <a:pt x="65" y="186"/>
                  </a:lnTo>
                  <a:lnTo>
                    <a:pt x="64" y="185"/>
                  </a:lnTo>
                  <a:lnTo>
                    <a:pt x="64" y="184"/>
                  </a:lnTo>
                  <a:lnTo>
                    <a:pt x="63" y="183"/>
                  </a:lnTo>
                  <a:lnTo>
                    <a:pt x="62" y="183"/>
                  </a:lnTo>
                  <a:lnTo>
                    <a:pt x="61" y="182"/>
                  </a:lnTo>
                  <a:lnTo>
                    <a:pt x="59" y="180"/>
                  </a:lnTo>
                  <a:lnTo>
                    <a:pt x="58" y="179"/>
                  </a:lnTo>
                  <a:lnTo>
                    <a:pt x="57" y="179"/>
                  </a:lnTo>
                  <a:lnTo>
                    <a:pt x="57" y="178"/>
                  </a:lnTo>
                  <a:lnTo>
                    <a:pt x="56" y="178"/>
                  </a:lnTo>
                  <a:lnTo>
                    <a:pt x="56" y="177"/>
                  </a:lnTo>
                  <a:lnTo>
                    <a:pt x="56" y="176"/>
                  </a:lnTo>
                  <a:lnTo>
                    <a:pt x="56" y="175"/>
                  </a:lnTo>
                  <a:lnTo>
                    <a:pt x="57" y="175"/>
                  </a:lnTo>
                  <a:lnTo>
                    <a:pt x="58" y="175"/>
                  </a:lnTo>
                  <a:lnTo>
                    <a:pt x="59" y="175"/>
                  </a:lnTo>
                  <a:lnTo>
                    <a:pt x="59" y="174"/>
                  </a:lnTo>
                  <a:lnTo>
                    <a:pt x="59" y="173"/>
                  </a:lnTo>
                  <a:lnTo>
                    <a:pt x="59" y="171"/>
                  </a:lnTo>
                  <a:lnTo>
                    <a:pt x="58" y="170"/>
                  </a:lnTo>
                  <a:lnTo>
                    <a:pt x="58" y="169"/>
                  </a:lnTo>
                  <a:lnTo>
                    <a:pt x="59" y="168"/>
                  </a:lnTo>
                  <a:lnTo>
                    <a:pt x="59" y="167"/>
                  </a:lnTo>
                  <a:lnTo>
                    <a:pt x="61" y="166"/>
                  </a:lnTo>
                  <a:lnTo>
                    <a:pt x="61" y="165"/>
                  </a:lnTo>
                  <a:lnTo>
                    <a:pt x="61" y="163"/>
                  </a:lnTo>
                  <a:lnTo>
                    <a:pt x="61" y="162"/>
                  </a:lnTo>
                  <a:lnTo>
                    <a:pt x="62" y="162"/>
                  </a:lnTo>
                  <a:lnTo>
                    <a:pt x="63" y="162"/>
                  </a:lnTo>
                  <a:lnTo>
                    <a:pt x="64" y="162"/>
                  </a:lnTo>
                  <a:lnTo>
                    <a:pt x="65" y="162"/>
                  </a:lnTo>
                  <a:lnTo>
                    <a:pt x="65" y="163"/>
                  </a:lnTo>
                  <a:lnTo>
                    <a:pt x="66" y="163"/>
                  </a:lnTo>
                  <a:lnTo>
                    <a:pt x="66" y="162"/>
                  </a:lnTo>
                  <a:lnTo>
                    <a:pt x="68" y="161"/>
                  </a:lnTo>
                  <a:lnTo>
                    <a:pt x="68" y="160"/>
                  </a:lnTo>
                  <a:lnTo>
                    <a:pt x="71" y="159"/>
                  </a:lnTo>
                  <a:lnTo>
                    <a:pt x="72" y="159"/>
                  </a:lnTo>
                  <a:lnTo>
                    <a:pt x="73" y="158"/>
                  </a:lnTo>
                  <a:lnTo>
                    <a:pt x="74" y="158"/>
                  </a:lnTo>
                  <a:lnTo>
                    <a:pt x="75" y="158"/>
                  </a:lnTo>
                  <a:lnTo>
                    <a:pt x="75" y="157"/>
                  </a:lnTo>
                  <a:lnTo>
                    <a:pt x="76" y="157"/>
                  </a:lnTo>
                  <a:lnTo>
                    <a:pt x="78" y="156"/>
                  </a:lnTo>
                  <a:lnTo>
                    <a:pt x="78" y="154"/>
                  </a:lnTo>
                  <a:lnTo>
                    <a:pt x="78" y="153"/>
                  </a:lnTo>
                  <a:lnTo>
                    <a:pt x="78" y="152"/>
                  </a:lnTo>
                  <a:lnTo>
                    <a:pt x="78" y="151"/>
                  </a:lnTo>
                  <a:lnTo>
                    <a:pt x="78" y="150"/>
                  </a:lnTo>
                  <a:lnTo>
                    <a:pt x="78" y="149"/>
                  </a:lnTo>
                  <a:lnTo>
                    <a:pt x="76" y="149"/>
                  </a:lnTo>
                  <a:lnTo>
                    <a:pt x="75" y="148"/>
                  </a:lnTo>
                  <a:lnTo>
                    <a:pt x="75" y="146"/>
                  </a:lnTo>
                  <a:lnTo>
                    <a:pt x="74" y="146"/>
                  </a:lnTo>
                  <a:lnTo>
                    <a:pt x="74" y="145"/>
                  </a:lnTo>
                  <a:lnTo>
                    <a:pt x="73" y="145"/>
                  </a:lnTo>
                  <a:lnTo>
                    <a:pt x="73" y="144"/>
                  </a:lnTo>
                  <a:lnTo>
                    <a:pt x="74" y="143"/>
                  </a:lnTo>
                  <a:lnTo>
                    <a:pt x="74" y="142"/>
                  </a:lnTo>
                  <a:lnTo>
                    <a:pt x="75" y="140"/>
                  </a:lnTo>
                  <a:lnTo>
                    <a:pt x="75" y="138"/>
                  </a:lnTo>
                  <a:lnTo>
                    <a:pt x="75" y="137"/>
                  </a:lnTo>
                  <a:lnTo>
                    <a:pt x="75" y="136"/>
                  </a:lnTo>
                  <a:lnTo>
                    <a:pt x="75" y="135"/>
                  </a:lnTo>
                  <a:lnTo>
                    <a:pt x="74" y="134"/>
                  </a:lnTo>
                  <a:lnTo>
                    <a:pt x="75" y="133"/>
                  </a:lnTo>
                  <a:lnTo>
                    <a:pt x="76" y="132"/>
                  </a:lnTo>
                  <a:lnTo>
                    <a:pt x="76" y="131"/>
                  </a:lnTo>
                  <a:lnTo>
                    <a:pt x="78" y="129"/>
                  </a:lnTo>
                  <a:lnTo>
                    <a:pt x="80" y="126"/>
                  </a:lnTo>
                  <a:lnTo>
                    <a:pt x="80" y="125"/>
                  </a:lnTo>
                  <a:lnTo>
                    <a:pt x="80" y="124"/>
                  </a:lnTo>
                  <a:lnTo>
                    <a:pt x="81" y="123"/>
                  </a:lnTo>
                  <a:lnTo>
                    <a:pt x="81" y="121"/>
                  </a:lnTo>
                  <a:lnTo>
                    <a:pt x="81" y="120"/>
                  </a:lnTo>
                  <a:lnTo>
                    <a:pt x="80" y="119"/>
                  </a:lnTo>
                  <a:lnTo>
                    <a:pt x="80" y="118"/>
                  </a:lnTo>
                  <a:lnTo>
                    <a:pt x="79" y="118"/>
                  </a:lnTo>
                  <a:lnTo>
                    <a:pt x="79" y="117"/>
                  </a:lnTo>
                  <a:lnTo>
                    <a:pt x="78" y="116"/>
                  </a:lnTo>
                  <a:lnTo>
                    <a:pt x="75" y="116"/>
                  </a:lnTo>
                  <a:lnTo>
                    <a:pt x="74" y="116"/>
                  </a:lnTo>
                  <a:lnTo>
                    <a:pt x="73" y="115"/>
                  </a:lnTo>
                  <a:lnTo>
                    <a:pt x="72" y="115"/>
                  </a:lnTo>
                  <a:lnTo>
                    <a:pt x="71" y="115"/>
                  </a:lnTo>
                  <a:lnTo>
                    <a:pt x="70" y="115"/>
                  </a:lnTo>
                  <a:lnTo>
                    <a:pt x="68" y="115"/>
                  </a:lnTo>
                  <a:lnTo>
                    <a:pt x="67" y="115"/>
                  </a:lnTo>
                  <a:lnTo>
                    <a:pt x="66" y="115"/>
                  </a:lnTo>
                  <a:lnTo>
                    <a:pt x="65" y="114"/>
                  </a:lnTo>
                  <a:lnTo>
                    <a:pt x="64" y="112"/>
                  </a:lnTo>
                  <a:lnTo>
                    <a:pt x="62" y="111"/>
                  </a:lnTo>
                  <a:lnTo>
                    <a:pt x="61" y="110"/>
                  </a:lnTo>
                  <a:lnTo>
                    <a:pt x="61" y="109"/>
                  </a:lnTo>
                  <a:lnTo>
                    <a:pt x="59" y="108"/>
                  </a:lnTo>
                  <a:lnTo>
                    <a:pt x="59" y="107"/>
                  </a:lnTo>
                  <a:lnTo>
                    <a:pt x="59" y="106"/>
                  </a:lnTo>
                  <a:lnTo>
                    <a:pt x="61" y="106"/>
                  </a:lnTo>
                  <a:lnTo>
                    <a:pt x="61" y="104"/>
                  </a:lnTo>
                  <a:lnTo>
                    <a:pt x="62" y="104"/>
                  </a:lnTo>
                  <a:lnTo>
                    <a:pt x="62" y="106"/>
                  </a:lnTo>
                  <a:lnTo>
                    <a:pt x="63" y="106"/>
                  </a:lnTo>
                  <a:lnTo>
                    <a:pt x="64" y="106"/>
                  </a:lnTo>
                  <a:lnTo>
                    <a:pt x="64" y="104"/>
                  </a:lnTo>
                  <a:lnTo>
                    <a:pt x="65" y="104"/>
                  </a:lnTo>
                  <a:lnTo>
                    <a:pt x="65" y="103"/>
                  </a:lnTo>
                  <a:lnTo>
                    <a:pt x="66" y="103"/>
                  </a:lnTo>
                  <a:lnTo>
                    <a:pt x="66" y="102"/>
                  </a:lnTo>
                  <a:lnTo>
                    <a:pt x="67" y="102"/>
                  </a:lnTo>
                  <a:lnTo>
                    <a:pt x="67" y="101"/>
                  </a:lnTo>
                  <a:lnTo>
                    <a:pt x="68" y="101"/>
                  </a:lnTo>
                  <a:lnTo>
                    <a:pt x="68" y="100"/>
                  </a:lnTo>
                  <a:lnTo>
                    <a:pt x="70" y="100"/>
                  </a:lnTo>
                  <a:lnTo>
                    <a:pt x="70" y="99"/>
                  </a:lnTo>
                  <a:lnTo>
                    <a:pt x="71" y="99"/>
                  </a:lnTo>
                  <a:lnTo>
                    <a:pt x="71" y="98"/>
                  </a:lnTo>
                  <a:lnTo>
                    <a:pt x="71" y="99"/>
                  </a:lnTo>
                  <a:lnTo>
                    <a:pt x="70" y="99"/>
                  </a:lnTo>
                  <a:lnTo>
                    <a:pt x="70" y="98"/>
                  </a:lnTo>
                  <a:lnTo>
                    <a:pt x="71" y="98"/>
                  </a:lnTo>
                  <a:lnTo>
                    <a:pt x="71" y="97"/>
                  </a:lnTo>
                  <a:lnTo>
                    <a:pt x="70" y="97"/>
                  </a:lnTo>
                  <a:lnTo>
                    <a:pt x="70" y="95"/>
                  </a:lnTo>
                  <a:lnTo>
                    <a:pt x="68" y="95"/>
                  </a:lnTo>
                  <a:lnTo>
                    <a:pt x="68" y="94"/>
                  </a:lnTo>
                  <a:lnTo>
                    <a:pt x="68" y="93"/>
                  </a:lnTo>
                  <a:lnTo>
                    <a:pt x="70" y="93"/>
                  </a:lnTo>
                  <a:lnTo>
                    <a:pt x="71" y="93"/>
                  </a:lnTo>
                  <a:lnTo>
                    <a:pt x="72" y="93"/>
                  </a:lnTo>
                  <a:lnTo>
                    <a:pt x="72" y="92"/>
                  </a:lnTo>
                  <a:lnTo>
                    <a:pt x="73" y="92"/>
                  </a:lnTo>
                  <a:lnTo>
                    <a:pt x="73" y="91"/>
                  </a:lnTo>
                  <a:lnTo>
                    <a:pt x="73" y="90"/>
                  </a:lnTo>
                  <a:lnTo>
                    <a:pt x="72" y="89"/>
                  </a:lnTo>
                  <a:lnTo>
                    <a:pt x="72" y="87"/>
                  </a:lnTo>
                  <a:lnTo>
                    <a:pt x="73" y="87"/>
                  </a:lnTo>
                  <a:lnTo>
                    <a:pt x="73" y="86"/>
                  </a:lnTo>
                  <a:lnTo>
                    <a:pt x="73" y="85"/>
                  </a:lnTo>
                  <a:lnTo>
                    <a:pt x="72" y="85"/>
                  </a:lnTo>
                  <a:lnTo>
                    <a:pt x="72" y="84"/>
                  </a:lnTo>
                  <a:lnTo>
                    <a:pt x="73" y="84"/>
                  </a:lnTo>
                  <a:lnTo>
                    <a:pt x="74" y="84"/>
                  </a:lnTo>
                  <a:lnTo>
                    <a:pt x="74" y="83"/>
                  </a:lnTo>
                  <a:lnTo>
                    <a:pt x="74" y="82"/>
                  </a:lnTo>
                  <a:lnTo>
                    <a:pt x="73" y="82"/>
                  </a:lnTo>
                  <a:lnTo>
                    <a:pt x="74" y="81"/>
                  </a:lnTo>
                  <a:lnTo>
                    <a:pt x="75" y="81"/>
                  </a:lnTo>
                  <a:lnTo>
                    <a:pt x="76" y="81"/>
                  </a:lnTo>
                  <a:lnTo>
                    <a:pt x="76" y="79"/>
                  </a:lnTo>
                  <a:lnTo>
                    <a:pt x="76" y="78"/>
                  </a:lnTo>
                  <a:lnTo>
                    <a:pt x="76" y="77"/>
                  </a:lnTo>
                  <a:lnTo>
                    <a:pt x="76" y="76"/>
                  </a:lnTo>
                  <a:lnTo>
                    <a:pt x="76" y="75"/>
                  </a:lnTo>
                  <a:lnTo>
                    <a:pt x="78" y="75"/>
                  </a:lnTo>
                  <a:lnTo>
                    <a:pt x="78" y="74"/>
                  </a:lnTo>
                  <a:lnTo>
                    <a:pt x="76" y="74"/>
                  </a:lnTo>
                  <a:lnTo>
                    <a:pt x="76" y="73"/>
                  </a:lnTo>
                  <a:lnTo>
                    <a:pt x="78" y="73"/>
                  </a:lnTo>
                  <a:lnTo>
                    <a:pt x="79" y="73"/>
                  </a:lnTo>
                  <a:lnTo>
                    <a:pt x="79" y="72"/>
                  </a:lnTo>
                  <a:lnTo>
                    <a:pt x="79" y="73"/>
                  </a:lnTo>
                  <a:lnTo>
                    <a:pt x="80" y="73"/>
                  </a:lnTo>
                  <a:lnTo>
                    <a:pt x="81" y="73"/>
                  </a:lnTo>
                  <a:lnTo>
                    <a:pt x="82" y="73"/>
                  </a:lnTo>
                  <a:lnTo>
                    <a:pt x="82" y="74"/>
                  </a:lnTo>
                  <a:lnTo>
                    <a:pt x="83" y="74"/>
                  </a:lnTo>
                  <a:lnTo>
                    <a:pt x="83" y="75"/>
                  </a:lnTo>
                  <a:lnTo>
                    <a:pt x="83" y="76"/>
                  </a:lnTo>
                  <a:lnTo>
                    <a:pt x="84" y="76"/>
                  </a:lnTo>
                  <a:lnTo>
                    <a:pt x="84" y="75"/>
                  </a:lnTo>
                  <a:lnTo>
                    <a:pt x="86" y="75"/>
                  </a:lnTo>
                  <a:lnTo>
                    <a:pt x="86" y="74"/>
                  </a:lnTo>
                  <a:lnTo>
                    <a:pt x="86" y="73"/>
                  </a:lnTo>
                  <a:lnTo>
                    <a:pt x="86" y="72"/>
                  </a:lnTo>
                  <a:lnTo>
                    <a:pt x="86" y="70"/>
                  </a:lnTo>
                  <a:lnTo>
                    <a:pt x="87" y="70"/>
                  </a:lnTo>
                  <a:lnTo>
                    <a:pt x="87" y="69"/>
                  </a:lnTo>
                  <a:lnTo>
                    <a:pt x="88" y="69"/>
                  </a:lnTo>
                  <a:lnTo>
                    <a:pt x="89" y="69"/>
                  </a:lnTo>
                  <a:lnTo>
                    <a:pt x="89" y="68"/>
                  </a:lnTo>
                  <a:lnTo>
                    <a:pt x="88" y="68"/>
                  </a:lnTo>
                  <a:lnTo>
                    <a:pt x="88" y="67"/>
                  </a:lnTo>
                  <a:lnTo>
                    <a:pt x="87" y="67"/>
                  </a:lnTo>
                  <a:lnTo>
                    <a:pt x="87" y="66"/>
                  </a:lnTo>
                  <a:lnTo>
                    <a:pt x="87" y="65"/>
                  </a:lnTo>
                  <a:lnTo>
                    <a:pt x="86" y="64"/>
                  </a:lnTo>
                  <a:lnTo>
                    <a:pt x="86" y="62"/>
                  </a:lnTo>
                  <a:lnTo>
                    <a:pt x="86" y="61"/>
                  </a:lnTo>
                  <a:lnTo>
                    <a:pt x="84" y="60"/>
                  </a:lnTo>
                  <a:lnTo>
                    <a:pt x="86" y="60"/>
                  </a:lnTo>
                  <a:lnTo>
                    <a:pt x="86" y="59"/>
                  </a:lnTo>
                  <a:lnTo>
                    <a:pt x="86" y="58"/>
                  </a:lnTo>
                  <a:lnTo>
                    <a:pt x="86" y="57"/>
                  </a:lnTo>
                  <a:lnTo>
                    <a:pt x="84" y="56"/>
                  </a:lnTo>
                  <a:lnTo>
                    <a:pt x="84" y="55"/>
                  </a:lnTo>
                  <a:lnTo>
                    <a:pt x="84" y="53"/>
                  </a:lnTo>
                  <a:lnTo>
                    <a:pt x="84" y="52"/>
                  </a:lnTo>
                  <a:lnTo>
                    <a:pt x="84" y="51"/>
                  </a:lnTo>
                  <a:lnTo>
                    <a:pt x="86" y="51"/>
                  </a:lnTo>
                  <a:lnTo>
                    <a:pt x="87" y="51"/>
                  </a:lnTo>
                  <a:lnTo>
                    <a:pt x="88" y="51"/>
                  </a:lnTo>
                  <a:lnTo>
                    <a:pt x="89" y="51"/>
                  </a:lnTo>
                  <a:lnTo>
                    <a:pt x="90" y="52"/>
                  </a:lnTo>
                  <a:lnTo>
                    <a:pt x="91" y="51"/>
                  </a:lnTo>
                  <a:lnTo>
                    <a:pt x="92" y="51"/>
                  </a:lnTo>
                  <a:lnTo>
                    <a:pt x="92" y="50"/>
                  </a:lnTo>
                  <a:lnTo>
                    <a:pt x="93" y="50"/>
                  </a:lnTo>
                  <a:lnTo>
                    <a:pt x="95" y="50"/>
                  </a:lnTo>
                  <a:lnTo>
                    <a:pt x="95" y="51"/>
                  </a:lnTo>
                  <a:lnTo>
                    <a:pt x="95" y="52"/>
                  </a:lnTo>
                  <a:lnTo>
                    <a:pt x="95" y="53"/>
                  </a:lnTo>
                  <a:lnTo>
                    <a:pt x="96" y="55"/>
                  </a:lnTo>
                  <a:lnTo>
                    <a:pt x="96" y="53"/>
                  </a:lnTo>
                  <a:lnTo>
                    <a:pt x="97" y="52"/>
                  </a:lnTo>
                  <a:lnTo>
                    <a:pt x="98" y="52"/>
                  </a:lnTo>
                  <a:lnTo>
                    <a:pt x="99" y="53"/>
                  </a:lnTo>
                  <a:lnTo>
                    <a:pt x="100" y="53"/>
                  </a:lnTo>
                  <a:lnTo>
                    <a:pt x="101" y="53"/>
                  </a:lnTo>
                  <a:lnTo>
                    <a:pt x="103" y="53"/>
                  </a:lnTo>
                  <a:lnTo>
                    <a:pt x="104" y="53"/>
                  </a:lnTo>
                  <a:lnTo>
                    <a:pt x="105" y="53"/>
                  </a:lnTo>
                  <a:lnTo>
                    <a:pt x="106" y="53"/>
                  </a:lnTo>
                  <a:lnTo>
                    <a:pt x="106" y="52"/>
                  </a:lnTo>
                  <a:lnTo>
                    <a:pt x="106" y="51"/>
                  </a:lnTo>
                  <a:lnTo>
                    <a:pt x="107" y="51"/>
                  </a:lnTo>
                  <a:lnTo>
                    <a:pt x="108" y="52"/>
                  </a:lnTo>
                  <a:lnTo>
                    <a:pt x="109" y="52"/>
                  </a:lnTo>
                  <a:lnTo>
                    <a:pt x="110" y="52"/>
                  </a:lnTo>
                  <a:lnTo>
                    <a:pt x="110" y="51"/>
                  </a:lnTo>
                  <a:lnTo>
                    <a:pt x="112" y="51"/>
                  </a:lnTo>
                  <a:lnTo>
                    <a:pt x="112" y="52"/>
                  </a:lnTo>
                  <a:lnTo>
                    <a:pt x="113" y="52"/>
                  </a:lnTo>
                  <a:lnTo>
                    <a:pt x="114" y="52"/>
                  </a:lnTo>
                  <a:lnTo>
                    <a:pt x="115" y="51"/>
                  </a:lnTo>
                  <a:lnTo>
                    <a:pt x="116" y="51"/>
                  </a:lnTo>
                  <a:lnTo>
                    <a:pt x="117" y="51"/>
                  </a:lnTo>
                  <a:lnTo>
                    <a:pt x="118" y="51"/>
                  </a:lnTo>
                  <a:lnTo>
                    <a:pt x="118" y="50"/>
                  </a:lnTo>
                  <a:lnTo>
                    <a:pt x="120" y="49"/>
                  </a:lnTo>
                  <a:lnTo>
                    <a:pt x="121" y="49"/>
                  </a:lnTo>
                  <a:lnTo>
                    <a:pt x="122" y="49"/>
                  </a:lnTo>
                  <a:lnTo>
                    <a:pt x="122" y="48"/>
                  </a:lnTo>
                  <a:lnTo>
                    <a:pt x="122" y="47"/>
                  </a:lnTo>
                  <a:lnTo>
                    <a:pt x="123" y="47"/>
                  </a:lnTo>
                  <a:lnTo>
                    <a:pt x="124" y="47"/>
                  </a:lnTo>
                  <a:lnTo>
                    <a:pt x="125" y="47"/>
                  </a:lnTo>
                  <a:lnTo>
                    <a:pt x="126" y="47"/>
                  </a:lnTo>
                  <a:lnTo>
                    <a:pt x="126" y="45"/>
                  </a:lnTo>
                  <a:lnTo>
                    <a:pt x="126" y="47"/>
                  </a:lnTo>
                  <a:lnTo>
                    <a:pt x="127" y="47"/>
                  </a:lnTo>
                  <a:lnTo>
                    <a:pt x="129" y="47"/>
                  </a:lnTo>
                  <a:lnTo>
                    <a:pt x="129" y="48"/>
                  </a:lnTo>
                  <a:lnTo>
                    <a:pt x="130" y="48"/>
                  </a:lnTo>
                  <a:lnTo>
                    <a:pt x="131" y="48"/>
                  </a:lnTo>
                  <a:lnTo>
                    <a:pt x="132" y="48"/>
                  </a:lnTo>
                  <a:lnTo>
                    <a:pt x="133" y="48"/>
                  </a:lnTo>
                  <a:lnTo>
                    <a:pt x="133" y="49"/>
                  </a:lnTo>
                  <a:lnTo>
                    <a:pt x="134" y="48"/>
                  </a:lnTo>
                  <a:lnTo>
                    <a:pt x="135" y="48"/>
                  </a:lnTo>
                  <a:lnTo>
                    <a:pt x="135" y="47"/>
                  </a:lnTo>
                  <a:lnTo>
                    <a:pt x="137" y="47"/>
                  </a:lnTo>
                  <a:lnTo>
                    <a:pt x="138" y="47"/>
                  </a:lnTo>
                  <a:lnTo>
                    <a:pt x="138" y="48"/>
                  </a:lnTo>
                  <a:lnTo>
                    <a:pt x="139" y="48"/>
                  </a:lnTo>
                  <a:lnTo>
                    <a:pt x="139" y="49"/>
                  </a:lnTo>
                  <a:lnTo>
                    <a:pt x="140" y="49"/>
                  </a:lnTo>
                  <a:lnTo>
                    <a:pt x="140" y="48"/>
                  </a:lnTo>
                  <a:lnTo>
                    <a:pt x="140" y="47"/>
                  </a:lnTo>
                  <a:lnTo>
                    <a:pt x="141" y="45"/>
                  </a:lnTo>
                  <a:lnTo>
                    <a:pt x="142" y="47"/>
                  </a:lnTo>
                  <a:lnTo>
                    <a:pt x="143" y="47"/>
                  </a:lnTo>
                  <a:lnTo>
                    <a:pt x="143" y="48"/>
                  </a:lnTo>
                  <a:lnTo>
                    <a:pt x="144" y="48"/>
                  </a:lnTo>
                  <a:lnTo>
                    <a:pt x="144" y="49"/>
                  </a:lnTo>
                  <a:lnTo>
                    <a:pt x="146" y="49"/>
                  </a:lnTo>
                  <a:lnTo>
                    <a:pt x="146" y="48"/>
                  </a:lnTo>
                  <a:lnTo>
                    <a:pt x="147" y="48"/>
                  </a:lnTo>
                  <a:lnTo>
                    <a:pt x="148" y="48"/>
                  </a:lnTo>
                  <a:lnTo>
                    <a:pt x="148" y="47"/>
                  </a:lnTo>
                  <a:lnTo>
                    <a:pt x="149" y="47"/>
                  </a:lnTo>
                  <a:lnTo>
                    <a:pt x="150" y="47"/>
                  </a:lnTo>
                  <a:lnTo>
                    <a:pt x="151" y="47"/>
                  </a:lnTo>
                  <a:lnTo>
                    <a:pt x="152" y="47"/>
                  </a:lnTo>
                  <a:lnTo>
                    <a:pt x="154" y="47"/>
                  </a:lnTo>
                  <a:lnTo>
                    <a:pt x="152" y="45"/>
                  </a:lnTo>
                  <a:lnTo>
                    <a:pt x="154" y="45"/>
                  </a:lnTo>
                  <a:lnTo>
                    <a:pt x="155" y="45"/>
                  </a:lnTo>
                  <a:lnTo>
                    <a:pt x="156" y="45"/>
                  </a:lnTo>
                  <a:lnTo>
                    <a:pt x="157" y="45"/>
                  </a:lnTo>
                  <a:lnTo>
                    <a:pt x="157" y="47"/>
                  </a:lnTo>
                  <a:lnTo>
                    <a:pt x="158" y="47"/>
                  </a:lnTo>
                  <a:lnTo>
                    <a:pt x="159" y="47"/>
                  </a:lnTo>
                  <a:lnTo>
                    <a:pt x="159" y="45"/>
                  </a:lnTo>
                  <a:lnTo>
                    <a:pt x="160" y="45"/>
                  </a:lnTo>
                  <a:lnTo>
                    <a:pt x="162" y="45"/>
                  </a:lnTo>
                  <a:lnTo>
                    <a:pt x="162" y="44"/>
                  </a:lnTo>
                  <a:lnTo>
                    <a:pt x="162" y="43"/>
                  </a:lnTo>
                  <a:lnTo>
                    <a:pt x="160" y="43"/>
                  </a:lnTo>
                  <a:lnTo>
                    <a:pt x="162" y="43"/>
                  </a:lnTo>
                  <a:lnTo>
                    <a:pt x="162" y="42"/>
                  </a:lnTo>
                  <a:lnTo>
                    <a:pt x="163" y="42"/>
                  </a:lnTo>
                  <a:lnTo>
                    <a:pt x="163" y="43"/>
                  </a:lnTo>
                  <a:lnTo>
                    <a:pt x="163" y="44"/>
                  </a:lnTo>
                  <a:lnTo>
                    <a:pt x="164" y="44"/>
                  </a:lnTo>
                  <a:lnTo>
                    <a:pt x="165" y="44"/>
                  </a:lnTo>
                  <a:lnTo>
                    <a:pt x="165" y="43"/>
                  </a:lnTo>
                  <a:lnTo>
                    <a:pt x="166" y="43"/>
                  </a:lnTo>
                  <a:lnTo>
                    <a:pt x="167" y="43"/>
                  </a:lnTo>
                  <a:lnTo>
                    <a:pt x="168" y="42"/>
                  </a:lnTo>
                  <a:lnTo>
                    <a:pt x="169" y="41"/>
                  </a:lnTo>
                  <a:lnTo>
                    <a:pt x="171" y="39"/>
                  </a:lnTo>
                  <a:lnTo>
                    <a:pt x="168" y="40"/>
                  </a:lnTo>
                  <a:lnTo>
                    <a:pt x="167" y="40"/>
                  </a:lnTo>
                  <a:lnTo>
                    <a:pt x="167" y="39"/>
                  </a:lnTo>
                  <a:lnTo>
                    <a:pt x="168" y="39"/>
                  </a:lnTo>
                  <a:lnTo>
                    <a:pt x="168" y="38"/>
                  </a:lnTo>
                  <a:lnTo>
                    <a:pt x="169" y="38"/>
                  </a:lnTo>
                  <a:lnTo>
                    <a:pt x="171" y="38"/>
                  </a:lnTo>
                  <a:lnTo>
                    <a:pt x="171" y="36"/>
                  </a:lnTo>
                  <a:lnTo>
                    <a:pt x="172" y="36"/>
                  </a:lnTo>
                  <a:lnTo>
                    <a:pt x="173" y="36"/>
                  </a:lnTo>
                  <a:lnTo>
                    <a:pt x="173" y="35"/>
                  </a:lnTo>
                  <a:lnTo>
                    <a:pt x="174" y="35"/>
                  </a:lnTo>
                  <a:lnTo>
                    <a:pt x="175" y="35"/>
                  </a:lnTo>
                  <a:lnTo>
                    <a:pt x="175" y="34"/>
                  </a:lnTo>
                  <a:lnTo>
                    <a:pt x="176" y="34"/>
                  </a:lnTo>
                  <a:lnTo>
                    <a:pt x="177" y="34"/>
                  </a:lnTo>
                  <a:lnTo>
                    <a:pt x="179" y="33"/>
                  </a:lnTo>
                  <a:lnTo>
                    <a:pt x="177" y="33"/>
                  </a:lnTo>
                  <a:lnTo>
                    <a:pt x="177" y="32"/>
                  </a:lnTo>
                  <a:lnTo>
                    <a:pt x="177" y="31"/>
                  </a:lnTo>
                  <a:lnTo>
                    <a:pt x="177" y="30"/>
                  </a:lnTo>
                  <a:lnTo>
                    <a:pt x="179" y="30"/>
                  </a:lnTo>
                  <a:lnTo>
                    <a:pt x="180" y="30"/>
                  </a:lnTo>
                  <a:lnTo>
                    <a:pt x="180" y="28"/>
                  </a:lnTo>
                  <a:lnTo>
                    <a:pt x="181" y="28"/>
                  </a:lnTo>
                  <a:lnTo>
                    <a:pt x="181" y="30"/>
                  </a:lnTo>
                  <a:lnTo>
                    <a:pt x="182" y="30"/>
                  </a:lnTo>
                  <a:lnTo>
                    <a:pt x="182" y="28"/>
                  </a:lnTo>
                  <a:lnTo>
                    <a:pt x="182" y="27"/>
                  </a:lnTo>
                  <a:lnTo>
                    <a:pt x="183" y="27"/>
                  </a:lnTo>
                  <a:lnTo>
                    <a:pt x="183" y="26"/>
                  </a:lnTo>
                  <a:lnTo>
                    <a:pt x="184" y="26"/>
                  </a:lnTo>
                  <a:lnTo>
                    <a:pt x="184" y="27"/>
                  </a:lnTo>
                  <a:lnTo>
                    <a:pt x="185" y="27"/>
                  </a:lnTo>
                  <a:lnTo>
                    <a:pt x="185" y="26"/>
                  </a:lnTo>
                  <a:lnTo>
                    <a:pt x="186" y="25"/>
                  </a:lnTo>
                  <a:lnTo>
                    <a:pt x="186" y="24"/>
                  </a:lnTo>
                  <a:lnTo>
                    <a:pt x="186" y="23"/>
                  </a:lnTo>
                  <a:lnTo>
                    <a:pt x="188" y="23"/>
                  </a:lnTo>
                  <a:lnTo>
                    <a:pt x="188" y="24"/>
                  </a:lnTo>
                  <a:lnTo>
                    <a:pt x="189" y="24"/>
                  </a:lnTo>
                  <a:lnTo>
                    <a:pt x="190" y="24"/>
                  </a:lnTo>
                  <a:lnTo>
                    <a:pt x="190" y="23"/>
                  </a:lnTo>
                  <a:lnTo>
                    <a:pt x="191" y="23"/>
                  </a:lnTo>
                  <a:lnTo>
                    <a:pt x="192" y="23"/>
                  </a:lnTo>
                  <a:lnTo>
                    <a:pt x="193" y="23"/>
                  </a:lnTo>
                  <a:lnTo>
                    <a:pt x="193" y="22"/>
                  </a:lnTo>
                  <a:lnTo>
                    <a:pt x="194" y="22"/>
                  </a:lnTo>
                  <a:lnTo>
                    <a:pt x="196" y="22"/>
                  </a:lnTo>
                  <a:lnTo>
                    <a:pt x="197" y="23"/>
                  </a:lnTo>
                  <a:lnTo>
                    <a:pt x="198" y="23"/>
                  </a:lnTo>
                  <a:lnTo>
                    <a:pt x="198" y="22"/>
                  </a:lnTo>
                  <a:lnTo>
                    <a:pt x="198" y="21"/>
                  </a:lnTo>
                  <a:lnTo>
                    <a:pt x="197" y="21"/>
                  </a:lnTo>
                  <a:lnTo>
                    <a:pt x="197" y="19"/>
                  </a:lnTo>
                  <a:lnTo>
                    <a:pt x="197" y="18"/>
                  </a:lnTo>
                  <a:lnTo>
                    <a:pt x="198" y="18"/>
                  </a:lnTo>
                  <a:lnTo>
                    <a:pt x="198" y="17"/>
                  </a:lnTo>
                  <a:lnTo>
                    <a:pt x="198" y="16"/>
                  </a:lnTo>
                  <a:lnTo>
                    <a:pt x="199" y="16"/>
                  </a:lnTo>
                  <a:lnTo>
                    <a:pt x="199" y="15"/>
                  </a:lnTo>
                  <a:lnTo>
                    <a:pt x="200" y="15"/>
                  </a:lnTo>
                  <a:lnTo>
                    <a:pt x="200" y="16"/>
                  </a:lnTo>
                  <a:lnTo>
                    <a:pt x="201" y="16"/>
                  </a:lnTo>
                  <a:lnTo>
                    <a:pt x="201" y="15"/>
                  </a:lnTo>
                  <a:lnTo>
                    <a:pt x="202" y="15"/>
                  </a:lnTo>
                  <a:lnTo>
                    <a:pt x="203" y="15"/>
                  </a:lnTo>
                  <a:lnTo>
                    <a:pt x="203" y="14"/>
                  </a:lnTo>
                  <a:lnTo>
                    <a:pt x="205" y="14"/>
                  </a:lnTo>
                  <a:lnTo>
                    <a:pt x="206" y="13"/>
                  </a:lnTo>
                  <a:lnTo>
                    <a:pt x="207" y="13"/>
                  </a:lnTo>
                  <a:lnTo>
                    <a:pt x="208" y="13"/>
                  </a:lnTo>
                  <a:lnTo>
                    <a:pt x="208" y="11"/>
                  </a:lnTo>
                  <a:lnTo>
                    <a:pt x="209" y="11"/>
                  </a:lnTo>
                  <a:lnTo>
                    <a:pt x="210" y="10"/>
                  </a:lnTo>
                  <a:lnTo>
                    <a:pt x="210" y="9"/>
                  </a:lnTo>
                  <a:lnTo>
                    <a:pt x="211" y="9"/>
                  </a:lnTo>
                  <a:lnTo>
                    <a:pt x="211" y="8"/>
                  </a:lnTo>
                  <a:lnTo>
                    <a:pt x="213" y="8"/>
                  </a:lnTo>
                  <a:lnTo>
                    <a:pt x="214" y="8"/>
                  </a:lnTo>
                  <a:lnTo>
                    <a:pt x="215" y="8"/>
                  </a:lnTo>
                  <a:lnTo>
                    <a:pt x="216" y="8"/>
                  </a:lnTo>
                  <a:lnTo>
                    <a:pt x="216" y="7"/>
                  </a:lnTo>
                  <a:lnTo>
                    <a:pt x="217" y="7"/>
                  </a:lnTo>
                  <a:lnTo>
                    <a:pt x="217" y="6"/>
                  </a:lnTo>
                  <a:lnTo>
                    <a:pt x="218" y="6"/>
                  </a:lnTo>
                  <a:lnTo>
                    <a:pt x="218" y="5"/>
                  </a:lnTo>
                  <a:lnTo>
                    <a:pt x="219" y="5"/>
                  </a:lnTo>
                  <a:lnTo>
                    <a:pt x="219" y="3"/>
                  </a:lnTo>
                  <a:lnTo>
                    <a:pt x="220" y="3"/>
                  </a:lnTo>
                  <a:lnTo>
                    <a:pt x="222" y="3"/>
                  </a:lnTo>
                  <a:lnTo>
                    <a:pt x="222" y="2"/>
                  </a:lnTo>
                  <a:lnTo>
                    <a:pt x="222" y="1"/>
                  </a:lnTo>
                  <a:lnTo>
                    <a:pt x="223" y="1"/>
                  </a:lnTo>
                  <a:lnTo>
                    <a:pt x="223" y="0"/>
                  </a:lnTo>
                  <a:lnTo>
                    <a:pt x="224" y="0"/>
                  </a:lnTo>
                  <a:lnTo>
                    <a:pt x="225" y="1"/>
                  </a:lnTo>
                  <a:lnTo>
                    <a:pt x="226" y="1"/>
                  </a:lnTo>
                  <a:lnTo>
                    <a:pt x="225" y="1"/>
                  </a:lnTo>
                  <a:lnTo>
                    <a:pt x="225" y="2"/>
                  </a:lnTo>
                  <a:lnTo>
                    <a:pt x="226" y="2"/>
                  </a:lnTo>
                  <a:lnTo>
                    <a:pt x="227" y="2"/>
                  </a:lnTo>
                  <a:lnTo>
                    <a:pt x="228" y="2"/>
                  </a:lnTo>
                  <a:lnTo>
                    <a:pt x="228" y="3"/>
                  </a:lnTo>
                  <a:lnTo>
                    <a:pt x="230" y="3"/>
                  </a:lnTo>
                  <a:lnTo>
                    <a:pt x="230" y="2"/>
                  </a:lnTo>
                  <a:lnTo>
                    <a:pt x="231" y="2"/>
                  </a:lnTo>
                  <a:lnTo>
                    <a:pt x="232" y="2"/>
                  </a:lnTo>
                  <a:lnTo>
                    <a:pt x="232" y="3"/>
                  </a:lnTo>
                  <a:lnTo>
                    <a:pt x="233" y="3"/>
                  </a:lnTo>
                  <a:lnTo>
                    <a:pt x="232" y="3"/>
                  </a:lnTo>
                  <a:lnTo>
                    <a:pt x="232" y="5"/>
                  </a:lnTo>
                  <a:lnTo>
                    <a:pt x="231" y="5"/>
                  </a:lnTo>
                  <a:lnTo>
                    <a:pt x="231" y="6"/>
                  </a:lnTo>
                  <a:lnTo>
                    <a:pt x="232" y="6"/>
                  </a:lnTo>
                  <a:lnTo>
                    <a:pt x="233" y="6"/>
                  </a:lnTo>
                  <a:lnTo>
                    <a:pt x="233" y="7"/>
                  </a:lnTo>
                  <a:lnTo>
                    <a:pt x="234" y="7"/>
                  </a:lnTo>
                  <a:lnTo>
                    <a:pt x="234" y="8"/>
                  </a:lnTo>
                  <a:lnTo>
                    <a:pt x="235" y="8"/>
                  </a:lnTo>
                  <a:lnTo>
                    <a:pt x="235" y="9"/>
                  </a:lnTo>
                  <a:lnTo>
                    <a:pt x="235" y="10"/>
                  </a:lnTo>
                  <a:lnTo>
                    <a:pt x="236" y="10"/>
                  </a:lnTo>
                  <a:lnTo>
                    <a:pt x="238" y="10"/>
                  </a:lnTo>
                  <a:lnTo>
                    <a:pt x="238" y="11"/>
                  </a:lnTo>
                  <a:lnTo>
                    <a:pt x="239" y="11"/>
                  </a:lnTo>
                  <a:lnTo>
                    <a:pt x="239" y="13"/>
                  </a:lnTo>
                  <a:lnTo>
                    <a:pt x="240" y="13"/>
                  </a:lnTo>
                  <a:lnTo>
                    <a:pt x="241" y="14"/>
                  </a:lnTo>
                  <a:lnTo>
                    <a:pt x="241" y="15"/>
                  </a:lnTo>
                  <a:lnTo>
                    <a:pt x="242" y="15"/>
                  </a:lnTo>
                  <a:lnTo>
                    <a:pt x="242" y="16"/>
                  </a:lnTo>
                  <a:lnTo>
                    <a:pt x="242" y="17"/>
                  </a:lnTo>
                  <a:lnTo>
                    <a:pt x="243" y="17"/>
                  </a:lnTo>
                  <a:lnTo>
                    <a:pt x="243" y="18"/>
                  </a:lnTo>
                  <a:lnTo>
                    <a:pt x="243" y="19"/>
                  </a:lnTo>
                  <a:lnTo>
                    <a:pt x="243" y="21"/>
                  </a:lnTo>
                  <a:lnTo>
                    <a:pt x="244" y="21"/>
                  </a:lnTo>
                  <a:lnTo>
                    <a:pt x="244" y="19"/>
                  </a:lnTo>
                  <a:lnTo>
                    <a:pt x="245" y="19"/>
                  </a:lnTo>
                  <a:lnTo>
                    <a:pt x="245" y="21"/>
                  </a:lnTo>
                  <a:lnTo>
                    <a:pt x="245" y="22"/>
                  </a:lnTo>
                  <a:lnTo>
                    <a:pt x="245" y="21"/>
                  </a:lnTo>
                  <a:lnTo>
                    <a:pt x="247" y="21"/>
                  </a:lnTo>
                  <a:lnTo>
                    <a:pt x="247" y="22"/>
                  </a:lnTo>
                  <a:lnTo>
                    <a:pt x="248" y="22"/>
                  </a:lnTo>
                  <a:lnTo>
                    <a:pt x="248" y="23"/>
                  </a:lnTo>
                  <a:lnTo>
                    <a:pt x="249" y="23"/>
                  </a:lnTo>
                  <a:lnTo>
                    <a:pt x="249" y="24"/>
                  </a:lnTo>
                  <a:lnTo>
                    <a:pt x="248" y="24"/>
                  </a:lnTo>
                  <a:lnTo>
                    <a:pt x="249" y="24"/>
                  </a:lnTo>
                  <a:lnTo>
                    <a:pt x="249" y="25"/>
                  </a:lnTo>
                  <a:lnTo>
                    <a:pt x="250" y="25"/>
                  </a:lnTo>
                  <a:lnTo>
                    <a:pt x="250" y="24"/>
                  </a:lnTo>
                  <a:lnTo>
                    <a:pt x="251" y="25"/>
                  </a:lnTo>
                  <a:lnTo>
                    <a:pt x="250" y="25"/>
                  </a:lnTo>
                  <a:lnTo>
                    <a:pt x="250" y="26"/>
                  </a:lnTo>
                  <a:lnTo>
                    <a:pt x="251" y="26"/>
                  </a:lnTo>
                  <a:lnTo>
                    <a:pt x="252" y="26"/>
                  </a:lnTo>
                  <a:lnTo>
                    <a:pt x="253" y="26"/>
                  </a:lnTo>
                  <a:lnTo>
                    <a:pt x="253" y="25"/>
                  </a:lnTo>
                  <a:lnTo>
                    <a:pt x="255" y="25"/>
                  </a:lnTo>
                  <a:lnTo>
                    <a:pt x="256" y="25"/>
                  </a:lnTo>
                  <a:lnTo>
                    <a:pt x="256" y="26"/>
                  </a:lnTo>
                  <a:lnTo>
                    <a:pt x="257" y="26"/>
                  </a:lnTo>
                  <a:lnTo>
                    <a:pt x="257" y="25"/>
                  </a:lnTo>
                  <a:lnTo>
                    <a:pt x="258" y="25"/>
                  </a:lnTo>
                  <a:lnTo>
                    <a:pt x="259" y="25"/>
                  </a:lnTo>
                  <a:lnTo>
                    <a:pt x="259" y="26"/>
                  </a:lnTo>
                  <a:lnTo>
                    <a:pt x="259" y="27"/>
                  </a:lnTo>
                  <a:lnTo>
                    <a:pt x="260" y="26"/>
                  </a:lnTo>
                  <a:lnTo>
                    <a:pt x="260" y="27"/>
                  </a:lnTo>
                  <a:lnTo>
                    <a:pt x="261" y="27"/>
                  </a:lnTo>
                  <a:lnTo>
                    <a:pt x="261" y="28"/>
                  </a:lnTo>
                  <a:lnTo>
                    <a:pt x="262" y="28"/>
                  </a:lnTo>
                  <a:lnTo>
                    <a:pt x="262" y="30"/>
                  </a:lnTo>
                  <a:lnTo>
                    <a:pt x="264" y="30"/>
                  </a:lnTo>
                  <a:lnTo>
                    <a:pt x="265" y="30"/>
                  </a:lnTo>
                  <a:lnTo>
                    <a:pt x="265" y="31"/>
                  </a:lnTo>
                  <a:lnTo>
                    <a:pt x="266" y="31"/>
                  </a:lnTo>
                  <a:lnTo>
                    <a:pt x="266" y="32"/>
                  </a:lnTo>
                  <a:lnTo>
                    <a:pt x="267" y="32"/>
                  </a:lnTo>
                  <a:lnTo>
                    <a:pt x="267" y="33"/>
                  </a:lnTo>
                  <a:lnTo>
                    <a:pt x="268" y="33"/>
                  </a:lnTo>
                  <a:lnTo>
                    <a:pt x="268" y="34"/>
                  </a:lnTo>
                  <a:lnTo>
                    <a:pt x="269" y="34"/>
                  </a:lnTo>
                  <a:lnTo>
                    <a:pt x="269" y="35"/>
                  </a:lnTo>
                  <a:lnTo>
                    <a:pt x="269" y="36"/>
                  </a:lnTo>
                  <a:lnTo>
                    <a:pt x="270" y="36"/>
                  </a:lnTo>
                  <a:lnTo>
                    <a:pt x="270" y="38"/>
                  </a:lnTo>
                  <a:lnTo>
                    <a:pt x="272" y="38"/>
                  </a:lnTo>
                  <a:lnTo>
                    <a:pt x="272" y="39"/>
                  </a:lnTo>
                  <a:lnTo>
                    <a:pt x="273" y="39"/>
                  </a:lnTo>
                  <a:lnTo>
                    <a:pt x="273" y="40"/>
                  </a:lnTo>
                  <a:lnTo>
                    <a:pt x="274" y="40"/>
                  </a:lnTo>
                  <a:lnTo>
                    <a:pt x="275" y="40"/>
                  </a:lnTo>
                  <a:lnTo>
                    <a:pt x="275" y="41"/>
                  </a:lnTo>
                  <a:lnTo>
                    <a:pt x="276" y="41"/>
                  </a:lnTo>
                  <a:lnTo>
                    <a:pt x="276" y="42"/>
                  </a:lnTo>
                  <a:lnTo>
                    <a:pt x="276" y="43"/>
                  </a:lnTo>
                  <a:lnTo>
                    <a:pt x="277" y="43"/>
                  </a:lnTo>
                  <a:lnTo>
                    <a:pt x="277" y="44"/>
                  </a:lnTo>
                  <a:lnTo>
                    <a:pt x="278" y="44"/>
                  </a:lnTo>
                  <a:lnTo>
                    <a:pt x="279" y="44"/>
                  </a:lnTo>
                  <a:lnTo>
                    <a:pt x="281" y="44"/>
                  </a:lnTo>
                  <a:lnTo>
                    <a:pt x="281" y="45"/>
                  </a:lnTo>
                  <a:lnTo>
                    <a:pt x="282" y="45"/>
                  </a:lnTo>
                  <a:lnTo>
                    <a:pt x="282" y="44"/>
                  </a:lnTo>
                  <a:lnTo>
                    <a:pt x="282" y="45"/>
                  </a:lnTo>
                  <a:lnTo>
                    <a:pt x="282" y="61"/>
                  </a:lnTo>
                  <a:lnTo>
                    <a:pt x="283" y="74"/>
                  </a:lnTo>
                  <a:lnTo>
                    <a:pt x="283" y="75"/>
                  </a:lnTo>
                  <a:lnTo>
                    <a:pt x="283" y="76"/>
                  </a:lnTo>
                  <a:lnTo>
                    <a:pt x="283" y="78"/>
                  </a:lnTo>
                  <a:lnTo>
                    <a:pt x="283" y="83"/>
                  </a:lnTo>
                  <a:lnTo>
                    <a:pt x="283" y="87"/>
                  </a:lnTo>
                  <a:lnTo>
                    <a:pt x="283" y="97"/>
                  </a:lnTo>
                  <a:lnTo>
                    <a:pt x="283" y="98"/>
                  </a:lnTo>
                  <a:lnTo>
                    <a:pt x="283" y="99"/>
                  </a:lnTo>
                  <a:lnTo>
                    <a:pt x="283" y="100"/>
                  </a:lnTo>
                  <a:lnTo>
                    <a:pt x="284" y="100"/>
                  </a:lnTo>
                  <a:lnTo>
                    <a:pt x="284" y="101"/>
                  </a:lnTo>
                  <a:lnTo>
                    <a:pt x="285" y="101"/>
                  </a:lnTo>
                  <a:lnTo>
                    <a:pt x="285" y="102"/>
                  </a:lnTo>
                  <a:lnTo>
                    <a:pt x="285" y="103"/>
                  </a:lnTo>
                  <a:lnTo>
                    <a:pt x="286" y="104"/>
                  </a:lnTo>
                  <a:lnTo>
                    <a:pt x="286" y="106"/>
                  </a:lnTo>
                  <a:lnTo>
                    <a:pt x="287" y="106"/>
                  </a:lnTo>
                  <a:lnTo>
                    <a:pt x="287" y="107"/>
                  </a:lnTo>
                  <a:lnTo>
                    <a:pt x="287" y="108"/>
                  </a:lnTo>
                  <a:lnTo>
                    <a:pt x="287" y="107"/>
                  </a:lnTo>
                  <a:lnTo>
                    <a:pt x="287" y="108"/>
                  </a:lnTo>
                  <a:lnTo>
                    <a:pt x="287" y="109"/>
                  </a:lnTo>
                  <a:lnTo>
                    <a:pt x="287" y="110"/>
                  </a:lnTo>
                  <a:lnTo>
                    <a:pt x="287" y="111"/>
                  </a:lnTo>
                  <a:lnTo>
                    <a:pt x="287" y="112"/>
                  </a:lnTo>
                  <a:lnTo>
                    <a:pt x="287" y="114"/>
                  </a:lnTo>
                  <a:lnTo>
                    <a:pt x="287" y="115"/>
                  </a:lnTo>
                  <a:lnTo>
                    <a:pt x="286" y="116"/>
                  </a:lnTo>
                  <a:lnTo>
                    <a:pt x="287" y="116"/>
                  </a:lnTo>
                  <a:lnTo>
                    <a:pt x="286" y="116"/>
                  </a:lnTo>
                  <a:lnTo>
                    <a:pt x="286" y="117"/>
                  </a:lnTo>
                  <a:lnTo>
                    <a:pt x="287" y="117"/>
                  </a:lnTo>
                  <a:lnTo>
                    <a:pt x="286" y="117"/>
                  </a:lnTo>
                  <a:lnTo>
                    <a:pt x="286" y="118"/>
                  </a:lnTo>
                  <a:lnTo>
                    <a:pt x="286" y="119"/>
                  </a:lnTo>
                  <a:lnTo>
                    <a:pt x="287" y="119"/>
                  </a:lnTo>
                  <a:lnTo>
                    <a:pt x="287" y="120"/>
                  </a:lnTo>
                  <a:lnTo>
                    <a:pt x="286" y="120"/>
                  </a:lnTo>
                  <a:lnTo>
                    <a:pt x="287" y="120"/>
                  </a:lnTo>
                  <a:lnTo>
                    <a:pt x="287" y="121"/>
                  </a:lnTo>
                  <a:lnTo>
                    <a:pt x="289" y="121"/>
                  </a:lnTo>
                  <a:lnTo>
                    <a:pt x="289" y="123"/>
                  </a:lnTo>
                  <a:lnTo>
                    <a:pt x="289" y="124"/>
                  </a:lnTo>
                  <a:lnTo>
                    <a:pt x="290" y="124"/>
                  </a:lnTo>
                  <a:lnTo>
                    <a:pt x="291" y="124"/>
                  </a:lnTo>
                  <a:lnTo>
                    <a:pt x="291" y="125"/>
                  </a:lnTo>
                  <a:lnTo>
                    <a:pt x="292" y="125"/>
                  </a:lnTo>
                  <a:lnTo>
                    <a:pt x="292" y="126"/>
                  </a:lnTo>
                  <a:lnTo>
                    <a:pt x="292" y="127"/>
                  </a:lnTo>
                  <a:lnTo>
                    <a:pt x="293" y="127"/>
                  </a:lnTo>
                  <a:lnTo>
                    <a:pt x="293" y="128"/>
                  </a:lnTo>
                  <a:lnTo>
                    <a:pt x="293" y="129"/>
                  </a:lnTo>
                  <a:lnTo>
                    <a:pt x="294" y="129"/>
                  </a:lnTo>
                  <a:lnTo>
                    <a:pt x="294" y="131"/>
                  </a:lnTo>
                  <a:lnTo>
                    <a:pt x="293" y="131"/>
                  </a:lnTo>
                  <a:lnTo>
                    <a:pt x="293" y="132"/>
                  </a:lnTo>
                  <a:lnTo>
                    <a:pt x="294" y="132"/>
                  </a:lnTo>
                  <a:lnTo>
                    <a:pt x="293" y="132"/>
                  </a:lnTo>
                  <a:lnTo>
                    <a:pt x="293" y="133"/>
                  </a:lnTo>
                  <a:lnTo>
                    <a:pt x="293" y="134"/>
                  </a:lnTo>
                  <a:lnTo>
                    <a:pt x="293" y="135"/>
                  </a:lnTo>
                  <a:lnTo>
                    <a:pt x="292" y="135"/>
                  </a:lnTo>
                  <a:lnTo>
                    <a:pt x="292" y="136"/>
                  </a:lnTo>
                  <a:lnTo>
                    <a:pt x="292" y="137"/>
                  </a:lnTo>
                  <a:lnTo>
                    <a:pt x="292" y="138"/>
                  </a:lnTo>
                  <a:lnTo>
                    <a:pt x="293" y="140"/>
                  </a:lnTo>
                  <a:lnTo>
                    <a:pt x="292" y="140"/>
                  </a:lnTo>
                  <a:lnTo>
                    <a:pt x="292" y="141"/>
                  </a:lnTo>
                  <a:lnTo>
                    <a:pt x="292" y="142"/>
                  </a:lnTo>
                  <a:lnTo>
                    <a:pt x="293" y="142"/>
                  </a:lnTo>
                  <a:lnTo>
                    <a:pt x="293" y="143"/>
                  </a:lnTo>
                  <a:lnTo>
                    <a:pt x="293" y="144"/>
                  </a:lnTo>
                  <a:lnTo>
                    <a:pt x="294" y="144"/>
                  </a:lnTo>
                  <a:lnTo>
                    <a:pt x="294" y="145"/>
                  </a:lnTo>
                  <a:lnTo>
                    <a:pt x="294" y="146"/>
                  </a:lnTo>
                  <a:lnTo>
                    <a:pt x="294" y="148"/>
                  </a:lnTo>
                  <a:lnTo>
                    <a:pt x="294" y="149"/>
                  </a:lnTo>
                  <a:lnTo>
                    <a:pt x="295" y="150"/>
                  </a:lnTo>
                  <a:lnTo>
                    <a:pt x="295" y="151"/>
                  </a:lnTo>
                  <a:lnTo>
                    <a:pt x="295" y="152"/>
                  </a:lnTo>
                  <a:lnTo>
                    <a:pt x="295" y="153"/>
                  </a:lnTo>
                  <a:lnTo>
                    <a:pt x="295" y="154"/>
                  </a:lnTo>
                  <a:lnTo>
                    <a:pt x="296" y="154"/>
                  </a:lnTo>
                  <a:lnTo>
                    <a:pt x="296" y="156"/>
                  </a:lnTo>
                  <a:lnTo>
                    <a:pt x="296" y="157"/>
                  </a:lnTo>
                  <a:lnTo>
                    <a:pt x="296" y="158"/>
                  </a:lnTo>
                  <a:lnTo>
                    <a:pt x="296" y="159"/>
                  </a:lnTo>
                  <a:lnTo>
                    <a:pt x="296" y="160"/>
                  </a:lnTo>
                  <a:lnTo>
                    <a:pt x="296" y="161"/>
                  </a:lnTo>
                  <a:lnTo>
                    <a:pt x="296" y="162"/>
                  </a:lnTo>
                  <a:lnTo>
                    <a:pt x="298" y="162"/>
                  </a:lnTo>
                  <a:lnTo>
                    <a:pt x="298" y="163"/>
                  </a:lnTo>
                  <a:lnTo>
                    <a:pt x="299" y="163"/>
                  </a:lnTo>
                  <a:lnTo>
                    <a:pt x="299" y="165"/>
                  </a:lnTo>
                  <a:lnTo>
                    <a:pt x="298" y="165"/>
                  </a:lnTo>
                  <a:lnTo>
                    <a:pt x="298" y="166"/>
                  </a:lnTo>
                  <a:lnTo>
                    <a:pt x="298" y="167"/>
                  </a:lnTo>
                  <a:lnTo>
                    <a:pt x="299" y="167"/>
                  </a:lnTo>
                  <a:lnTo>
                    <a:pt x="299" y="168"/>
                  </a:lnTo>
                  <a:lnTo>
                    <a:pt x="299" y="169"/>
                  </a:lnTo>
                  <a:lnTo>
                    <a:pt x="300" y="169"/>
                  </a:lnTo>
                  <a:lnTo>
                    <a:pt x="300" y="170"/>
                  </a:lnTo>
                  <a:lnTo>
                    <a:pt x="300" y="171"/>
                  </a:lnTo>
                  <a:lnTo>
                    <a:pt x="301" y="171"/>
                  </a:lnTo>
                  <a:lnTo>
                    <a:pt x="301" y="173"/>
                  </a:lnTo>
                  <a:lnTo>
                    <a:pt x="302" y="173"/>
                  </a:lnTo>
                  <a:lnTo>
                    <a:pt x="303" y="173"/>
                  </a:lnTo>
                  <a:lnTo>
                    <a:pt x="303" y="174"/>
                  </a:lnTo>
                  <a:lnTo>
                    <a:pt x="303" y="175"/>
                  </a:lnTo>
                  <a:lnTo>
                    <a:pt x="304" y="175"/>
                  </a:lnTo>
                  <a:lnTo>
                    <a:pt x="304" y="176"/>
                  </a:lnTo>
                  <a:lnTo>
                    <a:pt x="304" y="177"/>
                  </a:lnTo>
                  <a:lnTo>
                    <a:pt x="304" y="178"/>
                  </a:lnTo>
                  <a:lnTo>
                    <a:pt x="306" y="178"/>
                  </a:lnTo>
                  <a:lnTo>
                    <a:pt x="306" y="179"/>
                  </a:lnTo>
                  <a:lnTo>
                    <a:pt x="306" y="180"/>
                  </a:lnTo>
                  <a:lnTo>
                    <a:pt x="304" y="180"/>
                  </a:lnTo>
                  <a:lnTo>
                    <a:pt x="304" y="182"/>
                  </a:lnTo>
                  <a:lnTo>
                    <a:pt x="304" y="183"/>
                  </a:lnTo>
                  <a:lnTo>
                    <a:pt x="303" y="183"/>
                  </a:lnTo>
                  <a:lnTo>
                    <a:pt x="303" y="184"/>
                  </a:lnTo>
                  <a:lnTo>
                    <a:pt x="303" y="185"/>
                  </a:lnTo>
                  <a:lnTo>
                    <a:pt x="302" y="185"/>
                  </a:lnTo>
                  <a:lnTo>
                    <a:pt x="302" y="186"/>
                  </a:lnTo>
                  <a:lnTo>
                    <a:pt x="303" y="186"/>
                  </a:lnTo>
                  <a:lnTo>
                    <a:pt x="303" y="187"/>
                  </a:lnTo>
                  <a:lnTo>
                    <a:pt x="303" y="188"/>
                  </a:lnTo>
                  <a:lnTo>
                    <a:pt x="303" y="190"/>
                  </a:lnTo>
                  <a:lnTo>
                    <a:pt x="304" y="190"/>
                  </a:lnTo>
                  <a:lnTo>
                    <a:pt x="304" y="191"/>
                  </a:lnTo>
                  <a:lnTo>
                    <a:pt x="306" y="191"/>
                  </a:lnTo>
                  <a:lnTo>
                    <a:pt x="306" y="192"/>
                  </a:lnTo>
                  <a:lnTo>
                    <a:pt x="307" y="192"/>
                  </a:lnTo>
                  <a:lnTo>
                    <a:pt x="308" y="192"/>
                  </a:lnTo>
                  <a:lnTo>
                    <a:pt x="308" y="193"/>
                  </a:lnTo>
                  <a:lnTo>
                    <a:pt x="309" y="193"/>
                  </a:lnTo>
                  <a:lnTo>
                    <a:pt x="310" y="194"/>
                  </a:lnTo>
                  <a:lnTo>
                    <a:pt x="311" y="194"/>
                  </a:lnTo>
                  <a:lnTo>
                    <a:pt x="311" y="193"/>
                  </a:lnTo>
                  <a:lnTo>
                    <a:pt x="311" y="194"/>
                  </a:lnTo>
                  <a:lnTo>
                    <a:pt x="312" y="194"/>
                  </a:lnTo>
                  <a:lnTo>
                    <a:pt x="313" y="194"/>
                  </a:lnTo>
                  <a:lnTo>
                    <a:pt x="315" y="194"/>
                  </a:lnTo>
                  <a:lnTo>
                    <a:pt x="315" y="195"/>
                  </a:lnTo>
                  <a:lnTo>
                    <a:pt x="316" y="195"/>
                  </a:lnTo>
                  <a:lnTo>
                    <a:pt x="316" y="196"/>
                  </a:lnTo>
                  <a:lnTo>
                    <a:pt x="315" y="196"/>
                  </a:lnTo>
                  <a:lnTo>
                    <a:pt x="315" y="197"/>
                  </a:lnTo>
                  <a:lnTo>
                    <a:pt x="316" y="197"/>
                  </a:lnTo>
                  <a:lnTo>
                    <a:pt x="317" y="197"/>
                  </a:lnTo>
                  <a:lnTo>
                    <a:pt x="317" y="199"/>
                  </a:lnTo>
                  <a:lnTo>
                    <a:pt x="318" y="199"/>
                  </a:lnTo>
                  <a:lnTo>
                    <a:pt x="318" y="200"/>
                  </a:lnTo>
                  <a:lnTo>
                    <a:pt x="318" y="201"/>
                  </a:lnTo>
                  <a:lnTo>
                    <a:pt x="318" y="202"/>
                  </a:lnTo>
                  <a:lnTo>
                    <a:pt x="319" y="202"/>
                  </a:lnTo>
                  <a:lnTo>
                    <a:pt x="319" y="203"/>
                  </a:lnTo>
                  <a:lnTo>
                    <a:pt x="319" y="204"/>
                  </a:lnTo>
                  <a:lnTo>
                    <a:pt x="319" y="205"/>
                  </a:lnTo>
                  <a:lnTo>
                    <a:pt x="319" y="207"/>
                  </a:lnTo>
                  <a:lnTo>
                    <a:pt x="320" y="207"/>
                  </a:lnTo>
                  <a:lnTo>
                    <a:pt x="320" y="208"/>
                  </a:lnTo>
                  <a:lnTo>
                    <a:pt x="321" y="208"/>
                  </a:lnTo>
                  <a:lnTo>
                    <a:pt x="321" y="209"/>
                  </a:lnTo>
                  <a:lnTo>
                    <a:pt x="320" y="209"/>
                  </a:lnTo>
                  <a:lnTo>
                    <a:pt x="320" y="210"/>
                  </a:lnTo>
                  <a:lnTo>
                    <a:pt x="321" y="210"/>
                  </a:lnTo>
                  <a:lnTo>
                    <a:pt x="321" y="211"/>
                  </a:lnTo>
                  <a:lnTo>
                    <a:pt x="320" y="211"/>
                  </a:lnTo>
                  <a:lnTo>
                    <a:pt x="321" y="211"/>
                  </a:lnTo>
                  <a:lnTo>
                    <a:pt x="321" y="212"/>
                  </a:lnTo>
                  <a:lnTo>
                    <a:pt x="321" y="213"/>
                  </a:lnTo>
                  <a:lnTo>
                    <a:pt x="321" y="215"/>
                  </a:lnTo>
                  <a:lnTo>
                    <a:pt x="321" y="216"/>
                  </a:lnTo>
                  <a:lnTo>
                    <a:pt x="323" y="216"/>
                  </a:lnTo>
                  <a:lnTo>
                    <a:pt x="324" y="216"/>
                  </a:lnTo>
                  <a:lnTo>
                    <a:pt x="324" y="215"/>
                  </a:lnTo>
                  <a:lnTo>
                    <a:pt x="325" y="215"/>
                  </a:lnTo>
                  <a:lnTo>
                    <a:pt x="326" y="216"/>
                  </a:lnTo>
                  <a:lnTo>
                    <a:pt x="327" y="216"/>
                  </a:lnTo>
                  <a:lnTo>
                    <a:pt x="327" y="217"/>
                  </a:lnTo>
                  <a:lnTo>
                    <a:pt x="328" y="217"/>
                  </a:lnTo>
                  <a:lnTo>
                    <a:pt x="328" y="218"/>
                  </a:lnTo>
                  <a:lnTo>
                    <a:pt x="327" y="218"/>
                  </a:lnTo>
                  <a:lnTo>
                    <a:pt x="327" y="219"/>
                  </a:lnTo>
                  <a:lnTo>
                    <a:pt x="327" y="220"/>
                  </a:lnTo>
                  <a:lnTo>
                    <a:pt x="328" y="220"/>
                  </a:lnTo>
                  <a:lnTo>
                    <a:pt x="329" y="220"/>
                  </a:lnTo>
                  <a:lnTo>
                    <a:pt x="331" y="220"/>
                  </a:lnTo>
                  <a:lnTo>
                    <a:pt x="331" y="221"/>
                  </a:lnTo>
                  <a:lnTo>
                    <a:pt x="332" y="221"/>
                  </a:lnTo>
                  <a:lnTo>
                    <a:pt x="332" y="220"/>
                  </a:lnTo>
                  <a:lnTo>
                    <a:pt x="333" y="220"/>
                  </a:lnTo>
                  <a:lnTo>
                    <a:pt x="334" y="220"/>
                  </a:lnTo>
                  <a:lnTo>
                    <a:pt x="335" y="220"/>
                  </a:lnTo>
                  <a:lnTo>
                    <a:pt x="336" y="220"/>
                  </a:lnTo>
                  <a:lnTo>
                    <a:pt x="336" y="221"/>
                  </a:lnTo>
                  <a:lnTo>
                    <a:pt x="337" y="221"/>
                  </a:lnTo>
                  <a:lnTo>
                    <a:pt x="337" y="222"/>
                  </a:lnTo>
                  <a:lnTo>
                    <a:pt x="338" y="222"/>
                  </a:lnTo>
                  <a:lnTo>
                    <a:pt x="338" y="221"/>
                  </a:lnTo>
                  <a:lnTo>
                    <a:pt x="340" y="221"/>
                  </a:lnTo>
                  <a:lnTo>
                    <a:pt x="340" y="222"/>
                  </a:lnTo>
                  <a:lnTo>
                    <a:pt x="341" y="222"/>
                  </a:lnTo>
                  <a:lnTo>
                    <a:pt x="341" y="224"/>
                  </a:lnTo>
                  <a:lnTo>
                    <a:pt x="342" y="224"/>
                  </a:lnTo>
                  <a:lnTo>
                    <a:pt x="343" y="224"/>
                  </a:lnTo>
                  <a:lnTo>
                    <a:pt x="343" y="225"/>
                  </a:lnTo>
                  <a:lnTo>
                    <a:pt x="344" y="225"/>
                  </a:lnTo>
                  <a:lnTo>
                    <a:pt x="344" y="226"/>
                  </a:lnTo>
                  <a:lnTo>
                    <a:pt x="345" y="226"/>
                  </a:lnTo>
                  <a:lnTo>
                    <a:pt x="346" y="226"/>
                  </a:lnTo>
                  <a:lnTo>
                    <a:pt x="348" y="226"/>
                  </a:lnTo>
                  <a:lnTo>
                    <a:pt x="349" y="227"/>
                  </a:lnTo>
                  <a:lnTo>
                    <a:pt x="350" y="227"/>
                  </a:lnTo>
                  <a:lnTo>
                    <a:pt x="351" y="227"/>
                  </a:lnTo>
                  <a:lnTo>
                    <a:pt x="351" y="228"/>
                  </a:lnTo>
                  <a:lnTo>
                    <a:pt x="351" y="229"/>
                  </a:lnTo>
                  <a:lnTo>
                    <a:pt x="352" y="229"/>
                  </a:lnTo>
                  <a:lnTo>
                    <a:pt x="352" y="230"/>
                  </a:lnTo>
                  <a:lnTo>
                    <a:pt x="352" y="232"/>
                  </a:lnTo>
                  <a:lnTo>
                    <a:pt x="352" y="233"/>
                  </a:lnTo>
                  <a:lnTo>
                    <a:pt x="352" y="234"/>
                  </a:lnTo>
                  <a:lnTo>
                    <a:pt x="352" y="235"/>
                  </a:lnTo>
                  <a:lnTo>
                    <a:pt x="352" y="236"/>
                  </a:lnTo>
                  <a:lnTo>
                    <a:pt x="352" y="237"/>
                  </a:lnTo>
                  <a:lnTo>
                    <a:pt x="353" y="237"/>
                  </a:lnTo>
                  <a:lnTo>
                    <a:pt x="353" y="238"/>
                  </a:lnTo>
                  <a:lnTo>
                    <a:pt x="353" y="239"/>
                  </a:lnTo>
                  <a:lnTo>
                    <a:pt x="354" y="239"/>
                  </a:lnTo>
                  <a:lnTo>
                    <a:pt x="354" y="241"/>
                  </a:lnTo>
                  <a:lnTo>
                    <a:pt x="353" y="241"/>
                  </a:lnTo>
                  <a:lnTo>
                    <a:pt x="354" y="241"/>
                  </a:lnTo>
                  <a:lnTo>
                    <a:pt x="354" y="242"/>
                  </a:lnTo>
                  <a:lnTo>
                    <a:pt x="354" y="243"/>
                  </a:lnTo>
                  <a:lnTo>
                    <a:pt x="355" y="243"/>
                  </a:lnTo>
                  <a:lnTo>
                    <a:pt x="355" y="244"/>
                  </a:lnTo>
                  <a:lnTo>
                    <a:pt x="355" y="245"/>
                  </a:lnTo>
                  <a:lnTo>
                    <a:pt x="355" y="246"/>
                  </a:lnTo>
                  <a:lnTo>
                    <a:pt x="357" y="246"/>
                  </a:lnTo>
                  <a:lnTo>
                    <a:pt x="357" y="247"/>
                  </a:lnTo>
                  <a:lnTo>
                    <a:pt x="355" y="247"/>
                  </a:lnTo>
                  <a:lnTo>
                    <a:pt x="355" y="249"/>
                  </a:lnTo>
                  <a:lnTo>
                    <a:pt x="355" y="250"/>
                  </a:lnTo>
                  <a:lnTo>
                    <a:pt x="355" y="251"/>
                  </a:lnTo>
                  <a:lnTo>
                    <a:pt x="357" y="251"/>
                  </a:lnTo>
                  <a:lnTo>
                    <a:pt x="357" y="252"/>
                  </a:lnTo>
                  <a:lnTo>
                    <a:pt x="358" y="252"/>
                  </a:lnTo>
                  <a:lnTo>
                    <a:pt x="358" y="253"/>
                  </a:lnTo>
                  <a:lnTo>
                    <a:pt x="358" y="254"/>
                  </a:lnTo>
                  <a:lnTo>
                    <a:pt x="358" y="255"/>
                  </a:lnTo>
                  <a:lnTo>
                    <a:pt x="359" y="255"/>
                  </a:lnTo>
                  <a:lnTo>
                    <a:pt x="359" y="256"/>
                  </a:lnTo>
                  <a:lnTo>
                    <a:pt x="359" y="258"/>
                  </a:lnTo>
                  <a:lnTo>
                    <a:pt x="360" y="258"/>
                  </a:lnTo>
                  <a:lnTo>
                    <a:pt x="359" y="258"/>
                  </a:lnTo>
                  <a:lnTo>
                    <a:pt x="359" y="259"/>
                  </a:lnTo>
                  <a:lnTo>
                    <a:pt x="359" y="260"/>
                  </a:lnTo>
                  <a:lnTo>
                    <a:pt x="360" y="260"/>
                  </a:lnTo>
                  <a:lnTo>
                    <a:pt x="360" y="261"/>
                  </a:lnTo>
                  <a:lnTo>
                    <a:pt x="359" y="261"/>
                  </a:lnTo>
                  <a:lnTo>
                    <a:pt x="359" y="262"/>
                  </a:lnTo>
                  <a:lnTo>
                    <a:pt x="359" y="263"/>
                  </a:lnTo>
                  <a:lnTo>
                    <a:pt x="359" y="264"/>
                  </a:lnTo>
                  <a:lnTo>
                    <a:pt x="359" y="263"/>
                  </a:lnTo>
                  <a:lnTo>
                    <a:pt x="360" y="263"/>
                  </a:lnTo>
                  <a:lnTo>
                    <a:pt x="361" y="263"/>
                  </a:lnTo>
                  <a:lnTo>
                    <a:pt x="361" y="264"/>
                  </a:lnTo>
                  <a:lnTo>
                    <a:pt x="360" y="264"/>
                  </a:lnTo>
                  <a:lnTo>
                    <a:pt x="360" y="266"/>
                  </a:lnTo>
                  <a:lnTo>
                    <a:pt x="361" y="266"/>
                  </a:lnTo>
                  <a:lnTo>
                    <a:pt x="360" y="266"/>
                  </a:lnTo>
                  <a:lnTo>
                    <a:pt x="360" y="267"/>
                  </a:lnTo>
                  <a:lnTo>
                    <a:pt x="360" y="268"/>
                  </a:lnTo>
                  <a:lnTo>
                    <a:pt x="361" y="268"/>
                  </a:lnTo>
                  <a:lnTo>
                    <a:pt x="361" y="269"/>
                  </a:lnTo>
                  <a:lnTo>
                    <a:pt x="361" y="270"/>
                  </a:lnTo>
                  <a:lnTo>
                    <a:pt x="361" y="269"/>
                  </a:lnTo>
                  <a:lnTo>
                    <a:pt x="362" y="269"/>
                  </a:lnTo>
                  <a:lnTo>
                    <a:pt x="362" y="270"/>
                  </a:lnTo>
                  <a:lnTo>
                    <a:pt x="363" y="270"/>
                  </a:lnTo>
                  <a:lnTo>
                    <a:pt x="363" y="271"/>
                  </a:lnTo>
                  <a:lnTo>
                    <a:pt x="365" y="271"/>
                  </a:lnTo>
                  <a:lnTo>
                    <a:pt x="365" y="272"/>
                  </a:lnTo>
                  <a:lnTo>
                    <a:pt x="363" y="272"/>
                  </a:lnTo>
                  <a:lnTo>
                    <a:pt x="363" y="273"/>
                  </a:lnTo>
                  <a:lnTo>
                    <a:pt x="363" y="275"/>
                  </a:lnTo>
                  <a:lnTo>
                    <a:pt x="365" y="275"/>
                  </a:lnTo>
                  <a:lnTo>
                    <a:pt x="365" y="276"/>
                  </a:lnTo>
                  <a:lnTo>
                    <a:pt x="363" y="276"/>
                  </a:lnTo>
                  <a:lnTo>
                    <a:pt x="362" y="276"/>
                  </a:lnTo>
                  <a:lnTo>
                    <a:pt x="362" y="277"/>
                  </a:lnTo>
                  <a:lnTo>
                    <a:pt x="362" y="278"/>
                  </a:lnTo>
                  <a:lnTo>
                    <a:pt x="363" y="277"/>
                  </a:lnTo>
                  <a:lnTo>
                    <a:pt x="363" y="278"/>
                  </a:lnTo>
                  <a:lnTo>
                    <a:pt x="362" y="278"/>
                  </a:lnTo>
                  <a:lnTo>
                    <a:pt x="362" y="279"/>
                  </a:lnTo>
                  <a:lnTo>
                    <a:pt x="363" y="279"/>
                  </a:lnTo>
                  <a:lnTo>
                    <a:pt x="362" y="280"/>
                  </a:lnTo>
                  <a:lnTo>
                    <a:pt x="362" y="281"/>
                  </a:lnTo>
                  <a:lnTo>
                    <a:pt x="362" y="283"/>
                  </a:lnTo>
                  <a:lnTo>
                    <a:pt x="362" y="284"/>
                  </a:lnTo>
                  <a:lnTo>
                    <a:pt x="362" y="285"/>
                  </a:lnTo>
                  <a:lnTo>
                    <a:pt x="362" y="286"/>
                  </a:lnTo>
                  <a:lnTo>
                    <a:pt x="363" y="287"/>
                  </a:lnTo>
                  <a:lnTo>
                    <a:pt x="363" y="288"/>
                  </a:lnTo>
                  <a:lnTo>
                    <a:pt x="363" y="289"/>
                  </a:lnTo>
                  <a:lnTo>
                    <a:pt x="365" y="289"/>
                  </a:lnTo>
                  <a:lnTo>
                    <a:pt x="366" y="289"/>
                  </a:lnTo>
                  <a:lnTo>
                    <a:pt x="367" y="289"/>
                  </a:lnTo>
                  <a:lnTo>
                    <a:pt x="368" y="289"/>
                  </a:lnTo>
                  <a:lnTo>
                    <a:pt x="369" y="289"/>
                  </a:lnTo>
                  <a:lnTo>
                    <a:pt x="370" y="289"/>
                  </a:lnTo>
                  <a:lnTo>
                    <a:pt x="371" y="289"/>
                  </a:lnTo>
                  <a:lnTo>
                    <a:pt x="372" y="289"/>
                  </a:lnTo>
                  <a:lnTo>
                    <a:pt x="372" y="291"/>
                  </a:lnTo>
                  <a:lnTo>
                    <a:pt x="374" y="291"/>
                  </a:lnTo>
                  <a:lnTo>
                    <a:pt x="374" y="292"/>
                  </a:lnTo>
                  <a:lnTo>
                    <a:pt x="374" y="293"/>
                  </a:lnTo>
                  <a:lnTo>
                    <a:pt x="375" y="293"/>
                  </a:lnTo>
                  <a:lnTo>
                    <a:pt x="376" y="293"/>
                  </a:lnTo>
                  <a:lnTo>
                    <a:pt x="376" y="294"/>
                  </a:lnTo>
                  <a:lnTo>
                    <a:pt x="376" y="295"/>
                  </a:lnTo>
                  <a:lnTo>
                    <a:pt x="377" y="295"/>
                  </a:lnTo>
                  <a:lnTo>
                    <a:pt x="377" y="296"/>
                  </a:lnTo>
                  <a:lnTo>
                    <a:pt x="376" y="296"/>
                  </a:lnTo>
                  <a:lnTo>
                    <a:pt x="376" y="297"/>
                  </a:lnTo>
                  <a:lnTo>
                    <a:pt x="375" y="297"/>
                  </a:lnTo>
                  <a:lnTo>
                    <a:pt x="375" y="298"/>
                  </a:lnTo>
                  <a:lnTo>
                    <a:pt x="375" y="300"/>
                  </a:lnTo>
                  <a:lnTo>
                    <a:pt x="376" y="300"/>
                  </a:lnTo>
                  <a:lnTo>
                    <a:pt x="376" y="301"/>
                  </a:lnTo>
                  <a:lnTo>
                    <a:pt x="375" y="301"/>
                  </a:lnTo>
                  <a:lnTo>
                    <a:pt x="375" y="302"/>
                  </a:lnTo>
                  <a:lnTo>
                    <a:pt x="375" y="303"/>
                  </a:lnTo>
                  <a:lnTo>
                    <a:pt x="375" y="304"/>
                  </a:lnTo>
                  <a:lnTo>
                    <a:pt x="374" y="304"/>
                  </a:lnTo>
                  <a:lnTo>
                    <a:pt x="375" y="304"/>
                  </a:lnTo>
                  <a:lnTo>
                    <a:pt x="375" y="305"/>
                  </a:lnTo>
                  <a:lnTo>
                    <a:pt x="375" y="306"/>
                  </a:lnTo>
                  <a:lnTo>
                    <a:pt x="375" y="308"/>
                  </a:lnTo>
                  <a:lnTo>
                    <a:pt x="376" y="308"/>
                  </a:lnTo>
                  <a:lnTo>
                    <a:pt x="376" y="309"/>
                  </a:lnTo>
                  <a:lnTo>
                    <a:pt x="376" y="310"/>
                  </a:lnTo>
                  <a:lnTo>
                    <a:pt x="376" y="311"/>
                  </a:lnTo>
                  <a:lnTo>
                    <a:pt x="376" y="312"/>
                  </a:lnTo>
                  <a:lnTo>
                    <a:pt x="376" y="313"/>
                  </a:lnTo>
                  <a:lnTo>
                    <a:pt x="376" y="314"/>
                  </a:lnTo>
                  <a:lnTo>
                    <a:pt x="376" y="315"/>
                  </a:lnTo>
                  <a:lnTo>
                    <a:pt x="376" y="317"/>
                  </a:lnTo>
                  <a:lnTo>
                    <a:pt x="376" y="318"/>
                  </a:lnTo>
                  <a:lnTo>
                    <a:pt x="376" y="319"/>
                  </a:lnTo>
                  <a:lnTo>
                    <a:pt x="377" y="319"/>
                  </a:lnTo>
                  <a:lnTo>
                    <a:pt x="378" y="319"/>
                  </a:lnTo>
                  <a:lnTo>
                    <a:pt x="378" y="320"/>
                  </a:lnTo>
                  <a:lnTo>
                    <a:pt x="378" y="321"/>
                  </a:lnTo>
                  <a:lnTo>
                    <a:pt x="379" y="321"/>
                  </a:lnTo>
                  <a:lnTo>
                    <a:pt x="379" y="322"/>
                  </a:lnTo>
                  <a:lnTo>
                    <a:pt x="378" y="322"/>
                  </a:lnTo>
                  <a:lnTo>
                    <a:pt x="378" y="323"/>
                  </a:lnTo>
                  <a:lnTo>
                    <a:pt x="378" y="325"/>
                  </a:lnTo>
                  <a:lnTo>
                    <a:pt x="379" y="325"/>
                  </a:lnTo>
                  <a:lnTo>
                    <a:pt x="380" y="326"/>
                  </a:lnTo>
                  <a:lnTo>
                    <a:pt x="380" y="327"/>
                  </a:lnTo>
                  <a:lnTo>
                    <a:pt x="380" y="328"/>
                  </a:lnTo>
                  <a:lnTo>
                    <a:pt x="382" y="328"/>
                  </a:lnTo>
                  <a:lnTo>
                    <a:pt x="382" y="329"/>
                  </a:lnTo>
                  <a:lnTo>
                    <a:pt x="383" y="330"/>
                  </a:lnTo>
                  <a:lnTo>
                    <a:pt x="383" y="331"/>
                  </a:lnTo>
                  <a:lnTo>
                    <a:pt x="384" y="331"/>
                  </a:lnTo>
                  <a:lnTo>
                    <a:pt x="385" y="331"/>
                  </a:lnTo>
                  <a:lnTo>
                    <a:pt x="386" y="331"/>
                  </a:lnTo>
                  <a:lnTo>
                    <a:pt x="386" y="332"/>
                  </a:lnTo>
                  <a:lnTo>
                    <a:pt x="386" y="334"/>
                  </a:lnTo>
                  <a:lnTo>
                    <a:pt x="387" y="334"/>
                  </a:lnTo>
                  <a:lnTo>
                    <a:pt x="388" y="335"/>
                  </a:lnTo>
                  <a:lnTo>
                    <a:pt x="388" y="336"/>
                  </a:lnTo>
                  <a:lnTo>
                    <a:pt x="388" y="337"/>
                  </a:lnTo>
                  <a:lnTo>
                    <a:pt x="389" y="337"/>
                  </a:lnTo>
                  <a:lnTo>
                    <a:pt x="389" y="338"/>
                  </a:lnTo>
                  <a:lnTo>
                    <a:pt x="389" y="339"/>
                  </a:lnTo>
                  <a:lnTo>
                    <a:pt x="389" y="340"/>
                  </a:lnTo>
                  <a:lnTo>
                    <a:pt x="389" y="342"/>
                  </a:lnTo>
                  <a:lnTo>
                    <a:pt x="391" y="342"/>
                  </a:lnTo>
                  <a:lnTo>
                    <a:pt x="391" y="343"/>
                  </a:lnTo>
                  <a:lnTo>
                    <a:pt x="391" y="344"/>
                  </a:lnTo>
                  <a:lnTo>
                    <a:pt x="389" y="344"/>
                  </a:lnTo>
                  <a:lnTo>
                    <a:pt x="389" y="345"/>
                  </a:lnTo>
                  <a:lnTo>
                    <a:pt x="389" y="346"/>
                  </a:lnTo>
                  <a:lnTo>
                    <a:pt x="389" y="347"/>
                  </a:lnTo>
                  <a:lnTo>
                    <a:pt x="389" y="348"/>
                  </a:lnTo>
                  <a:lnTo>
                    <a:pt x="391" y="348"/>
                  </a:lnTo>
                  <a:lnTo>
                    <a:pt x="391" y="350"/>
                  </a:lnTo>
                  <a:lnTo>
                    <a:pt x="392" y="350"/>
                  </a:lnTo>
                  <a:lnTo>
                    <a:pt x="392" y="351"/>
                  </a:lnTo>
                  <a:lnTo>
                    <a:pt x="392" y="352"/>
                  </a:lnTo>
                  <a:lnTo>
                    <a:pt x="392" y="353"/>
                  </a:lnTo>
                  <a:lnTo>
                    <a:pt x="392" y="354"/>
                  </a:lnTo>
                  <a:lnTo>
                    <a:pt x="393" y="354"/>
                  </a:lnTo>
                  <a:lnTo>
                    <a:pt x="393" y="355"/>
                  </a:lnTo>
                  <a:lnTo>
                    <a:pt x="394" y="355"/>
                  </a:lnTo>
                  <a:lnTo>
                    <a:pt x="395" y="355"/>
                  </a:lnTo>
                  <a:lnTo>
                    <a:pt x="396" y="355"/>
                  </a:lnTo>
                  <a:lnTo>
                    <a:pt x="397" y="355"/>
                  </a:lnTo>
                  <a:lnTo>
                    <a:pt x="397" y="356"/>
                  </a:lnTo>
                  <a:lnTo>
                    <a:pt x="397" y="357"/>
                  </a:lnTo>
                  <a:lnTo>
                    <a:pt x="399" y="357"/>
                  </a:lnTo>
                  <a:lnTo>
                    <a:pt x="400" y="357"/>
                  </a:lnTo>
                  <a:lnTo>
                    <a:pt x="400" y="356"/>
                  </a:lnTo>
                  <a:lnTo>
                    <a:pt x="401" y="356"/>
                  </a:lnTo>
                  <a:lnTo>
                    <a:pt x="402" y="356"/>
                  </a:lnTo>
                  <a:lnTo>
                    <a:pt x="402" y="355"/>
                  </a:lnTo>
                  <a:lnTo>
                    <a:pt x="403" y="355"/>
                  </a:lnTo>
                  <a:lnTo>
                    <a:pt x="404" y="355"/>
                  </a:lnTo>
                  <a:lnTo>
                    <a:pt x="405" y="355"/>
                  </a:lnTo>
                  <a:lnTo>
                    <a:pt x="407" y="354"/>
                  </a:lnTo>
                  <a:lnTo>
                    <a:pt x="407" y="355"/>
                  </a:lnTo>
                  <a:lnTo>
                    <a:pt x="408" y="355"/>
                  </a:lnTo>
                  <a:lnTo>
                    <a:pt x="408" y="356"/>
                  </a:lnTo>
                  <a:lnTo>
                    <a:pt x="407" y="357"/>
                  </a:lnTo>
                  <a:lnTo>
                    <a:pt x="407" y="359"/>
                  </a:lnTo>
                  <a:lnTo>
                    <a:pt x="407" y="360"/>
                  </a:lnTo>
                  <a:lnTo>
                    <a:pt x="407" y="361"/>
                  </a:lnTo>
                  <a:lnTo>
                    <a:pt x="407" y="362"/>
                  </a:lnTo>
                  <a:lnTo>
                    <a:pt x="407" y="363"/>
                  </a:lnTo>
                  <a:lnTo>
                    <a:pt x="408" y="363"/>
                  </a:lnTo>
                  <a:lnTo>
                    <a:pt x="408" y="364"/>
                  </a:lnTo>
                  <a:lnTo>
                    <a:pt x="408" y="365"/>
                  </a:lnTo>
                  <a:lnTo>
                    <a:pt x="408" y="367"/>
                  </a:lnTo>
                  <a:lnTo>
                    <a:pt x="408" y="368"/>
                  </a:lnTo>
                  <a:lnTo>
                    <a:pt x="408" y="369"/>
                  </a:lnTo>
                  <a:lnTo>
                    <a:pt x="408" y="370"/>
                  </a:lnTo>
                  <a:lnTo>
                    <a:pt x="408" y="371"/>
                  </a:lnTo>
                  <a:lnTo>
                    <a:pt x="408" y="372"/>
                  </a:lnTo>
                  <a:lnTo>
                    <a:pt x="408" y="373"/>
                  </a:lnTo>
                  <a:lnTo>
                    <a:pt x="407" y="374"/>
                  </a:lnTo>
                  <a:lnTo>
                    <a:pt x="407" y="376"/>
                  </a:lnTo>
                  <a:lnTo>
                    <a:pt x="407" y="377"/>
                  </a:lnTo>
                  <a:lnTo>
                    <a:pt x="408" y="377"/>
                  </a:lnTo>
                  <a:lnTo>
                    <a:pt x="408" y="378"/>
                  </a:lnTo>
                  <a:lnTo>
                    <a:pt x="408" y="379"/>
                  </a:lnTo>
                  <a:lnTo>
                    <a:pt x="409" y="379"/>
                  </a:lnTo>
                  <a:lnTo>
                    <a:pt x="410" y="379"/>
                  </a:lnTo>
                  <a:lnTo>
                    <a:pt x="410" y="380"/>
                  </a:lnTo>
                  <a:lnTo>
                    <a:pt x="410" y="381"/>
                  </a:lnTo>
                  <a:lnTo>
                    <a:pt x="410" y="382"/>
                  </a:lnTo>
                  <a:lnTo>
                    <a:pt x="411" y="384"/>
                  </a:lnTo>
                  <a:lnTo>
                    <a:pt x="411" y="385"/>
                  </a:lnTo>
                  <a:lnTo>
                    <a:pt x="410" y="385"/>
                  </a:lnTo>
                  <a:lnTo>
                    <a:pt x="410" y="386"/>
                  </a:lnTo>
                  <a:lnTo>
                    <a:pt x="409" y="387"/>
                  </a:lnTo>
                  <a:lnTo>
                    <a:pt x="408" y="387"/>
                  </a:lnTo>
                  <a:lnTo>
                    <a:pt x="407" y="388"/>
                  </a:lnTo>
                  <a:lnTo>
                    <a:pt x="405" y="388"/>
                  </a:lnTo>
                  <a:lnTo>
                    <a:pt x="405" y="387"/>
                  </a:lnTo>
                  <a:lnTo>
                    <a:pt x="404" y="387"/>
                  </a:lnTo>
                  <a:lnTo>
                    <a:pt x="403" y="387"/>
                  </a:lnTo>
                  <a:lnTo>
                    <a:pt x="403" y="388"/>
                  </a:lnTo>
                  <a:lnTo>
                    <a:pt x="402" y="388"/>
                  </a:lnTo>
                  <a:lnTo>
                    <a:pt x="401" y="387"/>
                  </a:lnTo>
                  <a:lnTo>
                    <a:pt x="400" y="387"/>
                  </a:lnTo>
                  <a:lnTo>
                    <a:pt x="400" y="388"/>
                  </a:lnTo>
                  <a:lnTo>
                    <a:pt x="400" y="389"/>
                  </a:lnTo>
                  <a:lnTo>
                    <a:pt x="400" y="390"/>
                  </a:lnTo>
                  <a:lnTo>
                    <a:pt x="400" y="391"/>
                  </a:lnTo>
                  <a:lnTo>
                    <a:pt x="400" y="393"/>
                  </a:lnTo>
                  <a:lnTo>
                    <a:pt x="399" y="393"/>
                  </a:lnTo>
                  <a:lnTo>
                    <a:pt x="397" y="393"/>
                  </a:lnTo>
                  <a:lnTo>
                    <a:pt x="397" y="394"/>
                  </a:lnTo>
                  <a:lnTo>
                    <a:pt x="396" y="394"/>
                  </a:lnTo>
                  <a:lnTo>
                    <a:pt x="396" y="395"/>
                  </a:lnTo>
                  <a:lnTo>
                    <a:pt x="396" y="396"/>
                  </a:lnTo>
                  <a:lnTo>
                    <a:pt x="396" y="397"/>
                  </a:lnTo>
                  <a:lnTo>
                    <a:pt x="397" y="397"/>
                  </a:lnTo>
                  <a:lnTo>
                    <a:pt x="397" y="398"/>
                  </a:lnTo>
                  <a:lnTo>
                    <a:pt x="399" y="398"/>
                  </a:lnTo>
                  <a:lnTo>
                    <a:pt x="399" y="399"/>
                  </a:lnTo>
                  <a:lnTo>
                    <a:pt x="397" y="399"/>
                  </a:lnTo>
                  <a:lnTo>
                    <a:pt x="397" y="401"/>
                  </a:lnTo>
                  <a:lnTo>
                    <a:pt x="397" y="402"/>
                  </a:lnTo>
                  <a:lnTo>
                    <a:pt x="397" y="403"/>
                  </a:lnTo>
                  <a:lnTo>
                    <a:pt x="399" y="403"/>
                  </a:lnTo>
                  <a:lnTo>
                    <a:pt x="399" y="404"/>
                  </a:lnTo>
                  <a:lnTo>
                    <a:pt x="400" y="404"/>
                  </a:lnTo>
                  <a:lnTo>
                    <a:pt x="401" y="404"/>
                  </a:lnTo>
                  <a:lnTo>
                    <a:pt x="401" y="405"/>
                  </a:lnTo>
                  <a:lnTo>
                    <a:pt x="402" y="405"/>
                  </a:lnTo>
                  <a:lnTo>
                    <a:pt x="402" y="404"/>
                  </a:lnTo>
                  <a:lnTo>
                    <a:pt x="403" y="404"/>
                  </a:lnTo>
                  <a:lnTo>
                    <a:pt x="403" y="403"/>
                  </a:lnTo>
                  <a:lnTo>
                    <a:pt x="404" y="403"/>
                  </a:lnTo>
                  <a:lnTo>
                    <a:pt x="405" y="403"/>
                  </a:lnTo>
                  <a:lnTo>
                    <a:pt x="405" y="404"/>
                  </a:lnTo>
                  <a:lnTo>
                    <a:pt x="407" y="404"/>
                  </a:lnTo>
                  <a:lnTo>
                    <a:pt x="408" y="404"/>
                  </a:lnTo>
                  <a:lnTo>
                    <a:pt x="408" y="405"/>
                  </a:lnTo>
                  <a:lnTo>
                    <a:pt x="408" y="406"/>
                  </a:lnTo>
                  <a:lnTo>
                    <a:pt x="408" y="407"/>
                  </a:lnTo>
                  <a:lnTo>
                    <a:pt x="408" y="409"/>
                  </a:lnTo>
                  <a:lnTo>
                    <a:pt x="408" y="410"/>
                  </a:lnTo>
                  <a:lnTo>
                    <a:pt x="408" y="411"/>
                  </a:lnTo>
                  <a:lnTo>
                    <a:pt x="407" y="411"/>
                  </a:lnTo>
                  <a:lnTo>
                    <a:pt x="407" y="412"/>
                  </a:lnTo>
                  <a:lnTo>
                    <a:pt x="407" y="414"/>
                  </a:lnTo>
                  <a:lnTo>
                    <a:pt x="407" y="415"/>
                  </a:lnTo>
                  <a:lnTo>
                    <a:pt x="407" y="416"/>
                  </a:lnTo>
                  <a:lnTo>
                    <a:pt x="407" y="418"/>
                  </a:lnTo>
                  <a:lnTo>
                    <a:pt x="407" y="419"/>
                  </a:lnTo>
                  <a:lnTo>
                    <a:pt x="407" y="420"/>
                  </a:lnTo>
                  <a:lnTo>
                    <a:pt x="407" y="421"/>
                  </a:lnTo>
                  <a:lnTo>
                    <a:pt x="407" y="422"/>
                  </a:lnTo>
                  <a:lnTo>
                    <a:pt x="405" y="422"/>
                  </a:lnTo>
                  <a:lnTo>
                    <a:pt x="405" y="423"/>
                  </a:lnTo>
                  <a:lnTo>
                    <a:pt x="405" y="424"/>
                  </a:lnTo>
                  <a:lnTo>
                    <a:pt x="405" y="426"/>
                  </a:lnTo>
                  <a:lnTo>
                    <a:pt x="405" y="427"/>
                  </a:lnTo>
                  <a:lnTo>
                    <a:pt x="405" y="428"/>
                  </a:lnTo>
                  <a:lnTo>
                    <a:pt x="405" y="429"/>
                  </a:lnTo>
                  <a:lnTo>
                    <a:pt x="405" y="430"/>
                  </a:lnTo>
                  <a:lnTo>
                    <a:pt x="405" y="431"/>
                  </a:lnTo>
                  <a:lnTo>
                    <a:pt x="407" y="431"/>
                  </a:lnTo>
                  <a:lnTo>
                    <a:pt x="407" y="432"/>
                  </a:lnTo>
                  <a:lnTo>
                    <a:pt x="407" y="433"/>
                  </a:lnTo>
                  <a:lnTo>
                    <a:pt x="407" y="435"/>
                  </a:lnTo>
                  <a:lnTo>
                    <a:pt x="405" y="436"/>
                  </a:lnTo>
                  <a:lnTo>
                    <a:pt x="407" y="436"/>
                  </a:lnTo>
                  <a:lnTo>
                    <a:pt x="407" y="437"/>
                  </a:lnTo>
                  <a:lnTo>
                    <a:pt x="407" y="438"/>
                  </a:lnTo>
                  <a:lnTo>
                    <a:pt x="407" y="439"/>
                  </a:lnTo>
                  <a:lnTo>
                    <a:pt x="408" y="439"/>
                  </a:lnTo>
                  <a:lnTo>
                    <a:pt x="408" y="440"/>
                  </a:lnTo>
                  <a:lnTo>
                    <a:pt x="409" y="440"/>
                  </a:lnTo>
                  <a:lnTo>
                    <a:pt x="409" y="441"/>
                  </a:lnTo>
                  <a:lnTo>
                    <a:pt x="410" y="441"/>
                  </a:lnTo>
                  <a:lnTo>
                    <a:pt x="411" y="441"/>
                  </a:lnTo>
                  <a:lnTo>
                    <a:pt x="412" y="443"/>
                  </a:lnTo>
                  <a:lnTo>
                    <a:pt x="413" y="443"/>
                  </a:lnTo>
                  <a:lnTo>
                    <a:pt x="414" y="443"/>
                  </a:lnTo>
                  <a:lnTo>
                    <a:pt x="416" y="441"/>
                  </a:lnTo>
                  <a:lnTo>
                    <a:pt x="417" y="441"/>
                  </a:lnTo>
                  <a:lnTo>
                    <a:pt x="418" y="441"/>
                  </a:lnTo>
                  <a:lnTo>
                    <a:pt x="418" y="443"/>
                  </a:lnTo>
                  <a:lnTo>
                    <a:pt x="419" y="443"/>
                  </a:lnTo>
                  <a:lnTo>
                    <a:pt x="420" y="443"/>
                  </a:lnTo>
                  <a:lnTo>
                    <a:pt x="421" y="443"/>
                  </a:lnTo>
                  <a:lnTo>
                    <a:pt x="421" y="441"/>
                  </a:lnTo>
                  <a:lnTo>
                    <a:pt x="422" y="441"/>
                  </a:lnTo>
                  <a:lnTo>
                    <a:pt x="424" y="441"/>
                  </a:lnTo>
                  <a:lnTo>
                    <a:pt x="424" y="443"/>
                  </a:lnTo>
                  <a:lnTo>
                    <a:pt x="425" y="443"/>
                  </a:lnTo>
                  <a:lnTo>
                    <a:pt x="425" y="444"/>
                  </a:lnTo>
                  <a:lnTo>
                    <a:pt x="425" y="445"/>
                  </a:lnTo>
                  <a:lnTo>
                    <a:pt x="425" y="446"/>
                  </a:lnTo>
                  <a:lnTo>
                    <a:pt x="425" y="447"/>
                  </a:lnTo>
                  <a:lnTo>
                    <a:pt x="425" y="448"/>
                  </a:lnTo>
                  <a:lnTo>
                    <a:pt x="426" y="448"/>
                  </a:lnTo>
                  <a:lnTo>
                    <a:pt x="426" y="449"/>
                  </a:lnTo>
                  <a:lnTo>
                    <a:pt x="426" y="450"/>
                  </a:lnTo>
                  <a:lnTo>
                    <a:pt x="427" y="450"/>
                  </a:lnTo>
                  <a:lnTo>
                    <a:pt x="427" y="452"/>
                  </a:lnTo>
                  <a:lnTo>
                    <a:pt x="427" y="453"/>
                  </a:lnTo>
                  <a:lnTo>
                    <a:pt x="428" y="454"/>
                  </a:lnTo>
                  <a:lnTo>
                    <a:pt x="429" y="454"/>
                  </a:lnTo>
                  <a:lnTo>
                    <a:pt x="429" y="455"/>
                  </a:lnTo>
                  <a:lnTo>
                    <a:pt x="429" y="456"/>
                  </a:lnTo>
                  <a:lnTo>
                    <a:pt x="429" y="457"/>
                  </a:lnTo>
                  <a:lnTo>
                    <a:pt x="429" y="458"/>
                  </a:lnTo>
                  <a:lnTo>
                    <a:pt x="430" y="458"/>
                  </a:lnTo>
                  <a:lnTo>
                    <a:pt x="430" y="460"/>
                  </a:lnTo>
                  <a:lnTo>
                    <a:pt x="431" y="461"/>
                  </a:lnTo>
                  <a:lnTo>
                    <a:pt x="433" y="462"/>
                  </a:lnTo>
                  <a:lnTo>
                    <a:pt x="434" y="462"/>
                  </a:lnTo>
                  <a:lnTo>
                    <a:pt x="435" y="462"/>
                  </a:lnTo>
                  <a:lnTo>
                    <a:pt x="436" y="463"/>
                  </a:lnTo>
                  <a:lnTo>
                    <a:pt x="437" y="463"/>
                  </a:lnTo>
                  <a:lnTo>
                    <a:pt x="438" y="463"/>
                  </a:lnTo>
                  <a:lnTo>
                    <a:pt x="439" y="463"/>
                  </a:lnTo>
                  <a:lnTo>
                    <a:pt x="441" y="463"/>
                  </a:lnTo>
                  <a:lnTo>
                    <a:pt x="442" y="463"/>
                  </a:lnTo>
                  <a:lnTo>
                    <a:pt x="443" y="463"/>
                  </a:lnTo>
                  <a:lnTo>
                    <a:pt x="444" y="463"/>
                  </a:lnTo>
                  <a:lnTo>
                    <a:pt x="444" y="464"/>
                  </a:lnTo>
                  <a:lnTo>
                    <a:pt x="445" y="464"/>
                  </a:lnTo>
                  <a:lnTo>
                    <a:pt x="445" y="465"/>
                  </a:lnTo>
                  <a:lnTo>
                    <a:pt x="444" y="466"/>
                  </a:lnTo>
                  <a:lnTo>
                    <a:pt x="444" y="467"/>
                  </a:lnTo>
                  <a:lnTo>
                    <a:pt x="444" y="469"/>
                  </a:lnTo>
                  <a:lnTo>
                    <a:pt x="444" y="470"/>
                  </a:lnTo>
                  <a:lnTo>
                    <a:pt x="443" y="471"/>
                  </a:lnTo>
                  <a:lnTo>
                    <a:pt x="443" y="472"/>
                  </a:lnTo>
                  <a:lnTo>
                    <a:pt x="443" y="473"/>
                  </a:lnTo>
                  <a:lnTo>
                    <a:pt x="443" y="474"/>
                  </a:lnTo>
                  <a:lnTo>
                    <a:pt x="443" y="475"/>
                  </a:lnTo>
                  <a:lnTo>
                    <a:pt x="444" y="475"/>
                  </a:lnTo>
                  <a:lnTo>
                    <a:pt x="445" y="475"/>
                  </a:lnTo>
                  <a:lnTo>
                    <a:pt x="446" y="475"/>
                  </a:lnTo>
                  <a:lnTo>
                    <a:pt x="446" y="474"/>
                  </a:lnTo>
                  <a:lnTo>
                    <a:pt x="447" y="474"/>
                  </a:lnTo>
                  <a:lnTo>
                    <a:pt x="448" y="474"/>
                  </a:lnTo>
                  <a:lnTo>
                    <a:pt x="448" y="475"/>
                  </a:lnTo>
                  <a:lnTo>
                    <a:pt x="450" y="475"/>
                  </a:lnTo>
                  <a:lnTo>
                    <a:pt x="451" y="475"/>
                  </a:lnTo>
                  <a:lnTo>
                    <a:pt x="452" y="475"/>
                  </a:lnTo>
                  <a:lnTo>
                    <a:pt x="452" y="474"/>
                  </a:lnTo>
                  <a:lnTo>
                    <a:pt x="453" y="474"/>
                  </a:lnTo>
                  <a:lnTo>
                    <a:pt x="454" y="474"/>
                  </a:lnTo>
                  <a:lnTo>
                    <a:pt x="455" y="474"/>
                  </a:lnTo>
                  <a:lnTo>
                    <a:pt x="455" y="475"/>
                  </a:lnTo>
                  <a:lnTo>
                    <a:pt x="456" y="475"/>
                  </a:lnTo>
                  <a:lnTo>
                    <a:pt x="458" y="475"/>
                  </a:lnTo>
                  <a:lnTo>
                    <a:pt x="458" y="477"/>
                  </a:lnTo>
                  <a:lnTo>
                    <a:pt x="458" y="478"/>
                  </a:lnTo>
                  <a:lnTo>
                    <a:pt x="458" y="479"/>
                  </a:lnTo>
                  <a:lnTo>
                    <a:pt x="458" y="480"/>
                  </a:lnTo>
                  <a:lnTo>
                    <a:pt x="458" y="481"/>
                  </a:lnTo>
                  <a:lnTo>
                    <a:pt x="458" y="482"/>
                  </a:lnTo>
                  <a:lnTo>
                    <a:pt x="458" y="483"/>
                  </a:lnTo>
                  <a:lnTo>
                    <a:pt x="456" y="483"/>
                  </a:lnTo>
                  <a:lnTo>
                    <a:pt x="458" y="485"/>
                  </a:lnTo>
                  <a:lnTo>
                    <a:pt x="458" y="486"/>
                  </a:lnTo>
                  <a:lnTo>
                    <a:pt x="458" y="487"/>
                  </a:lnTo>
                  <a:lnTo>
                    <a:pt x="458" y="488"/>
                  </a:lnTo>
                  <a:lnTo>
                    <a:pt x="458" y="489"/>
                  </a:lnTo>
                  <a:lnTo>
                    <a:pt x="458" y="490"/>
                  </a:lnTo>
                  <a:lnTo>
                    <a:pt x="458" y="491"/>
                  </a:lnTo>
                  <a:lnTo>
                    <a:pt x="459" y="491"/>
                  </a:lnTo>
                  <a:lnTo>
                    <a:pt x="459" y="492"/>
                  </a:lnTo>
                  <a:lnTo>
                    <a:pt x="459" y="494"/>
                  </a:lnTo>
                  <a:lnTo>
                    <a:pt x="459" y="495"/>
                  </a:lnTo>
                  <a:lnTo>
                    <a:pt x="460" y="495"/>
                  </a:lnTo>
                  <a:lnTo>
                    <a:pt x="461" y="496"/>
                  </a:lnTo>
                  <a:lnTo>
                    <a:pt x="462" y="496"/>
                  </a:lnTo>
                  <a:lnTo>
                    <a:pt x="463" y="496"/>
                  </a:lnTo>
                  <a:lnTo>
                    <a:pt x="464" y="496"/>
                  </a:lnTo>
                  <a:lnTo>
                    <a:pt x="464" y="497"/>
                  </a:lnTo>
                  <a:lnTo>
                    <a:pt x="465" y="497"/>
                  </a:lnTo>
                  <a:lnTo>
                    <a:pt x="467" y="498"/>
                  </a:lnTo>
                  <a:lnTo>
                    <a:pt x="468" y="498"/>
                  </a:lnTo>
                  <a:lnTo>
                    <a:pt x="468" y="499"/>
                  </a:lnTo>
                  <a:lnTo>
                    <a:pt x="467" y="499"/>
                  </a:lnTo>
                  <a:lnTo>
                    <a:pt x="467" y="500"/>
                  </a:lnTo>
                  <a:lnTo>
                    <a:pt x="467" y="502"/>
                  </a:lnTo>
                  <a:lnTo>
                    <a:pt x="465" y="502"/>
                  </a:lnTo>
                  <a:lnTo>
                    <a:pt x="465" y="503"/>
                  </a:lnTo>
                  <a:lnTo>
                    <a:pt x="465" y="504"/>
                  </a:lnTo>
                  <a:lnTo>
                    <a:pt x="465" y="505"/>
                  </a:lnTo>
                  <a:lnTo>
                    <a:pt x="465" y="506"/>
                  </a:lnTo>
                  <a:lnTo>
                    <a:pt x="465" y="507"/>
                  </a:lnTo>
                  <a:lnTo>
                    <a:pt x="465" y="508"/>
                  </a:lnTo>
                  <a:lnTo>
                    <a:pt x="465" y="509"/>
                  </a:lnTo>
                  <a:lnTo>
                    <a:pt x="464" y="511"/>
                  </a:lnTo>
                  <a:lnTo>
                    <a:pt x="464" y="512"/>
                  </a:lnTo>
                  <a:lnTo>
                    <a:pt x="465" y="512"/>
                  </a:lnTo>
                  <a:lnTo>
                    <a:pt x="465" y="513"/>
                  </a:lnTo>
                  <a:lnTo>
                    <a:pt x="467" y="513"/>
                  </a:lnTo>
                  <a:lnTo>
                    <a:pt x="468" y="513"/>
                  </a:lnTo>
                  <a:lnTo>
                    <a:pt x="469" y="513"/>
                  </a:lnTo>
                  <a:lnTo>
                    <a:pt x="470" y="513"/>
                  </a:lnTo>
                  <a:lnTo>
                    <a:pt x="470" y="512"/>
                  </a:lnTo>
                  <a:lnTo>
                    <a:pt x="471" y="511"/>
                  </a:lnTo>
                  <a:lnTo>
                    <a:pt x="472" y="511"/>
                  </a:lnTo>
                  <a:lnTo>
                    <a:pt x="473" y="511"/>
                  </a:lnTo>
                  <a:lnTo>
                    <a:pt x="473" y="512"/>
                  </a:lnTo>
                  <a:lnTo>
                    <a:pt x="475" y="512"/>
                  </a:lnTo>
                  <a:lnTo>
                    <a:pt x="476" y="512"/>
                  </a:lnTo>
                  <a:lnTo>
                    <a:pt x="477" y="512"/>
                  </a:lnTo>
                  <a:lnTo>
                    <a:pt x="478" y="512"/>
                  </a:lnTo>
                  <a:lnTo>
                    <a:pt x="479" y="512"/>
                  </a:lnTo>
                  <a:lnTo>
                    <a:pt x="480" y="512"/>
                  </a:lnTo>
                  <a:lnTo>
                    <a:pt x="480" y="513"/>
                  </a:lnTo>
                  <a:lnTo>
                    <a:pt x="480" y="514"/>
                  </a:lnTo>
                  <a:lnTo>
                    <a:pt x="481" y="514"/>
                  </a:lnTo>
                  <a:lnTo>
                    <a:pt x="481" y="515"/>
                  </a:lnTo>
                  <a:lnTo>
                    <a:pt x="480" y="515"/>
                  </a:lnTo>
                  <a:lnTo>
                    <a:pt x="481" y="515"/>
                  </a:lnTo>
                  <a:lnTo>
                    <a:pt x="481" y="516"/>
                  </a:lnTo>
                  <a:lnTo>
                    <a:pt x="482" y="517"/>
                  </a:lnTo>
                  <a:lnTo>
                    <a:pt x="482" y="519"/>
                  </a:lnTo>
                  <a:lnTo>
                    <a:pt x="482" y="520"/>
                  </a:lnTo>
                  <a:lnTo>
                    <a:pt x="484" y="520"/>
                  </a:lnTo>
                  <a:lnTo>
                    <a:pt x="484" y="521"/>
                  </a:lnTo>
                  <a:lnTo>
                    <a:pt x="484" y="522"/>
                  </a:lnTo>
                  <a:lnTo>
                    <a:pt x="484" y="523"/>
                  </a:lnTo>
                  <a:lnTo>
                    <a:pt x="484" y="524"/>
                  </a:lnTo>
                  <a:lnTo>
                    <a:pt x="485" y="525"/>
                  </a:lnTo>
                  <a:lnTo>
                    <a:pt x="485" y="526"/>
                  </a:lnTo>
                  <a:lnTo>
                    <a:pt x="485" y="528"/>
                  </a:lnTo>
                  <a:lnTo>
                    <a:pt x="485" y="529"/>
                  </a:lnTo>
                  <a:lnTo>
                    <a:pt x="486" y="529"/>
                  </a:lnTo>
                  <a:lnTo>
                    <a:pt x="486" y="530"/>
                  </a:lnTo>
                  <a:lnTo>
                    <a:pt x="486" y="531"/>
                  </a:lnTo>
                  <a:lnTo>
                    <a:pt x="486" y="532"/>
                  </a:lnTo>
                  <a:lnTo>
                    <a:pt x="487" y="533"/>
                  </a:lnTo>
                  <a:lnTo>
                    <a:pt x="487" y="534"/>
                  </a:lnTo>
                  <a:lnTo>
                    <a:pt x="488" y="534"/>
                  </a:lnTo>
                  <a:lnTo>
                    <a:pt x="489" y="534"/>
                  </a:lnTo>
                  <a:lnTo>
                    <a:pt x="490" y="536"/>
                  </a:lnTo>
                  <a:lnTo>
                    <a:pt x="492" y="536"/>
                  </a:lnTo>
                  <a:lnTo>
                    <a:pt x="493" y="536"/>
                  </a:lnTo>
                  <a:lnTo>
                    <a:pt x="493" y="537"/>
                  </a:lnTo>
                  <a:lnTo>
                    <a:pt x="494" y="537"/>
                  </a:lnTo>
                  <a:lnTo>
                    <a:pt x="495" y="537"/>
                  </a:lnTo>
                  <a:lnTo>
                    <a:pt x="495" y="538"/>
                  </a:lnTo>
                  <a:lnTo>
                    <a:pt x="496" y="538"/>
                  </a:lnTo>
                  <a:lnTo>
                    <a:pt x="497" y="538"/>
                  </a:lnTo>
                  <a:lnTo>
                    <a:pt x="498" y="538"/>
                  </a:lnTo>
                  <a:lnTo>
                    <a:pt x="500" y="538"/>
                  </a:lnTo>
                  <a:lnTo>
                    <a:pt x="500" y="537"/>
                  </a:lnTo>
                  <a:lnTo>
                    <a:pt x="501" y="536"/>
                  </a:lnTo>
                  <a:lnTo>
                    <a:pt x="502" y="536"/>
                  </a:lnTo>
                  <a:lnTo>
                    <a:pt x="502" y="534"/>
                  </a:lnTo>
                  <a:lnTo>
                    <a:pt x="503" y="534"/>
                  </a:lnTo>
                  <a:lnTo>
                    <a:pt x="504" y="534"/>
                  </a:lnTo>
                  <a:lnTo>
                    <a:pt x="504" y="533"/>
                  </a:lnTo>
                  <a:lnTo>
                    <a:pt x="505" y="532"/>
                  </a:lnTo>
                  <a:lnTo>
                    <a:pt x="506" y="532"/>
                  </a:lnTo>
                  <a:lnTo>
                    <a:pt x="507" y="531"/>
                  </a:lnTo>
                  <a:lnTo>
                    <a:pt x="509" y="531"/>
                  </a:lnTo>
                  <a:lnTo>
                    <a:pt x="510" y="531"/>
                  </a:lnTo>
                  <a:lnTo>
                    <a:pt x="510" y="532"/>
                  </a:lnTo>
                  <a:lnTo>
                    <a:pt x="511" y="532"/>
                  </a:lnTo>
                  <a:lnTo>
                    <a:pt x="512" y="532"/>
                  </a:lnTo>
                  <a:lnTo>
                    <a:pt x="513" y="533"/>
                  </a:lnTo>
                  <a:lnTo>
                    <a:pt x="514" y="533"/>
                  </a:lnTo>
                  <a:lnTo>
                    <a:pt x="515" y="533"/>
                  </a:lnTo>
                  <a:lnTo>
                    <a:pt x="517" y="533"/>
                  </a:lnTo>
                  <a:lnTo>
                    <a:pt x="518" y="533"/>
                  </a:lnTo>
                  <a:lnTo>
                    <a:pt x="519" y="533"/>
                  </a:lnTo>
                  <a:lnTo>
                    <a:pt x="520" y="533"/>
                  </a:lnTo>
                  <a:lnTo>
                    <a:pt x="521" y="533"/>
                  </a:lnTo>
                  <a:lnTo>
                    <a:pt x="522" y="533"/>
                  </a:lnTo>
                  <a:lnTo>
                    <a:pt x="523" y="534"/>
                  </a:lnTo>
                  <a:lnTo>
                    <a:pt x="524" y="534"/>
                  </a:lnTo>
                  <a:lnTo>
                    <a:pt x="524" y="536"/>
                  </a:lnTo>
                  <a:lnTo>
                    <a:pt x="526" y="536"/>
                  </a:lnTo>
                  <a:lnTo>
                    <a:pt x="527" y="536"/>
                  </a:lnTo>
                  <a:lnTo>
                    <a:pt x="528" y="537"/>
                  </a:lnTo>
                  <a:lnTo>
                    <a:pt x="528" y="538"/>
                  </a:lnTo>
                  <a:lnTo>
                    <a:pt x="529" y="538"/>
                  </a:lnTo>
                  <a:lnTo>
                    <a:pt x="530" y="538"/>
                  </a:lnTo>
                  <a:lnTo>
                    <a:pt x="530" y="539"/>
                  </a:lnTo>
                  <a:lnTo>
                    <a:pt x="530" y="538"/>
                  </a:lnTo>
                  <a:lnTo>
                    <a:pt x="531" y="538"/>
                  </a:lnTo>
                  <a:lnTo>
                    <a:pt x="532" y="537"/>
                  </a:lnTo>
                  <a:lnTo>
                    <a:pt x="534" y="536"/>
                  </a:lnTo>
                  <a:lnTo>
                    <a:pt x="535" y="534"/>
                  </a:lnTo>
                  <a:lnTo>
                    <a:pt x="535" y="533"/>
                  </a:lnTo>
                  <a:lnTo>
                    <a:pt x="536" y="533"/>
                  </a:lnTo>
                  <a:lnTo>
                    <a:pt x="536" y="534"/>
                  </a:lnTo>
                  <a:lnTo>
                    <a:pt x="536" y="538"/>
                  </a:lnTo>
                  <a:lnTo>
                    <a:pt x="536" y="540"/>
                  </a:lnTo>
                  <a:lnTo>
                    <a:pt x="536" y="541"/>
                  </a:lnTo>
                  <a:lnTo>
                    <a:pt x="535" y="541"/>
                  </a:lnTo>
                  <a:lnTo>
                    <a:pt x="535" y="542"/>
                  </a:lnTo>
                  <a:lnTo>
                    <a:pt x="531" y="546"/>
                  </a:lnTo>
                  <a:lnTo>
                    <a:pt x="530" y="547"/>
                  </a:lnTo>
                  <a:lnTo>
                    <a:pt x="529" y="548"/>
                  </a:lnTo>
                  <a:lnTo>
                    <a:pt x="529" y="549"/>
                  </a:lnTo>
                  <a:lnTo>
                    <a:pt x="527" y="551"/>
                  </a:lnTo>
                  <a:lnTo>
                    <a:pt x="523" y="555"/>
                  </a:lnTo>
                  <a:lnTo>
                    <a:pt x="523" y="556"/>
                  </a:lnTo>
                  <a:lnTo>
                    <a:pt x="522" y="557"/>
                  </a:lnTo>
                  <a:lnTo>
                    <a:pt x="521" y="558"/>
                  </a:lnTo>
                  <a:lnTo>
                    <a:pt x="521" y="559"/>
                  </a:lnTo>
                  <a:lnTo>
                    <a:pt x="520" y="559"/>
                  </a:lnTo>
                  <a:lnTo>
                    <a:pt x="519" y="559"/>
                  </a:lnTo>
                  <a:lnTo>
                    <a:pt x="518" y="561"/>
                  </a:lnTo>
                  <a:lnTo>
                    <a:pt x="517" y="561"/>
                  </a:lnTo>
                  <a:lnTo>
                    <a:pt x="517" y="562"/>
                  </a:lnTo>
                  <a:lnTo>
                    <a:pt x="515" y="562"/>
                  </a:lnTo>
                  <a:lnTo>
                    <a:pt x="515" y="563"/>
                  </a:lnTo>
                  <a:lnTo>
                    <a:pt x="515" y="565"/>
                  </a:lnTo>
                  <a:lnTo>
                    <a:pt x="514" y="566"/>
                  </a:lnTo>
                  <a:lnTo>
                    <a:pt x="514" y="567"/>
                  </a:lnTo>
                  <a:lnTo>
                    <a:pt x="513" y="570"/>
                  </a:lnTo>
                  <a:lnTo>
                    <a:pt x="512" y="571"/>
                  </a:lnTo>
                  <a:lnTo>
                    <a:pt x="512" y="572"/>
                  </a:lnTo>
                  <a:lnTo>
                    <a:pt x="512" y="573"/>
                  </a:lnTo>
                  <a:lnTo>
                    <a:pt x="511" y="573"/>
                  </a:lnTo>
                  <a:lnTo>
                    <a:pt x="511" y="574"/>
                  </a:lnTo>
                  <a:lnTo>
                    <a:pt x="511" y="575"/>
                  </a:lnTo>
                  <a:lnTo>
                    <a:pt x="510" y="576"/>
                  </a:lnTo>
                  <a:lnTo>
                    <a:pt x="509" y="576"/>
                  </a:lnTo>
                  <a:lnTo>
                    <a:pt x="507" y="578"/>
                  </a:lnTo>
                  <a:lnTo>
                    <a:pt x="506" y="579"/>
                  </a:lnTo>
                  <a:lnTo>
                    <a:pt x="505" y="580"/>
                  </a:lnTo>
                  <a:lnTo>
                    <a:pt x="503" y="581"/>
                  </a:lnTo>
                  <a:lnTo>
                    <a:pt x="502" y="581"/>
                  </a:lnTo>
                  <a:lnTo>
                    <a:pt x="502" y="582"/>
                  </a:lnTo>
                  <a:lnTo>
                    <a:pt x="501" y="583"/>
                  </a:lnTo>
                  <a:lnTo>
                    <a:pt x="500" y="583"/>
                  </a:lnTo>
                  <a:lnTo>
                    <a:pt x="500" y="584"/>
                  </a:lnTo>
                  <a:lnTo>
                    <a:pt x="500" y="585"/>
                  </a:lnTo>
                  <a:lnTo>
                    <a:pt x="498" y="587"/>
                  </a:lnTo>
                  <a:lnTo>
                    <a:pt x="498" y="588"/>
                  </a:lnTo>
                  <a:lnTo>
                    <a:pt x="497" y="589"/>
                  </a:lnTo>
                  <a:lnTo>
                    <a:pt x="496" y="590"/>
                  </a:lnTo>
                  <a:lnTo>
                    <a:pt x="496" y="591"/>
                  </a:lnTo>
                  <a:lnTo>
                    <a:pt x="495" y="592"/>
                  </a:lnTo>
                  <a:lnTo>
                    <a:pt x="494" y="593"/>
                  </a:lnTo>
                  <a:lnTo>
                    <a:pt x="494" y="595"/>
                  </a:lnTo>
                  <a:lnTo>
                    <a:pt x="494" y="596"/>
                  </a:lnTo>
                  <a:lnTo>
                    <a:pt x="494" y="597"/>
                  </a:lnTo>
                  <a:lnTo>
                    <a:pt x="493" y="598"/>
                  </a:lnTo>
                  <a:lnTo>
                    <a:pt x="496" y="599"/>
                  </a:lnTo>
                  <a:lnTo>
                    <a:pt x="498" y="601"/>
                  </a:lnTo>
                  <a:lnTo>
                    <a:pt x="502" y="604"/>
                  </a:lnTo>
                  <a:lnTo>
                    <a:pt x="504" y="606"/>
                  </a:lnTo>
                  <a:lnTo>
                    <a:pt x="506" y="607"/>
                  </a:lnTo>
                  <a:lnTo>
                    <a:pt x="507" y="608"/>
                  </a:lnTo>
                  <a:lnTo>
                    <a:pt x="510" y="609"/>
                  </a:lnTo>
                  <a:lnTo>
                    <a:pt x="512" y="610"/>
                  </a:lnTo>
                  <a:lnTo>
                    <a:pt x="513" y="612"/>
                  </a:lnTo>
                  <a:lnTo>
                    <a:pt x="514" y="612"/>
                  </a:lnTo>
                  <a:lnTo>
                    <a:pt x="514" y="613"/>
                  </a:lnTo>
                  <a:lnTo>
                    <a:pt x="515" y="613"/>
                  </a:lnTo>
                  <a:lnTo>
                    <a:pt x="515" y="614"/>
                  </a:lnTo>
                  <a:lnTo>
                    <a:pt x="517" y="614"/>
                  </a:lnTo>
                  <a:lnTo>
                    <a:pt x="517" y="615"/>
                  </a:lnTo>
                  <a:lnTo>
                    <a:pt x="515" y="616"/>
                  </a:lnTo>
                  <a:lnTo>
                    <a:pt x="514" y="616"/>
                  </a:lnTo>
                  <a:lnTo>
                    <a:pt x="511" y="621"/>
                  </a:lnTo>
                  <a:lnTo>
                    <a:pt x="511" y="622"/>
                  </a:lnTo>
                  <a:lnTo>
                    <a:pt x="510" y="622"/>
                  </a:lnTo>
                  <a:lnTo>
                    <a:pt x="509" y="624"/>
                  </a:lnTo>
                  <a:lnTo>
                    <a:pt x="507" y="624"/>
                  </a:lnTo>
                  <a:lnTo>
                    <a:pt x="506" y="626"/>
                  </a:lnTo>
                  <a:lnTo>
                    <a:pt x="505" y="627"/>
                  </a:lnTo>
                  <a:lnTo>
                    <a:pt x="504" y="629"/>
                  </a:lnTo>
                  <a:lnTo>
                    <a:pt x="503" y="630"/>
                  </a:lnTo>
                  <a:lnTo>
                    <a:pt x="502" y="631"/>
                  </a:lnTo>
                  <a:lnTo>
                    <a:pt x="502" y="632"/>
                  </a:lnTo>
                  <a:lnTo>
                    <a:pt x="501" y="632"/>
                  </a:lnTo>
                  <a:lnTo>
                    <a:pt x="500" y="633"/>
                  </a:lnTo>
                  <a:lnTo>
                    <a:pt x="498" y="634"/>
                  </a:lnTo>
                  <a:lnTo>
                    <a:pt x="494" y="637"/>
                  </a:lnTo>
                  <a:lnTo>
                    <a:pt x="493" y="637"/>
                  </a:lnTo>
                  <a:lnTo>
                    <a:pt x="490" y="639"/>
                  </a:lnTo>
                  <a:lnTo>
                    <a:pt x="489" y="640"/>
                  </a:lnTo>
                  <a:lnTo>
                    <a:pt x="487" y="640"/>
                  </a:lnTo>
                  <a:lnTo>
                    <a:pt x="487" y="641"/>
                  </a:lnTo>
                  <a:lnTo>
                    <a:pt x="485" y="641"/>
                  </a:lnTo>
                  <a:lnTo>
                    <a:pt x="484" y="642"/>
                  </a:lnTo>
                  <a:lnTo>
                    <a:pt x="481" y="643"/>
                  </a:lnTo>
                  <a:lnTo>
                    <a:pt x="480" y="643"/>
                  </a:lnTo>
                  <a:lnTo>
                    <a:pt x="479" y="643"/>
                  </a:lnTo>
                  <a:lnTo>
                    <a:pt x="479" y="644"/>
                  </a:lnTo>
                  <a:lnTo>
                    <a:pt x="477" y="644"/>
                  </a:lnTo>
                  <a:lnTo>
                    <a:pt x="476" y="646"/>
                  </a:lnTo>
                  <a:lnTo>
                    <a:pt x="475" y="646"/>
                  </a:lnTo>
                  <a:lnTo>
                    <a:pt x="472" y="646"/>
                  </a:lnTo>
                  <a:lnTo>
                    <a:pt x="471" y="646"/>
                  </a:lnTo>
                  <a:lnTo>
                    <a:pt x="470" y="646"/>
                  </a:lnTo>
                  <a:lnTo>
                    <a:pt x="469" y="646"/>
                  </a:lnTo>
                  <a:lnTo>
                    <a:pt x="468" y="647"/>
                  </a:lnTo>
                  <a:lnTo>
                    <a:pt x="467" y="647"/>
                  </a:lnTo>
                  <a:lnTo>
                    <a:pt x="467" y="648"/>
                  </a:lnTo>
                  <a:lnTo>
                    <a:pt x="464" y="649"/>
                  </a:lnTo>
                  <a:lnTo>
                    <a:pt x="463" y="650"/>
                  </a:lnTo>
                  <a:lnTo>
                    <a:pt x="462" y="651"/>
                  </a:lnTo>
                  <a:lnTo>
                    <a:pt x="461" y="651"/>
                  </a:lnTo>
                  <a:lnTo>
                    <a:pt x="460" y="652"/>
                  </a:lnTo>
                  <a:lnTo>
                    <a:pt x="459" y="652"/>
                  </a:lnTo>
                  <a:lnTo>
                    <a:pt x="456" y="654"/>
                  </a:lnTo>
                  <a:lnTo>
                    <a:pt x="455" y="654"/>
                  </a:lnTo>
                  <a:lnTo>
                    <a:pt x="454" y="654"/>
                  </a:lnTo>
                  <a:lnTo>
                    <a:pt x="453" y="654"/>
                  </a:lnTo>
                  <a:lnTo>
                    <a:pt x="451" y="655"/>
                  </a:lnTo>
                  <a:lnTo>
                    <a:pt x="451" y="656"/>
                  </a:lnTo>
                  <a:lnTo>
                    <a:pt x="448" y="657"/>
                  </a:lnTo>
                  <a:lnTo>
                    <a:pt x="446" y="660"/>
                  </a:lnTo>
                  <a:lnTo>
                    <a:pt x="445" y="660"/>
                  </a:lnTo>
                  <a:lnTo>
                    <a:pt x="445" y="661"/>
                  </a:lnTo>
                  <a:lnTo>
                    <a:pt x="444" y="661"/>
                  </a:lnTo>
                  <a:lnTo>
                    <a:pt x="444" y="663"/>
                  </a:lnTo>
                  <a:lnTo>
                    <a:pt x="443" y="663"/>
                  </a:lnTo>
                  <a:lnTo>
                    <a:pt x="443" y="664"/>
                  </a:lnTo>
                  <a:lnTo>
                    <a:pt x="441" y="666"/>
                  </a:lnTo>
                  <a:lnTo>
                    <a:pt x="438" y="668"/>
                  </a:lnTo>
                  <a:lnTo>
                    <a:pt x="437" y="669"/>
                  </a:lnTo>
                  <a:lnTo>
                    <a:pt x="436" y="669"/>
                  </a:lnTo>
                  <a:lnTo>
                    <a:pt x="436" y="671"/>
                  </a:lnTo>
                  <a:lnTo>
                    <a:pt x="435" y="671"/>
                  </a:lnTo>
                  <a:lnTo>
                    <a:pt x="431" y="673"/>
                  </a:lnTo>
                  <a:lnTo>
                    <a:pt x="430" y="673"/>
                  </a:lnTo>
                  <a:lnTo>
                    <a:pt x="430" y="674"/>
                  </a:lnTo>
                  <a:lnTo>
                    <a:pt x="433" y="681"/>
                  </a:lnTo>
                  <a:lnTo>
                    <a:pt x="434" y="681"/>
                  </a:lnTo>
                  <a:lnTo>
                    <a:pt x="434" y="683"/>
                  </a:lnTo>
                  <a:lnTo>
                    <a:pt x="435" y="683"/>
                  </a:lnTo>
                  <a:lnTo>
                    <a:pt x="435" y="684"/>
                  </a:lnTo>
                  <a:lnTo>
                    <a:pt x="435" y="685"/>
                  </a:lnTo>
                  <a:lnTo>
                    <a:pt x="436" y="686"/>
                  </a:lnTo>
                  <a:lnTo>
                    <a:pt x="436" y="688"/>
                  </a:lnTo>
                  <a:lnTo>
                    <a:pt x="437" y="689"/>
                  </a:lnTo>
                  <a:lnTo>
                    <a:pt x="438" y="693"/>
                  </a:lnTo>
                  <a:lnTo>
                    <a:pt x="439" y="694"/>
                  </a:lnTo>
                  <a:lnTo>
                    <a:pt x="439" y="697"/>
                  </a:lnTo>
                  <a:lnTo>
                    <a:pt x="441" y="699"/>
                  </a:lnTo>
                  <a:lnTo>
                    <a:pt x="441" y="700"/>
                  </a:lnTo>
                  <a:lnTo>
                    <a:pt x="442" y="701"/>
                  </a:lnTo>
                  <a:lnTo>
                    <a:pt x="441" y="702"/>
                  </a:lnTo>
                  <a:lnTo>
                    <a:pt x="438" y="703"/>
                  </a:lnTo>
                  <a:lnTo>
                    <a:pt x="437" y="705"/>
                  </a:lnTo>
                  <a:lnTo>
                    <a:pt x="436" y="706"/>
                  </a:lnTo>
                  <a:lnTo>
                    <a:pt x="435" y="706"/>
                  </a:lnTo>
                  <a:lnTo>
                    <a:pt x="433" y="707"/>
                  </a:lnTo>
                  <a:lnTo>
                    <a:pt x="430" y="707"/>
                  </a:lnTo>
                  <a:lnTo>
                    <a:pt x="429" y="708"/>
                  </a:lnTo>
                  <a:lnTo>
                    <a:pt x="428" y="708"/>
                  </a:lnTo>
                  <a:lnTo>
                    <a:pt x="427" y="709"/>
                  </a:lnTo>
                  <a:lnTo>
                    <a:pt x="426" y="710"/>
                  </a:lnTo>
                  <a:lnTo>
                    <a:pt x="425" y="710"/>
                  </a:lnTo>
                  <a:lnTo>
                    <a:pt x="425" y="711"/>
                  </a:lnTo>
                  <a:lnTo>
                    <a:pt x="424" y="711"/>
                  </a:lnTo>
                  <a:lnTo>
                    <a:pt x="424" y="713"/>
                  </a:lnTo>
                  <a:lnTo>
                    <a:pt x="424" y="714"/>
                  </a:lnTo>
                  <a:lnTo>
                    <a:pt x="424" y="715"/>
                  </a:lnTo>
                  <a:lnTo>
                    <a:pt x="422" y="716"/>
                  </a:lnTo>
                  <a:lnTo>
                    <a:pt x="422" y="717"/>
                  </a:lnTo>
                  <a:lnTo>
                    <a:pt x="422" y="718"/>
                  </a:lnTo>
                  <a:lnTo>
                    <a:pt x="422" y="719"/>
                  </a:lnTo>
                  <a:lnTo>
                    <a:pt x="422" y="720"/>
                  </a:lnTo>
                  <a:lnTo>
                    <a:pt x="422" y="723"/>
                  </a:lnTo>
                  <a:lnTo>
                    <a:pt x="422" y="724"/>
                  </a:lnTo>
                  <a:lnTo>
                    <a:pt x="422" y="726"/>
                  </a:lnTo>
                  <a:lnTo>
                    <a:pt x="421" y="727"/>
                  </a:lnTo>
                  <a:lnTo>
                    <a:pt x="421" y="728"/>
                  </a:lnTo>
                  <a:lnTo>
                    <a:pt x="421" y="730"/>
                  </a:lnTo>
                  <a:lnTo>
                    <a:pt x="420" y="730"/>
                  </a:lnTo>
                  <a:lnTo>
                    <a:pt x="420" y="731"/>
                  </a:lnTo>
                  <a:lnTo>
                    <a:pt x="420" y="732"/>
                  </a:lnTo>
                  <a:lnTo>
                    <a:pt x="419" y="732"/>
                  </a:lnTo>
                  <a:lnTo>
                    <a:pt x="419" y="733"/>
                  </a:lnTo>
                  <a:lnTo>
                    <a:pt x="418" y="733"/>
                  </a:lnTo>
                  <a:lnTo>
                    <a:pt x="418" y="734"/>
                  </a:lnTo>
                  <a:lnTo>
                    <a:pt x="417" y="734"/>
                  </a:lnTo>
                  <a:lnTo>
                    <a:pt x="413" y="736"/>
                  </a:lnTo>
                  <a:lnTo>
                    <a:pt x="411" y="740"/>
                  </a:lnTo>
                  <a:lnTo>
                    <a:pt x="410" y="740"/>
                  </a:lnTo>
                  <a:lnTo>
                    <a:pt x="410" y="741"/>
                  </a:lnTo>
                  <a:lnTo>
                    <a:pt x="409" y="741"/>
                  </a:lnTo>
                  <a:lnTo>
                    <a:pt x="408" y="742"/>
                  </a:lnTo>
                  <a:lnTo>
                    <a:pt x="407" y="743"/>
                  </a:lnTo>
                  <a:lnTo>
                    <a:pt x="404" y="745"/>
                  </a:lnTo>
                  <a:lnTo>
                    <a:pt x="403" y="747"/>
                  </a:lnTo>
                  <a:lnTo>
                    <a:pt x="402" y="747"/>
                  </a:lnTo>
                  <a:lnTo>
                    <a:pt x="402" y="748"/>
                  </a:lnTo>
                  <a:lnTo>
                    <a:pt x="401" y="749"/>
                  </a:lnTo>
                  <a:lnTo>
                    <a:pt x="400" y="750"/>
                  </a:lnTo>
                  <a:lnTo>
                    <a:pt x="400" y="751"/>
                  </a:lnTo>
                  <a:lnTo>
                    <a:pt x="399" y="752"/>
                  </a:lnTo>
                  <a:lnTo>
                    <a:pt x="397" y="753"/>
                  </a:lnTo>
                  <a:lnTo>
                    <a:pt x="396" y="757"/>
                  </a:lnTo>
                  <a:lnTo>
                    <a:pt x="395" y="758"/>
                  </a:lnTo>
                  <a:lnTo>
                    <a:pt x="394" y="759"/>
                  </a:lnTo>
                  <a:lnTo>
                    <a:pt x="389" y="766"/>
                  </a:lnTo>
                  <a:lnTo>
                    <a:pt x="389" y="767"/>
                  </a:lnTo>
                  <a:lnTo>
                    <a:pt x="388" y="768"/>
                  </a:lnTo>
                  <a:lnTo>
                    <a:pt x="387" y="769"/>
                  </a:lnTo>
                  <a:lnTo>
                    <a:pt x="384" y="774"/>
                  </a:lnTo>
                  <a:lnTo>
                    <a:pt x="383" y="775"/>
                  </a:lnTo>
                  <a:lnTo>
                    <a:pt x="382" y="777"/>
                  </a:lnTo>
                  <a:lnTo>
                    <a:pt x="380" y="778"/>
                  </a:lnTo>
                  <a:lnTo>
                    <a:pt x="378" y="782"/>
                  </a:lnTo>
                  <a:lnTo>
                    <a:pt x="378" y="783"/>
                  </a:lnTo>
                  <a:lnTo>
                    <a:pt x="377" y="783"/>
                  </a:lnTo>
                  <a:lnTo>
                    <a:pt x="377" y="784"/>
                  </a:lnTo>
                  <a:lnTo>
                    <a:pt x="376" y="784"/>
                  </a:lnTo>
                  <a:lnTo>
                    <a:pt x="376" y="785"/>
                  </a:lnTo>
                  <a:lnTo>
                    <a:pt x="374" y="786"/>
                  </a:lnTo>
                  <a:lnTo>
                    <a:pt x="371" y="787"/>
                  </a:lnTo>
                  <a:lnTo>
                    <a:pt x="370" y="787"/>
                  </a:lnTo>
                  <a:lnTo>
                    <a:pt x="370" y="789"/>
                  </a:lnTo>
                  <a:lnTo>
                    <a:pt x="369" y="789"/>
                  </a:lnTo>
                  <a:lnTo>
                    <a:pt x="363" y="792"/>
                  </a:lnTo>
                  <a:lnTo>
                    <a:pt x="362" y="792"/>
                  </a:lnTo>
                  <a:lnTo>
                    <a:pt x="362" y="793"/>
                  </a:lnTo>
                  <a:lnTo>
                    <a:pt x="362" y="794"/>
                  </a:lnTo>
                  <a:lnTo>
                    <a:pt x="362" y="795"/>
                  </a:lnTo>
                  <a:lnTo>
                    <a:pt x="362" y="797"/>
                  </a:lnTo>
                  <a:lnTo>
                    <a:pt x="361" y="798"/>
                  </a:lnTo>
                  <a:lnTo>
                    <a:pt x="361" y="799"/>
                  </a:lnTo>
                  <a:lnTo>
                    <a:pt x="361" y="800"/>
                  </a:lnTo>
                  <a:lnTo>
                    <a:pt x="360" y="800"/>
                  </a:lnTo>
                  <a:lnTo>
                    <a:pt x="360" y="801"/>
                  </a:lnTo>
                  <a:lnTo>
                    <a:pt x="360" y="802"/>
                  </a:lnTo>
                  <a:lnTo>
                    <a:pt x="360" y="803"/>
                  </a:lnTo>
                  <a:lnTo>
                    <a:pt x="360" y="804"/>
                  </a:lnTo>
                  <a:lnTo>
                    <a:pt x="359" y="804"/>
                  </a:lnTo>
                  <a:lnTo>
                    <a:pt x="359" y="806"/>
                  </a:lnTo>
                  <a:lnTo>
                    <a:pt x="359" y="807"/>
                  </a:lnTo>
                  <a:lnTo>
                    <a:pt x="359" y="806"/>
                  </a:lnTo>
                  <a:lnTo>
                    <a:pt x="358" y="806"/>
                  </a:lnTo>
                  <a:lnTo>
                    <a:pt x="358" y="807"/>
                  </a:lnTo>
                  <a:lnTo>
                    <a:pt x="358" y="808"/>
                  </a:lnTo>
                  <a:lnTo>
                    <a:pt x="357" y="808"/>
                  </a:lnTo>
                  <a:lnTo>
                    <a:pt x="357" y="809"/>
                  </a:lnTo>
                  <a:lnTo>
                    <a:pt x="357" y="810"/>
                  </a:lnTo>
                  <a:lnTo>
                    <a:pt x="357" y="811"/>
                  </a:lnTo>
                  <a:lnTo>
                    <a:pt x="357" y="812"/>
                  </a:lnTo>
                  <a:lnTo>
                    <a:pt x="357" y="811"/>
                  </a:lnTo>
                  <a:lnTo>
                    <a:pt x="357" y="812"/>
                  </a:lnTo>
                  <a:lnTo>
                    <a:pt x="358" y="814"/>
                  </a:lnTo>
                  <a:lnTo>
                    <a:pt x="358" y="815"/>
                  </a:lnTo>
                  <a:lnTo>
                    <a:pt x="357" y="816"/>
                  </a:lnTo>
                  <a:lnTo>
                    <a:pt x="357" y="817"/>
                  </a:lnTo>
                  <a:lnTo>
                    <a:pt x="357" y="818"/>
                  </a:lnTo>
                  <a:lnTo>
                    <a:pt x="357" y="819"/>
                  </a:lnTo>
                  <a:lnTo>
                    <a:pt x="355" y="820"/>
                  </a:lnTo>
                  <a:lnTo>
                    <a:pt x="355" y="821"/>
                  </a:lnTo>
                  <a:lnTo>
                    <a:pt x="355" y="823"/>
                  </a:lnTo>
                  <a:lnTo>
                    <a:pt x="354" y="823"/>
                  </a:lnTo>
                  <a:lnTo>
                    <a:pt x="354" y="824"/>
                  </a:lnTo>
                  <a:lnTo>
                    <a:pt x="354" y="825"/>
                  </a:lnTo>
                  <a:lnTo>
                    <a:pt x="354" y="826"/>
                  </a:lnTo>
                  <a:lnTo>
                    <a:pt x="353" y="826"/>
                  </a:lnTo>
                  <a:lnTo>
                    <a:pt x="353" y="827"/>
                  </a:lnTo>
                  <a:lnTo>
                    <a:pt x="353" y="826"/>
                  </a:lnTo>
                  <a:lnTo>
                    <a:pt x="353" y="825"/>
                  </a:lnTo>
                  <a:lnTo>
                    <a:pt x="354" y="825"/>
                  </a:lnTo>
                  <a:lnTo>
                    <a:pt x="354" y="824"/>
                  </a:lnTo>
                  <a:lnTo>
                    <a:pt x="354" y="823"/>
                  </a:lnTo>
                  <a:lnTo>
                    <a:pt x="354" y="821"/>
                  </a:lnTo>
                  <a:lnTo>
                    <a:pt x="354" y="820"/>
                  </a:lnTo>
                  <a:lnTo>
                    <a:pt x="354" y="821"/>
                  </a:lnTo>
                  <a:lnTo>
                    <a:pt x="353" y="821"/>
                  </a:lnTo>
                  <a:lnTo>
                    <a:pt x="352" y="821"/>
                  </a:lnTo>
                  <a:lnTo>
                    <a:pt x="352" y="823"/>
                  </a:lnTo>
                  <a:lnTo>
                    <a:pt x="351" y="823"/>
                  </a:lnTo>
                  <a:lnTo>
                    <a:pt x="350" y="823"/>
                  </a:lnTo>
                  <a:lnTo>
                    <a:pt x="350" y="824"/>
                  </a:lnTo>
                  <a:lnTo>
                    <a:pt x="349" y="824"/>
                  </a:lnTo>
                  <a:lnTo>
                    <a:pt x="348" y="824"/>
                  </a:lnTo>
                  <a:lnTo>
                    <a:pt x="346" y="824"/>
                  </a:lnTo>
                  <a:lnTo>
                    <a:pt x="345" y="823"/>
                  </a:lnTo>
                  <a:lnTo>
                    <a:pt x="346" y="823"/>
                  </a:lnTo>
                  <a:lnTo>
                    <a:pt x="346" y="821"/>
                  </a:lnTo>
                  <a:lnTo>
                    <a:pt x="346" y="820"/>
                  </a:lnTo>
                  <a:lnTo>
                    <a:pt x="346" y="819"/>
                  </a:lnTo>
                  <a:lnTo>
                    <a:pt x="345" y="819"/>
                  </a:lnTo>
                  <a:lnTo>
                    <a:pt x="344" y="819"/>
                  </a:lnTo>
                  <a:lnTo>
                    <a:pt x="344" y="820"/>
                  </a:lnTo>
                  <a:lnTo>
                    <a:pt x="344" y="821"/>
                  </a:lnTo>
                  <a:lnTo>
                    <a:pt x="343" y="821"/>
                  </a:lnTo>
                  <a:lnTo>
                    <a:pt x="343" y="823"/>
                  </a:lnTo>
                  <a:lnTo>
                    <a:pt x="343" y="824"/>
                  </a:lnTo>
                  <a:lnTo>
                    <a:pt x="343" y="825"/>
                  </a:lnTo>
                  <a:lnTo>
                    <a:pt x="344" y="825"/>
                  </a:lnTo>
                  <a:lnTo>
                    <a:pt x="344" y="826"/>
                  </a:lnTo>
                  <a:lnTo>
                    <a:pt x="345" y="826"/>
                  </a:lnTo>
                  <a:lnTo>
                    <a:pt x="345" y="827"/>
                  </a:lnTo>
                  <a:lnTo>
                    <a:pt x="344" y="827"/>
                  </a:lnTo>
                  <a:lnTo>
                    <a:pt x="344" y="828"/>
                  </a:lnTo>
                  <a:lnTo>
                    <a:pt x="343" y="829"/>
                  </a:lnTo>
                  <a:lnTo>
                    <a:pt x="343" y="831"/>
                  </a:lnTo>
                  <a:lnTo>
                    <a:pt x="342" y="831"/>
                  </a:lnTo>
                  <a:lnTo>
                    <a:pt x="342" y="832"/>
                  </a:lnTo>
                  <a:lnTo>
                    <a:pt x="341" y="832"/>
                  </a:lnTo>
                  <a:lnTo>
                    <a:pt x="341" y="833"/>
                  </a:lnTo>
                  <a:lnTo>
                    <a:pt x="340" y="833"/>
                  </a:lnTo>
                  <a:lnTo>
                    <a:pt x="340" y="832"/>
                  </a:lnTo>
                  <a:lnTo>
                    <a:pt x="338" y="832"/>
                  </a:lnTo>
                  <a:lnTo>
                    <a:pt x="338" y="831"/>
                  </a:lnTo>
                  <a:lnTo>
                    <a:pt x="337" y="831"/>
                  </a:lnTo>
                  <a:lnTo>
                    <a:pt x="337" y="829"/>
                  </a:lnTo>
                  <a:lnTo>
                    <a:pt x="336" y="829"/>
                  </a:lnTo>
                  <a:lnTo>
                    <a:pt x="336" y="831"/>
                  </a:lnTo>
                  <a:lnTo>
                    <a:pt x="336" y="832"/>
                  </a:lnTo>
                  <a:lnTo>
                    <a:pt x="336" y="833"/>
                  </a:lnTo>
                  <a:lnTo>
                    <a:pt x="336" y="834"/>
                  </a:lnTo>
                  <a:lnTo>
                    <a:pt x="336" y="835"/>
                  </a:lnTo>
                  <a:lnTo>
                    <a:pt x="337" y="835"/>
                  </a:lnTo>
                  <a:lnTo>
                    <a:pt x="337" y="836"/>
                  </a:lnTo>
                  <a:lnTo>
                    <a:pt x="337" y="837"/>
                  </a:lnTo>
                  <a:lnTo>
                    <a:pt x="336" y="837"/>
                  </a:lnTo>
                  <a:lnTo>
                    <a:pt x="336" y="838"/>
                  </a:lnTo>
                  <a:lnTo>
                    <a:pt x="337" y="838"/>
                  </a:lnTo>
                  <a:lnTo>
                    <a:pt x="337" y="840"/>
                  </a:lnTo>
                  <a:lnTo>
                    <a:pt x="336" y="840"/>
                  </a:lnTo>
                  <a:lnTo>
                    <a:pt x="336" y="841"/>
                  </a:lnTo>
                  <a:lnTo>
                    <a:pt x="335" y="841"/>
                  </a:lnTo>
                  <a:lnTo>
                    <a:pt x="335" y="842"/>
                  </a:lnTo>
                  <a:lnTo>
                    <a:pt x="334" y="842"/>
                  </a:lnTo>
                  <a:lnTo>
                    <a:pt x="334" y="843"/>
                  </a:lnTo>
                  <a:lnTo>
                    <a:pt x="335" y="843"/>
                  </a:lnTo>
                  <a:lnTo>
                    <a:pt x="335" y="844"/>
                  </a:lnTo>
                  <a:lnTo>
                    <a:pt x="336" y="844"/>
                  </a:lnTo>
                  <a:lnTo>
                    <a:pt x="336" y="845"/>
                  </a:lnTo>
                  <a:lnTo>
                    <a:pt x="336" y="846"/>
                  </a:lnTo>
                  <a:lnTo>
                    <a:pt x="336" y="848"/>
                  </a:lnTo>
                  <a:lnTo>
                    <a:pt x="335" y="848"/>
                  </a:lnTo>
                  <a:lnTo>
                    <a:pt x="335" y="849"/>
                  </a:lnTo>
                  <a:lnTo>
                    <a:pt x="334" y="849"/>
                  </a:lnTo>
                  <a:lnTo>
                    <a:pt x="333" y="849"/>
                  </a:lnTo>
                  <a:lnTo>
                    <a:pt x="333" y="850"/>
                  </a:lnTo>
                  <a:lnTo>
                    <a:pt x="333" y="851"/>
                  </a:lnTo>
                  <a:lnTo>
                    <a:pt x="332" y="851"/>
                  </a:lnTo>
                  <a:lnTo>
                    <a:pt x="332" y="852"/>
                  </a:lnTo>
                  <a:lnTo>
                    <a:pt x="331" y="852"/>
                  </a:lnTo>
                  <a:lnTo>
                    <a:pt x="331" y="853"/>
                  </a:lnTo>
                  <a:lnTo>
                    <a:pt x="331" y="854"/>
                  </a:lnTo>
                  <a:lnTo>
                    <a:pt x="332" y="854"/>
                  </a:lnTo>
                  <a:lnTo>
                    <a:pt x="332" y="856"/>
                  </a:lnTo>
                  <a:lnTo>
                    <a:pt x="333" y="856"/>
                  </a:lnTo>
                  <a:lnTo>
                    <a:pt x="333" y="857"/>
                  </a:lnTo>
                  <a:lnTo>
                    <a:pt x="333" y="858"/>
                  </a:lnTo>
                  <a:lnTo>
                    <a:pt x="333" y="859"/>
                  </a:lnTo>
                  <a:lnTo>
                    <a:pt x="333" y="860"/>
                  </a:lnTo>
                  <a:lnTo>
                    <a:pt x="332" y="860"/>
                  </a:lnTo>
                  <a:lnTo>
                    <a:pt x="332" y="861"/>
                  </a:lnTo>
                  <a:lnTo>
                    <a:pt x="331" y="861"/>
                  </a:lnTo>
                  <a:lnTo>
                    <a:pt x="331" y="862"/>
                  </a:lnTo>
                  <a:lnTo>
                    <a:pt x="329" y="862"/>
                  </a:lnTo>
                  <a:lnTo>
                    <a:pt x="329" y="863"/>
                  </a:lnTo>
                  <a:lnTo>
                    <a:pt x="329" y="865"/>
                  </a:lnTo>
                  <a:lnTo>
                    <a:pt x="328" y="865"/>
                  </a:lnTo>
                  <a:lnTo>
                    <a:pt x="328" y="866"/>
                  </a:lnTo>
                  <a:lnTo>
                    <a:pt x="327" y="866"/>
                  </a:lnTo>
                  <a:lnTo>
                    <a:pt x="327" y="867"/>
                  </a:lnTo>
                  <a:lnTo>
                    <a:pt x="326" y="867"/>
                  </a:lnTo>
                  <a:lnTo>
                    <a:pt x="326" y="868"/>
                  </a:lnTo>
                  <a:lnTo>
                    <a:pt x="326" y="869"/>
                  </a:lnTo>
                  <a:lnTo>
                    <a:pt x="325" y="869"/>
                  </a:lnTo>
                  <a:lnTo>
                    <a:pt x="324" y="869"/>
                  </a:lnTo>
                  <a:lnTo>
                    <a:pt x="323" y="869"/>
                  </a:lnTo>
                  <a:lnTo>
                    <a:pt x="323" y="868"/>
                  </a:lnTo>
                  <a:lnTo>
                    <a:pt x="321" y="868"/>
                  </a:lnTo>
                  <a:lnTo>
                    <a:pt x="320" y="868"/>
                  </a:lnTo>
                  <a:lnTo>
                    <a:pt x="319" y="868"/>
                  </a:lnTo>
                  <a:lnTo>
                    <a:pt x="319" y="867"/>
                  </a:lnTo>
                  <a:lnTo>
                    <a:pt x="318" y="867"/>
                  </a:lnTo>
                  <a:lnTo>
                    <a:pt x="318" y="866"/>
                  </a:lnTo>
                  <a:lnTo>
                    <a:pt x="318" y="865"/>
                  </a:lnTo>
                  <a:lnTo>
                    <a:pt x="317" y="865"/>
                  </a:lnTo>
                  <a:lnTo>
                    <a:pt x="316" y="865"/>
                  </a:lnTo>
                  <a:lnTo>
                    <a:pt x="316" y="866"/>
                  </a:lnTo>
                  <a:lnTo>
                    <a:pt x="316" y="867"/>
                  </a:lnTo>
                  <a:lnTo>
                    <a:pt x="315" y="867"/>
                  </a:lnTo>
                  <a:lnTo>
                    <a:pt x="315" y="868"/>
                  </a:lnTo>
                  <a:lnTo>
                    <a:pt x="313" y="868"/>
                  </a:lnTo>
                  <a:lnTo>
                    <a:pt x="313" y="869"/>
                  </a:lnTo>
                  <a:lnTo>
                    <a:pt x="313" y="870"/>
                  </a:lnTo>
                  <a:lnTo>
                    <a:pt x="313" y="871"/>
                  </a:lnTo>
                  <a:lnTo>
                    <a:pt x="313" y="873"/>
                  </a:lnTo>
                  <a:lnTo>
                    <a:pt x="315" y="873"/>
                  </a:lnTo>
                  <a:lnTo>
                    <a:pt x="315" y="874"/>
                  </a:lnTo>
                  <a:lnTo>
                    <a:pt x="315" y="875"/>
                  </a:lnTo>
                  <a:lnTo>
                    <a:pt x="315" y="876"/>
                  </a:lnTo>
                  <a:lnTo>
                    <a:pt x="316" y="876"/>
                  </a:lnTo>
                  <a:lnTo>
                    <a:pt x="316" y="877"/>
                  </a:lnTo>
                  <a:lnTo>
                    <a:pt x="316" y="878"/>
                  </a:lnTo>
                  <a:lnTo>
                    <a:pt x="315" y="878"/>
                  </a:lnTo>
                  <a:lnTo>
                    <a:pt x="313" y="878"/>
                  </a:lnTo>
                  <a:lnTo>
                    <a:pt x="312" y="878"/>
                  </a:lnTo>
                  <a:lnTo>
                    <a:pt x="312" y="879"/>
                  </a:lnTo>
                  <a:lnTo>
                    <a:pt x="311" y="879"/>
                  </a:lnTo>
                  <a:lnTo>
                    <a:pt x="310" y="879"/>
                  </a:lnTo>
                  <a:lnTo>
                    <a:pt x="309" y="879"/>
                  </a:lnTo>
                  <a:lnTo>
                    <a:pt x="309" y="880"/>
                  </a:lnTo>
                  <a:lnTo>
                    <a:pt x="308" y="880"/>
                  </a:lnTo>
                  <a:lnTo>
                    <a:pt x="307" y="880"/>
                  </a:lnTo>
                  <a:lnTo>
                    <a:pt x="306" y="880"/>
                  </a:lnTo>
                  <a:lnTo>
                    <a:pt x="306" y="879"/>
                  </a:lnTo>
                  <a:lnTo>
                    <a:pt x="306" y="878"/>
                  </a:lnTo>
                  <a:lnTo>
                    <a:pt x="304" y="878"/>
                  </a:lnTo>
                  <a:lnTo>
                    <a:pt x="304" y="877"/>
                  </a:lnTo>
                  <a:lnTo>
                    <a:pt x="303" y="877"/>
                  </a:lnTo>
                  <a:lnTo>
                    <a:pt x="303" y="878"/>
                  </a:lnTo>
                  <a:lnTo>
                    <a:pt x="302" y="878"/>
                  </a:lnTo>
                  <a:lnTo>
                    <a:pt x="302" y="879"/>
                  </a:lnTo>
                  <a:lnTo>
                    <a:pt x="302" y="880"/>
                  </a:lnTo>
                  <a:lnTo>
                    <a:pt x="301" y="880"/>
                  </a:lnTo>
                  <a:lnTo>
                    <a:pt x="300" y="880"/>
                  </a:lnTo>
                  <a:lnTo>
                    <a:pt x="300" y="879"/>
                  </a:lnTo>
                  <a:lnTo>
                    <a:pt x="299" y="879"/>
                  </a:lnTo>
                  <a:lnTo>
                    <a:pt x="298" y="879"/>
                  </a:lnTo>
                  <a:lnTo>
                    <a:pt x="296" y="879"/>
                  </a:lnTo>
                  <a:lnTo>
                    <a:pt x="295" y="879"/>
                  </a:lnTo>
                  <a:lnTo>
                    <a:pt x="295" y="880"/>
                  </a:lnTo>
                  <a:lnTo>
                    <a:pt x="295" y="882"/>
                  </a:lnTo>
                  <a:lnTo>
                    <a:pt x="295" y="883"/>
                  </a:lnTo>
                  <a:lnTo>
                    <a:pt x="296" y="883"/>
                  </a:lnTo>
                  <a:lnTo>
                    <a:pt x="296" y="884"/>
                  </a:lnTo>
                  <a:lnTo>
                    <a:pt x="296" y="885"/>
                  </a:lnTo>
                  <a:lnTo>
                    <a:pt x="296" y="886"/>
                  </a:lnTo>
                  <a:lnTo>
                    <a:pt x="295" y="886"/>
                  </a:lnTo>
                  <a:lnTo>
                    <a:pt x="295" y="885"/>
                  </a:lnTo>
                  <a:lnTo>
                    <a:pt x="294" y="885"/>
                  </a:lnTo>
                  <a:lnTo>
                    <a:pt x="293" y="885"/>
                  </a:lnTo>
                  <a:lnTo>
                    <a:pt x="293" y="884"/>
                  </a:lnTo>
                  <a:lnTo>
                    <a:pt x="292" y="884"/>
                  </a:lnTo>
                  <a:lnTo>
                    <a:pt x="292" y="883"/>
                  </a:lnTo>
                  <a:lnTo>
                    <a:pt x="292" y="882"/>
                  </a:lnTo>
                  <a:lnTo>
                    <a:pt x="292" y="880"/>
                  </a:lnTo>
                  <a:lnTo>
                    <a:pt x="292" y="879"/>
                  </a:lnTo>
                  <a:lnTo>
                    <a:pt x="292" y="878"/>
                  </a:lnTo>
                  <a:lnTo>
                    <a:pt x="293" y="878"/>
                  </a:lnTo>
                  <a:lnTo>
                    <a:pt x="292" y="878"/>
                  </a:lnTo>
                  <a:lnTo>
                    <a:pt x="293" y="877"/>
                  </a:lnTo>
                  <a:lnTo>
                    <a:pt x="293" y="876"/>
                  </a:lnTo>
                  <a:lnTo>
                    <a:pt x="294" y="876"/>
                  </a:lnTo>
                  <a:lnTo>
                    <a:pt x="294" y="875"/>
                  </a:lnTo>
                  <a:lnTo>
                    <a:pt x="294" y="874"/>
                  </a:lnTo>
                  <a:lnTo>
                    <a:pt x="295" y="874"/>
                  </a:lnTo>
                  <a:lnTo>
                    <a:pt x="295" y="873"/>
                  </a:lnTo>
                  <a:lnTo>
                    <a:pt x="296" y="871"/>
                  </a:lnTo>
                  <a:lnTo>
                    <a:pt x="296" y="870"/>
                  </a:lnTo>
                  <a:lnTo>
                    <a:pt x="295" y="870"/>
                  </a:lnTo>
                  <a:lnTo>
                    <a:pt x="295" y="869"/>
                  </a:lnTo>
                  <a:lnTo>
                    <a:pt x="294" y="870"/>
                  </a:lnTo>
                  <a:lnTo>
                    <a:pt x="293" y="869"/>
                  </a:lnTo>
                  <a:lnTo>
                    <a:pt x="293" y="868"/>
                  </a:lnTo>
                  <a:lnTo>
                    <a:pt x="293" y="867"/>
                  </a:lnTo>
                  <a:lnTo>
                    <a:pt x="292" y="867"/>
                  </a:lnTo>
                  <a:lnTo>
                    <a:pt x="292" y="866"/>
                  </a:lnTo>
                  <a:lnTo>
                    <a:pt x="291" y="865"/>
                  </a:lnTo>
                  <a:lnTo>
                    <a:pt x="291" y="863"/>
                  </a:lnTo>
                  <a:lnTo>
                    <a:pt x="292" y="863"/>
                  </a:lnTo>
                  <a:lnTo>
                    <a:pt x="292" y="862"/>
                  </a:lnTo>
                  <a:lnTo>
                    <a:pt x="293" y="862"/>
                  </a:lnTo>
                  <a:lnTo>
                    <a:pt x="293" y="861"/>
                  </a:lnTo>
                  <a:lnTo>
                    <a:pt x="294" y="861"/>
                  </a:lnTo>
                  <a:lnTo>
                    <a:pt x="295" y="860"/>
                  </a:lnTo>
                  <a:lnTo>
                    <a:pt x="296" y="860"/>
                  </a:lnTo>
                  <a:lnTo>
                    <a:pt x="296" y="859"/>
                  </a:lnTo>
                  <a:lnTo>
                    <a:pt x="296" y="858"/>
                  </a:lnTo>
                  <a:lnTo>
                    <a:pt x="296" y="857"/>
                  </a:lnTo>
                  <a:lnTo>
                    <a:pt x="298" y="856"/>
                  </a:lnTo>
                  <a:lnTo>
                    <a:pt x="299" y="854"/>
                  </a:lnTo>
                  <a:lnTo>
                    <a:pt x="300" y="854"/>
                  </a:lnTo>
                  <a:lnTo>
                    <a:pt x="301" y="853"/>
                  </a:lnTo>
                  <a:lnTo>
                    <a:pt x="301" y="852"/>
                  </a:lnTo>
                  <a:lnTo>
                    <a:pt x="301" y="851"/>
                  </a:lnTo>
                  <a:lnTo>
                    <a:pt x="301" y="850"/>
                  </a:lnTo>
                  <a:lnTo>
                    <a:pt x="302" y="850"/>
                  </a:lnTo>
                  <a:lnTo>
                    <a:pt x="302" y="849"/>
                  </a:lnTo>
                  <a:lnTo>
                    <a:pt x="303" y="849"/>
                  </a:lnTo>
                  <a:lnTo>
                    <a:pt x="303" y="848"/>
                  </a:lnTo>
                  <a:lnTo>
                    <a:pt x="303" y="846"/>
                  </a:lnTo>
                  <a:lnTo>
                    <a:pt x="304" y="846"/>
                  </a:lnTo>
                  <a:lnTo>
                    <a:pt x="304" y="845"/>
                  </a:lnTo>
                  <a:lnTo>
                    <a:pt x="306" y="845"/>
                  </a:lnTo>
                  <a:lnTo>
                    <a:pt x="306" y="844"/>
                  </a:lnTo>
                  <a:lnTo>
                    <a:pt x="307" y="844"/>
                  </a:lnTo>
                  <a:lnTo>
                    <a:pt x="307" y="845"/>
                  </a:lnTo>
                  <a:lnTo>
                    <a:pt x="308" y="845"/>
                  </a:lnTo>
                  <a:lnTo>
                    <a:pt x="309" y="845"/>
                  </a:lnTo>
                  <a:lnTo>
                    <a:pt x="309" y="844"/>
                  </a:lnTo>
                  <a:lnTo>
                    <a:pt x="308" y="844"/>
                  </a:lnTo>
                  <a:lnTo>
                    <a:pt x="308" y="843"/>
                  </a:lnTo>
                  <a:lnTo>
                    <a:pt x="308" y="842"/>
                  </a:lnTo>
                  <a:lnTo>
                    <a:pt x="307" y="842"/>
                  </a:lnTo>
                  <a:lnTo>
                    <a:pt x="307" y="841"/>
                  </a:lnTo>
                  <a:lnTo>
                    <a:pt x="306" y="838"/>
                  </a:lnTo>
                  <a:lnTo>
                    <a:pt x="306" y="837"/>
                  </a:lnTo>
                  <a:lnTo>
                    <a:pt x="304" y="837"/>
                  </a:lnTo>
                  <a:lnTo>
                    <a:pt x="304" y="836"/>
                  </a:lnTo>
                  <a:lnTo>
                    <a:pt x="304" y="835"/>
                  </a:lnTo>
                  <a:lnTo>
                    <a:pt x="304" y="834"/>
                  </a:lnTo>
                  <a:lnTo>
                    <a:pt x="304" y="833"/>
                  </a:lnTo>
                  <a:lnTo>
                    <a:pt x="303" y="833"/>
                  </a:lnTo>
                  <a:lnTo>
                    <a:pt x="303" y="832"/>
                  </a:lnTo>
                  <a:lnTo>
                    <a:pt x="302" y="832"/>
                  </a:lnTo>
                  <a:lnTo>
                    <a:pt x="302" y="833"/>
                  </a:lnTo>
                  <a:lnTo>
                    <a:pt x="302" y="832"/>
                  </a:lnTo>
                  <a:lnTo>
                    <a:pt x="301" y="832"/>
                  </a:lnTo>
                  <a:lnTo>
                    <a:pt x="300" y="832"/>
                  </a:lnTo>
                  <a:lnTo>
                    <a:pt x="300" y="833"/>
                  </a:lnTo>
                  <a:lnTo>
                    <a:pt x="300" y="834"/>
                  </a:lnTo>
                  <a:lnTo>
                    <a:pt x="301" y="834"/>
                  </a:lnTo>
                  <a:lnTo>
                    <a:pt x="301" y="835"/>
                  </a:lnTo>
                  <a:lnTo>
                    <a:pt x="301" y="836"/>
                  </a:lnTo>
                  <a:lnTo>
                    <a:pt x="301" y="837"/>
                  </a:lnTo>
                  <a:lnTo>
                    <a:pt x="302" y="838"/>
                  </a:lnTo>
                  <a:lnTo>
                    <a:pt x="302" y="840"/>
                  </a:lnTo>
                  <a:lnTo>
                    <a:pt x="301" y="840"/>
                  </a:lnTo>
                  <a:lnTo>
                    <a:pt x="301" y="841"/>
                  </a:lnTo>
                  <a:lnTo>
                    <a:pt x="301" y="842"/>
                  </a:lnTo>
                  <a:lnTo>
                    <a:pt x="300" y="843"/>
                  </a:lnTo>
                  <a:lnTo>
                    <a:pt x="299" y="844"/>
                  </a:lnTo>
                  <a:lnTo>
                    <a:pt x="298" y="845"/>
                  </a:lnTo>
                  <a:lnTo>
                    <a:pt x="298" y="846"/>
                  </a:lnTo>
                  <a:lnTo>
                    <a:pt x="296" y="846"/>
                  </a:lnTo>
                  <a:lnTo>
                    <a:pt x="295" y="846"/>
                  </a:lnTo>
                  <a:lnTo>
                    <a:pt x="295" y="848"/>
                  </a:lnTo>
                  <a:lnTo>
                    <a:pt x="294" y="848"/>
                  </a:lnTo>
                  <a:lnTo>
                    <a:pt x="294" y="849"/>
                  </a:lnTo>
                  <a:lnTo>
                    <a:pt x="294" y="850"/>
                  </a:lnTo>
                  <a:lnTo>
                    <a:pt x="293" y="850"/>
                  </a:lnTo>
                  <a:lnTo>
                    <a:pt x="293" y="851"/>
                  </a:lnTo>
                  <a:lnTo>
                    <a:pt x="292" y="851"/>
                  </a:lnTo>
                  <a:lnTo>
                    <a:pt x="291" y="851"/>
                  </a:lnTo>
                  <a:lnTo>
                    <a:pt x="290" y="851"/>
                  </a:lnTo>
                  <a:lnTo>
                    <a:pt x="289" y="851"/>
                  </a:lnTo>
                  <a:lnTo>
                    <a:pt x="289" y="852"/>
                  </a:lnTo>
                  <a:lnTo>
                    <a:pt x="287" y="852"/>
                  </a:lnTo>
                  <a:lnTo>
                    <a:pt x="287" y="853"/>
                  </a:lnTo>
                  <a:lnTo>
                    <a:pt x="287" y="854"/>
                  </a:lnTo>
                  <a:lnTo>
                    <a:pt x="289" y="854"/>
                  </a:lnTo>
                  <a:lnTo>
                    <a:pt x="289" y="856"/>
                  </a:lnTo>
                  <a:lnTo>
                    <a:pt x="289" y="857"/>
                  </a:lnTo>
                  <a:lnTo>
                    <a:pt x="287" y="857"/>
                  </a:lnTo>
                  <a:lnTo>
                    <a:pt x="287" y="858"/>
                  </a:lnTo>
                  <a:lnTo>
                    <a:pt x="286" y="858"/>
                  </a:lnTo>
                  <a:lnTo>
                    <a:pt x="285" y="858"/>
                  </a:lnTo>
                  <a:lnTo>
                    <a:pt x="285" y="859"/>
                  </a:lnTo>
                  <a:lnTo>
                    <a:pt x="284" y="859"/>
                  </a:lnTo>
                  <a:lnTo>
                    <a:pt x="284" y="860"/>
                  </a:lnTo>
                  <a:lnTo>
                    <a:pt x="283" y="860"/>
                  </a:lnTo>
                  <a:lnTo>
                    <a:pt x="283" y="861"/>
                  </a:lnTo>
                  <a:lnTo>
                    <a:pt x="283" y="862"/>
                  </a:lnTo>
                  <a:lnTo>
                    <a:pt x="283" y="863"/>
                  </a:lnTo>
                  <a:lnTo>
                    <a:pt x="283" y="865"/>
                  </a:lnTo>
                  <a:lnTo>
                    <a:pt x="283" y="866"/>
                  </a:lnTo>
                  <a:lnTo>
                    <a:pt x="283" y="867"/>
                  </a:lnTo>
                  <a:lnTo>
                    <a:pt x="282" y="868"/>
                  </a:lnTo>
                  <a:lnTo>
                    <a:pt x="282" y="869"/>
                  </a:lnTo>
                  <a:lnTo>
                    <a:pt x="281" y="869"/>
                  </a:lnTo>
                  <a:lnTo>
                    <a:pt x="279" y="869"/>
                  </a:lnTo>
                  <a:lnTo>
                    <a:pt x="278" y="869"/>
                  </a:lnTo>
                  <a:lnTo>
                    <a:pt x="278" y="870"/>
                  </a:lnTo>
                  <a:lnTo>
                    <a:pt x="278" y="869"/>
                  </a:lnTo>
                  <a:lnTo>
                    <a:pt x="277" y="870"/>
                  </a:lnTo>
                  <a:lnTo>
                    <a:pt x="277" y="869"/>
                  </a:lnTo>
                  <a:lnTo>
                    <a:pt x="276" y="869"/>
                  </a:lnTo>
                  <a:lnTo>
                    <a:pt x="276" y="868"/>
                  </a:lnTo>
                  <a:lnTo>
                    <a:pt x="275" y="868"/>
                  </a:lnTo>
                  <a:lnTo>
                    <a:pt x="275" y="867"/>
                  </a:lnTo>
                  <a:lnTo>
                    <a:pt x="276" y="867"/>
                  </a:lnTo>
                  <a:lnTo>
                    <a:pt x="276" y="866"/>
                  </a:lnTo>
                  <a:lnTo>
                    <a:pt x="276" y="865"/>
                  </a:lnTo>
                  <a:lnTo>
                    <a:pt x="276" y="863"/>
                  </a:lnTo>
                  <a:lnTo>
                    <a:pt x="276" y="862"/>
                  </a:lnTo>
                  <a:lnTo>
                    <a:pt x="277" y="862"/>
                  </a:lnTo>
                  <a:lnTo>
                    <a:pt x="277" y="861"/>
                  </a:lnTo>
                  <a:lnTo>
                    <a:pt x="277" y="860"/>
                  </a:lnTo>
                  <a:lnTo>
                    <a:pt x="278" y="859"/>
                  </a:lnTo>
                  <a:lnTo>
                    <a:pt x="278" y="858"/>
                  </a:lnTo>
                  <a:lnTo>
                    <a:pt x="278" y="857"/>
                  </a:lnTo>
                  <a:lnTo>
                    <a:pt x="279" y="857"/>
                  </a:lnTo>
                  <a:lnTo>
                    <a:pt x="279" y="856"/>
                  </a:lnTo>
                  <a:lnTo>
                    <a:pt x="281" y="856"/>
                  </a:lnTo>
                  <a:lnTo>
                    <a:pt x="282" y="856"/>
                  </a:lnTo>
                  <a:lnTo>
                    <a:pt x="282" y="854"/>
                  </a:lnTo>
                  <a:lnTo>
                    <a:pt x="283" y="854"/>
                  </a:lnTo>
                  <a:lnTo>
                    <a:pt x="283" y="853"/>
                  </a:lnTo>
                  <a:lnTo>
                    <a:pt x="283" y="852"/>
                  </a:lnTo>
                  <a:lnTo>
                    <a:pt x="283" y="851"/>
                  </a:lnTo>
                  <a:lnTo>
                    <a:pt x="283" y="850"/>
                  </a:lnTo>
                  <a:lnTo>
                    <a:pt x="282" y="850"/>
                  </a:lnTo>
                  <a:lnTo>
                    <a:pt x="282" y="849"/>
                  </a:lnTo>
                  <a:lnTo>
                    <a:pt x="281" y="849"/>
                  </a:lnTo>
                  <a:lnTo>
                    <a:pt x="281" y="848"/>
                  </a:lnTo>
                  <a:lnTo>
                    <a:pt x="281" y="846"/>
                  </a:lnTo>
                  <a:lnTo>
                    <a:pt x="279" y="846"/>
                  </a:lnTo>
                  <a:lnTo>
                    <a:pt x="279" y="845"/>
                  </a:lnTo>
                  <a:lnTo>
                    <a:pt x="279" y="844"/>
                  </a:lnTo>
                  <a:lnTo>
                    <a:pt x="279" y="843"/>
                  </a:lnTo>
                  <a:lnTo>
                    <a:pt x="278" y="843"/>
                  </a:lnTo>
                  <a:lnTo>
                    <a:pt x="278" y="842"/>
                  </a:lnTo>
                  <a:lnTo>
                    <a:pt x="277" y="842"/>
                  </a:lnTo>
                  <a:lnTo>
                    <a:pt x="277" y="841"/>
                  </a:lnTo>
                  <a:lnTo>
                    <a:pt x="277" y="840"/>
                  </a:lnTo>
                  <a:lnTo>
                    <a:pt x="276" y="840"/>
                  </a:lnTo>
                  <a:lnTo>
                    <a:pt x="276" y="838"/>
                  </a:lnTo>
                  <a:lnTo>
                    <a:pt x="277" y="837"/>
                  </a:lnTo>
                  <a:lnTo>
                    <a:pt x="277" y="836"/>
                  </a:lnTo>
                  <a:lnTo>
                    <a:pt x="278" y="836"/>
                  </a:lnTo>
                  <a:lnTo>
                    <a:pt x="278" y="835"/>
                  </a:lnTo>
                  <a:lnTo>
                    <a:pt x="279" y="835"/>
                  </a:lnTo>
                  <a:lnTo>
                    <a:pt x="279" y="834"/>
                  </a:lnTo>
                  <a:lnTo>
                    <a:pt x="281" y="834"/>
                  </a:lnTo>
                  <a:lnTo>
                    <a:pt x="282" y="834"/>
                  </a:lnTo>
                  <a:lnTo>
                    <a:pt x="282" y="833"/>
                  </a:lnTo>
                  <a:lnTo>
                    <a:pt x="283" y="833"/>
                  </a:lnTo>
                  <a:lnTo>
                    <a:pt x="283" y="832"/>
                  </a:lnTo>
                  <a:lnTo>
                    <a:pt x="284" y="832"/>
                  </a:lnTo>
                  <a:lnTo>
                    <a:pt x="285" y="832"/>
                  </a:lnTo>
                  <a:lnTo>
                    <a:pt x="285" y="831"/>
                  </a:lnTo>
                  <a:lnTo>
                    <a:pt x="286" y="831"/>
                  </a:lnTo>
                  <a:lnTo>
                    <a:pt x="286" y="829"/>
                  </a:lnTo>
                  <a:lnTo>
                    <a:pt x="287" y="829"/>
                  </a:lnTo>
                  <a:lnTo>
                    <a:pt x="287" y="828"/>
                  </a:lnTo>
                  <a:lnTo>
                    <a:pt x="286" y="828"/>
                  </a:lnTo>
                  <a:lnTo>
                    <a:pt x="285" y="828"/>
                  </a:lnTo>
                  <a:lnTo>
                    <a:pt x="285" y="829"/>
                  </a:lnTo>
                  <a:lnTo>
                    <a:pt x="284" y="829"/>
                  </a:lnTo>
                  <a:lnTo>
                    <a:pt x="283" y="829"/>
                  </a:lnTo>
                  <a:lnTo>
                    <a:pt x="282" y="831"/>
                  </a:lnTo>
                  <a:lnTo>
                    <a:pt x="281" y="831"/>
                  </a:lnTo>
                  <a:lnTo>
                    <a:pt x="279" y="832"/>
                  </a:lnTo>
                  <a:lnTo>
                    <a:pt x="278" y="832"/>
                  </a:lnTo>
                  <a:lnTo>
                    <a:pt x="277" y="833"/>
                  </a:lnTo>
                  <a:lnTo>
                    <a:pt x="276" y="833"/>
                  </a:lnTo>
                  <a:lnTo>
                    <a:pt x="275" y="833"/>
                  </a:lnTo>
                  <a:lnTo>
                    <a:pt x="274" y="833"/>
                  </a:lnTo>
                  <a:lnTo>
                    <a:pt x="274" y="832"/>
                  </a:lnTo>
                  <a:lnTo>
                    <a:pt x="274" y="831"/>
                  </a:lnTo>
                  <a:lnTo>
                    <a:pt x="274" y="829"/>
                  </a:lnTo>
                  <a:lnTo>
                    <a:pt x="274" y="828"/>
                  </a:lnTo>
                  <a:lnTo>
                    <a:pt x="274" y="827"/>
                  </a:lnTo>
                  <a:lnTo>
                    <a:pt x="273" y="827"/>
                  </a:lnTo>
                  <a:lnTo>
                    <a:pt x="273" y="828"/>
                  </a:lnTo>
                  <a:lnTo>
                    <a:pt x="272" y="828"/>
                  </a:lnTo>
                  <a:lnTo>
                    <a:pt x="270" y="829"/>
                  </a:lnTo>
                  <a:lnTo>
                    <a:pt x="269" y="831"/>
                  </a:lnTo>
                  <a:lnTo>
                    <a:pt x="269" y="832"/>
                  </a:lnTo>
                  <a:lnTo>
                    <a:pt x="268" y="832"/>
                  </a:lnTo>
                  <a:lnTo>
                    <a:pt x="267" y="832"/>
                  </a:lnTo>
                  <a:lnTo>
                    <a:pt x="267" y="833"/>
                  </a:lnTo>
                  <a:lnTo>
                    <a:pt x="268" y="833"/>
                  </a:lnTo>
                  <a:lnTo>
                    <a:pt x="269" y="833"/>
                  </a:lnTo>
                  <a:lnTo>
                    <a:pt x="269" y="834"/>
                  </a:lnTo>
                  <a:lnTo>
                    <a:pt x="269" y="835"/>
                  </a:lnTo>
                  <a:lnTo>
                    <a:pt x="269" y="836"/>
                  </a:lnTo>
                  <a:lnTo>
                    <a:pt x="269" y="837"/>
                  </a:lnTo>
                  <a:lnTo>
                    <a:pt x="268" y="837"/>
                  </a:lnTo>
                  <a:lnTo>
                    <a:pt x="268" y="838"/>
                  </a:lnTo>
                  <a:lnTo>
                    <a:pt x="267" y="838"/>
                  </a:lnTo>
                  <a:lnTo>
                    <a:pt x="266" y="838"/>
                  </a:lnTo>
                  <a:lnTo>
                    <a:pt x="265" y="838"/>
                  </a:lnTo>
                  <a:lnTo>
                    <a:pt x="265" y="840"/>
                  </a:lnTo>
                  <a:lnTo>
                    <a:pt x="264" y="840"/>
                  </a:lnTo>
                  <a:lnTo>
                    <a:pt x="262" y="840"/>
                  </a:lnTo>
                  <a:lnTo>
                    <a:pt x="261" y="838"/>
                  </a:lnTo>
                  <a:lnTo>
                    <a:pt x="261" y="837"/>
                  </a:lnTo>
                  <a:lnTo>
                    <a:pt x="261" y="838"/>
                  </a:lnTo>
                  <a:lnTo>
                    <a:pt x="260" y="837"/>
                  </a:lnTo>
                  <a:lnTo>
                    <a:pt x="261" y="837"/>
                  </a:lnTo>
                  <a:lnTo>
                    <a:pt x="261" y="836"/>
                  </a:lnTo>
                  <a:lnTo>
                    <a:pt x="262" y="836"/>
                  </a:lnTo>
                  <a:lnTo>
                    <a:pt x="262" y="835"/>
                  </a:lnTo>
                  <a:lnTo>
                    <a:pt x="264" y="835"/>
                  </a:lnTo>
                  <a:lnTo>
                    <a:pt x="264" y="834"/>
                  </a:lnTo>
                  <a:lnTo>
                    <a:pt x="262" y="834"/>
                  </a:lnTo>
                  <a:lnTo>
                    <a:pt x="262" y="833"/>
                  </a:lnTo>
                  <a:lnTo>
                    <a:pt x="261" y="833"/>
                  </a:lnTo>
                  <a:lnTo>
                    <a:pt x="260" y="833"/>
                  </a:lnTo>
                  <a:lnTo>
                    <a:pt x="260" y="832"/>
                  </a:lnTo>
                  <a:lnTo>
                    <a:pt x="260" y="831"/>
                  </a:lnTo>
                  <a:lnTo>
                    <a:pt x="259" y="829"/>
                  </a:lnTo>
                  <a:lnTo>
                    <a:pt x="259" y="828"/>
                  </a:lnTo>
                  <a:lnTo>
                    <a:pt x="259" y="827"/>
                  </a:lnTo>
                  <a:lnTo>
                    <a:pt x="258" y="827"/>
                  </a:lnTo>
                  <a:lnTo>
                    <a:pt x="257" y="827"/>
                  </a:lnTo>
                  <a:lnTo>
                    <a:pt x="256" y="826"/>
                  </a:lnTo>
                  <a:lnTo>
                    <a:pt x="256" y="825"/>
                  </a:lnTo>
                  <a:lnTo>
                    <a:pt x="256" y="824"/>
                  </a:lnTo>
                  <a:lnTo>
                    <a:pt x="255" y="824"/>
                  </a:lnTo>
                  <a:lnTo>
                    <a:pt x="255" y="825"/>
                  </a:lnTo>
                  <a:lnTo>
                    <a:pt x="255" y="826"/>
                  </a:lnTo>
                  <a:lnTo>
                    <a:pt x="255" y="827"/>
                  </a:lnTo>
                  <a:lnTo>
                    <a:pt x="253" y="827"/>
                  </a:lnTo>
                  <a:lnTo>
                    <a:pt x="253" y="828"/>
                  </a:lnTo>
                  <a:lnTo>
                    <a:pt x="253" y="829"/>
                  </a:lnTo>
                  <a:lnTo>
                    <a:pt x="253" y="831"/>
                  </a:lnTo>
                  <a:lnTo>
                    <a:pt x="252" y="831"/>
                  </a:lnTo>
                  <a:lnTo>
                    <a:pt x="252" y="832"/>
                  </a:lnTo>
                  <a:lnTo>
                    <a:pt x="252" y="833"/>
                  </a:lnTo>
                  <a:lnTo>
                    <a:pt x="252" y="834"/>
                  </a:lnTo>
                  <a:lnTo>
                    <a:pt x="252" y="835"/>
                  </a:lnTo>
                  <a:lnTo>
                    <a:pt x="251" y="835"/>
                  </a:lnTo>
                  <a:lnTo>
                    <a:pt x="251" y="836"/>
                  </a:lnTo>
                  <a:lnTo>
                    <a:pt x="251" y="837"/>
                  </a:lnTo>
                  <a:lnTo>
                    <a:pt x="251" y="838"/>
                  </a:lnTo>
                  <a:lnTo>
                    <a:pt x="252" y="838"/>
                  </a:lnTo>
                  <a:lnTo>
                    <a:pt x="252" y="840"/>
                  </a:lnTo>
                  <a:lnTo>
                    <a:pt x="251" y="840"/>
                  </a:lnTo>
                  <a:lnTo>
                    <a:pt x="251" y="841"/>
                  </a:lnTo>
                  <a:lnTo>
                    <a:pt x="250" y="841"/>
                  </a:lnTo>
                  <a:lnTo>
                    <a:pt x="250" y="842"/>
                  </a:lnTo>
                  <a:lnTo>
                    <a:pt x="249" y="842"/>
                  </a:lnTo>
                  <a:lnTo>
                    <a:pt x="250" y="842"/>
                  </a:lnTo>
                  <a:lnTo>
                    <a:pt x="250" y="843"/>
                  </a:lnTo>
                  <a:lnTo>
                    <a:pt x="251" y="844"/>
                  </a:lnTo>
                  <a:lnTo>
                    <a:pt x="252" y="844"/>
                  </a:lnTo>
                  <a:lnTo>
                    <a:pt x="252" y="845"/>
                  </a:lnTo>
                  <a:lnTo>
                    <a:pt x="253" y="845"/>
                  </a:lnTo>
                  <a:lnTo>
                    <a:pt x="253" y="846"/>
                  </a:lnTo>
                  <a:lnTo>
                    <a:pt x="255" y="846"/>
                  </a:lnTo>
                  <a:lnTo>
                    <a:pt x="255" y="848"/>
                  </a:lnTo>
                  <a:lnTo>
                    <a:pt x="256" y="848"/>
                  </a:lnTo>
                  <a:lnTo>
                    <a:pt x="256" y="849"/>
                  </a:lnTo>
                  <a:lnTo>
                    <a:pt x="257" y="849"/>
                  </a:lnTo>
                  <a:lnTo>
                    <a:pt x="257" y="850"/>
                  </a:lnTo>
                  <a:lnTo>
                    <a:pt x="258" y="850"/>
                  </a:lnTo>
                  <a:lnTo>
                    <a:pt x="259" y="850"/>
                  </a:lnTo>
                  <a:lnTo>
                    <a:pt x="260" y="850"/>
                  </a:lnTo>
                  <a:lnTo>
                    <a:pt x="261" y="850"/>
                  </a:lnTo>
                  <a:lnTo>
                    <a:pt x="262" y="850"/>
                  </a:lnTo>
                  <a:lnTo>
                    <a:pt x="264" y="849"/>
                  </a:lnTo>
                  <a:lnTo>
                    <a:pt x="265" y="849"/>
                  </a:lnTo>
                  <a:lnTo>
                    <a:pt x="265" y="850"/>
                  </a:lnTo>
                  <a:lnTo>
                    <a:pt x="266" y="850"/>
                  </a:lnTo>
                  <a:lnTo>
                    <a:pt x="267" y="850"/>
                  </a:lnTo>
                  <a:lnTo>
                    <a:pt x="267" y="851"/>
                  </a:lnTo>
                  <a:lnTo>
                    <a:pt x="267" y="852"/>
                  </a:lnTo>
                  <a:lnTo>
                    <a:pt x="267" y="853"/>
                  </a:lnTo>
                  <a:lnTo>
                    <a:pt x="266" y="853"/>
                  </a:lnTo>
                  <a:lnTo>
                    <a:pt x="266" y="854"/>
                  </a:lnTo>
                  <a:lnTo>
                    <a:pt x="265" y="854"/>
                  </a:lnTo>
                  <a:lnTo>
                    <a:pt x="265" y="856"/>
                  </a:lnTo>
                  <a:lnTo>
                    <a:pt x="264" y="856"/>
                  </a:lnTo>
                  <a:lnTo>
                    <a:pt x="264" y="857"/>
                  </a:lnTo>
                  <a:lnTo>
                    <a:pt x="262" y="857"/>
                  </a:lnTo>
                  <a:lnTo>
                    <a:pt x="262" y="858"/>
                  </a:lnTo>
                  <a:lnTo>
                    <a:pt x="261" y="858"/>
                  </a:lnTo>
                  <a:lnTo>
                    <a:pt x="261" y="859"/>
                  </a:lnTo>
                  <a:lnTo>
                    <a:pt x="260" y="859"/>
                  </a:lnTo>
                  <a:lnTo>
                    <a:pt x="260" y="858"/>
                  </a:lnTo>
                  <a:lnTo>
                    <a:pt x="260" y="857"/>
                  </a:lnTo>
                  <a:lnTo>
                    <a:pt x="259" y="857"/>
                  </a:lnTo>
                  <a:lnTo>
                    <a:pt x="258" y="857"/>
                  </a:lnTo>
                  <a:lnTo>
                    <a:pt x="257" y="857"/>
                  </a:lnTo>
                  <a:lnTo>
                    <a:pt x="256" y="857"/>
                  </a:lnTo>
                  <a:lnTo>
                    <a:pt x="255" y="857"/>
                  </a:lnTo>
                  <a:lnTo>
                    <a:pt x="255" y="856"/>
                  </a:lnTo>
                  <a:lnTo>
                    <a:pt x="253" y="856"/>
                  </a:lnTo>
                  <a:lnTo>
                    <a:pt x="252" y="856"/>
                  </a:lnTo>
                  <a:lnTo>
                    <a:pt x="251" y="856"/>
                  </a:lnTo>
                  <a:lnTo>
                    <a:pt x="251" y="854"/>
                  </a:lnTo>
                  <a:lnTo>
                    <a:pt x="250" y="854"/>
                  </a:lnTo>
                  <a:lnTo>
                    <a:pt x="250" y="853"/>
                  </a:lnTo>
                  <a:lnTo>
                    <a:pt x="249" y="853"/>
                  </a:lnTo>
                  <a:lnTo>
                    <a:pt x="249" y="852"/>
                  </a:lnTo>
                  <a:lnTo>
                    <a:pt x="249" y="851"/>
                  </a:lnTo>
                  <a:lnTo>
                    <a:pt x="250" y="850"/>
                  </a:lnTo>
                  <a:lnTo>
                    <a:pt x="250" y="849"/>
                  </a:lnTo>
                  <a:lnTo>
                    <a:pt x="249" y="849"/>
                  </a:lnTo>
                  <a:lnTo>
                    <a:pt x="249" y="850"/>
                  </a:lnTo>
                  <a:lnTo>
                    <a:pt x="248" y="850"/>
                  </a:lnTo>
                  <a:lnTo>
                    <a:pt x="247" y="851"/>
                  </a:lnTo>
                  <a:lnTo>
                    <a:pt x="245" y="851"/>
                  </a:lnTo>
                  <a:lnTo>
                    <a:pt x="244" y="851"/>
                  </a:lnTo>
                  <a:lnTo>
                    <a:pt x="244" y="852"/>
                  </a:lnTo>
                  <a:lnTo>
                    <a:pt x="244" y="853"/>
                  </a:lnTo>
                  <a:lnTo>
                    <a:pt x="244" y="854"/>
                  </a:lnTo>
                  <a:lnTo>
                    <a:pt x="243" y="856"/>
                  </a:lnTo>
                  <a:lnTo>
                    <a:pt x="242" y="857"/>
                  </a:lnTo>
                  <a:lnTo>
                    <a:pt x="241" y="857"/>
                  </a:lnTo>
                  <a:lnTo>
                    <a:pt x="241" y="856"/>
                  </a:lnTo>
                  <a:lnTo>
                    <a:pt x="241" y="854"/>
                  </a:lnTo>
                  <a:lnTo>
                    <a:pt x="240" y="854"/>
                  </a:lnTo>
                  <a:lnTo>
                    <a:pt x="241" y="854"/>
                  </a:lnTo>
                  <a:lnTo>
                    <a:pt x="241" y="853"/>
                  </a:lnTo>
                  <a:lnTo>
                    <a:pt x="241" y="852"/>
                  </a:lnTo>
                  <a:lnTo>
                    <a:pt x="242" y="852"/>
                  </a:lnTo>
                  <a:lnTo>
                    <a:pt x="243" y="852"/>
                  </a:lnTo>
                  <a:lnTo>
                    <a:pt x="243" y="851"/>
                  </a:lnTo>
                  <a:lnTo>
                    <a:pt x="243" y="850"/>
                  </a:lnTo>
                  <a:lnTo>
                    <a:pt x="244" y="850"/>
                  </a:lnTo>
                  <a:lnTo>
                    <a:pt x="244" y="849"/>
                  </a:lnTo>
                  <a:lnTo>
                    <a:pt x="244" y="848"/>
                  </a:lnTo>
                  <a:lnTo>
                    <a:pt x="244" y="846"/>
                  </a:lnTo>
                  <a:lnTo>
                    <a:pt x="244" y="845"/>
                  </a:lnTo>
                  <a:lnTo>
                    <a:pt x="243" y="845"/>
                  </a:lnTo>
                  <a:lnTo>
                    <a:pt x="243" y="844"/>
                  </a:lnTo>
                  <a:lnTo>
                    <a:pt x="243" y="843"/>
                  </a:lnTo>
                  <a:lnTo>
                    <a:pt x="242" y="843"/>
                  </a:lnTo>
                  <a:lnTo>
                    <a:pt x="242" y="844"/>
                  </a:lnTo>
                  <a:lnTo>
                    <a:pt x="241" y="844"/>
                  </a:lnTo>
                  <a:lnTo>
                    <a:pt x="241" y="845"/>
                  </a:lnTo>
                  <a:lnTo>
                    <a:pt x="240" y="846"/>
                  </a:lnTo>
                  <a:lnTo>
                    <a:pt x="239" y="846"/>
                  </a:lnTo>
                  <a:lnTo>
                    <a:pt x="239" y="845"/>
                  </a:lnTo>
                  <a:lnTo>
                    <a:pt x="238" y="845"/>
                  </a:lnTo>
                  <a:lnTo>
                    <a:pt x="236" y="844"/>
                  </a:lnTo>
                  <a:lnTo>
                    <a:pt x="236" y="843"/>
                  </a:lnTo>
                  <a:lnTo>
                    <a:pt x="236" y="842"/>
                  </a:lnTo>
                  <a:lnTo>
                    <a:pt x="238" y="842"/>
                  </a:lnTo>
                  <a:lnTo>
                    <a:pt x="236" y="841"/>
                  </a:lnTo>
                  <a:lnTo>
                    <a:pt x="236" y="840"/>
                  </a:lnTo>
                  <a:lnTo>
                    <a:pt x="236" y="838"/>
                  </a:lnTo>
                  <a:lnTo>
                    <a:pt x="236" y="837"/>
                  </a:lnTo>
                  <a:lnTo>
                    <a:pt x="236" y="836"/>
                  </a:lnTo>
                  <a:lnTo>
                    <a:pt x="235" y="836"/>
                  </a:lnTo>
                  <a:lnTo>
                    <a:pt x="235" y="835"/>
                  </a:lnTo>
                  <a:lnTo>
                    <a:pt x="235" y="834"/>
                  </a:lnTo>
                  <a:lnTo>
                    <a:pt x="235" y="833"/>
                  </a:lnTo>
                  <a:lnTo>
                    <a:pt x="235" y="832"/>
                  </a:lnTo>
                  <a:lnTo>
                    <a:pt x="234" y="832"/>
                  </a:lnTo>
                  <a:lnTo>
                    <a:pt x="234" y="831"/>
                  </a:lnTo>
                  <a:lnTo>
                    <a:pt x="233" y="831"/>
                  </a:lnTo>
                  <a:lnTo>
                    <a:pt x="233" y="829"/>
                  </a:lnTo>
                  <a:lnTo>
                    <a:pt x="233" y="828"/>
                  </a:lnTo>
                  <a:lnTo>
                    <a:pt x="232" y="828"/>
                  </a:lnTo>
                  <a:lnTo>
                    <a:pt x="232" y="827"/>
                  </a:lnTo>
                  <a:lnTo>
                    <a:pt x="231" y="827"/>
                  </a:lnTo>
                  <a:lnTo>
                    <a:pt x="231" y="826"/>
                  </a:lnTo>
                  <a:lnTo>
                    <a:pt x="230" y="825"/>
                  </a:lnTo>
                  <a:lnTo>
                    <a:pt x="231" y="825"/>
                  </a:lnTo>
                  <a:lnTo>
                    <a:pt x="232" y="825"/>
                  </a:lnTo>
                  <a:lnTo>
                    <a:pt x="232" y="824"/>
                  </a:lnTo>
                  <a:lnTo>
                    <a:pt x="232" y="823"/>
                  </a:lnTo>
                  <a:lnTo>
                    <a:pt x="233" y="823"/>
                  </a:lnTo>
                  <a:lnTo>
                    <a:pt x="233" y="821"/>
                  </a:lnTo>
                  <a:lnTo>
                    <a:pt x="233" y="820"/>
                  </a:lnTo>
                  <a:lnTo>
                    <a:pt x="233" y="819"/>
                  </a:lnTo>
                  <a:lnTo>
                    <a:pt x="232" y="819"/>
                  </a:lnTo>
                  <a:lnTo>
                    <a:pt x="231" y="819"/>
                  </a:lnTo>
                  <a:lnTo>
                    <a:pt x="231" y="820"/>
                  </a:lnTo>
                  <a:lnTo>
                    <a:pt x="230" y="820"/>
                  </a:lnTo>
                  <a:lnTo>
                    <a:pt x="230" y="819"/>
                  </a:lnTo>
                  <a:lnTo>
                    <a:pt x="228" y="819"/>
                  </a:lnTo>
                  <a:lnTo>
                    <a:pt x="228" y="818"/>
                  </a:lnTo>
                  <a:lnTo>
                    <a:pt x="227" y="818"/>
                  </a:lnTo>
                  <a:lnTo>
                    <a:pt x="227" y="817"/>
                  </a:lnTo>
                  <a:lnTo>
                    <a:pt x="227" y="816"/>
                  </a:lnTo>
                  <a:lnTo>
                    <a:pt x="226" y="816"/>
                  </a:lnTo>
                  <a:lnTo>
                    <a:pt x="226" y="815"/>
                  </a:lnTo>
                  <a:lnTo>
                    <a:pt x="226" y="814"/>
                  </a:lnTo>
                  <a:lnTo>
                    <a:pt x="225" y="814"/>
                  </a:lnTo>
                  <a:lnTo>
                    <a:pt x="225" y="812"/>
                  </a:lnTo>
                  <a:lnTo>
                    <a:pt x="224" y="812"/>
                  </a:lnTo>
                  <a:lnTo>
                    <a:pt x="224" y="811"/>
                  </a:lnTo>
                  <a:lnTo>
                    <a:pt x="224" y="810"/>
                  </a:lnTo>
                  <a:lnTo>
                    <a:pt x="224" y="809"/>
                  </a:lnTo>
                  <a:lnTo>
                    <a:pt x="224" y="808"/>
                  </a:lnTo>
                  <a:lnTo>
                    <a:pt x="224" y="807"/>
                  </a:lnTo>
                  <a:lnTo>
                    <a:pt x="223" y="807"/>
                  </a:lnTo>
                  <a:lnTo>
                    <a:pt x="222" y="807"/>
                  </a:lnTo>
                  <a:lnTo>
                    <a:pt x="222" y="806"/>
                  </a:lnTo>
                  <a:lnTo>
                    <a:pt x="220" y="806"/>
                  </a:lnTo>
                  <a:lnTo>
                    <a:pt x="220" y="804"/>
                  </a:lnTo>
                  <a:lnTo>
                    <a:pt x="222" y="803"/>
                  </a:lnTo>
                  <a:lnTo>
                    <a:pt x="220" y="803"/>
                  </a:lnTo>
                  <a:lnTo>
                    <a:pt x="220" y="802"/>
                  </a:lnTo>
                  <a:lnTo>
                    <a:pt x="220" y="801"/>
                  </a:lnTo>
                  <a:lnTo>
                    <a:pt x="220" y="800"/>
                  </a:lnTo>
                  <a:lnTo>
                    <a:pt x="220" y="799"/>
                  </a:lnTo>
                  <a:lnTo>
                    <a:pt x="220" y="798"/>
                  </a:lnTo>
                  <a:lnTo>
                    <a:pt x="222" y="798"/>
                  </a:lnTo>
                  <a:lnTo>
                    <a:pt x="222" y="797"/>
                  </a:lnTo>
                  <a:lnTo>
                    <a:pt x="222" y="795"/>
                  </a:lnTo>
                  <a:lnTo>
                    <a:pt x="222" y="794"/>
                  </a:lnTo>
                  <a:lnTo>
                    <a:pt x="223" y="794"/>
                  </a:lnTo>
                  <a:lnTo>
                    <a:pt x="223" y="793"/>
                  </a:lnTo>
                  <a:lnTo>
                    <a:pt x="224" y="793"/>
                  </a:lnTo>
                  <a:lnTo>
                    <a:pt x="224" y="792"/>
                  </a:lnTo>
                  <a:lnTo>
                    <a:pt x="224" y="791"/>
                  </a:lnTo>
                  <a:lnTo>
                    <a:pt x="225" y="791"/>
                  </a:lnTo>
                  <a:lnTo>
                    <a:pt x="226" y="790"/>
                  </a:lnTo>
                  <a:lnTo>
                    <a:pt x="227" y="790"/>
                  </a:lnTo>
                  <a:lnTo>
                    <a:pt x="228" y="790"/>
                  </a:lnTo>
                  <a:lnTo>
                    <a:pt x="228" y="789"/>
                  </a:lnTo>
                  <a:lnTo>
                    <a:pt x="230" y="789"/>
                  </a:lnTo>
                  <a:lnTo>
                    <a:pt x="230" y="787"/>
                  </a:lnTo>
                  <a:lnTo>
                    <a:pt x="228" y="787"/>
                  </a:lnTo>
                  <a:lnTo>
                    <a:pt x="228" y="786"/>
                  </a:lnTo>
                  <a:lnTo>
                    <a:pt x="230" y="786"/>
                  </a:lnTo>
                  <a:lnTo>
                    <a:pt x="230" y="785"/>
                  </a:lnTo>
                  <a:lnTo>
                    <a:pt x="231" y="785"/>
                  </a:lnTo>
                  <a:lnTo>
                    <a:pt x="231" y="784"/>
                  </a:lnTo>
                  <a:lnTo>
                    <a:pt x="232" y="784"/>
                  </a:lnTo>
                  <a:lnTo>
                    <a:pt x="233" y="784"/>
                  </a:lnTo>
                  <a:lnTo>
                    <a:pt x="233" y="783"/>
                  </a:lnTo>
                  <a:lnTo>
                    <a:pt x="233" y="784"/>
                  </a:lnTo>
                  <a:lnTo>
                    <a:pt x="234" y="784"/>
                  </a:lnTo>
                  <a:lnTo>
                    <a:pt x="235" y="784"/>
                  </a:lnTo>
                  <a:lnTo>
                    <a:pt x="236" y="784"/>
                  </a:lnTo>
                  <a:lnTo>
                    <a:pt x="238" y="784"/>
                  </a:lnTo>
                  <a:lnTo>
                    <a:pt x="239" y="784"/>
                  </a:lnTo>
                  <a:lnTo>
                    <a:pt x="240" y="784"/>
                  </a:lnTo>
                  <a:lnTo>
                    <a:pt x="240" y="783"/>
                  </a:lnTo>
                  <a:lnTo>
                    <a:pt x="241" y="783"/>
                  </a:lnTo>
                  <a:lnTo>
                    <a:pt x="241" y="782"/>
                  </a:lnTo>
                  <a:lnTo>
                    <a:pt x="242" y="782"/>
                  </a:lnTo>
                  <a:lnTo>
                    <a:pt x="242" y="781"/>
                  </a:lnTo>
                  <a:lnTo>
                    <a:pt x="243" y="781"/>
                  </a:lnTo>
                  <a:lnTo>
                    <a:pt x="243" y="779"/>
                  </a:lnTo>
                  <a:lnTo>
                    <a:pt x="243" y="778"/>
                  </a:lnTo>
                  <a:lnTo>
                    <a:pt x="243" y="777"/>
                  </a:lnTo>
                  <a:lnTo>
                    <a:pt x="244" y="777"/>
                  </a:lnTo>
                  <a:lnTo>
                    <a:pt x="244" y="776"/>
                  </a:lnTo>
                  <a:lnTo>
                    <a:pt x="244" y="775"/>
                  </a:lnTo>
                  <a:lnTo>
                    <a:pt x="244" y="774"/>
                  </a:lnTo>
                  <a:lnTo>
                    <a:pt x="244" y="773"/>
                  </a:lnTo>
                  <a:lnTo>
                    <a:pt x="244" y="772"/>
                  </a:lnTo>
                  <a:lnTo>
                    <a:pt x="243" y="770"/>
                  </a:lnTo>
                  <a:lnTo>
                    <a:pt x="243" y="769"/>
                  </a:lnTo>
                  <a:lnTo>
                    <a:pt x="242" y="769"/>
                  </a:lnTo>
                  <a:lnTo>
                    <a:pt x="242" y="768"/>
                  </a:lnTo>
                  <a:lnTo>
                    <a:pt x="242" y="767"/>
                  </a:lnTo>
                  <a:lnTo>
                    <a:pt x="241" y="767"/>
                  </a:lnTo>
                  <a:lnTo>
                    <a:pt x="241" y="766"/>
                  </a:lnTo>
                  <a:lnTo>
                    <a:pt x="241" y="765"/>
                  </a:lnTo>
                  <a:lnTo>
                    <a:pt x="240" y="765"/>
                  </a:lnTo>
                  <a:lnTo>
                    <a:pt x="240" y="764"/>
                  </a:lnTo>
                  <a:lnTo>
                    <a:pt x="239" y="764"/>
                  </a:lnTo>
                  <a:lnTo>
                    <a:pt x="239" y="762"/>
                  </a:lnTo>
                  <a:lnTo>
                    <a:pt x="238" y="762"/>
                  </a:lnTo>
                  <a:lnTo>
                    <a:pt x="236" y="762"/>
                  </a:lnTo>
                  <a:lnTo>
                    <a:pt x="235" y="762"/>
                  </a:lnTo>
                  <a:lnTo>
                    <a:pt x="235" y="761"/>
                  </a:lnTo>
                  <a:lnTo>
                    <a:pt x="234" y="761"/>
                  </a:lnTo>
                  <a:lnTo>
                    <a:pt x="234" y="760"/>
                  </a:lnTo>
                  <a:lnTo>
                    <a:pt x="234" y="759"/>
                  </a:lnTo>
                  <a:lnTo>
                    <a:pt x="234" y="758"/>
                  </a:lnTo>
                  <a:lnTo>
                    <a:pt x="234" y="757"/>
                  </a:lnTo>
                  <a:lnTo>
                    <a:pt x="234" y="756"/>
                  </a:lnTo>
                  <a:lnTo>
                    <a:pt x="235" y="756"/>
                  </a:lnTo>
                  <a:lnTo>
                    <a:pt x="234" y="756"/>
                  </a:lnTo>
                  <a:lnTo>
                    <a:pt x="235" y="755"/>
                  </a:lnTo>
                  <a:lnTo>
                    <a:pt x="234" y="755"/>
                  </a:lnTo>
                  <a:lnTo>
                    <a:pt x="234" y="753"/>
                  </a:lnTo>
                  <a:lnTo>
                    <a:pt x="233" y="753"/>
                  </a:lnTo>
                  <a:lnTo>
                    <a:pt x="232" y="753"/>
                  </a:lnTo>
                  <a:lnTo>
                    <a:pt x="232" y="755"/>
                  </a:lnTo>
                  <a:lnTo>
                    <a:pt x="231" y="755"/>
                  </a:lnTo>
                  <a:lnTo>
                    <a:pt x="230" y="755"/>
                  </a:lnTo>
                  <a:lnTo>
                    <a:pt x="230" y="753"/>
                  </a:lnTo>
                  <a:lnTo>
                    <a:pt x="230" y="752"/>
                  </a:lnTo>
                  <a:lnTo>
                    <a:pt x="230" y="751"/>
                  </a:lnTo>
                  <a:lnTo>
                    <a:pt x="230" y="750"/>
                  </a:lnTo>
                  <a:lnTo>
                    <a:pt x="231" y="750"/>
                  </a:lnTo>
                  <a:lnTo>
                    <a:pt x="231" y="749"/>
                  </a:lnTo>
                  <a:lnTo>
                    <a:pt x="232" y="749"/>
                  </a:lnTo>
                  <a:lnTo>
                    <a:pt x="232" y="748"/>
                  </a:lnTo>
                  <a:lnTo>
                    <a:pt x="232" y="747"/>
                  </a:lnTo>
                  <a:lnTo>
                    <a:pt x="233" y="747"/>
                  </a:lnTo>
                  <a:lnTo>
                    <a:pt x="232" y="747"/>
                  </a:lnTo>
                  <a:lnTo>
                    <a:pt x="233" y="745"/>
                  </a:lnTo>
                  <a:lnTo>
                    <a:pt x="232" y="745"/>
                  </a:lnTo>
                  <a:lnTo>
                    <a:pt x="232" y="744"/>
                  </a:lnTo>
                  <a:lnTo>
                    <a:pt x="233" y="744"/>
                  </a:lnTo>
                  <a:lnTo>
                    <a:pt x="232" y="744"/>
                  </a:lnTo>
                  <a:lnTo>
                    <a:pt x="232" y="743"/>
                  </a:lnTo>
                  <a:lnTo>
                    <a:pt x="232" y="742"/>
                  </a:lnTo>
                  <a:lnTo>
                    <a:pt x="232" y="741"/>
                  </a:lnTo>
                  <a:lnTo>
                    <a:pt x="231" y="741"/>
                  </a:lnTo>
                  <a:lnTo>
                    <a:pt x="231" y="740"/>
                  </a:lnTo>
                  <a:lnTo>
                    <a:pt x="231" y="739"/>
                  </a:lnTo>
                  <a:lnTo>
                    <a:pt x="231" y="738"/>
                  </a:lnTo>
                  <a:lnTo>
                    <a:pt x="232" y="738"/>
                  </a:lnTo>
                  <a:lnTo>
                    <a:pt x="232" y="739"/>
                  </a:lnTo>
                  <a:lnTo>
                    <a:pt x="232" y="738"/>
                  </a:lnTo>
                  <a:lnTo>
                    <a:pt x="233" y="738"/>
                  </a:lnTo>
                  <a:lnTo>
                    <a:pt x="233" y="736"/>
                  </a:lnTo>
                  <a:lnTo>
                    <a:pt x="232" y="736"/>
                  </a:lnTo>
                  <a:lnTo>
                    <a:pt x="232" y="735"/>
                  </a:lnTo>
                  <a:lnTo>
                    <a:pt x="232" y="734"/>
                  </a:lnTo>
                  <a:lnTo>
                    <a:pt x="231" y="734"/>
                  </a:lnTo>
                  <a:lnTo>
                    <a:pt x="231" y="733"/>
                  </a:lnTo>
                  <a:lnTo>
                    <a:pt x="230" y="733"/>
                  </a:lnTo>
                  <a:lnTo>
                    <a:pt x="228" y="733"/>
                  </a:lnTo>
                  <a:lnTo>
                    <a:pt x="228" y="734"/>
                  </a:lnTo>
                  <a:lnTo>
                    <a:pt x="228" y="735"/>
                  </a:lnTo>
                  <a:lnTo>
                    <a:pt x="228" y="736"/>
                  </a:lnTo>
                  <a:lnTo>
                    <a:pt x="227" y="735"/>
                  </a:lnTo>
                  <a:lnTo>
                    <a:pt x="227" y="734"/>
                  </a:lnTo>
                  <a:lnTo>
                    <a:pt x="226" y="734"/>
                  </a:lnTo>
                  <a:lnTo>
                    <a:pt x="226" y="733"/>
                  </a:lnTo>
                  <a:lnTo>
                    <a:pt x="226" y="732"/>
                  </a:lnTo>
                  <a:lnTo>
                    <a:pt x="225" y="732"/>
                  </a:lnTo>
                  <a:lnTo>
                    <a:pt x="225" y="731"/>
                  </a:lnTo>
                  <a:lnTo>
                    <a:pt x="225" y="730"/>
                  </a:lnTo>
                  <a:lnTo>
                    <a:pt x="225" y="728"/>
                  </a:lnTo>
                  <a:lnTo>
                    <a:pt x="224" y="727"/>
                  </a:lnTo>
                  <a:lnTo>
                    <a:pt x="224" y="726"/>
                  </a:lnTo>
                  <a:lnTo>
                    <a:pt x="223" y="726"/>
                  </a:lnTo>
                  <a:lnTo>
                    <a:pt x="222" y="725"/>
                  </a:lnTo>
                  <a:lnTo>
                    <a:pt x="222" y="723"/>
                  </a:lnTo>
                  <a:lnTo>
                    <a:pt x="222" y="722"/>
                  </a:lnTo>
                  <a:lnTo>
                    <a:pt x="222" y="720"/>
                  </a:lnTo>
                  <a:lnTo>
                    <a:pt x="222" y="719"/>
                  </a:lnTo>
                  <a:lnTo>
                    <a:pt x="220" y="718"/>
                  </a:lnTo>
                  <a:lnTo>
                    <a:pt x="219" y="718"/>
                  </a:lnTo>
                  <a:lnTo>
                    <a:pt x="219" y="717"/>
                  </a:lnTo>
                  <a:lnTo>
                    <a:pt x="218" y="716"/>
                  </a:lnTo>
                  <a:lnTo>
                    <a:pt x="219" y="716"/>
                  </a:lnTo>
                  <a:lnTo>
                    <a:pt x="220" y="716"/>
                  </a:lnTo>
                  <a:lnTo>
                    <a:pt x="222" y="716"/>
                  </a:lnTo>
                  <a:lnTo>
                    <a:pt x="223" y="715"/>
                  </a:lnTo>
                  <a:lnTo>
                    <a:pt x="224" y="714"/>
                  </a:lnTo>
                  <a:lnTo>
                    <a:pt x="224" y="713"/>
                  </a:lnTo>
                  <a:lnTo>
                    <a:pt x="224" y="711"/>
                  </a:lnTo>
                  <a:lnTo>
                    <a:pt x="224" y="710"/>
                  </a:lnTo>
                  <a:lnTo>
                    <a:pt x="224" y="709"/>
                  </a:lnTo>
                  <a:lnTo>
                    <a:pt x="225" y="708"/>
                  </a:lnTo>
                  <a:lnTo>
                    <a:pt x="224" y="707"/>
                  </a:lnTo>
                  <a:lnTo>
                    <a:pt x="224" y="706"/>
                  </a:lnTo>
                  <a:lnTo>
                    <a:pt x="223" y="706"/>
                  </a:lnTo>
                  <a:lnTo>
                    <a:pt x="223" y="707"/>
                  </a:lnTo>
                  <a:lnTo>
                    <a:pt x="224" y="708"/>
                  </a:lnTo>
                  <a:lnTo>
                    <a:pt x="223" y="708"/>
                  </a:lnTo>
                  <a:lnTo>
                    <a:pt x="222" y="708"/>
                  </a:lnTo>
                  <a:lnTo>
                    <a:pt x="222" y="709"/>
                  </a:lnTo>
                  <a:lnTo>
                    <a:pt x="222" y="710"/>
                  </a:lnTo>
                  <a:lnTo>
                    <a:pt x="220" y="710"/>
                  </a:lnTo>
                  <a:lnTo>
                    <a:pt x="220" y="711"/>
                  </a:lnTo>
                  <a:lnTo>
                    <a:pt x="219" y="711"/>
                  </a:lnTo>
                  <a:lnTo>
                    <a:pt x="219" y="713"/>
                  </a:lnTo>
                  <a:lnTo>
                    <a:pt x="219" y="714"/>
                  </a:lnTo>
                  <a:lnTo>
                    <a:pt x="218" y="714"/>
                  </a:lnTo>
                  <a:lnTo>
                    <a:pt x="217" y="714"/>
                  </a:lnTo>
                  <a:lnTo>
                    <a:pt x="217" y="715"/>
                  </a:lnTo>
                  <a:lnTo>
                    <a:pt x="216" y="714"/>
                  </a:lnTo>
                  <a:lnTo>
                    <a:pt x="215" y="714"/>
                  </a:lnTo>
                  <a:lnTo>
                    <a:pt x="215" y="713"/>
                  </a:lnTo>
                  <a:lnTo>
                    <a:pt x="214" y="713"/>
                  </a:lnTo>
                  <a:lnTo>
                    <a:pt x="214" y="711"/>
                  </a:lnTo>
                  <a:lnTo>
                    <a:pt x="213" y="711"/>
                  </a:lnTo>
                  <a:lnTo>
                    <a:pt x="211" y="711"/>
                  </a:lnTo>
                  <a:lnTo>
                    <a:pt x="210" y="711"/>
                  </a:lnTo>
                  <a:lnTo>
                    <a:pt x="210" y="710"/>
                  </a:lnTo>
                  <a:lnTo>
                    <a:pt x="210" y="709"/>
                  </a:lnTo>
                  <a:lnTo>
                    <a:pt x="209" y="709"/>
                  </a:lnTo>
                  <a:lnTo>
                    <a:pt x="209" y="708"/>
                  </a:lnTo>
                  <a:lnTo>
                    <a:pt x="209" y="707"/>
                  </a:lnTo>
                  <a:lnTo>
                    <a:pt x="208" y="706"/>
                  </a:lnTo>
                  <a:lnTo>
                    <a:pt x="208" y="705"/>
                  </a:lnTo>
                  <a:lnTo>
                    <a:pt x="207" y="705"/>
                  </a:lnTo>
                  <a:lnTo>
                    <a:pt x="207" y="703"/>
                  </a:lnTo>
                  <a:lnTo>
                    <a:pt x="207" y="702"/>
                  </a:lnTo>
                  <a:lnTo>
                    <a:pt x="206" y="702"/>
                  </a:lnTo>
                  <a:lnTo>
                    <a:pt x="206" y="701"/>
                  </a:lnTo>
                  <a:lnTo>
                    <a:pt x="206" y="700"/>
                  </a:lnTo>
                  <a:lnTo>
                    <a:pt x="206" y="699"/>
                  </a:lnTo>
                  <a:lnTo>
                    <a:pt x="205" y="699"/>
                  </a:lnTo>
                  <a:lnTo>
                    <a:pt x="205" y="698"/>
                  </a:lnTo>
                  <a:lnTo>
                    <a:pt x="203" y="698"/>
                  </a:lnTo>
                  <a:lnTo>
                    <a:pt x="202" y="698"/>
                  </a:lnTo>
                  <a:lnTo>
                    <a:pt x="202" y="699"/>
                  </a:lnTo>
                  <a:lnTo>
                    <a:pt x="202" y="700"/>
                  </a:lnTo>
                  <a:lnTo>
                    <a:pt x="202" y="701"/>
                  </a:lnTo>
                  <a:lnTo>
                    <a:pt x="202" y="702"/>
                  </a:lnTo>
                  <a:lnTo>
                    <a:pt x="202" y="703"/>
                  </a:lnTo>
                  <a:lnTo>
                    <a:pt x="201" y="703"/>
                  </a:lnTo>
                  <a:lnTo>
                    <a:pt x="200" y="703"/>
                  </a:lnTo>
                  <a:lnTo>
                    <a:pt x="200" y="705"/>
                  </a:lnTo>
                  <a:lnTo>
                    <a:pt x="199" y="705"/>
                  </a:lnTo>
                  <a:lnTo>
                    <a:pt x="198" y="705"/>
                  </a:lnTo>
                  <a:lnTo>
                    <a:pt x="197" y="705"/>
                  </a:lnTo>
                  <a:lnTo>
                    <a:pt x="196" y="703"/>
                  </a:lnTo>
                  <a:lnTo>
                    <a:pt x="194" y="703"/>
                  </a:lnTo>
                  <a:lnTo>
                    <a:pt x="193" y="703"/>
                  </a:lnTo>
                  <a:lnTo>
                    <a:pt x="192" y="703"/>
                  </a:lnTo>
                  <a:lnTo>
                    <a:pt x="192" y="705"/>
                  </a:lnTo>
                  <a:lnTo>
                    <a:pt x="191" y="705"/>
                  </a:lnTo>
                  <a:lnTo>
                    <a:pt x="190" y="705"/>
                  </a:lnTo>
                  <a:lnTo>
                    <a:pt x="189" y="705"/>
                  </a:lnTo>
                  <a:lnTo>
                    <a:pt x="188" y="705"/>
                  </a:lnTo>
                  <a:lnTo>
                    <a:pt x="188" y="703"/>
                  </a:lnTo>
                  <a:lnTo>
                    <a:pt x="186" y="703"/>
                  </a:lnTo>
                  <a:lnTo>
                    <a:pt x="185" y="703"/>
                  </a:lnTo>
                  <a:lnTo>
                    <a:pt x="184" y="703"/>
                  </a:lnTo>
                  <a:lnTo>
                    <a:pt x="184" y="705"/>
                  </a:lnTo>
                  <a:lnTo>
                    <a:pt x="184" y="706"/>
                  </a:lnTo>
                  <a:lnTo>
                    <a:pt x="183" y="706"/>
                  </a:lnTo>
                  <a:lnTo>
                    <a:pt x="183" y="707"/>
                  </a:lnTo>
                  <a:lnTo>
                    <a:pt x="182" y="707"/>
                  </a:lnTo>
                  <a:lnTo>
                    <a:pt x="181" y="707"/>
                  </a:lnTo>
                  <a:lnTo>
                    <a:pt x="180" y="707"/>
                  </a:lnTo>
                  <a:lnTo>
                    <a:pt x="179" y="707"/>
                  </a:lnTo>
                  <a:lnTo>
                    <a:pt x="177" y="707"/>
                  </a:lnTo>
                  <a:lnTo>
                    <a:pt x="176" y="707"/>
                  </a:lnTo>
                  <a:lnTo>
                    <a:pt x="176" y="706"/>
                  </a:lnTo>
                  <a:lnTo>
                    <a:pt x="175" y="706"/>
                  </a:lnTo>
                  <a:lnTo>
                    <a:pt x="175" y="705"/>
                  </a:lnTo>
                  <a:lnTo>
                    <a:pt x="175" y="703"/>
                  </a:lnTo>
                  <a:lnTo>
                    <a:pt x="174" y="703"/>
                  </a:lnTo>
                  <a:lnTo>
                    <a:pt x="174" y="702"/>
                  </a:lnTo>
                  <a:lnTo>
                    <a:pt x="174" y="701"/>
                  </a:lnTo>
                  <a:lnTo>
                    <a:pt x="173" y="701"/>
                  </a:lnTo>
                  <a:lnTo>
                    <a:pt x="173" y="700"/>
                  </a:lnTo>
                  <a:lnTo>
                    <a:pt x="173" y="699"/>
                  </a:lnTo>
                  <a:lnTo>
                    <a:pt x="172" y="699"/>
                  </a:lnTo>
                  <a:lnTo>
                    <a:pt x="173" y="699"/>
                  </a:lnTo>
                  <a:lnTo>
                    <a:pt x="173" y="698"/>
                  </a:lnTo>
                  <a:lnTo>
                    <a:pt x="173" y="697"/>
                  </a:lnTo>
                  <a:lnTo>
                    <a:pt x="173" y="696"/>
                  </a:lnTo>
                  <a:lnTo>
                    <a:pt x="173" y="694"/>
                  </a:lnTo>
                  <a:lnTo>
                    <a:pt x="174" y="694"/>
                  </a:lnTo>
                  <a:lnTo>
                    <a:pt x="173" y="694"/>
                  </a:lnTo>
                  <a:lnTo>
                    <a:pt x="173" y="693"/>
                  </a:lnTo>
                  <a:lnTo>
                    <a:pt x="172" y="693"/>
                  </a:lnTo>
                  <a:lnTo>
                    <a:pt x="171" y="694"/>
                  </a:lnTo>
                  <a:lnTo>
                    <a:pt x="171" y="696"/>
                  </a:lnTo>
                  <a:lnTo>
                    <a:pt x="169" y="696"/>
                  </a:lnTo>
                  <a:lnTo>
                    <a:pt x="169" y="697"/>
                  </a:lnTo>
                  <a:lnTo>
                    <a:pt x="168" y="697"/>
                  </a:lnTo>
                  <a:lnTo>
                    <a:pt x="168" y="698"/>
                  </a:lnTo>
                  <a:lnTo>
                    <a:pt x="167" y="698"/>
                  </a:lnTo>
                  <a:lnTo>
                    <a:pt x="166" y="698"/>
                  </a:lnTo>
                  <a:lnTo>
                    <a:pt x="166" y="697"/>
                  </a:lnTo>
                  <a:lnTo>
                    <a:pt x="165" y="697"/>
                  </a:lnTo>
                  <a:lnTo>
                    <a:pt x="164" y="697"/>
                  </a:lnTo>
                  <a:lnTo>
                    <a:pt x="164" y="696"/>
                  </a:lnTo>
                  <a:lnTo>
                    <a:pt x="163" y="696"/>
                  </a:lnTo>
                  <a:lnTo>
                    <a:pt x="163" y="694"/>
                  </a:lnTo>
                  <a:lnTo>
                    <a:pt x="162" y="694"/>
                  </a:lnTo>
                  <a:lnTo>
                    <a:pt x="160" y="694"/>
                  </a:lnTo>
                  <a:lnTo>
                    <a:pt x="160" y="693"/>
                  </a:lnTo>
                  <a:lnTo>
                    <a:pt x="159" y="693"/>
                  </a:lnTo>
                  <a:lnTo>
                    <a:pt x="158" y="693"/>
                  </a:lnTo>
                  <a:lnTo>
                    <a:pt x="159" y="692"/>
                  </a:lnTo>
                  <a:lnTo>
                    <a:pt x="158" y="692"/>
                  </a:lnTo>
                  <a:lnTo>
                    <a:pt x="158" y="693"/>
                  </a:lnTo>
                  <a:lnTo>
                    <a:pt x="158" y="692"/>
                  </a:lnTo>
                  <a:lnTo>
                    <a:pt x="157" y="692"/>
                  </a:lnTo>
                  <a:lnTo>
                    <a:pt x="158" y="692"/>
                  </a:lnTo>
                  <a:lnTo>
                    <a:pt x="157" y="693"/>
                  </a:lnTo>
                  <a:lnTo>
                    <a:pt x="157" y="692"/>
                  </a:lnTo>
                  <a:lnTo>
                    <a:pt x="157" y="693"/>
                  </a:lnTo>
                  <a:lnTo>
                    <a:pt x="158" y="693"/>
                  </a:lnTo>
                  <a:lnTo>
                    <a:pt x="158" y="694"/>
                  </a:lnTo>
                  <a:lnTo>
                    <a:pt x="158" y="696"/>
                  </a:lnTo>
                  <a:lnTo>
                    <a:pt x="159" y="696"/>
                  </a:lnTo>
                  <a:lnTo>
                    <a:pt x="159" y="697"/>
                  </a:lnTo>
                  <a:lnTo>
                    <a:pt x="160" y="697"/>
                  </a:lnTo>
                  <a:lnTo>
                    <a:pt x="160" y="698"/>
                  </a:lnTo>
                  <a:lnTo>
                    <a:pt x="162" y="698"/>
                  </a:lnTo>
                  <a:lnTo>
                    <a:pt x="162" y="699"/>
                  </a:lnTo>
                  <a:lnTo>
                    <a:pt x="163" y="699"/>
                  </a:lnTo>
                  <a:lnTo>
                    <a:pt x="163" y="700"/>
                  </a:lnTo>
                  <a:lnTo>
                    <a:pt x="164" y="700"/>
                  </a:lnTo>
                  <a:lnTo>
                    <a:pt x="164" y="701"/>
                  </a:lnTo>
                  <a:lnTo>
                    <a:pt x="165" y="701"/>
                  </a:lnTo>
                  <a:lnTo>
                    <a:pt x="165" y="702"/>
                  </a:lnTo>
                  <a:lnTo>
                    <a:pt x="166" y="702"/>
                  </a:lnTo>
                  <a:lnTo>
                    <a:pt x="166" y="703"/>
                  </a:lnTo>
                  <a:lnTo>
                    <a:pt x="167" y="703"/>
                  </a:lnTo>
                  <a:lnTo>
                    <a:pt x="167" y="705"/>
                  </a:lnTo>
                  <a:lnTo>
                    <a:pt x="167" y="706"/>
                  </a:lnTo>
                  <a:lnTo>
                    <a:pt x="168" y="706"/>
                  </a:lnTo>
                  <a:lnTo>
                    <a:pt x="168" y="707"/>
                  </a:lnTo>
                  <a:lnTo>
                    <a:pt x="168" y="708"/>
                  </a:lnTo>
                  <a:lnTo>
                    <a:pt x="169" y="709"/>
                  </a:lnTo>
                  <a:lnTo>
                    <a:pt x="169" y="710"/>
                  </a:lnTo>
                  <a:lnTo>
                    <a:pt x="169" y="711"/>
                  </a:lnTo>
                  <a:lnTo>
                    <a:pt x="171" y="711"/>
                  </a:lnTo>
                  <a:lnTo>
                    <a:pt x="169" y="711"/>
                  </a:lnTo>
                  <a:lnTo>
                    <a:pt x="168" y="711"/>
                  </a:lnTo>
                  <a:lnTo>
                    <a:pt x="168" y="710"/>
                  </a:lnTo>
                  <a:lnTo>
                    <a:pt x="167" y="710"/>
                  </a:lnTo>
                  <a:lnTo>
                    <a:pt x="166" y="710"/>
                  </a:lnTo>
                  <a:lnTo>
                    <a:pt x="165" y="710"/>
                  </a:lnTo>
                  <a:lnTo>
                    <a:pt x="165" y="711"/>
                  </a:lnTo>
                  <a:lnTo>
                    <a:pt x="164" y="711"/>
                  </a:lnTo>
                  <a:lnTo>
                    <a:pt x="163" y="711"/>
                  </a:lnTo>
                  <a:lnTo>
                    <a:pt x="162" y="711"/>
                  </a:lnTo>
                  <a:lnTo>
                    <a:pt x="160" y="711"/>
                  </a:lnTo>
                  <a:lnTo>
                    <a:pt x="159" y="711"/>
                  </a:lnTo>
                  <a:lnTo>
                    <a:pt x="159" y="710"/>
                  </a:lnTo>
                  <a:lnTo>
                    <a:pt x="158" y="710"/>
                  </a:lnTo>
                  <a:lnTo>
                    <a:pt x="157" y="710"/>
                  </a:lnTo>
                  <a:lnTo>
                    <a:pt x="157" y="711"/>
                  </a:lnTo>
                  <a:lnTo>
                    <a:pt x="156" y="711"/>
                  </a:lnTo>
                  <a:lnTo>
                    <a:pt x="155" y="711"/>
                  </a:lnTo>
                  <a:lnTo>
                    <a:pt x="154" y="711"/>
                  </a:lnTo>
                  <a:lnTo>
                    <a:pt x="152" y="711"/>
                  </a:lnTo>
                  <a:lnTo>
                    <a:pt x="151" y="711"/>
                  </a:lnTo>
                  <a:lnTo>
                    <a:pt x="150" y="711"/>
                  </a:lnTo>
                  <a:lnTo>
                    <a:pt x="149" y="711"/>
                  </a:lnTo>
                  <a:lnTo>
                    <a:pt x="148" y="711"/>
                  </a:lnTo>
                  <a:lnTo>
                    <a:pt x="147" y="711"/>
                  </a:lnTo>
                  <a:lnTo>
                    <a:pt x="147" y="710"/>
                  </a:lnTo>
                  <a:lnTo>
                    <a:pt x="146" y="710"/>
                  </a:lnTo>
                  <a:lnTo>
                    <a:pt x="144" y="710"/>
                  </a:lnTo>
                  <a:lnTo>
                    <a:pt x="143" y="710"/>
                  </a:lnTo>
                  <a:lnTo>
                    <a:pt x="142" y="710"/>
                  </a:lnTo>
                  <a:lnTo>
                    <a:pt x="142" y="709"/>
                  </a:lnTo>
                  <a:lnTo>
                    <a:pt x="141" y="709"/>
                  </a:lnTo>
                  <a:lnTo>
                    <a:pt x="140" y="709"/>
                  </a:lnTo>
                  <a:lnTo>
                    <a:pt x="140" y="708"/>
                  </a:lnTo>
                  <a:lnTo>
                    <a:pt x="139" y="708"/>
                  </a:lnTo>
                  <a:lnTo>
                    <a:pt x="138" y="708"/>
                  </a:lnTo>
                  <a:lnTo>
                    <a:pt x="137" y="708"/>
                  </a:lnTo>
                  <a:lnTo>
                    <a:pt x="135" y="708"/>
                  </a:lnTo>
                  <a:lnTo>
                    <a:pt x="134" y="708"/>
                  </a:lnTo>
                  <a:lnTo>
                    <a:pt x="134" y="707"/>
                  </a:lnTo>
                  <a:lnTo>
                    <a:pt x="133" y="707"/>
                  </a:lnTo>
                  <a:lnTo>
                    <a:pt x="132" y="707"/>
                  </a:lnTo>
                  <a:lnTo>
                    <a:pt x="132" y="706"/>
                  </a:lnTo>
                  <a:lnTo>
                    <a:pt x="131" y="706"/>
                  </a:lnTo>
                  <a:lnTo>
                    <a:pt x="132" y="706"/>
                  </a:lnTo>
                  <a:lnTo>
                    <a:pt x="131" y="706"/>
                  </a:lnTo>
                  <a:lnTo>
                    <a:pt x="131" y="705"/>
                  </a:lnTo>
                  <a:lnTo>
                    <a:pt x="130" y="705"/>
                  </a:lnTo>
                  <a:lnTo>
                    <a:pt x="129" y="705"/>
                  </a:lnTo>
                  <a:lnTo>
                    <a:pt x="127" y="705"/>
                  </a:lnTo>
                  <a:lnTo>
                    <a:pt x="126" y="705"/>
                  </a:lnTo>
                  <a:lnTo>
                    <a:pt x="125" y="705"/>
                  </a:lnTo>
                  <a:lnTo>
                    <a:pt x="124" y="705"/>
                  </a:lnTo>
                  <a:lnTo>
                    <a:pt x="123" y="705"/>
                  </a:lnTo>
                  <a:lnTo>
                    <a:pt x="123" y="706"/>
                  </a:lnTo>
                  <a:lnTo>
                    <a:pt x="122" y="706"/>
                  </a:lnTo>
                  <a:lnTo>
                    <a:pt x="121" y="706"/>
                  </a:lnTo>
                  <a:lnTo>
                    <a:pt x="121" y="705"/>
                  </a:lnTo>
                  <a:lnTo>
                    <a:pt x="120" y="705"/>
                  </a:lnTo>
                  <a:lnTo>
                    <a:pt x="120" y="703"/>
                  </a:lnTo>
                  <a:lnTo>
                    <a:pt x="120" y="702"/>
                  </a:lnTo>
                  <a:lnTo>
                    <a:pt x="121" y="702"/>
                  </a:lnTo>
                  <a:lnTo>
                    <a:pt x="121" y="701"/>
                  </a:lnTo>
                  <a:lnTo>
                    <a:pt x="121" y="700"/>
                  </a:lnTo>
                  <a:lnTo>
                    <a:pt x="121" y="699"/>
                  </a:lnTo>
                  <a:lnTo>
                    <a:pt x="121" y="698"/>
                  </a:lnTo>
                  <a:lnTo>
                    <a:pt x="121" y="697"/>
                  </a:lnTo>
                  <a:lnTo>
                    <a:pt x="122" y="697"/>
                  </a:lnTo>
                  <a:lnTo>
                    <a:pt x="122" y="696"/>
                  </a:lnTo>
                  <a:lnTo>
                    <a:pt x="123" y="694"/>
                  </a:lnTo>
                  <a:lnTo>
                    <a:pt x="125" y="692"/>
                  </a:lnTo>
                  <a:lnTo>
                    <a:pt x="129" y="690"/>
                  </a:lnTo>
                  <a:lnTo>
                    <a:pt x="131" y="688"/>
                  </a:lnTo>
                  <a:lnTo>
                    <a:pt x="131" y="686"/>
                  </a:lnTo>
                  <a:lnTo>
                    <a:pt x="129" y="682"/>
                  </a:lnTo>
                  <a:lnTo>
                    <a:pt x="127" y="681"/>
                  </a:lnTo>
                  <a:lnTo>
                    <a:pt x="126" y="681"/>
                  </a:lnTo>
                  <a:lnTo>
                    <a:pt x="126" y="680"/>
                  </a:lnTo>
                  <a:lnTo>
                    <a:pt x="123" y="680"/>
                  </a:lnTo>
                  <a:lnTo>
                    <a:pt x="122" y="679"/>
                  </a:lnTo>
                  <a:lnTo>
                    <a:pt x="121" y="679"/>
                  </a:lnTo>
                  <a:lnTo>
                    <a:pt x="120" y="677"/>
                  </a:lnTo>
                  <a:lnTo>
                    <a:pt x="118" y="676"/>
                  </a:lnTo>
                  <a:lnTo>
                    <a:pt x="118" y="675"/>
                  </a:lnTo>
                  <a:lnTo>
                    <a:pt x="118" y="674"/>
                  </a:lnTo>
                  <a:lnTo>
                    <a:pt x="118" y="671"/>
                  </a:lnTo>
                  <a:lnTo>
                    <a:pt x="118" y="668"/>
                  </a:lnTo>
                  <a:lnTo>
                    <a:pt x="118" y="667"/>
                  </a:lnTo>
                  <a:lnTo>
                    <a:pt x="118" y="666"/>
                  </a:lnTo>
                  <a:lnTo>
                    <a:pt x="117" y="665"/>
                  </a:lnTo>
                  <a:lnTo>
                    <a:pt x="117" y="664"/>
                  </a:lnTo>
                  <a:lnTo>
                    <a:pt x="116" y="661"/>
                  </a:lnTo>
                  <a:lnTo>
                    <a:pt x="115" y="659"/>
                  </a:lnTo>
                  <a:lnTo>
                    <a:pt x="114" y="657"/>
                  </a:lnTo>
                  <a:lnTo>
                    <a:pt x="113" y="655"/>
                  </a:lnTo>
                  <a:lnTo>
                    <a:pt x="113" y="654"/>
                  </a:lnTo>
                  <a:lnTo>
                    <a:pt x="113" y="652"/>
                  </a:lnTo>
                  <a:lnTo>
                    <a:pt x="115" y="649"/>
                  </a:lnTo>
                  <a:lnTo>
                    <a:pt x="115" y="648"/>
                  </a:lnTo>
                  <a:lnTo>
                    <a:pt x="115" y="647"/>
                  </a:lnTo>
                  <a:lnTo>
                    <a:pt x="115" y="646"/>
                  </a:lnTo>
                  <a:lnTo>
                    <a:pt x="113" y="643"/>
                  </a:lnTo>
                  <a:lnTo>
                    <a:pt x="112" y="642"/>
                  </a:lnTo>
                  <a:lnTo>
                    <a:pt x="110" y="641"/>
                  </a:lnTo>
                  <a:lnTo>
                    <a:pt x="110" y="640"/>
                  </a:lnTo>
                  <a:lnTo>
                    <a:pt x="109" y="640"/>
                  </a:lnTo>
                  <a:lnTo>
                    <a:pt x="109" y="639"/>
                  </a:lnTo>
                  <a:lnTo>
                    <a:pt x="107" y="638"/>
                  </a:lnTo>
                  <a:lnTo>
                    <a:pt x="106" y="638"/>
                  </a:lnTo>
                  <a:lnTo>
                    <a:pt x="104" y="637"/>
                  </a:lnTo>
                  <a:lnTo>
                    <a:pt x="104" y="635"/>
                  </a:lnTo>
                  <a:lnTo>
                    <a:pt x="104" y="634"/>
                  </a:lnTo>
                  <a:lnTo>
                    <a:pt x="103" y="634"/>
                  </a:lnTo>
                  <a:lnTo>
                    <a:pt x="103" y="633"/>
                  </a:lnTo>
                  <a:lnTo>
                    <a:pt x="101" y="633"/>
                  </a:lnTo>
                  <a:lnTo>
                    <a:pt x="101" y="632"/>
                  </a:lnTo>
                  <a:lnTo>
                    <a:pt x="100" y="632"/>
                  </a:lnTo>
                  <a:lnTo>
                    <a:pt x="99" y="631"/>
                  </a:lnTo>
                  <a:lnTo>
                    <a:pt x="99" y="629"/>
                  </a:lnTo>
                  <a:lnTo>
                    <a:pt x="98" y="627"/>
                  </a:lnTo>
                  <a:lnTo>
                    <a:pt x="98" y="626"/>
                  </a:lnTo>
                  <a:lnTo>
                    <a:pt x="99" y="626"/>
                  </a:lnTo>
                  <a:lnTo>
                    <a:pt x="104" y="624"/>
                  </a:lnTo>
                  <a:lnTo>
                    <a:pt x="105" y="624"/>
                  </a:lnTo>
                  <a:lnTo>
                    <a:pt x="104" y="623"/>
                  </a:lnTo>
                  <a:lnTo>
                    <a:pt x="104" y="622"/>
                  </a:lnTo>
                  <a:lnTo>
                    <a:pt x="103" y="620"/>
                  </a:lnTo>
                  <a:lnTo>
                    <a:pt x="101" y="618"/>
                  </a:lnTo>
                  <a:lnTo>
                    <a:pt x="98" y="609"/>
                  </a:lnTo>
                  <a:lnTo>
                    <a:pt x="97" y="608"/>
                  </a:lnTo>
                  <a:lnTo>
                    <a:pt x="96" y="606"/>
                  </a:lnTo>
                  <a:lnTo>
                    <a:pt x="96" y="604"/>
                  </a:lnTo>
                  <a:lnTo>
                    <a:pt x="95" y="603"/>
                  </a:lnTo>
                  <a:lnTo>
                    <a:pt x="95" y="601"/>
                  </a:lnTo>
                  <a:lnTo>
                    <a:pt x="95" y="600"/>
                  </a:lnTo>
                  <a:lnTo>
                    <a:pt x="95" y="599"/>
                  </a:lnTo>
                  <a:lnTo>
                    <a:pt x="95" y="598"/>
                  </a:lnTo>
                  <a:lnTo>
                    <a:pt x="95" y="597"/>
                  </a:lnTo>
                  <a:lnTo>
                    <a:pt x="96" y="596"/>
                  </a:lnTo>
                  <a:lnTo>
                    <a:pt x="96" y="595"/>
                  </a:lnTo>
                  <a:lnTo>
                    <a:pt x="96" y="593"/>
                  </a:lnTo>
                  <a:lnTo>
                    <a:pt x="96" y="592"/>
                  </a:lnTo>
                  <a:lnTo>
                    <a:pt x="96" y="589"/>
                  </a:lnTo>
                  <a:lnTo>
                    <a:pt x="96" y="588"/>
                  </a:lnTo>
                  <a:lnTo>
                    <a:pt x="96" y="587"/>
                  </a:lnTo>
                  <a:lnTo>
                    <a:pt x="96" y="584"/>
                  </a:lnTo>
                  <a:lnTo>
                    <a:pt x="96" y="582"/>
                  </a:lnTo>
                  <a:lnTo>
                    <a:pt x="96" y="581"/>
                  </a:lnTo>
                  <a:lnTo>
                    <a:pt x="96" y="580"/>
                  </a:lnTo>
                  <a:lnTo>
                    <a:pt x="97" y="579"/>
                  </a:lnTo>
                  <a:lnTo>
                    <a:pt x="97" y="578"/>
                  </a:lnTo>
                  <a:lnTo>
                    <a:pt x="97" y="576"/>
                  </a:lnTo>
                  <a:lnTo>
                    <a:pt x="97" y="575"/>
                  </a:lnTo>
                  <a:lnTo>
                    <a:pt x="97" y="574"/>
                  </a:lnTo>
                  <a:lnTo>
                    <a:pt x="96" y="573"/>
                  </a:lnTo>
                  <a:lnTo>
                    <a:pt x="95" y="572"/>
                  </a:lnTo>
                  <a:lnTo>
                    <a:pt x="93" y="572"/>
                  </a:lnTo>
                  <a:lnTo>
                    <a:pt x="93" y="571"/>
                  </a:lnTo>
                  <a:lnTo>
                    <a:pt x="92" y="571"/>
                  </a:lnTo>
                  <a:lnTo>
                    <a:pt x="91" y="570"/>
                  </a:lnTo>
                  <a:lnTo>
                    <a:pt x="90" y="568"/>
                  </a:lnTo>
                  <a:lnTo>
                    <a:pt x="90" y="567"/>
                  </a:lnTo>
                  <a:lnTo>
                    <a:pt x="89" y="566"/>
                  </a:lnTo>
                  <a:lnTo>
                    <a:pt x="88" y="565"/>
                  </a:lnTo>
                  <a:lnTo>
                    <a:pt x="88" y="564"/>
                  </a:lnTo>
                  <a:lnTo>
                    <a:pt x="87" y="563"/>
                  </a:lnTo>
                  <a:lnTo>
                    <a:pt x="87" y="562"/>
                  </a:lnTo>
                  <a:lnTo>
                    <a:pt x="86" y="562"/>
                  </a:lnTo>
                  <a:lnTo>
                    <a:pt x="83" y="561"/>
                  </a:lnTo>
                  <a:lnTo>
                    <a:pt x="82" y="561"/>
                  </a:lnTo>
                  <a:lnTo>
                    <a:pt x="82" y="559"/>
                  </a:lnTo>
                  <a:lnTo>
                    <a:pt x="82" y="558"/>
                  </a:lnTo>
                  <a:lnTo>
                    <a:pt x="82" y="557"/>
                  </a:lnTo>
                  <a:lnTo>
                    <a:pt x="82" y="556"/>
                  </a:lnTo>
                  <a:lnTo>
                    <a:pt x="82" y="555"/>
                  </a:lnTo>
                  <a:lnTo>
                    <a:pt x="81" y="554"/>
                  </a:lnTo>
                  <a:lnTo>
                    <a:pt x="81" y="553"/>
                  </a:lnTo>
                  <a:lnTo>
                    <a:pt x="80" y="551"/>
                  </a:lnTo>
                  <a:lnTo>
                    <a:pt x="80" y="550"/>
                  </a:lnTo>
                  <a:lnTo>
                    <a:pt x="79" y="548"/>
                  </a:lnTo>
                  <a:lnTo>
                    <a:pt x="79" y="547"/>
                  </a:lnTo>
                  <a:lnTo>
                    <a:pt x="78" y="547"/>
                  </a:lnTo>
                  <a:lnTo>
                    <a:pt x="76" y="546"/>
                  </a:lnTo>
                  <a:lnTo>
                    <a:pt x="76" y="545"/>
                  </a:lnTo>
                  <a:lnTo>
                    <a:pt x="74" y="544"/>
                  </a:lnTo>
                  <a:lnTo>
                    <a:pt x="71" y="540"/>
                  </a:lnTo>
                  <a:lnTo>
                    <a:pt x="67" y="538"/>
                  </a:lnTo>
                  <a:lnTo>
                    <a:pt x="66" y="538"/>
                  </a:lnTo>
                  <a:lnTo>
                    <a:pt x="65" y="538"/>
                  </a:lnTo>
                  <a:lnTo>
                    <a:pt x="65" y="539"/>
                  </a:lnTo>
                  <a:lnTo>
                    <a:pt x="63" y="541"/>
                  </a:lnTo>
                  <a:lnTo>
                    <a:pt x="62" y="541"/>
                  </a:lnTo>
                  <a:lnTo>
                    <a:pt x="62" y="540"/>
                  </a:lnTo>
                  <a:lnTo>
                    <a:pt x="59" y="538"/>
                  </a:lnTo>
                  <a:lnTo>
                    <a:pt x="58" y="537"/>
                  </a:lnTo>
                  <a:lnTo>
                    <a:pt x="57" y="536"/>
                  </a:lnTo>
                  <a:lnTo>
                    <a:pt x="56" y="536"/>
                  </a:lnTo>
                  <a:lnTo>
                    <a:pt x="55" y="534"/>
                  </a:lnTo>
                  <a:lnTo>
                    <a:pt x="55" y="533"/>
                  </a:lnTo>
                  <a:lnTo>
                    <a:pt x="54" y="532"/>
                  </a:lnTo>
                  <a:lnTo>
                    <a:pt x="54" y="531"/>
                  </a:lnTo>
                  <a:lnTo>
                    <a:pt x="53" y="530"/>
                  </a:lnTo>
                  <a:lnTo>
                    <a:pt x="53" y="529"/>
                  </a:lnTo>
                  <a:lnTo>
                    <a:pt x="51" y="528"/>
                  </a:lnTo>
                  <a:lnTo>
                    <a:pt x="50" y="526"/>
                  </a:lnTo>
                  <a:lnTo>
                    <a:pt x="50" y="525"/>
                  </a:lnTo>
                  <a:lnTo>
                    <a:pt x="50" y="524"/>
                  </a:lnTo>
                  <a:lnTo>
                    <a:pt x="49" y="523"/>
                  </a:lnTo>
                  <a:lnTo>
                    <a:pt x="49" y="522"/>
                  </a:lnTo>
                  <a:lnTo>
                    <a:pt x="49" y="521"/>
                  </a:lnTo>
                  <a:lnTo>
                    <a:pt x="48" y="520"/>
                  </a:lnTo>
                  <a:lnTo>
                    <a:pt x="48" y="519"/>
                  </a:lnTo>
                  <a:lnTo>
                    <a:pt x="47" y="517"/>
                  </a:lnTo>
                  <a:lnTo>
                    <a:pt x="46" y="516"/>
                  </a:lnTo>
                  <a:lnTo>
                    <a:pt x="44" y="515"/>
                  </a:lnTo>
                  <a:lnTo>
                    <a:pt x="42" y="514"/>
                  </a:lnTo>
                  <a:lnTo>
                    <a:pt x="41" y="513"/>
                  </a:lnTo>
                  <a:lnTo>
                    <a:pt x="39" y="513"/>
                  </a:lnTo>
                  <a:lnTo>
                    <a:pt x="39" y="512"/>
                  </a:lnTo>
                  <a:lnTo>
                    <a:pt x="38" y="512"/>
                  </a:lnTo>
                  <a:lnTo>
                    <a:pt x="37" y="511"/>
                  </a:lnTo>
                  <a:lnTo>
                    <a:pt x="37" y="509"/>
                  </a:lnTo>
                  <a:lnTo>
                    <a:pt x="36" y="509"/>
                  </a:lnTo>
                  <a:lnTo>
                    <a:pt x="34" y="509"/>
                  </a:lnTo>
                  <a:lnTo>
                    <a:pt x="33" y="508"/>
                  </a:lnTo>
                  <a:lnTo>
                    <a:pt x="32" y="507"/>
                  </a:lnTo>
                  <a:lnTo>
                    <a:pt x="31" y="506"/>
                  </a:lnTo>
                  <a:lnTo>
                    <a:pt x="31" y="505"/>
                  </a:lnTo>
                  <a:lnTo>
                    <a:pt x="31" y="504"/>
                  </a:lnTo>
                  <a:lnTo>
                    <a:pt x="31" y="503"/>
                  </a:lnTo>
                  <a:lnTo>
                    <a:pt x="31" y="500"/>
                  </a:lnTo>
                  <a:lnTo>
                    <a:pt x="31" y="499"/>
                  </a:lnTo>
                  <a:lnTo>
                    <a:pt x="31" y="498"/>
                  </a:lnTo>
                  <a:lnTo>
                    <a:pt x="32" y="496"/>
                  </a:lnTo>
                  <a:lnTo>
                    <a:pt x="32" y="495"/>
                  </a:lnTo>
                  <a:lnTo>
                    <a:pt x="32" y="494"/>
                  </a:lnTo>
                  <a:lnTo>
                    <a:pt x="32" y="492"/>
                  </a:lnTo>
                  <a:lnTo>
                    <a:pt x="32" y="491"/>
                  </a:lnTo>
                  <a:lnTo>
                    <a:pt x="32" y="490"/>
                  </a:lnTo>
                  <a:lnTo>
                    <a:pt x="32" y="489"/>
                  </a:lnTo>
                  <a:lnTo>
                    <a:pt x="31" y="489"/>
                  </a:lnTo>
                  <a:lnTo>
                    <a:pt x="31" y="488"/>
                  </a:lnTo>
                  <a:lnTo>
                    <a:pt x="31" y="487"/>
                  </a:lnTo>
                  <a:lnTo>
                    <a:pt x="30" y="486"/>
                  </a:lnTo>
                  <a:lnTo>
                    <a:pt x="29" y="486"/>
                  </a:lnTo>
                  <a:lnTo>
                    <a:pt x="29" y="485"/>
                  </a:lnTo>
                  <a:lnTo>
                    <a:pt x="28" y="485"/>
                  </a:lnTo>
                  <a:lnTo>
                    <a:pt x="28" y="483"/>
                  </a:lnTo>
                  <a:lnTo>
                    <a:pt x="27" y="482"/>
                  </a:lnTo>
                  <a:lnTo>
                    <a:pt x="25" y="481"/>
                  </a:lnTo>
                  <a:lnTo>
                    <a:pt x="25" y="480"/>
                  </a:lnTo>
                  <a:lnTo>
                    <a:pt x="24" y="480"/>
                  </a:lnTo>
                  <a:lnTo>
                    <a:pt x="23" y="479"/>
                  </a:lnTo>
                  <a:lnTo>
                    <a:pt x="22" y="478"/>
                  </a:lnTo>
                  <a:lnTo>
                    <a:pt x="21" y="478"/>
                  </a:lnTo>
                  <a:lnTo>
                    <a:pt x="21" y="477"/>
                  </a:lnTo>
                  <a:lnTo>
                    <a:pt x="20" y="477"/>
                  </a:lnTo>
                  <a:lnTo>
                    <a:pt x="19" y="477"/>
                  </a:lnTo>
                  <a:lnTo>
                    <a:pt x="17" y="477"/>
                  </a:lnTo>
                  <a:lnTo>
                    <a:pt x="16" y="477"/>
                  </a:lnTo>
                  <a:lnTo>
                    <a:pt x="16" y="475"/>
                  </a:lnTo>
                  <a:lnTo>
                    <a:pt x="15" y="475"/>
                  </a:lnTo>
                  <a:lnTo>
                    <a:pt x="14" y="475"/>
                  </a:lnTo>
                  <a:lnTo>
                    <a:pt x="14" y="474"/>
                  </a:lnTo>
                  <a:lnTo>
                    <a:pt x="13" y="474"/>
                  </a:lnTo>
                  <a:lnTo>
                    <a:pt x="12" y="473"/>
                  </a:lnTo>
                  <a:lnTo>
                    <a:pt x="12" y="472"/>
                  </a:lnTo>
                  <a:lnTo>
                    <a:pt x="11" y="472"/>
                  </a:lnTo>
                  <a:lnTo>
                    <a:pt x="11" y="471"/>
                  </a:lnTo>
                  <a:lnTo>
                    <a:pt x="10" y="470"/>
                  </a:lnTo>
                  <a:lnTo>
                    <a:pt x="10" y="469"/>
                  </a:lnTo>
                  <a:lnTo>
                    <a:pt x="10" y="467"/>
                  </a:lnTo>
                  <a:lnTo>
                    <a:pt x="10" y="466"/>
                  </a:lnTo>
                  <a:lnTo>
                    <a:pt x="8" y="465"/>
                  </a:lnTo>
                  <a:lnTo>
                    <a:pt x="8" y="464"/>
                  </a:lnTo>
                  <a:lnTo>
                    <a:pt x="8" y="463"/>
                  </a:lnTo>
                  <a:lnTo>
                    <a:pt x="7" y="462"/>
                  </a:lnTo>
                  <a:lnTo>
                    <a:pt x="6" y="461"/>
                  </a:lnTo>
                  <a:lnTo>
                    <a:pt x="6" y="460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5" name="Freeform 24">
              <a:extLst>
                <a:ext uri="{FF2B5EF4-FFF2-40B4-BE49-F238E27FC236}">
                  <a16:creationId xmlns:a16="http://schemas.microsoft.com/office/drawing/2014/main" id="{D415E066-F184-2C9C-3BFF-EE596533DA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4588" y="2063750"/>
              <a:ext cx="858838" cy="677863"/>
            </a:xfrm>
            <a:custGeom>
              <a:avLst/>
              <a:gdLst>
                <a:gd name="T0" fmla="*/ 7 w 541"/>
                <a:gd name="T1" fmla="*/ 308 h 427"/>
                <a:gd name="T2" fmla="*/ 22 w 541"/>
                <a:gd name="T3" fmla="*/ 280 h 427"/>
                <a:gd name="T4" fmla="*/ 90 w 541"/>
                <a:gd name="T5" fmla="*/ 230 h 427"/>
                <a:gd name="T6" fmla="*/ 113 w 541"/>
                <a:gd name="T7" fmla="*/ 227 h 427"/>
                <a:gd name="T8" fmla="*/ 131 w 541"/>
                <a:gd name="T9" fmla="*/ 204 h 427"/>
                <a:gd name="T10" fmla="*/ 149 w 541"/>
                <a:gd name="T11" fmla="*/ 178 h 427"/>
                <a:gd name="T12" fmla="*/ 147 w 541"/>
                <a:gd name="T13" fmla="*/ 155 h 427"/>
                <a:gd name="T14" fmla="*/ 170 w 541"/>
                <a:gd name="T15" fmla="*/ 129 h 427"/>
                <a:gd name="T16" fmla="*/ 178 w 541"/>
                <a:gd name="T17" fmla="*/ 103 h 427"/>
                <a:gd name="T18" fmla="*/ 208 w 541"/>
                <a:gd name="T19" fmla="*/ 89 h 427"/>
                <a:gd name="T20" fmla="*/ 244 w 541"/>
                <a:gd name="T21" fmla="*/ 77 h 427"/>
                <a:gd name="T22" fmla="*/ 288 w 541"/>
                <a:gd name="T23" fmla="*/ 78 h 427"/>
                <a:gd name="T24" fmla="*/ 327 w 541"/>
                <a:gd name="T25" fmla="*/ 89 h 427"/>
                <a:gd name="T26" fmla="*/ 348 w 541"/>
                <a:gd name="T27" fmla="*/ 84 h 427"/>
                <a:gd name="T28" fmla="*/ 369 w 541"/>
                <a:gd name="T29" fmla="*/ 79 h 427"/>
                <a:gd name="T30" fmla="*/ 363 w 541"/>
                <a:gd name="T31" fmla="*/ 40 h 427"/>
                <a:gd name="T32" fmla="*/ 390 w 541"/>
                <a:gd name="T33" fmla="*/ 21 h 427"/>
                <a:gd name="T34" fmla="*/ 418 w 541"/>
                <a:gd name="T35" fmla="*/ 29 h 427"/>
                <a:gd name="T36" fmla="*/ 445 w 541"/>
                <a:gd name="T37" fmla="*/ 8 h 427"/>
                <a:gd name="T38" fmla="*/ 469 w 541"/>
                <a:gd name="T39" fmla="*/ 3 h 427"/>
                <a:gd name="T40" fmla="*/ 505 w 541"/>
                <a:gd name="T41" fmla="*/ 14 h 427"/>
                <a:gd name="T42" fmla="*/ 504 w 541"/>
                <a:gd name="T43" fmla="*/ 25 h 427"/>
                <a:gd name="T44" fmla="*/ 490 w 541"/>
                <a:gd name="T45" fmla="*/ 36 h 427"/>
                <a:gd name="T46" fmla="*/ 508 w 541"/>
                <a:gd name="T47" fmla="*/ 47 h 427"/>
                <a:gd name="T48" fmla="*/ 531 w 541"/>
                <a:gd name="T49" fmla="*/ 46 h 427"/>
                <a:gd name="T50" fmla="*/ 540 w 541"/>
                <a:gd name="T51" fmla="*/ 64 h 427"/>
                <a:gd name="T52" fmla="*/ 520 w 541"/>
                <a:gd name="T53" fmla="*/ 67 h 427"/>
                <a:gd name="T54" fmla="*/ 494 w 541"/>
                <a:gd name="T55" fmla="*/ 87 h 427"/>
                <a:gd name="T56" fmla="*/ 461 w 541"/>
                <a:gd name="T57" fmla="*/ 79 h 427"/>
                <a:gd name="T58" fmla="*/ 449 w 541"/>
                <a:gd name="T59" fmla="*/ 101 h 427"/>
                <a:gd name="T60" fmla="*/ 429 w 541"/>
                <a:gd name="T61" fmla="*/ 121 h 427"/>
                <a:gd name="T62" fmla="*/ 437 w 541"/>
                <a:gd name="T63" fmla="*/ 141 h 427"/>
                <a:gd name="T64" fmla="*/ 440 w 541"/>
                <a:gd name="T65" fmla="*/ 166 h 427"/>
                <a:gd name="T66" fmla="*/ 430 w 541"/>
                <a:gd name="T67" fmla="*/ 192 h 427"/>
                <a:gd name="T68" fmla="*/ 436 w 541"/>
                <a:gd name="T69" fmla="*/ 215 h 427"/>
                <a:gd name="T70" fmla="*/ 453 w 541"/>
                <a:gd name="T71" fmla="*/ 228 h 427"/>
                <a:gd name="T72" fmla="*/ 458 w 541"/>
                <a:gd name="T73" fmla="*/ 251 h 427"/>
                <a:gd name="T74" fmla="*/ 477 w 541"/>
                <a:gd name="T75" fmla="*/ 271 h 427"/>
                <a:gd name="T76" fmla="*/ 502 w 541"/>
                <a:gd name="T77" fmla="*/ 289 h 427"/>
                <a:gd name="T78" fmla="*/ 514 w 541"/>
                <a:gd name="T79" fmla="*/ 310 h 427"/>
                <a:gd name="T80" fmla="*/ 520 w 541"/>
                <a:gd name="T81" fmla="*/ 337 h 427"/>
                <a:gd name="T82" fmla="*/ 521 w 541"/>
                <a:gd name="T83" fmla="*/ 369 h 427"/>
                <a:gd name="T84" fmla="*/ 497 w 541"/>
                <a:gd name="T85" fmla="*/ 383 h 427"/>
                <a:gd name="T86" fmla="*/ 466 w 541"/>
                <a:gd name="T87" fmla="*/ 386 h 427"/>
                <a:gd name="T88" fmla="*/ 427 w 541"/>
                <a:gd name="T89" fmla="*/ 401 h 427"/>
                <a:gd name="T90" fmla="*/ 417 w 541"/>
                <a:gd name="T91" fmla="*/ 425 h 427"/>
                <a:gd name="T92" fmla="*/ 418 w 541"/>
                <a:gd name="T93" fmla="*/ 416 h 427"/>
                <a:gd name="T94" fmla="*/ 401 w 541"/>
                <a:gd name="T95" fmla="*/ 398 h 427"/>
                <a:gd name="T96" fmla="*/ 385 w 541"/>
                <a:gd name="T97" fmla="*/ 380 h 427"/>
                <a:gd name="T98" fmla="*/ 369 w 541"/>
                <a:gd name="T99" fmla="*/ 365 h 427"/>
                <a:gd name="T100" fmla="*/ 359 w 541"/>
                <a:gd name="T101" fmla="*/ 349 h 427"/>
                <a:gd name="T102" fmla="*/ 350 w 541"/>
                <a:gd name="T103" fmla="*/ 333 h 427"/>
                <a:gd name="T104" fmla="*/ 341 w 541"/>
                <a:gd name="T105" fmla="*/ 348 h 427"/>
                <a:gd name="T106" fmla="*/ 326 w 541"/>
                <a:gd name="T107" fmla="*/ 406 h 427"/>
                <a:gd name="T108" fmla="*/ 289 w 541"/>
                <a:gd name="T109" fmla="*/ 411 h 427"/>
                <a:gd name="T110" fmla="*/ 227 w 541"/>
                <a:gd name="T111" fmla="*/ 409 h 427"/>
                <a:gd name="T112" fmla="*/ 195 w 541"/>
                <a:gd name="T113" fmla="*/ 415 h 427"/>
                <a:gd name="T114" fmla="*/ 123 w 541"/>
                <a:gd name="T115" fmla="*/ 417 h 427"/>
                <a:gd name="T116" fmla="*/ 58 w 541"/>
                <a:gd name="T117" fmla="*/ 407 h 427"/>
                <a:gd name="T118" fmla="*/ 50 w 541"/>
                <a:gd name="T119" fmla="*/ 382 h 427"/>
                <a:gd name="T120" fmla="*/ 23 w 541"/>
                <a:gd name="T121" fmla="*/ 364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41" h="427">
                  <a:moveTo>
                    <a:pt x="15" y="360"/>
                  </a:moveTo>
                  <a:lnTo>
                    <a:pt x="15" y="359"/>
                  </a:lnTo>
                  <a:lnTo>
                    <a:pt x="15" y="358"/>
                  </a:lnTo>
                  <a:lnTo>
                    <a:pt x="15" y="357"/>
                  </a:lnTo>
                  <a:lnTo>
                    <a:pt x="15" y="356"/>
                  </a:lnTo>
                  <a:lnTo>
                    <a:pt x="15" y="355"/>
                  </a:lnTo>
                  <a:lnTo>
                    <a:pt x="15" y="354"/>
                  </a:lnTo>
                  <a:lnTo>
                    <a:pt x="15" y="352"/>
                  </a:lnTo>
                  <a:lnTo>
                    <a:pt x="15" y="351"/>
                  </a:lnTo>
                  <a:lnTo>
                    <a:pt x="14" y="350"/>
                  </a:lnTo>
                  <a:lnTo>
                    <a:pt x="13" y="338"/>
                  </a:lnTo>
                  <a:lnTo>
                    <a:pt x="12" y="334"/>
                  </a:lnTo>
                  <a:lnTo>
                    <a:pt x="12" y="332"/>
                  </a:lnTo>
                  <a:lnTo>
                    <a:pt x="12" y="331"/>
                  </a:lnTo>
                  <a:lnTo>
                    <a:pt x="10" y="329"/>
                  </a:lnTo>
                  <a:lnTo>
                    <a:pt x="10" y="325"/>
                  </a:lnTo>
                  <a:lnTo>
                    <a:pt x="9" y="323"/>
                  </a:lnTo>
                  <a:lnTo>
                    <a:pt x="9" y="321"/>
                  </a:lnTo>
                  <a:lnTo>
                    <a:pt x="8" y="315"/>
                  </a:lnTo>
                  <a:lnTo>
                    <a:pt x="8" y="313"/>
                  </a:lnTo>
                  <a:lnTo>
                    <a:pt x="7" y="308"/>
                  </a:lnTo>
                  <a:lnTo>
                    <a:pt x="7" y="306"/>
                  </a:lnTo>
                  <a:lnTo>
                    <a:pt x="7" y="304"/>
                  </a:lnTo>
                  <a:lnTo>
                    <a:pt x="5" y="297"/>
                  </a:lnTo>
                  <a:lnTo>
                    <a:pt x="4" y="292"/>
                  </a:lnTo>
                  <a:lnTo>
                    <a:pt x="3" y="289"/>
                  </a:lnTo>
                  <a:lnTo>
                    <a:pt x="1" y="287"/>
                  </a:lnTo>
                  <a:lnTo>
                    <a:pt x="0" y="284"/>
                  </a:lnTo>
                  <a:lnTo>
                    <a:pt x="1" y="284"/>
                  </a:lnTo>
                  <a:lnTo>
                    <a:pt x="3" y="284"/>
                  </a:lnTo>
                  <a:lnTo>
                    <a:pt x="7" y="284"/>
                  </a:lnTo>
                  <a:lnTo>
                    <a:pt x="8" y="283"/>
                  </a:lnTo>
                  <a:lnTo>
                    <a:pt x="12" y="283"/>
                  </a:lnTo>
                  <a:lnTo>
                    <a:pt x="13" y="283"/>
                  </a:lnTo>
                  <a:lnTo>
                    <a:pt x="14" y="283"/>
                  </a:lnTo>
                  <a:lnTo>
                    <a:pt x="15" y="283"/>
                  </a:lnTo>
                  <a:lnTo>
                    <a:pt x="16" y="282"/>
                  </a:lnTo>
                  <a:lnTo>
                    <a:pt x="17" y="282"/>
                  </a:lnTo>
                  <a:lnTo>
                    <a:pt x="18" y="282"/>
                  </a:lnTo>
                  <a:lnTo>
                    <a:pt x="18" y="281"/>
                  </a:lnTo>
                  <a:lnTo>
                    <a:pt x="20" y="281"/>
                  </a:lnTo>
                  <a:lnTo>
                    <a:pt x="22" y="280"/>
                  </a:lnTo>
                  <a:lnTo>
                    <a:pt x="23" y="279"/>
                  </a:lnTo>
                  <a:lnTo>
                    <a:pt x="24" y="278"/>
                  </a:lnTo>
                  <a:lnTo>
                    <a:pt x="27" y="275"/>
                  </a:lnTo>
                  <a:lnTo>
                    <a:pt x="29" y="274"/>
                  </a:lnTo>
                  <a:lnTo>
                    <a:pt x="34" y="272"/>
                  </a:lnTo>
                  <a:lnTo>
                    <a:pt x="38" y="270"/>
                  </a:lnTo>
                  <a:lnTo>
                    <a:pt x="39" y="268"/>
                  </a:lnTo>
                  <a:lnTo>
                    <a:pt x="50" y="262"/>
                  </a:lnTo>
                  <a:lnTo>
                    <a:pt x="52" y="261"/>
                  </a:lnTo>
                  <a:lnTo>
                    <a:pt x="54" y="259"/>
                  </a:lnTo>
                  <a:lnTo>
                    <a:pt x="56" y="257"/>
                  </a:lnTo>
                  <a:lnTo>
                    <a:pt x="59" y="255"/>
                  </a:lnTo>
                  <a:lnTo>
                    <a:pt x="60" y="254"/>
                  </a:lnTo>
                  <a:lnTo>
                    <a:pt x="61" y="254"/>
                  </a:lnTo>
                  <a:lnTo>
                    <a:pt x="73" y="246"/>
                  </a:lnTo>
                  <a:lnTo>
                    <a:pt x="76" y="244"/>
                  </a:lnTo>
                  <a:lnTo>
                    <a:pt x="77" y="242"/>
                  </a:lnTo>
                  <a:lnTo>
                    <a:pt x="78" y="242"/>
                  </a:lnTo>
                  <a:lnTo>
                    <a:pt x="80" y="241"/>
                  </a:lnTo>
                  <a:lnTo>
                    <a:pt x="88" y="232"/>
                  </a:lnTo>
                  <a:lnTo>
                    <a:pt x="90" y="230"/>
                  </a:lnTo>
                  <a:lnTo>
                    <a:pt x="92" y="228"/>
                  </a:lnTo>
                  <a:lnTo>
                    <a:pt x="93" y="227"/>
                  </a:lnTo>
                  <a:lnTo>
                    <a:pt x="94" y="225"/>
                  </a:lnTo>
                  <a:lnTo>
                    <a:pt x="96" y="224"/>
                  </a:lnTo>
                  <a:lnTo>
                    <a:pt x="97" y="224"/>
                  </a:lnTo>
                  <a:lnTo>
                    <a:pt x="98" y="223"/>
                  </a:lnTo>
                  <a:lnTo>
                    <a:pt x="100" y="223"/>
                  </a:lnTo>
                  <a:lnTo>
                    <a:pt x="101" y="227"/>
                  </a:lnTo>
                  <a:lnTo>
                    <a:pt x="102" y="229"/>
                  </a:lnTo>
                  <a:lnTo>
                    <a:pt x="103" y="230"/>
                  </a:lnTo>
                  <a:lnTo>
                    <a:pt x="103" y="231"/>
                  </a:lnTo>
                  <a:lnTo>
                    <a:pt x="105" y="231"/>
                  </a:lnTo>
                  <a:lnTo>
                    <a:pt x="106" y="231"/>
                  </a:lnTo>
                  <a:lnTo>
                    <a:pt x="107" y="231"/>
                  </a:lnTo>
                  <a:lnTo>
                    <a:pt x="109" y="231"/>
                  </a:lnTo>
                  <a:lnTo>
                    <a:pt x="110" y="230"/>
                  </a:lnTo>
                  <a:lnTo>
                    <a:pt x="111" y="230"/>
                  </a:lnTo>
                  <a:lnTo>
                    <a:pt x="111" y="229"/>
                  </a:lnTo>
                  <a:lnTo>
                    <a:pt x="111" y="228"/>
                  </a:lnTo>
                  <a:lnTo>
                    <a:pt x="113" y="228"/>
                  </a:lnTo>
                  <a:lnTo>
                    <a:pt x="113" y="227"/>
                  </a:lnTo>
                  <a:lnTo>
                    <a:pt x="114" y="227"/>
                  </a:lnTo>
                  <a:lnTo>
                    <a:pt x="115" y="225"/>
                  </a:lnTo>
                  <a:lnTo>
                    <a:pt x="116" y="225"/>
                  </a:lnTo>
                  <a:lnTo>
                    <a:pt x="118" y="225"/>
                  </a:lnTo>
                  <a:lnTo>
                    <a:pt x="119" y="225"/>
                  </a:lnTo>
                  <a:lnTo>
                    <a:pt x="122" y="224"/>
                  </a:lnTo>
                  <a:lnTo>
                    <a:pt x="123" y="224"/>
                  </a:lnTo>
                  <a:lnTo>
                    <a:pt x="124" y="224"/>
                  </a:lnTo>
                  <a:lnTo>
                    <a:pt x="124" y="223"/>
                  </a:lnTo>
                  <a:lnTo>
                    <a:pt x="124" y="220"/>
                  </a:lnTo>
                  <a:lnTo>
                    <a:pt x="125" y="220"/>
                  </a:lnTo>
                  <a:lnTo>
                    <a:pt x="125" y="219"/>
                  </a:lnTo>
                  <a:lnTo>
                    <a:pt x="125" y="217"/>
                  </a:lnTo>
                  <a:lnTo>
                    <a:pt x="126" y="216"/>
                  </a:lnTo>
                  <a:lnTo>
                    <a:pt x="126" y="215"/>
                  </a:lnTo>
                  <a:lnTo>
                    <a:pt x="127" y="214"/>
                  </a:lnTo>
                  <a:lnTo>
                    <a:pt x="128" y="211"/>
                  </a:lnTo>
                  <a:lnTo>
                    <a:pt x="128" y="209"/>
                  </a:lnTo>
                  <a:lnTo>
                    <a:pt x="128" y="208"/>
                  </a:lnTo>
                  <a:lnTo>
                    <a:pt x="130" y="207"/>
                  </a:lnTo>
                  <a:lnTo>
                    <a:pt x="131" y="204"/>
                  </a:lnTo>
                  <a:lnTo>
                    <a:pt x="131" y="202"/>
                  </a:lnTo>
                  <a:lnTo>
                    <a:pt x="132" y="200"/>
                  </a:lnTo>
                  <a:lnTo>
                    <a:pt x="132" y="199"/>
                  </a:lnTo>
                  <a:lnTo>
                    <a:pt x="133" y="199"/>
                  </a:lnTo>
                  <a:lnTo>
                    <a:pt x="133" y="198"/>
                  </a:lnTo>
                  <a:lnTo>
                    <a:pt x="134" y="198"/>
                  </a:lnTo>
                  <a:lnTo>
                    <a:pt x="136" y="197"/>
                  </a:lnTo>
                  <a:lnTo>
                    <a:pt x="139" y="196"/>
                  </a:lnTo>
                  <a:lnTo>
                    <a:pt x="142" y="192"/>
                  </a:lnTo>
                  <a:lnTo>
                    <a:pt x="143" y="191"/>
                  </a:lnTo>
                  <a:lnTo>
                    <a:pt x="144" y="191"/>
                  </a:lnTo>
                  <a:lnTo>
                    <a:pt x="144" y="190"/>
                  </a:lnTo>
                  <a:lnTo>
                    <a:pt x="147" y="189"/>
                  </a:lnTo>
                  <a:lnTo>
                    <a:pt x="147" y="188"/>
                  </a:lnTo>
                  <a:lnTo>
                    <a:pt x="148" y="187"/>
                  </a:lnTo>
                  <a:lnTo>
                    <a:pt x="149" y="187"/>
                  </a:lnTo>
                  <a:lnTo>
                    <a:pt x="150" y="186"/>
                  </a:lnTo>
                  <a:lnTo>
                    <a:pt x="151" y="186"/>
                  </a:lnTo>
                  <a:lnTo>
                    <a:pt x="152" y="185"/>
                  </a:lnTo>
                  <a:lnTo>
                    <a:pt x="153" y="185"/>
                  </a:lnTo>
                  <a:lnTo>
                    <a:pt x="149" y="178"/>
                  </a:lnTo>
                  <a:lnTo>
                    <a:pt x="149" y="177"/>
                  </a:lnTo>
                  <a:lnTo>
                    <a:pt x="148" y="175"/>
                  </a:lnTo>
                  <a:lnTo>
                    <a:pt x="145" y="173"/>
                  </a:lnTo>
                  <a:lnTo>
                    <a:pt x="145" y="172"/>
                  </a:lnTo>
                  <a:lnTo>
                    <a:pt x="144" y="172"/>
                  </a:lnTo>
                  <a:lnTo>
                    <a:pt x="144" y="171"/>
                  </a:lnTo>
                  <a:lnTo>
                    <a:pt x="144" y="170"/>
                  </a:lnTo>
                  <a:lnTo>
                    <a:pt x="143" y="168"/>
                  </a:lnTo>
                  <a:lnTo>
                    <a:pt x="143" y="166"/>
                  </a:lnTo>
                  <a:lnTo>
                    <a:pt x="143" y="165"/>
                  </a:lnTo>
                  <a:lnTo>
                    <a:pt x="143" y="163"/>
                  </a:lnTo>
                  <a:lnTo>
                    <a:pt x="142" y="163"/>
                  </a:lnTo>
                  <a:lnTo>
                    <a:pt x="142" y="162"/>
                  </a:lnTo>
                  <a:lnTo>
                    <a:pt x="142" y="161"/>
                  </a:lnTo>
                  <a:lnTo>
                    <a:pt x="142" y="160"/>
                  </a:lnTo>
                  <a:lnTo>
                    <a:pt x="143" y="158"/>
                  </a:lnTo>
                  <a:lnTo>
                    <a:pt x="144" y="157"/>
                  </a:lnTo>
                  <a:lnTo>
                    <a:pt x="145" y="157"/>
                  </a:lnTo>
                  <a:lnTo>
                    <a:pt x="145" y="156"/>
                  </a:lnTo>
                  <a:lnTo>
                    <a:pt x="147" y="156"/>
                  </a:lnTo>
                  <a:lnTo>
                    <a:pt x="147" y="155"/>
                  </a:lnTo>
                  <a:lnTo>
                    <a:pt x="147" y="154"/>
                  </a:lnTo>
                  <a:lnTo>
                    <a:pt x="148" y="154"/>
                  </a:lnTo>
                  <a:lnTo>
                    <a:pt x="149" y="152"/>
                  </a:lnTo>
                  <a:lnTo>
                    <a:pt x="150" y="151"/>
                  </a:lnTo>
                  <a:lnTo>
                    <a:pt x="152" y="147"/>
                  </a:lnTo>
                  <a:lnTo>
                    <a:pt x="153" y="146"/>
                  </a:lnTo>
                  <a:lnTo>
                    <a:pt x="154" y="144"/>
                  </a:lnTo>
                  <a:lnTo>
                    <a:pt x="156" y="143"/>
                  </a:lnTo>
                  <a:lnTo>
                    <a:pt x="157" y="141"/>
                  </a:lnTo>
                  <a:lnTo>
                    <a:pt x="158" y="140"/>
                  </a:lnTo>
                  <a:lnTo>
                    <a:pt x="158" y="139"/>
                  </a:lnTo>
                  <a:lnTo>
                    <a:pt x="159" y="139"/>
                  </a:lnTo>
                  <a:lnTo>
                    <a:pt x="160" y="139"/>
                  </a:lnTo>
                  <a:lnTo>
                    <a:pt x="160" y="138"/>
                  </a:lnTo>
                  <a:lnTo>
                    <a:pt x="161" y="137"/>
                  </a:lnTo>
                  <a:lnTo>
                    <a:pt x="162" y="137"/>
                  </a:lnTo>
                  <a:lnTo>
                    <a:pt x="164" y="136"/>
                  </a:lnTo>
                  <a:lnTo>
                    <a:pt x="166" y="133"/>
                  </a:lnTo>
                  <a:lnTo>
                    <a:pt x="169" y="131"/>
                  </a:lnTo>
                  <a:lnTo>
                    <a:pt x="170" y="130"/>
                  </a:lnTo>
                  <a:lnTo>
                    <a:pt x="170" y="129"/>
                  </a:lnTo>
                  <a:lnTo>
                    <a:pt x="172" y="129"/>
                  </a:lnTo>
                  <a:lnTo>
                    <a:pt x="172" y="128"/>
                  </a:lnTo>
                  <a:lnTo>
                    <a:pt x="173" y="128"/>
                  </a:lnTo>
                  <a:lnTo>
                    <a:pt x="173" y="127"/>
                  </a:lnTo>
                  <a:lnTo>
                    <a:pt x="174" y="127"/>
                  </a:lnTo>
                  <a:lnTo>
                    <a:pt x="175" y="124"/>
                  </a:lnTo>
                  <a:lnTo>
                    <a:pt x="176" y="124"/>
                  </a:lnTo>
                  <a:lnTo>
                    <a:pt x="176" y="123"/>
                  </a:lnTo>
                  <a:lnTo>
                    <a:pt x="176" y="122"/>
                  </a:lnTo>
                  <a:lnTo>
                    <a:pt x="176" y="121"/>
                  </a:lnTo>
                  <a:lnTo>
                    <a:pt x="175" y="118"/>
                  </a:lnTo>
                  <a:lnTo>
                    <a:pt x="174" y="116"/>
                  </a:lnTo>
                  <a:lnTo>
                    <a:pt x="174" y="115"/>
                  </a:lnTo>
                  <a:lnTo>
                    <a:pt x="174" y="114"/>
                  </a:lnTo>
                  <a:lnTo>
                    <a:pt x="174" y="113"/>
                  </a:lnTo>
                  <a:lnTo>
                    <a:pt x="174" y="112"/>
                  </a:lnTo>
                  <a:lnTo>
                    <a:pt x="175" y="110"/>
                  </a:lnTo>
                  <a:lnTo>
                    <a:pt x="176" y="107"/>
                  </a:lnTo>
                  <a:lnTo>
                    <a:pt x="176" y="106"/>
                  </a:lnTo>
                  <a:lnTo>
                    <a:pt x="177" y="104"/>
                  </a:lnTo>
                  <a:lnTo>
                    <a:pt x="178" y="103"/>
                  </a:lnTo>
                  <a:lnTo>
                    <a:pt x="178" y="102"/>
                  </a:lnTo>
                  <a:lnTo>
                    <a:pt x="179" y="102"/>
                  </a:lnTo>
                  <a:lnTo>
                    <a:pt x="179" y="101"/>
                  </a:lnTo>
                  <a:lnTo>
                    <a:pt x="181" y="99"/>
                  </a:lnTo>
                  <a:lnTo>
                    <a:pt x="181" y="98"/>
                  </a:lnTo>
                  <a:lnTo>
                    <a:pt x="181" y="97"/>
                  </a:lnTo>
                  <a:lnTo>
                    <a:pt x="181" y="96"/>
                  </a:lnTo>
                  <a:lnTo>
                    <a:pt x="181" y="95"/>
                  </a:lnTo>
                  <a:lnTo>
                    <a:pt x="182" y="95"/>
                  </a:lnTo>
                  <a:lnTo>
                    <a:pt x="183" y="94"/>
                  </a:lnTo>
                  <a:lnTo>
                    <a:pt x="185" y="93"/>
                  </a:lnTo>
                  <a:lnTo>
                    <a:pt x="187" y="92"/>
                  </a:lnTo>
                  <a:lnTo>
                    <a:pt x="189" y="92"/>
                  </a:lnTo>
                  <a:lnTo>
                    <a:pt x="190" y="92"/>
                  </a:lnTo>
                  <a:lnTo>
                    <a:pt x="193" y="90"/>
                  </a:lnTo>
                  <a:lnTo>
                    <a:pt x="194" y="90"/>
                  </a:lnTo>
                  <a:lnTo>
                    <a:pt x="196" y="90"/>
                  </a:lnTo>
                  <a:lnTo>
                    <a:pt x="198" y="89"/>
                  </a:lnTo>
                  <a:lnTo>
                    <a:pt x="201" y="89"/>
                  </a:lnTo>
                  <a:lnTo>
                    <a:pt x="202" y="89"/>
                  </a:lnTo>
                  <a:lnTo>
                    <a:pt x="208" y="89"/>
                  </a:lnTo>
                  <a:lnTo>
                    <a:pt x="210" y="88"/>
                  </a:lnTo>
                  <a:lnTo>
                    <a:pt x="217" y="88"/>
                  </a:lnTo>
                  <a:lnTo>
                    <a:pt x="223" y="88"/>
                  </a:lnTo>
                  <a:lnTo>
                    <a:pt x="224" y="88"/>
                  </a:lnTo>
                  <a:lnTo>
                    <a:pt x="228" y="87"/>
                  </a:lnTo>
                  <a:lnTo>
                    <a:pt x="229" y="87"/>
                  </a:lnTo>
                  <a:lnTo>
                    <a:pt x="230" y="87"/>
                  </a:lnTo>
                  <a:lnTo>
                    <a:pt x="233" y="87"/>
                  </a:lnTo>
                  <a:lnTo>
                    <a:pt x="234" y="86"/>
                  </a:lnTo>
                  <a:lnTo>
                    <a:pt x="235" y="86"/>
                  </a:lnTo>
                  <a:lnTo>
                    <a:pt x="235" y="85"/>
                  </a:lnTo>
                  <a:lnTo>
                    <a:pt x="236" y="85"/>
                  </a:lnTo>
                  <a:lnTo>
                    <a:pt x="237" y="84"/>
                  </a:lnTo>
                  <a:lnTo>
                    <a:pt x="240" y="84"/>
                  </a:lnTo>
                  <a:lnTo>
                    <a:pt x="241" y="84"/>
                  </a:lnTo>
                  <a:lnTo>
                    <a:pt x="241" y="82"/>
                  </a:lnTo>
                  <a:lnTo>
                    <a:pt x="242" y="82"/>
                  </a:lnTo>
                  <a:lnTo>
                    <a:pt x="243" y="79"/>
                  </a:lnTo>
                  <a:lnTo>
                    <a:pt x="243" y="78"/>
                  </a:lnTo>
                  <a:lnTo>
                    <a:pt x="244" y="78"/>
                  </a:lnTo>
                  <a:lnTo>
                    <a:pt x="244" y="77"/>
                  </a:lnTo>
                  <a:lnTo>
                    <a:pt x="245" y="77"/>
                  </a:lnTo>
                  <a:lnTo>
                    <a:pt x="248" y="77"/>
                  </a:lnTo>
                  <a:lnTo>
                    <a:pt x="249" y="77"/>
                  </a:lnTo>
                  <a:lnTo>
                    <a:pt x="253" y="77"/>
                  </a:lnTo>
                  <a:lnTo>
                    <a:pt x="258" y="77"/>
                  </a:lnTo>
                  <a:lnTo>
                    <a:pt x="266" y="77"/>
                  </a:lnTo>
                  <a:lnTo>
                    <a:pt x="267" y="77"/>
                  </a:lnTo>
                  <a:lnTo>
                    <a:pt x="270" y="77"/>
                  </a:lnTo>
                  <a:lnTo>
                    <a:pt x="271" y="77"/>
                  </a:lnTo>
                  <a:lnTo>
                    <a:pt x="272" y="77"/>
                  </a:lnTo>
                  <a:lnTo>
                    <a:pt x="274" y="77"/>
                  </a:lnTo>
                  <a:lnTo>
                    <a:pt x="277" y="77"/>
                  </a:lnTo>
                  <a:lnTo>
                    <a:pt x="278" y="76"/>
                  </a:lnTo>
                  <a:lnTo>
                    <a:pt x="279" y="76"/>
                  </a:lnTo>
                  <a:lnTo>
                    <a:pt x="280" y="76"/>
                  </a:lnTo>
                  <a:lnTo>
                    <a:pt x="282" y="77"/>
                  </a:lnTo>
                  <a:lnTo>
                    <a:pt x="283" y="77"/>
                  </a:lnTo>
                  <a:lnTo>
                    <a:pt x="285" y="77"/>
                  </a:lnTo>
                  <a:lnTo>
                    <a:pt x="286" y="77"/>
                  </a:lnTo>
                  <a:lnTo>
                    <a:pt x="287" y="77"/>
                  </a:lnTo>
                  <a:lnTo>
                    <a:pt x="288" y="78"/>
                  </a:lnTo>
                  <a:lnTo>
                    <a:pt x="291" y="79"/>
                  </a:lnTo>
                  <a:lnTo>
                    <a:pt x="293" y="81"/>
                  </a:lnTo>
                  <a:lnTo>
                    <a:pt x="296" y="82"/>
                  </a:lnTo>
                  <a:lnTo>
                    <a:pt x="297" y="84"/>
                  </a:lnTo>
                  <a:lnTo>
                    <a:pt x="300" y="86"/>
                  </a:lnTo>
                  <a:lnTo>
                    <a:pt x="302" y="87"/>
                  </a:lnTo>
                  <a:lnTo>
                    <a:pt x="304" y="88"/>
                  </a:lnTo>
                  <a:lnTo>
                    <a:pt x="308" y="89"/>
                  </a:lnTo>
                  <a:lnTo>
                    <a:pt x="309" y="90"/>
                  </a:lnTo>
                  <a:lnTo>
                    <a:pt x="310" y="90"/>
                  </a:lnTo>
                  <a:lnTo>
                    <a:pt x="312" y="92"/>
                  </a:lnTo>
                  <a:lnTo>
                    <a:pt x="312" y="93"/>
                  </a:lnTo>
                  <a:lnTo>
                    <a:pt x="314" y="93"/>
                  </a:lnTo>
                  <a:lnTo>
                    <a:pt x="316" y="93"/>
                  </a:lnTo>
                  <a:lnTo>
                    <a:pt x="317" y="93"/>
                  </a:lnTo>
                  <a:lnTo>
                    <a:pt x="318" y="93"/>
                  </a:lnTo>
                  <a:lnTo>
                    <a:pt x="320" y="93"/>
                  </a:lnTo>
                  <a:lnTo>
                    <a:pt x="323" y="92"/>
                  </a:lnTo>
                  <a:lnTo>
                    <a:pt x="325" y="90"/>
                  </a:lnTo>
                  <a:lnTo>
                    <a:pt x="326" y="90"/>
                  </a:lnTo>
                  <a:lnTo>
                    <a:pt x="327" y="89"/>
                  </a:lnTo>
                  <a:lnTo>
                    <a:pt x="328" y="89"/>
                  </a:lnTo>
                  <a:lnTo>
                    <a:pt x="329" y="89"/>
                  </a:lnTo>
                  <a:lnTo>
                    <a:pt x="329" y="88"/>
                  </a:lnTo>
                  <a:lnTo>
                    <a:pt x="330" y="88"/>
                  </a:lnTo>
                  <a:lnTo>
                    <a:pt x="331" y="87"/>
                  </a:lnTo>
                  <a:lnTo>
                    <a:pt x="333" y="87"/>
                  </a:lnTo>
                  <a:lnTo>
                    <a:pt x="334" y="87"/>
                  </a:lnTo>
                  <a:lnTo>
                    <a:pt x="334" y="86"/>
                  </a:lnTo>
                  <a:lnTo>
                    <a:pt x="335" y="86"/>
                  </a:lnTo>
                  <a:lnTo>
                    <a:pt x="336" y="85"/>
                  </a:lnTo>
                  <a:lnTo>
                    <a:pt x="337" y="85"/>
                  </a:lnTo>
                  <a:lnTo>
                    <a:pt x="338" y="85"/>
                  </a:lnTo>
                  <a:lnTo>
                    <a:pt x="339" y="84"/>
                  </a:lnTo>
                  <a:lnTo>
                    <a:pt x="341" y="84"/>
                  </a:lnTo>
                  <a:lnTo>
                    <a:pt x="342" y="84"/>
                  </a:lnTo>
                  <a:lnTo>
                    <a:pt x="343" y="84"/>
                  </a:lnTo>
                  <a:lnTo>
                    <a:pt x="344" y="84"/>
                  </a:lnTo>
                  <a:lnTo>
                    <a:pt x="345" y="84"/>
                  </a:lnTo>
                  <a:lnTo>
                    <a:pt x="346" y="84"/>
                  </a:lnTo>
                  <a:lnTo>
                    <a:pt x="347" y="84"/>
                  </a:lnTo>
                  <a:lnTo>
                    <a:pt x="348" y="84"/>
                  </a:lnTo>
                  <a:lnTo>
                    <a:pt x="350" y="84"/>
                  </a:lnTo>
                  <a:lnTo>
                    <a:pt x="351" y="82"/>
                  </a:lnTo>
                  <a:lnTo>
                    <a:pt x="352" y="82"/>
                  </a:lnTo>
                  <a:lnTo>
                    <a:pt x="353" y="82"/>
                  </a:lnTo>
                  <a:lnTo>
                    <a:pt x="354" y="82"/>
                  </a:lnTo>
                  <a:lnTo>
                    <a:pt x="355" y="81"/>
                  </a:lnTo>
                  <a:lnTo>
                    <a:pt x="356" y="81"/>
                  </a:lnTo>
                  <a:lnTo>
                    <a:pt x="358" y="82"/>
                  </a:lnTo>
                  <a:lnTo>
                    <a:pt x="359" y="82"/>
                  </a:lnTo>
                  <a:lnTo>
                    <a:pt x="360" y="82"/>
                  </a:lnTo>
                  <a:lnTo>
                    <a:pt x="362" y="82"/>
                  </a:lnTo>
                  <a:lnTo>
                    <a:pt x="365" y="84"/>
                  </a:lnTo>
                  <a:lnTo>
                    <a:pt x="367" y="84"/>
                  </a:lnTo>
                  <a:lnTo>
                    <a:pt x="368" y="85"/>
                  </a:lnTo>
                  <a:lnTo>
                    <a:pt x="370" y="85"/>
                  </a:lnTo>
                  <a:lnTo>
                    <a:pt x="370" y="84"/>
                  </a:lnTo>
                  <a:lnTo>
                    <a:pt x="370" y="82"/>
                  </a:lnTo>
                  <a:lnTo>
                    <a:pt x="370" y="81"/>
                  </a:lnTo>
                  <a:lnTo>
                    <a:pt x="369" y="81"/>
                  </a:lnTo>
                  <a:lnTo>
                    <a:pt x="369" y="80"/>
                  </a:lnTo>
                  <a:lnTo>
                    <a:pt x="369" y="79"/>
                  </a:lnTo>
                  <a:lnTo>
                    <a:pt x="368" y="78"/>
                  </a:lnTo>
                  <a:lnTo>
                    <a:pt x="368" y="77"/>
                  </a:lnTo>
                  <a:lnTo>
                    <a:pt x="367" y="74"/>
                  </a:lnTo>
                  <a:lnTo>
                    <a:pt x="365" y="70"/>
                  </a:lnTo>
                  <a:lnTo>
                    <a:pt x="364" y="68"/>
                  </a:lnTo>
                  <a:lnTo>
                    <a:pt x="363" y="64"/>
                  </a:lnTo>
                  <a:lnTo>
                    <a:pt x="363" y="63"/>
                  </a:lnTo>
                  <a:lnTo>
                    <a:pt x="362" y="61"/>
                  </a:lnTo>
                  <a:lnTo>
                    <a:pt x="361" y="57"/>
                  </a:lnTo>
                  <a:lnTo>
                    <a:pt x="361" y="56"/>
                  </a:lnTo>
                  <a:lnTo>
                    <a:pt x="360" y="55"/>
                  </a:lnTo>
                  <a:lnTo>
                    <a:pt x="360" y="54"/>
                  </a:lnTo>
                  <a:lnTo>
                    <a:pt x="359" y="52"/>
                  </a:lnTo>
                  <a:lnTo>
                    <a:pt x="359" y="51"/>
                  </a:lnTo>
                  <a:lnTo>
                    <a:pt x="359" y="50"/>
                  </a:lnTo>
                  <a:lnTo>
                    <a:pt x="360" y="50"/>
                  </a:lnTo>
                  <a:lnTo>
                    <a:pt x="360" y="48"/>
                  </a:lnTo>
                  <a:lnTo>
                    <a:pt x="361" y="46"/>
                  </a:lnTo>
                  <a:lnTo>
                    <a:pt x="362" y="45"/>
                  </a:lnTo>
                  <a:lnTo>
                    <a:pt x="362" y="44"/>
                  </a:lnTo>
                  <a:lnTo>
                    <a:pt x="363" y="40"/>
                  </a:lnTo>
                  <a:lnTo>
                    <a:pt x="363" y="39"/>
                  </a:lnTo>
                  <a:lnTo>
                    <a:pt x="364" y="38"/>
                  </a:lnTo>
                  <a:lnTo>
                    <a:pt x="364" y="36"/>
                  </a:lnTo>
                  <a:lnTo>
                    <a:pt x="365" y="33"/>
                  </a:lnTo>
                  <a:lnTo>
                    <a:pt x="367" y="31"/>
                  </a:lnTo>
                  <a:lnTo>
                    <a:pt x="368" y="31"/>
                  </a:lnTo>
                  <a:lnTo>
                    <a:pt x="370" y="30"/>
                  </a:lnTo>
                  <a:lnTo>
                    <a:pt x="370" y="29"/>
                  </a:lnTo>
                  <a:lnTo>
                    <a:pt x="371" y="29"/>
                  </a:lnTo>
                  <a:lnTo>
                    <a:pt x="373" y="29"/>
                  </a:lnTo>
                  <a:lnTo>
                    <a:pt x="373" y="28"/>
                  </a:lnTo>
                  <a:lnTo>
                    <a:pt x="375" y="28"/>
                  </a:lnTo>
                  <a:lnTo>
                    <a:pt x="376" y="27"/>
                  </a:lnTo>
                  <a:lnTo>
                    <a:pt x="379" y="25"/>
                  </a:lnTo>
                  <a:lnTo>
                    <a:pt x="380" y="23"/>
                  </a:lnTo>
                  <a:lnTo>
                    <a:pt x="381" y="22"/>
                  </a:lnTo>
                  <a:lnTo>
                    <a:pt x="382" y="22"/>
                  </a:lnTo>
                  <a:lnTo>
                    <a:pt x="384" y="22"/>
                  </a:lnTo>
                  <a:lnTo>
                    <a:pt x="386" y="21"/>
                  </a:lnTo>
                  <a:lnTo>
                    <a:pt x="388" y="21"/>
                  </a:lnTo>
                  <a:lnTo>
                    <a:pt x="390" y="21"/>
                  </a:lnTo>
                  <a:lnTo>
                    <a:pt x="390" y="20"/>
                  </a:lnTo>
                  <a:lnTo>
                    <a:pt x="392" y="20"/>
                  </a:lnTo>
                  <a:lnTo>
                    <a:pt x="392" y="21"/>
                  </a:lnTo>
                  <a:lnTo>
                    <a:pt x="393" y="21"/>
                  </a:lnTo>
                  <a:lnTo>
                    <a:pt x="394" y="21"/>
                  </a:lnTo>
                  <a:lnTo>
                    <a:pt x="395" y="22"/>
                  </a:lnTo>
                  <a:lnTo>
                    <a:pt x="396" y="22"/>
                  </a:lnTo>
                  <a:lnTo>
                    <a:pt x="399" y="25"/>
                  </a:lnTo>
                  <a:lnTo>
                    <a:pt x="402" y="26"/>
                  </a:lnTo>
                  <a:lnTo>
                    <a:pt x="403" y="27"/>
                  </a:lnTo>
                  <a:lnTo>
                    <a:pt x="405" y="28"/>
                  </a:lnTo>
                  <a:lnTo>
                    <a:pt x="406" y="29"/>
                  </a:lnTo>
                  <a:lnTo>
                    <a:pt x="407" y="29"/>
                  </a:lnTo>
                  <a:lnTo>
                    <a:pt x="411" y="31"/>
                  </a:lnTo>
                  <a:lnTo>
                    <a:pt x="412" y="31"/>
                  </a:lnTo>
                  <a:lnTo>
                    <a:pt x="413" y="31"/>
                  </a:lnTo>
                  <a:lnTo>
                    <a:pt x="414" y="31"/>
                  </a:lnTo>
                  <a:lnTo>
                    <a:pt x="415" y="31"/>
                  </a:lnTo>
                  <a:lnTo>
                    <a:pt x="417" y="30"/>
                  </a:lnTo>
                  <a:lnTo>
                    <a:pt x="417" y="29"/>
                  </a:lnTo>
                  <a:lnTo>
                    <a:pt x="418" y="29"/>
                  </a:lnTo>
                  <a:lnTo>
                    <a:pt x="418" y="28"/>
                  </a:lnTo>
                  <a:lnTo>
                    <a:pt x="419" y="27"/>
                  </a:lnTo>
                  <a:lnTo>
                    <a:pt x="420" y="25"/>
                  </a:lnTo>
                  <a:lnTo>
                    <a:pt x="421" y="23"/>
                  </a:lnTo>
                  <a:lnTo>
                    <a:pt x="424" y="20"/>
                  </a:lnTo>
                  <a:lnTo>
                    <a:pt x="426" y="19"/>
                  </a:lnTo>
                  <a:lnTo>
                    <a:pt x="427" y="19"/>
                  </a:lnTo>
                  <a:lnTo>
                    <a:pt x="428" y="17"/>
                  </a:lnTo>
                  <a:lnTo>
                    <a:pt x="430" y="14"/>
                  </a:lnTo>
                  <a:lnTo>
                    <a:pt x="431" y="13"/>
                  </a:lnTo>
                  <a:lnTo>
                    <a:pt x="432" y="13"/>
                  </a:lnTo>
                  <a:lnTo>
                    <a:pt x="432" y="12"/>
                  </a:lnTo>
                  <a:lnTo>
                    <a:pt x="434" y="12"/>
                  </a:lnTo>
                  <a:lnTo>
                    <a:pt x="435" y="11"/>
                  </a:lnTo>
                  <a:lnTo>
                    <a:pt x="437" y="10"/>
                  </a:lnTo>
                  <a:lnTo>
                    <a:pt x="438" y="10"/>
                  </a:lnTo>
                  <a:lnTo>
                    <a:pt x="439" y="10"/>
                  </a:lnTo>
                  <a:lnTo>
                    <a:pt x="440" y="10"/>
                  </a:lnTo>
                  <a:lnTo>
                    <a:pt x="441" y="10"/>
                  </a:lnTo>
                  <a:lnTo>
                    <a:pt x="444" y="9"/>
                  </a:lnTo>
                  <a:lnTo>
                    <a:pt x="445" y="8"/>
                  </a:lnTo>
                  <a:lnTo>
                    <a:pt x="447" y="8"/>
                  </a:lnTo>
                  <a:lnTo>
                    <a:pt x="448" y="6"/>
                  </a:lnTo>
                  <a:lnTo>
                    <a:pt x="449" y="5"/>
                  </a:lnTo>
                  <a:lnTo>
                    <a:pt x="451" y="4"/>
                  </a:lnTo>
                  <a:lnTo>
                    <a:pt x="451" y="3"/>
                  </a:lnTo>
                  <a:lnTo>
                    <a:pt x="452" y="3"/>
                  </a:lnTo>
                  <a:lnTo>
                    <a:pt x="453" y="3"/>
                  </a:lnTo>
                  <a:lnTo>
                    <a:pt x="453" y="2"/>
                  </a:lnTo>
                  <a:lnTo>
                    <a:pt x="454" y="2"/>
                  </a:lnTo>
                  <a:lnTo>
                    <a:pt x="455" y="2"/>
                  </a:lnTo>
                  <a:lnTo>
                    <a:pt x="456" y="1"/>
                  </a:lnTo>
                  <a:lnTo>
                    <a:pt x="456" y="2"/>
                  </a:lnTo>
                  <a:lnTo>
                    <a:pt x="458" y="2"/>
                  </a:lnTo>
                  <a:lnTo>
                    <a:pt x="460" y="2"/>
                  </a:lnTo>
                  <a:lnTo>
                    <a:pt x="461" y="2"/>
                  </a:lnTo>
                  <a:lnTo>
                    <a:pt x="462" y="2"/>
                  </a:lnTo>
                  <a:lnTo>
                    <a:pt x="465" y="2"/>
                  </a:lnTo>
                  <a:lnTo>
                    <a:pt x="466" y="2"/>
                  </a:lnTo>
                  <a:lnTo>
                    <a:pt x="468" y="2"/>
                  </a:lnTo>
                  <a:lnTo>
                    <a:pt x="468" y="3"/>
                  </a:lnTo>
                  <a:lnTo>
                    <a:pt x="469" y="3"/>
                  </a:lnTo>
                  <a:lnTo>
                    <a:pt x="470" y="3"/>
                  </a:lnTo>
                  <a:lnTo>
                    <a:pt x="471" y="3"/>
                  </a:lnTo>
                  <a:lnTo>
                    <a:pt x="472" y="2"/>
                  </a:lnTo>
                  <a:lnTo>
                    <a:pt x="472" y="1"/>
                  </a:lnTo>
                  <a:lnTo>
                    <a:pt x="473" y="0"/>
                  </a:lnTo>
                  <a:lnTo>
                    <a:pt x="481" y="0"/>
                  </a:lnTo>
                  <a:lnTo>
                    <a:pt x="483" y="0"/>
                  </a:lnTo>
                  <a:lnTo>
                    <a:pt x="485" y="0"/>
                  </a:lnTo>
                  <a:lnTo>
                    <a:pt x="486" y="0"/>
                  </a:lnTo>
                  <a:lnTo>
                    <a:pt x="487" y="1"/>
                  </a:lnTo>
                  <a:lnTo>
                    <a:pt x="488" y="1"/>
                  </a:lnTo>
                  <a:lnTo>
                    <a:pt x="489" y="1"/>
                  </a:lnTo>
                  <a:lnTo>
                    <a:pt x="490" y="2"/>
                  </a:lnTo>
                  <a:lnTo>
                    <a:pt x="491" y="2"/>
                  </a:lnTo>
                  <a:lnTo>
                    <a:pt x="496" y="6"/>
                  </a:lnTo>
                  <a:lnTo>
                    <a:pt x="500" y="10"/>
                  </a:lnTo>
                  <a:lnTo>
                    <a:pt x="500" y="11"/>
                  </a:lnTo>
                  <a:lnTo>
                    <a:pt x="502" y="12"/>
                  </a:lnTo>
                  <a:lnTo>
                    <a:pt x="504" y="13"/>
                  </a:lnTo>
                  <a:lnTo>
                    <a:pt x="505" y="13"/>
                  </a:lnTo>
                  <a:lnTo>
                    <a:pt x="505" y="14"/>
                  </a:lnTo>
                  <a:lnTo>
                    <a:pt x="506" y="14"/>
                  </a:lnTo>
                  <a:lnTo>
                    <a:pt x="507" y="14"/>
                  </a:lnTo>
                  <a:lnTo>
                    <a:pt x="508" y="14"/>
                  </a:lnTo>
                  <a:lnTo>
                    <a:pt x="510" y="14"/>
                  </a:lnTo>
                  <a:lnTo>
                    <a:pt x="511" y="13"/>
                  </a:lnTo>
                  <a:lnTo>
                    <a:pt x="512" y="14"/>
                  </a:lnTo>
                  <a:lnTo>
                    <a:pt x="514" y="17"/>
                  </a:lnTo>
                  <a:lnTo>
                    <a:pt x="515" y="19"/>
                  </a:lnTo>
                  <a:lnTo>
                    <a:pt x="515" y="20"/>
                  </a:lnTo>
                  <a:lnTo>
                    <a:pt x="515" y="21"/>
                  </a:lnTo>
                  <a:lnTo>
                    <a:pt x="515" y="22"/>
                  </a:lnTo>
                  <a:lnTo>
                    <a:pt x="515" y="23"/>
                  </a:lnTo>
                  <a:lnTo>
                    <a:pt x="514" y="23"/>
                  </a:lnTo>
                  <a:lnTo>
                    <a:pt x="513" y="25"/>
                  </a:lnTo>
                  <a:lnTo>
                    <a:pt x="512" y="25"/>
                  </a:lnTo>
                  <a:lnTo>
                    <a:pt x="511" y="25"/>
                  </a:lnTo>
                  <a:lnTo>
                    <a:pt x="510" y="25"/>
                  </a:lnTo>
                  <a:lnTo>
                    <a:pt x="508" y="25"/>
                  </a:lnTo>
                  <a:lnTo>
                    <a:pt x="506" y="25"/>
                  </a:lnTo>
                  <a:lnTo>
                    <a:pt x="505" y="25"/>
                  </a:lnTo>
                  <a:lnTo>
                    <a:pt x="504" y="25"/>
                  </a:lnTo>
                  <a:lnTo>
                    <a:pt x="503" y="25"/>
                  </a:lnTo>
                  <a:lnTo>
                    <a:pt x="502" y="25"/>
                  </a:lnTo>
                  <a:lnTo>
                    <a:pt x="500" y="26"/>
                  </a:lnTo>
                  <a:lnTo>
                    <a:pt x="499" y="26"/>
                  </a:lnTo>
                  <a:lnTo>
                    <a:pt x="498" y="27"/>
                  </a:lnTo>
                  <a:lnTo>
                    <a:pt x="497" y="27"/>
                  </a:lnTo>
                  <a:lnTo>
                    <a:pt x="496" y="27"/>
                  </a:lnTo>
                  <a:lnTo>
                    <a:pt x="495" y="28"/>
                  </a:lnTo>
                  <a:lnTo>
                    <a:pt x="494" y="28"/>
                  </a:lnTo>
                  <a:lnTo>
                    <a:pt x="492" y="28"/>
                  </a:lnTo>
                  <a:lnTo>
                    <a:pt x="491" y="28"/>
                  </a:lnTo>
                  <a:lnTo>
                    <a:pt x="490" y="28"/>
                  </a:lnTo>
                  <a:lnTo>
                    <a:pt x="489" y="28"/>
                  </a:lnTo>
                  <a:lnTo>
                    <a:pt x="489" y="29"/>
                  </a:lnTo>
                  <a:lnTo>
                    <a:pt x="488" y="29"/>
                  </a:lnTo>
                  <a:lnTo>
                    <a:pt x="488" y="30"/>
                  </a:lnTo>
                  <a:lnTo>
                    <a:pt x="488" y="31"/>
                  </a:lnTo>
                  <a:lnTo>
                    <a:pt x="488" y="33"/>
                  </a:lnTo>
                  <a:lnTo>
                    <a:pt x="488" y="34"/>
                  </a:lnTo>
                  <a:lnTo>
                    <a:pt x="489" y="35"/>
                  </a:lnTo>
                  <a:lnTo>
                    <a:pt x="490" y="36"/>
                  </a:lnTo>
                  <a:lnTo>
                    <a:pt x="490" y="37"/>
                  </a:lnTo>
                  <a:lnTo>
                    <a:pt x="490" y="38"/>
                  </a:lnTo>
                  <a:lnTo>
                    <a:pt x="490" y="39"/>
                  </a:lnTo>
                  <a:lnTo>
                    <a:pt x="490" y="40"/>
                  </a:lnTo>
                  <a:lnTo>
                    <a:pt x="491" y="40"/>
                  </a:lnTo>
                  <a:lnTo>
                    <a:pt x="491" y="42"/>
                  </a:lnTo>
                  <a:lnTo>
                    <a:pt x="492" y="42"/>
                  </a:lnTo>
                  <a:lnTo>
                    <a:pt x="494" y="43"/>
                  </a:lnTo>
                  <a:lnTo>
                    <a:pt x="495" y="44"/>
                  </a:lnTo>
                  <a:lnTo>
                    <a:pt x="496" y="44"/>
                  </a:lnTo>
                  <a:lnTo>
                    <a:pt x="497" y="45"/>
                  </a:lnTo>
                  <a:lnTo>
                    <a:pt x="498" y="45"/>
                  </a:lnTo>
                  <a:lnTo>
                    <a:pt x="499" y="45"/>
                  </a:lnTo>
                  <a:lnTo>
                    <a:pt x="500" y="45"/>
                  </a:lnTo>
                  <a:lnTo>
                    <a:pt x="502" y="45"/>
                  </a:lnTo>
                  <a:lnTo>
                    <a:pt x="503" y="45"/>
                  </a:lnTo>
                  <a:lnTo>
                    <a:pt x="504" y="46"/>
                  </a:lnTo>
                  <a:lnTo>
                    <a:pt x="505" y="46"/>
                  </a:lnTo>
                  <a:lnTo>
                    <a:pt x="506" y="46"/>
                  </a:lnTo>
                  <a:lnTo>
                    <a:pt x="507" y="47"/>
                  </a:lnTo>
                  <a:lnTo>
                    <a:pt x="508" y="47"/>
                  </a:lnTo>
                  <a:lnTo>
                    <a:pt x="510" y="47"/>
                  </a:lnTo>
                  <a:lnTo>
                    <a:pt x="511" y="47"/>
                  </a:lnTo>
                  <a:lnTo>
                    <a:pt x="512" y="46"/>
                  </a:lnTo>
                  <a:lnTo>
                    <a:pt x="513" y="46"/>
                  </a:lnTo>
                  <a:lnTo>
                    <a:pt x="514" y="45"/>
                  </a:lnTo>
                  <a:lnTo>
                    <a:pt x="515" y="45"/>
                  </a:lnTo>
                  <a:lnTo>
                    <a:pt x="515" y="44"/>
                  </a:lnTo>
                  <a:lnTo>
                    <a:pt x="516" y="44"/>
                  </a:lnTo>
                  <a:lnTo>
                    <a:pt x="517" y="44"/>
                  </a:lnTo>
                  <a:lnTo>
                    <a:pt x="519" y="44"/>
                  </a:lnTo>
                  <a:lnTo>
                    <a:pt x="520" y="44"/>
                  </a:lnTo>
                  <a:lnTo>
                    <a:pt x="521" y="44"/>
                  </a:lnTo>
                  <a:lnTo>
                    <a:pt x="521" y="43"/>
                  </a:lnTo>
                  <a:lnTo>
                    <a:pt x="523" y="44"/>
                  </a:lnTo>
                  <a:lnTo>
                    <a:pt x="524" y="44"/>
                  </a:lnTo>
                  <a:lnTo>
                    <a:pt x="525" y="44"/>
                  </a:lnTo>
                  <a:lnTo>
                    <a:pt x="527" y="44"/>
                  </a:lnTo>
                  <a:lnTo>
                    <a:pt x="528" y="45"/>
                  </a:lnTo>
                  <a:lnTo>
                    <a:pt x="529" y="45"/>
                  </a:lnTo>
                  <a:lnTo>
                    <a:pt x="530" y="46"/>
                  </a:lnTo>
                  <a:lnTo>
                    <a:pt x="531" y="46"/>
                  </a:lnTo>
                  <a:lnTo>
                    <a:pt x="532" y="46"/>
                  </a:lnTo>
                  <a:lnTo>
                    <a:pt x="533" y="46"/>
                  </a:lnTo>
                  <a:lnTo>
                    <a:pt x="534" y="46"/>
                  </a:lnTo>
                  <a:lnTo>
                    <a:pt x="536" y="46"/>
                  </a:lnTo>
                  <a:lnTo>
                    <a:pt x="536" y="47"/>
                  </a:lnTo>
                  <a:lnTo>
                    <a:pt x="537" y="47"/>
                  </a:lnTo>
                  <a:lnTo>
                    <a:pt x="538" y="50"/>
                  </a:lnTo>
                  <a:lnTo>
                    <a:pt x="539" y="51"/>
                  </a:lnTo>
                  <a:lnTo>
                    <a:pt x="540" y="52"/>
                  </a:lnTo>
                  <a:lnTo>
                    <a:pt x="540" y="53"/>
                  </a:lnTo>
                  <a:lnTo>
                    <a:pt x="541" y="54"/>
                  </a:lnTo>
                  <a:lnTo>
                    <a:pt x="541" y="55"/>
                  </a:lnTo>
                  <a:lnTo>
                    <a:pt x="540" y="56"/>
                  </a:lnTo>
                  <a:lnTo>
                    <a:pt x="540" y="57"/>
                  </a:lnTo>
                  <a:lnTo>
                    <a:pt x="541" y="57"/>
                  </a:lnTo>
                  <a:lnTo>
                    <a:pt x="541" y="59"/>
                  </a:lnTo>
                  <a:lnTo>
                    <a:pt x="541" y="60"/>
                  </a:lnTo>
                  <a:lnTo>
                    <a:pt x="541" y="61"/>
                  </a:lnTo>
                  <a:lnTo>
                    <a:pt x="540" y="62"/>
                  </a:lnTo>
                  <a:lnTo>
                    <a:pt x="540" y="63"/>
                  </a:lnTo>
                  <a:lnTo>
                    <a:pt x="540" y="64"/>
                  </a:lnTo>
                  <a:lnTo>
                    <a:pt x="540" y="65"/>
                  </a:lnTo>
                  <a:lnTo>
                    <a:pt x="539" y="65"/>
                  </a:lnTo>
                  <a:lnTo>
                    <a:pt x="539" y="67"/>
                  </a:lnTo>
                  <a:lnTo>
                    <a:pt x="538" y="67"/>
                  </a:lnTo>
                  <a:lnTo>
                    <a:pt x="537" y="67"/>
                  </a:lnTo>
                  <a:lnTo>
                    <a:pt x="536" y="67"/>
                  </a:lnTo>
                  <a:lnTo>
                    <a:pt x="534" y="67"/>
                  </a:lnTo>
                  <a:lnTo>
                    <a:pt x="533" y="67"/>
                  </a:lnTo>
                  <a:lnTo>
                    <a:pt x="532" y="67"/>
                  </a:lnTo>
                  <a:lnTo>
                    <a:pt x="531" y="67"/>
                  </a:lnTo>
                  <a:lnTo>
                    <a:pt x="531" y="65"/>
                  </a:lnTo>
                  <a:lnTo>
                    <a:pt x="530" y="65"/>
                  </a:lnTo>
                  <a:lnTo>
                    <a:pt x="529" y="65"/>
                  </a:lnTo>
                  <a:lnTo>
                    <a:pt x="528" y="65"/>
                  </a:lnTo>
                  <a:lnTo>
                    <a:pt x="527" y="65"/>
                  </a:lnTo>
                  <a:lnTo>
                    <a:pt x="525" y="65"/>
                  </a:lnTo>
                  <a:lnTo>
                    <a:pt x="524" y="67"/>
                  </a:lnTo>
                  <a:lnTo>
                    <a:pt x="523" y="67"/>
                  </a:lnTo>
                  <a:lnTo>
                    <a:pt x="522" y="67"/>
                  </a:lnTo>
                  <a:lnTo>
                    <a:pt x="521" y="67"/>
                  </a:lnTo>
                  <a:lnTo>
                    <a:pt x="520" y="67"/>
                  </a:lnTo>
                  <a:lnTo>
                    <a:pt x="519" y="67"/>
                  </a:lnTo>
                  <a:lnTo>
                    <a:pt x="517" y="68"/>
                  </a:lnTo>
                  <a:lnTo>
                    <a:pt x="516" y="68"/>
                  </a:lnTo>
                  <a:lnTo>
                    <a:pt x="515" y="69"/>
                  </a:lnTo>
                  <a:lnTo>
                    <a:pt x="513" y="70"/>
                  </a:lnTo>
                  <a:lnTo>
                    <a:pt x="511" y="71"/>
                  </a:lnTo>
                  <a:lnTo>
                    <a:pt x="510" y="72"/>
                  </a:lnTo>
                  <a:lnTo>
                    <a:pt x="506" y="74"/>
                  </a:lnTo>
                  <a:lnTo>
                    <a:pt x="503" y="76"/>
                  </a:lnTo>
                  <a:lnTo>
                    <a:pt x="500" y="78"/>
                  </a:lnTo>
                  <a:lnTo>
                    <a:pt x="498" y="79"/>
                  </a:lnTo>
                  <a:lnTo>
                    <a:pt x="497" y="79"/>
                  </a:lnTo>
                  <a:lnTo>
                    <a:pt x="497" y="80"/>
                  </a:lnTo>
                  <a:lnTo>
                    <a:pt x="495" y="80"/>
                  </a:lnTo>
                  <a:lnTo>
                    <a:pt x="494" y="81"/>
                  </a:lnTo>
                  <a:lnTo>
                    <a:pt x="492" y="81"/>
                  </a:lnTo>
                  <a:lnTo>
                    <a:pt x="491" y="82"/>
                  </a:lnTo>
                  <a:lnTo>
                    <a:pt x="491" y="84"/>
                  </a:lnTo>
                  <a:lnTo>
                    <a:pt x="492" y="84"/>
                  </a:lnTo>
                  <a:lnTo>
                    <a:pt x="494" y="86"/>
                  </a:lnTo>
                  <a:lnTo>
                    <a:pt x="494" y="87"/>
                  </a:lnTo>
                  <a:lnTo>
                    <a:pt x="494" y="88"/>
                  </a:lnTo>
                  <a:lnTo>
                    <a:pt x="492" y="92"/>
                  </a:lnTo>
                  <a:lnTo>
                    <a:pt x="491" y="93"/>
                  </a:lnTo>
                  <a:lnTo>
                    <a:pt x="490" y="93"/>
                  </a:lnTo>
                  <a:lnTo>
                    <a:pt x="488" y="92"/>
                  </a:lnTo>
                  <a:lnTo>
                    <a:pt x="487" y="92"/>
                  </a:lnTo>
                  <a:lnTo>
                    <a:pt x="486" y="90"/>
                  </a:lnTo>
                  <a:lnTo>
                    <a:pt x="485" y="88"/>
                  </a:lnTo>
                  <a:lnTo>
                    <a:pt x="481" y="87"/>
                  </a:lnTo>
                  <a:lnTo>
                    <a:pt x="480" y="86"/>
                  </a:lnTo>
                  <a:lnTo>
                    <a:pt x="478" y="86"/>
                  </a:lnTo>
                  <a:lnTo>
                    <a:pt x="475" y="85"/>
                  </a:lnTo>
                  <a:lnTo>
                    <a:pt x="472" y="82"/>
                  </a:lnTo>
                  <a:lnTo>
                    <a:pt x="470" y="82"/>
                  </a:lnTo>
                  <a:lnTo>
                    <a:pt x="470" y="81"/>
                  </a:lnTo>
                  <a:lnTo>
                    <a:pt x="469" y="80"/>
                  </a:lnTo>
                  <a:lnTo>
                    <a:pt x="466" y="80"/>
                  </a:lnTo>
                  <a:lnTo>
                    <a:pt x="465" y="79"/>
                  </a:lnTo>
                  <a:lnTo>
                    <a:pt x="464" y="79"/>
                  </a:lnTo>
                  <a:lnTo>
                    <a:pt x="462" y="79"/>
                  </a:lnTo>
                  <a:lnTo>
                    <a:pt x="461" y="79"/>
                  </a:lnTo>
                  <a:lnTo>
                    <a:pt x="458" y="80"/>
                  </a:lnTo>
                  <a:lnTo>
                    <a:pt x="456" y="80"/>
                  </a:lnTo>
                  <a:lnTo>
                    <a:pt x="455" y="81"/>
                  </a:lnTo>
                  <a:lnTo>
                    <a:pt x="454" y="84"/>
                  </a:lnTo>
                  <a:lnTo>
                    <a:pt x="453" y="86"/>
                  </a:lnTo>
                  <a:lnTo>
                    <a:pt x="453" y="87"/>
                  </a:lnTo>
                  <a:lnTo>
                    <a:pt x="453" y="88"/>
                  </a:lnTo>
                  <a:lnTo>
                    <a:pt x="453" y="89"/>
                  </a:lnTo>
                  <a:lnTo>
                    <a:pt x="454" y="90"/>
                  </a:lnTo>
                  <a:lnTo>
                    <a:pt x="455" y="90"/>
                  </a:lnTo>
                  <a:lnTo>
                    <a:pt x="455" y="92"/>
                  </a:lnTo>
                  <a:lnTo>
                    <a:pt x="456" y="93"/>
                  </a:lnTo>
                  <a:lnTo>
                    <a:pt x="456" y="94"/>
                  </a:lnTo>
                  <a:lnTo>
                    <a:pt x="456" y="95"/>
                  </a:lnTo>
                  <a:lnTo>
                    <a:pt x="456" y="96"/>
                  </a:lnTo>
                  <a:lnTo>
                    <a:pt x="455" y="96"/>
                  </a:lnTo>
                  <a:lnTo>
                    <a:pt x="454" y="97"/>
                  </a:lnTo>
                  <a:lnTo>
                    <a:pt x="453" y="98"/>
                  </a:lnTo>
                  <a:lnTo>
                    <a:pt x="452" y="99"/>
                  </a:lnTo>
                  <a:lnTo>
                    <a:pt x="451" y="99"/>
                  </a:lnTo>
                  <a:lnTo>
                    <a:pt x="449" y="101"/>
                  </a:lnTo>
                  <a:lnTo>
                    <a:pt x="448" y="101"/>
                  </a:lnTo>
                  <a:lnTo>
                    <a:pt x="447" y="102"/>
                  </a:lnTo>
                  <a:lnTo>
                    <a:pt x="446" y="103"/>
                  </a:lnTo>
                  <a:lnTo>
                    <a:pt x="445" y="103"/>
                  </a:lnTo>
                  <a:lnTo>
                    <a:pt x="444" y="104"/>
                  </a:lnTo>
                  <a:lnTo>
                    <a:pt x="441" y="106"/>
                  </a:lnTo>
                  <a:lnTo>
                    <a:pt x="440" y="109"/>
                  </a:lnTo>
                  <a:lnTo>
                    <a:pt x="439" y="109"/>
                  </a:lnTo>
                  <a:lnTo>
                    <a:pt x="438" y="110"/>
                  </a:lnTo>
                  <a:lnTo>
                    <a:pt x="437" y="111"/>
                  </a:lnTo>
                  <a:lnTo>
                    <a:pt x="436" y="112"/>
                  </a:lnTo>
                  <a:lnTo>
                    <a:pt x="435" y="112"/>
                  </a:lnTo>
                  <a:lnTo>
                    <a:pt x="434" y="113"/>
                  </a:lnTo>
                  <a:lnTo>
                    <a:pt x="432" y="113"/>
                  </a:lnTo>
                  <a:lnTo>
                    <a:pt x="431" y="114"/>
                  </a:lnTo>
                  <a:lnTo>
                    <a:pt x="430" y="115"/>
                  </a:lnTo>
                  <a:lnTo>
                    <a:pt x="430" y="116"/>
                  </a:lnTo>
                  <a:lnTo>
                    <a:pt x="429" y="118"/>
                  </a:lnTo>
                  <a:lnTo>
                    <a:pt x="429" y="119"/>
                  </a:lnTo>
                  <a:lnTo>
                    <a:pt x="429" y="120"/>
                  </a:lnTo>
                  <a:lnTo>
                    <a:pt x="429" y="121"/>
                  </a:lnTo>
                  <a:lnTo>
                    <a:pt x="429" y="122"/>
                  </a:lnTo>
                  <a:lnTo>
                    <a:pt x="429" y="123"/>
                  </a:lnTo>
                  <a:lnTo>
                    <a:pt x="429" y="124"/>
                  </a:lnTo>
                  <a:lnTo>
                    <a:pt x="429" y="126"/>
                  </a:lnTo>
                  <a:lnTo>
                    <a:pt x="430" y="127"/>
                  </a:lnTo>
                  <a:lnTo>
                    <a:pt x="430" y="128"/>
                  </a:lnTo>
                  <a:lnTo>
                    <a:pt x="431" y="129"/>
                  </a:lnTo>
                  <a:lnTo>
                    <a:pt x="432" y="130"/>
                  </a:lnTo>
                  <a:lnTo>
                    <a:pt x="432" y="131"/>
                  </a:lnTo>
                  <a:lnTo>
                    <a:pt x="432" y="132"/>
                  </a:lnTo>
                  <a:lnTo>
                    <a:pt x="434" y="132"/>
                  </a:lnTo>
                  <a:lnTo>
                    <a:pt x="434" y="133"/>
                  </a:lnTo>
                  <a:lnTo>
                    <a:pt x="434" y="135"/>
                  </a:lnTo>
                  <a:lnTo>
                    <a:pt x="434" y="136"/>
                  </a:lnTo>
                  <a:lnTo>
                    <a:pt x="434" y="137"/>
                  </a:lnTo>
                  <a:lnTo>
                    <a:pt x="435" y="137"/>
                  </a:lnTo>
                  <a:lnTo>
                    <a:pt x="435" y="138"/>
                  </a:lnTo>
                  <a:lnTo>
                    <a:pt x="435" y="139"/>
                  </a:lnTo>
                  <a:lnTo>
                    <a:pt x="436" y="140"/>
                  </a:lnTo>
                  <a:lnTo>
                    <a:pt x="436" y="141"/>
                  </a:lnTo>
                  <a:lnTo>
                    <a:pt x="437" y="141"/>
                  </a:lnTo>
                  <a:lnTo>
                    <a:pt x="437" y="143"/>
                  </a:lnTo>
                  <a:lnTo>
                    <a:pt x="439" y="145"/>
                  </a:lnTo>
                  <a:lnTo>
                    <a:pt x="439" y="146"/>
                  </a:lnTo>
                  <a:lnTo>
                    <a:pt x="440" y="147"/>
                  </a:lnTo>
                  <a:lnTo>
                    <a:pt x="441" y="148"/>
                  </a:lnTo>
                  <a:lnTo>
                    <a:pt x="441" y="149"/>
                  </a:lnTo>
                  <a:lnTo>
                    <a:pt x="441" y="151"/>
                  </a:lnTo>
                  <a:lnTo>
                    <a:pt x="441" y="152"/>
                  </a:lnTo>
                  <a:lnTo>
                    <a:pt x="443" y="153"/>
                  </a:lnTo>
                  <a:lnTo>
                    <a:pt x="443" y="154"/>
                  </a:lnTo>
                  <a:lnTo>
                    <a:pt x="444" y="154"/>
                  </a:lnTo>
                  <a:lnTo>
                    <a:pt x="444" y="155"/>
                  </a:lnTo>
                  <a:lnTo>
                    <a:pt x="445" y="156"/>
                  </a:lnTo>
                  <a:lnTo>
                    <a:pt x="445" y="157"/>
                  </a:lnTo>
                  <a:lnTo>
                    <a:pt x="445" y="158"/>
                  </a:lnTo>
                  <a:lnTo>
                    <a:pt x="444" y="160"/>
                  </a:lnTo>
                  <a:lnTo>
                    <a:pt x="444" y="161"/>
                  </a:lnTo>
                  <a:lnTo>
                    <a:pt x="443" y="162"/>
                  </a:lnTo>
                  <a:lnTo>
                    <a:pt x="443" y="163"/>
                  </a:lnTo>
                  <a:lnTo>
                    <a:pt x="441" y="164"/>
                  </a:lnTo>
                  <a:lnTo>
                    <a:pt x="440" y="166"/>
                  </a:lnTo>
                  <a:lnTo>
                    <a:pt x="438" y="169"/>
                  </a:lnTo>
                  <a:lnTo>
                    <a:pt x="437" y="169"/>
                  </a:lnTo>
                  <a:lnTo>
                    <a:pt x="436" y="170"/>
                  </a:lnTo>
                  <a:lnTo>
                    <a:pt x="436" y="171"/>
                  </a:lnTo>
                  <a:lnTo>
                    <a:pt x="435" y="171"/>
                  </a:lnTo>
                  <a:lnTo>
                    <a:pt x="434" y="172"/>
                  </a:lnTo>
                  <a:lnTo>
                    <a:pt x="431" y="174"/>
                  </a:lnTo>
                  <a:lnTo>
                    <a:pt x="429" y="177"/>
                  </a:lnTo>
                  <a:lnTo>
                    <a:pt x="428" y="178"/>
                  </a:lnTo>
                  <a:lnTo>
                    <a:pt x="427" y="180"/>
                  </a:lnTo>
                  <a:lnTo>
                    <a:pt x="426" y="181"/>
                  </a:lnTo>
                  <a:lnTo>
                    <a:pt x="424" y="183"/>
                  </a:lnTo>
                  <a:lnTo>
                    <a:pt x="424" y="185"/>
                  </a:lnTo>
                  <a:lnTo>
                    <a:pt x="424" y="186"/>
                  </a:lnTo>
                  <a:lnTo>
                    <a:pt x="426" y="187"/>
                  </a:lnTo>
                  <a:lnTo>
                    <a:pt x="427" y="187"/>
                  </a:lnTo>
                  <a:lnTo>
                    <a:pt x="428" y="188"/>
                  </a:lnTo>
                  <a:lnTo>
                    <a:pt x="429" y="189"/>
                  </a:lnTo>
                  <a:lnTo>
                    <a:pt x="429" y="190"/>
                  </a:lnTo>
                  <a:lnTo>
                    <a:pt x="429" y="191"/>
                  </a:lnTo>
                  <a:lnTo>
                    <a:pt x="430" y="192"/>
                  </a:lnTo>
                  <a:lnTo>
                    <a:pt x="430" y="195"/>
                  </a:lnTo>
                  <a:lnTo>
                    <a:pt x="430" y="196"/>
                  </a:lnTo>
                  <a:lnTo>
                    <a:pt x="430" y="197"/>
                  </a:lnTo>
                  <a:lnTo>
                    <a:pt x="430" y="198"/>
                  </a:lnTo>
                  <a:lnTo>
                    <a:pt x="429" y="199"/>
                  </a:lnTo>
                  <a:lnTo>
                    <a:pt x="429" y="200"/>
                  </a:lnTo>
                  <a:lnTo>
                    <a:pt x="429" y="202"/>
                  </a:lnTo>
                  <a:lnTo>
                    <a:pt x="430" y="202"/>
                  </a:lnTo>
                  <a:lnTo>
                    <a:pt x="430" y="203"/>
                  </a:lnTo>
                  <a:lnTo>
                    <a:pt x="431" y="204"/>
                  </a:lnTo>
                  <a:lnTo>
                    <a:pt x="432" y="205"/>
                  </a:lnTo>
                  <a:lnTo>
                    <a:pt x="432" y="206"/>
                  </a:lnTo>
                  <a:lnTo>
                    <a:pt x="432" y="207"/>
                  </a:lnTo>
                  <a:lnTo>
                    <a:pt x="434" y="208"/>
                  </a:lnTo>
                  <a:lnTo>
                    <a:pt x="434" y="209"/>
                  </a:lnTo>
                  <a:lnTo>
                    <a:pt x="434" y="211"/>
                  </a:lnTo>
                  <a:lnTo>
                    <a:pt x="434" y="212"/>
                  </a:lnTo>
                  <a:lnTo>
                    <a:pt x="435" y="213"/>
                  </a:lnTo>
                  <a:lnTo>
                    <a:pt x="435" y="214"/>
                  </a:lnTo>
                  <a:lnTo>
                    <a:pt x="436" y="214"/>
                  </a:lnTo>
                  <a:lnTo>
                    <a:pt x="436" y="215"/>
                  </a:lnTo>
                  <a:lnTo>
                    <a:pt x="437" y="216"/>
                  </a:lnTo>
                  <a:lnTo>
                    <a:pt x="438" y="216"/>
                  </a:lnTo>
                  <a:lnTo>
                    <a:pt x="438" y="217"/>
                  </a:lnTo>
                  <a:lnTo>
                    <a:pt x="439" y="217"/>
                  </a:lnTo>
                  <a:lnTo>
                    <a:pt x="440" y="217"/>
                  </a:lnTo>
                  <a:lnTo>
                    <a:pt x="440" y="219"/>
                  </a:lnTo>
                  <a:lnTo>
                    <a:pt x="441" y="219"/>
                  </a:lnTo>
                  <a:lnTo>
                    <a:pt x="443" y="219"/>
                  </a:lnTo>
                  <a:lnTo>
                    <a:pt x="444" y="219"/>
                  </a:lnTo>
                  <a:lnTo>
                    <a:pt x="445" y="219"/>
                  </a:lnTo>
                  <a:lnTo>
                    <a:pt x="445" y="220"/>
                  </a:lnTo>
                  <a:lnTo>
                    <a:pt x="446" y="220"/>
                  </a:lnTo>
                  <a:lnTo>
                    <a:pt x="447" y="221"/>
                  </a:lnTo>
                  <a:lnTo>
                    <a:pt x="448" y="222"/>
                  </a:lnTo>
                  <a:lnTo>
                    <a:pt x="449" y="222"/>
                  </a:lnTo>
                  <a:lnTo>
                    <a:pt x="449" y="223"/>
                  </a:lnTo>
                  <a:lnTo>
                    <a:pt x="451" y="224"/>
                  </a:lnTo>
                  <a:lnTo>
                    <a:pt x="452" y="225"/>
                  </a:lnTo>
                  <a:lnTo>
                    <a:pt x="452" y="227"/>
                  </a:lnTo>
                  <a:lnTo>
                    <a:pt x="453" y="227"/>
                  </a:lnTo>
                  <a:lnTo>
                    <a:pt x="453" y="228"/>
                  </a:lnTo>
                  <a:lnTo>
                    <a:pt x="454" y="228"/>
                  </a:lnTo>
                  <a:lnTo>
                    <a:pt x="455" y="229"/>
                  </a:lnTo>
                  <a:lnTo>
                    <a:pt x="455" y="230"/>
                  </a:lnTo>
                  <a:lnTo>
                    <a:pt x="455" y="231"/>
                  </a:lnTo>
                  <a:lnTo>
                    <a:pt x="456" y="231"/>
                  </a:lnTo>
                  <a:lnTo>
                    <a:pt x="456" y="232"/>
                  </a:lnTo>
                  <a:lnTo>
                    <a:pt x="456" y="233"/>
                  </a:lnTo>
                  <a:lnTo>
                    <a:pt x="456" y="234"/>
                  </a:lnTo>
                  <a:lnTo>
                    <a:pt x="456" y="236"/>
                  </a:lnTo>
                  <a:lnTo>
                    <a:pt x="456" y="237"/>
                  </a:lnTo>
                  <a:lnTo>
                    <a:pt x="456" y="238"/>
                  </a:lnTo>
                  <a:lnTo>
                    <a:pt x="455" y="240"/>
                  </a:lnTo>
                  <a:lnTo>
                    <a:pt x="455" y="241"/>
                  </a:lnTo>
                  <a:lnTo>
                    <a:pt x="455" y="242"/>
                  </a:lnTo>
                  <a:lnTo>
                    <a:pt x="455" y="245"/>
                  </a:lnTo>
                  <a:lnTo>
                    <a:pt x="455" y="246"/>
                  </a:lnTo>
                  <a:lnTo>
                    <a:pt x="455" y="247"/>
                  </a:lnTo>
                  <a:lnTo>
                    <a:pt x="455" y="248"/>
                  </a:lnTo>
                  <a:lnTo>
                    <a:pt x="456" y="249"/>
                  </a:lnTo>
                  <a:lnTo>
                    <a:pt x="457" y="250"/>
                  </a:lnTo>
                  <a:lnTo>
                    <a:pt x="458" y="251"/>
                  </a:lnTo>
                  <a:lnTo>
                    <a:pt x="460" y="251"/>
                  </a:lnTo>
                  <a:lnTo>
                    <a:pt x="461" y="251"/>
                  </a:lnTo>
                  <a:lnTo>
                    <a:pt x="461" y="253"/>
                  </a:lnTo>
                  <a:lnTo>
                    <a:pt x="462" y="254"/>
                  </a:lnTo>
                  <a:lnTo>
                    <a:pt x="463" y="254"/>
                  </a:lnTo>
                  <a:lnTo>
                    <a:pt x="463" y="255"/>
                  </a:lnTo>
                  <a:lnTo>
                    <a:pt x="465" y="255"/>
                  </a:lnTo>
                  <a:lnTo>
                    <a:pt x="466" y="256"/>
                  </a:lnTo>
                  <a:lnTo>
                    <a:pt x="468" y="257"/>
                  </a:lnTo>
                  <a:lnTo>
                    <a:pt x="470" y="258"/>
                  </a:lnTo>
                  <a:lnTo>
                    <a:pt x="471" y="259"/>
                  </a:lnTo>
                  <a:lnTo>
                    <a:pt x="472" y="261"/>
                  </a:lnTo>
                  <a:lnTo>
                    <a:pt x="472" y="262"/>
                  </a:lnTo>
                  <a:lnTo>
                    <a:pt x="473" y="263"/>
                  </a:lnTo>
                  <a:lnTo>
                    <a:pt x="473" y="264"/>
                  </a:lnTo>
                  <a:lnTo>
                    <a:pt x="473" y="265"/>
                  </a:lnTo>
                  <a:lnTo>
                    <a:pt x="474" y="266"/>
                  </a:lnTo>
                  <a:lnTo>
                    <a:pt x="474" y="267"/>
                  </a:lnTo>
                  <a:lnTo>
                    <a:pt x="474" y="268"/>
                  </a:lnTo>
                  <a:lnTo>
                    <a:pt x="475" y="270"/>
                  </a:lnTo>
                  <a:lnTo>
                    <a:pt x="477" y="271"/>
                  </a:lnTo>
                  <a:lnTo>
                    <a:pt x="477" y="272"/>
                  </a:lnTo>
                  <a:lnTo>
                    <a:pt x="478" y="273"/>
                  </a:lnTo>
                  <a:lnTo>
                    <a:pt x="478" y="274"/>
                  </a:lnTo>
                  <a:lnTo>
                    <a:pt x="479" y="275"/>
                  </a:lnTo>
                  <a:lnTo>
                    <a:pt x="479" y="276"/>
                  </a:lnTo>
                  <a:lnTo>
                    <a:pt x="480" y="278"/>
                  </a:lnTo>
                  <a:lnTo>
                    <a:pt x="481" y="278"/>
                  </a:lnTo>
                  <a:lnTo>
                    <a:pt x="482" y="279"/>
                  </a:lnTo>
                  <a:lnTo>
                    <a:pt x="483" y="280"/>
                  </a:lnTo>
                  <a:lnTo>
                    <a:pt x="486" y="282"/>
                  </a:lnTo>
                  <a:lnTo>
                    <a:pt x="486" y="283"/>
                  </a:lnTo>
                  <a:lnTo>
                    <a:pt x="487" y="283"/>
                  </a:lnTo>
                  <a:lnTo>
                    <a:pt x="489" y="281"/>
                  </a:lnTo>
                  <a:lnTo>
                    <a:pt x="489" y="280"/>
                  </a:lnTo>
                  <a:lnTo>
                    <a:pt x="490" y="280"/>
                  </a:lnTo>
                  <a:lnTo>
                    <a:pt x="491" y="280"/>
                  </a:lnTo>
                  <a:lnTo>
                    <a:pt x="495" y="282"/>
                  </a:lnTo>
                  <a:lnTo>
                    <a:pt x="498" y="286"/>
                  </a:lnTo>
                  <a:lnTo>
                    <a:pt x="500" y="287"/>
                  </a:lnTo>
                  <a:lnTo>
                    <a:pt x="500" y="288"/>
                  </a:lnTo>
                  <a:lnTo>
                    <a:pt x="502" y="289"/>
                  </a:lnTo>
                  <a:lnTo>
                    <a:pt x="503" y="289"/>
                  </a:lnTo>
                  <a:lnTo>
                    <a:pt x="503" y="290"/>
                  </a:lnTo>
                  <a:lnTo>
                    <a:pt x="504" y="292"/>
                  </a:lnTo>
                  <a:lnTo>
                    <a:pt x="504" y="293"/>
                  </a:lnTo>
                  <a:lnTo>
                    <a:pt x="505" y="295"/>
                  </a:lnTo>
                  <a:lnTo>
                    <a:pt x="505" y="296"/>
                  </a:lnTo>
                  <a:lnTo>
                    <a:pt x="506" y="297"/>
                  </a:lnTo>
                  <a:lnTo>
                    <a:pt x="506" y="298"/>
                  </a:lnTo>
                  <a:lnTo>
                    <a:pt x="506" y="299"/>
                  </a:lnTo>
                  <a:lnTo>
                    <a:pt x="506" y="300"/>
                  </a:lnTo>
                  <a:lnTo>
                    <a:pt x="506" y="301"/>
                  </a:lnTo>
                  <a:lnTo>
                    <a:pt x="506" y="303"/>
                  </a:lnTo>
                  <a:lnTo>
                    <a:pt x="507" y="303"/>
                  </a:lnTo>
                  <a:lnTo>
                    <a:pt x="510" y="304"/>
                  </a:lnTo>
                  <a:lnTo>
                    <a:pt x="511" y="304"/>
                  </a:lnTo>
                  <a:lnTo>
                    <a:pt x="511" y="305"/>
                  </a:lnTo>
                  <a:lnTo>
                    <a:pt x="512" y="306"/>
                  </a:lnTo>
                  <a:lnTo>
                    <a:pt x="512" y="307"/>
                  </a:lnTo>
                  <a:lnTo>
                    <a:pt x="513" y="308"/>
                  </a:lnTo>
                  <a:lnTo>
                    <a:pt x="514" y="309"/>
                  </a:lnTo>
                  <a:lnTo>
                    <a:pt x="514" y="310"/>
                  </a:lnTo>
                  <a:lnTo>
                    <a:pt x="515" y="312"/>
                  </a:lnTo>
                  <a:lnTo>
                    <a:pt x="516" y="313"/>
                  </a:lnTo>
                  <a:lnTo>
                    <a:pt x="517" y="313"/>
                  </a:lnTo>
                  <a:lnTo>
                    <a:pt x="517" y="314"/>
                  </a:lnTo>
                  <a:lnTo>
                    <a:pt x="519" y="314"/>
                  </a:lnTo>
                  <a:lnTo>
                    <a:pt x="520" y="315"/>
                  </a:lnTo>
                  <a:lnTo>
                    <a:pt x="521" y="316"/>
                  </a:lnTo>
                  <a:lnTo>
                    <a:pt x="521" y="317"/>
                  </a:lnTo>
                  <a:lnTo>
                    <a:pt x="521" y="318"/>
                  </a:lnTo>
                  <a:lnTo>
                    <a:pt x="521" y="320"/>
                  </a:lnTo>
                  <a:lnTo>
                    <a:pt x="521" y="321"/>
                  </a:lnTo>
                  <a:lnTo>
                    <a:pt x="520" y="322"/>
                  </a:lnTo>
                  <a:lnTo>
                    <a:pt x="520" y="323"/>
                  </a:lnTo>
                  <a:lnTo>
                    <a:pt x="520" y="324"/>
                  </a:lnTo>
                  <a:lnTo>
                    <a:pt x="520" y="326"/>
                  </a:lnTo>
                  <a:lnTo>
                    <a:pt x="520" y="329"/>
                  </a:lnTo>
                  <a:lnTo>
                    <a:pt x="520" y="330"/>
                  </a:lnTo>
                  <a:lnTo>
                    <a:pt x="520" y="331"/>
                  </a:lnTo>
                  <a:lnTo>
                    <a:pt x="520" y="334"/>
                  </a:lnTo>
                  <a:lnTo>
                    <a:pt x="520" y="335"/>
                  </a:lnTo>
                  <a:lnTo>
                    <a:pt x="520" y="337"/>
                  </a:lnTo>
                  <a:lnTo>
                    <a:pt x="520" y="338"/>
                  </a:lnTo>
                  <a:lnTo>
                    <a:pt x="519" y="339"/>
                  </a:lnTo>
                  <a:lnTo>
                    <a:pt x="519" y="340"/>
                  </a:lnTo>
                  <a:lnTo>
                    <a:pt x="519" y="341"/>
                  </a:lnTo>
                  <a:lnTo>
                    <a:pt x="519" y="342"/>
                  </a:lnTo>
                  <a:lnTo>
                    <a:pt x="519" y="343"/>
                  </a:lnTo>
                  <a:lnTo>
                    <a:pt x="519" y="345"/>
                  </a:lnTo>
                  <a:lnTo>
                    <a:pt x="520" y="346"/>
                  </a:lnTo>
                  <a:lnTo>
                    <a:pt x="520" y="348"/>
                  </a:lnTo>
                  <a:lnTo>
                    <a:pt x="521" y="350"/>
                  </a:lnTo>
                  <a:lnTo>
                    <a:pt x="522" y="351"/>
                  </a:lnTo>
                  <a:lnTo>
                    <a:pt x="525" y="360"/>
                  </a:lnTo>
                  <a:lnTo>
                    <a:pt x="527" y="362"/>
                  </a:lnTo>
                  <a:lnTo>
                    <a:pt x="528" y="364"/>
                  </a:lnTo>
                  <a:lnTo>
                    <a:pt x="528" y="365"/>
                  </a:lnTo>
                  <a:lnTo>
                    <a:pt x="529" y="366"/>
                  </a:lnTo>
                  <a:lnTo>
                    <a:pt x="528" y="366"/>
                  </a:lnTo>
                  <a:lnTo>
                    <a:pt x="523" y="368"/>
                  </a:lnTo>
                  <a:lnTo>
                    <a:pt x="522" y="368"/>
                  </a:lnTo>
                  <a:lnTo>
                    <a:pt x="522" y="369"/>
                  </a:lnTo>
                  <a:lnTo>
                    <a:pt x="521" y="369"/>
                  </a:lnTo>
                  <a:lnTo>
                    <a:pt x="519" y="369"/>
                  </a:lnTo>
                  <a:lnTo>
                    <a:pt x="517" y="371"/>
                  </a:lnTo>
                  <a:lnTo>
                    <a:pt x="515" y="371"/>
                  </a:lnTo>
                  <a:lnTo>
                    <a:pt x="514" y="371"/>
                  </a:lnTo>
                  <a:lnTo>
                    <a:pt x="513" y="372"/>
                  </a:lnTo>
                  <a:lnTo>
                    <a:pt x="511" y="372"/>
                  </a:lnTo>
                  <a:lnTo>
                    <a:pt x="510" y="373"/>
                  </a:lnTo>
                  <a:lnTo>
                    <a:pt x="510" y="374"/>
                  </a:lnTo>
                  <a:lnTo>
                    <a:pt x="508" y="374"/>
                  </a:lnTo>
                  <a:lnTo>
                    <a:pt x="508" y="375"/>
                  </a:lnTo>
                  <a:lnTo>
                    <a:pt x="506" y="376"/>
                  </a:lnTo>
                  <a:lnTo>
                    <a:pt x="506" y="377"/>
                  </a:lnTo>
                  <a:lnTo>
                    <a:pt x="505" y="377"/>
                  </a:lnTo>
                  <a:lnTo>
                    <a:pt x="504" y="379"/>
                  </a:lnTo>
                  <a:lnTo>
                    <a:pt x="502" y="380"/>
                  </a:lnTo>
                  <a:lnTo>
                    <a:pt x="500" y="380"/>
                  </a:lnTo>
                  <a:lnTo>
                    <a:pt x="499" y="380"/>
                  </a:lnTo>
                  <a:lnTo>
                    <a:pt x="499" y="381"/>
                  </a:lnTo>
                  <a:lnTo>
                    <a:pt x="498" y="381"/>
                  </a:lnTo>
                  <a:lnTo>
                    <a:pt x="497" y="382"/>
                  </a:lnTo>
                  <a:lnTo>
                    <a:pt x="497" y="383"/>
                  </a:lnTo>
                  <a:lnTo>
                    <a:pt x="496" y="383"/>
                  </a:lnTo>
                  <a:lnTo>
                    <a:pt x="496" y="384"/>
                  </a:lnTo>
                  <a:lnTo>
                    <a:pt x="494" y="385"/>
                  </a:lnTo>
                  <a:lnTo>
                    <a:pt x="495" y="385"/>
                  </a:lnTo>
                  <a:lnTo>
                    <a:pt x="495" y="386"/>
                  </a:lnTo>
                  <a:lnTo>
                    <a:pt x="494" y="386"/>
                  </a:lnTo>
                  <a:lnTo>
                    <a:pt x="494" y="385"/>
                  </a:lnTo>
                  <a:lnTo>
                    <a:pt x="492" y="388"/>
                  </a:lnTo>
                  <a:lnTo>
                    <a:pt x="491" y="388"/>
                  </a:lnTo>
                  <a:lnTo>
                    <a:pt x="490" y="389"/>
                  </a:lnTo>
                  <a:lnTo>
                    <a:pt x="489" y="389"/>
                  </a:lnTo>
                  <a:lnTo>
                    <a:pt x="488" y="389"/>
                  </a:lnTo>
                  <a:lnTo>
                    <a:pt x="483" y="389"/>
                  </a:lnTo>
                  <a:lnTo>
                    <a:pt x="482" y="389"/>
                  </a:lnTo>
                  <a:lnTo>
                    <a:pt x="481" y="389"/>
                  </a:lnTo>
                  <a:lnTo>
                    <a:pt x="478" y="388"/>
                  </a:lnTo>
                  <a:lnTo>
                    <a:pt x="475" y="388"/>
                  </a:lnTo>
                  <a:lnTo>
                    <a:pt x="472" y="386"/>
                  </a:lnTo>
                  <a:lnTo>
                    <a:pt x="470" y="386"/>
                  </a:lnTo>
                  <a:lnTo>
                    <a:pt x="469" y="386"/>
                  </a:lnTo>
                  <a:lnTo>
                    <a:pt x="466" y="386"/>
                  </a:lnTo>
                  <a:lnTo>
                    <a:pt x="464" y="386"/>
                  </a:lnTo>
                  <a:lnTo>
                    <a:pt x="463" y="386"/>
                  </a:lnTo>
                  <a:lnTo>
                    <a:pt x="461" y="388"/>
                  </a:lnTo>
                  <a:lnTo>
                    <a:pt x="460" y="388"/>
                  </a:lnTo>
                  <a:lnTo>
                    <a:pt x="458" y="388"/>
                  </a:lnTo>
                  <a:lnTo>
                    <a:pt x="457" y="388"/>
                  </a:lnTo>
                  <a:lnTo>
                    <a:pt x="448" y="391"/>
                  </a:lnTo>
                  <a:lnTo>
                    <a:pt x="447" y="391"/>
                  </a:lnTo>
                  <a:lnTo>
                    <a:pt x="446" y="391"/>
                  </a:lnTo>
                  <a:lnTo>
                    <a:pt x="444" y="392"/>
                  </a:lnTo>
                  <a:lnTo>
                    <a:pt x="443" y="393"/>
                  </a:lnTo>
                  <a:lnTo>
                    <a:pt x="441" y="393"/>
                  </a:lnTo>
                  <a:lnTo>
                    <a:pt x="440" y="394"/>
                  </a:lnTo>
                  <a:lnTo>
                    <a:pt x="439" y="396"/>
                  </a:lnTo>
                  <a:lnTo>
                    <a:pt x="438" y="396"/>
                  </a:lnTo>
                  <a:lnTo>
                    <a:pt x="437" y="397"/>
                  </a:lnTo>
                  <a:lnTo>
                    <a:pt x="436" y="397"/>
                  </a:lnTo>
                  <a:lnTo>
                    <a:pt x="435" y="398"/>
                  </a:lnTo>
                  <a:lnTo>
                    <a:pt x="429" y="400"/>
                  </a:lnTo>
                  <a:lnTo>
                    <a:pt x="428" y="401"/>
                  </a:lnTo>
                  <a:lnTo>
                    <a:pt x="427" y="401"/>
                  </a:lnTo>
                  <a:lnTo>
                    <a:pt x="426" y="402"/>
                  </a:lnTo>
                  <a:lnTo>
                    <a:pt x="424" y="403"/>
                  </a:lnTo>
                  <a:lnTo>
                    <a:pt x="423" y="403"/>
                  </a:lnTo>
                  <a:lnTo>
                    <a:pt x="422" y="405"/>
                  </a:lnTo>
                  <a:lnTo>
                    <a:pt x="421" y="406"/>
                  </a:lnTo>
                  <a:lnTo>
                    <a:pt x="421" y="407"/>
                  </a:lnTo>
                  <a:lnTo>
                    <a:pt x="419" y="410"/>
                  </a:lnTo>
                  <a:lnTo>
                    <a:pt x="419" y="411"/>
                  </a:lnTo>
                  <a:lnTo>
                    <a:pt x="419" y="413"/>
                  </a:lnTo>
                  <a:lnTo>
                    <a:pt x="419" y="414"/>
                  </a:lnTo>
                  <a:lnTo>
                    <a:pt x="419" y="415"/>
                  </a:lnTo>
                  <a:lnTo>
                    <a:pt x="420" y="416"/>
                  </a:lnTo>
                  <a:lnTo>
                    <a:pt x="420" y="417"/>
                  </a:lnTo>
                  <a:lnTo>
                    <a:pt x="420" y="418"/>
                  </a:lnTo>
                  <a:lnTo>
                    <a:pt x="420" y="419"/>
                  </a:lnTo>
                  <a:lnTo>
                    <a:pt x="419" y="421"/>
                  </a:lnTo>
                  <a:lnTo>
                    <a:pt x="419" y="422"/>
                  </a:lnTo>
                  <a:lnTo>
                    <a:pt x="418" y="423"/>
                  </a:lnTo>
                  <a:lnTo>
                    <a:pt x="418" y="424"/>
                  </a:lnTo>
                  <a:lnTo>
                    <a:pt x="418" y="425"/>
                  </a:lnTo>
                  <a:lnTo>
                    <a:pt x="417" y="425"/>
                  </a:lnTo>
                  <a:lnTo>
                    <a:pt x="415" y="426"/>
                  </a:lnTo>
                  <a:lnTo>
                    <a:pt x="414" y="426"/>
                  </a:lnTo>
                  <a:lnTo>
                    <a:pt x="413" y="427"/>
                  </a:lnTo>
                  <a:lnTo>
                    <a:pt x="412" y="426"/>
                  </a:lnTo>
                  <a:lnTo>
                    <a:pt x="411" y="426"/>
                  </a:lnTo>
                  <a:lnTo>
                    <a:pt x="411" y="425"/>
                  </a:lnTo>
                  <a:lnTo>
                    <a:pt x="411" y="424"/>
                  </a:lnTo>
                  <a:lnTo>
                    <a:pt x="411" y="423"/>
                  </a:lnTo>
                  <a:lnTo>
                    <a:pt x="412" y="422"/>
                  </a:lnTo>
                  <a:lnTo>
                    <a:pt x="412" y="421"/>
                  </a:lnTo>
                  <a:lnTo>
                    <a:pt x="412" y="419"/>
                  </a:lnTo>
                  <a:lnTo>
                    <a:pt x="413" y="418"/>
                  </a:lnTo>
                  <a:lnTo>
                    <a:pt x="414" y="418"/>
                  </a:lnTo>
                  <a:lnTo>
                    <a:pt x="414" y="417"/>
                  </a:lnTo>
                  <a:lnTo>
                    <a:pt x="415" y="418"/>
                  </a:lnTo>
                  <a:lnTo>
                    <a:pt x="417" y="418"/>
                  </a:lnTo>
                  <a:lnTo>
                    <a:pt x="418" y="418"/>
                  </a:lnTo>
                  <a:lnTo>
                    <a:pt x="418" y="419"/>
                  </a:lnTo>
                  <a:lnTo>
                    <a:pt x="419" y="418"/>
                  </a:lnTo>
                  <a:lnTo>
                    <a:pt x="419" y="417"/>
                  </a:lnTo>
                  <a:lnTo>
                    <a:pt x="418" y="416"/>
                  </a:lnTo>
                  <a:lnTo>
                    <a:pt x="418" y="415"/>
                  </a:lnTo>
                  <a:lnTo>
                    <a:pt x="417" y="414"/>
                  </a:lnTo>
                  <a:lnTo>
                    <a:pt x="415" y="414"/>
                  </a:lnTo>
                  <a:lnTo>
                    <a:pt x="415" y="413"/>
                  </a:lnTo>
                  <a:lnTo>
                    <a:pt x="414" y="413"/>
                  </a:lnTo>
                  <a:lnTo>
                    <a:pt x="413" y="411"/>
                  </a:lnTo>
                  <a:lnTo>
                    <a:pt x="411" y="410"/>
                  </a:lnTo>
                  <a:lnTo>
                    <a:pt x="411" y="409"/>
                  </a:lnTo>
                  <a:lnTo>
                    <a:pt x="410" y="408"/>
                  </a:lnTo>
                  <a:lnTo>
                    <a:pt x="409" y="407"/>
                  </a:lnTo>
                  <a:lnTo>
                    <a:pt x="407" y="406"/>
                  </a:lnTo>
                  <a:lnTo>
                    <a:pt x="406" y="405"/>
                  </a:lnTo>
                  <a:lnTo>
                    <a:pt x="405" y="405"/>
                  </a:lnTo>
                  <a:lnTo>
                    <a:pt x="405" y="403"/>
                  </a:lnTo>
                  <a:lnTo>
                    <a:pt x="404" y="402"/>
                  </a:lnTo>
                  <a:lnTo>
                    <a:pt x="404" y="401"/>
                  </a:lnTo>
                  <a:lnTo>
                    <a:pt x="403" y="401"/>
                  </a:lnTo>
                  <a:lnTo>
                    <a:pt x="402" y="400"/>
                  </a:lnTo>
                  <a:lnTo>
                    <a:pt x="401" y="400"/>
                  </a:lnTo>
                  <a:lnTo>
                    <a:pt x="401" y="399"/>
                  </a:lnTo>
                  <a:lnTo>
                    <a:pt x="401" y="398"/>
                  </a:lnTo>
                  <a:lnTo>
                    <a:pt x="401" y="396"/>
                  </a:lnTo>
                  <a:lnTo>
                    <a:pt x="401" y="394"/>
                  </a:lnTo>
                  <a:lnTo>
                    <a:pt x="399" y="393"/>
                  </a:lnTo>
                  <a:lnTo>
                    <a:pt x="398" y="392"/>
                  </a:lnTo>
                  <a:lnTo>
                    <a:pt x="397" y="392"/>
                  </a:lnTo>
                  <a:lnTo>
                    <a:pt x="396" y="392"/>
                  </a:lnTo>
                  <a:lnTo>
                    <a:pt x="395" y="392"/>
                  </a:lnTo>
                  <a:lnTo>
                    <a:pt x="395" y="391"/>
                  </a:lnTo>
                  <a:lnTo>
                    <a:pt x="395" y="390"/>
                  </a:lnTo>
                  <a:lnTo>
                    <a:pt x="394" y="389"/>
                  </a:lnTo>
                  <a:lnTo>
                    <a:pt x="394" y="388"/>
                  </a:lnTo>
                  <a:lnTo>
                    <a:pt x="393" y="386"/>
                  </a:lnTo>
                  <a:lnTo>
                    <a:pt x="392" y="385"/>
                  </a:lnTo>
                  <a:lnTo>
                    <a:pt x="390" y="385"/>
                  </a:lnTo>
                  <a:lnTo>
                    <a:pt x="389" y="384"/>
                  </a:lnTo>
                  <a:lnTo>
                    <a:pt x="389" y="383"/>
                  </a:lnTo>
                  <a:lnTo>
                    <a:pt x="388" y="383"/>
                  </a:lnTo>
                  <a:lnTo>
                    <a:pt x="388" y="382"/>
                  </a:lnTo>
                  <a:lnTo>
                    <a:pt x="387" y="382"/>
                  </a:lnTo>
                  <a:lnTo>
                    <a:pt x="386" y="381"/>
                  </a:lnTo>
                  <a:lnTo>
                    <a:pt x="385" y="380"/>
                  </a:lnTo>
                  <a:lnTo>
                    <a:pt x="384" y="380"/>
                  </a:lnTo>
                  <a:lnTo>
                    <a:pt x="382" y="379"/>
                  </a:lnTo>
                  <a:lnTo>
                    <a:pt x="382" y="377"/>
                  </a:lnTo>
                  <a:lnTo>
                    <a:pt x="381" y="377"/>
                  </a:lnTo>
                  <a:lnTo>
                    <a:pt x="381" y="376"/>
                  </a:lnTo>
                  <a:lnTo>
                    <a:pt x="380" y="376"/>
                  </a:lnTo>
                  <a:lnTo>
                    <a:pt x="380" y="375"/>
                  </a:lnTo>
                  <a:lnTo>
                    <a:pt x="379" y="375"/>
                  </a:lnTo>
                  <a:lnTo>
                    <a:pt x="379" y="374"/>
                  </a:lnTo>
                  <a:lnTo>
                    <a:pt x="378" y="374"/>
                  </a:lnTo>
                  <a:lnTo>
                    <a:pt x="377" y="373"/>
                  </a:lnTo>
                  <a:lnTo>
                    <a:pt x="376" y="373"/>
                  </a:lnTo>
                  <a:lnTo>
                    <a:pt x="375" y="372"/>
                  </a:lnTo>
                  <a:lnTo>
                    <a:pt x="373" y="372"/>
                  </a:lnTo>
                  <a:lnTo>
                    <a:pt x="372" y="371"/>
                  </a:lnTo>
                  <a:lnTo>
                    <a:pt x="371" y="371"/>
                  </a:lnTo>
                  <a:lnTo>
                    <a:pt x="371" y="369"/>
                  </a:lnTo>
                  <a:lnTo>
                    <a:pt x="371" y="368"/>
                  </a:lnTo>
                  <a:lnTo>
                    <a:pt x="370" y="367"/>
                  </a:lnTo>
                  <a:lnTo>
                    <a:pt x="369" y="366"/>
                  </a:lnTo>
                  <a:lnTo>
                    <a:pt x="369" y="365"/>
                  </a:lnTo>
                  <a:lnTo>
                    <a:pt x="368" y="365"/>
                  </a:lnTo>
                  <a:lnTo>
                    <a:pt x="368" y="364"/>
                  </a:lnTo>
                  <a:lnTo>
                    <a:pt x="367" y="364"/>
                  </a:lnTo>
                  <a:lnTo>
                    <a:pt x="365" y="363"/>
                  </a:lnTo>
                  <a:lnTo>
                    <a:pt x="364" y="362"/>
                  </a:lnTo>
                  <a:lnTo>
                    <a:pt x="364" y="360"/>
                  </a:lnTo>
                  <a:lnTo>
                    <a:pt x="363" y="360"/>
                  </a:lnTo>
                  <a:lnTo>
                    <a:pt x="363" y="359"/>
                  </a:lnTo>
                  <a:lnTo>
                    <a:pt x="363" y="358"/>
                  </a:lnTo>
                  <a:lnTo>
                    <a:pt x="362" y="358"/>
                  </a:lnTo>
                  <a:lnTo>
                    <a:pt x="362" y="357"/>
                  </a:lnTo>
                  <a:lnTo>
                    <a:pt x="362" y="356"/>
                  </a:lnTo>
                  <a:lnTo>
                    <a:pt x="362" y="355"/>
                  </a:lnTo>
                  <a:lnTo>
                    <a:pt x="361" y="355"/>
                  </a:lnTo>
                  <a:lnTo>
                    <a:pt x="361" y="354"/>
                  </a:lnTo>
                  <a:lnTo>
                    <a:pt x="361" y="352"/>
                  </a:lnTo>
                  <a:lnTo>
                    <a:pt x="361" y="351"/>
                  </a:lnTo>
                  <a:lnTo>
                    <a:pt x="361" y="350"/>
                  </a:lnTo>
                  <a:lnTo>
                    <a:pt x="360" y="350"/>
                  </a:lnTo>
                  <a:lnTo>
                    <a:pt x="360" y="349"/>
                  </a:lnTo>
                  <a:lnTo>
                    <a:pt x="359" y="349"/>
                  </a:lnTo>
                  <a:lnTo>
                    <a:pt x="359" y="348"/>
                  </a:lnTo>
                  <a:lnTo>
                    <a:pt x="359" y="347"/>
                  </a:lnTo>
                  <a:lnTo>
                    <a:pt x="358" y="347"/>
                  </a:lnTo>
                  <a:lnTo>
                    <a:pt x="358" y="346"/>
                  </a:lnTo>
                  <a:lnTo>
                    <a:pt x="356" y="345"/>
                  </a:lnTo>
                  <a:lnTo>
                    <a:pt x="355" y="343"/>
                  </a:lnTo>
                  <a:lnTo>
                    <a:pt x="355" y="342"/>
                  </a:lnTo>
                  <a:lnTo>
                    <a:pt x="355" y="341"/>
                  </a:lnTo>
                  <a:lnTo>
                    <a:pt x="354" y="341"/>
                  </a:lnTo>
                  <a:lnTo>
                    <a:pt x="354" y="340"/>
                  </a:lnTo>
                  <a:lnTo>
                    <a:pt x="354" y="339"/>
                  </a:lnTo>
                  <a:lnTo>
                    <a:pt x="354" y="338"/>
                  </a:lnTo>
                  <a:lnTo>
                    <a:pt x="354" y="337"/>
                  </a:lnTo>
                  <a:lnTo>
                    <a:pt x="354" y="335"/>
                  </a:lnTo>
                  <a:lnTo>
                    <a:pt x="354" y="334"/>
                  </a:lnTo>
                  <a:lnTo>
                    <a:pt x="353" y="334"/>
                  </a:lnTo>
                  <a:lnTo>
                    <a:pt x="353" y="333"/>
                  </a:lnTo>
                  <a:lnTo>
                    <a:pt x="352" y="332"/>
                  </a:lnTo>
                  <a:lnTo>
                    <a:pt x="351" y="332"/>
                  </a:lnTo>
                  <a:lnTo>
                    <a:pt x="351" y="333"/>
                  </a:lnTo>
                  <a:lnTo>
                    <a:pt x="350" y="333"/>
                  </a:lnTo>
                  <a:lnTo>
                    <a:pt x="350" y="334"/>
                  </a:lnTo>
                  <a:lnTo>
                    <a:pt x="350" y="335"/>
                  </a:lnTo>
                  <a:lnTo>
                    <a:pt x="350" y="337"/>
                  </a:lnTo>
                  <a:lnTo>
                    <a:pt x="348" y="337"/>
                  </a:lnTo>
                  <a:lnTo>
                    <a:pt x="348" y="338"/>
                  </a:lnTo>
                  <a:lnTo>
                    <a:pt x="348" y="339"/>
                  </a:lnTo>
                  <a:lnTo>
                    <a:pt x="348" y="340"/>
                  </a:lnTo>
                  <a:lnTo>
                    <a:pt x="350" y="340"/>
                  </a:lnTo>
                  <a:lnTo>
                    <a:pt x="350" y="341"/>
                  </a:lnTo>
                  <a:lnTo>
                    <a:pt x="350" y="342"/>
                  </a:lnTo>
                  <a:lnTo>
                    <a:pt x="350" y="343"/>
                  </a:lnTo>
                  <a:lnTo>
                    <a:pt x="348" y="345"/>
                  </a:lnTo>
                  <a:lnTo>
                    <a:pt x="347" y="345"/>
                  </a:lnTo>
                  <a:lnTo>
                    <a:pt x="347" y="346"/>
                  </a:lnTo>
                  <a:lnTo>
                    <a:pt x="346" y="346"/>
                  </a:lnTo>
                  <a:lnTo>
                    <a:pt x="345" y="347"/>
                  </a:lnTo>
                  <a:lnTo>
                    <a:pt x="345" y="348"/>
                  </a:lnTo>
                  <a:lnTo>
                    <a:pt x="344" y="348"/>
                  </a:lnTo>
                  <a:lnTo>
                    <a:pt x="343" y="349"/>
                  </a:lnTo>
                  <a:lnTo>
                    <a:pt x="342" y="348"/>
                  </a:lnTo>
                  <a:lnTo>
                    <a:pt x="341" y="348"/>
                  </a:lnTo>
                  <a:lnTo>
                    <a:pt x="341" y="347"/>
                  </a:lnTo>
                  <a:lnTo>
                    <a:pt x="339" y="347"/>
                  </a:lnTo>
                  <a:lnTo>
                    <a:pt x="339" y="346"/>
                  </a:lnTo>
                  <a:lnTo>
                    <a:pt x="338" y="346"/>
                  </a:lnTo>
                  <a:lnTo>
                    <a:pt x="338" y="347"/>
                  </a:lnTo>
                  <a:lnTo>
                    <a:pt x="337" y="351"/>
                  </a:lnTo>
                  <a:lnTo>
                    <a:pt x="336" y="354"/>
                  </a:lnTo>
                  <a:lnTo>
                    <a:pt x="335" y="357"/>
                  </a:lnTo>
                  <a:lnTo>
                    <a:pt x="334" y="363"/>
                  </a:lnTo>
                  <a:lnTo>
                    <a:pt x="330" y="368"/>
                  </a:lnTo>
                  <a:lnTo>
                    <a:pt x="329" y="373"/>
                  </a:lnTo>
                  <a:lnTo>
                    <a:pt x="328" y="375"/>
                  </a:lnTo>
                  <a:lnTo>
                    <a:pt x="327" y="380"/>
                  </a:lnTo>
                  <a:lnTo>
                    <a:pt x="327" y="381"/>
                  </a:lnTo>
                  <a:lnTo>
                    <a:pt x="326" y="384"/>
                  </a:lnTo>
                  <a:lnTo>
                    <a:pt x="326" y="389"/>
                  </a:lnTo>
                  <a:lnTo>
                    <a:pt x="325" y="392"/>
                  </a:lnTo>
                  <a:lnTo>
                    <a:pt x="325" y="396"/>
                  </a:lnTo>
                  <a:lnTo>
                    <a:pt x="325" y="399"/>
                  </a:lnTo>
                  <a:lnTo>
                    <a:pt x="325" y="402"/>
                  </a:lnTo>
                  <a:lnTo>
                    <a:pt x="326" y="406"/>
                  </a:lnTo>
                  <a:lnTo>
                    <a:pt x="326" y="410"/>
                  </a:lnTo>
                  <a:lnTo>
                    <a:pt x="326" y="415"/>
                  </a:lnTo>
                  <a:lnTo>
                    <a:pt x="327" y="418"/>
                  </a:lnTo>
                  <a:lnTo>
                    <a:pt x="326" y="418"/>
                  </a:lnTo>
                  <a:lnTo>
                    <a:pt x="321" y="419"/>
                  </a:lnTo>
                  <a:lnTo>
                    <a:pt x="319" y="419"/>
                  </a:lnTo>
                  <a:lnTo>
                    <a:pt x="317" y="419"/>
                  </a:lnTo>
                  <a:lnTo>
                    <a:pt x="314" y="419"/>
                  </a:lnTo>
                  <a:lnTo>
                    <a:pt x="313" y="419"/>
                  </a:lnTo>
                  <a:lnTo>
                    <a:pt x="311" y="419"/>
                  </a:lnTo>
                  <a:lnTo>
                    <a:pt x="310" y="419"/>
                  </a:lnTo>
                  <a:lnTo>
                    <a:pt x="308" y="418"/>
                  </a:lnTo>
                  <a:lnTo>
                    <a:pt x="306" y="418"/>
                  </a:lnTo>
                  <a:lnTo>
                    <a:pt x="305" y="417"/>
                  </a:lnTo>
                  <a:lnTo>
                    <a:pt x="304" y="417"/>
                  </a:lnTo>
                  <a:lnTo>
                    <a:pt x="303" y="416"/>
                  </a:lnTo>
                  <a:lnTo>
                    <a:pt x="301" y="416"/>
                  </a:lnTo>
                  <a:lnTo>
                    <a:pt x="296" y="414"/>
                  </a:lnTo>
                  <a:lnTo>
                    <a:pt x="294" y="413"/>
                  </a:lnTo>
                  <a:lnTo>
                    <a:pt x="291" y="413"/>
                  </a:lnTo>
                  <a:lnTo>
                    <a:pt x="289" y="411"/>
                  </a:lnTo>
                  <a:lnTo>
                    <a:pt x="287" y="411"/>
                  </a:lnTo>
                  <a:lnTo>
                    <a:pt x="286" y="410"/>
                  </a:lnTo>
                  <a:lnTo>
                    <a:pt x="283" y="409"/>
                  </a:lnTo>
                  <a:lnTo>
                    <a:pt x="277" y="407"/>
                  </a:lnTo>
                  <a:lnTo>
                    <a:pt x="276" y="407"/>
                  </a:lnTo>
                  <a:lnTo>
                    <a:pt x="274" y="406"/>
                  </a:lnTo>
                  <a:lnTo>
                    <a:pt x="271" y="405"/>
                  </a:lnTo>
                  <a:lnTo>
                    <a:pt x="270" y="405"/>
                  </a:lnTo>
                  <a:lnTo>
                    <a:pt x="269" y="405"/>
                  </a:lnTo>
                  <a:lnTo>
                    <a:pt x="266" y="406"/>
                  </a:lnTo>
                  <a:lnTo>
                    <a:pt x="261" y="406"/>
                  </a:lnTo>
                  <a:lnTo>
                    <a:pt x="260" y="406"/>
                  </a:lnTo>
                  <a:lnTo>
                    <a:pt x="257" y="407"/>
                  </a:lnTo>
                  <a:lnTo>
                    <a:pt x="255" y="407"/>
                  </a:lnTo>
                  <a:lnTo>
                    <a:pt x="253" y="407"/>
                  </a:lnTo>
                  <a:lnTo>
                    <a:pt x="248" y="407"/>
                  </a:lnTo>
                  <a:lnTo>
                    <a:pt x="242" y="408"/>
                  </a:lnTo>
                  <a:lnTo>
                    <a:pt x="237" y="409"/>
                  </a:lnTo>
                  <a:lnTo>
                    <a:pt x="234" y="409"/>
                  </a:lnTo>
                  <a:lnTo>
                    <a:pt x="229" y="409"/>
                  </a:lnTo>
                  <a:lnTo>
                    <a:pt x="227" y="409"/>
                  </a:lnTo>
                  <a:lnTo>
                    <a:pt x="225" y="410"/>
                  </a:lnTo>
                  <a:lnTo>
                    <a:pt x="223" y="410"/>
                  </a:lnTo>
                  <a:lnTo>
                    <a:pt x="221" y="410"/>
                  </a:lnTo>
                  <a:lnTo>
                    <a:pt x="220" y="410"/>
                  </a:lnTo>
                  <a:lnTo>
                    <a:pt x="219" y="410"/>
                  </a:lnTo>
                  <a:lnTo>
                    <a:pt x="218" y="410"/>
                  </a:lnTo>
                  <a:lnTo>
                    <a:pt x="218" y="411"/>
                  </a:lnTo>
                  <a:lnTo>
                    <a:pt x="217" y="411"/>
                  </a:lnTo>
                  <a:lnTo>
                    <a:pt x="216" y="411"/>
                  </a:lnTo>
                  <a:lnTo>
                    <a:pt x="215" y="413"/>
                  </a:lnTo>
                  <a:lnTo>
                    <a:pt x="213" y="413"/>
                  </a:lnTo>
                  <a:lnTo>
                    <a:pt x="212" y="413"/>
                  </a:lnTo>
                  <a:lnTo>
                    <a:pt x="208" y="414"/>
                  </a:lnTo>
                  <a:lnTo>
                    <a:pt x="204" y="415"/>
                  </a:lnTo>
                  <a:lnTo>
                    <a:pt x="202" y="415"/>
                  </a:lnTo>
                  <a:lnTo>
                    <a:pt x="201" y="415"/>
                  </a:lnTo>
                  <a:lnTo>
                    <a:pt x="200" y="416"/>
                  </a:lnTo>
                  <a:lnTo>
                    <a:pt x="199" y="416"/>
                  </a:lnTo>
                  <a:lnTo>
                    <a:pt x="198" y="415"/>
                  </a:lnTo>
                  <a:lnTo>
                    <a:pt x="196" y="415"/>
                  </a:lnTo>
                  <a:lnTo>
                    <a:pt x="195" y="415"/>
                  </a:lnTo>
                  <a:lnTo>
                    <a:pt x="194" y="415"/>
                  </a:lnTo>
                  <a:lnTo>
                    <a:pt x="193" y="414"/>
                  </a:lnTo>
                  <a:lnTo>
                    <a:pt x="192" y="414"/>
                  </a:lnTo>
                  <a:lnTo>
                    <a:pt x="191" y="414"/>
                  </a:lnTo>
                  <a:lnTo>
                    <a:pt x="190" y="414"/>
                  </a:lnTo>
                  <a:lnTo>
                    <a:pt x="189" y="414"/>
                  </a:lnTo>
                  <a:lnTo>
                    <a:pt x="184" y="414"/>
                  </a:lnTo>
                  <a:lnTo>
                    <a:pt x="178" y="415"/>
                  </a:lnTo>
                  <a:lnTo>
                    <a:pt x="174" y="415"/>
                  </a:lnTo>
                  <a:lnTo>
                    <a:pt x="173" y="415"/>
                  </a:lnTo>
                  <a:lnTo>
                    <a:pt x="172" y="415"/>
                  </a:lnTo>
                  <a:lnTo>
                    <a:pt x="169" y="415"/>
                  </a:lnTo>
                  <a:lnTo>
                    <a:pt x="153" y="416"/>
                  </a:lnTo>
                  <a:lnTo>
                    <a:pt x="152" y="416"/>
                  </a:lnTo>
                  <a:lnTo>
                    <a:pt x="147" y="416"/>
                  </a:lnTo>
                  <a:lnTo>
                    <a:pt x="144" y="416"/>
                  </a:lnTo>
                  <a:lnTo>
                    <a:pt x="140" y="417"/>
                  </a:lnTo>
                  <a:lnTo>
                    <a:pt x="139" y="417"/>
                  </a:lnTo>
                  <a:lnTo>
                    <a:pt x="135" y="417"/>
                  </a:lnTo>
                  <a:lnTo>
                    <a:pt x="125" y="417"/>
                  </a:lnTo>
                  <a:lnTo>
                    <a:pt x="123" y="417"/>
                  </a:lnTo>
                  <a:lnTo>
                    <a:pt x="118" y="417"/>
                  </a:lnTo>
                  <a:lnTo>
                    <a:pt x="103" y="418"/>
                  </a:lnTo>
                  <a:lnTo>
                    <a:pt x="102" y="418"/>
                  </a:lnTo>
                  <a:lnTo>
                    <a:pt x="100" y="419"/>
                  </a:lnTo>
                  <a:lnTo>
                    <a:pt x="99" y="419"/>
                  </a:lnTo>
                  <a:lnTo>
                    <a:pt x="97" y="419"/>
                  </a:lnTo>
                  <a:lnTo>
                    <a:pt x="93" y="418"/>
                  </a:lnTo>
                  <a:lnTo>
                    <a:pt x="82" y="418"/>
                  </a:lnTo>
                  <a:lnTo>
                    <a:pt x="81" y="418"/>
                  </a:lnTo>
                  <a:lnTo>
                    <a:pt x="77" y="418"/>
                  </a:lnTo>
                  <a:lnTo>
                    <a:pt x="71" y="417"/>
                  </a:lnTo>
                  <a:lnTo>
                    <a:pt x="69" y="417"/>
                  </a:lnTo>
                  <a:lnTo>
                    <a:pt x="66" y="417"/>
                  </a:lnTo>
                  <a:lnTo>
                    <a:pt x="57" y="416"/>
                  </a:lnTo>
                  <a:lnTo>
                    <a:pt x="56" y="416"/>
                  </a:lnTo>
                  <a:lnTo>
                    <a:pt x="56" y="415"/>
                  </a:lnTo>
                  <a:lnTo>
                    <a:pt x="56" y="414"/>
                  </a:lnTo>
                  <a:lnTo>
                    <a:pt x="57" y="413"/>
                  </a:lnTo>
                  <a:lnTo>
                    <a:pt x="57" y="411"/>
                  </a:lnTo>
                  <a:lnTo>
                    <a:pt x="58" y="408"/>
                  </a:lnTo>
                  <a:lnTo>
                    <a:pt x="58" y="407"/>
                  </a:lnTo>
                  <a:lnTo>
                    <a:pt x="58" y="406"/>
                  </a:lnTo>
                  <a:lnTo>
                    <a:pt x="58" y="405"/>
                  </a:lnTo>
                  <a:lnTo>
                    <a:pt x="58" y="403"/>
                  </a:lnTo>
                  <a:lnTo>
                    <a:pt x="57" y="403"/>
                  </a:lnTo>
                  <a:lnTo>
                    <a:pt x="57" y="402"/>
                  </a:lnTo>
                  <a:lnTo>
                    <a:pt x="56" y="401"/>
                  </a:lnTo>
                  <a:lnTo>
                    <a:pt x="56" y="400"/>
                  </a:lnTo>
                  <a:lnTo>
                    <a:pt x="56" y="399"/>
                  </a:lnTo>
                  <a:lnTo>
                    <a:pt x="56" y="398"/>
                  </a:lnTo>
                  <a:lnTo>
                    <a:pt x="55" y="397"/>
                  </a:lnTo>
                  <a:lnTo>
                    <a:pt x="55" y="396"/>
                  </a:lnTo>
                  <a:lnTo>
                    <a:pt x="54" y="394"/>
                  </a:lnTo>
                  <a:lnTo>
                    <a:pt x="54" y="392"/>
                  </a:lnTo>
                  <a:lnTo>
                    <a:pt x="52" y="391"/>
                  </a:lnTo>
                  <a:lnTo>
                    <a:pt x="52" y="390"/>
                  </a:lnTo>
                  <a:lnTo>
                    <a:pt x="52" y="389"/>
                  </a:lnTo>
                  <a:lnTo>
                    <a:pt x="52" y="388"/>
                  </a:lnTo>
                  <a:lnTo>
                    <a:pt x="51" y="385"/>
                  </a:lnTo>
                  <a:lnTo>
                    <a:pt x="51" y="383"/>
                  </a:lnTo>
                  <a:lnTo>
                    <a:pt x="50" y="383"/>
                  </a:lnTo>
                  <a:lnTo>
                    <a:pt x="50" y="382"/>
                  </a:lnTo>
                  <a:lnTo>
                    <a:pt x="50" y="381"/>
                  </a:lnTo>
                  <a:lnTo>
                    <a:pt x="49" y="377"/>
                  </a:lnTo>
                  <a:lnTo>
                    <a:pt x="49" y="376"/>
                  </a:lnTo>
                  <a:lnTo>
                    <a:pt x="48" y="375"/>
                  </a:lnTo>
                  <a:lnTo>
                    <a:pt x="48" y="374"/>
                  </a:lnTo>
                  <a:lnTo>
                    <a:pt x="47" y="374"/>
                  </a:lnTo>
                  <a:lnTo>
                    <a:pt x="47" y="373"/>
                  </a:lnTo>
                  <a:lnTo>
                    <a:pt x="46" y="373"/>
                  </a:lnTo>
                  <a:lnTo>
                    <a:pt x="46" y="372"/>
                  </a:lnTo>
                  <a:lnTo>
                    <a:pt x="44" y="372"/>
                  </a:lnTo>
                  <a:lnTo>
                    <a:pt x="43" y="372"/>
                  </a:lnTo>
                  <a:lnTo>
                    <a:pt x="42" y="372"/>
                  </a:lnTo>
                  <a:lnTo>
                    <a:pt x="42" y="371"/>
                  </a:lnTo>
                  <a:lnTo>
                    <a:pt x="40" y="369"/>
                  </a:lnTo>
                  <a:lnTo>
                    <a:pt x="39" y="369"/>
                  </a:lnTo>
                  <a:lnTo>
                    <a:pt x="35" y="368"/>
                  </a:lnTo>
                  <a:lnTo>
                    <a:pt x="34" y="367"/>
                  </a:lnTo>
                  <a:lnTo>
                    <a:pt x="33" y="367"/>
                  </a:lnTo>
                  <a:lnTo>
                    <a:pt x="32" y="367"/>
                  </a:lnTo>
                  <a:lnTo>
                    <a:pt x="27" y="365"/>
                  </a:lnTo>
                  <a:lnTo>
                    <a:pt x="23" y="364"/>
                  </a:lnTo>
                  <a:lnTo>
                    <a:pt x="21" y="363"/>
                  </a:lnTo>
                  <a:lnTo>
                    <a:pt x="20" y="363"/>
                  </a:lnTo>
                  <a:lnTo>
                    <a:pt x="18" y="363"/>
                  </a:lnTo>
                  <a:lnTo>
                    <a:pt x="18" y="362"/>
                  </a:lnTo>
                  <a:lnTo>
                    <a:pt x="17" y="362"/>
                  </a:lnTo>
                  <a:lnTo>
                    <a:pt x="16" y="362"/>
                  </a:lnTo>
                  <a:lnTo>
                    <a:pt x="16" y="360"/>
                  </a:lnTo>
                  <a:lnTo>
                    <a:pt x="15" y="360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" name="Freeform 27">
              <a:extLst>
                <a:ext uri="{FF2B5EF4-FFF2-40B4-BE49-F238E27FC236}">
                  <a16:creationId xmlns:a16="http://schemas.microsoft.com/office/drawing/2014/main" id="{39A37057-5304-69A5-2736-8ADC4B7E46A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8613" y="2116138"/>
              <a:ext cx="908050" cy="1138238"/>
            </a:xfrm>
            <a:custGeom>
              <a:avLst/>
              <a:gdLst>
                <a:gd name="T0" fmla="*/ 30 w 572"/>
                <a:gd name="T1" fmla="*/ 523 h 717"/>
                <a:gd name="T2" fmla="*/ 46 w 572"/>
                <a:gd name="T3" fmla="*/ 470 h 717"/>
                <a:gd name="T4" fmla="*/ 92 w 572"/>
                <a:gd name="T5" fmla="*/ 419 h 717"/>
                <a:gd name="T6" fmla="*/ 196 w 572"/>
                <a:gd name="T7" fmla="*/ 20 h 717"/>
                <a:gd name="T8" fmla="*/ 201 w 572"/>
                <a:gd name="T9" fmla="*/ 76 h 717"/>
                <a:gd name="T10" fmla="*/ 247 w 572"/>
                <a:gd name="T11" fmla="*/ 100 h 717"/>
                <a:gd name="T12" fmla="*/ 274 w 572"/>
                <a:gd name="T13" fmla="*/ 111 h 717"/>
                <a:gd name="T14" fmla="*/ 310 w 572"/>
                <a:gd name="T15" fmla="*/ 122 h 717"/>
                <a:gd name="T16" fmla="*/ 332 w 572"/>
                <a:gd name="T17" fmla="*/ 146 h 717"/>
                <a:gd name="T18" fmla="*/ 369 w 572"/>
                <a:gd name="T19" fmla="*/ 156 h 717"/>
                <a:gd name="T20" fmla="*/ 387 w 572"/>
                <a:gd name="T21" fmla="*/ 173 h 717"/>
                <a:gd name="T22" fmla="*/ 406 w 572"/>
                <a:gd name="T23" fmla="*/ 200 h 717"/>
                <a:gd name="T24" fmla="*/ 423 w 572"/>
                <a:gd name="T25" fmla="*/ 224 h 717"/>
                <a:gd name="T26" fmla="*/ 439 w 572"/>
                <a:gd name="T27" fmla="*/ 248 h 717"/>
                <a:gd name="T28" fmla="*/ 451 w 572"/>
                <a:gd name="T29" fmla="*/ 254 h 717"/>
                <a:gd name="T30" fmla="*/ 472 w 572"/>
                <a:gd name="T31" fmla="*/ 257 h 717"/>
                <a:gd name="T32" fmla="*/ 517 w 572"/>
                <a:gd name="T33" fmla="*/ 256 h 717"/>
                <a:gd name="T34" fmla="*/ 529 w 572"/>
                <a:gd name="T35" fmla="*/ 319 h 717"/>
                <a:gd name="T36" fmla="*/ 547 w 572"/>
                <a:gd name="T37" fmla="*/ 334 h 717"/>
                <a:gd name="T38" fmla="*/ 564 w 572"/>
                <a:gd name="T39" fmla="*/ 349 h 717"/>
                <a:gd name="T40" fmla="*/ 572 w 572"/>
                <a:gd name="T41" fmla="*/ 370 h 717"/>
                <a:gd name="T42" fmla="*/ 571 w 572"/>
                <a:gd name="T43" fmla="*/ 395 h 717"/>
                <a:gd name="T44" fmla="*/ 518 w 572"/>
                <a:gd name="T45" fmla="*/ 403 h 717"/>
                <a:gd name="T46" fmla="*/ 482 w 572"/>
                <a:gd name="T47" fmla="*/ 454 h 717"/>
                <a:gd name="T48" fmla="*/ 425 w 572"/>
                <a:gd name="T49" fmla="*/ 457 h 717"/>
                <a:gd name="T50" fmla="*/ 379 w 572"/>
                <a:gd name="T51" fmla="*/ 448 h 717"/>
                <a:gd name="T52" fmla="*/ 351 w 572"/>
                <a:gd name="T53" fmla="*/ 464 h 717"/>
                <a:gd name="T54" fmla="*/ 327 w 572"/>
                <a:gd name="T55" fmla="*/ 454 h 717"/>
                <a:gd name="T56" fmla="*/ 367 w 572"/>
                <a:gd name="T57" fmla="*/ 422 h 717"/>
                <a:gd name="T58" fmla="*/ 359 w 572"/>
                <a:gd name="T59" fmla="*/ 384 h 717"/>
                <a:gd name="T60" fmla="*/ 348 w 572"/>
                <a:gd name="T61" fmla="*/ 376 h 717"/>
                <a:gd name="T62" fmla="*/ 333 w 572"/>
                <a:gd name="T63" fmla="*/ 375 h 717"/>
                <a:gd name="T64" fmla="*/ 319 w 572"/>
                <a:gd name="T65" fmla="*/ 380 h 717"/>
                <a:gd name="T66" fmla="*/ 308 w 572"/>
                <a:gd name="T67" fmla="*/ 383 h 717"/>
                <a:gd name="T68" fmla="*/ 291 w 572"/>
                <a:gd name="T69" fmla="*/ 408 h 717"/>
                <a:gd name="T70" fmla="*/ 289 w 572"/>
                <a:gd name="T71" fmla="*/ 417 h 717"/>
                <a:gd name="T72" fmla="*/ 278 w 572"/>
                <a:gd name="T73" fmla="*/ 425 h 717"/>
                <a:gd name="T74" fmla="*/ 275 w 572"/>
                <a:gd name="T75" fmla="*/ 437 h 717"/>
                <a:gd name="T76" fmla="*/ 275 w 572"/>
                <a:gd name="T77" fmla="*/ 448 h 717"/>
                <a:gd name="T78" fmla="*/ 269 w 572"/>
                <a:gd name="T79" fmla="*/ 462 h 717"/>
                <a:gd name="T80" fmla="*/ 264 w 572"/>
                <a:gd name="T81" fmla="*/ 454 h 717"/>
                <a:gd name="T82" fmla="*/ 251 w 572"/>
                <a:gd name="T83" fmla="*/ 444 h 717"/>
                <a:gd name="T84" fmla="*/ 235 w 572"/>
                <a:gd name="T85" fmla="*/ 437 h 717"/>
                <a:gd name="T86" fmla="*/ 230 w 572"/>
                <a:gd name="T87" fmla="*/ 477 h 717"/>
                <a:gd name="T88" fmla="*/ 208 w 572"/>
                <a:gd name="T89" fmla="*/ 495 h 717"/>
                <a:gd name="T90" fmla="*/ 206 w 572"/>
                <a:gd name="T91" fmla="*/ 526 h 717"/>
                <a:gd name="T92" fmla="*/ 227 w 572"/>
                <a:gd name="T93" fmla="*/ 588 h 717"/>
                <a:gd name="T94" fmla="*/ 215 w 572"/>
                <a:gd name="T95" fmla="*/ 613 h 717"/>
                <a:gd name="T96" fmla="*/ 215 w 572"/>
                <a:gd name="T97" fmla="*/ 654 h 717"/>
                <a:gd name="T98" fmla="*/ 215 w 572"/>
                <a:gd name="T99" fmla="*/ 675 h 717"/>
                <a:gd name="T100" fmla="*/ 203 w 572"/>
                <a:gd name="T101" fmla="*/ 705 h 717"/>
                <a:gd name="T102" fmla="*/ 171 w 572"/>
                <a:gd name="T103" fmla="*/ 712 h 717"/>
                <a:gd name="T104" fmla="*/ 148 w 572"/>
                <a:gd name="T105" fmla="*/ 713 h 717"/>
                <a:gd name="T106" fmla="*/ 123 w 572"/>
                <a:gd name="T107" fmla="*/ 702 h 717"/>
                <a:gd name="T108" fmla="*/ 100 w 572"/>
                <a:gd name="T109" fmla="*/ 696 h 717"/>
                <a:gd name="T110" fmla="*/ 76 w 572"/>
                <a:gd name="T111" fmla="*/ 689 h 717"/>
                <a:gd name="T112" fmla="*/ 54 w 572"/>
                <a:gd name="T113" fmla="*/ 678 h 717"/>
                <a:gd name="T114" fmla="*/ 34 w 572"/>
                <a:gd name="T115" fmla="*/ 668 h 717"/>
                <a:gd name="T116" fmla="*/ 11 w 572"/>
                <a:gd name="T117" fmla="*/ 634 h 717"/>
                <a:gd name="T118" fmla="*/ 61 w 572"/>
                <a:gd name="T119" fmla="*/ 596 h 717"/>
                <a:gd name="T120" fmla="*/ 2 w 572"/>
                <a:gd name="T121" fmla="*/ 570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72" h="717">
                  <a:moveTo>
                    <a:pt x="20" y="560"/>
                  </a:moveTo>
                  <a:lnTo>
                    <a:pt x="15" y="555"/>
                  </a:lnTo>
                  <a:lnTo>
                    <a:pt x="11" y="553"/>
                  </a:lnTo>
                  <a:lnTo>
                    <a:pt x="6" y="550"/>
                  </a:lnTo>
                  <a:lnTo>
                    <a:pt x="4" y="547"/>
                  </a:lnTo>
                  <a:lnTo>
                    <a:pt x="4" y="545"/>
                  </a:lnTo>
                  <a:lnTo>
                    <a:pt x="8" y="544"/>
                  </a:lnTo>
                  <a:lnTo>
                    <a:pt x="11" y="544"/>
                  </a:lnTo>
                  <a:lnTo>
                    <a:pt x="15" y="543"/>
                  </a:lnTo>
                  <a:lnTo>
                    <a:pt x="19" y="542"/>
                  </a:lnTo>
                  <a:lnTo>
                    <a:pt x="21" y="540"/>
                  </a:lnTo>
                  <a:lnTo>
                    <a:pt x="23" y="537"/>
                  </a:lnTo>
                  <a:lnTo>
                    <a:pt x="24" y="533"/>
                  </a:lnTo>
                  <a:lnTo>
                    <a:pt x="25" y="529"/>
                  </a:lnTo>
                  <a:lnTo>
                    <a:pt x="27" y="527"/>
                  </a:lnTo>
                  <a:lnTo>
                    <a:pt x="28" y="526"/>
                  </a:lnTo>
                  <a:lnTo>
                    <a:pt x="30" y="525"/>
                  </a:lnTo>
                  <a:lnTo>
                    <a:pt x="30" y="523"/>
                  </a:lnTo>
                  <a:lnTo>
                    <a:pt x="30" y="520"/>
                  </a:lnTo>
                  <a:lnTo>
                    <a:pt x="29" y="519"/>
                  </a:lnTo>
                  <a:lnTo>
                    <a:pt x="28" y="519"/>
                  </a:lnTo>
                  <a:lnTo>
                    <a:pt x="25" y="518"/>
                  </a:lnTo>
                  <a:lnTo>
                    <a:pt x="24" y="516"/>
                  </a:lnTo>
                  <a:lnTo>
                    <a:pt x="24" y="513"/>
                  </a:lnTo>
                  <a:lnTo>
                    <a:pt x="25" y="509"/>
                  </a:lnTo>
                  <a:lnTo>
                    <a:pt x="30" y="507"/>
                  </a:lnTo>
                  <a:lnTo>
                    <a:pt x="34" y="503"/>
                  </a:lnTo>
                  <a:lnTo>
                    <a:pt x="37" y="501"/>
                  </a:lnTo>
                  <a:lnTo>
                    <a:pt x="37" y="499"/>
                  </a:lnTo>
                  <a:lnTo>
                    <a:pt x="37" y="496"/>
                  </a:lnTo>
                  <a:lnTo>
                    <a:pt x="38" y="493"/>
                  </a:lnTo>
                  <a:lnTo>
                    <a:pt x="37" y="486"/>
                  </a:lnTo>
                  <a:lnTo>
                    <a:pt x="38" y="482"/>
                  </a:lnTo>
                  <a:lnTo>
                    <a:pt x="40" y="475"/>
                  </a:lnTo>
                  <a:lnTo>
                    <a:pt x="41" y="473"/>
                  </a:lnTo>
                  <a:lnTo>
                    <a:pt x="46" y="470"/>
                  </a:lnTo>
                  <a:lnTo>
                    <a:pt x="51" y="470"/>
                  </a:lnTo>
                  <a:lnTo>
                    <a:pt x="56" y="470"/>
                  </a:lnTo>
                  <a:lnTo>
                    <a:pt x="61" y="468"/>
                  </a:lnTo>
                  <a:lnTo>
                    <a:pt x="63" y="466"/>
                  </a:lnTo>
                  <a:lnTo>
                    <a:pt x="64" y="465"/>
                  </a:lnTo>
                  <a:lnTo>
                    <a:pt x="63" y="460"/>
                  </a:lnTo>
                  <a:lnTo>
                    <a:pt x="62" y="457"/>
                  </a:lnTo>
                  <a:lnTo>
                    <a:pt x="62" y="452"/>
                  </a:lnTo>
                  <a:lnTo>
                    <a:pt x="63" y="449"/>
                  </a:lnTo>
                  <a:lnTo>
                    <a:pt x="65" y="447"/>
                  </a:lnTo>
                  <a:lnTo>
                    <a:pt x="73" y="444"/>
                  </a:lnTo>
                  <a:lnTo>
                    <a:pt x="82" y="444"/>
                  </a:lnTo>
                  <a:lnTo>
                    <a:pt x="88" y="443"/>
                  </a:lnTo>
                  <a:lnTo>
                    <a:pt x="90" y="441"/>
                  </a:lnTo>
                  <a:lnTo>
                    <a:pt x="92" y="435"/>
                  </a:lnTo>
                  <a:lnTo>
                    <a:pt x="93" y="433"/>
                  </a:lnTo>
                  <a:lnTo>
                    <a:pt x="93" y="426"/>
                  </a:lnTo>
                  <a:lnTo>
                    <a:pt x="92" y="419"/>
                  </a:lnTo>
                  <a:lnTo>
                    <a:pt x="89" y="415"/>
                  </a:lnTo>
                  <a:lnTo>
                    <a:pt x="89" y="414"/>
                  </a:lnTo>
                  <a:lnTo>
                    <a:pt x="82" y="407"/>
                  </a:lnTo>
                  <a:lnTo>
                    <a:pt x="88" y="388"/>
                  </a:lnTo>
                  <a:lnTo>
                    <a:pt x="113" y="297"/>
                  </a:lnTo>
                  <a:lnTo>
                    <a:pt x="134" y="220"/>
                  </a:lnTo>
                  <a:lnTo>
                    <a:pt x="137" y="211"/>
                  </a:lnTo>
                  <a:lnTo>
                    <a:pt x="156" y="142"/>
                  </a:lnTo>
                  <a:lnTo>
                    <a:pt x="167" y="100"/>
                  </a:lnTo>
                  <a:lnTo>
                    <a:pt x="174" y="73"/>
                  </a:lnTo>
                  <a:lnTo>
                    <a:pt x="188" y="24"/>
                  </a:lnTo>
                  <a:lnTo>
                    <a:pt x="194" y="0"/>
                  </a:lnTo>
                  <a:lnTo>
                    <a:pt x="194" y="1"/>
                  </a:lnTo>
                  <a:lnTo>
                    <a:pt x="194" y="4"/>
                  </a:lnTo>
                  <a:lnTo>
                    <a:pt x="196" y="6"/>
                  </a:lnTo>
                  <a:lnTo>
                    <a:pt x="196" y="13"/>
                  </a:lnTo>
                  <a:lnTo>
                    <a:pt x="196" y="18"/>
                  </a:lnTo>
                  <a:lnTo>
                    <a:pt x="196" y="20"/>
                  </a:lnTo>
                  <a:lnTo>
                    <a:pt x="196" y="22"/>
                  </a:lnTo>
                  <a:lnTo>
                    <a:pt x="196" y="23"/>
                  </a:lnTo>
                  <a:lnTo>
                    <a:pt x="196" y="24"/>
                  </a:lnTo>
                  <a:lnTo>
                    <a:pt x="196" y="26"/>
                  </a:lnTo>
                  <a:lnTo>
                    <a:pt x="196" y="29"/>
                  </a:lnTo>
                  <a:lnTo>
                    <a:pt x="196" y="30"/>
                  </a:lnTo>
                  <a:lnTo>
                    <a:pt x="196" y="31"/>
                  </a:lnTo>
                  <a:lnTo>
                    <a:pt x="196" y="32"/>
                  </a:lnTo>
                  <a:lnTo>
                    <a:pt x="197" y="34"/>
                  </a:lnTo>
                  <a:lnTo>
                    <a:pt x="197" y="45"/>
                  </a:lnTo>
                  <a:lnTo>
                    <a:pt x="197" y="55"/>
                  </a:lnTo>
                  <a:lnTo>
                    <a:pt x="197" y="62"/>
                  </a:lnTo>
                  <a:lnTo>
                    <a:pt x="198" y="71"/>
                  </a:lnTo>
                  <a:lnTo>
                    <a:pt x="198" y="73"/>
                  </a:lnTo>
                  <a:lnTo>
                    <a:pt x="199" y="73"/>
                  </a:lnTo>
                  <a:lnTo>
                    <a:pt x="199" y="74"/>
                  </a:lnTo>
                  <a:lnTo>
                    <a:pt x="200" y="74"/>
                  </a:lnTo>
                  <a:lnTo>
                    <a:pt x="201" y="76"/>
                  </a:lnTo>
                  <a:lnTo>
                    <a:pt x="202" y="77"/>
                  </a:lnTo>
                  <a:lnTo>
                    <a:pt x="203" y="78"/>
                  </a:lnTo>
                  <a:lnTo>
                    <a:pt x="205" y="78"/>
                  </a:lnTo>
                  <a:lnTo>
                    <a:pt x="205" y="80"/>
                  </a:lnTo>
                  <a:lnTo>
                    <a:pt x="206" y="82"/>
                  </a:lnTo>
                  <a:lnTo>
                    <a:pt x="206" y="83"/>
                  </a:lnTo>
                  <a:lnTo>
                    <a:pt x="207" y="85"/>
                  </a:lnTo>
                  <a:lnTo>
                    <a:pt x="216" y="87"/>
                  </a:lnTo>
                  <a:lnTo>
                    <a:pt x="220" y="89"/>
                  </a:lnTo>
                  <a:lnTo>
                    <a:pt x="223" y="89"/>
                  </a:lnTo>
                  <a:lnTo>
                    <a:pt x="225" y="90"/>
                  </a:lnTo>
                  <a:lnTo>
                    <a:pt x="227" y="91"/>
                  </a:lnTo>
                  <a:lnTo>
                    <a:pt x="230" y="91"/>
                  </a:lnTo>
                  <a:lnTo>
                    <a:pt x="231" y="93"/>
                  </a:lnTo>
                  <a:lnTo>
                    <a:pt x="232" y="93"/>
                  </a:lnTo>
                  <a:lnTo>
                    <a:pt x="236" y="95"/>
                  </a:lnTo>
                  <a:lnTo>
                    <a:pt x="244" y="98"/>
                  </a:lnTo>
                  <a:lnTo>
                    <a:pt x="247" y="100"/>
                  </a:lnTo>
                  <a:lnTo>
                    <a:pt x="248" y="100"/>
                  </a:lnTo>
                  <a:lnTo>
                    <a:pt x="248" y="102"/>
                  </a:lnTo>
                  <a:lnTo>
                    <a:pt x="249" y="102"/>
                  </a:lnTo>
                  <a:lnTo>
                    <a:pt x="251" y="104"/>
                  </a:lnTo>
                  <a:lnTo>
                    <a:pt x="252" y="104"/>
                  </a:lnTo>
                  <a:lnTo>
                    <a:pt x="254" y="106"/>
                  </a:lnTo>
                  <a:lnTo>
                    <a:pt x="256" y="106"/>
                  </a:lnTo>
                  <a:lnTo>
                    <a:pt x="256" y="107"/>
                  </a:lnTo>
                  <a:lnTo>
                    <a:pt x="257" y="107"/>
                  </a:lnTo>
                  <a:lnTo>
                    <a:pt x="258" y="107"/>
                  </a:lnTo>
                  <a:lnTo>
                    <a:pt x="258" y="108"/>
                  </a:lnTo>
                  <a:lnTo>
                    <a:pt x="259" y="108"/>
                  </a:lnTo>
                  <a:lnTo>
                    <a:pt x="260" y="108"/>
                  </a:lnTo>
                  <a:lnTo>
                    <a:pt x="262" y="108"/>
                  </a:lnTo>
                  <a:lnTo>
                    <a:pt x="262" y="110"/>
                  </a:lnTo>
                  <a:lnTo>
                    <a:pt x="273" y="110"/>
                  </a:lnTo>
                  <a:lnTo>
                    <a:pt x="273" y="111"/>
                  </a:lnTo>
                  <a:lnTo>
                    <a:pt x="274" y="111"/>
                  </a:lnTo>
                  <a:lnTo>
                    <a:pt x="278" y="111"/>
                  </a:lnTo>
                  <a:lnTo>
                    <a:pt x="281" y="111"/>
                  </a:lnTo>
                  <a:lnTo>
                    <a:pt x="285" y="112"/>
                  </a:lnTo>
                  <a:lnTo>
                    <a:pt x="289" y="112"/>
                  </a:lnTo>
                  <a:lnTo>
                    <a:pt x="290" y="112"/>
                  </a:lnTo>
                  <a:lnTo>
                    <a:pt x="291" y="112"/>
                  </a:lnTo>
                  <a:lnTo>
                    <a:pt x="292" y="112"/>
                  </a:lnTo>
                  <a:lnTo>
                    <a:pt x="293" y="112"/>
                  </a:lnTo>
                  <a:lnTo>
                    <a:pt x="294" y="113"/>
                  </a:lnTo>
                  <a:lnTo>
                    <a:pt x="295" y="113"/>
                  </a:lnTo>
                  <a:lnTo>
                    <a:pt x="296" y="113"/>
                  </a:lnTo>
                  <a:lnTo>
                    <a:pt x="298" y="114"/>
                  </a:lnTo>
                  <a:lnTo>
                    <a:pt x="300" y="116"/>
                  </a:lnTo>
                  <a:lnTo>
                    <a:pt x="303" y="118"/>
                  </a:lnTo>
                  <a:lnTo>
                    <a:pt x="304" y="119"/>
                  </a:lnTo>
                  <a:lnTo>
                    <a:pt x="306" y="119"/>
                  </a:lnTo>
                  <a:lnTo>
                    <a:pt x="309" y="121"/>
                  </a:lnTo>
                  <a:lnTo>
                    <a:pt x="310" y="122"/>
                  </a:lnTo>
                  <a:lnTo>
                    <a:pt x="311" y="123"/>
                  </a:lnTo>
                  <a:lnTo>
                    <a:pt x="312" y="124"/>
                  </a:lnTo>
                  <a:lnTo>
                    <a:pt x="313" y="127"/>
                  </a:lnTo>
                  <a:lnTo>
                    <a:pt x="316" y="128"/>
                  </a:lnTo>
                  <a:lnTo>
                    <a:pt x="316" y="129"/>
                  </a:lnTo>
                  <a:lnTo>
                    <a:pt x="317" y="130"/>
                  </a:lnTo>
                  <a:lnTo>
                    <a:pt x="318" y="131"/>
                  </a:lnTo>
                  <a:lnTo>
                    <a:pt x="320" y="136"/>
                  </a:lnTo>
                  <a:lnTo>
                    <a:pt x="321" y="138"/>
                  </a:lnTo>
                  <a:lnTo>
                    <a:pt x="323" y="140"/>
                  </a:lnTo>
                  <a:lnTo>
                    <a:pt x="324" y="140"/>
                  </a:lnTo>
                  <a:lnTo>
                    <a:pt x="324" y="141"/>
                  </a:lnTo>
                  <a:lnTo>
                    <a:pt x="325" y="142"/>
                  </a:lnTo>
                  <a:lnTo>
                    <a:pt x="327" y="145"/>
                  </a:lnTo>
                  <a:lnTo>
                    <a:pt x="328" y="145"/>
                  </a:lnTo>
                  <a:lnTo>
                    <a:pt x="329" y="146"/>
                  </a:lnTo>
                  <a:lnTo>
                    <a:pt x="330" y="146"/>
                  </a:lnTo>
                  <a:lnTo>
                    <a:pt x="332" y="146"/>
                  </a:lnTo>
                  <a:lnTo>
                    <a:pt x="333" y="146"/>
                  </a:lnTo>
                  <a:lnTo>
                    <a:pt x="334" y="146"/>
                  </a:lnTo>
                  <a:lnTo>
                    <a:pt x="338" y="146"/>
                  </a:lnTo>
                  <a:lnTo>
                    <a:pt x="340" y="146"/>
                  </a:lnTo>
                  <a:lnTo>
                    <a:pt x="341" y="146"/>
                  </a:lnTo>
                  <a:lnTo>
                    <a:pt x="346" y="146"/>
                  </a:lnTo>
                  <a:lnTo>
                    <a:pt x="348" y="146"/>
                  </a:lnTo>
                  <a:lnTo>
                    <a:pt x="349" y="146"/>
                  </a:lnTo>
                  <a:lnTo>
                    <a:pt x="350" y="146"/>
                  </a:lnTo>
                  <a:lnTo>
                    <a:pt x="351" y="147"/>
                  </a:lnTo>
                  <a:lnTo>
                    <a:pt x="352" y="147"/>
                  </a:lnTo>
                  <a:lnTo>
                    <a:pt x="353" y="148"/>
                  </a:lnTo>
                  <a:lnTo>
                    <a:pt x="358" y="150"/>
                  </a:lnTo>
                  <a:lnTo>
                    <a:pt x="361" y="152"/>
                  </a:lnTo>
                  <a:lnTo>
                    <a:pt x="362" y="153"/>
                  </a:lnTo>
                  <a:lnTo>
                    <a:pt x="363" y="154"/>
                  </a:lnTo>
                  <a:lnTo>
                    <a:pt x="368" y="156"/>
                  </a:lnTo>
                  <a:lnTo>
                    <a:pt x="369" y="156"/>
                  </a:lnTo>
                  <a:lnTo>
                    <a:pt x="370" y="156"/>
                  </a:lnTo>
                  <a:lnTo>
                    <a:pt x="370" y="157"/>
                  </a:lnTo>
                  <a:lnTo>
                    <a:pt x="371" y="157"/>
                  </a:lnTo>
                  <a:lnTo>
                    <a:pt x="372" y="157"/>
                  </a:lnTo>
                  <a:lnTo>
                    <a:pt x="375" y="157"/>
                  </a:lnTo>
                  <a:lnTo>
                    <a:pt x="378" y="158"/>
                  </a:lnTo>
                  <a:lnTo>
                    <a:pt x="379" y="158"/>
                  </a:lnTo>
                  <a:lnTo>
                    <a:pt x="380" y="158"/>
                  </a:lnTo>
                  <a:lnTo>
                    <a:pt x="382" y="159"/>
                  </a:lnTo>
                  <a:lnTo>
                    <a:pt x="382" y="161"/>
                  </a:lnTo>
                  <a:lnTo>
                    <a:pt x="382" y="162"/>
                  </a:lnTo>
                  <a:lnTo>
                    <a:pt x="383" y="166"/>
                  </a:lnTo>
                  <a:lnTo>
                    <a:pt x="383" y="167"/>
                  </a:lnTo>
                  <a:lnTo>
                    <a:pt x="384" y="169"/>
                  </a:lnTo>
                  <a:lnTo>
                    <a:pt x="384" y="170"/>
                  </a:lnTo>
                  <a:lnTo>
                    <a:pt x="385" y="171"/>
                  </a:lnTo>
                  <a:lnTo>
                    <a:pt x="386" y="172"/>
                  </a:lnTo>
                  <a:lnTo>
                    <a:pt x="387" y="173"/>
                  </a:lnTo>
                  <a:lnTo>
                    <a:pt x="388" y="173"/>
                  </a:lnTo>
                  <a:lnTo>
                    <a:pt x="389" y="174"/>
                  </a:lnTo>
                  <a:lnTo>
                    <a:pt x="391" y="175"/>
                  </a:lnTo>
                  <a:lnTo>
                    <a:pt x="392" y="176"/>
                  </a:lnTo>
                  <a:lnTo>
                    <a:pt x="393" y="178"/>
                  </a:lnTo>
                  <a:lnTo>
                    <a:pt x="394" y="179"/>
                  </a:lnTo>
                  <a:lnTo>
                    <a:pt x="394" y="180"/>
                  </a:lnTo>
                  <a:lnTo>
                    <a:pt x="395" y="180"/>
                  </a:lnTo>
                  <a:lnTo>
                    <a:pt x="396" y="181"/>
                  </a:lnTo>
                  <a:lnTo>
                    <a:pt x="397" y="182"/>
                  </a:lnTo>
                  <a:lnTo>
                    <a:pt x="397" y="183"/>
                  </a:lnTo>
                  <a:lnTo>
                    <a:pt x="399" y="183"/>
                  </a:lnTo>
                  <a:lnTo>
                    <a:pt x="400" y="186"/>
                  </a:lnTo>
                  <a:lnTo>
                    <a:pt x="400" y="187"/>
                  </a:lnTo>
                  <a:lnTo>
                    <a:pt x="401" y="189"/>
                  </a:lnTo>
                  <a:lnTo>
                    <a:pt x="402" y="190"/>
                  </a:lnTo>
                  <a:lnTo>
                    <a:pt x="402" y="191"/>
                  </a:lnTo>
                  <a:lnTo>
                    <a:pt x="406" y="200"/>
                  </a:lnTo>
                  <a:lnTo>
                    <a:pt x="409" y="204"/>
                  </a:lnTo>
                  <a:lnTo>
                    <a:pt x="409" y="205"/>
                  </a:lnTo>
                  <a:lnTo>
                    <a:pt x="410" y="206"/>
                  </a:lnTo>
                  <a:lnTo>
                    <a:pt x="411" y="207"/>
                  </a:lnTo>
                  <a:lnTo>
                    <a:pt x="412" y="208"/>
                  </a:lnTo>
                  <a:lnTo>
                    <a:pt x="413" y="209"/>
                  </a:lnTo>
                  <a:lnTo>
                    <a:pt x="414" y="211"/>
                  </a:lnTo>
                  <a:lnTo>
                    <a:pt x="416" y="212"/>
                  </a:lnTo>
                  <a:lnTo>
                    <a:pt x="416" y="213"/>
                  </a:lnTo>
                  <a:lnTo>
                    <a:pt x="417" y="215"/>
                  </a:lnTo>
                  <a:lnTo>
                    <a:pt x="418" y="216"/>
                  </a:lnTo>
                  <a:lnTo>
                    <a:pt x="420" y="218"/>
                  </a:lnTo>
                  <a:lnTo>
                    <a:pt x="420" y="220"/>
                  </a:lnTo>
                  <a:lnTo>
                    <a:pt x="421" y="220"/>
                  </a:lnTo>
                  <a:lnTo>
                    <a:pt x="421" y="221"/>
                  </a:lnTo>
                  <a:lnTo>
                    <a:pt x="422" y="222"/>
                  </a:lnTo>
                  <a:lnTo>
                    <a:pt x="423" y="223"/>
                  </a:lnTo>
                  <a:lnTo>
                    <a:pt x="423" y="224"/>
                  </a:lnTo>
                  <a:lnTo>
                    <a:pt x="426" y="226"/>
                  </a:lnTo>
                  <a:lnTo>
                    <a:pt x="427" y="228"/>
                  </a:lnTo>
                  <a:lnTo>
                    <a:pt x="429" y="231"/>
                  </a:lnTo>
                  <a:lnTo>
                    <a:pt x="430" y="232"/>
                  </a:lnTo>
                  <a:lnTo>
                    <a:pt x="430" y="233"/>
                  </a:lnTo>
                  <a:lnTo>
                    <a:pt x="430" y="234"/>
                  </a:lnTo>
                  <a:lnTo>
                    <a:pt x="431" y="237"/>
                  </a:lnTo>
                  <a:lnTo>
                    <a:pt x="431" y="238"/>
                  </a:lnTo>
                  <a:lnTo>
                    <a:pt x="433" y="239"/>
                  </a:lnTo>
                  <a:lnTo>
                    <a:pt x="434" y="241"/>
                  </a:lnTo>
                  <a:lnTo>
                    <a:pt x="434" y="242"/>
                  </a:lnTo>
                  <a:lnTo>
                    <a:pt x="435" y="245"/>
                  </a:lnTo>
                  <a:lnTo>
                    <a:pt x="435" y="246"/>
                  </a:lnTo>
                  <a:lnTo>
                    <a:pt x="436" y="246"/>
                  </a:lnTo>
                  <a:lnTo>
                    <a:pt x="436" y="247"/>
                  </a:lnTo>
                  <a:lnTo>
                    <a:pt x="437" y="247"/>
                  </a:lnTo>
                  <a:lnTo>
                    <a:pt x="438" y="248"/>
                  </a:lnTo>
                  <a:lnTo>
                    <a:pt x="439" y="248"/>
                  </a:lnTo>
                  <a:lnTo>
                    <a:pt x="439" y="249"/>
                  </a:lnTo>
                  <a:lnTo>
                    <a:pt x="439" y="250"/>
                  </a:lnTo>
                  <a:lnTo>
                    <a:pt x="439" y="251"/>
                  </a:lnTo>
                  <a:lnTo>
                    <a:pt x="438" y="253"/>
                  </a:lnTo>
                  <a:lnTo>
                    <a:pt x="438" y="254"/>
                  </a:lnTo>
                  <a:lnTo>
                    <a:pt x="438" y="255"/>
                  </a:lnTo>
                  <a:lnTo>
                    <a:pt x="438" y="256"/>
                  </a:lnTo>
                  <a:lnTo>
                    <a:pt x="439" y="256"/>
                  </a:lnTo>
                  <a:lnTo>
                    <a:pt x="439" y="257"/>
                  </a:lnTo>
                  <a:lnTo>
                    <a:pt x="441" y="257"/>
                  </a:lnTo>
                  <a:lnTo>
                    <a:pt x="441" y="258"/>
                  </a:lnTo>
                  <a:lnTo>
                    <a:pt x="442" y="258"/>
                  </a:lnTo>
                  <a:lnTo>
                    <a:pt x="443" y="257"/>
                  </a:lnTo>
                  <a:lnTo>
                    <a:pt x="444" y="257"/>
                  </a:lnTo>
                  <a:lnTo>
                    <a:pt x="446" y="255"/>
                  </a:lnTo>
                  <a:lnTo>
                    <a:pt x="447" y="255"/>
                  </a:lnTo>
                  <a:lnTo>
                    <a:pt x="448" y="255"/>
                  </a:lnTo>
                  <a:lnTo>
                    <a:pt x="451" y="254"/>
                  </a:lnTo>
                  <a:lnTo>
                    <a:pt x="452" y="254"/>
                  </a:lnTo>
                  <a:lnTo>
                    <a:pt x="453" y="254"/>
                  </a:lnTo>
                  <a:lnTo>
                    <a:pt x="454" y="254"/>
                  </a:lnTo>
                  <a:lnTo>
                    <a:pt x="456" y="254"/>
                  </a:lnTo>
                  <a:lnTo>
                    <a:pt x="458" y="254"/>
                  </a:lnTo>
                  <a:lnTo>
                    <a:pt x="461" y="255"/>
                  </a:lnTo>
                  <a:lnTo>
                    <a:pt x="462" y="255"/>
                  </a:lnTo>
                  <a:lnTo>
                    <a:pt x="462" y="256"/>
                  </a:lnTo>
                  <a:lnTo>
                    <a:pt x="463" y="257"/>
                  </a:lnTo>
                  <a:lnTo>
                    <a:pt x="464" y="257"/>
                  </a:lnTo>
                  <a:lnTo>
                    <a:pt x="465" y="258"/>
                  </a:lnTo>
                  <a:lnTo>
                    <a:pt x="467" y="258"/>
                  </a:lnTo>
                  <a:lnTo>
                    <a:pt x="468" y="258"/>
                  </a:lnTo>
                  <a:lnTo>
                    <a:pt x="469" y="258"/>
                  </a:lnTo>
                  <a:lnTo>
                    <a:pt x="471" y="258"/>
                  </a:lnTo>
                  <a:lnTo>
                    <a:pt x="471" y="256"/>
                  </a:lnTo>
                  <a:lnTo>
                    <a:pt x="471" y="257"/>
                  </a:lnTo>
                  <a:lnTo>
                    <a:pt x="472" y="257"/>
                  </a:lnTo>
                  <a:lnTo>
                    <a:pt x="471" y="257"/>
                  </a:lnTo>
                  <a:lnTo>
                    <a:pt x="472" y="257"/>
                  </a:lnTo>
                  <a:lnTo>
                    <a:pt x="473" y="257"/>
                  </a:lnTo>
                  <a:lnTo>
                    <a:pt x="475" y="256"/>
                  </a:lnTo>
                  <a:lnTo>
                    <a:pt x="476" y="256"/>
                  </a:lnTo>
                  <a:lnTo>
                    <a:pt x="479" y="255"/>
                  </a:lnTo>
                  <a:lnTo>
                    <a:pt x="480" y="255"/>
                  </a:lnTo>
                  <a:lnTo>
                    <a:pt x="490" y="250"/>
                  </a:lnTo>
                  <a:lnTo>
                    <a:pt x="492" y="250"/>
                  </a:lnTo>
                  <a:lnTo>
                    <a:pt x="493" y="249"/>
                  </a:lnTo>
                  <a:lnTo>
                    <a:pt x="494" y="249"/>
                  </a:lnTo>
                  <a:lnTo>
                    <a:pt x="495" y="249"/>
                  </a:lnTo>
                  <a:lnTo>
                    <a:pt x="496" y="249"/>
                  </a:lnTo>
                  <a:lnTo>
                    <a:pt x="503" y="250"/>
                  </a:lnTo>
                  <a:lnTo>
                    <a:pt x="513" y="251"/>
                  </a:lnTo>
                  <a:lnTo>
                    <a:pt x="514" y="251"/>
                  </a:lnTo>
                  <a:lnTo>
                    <a:pt x="515" y="254"/>
                  </a:lnTo>
                  <a:lnTo>
                    <a:pt x="517" y="256"/>
                  </a:lnTo>
                  <a:lnTo>
                    <a:pt x="518" y="259"/>
                  </a:lnTo>
                  <a:lnTo>
                    <a:pt x="519" y="264"/>
                  </a:lnTo>
                  <a:lnTo>
                    <a:pt x="521" y="271"/>
                  </a:lnTo>
                  <a:lnTo>
                    <a:pt x="521" y="273"/>
                  </a:lnTo>
                  <a:lnTo>
                    <a:pt x="521" y="275"/>
                  </a:lnTo>
                  <a:lnTo>
                    <a:pt x="522" y="280"/>
                  </a:lnTo>
                  <a:lnTo>
                    <a:pt x="522" y="282"/>
                  </a:lnTo>
                  <a:lnTo>
                    <a:pt x="523" y="288"/>
                  </a:lnTo>
                  <a:lnTo>
                    <a:pt x="523" y="290"/>
                  </a:lnTo>
                  <a:lnTo>
                    <a:pt x="524" y="292"/>
                  </a:lnTo>
                  <a:lnTo>
                    <a:pt x="524" y="296"/>
                  </a:lnTo>
                  <a:lnTo>
                    <a:pt x="526" y="298"/>
                  </a:lnTo>
                  <a:lnTo>
                    <a:pt x="526" y="299"/>
                  </a:lnTo>
                  <a:lnTo>
                    <a:pt x="526" y="301"/>
                  </a:lnTo>
                  <a:lnTo>
                    <a:pt x="527" y="305"/>
                  </a:lnTo>
                  <a:lnTo>
                    <a:pt x="528" y="317"/>
                  </a:lnTo>
                  <a:lnTo>
                    <a:pt x="529" y="318"/>
                  </a:lnTo>
                  <a:lnTo>
                    <a:pt x="529" y="319"/>
                  </a:lnTo>
                  <a:lnTo>
                    <a:pt x="529" y="321"/>
                  </a:lnTo>
                  <a:lnTo>
                    <a:pt x="529" y="322"/>
                  </a:lnTo>
                  <a:lnTo>
                    <a:pt x="529" y="323"/>
                  </a:lnTo>
                  <a:lnTo>
                    <a:pt x="529" y="324"/>
                  </a:lnTo>
                  <a:lnTo>
                    <a:pt x="529" y="325"/>
                  </a:lnTo>
                  <a:lnTo>
                    <a:pt x="529" y="326"/>
                  </a:lnTo>
                  <a:lnTo>
                    <a:pt x="529" y="327"/>
                  </a:lnTo>
                  <a:lnTo>
                    <a:pt x="530" y="327"/>
                  </a:lnTo>
                  <a:lnTo>
                    <a:pt x="530" y="329"/>
                  </a:lnTo>
                  <a:lnTo>
                    <a:pt x="531" y="329"/>
                  </a:lnTo>
                  <a:lnTo>
                    <a:pt x="532" y="329"/>
                  </a:lnTo>
                  <a:lnTo>
                    <a:pt x="532" y="330"/>
                  </a:lnTo>
                  <a:lnTo>
                    <a:pt x="534" y="330"/>
                  </a:lnTo>
                  <a:lnTo>
                    <a:pt x="535" y="330"/>
                  </a:lnTo>
                  <a:lnTo>
                    <a:pt x="537" y="331"/>
                  </a:lnTo>
                  <a:lnTo>
                    <a:pt x="541" y="332"/>
                  </a:lnTo>
                  <a:lnTo>
                    <a:pt x="546" y="334"/>
                  </a:lnTo>
                  <a:lnTo>
                    <a:pt x="547" y="334"/>
                  </a:lnTo>
                  <a:lnTo>
                    <a:pt x="548" y="334"/>
                  </a:lnTo>
                  <a:lnTo>
                    <a:pt x="549" y="335"/>
                  </a:lnTo>
                  <a:lnTo>
                    <a:pt x="553" y="336"/>
                  </a:lnTo>
                  <a:lnTo>
                    <a:pt x="554" y="336"/>
                  </a:lnTo>
                  <a:lnTo>
                    <a:pt x="556" y="338"/>
                  </a:lnTo>
                  <a:lnTo>
                    <a:pt x="556" y="339"/>
                  </a:lnTo>
                  <a:lnTo>
                    <a:pt x="557" y="339"/>
                  </a:lnTo>
                  <a:lnTo>
                    <a:pt x="558" y="339"/>
                  </a:lnTo>
                  <a:lnTo>
                    <a:pt x="560" y="339"/>
                  </a:lnTo>
                  <a:lnTo>
                    <a:pt x="560" y="340"/>
                  </a:lnTo>
                  <a:lnTo>
                    <a:pt x="561" y="340"/>
                  </a:lnTo>
                  <a:lnTo>
                    <a:pt x="561" y="341"/>
                  </a:lnTo>
                  <a:lnTo>
                    <a:pt x="562" y="341"/>
                  </a:lnTo>
                  <a:lnTo>
                    <a:pt x="562" y="342"/>
                  </a:lnTo>
                  <a:lnTo>
                    <a:pt x="563" y="343"/>
                  </a:lnTo>
                  <a:lnTo>
                    <a:pt x="563" y="344"/>
                  </a:lnTo>
                  <a:lnTo>
                    <a:pt x="564" y="348"/>
                  </a:lnTo>
                  <a:lnTo>
                    <a:pt x="564" y="349"/>
                  </a:lnTo>
                  <a:lnTo>
                    <a:pt x="564" y="350"/>
                  </a:lnTo>
                  <a:lnTo>
                    <a:pt x="565" y="350"/>
                  </a:lnTo>
                  <a:lnTo>
                    <a:pt x="565" y="352"/>
                  </a:lnTo>
                  <a:lnTo>
                    <a:pt x="566" y="355"/>
                  </a:lnTo>
                  <a:lnTo>
                    <a:pt x="566" y="356"/>
                  </a:lnTo>
                  <a:lnTo>
                    <a:pt x="566" y="357"/>
                  </a:lnTo>
                  <a:lnTo>
                    <a:pt x="566" y="358"/>
                  </a:lnTo>
                  <a:lnTo>
                    <a:pt x="568" y="359"/>
                  </a:lnTo>
                  <a:lnTo>
                    <a:pt x="568" y="361"/>
                  </a:lnTo>
                  <a:lnTo>
                    <a:pt x="569" y="363"/>
                  </a:lnTo>
                  <a:lnTo>
                    <a:pt x="569" y="364"/>
                  </a:lnTo>
                  <a:lnTo>
                    <a:pt x="570" y="365"/>
                  </a:lnTo>
                  <a:lnTo>
                    <a:pt x="570" y="366"/>
                  </a:lnTo>
                  <a:lnTo>
                    <a:pt x="570" y="367"/>
                  </a:lnTo>
                  <a:lnTo>
                    <a:pt x="570" y="368"/>
                  </a:lnTo>
                  <a:lnTo>
                    <a:pt x="571" y="369"/>
                  </a:lnTo>
                  <a:lnTo>
                    <a:pt x="571" y="370"/>
                  </a:lnTo>
                  <a:lnTo>
                    <a:pt x="572" y="370"/>
                  </a:lnTo>
                  <a:lnTo>
                    <a:pt x="572" y="372"/>
                  </a:lnTo>
                  <a:lnTo>
                    <a:pt x="572" y="373"/>
                  </a:lnTo>
                  <a:lnTo>
                    <a:pt x="572" y="374"/>
                  </a:lnTo>
                  <a:lnTo>
                    <a:pt x="572" y="375"/>
                  </a:lnTo>
                  <a:lnTo>
                    <a:pt x="571" y="378"/>
                  </a:lnTo>
                  <a:lnTo>
                    <a:pt x="571" y="380"/>
                  </a:lnTo>
                  <a:lnTo>
                    <a:pt x="570" y="381"/>
                  </a:lnTo>
                  <a:lnTo>
                    <a:pt x="570" y="382"/>
                  </a:lnTo>
                  <a:lnTo>
                    <a:pt x="570" y="383"/>
                  </a:lnTo>
                  <a:lnTo>
                    <a:pt x="570" y="384"/>
                  </a:lnTo>
                  <a:lnTo>
                    <a:pt x="569" y="384"/>
                  </a:lnTo>
                  <a:lnTo>
                    <a:pt x="569" y="385"/>
                  </a:lnTo>
                  <a:lnTo>
                    <a:pt x="570" y="386"/>
                  </a:lnTo>
                  <a:lnTo>
                    <a:pt x="570" y="388"/>
                  </a:lnTo>
                  <a:lnTo>
                    <a:pt x="571" y="392"/>
                  </a:lnTo>
                  <a:lnTo>
                    <a:pt x="572" y="393"/>
                  </a:lnTo>
                  <a:lnTo>
                    <a:pt x="571" y="394"/>
                  </a:lnTo>
                  <a:lnTo>
                    <a:pt x="571" y="395"/>
                  </a:lnTo>
                  <a:lnTo>
                    <a:pt x="569" y="397"/>
                  </a:lnTo>
                  <a:lnTo>
                    <a:pt x="562" y="402"/>
                  </a:lnTo>
                  <a:lnTo>
                    <a:pt x="561" y="402"/>
                  </a:lnTo>
                  <a:lnTo>
                    <a:pt x="560" y="402"/>
                  </a:lnTo>
                  <a:lnTo>
                    <a:pt x="560" y="403"/>
                  </a:lnTo>
                  <a:lnTo>
                    <a:pt x="557" y="403"/>
                  </a:lnTo>
                  <a:lnTo>
                    <a:pt x="556" y="403"/>
                  </a:lnTo>
                  <a:lnTo>
                    <a:pt x="555" y="405"/>
                  </a:lnTo>
                  <a:lnTo>
                    <a:pt x="554" y="403"/>
                  </a:lnTo>
                  <a:lnTo>
                    <a:pt x="553" y="403"/>
                  </a:lnTo>
                  <a:lnTo>
                    <a:pt x="534" y="402"/>
                  </a:lnTo>
                  <a:lnTo>
                    <a:pt x="531" y="402"/>
                  </a:lnTo>
                  <a:lnTo>
                    <a:pt x="523" y="402"/>
                  </a:lnTo>
                  <a:lnTo>
                    <a:pt x="522" y="402"/>
                  </a:lnTo>
                  <a:lnTo>
                    <a:pt x="521" y="402"/>
                  </a:lnTo>
                  <a:lnTo>
                    <a:pt x="520" y="402"/>
                  </a:lnTo>
                  <a:lnTo>
                    <a:pt x="519" y="403"/>
                  </a:lnTo>
                  <a:lnTo>
                    <a:pt x="518" y="403"/>
                  </a:lnTo>
                  <a:lnTo>
                    <a:pt x="517" y="405"/>
                  </a:lnTo>
                  <a:lnTo>
                    <a:pt x="515" y="406"/>
                  </a:lnTo>
                  <a:lnTo>
                    <a:pt x="515" y="407"/>
                  </a:lnTo>
                  <a:lnTo>
                    <a:pt x="514" y="407"/>
                  </a:lnTo>
                  <a:lnTo>
                    <a:pt x="513" y="408"/>
                  </a:lnTo>
                  <a:lnTo>
                    <a:pt x="506" y="412"/>
                  </a:lnTo>
                  <a:lnTo>
                    <a:pt x="505" y="414"/>
                  </a:lnTo>
                  <a:lnTo>
                    <a:pt x="503" y="416"/>
                  </a:lnTo>
                  <a:lnTo>
                    <a:pt x="502" y="416"/>
                  </a:lnTo>
                  <a:lnTo>
                    <a:pt x="499" y="419"/>
                  </a:lnTo>
                  <a:lnTo>
                    <a:pt x="494" y="424"/>
                  </a:lnTo>
                  <a:lnTo>
                    <a:pt x="493" y="424"/>
                  </a:lnTo>
                  <a:lnTo>
                    <a:pt x="493" y="425"/>
                  </a:lnTo>
                  <a:lnTo>
                    <a:pt x="493" y="426"/>
                  </a:lnTo>
                  <a:lnTo>
                    <a:pt x="492" y="427"/>
                  </a:lnTo>
                  <a:lnTo>
                    <a:pt x="488" y="435"/>
                  </a:lnTo>
                  <a:lnTo>
                    <a:pt x="484" y="451"/>
                  </a:lnTo>
                  <a:lnTo>
                    <a:pt x="482" y="454"/>
                  </a:lnTo>
                  <a:lnTo>
                    <a:pt x="480" y="461"/>
                  </a:lnTo>
                  <a:lnTo>
                    <a:pt x="479" y="466"/>
                  </a:lnTo>
                  <a:lnTo>
                    <a:pt x="478" y="468"/>
                  </a:lnTo>
                  <a:lnTo>
                    <a:pt x="477" y="470"/>
                  </a:lnTo>
                  <a:lnTo>
                    <a:pt x="477" y="471"/>
                  </a:lnTo>
                  <a:lnTo>
                    <a:pt x="476" y="474"/>
                  </a:lnTo>
                  <a:lnTo>
                    <a:pt x="475" y="474"/>
                  </a:lnTo>
                  <a:lnTo>
                    <a:pt x="473" y="473"/>
                  </a:lnTo>
                  <a:lnTo>
                    <a:pt x="467" y="470"/>
                  </a:lnTo>
                  <a:lnTo>
                    <a:pt x="463" y="469"/>
                  </a:lnTo>
                  <a:lnTo>
                    <a:pt x="452" y="466"/>
                  </a:lnTo>
                  <a:lnTo>
                    <a:pt x="447" y="465"/>
                  </a:lnTo>
                  <a:lnTo>
                    <a:pt x="445" y="464"/>
                  </a:lnTo>
                  <a:lnTo>
                    <a:pt x="441" y="461"/>
                  </a:lnTo>
                  <a:lnTo>
                    <a:pt x="435" y="460"/>
                  </a:lnTo>
                  <a:lnTo>
                    <a:pt x="429" y="458"/>
                  </a:lnTo>
                  <a:lnTo>
                    <a:pt x="427" y="458"/>
                  </a:lnTo>
                  <a:lnTo>
                    <a:pt x="425" y="457"/>
                  </a:lnTo>
                  <a:lnTo>
                    <a:pt x="423" y="457"/>
                  </a:lnTo>
                  <a:lnTo>
                    <a:pt x="422" y="456"/>
                  </a:lnTo>
                  <a:lnTo>
                    <a:pt x="419" y="454"/>
                  </a:lnTo>
                  <a:lnTo>
                    <a:pt x="418" y="454"/>
                  </a:lnTo>
                  <a:lnTo>
                    <a:pt x="409" y="451"/>
                  </a:lnTo>
                  <a:lnTo>
                    <a:pt x="406" y="451"/>
                  </a:lnTo>
                  <a:lnTo>
                    <a:pt x="405" y="451"/>
                  </a:lnTo>
                  <a:lnTo>
                    <a:pt x="400" y="450"/>
                  </a:lnTo>
                  <a:lnTo>
                    <a:pt x="396" y="450"/>
                  </a:lnTo>
                  <a:lnTo>
                    <a:pt x="395" y="450"/>
                  </a:lnTo>
                  <a:lnTo>
                    <a:pt x="395" y="449"/>
                  </a:lnTo>
                  <a:lnTo>
                    <a:pt x="394" y="449"/>
                  </a:lnTo>
                  <a:lnTo>
                    <a:pt x="391" y="449"/>
                  </a:lnTo>
                  <a:lnTo>
                    <a:pt x="389" y="448"/>
                  </a:lnTo>
                  <a:lnTo>
                    <a:pt x="387" y="448"/>
                  </a:lnTo>
                  <a:lnTo>
                    <a:pt x="385" y="448"/>
                  </a:lnTo>
                  <a:lnTo>
                    <a:pt x="380" y="448"/>
                  </a:lnTo>
                  <a:lnTo>
                    <a:pt x="379" y="448"/>
                  </a:lnTo>
                  <a:lnTo>
                    <a:pt x="378" y="448"/>
                  </a:lnTo>
                  <a:lnTo>
                    <a:pt x="377" y="448"/>
                  </a:lnTo>
                  <a:lnTo>
                    <a:pt x="376" y="449"/>
                  </a:lnTo>
                  <a:lnTo>
                    <a:pt x="374" y="450"/>
                  </a:lnTo>
                  <a:lnTo>
                    <a:pt x="372" y="450"/>
                  </a:lnTo>
                  <a:lnTo>
                    <a:pt x="372" y="451"/>
                  </a:lnTo>
                  <a:lnTo>
                    <a:pt x="371" y="451"/>
                  </a:lnTo>
                  <a:lnTo>
                    <a:pt x="365" y="454"/>
                  </a:lnTo>
                  <a:lnTo>
                    <a:pt x="362" y="456"/>
                  </a:lnTo>
                  <a:lnTo>
                    <a:pt x="361" y="457"/>
                  </a:lnTo>
                  <a:lnTo>
                    <a:pt x="360" y="457"/>
                  </a:lnTo>
                  <a:lnTo>
                    <a:pt x="360" y="458"/>
                  </a:lnTo>
                  <a:lnTo>
                    <a:pt x="359" y="458"/>
                  </a:lnTo>
                  <a:lnTo>
                    <a:pt x="357" y="460"/>
                  </a:lnTo>
                  <a:lnTo>
                    <a:pt x="354" y="461"/>
                  </a:lnTo>
                  <a:lnTo>
                    <a:pt x="353" y="462"/>
                  </a:lnTo>
                  <a:lnTo>
                    <a:pt x="352" y="464"/>
                  </a:lnTo>
                  <a:lnTo>
                    <a:pt x="351" y="464"/>
                  </a:lnTo>
                  <a:lnTo>
                    <a:pt x="350" y="465"/>
                  </a:lnTo>
                  <a:lnTo>
                    <a:pt x="349" y="465"/>
                  </a:lnTo>
                  <a:lnTo>
                    <a:pt x="344" y="466"/>
                  </a:lnTo>
                  <a:lnTo>
                    <a:pt x="343" y="466"/>
                  </a:lnTo>
                  <a:lnTo>
                    <a:pt x="336" y="467"/>
                  </a:lnTo>
                  <a:lnTo>
                    <a:pt x="335" y="467"/>
                  </a:lnTo>
                  <a:lnTo>
                    <a:pt x="334" y="467"/>
                  </a:lnTo>
                  <a:lnTo>
                    <a:pt x="332" y="467"/>
                  </a:lnTo>
                  <a:lnTo>
                    <a:pt x="330" y="467"/>
                  </a:lnTo>
                  <a:lnTo>
                    <a:pt x="329" y="467"/>
                  </a:lnTo>
                  <a:lnTo>
                    <a:pt x="327" y="466"/>
                  </a:lnTo>
                  <a:lnTo>
                    <a:pt x="324" y="466"/>
                  </a:lnTo>
                  <a:lnTo>
                    <a:pt x="321" y="465"/>
                  </a:lnTo>
                  <a:lnTo>
                    <a:pt x="323" y="464"/>
                  </a:lnTo>
                  <a:lnTo>
                    <a:pt x="324" y="461"/>
                  </a:lnTo>
                  <a:lnTo>
                    <a:pt x="325" y="459"/>
                  </a:lnTo>
                  <a:lnTo>
                    <a:pt x="326" y="457"/>
                  </a:lnTo>
                  <a:lnTo>
                    <a:pt x="327" y="454"/>
                  </a:lnTo>
                  <a:lnTo>
                    <a:pt x="329" y="451"/>
                  </a:lnTo>
                  <a:lnTo>
                    <a:pt x="330" y="449"/>
                  </a:lnTo>
                  <a:lnTo>
                    <a:pt x="330" y="448"/>
                  </a:lnTo>
                  <a:lnTo>
                    <a:pt x="332" y="448"/>
                  </a:lnTo>
                  <a:lnTo>
                    <a:pt x="332" y="447"/>
                  </a:lnTo>
                  <a:lnTo>
                    <a:pt x="333" y="447"/>
                  </a:lnTo>
                  <a:lnTo>
                    <a:pt x="335" y="445"/>
                  </a:lnTo>
                  <a:lnTo>
                    <a:pt x="337" y="445"/>
                  </a:lnTo>
                  <a:lnTo>
                    <a:pt x="342" y="443"/>
                  </a:lnTo>
                  <a:lnTo>
                    <a:pt x="345" y="442"/>
                  </a:lnTo>
                  <a:lnTo>
                    <a:pt x="346" y="442"/>
                  </a:lnTo>
                  <a:lnTo>
                    <a:pt x="349" y="441"/>
                  </a:lnTo>
                  <a:lnTo>
                    <a:pt x="355" y="439"/>
                  </a:lnTo>
                  <a:lnTo>
                    <a:pt x="369" y="434"/>
                  </a:lnTo>
                  <a:lnTo>
                    <a:pt x="369" y="433"/>
                  </a:lnTo>
                  <a:lnTo>
                    <a:pt x="369" y="432"/>
                  </a:lnTo>
                  <a:lnTo>
                    <a:pt x="367" y="423"/>
                  </a:lnTo>
                  <a:lnTo>
                    <a:pt x="367" y="422"/>
                  </a:lnTo>
                  <a:lnTo>
                    <a:pt x="366" y="419"/>
                  </a:lnTo>
                  <a:lnTo>
                    <a:pt x="366" y="418"/>
                  </a:lnTo>
                  <a:lnTo>
                    <a:pt x="363" y="410"/>
                  </a:lnTo>
                  <a:lnTo>
                    <a:pt x="362" y="403"/>
                  </a:lnTo>
                  <a:lnTo>
                    <a:pt x="361" y="401"/>
                  </a:lnTo>
                  <a:lnTo>
                    <a:pt x="361" y="399"/>
                  </a:lnTo>
                  <a:lnTo>
                    <a:pt x="361" y="398"/>
                  </a:lnTo>
                  <a:lnTo>
                    <a:pt x="361" y="395"/>
                  </a:lnTo>
                  <a:lnTo>
                    <a:pt x="362" y="394"/>
                  </a:lnTo>
                  <a:lnTo>
                    <a:pt x="362" y="390"/>
                  </a:lnTo>
                  <a:lnTo>
                    <a:pt x="363" y="388"/>
                  </a:lnTo>
                  <a:lnTo>
                    <a:pt x="363" y="385"/>
                  </a:lnTo>
                  <a:lnTo>
                    <a:pt x="363" y="383"/>
                  </a:lnTo>
                  <a:lnTo>
                    <a:pt x="362" y="383"/>
                  </a:lnTo>
                  <a:lnTo>
                    <a:pt x="361" y="383"/>
                  </a:lnTo>
                  <a:lnTo>
                    <a:pt x="360" y="383"/>
                  </a:lnTo>
                  <a:lnTo>
                    <a:pt x="360" y="384"/>
                  </a:lnTo>
                  <a:lnTo>
                    <a:pt x="359" y="384"/>
                  </a:lnTo>
                  <a:lnTo>
                    <a:pt x="359" y="383"/>
                  </a:lnTo>
                  <a:lnTo>
                    <a:pt x="358" y="383"/>
                  </a:lnTo>
                  <a:lnTo>
                    <a:pt x="358" y="382"/>
                  </a:lnTo>
                  <a:lnTo>
                    <a:pt x="358" y="383"/>
                  </a:lnTo>
                  <a:lnTo>
                    <a:pt x="358" y="382"/>
                  </a:lnTo>
                  <a:lnTo>
                    <a:pt x="357" y="382"/>
                  </a:lnTo>
                  <a:lnTo>
                    <a:pt x="357" y="381"/>
                  </a:lnTo>
                  <a:lnTo>
                    <a:pt x="355" y="381"/>
                  </a:lnTo>
                  <a:lnTo>
                    <a:pt x="355" y="380"/>
                  </a:lnTo>
                  <a:lnTo>
                    <a:pt x="354" y="380"/>
                  </a:lnTo>
                  <a:lnTo>
                    <a:pt x="354" y="378"/>
                  </a:lnTo>
                  <a:lnTo>
                    <a:pt x="353" y="378"/>
                  </a:lnTo>
                  <a:lnTo>
                    <a:pt x="352" y="377"/>
                  </a:lnTo>
                  <a:lnTo>
                    <a:pt x="351" y="377"/>
                  </a:lnTo>
                  <a:lnTo>
                    <a:pt x="351" y="376"/>
                  </a:lnTo>
                  <a:lnTo>
                    <a:pt x="350" y="376"/>
                  </a:lnTo>
                  <a:lnTo>
                    <a:pt x="349" y="376"/>
                  </a:lnTo>
                  <a:lnTo>
                    <a:pt x="348" y="376"/>
                  </a:lnTo>
                  <a:lnTo>
                    <a:pt x="348" y="375"/>
                  </a:lnTo>
                  <a:lnTo>
                    <a:pt x="348" y="374"/>
                  </a:lnTo>
                  <a:lnTo>
                    <a:pt x="346" y="374"/>
                  </a:lnTo>
                  <a:lnTo>
                    <a:pt x="346" y="373"/>
                  </a:lnTo>
                  <a:lnTo>
                    <a:pt x="345" y="373"/>
                  </a:lnTo>
                  <a:lnTo>
                    <a:pt x="344" y="373"/>
                  </a:lnTo>
                  <a:lnTo>
                    <a:pt x="343" y="373"/>
                  </a:lnTo>
                  <a:lnTo>
                    <a:pt x="342" y="373"/>
                  </a:lnTo>
                  <a:lnTo>
                    <a:pt x="341" y="373"/>
                  </a:lnTo>
                  <a:lnTo>
                    <a:pt x="340" y="373"/>
                  </a:lnTo>
                  <a:lnTo>
                    <a:pt x="338" y="373"/>
                  </a:lnTo>
                  <a:lnTo>
                    <a:pt x="338" y="374"/>
                  </a:lnTo>
                  <a:lnTo>
                    <a:pt x="337" y="374"/>
                  </a:lnTo>
                  <a:lnTo>
                    <a:pt x="336" y="374"/>
                  </a:lnTo>
                  <a:lnTo>
                    <a:pt x="336" y="375"/>
                  </a:lnTo>
                  <a:lnTo>
                    <a:pt x="335" y="375"/>
                  </a:lnTo>
                  <a:lnTo>
                    <a:pt x="334" y="375"/>
                  </a:lnTo>
                  <a:lnTo>
                    <a:pt x="333" y="375"/>
                  </a:lnTo>
                  <a:lnTo>
                    <a:pt x="333" y="376"/>
                  </a:lnTo>
                  <a:lnTo>
                    <a:pt x="332" y="376"/>
                  </a:lnTo>
                  <a:lnTo>
                    <a:pt x="330" y="376"/>
                  </a:lnTo>
                  <a:lnTo>
                    <a:pt x="329" y="376"/>
                  </a:lnTo>
                  <a:lnTo>
                    <a:pt x="328" y="376"/>
                  </a:lnTo>
                  <a:lnTo>
                    <a:pt x="327" y="376"/>
                  </a:lnTo>
                  <a:lnTo>
                    <a:pt x="327" y="377"/>
                  </a:lnTo>
                  <a:lnTo>
                    <a:pt x="326" y="377"/>
                  </a:lnTo>
                  <a:lnTo>
                    <a:pt x="326" y="376"/>
                  </a:lnTo>
                  <a:lnTo>
                    <a:pt x="325" y="376"/>
                  </a:lnTo>
                  <a:lnTo>
                    <a:pt x="325" y="377"/>
                  </a:lnTo>
                  <a:lnTo>
                    <a:pt x="324" y="377"/>
                  </a:lnTo>
                  <a:lnTo>
                    <a:pt x="323" y="377"/>
                  </a:lnTo>
                  <a:lnTo>
                    <a:pt x="323" y="378"/>
                  </a:lnTo>
                  <a:lnTo>
                    <a:pt x="321" y="378"/>
                  </a:lnTo>
                  <a:lnTo>
                    <a:pt x="321" y="380"/>
                  </a:lnTo>
                  <a:lnTo>
                    <a:pt x="320" y="380"/>
                  </a:lnTo>
                  <a:lnTo>
                    <a:pt x="319" y="380"/>
                  </a:lnTo>
                  <a:lnTo>
                    <a:pt x="318" y="380"/>
                  </a:lnTo>
                  <a:lnTo>
                    <a:pt x="317" y="381"/>
                  </a:lnTo>
                  <a:lnTo>
                    <a:pt x="316" y="381"/>
                  </a:lnTo>
                  <a:lnTo>
                    <a:pt x="315" y="381"/>
                  </a:lnTo>
                  <a:lnTo>
                    <a:pt x="313" y="381"/>
                  </a:lnTo>
                  <a:lnTo>
                    <a:pt x="313" y="380"/>
                  </a:lnTo>
                  <a:lnTo>
                    <a:pt x="313" y="378"/>
                  </a:lnTo>
                  <a:lnTo>
                    <a:pt x="312" y="378"/>
                  </a:lnTo>
                  <a:lnTo>
                    <a:pt x="312" y="380"/>
                  </a:lnTo>
                  <a:lnTo>
                    <a:pt x="311" y="380"/>
                  </a:lnTo>
                  <a:lnTo>
                    <a:pt x="310" y="380"/>
                  </a:lnTo>
                  <a:lnTo>
                    <a:pt x="310" y="381"/>
                  </a:lnTo>
                  <a:lnTo>
                    <a:pt x="309" y="381"/>
                  </a:lnTo>
                  <a:lnTo>
                    <a:pt x="309" y="382"/>
                  </a:lnTo>
                  <a:lnTo>
                    <a:pt x="308" y="382"/>
                  </a:lnTo>
                  <a:lnTo>
                    <a:pt x="307" y="382"/>
                  </a:lnTo>
                  <a:lnTo>
                    <a:pt x="307" y="383"/>
                  </a:lnTo>
                  <a:lnTo>
                    <a:pt x="308" y="383"/>
                  </a:lnTo>
                  <a:lnTo>
                    <a:pt x="308" y="384"/>
                  </a:lnTo>
                  <a:lnTo>
                    <a:pt x="307" y="384"/>
                  </a:lnTo>
                  <a:lnTo>
                    <a:pt x="307" y="383"/>
                  </a:lnTo>
                  <a:lnTo>
                    <a:pt x="306" y="383"/>
                  </a:lnTo>
                  <a:lnTo>
                    <a:pt x="306" y="384"/>
                  </a:lnTo>
                  <a:lnTo>
                    <a:pt x="304" y="384"/>
                  </a:lnTo>
                  <a:lnTo>
                    <a:pt x="303" y="385"/>
                  </a:lnTo>
                  <a:lnTo>
                    <a:pt x="302" y="385"/>
                  </a:lnTo>
                  <a:lnTo>
                    <a:pt x="295" y="397"/>
                  </a:lnTo>
                  <a:lnTo>
                    <a:pt x="291" y="401"/>
                  </a:lnTo>
                  <a:lnTo>
                    <a:pt x="289" y="405"/>
                  </a:lnTo>
                  <a:lnTo>
                    <a:pt x="290" y="405"/>
                  </a:lnTo>
                  <a:lnTo>
                    <a:pt x="291" y="405"/>
                  </a:lnTo>
                  <a:lnTo>
                    <a:pt x="292" y="405"/>
                  </a:lnTo>
                  <a:lnTo>
                    <a:pt x="292" y="406"/>
                  </a:lnTo>
                  <a:lnTo>
                    <a:pt x="291" y="406"/>
                  </a:lnTo>
                  <a:lnTo>
                    <a:pt x="291" y="407"/>
                  </a:lnTo>
                  <a:lnTo>
                    <a:pt x="291" y="408"/>
                  </a:lnTo>
                  <a:lnTo>
                    <a:pt x="290" y="408"/>
                  </a:lnTo>
                  <a:lnTo>
                    <a:pt x="290" y="409"/>
                  </a:lnTo>
                  <a:lnTo>
                    <a:pt x="290" y="408"/>
                  </a:lnTo>
                  <a:lnTo>
                    <a:pt x="290" y="409"/>
                  </a:lnTo>
                  <a:lnTo>
                    <a:pt x="290" y="410"/>
                  </a:lnTo>
                  <a:lnTo>
                    <a:pt x="291" y="410"/>
                  </a:lnTo>
                  <a:lnTo>
                    <a:pt x="291" y="411"/>
                  </a:lnTo>
                  <a:lnTo>
                    <a:pt x="290" y="411"/>
                  </a:lnTo>
                  <a:lnTo>
                    <a:pt x="290" y="412"/>
                  </a:lnTo>
                  <a:lnTo>
                    <a:pt x="291" y="412"/>
                  </a:lnTo>
                  <a:lnTo>
                    <a:pt x="291" y="414"/>
                  </a:lnTo>
                  <a:lnTo>
                    <a:pt x="290" y="414"/>
                  </a:lnTo>
                  <a:lnTo>
                    <a:pt x="289" y="414"/>
                  </a:lnTo>
                  <a:lnTo>
                    <a:pt x="289" y="415"/>
                  </a:lnTo>
                  <a:lnTo>
                    <a:pt x="287" y="415"/>
                  </a:lnTo>
                  <a:lnTo>
                    <a:pt x="287" y="416"/>
                  </a:lnTo>
                  <a:lnTo>
                    <a:pt x="287" y="417"/>
                  </a:lnTo>
                  <a:lnTo>
                    <a:pt x="289" y="417"/>
                  </a:lnTo>
                  <a:lnTo>
                    <a:pt x="289" y="418"/>
                  </a:lnTo>
                  <a:lnTo>
                    <a:pt x="287" y="418"/>
                  </a:lnTo>
                  <a:lnTo>
                    <a:pt x="289" y="418"/>
                  </a:lnTo>
                  <a:lnTo>
                    <a:pt x="287" y="418"/>
                  </a:lnTo>
                  <a:lnTo>
                    <a:pt x="287" y="419"/>
                  </a:lnTo>
                  <a:lnTo>
                    <a:pt x="287" y="420"/>
                  </a:lnTo>
                  <a:lnTo>
                    <a:pt x="286" y="420"/>
                  </a:lnTo>
                  <a:lnTo>
                    <a:pt x="286" y="422"/>
                  </a:lnTo>
                  <a:lnTo>
                    <a:pt x="285" y="422"/>
                  </a:lnTo>
                  <a:lnTo>
                    <a:pt x="284" y="422"/>
                  </a:lnTo>
                  <a:lnTo>
                    <a:pt x="283" y="422"/>
                  </a:lnTo>
                  <a:lnTo>
                    <a:pt x="283" y="423"/>
                  </a:lnTo>
                  <a:lnTo>
                    <a:pt x="282" y="423"/>
                  </a:lnTo>
                  <a:lnTo>
                    <a:pt x="281" y="423"/>
                  </a:lnTo>
                  <a:lnTo>
                    <a:pt x="281" y="424"/>
                  </a:lnTo>
                  <a:lnTo>
                    <a:pt x="279" y="424"/>
                  </a:lnTo>
                  <a:lnTo>
                    <a:pt x="279" y="425"/>
                  </a:lnTo>
                  <a:lnTo>
                    <a:pt x="278" y="425"/>
                  </a:lnTo>
                  <a:lnTo>
                    <a:pt x="277" y="425"/>
                  </a:lnTo>
                  <a:lnTo>
                    <a:pt x="277" y="426"/>
                  </a:lnTo>
                  <a:lnTo>
                    <a:pt x="276" y="426"/>
                  </a:lnTo>
                  <a:lnTo>
                    <a:pt x="276" y="427"/>
                  </a:lnTo>
                  <a:lnTo>
                    <a:pt x="276" y="428"/>
                  </a:lnTo>
                  <a:lnTo>
                    <a:pt x="275" y="428"/>
                  </a:lnTo>
                  <a:lnTo>
                    <a:pt x="276" y="428"/>
                  </a:lnTo>
                  <a:lnTo>
                    <a:pt x="276" y="429"/>
                  </a:lnTo>
                  <a:lnTo>
                    <a:pt x="275" y="431"/>
                  </a:lnTo>
                  <a:lnTo>
                    <a:pt x="276" y="431"/>
                  </a:lnTo>
                  <a:lnTo>
                    <a:pt x="276" y="432"/>
                  </a:lnTo>
                  <a:lnTo>
                    <a:pt x="276" y="433"/>
                  </a:lnTo>
                  <a:lnTo>
                    <a:pt x="276" y="434"/>
                  </a:lnTo>
                  <a:lnTo>
                    <a:pt x="276" y="435"/>
                  </a:lnTo>
                  <a:lnTo>
                    <a:pt x="275" y="436"/>
                  </a:lnTo>
                  <a:lnTo>
                    <a:pt x="276" y="436"/>
                  </a:lnTo>
                  <a:lnTo>
                    <a:pt x="275" y="436"/>
                  </a:lnTo>
                  <a:lnTo>
                    <a:pt x="275" y="437"/>
                  </a:lnTo>
                  <a:lnTo>
                    <a:pt x="274" y="439"/>
                  </a:lnTo>
                  <a:lnTo>
                    <a:pt x="275" y="439"/>
                  </a:lnTo>
                  <a:lnTo>
                    <a:pt x="275" y="440"/>
                  </a:lnTo>
                  <a:lnTo>
                    <a:pt x="274" y="440"/>
                  </a:lnTo>
                  <a:lnTo>
                    <a:pt x="274" y="441"/>
                  </a:lnTo>
                  <a:lnTo>
                    <a:pt x="274" y="442"/>
                  </a:lnTo>
                  <a:lnTo>
                    <a:pt x="275" y="442"/>
                  </a:lnTo>
                  <a:lnTo>
                    <a:pt x="274" y="442"/>
                  </a:lnTo>
                  <a:lnTo>
                    <a:pt x="274" y="443"/>
                  </a:lnTo>
                  <a:lnTo>
                    <a:pt x="275" y="443"/>
                  </a:lnTo>
                  <a:lnTo>
                    <a:pt x="275" y="444"/>
                  </a:lnTo>
                  <a:lnTo>
                    <a:pt x="275" y="445"/>
                  </a:lnTo>
                  <a:lnTo>
                    <a:pt x="274" y="445"/>
                  </a:lnTo>
                  <a:lnTo>
                    <a:pt x="275" y="445"/>
                  </a:lnTo>
                  <a:lnTo>
                    <a:pt x="275" y="447"/>
                  </a:lnTo>
                  <a:lnTo>
                    <a:pt x="274" y="447"/>
                  </a:lnTo>
                  <a:lnTo>
                    <a:pt x="275" y="447"/>
                  </a:lnTo>
                  <a:lnTo>
                    <a:pt x="275" y="448"/>
                  </a:lnTo>
                  <a:lnTo>
                    <a:pt x="275" y="449"/>
                  </a:lnTo>
                  <a:lnTo>
                    <a:pt x="275" y="450"/>
                  </a:lnTo>
                  <a:lnTo>
                    <a:pt x="275" y="451"/>
                  </a:lnTo>
                  <a:lnTo>
                    <a:pt x="275" y="452"/>
                  </a:lnTo>
                  <a:lnTo>
                    <a:pt x="275" y="453"/>
                  </a:lnTo>
                  <a:lnTo>
                    <a:pt x="275" y="454"/>
                  </a:lnTo>
                  <a:lnTo>
                    <a:pt x="275" y="456"/>
                  </a:lnTo>
                  <a:lnTo>
                    <a:pt x="275" y="457"/>
                  </a:lnTo>
                  <a:lnTo>
                    <a:pt x="275" y="458"/>
                  </a:lnTo>
                  <a:lnTo>
                    <a:pt x="274" y="458"/>
                  </a:lnTo>
                  <a:lnTo>
                    <a:pt x="274" y="459"/>
                  </a:lnTo>
                  <a:lnTo>
                    <a:pt x="274" y="460"/>
                  </a:lnTo>
                  <a:lnTo>
                    <a:pt x="273" y="460"/>
                  </a:lnTo>
                  <a:lnTo>
                    <a:pt x="272" y="460"/>
                  </a:lnTo>
                  <a:lnTo>
                    <a:pt x="272" y="461"/>
                  </a:lnTo>
                  <a:lnTo>
                    <a:pt x="270" y="461"/>
                  </a:lnTo>
                  <a:lnTo>
                    <a:pt x="270" y="462"/>
                  </a:lnTo>
                  <a:lnTo>
                    <a:pt x="269" y="462"/>
                  </a:lnTo>
                  <a:lnTo>
                    <a:pt x="269" y="464"/>
                  </a:lnTo>
                  <a:lnTo>
                    <a:pt x="269" y="465"/>
                  </a:lnTo>
                  <a:lnTo>
                    <a:pt x="268" y="466"/>
                  </a:lnTo>
                  <a:lnTo>
                    <a:pt x="267" y="467"/>
                  </a:lnTo>
                  <a:lnTo>
                    <a:pt x="267" y="468"/>
                  </a:lnTo>
                  <a:lnTo>
                    <a:pt x="266" y="468"/>
                  </a:lnTo>
                  <a:lnTo>
                    <a:pt x="266" y="467"/>
                  </a:lnTo>
                  <a:lnTo>
                    <a:pt x="266" y="466"/>
                  </a:lnTo>
                  <a:lnTo>
                    <a:pt x="266" y="465"/>
                  </a:lnTo>
                  <a:lnTo>
                    <a:pt x="265" y="464"/>
                  </a:lnTo>
                  <a:lnTo>
                    <a:pt x="265" y="462"/>
                  </a:lnTo>
                  <a:lnTo>
                    <a:pt x="265" y="461"/>
                  </a:lnTo>
                  <a:lnTo>
                    <a:pt x="265" y="460"/>
                  </a:lnTo>
                  <a:lnTo>
                    <a:pt x="265" y="459"/>
                  </a:lnTo>
                  <a:lnTo>
                    <a:pt x="264" y="458"/>
                  </a:lnTo>
                  <a:lnTo>
                    <a:pt x="264" y="457"/>
                  </a:lnTo>
                  <a:lnTo>
                    <a:pt x="264" y="456"/>
                  </a:lnTo>
                  <a:lnTo>
                    <a:pt x="264" y="454"/>
                  </a:lnTo>
                  <a:lnTo>
                    <a:pt x="264" y="453"/>
                  </a:lnTo>
                  <a:lnTo>
                    <a:pt x="262" y="453"/>
                  </a:lnTo>
                  <a:lnTo>
                    <a:pt x="262" y="452"/>
                  </a:lnTo>
                  <a:lnTo>
                    <a:pt x="262" y="451"/>
                  </a:lnTo>
                  <a:lnTo>
                    <a:pt x="262" y="450"/>
                  </a:lnTo>
                  <a:lnTo>
                    <a:pt x="261" y="450"/>
                  </a:lnTo>
                  <a:lnTo>
                    <a:pt x="261" y="449"/>
                  </a:lnTo>
                  <a:lnTo>
                    <a:pt x="260" y="449"/>
                  </a:lnTo>
                  <a:lnTo>
                    <a:pt x="260" y="448"/>
                  </a:lnTo>
                  <a:lnTo>
                    <a:pt x="259" y="448"/>
                  </a:lnTo>
                  <a:lnTo>
                    <a:pt x="259" y="447"/>
                  </a:lnTo>
                  <a:lnTo>
                    <a:pt x="258" y="447"/>
                  </a:lnTo>
                  <a:lnTo>
                    <a:pt x="257" y="445"/>
                  </a:lnTo>
                  <a:lnTo>
                    <a:pt x="256" y="445"/>
                  </a:lnTo>
                  <a:lnTo>
                    <a:pt x="254" y="445"/>
                  </a:lnTo>
                  <a:lnTo>
                    <a:pt x="253" y="444"/>
                  </a:lnTo>
                  <a:lnTo>
                    <a:pt x="252" y="444"/>
                  </a:lnTo>
                  <a:lnTo>
                    <a:pt x="251" y="444"/>
                  </a:lnTo>
                  <a:lnTo>
                    <a:pt x="250" y="444"/>
                  </a:lnTo>
                  <a:lnTo>
                    <a:pt x="248" y="444"/>
                  </a:lnTo>
                  <a:lnTo>
                    <a:pt x="247" y="444"/>
                  </a:lnTo>
                  <a:lnTo>
                    <a:pt x="245" y="444"/>
                  </a:lnTo>
                  <a:lnTo>
                    <a:pt x="244" y="444"/>
                  </a:lnTo>
                  <a:lnTo>
                    <a:pt x="244" y="443"/>
                  </a:lnTo>
                  <a:lnTo>
                    <a:pt x="243" y="443"/>
                  </a:lnTo>
                  <a:lnTo>
                    <a:pt x="242" y="443"/>
                  </a:lnTo>
                  <a:lnTo>
                    <a:pt x="241" y="443"/>
                  </a:lnTo>
                  <a:lnTo>
                    <a:pt x="241" y="442"/>
                  </a:lnTo>
                  <a:lnTo>
                    <a:pt x="240" y="442"/>
                  </a:lnTo>
                  <a:lnTo>
                    <a:pt x="239" y="441"/>
                  </a:lnTo>
                  <a:lnTo>
                    <a:pt x="237" y="441"/>
                  </a:lnTo>
                  <a:lnTo>
                    <a:pt x="237" y="440"/>
                  </a:lnTo>
                  <a:lnTo>
                    <a:pt x="236" y="440"/>
                  </a:lnTo>
                  <a:lnTo>
                    <a:pt x="236" y="439"/>
                  </a:lnTo>
                  <a:lnTo>
                    <a:pt x="235" y="439"/>
                  </a:lnTo>
                  <a:lnTo>
                    <a:pt x="235" y="437"/>
                  </a:lnTo>
                  <a:lnTo>
                    <a:pt x="235" y="439"/>
                  </a:lnTo>
                  <a:lnTo>
                    <a:pt x="235" y="443"/>
                  </a:lnTo>
                  <a:lnTo>
                    <a:pt x="235" y="447"/>
                  </a:lnTo>
                  <a:lnTo>
                    <a:pt x="236" y="450"/>
                  </a:lnTo>
                  <a:lnTo>
                    <a:pt x="236" y="454"/>
                  </a:lnTo>
                  <a:lnTo>
                    <a:pt x="236" y="458"/>
                  </a:lnTo>
                  <a:lnTo>
                    <a:pt x="236" y="460"/>
                  </a:lnTo>
                  <a:lnTo>
                    <a:pt x="237" y="464"/>
                  </a:lnTo>
                  <a:lnTo>
                    <a:pt x="237" y="466"/>
                  </a:lnTo>
                  <a:lnTo>
                    <a:pt x="237" y="467"/>
                  </a:lnTo>
                  <a:lnTo>
                    <a:pt x="237" y="469"/>
                  </a:lnTo>
                  <a:lnTo>
                    <a:pt x="237" y="470"/>
                  </a:lnTo>
                  <a:lnTo>
                    <a:pt x="237" y="473"/>
                  </a:lnTo>
                  <a:lnTo>
                    <a:pt x="237" y="474"/>
                  </a:lnTo>
                  <a:lnTo>
                    <a:pt x="237" y="476"/>
                  </a:lnTo>
                  <a:lnTo>
                    <a:pt x="237" y="477"/>
                  </a:lnTo>
                  <a:lnTo>
                    <a:pt x="231" y="477"/>
                  </a:lnTo>
                  <a:lnTo>
                    <a:pt x="230" y="477"/>
                  </a:lnTo>
                  <a:lnTo>
                    <a:pt x="228" y="477"/>
                  </a:lnTo>
                  <a:lnTo>
                    <a:pt x="226" y="477"/>
                  </a:lnTo>
                  <a:lnTo>
                    <a:pt x="225" y="478"/>
                  </a:lnTo>
                  <a:lnTo>
                    <a:pt x="224" y="478"/>
                  </a:lnTo>
                  <a:lnTo>
                    <a:pt x="222" y="479"/>
                  </a:lnTo>
                  <a:lnTo>
                    <a:pt x="219" y="482"/>
                  </a:lnTo>
                  <a:lnTo>
                    <a:pt x="218" y="483"/>
                  </a:lnTo>
                  <a:lnTo>
                    <a:pt x="216" y="484"/>
                  </a:lnTo>
                  <a:lnTo>
                    <a:pt x="215" y="485"/>
                  </a:lnTo>
                  <a:lnTo>
                    <a:pt x="214" y="486"/>
                  </a:lnTo>
                  <a:lnTo>
                    <a:pt x="213" y="487"/>
                  </a:lnTo>
                  <a:lnTo>
                    <a:pt x="211" y="488"/>
                  </a:lnTo>
                  <a:lnTo>
                    <a:pt x="211" y="490"/>
                  </a:lnTo>
                  <a:lnTo>
                    <a:pt x="210" y="491"/>
                  </a:lnTo>
                  <a:lnTo>
                    <a:pt x="209" y="492"/>
                  </a:lnTo>
                  <a:lnTo>
                    <a:pt x="209" y="493"/>
                  </a:lnTo>
                  <a:lnTo>
                    <a:pt x="209" y="494"/>
                  </a:lnTo>
                  <a:lnTo>
                    <a:pt x="208" y="495"/>
                  </a:lnTo>
                  <a:lnTo>
                    <a:pt x="208" y="496"/>
                  </a:lnTo>
                  <a:lnTo>
                    <a:pt x="208" y="498"/>
                  </a:lnTo>
                  <a:lnTo>
                    <a:pt x="208" y="499"/>
                  </a:lnTo>
                  <a:lnTo>
                    <a:pt x="207" y="500"/>
                  </a:lnTo>
                  <a:lnTo>
                    <a:pt x="207" y="501"/>
                  </a:lnTo>
                  <a:lnTo>
                    <a:pt x="207" y="502"/>
                  </a:lnTo>
                  <a:lnTo>
                    <a:pt x="207" y="503"/>
                  </a:lnTo>
                  <a:lnTo>
                    <a:pt x="207" y="506"/>
                  </a:lnTo>
                  <a:lnTo>
                    <a:pt x="207" y="507"/>
                  </a:lnTo>
                  <a:lnTo>
                    <a:pt x="207" y="508"/>
                  </a:lnTo>
                  <a:lnTo>
                    <a:pt x="207" y="510"/>
                  </a:lnTo>
                  <a:lnTo>
                    <a:pt x="206" y="511"/>
                  </a:lnTo>
                  <a:lnTo>
                    <a:pt x="206" y="513"/>
                  </a:lnTo>
                  <a:lnTo>
                    <a:pt x="206" y="516"/>
                  </a:lnTo>
                  <a:lnTo>
                    <a:pt x="206" y="518"/>
                  </a:lnTo>
                  <a:lnTo>
                    <a:pt x="206" y="521"/>
                  </a:lnTo>
                  <a:lnTo>
                    <a:pt x="206" y="525"/>
                  </a:lnTo>
                  <a:lnTo>
                    <a:pt x="206" y="526"/>
                  </a:lnTo>
                  <a:lnTo>
                    <a:pt x="206" y="528"/>
                  </a:lnTo>
                  <a:lnTo>
                    <a:pt x="206" y="530"/>
                  </a:lnTo>
                  <a:lnTo>
                    <a:pt x="206" y="534"/>
                  </a:lnTo>
                  <a:lnTo>
                    <a:pt x="206" y="535"/>
                  </a:lnTo>
                  <a:lnTo>
                    <a:pt x="206" y="537"/>
                  </a:lnTo>
                  <a:lnTo>
                    <a:pt x="207" y="541"/>
                  </a:lnTo>
                  <a:lnTo>
                    <a:pt x="207" y="544"/>
                  </a:lnTo>
                  <a:lnTo>
                    <a:pt x="208" y="547"/>
                  </a:lnTo>
                  <a:lnTo>
                    <a:pt x="209" y="551"/>
                  </a:lnTo>
                  <a:lnTo>
                    <a:pt x="211" y="554"/>
                  </a:lnTo>
                  <a:lnTo>
                    <a:pt x="213" y="558"/>
                  </a:lnTo>
                  <a:lnTo>
                    <a:pt x="215" y="561"/>
                  </a:lnTo>
                  <a:lnTo>
                    <a:pt x="216" y="565"/>
                  </a:lnTo>
                  <a:lnTo>
                    <a:pt x="218" y="568"/>
                  </a:lnTo>
                  <a:lnTo>
                    <a:pt x="219" y="571"/>
                  </a:lnTo>
                  <a:lnTo>
                    <a:pt x="222" y="575"/>
                  </a:lnTo>
                  <a:lnTo>
                    <a:pt x="223" y="579"/>
                  </a:lnTo>
                  <a:lnTo>
                    <a:pt x="227" y="588"/>
                  </a:lnTo>
                  <a:lnTo>
                    <a:pt x="230" y="593"/>
                  </a:lnTo>
                  <a:lnTo>
                    <a:pt x="232" y="596"/>
                  </a:lnTo>
                  <a:lnTo>
                    <a:pt x="231" y="596"/>
                  </a:lnTo>
                  <a:lnTo>
                    <a:pt x="230" y="597"/>
                  </a:lnTo>
                  <a:lnTo>
                    <a:pt x="228" y="599"/>
                  </a:lnTo>
                  <a:lnTo>
                    <a:pt x="227" y="599"/>
                  </a:lnTo>
                  <a:lnTo>
                    <a:pt x="226" y="600"/>
                  </a:lnTo>
                  <a:lnTo>
                    <a:pt x="225" y="601"/>
                  </a:lnTo>
                  <a:lnTo>
                    <a:pt x="224" y="601"/>
                  </a:lnTo>
                  <a:lnTo>
                    <a:pt x="224" y="602"/>
                  </a:lnTo>
                  <a:lnTo>
                    <a:pt x="223" y="603"/>
                  </a:lnTo>
                  <a:lnTo>
                    <a:pt x="222" y="604"/>
                  </a:lnTo>
                  <a:lnTo>
                    <a:pt x="220" y="605"/>
                  </a:lnTo>
                  <a:lnTo>
                    <a:pt x="219" y="606"/>
                  </a:lnTo>
                  <a:lnTo>
                    <a:pt x="219" y="608"/>
                  </a:lnTo>
                  <a:lnTo>
                    <a:pt x="216" y="611"/>
                  </a:lnTo>
                  <a:lnTo>
                    <a:pt x="215" y="612"/>
                  </a:lnTo>
                  <a:lnTo>
                    <a:pt x="215" y="613"/>
                  </a:lnTo>
                  <a:lnTo>
                    <a:pt x="214" y="613"/>
                  </a:lnTo>
                  <a:lnTo>
                    <a:pt x="210" y="618"/>
                  </a:lnTo>
                  <a:lnTo>
                    <a:pt x="208" y="621"/>
                  </a:lnTo>
                  <a:lnTo>
                    <a:pt x="207" y="622"/>
                  </a:lnTo>
                  <a:lnTo>
                    <a:pt x="207" y="623"/>
                  </a:lnTo>
                  <a:lnTo>
                    <a:pt x="206" y="628"/>
                  </a:lnTo>
                  <a:lnTo>
                    <a:pt x="205" y="631"/>
                  </a:lnTo>
                  <a:lnTo>
                    <a:pt x="202" y="636"/>
                  </a:lnTo>
                  <a:lnTo>
                    <a:pt x="202" y="637"/>
                  </a:lnTo>
                  <a:lnTo>
                    <a:pt x="203" y="638"/>
                  </a:lnTo>
                  <a:lnTo>
                    <a:pt x="203" y="639"/>
                  </a:lnTo>
                  <a:lnTo>
                    <a:pt x="206" y="645"/>
                  </a:lnTo>
                  <a:lnTo>
                    <a:pt x="207" y="645"/>
                  </a:lnTo>
                  <a:lnTo>
                    <a:pt x="207" y="646"/>
                  </a:lnTo>
                  <a:lnTo>
                    <a:pt x="208" y="647"/>
                  </a:lnTo>
                  <a:lnTo>
                    <a:pt x="209" y="648"/>
                  </a:lnTo>
                  <a:lnTo>
                    <a:pt x="214" y="653"/>
                  </a:lnTo>
                  <a:lnTo>
                    <a:pt x="215" y="654"/>
                  </a:lnTo>
                  <a:lnTo>
                    <a:pt x="216" y="655"/>
                  </a:lnTo>
                  <a:lnTo>
                    <a:pt x="217" y="656"/>
                  </a:lnTo>
                  <a:lnTo>
                    <a:pt x="218" y="658"/>
                  </a:lnTo>
                  <a:lnTo>
                    <a:pt x="218" y="659"/>
                  </a:lnTo>
                  <a:lnTo>
                    <a:pt x="218" y="660"/>
                  </a:lnTo>
                  <a:lnTo>
                    <a:pt x="219" y="660"/>
                  </a:lnTo>
                  <a:lnTo>
                    <a:pt x="219" y="661"/>
                  </a:lnTo>
                  <a:lnTo>
                    <a:pt x="219" y="662"/>
                  </a:lnTo>
                  <a:lnTo>
                    <a:pt x="218" y="662"/>
                  </a:lnTo>
                  <a:lnTo>
                    <a:pt x="218" y="663"/>
                  </a:lnTo>
                  <a:lnTo>
                    <a:pt x="218" y="664"/>
                  </a:lnTo>
                  <a:lnTo>
                    <a:pt x="217" y="665"/>
                  </a:lnTo>
                  <a:lnTo>
                    <a:pt x="216" y="667"/>
                  </a:lnTo>
                  <a:lnTo>
                    <a:pt x="216" y="668"/>
                  </a:lnTo>
                  <a:lnTo>
                    <a:pt x="216" y="669"/>
                  </a:lnTo>
                  <a:lnTo>
                    <a:pt x="216" y="672"/>
                  </a:lnTo>
                  <a:lnTo>
                    <a:pt x="216" y="673"/>
                  </a:lnTo>
                  <a:lnTo>
                    <a:pt x="215" y="675"/>
                  </a:lnTo>
                  <a:lnTo>
                    <a:pt x="215" y="677"/>
                  </a:lnTo>
                  <a:lnTo>
                    <a:pt x="215" y="678"/>
                  </a:lnTo>
                  <a:lnTo>
                    <a:pt x="215" y="680"/>
                  </a:lnTo>
                  <a:lnTo>
                    <a:pt x="214" y="680"/>
                  </a:lnTo>
                  <a:lnTo>
                    <a:pt x="214" y="681"/>
                  </a:lnTo>
                  <a:lnTo>
                    <a:pt x="213" y="682"/>
                  </a:lnTo>
                  <a:lnTo>
                    <a:pt x="211" y="685"/>
                  </a:lnTo>
                  <a:lnTo>
                    <a:pt x="209" y="689"/>
                  </a:lnTo>
                  <a:lnTo>
                    <a:pt x="208" y="692"/>
                  </a:lnTo>
                  <a:lnTo>
                    <a:pt x="208" y="693"/>
                  </a:lnTo>
                  <a:lnTo>
                    <a:pt x="207" y="694"/>
                  </a:lnTo>
                  <a:lnTo>
                    <a:pt x="207" y="696"/>
                  </a:lnTo>
                  <a:lnTo>
                    <a:pt x="207" y="697"/>
                  </a:lnTo>
                  <a:lnTo>
                    <a:pt x="206" y="701"/>
                  </a:lnTo>
                  <a:lnTo>
                    <a:pt x="206" y="702"/>
                  </a:lnTo>
                  <a:lnTo>
                    <a:pt x="206" y="703"/>
                  </a:lnTo>
                  <a:lnTo>
                    <a:pt x="205" y="704"/>
                  </a:lnTo>
                  <a:lnTo>
                    <a:pt x="203" y="705"/>
                  </a:lnTo>
                  <a:lnTo>
                    <a:pt x="202" y="706"/>
                  </a:lnTo>
                  <a:lnTo>
                    <a:pt x="198" y="709"/>
                  </a:lnTo>
                  <a:lnTo>
                    <a:pt x="197" y="709"/>
                  </a:lnTo>
                  <a:lnTo>
                    <a:pt x="194" y="710"/>
                  </a:lnTo>
                  <a:lnTo>
                    <a:pt x="192" y="712"/>
                  </a:lnTo>
                  <a:lnTo>
                    <a:pt x="189" y="713"/>
                  </a:lnTo>
                  <a:lnTo>
                    <a:pt x="186" y="714"/>
                  </a:lnTo>
                  <a:lnTo>
                    <a:pt x="184" y="715"/>
                  </a:lnTo>
                  <a:lnTo>
                    <a:pt x="183" y="715"/>
                  </a:lnTo>
                  <a:lnTo>
                    <a:pt x="182" y="717"/>
                  </a:lnTo>
                  <a:lnTo>
                    <a:pt x="181" y="717"/>
                  </a:lnTo>
                  <a:lnTo>
                    <a:pt x="177" y="715"/>
                  </a:lnTo>
                  <a:lnTo>
                    <a:pt x="176" y="715"/>
                  </a:lnTo>
                  <a:lnTo>
                    <a:pt x="175" y="714"/>
                  </a:lnTo>
                  <a:lnTo>
                    <a:pt x="173" y="713"/>
                  </a:lnTo>
                  <a:lnTo>
                    <a:pt x="172" y="713"/>
                  </a:lnTo>
                  <a:lnTo>
                    <a:pt x="171" y="713"/>
                  </a:lnTo>
                  <a:lnTo>
                    <a:pt x="171" y="712"/>
                  </a:lnTo>
                  <a:lnTo>
                    <a:pt x="169" y="712"/>
                  </a:lnTo>
                  <a:lnTo>
                    <a:pt x="168" y="712"/>
                  </a:lnTo>
                  <a:lnTo>
                    <a:pt x="166" y="712"/>
                  </a:lnTo>
                  <a:lnTo>
                    <a:pt x="165" y="712"/>
                  </a:lnTo>
                  <a:lnTo>
                    <a:pt x="164" y="712"/>
                  </a:lnTo>
                  <a:lnTo>
                    <a:pt x="163" y="712"/>
                  </a:lnTo>
                  <a:lnTo>
                    <a:pt x="160" y="714"/>
                  </a:lnTo>
                  <a:lnTo>
                    <a:pt x="159" y="714"/>
                  </a:lnTo>
                  <a:lnTo>
                    <a:pt x="158" y="714"/>
                  </a:lnTo>
                  <a:lnTo>
                    <a:pt x="157" y="714"/>
                  </a:lnTo>
                  <a:lnTo>
                    <a:pt x="156" y="714"/>
                  </a:lnTo>
                  <a:lnTo>
                    <a:pt x="155" y="714"/>
                  </a:lnTo>
                  <a:lnTo>
                    <a:pt x="154" y="714"/>
                  </a:lnTo>
                  <a:lnTo>
                    <a:pt x="152" y="714"/>
                  </a:lnTo>
                  <a:lnTo>
                    <a:pt x="151" y="714"/>
                  </a:lnTo>
                  <a:lnTo>
                    <a:pt x="150" y="714"/>
                  </a:lnTo>
                  <a:lnTo>
                    <a:pt x="149" y="714"/>
                  </a:lnTo>
                  <a:lnTo>
                    <a:pt x="148" y="713"/>
                  </a:lnTo>
                  <a:lnTo>
                    <a:pt x="148" y="712"/>
                  </a:lnTo>
                  <a:lnTo>
                    <a:pt x="147" y="712"/>
                  </a:lnTo>
                  <a:lnTo>
                    <a:pt x="147" y="711"/>
                  </a:lnTo>
                  <a:lnTo>
                    <a:pt x="143" y="709"/>
                  </a:lnTo>
                  <a:lnTo>
                    <a:pt x="142" y="707"/>
                  </a:lnTo>
                  <a:lnTo>
                    <a:pt x="141" y="707"/>
                  </a:lnTo>
                  <a:lnTo>
                    <a:pt x="140" y="707"/>
                  </a:lnTo>
                  <a:lnTo>
                    <a:pt x="139" y="706"/>
                  </a:lnTo>
                  <a:lnTo>
                    <a:pt x="138" y="706"/>
                  </a:lnTo>
                  <a:lnTo>
                    <a:pt x="137" y="705"/>
                  </a:lnTo>
                  <a:lnTo>
                    <a:pt x="135" y="705"/>
                  </a:lnTo>
                  <a:lnTo>
                    <a:pt x="134" y="705"/>
                  </a:lnTo>
                  <a:lnTo>
                    <a:pt x="132" y="704"/>
                  </a:lnTo>
                  <a:lnTo>
                    <a:pt x="130" y="704"/>
                  </a:lnTo>
                  <a:lnTo>
                    <a:pt x="127" y="703"/>
                  </a:lnTo>
                  <a:lnTo>
                    <a:pt x="126" y="703"/>
                  </a:lnTo>
                  <a:lnTo>
                    <a:pt x="125" y="703"/>
                  </a:lnTo>
                  <a:lnTo>
                    <a:pt x="123" y="702"/>
                  </a:lnTo>
                  <a:lnTo>
                    <a:pt x="122" y="702"/>
                  </a:lnTo>
                  <a:lnTo>
                    <a:pt x="121" y="701"/>
                  </a:lnTo>
                  <a:lnTo>
                    <a:pt x="120" y="700"/>
                  </a:lnTo>
                  <a:lnTo>
                    <a:pt x="118" y="700"/>
                  </a:lnTo>
                  <a:lnTo>
                    <a:pt x="118" y="698"/>
                  </a:lnTo>
                  <a:lnTo>
                    <a:pt x="117" y="698"/>
                  </a:lnTo>
                  <a:lnTo>
                    <a:pt x="116" y="698"/>
                  </a:lnTo>
                  <a:lnTo>
                    <a:pt x="115" y="698"/>
                  </a:lnTo>
                  <a:lnTo>
                    <a:pt x="114" y="698"/>
                  </a:lnTo>
                  <a:lnTo>
                    <a:pt x="110" y="698"/>
                  </a:lnTo>
                  <a:lnTo>
                    <a:pt x="109" y="697"/>
                  </a:lnTo>
                  <a:lnTo>
                    <a:pt x="108" y="697"/>
                  </a:lnTo>
                  <a:lnTo>
                    <a:pt x="106" y="697"/>
                  </a:lnTo>
                  <a:lnTo>
                    <a:pt x="105" y="697"/>
                  </a:lnTo>
                  <a:lnTo>
                    <a:pt x="104" y="696"/>
                  </a:lnTo>
                  <a:lnTo>
                    <a:pt x="103" y="696"/>
                  </a:lnTo>
                  <a:lnTo>
                    <a:pt x="101" y="696"/>
                  </a:lnTo>
                  <a:lnTo>
                    <a:pt x="100" y="696"/>
                  </a:lnTo>
                  <a:lnTo>
                    <a:pt x="99" y="696"/>
                  </a:lnTo>
                  <a:lnTo>
                    <a:pt x="97" y="696"/>
                  </a:lnTo>
                  <a:lnTo>
                    <a:pt x="96" y="696"/>
                  </a:lnTo>
                  <a:lnTo>
                    <a:pt x="95" y="696"/>
                  </a:lnTo>
                  <a:lnTo>
                    <a:pt x="92" y="696"/>
                  </a:lnTo>
                  <a:lnTo>
                    <a:pt x="91" y="696"/>
                  </a:lnTo>
                  <a:lnTo>
                    <a:pt x="90" y="696"/>
                  </a:lnTo>
                  <a:lnTo>
                    <a:pt x="89" y="696"/>
                  </a:lnTo>
                  <a:lnTo>
                    <a:pt x="88" y="696"/>
                  </a:lnTo>
                  <a:lnTo>
                    <a:pt x="85" y="695"/>
                  </a:lnTo>
                  <a:lnTo>
                    <a:pt x="84" y="695"/>
                  </a:lnTo>
                  <a:lnTo>
                    <a:pt x="83" y="694"/>
                  </a:lnTo>
                  <a:lnTo>
                    <a:pt x="82" y="694"/>
                  </a:lnTo>
                  <a:lnTo>
                    <a:pt x="81" y="693"/>
                  </a:lnTo>
                  <a:lnTo>
                    <a:pt x="80" y="692"/>
                  </a:lnTo>
                  <a:lnTo>
                    <a:pt x="79" y="692"/>
                  </a:lnTo>
                  <a:lnTo>
                    <a:pt x="78" y="690"/>
                  </a:lnTo>
                  <a:lnTo>
                    <a:pt x="76" y="689"/>
                  </a:lnTo>
                  <a:lnTo>
                    <a:pt x="75" y="689"/>
                  </a:lnTo>
                  <a:lnTo>
                    <a:pt x="75" y="688"/>
                  </a:lnTo>
                  <a:lnTo>
                    <a:pt x="74" y="688"/>
                  </a:lnTo>
                  <a:lnTo>
                    <a:pt x="73" y="688"/>
                  </a:lnTo>
                  <a:lnTo>
                    <a:pt x="73" y="687"/>
                  </a:lnTo>
                  <a:lnTo>
                    <a:pt x="72" y="686"/>
                  </a:lnTo>
                  <a:lnTo>
                    <a:pt x="71" y="686"/>
                  </a:lnTo>
                  <a:lnTo>
                    <a:pt x="70" y="685"/>
                  </a:lnTo>
                  <a:lnTo>
                    <a:pt x="67" y="682"/>
                  </a:lnTo>
                  <a:lnTo>
                    <a:pt x="66" y="681"/>
                  </a:lnTo>
                  <a:lnTo>
                    <a:pt x="65" y="680"/>
                  </a:lnTo>
                  <a:lnTo>
                    <a:pt x="64" y="679"/>
                  </a:lnTo>
                  <a:lnTo>
                    <a:pt x="63" y="679"/>
                  </a:lnTo>
                  <a:lnTo>
                    <a:pt x="62" y="678"/>
                  </a:lnTo>
                  <a:lnTo>
                    <a:pt x="61" y="678"/>
                  </a:lnTo>
                  <a:lnTo>
                    <a:pt x="59" y="678"/>
                  </a:lnTo>
                  <a:lnTo>
                    <a:pt x="57" y="678"/>
                  </a:lnTo>
                  <a:lnTo>
                    <a:pt x="54" y="678"/>
                  </a:lnTo>
                  <a:lnTo>
                    <a:pt x="53" y="678"/>
                  </a:lnTo>
                  <a:lnTo>
                    <a:pt x="51" y="678"/>
                  </a:lnTo>
                  <a:lnTo>
                    <a:pt x="50" y="678"/>
                  </a:lnTo>
                  <a:lnTo>
                    <a:pt x="49" y="677"/>
                  </a:lnTo>
                  <a:lnTo>
                    <a:pt x="48" y="677"/>
                  </a:lnTo>
                  <a:lnTo>
                    <a:pt x="47" y="676"/>
                  </a:lnTo>
                  <a:lnTo>
                    <a:pt x="46" y="675"/>
                  </a:lnTo>
                  <a:lnTo>
                    <a:pt x="45" y="673"/>
                  </a:lnTo>
                  <a:lnTo>
                    <a:pt x="44" y="672"/>
                  </a:lnTo>
                  <a:lnTo>
                    <a:pt x="42" y="671"/>
                  </a:lnTo>
                  <a:lnTo>
                    <a:pt x="42" y="670"/>
                  </a:lnTo>
                  <a:lnTo>
                    <a:pt x="39" y="671"/>
                  </a:lnTo>
                  <a:lnTo>
                    <a:pt x="38" y="670"/>
                  </a:lnTo>
                  <a:lnTo>
                    <a:pt x="37" y="670"/>
                  </a:lnTo>
                  <a:lnTo>
                    <a:pt x="37" y="669"/>
                  </a:lnTo>
                  <a:lnTo>
                    <a:pt x="36" y="669"/>
                  </a:lnTo>
                  <a:lnTo>
                    <a:pt x="34" y="669"/>
                  </a:lnTo>
                  <a:lnTo>
                    <a:pt x="34" y="668"/>
                  </a:lnTo>
                  <a:lnTo>
                    <a:pt x="34" y="667"/>
                  </a:lnTo>
                  <a:lnTo>
                    <a:pt x="34" y="665"/>
                  </a:lnTo>
                  <a:lnTo>
                    <a:pt x="33" y="665"/>
                  </a:lnTo>
                  <a:lnTo>
                    <a:pt x="34" y="665"/>
                  </a:lnTo>
                  <a:lnTo>
                    <a:pt x="34" y="664"/>
                  </a:lnTo>
                  <a:lnTo>
                    <a:pt x="33" y="664"/>
                  </a:lnTo>
                  <a:lnTo>
                    <a:pt x="33" y="663"/>
                  </a:lnTo>
                  <a:lnTo>
                    <a:pt x="33" y="662"/>
                  </a:lnTo>
                  <a:lnTo>
                    <a:pt x="33" y="661"/>
                  </a:lnTo>
                  <a:lnTo>
                    <a:pt x="33" y="660"/>
                  </a:lnTo>
                  <a:lnTo>
                    <a:pt x="32" y="660"/>
                  </a:lnTo>
                  <a:lnTo>
                    <a:pt x="32" y="659"/>
                  </a:lnTo>
                  <a:lnTo>
                    <a:pt x="32" y="658"/>
                  </a:lnTo>
                  <a:lnTo>
                    <a:pt x="32" y="656"/>
                  </a:lnTo>
                  <a:lnTo>
                    <a:pt x="16" y="642"/>
                  </a:lnTo>
                  <a:lnTo>
                    <a:pt x="15" y="638"/>
                  </a:lnTo>
                  <a:lnTo>
                    <a:pt x="12" y="636"/>
                  </a:lnTo>
                  <a:lnTo>
                    <a:pt x="11" y="634"/>
                  </a:lnTo>
                  <a:lnTo>
                    <a:pt x="9" y="631"/>
                  </a:lnTo>
                  <a:lnTo>
                    <a:pt x="9" y="627"/>
                  </a:lnTo>
                  <a:lnTo>
                    <a:pt x="12" y="625"/>
                  </a:lnTo>
                  <a:lnTo>
                    <a:pt x="15" y="623"/>
                  </a:lnTo>
                  <a:lnTo>
                    <a:pt x="20" y="623"/>
                  </a:lnTo>
                  <a:lnTo>
                    <a:pt x="24" y="623"/>
                  </a:lnTo>
                  <a:lnTo>
                    <a:pt x="29" y="626"/>
                  </a:lnTo>
                  <a:lnTo>
                    <a:pt x="34" y="628"/>
                  </a:lnTo>
                  <a:lnTo>
                    <a:pt x="39" y="628"/>
                  </a:lnTo>
                  <a:lnTo>
                    <a:pt x="41" y="625"/>
                  </a:lnTo>
                  <a:lnTo>
                    <a:pt x="42" y="621"/>
                  </a:lnTo>
                  <a:lnTo>
                    <a:pt x="44" y="617"/>
                  </a:lnTo>
                  <a:lnTo>
                    <a:pt x="45" y="616"/>
                  </a:lnTo>
                  <a:lnTo>
                    <a:pt x="49" y="613"/>
                  </a:lnTo>
                  <a:lnTo>
                    <a:pt x="55" y="608"/>
                  </a:lnTo>
                  <a:lnTo>
                    <a:pt x="56" y="606"/>
                  </a:lnTo>
                  <a:lnTo>
                    <a:pt x="59" y="602"/>
                  </a:lnTo>
                  <a:lnTo>
                    <a:pt x="61" y="596"/>
                  </a:lnTo>
                  <a:lnTo>
                    <a:pt x="59" y="594"/>
                  </a:lnTo>
                  <a:lnTo>
                    <a:pt x="57" y="591"/>
                  </a:lnTo>
                  <a:lnTo>
                    <a:pt x="54" y="591"/>
                  </a:lnTo>
                  <a:lnTo>
                    <a:pt x="47" y="591"/>
                  </a:lnTo>
                  <a:lnTo>
                    <a:pt x="46" y="592"/>
                  </a:lnTo>
                  <a:lnTo>
                    <a:pt x="41" y="593"/>
                  </a:lnTo>
                  <a:lnTo>
                    <a:pt x="37" y="596"/>
                  </a:lnTo>
                  <a:lnTo>
                    <a:pt x="33" y="597"/>
                  </a:lnTo>
                  <a:lnTo>
                    <a:pt x="29" y="597"/>
                  </a:lnTo>
                  <a:lnTo>
                    <a:pt x="25" y="596"/>
                  </a:lnTo>
                  <a:lnTo>
                    <a:pt x="21" y="593"/>
                  </a:lnTo>
                  <a:lnTo>
                    <a:pt x="16" y="589"/>
                  </a:lnTo>
                  <a:lnTo>
                    <a:pt x="9" y="584"/>
                  </a:lnTo>
                  <a:lnTo>
                    <a:pt x="6" y="582"/>
                  </a:lnTo>
                  <a:lnTo>
                    <a:pt x="3" y="577"/>
                  </a:lnTo>
                  <a:lnTo>
                    <a:pt x="0" y="575"/>
                  </a:lnTo>
                  <a:lnTo>
                    <a:pt x="2" y="572"/>
                  </a:lnTo>
                  <a:lnTo>
                    <a:pt x="2" y="570"/>
                  </a:lnTo>
                  <a:lnTo>
                    <a:pt x="3" y="569"/>
                  </a:lnTo>
                  <a:lnTo>
                    <a:pt x="7" y="568"/>
                  </a:lnTo>
                  <a:lnTo>
                    <a:pt x="13" y="569"/>
                  </a:lnTo>
                  <a:lnTo>
                    <a:pt x="17" y="570"/>
                  </a:lnTo>
                  <a:lnTo>
                    <a:pt x="22" y="571"/>
                  </a:lnTo>
                  <a:lnTo>
                    <a:pt x="23" y="571"/>
                  </a:lnTo>
                  <a:lnTo>
                    <a:pt x="24" y="570"/>
                  </a:lnTo>
                  <a:lnTo>
                    <a:pt x="24" y="569"/>
                  </a:lnTo>
                  <a:lnTo>
                    <a:pt x="23" y="566"/>
                  </a:lnTo>
                  <a:lnTo>
                    <a:pt x="21" y="561"/>
                  </a:lnTo>
                  <a:lnTo>
                    <a:pt x="20" y="560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7" name="Freeform 44">
              <a:extLst>
                <a:ext uri="{FF2B5EF4-FFF2-40B4-BE49-F238E27FC236}">
                  <a16:creationId xmlns:a16="http://schemas.microsoft.com/office/drawing/2014/main" id="{FD599497-7691-1A4C-B9C1-5AE7D7C6FB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5675" y="2706688"/>
              <a:ext cx="830263" cy="614363"/>
            </a:xfrm>
            <a:custGeom>
              <a:avLst/>
              <a:gdLst>
                <a:gd name="T0" fmla="*/ 8 w 523"/>
                <a:gd name="T1" fmla="*/ 212 h 387"/>
                <a:gd name="T2" fmla="*/ 19 w 523"/>
                <a:gd name="T3" fmla="*/ 175 h 387"/>
                <a:gd name="T4" fmla="*/ 24 w 523"/>
                <a:gd name="T5" fmla="*/ 156 h 387"/>
                <a:gd name="T6" fmla="*/ 24 w 523"/>
                <a:gd name="T7" fmla="*/ 138 h 387"/>
                <a:gd name="T8" fmla="*/ 30 w 523"/>
                <a:gd name="T9" fmla="*/ 126 h 387"/>
                <a:gd name="T10" fmla="*/ 43 w 523"/>
                <a:gd name="T11" fmla="*/ 110 h 387"/>
                <a:gd name="T12" fmla="*/ 80 w 523"/>
                <a:gd name="T13" fmla="*/ 102 h 387"/>
                <a:gd name="T14" fmla="*/ 98 w 523"/>
                <a:gd name="T15" fmla="*/ 52 h 387"/>
                <a:gd name="T16" fmla="*/ 124 w 523"/>
                <a:gd name="T17" fmla="*/ 31 h 387"/>
                <a:gd name="T18" fmla="*/ 165 w 523"/>
                <a:gd name="T19" fmla="*/ 30 h 387"/>
                <a:gd name="T20" fmla="*/ 175 w 523"/>
                <a:gd name="T21" fmla="*/ 11 h 387"/>
                <a:gd name="T22" fmla="*/ 222 w 523"/>
                <a:gd name="T23" fmla="*/ 13 h 387"/>
                <a:gd name="T24" fmla="*/ 292 w 523"/>
                <a:gd name="T25" fmla="*/ 10 h 387"/>
                <a:gd name="T26" fmla="*/ 318 w 523"/>
                <a:gd name="T27" fmla="*/ 11 h 387"/>
                <a:gd name="T28" fmla="*/ 338 w 523"/>
                <a:gd name="T29" fmla="*/ 5 h 387"/>
                <a:gd name="T30" fmla="*/ 376 w 523"/>
                <a:gd name="T31" fmla="*/ 2 h 387"/>
                <a:gd name="T32" fmla="*/ 408 w 523"/>
                <a:gd name="T33" fmla="*/ 6 h 387"/>
                <a:gd name="T34" fmla="*/ 433 w 523"/>
                <a:gd name="T35" fmla="*/ 14 h 387"/>
                <a:gd name="T36" fmla="*/ 447 w 523"/>
                <a:gd name="T37" fmla="*/ 30 h 387"/>
                <a:gd name="T38" fmla="*/ 453 w 523"/>
                <a:gd name="T39" fmla="*/ 69 h 387"/>
                <a:gd name="T40" fmla="*/ 460 w 523"/>
                <a:gd name="T41" fmla="*/ 112 h 387"/>
                <a:gd name="T42" fmla="*/ 466 w 523"/>
                <a:gd name="T43" fmla="*/ 149 h 387"/>
                <a:gd name="T44" fmla="*/ 495 w 523"/>
                <a:gd name="T45" fmla="*/ 187 h 387"/>
                <a:gd name="T46" fmla="*/ 514 w 523"/>
                <a:gd name="T47" fmla="*/ 213 h 387"/>
                <a:gd name="T48" fmla="*/ 499 w 523"/>
                <a:gd name="T49" fmla="*/ 216 h 387"/>
                <a:gd name="T50" fmla="*/ 483 w 523"/>
                <a:gd name="T51" fmla="*/ 220 h 387"/>
                <a:gd name="T52" fmla="*/ 477 w 523"/>
                <a:gd name="T53" fmla="*/ 228 h 387"/>
                <a:gd name="T54" fmla="*/ 460 w 523"/>
                <a:gd name="T55" fmla="*/ 232 h 387"/>
                <a:gd name="T56" fmla="*/ 460 w 523"/>
                <a:gd name="T57" fmla="*/ 254 h 387"/>
                <a:gd name="T58" fmla="*/ 466 w 523"/>
                <a:gd name="T59" fmla="*/ 287 h 387"/>
                <a:gd name="T60" fmla="*/ 465 w 523"/>
                <a:gd name="T61" fmla="*/ 306 h 387"/>
                <a:gd name="T62" fmla="*/ 448 w 523"/>
                <a:gd name="T63" fmla="*/ 322 h 387"/>
                <a:gd name="T64" fmla="*/ 449 w 523"/>
                <a:gd name="T65" fmla="*/ 343 h 387"/>
                <a:gd name="T66" fmla="*/ 428 w 523"/>
                <a:gd name="T67" fmla="*/ 346 h 387"/>
                <a:gd name="T68" fmla="*/ 435 w 523"/>
                <a:gd name="T69" fmla="*/ 372 h 387"/>
                <a:gd name="T70" fmla="*/ 404 w 523"/>
                <a:gd name="T71" fmla="*/ 365 h 387"/>
                <a:gd name="T72" fmla="*/ 373 w 523"/>
                <a:gd name="T73" fmla="*/ 356 h 387"/>
                <a:gd name="T74" fmla="*/ 356 w 523"/>
                <a:gd name="T75" fmla="*/ 346 h 387"/>
                <a:gd name="T76" fmla="*/ 345 w 523"/>
                <a:gd name="T77" fmla="*/ 332 h 387"/>
                <a:gd name="T78" fmla="*/ 319 w 523"/>
                <a:gd name="T79" fmla="*/ 312 h 387"/>
                <a:gd name="T80" fmla="*/ 300 w 523"/>
                <a:gd name="T81" fmla="*/ 301 h 387"/>
                <a:gd name="T82" fmla="*/ 281 w 523"/>
                <a:gd name="T83" fmla="*/ 290 h 387"/>
                <a:gd name="T84" fmla="*/ 269 w 523"/>
                <a:gd name="T85" fmla="*/ 273 h 387"/>
                <a:gd name="T86" fmla="*/ 256 w 523"/>
                <a:gd name="T87" fmla="*/ 254 h 387"/>
                <a:gd name="T88" fmla="*/ 238 w 523"/>
                <a:gd name="T89" fmla="*/ 238 h 387"/>
                <a:gd name="T90" fmla="*/ 221 w 523"/>
                <a:gd name="T91" fmla="*/ 263 h 387"/>
                <a:gd name="T92" fmla="*/ 200 w 523"/>
                <a:gd name="T93" fmla="*/ 289 h 387"/>
                <a:gd name="T94" fmla="*/ 190 w 523"/>
                <a:gd name="T95" fmla="*/ 308 h 387"/>
                <a:gd name="T96" fmla="*/ 166 w 523"/>
                <a:gd name="T97" fmla="*/ 334 h 387"/>
                <a:gd name="T98" fmla="*/ 148 w 523"/>
                <a:gd name="T99" fmla="*/ 348 h 387"/>
                <a:gd name="T100" fmla="*/ 136 w 523"/>
                <a:gd name="T101" fmla="*/ 364 h 387"/>
                <a:gd name="T102" fmla="*/ 120 w 523"/>
                <a:gd name="T103" fmla="*/ 379 h 387"/>
                <a:gd name="T104" fmla="*/ 103 w 523"/>
                <a:gd name="T105" fmla="*/ 383 h 387"/>
                <a:gd name="T106" fmla="*/ 95 w 523"/>
                <a:gd name="T107" fmla="*/ 366 h 387"/>
                <a:gd name="T108" fmla="*/ 84 w 523"/>
                <a:gd name="T109" fmla="*/ 354 h 387"/>
                <a:gd name="T110" fmla="*/ 80 w 523"/>
                <a:gd name="T111" fmla="*/ 323 h 387"/>
                <a:gd name="T112" fmla="*/ 86 w 523"/>
                <a:gd name="T113" fmla="*/ 278 h 387"/>
                <a:gd name="T114" fmla="*/ 73 w 523"/>
                <a:gd name="T115" fmla="*/ 254 h 387"/>
                <a:gd name="T116" fmla="*/ 66 w 523"/>
                <a:gd name="T117" fmla="*/ 248 h 387"/>
                <a:gd name="T118" fmla="*/ 48 w 523"/>
                <a:gd name="T119" fmla="*/ 257 h 387"/>
                <a:gd name="T120" fmla="*/ 24 w 523"/>
                <a:gd name="T121" fmla="*/ 261 h 387"/>
                <a:gd name="T122" fmla="*/ 13 w 523"/>
                <a:gd name="T123" fmla="*/ 256 h 387"/>
                <a:gd name="T124" fmla="*/ 8 w 523"/>
                <a:gd name="T125" fmla="*/ 244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23" h="387">
                  <a:moveTo>
                    <a:pt x="0" y="232"/>
                  </a:moveTo>
                  <a:lnTo>
                    <a:pt x="2" y="228"/>
                  </a:lnTo>
                  <a:lnTo>
                    <a:pt x="2" y="227"/>
                  </a:lnTo>
                  <a:lnTo>
                    <a:pt x="4" y="225"/>
                  </a:lnTo>
                  <a:lnTo>
                    <a:pt x="5" y="223"/>
                  </a:lnTo>
                  <a:lnTo>
                    <a:pt x="5" y="222"/>
                  </a:lnTo>
                  <a:lnTo>
                    <a:pt x="6" y="221"/>
                  </a:lnTo>
                  <a:lnTo>
                    <a:pt x="7" y="221"/>
                  </a:lnTo>
                  <a:lnTo>
                    <a:pt x="7" y="220"/>
                  </a:lnTo>
                  <a:lnTo>
                    <a:pt x="8" y="216"/>
                  </a:lnTo>
                  <a:lnTo>
                    <a:pt x="8" y="215"/>
                  </a:lnTo>
                  <a:lnTo>
                    <a:pt x="8" y="213"/>
                  </a:lnTo>
                  <a:lnTo>
                    <a:pt x="8" y="212"/>
                  </a:lnTo>
                  <a:lnTo>
                    <a:pt x="9" y="211"/>
                  </a:lnTo>
                  <a:lnTo>
                    <a:pt x="9" y="208"/>
                  </a:lnTo>
                  <a:lnTo>
                    <a:pt x="9" y="207"/>
                  </a:lnTo>
                  <a:lnTo>
                    <a:pt x="10" y="204"/>
                  </a:lnTo>
                  <a:lnTo>
                    <a:pt x="10" y="203"/>
                  </a:lnTo>
                  <a:lnTo>
                    <a:pt x="13" y="197"/>
                  </a:lnTo>
                  <a:lnTo>
                    <a:pt x="14" y="191"/>
                  </a:lnTo>
                  <a:lnTo>
                    <a:pt x="15" y="190"/>
                  </a:lnTo>
                  <a:lnTo>
                    <a:pt x="15" y="189"/>
                  </a:lnTo>
                  <a:lnTo>
                    <a:pt x="18" y="180"/>
                  </a:lnTo>
                  <a:lnTo>
                    <a:pt x="18" y="179"/>
                  </a:lnTo>
                  <a:lnTo>
                    <a:pt x="19" y="178"/>
                  </a:lnTo>
                  <a:lnTo>
                    <a:pt x="19" y="175"/>
                  </a:lnTo>
                  <a:lnTo>
                    <a:pt x="21" y="174"/>
                  </a:lnTo>
                  <a:lnTo>
                    <a:pt x="21" y="173"/>
                  </a:lnTo>
                  <a:lnTo>
                    <a:pt x="21" y="171"/>
                  </a:lnTo>
                  <a:lnTo>
                    <a:pt x="22" y="169"/>
                  </a:lnTo>
                  <a:lnTo>
                    <a:pt x="23" y="166"/>
                  </a:lnTo>
                  <a:lnTo>
                    <a:pt x="23" y="164"/>
                  </a:lnTo>
                  <a:lnTo>
                    <a:pt x="24" y="163"/>
                  </a:lnTo>
                  <a:lnTo>
                    <a:pt x="24" y="162"/>
                  </a:lnTo>
                  <a:lnTo>
                    <a:pt x="24" y="161"/>
                  </a:lnTo>
                  <a:lnTo>
                    <a:pt x="24" y="160"/>
                  </a:lnTo>
                  <a:lnTo>
                    <a:pt x="24" y="158"/>
                  </a:lnTo>
                  <a:lnTo>
                    <a:pt x="24" y="157"/>
                  </a:lnTo>
                  <a:lnTo>
                    <a:pt x="24" y="156"/>
                  </a:lnTo>
                  <a:lnTo>
                    <a:pt x="24" y="155"/>
                  </a:lnTo>
                  <a:lnTo>
                    <a:pt x="25" y="154"/>
                  </a:lnTo>
                  <a:lnTo>
                    <a:pt x="25" y="153"/>
                  </a:lnTo>
                  <a:lnTo>
                    <a:pt x="25" y="152"/>
                  </a:lnTo>
                  <a:lnTo>
                    <a:pt x="24" y="151"/>
                  </a:lnTo>
                  <a:lnTo>
                    <a:pt x="24" y="149"/>
                  </a:lnTo>
                  <a:lnTo>
                    <a:pt x="24" y="148"/>
                  </a:lnTo>
                  <a:lnTo>
                    <a:pt x="24" y="147"/>
                  </a:lnTo>
                  <a:lnTo>
                    <a:pt x="24" y="145"/>
                  </a:lnTo>
                  <a:lnTo>
                    <a:pt x="24" y="143"/>
                  </a:lnTo>
                  <a:lnTo>
                    <a:pt x="24" y="141"/>
                  </a:lnTo>
                  <a:lnTo>
                    <a:pt x="24" y="140"/>
                  </a:lnTo>
                  <a:lnTo>
                    <a:pt x="24" y="138"/>
                  </a:lnTo>
                  <a:lnTo>
                    <a:pt x="25" y="137"/>
                  </a:lnTo>
                  <a:lnTo>
                    <a:pt x="25" y="136"/>
                  </a:lnTo>
                  <a:lnTo>
                    <a:pt x="25" y="135"/>
                  </a:lnTo>
                  <a:lnTo>
                    <a:pt x="24" y="135"/>
                  </a:lnTo>
                  <a:lnTo>
                    <a:pt x="24" y="134"/>
                  </a:lnTo>
                  <a:lnTo>
                    <a:pt x="23" y="132"/>
                  </a:lnTo>
                  <a:lnTo>
                    <a:pt x="23" y="131"/>
                  </a:lnTo>
                  <a:lnTo>
                    <a:pt x="24" y="131"/>
                  </a:lnTo>
                  <a:lnTo>
                    <a:pt x="24" y="130"/>
                  </a:lnTo>
                  <a:lnTo>
                    <a:pt x="26" y="129"/>
                  </a:lnTo>
                  <a:lnTo>
                    <a:pt x="27" y="128"/>
                  </a:lnTo>
                  <a:lnTo>
                    <a:pt x="28" y="127"/>
                  </a:lnTo>
                  <a:lnTo>
                    <a:pt x="30" y="126"/>
                  </a:lnTo>
                  <a:lnTo>
                    <a:pt x="31" y="126"/>
                  </a:lnTo>
                  <a:lnTo>
                    <a:pt x="32" y="124"/>
                  </a:lnTo>
                  <a:lnTo>
                    <a:pt x="33" y="124"/>
                  </a:lnTo>
                  <a:lnTo>
                    <a:pt x="33" y="123"/>
                  </a:lnTo>
                  <a:lnTo>
                    <a:pt x="34" y="123"/>
                  </a:lnTo>
                  <a:lnTo>
                    <a:pt x="34" y="122"/>
                  </a:lnTo>
                  <a:lnTo>
                    <a:pt x="36" y="116"/>
                  </a:lnTo>
                  <a:lnTo>
                    <a:pt x="36" y="114"/>
                  </a:lnTo>
                  <a:lnTo>
                    <a:pt x="38" y="110"/>
                  </a:lnTo>
                  <a:lnTo>
                    <a:pt x="39" y="109"/>
                  </a:lnTo>
                  <a:lnTo>
                    <a:pt x="40" y="109"/>
                  </a:lnTo>
                  <a:lnTo>
                    <a:pt x="41" y="109"/>
                  </a:lnTo>
                  <a:lnTo>
                    <a:pt x="43" y="110"/>
                  </a:lnTo>
                  <a:lnTo>
                    <a:pt x="48" y="111"/>
                  </a:lnTo>
                  <a:lnTo>
                    <a:pt x="49" y="111"/>
                  </a:lnTo>
                  <a:lnTo>
                    <a:pt x="49" y="110"/>
                  </a:lnTo>
                  <a:lnTo>
                    <a:pt x="50" y="110"/>
                  </a:lnTo>
                  <a:lnTo>
                    <a:pt x="51" y="104"/>
                  </a:lnTo>
                  <a:lnTo>
                    <a:pt x="52" y="103"/>
                  </a:lnTo>
                  <a:lnTo>
                    <a:pt x="53" y="101"/>
                  </a:lnTo>
                  <a:lnTo>
                    <a:pt x="56" y="95"/>
                  </a:lnTo>
                  <a:lnTo>
                    <a:pt x="57" y="94"/>
                  </a:lnTo>
                  <a:lnTo>
                    <a:pt x="68" y="97"/>
                  </a:lnTo>
                  <a:lnTo>
                    <a:pt x="72" y="98"/>
                  </a:lnTo>
                  <a:lnTo>
                    <a:pt x="78" y="101"/>
                  </a:lnTo>
                  <a:lnTo>
                    <a:pt x="80" y="102"/>
                  </a:lnTo>
                  <a:lnTo>
                    <a:pt x="81" y="102"/>
                  </a:lnTo>
                  <a:lnTo>
                    <a:pt x="82" y="99"/>
                  </a:lnTo>
                  <a:lnTo>
                    <a:pt x="82" y="98"/>
                  </a:lnTo>
                  <a:lnTo>
                    <a:pt x="83" y="96"/>
                  </a:lnTo>
                  <a:lnTo>
                    <a:pt x="84" y="94"/>
                  </a:lnTo>
                  <a:lnTo>
                    <a:pt x="85" y="89"/>
                  </a:lnTo>
                  <a:lnTo>
                    <a:pt x="87" y="82"/>
                  </a:lnTo>
                  <a:lnTo>
                    <a:pt x="89" y="79"/>
                  </a:lnTo>
                  <a:lnTo>
                    <a:pt x="93" y="63"/>
                  </a:lnTo>
                  <a:lnTo>
                    <a:pt x="97" y="55"/>
                  </a:lnTo>
                  <a:lnTo>
                    <a:pt x="98" y="54"/>
                  </a:lnTo>
                  <a:lnTo>
                    <a:pt x="98" y="53"/>
                  </a:lnTo>
                  <a:lnTo>
                    <a:pt x="98" y="52"/>
                  </a:lnTo>
                  <a:lnTo>
                    <a:pt x="99" y="52"/>
                  </a:lnTo>
                  <a:lnTo>
                    <a:pt x="104" y="47"/>
                  </a:lnTo>
                  <a:lnTo>
                    <a:pt x="107" y="44"/>
                  </a:lnTo>
                  <a:lnTo>
                    <a:pt x="108" y="44"/>
                  </a:lnTo>
                  <a:lnTo>
                    <a:pt x="110" y="42"/>
                  </a:lnTo>
                  <a:lnTo>
                    <a:pt x="111" y="40"/>
                  </a:lnTo>
                  <a:lnTo>
                    <a:pt x="118" y="36"/>
                  </a:lnTo>
                  <a:lnTo>
                    <a:pt x="119" y="35"/>
                  </a:lnTo>
                  <a:lnTo>
                    <a:pt x="120" y="35"/>
                  </a:lnTo>
                  <a:lnTo>
                    <a:pt x="120" y="34"/>
                  </a:lnTo>
                  <a:lnTo>
                    <a:pt x="122" y="33"/>
                  </a:lnTo>
                  <a:lnTo>
                    <a:pt x="123" y="31"/>
                  </a:lnTo>
                  <a:lnTo>
                    <a:pt x="124" y="31"/>
                  </a:lnTo>
                  <a:lnTo>
                    <a:pt x="125" y="30"/>
                  </a:lnTo>
                  <a:lnTo>
                    <a:pt x="126" y="30"/>
                  </a:lnTo>
                  <a:lnTo>
                    <a:pt x="127" y="30"/>
                  </a:lnTo>
                  <a:lnTo>
                    <a:pt x="128" y="30"/>
                  </a:lnTo>
                  <a:lnTo>
                    <a:pt x="136" y="30"/>
                  </a:lnTo>
                  <a:lnTo>
                    <a:pt x="139" y="30"/>
                  </a:lnTo>
                  <a:lnTo>
                    <a:pt x="158" y="31"/>
                  </a:lnTo>
                  <a:lnTo>
                    <a:pt x="159" y="31"/>
                  </a:lnTo>
                  <a:lnTo>
                    <a:pt x="160" y="33"/>
                  </a:lnTo>
                  <a:lnTo>
                    <a:pt x="161" y="31"/>
                  </a:lnTo>
                  <a:lnTo>
                    <a:pt x="162" y="31"/>
                  </a:lnTo>
                  <a:lnTo>
                    <a:pt x="165" y="31"/>
                  </a:lnTo>
                  <a:lnTo>
                    <a:pt x="165" y="30"/>
                  </a:lnTo>
                  <a:lnTo>
                    <a:pt x="166" y="30"/>
                  </a:lnTo>
                  <a:lnTo>
                    <a:pt x="167" y="30"/>
                  </a:lnTo>
                  <a:lnTo>
                    <a:pt x="174" y="25"/>
                  </a:lnTo>
                  <a:lnTo>
                    <a:pt x="176" y="23"/>
                  </a:lnTo>
                  <a:lnTo>
                    <a:pt x="176" y="22"/>
                  </a:lnTo>
                  <a:lnTo>
                    <a:pt x="177" y="21"/>
                  </a:lnTo>
                  <a:lnTo>
                    <a:pt x="176" y="20"/>
                  </a:lnTo>
                  <a:lnTo>
                    <a:pt x="175" y="16"/>
                  </a:lnTo>
                  <a:lnTo>
                    <a:pt x="175" y="14"/>
                  </a:lnTo>
                  <a:lnTo>
                    <a:pt x="174" y="13"/>
                  </a:lnTo>
                  <a:lnTo>
                    <a:pt x="174" y="12"/>
                  </a:lnTo>
                  <a:lnTo>
                    <a:pt x="175" y="12"/>
                  </a:lnTo>
                  <a:lnTo>
                    <a:pt x="175" y="11"/>
                  </a:lnTo>
                  <a:lnTo>
                    <a:pt x="176" y="11"/>
                  </a:lnTo>
                  <a:lnTo>
                    <a:pt x="185" y="12"/>
                  </a:lnTo>
                  <a:lnTo>
                    <a:pt x="188" y="12"/>
                  </a:lnTo>
                  <a:lnTo>
                    <a:pt x="190" y="12"/>
                  </a:lnTo>
                  <a:lnTo>
                    <a:pt x="196" y="13"/>
                  </a:lnTo>
                  <a:lnTo>
                    <a:pt x="200" y="13"/>
                  </a:lnTo>
                  <a:lnTo>
                    <a:pt x="201" y="13"/>
                  </a:lnTo>
                  <a:lnTo>
                    <a:pt x="212" y="13"/>
                  </a:lnTo>
                  <a:lnTo>
                    <a:pt x="216" y="14"/>
                  </a:lnTo>
                  <a:lnTo>
                    <a:pt x="218" y="14"/>
                  </a:lnTo>
                  <a:lnTo>
                    <a:pt x="219" y="14"/>
                  </a:lnTo>
                  <a:lnTo>
                    <a:pt x="221" y="13"/>
                  </a:lnTo>
                  <a:lnTo>
                    <a:pt x="222" y="13"/>
                  </a:lnTo>
                  <a:lnTo>
                    <a:pt x="237" y="12"/>
                  </a:lnTo>
                  <a:lnTo>
                    <a:pt x="242" y="12"/>
                  </a:lnTo>
                  <a:lnTo>
                    <a:pt x="244" y="12"/>
                  </a:lnTo>
                  <a:lnTo>
                    <a:pt x="254" y="12"/>
                  </a:lnTo>
                  <a:lnTo>
                    <a:pt x="258" y="12"/>
                  </a:lnTo>
                  <a:lnTo>
                    <a:pt x="259" y="12"/>
                  </a:lnTo>
                  <a:lnTo>
                    <a:pt x="263" y="11"/>
                  </a:lnTo>
                  <a:lnTo>
                    <a:pt x="266" y="11"/>
                  </a:lnTo>
                  <a:lnTo>
                    <a:pt x="271" y="11"/>
                  </a:lnTo>
                  <a:lnTo>
                    <a:pt x="272" y="11"/>
                  </a:lnTo>
                  <a:lnTo>
                    <a:pt x="288" y="10"/>
                  </a:lnTo>
                  <a:lnTo>
                    <a:pt x="291" y="10"/>
                  </a:lnTo>
                  <a:lnTo>
                    <a:pt x="292" y="10"/>
                  </a:lnTo>
                  <a:lnTo>
                    <a:pt x="293" y="10"/>
                  </a:lnTo>
                  <a:lnTo>
                    <a:pt x="297" y="10"/>
                  </a:lnTo>
                  <a:lnTo>
                    <a:pt x="303" y="9"/>
                  </a:lnTo>
                  <a:lnTo>
                    <a:pt x="308" y="9"/>
                  </a:lnTo>
                  <a:lnTo>
                    <a:pt x="309" y="9"/>
                  </a:lnTo>
                  <a:lnTo>
                    <a:pt x="310" y="9"/>
                  </a:lnTo>
                  <a:lnTo>
                    <a:pt x="311" y="9"/>
                  </a:lnTo>
                  <a:lnTo>
                    <a:pt x="312" y="9"/>
                  </a:lnTo>
                  <a:lnTo>
                    <a:pt x="313" y="10"/>
                  </a:lnTo>
                  <a:lnTo>
                    <a:pt x="314" y="10"/>
                  </a:lnTo>
                  <a:lnTo>
                    <a:pt x="315" y="10"/>
                  </a:lnTo>
                  <a:lnTo>
                    <a:pt x="317" y="10"/>
                  </a:lnTo>
                  <a:lnTo>
                    <a:pt x="318" y="11"/>
                  </a:lnTo>
                  <a:lnTo>
                    <a:pt x="319" y="11"/>
                  </a:lnTo>
                  <a:lnTo>
                    <a:pt x="320" y="10"/>
                  </a:lnTo>
                  <a:lnTo>
                    <a:pt x="321" y="10"/>
                  </a:lnTo>
                  <a:lnTo>
                    <a:pt x="323" y="10"/>
                  </a:lnTo>
                  <a:lnTo>
                    <a:pt x="327" y="9"/>
                  </a:lnTo>
                  <a:lnTo>
                    <a:pt x="331" y="8"/>
                  </a:lnTo>
                  <a:lnTo>
                    <a:pt x="332" y="8"/>
                  </a:lnTo>
                  <a:lnTo>
                    <a:pt x="334" y="8"/>
                  </a:lnTo>
                  <a:lnTo>
                    <a:pt x="335" y="6"/>
                  </a:lnTo>
                  <a:lnTo>
                    <a:pt x="336" y="6"/>
                  </a:lnTo>
                  <a:lnTo>
                    <a:pt x="337" y="6"/>
                  </a:lnTo>
                  <a:lnTo>
                    <a:pt x="337" y="5"/>
                  </a:lnTo>
                  <a:lnTo>
                    <a:pt x="338" y="5"/>
                  </a:lnTo>
                  <a:lnTo>
                    <a:pt x="339" y="5"/>
                  </a:lnTo>
                  <a:lnTo>
                    <a:pt x="340" y="5"/>
                  </a:lnTo>
                  <a:lnTo>
                    <a:pt x="342" y="5"/>
                  </a:lnTo>
                  <a:lnTo>
                    <a:pt x="344" y="5"/>
                  </a:lnTo>
                  <a:lnTo>
                    <a:pt x="346" y="4"/>
                  </a:lnTo>
                  <a:lnTo>
                    <a:pt x="348" y="4"/>
                  </a:lnTo>
                  <a:lnTo>
                    <a:pt x="353" y="4"/>
                  </a:lnTo>
                  <a:lnTo>
                    <a:pt x="356" y="4"/>
                  </a:lnTo>
                  <a:lnTo>
                    <a:pt x="361" y="3"/>
                  </a:lnTo>
                  <a:lnTo>
                    <a:pt x="367" y="2"/>
                  </a:lnTo>
                  <a:lnTo>
                    <a:pt x="372" y="2"/>
                  </a:lnTo>
                  <a:lnTo>
                    <a:pt x="374" y="2"/>
                  </a:lnTo>
                  <a:lnTo>
                    <a:pt x="376" y="2"/>
                  </a:lnTo>
                  <a:lnTo>
                    <a:pt x="379" y="1"/>
                  </a:lnTo>
                  <a:lnTo>
                    <a:pt x="380" y="1"/>
                  </a:lnTo>
                  <a:lnTo>
                    <a:pt x="385" y="1"/>
                  </a:lnTo>
                  <a:lnTo>
                    <a:pt x="388" y="0"/>
                  </a:lnTo>
                  <a:lnTo>
                    <a:pt x="389" y="0"/>
                  </a:lnTo>
                  <a:lnTo>
                    <a:pt x="390" y="0"/>
                  </a:lnTo>
                  <a:lnTo>
                    <a:pt x="393" y="1"/>
                  </a:lnTo>
                  <a:lnTo>
                    <a:pt x="395" y="2"/>
                  </a:lnTo>
                  <a:lnTo>
                    <a:pt x="396" y="2"/>
                  </a:lnTo>
                  <a:lnTo>
                    <a:pt x="402" y="4"/>
                  </a:lnTo>
                  <a:lnTo>
                    <a:pt x="405" y="5"/>
                  </a:lnTo>
                  <a:lnTo>
                    <a:pt x="406" y="6"/>
                  </a:lnTo>
                  <a:lnTo>
                    <a:pt x="408" y="6"/>
                  </a:lnTo>
                  <a:lnTo>
                    <a:pt x="410" y="8"/>
                  </a:lnTo>
                  <a:lnTo>
                    <a:pt x="413" y="8"/>
                  </a:lnTo>
                  <a:lnTo>
                    <a:pt x="415" y="9"/>
                  </a:lnTo>
                  <a:lnTo>
                    <a:pt x="420" y="11"/>
                  </a:lnTo>
                  <a:lnTo>
                    <a:pt x="422" y="11"/>
                  </a:lnTo>
                  <a:lnTo>
                    <a:pt x="423" y="12"/>
                  </a:lnTo>
                  <a:lnTo>
                    <a:pt x="424" y="12"/>
                  </a:lnTo>
                  <a:lnTo>
                    <a:pt x="425" y="13"/>
                  </a:lnTo>
                  <a:lnTo>
                    <a:pt x="427" y="13"/>
                  </a:lnTo>
                  <a:lnTo>
                    <a:pt x="429" y="14"/>
                  </a:lnTo>
                  <a:lnTo>
                    <a:pt x="430" y="14"/>
                  </a:lnTo>
                  <a:lnTo>
                    <a:pt x="432" y="14"/>
                  </a:lnTo>
                  <a:lnTo>
                    <a:pt x="433" y="14"/>
                  </a:lnTo>
                  <a:lnTo>
                    <a:pt x="436" y="14"/>
                  </a:lnTo>
                  <a:lnTo>
                    <a:pt x="438" y="14"/>
                  </a:lnTo>
                  <a:lnTo>
                    <a:pt x="440" y="14"/>
                  </a:lnTo>
                  <a:lnTo>
                    <a:pt x="445" y="13"/>
                  </a:lnTo>
                  <a:lnTo>
                    <a:pt x="446" y="13"/>
                  </a:lnTo>
                  <a:lnTo>
                    <a:pt x="446" y="14"/>
                  </a:lnTo>
                  <a:lnTo>
                    <a:pt x="446" y="17"/>
                  </a:lnTo>
                  <a:lnTo>
                    <a:pt x="446" y="18"/>
                  </a:lnTo>
                  <a:lnTo>
                    <a:pt x="446" y="20"/>
                  </a:lnTo>
                  <a:lnTo>
                    <a:pt x="447" y="22"/>
                  </a:lnTo>
                  <a:lnTo>
                    <a:pt x="447" y="25"/>
                  </a:lnTo>
                  <a:lnTo>
                    <a:pt x="447" y="28"/>
                  </a:lnTo>
                  <a:lnTo>
                    <a:pt x="447" y="30"/>
                  </a:lnTo>
                  <a:lnTo>
                    <a:pt x="448" y="33"/>
                  </a:lnTo>
                  <a:lnTo>
                    <a:pt x="448" y="36"/>
                  </a:lnTo>
                  <a:lnTo>
                    <a:pt x="448" y="39"/>
                  </a:lnTo>
                  <a:lnTo>
                    <a:pt x="448" y="42"/>
                  </a:lnTo>
                  <a:lnTo>
                    <a:pt x="449" y="45"/>
                  </a:lnTo>
                  <a:lnTo>
                    <a:pt x="449" y="48"/>
                  </a:lnTo>
                  <a:lnTo>
                    <a:pt x="450" y="51"/>
                  </a:lnTo>
                  <a:lnTo>
                    <a:pt x="450" y="54"/>
                  </a:lnTo>
                  <a:lnTo>
                    <a:pt x="450" y="57"/>
                  </a:lnTo>
                  <a:lnTo>
                    <a:pt x="452" y="60"/>
                  </a:lnTo>
                  <a:lnTo>
                    <a:pt x="452" y="63"/>
                  </a:lnTo>
                  <a:lnTo>
                    <a:pt x="453" y="65"/>
                  </a:lnTo>
                  <a:lnTo>
                    <a:pt x="453" y="69"/>
                  </a:lnTo>
                  <a:lnTo>
                    <a:pt x="453" y="72"/>
                  </a:lnTo>
                  <a:lnTo>
                    <a:pt x="454" y="76"/>
                  </a:lnTo>
                  <a:lnTo>
                    <a:pt x="454" y="79"/>
                  </a:lnTo>
                  <a:lnTo>
                    <a:pt x="455" y="82"/>
                  </a:lnTo>
                  <a:lnTo>
                    <a:pt x="455" y="85"/>
                  </a:lnTo>
                  <a:lnTo>
                    <a:pt x="456" y="88"/>
                  </a:lnTo>
                  <a:lnTo>
                    <a:pt x="456" y="92"/>
                  </a:lnTo>
                  <a:lnTo>
                    <a:pt x="456" y="95"/>
                  </a:lnTo>
                  <a:lnTo>
                    <a:pt x="457" y="98"/>
                  </a:lnTo>
                  <a:lnTo>
                    <a:pt x="457" y="102"/>
                  </a:lnTo>
                  <a:lnTo>
                    <a:pt x="458" y="105"/>
                  </a:lnTo>
                  <a:lnTo>
                    <a:pt x="458" y="109"/>
                  </a:lnTo>
                  <a:lnTo>
                    <a:pt x="460" y="112"/>
                  </a:lnTo>
                  <a:lnTo>
                    <a:pt x="460" y="113"/>
                  </a:lnTo>
                  <a:lnTo>
                    <a:pt x="460" y="115"/>
                  </a:lnTo>
                  <a:lnTo>
                    <a:pt x="461" y="119"/>
                  </a:lnTo>
                  <a:lnTo>
                    <a:pt x="461" y="122"/>
                  </a:lnTo>
                  <a:lnTo>
                    <a:pt x="462" y="126"/>
                  </a:lnTo>
                  <a:lnTo>
                    <a:pt x="462" y="128"/>
                  </a:lnTo>
                  <a:lnTo>
                    <a:pt x="462" y="131"/>
                  </a:lnTo>
                  <a:lnTo>
                    <a:pt x="463" y="135"/>
                  </a:lnTo>
                  <a:lnTo>
                    <a:pt x="463" y="138"/>
                  </a:lnTo>
                  <a:lnTo>
                    <a:pt x="464" y="140"/>
                  </a:lnTo>
                  <a:lnTo>
                    <a:pt x="464" y="144"/>
                  </a:lnTo>
                  <a:lnTo>
                    <a:pt x="465" y="146"/>
                  </a:lnTo>
                  <a:lnTo>
                    <a:pt x="466" y="149"/>
                  </a:lnTo>
                  <a:lnTo>
                    <a:pt x="467" y="153"/>
                  </a:lnTo>
                  <a:lnTo>
                    <a:pt x="469" y="155"/>
                  </a:lnTo>
                  <a:lnTo>
                    <a:pt x="471" y="158"/>
                  </a:lnTo>
                  <a:lnTo>
                    <a:pt x="472" y="162"/>
                  </a:lnTo>
                  <a:lnTo>
                    <a:pt x="474" y="165"/>
                  </a:lnTo>
                  <a:lnTo>
                    <a:pt x="477" y="169"/>
                  </a:lnTo>
                  <a:lnTo>
                    <a:pt x="478" y="171"/>
                  </a:lnTo>
                  <a:lnTo>
                    <a:pt x="480" y="173"/>
                  </a:lnTo>
                  <a:lnTo>
                    <a:pt x="482" y="175"/>
                  </a:lnTo>
                  <a:lnTo>
                    <a:pt x="484" y="179"/>
                  </a:lnTo>
                  <a:lnTo>
                    <a:pt x="488" y="181"/>
                  </a:lnTo>
                  <a:lnTo>
                    <a:pt x="491" y="183"/>
                  </a:lnTo>
                  <a:lnTo>
                    <a:pt x="495" y="187"/>
                  </a:lnTo>
                  <a:lnTo>
                    <a:pt x="499" y="190"/>
                  </a:lnTo>
                  <a:lnTo>
                    <a:pt x="504" y="194"/>
                  </a:lnTo>
                  <a:lnTo>
                    <a:pt x="509" y="197"/>
                  </a:lnTo>
                  <a:lnTo>
                    <a:pt x="514" y="202"/>
                  </a:lnTo>
                  <a:lnTo>
                    <a:pt x="518" y="205"/>
                  </a:lnTo>
                  <a:lnTo>
                    <a:pt x="523" y="208"/>
                  </a:lnTo>
                  <a:lnTo>
                    <a:pt x="522" y="208"/>
                  </a:lnTo>
                  <a:lnTo>
                    <a:pt x="521" y="210"/>
                  </a:lnTo>
                  <a:lnTo>
                    <a:pt x="520" y="210"/>
                  </a:lnTo>
                  <a:lnTo>
                    <a:pt x="518" y="211"/>
                  </a:lnTo>
                  <a:lnTo>
                    <a:pt x="516" y="212"/>
                  </a:lnTo>
                  <a:lnTo>
                    <a:pt x="515" y="213"/>
                  </a:lnTo>
                  <a:lnTo>
                    <a:pt x="514" y="213"/>
                  </a:lnTo>
                  <a:lnTo>
                    <a:pt x="513" y="213"/>
                  </a:lnTo>
                  <a:lnTo>
                    <a:pt x="512" y="213"/>
                  </a:lnTo>
                  <a:lnTo>
                    <a:pt x="512" y="214"/>
                  </a:lnTo>
                  <a:lnTo>
                    <a:pt x="511" y="214"/>
                  </a:lnTo>
                  <a:lnTo>
                    <a:pt x="509" y="214"/>
                  </a:lnTo>
                  <a:lnTo>
                    <a:pt x="507" y="214"/>
                  </a:lnTo>
                  <a:lnTo>
                    <a:pt x="506" y="214"/>
                  </a:lnTo>
                  <a:lnTo>
                    <a:pt x="505" y="214"/>
                  </a:lnTo>
                  <a:lnTo>
                    <a:pt x="504" y="214"/>
                  </a:lnTo>
                  <a:lnTo>
                    <a:pt x="503" y="215"/>
                  </a:lnTo>
                  <a:lnTo>
                    <a:pt x="501" y="215"/>
                  </a:lnTo>
                  <a:lnTo>
                    <a:pt x="500" y="216"/>
                  </a:lnTo>
                  <a:lnTo>
                    <a:pt x="499" y="216"/>
                  </a:lnTo>
                  <a:lnTo>
                    <a:pt x="498" y="216"/>
                  </a:lnTo>
                  <a:lnTo>
                    <a:pt x="497" y="216"/>
                  </a:lnTo>
                  <a:lnTo>
                    <a:pt x="496" y="216"/>
                  </a:lnTo>
                  <a:lnTo>
                    <a:pt x="495" y="216"/>
                  </a:lnTo>
                  <a:lnTo>
                    <a:pt x="491" y="216"/>
                  </a:lnTo>
                  <a:lnTo>
                    <a:pt x="487" y="215"/>
                  </a:lnTo>
                  <a:lnTo>
                    <a:pt x="482" y="214"/>
                  </a:lnTo>
                  <a:lnTo>
                    <a:pt x="482" y="215"/>
                  </a:lnTo>
                  <a:lnTo>
                    <a:pt x="482" y="216"/>
                  </a:lnTo>
                  <a:lnTo>
                    <a:pt x="482" y="217"/>
                  </a:lnTo>
                  <a:lnTo>
                    <a:pt x="482" y="219"/>
                  </a:lnTo>
                  <a:lnTo>
                    <a:pt x="482" y="220"/>
                  </a:lnTo>
                  <a:lnTo>
                    <a:pt x="483" y="220"/>
                  </a:lnTo>
                  <a:lnTo>
                    <a:pt x="483" y="221"/>
                  </a:lnTo>
                  <a:lnTo>
                    <a:pt x="483" y="222"/>
                  </a:lnTo>
                  <a:lnTo>
                    <a:pt x="484" y="222"/>
                  </a:lnTo>
                  <a:lnTo>
                    <a:pt x="484" y="223"/>
                  </a:lnTo>
                  <a:lnTo>
                    <a:pt x="483" y="224"/>
                  </a:lnTo>
                  <a:lnTo>
                    <a:pt x="483" y="225"/>
                  </a:lnTo>
                  <a:lnTo>
                    <a:pt x="482" y="227"/>
                  </a:lnTo>
                  <a:lnTo>
                    <a:pt x="481" y="227"/>
                  </a:lnTo>
                  <a:lnTo>
                    <a:pt x="481" y="228"/>
                  </a:lnTo>
                  <a:lnTo>
                    <a:pt x="480" y="228"/>
                  </a:lnTo>
                  <a:lnTo>
                    <a:pt x="479" y="228"/>
                  </a:lnTo>
                  <a:lnTo>
                    <a:pt x="478" y="228"/>
                  </a:lnTo>
                  <a:lnTo>
                    <a:pt x="477" y="228"/>
                  </a:lnTo>
                  <a:lnTo>
                    <a:pt x="475" y="228"/>
                  </a:lnTo>
                  <a:lnTo>
                    <a:pt x="474" y="228"/>
                  </a:lnTo>
                  <a:lnTo>
                    <a:pt x="473" y="228"/>
                  </a:lnTo>
                  <a:lnTo>
                    <a:pt x="472" y="228"/>
                  </a:lnTo>
                  <a:lnTo>
                    <a:pt x="471" y="228"/>
                  </a:lnTo>
                  <a:lnTo>
                    <a:pt x="470" y="228"/>
                  </a:lnTo>
                  <a:lnTo>
                    <a:pt x="470" y="229"/>
                  </a:lnTo>
                  <a:lnTo>
                    <a:pt x="469" y="229"/>
                  </a:lnTo>
                  <a:lnTo>
                    <a:pt x="466" y="230"/>
                  </a:lnTo>
                  <a:lnTo>
                    <a:pt x="465" y="230"/>
                  </a:lnTo>
                  <a:lnTo>
                    <a:pt x="464" y="231"/>
                  </a:lnTo>
                  <a:lnTo>
                    <a:pt x="461" y="232"/>
                  </a:lnTo>
                  <a:lnTo>
                    <a:pt x="460" y="232"/>
                  </a:lnTo>
                  <a:lnTo>
                    <a:pt x="458" y="233"/>
                  </a:lnTo>
                  <a:lnTo>
                    <a:pt x="457" y="234"/>
                  </a:lnTo>
                  <a:lnTo>
                    <a:pt x="456" y="236"/>
                  </a:lnTo>
                  <a:lnTo>
                    <a:pt x="455" y="236"/>
                  </a:lnTo>
                  <a:lnTo>
                    <a:pt x="455" y="237"/>
                  </a:lnTo>
                  <a:lnTo>
                    <a:pt x="454" y="237"/>
                  </a:lnTo>
                  <a:lnTo>
                    <a:pt x="454" y="238"/>
                  </a:lnTo>
                  <a:lnTo>
                    <a:pt x="454" y="239"/>
                  </a:lnTo>
                  <a:lnTo>
                    <a:pt x="456" y="242"/>
                  </a:lnTo>
                  <a:lnTo>
                    <a:pt x="456" y="244"/>
                  </a:lnTo>
                  <a:lnTo>
                    <a:pt x="456" y="245"/>
                  </a:lnTo>
                  <a:lnTo>
                    <a:pt x="457" y="247"/>
                  </a:lnTo>
                  <a:lnTo>
                    <a:pt x="460" y="254"/>
                  </a:lnTo>
                  <a:lnTo>
                    <a:pt x="460" y="256"/>
                  </a:lnTo>
                  <a:lnTo>
                    <a:pt x="461" y="258"/>
                  </a:lnTo>
                  <a:lnTo>
                    <a:pt x="462" y="262"/>
                  </a:lnTo>
                  <a:lnTo>
                    <a:pt x="464" y="267"/>
                  </a:lnTo>
                  <a:lnTo>
                    <a:pt x="465" y="270"/>
                  </a:lnTo>
                  <a:lnTo>
                    <a:pt x="466" y="273"/>
                  </a:lnTo>
                  <a:lnTo>
                    <a:pt x="466" y="274"/>
                  </a:lnTo>
                  <a:lnTo>
                    <a:pt x="466" y="275"/>
                  </a:lnTo>
                  <a:lnTo>
                    <a:pt x="466" y="278"/>
                  </a:lnTo>
                  <a:lnTo>
                    <a:pt x="466" y="279"/>
                  </a:lnTo>
                  <a:lnTo>
                    <a:pt x="466" y="280"/>
                  </a:lnTo>
                  <a:lnTo>
                    <a:pt x="466" y="286"/>
                  </a:lnTo>
                  <a:lnTo>
                    <a:pt x="466" y="287"/>
                  </a:lnTo>
                  <a:lnTo>
                    <a:pt x="466" y="288"/>
                  </a:lnTo>
                  <a:lnTo>
                    <a:pt x="466" y="289"/>
                  </a:lnTo>
                  <a:lnTo>
                    <a:pt x="467" y="291"/>
                  </a:lnTo>
                  <a:lnTo>
                    <a:pt x="467" y="292"/>
                  </a:lnTo>
                  <a:lnTo>
                    <a:pt x="467" y="295"/>
                  </a:lnTo>
                  <a:lnTo>
                    <a:pt x="467" y="296"/>
                  </a:lnTo>
                  <a:lnTo>
                    <a:pt x="467" y="297"/>
                  </a:lnTo>
                  <a:lnTo>
                    <a:pt x="466" y="298"/>
                  </a:lnTo>
                  <a:lnTo>
                    <a:pt x="466" y="299"/>
                  </a:lnTo>
                  <a:lnTo>
                    <a:pt x="466" y="300"/>
                  </a:lnTo>
                  <a:lnTo>
                    <a:pt x="465" y="303"/>
                  </a:lnTo>
                  <a:lnTo>
                    <a:pt x="465" y="305"/>
                  </a:lnTo>
                  <a:lnTo>
                    <a:pt x="465" y="306"/>
                  </a:lnTo>
                  <a:lnTo>
                    <a:pt x="464" y="307"/>
                  </a:lnTo>
                  <a:lnTo>
                    <a:pt x="464" y="308"/>
                  </a:lnTo>
                  <a:lnTo>
                    <a:pt x="463" y="308"/>
                  </a:lnTo>
                  <a:lnTo>
                    <a:pt x="462" y="310"/>
                  </a:lnTo>
                  <a:lnTo>
                    <a:pt x="461" y="310"/>
                  </a:lnTo>
                  <a:lnTo>
                    <a:pt x="461" y="312"/>
                  </a:lnTo>
                  <a:lnTo>
                    <a:pt x="460" y="313"/>
                  </a:lnTo>
                  <a:lnTo>
                    <a:pt x="458" y="313"/>
                  </a:lnTo>
                  <a:lnTo>
                    <a:pt x="450" y="320"/>
                  </a:lnTo>
                  <a:lnTo>
                    <a:pt x="449" y="320"/>
                  </a:lnTo>
                  <a:lnTo>
                    <a:pt x="449" y="321"/>
                  </a:lnTo>
                  <a:lnTo>
                    <a:pt x="448" y="321"/>
                  </a:lnTo>
                  <a:lnTo>
                    <a:pt x="448" y="322"/>
                  </a:lnTo>
                  <a:lnTo>
                    <a:pt x="447" y="323"/>
                  </a:lnTo>
                  <a:lnTo>
                    <a:pt x="447" y="324"/>
                  </a:lnTo>
                  <a:lnTo>
                    <a:pt x="447" y="325"/>
                  </a:lnTo>
                  <a:lnTo>
                    <a:pt x="447" y="326"/>
                  </a:lnTo>
                  <a:lnTo>
                    <a:pt x="447" y="328"/>
                  </a:lnTo>
                  <a:lnTo>
                    <a:pt x="448" y="331"/>
                  </a:lnTo>
                  <a:lnTo>
                    <a:pt x="448" y="333"/>
                  </a:lnTo>
                  <a:lnTo>
                    <a:pt x="449" y="334"/>
                  </a:lnTo>
                  <a:lnTo>
                    <a:pt x="449" y="337"/>
                  </a:lnTo>
                  <a:lnTo>
                    <a:pt x="449" y="341"/>
                  </a:lnTo>
                  <a:lnTo>
                    <a:pt x="450" y="342"/>
                  </a:lnTo>
                  <a:lnTo>
                    <a:pt x="450" y="343"/>
                  </a:lnTo>
                  <a:lnTo>
                    <a:pt x="449" y="343"/>
                  </a:lnTo>
                  <a:lnTo>
                    <a:pt x="449" y="345"/>
                  </a:lnTo>
                  <a:lnTo>
                    <a:pt x="448" y="345"/>
                  </a:lnTo>
                  <a:lnTo>
                    <a:pt x="447" y="345"/>
                  </a:lnTo>
                  <a:lnTo>
                    <a:pt x="446" y="343"/>
                  </a:lnTo>
                  <a:lnTo>
                    <a:pt x="445" y="343"/>
                  </a:lnTo>
                  <a:lnTo>
                    <a:pt x="444" y="343"/>
                  </a:lnTo>
                  <a:lnTo>
                    <a:pt x="442" y="345"/>
                  </a:lnTo>
                  <a:lnTo>
                    <a:pt x="441" y="345"/>
                  </a:lnTo>
                  <a:lnTo>
                    <a:pt x="436" y="345"/>
                  </a:lnTo>
                  <a:lnTo>
                    <a:pt x="435" y="345"/>
                  </a:lnTo>
                  <a:lnTo>
                    <a:pt x="430" y="346"/>
                  </a:lnTo>
                  <a:lnTo>
                    <a:pt x="429" y="346"/>
                  </a:lnTo>
                  <a:lnTo>
                    <a:pt x="428" y="346"/>
                  </a:lnTo>
                  <a:lnTo>
                    <a:pt x="428" y="347"/>
                  </a:lnTo>
                  <a:lnTo>
                    <a:pt x="429" y="349"/>
                  </a:lnTo>
                  <a:lnTo>
                    <a:pt x="429" y="350"/>
                  </a:lnTo>
                  <a:lnTo>
                    <a:pt x="431" y="358"/>
                  </a:lnTo>
                  <a:lnTo>
                    <a:pt x="431" y="359"/>
                  </a:lnTo>
                  <a:lnTo>
                    <a:pt x="431" y="362"/>
                  </a:lnTo>
                  <a:lnTo>
                    <a:pt x="432" y="364"/>
                  </a:lnTo>
                  <a:lnTo>
                    <a:pt x="432" y="366"/>
                  </a:lnTo>
                  <a:lnTo>
                    <a:pt x="432" y="367"/>
                  </a:lnTo>
                  <a:lnTo>
                    <a:pt x="433" y="368"/>
                  </a:lnTo>
                  <a:lnTo>
                    <a:pt x="433" y="369"/>
                  </a:lnTo>
                  <a:lnTo>
                    <a:pt x="435" y="371"/>
                  </a:lnTo>
                  <a:lnTo>
                    <a:pt x="435" y="372"/>
                  </a:lnTo>
                  <a:lnTo>
                    <a:pt x="435" y="373"/>
                  </a:lnTo>
                  <a:lnTo>
                    <a:pt x="433" y="373"/>
                  </a:lnTo>
                  <a:lnTo>
                    <a:pt x="430" y="373"/>
                  </a:lnTo>
                  <a:lnTo>
                    <a:pt x="428" y="372"/>
                  </a:lnTo>
                  <a:lnTo>
                    <a:pt x="427" y="372"/>
                  </a:lnTo>
                  <a:lnTo>
                    <a:pt x="424" y="372"/>
                  </a:lnTo>
                  <a:lnTo>
                    <a:pt x="423" y="372"/>
                  </a:lnTo>
                  <a:lnTo>
                    <a:pt x="422" y="372"/>
                  </a:lnTo>
                  <a:lnTo>
                    <a:pt x="419" y="371"/>
                  </a:lnTo>
                  <a:lnTo>
                    <a:pt x="418" y="371"/>
                  </a:lnTo>
                  <a:lnTo>
                    <a:pt x="414" y="369"/>
                  </a:lnTo>
                  <a:lnTo>
                    <a:pt x="407" y="366"/>
                  </a:lnTo>
                  <a:lnTo>
                    <a:pt x="404" y="365"/>
                  </a:lnTo>
                  <a:lnTo>
                    <a:pt x="402" y="365"/>
                  </a:lnTo>
                  <a:lnTo>
                    <a:pt x="402" y="364"/>
                  </a:lnTo>
                  <a:lnTo>
                    <a:pt x="399" y="364"/>
                  </a:lnTo>
                  <a:lnTo>
                    <a:pt x="398" y="364"/>
                  </a:lnTo>
                  <a:lnTo>
                    <a:pt x="394" y="363"/>
                  </a:lnTo>
                  <a:lnTo>
                    <a:pt x="390" y="362"/>
                  </a:lnTo>
                  <a:lnTo>
                    <a:pt x="389" y="362"/>
                  </a:lnTo>
                  <a:lnTo>
                    <a:pt x="388" y="362"/>
                  </a:lnTo>
                  <a:lnTo>
                    <a:pt x="387" y="360"/>
                  </a:lnTo>
                  <a:lnTo>
                    <a:pt x="378" y="358"/>
                  </a:lnTo>
                  <a:lnTo>
                    <a:pt x="376" y="357"/>
                  </a:lnTo>
                  <a:lnTo>
                    <a:pt x="374" y="357"/>
                  </a:lnTo>
                  <a:lnTo>
                    <a:pt x="373" y="356"/>
                  </a:lnTo>
                  <a:lnTo>
                    <a:pt x="367" y="351"/>
                  </a:lnTo>
                  <a:lnTo>
                    <a:pt x="365" y="351"/>
                  </a:lnTo>
                  <a:lnTo>
                    <a:pt x="364" y="350"/>
                  </a:lnTo>
                  <a:lnTo>
                    <a:pt x="363" y="350"/>
                  </a:lnTo>
                  <a:lnTo>
                    <a:pt x="362" y="350"/>
                  </a:lnTo>
                  <a:lnTo>
                    <a:pt x="361" y="350"/>
                  </a:lnTo>
                  <a:lnTo>
                    <a:pt x="360" y="350"/>
                  </a:lnTo>
                  <a:lnTo>
                    <a:pt x="359" y="350"/>
                  </a:lnTo>
                  <a:lnTo>
                    <a:pt x="357" y="350"/>
                  </a:lnTo>
                  <a:lnTo>
                    <a:pt x="357" y="349"/>
                  </a:lnTo>
                  <a:lnTo>
                    <a:pt x="357" y="348"/>
                  </a:lnTo>
                  <a:lnTo>
                    <a:pt x="356" y="347"/>
                  </a:lnTo>
                  <a:lnTo>
                    <a:pt x="356" y="346"/>
                  </a:lnTo>
                  <a:lnTo>
                    <a:pt x="355" y="343"/>
                  </a:lnTo>
                  <a:lnTo>
                    <a:pt x="354" y="343"/>
                  </a:lnTo>
                  <a:lnTo>
                    <a:pt x="353" y="342"/>
                  </a:lnTo>
                  <a:lnTo>
                    <a:pt x="352" y="341"/>
                  </a:lnTo>
                  <a:lnTo>
                    <a:pt x="351" y="340"/>
                  </a:lnTo>
                  <a:lnTo>
                    <a:pt x="349" y="340"/>
                  </a:lnTo>
                  <a:lnTo>
                    <a:pt x="349" y="339"/>
                  </a:lnTo>
                  <a:lnTo>
                    <a:pt x="348" y="339"/>
                  </a:lnTo>
                  <a:lnTo>
                    <a:pt x="348" y="338"/>
                  </a:lnTo>
                  <a:lnTo>
                    <a:pt x="347" y="338"/>
                  </a:lnTo>
                  <a:lnTo>
                    <a:pt x="347" y="337"/>
                  </a:lnTo>
                  <a:lnTo>
                    <a:pt x="347" y="335"/>
                  </a:lnTo>
                  <a:lnTo>
                    <a:pt x="345" y="332"/>
                  </a:lnTo>
                  <a:lnTo>
                    <a:pt x="345" y="331"/>
                  </a:lnTo>
                  <a:lnTo>
                    <a:pt x="344" y="330"/>
                  </a:lnTo>
                  <a:lnTo>
                    <a:pt x="343" y="329"/>
                  </a:lnTo>
                  <a:lnTo>
                    <a:pt x="340" y="328"/>
                  </a:lnTo>
                  <a:lnTo>
                    <a:pt x="340" y="326"/>
                  </a:lnTo>
                  <a:lnTo>
                    <a:pt x="339" y="326"/>
                  </a:lnTo>
                  <a:lnTo>
                    <a:pt x="337" y="324"/>
                  </a:lnTo>
                  <a:lnTo>
                    <a:pt x="332" y="321"/>
                  </a:lnTo>
                  <a:lnTo>
                    <a:pt x="327" y="316"/>
                  </a:lnTo>
                  <a:lnTo>
                    <a:pt x="326" y="316"/>
                  </a:lnTo>
                  <a:lnTo>
                    <a:pt x="325" y="316"/>
                  </a:lnTo>
                  <a:lnTo>
                    <a:pt x="320" y="313"/>
                  </a:lnTo>
                  <a:lnTo>
                    <a:pt x="319" y="312"/>
                  </a:lnTo>
                  <a:lnTo>
                    <a:pt x="318" y="310"/>
                  </a:lnTo>
                  <a:lnTo>
                    <a:pt x="315" y="309"/>
                  </a:lnTo>
                  <a:lnTo>
                    <a:pt x="313" y="308"/>
                  </a:lnTo>
                  <a:lnTo>
                    <a:pt x="312" y="308"/>
                  </a:lnTo>
                  <a:lnTo>
                    <a:pt x="312" y="307"/>
                  </a:lnTo>
                  <a:lnTo>
                    <a:pt x="310" y="306"/>
                  </a:lnTo>
                  <a:lnTo>
                    <a:pt x="309" y="305"/>
                  </a:lnTo>
                  <a:lnTo>
                    <a:pt x="308" y="304"/>
                  </a:lnTo>
                  <a:lnTo>
                    <a:pt x="305" y="304"/>
                  </a:lnTo>
                  <a:lnTo>
                    <a:pt x="304" y="303"/>
                  </a:lnTo>
                  <a:lnTo>
                    <a:pt x="302" y="301"/>
                  </a:lnTo>
                  <a:lnTo>
                    <a:pt x="301" y="301"/>
                  </a:lnTo>
                  <a:lnTo>
                    <a:pt x="300" y="301"/>
                  </a:lnTo>
                  <a:lnTo>
                    <a:pt x="298" y="300"/>
                  </a:lnTo>
                  <a:lnTo>
                    <a:pt x="295" y="299"/>
                  </a:lnTo>
                  <a:lnTo>
                    <a:pt x="294" y="299"/>
                  </a:lnTo>
                  <a:lnTo>
                    <a:pt x="292" y="298"/>
                  </a:lnTo>
                  <a:lnTo>
                    <a:pt x="289" y="297"/>
                  </a:lnTo>
                  <a:lnTo>
                    <a:pt x="288" y="296"/>
                  </a:lnTo>
                  <a:lnTo>
                    <a:pt x="287" y="296"/>
                  </a:lnTo>
                  <a:lnTo>
                    <a:pt x="286" y="295"/>
                  </a:lnTo>
                  <a:lnTo>
                    <a:pt x="285" y="295"/>
                  </a:lnTo>
                  <a:lnTo>
                    <a:pt x="284" y="293"/>
                  </a:lnTo>
                  <a:lnTo>
                    <a:pt x="284" y="292"/>
                  </a:lnTo>
                  <a:lnTo>
                    <a:pt x="283" y="291"/>
                  </a:lnTo>
                  <a:lnTo>
                    <a:pt x="281" y="290"/>
                  </a:lnTo>
                  <a:lnTo>
                    <a:pt x="279" y="286"/>
                  </a:lnTo>
                  <a:lnTo>
                    <a:pt x="278" y="284"/>
                  </a:lnTo>
                  <a:lnTo>
                    <a:pt x="278" y="283"/>
                  </a:lnTo>
                  <a:lnTo>
                    <a:pt x="277" y="282"/>
                  </a:lnTo>
                  <a:lnTo>
                    <a:pt x="277" y="281"/>
                  </a:lnTo>
                  <a:lnTo>
                    <a:pt x="276" y="280"/>
                  </a:lnTo>
                  <a:lnTo>
                    <a:pt x="276" y="279"/>
                  </a:lnTo>
                  <a:lnTo>
                    <a:pt x="275" y="278"/>
                  </a:lnTo>
                  <a:lnTo>
                    <a:pt x="273" y="278"/>
                  </a:lnTo>
                  <a:lnTo>
                    <a:pt x="272" y="276"/>
                  </a:lnTo>
                  <a:lnTo>
                    <a:pt x="271" y="275"/>
                  </a:lnTo>
                  <a:lnTo>
                    <a:pt x="270" y="274"/>
                  </a:lnTo>
                  <a:lnTo>
                    <a:pt x="269" y="273"/>
                  </a:lnTo>
                  <a:lnTo>
                    <a:pt x="268" y="272"/>
                  </a:lnTo>
                  <a:lnTo>
                    <a:pt x="268" y="271"/>
                  </a:lnTo>
                  <a:lnTo>
                    <a:pt x="266" y="269"/>
                  </a:lnTo>
                  <a:lnTo>
                    <a:pt x="266" y="266"/>
                  </a:lnTo>
                  <a:lnTo>
                    <a:pt x="264" y="266"/>
                  </a:lnTo>
                  <a:lnTo>
                    <a:pt x="263" y="265"/>
                  </a:lnTo>
                  <a:lnTo>
                    <a:pt x="263" y="264"/>
                  </a:lnTo>
                  <a:lnTo>
                    <a:pt x="262" y="264"/>
                  </a:lnTo>
                  <a:lnTo>
                    <a:pt x="262" y="263"/>
                  </a:lnTo>
                  <a:lnTo>
                    <a:pt x="261" y="263"/>
                  </a:lnTo>
                  <a:lnTo>
                    <a:pt x="259" y="257"/>
                  </a:lnTo>
                  <a:lnTo>
                    <a:pt x="259" y="256"/>
                  </a:lnTo>
                  <a:lnTo>
                    <a:pt x="256" y="254"/>
                  </a:lnTo>
                  <a:lnTo>
                    <a:pt x="255" y="251"/>
                  </a:lnTo>
                  <a:lnTo>
                    <a:pt x="255" y="250"/>
                  </a:lnTo>
                  <a:lnTo>
                    <a:pt x="254" y="250"/>
                  </a:lnTo>
                  <a:lnTo>
                    <a:pt x="253" y="249"/>
                  </a:lnTo>
                  <a:lnTo>
                    <a:pt x="253" y="248"/>
                  </a:lnTo>
                  <a:lnTo>
                    <a:pt x="249" y="244"/>
                  </a:lnTo>
                  <a:lnTo>
                    <a:pt x="247" y="244"/>
                  </a:lnTo>
                  <a:lnTo>
                    <a:pt x="247" y="242"/>
                  </a:lnTo>
                  <a:lnTo>
                    <a:pt x="246" y="241"/>
                  </a:lnTo>
                  <a:lnTo>
                    <a:pt x="245" y="241"/>
                  </a:lnTo>
                  <a:lnTo>
                    <a:pt x="239" y="239"/>
                  </a:lnTo>
                  <a:lnTo>
                    <a:pt x="238" y="239"/>
                  </a:lnTo>
                  <a:lnTo>
                    <a:pt x="238" y="238"/>
                  </a:lnTo>
                  <a:lnTo>
                    <a:pt x="237" y="240"/>
                  </a:lnTo>
                  <a:lnTo>
                    <a:pt x="237" y="241"/>
                  </a:lnTo>
                  <a:lnTo>
                    <a:pt x="237" y="242"/>
                  </a:lnTo>
                  <a:lnTo>
                    <a:pt x="236" y="246"/>
                  </a:lnTo>
                  <a:lnTo>
                    <a:pt x="236" y="248"/>
                  </a:lnTo>
                  <a:lnTo>
                    <a:pt x="235" y="249"/>
                  </a:lnTo>
                  <a:lnTo>
                    <a:pt x="232" y="254"/>
                  </a:lnTo>
                  <a:lnTo>
                    <a:pt x="228" y="258"/>
                  </a:lnTo>
                  <a:lnTo>
                    <a:pt x="227" y="259"/>
                  </a:lnTo>
                  <a:lnTo>
                    <a:pt x="226" y="261"/>
                  </a:lnTo>
                  <a:lnTo>
                    <a:pt x="225" y="261"/>
                  </a:lnTo>
                  <a:lnTo>
                    <a:pt x="222" y="263"/>
                  </a:lnTo>
                  <a:lnTo>
                    <a:pt x="221" y="263"/>
                  </a:lnTo>
                  <a:lnTo>
                    <a:pt x="221" y="264"/>
                  </a:lnTo>
                  <a:lnTo>
                    <a:pt x="220" y="265"/>
                  </a:lnTo>
                  <a:lnTo>
                    <a:pt x="218" y="267"/>
                  </a:lnTo>
                  <a:lnTo>
                    <a:pt x="217" y="269"/>
                  </a:lnTo>
                  <a:lnTo>
                    <a:pt x="215" y="271"/>
                  </a:lnTo>
                  <a:lnTo>
                    <a:pt x="213" y="272"/>
                  </a:lnTo>
                  <a:lnTo>
                    <a:pt x="212" y="273"/>
                  </a:lnTo>
                  <a:lnTo>
                    <a:pt x="211" y="275"/>
                  </a:lnTo>
                  <a:lnTo>
                    <a:pt x="209" y="278"/>
                  </a:lnTo>
                  <a:lnTo>
                    <a:pt x="204" y="283"/>
                  </a:lnTo>
                  <a:lnTo>
                    <a:pt x="203" y="286"/>
                  </a:lnTo>
                  <a:lnTo>
                    <a:pt x="201" y="289"/>
                  </a:lnTo>
                  <a:lnTo>
                    <a:pt x="200" y="289"/>
                  </a:lnTo>
                  <a:lnTo>
                    <a:pt x="200" y="290"/>
                  </a:lnTo>
                  <a:lnTo>
                    <a:pt x="199" y="291"/>
                  </a:lnTo>
                  <a:lnTo>
                    <a:pt x="196" y="295"/>
                  </a:lnTo>
                  <a:lnTo>
                    <a:pt x="195" y="296"/>
                  </a:lnTo>
                  <a:lnTo>
                    <a:pt x="195" y="297"/>
                  </a:lnTo>
                  <a:lnTo>
                    <a:pt x="194" y="298"/>
                  </a:lnTo>
                  <a:lnTo>
                    <a:pt x="194" y="299"/>
                  </a:lnTo>
                  <a:lnTo>
                    <a:pt x="193" y="301"/>
                  </a:lnTo>
                  <a:lnTo>
                    <a:pt x="192" y="303"/>
                  </a:lnTo>
                  <a:lnTo>
                    <a:pt x="192" y="304"/>
                  </a:lnTo>
                  <a:lnTo>
                    <a:pt x="191" y="305"/>
                  </a:lnTo>
                  <a:lnTo>
                    <a:pt x="190" y="307"/>
                  </a:lnTo>
                  <a:lnTo>
                    <a:pt x="190" y="308"/>
                  </a:lnTo>
                  <a:lnTo>
                    <a:pt x="187" y="312"/>
                  </a:lnTo>
                  <a:lnTo>
                    <a:pt x="186" y="315"/>
                  </a:lnTo>
                  <a:lnTo>
                    <a:pt x="184" y="316"/>
                  </a:lnTo>
                  <a:lnTo>
                    <a:pt x="184" y="317"/>
                  </a:lnTo>
                  <a:lnTo>
                    <a:pt x="183" y="320"/>
                  </a:lnTo>
                  <a:lnTo>
                    <a:pt x="180" y="324"/>
                  </a:lnTo>
                  <a:lnTo>
                    <a:pt x="179" y="325"/>
                  </a:lnTo>
                  <a:lnTo>
                    <a:pt x="179" y="326"/>
                  </a:lnTo>
                  <a:lnTo>
                    <a:pt x="178" y="326"/>
                  </a:lnTo>
                  <a:lnTo>
                    <a:pt x="177" y="328"/>
                  </a:lnTo>
                  <a:lnTo>
                    <a:pt x="171" y="331"/>
                  </a:lnTo>
                  <a:lnTo>
                    <a:pt x="169" y="332"/>
                  </a:lnTo>
                  <a:lnTo>
                    <a:pt x="166" y="334"/>
                  </a:lnTo>
                  <a:lnTo>
                    <a:pt x="165" y="334"/>
                  </a:lnTo>
                  <a:lnTo>
                    <a:pt x="160" y="338"/>
                  </a:lnTo>
                  <a:lnTo>
                    <a:pt x="159" y="338"/>
                  </a:lnTo>
                  <a:lnTo>
                    <a:pt x="157" y="339"/>
                  </a:lnTo>
                  <a:lnTo>
                    <a:pt x="153" y="341"/>
                  </a:lnTo>
                  <a:lnTo>
                    <a:pt x="152" y="341"/>
                  </a:lnTo>
                  <a:lnTo>
                    <a:pt x="151" y="342"/>
                  </a:lnTo>
                  <a:lnTo>
                    <a:pt x="151" y="343"/>
                  </a:lnTo>
                  <a:lnTo>
                    <a:pt x="149" y="345"/>
                  </a:lnTo>
                  <a:lnTo>
                    <a:pt x="149" y="346"/>
                  </a:lnTo>
                  <a:lnTo>
                    <a:pt x="148" y="346"/>
                  </a:lnTo>
                  <a:lnTo>
                    <a:pt x="148" y="347"/>
                  </a:lnTo>
                  <a:lnTo>
                    <a:pt x="148" y="348"/>
                  </a:lnTo>
                  <a:lnTo>
                    <a:pt x="146" y="349"/>
                  </a:lnTo>
                  <a:lnTo>
                    <a:pt x="146" y="350"/>
                  </a:lnTo>
                  <a:lnTo>
                    <a:pt x="146" y="351"/>
                  </a:lnTo>
                  <a:lnTo>
                    <a:pt x="145" y="351"/>
                  </a:lnTo>
                  <a:lnTo>
                    <a:pt x="144" y="352"/>
                  </a:lnTo>
                  <a:lnTo>
                    <a:pt x="143" y="354"/>
                  </a:lnTo>
                  <a:lnTo>
                    <a:pt x="141" y="356"/>
                  </a:lnTo>
                  <a:lnTo>
                    <a:pt x="140" y="357"/>
                  </a:lnTo>
                  <a:lnTo>
                    <a:pt x="139" y="359"/>
                  </a:lnTo>
                  <a:lnTo>
                    <a:pt x="139" y="360"/>
                  </a:lnTo>
                  <a:lnTo>
                    <a:pt x="137" y="362"/>
                  </a:lnTo>
                  <a:lnTo>
                    <a:pt x="137" y="363"/>
                  </a:lnTo>
                  <a:lnTo>
                    <a:pt x="136" y="364"/>
                  </a:lnTo>
                  <a:lnTo>
                    <a:pt x="135" y="366"/>
                  </a:lnTo>
                  <a:lnTo>
                    <a:pt x="134" y="366"/>
                  </a:lnTo>
                  <a:lnTo>
                    <a:pt x="134" y="368"/>
                  </a:lnTo>
                  <a:lnTo>
                    <a:pt x="133" y="368"/>
                  </a:lnTo>
                  <a:lnTo>
                    <a:pt x="132" y="369"/>
                  </a:lnTo>
                  <a:lnTo>
                    <a:pt x="131" y="369"/>
                  </a:lnTo>
                  <a:lnTo>
                    <a:pt x="128" y="371"/>
                  </a:lnTo>
                  <a:lnTo>
                    <a:pt x="127" y="372"/>
                  </a:lnTo>
                  <a:lnTo>
                    <a:pt x="126" y="373"/>
                  </a:lnTo>
                  <a:lnTo>
                    <a:pt x="125" y="374"/>
                  </a:lnTo>
                  <a:lnTo>
                    <a:pt x="123" y="376"/>
                  </a:lnTo>
                  <a:lnTo>
                    <a:pt x="122" y="377"/>
                  </a:lnTo>
                  <a:lnTo>
                    <a:pt x="120" y="379"/>
                  </a:lnTo>
                  <a:lnTo>
                    <a:pt x="119" y="380"/>
                  </a:lnTo>
                  <a:lnTo>
                    <a:pt x="118" y="380"/>
                  </a:lnTo>
                  <a:lnTo>
                    <a:pt x="117" y="381"/>
                  </a:lnTo>
                  <a:lnTo>
                    <a:pt x="116" y="382"/>
                  </a:lnTo>
                  <a:lnTo>
                    <a:pt x="115" y="382"/>
                  </a:lnTo>
                  <a:lnTo>
                    <a:pt x="114" y="383"/>
                  </a:lnTo>
                  <a:lnTo>
                    <a:pt x="110" y="384"/>
                  </a:lnTo>
                  <a:lnTo>
                    <a:pt x="109" y="385"/>
                  </a:lnTo>
                  <a:lnTo>
                    <a:pt x="108" y="385"/>
                  </a:lnTo>
                  <a:lnTo>
                    <a:pt x="104" y="387"/>
                  </a:lnTo>
                  <a:lnTo>
                    <a:pt x="103" y="387"/>
                  </a:lnTo>
                  <a:lnTo>
                    <a:pt x="103" y="385"/>
                  </a:lnTo>
                  <a:lnTo>
                    <a:pt x="103" y="383"/>
                  </a:lnTo>
                  <a:lnTo>
                    <a:pt x="102" y="383"/>
                  </a:lnTo>
                  <a:lnTo>
                    <a:pt x="102" y="382"/>
                  </a:lnTo>
                  <a:lnTo>
                    <a:pt x="102" y="381"/>
                  </a:lnTo>
                  <a:lnTo>
                    <a:pt x="101" y="379"/>
                  </a:lnTo>
                  <a:lnTo>
                    <a:pt x="101" y="377"/>
                  </a:lnTo>
                  <a:lnTo>
                    <a:pt x="100" y="375"/>
                  </a:lnTo>
                  <a:lnTo>
                    <a:pt x="99" y="374"/>
                  </a:lnTo>
                  <a:lnTo>
                    <a:pt x="98" y="372"/>
                  </a:lnTo>
                  <a:lnTo>
                    <a:pt x="97" y="371"/>
                  </a:lnTo>
                  <a:lnTo>
                    <a:pt x="97" y="369"/>
                  </a:lnTo>
                  <a:lnTo>
                    <a:pt x="95" y="368"/>
                  </a:lnTo>
                  <a:lnTo>
                    <a:pt x="95" y="367"/>
                  </a:lnTo>
                  <a:lnTo>
                    <a:pt x="95" y="366"/>
                  </a:lnTo>
                  <a:lnTo>
                    <a:pt x="95" y="365"/>
                  </a:lnTo>
                  <a:lnTo>
                    <a:pt x="94" y="365"/>
                  </a:lnTo>
                  <a:lnTo>
                    <a:pt x="94" y="364"/>
                  </a:lnTo>
                  <a:lnTo>
                    <a:pt x="93" y="364"/>
                  </a:lnTo>
                  <a:lnTo>
                    <a:pt x="93" y="363"/>
                  </a:lnTo>
                  <a:lnTo>
                    <a:pt x="92" y="362"/>
                  </a:lnTo>
                  <a:lnTo>
                    <a:pt x="89" y="360"/>
                  </a:lnTo>
                  <a:lnTo>
                    <a:pt x="89" y="359"/>
                  </a:lnTo>
                  <a:lnTo>
                    <a:pt x="86" y="358"/>
                  </a:lnTo>
                  <a:lnTo>
                    <a:pt x="86" y="357"/>
                  </a:lnTo>
                  <a:lnTo>
                    <a:pt x="85" y="356"/>
                  </a:lnTo>
                  <a:lnTo>
                    <a:pt x="85" y="355"/>
                  </a:lnTo>
                  <a:lnTo>
                    <a:pt x="84" y="354"/>
                  </a:lnTo>
                  <a:lnTo>
                    <a:pt x="84" y="350"/>
                  </a:lnTo>
                  <a:lnTo>
                    <a:pt x="84" y="348"/>
                  </a:lnTo>
                  <a:lnTo>
                    <a:pt x="83" y="347"/>
                  </a:lnTo>
                  <a:lnTo>
                    <a:pt x="83" y="346"/>
                  </a:lnTo>
                  <a:lnTo>
                    <a:pt x="82" y="335"/>
                  </a:lnTo>
                  <a:lnTo>
                    <a:pt x="81" y="333"/>
                  </a:lnTo>
                  <a:lnTo>
                    <a:pt x="81" y="330"/>
                  </a:lnTo>
                  <a:lnTo>
                    <a:pt x="80" y="329"/>
                  </a:lnTo>
                  <a:lnTo>
                    <a:pt x="80" y="328"/>
                  </a:lnTo>
                  <a:lnTo>
                    <a:pt x="78" y="325"/>
                  </a:lnTo>
                  <a:lnTo>
                    <a:pt x="78" y="324"/>
                  </a:lnTo>
                  <a:lnTo>
                    <a:pt x="80" y="324"/>
                  </a:lnTo>
                  <a:lnTo>
                    <a:pt x="80" y="323"/>
                  </a:lnTo>
                  <a:lnTo>
                    <a:pt x="81" y="323"/>
                  </a:lnTo>
                  <a:lnTo>
                    <a:pt x="83" y="321"/>
                  </a:lnTo>
                  <a:lnTo>
                    <a:pt x="86" y="317"/>
                  </a:lnTo>
                  <a:lnTo>
                    <a:pt x="91" y="316"/>
                  </a:lnTo>
                  <a:lnTo>
                    <a:pt x="100" y="314"/>
                  </a:lnTo>
                  <a:lnTo>
                    <a:pt x="101" y="314"/>
                  </a:lnTo>
                  <a:lnTo>
                    <a:pt x="102" y="314"/>
                  </a:lnTo>
                  <a:lnTo>
                    <a:pt x="123" y="312"/>
                  </a:lnTo>
                  <a:lnTo>
                    <a:pt x="122" y="301"/>
                  </a:lnTo>
                  <a:lnTo>
                    <a:pt x="114" y="283"/>
                  </a:lnTo>
                  <a:lnTo>
                    <a:pt x="102" y="278"/>
                  </a:lnTo>
                  <a:lnTo>
                    <a:pt x="94" y="288"/>
                  </a:lnTo>
                  <a:lnTo>
                    <a:pt x="86" y="278"/>
                  </a:lnTo>
                  <a:lnTo>
                    <a:pt x="83" y="274"/>
                  </a:lnTo>
                  <a:lnTo>
                    <a:pt x="76" y="273"/>
                  </a:lnTo>
                  <a:lnTo>
                    <a:pt x="69" y="273"/>
                  </a:lnTo>
                  <a:lnTo>
                    <a:pt x="69" y="270"/>
                  </a:lnTo>
                  <a:lnTo>
                    <a:pt x="69" y="269"/>
                  </a:lnTo>
                  <a:lnTo>
                    <a:pt x="70" y="264"/>
                  </a:lnTo>
                  <a:lnTo>
                    <a:pt x="70" y="262"/>
                  </a:lnTo>
                  <a:lnTo>
                    <a:pt x="70" y="261"/>
                  </a:lnTo>
                  <a:lnTo>
                    <a:pt x="72" y="259"/>
                  </a:lnTo>
                  <a:lnTo>
                    <a:pt x="72" y="258"/>
                  </a:lnTo>
                  <a:lnTo>
                    <a:pt x="73" y="256"/>
                  </a:lnTo>
                  <a:lnTo>
                    <a:pt x="73" y="255"/>
                  </a:lnTo>
                  <a:lnTo>
                    <a:pt x="73" y="254"/>
                  </a:lnTo>
                  <a:lnTo>
                    <a:pt x="73" y="253"/>
                  </a:lnTo>
                  <a:lnTo>
                    <a:pt x="73" y="250"/>
                  </a:lnTo>
                  <a:lnTo>
                    <a:pt x="73" y="249"/>
                  </a:lnTo>
                  <a:lnTo>
                    <a:pt x="74" y="248"/>
                  </a:lnTo>
                  <a:lnTo>
                    <a:pt x="74" y="247"/>
                  </a:lnTo>
                  <a:lnTo>
                    <a:pt x="74" y="245"/>
                  </a:lnTo>
                  <a:lnTo>
                    <a:pt x="74" y="244"/>
                  </a:lnTo>
                  <a:lnTo>
                    <a:pt x="73" y="245"/>
                  </a:lnTo>
                  <a:lnTo>
                    <a:pt x="70" y="246"/>
                  </a:lnTo>
                  <a:lnTo>
                    <a:pt x="69" y="246"/>
                  </a:lnTo>
                  <a:lnTo>
                    <a:pt x="68" y="246"/>
                  </a:lnTo>
                  <a:lnTo>
                    <a:pt x="67" y="247"/>
                  </a:lnTo>
                  <a:lnTo>
                    <a:pt x="66" y="248"/>
                  </a:lnTo>
                  <a:lnTo>
                    <a:pt x="64" y="249"/>
                  </a:lnTo>
                  <a:lnTo>
                    <a:pt x="61" y="250"/>
                  </a:lnTo>
                  <a:lnTo>
                    <a:pt x="60" y="250"/>
                  </a:lnTo>
                  <a:lnTo>
                    <a:pt x="60" y="251"/>
                  </a:lnTo>
                  <a:lnTo>
                    <a:pt x="59" y="251"/>
                  </a:lnTo>
                  <a:lnTo>
                    <a:pt x="57" y="253"/>
                  </a:lnTo>
                  <a:lnTo>
                    <a:pt x="56" y="253"/>
                  </a:lnTo>
                  <a:lnTo>
                    <a:pt x="55" y="254"/>
                  </a:lnTo>
                  <a:lnTo>
                    <a:pt x="53" y="255"/>
                  </a:lnTo>
                  <a:lnTo>
                    <a:pt x="51" y="256"/>
                  </a:lnTo>
                  <a:lnTo>
                    <a:pt x="50" y="256"/>
                  </a:lnTo>
                  <a:lnTo>
                    <a:pt x="49" y="257"/>
                  </a:lnTo>
                  <a:lnTo>
                    <a:pt x="48" y="257"/>
                  </a:lnTo>
                  <a:lnTo>
                    <a:pt x="44" y="258"/>
                  </a:lnTo>
                  <a:lnTo>
                    <a:pt x="39" y="259"/>
                  </a:lnTo>
                  <a:lnTo>
                    <a:pt x="36" y="259"/>
                  </a:lnTo>
                  <a:lnTo>
                    <a:pt x="35" y="259"/>
                  </a:lnTo>
                  <a:lnTo>
                    <a:pt x="34" y="261"/>
                  </a:lnTo>
                  <a:lnTo>
                    <a:pt x="33" y="261"/>
                  </a:lnTo>
                  <a:lnTo>
                    <a:pt x="32" y="261"/>
                  </a:lnTo>
                  <a:lnTo>
                    <a:pt x="31" y="261"/>
                  </a:lnTo>
                  <a:lnTo>
                    <a:pt x="30" y="261"/>
                  </a:lnTo>
                  <a:lnTo>
                    <a:pt x="28" y="261"/>
                  </a:lnTo>
                  <a:lnTo>
                    <a:pt x="26" y="261"/>
                  </a:lnTo>
                  <a:lnTo>
                    <a:pt x="25" y="261"/>
                  </a:lnTo>
                  <a:lnTo>
                    <a:pt x="24" y="261"/>
                  </a:lnTo>
                  <a:lnTo>
                    <a:pt x="22" y="261"/>
                  </a:lnTo>
                  <a:lnTo>
                    <a:pt x="19" y="261"/>
                  </a:lnTo>
                  <a:lnTo>
                    <a:pt x="19" y="262"/>
                  </a:lnTo>
                  <a:lnTo>
                    <a:pt x="18" y="262"/>
                  </a:lnTo>
                  <a:lnTo>
                    <a:pt x="16" y="262"/>
                  </a:lnTo>
                  <a:lnTo>
                    <a:pt x="15" y="262"/>
                  </a:lnTo>
                  <a:lnTo>
                    <a:pt x="15" y="263"/>
                  </a:lnTo>
                  <a:lnTo>
                    <a:pt x="14" y="263"/>
                  </a:lnTo>
                  <a:lnTo>
                    <a:pt x="14" y="264"/>
                  </a:lnTo>
                  <a:lnTo>
                    <a:pt x="13" y="262"/>
                  </a:lnTo>
                  <a:lnTo>
                    <a:pt x="13" y="259"/>
                  </a:lnTo>
                  <a:lnTo>
                    <a:pt x="13" y="257"/>
                  </a:lnTo>
                  <a:lnTo>
                    <a:pt x="13" y="256"/>
                  </a:lnTo>
                  <a:lnTo>
                    <a:pt x="11" y="255"/>
                  </a:lnTo>
                  <a:lnTo>
                    <a:pt x="11" y="254"/>
                  </a:lnTo>
                  <a:lnTo>
                    <a:pt x="11" y="253"/>
                  </a:lnTo>
                  <a:lnTo>
                    <a:pt x="11" y="251"/>
                  </a:lnTo>
                  <a:lnTo>
                    <a:pt x="11" y="250"/>
                  </a:lnTo>
                  <a:lnTo>
                    <a:pt x="10" y="249"/>
                  </a:lnTo>
                  <a:lnTo>
                    <a:pt x="10" y="248"/>
                  </a:lnTo>
                  <a:lnTo>
                    <a:pt x="10" y="247"/>
                  </a:lnTo>
                  <a:lnTo>
                    <a:pt x="9" y="247"/>
                  </a:lnTo>
                  <a:lnTo>
                    <a:pt x="9" y="246"/>
                  </a:lnTo>
                  <a:lnTo>
                    <a:pt x="9" y="245"/>
                  </a:lnTo>
                  <a:lnTo>
                    <a:pt x="8" y="245"/>
                  </a:lnTo>
                  <a:lnTo>
                    <a:pt x="8" y="244"/>
                  </a:lnTo>
                  <a:lnTo>
                    <a:pt x="8" y="242"/>
                  </a:lnTo>
                  <a:lnTo>
                    <a:pt x="7" y="241"/>
                  </a:lnTo>
                  <a:lnTo>
                    <a:pt x="7" y="240"/>
                  </a:lnTo>
                  <a:lnTo>
                    <a:pt x="6" y="240"/>
                  </a:lnTo>
                  <a:lnTo>
                    <a:pt x="6" y="239"/>
                  </a:lnTo>
                  <a:lnTo>
                    <a:pt x="5" y="238"/>
                  </a:lnTo>
                  <a:lnTo>
                    <a:pt x="5" y="237"/>
                  </a:lnTo>
                  <a:lnTo>
                    <a:pt x="4" y="236"/>
                  </a:lnTo>
                  <a:lnTo>
                    <a:pt x="2" y="234"/>
                  </a:lnTo>
                  <a:lnTo>
                    <a:pt x="1" y="233"/>
                  </a:lnTo>
                  <a:lnTo>
                    <a:pt x="1" y="232"/>
                  </a:lnTo>
                  <a:lnTo>
                    <a:pt x="0" y="232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8" name="Freeform 53">
              <a:extLst>
                <a:ext uri="{FF2B5EF4-FFF2-40B4-BE49-F238E27FC236}">
                  <a16:creationId xmlns:a16="http://schemas.microsoft.com/office/drawing/2014/main" id="{7AEBCE6C-E5ED-E230-53AE-B7774AD9AC5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8538" y="3084513"/>
              <a:ext cx="762000" cy="722313"/>
            </a:xfrm>
            <a:custGeom>
              <a:avLst/>
              <a:gdLst>
                <a:gd name="T0" fmla="*/ 19 w 480"/>
                <a:gd name="T1" fmla="*/ 164 h 455"/>
                <a:gd name="T2" fmla="*/ 39 w 480"/>
                <a:gd name="T3" fmla="*/ 154 h 455"/>
                <a:gd name="T4" fmla="*/ 56 w 480"/>
                <a:gd name="T5" fmla="*/ 141 h 455"/>
                <a:gd name="T6" fmla="*/ 74 w 480"/>
                <a:gd name="T7" fmla="*/ 139 h 455"/>
                <a:gd name="T8" fmla="*/ 90 w 480"/>
                <a:gd name="T9" fmla="*/ 143 h 455"/>
                <a:gd name="T10" fmla="*/ 108 w 480"/>
                <a:gd name="T11" fmla="*/ 128 h 455"/>
                <a:gd name="T12" fmla="*/ 121 w 480"/>
                <a:gd name="T13" fmla="*/ 109 h 455"/>
                <a:gd name="T14" fmla="*/ 150 w 480"/>
                <a:gd name="T15" fmla="*/ 90 h 455"/>
                <a:gd name="T16" fmla="*/ 166 w 480"/>
                <a:gd name="T17" fmla="*/ 63 h 455"/>
                <a:gd name="T18" fmla="*/ 186 w 480"/>
                <a:gd name="T19" fmla="*/ 34 h 455"/>
                <a:gd name="T20" fmla="*/ 209 w 480"/>
                <a:gd name="T21" fmla="*/ 8 h 455"/>
                <a:gd name="T22" fmla="*/ 228 w 480"/>
                <a:gd name="T23" fmla="*/ 12 h 455"/>
                <a:gd name="T24" fmla="*/ 242 w 480"/>
                <a:gd name="T25" fmla="*/ 35 h 455"/>
                <a:gd name="T26" fmla="*/ 257 w 480"/>
                <a:gd name="T27" fmla="*/ 54 h 455"/>
                <a:gd name="T28" fmla="*/ 278 w 480"/>
                <a:gd name="T29" fmla="*/ 66 h 455"/>
                <a:gd name="T30" fmla="*/ 310 w 480"/>
                <a:gd name="T31" fmla="*/ 86 h 455"/>
                <a:gd name="T32" fmla="*/ 324 w 480"/>
                <a:gd name="T33" fmla="*/ 102 h 455"/>
                <a:gd name="T34" fmla="*/ 337 w 480"/>
                <a:gd name="T35" fmla="*/ 112 h 455"/>
                <a:gd name="T36" fmla="*/ 375 w 480"/>
                <a:gd name="T37" fmla="*/ 127 h 455"/>
                <a:gd name="T38" fmla="*/ 408 w 480"/>
                <a:gd name="T39" fmla="*/ 135 h 455"/>
                <a:gd name="T40" fmla="*/ 417 w 480"/>
                <a:gd name="T41" fmla="*/ 159 h 455"/>
                <a:gd name="T42" fmla="*/ 417 w 480"/>
                <a:gd name="T43" fmla="*/ 188 h 455"/>
                <a:gd name="T44" fmla="*/ 417 w 480"/>
                <a:gd name="T45" fmla="*/ 217 h 455"/>
                <a:gd name="T46" fmla="*/ 423 w 480"/>
                <a:gd name="T47" fmla="*/ 242 h 455"/>
                <a:gd name="T48" fmla="*/ 435 w 480"/>
                <a:gd name="T49" fmla="*/ 253 h 455"/>
                <a:gd name="T50" fmla="*/ 442 w 480"/>
                <a:gd name="T51" fmla="*/ 274 h 455"/>
                <a:gd name="T52" fmla="*/ 448 w 480"/>
                <a:gd name="T53" fmla="*/ 301 h 455"/>
                <a:gd name="T54" fmla="*/ 463 w 480"/>
                <a:gd name="T55" fmla="*/ 319 h 455"/>
                <a:gd name="T56" fmla="*/ 479 w 480"/>
                <a:gd name="T57" fmla="*/ 340 h 455"/>
                <a:gd name="T58" fmla="*/ 477 w 480"/>
                <a:gd name="T59" fmla="*/ 356 h 455"/>
                <a:gd name="T60" fmla="*/ 454 w 480"/>
                <a:gd name="T61" fmla="*/ 370 h 455"/>
                <a:gd name="T62" fmla="*/ 286 w 480"/>
                <a:gd name="T63" fmla="*/ 370 h 455"/>
                <a:gd name="T64" fmla="*/ 254 w 480"/>
                <a:gd name="T65" fmla="*/ 449 h 455"/>
                <a:gd name="T66" fmla="*/ 233 w 480"/>
                <a:gd name="T67" fmla="*/ 446 h 455"/>
                <a:gd name="T68" fmla="*/ 223 w 480"/>
                <a:gd name="T69" fmla="*/ 438 h 455"/>
                <a:gd name="T70" fmla="*/ 219 w 480"/>
                <a:gd name="T71" fmla="*/ 421 h 455"/>
                <a:gd name="T72" fmla="*/ 211 w 480"/>
                <a:gd name="T73" fmla="*/ 406 h 455"/>
                <a:gd name="T74" fmla="*/ 200 w 480"/>
                <a:gd name="T75" fmla="*/ 394 h 455"/>
                <a:gd name="T76" fmla="*/ 186 w 480"/>
                <a:gd name="T77" fmla="*/ 382 h 455"/>
                <a:gd name="T78" fmla="*/ 167 w 480"/>
                <a:gd name="T79" fmla="*/ 369 h 455"/>
                <a:gd name="T80" fmla="*/ 151 w 480"/>
                <a:gd name="T81" fmla="*/ 357 h 455"/>
                <a:gd name="T82" fmla="*/ 138 w 480"/>
                <a:gd name="T83" fmla="*/ 348 h 455"/>
                <a:gd name="T84" fmla="*/ 124 w 480"/>
                <a:gd name="T85" fmla="*/ 345 h 455"/>
                <a:gd name="T86" fmla="*/ 112 w 480"/>
                <a:gd name="T87" fmla="*/ 347 h 455"/>
                <a:gd name="T88" fmla="*/ 98 w 480"/>
                <a:gd name="T89" fmla="*/ 352 h 455"/>
                <a:gd name="T90" fmla="*/ 89 w 480"/>
                <a:gd name="T91" fmla="*/ 340 h 455"/>
                <a:gd name="T92" fmla="*/ 81 w 480"/>
                <a:gd name="T93" fmla="*/ 323 h 455"/>
                <a:gd name="T94" fmla="*/ 75 w 480"/>
                <a:gd name="T95" fmla="*/ 310 h 455"/>
                <a:gd name="T96" fmla="*/ 60 w 480"/>
                <a:gd name="T97" fmla="*/ 305 h 455"/>
                <a:gd name="T98" fmla="*/ 55 w 480"/>
                <a:gd name="T99" fmla="*/ 291 h 455"/>
                <a:gd name="T100" fmla="*/ 53 w 480"/>
                <a:gd name="T101" fmla="*/ 278 h 455"/>
                <a:gd name="T102" fmla="*/ 56 w 480"/>
                <a:gd name="T103" fmla="*/ 263 h 455"/>
                <a:gd name="T104" fmla="*/ 53 w 480"/>
                <a:gd name="T105" fmla="*/ 249 h 455"/>
                <a:gd name="T106" fmla="*/ 47 w 480"/>
                <a:gd name="T107" fmla="*/ 237 h 455"/>
                <a:gd name="T108" fmla="*/ 42 w 480"/>
                <a:gd name="T109" fmla="*/ 228 h 455"/>
                <a:gd name="T110" fmla="*/ 32 w 480"/>
                <a:gd name="T111" fmla="*/ 218 h 455"/>
                <a:gd name="T112" fmla="*/ 20 w 480"/>
                <a:gd name="T113" fmla="*/ 217 h 455"/>
                <a:gd name="T114" fmla="*/ 8 w 480"/>
                <a:gd name="T115" fmla="*/ 212 h 455"/>
                <a:gd name="T116" fmla="*/ 4 w 480"/>
                <a:gd name="T117" fmla="*/ 204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80" h="455">
                  <a:moveTo>
                    <a:pt x="3" y="186"/>
                  </a:moveTo>
                  <a:lnTo>
                    <a:pt x="3" y="184"/>
                  </a:lnTo>
                  <a:lnTo>
                    <a:pt x="3" y="183"/>
                  </a:lnTo>
                  <a:lnTo>
                    <a:pt x="3" y="181"/>
                  </a:lnTo>
                  <a:lnTo>
                    <a:pt x="3" y="180"/>
                  </a:lnTo>
                  <a:lnTo>
                    <a:pt x="4" y="179"/>
                  </a:lnTo>
                  <a:lnTo>
                    <a:pt x="4" y="178"/>
                  </a:lnTo>
                  <a:lnTo>
                    <a:pt x="5" y="177"/>
                  </a:lnTo>
                  <a:lnTo>
                    <a:pt x="6" y="176"/>
                  </a:lnTo>
                  <a:lnTo>
                    <a:pt x="7" y="175"/>
                  </a:lnTo>
                  <a:lnTo>
                    <a:pt x="8" y="173"/>
                  </a:lnTo>
                  <a:lnTo>
                    <a:pt x="12" y="171"/>
                  </a:lnTo>
                  <a:lnTo>
                    <a:pt x="12" y="170"/>
                  </a:lnTo>
                  <a:lnTo>
                    <a:pt x="14" y="169"/>
                  </a:lnTo>
                  <a:lnTo>
                    <a:pt x="19" y="164"/>
                  </a:lnTo>
                  <a:lnTo>
                    <a:pt x="21" y="162"/>
                  </a:lnTo>
                  <a:lnTo>
                    <a:pt x="22" y="162"/>
                  </a:lnTo>
                  <a:lnTo>
                    <a:pt x="22" y="163"/>
                  </a:lnTo>
                  <a:lnTo>
                    <a:pt x="23" y="163"/>
                  </a:lnTo>
                  <a:lnTo>
                    <a:pt x="23" y="164"/>
                  </a:lnTo>
                  <a:lnTo>
                    <a:pt x="28" y="168"/>
                  </a:lnTo>
                  <a:lnTo>
                    <a:pt x="30" y="166"/>
                  </a:lnTo>
                  <a:lnTo>
                    <a:pt x="31" y="164"/>
                  </a:lnTo>
                  <a:lnTo>
                    <a:pt x="32" y="163"/>
                  </a:lnTo>
                  <a:lnTo>
                    <a:pt x="33" y="161"/>
                  </a:lnTo>
                  <a:lnTo>
                    <a:pt x="34" y="160"/>
                  </a:lnTo>
                  <a:lnTo>
                    <a:pt x="37" y="158"/>
                  </a:lnTo>
                  <a:lnTo>
                    <a:pt x="38" y="156"/>
                  </a:lnTo>
                  <a:lnTo>
                    <a:pt x="39" y="155"/>
                  </a:lnTo>
                  <a:lnTo>
                    <a:pt x="39" y="154"/>
                  </a:lnTo>
                  <a:lnTo>
                    <a:pt x="40" y="154"/>
                  </a:lnTo>
                  <a:lnTo>
                    <a:pt x="41" y="153"/>
                  </a:lnTo>
                  <a:lnTo>
                    <a:pt x="42" y="152"/>
                  </a:lnTo>
                  <a:lnTo>
                    <a:pt x="43" y="151"/>
                  </a:lnTo>
                  <a:lnTo>
                    <a:pt x="45" y="150"/>
                  </a:lnTo>
                  <a:lnTo>
                    <a:pt x="46" y="149"/>
                  </a:lnTo>
                  <a:lnTo>
                    <a:pt x="47" y="149"/>
                  </a:lnTo>
                  <a:lnTo>
                    <a:pt x="47" y="147"/>
                  </a:lnTo>
                  <a:lnTo>
                    <a:pt x="49" y="146"/>
                  </a:lnTo>
                  <a:lnTo>
                    <a:pt x="50" y="146"/>
                  </a:lnTo>
                  <a:lnTo>
                    <a:pt x="51" y="144"/>
                  </a:lnTo>
                  <a:lnTo>
                    <a:pt x="53" y="144"/>
                  </a:lnTo>
                  <a:lnTo>
                    <a:pt x="54" y="143"/>
                  </a:lnTo>
                  <a:lnTo>
                    <a:pt x="55" y="142"/>
                  </a:lnTo>
                  <a:lnTo>
                    <a:pt x="56" y="141"/>
                  </a:lnTo>
                  <a:lnTo>
                    <a:pt x="58" y="138"/>
                  </a:lnTo>
                  <a:lnTo>
                    <a:pt x="60" y="136"/>
                  </a:lnTo>
                  <a:lnTo>
                    <a:pt x="62" y="136"/>
                  </a:lnTo>
                  <a:lnTo>
                    <a:pt x="62" y="135"/>
                  </a:lnTo>
                  <a:lnTo>
                    <a:pt x="65" y="131"/>
                  </a:lnTo>
                  <a:lnTo>
                    <a:pt x="66" y="130"/>
                  </a:lnTo>
                  <a:lnTo>
                    <a:pt x="67" y="129"/>
                  </a:lnTo>
                  <a:lnTo>
                    <a:pt x="68" y="129"/>
                  </a:lnTo>
                  <a:lnTo>
                    <a:pt x="68" y="130"/>
                  </a:lnTo>
                  <a:lnTo>
                    <a:pt x="70" y="131"/>
                  </a:lnTo>
                  <a:lnTo>
                    <a:pt x="70" y="133"/>
                  </a:lnTo>
                  <a:lnTo>
                    <a:pt x="71" y="134"/>
                  </a:lnTo>
                  <a:lnTo>
                    <a:pt x="72" y="136"/>
                  </a:lnTo>
                  <a:lnTo>
                    <a:pt x="73" y="137"/>
                  </a:lnTo>
                  <a:lnTo>
                    <a:pt x="74" y="139"/>
                  </a:lnTo>
                  <a:lnTo>
                    <a:pt x="74" y="141"/>
                  </a:lnTo>
                  <a:lnTo>
                    <a:pt x="75" y="143"/>
                  </a:lnTo>
                  <a:lnTo>
                    <a:pt x="75" y="144"/>
                  </a:lnTo>
                  <a:lnTo>
                    <a:pt x="75" y="145"/>
                  </a:lnTo>
                  <a:lnTo>
                    <a:pt x="76" y="145"/>
                  </a:lnTo>
                  <a:lnTo>
                    <a:pt x="76" y="147"/>
                  </a:lnTo>
                  <a:lnTo>
                    <a:pt x="76" y="149"/>
                  </a:lnTo>
                  <a:lnTo>
                    <a:pt x="77" y="149"/>
                  </a:lnTo>
                  <a:lnTo>
                    <a:pt x="81" y="147"/>
                  </a:lnTo>
                  <a:lnTo>
                    <a:pt x="82" y="147"/>
                  </a:lnTo>
                  <a:lnTo>
                    <a:pt x="83" y="146"/>
                  </a:lnTo>
                  <a:lnTo>
                    <a:pt x="87" y="145"/>
                  </a:lnTo>
                  <a:lnTo>
                    <a:pt x="88" y="144"/>
                  </a:lnTo>
                  <a:lnTo>
                    <a:pt x="89" y="144"/>
                  </a:lnTo>
                  <a:lnTo>
                    <a:pt x="90" y="143"/>
                  </a:lnTo>
                  <a:lnTo>
                    <a:pt x="91" y="142"/>
                  </a:lnTo>
                  <a:lnTo>
                    <a:pt x="92" y="142"/>
                  </a:lnTo>
                  <a:lnTo>
                    <a:pt x="93" y="141"/>
                  </a:lnTo>
                  <a:lnTo>
                    <a:pt x="95" y="139"/>
                  </a:lnTo>
                  <a:lnTo>
                    <a:pt x="96" y="138"/>
                  </a:lnTo>
                  <a:lnTo>
                    <a:pt x="98" y="136"/>
                  </a:lnTo>
                  <a:lnTo>
                    <a:pt x="99" y="135"/>
                  </a:lnTo>
                  <a:lnTo>
                    <a:pt x="100" y="134"/>
                  </a:lnTo>
                  <a:lnTo>
                    <a:pt x="101" y="133"/>
                  </a:lnTo>
                  <a:lnTo>
                    <a:pt x="104" y="131"/>
                  </a:lnTo>
                  <a:lnTo>
                    <a:pt x="105" y="131"/>
                  </a:lnTo>
                  <a:lnTo>
                    <a:pt x="106" y="130"/>
                  </a:lnTo>
                  <a:lnTo>
                    <a:pt x="107" y="130"/>
                  </a:lnTo>
                  <a:lnTo>
                    <a:pt x="107" y="128"/>
                  </a:lnTo>
                  <a:lnTo>
                    <a:pt x="108" y="128"/>
                  </a:lnTo>
                  <a:lnTo>
                    <a:pt x="109" y="126"/>
                  </a:lnTo>
                  <a:lnTo>
                    <a:pt x="110" y="125"/>
                  </a:lnTo>
                  <a:lnTo>
                    <a:pt x="110" y="124"/>
                  </a:lnTo>
                  <a:lnTo>
                    <a:pt x="112" y="122"/>
                  </a:lnTo>
                  <a:lnTo>
                    <a:pt x="112" y="121"/>
                  </a:lnTo>
                  <a:lnTo>
                    <a:pt x="113" y="119"/>
                  </a:lnTo>
                  <a:lnTo>
                    <a:pt x="114" y="118"/>
                  </a:lnTo>
                  <a:lnTo>
                    <a:pt x="116" y="116"/>
                  </a:lnTo>
                  <a:lnTo>
                    <a:pt x="117" y="114"/>
                  </a:lnTo>
                  <a:lnTo>
                    <a:pt x="118" y="113"/>
                  </a:lnTo>
                  <a:lnTo>
                    <a:pt x="119" y="113"/>
                  </a:lnTo>
                  <a:lnTo>
                    <a:pt x="119" y="112"/>
                  </a:lnTo>
                  <a:lnTo>
                    <a:pt x="119" y="111"/>
                  </a:lnTo>
                  <a:lnTo>
                    <a:pt x="121" y="110"/>
                  </a:lnTo>
                  <a:lnTo>
                    <a:pt x="121" y="109"/>
                  </a:lnTo>
                  <a:lnTo>
                    <a:pt x="121" y="108"/>
                  </a:lnTo>
                  <a:lnTo>
                    <a:pt x="122" y="108"/>
                  </a:lnTo>
                  <a:lnTo>
                    <a:pt x="122" y="107"/>
                  </a:lnTo>
                  <a:lnTo>
                    <a:pt x="124" y="105"/>
                  </a:lnTo>
                  <a:lnTo>
                    <a:pt x="124" y="104"/>
                  </a:lnTo>
                  <a:lnTo>
                    <a:pt x="125" y="103"/>
                  </a:lnTo>
                  <a:lnTo>
                    <a:pt x="126" y="103"/>
                  </a:lnTo>
                  <a:lnTo>
                    <a:pt x="130" y="101"/>
                  </a:lnTo>
                  <a:lnTo>
                    <a:pt x="132" y="100"/>
                  </a:lnTo>
                  <a:lnTo>
                    <a:pt x="133" y="100"/>
                  </a:lnTo>
                  <a:lnTo>
                    <a:pt x="138" y="96"/>
                  </a:lnTo>
                  <a:lnTo>
                    <a:pt x="139" y="96"/>
                  </a:lnTo>
                  <a:lnTo>
                    <a:pt x="142" y="94"/>
                  </a:lnTo>
                  <a:lnTo>
                    <a:pt x="144" y="93"/>
                  </a:lnTo>
                  <a:lnTo>
                    <a:pt x="150" y="90"/>
                  </a:lnTo>
                  <a:lnTo>
                    <a:pt x="151" y="88"/>
                  </a:lnTo>
                  <a:lnTo>
                    <a:pt x="152" y="88"/>
                  </a:lnTo>
                  <a:lnTo>
                    <a:pt x="152" y="87"/>
                  </a:lnTo>
                  <a:lnTo>
                    <a:pt x="153" y="86"/>
                  </a:lnTo>
                  <a:lnTo>
                    <a:pt x="156" y="82"/>
                  </a:lnTo>
                  <a:lnTo>
                    <a:pt x="157" y="79"/>
                  </a:lnTo>
                  <a:lnTo>
                    <a:pt x="157" y="78"/>
                  </a:lnTo>
                  <a:lnTo>
                    <a:pt x="159" y="77"/>
                  </a:lnTo>
                  <a:lnTo>
                    <a:pt x="160" y="74"/>
                  </a:lnTo>
                  <a:lnTo>
                    <a:pt x="163" y="70"/>
                  </a:lnTo>
                  <a:lnTo>
                    <a:pt x="163" y="69"/>
                  </a:lnTo>
                  <a:lnTo>
                    <a:pt x="164" y="67"/>
                  </a:lnTo>
                  <a:lnTo>
                    <a:pt x="165" y="66"/>
                  </a:lnTo>
                  <a:lnTo>
                    <a:pt x="165" y="65"/>
                  </a:lnTo>
                  <a:lnTo>
                    <a:pt x="166" y="63"/>
                  </a:lnTo>
                  <a:lnTo>
                    <a:pt x="167" y="61"/>
                  </a:lnTo>
                  <a:lnTo>
                    <a:pt x="167" y="60"/>
                  </a:lnTo>
                  <a:lnTo>
                    <a:pt x="168" y="59"/>
                  </a:lnTo>
                  <a:lnTo>
                    <a:pt x="168" y="58"/>
                  </a:lnTo>
                  <a:lnTo>
                    <a:pt x="169" y="57"/>
                  </a:lnTo>
                  <a:lnTo>
                    <a:pt x="172" y="53"/>
                  </a:lnTo>
                  <a:lnTo>
                    <a:pt x="173" y="52"/>
                  </a:lnTo>
                  <a:lnTo>
                    <a:pt x="173" y="51"/>
                  </a:lnTo>
                  <a:lnTo>
                    <a:pt x="174" y="51"/>
                  </a:lnTo>
                  <a:lnTo>
                    <a:pt x="176" y="48"/>
                  </a:lnTo>
                  <a:lnTo>
                    <a:pt x="177" y="45"/>
                  </a:lnTo>
                  <a:lnTo>
                    <a:pt x="182" y="40"/>
                  </a:lnTo>
                  <a:lnTo>
                    <a:pt x="184" y="37"/>
                  </a:lnTo>
                  <a:lnTo>
                    <a:pt x="185" y="35"/>
                  </a:lnTo>
                  <a:lnTo>
                    <a:pt x="186" y="34"/>
                  </a:lnTo>
                  <a:lnTo>
                    <a:pt x="188" y="33"/>
                  </a:lnTo>
                  <a:lnTo>
                    <a:pt x="190" y="31"/>
                  </a:lnTo>
                  <a:lnTo>
                    <a:pt x="191" y="29"/>
                  </a:lnTo>
                  <a:lnTo>
                    <a:pt x="193" y="27"/>
                  </a:lnTo>
                  <a:lnTo>
                    <a:pt x="194" y="26"/>
                  </a:lnTo>
                  <a:lnTo>
                    <a:pt x="194" y="25"/>
                  </a:lnTo>
                  <a:lnTo>
                    <a:pt x="195" y="25"/>
                  </a:lnTo>
                  <a:lnTo>
                    <a:pt x="198" y="23"/>
                  </a:lnTo>
                  <a:lnTo>
                    <a:pt x="199" y="23"/>
                  </a:lnTo>
                  <a:lnTo>
                    <a:pt x="200" y="21"/>
                  </a:lnTo>
                  <a:lnTo>
                    <a:pt x="201" y="20"/>
                  </a:lnTo>
                  <a:lnTo>
                    <a:pt x="205" y="16"/>
                  </a:lnTo>
                  <a:lnTo>
                    <a:pt x="208" y="11"/>
                  </a:lnTo>
                  <a:lnTo>
                    <a:pt x="209" y="10"/>
                  </a:lnTo>
                  <a:lnTo>
                    <a:pt x="209" y="8"/>
                  </a:lnTo>
                  <a:lnTo>
                    <a:pt x="210" y="4"/>
                  </a:lnTo>
                  <a:lnTo>
                    <a:pt x="210" y="3"/>
                  </a:lnTo>
                  <a:lnTo>
                    <a:pt x="210" y="2"/>
                  </a:lnTo>
                  <a:lnTo>
                    <a:pt x="211" y="0"/>
                  </a:lnTo>
                  <a:lnTo>
                    <a:pt x="211" y="1"/>
                  </a:lnTo>
                  <a:lnTo>
                    <a:pt x="212" y="1"/>
                  </a:lnTo>
                  <a:lnTo>
                    <a:pt x="218" y="3"/>
                  </a:lnTo>
                  <a:lnTo>
                    <a:pt x="219" y="3"/>
                  </a:lnTo>
                  <a:lnTo>
                    <a:pt x="220" y="4"/>
                  </a:lnTo>
                  <a:lnTo>
                    <a:pt x="220" y="6"/>
                  </a:lnTo>
                  <a:lnTo>
                    <a:pt x="222" y="6"/>
                  </a:lnTo>
                  <a:lnTo>
                    <a:pt x="226" y="10"/>
                  </a:lnTo>
                  <a:lnTo>
                    <a:pt x="226" y="11"/>
                  </a:lnTo>
                  <a:lnTo>
                    <a:pt x="227" y="12"/>
                  </a:lnTo>
                  <a:lnTo>
                    <a:pt x="228" y="12"/>
                  </a:lnTo>
                  <a:lnTo>
                    <a:pt x="228" y="13"/>
                  </a:lnTo>
                  <a:lnTo>
                    <a:pt x="229" y="16"/>
                  </a:lnTo>
                  <a:lnTo>
                    <a:pt x="232" y="18"/>
                  </a:lnTo>
                  <a:lnTo>
                    <a:pt x="232" y="19"/>
                  </a:lnTo>
                  <a:lnTo>
                    <a:pt x="234" y="25"/>
                  </a:lnTo>
                  <a:lnTo>
                    <a:pt x="235" y="25"/>
                  </a:lnTo>
                  <a:lnTo>
                    <a:pt x="235" y="26"/>
                  </a:lnTo>
                  <a:lnTo>
                    <a:pt x="236" y="26"/>
                  </a:lnTo>
                  <a:lnTo>
                    <a:pt x="236" y="27"/>
                  </a:lnTo>
                  <a:lnTo>
                    <a:pt x="237" y="28"/>
                  </a:lnTo>
                  <a:lnTo>
                    <a:pt x="239" y="28"/>
                  </a:lnTo>
                  <a:lnTo>
                    <a:pt x="239" y="31"/>
                  </a:lnTo>
                  <a:lnTo>
                    <a:pt x="241" y="33"/>
                  </a:lnTo>
                  <a:lnTo>
                    <a:pt x="241" y="34"/>
                  </a:lnTo>
                  <a:lnTo>
                    <a:pt x="242" y="35"/>
                  </a:lnTo>
                  <a:lnTo>
                    <a:pt x="243" y="36"/>
                  </a:lnTo>
                  <a:lnTo>
                    <a:pt x="244" y="37"/>
                  </a:lnTo>
                  <a:lnTo>
                    <a:pt x="245" y="38"/>
                  </a:lnTo>
                  <a:lnTo>
                    <a:pt x="246" y="40"/>
                  </a:lnTo>
                  <a:lnTo>
                    <a:pt x="248" y="40"/>
                  </a:lnTo>
                  <a:lnTo>
                    <a:pt x="249" y="41"/>
                  </a:lnTo>
                  <a:lnTo>
                    <a:pt x="249" y="42"/>
                  </a:lnTo>
                  <a:lnTo>
                    <a:pt x="250" y="43"/>
                  </a:lnTo>
                  <a:lnTo>
                    <a:pt x="250" y="44"/>
                  </a:lnTo>
                  <a:lnTo>
                    <a:pt x="251" y="45"/>
                  </a:lnTo>
                  <a:lnTo>
                    <a:pt x="251" y="46"/>
                  </a:lnTo>
                  <a:lnTo>
                    <a:pt x="252" y="48"/>
                  </a:lnTo>
                  <a:lnTo>
                    <a:pt x="254" y="52"/>
                  </a:lnTo>
                  <a:lnTo>
                    <a:pt x="256" y="53"/>
                  </a:lnTo>
                  <a:lnTo>
                    <a:pt x="257" y="54"/>
                  </a:lnTo>
                  <a:lnTo>
                    <a:pt x="257" y="55"/>
                  </a:lnTo>
                  <a:lnTo>
                    <a:pt x="258" y="57"/>
                  </a:lnTo>
                  <a:lnTo>
                    <a:pt x="259" y="57"/>
                  </a:lnTo>
                  <a:lnTo>
                    <a:pt x="260" y="58"/>
                  </a:lnTo>
                  <a:lnTo>
                    <a:pt x="261" y="58"/>
                  </a:lnTo>
                  <a:lnTo>
                    <a:pt x="262" y="59"/>
                  </a:lnTo>
                  <a:lnTo>
                    <a:pt x="265" y="60"/>
                  </a:lnTo>
                  <a:lnTo>
                    <a:pt x="267" y="61"/>
                  </a:lnTo>
                  <a:lnTo>
                    <a:pt x="268" y="61"/>
                  </a:lnTo>
                  <a:lnTo>
                    <a:pt x="271" y="62"/>
                  </a:lnTo>
                  <a:lnTo>
                    <a:pt x="273" y="63"/>
                  </a:lnTo>
                  <a:lnTo>
                    <a:pt x="274" y="63"/>
                  </a:lnTo>
                  <a:lnTo>
                    <a:pt x="275" y="63"/>
                  </a:lnTo>
                  <a:lnTo>
                    <a:pt x="277" y="65"/>
                  </a:lnTo>
                  <a:lnTo>
                    <a:pt x="278" y="66"/>
                  </a:lnTo>
                  <a:lnTo>
                    <a:pt x="281" y="66"/>
                  </a:lnTo>
                  <a:lnTo>
                    <a:pt x="282" y="67"/>
                  </a:lnTo>
                  <a:lnTo>
                    <a:pt x="283" y="68"/>
                  </a:lnTo>
                  <a:lnTo>
                    <a:pt x="285" y="69"/>
                  </a:lnTo>
                  <a:lnTo>
                    <a:pt x="285" y="70"/>
                  </a:lnTo>
                  <a:lnTo>
                    <a:pt x="286" y="70"/>
                  </a:lnTo>
                  <a:lnTo>
                    <a:pt x="288" y="71"/>
                  </a:lnTo>
                  <a:lnTo>
                    <a:pt x="291" y="72"/>
                  </a:lnTo>
                  <a:lnTo>
                    <a:pt x="292" y="74"/>
                  </a:lnTo>
                  <a:lnTo>
                    <a:pt x="293" y="75"/>
                  </a:lnTo>
                  <a:lnTo>
                    <a:pt x="298" y="78"/>
                  </a:lnTo>
                  <a:lnTo>
                    <a:pt x="299" y="78"/>
                  </a:lnTo>
                  <a:lnTo>
                    <a:pt x="300" y="78"/>
                  </a:lnTo>
                  <a:lnTo>
                    <a:pt x="305" y="83"/>
                  </a:lnTo>
                  <a:lnTo>
                    <a:pt x="310" y="86"/>
                  </a:lnTo>
                  <a:lnTo>
                    <a:pt x="312" y="88"/>
                  </a:lnTo>
                  <a:lnTo>
                    <a:pt x="313" y="88"/>
                  </a:lnTo>
                  <a:lnTo>
                    <a:pt x="313" y="90"/>
                  </a:lnTo>
                  <a:lnTo>
                    <a:pt x="316" y="91"/>
                  </a:lnTo>
                  <a:lnTo>
                    <a:pt x="317" y="92"/>
                  </a:lnTo>
                  <a:lnTo>
                    <a:pt x="318" y="93"/>
                  </a:lnTo>
                  <a:lnTo>
                    <a:pt x="318" y="94"/>
                  </a:lnTo>
                  <a:lnTo>
                    <a:pt x="320" y="97"/>
                  </a:lnTo>
                  <a:lnTo>
                    <a:pt x="320" y="99"/>
                  </a:lnTo>
                  <a:lnTo>
                    <a:pt x="320" y="100"/>
                  </a:lnTo>
                  <a:lnTo>
                    <a:pt x="321" y="100"/>
                  </a:lnTo>
                  <a:lnTo>
                    <a:pt x="321" y="101"/>
                  </a:lnTo>
                  <a:lnTo>
                    <a:pt x="322" y="101"/>
                  </a:lnTo>
                  <a:lnTo>
                    <a:pt x="322" y="102"/>
                  </a:lnTo>
                  <a:lnTo>
                    <a:pt x="324" y="102"/>
                  </a:lnTo>
                  <a:lnTo>
                    <a:pt x="325" y="103"/>
                  </a:lnTo>
                  <a:lnTo>
                    <a:pt x="326" y="104"/>
                  </a:lnTo>
                  <a:lnTo>
                    <a:pt x="327" y="105"/>
                  </a:lnTo>
                  <a:lnTo>
                    <a:pt x="328" y="105"/>
                  </a:lnTo>
                  <a:lnTo>
                    <a:pt x="329" y="108"/>
                  </a:lnTo>
                  <a:lnTo>
                    <a:pt x="329" y="109"/>
                  </a:lnTo>
                  <a:lnTo>
                    <a:pt x="330" y="110"/>
                  </a:lnTo>
                  <a:lnTo>
                    <a:pt x="330" y="111"/>
                  </a:lnTo>
                  <a:lnTo>
                    <a:pt x="330" y="112"/>
                  </a:lnTo>
                  <a:lnTo>
                    <a:pt x="332" y="112"/>
                  </a:lnTo>
                  <a:lnTo>
                    <a:pt x="333" y="112"/>
                  </a:lnTo>
                  <a:lnTo>
                    <a:pt x="334" y="112"/>
                  </a:lnTo>
                  <a:lnTo>
                    <a:pt x="335" y="112"/>
                  </a:lnTo>
                  <a:lnTo>
                    <a:pt x="336" y="112"/>
                  </a:lnTo>
                  <a:lnTo>
                    <a:pt x="337" y="112"/>
                  </a:lnTo>
                  <a:lnTo>
                    <a:pt x="338" y="113"/>
                  </a:lnTo>
                  <a:lnTo>
                    <a:pt x="340" y="113"/>
                  </a:lnTo>
                  <a:lnTo>
                    <a:pt x="346" y="118"/>
                  </a:lnTo>
                  <a:lnTo>
                    <a:pt x="347" y="119"/>
                  </a:lnTo>
                  <a:lnTo>
                    <a:pt x="349" y="119"/>
                  </a:lnTo>
                  <a:lnTo>
                    <a:pt x="351" y="120"/>
                  </a:lnTo>
                  <a:lnTo>
                    <a:pt x="360" y="122"/>
                  </a:lnTo>
                  <a:lnTo>
                    <a:pt x="361" y="124"/>
                  </a:lnTo>
                  <a:lnTo>
                    <a:pt x="362" y="124"/>
                  </a:lnTo>
                  <a:lnTo>
                    <a:pt x="363" y="124"/>
                  </a:lnTo>
                  <a:lnTo>
                    <a:pt x="367" y="125"/>
                  </a:lnTo>
                  <a:lnTo>
                    <a:pt x="371" y="126"/>
                  </a:lnTo>
                  <a:lnTo>
                    <a:pt x="372" y="126"/>
                  </a:lnTo>
                  <a:lnTo>
                    <a:pt x="375" y="126"/>
                  </a:lnTo>
                  <a:lnTo>
                    <a:pt x="375" y="127"/>
                  </a:lnTo>
                  <a:lnTo>
                    <a:pt x="377" y="127"/>
                  </a:lnTo>
                  <a:lnTo>
                    <a:pt x="380" y="128"/>
                  </a:lnTo>
                  <a:lnTo>
                    <a:pt x="387" y="131"/>
                  </a:lnTo>
                  <a:lnTo>
                    <a:pt x="391" y="133"/>
                  </a:lnTo>
                  <a:lnTo>
                    <a:pt x="392" y="133"/>
                  </a:lnTo>
                  <a:lnTo>
                    <a:pt x="395" y="134"/>
                  </a:lnTo>
                  <a:lnTo>
                    <a:pt x="396" y="134"/>
                  </a:lnTo>
                  <a:lnTo>
                    <a:pt x="397" y="134"/>
                  </a:lnTo>
                  <a:lnTo>
                    <a:pt x="400" y="134"/>
                  </a:lnTo>
                  <a:lnTo>
                    <a:pt x="401" y="134"/>
                  </a:lnTo>
                  <a:lnTo>
                    <a:pt x="403" y="135"/>
                  </a:lnTo>
                  <a:lnTo>
                    <a:pt x="406" y="135"/>
                  </a:lnTo>
                  <a:lnTo>
                    <a:pt x="408" y="135"/>
                  </a:lnTo>
                  <a:lnTo>
                    <a:pt x="408" y="134"/>
                  </a:lnTo>
                  <a:lnTo>
                    <a:pt x="408" y="135"/>
                  </a:lnTo>
                  <a:lnTo>
                    <a:pt x="409" y="136"/>
                  </a:lnTo>
                  <a:lnTo>
                    <a:pt x="409" y="138"/>
                  </a:lnTo>
                  <a:lnTo>
                    <a:pt x="409" y="139"/>
                  </a:lnTo>
                  <a:lnTo>
                    <a:pt x="410" y="141"/>
                  </a:lnTo>
                  <a:lnTo>
                    <a:pt x="410" y="142"/>
                  </a:lnTo>
                  <a:lnTo>
                    <a:pt x="410" y="143"/>
                  </a:lnTo>
                  <a:lnTo>
                    <a:pt x="410" y="144"/>
                  </a:lnTo>
                  <a:lnTo>
                    <a:pt x="410" y="145"/>
                  </a:lnTo>
                  <a:lnTo>
                    <a:pt x="410" y="146"/>
                  </a:lnTo>
                  <a:lnTo>
                    <a:pt x="413" y="152"/>
                  </a:lnTo>
                  <a:lnTo>
                    <a:pt x="413" y="153"/>
                  </a:lnTo>
                  <a:lnTo>
                    <a:pt x="415" y="155"/>
                  </a:lnTo>
                  <a:lnTo>
                    <a:pt x="415" y="156"/>
                  </a:lnTo>
                  <a:lnTo>
                    <a:pt x="417" y="158"/>
                  </a:lnTo>
                  <a:lnTo>
                    <a:pt x="417" y="159"/>
                  </a:lnTo>
                  <a:lnTo>
                    <a:pt x="417" y="160"/>
                  </a:lnTo>
                  <a:lnTo>
                    <a:pt x="418" y="161"/>
                  </a:lnTo>
                  <a:lnTo>
                    <a:pt x="418" y="162"/>
                  </a:lnTo>
                  <a:lnTo>
                    <a:pt x="418" y="164"/>
                  </a:lnTo>
                  <a:lnTo>
                    <a:pt x="418" y="166"/>
                  </a:lnTo>
                  <a:lnTo>
                    <a:pt x="418" y="169"/>
                  </a:lnTo>
                  <a:lnTo>
                    <a:pt x="418" y="171"/>
                  </a:lnTo>
                  <a:lnTo>
                    <a:pt x="418" y="172"/>
                  </a:lnTo>
                  <a:lnTo>
                    <a:pt x="418" y="175"/>
                  </a:lnTo>
                  <a:lnTo>
                    <a:pt x="418" y="178"/>
                  </a:lnTo>
                  <a:lnTo>
                    <a:pt x="418" y="179"/>
                  </a:lnTo>
                  <a:lnTo>
                    <a:pt x="418" y="180"/>
                  </a:lnTo>
                  <a:lnTo>
                    <a:pt x="418" y="183"/>
                  </a:lnTo>
                  <a:lnTo>
                    <a:pt x="418" y="185"/>
                  </a:lnTo>
                  <a:lnTo>
                    <a:pt x="417" y="188"/>
                  </a:lnTo>
                  <a:lnTo>
                    <a:pt x="417" y="189"/>
                  </a:lnTo>
                  <a:lnTo>
                    <a:pt x="417" y="190"/>
                  </a:lnTo>
                  <a:lnTo>
                    <a:pt x="417" y="193"/>
                  </a:lnTo>
                  <a:lnTo>
                    <a:pt x="417" y="194"/>
                  </a:lnTo>
                  <a:lnTo>
                    <a:pt x="417" y="196"/>
                  </a:lnTo>
                  <a:lnTo>
                    <a:pt x="417" y="197"/>
                  </a:lnTo>
                  <a:lnTo>
                    <a:pt x="417" y="203"/>
                  </a:lnTo>
                  <a:lnTo>
                    <a:pt x="417" y="204"/>
                  </a:lnTo>
                  <a:lnTo>
                    <a:pt x="415" y="205"/>
                  </a:lnTo>
                  <a:lnTo>
                    <a:pt x="415" y="206"/>
                  </a:lnTo>
                  <a:lnTo>
                    <a:pt x="415" y="207"/>
                  </a:lnTo>
                  <a:lnTo>
                    <a:pt x="415" y="210"/>
                  </a:lnTo>
                  <a:lnTo>
                    <a:pt x="415" y="211"/>
                  </a:lnTo>
                  <a:lnTo>
                    <a:pt x="415" y="213"/>
                  </a:lnTo>
                  <a:lnTo>
                    <a:pt x="417" y="217"/>
                  </a:lnTo>
                  <a:lnTo>
                    <a:pt x="417" y="222"/>
                  </a:lnTo>
                  <a:lnTo>
                    <a:pt x="417" y="226"/>
                  </a:lnTo>
                  <a:lnTo>
                    <a:pt x="417" y="228"/>
                  </a:lnTo>
                  <a:lnTo>
                    <a:pt x="417" y="229"/>
                  </a:lnTo>
                  <a:lnTo>
                    <a:pt x="417" y="230"/>
                  </a:lnTo>
                  <a:lnTo>
                    <a:pt x="417" y="231"/>
                  </a:lnTo>
                  <a:lnTo>
                    <a:pt x="418" y="231"/>
                  </a:lnTo>
                  <a:lnTo>
                    <a:pt x="418" y="232"/>
                  </a:lnTo>
                  <a:lnTo>
                    <a:pt x="418" y="234"/>
                  </a:lnTo>
                  <a:lnTo>
                    <a:pt x="419" y="235"/>
                  </a:lnTo>
                  <a:lnTo>
                    <a:pt x="420" y="236"/>
                  </a:lnTo>
                  <a:lnTo>
                    <a:pt x="421" y="237"/>
                  </a:lnTo>
                  <a:lnTo>
                    <a:pt x="422" y="239"/>
                  </a:lnTo>
                  <a:lnTo>
                    <a:pt x="422" y="240"/>
                  </a:lnTo>
                  <a:lnTo>
                    <a:pt x="423" y="242"/>
                  </a:lnTo>
                  <a:lnTo>
                    <a:pt x="423" y="243"/>
                  </a:lnTo>
                  <a:lnTo>
                    <a:pt x="425" y="244"/>
                  </a:lnTo>
                  <a:lnTo>
                    <a:pt x="425" y="245"/>
                  </a:lnTo>
                  <a:lnTo>
                    <a:pt x="426" y="246"/>
                  </a:lnTo>
                  <a:lnTo>
                    <a:pt x="426" y="247"/>
                  </a:lnTo>
                  <a:lnTo>
                    <a:pt x="427" y="248"/>
                  </a:lnTo>
                  <a:lnTo>
                    <a:pt x="428" y="249"/>
                  </a:lnTo>
                  <a:lnTo>
                    <a:pt x="428" y="251"/>
                  </a:lnTo>
                  <a:lnTo>
                    <a:pt x="429" y="251"/>
                  </a:lnTo>
                  <a:lnTo>
                    <a:pt x="429" y="252"/>
                  </a:lnTo>
                  <a:lnTo>
                    <a:pt x="430" y="252"/>
                  </a:lnTo>
                  <a:lnTo>
                    <a:pt x="431" y="252"/>
                  </a:lnTo>
                  <a:lnTo>
                    <a:pt x="433" y="253"/>
                  </a:lnTo>
                  <a:lnTo>
                    <a:pt x="434" y="253"/>
                  </a:lnTo>
                  <a:lnTo>
                    <a:pt x="435" y="253"/>
                  </a:lnTo>
                  <a:lnTo>
                    <a:pt x="435" y="254"/>
                  </a:lnTo>
                  <a:lnTo>
                    <a:pt x="435" y="255"/>
                  </a:lnTo>
                  <a:lnTo>
                    <a:pt x="436" y="255"/>
                  </a:lnTo>
                  <a:lnTo>
                    <a:pt x="436" y="259"/>
                  </a:lnTo>
                  <a:lnTo>
                    <a:pt x="437" y="260"/>
                  </a:lnTo>
                  <a:lnTo>
                    <a:pt x="437" y="261"/>
                  </a:lnTo>
                  <a:lnTo>
                    <a:pt x="438" y="263"/>
                  </a:lnTo>
                  <a:lnTo>
                    <a:pt x="438" y="264"/>
                  </a:lnTo>
                  <a:lnTo>
                    <a:pt x="439" y="266"/>
                  </a:lnTo>
                  <a:lnTo>
                    <a:pt x="439" y="268"/>
                  </a:lnTo>
                  <a:lnTo>
                    <a:pt x="440" y="270"/>
                  </a:lnTo>
                  <a:lnTo>
                    <a:pt x="440" y="272"/>
                  </a:lnTo>
                  <a:lnTo>
                    <a:pt x="440" y="273"/>
                  </a:lnTo>
                  <a:lnTo>
                    <a:pt x="442" y="273"/>
                  </a:lnTo>
                  <a:lnTo>
                    <a:pt x="442" y="274"/>
                  </a:lnTo>
                  <a:lnTo>
                    <a:pt x="443" y="276"/>
                  </a:lnTo>
                  <a:lnTo>
                    <a:pt x="443" y="277"/>
                  </a:lnTo>
                  <a:lnTo>
                    <a:pt x="443" y="278"/>
                  </a:lnTo>
                  <a:lnTo>
                    <a:pt x="446" y="282"/>
                  </a:lnTo>
                  <a:lnTo>
                    <a:pt x="446" y="284"/>
                  </a:lnTo>
                  <a:lnTo>
                    <a:pt x="447" y="285"/>
                  </a:lnTo>
                  <a:lnTo>
                    <a:pt x="447" y="286"/>
                  </a:lnTo>
                  <a:lnTo>
                    <a:pt x="447" y="287"/>
                  </a:lnTo>
                  <a:lnTo>
                    <a:pt x="447" y="288"/>
                  </a:lnTo>
                  <a:lnTo>
                    <a:pt x="448" y="290"/>
                  </a:lnTo>
                  <a:lnTo>
                    <a:pt x="448" y="293"/>
                  </a:lnTo>
                  <a:lnTo>
                    <a:pt x="448" y="296"/>
                  </a:lnTo>
                  <a:lnTo>
                    <a:pt x="448" y="297"/>
                  </a:lnTo>
                  <a:lnTo>
                    <a:pt x="448" y="298"/>
                  </a:lnTo>
                  <a:lnTo>
                    <a:pt x="448" y="301"/>
                  </a:lnTo>
                  <a:lnTo>
                    <a:pt x="448" y="302"/>
                  </a:lnTo>
                  <a:lnTo>
                    <a:pt x="450" y="303"/>
                  </a:lnTo>
                  <a:lnTo>
                    <a:pt x="450" y="304"/>
                  </a:lnTo>
                  <a:lnTo>
                    <a:pt x="451" y="306"/>
                  </a:lnTo>
                  <a:lnTo>
                    <a:pt x="451" y="307"/>
                  </a:lnTo>
                  <a:lnTo>
                    <a:pt x="452" y="307"/>
                  </a:lnTo>
                  <a:lnTo>
                    <a:pt x="453" y="310"/>
                  </a:lnTo>
                  <a:lnTo>
                    <a:pt x="453" y="311"/>
                  </a:lnTo>
                  <a:lnTo>
                    <a:pt x="455" y="313"/>
                  </a:lnTo>
                  <a:lnTo>
                    <a:pt x="456" y="314"/>
                  </a:lnTo>
                  <a:lnTo>
                    <a:pt x="459" y="315"/>
                  </a:lnTo>
                  <a:lnTo>
                    <a:pt x="459" y="316"/>
                  </a:lnTo>
                  <a:lnTo>
                    <a:pt x="460" y="316"/>
                  </a:lnTo>
                  <a:lnTo>
                    <a:pt x="462" y="318"/>
                  </a:lnTo>
                  <a:lnTo>
                    <a:pt x="463" y="319"/>
                  </a:lnTo>
                  <a:lnTo>
                    <a:pt x="465" y="320"/>
                  </a:lnTo>
                  <a:lnTo>
                    <a:pt x="468" y="321"/>
                  </a:lnTo>
                  <a:lnTo>
                    <a:pt x="469" y="323"/>
                  </a:lnTo>
                  <a:lnTo>
                    <a:pt x="470" y="323"/>
                  </a:lnTo>
                  <a:lnTo>
                    <a:pt x="471" y="324"/>
                  </a:lnTo>
                  <a:lnTo>
                    <a:pt x="474" y="327"/>
                  </a:lnTo>
                  <a:lnTo>
                    <a:pt x="476" y="328"/>
                  </a:lnTo>
                  <a:lnTo>
                    <a:pt x="477" y="329"/>
                  </a:lnTo>
                  <a:lnTo>
                    <a:pt x="477" y="330"/>
                  </a:lnTo>
                  <a:lnTo>
                    <a:pt x="478" y="330"/>
                  </a:lnTo>
                  <a:lnTo>
                    <a:pt x="478" y="331"/>
                  </a:lnTo>
                  <a:lnTo>
                    <a:pt x="478" y="332"/>
                  </a:lnTo>
                  <a:lnTo>
                    <a:pt x="478" y="336"/>
                  </a:lnTo>
                  <a:lnTo>
                    <a:pt x="479" y="339"/>
                  </a:lnTo>
                  <a:lnTo>
                    <a:pt x="479" y="340"/>
                  </a:lnTo>
                  <a:lnTo>
                    <a:pt x="479" y="341"/>
                  </a:lnTo>
                  <a:lnTo>
                    <a:pt x="479" y="344"/>
                  </a:lnTo>
                  <a:lnTo>
                    <a:pt x="479" y="345"/>
                  </a:lnTo>
                  <a:lnTo>
                    <a:pt x="479" y="346"/>
                  </a:lnTo>
                  <a:lnTo>
                    <a:pt x="479" y="347"/>
                  </a:lnTo>
                  <a:lnTo>
                    <a:pt x="479" y="349"/>
                  </a:lnTo>
                  <a:lnTo>
                    <a:pt x="480" y="350"/>
                  </a:lnTo>
                  <a:lnTo>
                    <a:pt x="480" y="352"/>
                  </a:lnTo>
                  <a:lnTo>
                    <a:pt x="479" y="352"/>
                  </a:lnTo>
                  <a:lnTo>
                    <a:pt x="479" y="353"/>
                  </a:lnTo>
                  <a:lnTo>
                    <a:pt x="478" y="353"/>
                  </a:lnTo>
                  <a:lnTo>
                    <a:pt x="478" y="354"/>
                  </a:lnTo>
                  <a:lnTo>
                    <a:pt x="478" y="355"/>
                  </a:lnTo>
                  <a:lnTo>
                    <a:pt x="477" y="355"/>
                  </a:lnTo>
                  <a:lnTo>
                    <a:pt x="477" y="356"/>
                  </a:lnTo>
                  <a:lnTo>
                    <a:pt x="476" y="357"/>
                  </a:lnTo>
                  <a:lnTo>
                    <a:pt x="476" y="358"/>
                  </a:lnTo>
                  <a:lnTo>
                    <a:pt x="476" y="360"/>
                  </a:lnTo>
                  <a:lnTo>
                    <a:pt x="474" y="360"/>
                  </a:lnTo>
                  <a:lnTo>
                    <a:pt x="474" y="361"/>
                  </a:lnTo>
                  <a:lnTo>
                    <a:pt x="474" y="362"/>
                  </a:lnTo>
                  <a:lnTo>
                    <a:pt x="474" y="363"/>
                  </a:lnTo>
                  <a:lnTo>
                    <a:pt x="474" y="364"/>
                  </a:lnTo>
                  <a:lnTo>
                    <a:pt x="473" y="364"/>
                  </a:lnTo>
                  <a:lnTo>
                    <a:pt x="473" y="365"/>
                  </a:lnTo>
                  <a:lnTo>
                    <a:pt x="473" y="366"/>
                  </a:lnTo>
                  <a:lnTo>
                    <a:pt x="471" y="366"/>
                  </a:lnTo>
                  <a:lnTo>
                    <a:pt x="472" y="370"/>
                  </a:lnTo>
                  <a:lnTo>
                    <a:pt x="461" y="370"/>
                  </a:lnTo>
                  <a:lnTo>
                    <a:pt x="454" y="370"/>
                  </a:lnTo>
                  <a:lnTo>
                    <a:pt x="446" y="370"/>
                  </a:lnTo>
                  <a:lnTo>
                    <a:pt x="402" y="370"/>
                  </a:lnTo>
                  <a:lnTo>
                    <a:pt x="396" y="370"/>
                  </a:lnTo>
                  <a:lnTo>
                    <a:pt x="386" y="370"/>
                  </a:lnTo>
                  <a:lnTo>
                    <a:pt x="378" y="370"/>
                  </a:lnTo>
                  <a:lnTo>
                    <a:pt x="367" y="370"/>
                  </a:lnTo>
                  <a:lnTo>
                    <a:pt x="363" y="370"/>
                  </a:lnTo>
                  <a:lnTo>
                    <a:pt x="351" y="370"/>
                  </a:lnTo>
                  <a:lnTo>
                    <a:pt x="343" y="370"/>
                  </a:lnTo>
                  <a:lnTo>
                    <a:pt x="340" y="370"/>
                  </a:lnTo>
                  <a:lnTo>
                    <a:pt x="325" y="370"/>
                  </a:lnTo>
                  <a:lnTo>
                    <a:pt x="309" y="370"/>
                  </a:lnTo>
                  <a:lnTo>
                    <a:pt x="307" y="370"/>
                  </a:lnTo>
                  <a:lnTo>
                    <a:pt x="296" y="370"/>
                  </a:lnTo>
                  <a:lnTo>
                    <a:pt x="286" y="370"/>
                  </a:lnTo>
                  <a:lnTo>
                    <a:pt x="277" y="370"/>
                  </a:lnTo>
                  <a:lnTo>
                    <a:pt x="254" y="370"/>
                  </a:lnTo>
                  <a:lnTo>
                    <a:pt x="254" y="373"/>
                  </a:lnTo>
                  <a:lnTo>
                    <a:pt x="254" y="381"/>
                  </a:lnTo>
                  <a:lnTo>
                    <a:pt x="254" y="387"/>
                  </a:lnTo>
                  <a:lnTo>
                    <a:pt x="254" y="405"/>
                  </a:lnTo>
                  <a:lnTo>
                    <a:pt x="254" y="407"/>
                  </a:lnTo>
                  <a:lnTo>
                    <a:pt x="254" y="414"/>
                  </a:lnTo>
                  <a:lnTo>
                    <a:pt x="254" y="421"/>
                  </a:lnTo>
                  <a:lnTo>
                    <a:pt x="254" y="425"/>
                  </a:lnTo>
                  <a:lnTo>
                    <a:pt x="254" y="430"/>
                  </a:lnTo>
                  <a:lnTo>
                    <a:pt x="254" y="437"/>
                  </a:lnTo>
                  <a:lnTo>
                    <a:pt x="254" y="442"/>
                  </a:lnTo>
                  <a:lnTo>
                    <a:pt x="254" y="446"/>
                  </a:lnTo>
                  <a:lnTo>
                    <a:pt x="254" y="449"/>
                  </a:lnTo>
                  <a:lnTo>
                    <a:pt x="254" y="455"/>
                  </a:lnTo>
                  <a:lnTo>
                    <a:pt x="254" y="454"/>
                  </a:lnTo>
                  <a:lnTo>
                    <a:pt x="253" y="454"/>
                  </a:lnTo>
                  <a:lnTo>
                    <a:pt x="252" y="454"/>
                  </a:lnTo>
                  <a:lnTo>
                    <a:pt x="250" y="453"/>
                  </a:lnTo>
                  <a:lnTo>
                    <a:pt x="249" y="453"/>
                  </a:lnTo>
                  <a:lnTo>
                    <a:pt x="248" y="451"/>
                  </a:lnTo>
                  <a:lnTo>
                    <a:pt x="245" y="450"/>
                  </a:lnTo>
                  <a:lnTo>
                    <a:pt x="243" y="450"/>
                  </a:lnTo>
                  <a:lnTo>
                    <a:pt x="242" y="449"/>
                  </a:lnTo>
                  <a:lnTo>
                    <a:pt x="240" y="449"/>
                  </a:lnTo>
                  <a:lnTo>
                    <a:pt x="237" y="448"/>
                  </a:lnTo>
                  <a:lnTo>
                    <a:pt x="236" y="447"/>
                  </a:lnTo>
                  <a:lnTo>
                    <a:pt x="234" y="447"/>
                  </a:lnTo>
                  <a:lnTo>
                    <a:pt x="233" y="446"/>
                  </a:lnTo>
                  <a:lnTo>
                    <a:pt x="232" y="446"/>
                  </a:lnTo>
                  <a:lnTo>
                    <a:pt x="231" y="446"/>
                  </a:lnTo>
                  <a:lnTo>
                    <a:pt x="231" y="445"/>
                  </a:lnTo>
                  <a:lnTo>
                    <a:pt x="229" y="445"/>
                  </a:lnTo>
                  <a:lnTo>
                    <a:pt x="228" y="445"/>
                  </a:lnTo>
                  <a:lnTo>
                    <a:pt x="228" y="443"/>
                  </a:lnTo>
                  <a:lnTo>
                    <a:pt x="227" y="443"/>
                  </a:lnTo>
                  <a:lnTo>
                    <a:pt x="227" y="442"/>
                  </a:lnTo>
                  <a:lnTo>
                    <a:pt x="226" y="442"/>
                  </a:lnTo>
                  <a:lnTo>
                    <a:pt x="226" y="441"/>
                  </a:lnTo>
                  <a:lnTo>
                    <a:pt x="225" y="441"/>
                  </a:lnTo>
                  <a:lnTo>
                    <a:pt x="225" y="440"/>
                  </a:lnTo>
                  <a:lnTo>
                    <a:pt x="224" y="439"/>
                  </a:lnTo>
                  <a:lnTo>
                    <a:pt x="224" y="438"/>
                  </a:lnTo>
                  <a:lnTo>
                    <a:pt x="223" y="438"/>
                  </a:lnTo>
                  <a:lnTo>
                    <a:pt x="223" y="437"/>
                  </a:lnTo>
                  <a:lnTo>
                    <a:pt x="223" y="436"/>
                  </a:lnTo>
                  <a:lnTo>
                    <a:pt x="223" y="434"/>
                  </a:lnTo>
                  <a:lnTo>
                    <a:pt x="223" y="433"/>
                  </a:lnTo>
                  <a:lnTo>
                    <a:pt x="222" y="433"/>
                  </a:lnTo>
                  <a:lnTo>
                    <a:pt x="222" y="432"/>
                  </a:lnTo>
                  <a:lnTo>
                    <a:pt x="222" y="431"/>
                  </a:lnTo>
                  <a:lnTo>
                    <a:pt x="222" y="430"/>
                  </a:lnTo>
                  <a:lnTo>
                    <a:pt x="222" y="429"/>
                  </a:lnTo>
                  <a:lnTo>
                    <a:pt x="222" y="428"/>
                  </a:lnTo>
                  <a:lnTo>
                    <a:pt x="220" y="426"/>
                  </a:lnTo>
                  <a:lnTo>
                    <a:pt x="220" y="425"/>
                  </a:lnTo>
                  <a:lnTo>
                    <a:pt x="220" y="424"/>
                  </a:lnTo>
                  <a:lnTo>
                    <a:pt x="220" y="422"/>
                  </a:lnTo>
                  <a:lnTo>
                    <a:pt x="219" y="421"/>
                  </a:lnTo>
                  <a:lnTo>
                    <a:pt x="219" y="420"/>
                  </a:lnTo>
                  <a:lnTo>
                    <a:pt x="219" y="419"/>
                  </a:lnTo>
                  <a:lnTo>
                    <a:pt x="219" y="417"/>
                  </a:lnTo>
                  <a:lnTo>
                    <a:pt x="218" y="416"/>
                  </a:lnTo>
                  <a:lnTo>
                    <a:pt x="218" y="415"/>
                  </a:lnTo>
                  <a:lnTo>
                    <a:pt x="217" y="414"/>
                  </a:lnTo>
                  <a:lnTo>
                    <a:pt x="217" y="413"/>
                  </a:lnTo>
                  <a:lnTo>
                    <a:pt x="216" y="412"/>
                  </a:lnTo>
                  <a:lnTo>
                    <a:pt x="216" y="411"/>
                  </a:lnTo>
                  <a:lnTo>
                    <a:pt x="215" y="411"/>
                  </a:lnTo>
                  <a:lnTo>
                    <a:pt x="215" y="409"/>
                  </a:lnTo>
                  <a:lnTo>
                    <a:pt x="214" y="409"/>
                  </a:lnTo>
                  <a:lnTo>
                    <a:pt x="214" y="408"/>
                  </a:lnTo>
                  <a:lnTo>
                    <a:pt x="212" y="407"/>
                  </a:lnTo>
                  <a:lnTo>
                    <a:pt x="211" y="406"/>
                  </a:lnTo>
                  <a:lnTo>
                    <a:pt x="210" y="405"/>
                  </a:lnTo>
                  <a:lnTo>
                    <a:pt x="210" y="404"/>
                  </a:lnTo>
                  <a:lnTo>
                    <a:pt x="209" y="404"/>
                  </a:lnTo>
                  <a:lnTo>
                    <a:pt x="208" y="403"/>
                  </a:lnTo>
                  <a:lnTo>
                    <a:pt x="208" y="401"/>
                  </a:lnTo>
                  <a:lnTo>
                    <a:pt x="207" y="400"/>
                  </a:lnTo>
                  <a:lnTo>
                    <a:pt x="206" y="400"/>
                  </a:lnTo>
                  <a:lnTo>
                    <a:pt x="206" y="399"/>
                  </a:lnTo>
                  <a:lnTo>
                    <a:pt x="205" y="398"/>
                  </a:lnTo>
                  <a:lnTo>
                    <a:pt x="203" y="398"/>
                  </a:lnTo>
                  <a:lnTo>
                    <a:pt x="203" y="397"/>
                  </a:lnTo>
                  <a:lnTo>
                    <a:pt x="202" y="397"/>
                  </a:lnTo>
                  <a:lnTo>
                    <a:pt x="202" y="396"/>
                  </a:lnTo>
                  <a:lnTo>
                    <a:pt x="201" y="395"/>
                  </a:lnTo>
                  <a:lnTo>
                    <a:pt x="200" y="394"/>
                  </a:lnTo>
                  <a:lnTo>
                    <a:pt x="199" y="394"/>
                  </a:lnTo>
                  <a:lnTo>
                    <a:pt x="199" y="392"/>
                  </a:lnTo>
                  <a:lnTo>
                    <a:pt x="198" y="391"/>
                  </a:lnTo>
                  <a:lnTo>
                    <a:pt x="197" y="390"/>
                  </a:lnTo>
                  <a:lnTo>
                    <a:pt x="195" y="389"/>
                  </a:lnTo>
                  <a:lnTo>
                    <a:pt x="194" y="388"/>
                  </a:lnTo>
                  <a:lnTo>
                    <a:pt x="193" y="387"/>
                  </a:lnTo>
                  <a:lnTo>
                    <a:pt x="193" y="386"/>
                  </a:lnTo>
                  <a:lnTo>
                    <a:pt x="192" y="386"/>
                  </a:lnTo>
                  <a:lnTo>
                    <a:pt x="191" y="384"/>
                  </a:lnTo>
                  <a:lnTo>
                    <a:pt x="190" y="384"/>
                  </a:lnTo>
                  <a:lnTo>
                    <a:pt x="190" y="383"/>
                  </a:lnTo>
                  <a:lnTo>
                    <a:pt x="189" y="383"/>
                  </a:lnTo>
                  <a:lnTo>
                    <a:pt x="188" y="382"/>
                  </a:lnTo>
                  <a:lnTo>
                    <a:pt x="186" y="382"/>
                  </a:lnTo>
                  <a:lnTo>
                    <a:pt x="186" y="381"/>
                  </a:lnTo>
                  <a:lnTo>
                    <a:pt x="184" y="380"/>
                  </a:lnTo>
                  <a:lnTo>
                    <a:pt x="183" y="379"/>
                  </a:lnTo>
                  <a:lnTo>
                    <a:pt x="182" y="379"/>
                  </a:lnTo>
                  <a:lnTo>
                    <a:pt x="181" y="378"/>
                  </a:lnTo>
                  <a:lnTo>
                    <a:pt x="178" y="377"/>
                  </a:lnTo>
                  <a:lnTo>
                    <a:pt x="177" y="375"/>
                  </a:lnTo>
                  <a:lnTo>
                    <a:pt x="176" y="374"/>
                  </a:lnTo>
                  <a:lnTo>
                    <a:pt x="175" y="374"/>
                  </a:lnTo>
                  <a:lnTo>
                    <a:pt x="174" y="373"/>
                  </a:lnTo>
                  <a:lnTo>
                    <a:pt x="173" y="373"/>
                  </a:lnTo>
                  <a:lnTo>
                    <a:pt x="172" y="372"/>
                  </a:lnTo>
                  <a:lnTo>
                    <a:pt x="170" y="371"/>
                  </a:lnTo>
                  <a:lnTo>
                    <a:pt x="169" y="370"/>
                  </a:lnTo>
                  <a:lnTo>
                    <a:pt x="167" y="369"/>
                  </a:lnTo>
                  <a:lnTo>
                    <a:pt x="166" y="367"/>
                  </a:lnTo>
                  <a:lnTo>
                    <a:pt x="165" y="366"/>
                  </a:lnTo>
                  <a:lnTo>
                    <a:pt x="164" y="366"/>
                  </a:lnTo>
                  <a:lnTo>
                    <a:pt x="163" y="366"/>
                  </a:lnTo>
                  <a:lnTo>
                    <a:pt x="161" y="365"/>
                  </a:lnTo>
                  <a:lnTo>
                    <a:pt x="160" y="364"/>
                  </a:lnTo>
                  <a:lnTo>
                    <a:pt x="159" y="363"/>
                  </a:lnTo>
                  <a:lnTo>
                    <a:pt x="158" y="363"/>
                  </a:lnTo>
                  <a:lnTo>
                    <a:pt x="157" y="362"/>
                  </a:lnTo>
                  <a:lnTo>
                    <a:pt x="156" y="361"/>
                  </a:lnTo>
                  <a:lnTo>
                    <a:pt x="155" y="361"/>
                  </a:lnTo>
                  <a:lnTo>
                    <a:pt x="153" y="360"/>
                  </a:lnTo>
                  <a:lnTo>
                    <a:pt x="152" y="358"/>
                  </a:lnTo>
                  <a:lnTo>
                    <a:pt x="151" y="358"/>
                  </a:lnTo>
                  <a:lnTo>
                    <a:pt x="151" y="357"/>
                  </a:lnTo>
                  <a:lnTo>
                    <a:pt x="150" y="357"/>
                  </a:lnTo>
                  <a:lnTo>
                    <a:pt x="149" y="357"/>
                  </a:lnTo>
                  <a:lnTo>
                    <a:pt x="149" y="356"/>
                  </a:lnTo>
                  <a:lnTo>
                    <a:pt x="147" y="355"/>
                  </a:lnTo>
                  <a:lnTo>
                    <a:pt x="146" y="354"/>
                  </a:lnTo>
                  <a:lnTo>
                    <a:pt x="144" y="354"/>
                  </a:lnTo>
                  <a:lnTo>
                    <a:pt x="144" y="353"/>
                  </a:lnTo>
                  <a:lnTo>
                    <a:pt x="143" y="353"/>
                  </a:lnTo>
                  <a:lnTo>
                    <a:pt x="142" y="352"/>
                  </a:lnTo>
                  <a:lnTo>
                    <a:pt x="141" y="352"/>
                  </a:lnTo>
                  <a:lnTo>
                    <a:pt x="141" y="350"/>
                  </a:lnTo>
                  <a:lnTo>
                    <a:pt x="140" y="350"/>
                  </a:lnTo>
                  <a:lnTo>
                    <a:pt x="139" y="349"/>
                  </a:lnTo>
                  <a:lnTo>
                    <a:pt x="138" y="349"/>
                  </a:lnTo>
                  <a:lnTo>
                    <a:pt x="138" y="348"/>
                  </a:lnTo>
                  <a:lnTo>
                    <a:pt x="136" y="348"/>
                  </a:lnTo>
                  <a:lnTo>
                    <a:pt x="135" y="348"/>
                  </a:lnTo>
                  <a:lnTo>
                    <a:pt x="135" y="347"/>
                  </a:lnTo>
                  <a:lnTo>
                    <a:pt x="134" y="347"/>
                  </a:lnTo>
                  <a:lnTo>
                    <a:pt x="133" y="347"/>
                  </a:lnTo>
                  <a:lnTo>
                    <a:pt x="133" y="346"/>
                  </a:lnTo>
                  <a:lnTo>
                    <a:pt x="132" y="346"/>
                  </a:lnTo>
                  <a:lnTo>
                    <a:pt x="131" y="345"/>
                  </a:lnTo>
                  <a:lnTo>
                    <a:pt x="131" y="346"/>
                  </a:lnTo>
                  <a:lnTo>
                    <a:pt x="130" y="348"/>
                  </a:lnTo>
                  <a:lnTo>
                    <a:pt x="130" y="349"/>
                  </a:lnTo>
                  <a:lnTo>
                    <a:pt x="129" y="348"/>
                  </a:lnTo>
                  <a:lnTo>
                    <a:pt x="127" y="348"/>
                  </a:lnTo>
                  <a:lnTo>
                    <a:pt x="125" y="346"/>
                  </a:lnTo>
                  <a:lnTo>
                    <a:pt x="124" y="345"/>
                  </a:lnTo>
                  <a:lnTo>
                    <a:pt x="123" y="344"/>
                  </a:lnTo>
                  <a:lnTo>
                    <a:pt x="122" y="344"/>
                  </a:lnTo>
                  <a:lnTo>
                    <a:pt x="121" y="344"/>
                  </a:lnTo>
                  <a:lnTo>
                    <a:pt x="119" y="344"/>
                  </a:lnTo>
                  <a:lnTo>
                    <a:pt x="118" y="344"/>
                  </a:lnTo>
                  <a:lnTo>
                    <a:pt x="118" y="343"/>
                  </a:lnTo>
                  <a:lnTo>
                    <a:pt x="117" y="343"/>
                  </a:lnTo>
                  <a:lnTo>
                    <a:pt x="117" y="344"/>
                  </a:lnTo>
                  <a:lnTo>
                    <a:pt x="117" y="345"/>
                  </a:lnTo>
                  <a:lnTo>
                    <a:pt x="116" y="345"/>
                  </a:lnTo>
                  <a:lnTo>
                    <a:pt x="115" y="346"/>
                  </a:lnTo>
                  <a:lnTo>
                    <a:pt x="114" y="346"/>
                  </a:lnTo>
                  <a:lnTo>
                    <a:pt x="113" y="346"/>
                  </a:lnTo>
                  <a:lnTo>
                    <a:pt x="112" y="346"/>
                  </a:lnTo>
                  <a:lnTo>
                    <a:pt x="112" y="347"/>
                  </a:lnTo>
                  <a:lnTo>
                    <a:pt x="110" y="347"/>
                  </a:lnTo>
                  <a:lnTo>
                    <a:pt x="110" y="348"/>
                  </a:lnTo>
                  <a:lnTo>
                    <a:pt x="109" y="348"/>
                  </a:lnTo>
                  <a:lnTo>
                    <a:pt x="109" y="349"/>
                  </a:lnTo>
                  <a:lnTo>
                    <a:pt x="108" y="349"/>
                  </a:lnTo>
                  <a:lnTo>
                    <a:pt x="107" y="350"/>
                  </a:lnTo>
                  <a:lnTo>
                    <a:pt x="107" y="352"/>
                  </a:lnTo>
                  <a:lnTo>
                    <a:pt x="106" y="352"/>
                  </a:lnTo>
                  <a:lnTo>
                    <a:pt x="105" y="352"/>
                  </a:lnTo>
                  <a:lnTo>
                    <a:pt x="104" y="352"/>
                  </a:lnTo>
                  <a:lnTo>
                    <a:pt x="102" y="352"/>
                  </a:lnTo>
                  <a:lnTo>
                    <a:pt x="101" y="352"/>
                  </a:lnTo>
                  <a:lnTo>
                    <a:pt x="100" y="352"/>
                  </a:lnTo>
                  <a:lnTo>
                    <a:pt x="99" y="352"/>
                  </a:lnTo>
                  <a:lnTo>
                    <a:pt x="98" y="352"/>
                  </a:lnTo>
                  <a:lnTo>
                    <a:pt x="98" y="350"/>
                  </a:lnTo>
                  <a:lnTo>
                    <a:pt x="97" y="350"/>
                  </a:lnTo>
                  <a:lnTo>
                    <a:pt x="97" y="349"/>
                  </a:lnTo>
                  <a:lnTo>
                    <a:pt x="97" y="348"/>
                  </a:lnTo>
                  <a:lnTo>
                    <a:pt x="97" y="347"/>
                  </a:lnTo>
                  <a:lnTo>
                    <a:pt x="96" y="346"/>
                  </a:lnTo>
                  <a:lnTo>
                    <a:pt x="95" y="345"/>
                  </a:lnTo>
                  <a:lnTo>
                    <a:pt x="93" y="345"/>
                  </a:lnTo>
                  <a:lnTo>
                    <a:pt x="92" y="345"/>
                  </a:lnTo>
                  <a:lnTo>
                    <a:pt x="92" y="344"/>
                  </a:lnTo>
                  <a:lnTo>
                    <a:pt x="91" y="343"/>
                  </a:lnTo>
                  <a:lnTo>
                    <a:pt x="91" y="341"/>
                  </a:lnTo>
                  <a:lnTo>
                    <a:pt x="90" y="341"/>
                  </a:lnTo>
                  <a:lnTo>
                    <a:pt x="90" y="340"/>
                  </a:lnTo>
                  <a:lnTo>
                    <a:pt x="89" y="340"/>
                  </a:lnTo>
                  <a:lnTo>
                    <a:pt x="89" y="339"/>
                  </a:lnTo>
                  <a:lnTo>
                    <a:pt x="88" y="338"/>
                  </a:lnTo>
                  <a:lnTo>
                    <a:pt x="87" y="337"/>
                  </a:lnTo>
                  <a:lnTo>
                    <a:pt x="85" y="337"/>
                  </a:lnTo>
                  <a:lnTo>
                    <a:pt x="83" y="335"/>
                  </a:lnTo>
                  <a:lnTo>
                    <a:pt x="82" y="333"/>
                  </a:lnTo>
                  <a:lnTo>
                    <a:pt x="82" y="332"/>
                  </a:lnTo>
                  <a:lnTo>
                    <a:pt x="82" y="331"/>
                  </a:lnTo>
                  <a:lnTo>
                    <a:pt x="83" y="329"/>
                  </a:lnTo>
                  <a:lnTo>
                    <a:pt x="83" y="328"/>
                  </a:lnTo>
                  <a:lnTo>
                    <a:pt x="83" y="327"/>
                  </a:lnTo>
                  <a:lnTo>
                    <a:pt x="82" y="327"/>
                  </a:lnTo>
                  <a:lnTo>
                    <a:pt x="82" y="325"/>
                  </a:lnTo>
                  <a:lnTo>
                    <a:pt x="82" y="324"/>
                  </a:lnTo>
                  <a:lnTo>
                    <a:pt x="81" y="323"/>
                  </a:lnTo>
                  <a:lnTo>
                    <a:pt x="81" y="322"/>
                  </a:lnTo>
                  <a:lnTo>
                    <a:pt x="81" y="321"/>
                  </a:lnTo>
                  <a:lnTo>
                    <a:pt x="81" y="320"/>
                  </a:lnTo>
                  <a:lnTo>
                    <a:pt x="81" y="319"/>
                  </a:lnTo>
                  <a:lnTo>
                    <a:pt x="81" y="318"/>
                  </a:lnTo>
                  <a:lnTo>
                    <a:pt x="80" y="318"/>
                  </a:lnTo>
                  <a:lnTo>
                    <a:pt x="80" y="316"/>
                  </a:lnTo>
                  <a:lnTo>
                    <a:pt x="80" y="315"/>
                  </a:lnTo>
                  <a:lnTo>
                    <a:pt x="80" y="314"/>
                  </a:lnTo>
                  <a:lnTo>
                    <a:pt x="79" y="314"/>
                  </a:lnTo>
                  <a:lnTo>
                    <a:pt x="79" y="313"/>
                  </a:lnTo>
                  <a:lnTo>
                    <a:pt x="79" y="312"/>
                  </a:lnTo>
                  <a:lnTo>
                    <a:pt x="77" y="312"/>
                  </a:lnTo>
                  <a:lnTo>
                    <a:pt x="77" y="311"/>
                  </a:lnTo>
                  <a:lnTo>
                    <a:pt x="75" y="310"/>
                  </a:lnTo>
                  <a:lnTo>
                    <a:pt x="75" y="308"/>
                  </a:lnTo>
                  <a:lnTo>
                    <a:pt x="74" y="308"/>
                  </a:lnTo>
                  <a:lnTo>
                    <a:pt x="73" y="308"/>
                  </a:lnTo>
                  <a:lnTo>
                    <a:pt x="72" y="308"/>
                  </a:lnTo>
                  <a:lnTo>
                    <a:pt x="72" y="307"/>
                  </a:lnTo>
                  <a:lnTo>
                    <a:pt x="71" y="307"/>
                  </a:lnTo>
                  <a:lnTo>
                    <a:pt x="70" y="307"/>
                  </a:lnTo>
                  <a:lnTo>
                    <a:pt x="68" y="306"/>
                  </a:lnTo>
                  <a:lnTo>
                    <a:pt x="67" y="306"/>
                  </a:lnTo>
                  <a:lnTo>
                    <a:pt x="66" y="306"/>
                  </a:lnTo>
                  <a:lnTo>
                    <a:pt x="65" y="306"/>
                  </a:lnTo>
                  <a:lnTo>
                    <a:pt x="64" y="306"/>
                  </a:lnTo>
                  <a:lnTo>
                    <a:pt x="63" y="306"/>
                  </a:lnTo>
                  <a:lnTo>
                    <a:pt x="62" y="306"/>
                  </a:lnTo>
                  <a:lnTo>
                    <a:pt x="60" y="305"/>
                  </a:lnTo>
                  <a:lnTo>
                    <a:pt x="60" y="304"/>
                  </a:lnTo>
                  <a:lnTo>
                    <a:pt x="60" y="303"/>
                  </a:lnTo>
                  <a:lnTo>
                    <a:pt x="60" y="302"/>
                  </a:lnTo>
                  <a:lnTo>
                    <a:pt x="59" y="302"/>
                  </a:lnTo>
                  <a:lnTo>
                    <a:pt x="57" y="299"/>
                  </a:lnTo>
                  <a:lnTo>
                    <a:pt x="56" y="298"/>
                  </a:lnTo>
                  <a:lnTo>
                    <a:pt x="55" y="298"/>
                  </a:lnTo>
                  <a:lnTo>
                    <a:pt x="55" y="297"/>
                  </a:lnTo>
                  <a:lnTo>
                    <a:pt x="55" y="296"/>
                  </a:lnTo>
                  <a:lnTo>
                    <a:pt x="55" y="295"/>
                  </a:lnTo>
                  <a:lnTo>
                    <a:pt x="54" y="295"/>
                  </a:lnTo>
                  <a:lnTo>
                    <a:pt x="53" y="294"/>
                  </a:lnTo>
                  <a:lnTo>
                    <a:pt x="54" y="293"/>
                  </a:lnTo>
                  <a:lnTo>
                    <a:pt x="55" y="293"/>
                  </a:lnTo>
                  <a:lnTo>
                    <a:pt x="55" y="291"/>
                  </a:lnTo>
                  <a:lnTo>
                    <a:pt x="56" y="291"/>
                  </a:lnTo>
                  <a:lnTo>
                    <a:pt x="57" y="290"/>
                  </a:lnTo>
                  <a:lnTo>
                    <a:pt x="57" y="289"/>
                  </a:lnTo>
                  <a:lnTo>
                    <a:pt x="56" y="288"/>
                  </a:lnTo>
                  <a:lnTo>
                    <a:pt x="55" y="287"/>
                  </a:lnTo>
                  <a:lnTo>
                    <a:pt x="55" y="286"/>
                  </a:lnTo>
                  <a:lnTo>
                    <a:pt x="55" y="285"/>
                  </a:lnTo>
                  <a:lnTo>
                    <a:pt x="56" y="284"/>
                  </a:lnTo>
                  <a:lnTo>
                    <a:pt x="57" y="282"/>
                  </a:lnTo>
                  <a:lnTo>
                    <a:pt x="57" y="281"/>
                  </a:lnTo>
                  <a:lnTo>
                    <a:pt x="56" y="281"/>
                  </a:lnTo>
                  <a:lnTo>
                    <a:pt x="56" y="280"/>
                  </a:lnTo>
                  <a:lnTo>
                    <a:pt x="54" y="279"/>
                  </a:lnTo>
                  <a:lnTo>
                    <a:pt x="54" y="278"/>
                  </a:lnTo>
                  <a:lnTo>
                    <a:pt x="53" y="278"/>
                  </a:lnTo>
                  <a:lnTo>
                    <a:pt x="53" y="277"/>
                  </a:lnTo>
                  <a:lnTo>
                    <a:pt x="54" y="277"/>
                  </a:lnTo>
                  <a:lnTo>
                    <a:pt x="54" y="276"/>
                  </a:lnTo>
                  <a:lnTo>
                    <a:pt x="54" y="274"/>
                  </a:lnTo>
                  <a:lnTo>
                    <a:pt x="55" y="273"/>
                  </a:lnTo>
                  <a:lnTo>
                    <a:pt x="55" y="272"/>
                  </a:lnTo>
                  <a:lnTo>
                    <a:pt x="56" y="271"/>
                  </a:lnTo>
                  <a:lnTo>
                    <a:pt x="56" y="270"/>
                  </a:lnTo>
                  <a:lnTo>
                    <a:pt x="55" y="269"/>
                  </a:lnTo>
                  <a:lnTo>
                    <a:pt x="55" y="268"/>
                  </a:lnTo>
                  <a:lnTo>
                    <a:pt x="55" y="266"/>
                  </a:lnTo>
                  <a:lnTo>
                    <a:pt x="55" y="265"/>
                  </a:lnTo>
                  <a:lnTo>
                    <a:pt x="56" y="265"/>
                  </a:lnTo>
                  <a:lnTo>
                    <a:pt x="56" y="264"/>
                  </a:lnTo>
                  <a:lnTo>
                    <a:pt x="56" y="263"/>
                  </a:lnTo>
                  <a:lnTo>
                    <a:pt x="56" y="262"/>
                  </a:lnTo>
                  <a:lnTo>
                    <a:pt x="56" y="261"/>
                  </a:lnTo>
                  <a:lnTo>
                    <a:pt x="55" y="261"/>
                  </a:lnTo>
                  <a:lnTo>
                    <a:pt x="55" y="260"/>
                  </a:lnTo>
                  <a:lnTo>
                    <a:pt x="55" y="259"/>
                  </a:lnTo>
                  <a:lnTo>
                    <a:pt x="55" y="257"/>
                  </a:lnTo>
                  <a:lnTo>
                    <a:pt x="54" y="257"/>
                  </a:lnTo>
                  <a:lnTo>
                    <a:pt x="54" y="256"/>
                  </a:lnTo>
                  <a:lnTo>
                    <a:pt x="54" y="255"/>
                  </a:lnTo>
                  <a:lnTo>
                    <a:pt x="53" y="254"/>
                  </a:lnTo>
                  <a:lnTo>
                    <a:pt x="53" y="253"/>
                  </a:lnTo>
                  <a:lnTo>
                    <a:pt x="53" y="252"/>
                  </a:lnTo>
                  <a:lnTo>
                    <a:pt x="54" y="252"/>
                  </a:lnTo>
                  <a:lnTo>
                    <a:pt x="54" y="251"/>
                  </a:lnTo>
                  <a:lnTo>
                    <a:pt x="53" y="249"/>
                  </a:lnTo>
                  <a:lnTo>
                    <a:pt x="53" y="248"/>
                  </a:lnTo>
                  <a:lnTo>
                    <a:pt x="51" y="248"/>
                  </a:lnTo>
                  <a:lnTo>
                    <a:pt x="50" y="247"/>
                  </a:lnTo>
                  <a:lnTo>
                    <a:pt x="50" y="246"/>
                  </a:lnTo>
                  <a:lnTo>
                    <a:pt x="50" y="245"/>
                  </a:lnTo>
                  <a:lnTo>
                    <a:pt x="50" y="244"/>
                  </a:lnTo>
                  <a:lnTo>
                    <a:pt x="50" y="243"/>
                  </a:lnTo>
                  <a:lnTo>
                    <a:pt x="50" y="242"/>
                  </a:lnTo>
                  <a:lnTo>
                    <a:pt x="49" y="242"/>
                  </a:lnTo>
                  <a:lnTo>
                    <a:pt x="49" y="240"/>
                  </a:lnTo>
                  <a:lnTo>
                    <a:pt x="48" y="240"/>
                  </a:lnTo>
                  <a:lnTo>
                    <a:pt x="48" y="239"/>
                  </a:lnTo>
                  <a:lnTo>
                    <a:pt x="48" y="238"/>
                  </a:lnTo>
                  <a:lnTo>
                    <a:pt x="47" y="238"/>
                  </a:lnTo>
                  <a:lnTo>
                    <a:pt x="47" y="237"/>
                  </a:lnTo>
                  <a:lnTo>
                    <a:pt x="47" y="236"/>
                  </a:lnTo>
                  <a:lnTo>
                    <a:pt x="46" y="235"/>
                  </a:lnTo>
                  <a:lnTo>
                    <a:pt x="46" y="234"/>
                  </a:lnTo>
                  <a:lnTo>
                    <a:pt x="46" y="232"/>
                  </a:lnTo>
                  <a:lnTo>
                    <a:pt x="45" y="232"/>
                  </a:lnTo>
                  <a:lnTo>
                    <a:pt x="45" y="231"/>
                  </a:lnTo>
                  <a:lnTo>
                    <a:pt x="45" y="232"/>
                  </a:lnTo>
                  <a:lnTo>
                    <a:pt x="43" y="232"/>
                  </a:lnTo>
                  <a:lnTo>
                    <a:pt x="43" y="231"/>
                  </a:lnTo>
                  <a:lnTo>
                    <a:pt x="42" y="231"/>
                  </a:lnTo>
                  <a:lnTo>
                    <a:pt x="42" y="230"/>
                  </a:lnTo>
                  <a:lnTo>
                    <a:pt x="41" y="230"/>
                  </a:lnTo>
                  <a:lnTo>
                    <a:pt x="41" y="229"/>
                  </a:lnTo>
                  <a:lnTo>
                    <a:pt x="42" y="229"/>
                  </a:lnTo>
                  <a:lnTo>
                    <a:pt x="42" y="228"/>
                  </a:lnTo>
                  <a:lnTo>
                    <a:pt x="41" y="228"/>
                  </a:lnTo>
                  <a:lnTo>
                    <a:pt x="41" y="227"/>
                  </a:lnTo>
                  <a:lnTo>
                    <a:pt x="40" y="226"/>
                  </a:lnTo>
                  <a:lnTo>
                    <a:pt x="40" y="225"/>
                  </a:lnTo>
                  <a:lnTo>
                    <a:pt x="38" y="222"/>
                  </a:lnTo>
                  <a:lnTo>
                    <a:pt x="37" y="221"/>
                  </a:lnTo>
                  <a:lnTo>
                    <a:pt x="37" y="220"/>
                  </a:lnTo>
                  <a:lnTo>
                    <a:pt x="37" y="219"/>
                  </a:lnTo>
                  <a:lnTo>
                    <a:pt x="37" y="218"/>
                  </a:lnTo>
                  <a:lnTo>
                    <a:pt x="36" y="218"/>
                  </a:lnTo>
                  <a:lnTo>
                    <a:pt x="36" y="217"/>
                  </a:lnTo>
                  <a:lnTo>
                    <a:pt x="34" y="217"/>
                  </a:lnTo>
                  <a:lnTo>
                    <a:pt x="33" y="217"/>
                  </a:lnTo>
                  <a:lnTo>
                    <a:pt x="33" y="218"/>
                  </a:lnTo>
                  <a:lnTo>
                    <a:pt x="32" y="218"/>
                  </a:lnTo>
                  <a:lnTo>
                    <a:pt x="32" y="217"/>
                  </a:lnTo>
                  <a:lnTo>
                    <a:pt x="31" y="217"/>
                  </a:lnTo>
                  <a:lnTo>
                    <a:pt x="30" y="217"/>
                  </a:lnTo>
                  <a:lnTo>
                    <a:pt x="29" y="217"/>
                  </a:lnTo>
                  <a:lnTo>
                    <a:pt x="29" y="218"/>
                  </a:lnTo>
                  <a:lnTo>
                    <a:pt x="28" y="218"/>
                  </a:lnTo>
                  <a:lnTo>
                    <a:pt x="26" y="218"/>
                  </a:lnTo>
                  <a:lnTo>
                    <a:pt x="25" y="217"/>
                  </a:lnTo>
                  <a:lnTo>
                    <a:pt x="24" y="217"/>
                  </a:lnTo>
                  <a:lnTo>
                    <a:pt x="24" y="218"/>
                  </a:lnTo>
                  <a:lnTo>
                    <a:pt x="23" y="218"/>
                  </a:lnTo>
                  <a:lnTo>
                    <a:pt x="22" y="218"/>
                  </a:lnTo>
                  <a:lnTo>
                    <a:pt x="22" y="217"/>
                  </a:lnTo>
                  <a:lnTo>
                    <a:pt x="21" y="217"/>
                  </a:lnTo>
                  <a:lnTo>
                    <a:pt x="20" y="217"/>
                  </a:lnTo>
                  <a:lnTo>
                    <a:pt x="19" y="217"/>
                  </a:lnTo>
                  <a:lnTo>
                    <a:pt x="19" y="215"/>
                  </a:lnTo>
                  <a:lnTo>
                    <a:pt x="17" y="215"/>
                  </a:lnTo>
                  <a:lnTo>
                    <a:pt x="17" y="214"/>
                  </a:lnTo>
                  <a:lnTo>
                    <a:pt x="17" y="213"/>
                  </a:lnTo>
                  <a:lnTo>
                    <a:pt x="16" y="213"/>
                  </a:lnTo>
                  <a:lnTo>
                    <a:pt x="16" y="212"/>
                  </a:lnTo>
                  <a:lnTo>
                    <a:pt x="15" y="212"/>
                  </a:lnTo>
                  <a:lnTo>
                    <a:pt x="14" y="212"/>
                  </a:lnTo>
                  <a:lnTo>
                    <a:pt x="13" y="212"/>
                  </a:lnTo>
                  <a:lnTo>
                    <a:pt x="12" y="211"/>
                  </a:lnTo>
                  <a:lnTo>
                    <a:pt x="11" y="211"/>
                  </a:lnTo>
                  <a:lnTo>
                    <a:pt x="11" y="212"/>
                  </a:lnTo>
                  <a:lnTo>
                    <a:pt x="9" y="212"/>
                  </a:lnTo>
                  <a:lnTo>
                    <a:pt x="8" y="212"/>
                  </a:lnTo>
                  <a:lnTo>
                    <a:pt x="7" y="211"/>
                  </a:lnTo>
                  <a:lnTo>
                    <a:pt x="6" y="211"/>
                  </a:lnTo>
                  <a:lnTo>
                    <a:pt x="5" y="211"/>
                  </a:lnTo>
                  <a:lnTo>
                    <a:pt x="4" y="211"/>
                  </a:lnTo>
                  <a:lnTo>
                    <a:pt x="3" y="211"/>
                  </a:lnTo>
                  <a:lnTo>
                    <a:pt x="3" y="212"/>
                  </a:lnTo>
                  <a:lnTo>
                    <a:pt x="1" y="212"/>
                  </a:lnTo>
                  <a:lnTo>
                    <a:pt x="0" y="212"/>
                  </a:lnTo>
                  <a:lnTo>
                    <a:pt x="1" y="211"/>
                  </a:lnTo>
                  <a:lnTo>
                    <a:pt x="1" y="210"/>
                  </a:lnTo>
                  <a:lnTo>
                    <a:pt x="3" y="209"/>
                  </a:lnTo>
                  <a:lnTo>
                    <a:pt x="3" y="207"/>
                  </a:lnTo>
                  <a:lnTo>
                    <a:pt x="3" y="206"/>
                  </a:lnTo>
                  <a:lnTo>
                    <a:pt x="3" y="205"/>
                  </a:lnTo>
                  <a:lnTo>
                    <a:pt x="4" y="204"/>
                  </a:lnTo>
                  <a:lnTo>
                    <a:pt x="4" y="203"/>
                  </a:lnTo>
                  <a:lnTo>
                    <a:pt x="4" y="202"/>
                  </a:lnTo>
                  <a:lnTo>
                    <a:pt x="4" y="201"/>
                  </a:lnTo>
                  <a:lnTo>
                    <a:pt x="3" y="200"/>
                  </a:lnTo>
                  <a:lnTo>
                    <a:pt x="3" y="198"/>
                  </a:lnTo>
                  <a:lnTo>
                    <a:pt x="3" y="196"/>
                  </a:lnTo>
                  <a:lnTo>
                    <a:pt x="3" y="193"/>
                  </a:lnTo>
                  <a:lnTo>
                    <a:pt x="3" y="190"/>
                  </a:lnTo>
                  <a:lnTo>
                    <a:pt x="3" y="189"/>
                  </a:lnTo>
                  <a:lnTo>
                    <a:pt x="3" y="188"/>
                  </a:lnTo>
                  <a:lnTo>
                    <a:pt x="3" y="186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9" name="Freeform 114">
              <a:extLst>
                <a:ext uri="{FF2B5EF4-FFF2-40B4-BE49-F238E27FC236}">
                  <a16:creationId xmlns:a16="http://schemas.microsoft.com/office/drawing/2014/main" id="{CE3E8421-A9A5-B058-B6C1-4562CCFF875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41763" y="3671888"/>
              <a:ext cx="1076325" cy="1336675"/>
            </a:xfrm>
            <a:custGeom>
              <a:avLst/>
              <a:gdLst>
                <a:gd name="T0" fmla="*/ 479 w 678"/>
                <a:gd name="T1" fmla="*/ 781 h 842"/>
                <a:gd name="T2" fmla="*/ 548 w 678"/>
                <a:gd name="T3" fmla="*/ 756 h 842"/>
                <a:gd name="T4" fmla="*/ 571 w 678"/>
                <a:gd name="T5" fmla="*/ 754 h 842"/>
                <a:gd name="T6" fmla="*/ 606 w 678"/>
                <a:gd name="T7" fmla="*/ 763 h 842"/>
                <a:gd name="T8" fmla="*/ 625 w 678"/>
                <a:gd name="T9" fmla="*/ 775 h 842"/>
                <a:gd name="T10" fmla="*/ 641 w 678"/>
                <a:gd name="T11" fmla="*/ 778 h 842"/>
                <a:gd name="T12" fmla="*/ 669 w 678"/>
                <a:gd name="T13" fmla="*/ 780 h 842"/>
                <a:gd name="T14" fmla="*/ 519 w 678"/>
                <a:gd name="T15" fmla="*/ 768 h 842"/>
                <a:gd name="T16" fmla="*/ 678 w 678"/>
                <a:gd name="T17" fmla="*/ 0 h 842"/>
                <a:gd name="T18" fmla="*/ 654 w 678"/>
                <a:gd name="T19" fmla="*/ 536 h 842"/>
                <a:gd name="T20" fmla="*/ 646 w 678"/>
                <a:gd name="T21" fmla="*/ 508 h 842"/>
                <a:gd name="T22" fmla="*/ 653 w 678"/>
                <a:gd name="T23" fmla="*/ 543 h 842"/>
                <a:gd name="T24" fmla="*/ 637 w 678"/>
                <a:gd name="T25" fmla="*/ 584 h 842"/>
                <a:gd name="T26" fmla="*/ 591 w 678"/>
                <a:gd name="T27" fmla="*/ 547 h 842"/>
                <a:gd name="T28" fmla="*/ 573 w 678"/>
                <a:gd name="T29" fmla="*/ 533 h 842"/>
                <a:gd name="T30" fmla="*/ 538 w 678"/>
                <a:gd name="T31" fmla="*/ 543 h 842"/>
                <a:gd name="T32" fmla="*/ 529 w 678"/>
                <a:gd name="T33" fmla="*/ 511 h 842"/>
                <a:gd name="T34" fmla="*/ 520 w 678"/>
                <a:gd name="T35" fmla="*/ 491 h 842"/>
                <a:gd name="T36" fmla="*/ 526 w 678"/>
                <a:gd name="T37" fmla="*/ 471 h 842"/>
                <a:gd name="T38" fmla="*/ 493 w 678"/>
                <a:gd name="T39" fmla="*/ 448 h 842"/>
                <a:gd name="T40" fmla="*/ 469 w 678"/>
                <a:gd name="T41" fmla="*/ 429 h 842"/>
                <a:gd name="T42" fmla="*/ 463 w 678"/>
                <a:gd name="T43" fmla="*/ 438 h 842"/>
                <a:gd name="T44" fmla="*/ 442 w 678"/>
                <a:gd name="T45" fmla="*/ 441 h 842"/>
                <a:gd name="T46" fmla="*/ 413 w 678"/>
                <a:gd name="T47" fmla="*/ 441 h 842"/>
                <a:gd name="T48" fmla="*/ 384 w 678"/>
                <a:gd name="T49" fmla="*/ 421 h 842"/>
                <a:gd name="T50" fmla="*/ 394 w 678"/>
                <a:gd name="T51" fmla="*/ 447 h 842"/>
                <a:gd name="T52" fmla="*/ 410 w 678"/>
                <a:gd name="T53" fmla="*/ 467 h 842"/>
                <a:gd name="T54" fmla="*/ 422 w 678"/>
                <a:gd name="T55" fmla="*/ 474 h 842"/>
                <a:gd name="T56" fmla="*/ 454 w 678"/>
                <a:gd name="T57" fmla="*/ 464 h 842"/>
                <a:gd name="T58" fmla="*/ 476 w 678"/>
                <a:gd name="T59" fmla="*/ 498 h 842"/>
                <a:gd name="T60" fmla="*/ 489 w 678"/>
                <a:gd name="T61" fmla="*/ 532 h 842"/>
                <a:gd name="T62" fmla="*/ 430 w 678"/>
                <a:gd name="T63" fmla="*/ 523 h 842"/>
                <a:gd name="T64" fmla="*/ 393 w 678"/>
                <a:gd name="T65" fmla="*/ 542 h 842"/>
                <a:gd name="T66" fmla="*/ 374 w 678"/>
                <a:gd name="T67" fmla="*/ 550 h 842"/>
                <a:gd name="T68" fmla="*/ 355 w 678"/>
                <a:gd name="T69" fmla="*/ 535 h 842"/>
                <a:gd name="T70" fmla="*/ 340 w 678"/>
                <a:gd name="T71" fmla="*/ 511 h 842"/>
                <a:gd name="T72" fmla="*/ 329 w 678"/>
                <a:gd name="T73" fmla="*/ 473 h 842"/>
                <a:gd name="T74" fmla="*/ 304 w 678"/>
                <a:gd name="T75" fmla="*/ 482 h 842"/>
                <a:gd name="T76" fmla="*/ 318 w 678"/>
                <a:gd name="T77" fmla="*/ 502 h 842"/>
                <a:gd name="T78" fmla="*/ 306 w 678"/>
                <a:gd name="T79" fmla="*/ 545 h 842"/>
                <a:gd name="T80" fmla="*/ 346 w 678"/>
                <a:gd name="T81" fmla="*/ 559 h 842"/>
                <a:gd name="T82" fmla="*/ 370 w 678"/>
                <a:gd name="T83" fmla="*/ 598 h 842"/>
                <a:gd name="T84" fmla="*/ 355 w 678"/>
                <a:gd name="T85" fmla="*/ 636 h 842"/>
                <a:gd name="T86" fmla="*/ 374 w 678"/>
                <a:gd name="T87" fmla="*/ 606 h 842"/>
                <a:gd name="T88" fmla="*/ 388 w 678"/>
                <a:gd name="T89" fmla="*/ 618 h 842"/>
                <a:gd name="T90" fmla="*/ 413 w 678"/>
                <a:gd name="T91" fmla="*/ 608 h 842"/>
                <a:gd name="T92" fmla="*/ 425 w 678"/>
                <a:gd name="T93" fmla="*/ 612 h 842"/>
                <a:gd name="T94" fmla="*/ 436 w 678"/>
                <a:gd name="T95" fmla="*/ 619 h 842"/>
                <a:gd name="T96" fmla="*/ 450 w 678"/>
                <a:gd name="T97" fmla="*/ 609 h 842"/>
                <a:gd name="T98" fmla="*/ 455 w 678"/>
                <a:gd name="T99" fmla="*/ 586 h 842"/>
                <a:gd name="T100" fmla="*/ 468 w 678"/>
                <a:gd name="T101" fmla="*/ 606 h 842"/>
                <a:gd name="T102" fmla="*/ 476 w 678"/>
                <a:gd name="T103" fmla="*/ 589 h 842"/>
                <a:gd name="T104" fmla="*/ 504 w 678"/>
                <a:gd name="T105" fmla="*/ 590 h 842"/>
                <a:gd name="T106" fmla="*/ 526 w 678"/>
                <a:gd name="T107" fmla="*/ 624 h 842"/>
                <a:gd name="T108" fmla="*/ 554 w 678"/>
                <a:gd name="T109" fmla="*/ 648 h 842"/>
                <a:gd name="T110" fmla="*/ 539 w 678"/>
                <a:gd name="T111" fmla="*/ 702 h 842"/>
                <a:gd name="T112" fmla="*/ 496 w 678"/>
                <a:gd name="T113" fmla="*/ 696 h 842"/>
                <a:gd name="T114" fmla="*/ 487 w 678"/>
                <a:gd name="T115" fmla="*/ 676 h 842"/>
                <a:gd name="T116" fmla="*/ 488 w 678"/>
                <a:gd name="T117" fmla="*/ 685 h 842"/>
                <a:gd name="T118" fmla="*/ 492 w 678"/>
                <a:gd name="T119" fmla="*/ 709 h 842"/>
                <a:gd name="T120" fmla="*/ 496 w 678"/>
                <a:gd name="T121" fmla="*/ 735 h 842"/>
                <a:gd name="T122" fmla="*/ 488 w 678"/>
                <a:gd name="T123" fmla="*/ 749 h 842"/>
                <a:gd name="T124" fmla="*/ 460 w 678"/>
                <a:gd name="T125" fmla="*/ 761 h 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8" h="842">
                  <a:moveTo>
                    <a:pt x="486" y="793"/>
                  </a:moveTo>
                  <a:lnTo>
                    <a:pt x="487" y="794"/>
                  </a:lnTo>
                  <a:lnTo>
                    <a:pt x="478" y="790"/>
                  </a:lnTo>
                  <a:lnTo>
                    <a:pt x="479" y="790"/>
                  </a:lnTo>
                  <a:lnTo>
                    <a:pt x="482" y="792"/>
                  </a:lnTo>
                  <a:lnTo>
                    <a:pt x="486" y="793"/>
                  </a:lnTo>
                  <a:close/>
                  <a:moveTo>
                    <a:pt x="458" y="767"/>
                  </a:moveTo>
                  <a:lnTo>
                    <a:pt x="456" y="766"/>
                  </a:lnTo>
                  <a:lnTo>
                    <a:pt x="458" y="767"/>
                  </a:lnTo>
                  <a:close/>
                  <a:moveTo>
                    <a:pt x="458" y="767"/>
                  </a:moveTo>
                  <a:lnTo>
                    <a:pt x="460" y="766"/>
                  </a:lnTo>
                  <a:lnTo>
                    <a:pt x="460" y="763"/>
                  </a:lnTo>
                  <a:lnTo>
                    <a:pt x="461" y="762"/>
                  </a:lnTo>
                  <a:lnTo>
                    <a:pt x="462" y="762"/>
                  </a:lnTo>
                  <a:lnTo>
                    <a:pt x="462" y="763"/>
                  </a:lnTo>
                  <a:lnTo>
                    <a:pt x="465" y="763"/>
                  </a:lnTo>
                  <a:lnTo>
                    <a:pt x="468" y="762"/>
                  </a:lnTo>
                  <a:lnTo>
                    <a:pt x="470" y="762"/>
                  </a:lnTo>
                  <a:lnTo>
                    <a:pt x="471" y="762"/>
                  </a:lnTo>
                  <a:lnTo>
                    <a:pt x="473" y="762"/>
                  </a:lnTo>
                  <a:lnTo>
                    <a:pt x="476" y="760"/>
                  </a:lnTo>
                  <a:lnTo>
                    <a:pt x="477" y="760"/>
                  </a:lnTo>
                  <a:lnTo>
                    <a:pt x="479" y="759"/>
                  </a:lnTo>
                  <a:lnTo>
                    <a:pt x="481" y="759"/>
                  </a:lnTo>
                  <a:lnTo>
                    <a:pt x="487" y="760"/>
                  </a:lnTo>
                  <a:lnTo>
                    <a:pt x="488" y="763"/>
                  </a:lnTo>
                  <a:lnTo>
                    <a:pt x="488" y="768"/>
                  </a:lnTo>
                  <a:lnTo>
                    <a:pt x="486" y="770"/>
                  </a:lnTo>
                  <a:lnTo>
                    <a:pt x="490" y="771"/>
                  </a:lnTo>
                  <a:lnTo>
                    <a:pt x="489" y="772"/>
                  </a:lnTo>
                  <a:lnTo>
                    <a:pt x="486" y="771"/>
                  </a:lnTo>
                  <a:lnTo>
                    <a:pt x="484" y="775"/>
                  </a:lnTo>
                  <a:lnTo>
                    <a:pt x="485" y="776"/>
                  </a:lnTo>
                  <a:lnTo>
                    <a:pt x="482" y="780"/>
                  </a:lnTo>
                  <a:lnTo>
                    <a:pt x="479" y="781"/>
                  </a:lnTo>
                  <a:lnTo>
                    <a:pt x="485" y="784"/>
                  </a:lnTo>
                  <a:lnTo>
                    <a:pt x="484" y="785"/>
                  </a:lnTo>
                  <a:lnTo>
                    <a:pt x="482" y="785"/>
                  </a:lnTo>
                  <a:lnTo>
                    <a:pt x="486" y="787"/>
                  </a:lnTo>
                  <a:lnTo>
                    <a:pt x="485" y="788"/>
                  </a:lnTo>
                  <a:lnTo>
                    <a:pt x="482" y="788"/>
                  </a:lnTo>
                  <a:lnTo>
                    <a:pt x="477" y="788"/>
                  </a:lnTo>
                  <a:lnTo>
                    <a:pt x="477" y="789"/>
                  </a:lnTo>
                  <a:lnTo>
                    <a:pt x="458" y="767"/>
                  </a:lnTo>
                  <a:close/>
                  <a:moveTo>
                    <a:pt x="528" y="746"/>
                  </a:moveTo>
                  <a:lnTo>
                    <a:pt x="529" y="747"/>
                  </a:lnTo>
                  <a:lnTo>
                    <a:pt x="530" y="749"/>
                  </a:lnTo>
                  <a:lnTo>
                    <a:pt x="531" y="749"/>
                  </a:lnTo>
                  <a:lnTo>
                    <a:pt x="531" y="750"/>
                  </a:lnTo>
                  <a:lnTo>
                    <a:pt x="532" y="750"/>
                  </a:lnTo>
                  <a:lnTo>
                    <a:pt x="532" y="751"/>
                  </a:lnTo>
                  <a:lnTo>
                    <a:pt x="534" y="751"/>
                  </a:lnTo>
                  <a:lnTo>
                    <a:pt x="535" y="752"/>
                  </a:lnTo>
                  <a:lnTo>
                    <a:pt x="535" y="753"/>
                  </a:lnTo>
                  <a:lnTo>
                    <a:pt x="536" y="754"/>
                  </a:lnTo>
                  <a:lnTo>
                    <a:pt x="537" y="755"/>
                  </a:lnTo>
                  <a:lnTo>
                    <a:pt x="537" y="756"/>
                  </a:lnTo>
                  <a:lnTo>
                    <a:pt x="538" y="756"/>
                  </a:lnTo>
                  <a:lnTo>
                    <a:pt x="539" y="756"/>
                  </a:lnTo>
                  <a:lnTo>
                    <a:pt x="540" y="756"/>
                  </a:lnTo>
                  <a:lnTo>
                    <a:pt x="541" y="756"/>
                  </a:lnTo>
                  <a:lnTo>
                    <a:pt x="541" y="758"/>
                  </a:lnTo>
                  <a:lnTo>
                    <a:pt x="541" y="756"/>
                  </a:lnTo>
                  <a:lnTo>
                    <a:pt x="543" y="756"/>
                  </a:lnTo>
                  <a:lnTo>
                    <a:pt x="544" y="758"/>
                  </a:lnTo>
                  <a:lnTo>
                    <a:pt x="545" y="758"/>
                  </a:lnTo>
                  <a:lnTo>
                    <a:pt x="545" y="756"/>
                  </a:lnTo>
                  <a:lnTo>
                    <a:pt x="546" y="756"/>
                  </a:lnTo>
                  <a:lnTo>
                    <a:pt x="547" y="756"/>
                  </a:lnTo>
                  <a:lnTo>
                    <a:pt x="548" y="756"/>
                  </a:lnTo>
                  <a:lnTo>
                    <a:pt x="549" y="756"/>
                  </a:lnTo>
                  <a:lnTo>
                    <a:pt x="551" y="755"/>
                  </a:lnTo>
                  <a:lnTo>
                    <a:pt x="552" y="755"/>
                  </a:lnTo>
                  <a:lnTo>
                    <a:pt x="553" y="755"/>
                  </a:lnTo>
                  <a:lnTo>
                    <a:pt x="554" y="755"/>
                  </a:lnTo>
                  <a:lnTo>
                    <a:pt x="553" y="755"/>
                  </a:lnTo>
                  <a:lnTo>
                    <a:pt x="553" y="756"/>
                  </a:lnTo>
                  <a:lnTo>
                    <a:pt x="552" y="756"/>
                  </a:lnTo>
                  <a:lnTo>
                    <a:pt x="553" y="756"/>
                  </a:lnTo>
                  <a:lnTo>
                    <a:pt x="553" y="758"/>
                  </a:lnTo>
                  <a:lnTo>
                    <a:pt x="554" y="759"/>
                  </a:lnTo>
                  <a:lnTo>
                    <a:pt x="555" y="759"/>
                  </a:lnTo>
                  <a:lnTo>
                    <a:pt x="556" y="758"/>
                  </a:lnTo>
                  <a:lnTo>
                    <a:pt x="557" y="758"/>
                  </a:lnTo>
                  <a:lnTo>
                    <a:pt x="558" y="758"/>
                  </a:lnTo>
                  <a:lnTo>
                    <a:pt x="560" y="758"/>
                  </a:lnTo>
                  <a:lnTo>
                    <a:pt x="561" y="756"/>
                  </a:lnTo>
                  <a:lnTo>
                    <a:pt x="562" y="756"/>
                  </a:lnTo>
                  <a:lnTo>
                    <a:pt x="562" y="755"/>
                  </a:lnTo>
                  <a:lnTo>
                    <a:pt x="563" y="756"/>
                  </a:lnTo>
                  <a:lnTo>
                    <a:pt x="563" y="755"/>
                  </a:lnTo>
                  <a:lnTo>
                    <a:pt x="564" y="755"/>
                  </a:lnTo>
                  <a:lnTo>
                    <a:pt x="565" y="755"/>
                  </a:lnTo>
                  <a:lnTo>
                    <a:pt x="565" y="754"/>
                  </a:lnTo>
                  <a:lnTo>
                    <a:pt x="565" y="753"/>
                  </a:lnTo>
                  <a:lnTo>
                    <a:pt x="564" y="753"/>
                  </a:lnTo>
                  <a:lnTo>
                    <a:pt x="565" y="752"/>
                  </a:lnTo>
                  <a:lnTo>
                    <a:pt x="566" y="752"/>
                  </a:lnTo>
                  <a:lnTo>
                    <a:pt x="568" y="752"/>
                  </a:lnTo>
                  <a:lnTo>
                    <a:pt x="566" y="753"/>
                  </a:lnTo>
                  <a:lnTo>
                    <a:pt x="566" y="754"/>
                  </a:lnTo>
                  <a:lnTo>
                    <a:pt x="568" y="755"/>
                  </a:lnTo>
                  <a:lnTo>
                    <a:pt x="569" y="755"/>
                  </a:lnTo>
                  <a:lnTo>
                    <a:pt x="570" y="755"/>
                  </a:lnTo>
                  <a:lnTo>
                    <a:pt x="571" y="754"/>
                  </a:lnTo>
                  <a:lnTo>
                    <a:pt x="572" y="754"/>
                  </a:lnTo>
                  <a:lnTo>
                    <a:pt x="571" y="753"/>
                  </a:lnTo>
                  <a:lnTo>
                    <a:pt x="571" y="752"/>
                  </a:lnTo>
                  <a:lnTo>
                    <a:pt x="572" y="751"/>
                  </a:lnTo>
                  <a:lnTo>
                    <a:pt x="572" y="754"/>
                  </a:lnTo>
                  <a:lnTo>
                    <a:pt x="574" y="754"/>
                  </a:lnTo>
                  <a:lnTo>
                    <a:pt x="577" y="754"/>
                  </a:lnTo>
                  <a:lnTo>
                    <a:pt x="578" y="754"/>
                  </a:lnTo>
                  <a:lnTo>
                    <a:pt x="579" y="752"/>
                  </a:lnTo>
                  <a:lnTo>
                    <a:pt x="580" y="751"/>
                  </a:lnTo>
                  <a:lnTo>
                    <a:pt x="581" y="749"/>
                  </a:lnTo>
                  <a:lnTo>
                    <a:pt x="581" y="747"/>
                  </a:lnTo>
                  <a:lnTo>
                    <a:pt x="586" y="746"/>
                  </a:lnTo>
                  <a:lnTo>
                    <a:pt x="589" y="745"/>
                  </a:lnTo>
                  <a:lnTo>
                    <a:pt x="590" y="746"/>
                  </a:lnTo>
                  <a:lnTo>
                    <a:pt x="591" y="746"/>
                  </a:lnTo>
                  <a:lnTo>
                    <a:pt x="593" y="745"/>
                  </a:lnTo>
                  <a:lnTo>
                    <a:pt x="595" y="745"/>
                  </a:lnTo>
                  <a:lnTo>
                    <a:pt x="598" y="744"/>
                  </a:lnTo>
                  <a:lnTo>
                    <a:pt x="599" y="743"/>
                  </a:lnTo>
                  <a:lnTo>
                    <a:pt x="599" y="744"/>
                  </a:lnTo>
                  <a:lnTo>
                    <a:pt x="600" y="744"/>
                  </a:lnTo>
                  <a:lnTo>
                    <a:pt x="602" y="744"/>
                  </a:lnTo>
                  <a:lnTo>
                    <a:pt x="603" y="745"/>
                  </a:lnTo>
                  <a:lnTo>
                    <a:pt x="604" y="746"/>
                  </a:lnTo>
                  <a:lnTo>
                    <a:pt x="605" y="749"/>
                  </a:lnTo>
                  <a:lnTo>
                    <a:pt x="605" y="750"/>
                  </a:lnTo>
                  <a:lnTo>
                    <a:pt x="605" y="752"/>
                  </a:lnTo>
                  <a:lnTo>
                    <a:pt x="606" y="761"/>
                  </a:lnTo>
                  <a:lnTo>
                    <a:pt x="607" y="762"/>
                  </a:lnTo>
                  <a:lnTo>
                    <a:pt x="608" y="763"/>
                  </a:lnTo>
                  <a:lnTo>
                    <a:pt x="607" y="763"/>
                  </a:lnTo>
                  <a:lnTo>
                    <a:pt x="607" y="764"/>
                  </a:lnTo>
                  <a:lnTo>
                    <a:pt x="606" y="764"/>
                  </a:lnTo>
                  <a:lnTo>
                    <a:pt x="606" y="763"/>
                  </a:lnTo>
                  <a:lnTo>
                    <a:pt x="605" y="763"/>
                  </a:lnTo>
                  <a:lnTo>
                    <a:pt x="604" y="763"/>
                  </a:lnTo>
                  <a:lnTo>
                    <a:pt x="604" y="764"/>
                  </a:lnTo>
                  <a:lnTo>
                    <a:pt x="603" y="764"/>
                  </a:lnTo>
                  <a:lnTo>
                    <a:pt x="603" y="766"/>
                  </a:lnTo>
                  <a:lnTo>
                    <a:pt x="602" y="766"/>
                  </a:lnTo>
                  <a:lnTo>
                    <a:pt x="602" y="767"/>
                  </a:lnTo>
                  <a:lnTo>
                    <a:pt x="602" y="768"/>
                  </a:lnTo>
                  <a:lnTo>
                    <a:pt x="602" y="769"/>
                  </a:lnTo>
                  <a:lnTo>
                    <a:pt x="600" y="769"/>
                  </a:lnTo>
                  <a:lnTo>
                    <a:pt x="600" y="770"/>
                  </a:lnTo>
                  <a:lnTo>
                    <a:pt x="602" y="771"/>
                  </a:lnTo>
                  <a:lnTo>
                    <a:pt x="602" y="773"/>
                  </a:lnTo>
                  <a:lnTo>
                    <a:pt x="603" y="775"/>
                  </a:lnTo>
                  <a:lnTo>
                    <a:pt x="604" y="775"/>
                  </a:lnTo>
                  <a:lnTo>
                    <a:pt x="605" y="776"/>
                  </a:lnTo>
                  <a:lnTo>
                    <a:pt x="606" y="777"/>
                  </a:lnTo>
                  <a:lnTo>
                    <a:pt x="607" y="778"/>
                  </a:lnTo>
                  <a:lnTo>
                    <a:pt x="608" y="778"/>
                  </a:lnTo>
                  <a:lnTo>
                    <a:pt x="610" y="779"/>
                  </a:lnTo>
                  <a:lnTo>
                    <a:pt x="611" y="779"/>
                  </a:lnTo>
                  <a:lnTo>
                    <a:pt x="612" y="779"/>
                  </a:lnTo>
                  <a:lnTo>
                    <a:pt x="613" y="779"/>
                  </a:lnTo>
                  <a:lnTo>
                    <a:pt x="614" y="778"/>
                  </a:lnTo>
                  <a:lnTo>
                    <a:pt x="614" y="779"/>
                  </a:lnTo>
                  <a:lnTo>
                    <a:pt x="615" y="779"/>
                  </a:lnTo>
                  <a:lnTo>
                    <a:pt x="616" y="779"/>
                  </a:lnTo>
                  <a:lnTo>
                    <a:pt x="617" y="779"/>
                  </a:lnTo>
                  <a:lnTo>
                    <a:pt x="620" y="779"/>
                  </a:lnTo>
                  <a:lnTo>
                    <a:pt x="620" y="778"/>
                  </a:lnTo>
                  <a:lnTo>
                    <a:pt x="621" y="778"/>
                  </a:lnTo>
                  <a:lnTo>
                    <a:pt x="621" y="777"/>
                  </a:lnTo>
                  <a:lnTo>
                    <a:pt x="622" y="777"/>
                  </a:lnTo>
                  <a:lnTo>
                    <a:pt x="623" y="776"/>
                  </a:lnTo>
                  <a:lnTo>
                    <a:pt x="625" y="775"/>
                  </a:lnTo>
                  <a:lnTo>
                    <a:pt x="627" y="773"/>
                  </a:lnTo>
                  <a:lnTo>
                    <a:pt x="628" y="772"/>
                  </a:lnTo>
                  <a:lnTo>
                    <a:pt x="629" y="771"/>
                  </a:lnTo>
                  <a:lnTo>
                    <a:pt x="630" y="770"/>
                  </a:lnTo>
                  <a:lnTo>
                    <a:pt x="631" y="769"/>
                  </a:lnTo>
                  <a:lnTo>
                    <a:pt x="632" y="768"/>
                  </a:lnTo>
                  <a:lnTo>
                    <a:pt x="633" y="768"/>
                  </a:lnTo>
                  <a:lnTo>
                    <a:pt x="640" y="762"/>
                  </a:lnTo>
                  <a:lnTo>
                    <a:pt x="641" y="763"/>
                  </a:lnTo>
                  <a:lnTo>
                    <a:pt x="634" y="768"/>
                  </a:lnTo>
                  <a:lnTo>
                    <a:pt x="634" y="769"/>
                  </a:lnTo>
                  <a:lnTo>
                    <a:pt x="636" y="770"/>
                  </a:lnTo>
                  <a:lnTo>
                    <a:pt x="636" y="771"/>
                  </a:lnTo>
                  <a:lnTo>
                    <a:pt x="634" y="771"/>
                  </a:lnTo>
                  <a:lnTo>
                    <a:pt x="634" y="772"/>
                  </a:lnTo>
                  <a:lnTo>
                    <a:pt x="633" y="771"/>
                  </a:lnTo>
                  <a:lnTo>
                    <a:pt x="633" y="772"/>
                  </a:lnTo>
                  <a:lnTo>
                    <a:pt x="633" y="773"/>
                  </a:lnTo>
                  <a:lnTo>
                    <a:pt x="633" y="775"/>
                  </a:lnTo>
                  <a:lnTo>
                    <a:pt x="633" y="776"/>
                  </a:lnTo>
                  <a:lnTo>
                    <a:pt x="632" y="776"/>
                  </a:lnTo>
                  <a:lnTo>
                    <a:pt x="633" y="777"/>
                  </a:lnTo>
                  <a:lnTo>
                    <a:pt x="634" y="777"/>
                  </a:lnTo>
                  <a:lnTo>
                    <a:pt x="634" y="778"/>
                  </a:lnTo>
                  <a:lnTo>
                    <a:pt x="636" y="779"/>
                  </a:lnTo>
                  <a:lnTo>
                    <a:pt x="636" y="780"/>
                  </a:lnTo>
                  <a:lnTo>
                    <a:pt x="637" y="780"/>
                  </a:lnTo>
                  <a:lnTo>
                    <a:pt x="638" y="780"/>
                  </a:lnTo>
                  <a:lnTo>
                    <a:pt x="638" y="779"/>
                  </a:lnTo>
                  <a:lnTo>
                    <a:pt x="638" y="780"/>
                  </a:lnTo>
                  <a:lnTo>
                    <a:pt x="639" y="780"/>
                  </a:lnTo>
                  <a:lnTo>
                    <a:pt x="639" y="779"/>
                  </a:lnTo>
                  <a:lnTo>
                    <a:pt x="640" y="779"/>
                  </a:lnTo>
                  <a:lnTo>
                    <a:pt x="640" y="778"/>
                  </a:lnTo>
                  <a:lnTo>
                    <a:pt x="641" y="778"/>
                  </a:lnTo>
                  <a:lnTo>
                    <a:pt x="642" y="778"/>
                  </a:lnTo>
                  <a:lnTo>
                    <a:pt x="644" y="778"/>
                  </a:lnTo>
                  <a:lnTo>
                    <a:pt x="645" y="778"/>
                  </a:lnTo>
                  <a:lnTo>
                    <a:pt x="645" y="777"/>
                  </a:lnTo>
                  <a:lnTo>
                    <a:pt x="646" y="777"/>
                  </a:lnTo>
                  <a:lnTo>
                    <a:pt x="646" y="778"/>
                  </a:lnTo>
                  <a:lnTo>
                    <a:pt x="641" y="780"/>
                  </a:lnTo>
                  <a:lnTo>
                    <a:pt x="644" y="780"/>
                  </a:lnTo>
                  <a:lnTo>
                    <a:pt x="646" y="779"/>
                  </a:lnTo>
                  <a:lnTo>
                    <a:pt x="648" y="778"/>
                  </a:lnTo>
                  <a:lnTo>
                    <a:pt x="650" y="776"/>
                  </a:lnTo>
                  <a:lnTo>
                    <a:pt x="653" y="775"/>
                  </a:lnTo>
                  <a:lnTo>
                    <a:pt x="655" y="772"/>
                  </a:lnTo>
                  <a:lnTo>
                    <a:pt x="656" y="771"/>
                  </a:lnTo>
                  <a:lnTo>
                    <a:pt x="657" y="771"/>
                  </a:lnTo>
                  <a:lnTo>
                    <a:pt x="658" y="769"/>
                  </a:lnTo>
                  <a:lnTo>
                    <a:pt x="662" y="766"/>
                  </a:lnTo>
                  <a:lnTo>
                    <a:pt x="663" y="766"/>
                  </a:lnTo>
                  <a:lnTo>
                    <a:pt x="664" y="767"/>
                  </a:lnTo>
                  <a:lnTo>
                    <a:pt x="664" y="768"/>
                  </a:lnTo>
                  <a:lnTo>
                    <a:pt x="664" y="769"/>
                  </a:lnTo>
                  <a:lnTo>
                    <a:pt x="663" y="769"/>
                  </a:lnTo>
                  <a:lnTo>
                    <a:pt x="663" y="770"/>
                  </a:lnTo>
                  <a:lnTo>
                    <a:pt x="663" y="771"/>
                  </a:lnTo>
                  <a:lnTo>
                    <a:pt x="665" y="775"/>
                  </a:lnTo>
                  <a:lnTo>
                    <a:pt x="666" y="775"/>
                  </a:lnTo>
                  <a:lnTo>
                    <a:pt x="666" y="776"/>
                  </a:lnTo>
                  <a:lnTo>
                    <a:pt x="666" y="777"/>
                  </a:lnTo>
                  <a:lnTo>
                    <a:pt x="665" y="778"/>
                  </a:lnTo>
                  <a:lnTo>
                    <a:pt x="658" y="777"/>
                  </a:lnTo>
                  <a:lnTo>
                    <a:pt x="657" y="777"/>
                  </a:lnTo>
                  <a:lnTo>
                    <a:pt x="657" y="778"/>
                  </a:lnTo>
                  <a:lnTo>
                    <a:pt x="661" y="778"/>
                  </a:lnTo>
                  <a:lnTo>
                    <a:pt x="666" y="779"/>
                  </a:lnTo>
                  <a:lnTo>
                    <a:pt x="669" y="780"/>
                  </a:lnTo>
                  <a:lnTo>
                    <a:pt x="669" y="783"/>
                  </a:lnTo>
                  <a:lnTo>
                    <a:pt x="669" y="784"/>
                  </a:lnTo>
                  <a:lnTo>
                    <a:pt x="667" y="784"/>
                  </a:lnTo>
                  <a:lnTo>
                    <a:pt x="667" y="785"/>
                  </a:lnTo>
                  <a:lnTo>
                    <a:pt x="666" y="786"/>
                  </a:lnTo>
                  <a:lnTo>
                    <a:pt x="667" y="786"/>
                  </a:lnTo>
                  <a:lnTo>
                    <a:pt x="666" y="786"/>
                  </a:lnTo>
                  <a:lnTo>
                    <a:pt x="666" y="787"/>
                  </a:lnTo>
                  <a:lnTo>
                    <a:pt x="665" y="790"/>
                  </a:lnTo>
                  <a:lnTo>
                    <a:pt x="666" y="790"/>
                  </a:lnTo>
                  <a:lnTo>
                    <a:pt x="603" y="842"/>
                  </a:lnTo>
                  <a:lnTo>
                    <a:pt x="488" y="794"/>
                  </a:lnTo>
                  <a:lnTo>
                    <a:pt x="489" y="794"/>
                  </a:lnTo>
                  <a:lnTo>
                    <a:pt x="492" y="795"/>
                  </a:lnTo>
                  <a:lnTo>
                    <a:pt x="494" y="796"/>
                  </a:lnTo>
                  <a:lnTo>
                    <a:pt x="493" y="794"/>
                  </a:lnTo>
                  <a:lnTo>
                    <a:pt x="493" y="793"/>
                  </a:lnTo>
                  <a:lnTo>
                    <a:pt x="498" y="793"/>
                  </a:lnTo>
                  <a:lnTo>
                    <a:pt x="495" y="792"/>
                  </a:lnTo>
                  <a:lnTo>
                    <a:pt x="495" y="790"/>
                  </a:lnTo>
                  <a:lnTo>
                    <a:pt x="495" y="789"/>
                  </a:lnTo>
                  <a:lnTo>
                    <a:pt x="496" y="788"/>
                  </a:lnTo>
                  <a:lnTo>
                    <a:pt x="498" y="788"/>
                  </a:lnTo>
                  <a:lnTo>
                    <a:pt x="503" y="789"/>
                  </a:lnTo>
                  <a:lnTo>
                    <a:pt x="504" y="789"/>
                  </a:lnTo>
                  <a:lnTo>
                    <a:pt x="505" y="789"/>
                  </a:lnTo>
                  <a:lnTo>
                    <a:pt x="507" y="790"/>
                  </a:lnTo>
                  <a:lnTo>
                    <a:pt x="511" y="790"/>
                  </a:lnTo>
                  <a:lnTo>
                    <a:pt x="513" y="788"/>
                  </a:lnTo>
                  <a:lnTo>
                    <a:pt x="517" y="785"/>
                  </a:lnTo>
                  <a:lnTo>
                    <a:pt x="520" y="781"/>
                  </a:lnTo>
                  <a:lnTo>
                    <a:pt x="522" y="778"/>
                  </a:lnTo>
                  <a:lnTo>
                    <a:pt x="523" y="776"/>
                  </a:lnTo>
                  <a:lnTo>
                    <a:pt x="520" y="771"/>
                  </a:lnTo>
                  <a:lnTo>
                    <a:pt x="519" y="768"/>
                  </a:lnTo>
                  <a:lnTo>
                    <a:pt x="518" y="766"/>
                  </a:lnTo>
                  <a:lnTo>
                    <a:pt x="519" y="764"/>
                  </a:lnTo>
                  <a:lnTo>
                    <a:pt x="513" y="763"/>
                  </a:lnTo>
                  <a:lnTo>
                    <a:pt x="513" y="762"/>
                  </a:lnTo>
                  <a:lnTo>
                    <a:pt x="519" y="763"/>
                  </a:lnTo>
                  <a:lnTo>
                    <a:pt x="519" y="761"/>
                  </a:lnTo>
                  <a:lnTo>
                    <a:pt x="517" y="760"/>
                  </a:lnTo>
                  <a:lnTo>
                    <a:pt x="518" y="759"/>
                  </a:lnTo>
                  <a:lnTo>
                    <a:pt x="519" y="759"/>
                  </a:lnTo>
                  <a:lnTo>
                    <a:pt x="519" y="758"/>
                  </a:lnTo>
                  <a:lnTo>
                    <a:pt x="520" y="756"/>
                  </a:lnTo>
                  <a:lnTo>
                    <a:pt x="520" y="755"/>
                  </a:lnTo>
                  <a:lnTo>
                    <a:pt x="520" y="753"/>
                  </a:lnTo>
                  <a:lnTo>
                    <a:pt x="520" y="750"/>
                  </a:lnTo>
                  <a:lnTo>
                    <a:pt x="521" y="747"/>
                  </a:lnTo>
                  <a:lnTo>
                    <a:pt x="520" y="745"/>
                  </a:lnTo>
                  <a:lnTo>
                    <a:pt x="518" y="744"/>
                  </a:lnTo>
                  <a:lnTo>
                    <a:pt x="517" y="743"/>
                  </a:lnTo>
                  <a:lnTo>
                    <a:pt x="515" y="742"/>
                  </a:lnTo>
                  <a:lnTo>
                    <a:pt x="515" y="741"/>
                  </a:lnTo>
                  <a:lnTo>
                    <a:pt x="515" y="739"/>
                  </a:lnTo>
                  <a:lnTo>
                    <a:pt x="517" y="738"/>
                  </a:lnTo>
                  <a:lnTo>
                    <a:pt x="518" y="739"/>
                  </a:lnTo>
                  <a:lnTo>
                    <a:pt x="519" y="739"/>
                  </a:lnTo>
                  <a:lnTo>
                    <a:pt x="520" y="739"/>
                  </a:lnTo>
                  <a:lnTo>
                    <a:pt x="524" y="744"/>
                  </a:lnTo>
                  <a:lnTo>
                    <a:pt x="526" y="744"/>
                  </a:lnTo>
                  <a:lnTo>
                    <a:pt x="526" y="745"/>
                  </a:lnTo>
                  <a:lnTo>
                    <a:pt x="527" y="745"/>
                  </a:lnTo>
                  <a:lnTo>
                    <a:pt x="528" y="746"/>
                  </a:lnTo>
                  <a:close/>
                  <a:moveTo>
                    <a:pt x="456" y="766"/>
                  </a:moveTo>
                  <a:lnTo>
                    <a:pt x="372" y="662"/>
                  </a:lnTo>
                  <a:lnTo>
                    <a:pt x="2" y="454"/>
                  </a:lnTo>
                  <a:lnTo>
                    <a:pt x="0" y="0"/>
                  </a:lnTo>
                  <a:lnTo>
                    <a:pt x="678" y="0"/>
                  </a:lnTo>
                  <a:lnTo>
                    <a:pt x="678" y="635"/>
                  </a:lnTo>
                  <a:lnTo>
                    <a:pt x="665" y="641"/>
                  </a:lnTo>
                  <a:lnTo>
                    <a:pt x="662" y="632"/>
                  </a:lnTo>
                  <a:lnTo>
                    <a:pt x="657" y="626"/>
                  </a:lnTo>
                  <a:lnTo>
                    <a:pt x="656" y="625"/>
                  </a:lnTo>
                  <a:lnTo>
                    <a:pt x="656" y="624"/>
                  </a:lnTo>
                  <a:lnTo>
                    <a:pt x="655" y="621"/>
                  </a:lnTo>
                  <a:lnTo>
                    <a:pt x="654" y="623"/>
                  </a:lnTo>
                  <a:lnTo>
                    <a:pt x="655" y="621"/>
                  </a:lnTo>
                  <a:lnTo>
                    <a:pt x="644" y="609"/>
                  </a:lnTo>
                  <a:lnTo>
                    <a:pt x="648" y="592"/>
                  </a:lnTo>
                  <a:lnTo>
                    <a:pt x="648" y="591"/>
                  </a:lnTo>
                  <a:lnTo>
                    <a:pt x="650" y="583"/>
                  </a:lnTo>
                  <a:lnTo>
                    <a:pt x="650" y="582"/>
                  </a:lnTo>
                  <a:lnTo>
                    <a:pt x="651" y="581"/>
                  </a:lnTo>
                  <a:lnTo>
                    <a:pt x="653" y="576"/>
                  </a:lnTo>
                  <a:lnTo>
                    <a:pt x="655" y="567"/>
                  </a:lnTo>
                  <a:lnTo>
                    <a:pt x="656" y="561"/>
                  </a:lnTo>
                  <a:lnTo>
                    <a:pt x="658" y="560"/>
                  </a:lnTo>
                  <a:lnTo>
                    <a:pt x="659" y="558"/>
                  </a:lnTo>
                  <a:lnTo>
                    <a:pt x="659" y="557"/>
                  </a:lnTo>
                  <a:lnTo>
                    <a:pt x="659" y="556"/>
                  </a:lnTo>
                  <a:lnTo>
                    <a:pt x="659" y="551"/>
                  </a:lnTo>
                  <a:lnTo>
                    <a:pt x="659" y="550"/>
                  </a:lnTo>
                  <a:lnTo>
                    <a:pt x="661" y="550"/>
                  </a:lnTo>
                  <a:lnTo>
                    <a:pt x="659" y="549"/>
                  </a:lnTo>
                  <a:lnTo>
                    <a:pt x="659" y="547"/>
                  </a:lnTo>
                  <a:lnTo>
                    <a:pt x="658" y="545"/>
                  </a:lnTo>
                  <a:lnTo>
                    <a:pt x="658" y="544"/>
                  </a:lnTo>
                  <a:lnTo>
                    <a:pt x="658" y="543"/>
                  </a:lnTo>
                  <a:lnTo>
                    <a:pt x="659" y="542"/>
                  </a:lnTo>
                  <a:lnTo>
                    <a:pt x="658" y="542"/>
                  </a:lnTo>
                  <a:lnTo>
                    <a:pt x="657" y="542"/>
                  </a:lnTo>
                  <a:lnTo>
                    <a:pt x="656" y="539"/>
                  </a:lnTo>
                  <a:lnTo>
                    <a:pt x="654" y="536"/>
                  </a:lnTo>
                  <a:lnTo>
                    <a:pt x="654" y="535"/>
                  </a:lnTo>
                  <a:lnTo>
                    <a:pt x="653" y="535"/>
                  </a:lnTo>
                  <a:lnTo>
                    <a:pt x="651" y="534"/>
                  </a:lnTo>
                  <a:lnTo>
                    <a:pt x="650" y="533"/>
                  </a:lnTo>
                  <a:lnTo>
                    <a:pt x="648" y="532"/>
                  </a:lnTo>
                  <a:lnTo>
                    <a:pt x="645" y="527"/>
                  </a:lnTo>
                  <a:lnTo>
                    <a:pt x="642" y="526"/>
                  </a:lnTo>
                  <a:lnTo>
                    <a:pt x="642" y="525"/>
                  </a:lnTo>
                  <a:lnTo>
                    <a:pt x="641" y="524"/>
                  </a:lnTo>
                  <a:lnTo>
                    <a:pt x="640" y="523"/>
                  </a:lnTo>
                  <a:lnTo>
                    <a:pt x="640" y="520"/>
                  </a:lnTo>
                  <a:lnTo>
                    <a:pt x="640" y="518"/>
                  </a:lnTo>
                  <a:lnTo>
                    <a:pt x="640" y="516"/>
                  </a:lnTo>
                  <a:lnTo>
                    <a:pt x="644" y="517"/>
                  </a:lnTo>
                  <a:lnTo>
                    <a:pt x="647" y="519"/>
                  </a:lnTo>
                  <a:lnTo>
                    <a:pt x="650" y="522"/>
                  </a:lnTo>
                  <a:lnTo>
                    <a:pt x="654" y="526"/>
                  </a:lnTo>
                  <a:lnTo>
                    <a:pt x="658" y="534"/>
                  </a:lnTo>
                  <a:lnTo>
                    <a:pt x="656" y="528"/>
                  </a:lnTo>
                  <a:lnTo>
                    <a:pt x="651" y="522"/>
                  </a:lnTo>
                  <a:lnTo>
                    <a:pt x="650" y="520"/>
                  </a:lnTo>
                  <a:lnTo>
                    <a:pt x="648" y="519"/>
                  </a:lnTo>
                  <a:lnTo>
                    <a:pt x="646" y="518"/>
                  </a:lnTo>
                  <a:lnTo>
                    <a:pt x="644" y="516"/>
                  </a:lnTo>
                  <a:lnTo>
                    <a:pt x="641" y="515"/>
                  </a:lnTo>
                  <a:lnTo>
                    <a:pt x="641" y="514"/>
                  </a:lnTo>
                  <a:lnTo>
                    <a:pt x="641" y="513"/>
                  </a:lnTo>
                  <a:lnTo>
                    <a:pt x="641" y="511"/>
                  </a:lnTo>
                  <a:lnTo>
                    <a:pt x="641" y="510"/>
                  </a:lnTo>
                  <a:lnTo>
                    <a:pt x="641" y="509"/>
                  </a:lnTo>
                  <a:lnTo>
                    <a:pt x="641" y="508"/>
                  </a:lnTo>
                  <a:lnTo>
                    <a:pt x="642" y="508"/>
                  </a:lnTo>
                  <a:lnTo>
                    <a:pt x="642" y="507"/>
                  </a:lnTo>
                  <a:lnTo>
                    <a:pt x="645" y="507"/>
                  </a:lnTo>
                  <a:lnTo>
                    <a:pt x="646" y="508"/>
                  </a:lnTo>
                  <a:lnTo>
                    <a:pt x="648" y="508"/>
                  </a:lnTo>
                  <a:lnTo>
                    <a:pt x="650" y="508"/>
                  </a:lnTo>
                  <a:lnTo>
                    <a:pt x="650" y="507"/>
                  </a:lnTo>
                  <a:lnTo>
                    <a:pt x="653" y="507"/>
                  </a:lnTo>
                  <a:lnTo>
                    <a:pt x="656" y="508"/>
                  </a:lnTo>
                  <a:lnTo>
                    <a:pt x="658" y="509"/>
                  </a:lnTo>
                  <a:lnTo>
                    <a:pt x="663" y="510"/>
                  </a:lnTo>
                  <a:lnTo>
                    <a:pt x="666" y="511"/>
                  </a:lnTo>
                  <a:lnTo>
                    <a:pt x="667" y="510"/>
                  </a:lnTo>
                  <a:lnTo>
                    <a:pt x="659" y="508"/>
                  </a:lnTo>
                  <a:lnTo>
                    <a:pt x="655" y="507"/>
                  </a:lnTo>
                  <a:lnTo>
                    <a:pt x="650" y="507"/>
                  </a:lnTo>
                  <a:lnTo>
                    <a:pt x="648" y="506"/>
                  </a:lnTo>
                  <a:lnTo>
                    <a:pt x="645" y="506"/>
                  </a:lnTo>
                  <a:lnTo>
                    <a:pt x="644" y="506"/>
                  </a:lnTo>
                  <a:lnTo>
                    <a:pt x="642" y="506"/>
                  </a:lnTo>
                  <a:lnTo>
                    <a:pt x="641" y="506"/>
                  </a:lnTo>
                  <a:lnTo>
                    <a:pt x="641" y="507"/>
                  </a:lnTo>
                  <a:lnTo>
                    <a:pt x="640" y="507"/>
                  </a:lnTo>
                  <a:lnTo>
                    <a:pt x="640" y="508"/>
                  </a:lnTo>
                  <a:lnTo>
                    <a:pt x="639" y="509"/>
                  </a:lnTo>
                  <a:lnTo>
                    <a:pt x="639" y="510"/>
                  </a:lnTo>
                  <a:lnTo>
                    <a:pt x="638" y="514"/>
                  </a:lnTo>
                  <a:lnTo>
                    <a:pt x="637" y="517"/>
                  </a:lnTo>
                  <a:lnTo>
                    <a:pt x="637" y="520"/>
                  </a:lnTo>
                  <a:lnTo>
                    <a:pt x="637" y="523"/>
                  </a:lnTo>
                  <a:lnTo>
                    <a:pt x="637" y="524"/>
                  </a:lnTo>
                  <a:lnTo>
                    <a:pt x="637" y="525"/>
                  </a:lnTo>
                  <a:lnTo>
                    <a:pt x="637" y="527"/>
                  </a:lnTo>
                  <a:lnTo>
                    <a:pt x="638" y="528"/>
                  </a:lnTo>
                  <a:lnTo>
                    <a:pt x="639" y="531"/>
                  </a:lnTo>
                  <a:lnTo>
                    <a:pt x="640" y="532"/>
                  </a:lnTo>
                  <a:lnTo>
                    <a:pt x="641" y="533"/>
                  </a:lnTo>
                  <a:lnTo>
                    <a:pt x="651" y="542"/>
                  </a:lnTo>
                  <a:lnTo>
                    <a:pt x="653" y="543"/>
                  </a:lnTo>
                  <a:lnTo>
                    <a:pt x="653" y="544"/>
                  </a:lnTo>
                  <a:lnTo>
                    <a:pt x="653" y="545"/>
                  </a:lnTo>
                  <a:lnTo>
                    <a:pt x="654" y="547"/>
                  </a:lnTo>
                  <a:lnTo>
                    <a:pt x="654" y="548"/>
                  </a:lnTo>
                  <a:lnTo>
                    <a:pt x="654" y="549"/>
                  </a:lnTo>
                  <a:lnTo>
                    <a:pt x="653" y="550"/>
                  </a:lnTo>
                  <a:lnTo>
                    <a:pt x="653" y="552"/>
                  </a:lnTo>
                  <a:lnTo>
                    <a:pt x="653" y="555"/>
                  </a:lnTo>
                  <a:lnTo>
                    <a:pt x="651" y="556"/>
                  </a:lnTo>
                  <a:lnTo>
                    <a:pt x="651" y="558"/>
                  </a:lnTo>
                  <a:lnTo>
                    <a:pt x="648" y="565"/>
                  </a:lnTo>
                  <a:lnTo>
                    <a:pt x="645" y="572"/>
                  </a:lnTo>
                  <a:lnTo>
                    <a:pt x="644" y="572"/>
                  </a:lnTo>
                  <a:lnTo>
                    <a:pt x="642" y="572"/>
                  </a:lnTo>
                  <a:lnTo>
                    <a:pt x="641" y="570"/>
                  </a:lnTo>
                  <a:lnTo>
                    <a:pt x="641" y="572"/>
                  </a:lnTo>
                  <a:lnTo>
                    <a:pt x="642" y="572"/>
                  </a:lnTo>
                  <a:lnTo>
                    <a:pt x="644" y="572"/>
                  </a:lnTo>
                  <a:lnTo>
                    <a:pt x="644" y="573"/>
                  </a:lnTo>
                  <a:lnTo>
                    <a:pt x="642" y="574"/>
                  </a:lnTo>
                  <a:lnTo>
                    <a:pt x="642" y="575"/>
                  </a:lnTo>
                  <a:lnTo>
                    <a:pt x="642" y="576"/>
                  </a:lnTo>
                  <a:lnTo>
                    <a:pt x="641" y="576"/>
                  </a:lnTo>
                  <a:lnTo>
                    <a:pt x="641" y="577"/>
                  </a:lnTo>
                  <a:lnTo>
                    <a:pt x="641" y="578"/>
                  </a:lnTo>
                  <a:lnTo>
                    <a:pt x="640" y="578"/>
                  </a:lnTo>
                  <a:lnTo>
                    <a:pt x="640" y="579"/>
                  </a:lnTo>
                  <a:lnTo>
                    <a:pt x="640" y="581"/>
                  </a:lnTo>
                  <a:lnTo>
                    <a:pt x="640" y="582"/>
                  </a:lnTo>
                  <a:lnTo>
                    <a:pt x="639" y="582"/>
                  </a:lnTo>
                  <a:lnTo>
                    <a:pt x="639" y="583"/>
                  </a:lnTo>
                  <a:lnTo>
                    <a:pt x="638" y="584"/>
                  </a:lnTo>
                  <a:lnTo>
                    <a:pt x="638" y="585"/>
                  </a:lnTo>
                  <a:lnTo>
                    <a:pt x="637" y="585"/>
                  </a:lnTo>
                  <a:lnTo>
                    <a:pt x="637" y="584"/>
                  </a:lnTo>
                  <a:lnTo>
                    <a:pt x="636" y="584"/>
                  </a:lnTo>
                  <a:lnTo>
                    <a:pt x="636" y="583"/>
                  </a:lnTo>
                  <a:lnTo>
                    <a:pt x="634" y="583"/>
                  </a:lnTo>
                  <a:lnTo>
                    <a:pt x="634" y="582"/>
                  </a:lnTo>
                  <a:lnTo>
                    <a:pt x="633" y="582"/>
                  </a:lnTo>
                  <a:lnTo>
                    <a:pt x="632" y="582"/>
                  </a:lnTo>
                  <a:lnTo>
                    <a:pt x="632" y="581"/>
                  </a:lnTo>
                  <a:lnTo>
                    <a:pt x="631" y="581"/>
                  </a:lnTo>
                  <a:lnTo>
                    <a:pt x="631" y="579"/>
                  </a:lnTo>
                  <a:lnTo>
                    <a:pt x="630" y="579"/>
                  </a:lnTo>
                  <a:lnTo>
                    <a:pt x="630" y="578"/>
                  </a:lnTo>
                  <a:lnTo>
                    <a:pt x="629" y="578"/>
                  </a:lnTo>
                  <a:lnTo>
                    <a:pt x="628" y="577"/>
                  </a:lnTo>
                  <a:lnTo>
                    <a:pt x="627" y="577"/>
                  </a:lnTo>
                  <a:lnTo>
                    <a:pt x="627" y="576"/>
                  </a:lnTo>
                  <a:lnTo>
                    <a:pt x="625" y="576"/>
                  </a:lnTo>
                  <a:lnTo>
                    <a:pt x="625" y="575"/>
                  </a:lnTo>
                  <a:lnTo>
                    <a:pt x="624" y="575"/>
                  </a:lnTo>
                  <a:lnTo>
                    <a:pt x="623" y="575"/>
                  </a:lnTo>
                  <a:lnTo>
                    <a:pt x="622" y="574"/>
                  </a:lnTo>
                  <a:lnTo>
                    <a:pt x="620" y="573"/>
                  </a:lnTo>
                  <a:lnTo>
                    <a:pt x="619" y="570"/>
                  </a:lnTo>
                  <a:lnTo>
                    <a:pt x="613" y="567"/>
                  </a:lnTo>
                  <a:lnTo>
                    <a:pt x="608" y="564"/>
                  </a:lnTo>
                  <a:lnTo>
                    <a:pt x="604" y="560"/>
                  </a:lnTo>
                  <a:lnTo>
                    <a:pt x="599" y="556"/>
                  </a:lnTo>
                  <a:lnTo>
                    <a:pt x="591" y="550"/>
                  </a:lnTo>
                  <a:lnTo>
                    <a:pt x="591" y="549"/>
                  </a:lnTo>
                  <a:lnTo>
                    <a:pt x="593" y="549"/>
                  </a:lnTo>
                  <a:lnTo>
                    <a:pt x="591" y="549"/>
                  </a:lnTo>
                  <a:lnTo>
                    <a:pt x="593" y="549"/>
                  </a:lnTo>
                  <a:lnTo>
                    <a:pt x="593" y="548"/>
                  </a:lnTo>
                  <a:lnTo>
                    <a:pt x="591" y="548"/>
                  </a:lnTo>
                  <a:lnTo>
                    <a:pt x="593" y="547"/>
                  </a:lnTo>
                  <a:lnTo>
                    <a:pt x="591" y="547"/>
                  </a:lnTo>
                  <a:lnTo>
                    <a:pt x="593" y="547"/>
                  </a:lnTo>
                  <a:lnTo>
                    <a:pt x="593" y="545"/>
                  </a:lnTo>
                  <a:lnTo>
                    <a:pt x="591" y="540"/>
                  </a:lnTo>
                  <a:lnTo>
                    <a:pt x="593" y="539"/>
                  </a:lnTo>
                  <a:lnTo>
                    <a:pt x="591" y="537"/>
                  </a:lnTo>
                  <a:lnTo>
                    <a:pt x="593" y="537"/>
                  </a:lnTo>
                  <a:lnTo>
                    <a:pt x="591" y="537"/>
                  </a:lnTo>
                  <a:lnTo>
                    <a:pt x="591" y="536"/>
                  </a:lnTo>
                  <a:lnTo>
                    <a:pt x="587" y="536"/>
                  </a:lnTo>
                  <a:lnTo>
                    <a:pt x="587" y="535"/>
                  </a:lnTo>
                  <a:lnTo>
                    <a:pt x="585" y="535"/>
                  </a:lnTo>
                  <a:lnTo>
                    <a:pt x="586" y="541"/>
                  </a:lnTo>
                  <a:lnTo>
                    <a:pt x="585" y="541"/>
                  </a:lnTo>
                  <a:lnTo>
                    <a:pt x="583" y="542"/>
                  </a:lnTo>
                  <a:lnTo>
                    <a:pt x="583" y="541"/>
                  </a:lnTo>
                  <a:lnTo>
                    <a:pt x="582" y="542"/>
                  </a:lnTo>
                  <a:lnTo>
                    <a:pt x="581" y="543"/>
                  </a:lnTo>
                  <a:lnTo>
                    <a:pt x="581" y="551"/>
                  </a:lnTo>
                  <a:lnTo>
                    <a:pt x="580" y="551"/>
                  </a:lnTo>
                  <a:lnTo>
                    <a:pt x="580" y="541"/>
                  </a:lnTo>
                  <a:lnTo>
                    <a:pt x="580" y="540"/>
                  </a:lnTo>
                  <a:lnTo>
                    <a:pt x="579" y="540"/>
                  </a:lnTo>
                  <a:lnTo>
                    <a:pt x="579" y="537"/>
                  </a:lnTo>
                  <a:lnTo>
                    <a:pt x="580" y="536"/>
                  </a:lnTo>
                  <a:lnTo>
                    <a:pt x="580" y="535"/>
                  </a:lnTo>
                  <a:lnTo>
                    <a:pt x="580" y="534"/>
                  </a:lnTo>
                  <a:lnTo>
                    <a:pt x="580" y="533"/>
                  </a:lnTo>
                  <a:lnTo>
                    <a:pt x="577" y="533"/>
                  </a:lnTo>
                  <a:lnTo>
                    <a:pt x="577" y="535"/>
                  </a:lnTo>
                  <a:lnTo>
                    <a:pt x="577" y="536"/>
                  </a:lnTo>
                  <a:lnTo>
                    <a:pt x="575" y="536"/>
                  </a:lnTo>
                  <a:lnTo>
                    <a:pt x="574" y="535"/>
                  </a:lnTo>
                  <a:lnTo>
                    <a:pt x="573" y="535"/>
                  </a:lnTo>
                  <a:lnTo>
                    <a:pt x="573" y="534"/>
                  </a:lnTo>
                  <a:lnTo>
                    <a:pt x="573" y="533"/>
                  </a:lnTo>
                  <a:lnTo>
                    <a:pt x="571" y="533"/>
                  </a:lnTo>
                  <a:lnTo>
                    <a:pt x="569" y="533"/>
                  </a:lnTo>
                  <a:lnTo>
                    <a:pt x="568" y="534"/>
                  </a:lnTo>
                  <a:lnTo>
                    <a:pt x="568" y="544"/>
                  </a:lnTo>
                  <a:lnTo>
                    <a:pt x="568" y="545"/>
                  </a:lnTo>
                  <a:lnTo>
                    <a:pt x="569" y="547"/>
                  </a:lnTo>
                  <a:lnTo>
                    <a:pt x="569" y="549"/>
                  </a:lnTo>
                  <a:lnTo>
                    <a:pt x="569" y="551"/>
                  </a:lnTo>
                  <a:lnTo>
                    <a:pt x="569" y="555"/>
                  </a:lnTo>
                  <a:lnTo>
                    <a:pt x="565" y="553"/>
                  </a:lnTo>
                  <a:lnTo>
                    <a:pt x="565" y="537"/>
                  </a:lnTo>
                  <a:lnTo>
                    <a:pt x="564" y="534"/>
                  </a:lnTo>
                  <a:lnTo>
                    <a:pt x="561" y="534"/>
                  </a:lnTo>
                  <a:lnTo>
                    <a:pt x="561" y="547"/>
                  </a:lnTo>
                  <a:lnTo>
                    <a:pt x="560" y="548"/>
                  </a:lnTo>
                  <a:lnTo>
                    <a:pt x="558" y="548"/>
                  </a:lnTo>
                  <a:lnTo>
                    <a:pt x="557" y="547"/>
                  </a:lnTo>
                  <a:lnTo>
                    <a:pt x="557" y="541"/>
                  </a:lnTo>
                  <a:lnTo>
                    <a:pt x="557" y="535"/>
                  </a:lnTo>
                  <a:lnTo>
                    <a:pt x="554" y="535"/>
                  </a:lnTo>
                  <a:lnTo>
                    <a:pt x="554" y="547"/>
                  </a:lnTo>
                  <a:lnTo>
                    <a:pt x="553" y="547"/>
                  </a:lnTo>
                  <a:lnTo>
                    <a:pt x="554" y="551"/>
                  </a:lnTo>
                  <a:lnTo>
                    <a:pt x="554" y="556"/>
                  </a:lnTo>
                  <a:lnTo>
                    <a:pt x="554" y="557"/>
                  </a:lnTo>
                  <a:lnTo>
                    <a:pt x="553" y="558"/>
                  </a:lnTo>
                  <a:lnTo>
                    <a:pt x="553" y="545"/>
                  </a:lnTo>
                  <a:lnTo>
                    <a:pt x="548" y="541"/>
                  </a:lnTo>
                  <a:lnTo>
                    <a:pt x="547" y="541"/>
                  </a:lnTo>
                  <a:lnTo>
                    <a:pt x="547" y="539"/>
                  </a:lnTo>
                  <a:lnTo>
                    <a:pt x="546" y="539"/>
                  </a:lnTo>
                  <a:lnTo>
                    <a:pt x="545" y="539"/>
                  </a:lnTo>
                  <a:lnTo>
                    <a:pt x="543" y="540"/>
                  </a:lnTo>
                  <a:lnTo>
                    <a:pt x="541" y="543"/>
                  </a:lnTo>
                  <a:lnTo>
                    <a:pt x="538" y="543"/>
                  </a:lnTo>
                  <a:lnTo>
                    <a:pt x="538" y="542"/>
                  </a:lnTo>
                  <a:lnTo>
                    <a:pt x="536" y="541"/>
                  </a:lnTo>
                  <a:lnTo>
                    <a:pt x="535" y="541"/>
                  </a:lnTo>
                  <a:lnTo>
                    <a:pt x="535" y="539"/>
                  </a:lnTo>
                  <a:lnTo>
                    <a:pt x="534" y="539"/>
                  </a:lnTo>
                  <a:lnTo>
                    <a:pt x="534" y="542"/>
                  </a:lnTo>
                  <a:lnTo>
                    <a:pt x="535" y="542"/>
                  </a:lnTo>
                  <a:lnTo>
                    <a:pt x="534" y="543"/>
                  </a:lnTo>
                  <a:lnTo>
                    <a:pt x="534" y="544"/>
                  </a:lnTo>
                  <a:lnTo>
                    <a:pt x="532" y="543"/>
                  </a:lnTo>
                  <a:lnTo>
                    <a:pt x="532" y="539"/>
                  </a:lnTo>
                  <a:lnTo>
                    <a:pt x="530" y="542"/>
                  </a:lnTo>
                  <a:lnTo>
                    <a:pt x="527" y="539"/>
                  </a:lnTo>
                  <a:lnTo>
                    <a:pt x="523" y="535"/>
                  </a:lnTo>
                  <a:lnTo>
                    <a:pt x="521" y="528"/>
                  </a:lnTo>
                  <a:lnTo>
                    <a:pt x="522" y="528"/>
                  </a:lnTo>
                  <a:lnTo>
                    <a:pt x="523" y="527"/>
                  </a:lnTo>
                  <a:lnTo>
                    <a:pt x="522" y="527"/>
                  </a:lnTo>
                  <a:lnTo>
                    <a:pt x="521" y="523"/>
                  </a:lnTo>
                  <a:lnTo>
                    <a:pt x="523" y="523"/>
                  </a:lnTo>
                  <a:lnTo>
                    <a:pt x="523" y="522"/>
                  </a:lnTo>
                  <a:lnTo>
                    <a:pt x="523" y="520"/>
                  </a:lnTo>
                  <a:lnTo>
                    <a:pt x="524" y="519"/>
                  </a:lnTo>
                  <a:lnTo>
                    <a:pt x="526" y="518"/>
                  </a:lnTo>
                  <a:lnTo>
                    <a:pt x="529" y="518"/>
                  </a:lnTo>
                  <a:lnTo>
                    <a:pt x="530" y="518"/>
                  </a:lnTo>
                  <a:lnTo>
                    <a:pt x="530" y="519"/>
                  </a:lnTo>
                  <a:lnTo>
                    <a:pt x="532" y="518"/>
                  </a:lnTo>
                  <a:lnTo>
                    <a:pt x="532" y="516"/>
                  </a:lnTo>
                  <a:lnTo>
                    <a:pt x="521" y="517"/>
                  </a:lnTo>
                  <a:lnTo>
                    <a:pt x="521" y="516"/>
                  </a:lnTo>
                  <a:lnTo>
                    <a:pt x="531" y="516"/>
                  </a:lnTo>
                  <a:lnTo>
                    <a:pt x="531" y="514"/>
                  </a:lnTo>
                  <a:lnTo>
                    <a:pt x="531" y="510"/>
                  </a:lnTo>
                  <a:lnTo>
                    <a:pt x="529" y="511"/>
                  </a:lnTo>
                  <a:lnTo>
                    <a:pt x="528" y="511"/>
                  </a:lnTo>
                  <a:lnTo>
                    <a:pt x="524" y="511"/>
                  </a:lnTo>
                  <a:lnTo>
                    <a:pt x="523" y="511"/>
                  </a:lnTo>
                  <a:lnTo>
                    <a:pt x="522" y="510"/>
                  </a:lnTo>
                  <a:lnTo>
                    <a:pt x="521" y="509"/>
                  </a:lnTo>
                  <a:lnTo>
                    <a:pt x="522" y="508"/>
                  </a:lnTo>
                  <a:lnTo>
                    <a:pt x="523" y="507"/>
                  </a:lnTo>
                  <a:lnTo>
                    <a:pt x="524" y="508"/>
                  </a:lnTo>
                  <a:lnTo>
                    <a:pt x="526" y="507"/>
                  </a:lnTo>
                  <a:lnTo>
                    <a:pt x="520" y="507"/>
                  </a:lnTo>
                  <a:lnTo>
                    <a:pt x="519" y="508"/>
                  </a:lnTo>
                  <a:lnTo>
                    <a:pt x="519" y="507"/>
                  </a:lnTo>
                  <a:lnTo>
                    <a:pt x="524" y="506"/>
                  </a:lnTo>
                  <a:lnTo>
                    <a:pt x="530" y="506"/>
                  </a:lnTo>
                  <a:lnTo>
                    <a:pt x="530" y="505"/>
                  </a:lnTo>
                  <a:lnTo>
                    <a:pt x="531" y="505"/>
                  </a:lnTo>
                  <a:lnTo>
                    <a:pt x="531" y="501"/>
                  </a:lnTo>
                  <a:lnTo>
                    <a:pt x="529" y="501"/>
                  </a:lnTo>
                  <a:lnTo>
                    <a:pt x="518" y="502"/>
                  </a:lnTo>
                  <a:lnTo>
                    <a:pt x="518" y="499"/>
                  </a:lnTo>
                  <a:lnTo>
                    <a:pt x="523" y="499"/>
                  </a:lnTo>
                  <a:lnTo>
                    <a:pt x="527" y="499"/>
                  </a:lnTo>
                  <a:lnTo>
                    <a:pt x="528" y="499"/>
                  </a:lnTo>
                  <a:lnTo>
                    <a:pt x="529" y="499"/>
                  </a:lnTo>
                  <a:lnTo>
                    <a:pt x="530" y="499"/>
                  </a:lnTo>
                  <a:lnTo>
                    <a:pt x="531" y="499"/>
                  </a:lnTo>
                  <a:lnTo>
                    <a:pt x="531" y="494"/>
                  </a:lnTo>
                  <a:lnTo>
                    <a:pt x="530" y="494"/>
                  </a:lnTo>
                  <a:lnTo>
                    <a:pt x="529" y="494"/>
                  </a:lnTo>
                  <a:lnTo>
                    <a:pt x="529" y="493"/>
                  </a:lnTo>
                  <a:lnTo>
                    <a:pt x="531" y="493"/>
                  </a:lnTo>
                  <a:lnTo>
                    <a:pt x="531" y="492"/>
                  </a:lnTo>
                  <a:lnTo>
                    <a:pt x="529" y="492"/>
                  </a:lnTo>
                  <a:lnTo>
                    <a:pt x="520" y="493"/>
                  </a:lnTo>
                  <a:lnTo>
                    <a:pt x="520" y="491"/>
                  </a:lnTo>
                  <a:lnTo>
                    <a:pt x="521" y="491"/>
                  </a:lnTo>
                  <a:lnTo>
                    <a:pt x="531" y="491"/>
                  </a:lnTo>
                  <a:lnTo>
                    <a:pt x="530" y="490"/>
                  </a:lnTo>
                  <a:lnTo>
                    <a:pt x="530" y="489"/>
                  </a:lnTo>
                  <a:lnTo>
                    <a:pt x="527" y="489"/>
                  </a:lnTo>
                  <a:lnTo>
                    <a:pt x="526" y="488"/>
                  </a:lnTo>
                  <a:lnTo>
                    <a:pt x="530" y="488"/>
                  </a:lnTo>
                  <a:lnTo>
                    <a:pt x="530" y="486"/>
                  </a:lnTo>
                  <a:lnTo>
                    <a:pt x="527" y="486"/>
                  </a:lnTo>
                  <a:lnTo>
                    <a:pt x="527" y="485"/>
                  </a:lnTo>
                  <a:lnTo>
                    <a:pt x="530" y="485"/>
                  </a:lnTo>
                  <a:lnTo>
                    <a:pt x="530" y="484"/>
                  </a:lnTo>
                  <a:lnTo>
                    <a:pt x="529" y="484"/>
                  </a:lnTo>
                  <a:lnTo>
                    <a:pt x="528" y="484"/>
                  </a:lnTo>
                  <a:lnTo>
                    <a:pt x="522" y="484"/>
                  </a:lnTo>
                  <a:lnTo>
                    <a:pt x="526" y="483"/>
                  </a:lnTo>
                  <a:lnTo>
                    <a:pt x="528" y="483"/>
                  </a:lnTo>
                  <a:lnTo>
                    <a:pt x="527" y="483"/>
                  </a:lnTo>
                  <a:lnTo>
                    <a:pt x="527" y="482"/>
                  </a:lnTo>
                  <a:lnTo>
                    <a:pt x="521" y="482"/>
                  </a:lnTo>
                  <a:lnTo>
                    <a:pt x="521" y="481"/>
                  </a:lnTo>
                  <a:lnTo>
                    <a:pt x="527" y="481"/>
                  </a:lnTo>
                  <a:lnTo>
                    <a:pt x="527" y="480"/>
                  </a:lnTo>
                  <a:lnTo>
                    <a:pt x="527" y="478"/>
                  </a:lnTo>
                  <a:lnTo>
                    <a:pt x="526" y="478"/>
                  </a:lnTo>
                  <a:lnTo>
                    <a:pt x="524" y="478"/>
                  </a:lnTo>
                  <a:lnTo>
                    <a:pt x="523" y="478"/>
                  </a:lnTo>
                  <a:lnTo>
                    <a:pt x="523" y="477"/>
                  </a:lnTo>
                  <a:lnTo>
                    <a:pt x="522" y="477"/>
                  </a:lnTo>
                  <a:lnTo>
                    <a:pt x="522" y="476"/>
                  </a:lnTo>
                  <a:lnTo>
                    <a:pt x="523" y="473"/>
                  </a:lnTo>
                  <a:lnTo>
                    <a:pt x="524" y="473"/>
                  </a:lnTo>
                  <a:lnTo>
                    <a:pt x="524" y="472"/>
                  </a:lnTo>
                  <a:lnTo>
                    <a:pt x="526" y="472"/>
                  </a:lnTo>
                  <a:lnTo>
                    <a:pt x="526" y="471"/>
                  </a:lnTo>
                  <a:lnTo>
                    <a:pt x="526" y="469"/>
                  </a:lnTo>
                  <a:lnTo>
                    <a:pt x="524" y="468"/>
                  </a:lnTo>
                  <a:lnTo>
                    <a:pt x="524" y="464"/>
                  </a:lnTo>
                  <a:lnTo>
                    <a:pt x="526" y="464"/>
                  </a:lnTo>
                  <a:lnTo>
                    <a:pt x="526" y="463"/>
                  </a:lnTo>
                  <a:lnTo>
                    <a:pt x="526" y="461"/>
                  </a:lnTo>
                  <a:lnTo>
                    <a:pt x="524" y="460"/>
                  </a:lnTo>
                  <a:lnTo>
                    <a:pt x="523" y="459"/>
                  </a:lnTo>
                  <a:lnTo>
                    <a:pt x="522" y="459"/>
                  </a:lnTo>
                  <a:lnTo>
                    <a:pt x="519" y="459"/>
                  </a:lnTo>
                  <a:lnTo>
                    <a:pt x="518" y="459"/>
                  </a:lnTo>
                  <a:lnTo>
                    <a:pt x="514" y="458"/>
                  </a:lnTo>
                  <a:lnTo>
                    <a:pt x="507" y="457"/>
                  </a:lnTo>
                  <a:lnTo>
                    <a:pt x="506" y="459"/>
                  </a:lnTo>
                  <a:lnTo>
                    <a:pt x="503" y="458"/>
                  </a:lnTo>
                  <a:lnTo>
                    <a:pt x="503" y="457"/>
                  </a:lnTo>
                  <a:lnTo>
                    <a:pt x="498" y="456"/>
                  </a:lnTo>
                  <a:lnTo>
                    <a:pt x="497" y="455"/>
                  </a:lnTo>
                  <a:lnTo>
                    <a:pt x="496" y="456"/>
                  </a:lnTo>
                  <a:lnTo>
                    <a:pt x="496" y="455"/>
                  </a:lnTo>
                  <a:lnTo>
                    <a:pt x="494" y="457"/>
                  </a:lnTo>
                  <a:lnTo>
                    <a:pt x="494" y="458"/>
                  </a:lnTo>
                  <a:lnTo>
                    <a:pt x="493" y="460"/>
                  </a:lnTo>
                  <a:lnTo>
                    <a:pt x="492" y="459"/>
                  </a:lnTo>
                  <a:lnTo>
                    <a:pt x="495" y="455"/>
                  </a:lnTo>
                  <a:lnTo>
                    <a:pt x="494" y="455"/>
                  </a:lnTo>
                  <a:lnTo>
                    <a:pt x="493" y="455"/>
                  </a:lnTo>
                  <a:lnTo>
                    <a:pt x="490" y="454"/>
                  </a:lnTo>
                  <a:lnTo>
                    <a:pt x="490" y="452"/>
                  </a:lnTo>
                  <a:lnTo>
                    <a:pt x="492" y="450"/>
                  </a:lnTo>
                  <a:lnTo>
                    <a:pt x="490" y="450"/>
                  </a:lnTo>
                  <a:lnTo>
                    <a:pt x="490" y="449"/>
                  </a:lnTo>
                  <a:lnTo>
                    <a:pt x="490" y="448"/>
                  </a:lnTo>
                  <a:lnTo>
                    <a:pt x="490" y="447"/>
                  </a:lnTo>
                  <a:lnTo>
                    <a:pt x="493" y="448"/>
                  </a:lnTo>
                  <a:lnTo>
                    <a:pt x="493" y="446"/>
                  </a:lnTo>
                  <a:lnTo>
                    <a:pt x="493" y="444"/>
                  </a:lnTo>
                  <a:lnTo>
                    <a:pt x="492" y="444"/>
                  </a:lnTo>
                  <a:lnTo>
                    <a:pt x="490" y="444"/>
                  </a:lnTo>
                  <a:lnTo>
                    <a:pt x="490" y="443"/>
                  </a:lnTo>
                  <a:lnTo>
                    <a:pt x="492" y="443"/>
                  </a:lnTo>
                  <a:lnTo>
                    <a:pt x="490" y="442"/>
                  </a:lnTo>
                  <a:lnTo>
                    <a:pt x="489" y="443"/>
                  </a:lnTo>
                  <a:lnTo>
                    <a:pt x="488" y="442"/>
                  </a:lnTo>
                  <a:lnTo>
                    <a:pt x="487" y="442"/>
                  </a:lnTo>
                  <a:lnTo>
                    <a:pt x="486" y="442"/>
                  </a:lnTo>
                  <a:lnTo>
                    <a:pt x="485" y="441"/>
                  </a:lnTo>
                  <a:lnTo>
                    <a:pt x="484" y="440"/>
                  </a:lnTo>
                  <a:lnTo>
                    <a:pt x="482" y="440"/>
                  </a:lnTo>
                  <a:lnTo>
                    <a:pt x="481" y="439"/>
                  </a:lnTo>
                  <a:lnTo>
                    <a:pt x="481" y="438"/>
                  </a:lnTo>
                  <a:lnTo>
                    <a:pt x="480" y="437"/>
                  </a:lnTo>
                  <a:lnTo>
                    <a:pt x="479" y="435"/>
                  </a:lnTo>
                  <a:lnTo>
                    <a:pt x="478" y="435"/>
                  </a:lnTo>
                  <a:lnTo>
                    <a:pt x="476" y="438"/>
                  </a:lnTo>
                  <a:lnTo>
                    <a:pt x="476" y="437"/>
                  </a:lnTo>
                  <a:lnTo>
                    <a:pt x="477" y="435"/>
                  </a:lnTo>
                  <a:lnTo>
                    <a:pt x="477" y="434"/>
                  </a:lnTo>
                  <a:lnTo>
                    <a:pt x="476" y="433"/>
                  </a:lnTo>
                  <a:lnTo>
                    <a:pt x="476" y="432"/>
                  </a:lnTo>
                  <a:lnTo>
                    <a:pt x="475" y="432"/>
                  </a:lnTo>
                  <a:lnTo>
                    <a:pt x="473" y="431"/>
                  </a:lnTo>
                  <a:lnTo>
                    <a:pt x="472" y="431"/>
                  </a:lnTo>
                  <a:lnTo>
                    <a:pt x="471" y="430"/>
                  </a:lnTo>
                  <a:lnTo>
                    <a:pt x="470" y="432"/>
                  </a:lnTo>
                  <a:lnTo>
                    <a:pt x="469" y="431"/>
                  </a:lnTo>
                  <a:lnTo>
                    <a:pt x="471" y="429"/>
                  </a:lnTo>
                  <a:lnTo>
                    <a:pt x="470" y="429"/>
                  </a:lnTo>
                  <a:lnTo>
                    <a:pt x="469" y="430"/>
                  </a:lnTo>
                  <a:lnTo>
                    <a:pt x="469" y="429"/>
                  </a:lnTo>
                  <a:lnTo>
                    <a:pt x="470" y="429"/>
                  </a:lnTo>
                  <a:lnTo>
                    <a:pt x="470" y="427"/>
                  </a:lnTo>
                  <a:lnTo>
                    <a:pt x="469" y="426"/>
                  </a:lnTo>
                  <a:lnTo>
                    <a:pt x="469" y="427"/>
                  </a:lnTo>
                  <a:lnTo>
                    <a:pt x="468" y="427"/>
                  </a:lnTo>
                  <a:lnTo>
                    <a:pt x="467" y="427"/>
                  </a:lnTo>
                  <a:lnTo>
                    <a:pt x="465" y="427"/>
                  </a:lnTo>
                  <a:lnTo>
                    <a:pt x="462" y="426"/>
                  </a:lnTo>
                  <a:lnTo>
                    <a:pt x="461" y="426"/>
                  </a:lnTo>
                  <a:lnTo>
                    <a:pt x="461" y="430"/>
                  </a:lnTo>
                  <a:lnTo>
                    <a:pt x="460" y="430"/>
                  </a:lnTo>
                  <a:lnTo>
                    <a:pt x="460" y="431"/>
                  </a:lnTo>
                  <a:lnTo>
                    <a:pt x="461" y="431"/>
                  </a:lnTo>
                  <a:lnTo>
                    <a:pt x="462" y="431"/>
                  </a:lnTo>
                  <a:lnTo>
                    <a:pt x="462" y="432"/>
                  </a:lnTo>
                  <a:lnTo>
                    <a:pt x="460" y="432"/>
                  </a:lnTo>
                  <a:lnTo>
                    <a:pt x="459" y="433"/>
                  </a:lnTo>
                  <a:lnTo>
                    <a:pt x="458" y="433"/>
                  </a:lnTo>
                  <a:lnTo>
                    <a:pt x="455" y="433"/>
                  </a:lnTo>
                  <a:lnTo>
                    <a:pt x="455" y="434"/>
                  </a:lnTo>
                  <a:lnTo>
                    <a:pt x="459" y="434"/>
                  </a:lnTo>
                  <a:lnTo>
                    <a:pt x="459" y="433"/>
                  </a:lnTo>
                  <a:lnTo>
                    <a:pt x="460" y="433"/>
                  </a:lnTo>
                  <a:lnTo>
                    <a:pt x="460" y="434"/>
                  </a:lnTo>
                  <a:lnTo>
                    <a:pt x="459" y="434"/>
                  </a:lnTo>
                  <a:lnTo>
                    <a:pt x="455" y="434"/>
                  </a:lnTo>
                  <a:lnTo>
                    <a:pt x="455" y="435"/>
                  </a:lnTo>
                  <a:lnTo>
                    <a:pt x="456" y="435"/>
                  </a:lnTo>
                  <a:lnTo>
                    <a:pt x="459" y="435"/>
                  </a:lnTo>
                  <a:lnTo>
                    <a:pt x="460" y="437"/>
                  </a:lnTo>
                  <a:lnTo>
                    <a:pt x="461" y="435"/>
                  </a:lnTo>
                  <a:lnTo>
                    <a:pt x="462" y="435"/>
                  </a:lnTo>
                  <a:lnTo>
                    <a:pt x="463" y="435"/>
                  </a:lnTo>
                  <a:lnTo>
                    <a:pt x="463" y="437"/>
                  </a:lnTo>
                  <a:lnTo>
                    <a:pt x="463" y="438"/>
                  </a:lnTo>
                  <a:lnTo>
                    <a:pt x="463" y="439"/>
                  </a:lnTo>
                  <a:lnTo>
                    <a:pt x="463" y="440"/>
                  </a:lnTo>
                  <a:lnTo>
                    <a:pt x="464" y="441"/>
                  </a:lnTo>
                  <a:lnTo>
                    <a:pt x="463" y="442"/>
                  </a:lnTo>
                  <a:lnTo>
                    <a:pt x="462" y="442"/>
                  </a:lnTo>
                  <a:lnTo>
                    <a:pt x="464" y="444"/>
                  </a:lnTo>
                  <a:lnTo>
                    <a:pt x="464" y="446"/>
                  </a:lnTo>
                  <a:lnTo>
                    <a:pt x="463" y="447"/>
                  </a:lnTo>
                  <a:lnTo>
                    <a:pt x="462" y="447"/>
                  </a:lnTo>
                  <a:lnTo>
                    <a:pt x="459" y="442"/>
                  </a:lnTo>
                  <a:lnTo>
                    <a:pt x="459" y="443"/>
                  </a:lnTo>
                  <a:lnTo>
                    <a:pt x="456" y="446"/>
                  </a:lnTo>
                  <a:lnTo>
                    <a:pt x="453" y="441"/>
                  </a:lnTo>
                  <a:lnTo>
                    <a:pt x="452" y="441"/>
                  </a:lnTo>
                  <a:lnTo>
                    <a:pt x="451" y="442"/>
                  </a:lnTo>
                  <a:lnTo>
                    <a:pt x="450" y="441"/>
                  </a:lnTo>
                  <a:lnTo>
                    <a:pt x="452" y="440"/>
                  </a:lnTo>
                  <a:lnTo>
                    <a:pt x="451" y="439"/>
                  </a:lnTo>
                  <a:lnTo>
                    <a:pt x="450" y="439"/>
                  </a:lnTo>
                  <a:lnTo>
                    <a:pt x="450" y="438"/>
                  </a:lnTo>
                  <a:lnTo>
                    <a:pt x="450" y="435"/>
                  </a:lnTo>
                  <a:lnTo>
                    <a:pt x="448" y="434"/>
                  </a:lnTo>
                  <a:lnTo>
                    <a:pt x="447" y="434"/>
                  </a:lnTo>
                  <a:lnTo>
                    <a:pt x="447" y="441"/>
                  </a:lnTo>
                  <a:lnTo>
                    <a:pt x="445" y="441"/>
                  </a:lnTo>
                  <a:lnTo>
                    <a:pt x="445" y="434"/>
                  </a:lnTo>
                  <a:lnTo>
                    <a:pt x="446" y="434"/>
                  </a:lnTo>
                  <a:lnTo>
                    <a:pt x="447" y="434"/>
                  </a:lnTo>
                  <a:lnTo>
                    <a:pt x="446" y="434"/>
                  </a:lnTo>
                  <a:lnTo>
                    <a:pt x="445" y="434"/>
                  </a:lnTo>
                  <a:lnTo>
                    <a:pt x="444" y="434"/>
                  </a:lnTo>
                  <a:lnTo>
                    <a:pt x="443" y="435"/>
                  </a:lnTo>
                  <a:lnTo>
                    <a:pt x="443" y="434"/>
                  </a:lnTo>
                  <a:lnTo>
                    <a:pt x="443" y="441"/>
                  </a:lnTo>
                  <a:lnTo>
                    <a:pt x="442" y="441"/>
                  </a:lnTo>
                  <a:lnTo>
                    <a:pt x="442" y="438"/>
                  </a:lnTo>
                  <a:lnTo>
                    <a:pt x="438" y="440"/>
                  </a:lnTo>
                  <a:lnTo>
                    <a:pt x="439" y="441"/>
                  </a:lnTo>
                  <a:lnTo>
                    <a:pt x="438" y="442"/>
                  </a:lnTo>
                  <a:lnTo>
                    <a:pt x="437" y="441"/>
                  </a:lnTo>
                  <a:lnTo>
                    <a:pt x="436" y="441"/>
                  </a:lnTo>
                  <a:lnTo>
                    <a:pt x="437" y="441"/>
                  </a:lnTo>
                  <a:lnTo>
                    <a:pt x="437" y="442"/>
                  </a:lnTo>
                  <a:lnTo>
                    <a:pt x="438" y="443"/>
                  </a:lnTo>
                  <a:lnTo>
                    <a:pt x="437" y="443"/>
                  </a:lnTo>
                  <a:lnTo>
                    <a:pt x="436" y="442"/>
                  </a:lnTo>
                  <a:lnTo>
                    <a:pt x="435" y="442"/>
                  </a:lnTo>
                  <a:lnTo>
                    <a:pt x="435" y="443"/>
                  </a:lnTo>
                  <a:lnTo>
                    <a:pt x="434" y="443"/>
                  </a:lnTo>
                  <a:lnTo>
                    <a:pt x="437" y="447"/>
                  </a:lnTo>
                  <a:lnTo>
                    <a:pt x="434" y="444"/>
                  </a:lnTo>
                  <a:lnTo>
                    <a:pt x="433" y="446"/>
                  </a:lnTo>
                  <a:lnTo>
                    <a:pt x="433" y="447"/>
                  </a:lnTo>
                  <a:lnTo>
                    <a:pt x="431" y="448"/>
                  </a:lnTo>
                  <a:lnTo>
                    <a:pt x="430" y="448"/>
                  </a:lnTo>
                  <a:lnTo>
                    <a:pt x="430" y="447"/>
                  </a:lnTo>
                  <a:lnTo>
                    <a:pt x="429" y="450"/>
                  </a:lnTo>
                  <a:lnTo>
                    <a:pt x="429" y="447"/>
                  </a:lnTo>
                  <a:lnTo>
                    <a:pt x="429" y="448"/>
                  </a:lnTo>
                  <a:lnTo>
                    <a:pt x="428" y="448"/>
                  </a:lnTo>
                  <a:lnTo>
                    <a:pt x="425" y="448"/>
                  </a:lnTo>
                  <a:lnTo>
                    <a:pt x="424" y="447"/>
                  </a:lnTo>
                  <a:lnTo>
                    <a:pt x="424" y="448"/>
                  </a:lnTo>
                  <a:lnTo>
                    <a:pt x="420" y="447"/>
                  </a:lnTo>
                  <a:lnTo>
                    <a:pt x="418" y="448"/>
                  </a:lnTo>
                  <a:lnTo>
                    <a:pt x="413" y="446"/>
                  </a:lnTo>
                  <a:lnTo>
                    <a:pt x="413" y="444"/>
                  </a:lnTo>
                  <a:lnTo>
                    <a:pt x="413" y="443"/>
                  </a:lnTo>
                  <a:lnTo>
                    <a:pt x="413" y="442"/>
                  </a:lnTo>
                  <a:lnTo>
                    <a:pt x="413" y="441"/>
                  </a:lnTo>
                  <a:lnTo>
                    <a:pt x="416" y="435"/>
                  </a:lnTo>
                  <a:lnTo>
                    <a:pt x="421" y="435"/>
                  </a:lnTo>
                  <a:lnTo>
                    <a:pt x="421" y="434"/>
                  </a:lnTo>
                  <a:lnTo>
                    <a:pt x="420" y="432"/>
                  </a:lnTo>
                  <a:lnTo>
                    <a:pt x="428" y="432"/>
                  </a:lnTo>
                  <a:lnTo>
                    <a:pt x="420" y="432"/>
                  </a:lnTo>
                  <a:lnTo>
                    <a:pt x="417" y="432"/>
                  </a:lnTo>
                  <a:lnTo>
                    <a:pt x="414" y="432"/>
                  </a:lnTo>
                  <a:lnTo>
                    <a:pt x="410" y="432"/>
                  </a:lnTo>
                  <a:lnTo>
                    <a:pt x="408" y="432"/>
                  </a:lnTo>
                  <a:lnTo>
                    <a:pt x="405" y="433"/>
                  </a:lnTo>
                  <a:lnTo>
                    <a:pt x="405" y="432"/>
                  </a:lnTo>
                  <a:lnTo>
                    <a:pt x="405" y="431"/>
                  </a:lnTo>
                  <a:lnTo>
                    <a:pt x="404" y="429"/>
                  </a:lnTo>
                  <a:lnTo>
                    <a:pt x="403" y="429"/>
                  </a:lnTo>
                  <a:lnTo>
                    <a:pt x="401" y="417"/>
                  </a:lnTo>
                  <a:lnTo>
                    <a:pt x="396" y="402"/>
                  </a:lnTo>
                  <a:lnTo>
                    <a:pt x="395" y="401"/>
                  </a:lnTo>
                  <a:lnTo>
                    <a:pt x="399" y="416"/>
                  </a:lnTo>
                  <a:lnTo>
                    <a:pt x="402" y="427"/>
                  </a:lnTo>
                  <a:lnTo>
                    <a:pt x="400" y="429"/>
                  </a:lnTo>
                  <a:lnTo>
                    <a:pt x="399" y="425"/>
                  </a:lnTo>
                  <a:lnTo>
                    <a:pt x="399" y="422"/>
                  </a:lnTo>
                  <a:lnTo>
                    <a:pt x="396" y="422"/>
                  </a:lnTo>
                  <a:lnTo>
                    <a:pt x="397" y="426"/>
                  </a:lnTo>
                  <a:lnTo>
                    <a:pt x="394" y="425"/>
                  </a:lnTo>
                  <a:lnTo>
                    <a:pt x="393" y="412"/>
                  </a:lnTo>
                  <a:lnTo>
                    <a:pt x="391" y="412"/>
                  </a:lnTo>
                  <a:lnTo>
                    <a:pt x="392" y="423"/>
                  </a:lnTo>
                  <a:lnTo>
                    <a:pt x="388" y="423"/>
                  </a:lnTo>
                  <a:lnTo>
                    <a:pt x="388" y="412"/>
                  </a:lnTo>
                  <a:lnTo>
                    <a:pt x="386" y="412"/>
                  </a:lnTo>
                  <a:lnTo>
                    <a:pt x="386" y="416"/>
                  </a:lnTo>
                  <a:lnTo>
                    <a:pt x="386" y="422"/>
                  </a:lnTo>
                  <a:lnTo>
                    <a:pt x="384" y="421"/>
                  </a:lnTo>
                  <a:lnTo>
                    <a:pt x="384" y="414"/>
                  </a:lnTo>
                  <a:lnTo>
                    <a:pt x="380" y="414"/>
                  </a:lnTo>
                  <a:lnTo>
                    <a:pt x="380" y="415"/>
                  </a:lnTo>
                  <a:lnTo>
                    <a:pt x="379" y="414"/>
                  </a:lnTo>
                  <a:lnTo>
                    <a:pt x="376" y="414"/>
                  </a:lnTo>
                  <a:lnTo>
                    <a:pt x="376" y="417"/>
                  </a:lnTo>
                  <a:lnTo>
                    <a:pt x="375" y="417"/>
                  </a:lnTo>
                  <a:lnTo>
                    <a:pt x="375" y="415"/>
                  </a:lnTo>
                  <a:lnTo>
                    <a:pt x="374" y="415"/>
                  </a:lnTo>
                  <a:lnTo>
                    <a:pt x="371" y="416"/>
                  </a:lnTo>
                  <a:lnTo>
                    <a:pt x="371" y="423"/>
                  </a:lnTo>
                  <a:lnTo>
                    <a:pt x="372" y="432"/>
                  </a:lnTo>
                  <a:lnTo>
                    <a:pt x="374" y="434"/>
                  </a:lnTo>
                  <a:lnTo>
                    <a:pt x="376" y="434"/>
                  </a:lnTo>
                  <a:lnTo>
                    <a:pt x="387" y="433"/>
                  </a:lnTo>
                  <a:lnTo>
                    <a:pt x="388" y="433"/>
                  </a:lnTo>
                  <a:lnTo>
                    <a:pt x="387" y="432"/>
                  </a:lnTo>
                  <a:lnTo>
                    <a:pt x="389" y="432"/>
                  </a:lnTo>
                  <a:lnTo>
                    <a:pt x="389" y="433"/>
                  </a:lnTo>
                  <a:lnTo>
                    <a:pt x="389" y="435"/>
                  </a:lnTo>
                  <a:lnTo>
                    <a:pt x="391" y="435"/>
                  </a:lnTo>
                  <a:lnTo>
                    <a:pt x="392" y="437"/>
                  </a:lnTo>
                  <a:lnTo>
                    <a:pt x="393" y="437"/>
                  </a:lnTo>
                  <a:lnTo>
                    <a:pt x="394" y="438"/>
                  </a:lnTo>
                  <a:lnTo>
                    <a:pt x="396" y="440"/>
                  </a:lnTo>
                  <a:lnTo>
                    <a:pt x="396" y="441"/>
                  </a:lnTo>
                  <a:lnTo>
                    <a:pt x="396" y="442"/>
                  </a:lnTo>
                  <a:lnTo>
                    <a:pt x="397" y="442"/>
                  </a:lnTo>
                  <a:lnTo>
                    <a:pt x="399" y="442"/>
                  </a:lnTo>
                  <a:lnTo>
                    <a:pt x="399" y="443"/>
                  </a:lnTo>
                  <a:lnTo>
                    <a:pt x="397" y="443"/>
                  </a:lnTo>
                  <a:lnTo>
                    <a:pt x="396" y="443"/>
                  </a:lnTo>
                  <a:lnTo>
                    <a:pt x="395" y="443"/>
                  </a:lnTo>
                  <a:lnTo>
                    <a:pt x="394" y="444"/>
                  </a:lnTo>
                  <a:lnTo>
                    <a:pt x="394" y="447"/>
                  </a:lnTo>
                  <a:lnTo>
                    <a:pt x="400" y="446"/>
                  </a:lnTo>
                  <a:lnTo>
                    <a:pt x="400" y="447"/>
                  </a:lnTo>
                  <a:lnTo>
                    <a:pt x="394" y="448"/>
                  </a:lnTo>
                  <a:lnTo>
                    <a:pt x="394" y="449"/>
                  </a:lnTo>
                  <a:lnTo>
                    <a:pt x="394" y="450"/>
                  </a:lnTo>
                  <a:lnTo>
                    <a:pt x="401" y="449"/>
                  </a:lnTo>
                  <a:lnTo>
                    <a:pt x="401" y="450"/>
                  </a:lnTo>
                  <a:lnTo>
                    <a:pt x="395" y="450"/>
                  </a:lnTo>
                  <a:lnTo>
                    <a:pt x="396" y="451"/>
                  </a:lnTo>
                  <a:lnTo>
                    <a:pt x="395" y="451"/>
                  </a:lnTo>
                  <a:lnTo>
                    <a:pt x="394" y="452"/>
                  </a:lnTo>
                  <a:lnTo>
                    <a:pt x="395" y="454"/>
                  </a:lnTo>
                  <a:lnTo>
                    <a:pt x="397" y="454"/>
                  </a:lnTo>
                  <a:lnTo>
                    <a:pt x="399" y="454"/>
                  </a:lnTo>
                  <a:lnTo>
                    <a:pt x="400" y="454"/>
                  </a:lnTo>
                  <a:lnTo>
                    <a:pt x="401" y="454"/>
                  </a:lnTo>
                  <a:lnTo>
                    <a:pt x="401" y="452"/>
                  </a:lnTo>
                  <a:lnTo>
                    <a:pt x="402" y="452"/>
                  </a:lnTo>
                  <a:lnTo>
                    <a:pt x="403" y="452"/>
                  </a:lnTo>
                  <a:lnTo>
                    <a:pt x="403" y="454"/>
                  </a:lnTo>
                  <a:lnTo>
                    <a:pt x="402" y="454"/>
                  </a:lnTo>
                  <a:lnTo>
                    <a:pt x="401" y="454"/>
                  </a:lnTo>
                  <a:lnTo>
                    <a:pt x="402" y="456"/>
                  </a:lnTo>
                  <a:lnTo>
                    <a:pt x="399" y="457"/>
                  </a:lnTo>
                  <a:lnTo>
                    <a:pt x="399" y="459"/>
                  </a:lnTo>
                  <a:lnTo>
                    <a:pt x="400" y="459"/>
                  </a:lnTo>
                  <a:lnTo>
                    <a:pt x="400" y="460"/>
                  </a:lnTo>
                  <a:lnTo>
                    <a:pt x="400" y="461"/>
                  </a:lnTo>
                  <a:lnTo>
                    <a:pt x="400" y="463"/>
                  </a:lnTo>
                  <a:lnTo>
                    <a:pt x="400" y="464"/>
                  </a:lnTo>
                  <a:lnTo>
                    <a:pt x="400" y="465"/>
                  </a:lnTo>
                  <a:lnTo>
                    <a:pt x="403" y="465"/>
                  </a:lnTo>
                  <a:lnTo>
                    <a:pt x="403" y="467"/>
                  </a:lnTo>
                  <a:lnTo>
                    <a:pt x="408" y="467"/>
                  </a:lnTo>
                  <a:lnTo>
                    <a:pt x="410" y="467"/>
                  </a:lnTo>
                  <a:lnTo>
                    <a:pt x="408" y="468"/>
                  </a:lnTo>
                  <a:lnTo>
                    <a:pt x="410" y="469"/>
                  </a:lnTo>
                  <a:lnTo>
                    <a:pt x="411" y="469"/>
                  </a:lnTo>
                  <a:lnTo>
                    <a:pt x="412" y="471"/>
                  </a:lnTo>
                  <a:lnTo>
                    <a:pt x="413" y="471"/>
                  </a:lnTo>
                  <a:lnTo>
                    <a:pt x="414" y="471"/>
                  </a:lnTo>
                  <a:lnTo>
                    <a:pt x="418" y="472"/>
                  </a:lnTo>
                  <a:lnTo>
                    <a:pt x="418" y="473"/>
                  </a:lnTo>
                  <a:lnTo>
                    <a:pt x="417" y="473"/>
                  </a:lnTo>
                  <a:lnTo>
                    <a:pt x="418" y="473"/>
                  </a:lnTo>
                  <a:lnTo>
                    <a:pt x="419" y="471"/>
                  </a:lnTo>
                  <a:lnTo>
                    <a:pt x="420" y="471"/>
                  </a:lnTo>
                  <a:lnTo>
                    <a:pt x="419" y="472"/>
                  </a:lnTo>
                  <a:lnTo>
                    <a:pt x="420" y="472"/>
                  </a:lnTo>
                  <a:lnTo>
                    <a:pt x="419" y="472"/>
                  </a:lnTo>
                  <a:lnTo>
                    <a:pt x="418" y="475"/>
                  </a:lnTo>
                  <a:lnTo>
                    <a:pt x="419" y="475"/>
                  </a:lnTo>
                  <a:lnTo>
                    <a:pt x="420" y="475"/>
                  </a:lnTo>
                  <a:lnTo>
                    <a:pt x="420" y="476"/>
                  </a:lnTo>
                  <a:lnTo>
                    <a:pt x="419" y="476"/>
                  </a:lnTo>
                  <a:lnTo>
                    <a:pt x="420" y="476"/>
                  </a:lnTo>
                  <a:lnTo>
                    <a:pt x="420" y="475"/>
                  </a:lnTo>
                  <a:lnTo>
                    <a:pt x="421" y="472"/>
                  </a:lnTo>
                  <a:lnTo>
                    <a:pt x="422" y="472"/>
                  </a:lnTo>
                  <a:lnTo>
                    <a:pt x="422" y="473"/>
                  </a:lnTo>
                  <a:lnTo>
                    <a:pt x="422" y="474"/>
                  </a:lnTo>
                  <a:lnTo>
                    <a:pt x="421" y="476"/>
                  </a:lnTo>
                  <a:lnTo>
                    <a:pt x="420" y="476"/>
                  </a:lnTo>
                  <a:lnTo>
                    <a:pt x="420" y="477"/>
                  </a:lnTo>
                  <a:lnTo>
                    <a:pt x="420" y="478"/>
                  </a:lnTo>
                  <a:lnTo>
                    <a:pt x="420" y="477"/>
                  </a:lnTo>
                  <a:lnTo>
                    <a:pt x="421" y="477"/>
                  </a:lnTo>
                  <a:lnTo>
                    <a:pt x="421" y="476"/>
                  </a:lnTo>
                  <a:lnTo>
                    <a:pt x="421" y="475"/>
                  </a:lnTo>
                  <a:lnTo>
                    <a:pt x="422" y="474"/>
                  </a:lnTo>
                  <a:lnTo>
                    <a:pt x="422" y="473"/>
                  </a:lnTo>
                  <a:lnTo>
                    <a:pt x="424" y="474"/>
                  </a:lnTo>
                  <a:lnTo>
                    <a:pt x="425" y="474"/>
                  </a:lnTo>
                  <a:lnTo>
                    <a:pt x="425" y="475"/>
                  </a:lnTo>
                  <a:lnTo>
                    <a:pt x="426" y="475"/>
                  </a:lnTo>
                  <a:lnTo>
                    <a:pt x="427" y="475"/>
                  </a:lnTo>
                  <a:lnTo>
                    <a:pt x="427" y="474"/>
                  </a:lnTo>
                  <a:lnTo>
                    <a:pt x="428" y="473"/>
                  </a:lnTo>
                  <a:lnTo>
                    <a:pt x="429" y="472"/>
                  </a:lnTo>
                  <a:lnTo>
                    <a:pt x="430" y="472"/>
                  </a:lnTo>
                  <a:lnTo>
                    <a:pt x="429" y="471"/>
                  </a:lnTo>
                  <a:lnTo>
                    <a:pt x="430" y="471"/>
                  </a:lnTo>
                  <a:lnTo>
                    <a:pt x="429" y="469"/>
                  </a:lnTo>
                  <a:lnTo>
                    <a:pt x="429" y="468"/>
                  </a:lnTo>
                  <a:lnTo>
                    <a:pt x="430" y="468"/>
                  </a:lnTo>
                  <a:lnTo>
                    <a:pt x="431" y="468"/>
                  </a:lnTo>
                  <a:lnTo>
                    <a:pt x="434" y="467"/>
                  </a:lnTo>
                  <a:lnTo>
                    <a:pt x="433" y="466"/>
                  </a:lnTo>
                  <a:lnTo>
                    <a:pt x="431" y="467"/>
                  </a:lnTo>
                  <a:lnTo>
                    <a:pt x="431" y="466"/>
                  </a:lnTo>
                  <a:lnTo>
                    <a:pt x="438" y="464"/>
                  </a:lnTo>
                  <a:lnTo>
                    <a:pt x="437" y="464"/>
                  </a:lnTo>
                  <a:lnTo>
                    <a:pt x="438" y="465"/>
                  </a:lnTo>
                  <a:lnTo>
                    <a:pt x="441" y="465"/>
                  </a:lnTo>
                  <a:lnTo>
                    <a:pt x="443" y="466"/>
                  </a:lnTo>
                  <a:lnTo>
                    <a:pt x="445" y="461"/>
                  </a:lnTo>
                  <a:lnTo>
                    <a:pt x="447" y="463"/>
                  </a:lnTo>
                  <a:lnTo>
                    <a:pt x="448" y="463"/>
                  </a:lnTo>
                  <a:lnTo>
                    <a:pt x="451" y="463"/>
                  </a:lnTo>
                  <a:lnTo>
                    <a:pt x="451" y="464"/>
                  </a:lnTo>
                  <a:lnTo>
                    <a:pt x="451" y="465"/>
                  </a:lnTo>
                  <a:lnTo>
                    <a:pt x="452" y="465"/>
                  </a:lnTo>
                  <a:lnTo>
                    <a:pt x="453" y="465"/>
                  </a:lnTo>
                  <a:lnTo>
                    <a:pt x="453" y="464"/>
                  </a:lnTo>
                  <a:lnTo>
                    <a:pt x="454" y="464"/>
                  </a:lnTo>
                  <a:lnTo>
                    <a:pt x="455" y="464"/>
                  </a:lnTo>
                  <a:lnTo>
                    <a:pt x="456" y="465"/>
                  </a:lnTo>
                  <a:lnTo>
                    <a:pt x="455" y="466"/>
                  </a:lnTo>
                  <a:lnTo>
                    <a:pt x="455" y="467"/>
                  </a:lnTo>
                  <a:lnTo>
                    <a:pt x="456" y="468"/>
                  </a:lnTo>
                  <a:lnTo>
                    <a:pt x="458" y="468"/>
                  </a:lnTo>
                  <a:lnTo>
                    <a:pt x="459" y="466"/>
                  </a:lnTo>
                  <a:lnTo>
                    <a:pt x="459" y="467"/>
                  </a:lnTo>
                  <a:lnTo>
                    <a:pt x="456" y="472"/>
                  </a:lnTo>
                  <a:lnTo>
                    <a:pt x="456" y="473"/>
                  </a:lnTo>
                  <a:lnTo>
                    <a:pt x="455" y="476"/>
                  </a:lnTo>
                  <a:lnTo>
                    <a:pt x="455" y="477"/>
                  </a:lnTo>
                  <a:lnTo>
                    <a:pt x="458" y="477"/>
                  </a:lnTo>
                  <a:lnTo>
                    <a:pt x="459" y="476"/>
                  </a:lnTo>
                  <a:lnTo>
                    <a:pt x="460" y="476"/>
                  </a:lnTo>
                  <a:lnTo>
                    <a:pt x="461" y="477"/>
                  </a:lnTo>
                  <a:lnTo>
                    <a:pt x="463" y="478"/>
                  </a:lnTo>
                  <a:lnTo>
                    <a:pt x="461" y="484"/>
                  </a:lnTo>
                  <a:lnTo>
                    <a:pt x="465" y="485"/>
                  </a:lnTo>
                  <a:lnTo>
                    <a:pt x="465" y="486"/>
                  </a:lnTo>
                  <a:lnTo>
                    <a:pt x="464" y="488"/>
                  </a:lnTo>
                  <a:lnTo>
                    <a:pt x="465" y="488"/>
                  </a:lnTo>
                  <a:lnTo>
                    <a:pt x="469" y="480"/>
                  </a:lnTo>
                  <a:lnTo>
                    <a:pt x="470" y="480"/>
                  </a:lnTo>
                  <a:lnTo>
                    <a:pt x="465" y="489"/>
                  </a:lnTo>
                  <a:lnTo>
                    <a:pt x="468" y="490"/>
                  </a:lnTo>
                  <a:lnTo>
                    <a:pt x="473" y="480"/>
                  </a:lnTo>
                  <a:lnTo>
                    <a:pt x="475" y="480"/>
                  </a:lnTo>
                  <a:lnTo>
                    <a:pt x="469" y="491"/>
                  </a:lnTo>
                  <a:lnTo>
                    <a:pt x="471" y="492"/>
                  </a:lnTo>
                  <a:lnTo>
                    <a:pt x="470" y="493"/>
                  </a:lnTo>
                  <a:lnTo>
                    <a:pt x="471" y="494"/>
                  </a:lnTo>
                  <a:lnTo>
                    <a:pt x="479" y="481"/>
                  </a:lnTo>
                  <a:lnTo>
                    <a:pt x="482" y="484"/>
                  </a:lnTo>
                  <a:lnTo>
                    <a:pt x="476" y="498"/>
                  </a:lnTo>
                  <a:lnTo>
                    <a:pt x="478" y="500"/>
                  </a:lnTo>
                  <a:lnTo>
                    <a:pt x="486" y="486"/>
                  </a:lnTo>
                  <a:lnTo>
                    <a:pt x="487" y="488"/>
                  </a:lnTo>
                  <a:lnTo>
                    <a:pt x="488" y="488"/>
                  </a:lnTo>
                  <a:lnTo>
                    <a:pt x="488" y="489"/>
                  </a:lnTo>
                  <a:lnTo>
                    <a:pt x="481" y="501"/>
                  </a:lnTo>
                  <a:lnTo>
                    <a:pt x="480" y="505"/>
                  </a:lnTo>
                  <a:lnTo>
                    <a:pt x="482" y="505"/>
                  </a:lnTo>
                  <a:lnTo>
                    <a:pt x="484" y="503"/>
                  </a:lnTo>
                  <a:lnTo>
                    <a:pt x="486" y="499"/>
                  </a:lnTo>
                  <a:lnTo>
                    <a:pt x="486" y="500"/>
                  </a:lnTo>
                  <a:lnTo>
                    <a:pt x="487" y="500"/>
                  </a:lnTo>
                  <a:lnTo>
                    <a:pt x="488" y="500"/>
                  </a:lnTo>
                  <a:lnTo>
                    <a:pt x="488" y="499"/>
                  </a:lnTo>
                  <a:lnTo>
                    <a:pt x="489" y="499"/>
                  </a:lnTo>
                  <a:lnTo>
                    <a:pt x="489" y="498"/>
                  </a:lnTo>
                  <a:lnTo>
                    <a:pt x="489" y="499"/>
                  </a:lnTo>
                  <a:lnTo>
                    <a:pt x="489" y="500"/>
                  </a:lnTo>
                  <a:lnTo>
                    <a:pt x="490" y="500"/>
                  </a:lnTo>
                  <a:lnTo>
                    <a:pt x="488" y="505"/>
                  </a:lnTo>
                  <a:lnTo>
                    <a:pt x="488" y="506"/>
                  </a:lnTo>
                  <a:lnTo>
                    <a:pt x="489" y="506"/>
                  </a:lnTo>
                  <a:lnTo>
                    <a:pt x="489" y="507"/>
                  </a:lnTo>
                  <a:lnTo>
                    <a:pt x="490" y="508"/>
                  </a:lnTo>
                  <a:lnTo>
                    <a:pt x="492" y="508"/>
                  </a:lnTo>
                  <a:lnTo>
                    <a:pt x="495" y="511"/>
                  </a:lnTo>
                  <a:lnTo>
                    <a:pt x="497" y="513"/>
                  </a:lnTo>
                  <a:lnTo>
                    <a:pt x="498" y="518"/>
                  </a:lnTo>
                  <a:lnTo>
                    <a:pt x="500" y="520"/>
                  </a:lnTo>
                  <a:lnTo>
                    <a:pt x="497" y="525"/>
                  </a:lnTo>
                  <a:lnTo>
                    <a:pt x="495" y="530"/>
                  </a:lnTo>
                  <a:lnTo>
                    <a:pt x="493" y="533"/>
                  </a:lnTo>
                  <a:lnTo>
                    <a:pt x="492" y="533"/>
                  </a:lnTo>
                  <a:lnTo>
                    <a:pt x="490" y="533"/>
                  </a:lnTo>
                  <a:lnTo>
                    <a:pt x="489" y="532"/>
                  </a:lnTo>
                  <a:lnTo>
                    <a:pt x="485" y="525"/>
                  </a:lnTo>
                  <a:lnTo>
                    <a:pt x="481" y="522"/>
                  </a:lnTo>
                  <a:lnTo>
                    <a:pt x="479" y="524"/>
                  </a:lnTo>
                  <a:lnTo>
                    <a:pt x="477" y="526"/>
                  </a:lnTo>
                  <a:lnTo>
                    <a:pt x="476" y="530"/>
                  </a:lnTo>
                  <a:lnTo>
                    <a:pt x="473" y="531"/>
                  </a:lnTo>
                  <a:lnTo>
                    <a:pt x="472" y="530"/>
                  </a:lnTo>
                  <a:lnTo>
                    <a:pt x="471" y="528"/>
                  </a:lnTo>
                  <a:lnTo>
                    <a:pt x="469" y="530"/>
                  </a:lnTo>
                  <a:lnTo>
                    <a:pt x="469" y="531"/>
                  </a:lnTo>
                  <a:lnTo>
                    <a:pt x="468" y="533"/>
                  </a:lnTo>
                  <a:lnTo>
                    <a:pt x="465" y="533"/>
                  </a:lnTo>
                  <a:lnTo>
                    <a:pt x="462" y="533"/>
                  </a:lnTo>
                  <a:lnTo>
                    <a:pt x="460" y="533"/>
                  </a:lnTo>
                  <a:lnTo>
                    <a:pt x="459" y="533"/>
                  </a:lnTo>
                  <a:lnTo>
                    <a:pt x="455" y="532"/>
                  </a:lnTo>
                  <a:lnTo>
                    <a:pt x="454" y="534"/>
                  </a:lnTo>
                  <a:lnTo>
                    <a:pt x="447" y="531"/>
                  </a:lnTo>
                  <a:lnTo>
                    <a:pt x="446" y="530"/>
                  </a:lnTo>
                  <a:lnTo>
                    <a:pt x="445" y="530"/>
                  </a:lnTo>
                  <a:lnTo>
                    <a:pt x="445" y="528"/>
                  </a:lnTo>
                  <a:lnTo>
                    <a:pt x="443" y="528"/>
                  </a:lnTo>
                  <a:lnTo>
                    <a:pt x="443" y="527"/>
                  </a:lnTo>
                  <a:lnTo>
                    <a:pt x="442" y="527"/>
                  </a:lnTo>
                  <a:lnTo>
                    <a:pt x="441" y="527"/>
                  </a:lnTo>
                  <a:lnTo>
                    <a:pt x="439" y="527"/>
                  </a:lnTo>
                  <a:lnTo>
                    <a:pt x="438" y="526"/>
                  </a:lnTo>
                  <a:lnTo>
                    <a:pt x="437" y="526"/>
                  </a:lnTo>
                  <a:lnTo>
                    <a:pt x="437" y="525"/>
                  </a:lnTo>
                  <a:lnTo>
                    <a:pt x="436" y="525"/>
                  </a:lnTo>
                  <a:lnTo>
                    <a:pt x="435" y="525"/>
                  </a:lnTo>
                  <a:lnTo>
                    <a:pt x="434" y="524"/>
                  </a:lnTo>
                  <a:lnTo>
                    <a:pt x="433" y="524"/>
                  </a:lnTo>
                  <a:lnTo>
                    <a:pt x="431" y="523"/>
                  </a:lnTo>
                  <a:lnTo>
                    <a:pt x="430" y="523"/>
                  </a:lnTo>
                  <a:lnTo>
                    <a:pt x="426" y="522"/>
                  </a:lnTo>
                  <a:lnTo>
                    <a:pt x="414" y="519"/>
                  </a:lnTo>
                  <a:lnTo>
                    <a:pt x="420" y="530"/>
                  </a:lnTo>
                  <a:lnTo>
                    <a:pt x="418" y="530"/>
                  </a:lnTo>
                  <a:lnTo>
                    <a:pt x="406" y="510"/>
                  </a:lnTo>
                  <a:lnTo>
                    <a:pt x="403" y="515"/>
                  </a:lnTo>
                  <a:lnTo>
                    <a:pt x="399" y="518"/>
                  </a:lnTo>
                  <a:lnTo>
                    <a:pt x="400" y="519"/>
                  </a:lnTo>
                  <a:lnTo>
                    <a:pt x="412" y="533"/>
                  </a:lnTo>
                  <a:lnTo>
                    <a:pt x="397" y="519"/>
                  </a:lnTo>
                  <a:lnTo>
                    <a:pt x="396" y="520"/>
                  </a:lnTo>
                  <a:lnTo>
                    <a:pt x="404" y="530"/>
                  </a:lnTo>
                  <a:lnTo>
                    <a:pt x="395" y="522"/>
                  </a:lnTo>
                  <a:lnTo>
                    <a:pt x="393" y="523"/>
                  </a:lnTo>
                  <a:lnTo>
                    <a:pt x="395" y="525"/>
                  </a:lnTo>
                  <a:lnTo>
                    <a:pt x="399" y="528"/>
                  </a:lnTo>
                  <a:lnTo>
                    <a:pt x="402" y="531"/>
                  </a:lnTo>
                  <a:lnTo>
                    <a:pt x="401" y="532"/>
                  </a:lnTo>
                  <a:lnTo>
                    <a:pt x="394" y="525"/>
                  </a:lnTo>
                  <a:lnTo>
                    <a:pt x="393" y="524"/>
                  </a:lnTo>
                  <a:lnTo>
                    <a:pt x="392" y="524"/>
                  </a:lnTo>
                  <a:lnTo>
                    <a:pt x="392" y="526"/>
                  </a:lnTo>
                  <a:lnTo>
                    <a:pt x="389" y="528"/>
                  </a:lnTo>
                  <a:lnTo>
                    <a:pt x="388" y="528"/>
                  </a:lnTo>
                  <a:lnTo>
                    <a:pt x="387" y="528"/>
                  </a:lnTo>
                  <a:lnTo>
                    <a:pt x="385" y="530"/>
                  </a:lnTo>
                  <a:lnTo>
                    <a:pt x="386" y="531"/>
                  </a:lnTo>
                  <a:lnTo>
                    <a:pt x="386" y="532"/>
                  </a:lnTo>
                  <a:lnTo>
                    <a:pt x="387" y="532"/>
                  </a:lnTo>
                  <a:lnTo>
                    <a:pt x="388" y="533"/>
                  </a:lnTo>
                  <a:lnTo>
                    <a:pt x="396" y="542"/>
                  </a:lnTo>
                  <a:lnTo>
                    <a:pt x="397" y="543"/>
                  </a:lnTo>
                  <a:lnTo>
                    <a:pt x="395" y="542"/>
                  </a:lnTo>
                  <a:lnTo>
                    <a:pt x="394" y="541"/>
                  </a:lnTo>
                  <a:lnTo>
                    <a:pt x="393" y="542"/>
                  </a:lnTo>
                  <a:lnTo>
                    <a:pt x="392" y="542"/>
                  </a:lnTo>
                  <a:lnTo>
                    <a:pt x="391" y="543"/>
                  </a:lnTo>
                  <a:lnTo>
                    <a:pt x="391" y="545"/>
                  </a:lnTo>
                  <a:lnTo>
                    <a:pt x="392" y="545"/>
                  </a:lnTo>
                  <a:lnTo>
                    <a:pt x="389" y="547"/>
                  </a:lnTo>
                  <a:lnTo>
                    <a:pt x="388" y="547"/>
                  </a:lnTo>
                  <a:lnTo>
                    <a:pt x="388" y="548"/>
                  </a:lnTo>
                  <a:lnTo>
                    <a:pt x="388" y="549"/>
                  </a:lnTo>
                  <a:lnTo>
                    <a:pt x="387" y="550"/>
                  </a:lnTo>
                  <a:lnTo>
                    <a:pt x="387" y="551"/>
                  </a:lnTo>
                  <a:lnTo>
                    <a:pt x="387" y="552"/>
                  </a:lnTo>
                  <a:lnTo>
                    <a:pt x="386" y="552"/>
                  </a:lnTo>
                  <a:lnTo>
                    <a:pt x="386" y="553"/>
                  </a:lnTo>
                  <a:lnTo>
                    <a:pt x="386" y="555"/>
                  </a:lnTo>
                  <a:lnTo>
                    <a:pt x="385" y="555"/>
                  </a:lnTo>
                  <a:lnTo>
                    <a:pt x="384" y="555"/>
                  </a:lnTo>
                  <a:lnTo>
                    <a:pt x="383" y="556"/>
                  </a:lnTo>
                  <a:lnTo>
                    <a:pt x="382" y="556"/>
                  </a:lnTo>
                  <a:lnTo>
                    <a:pt x="380" y="556"/>
                  </a:lnTo>
                  <a:lnTo>
                    <a:pt x="380" y="557"/>
                  </a:lnTo>
                  <a:lnTo>
                    <a:pt x="379" y="557"/>
                  </a:lnTo>
                  <a:lnTo>
                    <a:pt x="378" y="558"/>
                  </a:lnTo>
                  <a:lnTo>
                    <a:pt x="377" y="559"/>
                  </a:lnTo>
                  <a:lnTo>
                    <a:pt x="376" y="559"/>
                  </a:lnTo>
                  <a:lnTo>
                    <a:pt x="376" y="558"/>
                  </a:lnTo>
                  <a:lnTo>
                    <a:pt x="376" y="557"/>
                  </a:lnTo>
                  <a:lnTo>
                    <a:pt x="376" y="556"/>
                  </a:lnTo>
                  <a:lnTo>
                    <a:pt x="376" y="555"/>
                  </a:lnTo>
                  <a:lnTo>
                    <a:pt x="376" y="553"/>
                  </a:lnTo>
                  <a:lnTo>
                    <a:pt x="376" y="552"/>
                  </a:lnTo>
                  <a:lnTo>
                    <a:pt x="376" y="551"/>
                  </a:lnTo>
                  <a:lnTo>
                    <a:pt x="375" y="551"/>
                  </a:lnTo>
                  <a:lnTo>
                    <a:pt x="375" y="550"/>
                  </a:lnTo>
                  <a:lnTo>
                    <a:pt x="374" y="549"/>
                  </a:lnTo>
                  <a:lnTo>
                    <a:pt x="374" y="550"/>
                  </a:lnTo>
                  <a:lnTo>
                    <a:pt x="372" y="549"/>
                  </a:lnTo>
                  <a:lnTo>
                    <a:pt x="371" y="549"/>
                  </a:lnTo>
                  <a:lnTo>
                    <a:pt x="370" y="549"/>
                  </a:lnTo>
                  <a:lnTo>
                    <a:pt x="369" y="548"/>
                  </a:lnTo>
                  <a:lnTo>
                    <a:pt x="368" y="548"/>
                  </a:lnTo>
                  <a:lnTo>
                    <a:pt x="368" y="547"/>
                  </a:lnTo>
                  <a:lnTo>
                    <a:pt x="368" y="545"/>
                  </a:lnTo>
                  <a:lnTo>
                    <a:pt x="367" y="542"/>
                  </a:lnTo>
                  <a:lnTo>
                    <a:pt x="367" y="541"/>
                  </a:lnTo>
                  <a:lnTo>
                    <a:pt x="367" y="540"/>
                  </a:lnTo>
                  <a:lnTo>
                    <a:pt x="367" y="541"/>
                  </a:lnTo>
                  <a:lnTo>
                    <a:pt x="366" y="541"/>
                  </a:lnTo>
                  <a:lnTo>
                    <a:pt x="366" y="540"/>
                  </a:lnTo>
                  <a:lnTo>
                    <a:pt x="366" y="539"/>
                  </a:lnTo>
                  <a:lnTo>
                    <a:pt x="366" y="536"/>
                  </a:lnTo>
                  <a:lnTo>
                    <a:pt x="365" y="536"/>
                  </a:lnTo>
                  <a:lnTo>
                    <a:pt x="363" y="536"/>
                  </a:lnTo>
                  <a:lnTo>
                    <a:pt x="362" y="535"/>
                  </a:lnTo>
                  <a:lnTo>
                    <a:pt x="361" y="535"/>
                  </a:lnTo>
                  <a:lnTo>
                    <a:pt x="360" y="537"/>
                  </a:lnTo>
                  <a:lnTo>
                    <a:pt x="359" y="539"/>
                  </a:lnTo>
                  <a:lnTo>
                    <a:pt x="359" y="540"/>
                  </a:lnTo>
                  <a:lnTo>
                    <a:pt x="358" y="540"/>
                  </a:lnTo>
                  <a:lnTo>
                    <a:pt x="358" y="539"/>
                  </a:lnTo>
                  <a:lnTo>
                    <a:pt x="360" y="533"/>
                  </a:lnTo>
                  <a:lnTo>
                    <a:pt x="360" y="532"/>
                  </a:lnTo>
                  <a:lnTo>
                    <a:pt x="359" y="531"/>
                  </a:lnTo>
                  <a:lnTo>
                    <a:pt x="358" y="531"/>
                  </a:lnTo>
                  <a:lnTo>
                    <a:pt x="357" y="532"/>
                  </a:lnTo>
                  <a:lnTo>
                    <a:pt x="357" y="533"/>
                  </a:lnTo>
                  <a:lnTo>
                    <a:pt x="355" y="533"/>
                  </a:lnTo>
                  <a:lnTo>
                    <a:pt x="355" y="534"/>
                  </a:lnTo>
                  <a:lnTo>
                    <a:pt x="355" y="535"/>
                  </a:lnTo>
                  <a:lnTo>
                    <a:pt x="357" y="535"/>
                  </a:lnTo>
                  <a:lnTo>
                    <a:pt x="355" y="535"/>
                  </a:lnTo>
                  <a:lnTo>
                    <a:pt x="355" y="536"/>
                  </a:lnTo>
                  <a:lnTo>
                    <a:pt x="353" y="535"/>
                  </a:lnTo>
                  <a:lnTo>
                    <a:pt x="350" y="534"/>
                  </a:lnTo>
                  <a:lnTo>
                    <a:pt x="348" y="533"/>
                  </a:lnTo>
                  <a:lnTo>
                    <a:pt x="348" y="532"/>
                  </a:lnTo>
                  <a:lnTo>
                    <a:pt x="349" y="530"/>
                  </a:lnTo>
                  <a:lnTo>
                    <a:pt x="349" y="528"/>
                  </a:lnTo>
                  <a:lnTo>
                    <a:pt x="348" y="527"/>
                  </a:lnTo>
                  <a:lnTo>
                    <a:pt x="348" y="526"/>
                  </a:lnTo>
                  <a:lnTo>
                    <a:pt x="346" y="526"/>
                  </a:lnTo>
                  <a:lnTo>
                    <a:pt x="345" y="526"/>
                  </a:lnTo>
                  <a:lnTo>
                    <a:pt x="345" y="527"/>
                  </a:lnTo>
                  <a:lnTo>
                    <a:pt x="345" y="526"/>
                  </a:lnTo>
                  <a:lnTo>
                    <a:pt x="344" y="527"/>
                  </a:lnTo>
                  <a:lnTo>
                    <a:pt x="343" y="527"/>
                  </a:lnTo>
                  <a:lnTo>
                    <a:pt x="343" y="526"/>
                  </a:lnTo>
                  <a:lnTo>
                    <a:pt x="342" y="527"/>
                  </a:lnTo>
                  <a:lnTo>
                    <a:pt x="341" y="526"/>
                  </a:lnTo>
                  <a:lnTo>
                    <a:pt x="340" y="526"/>
                  </a:lnTo>
                  <a:lnTo>
                    <a:pt x="340" y="525"/>
                  </a:lnTo>
                  <a:lnTo>
                    <a:pt x="337" y="524"/>
                  </a:lnTo>
                  <a:lnTo>
                    <a:pt x="337" y="523"/>
                  </a:lnTo>
                  <a:lnTo>
                    <a:pt x="336" y="522"/>
                  </a:lnTo>
                  <a:lnTo>
                    <a:pt x="336" y="520"/>
                  </a:lnTo>
                  <a:lnTo>
                    <a:pt x="337" y="520"/>
                  </a:lnTo>
                  <a:lnTo>
                    <a:pt x="336" y="519"/>
                  </a:lnTo>
                  <a:lnTo>
                    <a:pt x="336" y="518"/>
                  </a:lnTo>
                  <a:lnTo>
                    <a:pt x="336" y="517"/>
                  </a:lnTo>
                  <a:lnTo>
                    <a:pt x="335" y="516"/>
                  </a:lnTo>
                  <a:lnTo>
                    <a:pt x="335" y="515"/>
                  </a:lnTo>
                  <a:lnTo>
                    <a:pt x="335" y="514"/>
                  </a:lnTo>
                  <a:lnTo>
                    <a:pt x="336" y="514"/>
                  </a:lnTo>
                  <a:lnTo>
                    <a:pt x="338" y="514"/>
                  </a:lnTo>
                  <a:lnTo>
                    <a:pt x="340" y="513"/>
                  </a:lnTo>
                  <a:lnTo>
                    <a:pt x="340" y="511"/>
                  </a:lnTo>
                  <a:lnTo>
                    <a:pt x="340" y="509"/>
                  </a:lnTo>
                  <a:lnTo>
                    <a:pt x="340" y="508"/>
                  </a:lnTo>
                  <a:lnTo>
                    <a:pt x="338" y="507"/>
                  </a:lnTo>
                  <a:lnTo>
                    <a:pt x="337" y="507"/>
                  </a:lnTo>
                  <a:lnTo>
                    <a:pt x="337" y="506"/>
                  </a:lnTo>
                  <a:lnTo>
                    <a:pt x="337" y="502"/>
                  </a:lnTo>
                  <a:lnTo>
                    <a:pt x="348" y="502"/>
                  </a:lnTo>
                  <a:lnTo>
                    <a:pt x="341" y="502"/>
                  </a:lnTo>
                  <a:lnTo>
                    <a:pt x="338" y="501"/>
                  </a:lnTo>
                  <a:lnTo>
                    <a:pt x="335" y="501"/>
                  </a:lnTo>
                  <a:lnTo>
                    <a:pt x="335" y="499"/>
                  </a:lnTo>
                  <a:lnTo>
                    <a:pt x="335" y="493"/>
                  </a:lnTo>
                  <a:lnTo>
                    <a:pt x="340" y="493"/>
                  </a:lnTo>
                  <a:lnTo>
                    <a:pt x="341" y="493"/>
                  </a:lnTo>
                  <a:lnTo>
                    <a:pt x="341" y="492"/>
                  </a:lnTo>
                  <a:lnTo>
                    <a:pt x="340" y="493"/>
                  </a:lnTo>
                  <a:lnTo>
                    <a:pt x="340" y="492"/>
                  </a:lnTo>
                  <a:lnTo>
                    <a:pt x="336" y="492"/>
                  </a:lnTo>
                  <a:lnTo>
                    <a:pt x="335" y="492"/>
                  </a:lnTo>
                  <a:lnTo>
                    <a:pt x="335" y="491"/>
                  </a:lnTo>
                  <a:lnTo>
                    <a:pt x="335" y="490"/>
                  </a:lnTo>
                  <a:lnTo>
                    <a:pt x="335" y="488"/>
                  </a:lnTo>
                  <a:lnTo>
                    <a:pt x="336" y="485"/>
                  </a:lnTo>
                  <a:lnTo>
                    <a:pt x="336" y="484"/>
                  </a:lnTo>
                  <a:lnTo>
                    <a:pt x="336" y="483"/>
                  </a:lnTo>
                  <a:lnTo>
                    <a:pt x="337" y="478"/>
                  </a:lnTo>
                  <a:lnTo>
                    <a:pt x="334" y="476"/>
                  </a:lnTo>
                  <a:lnTo>
                    <a:pt x="333" y="475"/>
                  </a:lnTo>
                  <a:lnTo>
                    <a:pt x="333" y="474"/>
                  </a:lnTo>
                  <a:lnTo>
                    <a:pt x="334" y="473"/>
                  </a:lnTo>
                  <a:lnTo>
                    <a:pt x="333" y="474"/>
                  </a:lnTo>
                  <a:lnTo>
                    <a:pt x="332" y="473"/>
                  </a:lnTo>
                  <a:lnTo>
                    <a:pt x="330" y="473"/>
                  </a:lnTo>
                  <a:lnTo>
                    <a:pt x="330" y="472"/>
                  </a:lnTo>
                  <a:lnTo>
                    <a:pt x="329" y="473"/>
                  </a:lnTo>
                  <a:lnTo>
                    <a:pt x="328" y="473"/>
                  </a:lnTo>
                  <a:lnTo>
                    <a:pt x="327" y="473"/>
                  </a:lnTo>
                  <a:lnTo>
                    <a:pt x="327" y="472"/>
                  </a:lnTo>
                  <a:lnTo>
                    <a:pt x="328" y="472"/>
                  </a:lnTo>
                  <a:lnTo>
                    <a:pt x="329" y="469"/>
                  </a:lnTo>
                  <a:lnTo>
                    <a:pt x="328" y="471"/>
                  </a:lnTo>
                  <a:lnTo>
                    <a:pt x="327" y="472"/>
                  </a:lnTo>
                  <a:lnTo>
                    <a:pt x="326" y="472"/>
                  </a:lnTo>
                  <a:lnTo>
                    <a:pt x="325" y="473"/>
                  </a:lnTo>
                  <a:lnTo>
                    <a:pt x="321" y="471"/>
                  </a:lnTo>
                  <a:lnTo>
                    <a:pt x="320" y="472"/>
                  </a:lnTo>
                  <a:lnTo>
                    <a:pt x="324" y="474"/>
                  </a:lnTo>
                  <a:lnTo>
                    <a:pt x="325" y="475"/>
                  </a:lnTo>
                  <a:lnTo>
                    <a:pt x="326" y="477"/>
                  </a:lnTo>
                  <a:lnTo>
                    <a:pt x="325" y="477"/>
                  </a:lnTo>
                  <a:lnTo>
                    <a:pt x="325" y="478"/>
                  </a:lnTo>
                  <a:lnTo>
                    <a:pt x="324" y="480"/>
                  </a:lnTo>
                  <a:lnTo>
                    <a:pt x="323" y="481"/>
                  </a:lnTo>
                  <a:lnTo>
                    <a:pt x="323" y="482"/>
                  </a:lnTo>
                  <a:lnTo>
                    <a:pt x="321" y="483"/>
                  </a:lnTo>
                  <a:lnTo>
                    <a:pt x="320" y="484"/>
                  </a:lnTo>
                  <a:lnTo>
                    <a:pt x="319" y="484"/>
                  </a:lnTo>
                  <a:lnTo>
                    <a:pt x="316" y="481"/>
                  </a:lnTo>
                  <a:lnTo>
                    <a:pt x="317" y="483"/>
                  </a:lnTo>
                  <a:lnTo>
                    <a:pt x="320" y="486"/>
                  </a:lnTo>
                  <a:lnTo>
                    <a:pt x="317" y="492"/>
                  </a:lnTo>
                  <a:lnTo>
                    <a:pt x="315" y="490"/>
                  </a:lnTo>
                  <a:lnTo>
                    <a:pt x="310" y="485"/>
                  </a:lnTo>
                  <a:lnTo>
                    <a:pt x="308" y="483"/>
                  </a:lnTo>
                  <a:lnTo>
                    <a:pt x="304" y="481"/>
                  </a:lnTo>
                  <a:lnTo>
                    <a:pt x="303" y="481"/>
                  </a:lnTo>
                  <a:lnTo>
                    <a:pt x="303" y="482"/>
                  </a:lnTo>
                  <a:lnTo>
                    <a:pt x="303" y="481"/>
                  </a:lnTo>
                  <a:lnTo>
                    <a:pt x="304" y="481"/>
                  </a:lnTo>
                  <a:lnTo>
                    <a:pt x="304" y="482"/>
                  </a:lnTo>
                  <a:lnTo>
                    <a:pt x="304" y="483"/>
                  </a:lnTo>
                  <a:lnTo>
                    <a:pt x="306" y="484"/>
                  </a:lnTo>
                  <a:lnTo>
                    <a:pt x="307" y="485"/>
                  </a:lnTo>
                  <a:lnTo>
                    <a:pt x="308" y="485"/>
                  </a:lnTo>
                  <a:lnTo>
                    <a:pt x="309" y="486"/>
                  </a:lnTo>
                  <a:lnTo>
                    <a:pt x="310" y="488"/>
                  </a:lnTo>
                  <a:lnTo>
                    <a:pt x="311" y="488"/>
                  </a:lnTo>
                  <a:lnTo>
                    <a:pt x="312" y="489"/>
                  </a:lnTo>
                  <a:lnTo>
                    <a:pt x="317" y="494"/>
                  </a:lnTo>
                  <a:lnTo>
                    <a:pt x="319" y="494"/>
                  </a:lnTo>
                  <a:lnTo>
                    <a:pt x="320" y="493"/>
                  </a:lnTo>
                  <a:lnTo>
                    <a:pt x="321" y="494"/>
                  </a:lnTo>
                  <a:lnTo>
                    <a:pt x="321" y="493"/>
                  </a:lnTo>
                  <a:lnTo>
                    <a:pt x="323" y="493"/>
                  </a:lnTo>
                  <a:lnTo>
                    <a:pt x="324" y="493"/>
                  </a:lnTo>
                  <a:lnTo>
                    <a:pt x="324" y="492"/>
                  </a:lnTo>
                  <a:lnTo>
                    <a:pt x="325" y="493"/>
                  </a:lnTo>
                  <a:lnTo>
                    <a:pt x="325" y="494"/>
                  </a:lnTo>
                  <a:lnTo>
                    <a:pt x="326" y="494"/>
                  </a:lnTo>
                  <a:lnTo>
                    <a:pt x="325" y="496"/>
                  </a:lnTo>
                  <a:lnTo>
                    <a:pt x="324" y="496"/>
                  </a:lnTo>
                  <a:lnTo>
                    <a:pt x="323" y="494"/>
                  </a:lnTo>
                  <a:lnTo>
                    <a:pt x="321" y="494"/>
                  </a:lnTo>
                  <a:lnTo>
                    <a:pt x="320" y="494"/>
                  </a:lnTo>
                  <a:lnTo>
                    <a:pt x="320" y="496"/>
                  </a:lnTo>
                  <a:lnTo>
                    <a:pt x="319" y="497"/>
                  </a:lnTo>
                  <a:lnTo>
                    <a:pt x="318" y="497"/>
                  </a:lnTo>
                  <a:lnTo>
                    <a:pt x="317" y="497"/>
                  </a:lnTo>
                  <a:lnTo>
                    <a:pt x="316" y="497"/>
                  </a:lnTo>
                  <a:lnTo>
                    <a:pt x="313" y="496"/>
                  </a:lnTo>
                  <a:lnTo>
                    <a:pt x="310" y="494"/>
                  </a:lnTo>
                  <a:lnTo>
                    <a:pt x="310" y="497"/>
                  </a:lnTo>
                  <a:lnTo>
                    <a:pt x="316" y="499"/>
                  </a:lnTo>
                  <a:lnTo>
                    <a:pt x="318" y="499"/>
                  </a:lnTo>
                  <a:lnTo>
                    <a:pt x="318" y="502"/>
                  </a:lnTo>
                  <a:lnTo>
                    <a:pt x="320" y="505"/>
                  </a:lnTo>
                  <a:lnTo>
                    <a:pt x="319" y="506"/>
                  </a:lnTo>
                  <a:lnTo>
                    <a:pt x="317" y="507"/>
                  </a:lnTo>
                  <a:lnTo>
                    <a:pt x="316" y="508"/>
                  </a:lnTo>
                  <a:lnTo>
                    <a:pt x="315" y="510"/>
                  </a:lnTo>
                  <a:lnTo>
                    <a:pt x="316" y="511"/>
                  </a:lnTo>
                  <a:lnTo>
                    <a:pt x="315" y="514"/>
                  </a:lnTo>
                  <a:lnTo>
                    <a:pt x="312" y="514"/>
                  </a:lnTo>
                  <a:lnTo>
                    <a:pt x="309" y="520"/>
                  </a:lnTo>
                  <a:lnTo>
                    <a:pt x="308" y="524"/>
                  </a:lnTo>
                  <a:lnTo>
                    <a:pt x="307" y="526"/>
                  </a:lnTo>
                  <a:lnTo>
                    <a:pt x="306" y="526"/>
                  </a:lnTo>
                  <a:lnTo>
                    <a:pt x="306" y="527"/>
                  </a:lnTo>
                  <a:lnTo>
                    <a:pt x="304" y="527"/>
                  </a:lnTo>
                  <a:lnTo>
                    <a:pt x="304" y="528"/>
                  </a:lnTo>
                  <a:lnTo>
                    <a:pt x="306" y="530"/>
                  </a:lnTo>
                  <a:lnTo>
                    <a:pt x="306" y="531"/>
                  </a:lnTo>
                  <a:lnTo>
                    <a:pt x="306" y="532"/>
                  </a:lnTo>
                  <a:lnTo>
                    <a:pt x="304" y="533"/>
                  </a:lnTo>
                  <a:lnTo>
                    <a:pt x="304" y="534"/>
                  </a:lnTo>
                  <a:lnTo>
                    <a:pt x="303" y="535"/>
                  </a:lnTo>
                  <a:lnTo>
                    <a:pt x="303" y="536"/>
                  </a:lnTo>
                  <a:lnTo>
                    <a:pt x="303" y="537"/>
                  </a:lnTo>
                  <a:lnTo>
                    <a:pt x="302" y="539"/>
                  </a:lnTo>
                  <a:lnTo>
                    <a:pt x="302" y="541"/>
                  </a:lnTo>
                  <a:lnTo>
                    <a:pt x="301" y="541"/>
                  </a:lnTo>
                  <a:lnTo>
                    <a:pt x="301" y="542"/>
                  </a:lnTo>
                  <a:lnTo>
                    <a:pt x="300" y="542"/>
                  </a:lnTo>
                  <a:lnTo>
                    <a:pt x="300" y="543"/>
                  </a:lnTo>
                  <a:lnTo>
                    <a:pt x="301" y="542"/>
                  </a:lnTo>
                  <a:lnTo>
                    <a:pt x="303" y="543"/>
                  </a:lnTo>
                  <a:lnTo>
                    <a:pt x="303" y="544"/>
                  </a:lnTo>
                  <a:lnTo>
                    <a:pt x="302" y="544"/>
                  </a:lnTo>
                  <a:lnTo>
                    <a:pt x="303" y="545"/>
                  </a:lnTo>
                  <a:lnTo>
                    <a:pt x="306" y="545"/>
                  </a:lnTo>
                  <a:lnTo>
                    <a:pt x="307" y="547"/>
                  </a:lnTo>
                  <a:lnTo>
                    <a:pt x="308" y="549"/>
                  </a:lnTo>
                  <a:lnTo>
                    <a:pt x="309" y="550"/>
                  </a:lnTo>
                  <a:lnTo>
                    <a:pt x="310" y="550"/>
                  </a:lnTo>
                  <a:lnTo>
                    <a:pt x="311" y="550"/>
                  </a:lnTo>
                  <a:lnTo>
                    <a:pt x="312" y="549"/>
                  </a:lnTo>
                  <a:lnTo>
                    <a:pt x="313" y="550"/>
                  </a:lnTo>
                  <a:lnTo>
                    <a:pt x="313" y="551"/>
                  </a:lnTo>
                  <a:lnTo>
                    <a:pt x="313" y="552"/>
                  </a:lnTo>
                  <a:lnTo>
                    <a:pt x="315" y="555"/>
                  </a:lnTo>
                  <a:lnTo>
                    <a:pt x="316" y="555"/>
                  </a:lnTo>
                  <a:lnTo>
                    <a:pt x="318" y="556"/>
                  </a:lnTo>
                  <a:lnTo>
                    <a:pt x="319" y="558"/>
                  </a:lnTo>
                  <a:lnTo>
                    <a:pt x="320" y="559"/>
                  </a:lnTo>
                  <a:lnTo>
                    <a:pt x="321" y="560"/>
                  </a:lnTo>
                  <a:lnTo>
                    <a:pt x="323" y="560"/>
                  </a:lnTo>
                  <a:lnTo>
                    <a:pt x="324" y="561"/>
                  </a:lnTo>
                  <a:lnTo>
                    <a:pt x="325" y="561"/>
                  </a:lnTo>
                  <a:lnTo>
                    <a:pt x="326" y="562"/>
                  </a:lnTo>
                  <a:lnTo>
                    <a:pt x="327" y="562"/>
                  </a:lnTo>
                  <a:lnTo>
                    <a:pt x="328" y="561"/>
                  </a:lnTo>
                  <a:lnTo>
                    <a:pt x="329" y="561"/>
                  </a:lnTo>
                  <a:lnTo>
                    <a:pt x="330" y="561"/>
                  </a:lnTo>
                  <a:lnTo>
                    <a:pt x="332" y="561"/>
                  </a:lnTo>
                  <a:lnTo>
                    <a:pt x="334" y="561"/>
                  </a:lnTo>
                  <a:lnTo>
                    <a:pt x="335" y="560"/>
                  </a:lnTo>
                  <a:lnTo>
                    <a:pt x="336" y="560"/>
                  </a:lnTo>
                  <a:lnTo>
                    <a:pt x="337" y="560"/>
                  </a:lnTo>
                  <a:lnTo>
                    <a:pt x="338" y="560"/>
                  </a:lnTo>
                  <a:lnTo>
                    <a:pt x="340" y="560"/>
                  </a:lnTo>
                  <a:lnTo>
                    <a:pt x="341" y="560"/>
                  </a:lnTo>
                  <a:lnTo>
                    <a:pt x="342" y="560"/>
                  </a:lnTo>
                  <a:lnTo>
                    <a:pt x="343" y="560"/>
                  </a:lnTo>
                  <a:lnTo>
                    <a:pt x="344" y="559"/>
                  </a:lnTo>
                  <a:lnTo>
                    <a:pt x="346" y="559"/>
                  </a:lnTo>
                  <a:lnTo>
                    <a:pt x="348" y="558"/>
                  </a:lnTo>
                  <a:lnTo>
                    <a:pt x="351" y="558"/>
                  </a:lnTo>
                  <a:lnTo>
                    <a:pt x="352" y="558"/>
                  </a:lnTo>
                  <a:lnTo>
                    <a:pt x="353" y="558"/>
                  </a:lnTo>
                  <a:lnTo>
                    <a:pt x="354" y="559"/>
                  </a:lnTo>
                  <a:lnTo>
                    <a:pt x="355" y="560"/>
                  </a:lnTo>
                  <a:lnTo>
                    <a:pt x="357" y="560"/>
                  </a:lnTo>
                  <a:lnTo>
                    <a:pt x="359" y="561"/>
                  </a:lnTo>
                  <a:lnTo>
                    <a:pt x="359" y="564"/>
                  </a:lnTo>
                  <a:lnTo>
                    <a:pt x="359" y="565"/>
                  </a:lnTo>
                  <a:lnTo>
                    <a:pt x="360" y="566"/>
                  </a:lnTo>
                  <a:lnTo>
                    <a:pt x="361" y="569"/>
                  </a:lnTo>
                  <a:lnTo>
                    <a:pt x="362" y="569"/>
                  </a:lnTo>
                  <a:lnTo>
                    <a:pt x="363" y="570"/>
                  </a:lnTo>
                  <a:lnTo>
                    <a:pt x="366" y="573"/>
                  </a:lnTo>
                  <a:lnTo>
                    <a:pt x="366" y="575"/>
                  </a:lnTo>
                  <a:lnTo>
                    <a:pt x="367" y="576"/>
                  </a:lnTo>
                  <a:lnTo>
                    <a:pt x="368" y="578"/>
                  </a:lnTo>
                  <a:lnTo>
                    <a:pt x="368" y="579"/>
                  </a:lnTo>
                  <a:lnTo>
                    <a:pt x="369" y="579"/>
                  </a:lnTo>
                  <a:lnTo>
                    <a:pt x="369" y="581"/>
                  </a:lnTo>
                  <a:lnTo>
                    <a:pt x="370" y="581"/>
                  </a:lnTo>
                  <a:lnTo>
                    <a:pt x="371" y="581"/>
                  </a:lnTo>
                  <a:lnTo>
                    <a:pt x="371" y="583"/>
                  </a:lnTo>
                  <a:lnTo>
                    <a:pt x="372" y="585"/>
                  </a:lnTo>
                  <a:lnTo>
                    <a:pt x="374" y="586"/>
                  </a:lnTo>
                  <a:lnTo>
                    <a:pt x="372" y="589"/>
                  </a:lnTo>
                  <a:lnTo>
                    <a:pt x="372" y="592"/>
                  </a:lnTo>
                  <a:lnTo>
                    <a:pt x="372" y="593"/>
                  </a:lnTo>
                  <a:lnTo>
                    <a:pt x="372" y="594"/>
                  </a:lnTo>
                  <a:lnTo>
                    <a:pt x="374" y="595"/>
                  </a:lnTo>
                  <a:lnTo>
                    <a:pt x="374" y="596"/>
                  </a:lnTo>
                  <a:lnTo>
                    <a:pt x="372" y="596"/>
                  </a:lnTo>
                  <a:lnTo>
                    <a:pt x="371" y="598"/>
                  </a:lnTo>
                  <a:lnTo>
                    <a:pt x="370" y="598"/>
                  </a:lnTo>
                  <a:lnTo>
                    <a:pt x="370" y="599"/>
                  </a:lnTo>
                  <a:lnTo>
                    <a:pt x="369" y="600"/>
                  </a:lnTo>
                  <a:lnTo>
                    <a:pt x="368" y="600"/>
                  </a:lnTo>
                  <a:lnTo>
                    <a:pt x="368" y="601"/>
                  </a:lnTo>
                  <a:lnTo>
                    <a:pt x="367" y="602"/>
                  </a:lnTo>
                  <a:lnTo>
                    <a:pt x="367" y="603"/>
                  </a:lnTo>
                  <a:lnTo>
                    <a:pt x="366" y="604"/>
                  </a:lnTo>
                  <a:lnTo>
                    <a:pt x="366" y="606"/>
                  </a:lnTo>
                  <a:lnTo>
                    <a:pt x="366" y="607"/>
                  </a:lnTo>
                  <a:lnTo>
                    <a:pt x="366" y="608"/>
                  </a:lnTo>
                  <a:lnTo>
                    <a:pt x="365" y="608"/>
                  </a:lnTo>
                  <a:lnTo>
                    <a:pt x="365" y="609"/>
                  </a:lnTo>
                  <a:lnTo>
                    <a:pt x="365" y="610"/>
                  </a:lnTo>
                  <a:lnTo>
                    <a:pt x="365" y="611"/>
                  </a:lnTo>
                  <a:lnTo>
                    <a:pt x="365" y="612"/>
                  </a:lnTo>
                  <a:lnTo>
                    <a:pt x="363" y="612"/>
                  </a:lnTo>
                  <a:lnTo>
                    <a:pt x="363" y="614"/>
                  </a:lnTo>
                  <a:lnTo>
                    <a:pt x="363" y="615"/>
                  </a:lnTo>
                  <a:lnTo>
                    <a:pt x="362" y="617"/>
                  </a:lnTo>
                  <a:lnTo>
                    <a:pt x="361" y="618"/>
                  </a:lnTo>
                  <a:lnTo>
                    <a:pt x="361" y="619"/>
                  </a:lnTo>
                  <a:lnTo>
                    <a:pt x="361" y="620"/>
                  </a:lnTo>
                  <a:lnTo>
                    <a:pt x="360" y="624"/>
                  </a:lnTo>
                  <a:lnTo>
                    <a:pt x="360" y="625"/>
                  </a:lnTo>
                  <a:lnTo>
                    <a:pt x="361" y="625"/>
                  </a:lnTo>
                  <a:lnTo>
                    <a:pt x="360" y="625"/>
                  </a:lnTo>
                  <a:lnTo>
                    <a:pt x="360" y="626"/>
                  </a:lnTo>
                  <a:lnTo>
                    <a:pt x="360" y="628"/>
                  </a:lnTo>
                  <a:lnTo>
                    <a:pt x="360" y="629"/>
                  </a:lnTo>
                  <a:lnTo>
                    <a:pt x="359" y="631"/>
                  </a:lnTo>
                  <a:lnTo>
                    <a:pt x="358" y="632"/>
                  </a:lnTo>
                  <a:lnTo>
                    <a:pt x="358" y="633"/>
                  </a:lnTo>
                  <a:lnTo>
                    <a:pt x="357" y="634"/>
                  </a:lnTo>
                  <a:lnTo>
                    <a:pt x="355" y="635"/>
                  </a:lnTo>
                  <a:lnTo>
                    <a:pt x="355" y="636"/>
                  </a:lnTo>
                  <a:lnTo>
                    <a:pt x="354" y="637"/>
                  </a:lnTo>
                  <a:lnTo>
                    <a:pt x="351" y="641"/>
                  </a:lnTo>
                  <a:lnTo>
                    <a:pt x="345" y="648"/>
                  </a:lnTo>
                  <a:lnTo>
                    <a:pt x="349" y="650"/>
                  </a:lnTo>
                  <a:lnTo>
                    <a:pt x="353" y="644"/>
                  </a:lnTo>
                  <a:lnTo>
                    <a:pt x="358" y="640"/>
                  </a:lnTo>
                  <a:lnTo>
                    <a:pt x="359" y="638"/>
                  </a:lnTo>
                  <a:lnTo>
                    <a:pt x="359" y="637"/>
                  </a:lnTo>
                  <a:lnTo>
                    <a:pt x="360" y="636"/>
                  </a:lnTo>
                  <a:lnTo>
                    <a:pt x="361" y="636"/>
                  </a:lnTo>
                  <a:lnTo>
                    <a:pt x="362" y="634"/>
                  </a:lnTo>
                  <a:lnTo>
                    <a:pt x="363" y="631"/>
                  </a:lnTo>
                  <a:lnTo>
                    <a:pt x="365" y="629"/>
                  </a:lnTo>
                  <a:lnTo>
                    <a:pt x="365" y="628"/>
                  </a:lnTo>
                  <a:lnTo>
                    <a:pt x="366" y="627"/>
                  </a:lnTo>
                  <a:lnTo>
                    <a:pt x="367" y="628"/>
                  </a:lnTo>
                  <a:lnTo>
                    <a:pt x="368" y="627"/>
                  </a:lnTo>
                  <a:lnTo>
                    <a:pt x="369" y="627"/>
                  </a:lnTo>
                  <a:lnTo>
                    <a:pt x="369" y="626"/>
                  </a:lnTo>
                  <a:lnTo>
                    <a:pt x="369" y="625"/>
                  </a:lnTo>
                  <a:lnTo>
                    <a:pt x="369" y="624"/>
                  </a:lnTo>
                  <a:lnTo>
                    <a:pt x="370" y="623"/>
                  </a:lnTo>
                  <a:lnTo>
                    <a:pt x="370" y="620"/>
                  </a:lnTo>
                  <a:lnTo>
                    <a:pt x="371" y="619"/>
                  </a:lnTo>
                  <a:lnTo>
                    <a:pt x="371" y="617"/>
                  </a:lnTo>
                  <a:lnTo>
                    <a:pt x="371" y="616"/>
                  </a:lnTo>
                  <a:lnTo>
                    <a:pt x="371" y="615"/>
                  </a:lnTo>
                  <a:lnTo>
                    <a:pt x="372" y="614"/>
                  </a:lnTo>
                  <a:lnTo>
                    <a:pt x="372" y="612"/>
                  </a:lnTo>
                  <a:lnTo>
                    <a:pt x="372" y="611"/>
                  </a:lnTo>
                  <a:lnTo>
                    <a:pt x="372" y="610"/>
                  </a:lnTo>
                  <a:lnTo>
                    <a:pt x="372" y="609"/>
                  </a:lnTo>
                  <a:lnTo>
                    <a:pt x="372" y="606"/>
                  </a:lnTo>
                  <a:lnTo>
                    <a:pt x="374" y="604"/>
                  </a:lnTo>
                  <a:lnTo>
                    <a:pt x="374" y="606"/>
                  </a:lnTo>
                  <a:lnTo>
                    <a:pt x="375" y="606"/>
                  </a:lnTo>
                  <a:lnTo>
                    <a:pt x="375" y="604"/>
                  </a:lnTo>
                  <a:lnTo>
                    <a:pt x="374" y="604"/>
                  </a:lnTo>
                  <a:lnTo>
                    <a:pt x="375" y="603"/>
                  </a:lnTo>
                  <a:lnTo>
                    <a:pt x="376" y="602"/>
                  </a:lnTo>
                  <a:lnTo>
                    <a:pt x="377" y="602"/>
                  </a:lnTo>
                  <a:lnTo>
                    <a:pt x="377" y="603"/>
                  </a:lnTo>
                  <a:lnTo>
                    <a:pt x="378" y="603"/>
                  </a:lnTo>
                  <a:lnTo>
                    <a:pt x="379" y="603"/>
                  </a:lnTo>
                  <a:lnTo>
                    <a:pt x="379" y="604"/>
                  </a:lnTo>
                  <a:lnTo>
                    <a:pt x="380" y="604"/>
                  </a:lnTo>
                  <a:lnTo>
                    <a:pt x="380" y="603"/>
                  </a:lnTo>
                  <a:lnTo>
                    <a:pt x="382" y="603"/>
                  </a:lnTo>
                  <a:lnTo>
                    <a:pt x="383" y="603"/>
                  </a:lnTo>
                  <a:lnTo>
                    <a:pt x="384" y="603"/>
                  </a:lnTo>
                  <a:lnTo>
                    <a:pt x="384" y="604"/>
                  </a:lnTo>
                  <a:lnTo>
                    <a:pt x="383" y="604"/>
                  </a:lnTo>
                  <a:lnTo>
                    <a:pt x="383" y="606"/>
                  </a:lnTo>
                  <a:lnTo>
                    <a:pt x="383" y="607"/>
                  </a:lnTo>
                  <a:lnTo>
                    <a:pt x="383" y="608"/>
                  </a:lnTo>
                  <a:lnTo>
                    <a:pt x="384" y="609"/>
                  </a:lnTo>
                  <a:lnTo>
                    <a:pt x="385" y="610"/>
                  </a:lnTo>
                  <a:lnTo>
                    <a:pt x="385" y="611"/>
                  </a:lnTo>
                  <a:lnTo>
                    <a:pt x="385" y="612"/>
                  </a:lnTo>
                  <a:lnTo>
                    <a:pt x="385" y="614"/>
                  </a:lnTo>
                  <a:lnTo>
                    <a:pt x="386" y="614"/>
                  </a:lnTo>
                  <a:lnTo>
                    <a:pt x="385" y="614"/>
                  </a:lnTo>
                  <a:lnTo>
                    <a:pt x="385" y="615"/>
                  </a:lnTo>
                  <a:lnTo>
                    <a:pt x="386" y="615"/>
                  </a:lnTo>
                  <a:lnTo>
                    <a:pt x="386" y="616"/>
                  </a:lnTo>
                  <a:lnTo>
                    <a:pt x="386" y="617"/>
                  </a:lnTo>
                  <a:lnTo>
                    <a:pt x="387" y="618"/>
                  </a:lnTo>
                  <a:lnTo>
                    <a:pt x="387" y="619"/>
                  </a:lnTo>
                  <a:lnTo>
                    <a:pt x="388" y="619"/>
                  </a:lnTo>
                  <a:lnTo>
                    <a:pt x="388" y="618"/>
                  </a:lnTo>
                  <a:lnTo>
                    <a:pt x="389" y="618"/>
                  </a:lnTo>
                  <a:lnTo>
                    <a:pt x="389" y="617"/>
                  </a:lnTo>
                  <a:lnTo>
                    <a:pt x="391" y="616"/>
                  </a:lnTo>
                  <a:lnTo>
                    <a:pt x="393" y="615"/>
                  </a:lnTo>
                  <a:lnTo>
                    <a:pt x="394" y="615"/>
                  </a:lnTo>
                  <a:lnTo>
                    <a:pt x="395" y="615"/>
                  </a:lnTo>
                  <a:lnTo>
                    <a:pt x="395" y="616"/>
                  </a:lnTo>
                  <a:lnTo>
                    <a:pt x="396" y="616"/>
                  </a:lnTo>
                  <a:lnTo>
                    <a:pt x="396" y="617"/>
                  </a:lnTo>
                  <a:lnTo>
                    <a:pt x="396" y="618"/>
                  </a:lnTo>
                  <a:lnTo>
                    <a:pt x="397" y="618"/>
                  </a:lnTo>
                  <a:lnTo>
                    <a:pt x="397" y="619"/>
                  </a:lnTo>
                  <a:lnTo>
                    <a:pt x="399" y="619"/>
                  </a:lnTo>
                  <a:lnTo>
                    <a:pt x="399" y="618"/>
                  </a:lnTo>
                  <a:lnTo>
                    <a:pt x="399" y="617"/>
                  </a:lnTo>
                  <a:lnTo>
                    <a:pt x="401" y="617"/>
                  </a:lnTo>
                  <a:lnTo>
                    <a:pt x="402" y="617"/>
                  </a:lnTo>
                  <a:lnTo>
                    <a:pt x="403" y="617"/>
                  </a:lnTo>
                  <a:lnTo>
                    <a:pt x="404" y="617"/>
                  </a:lnTo>
                  <a:lnTo>
                    <a:pt x="405" y="618"/>
                  </a:lnTo>
                  <a:lnTo>
                    <a:pt x="406" y="618"/>
                  </a:lnTo>
                  <a:lnTo>
                    <a:pt x="409" y="618"/>
                  </a:lnTo>
                  <a:lnTo>
                    <a:pt x="410" y="618"/>
                  </a:lnTo>
                  <a:lnTo>
                    <a:pt x="411" y="617"/>
                  </a:lnTo>
                  <a:lnTo>
                    <a:pt x="412" y="617"/>
                  </a:lnTo>
                  <a:lnTo>
                    <a:pt x="412" y="616"/>
                  </a:lnTo>
                  <a:lnTo>
                    <a:pt x="412" y="615"/>
                  </a:lnTo>
                  <a:lnTo>
                    <a:pt x="412" y="614"/>
                  </a:lnTo>
                  <a:lnTo>
                    <a:pt x="411" y="614"/>
                  </a:lnTo>
                  <a:lnTo>
                    <a:pt x="411" y="612"/>
                  </a:lnTo>
                  <a:lnTo>
                    <a:pt x="412" y="611"/>
                  </a:lnTo>
                  <a:lnTo>
                    <a:pt x="412" y="610"/>
                  </a:lnTo>
                  <a:lnTo>
                    <a:pt x="412" y="609"/>
                  </a:lnTo>
                  <a:lnTo>
                    <a:pt x="413" y="610"/>
                  </a:lnTo>
                  <a:lnTo>
                    <a:pt x="413" y="608"/>
                  </a:lnTo>
                  <a:lnTo>
                    <a:pt x="414" y="606"/>
                  </a:lnTo>
                  <a:lnTo>
                    <a:pt x="414" y="604"/>
                  </a:lnTo>
                  <a:lnTo>
                    <a:pt x="416" y="604"/>
                  </a:lnTo>
                  <a:lnTo>
                    <a:pt x="417" y="603"/>
                  </a:lnTo>
                  <a:lnTo>
                    <a:pt x="417" y="602"/>
                  </a:lnTo>
                  <a:lnTo>
                    <a:pt x="418" y="600"/>
                  </a:lnTo>
                  <a:lnTo>
                    <a:pt x="419" y="599"/>
                  </a:lnTo>
                  <a:lnTo>
                    <a:pt x="420" y="596"/>
                  </a:lnTo>
                  <a:lnTo>
                    <a:pt x="421" y="595"/>
                  </a:lnTo>
                  <a:lnTo>
                    <a:pt x="422" y="595"/>
                  </a:lnTo>
                  <a:lnTo>
                    <a:pt x="424" y="595"/>
                  </a:lnTo>
                  <a:lnTo>
                    <a:pt x="425" y="596"/>
                  </a:lnTo>
                  <a:lnTo>
                    <a:pt x="425" y="598"/>
                  </a:lnTo>
                  <a:lnTo>
                    <a:pt x="424" y="596"/>
                  </a:lnTo>
                  <a:lnTo>
                    <a:pt x="424" y="598"/>
                  </a:lnTo>
                  <a:lnTo>
                    <a:pt x="422" y="599"/>
                  </a:lnTo>
                  <a:lnTo>
                    <a:pt x="422" y="600"/>
                  </a:lnTo>
                  <a:lnTo>
                    <a:pt x="422" y="601"/>
                  </a:lnTo>
                  <a:lnTo>
                    <a:pt x="422" y="602"/>
                  </a:lnTo>
                  <a:lnTo>
                    <a:pt x="422" y="603"/>
                  </a:lnTo>
                  <a:lnTo>
                    <a:pt x="422" y="604"/>
                  </a:lnTo>
                  <a:lnTo>
                    <a:pt x="424" y="604"/>
                  </a:lnTo>
                  <a:lnTo>
                    <a:pt x="425" y="603"/>
                  </a:lnTo>
                  <a:lnTo>
                    <a:pt x="426" y="603"/>
                  </a:lnTo>
                  <a:lnTo>
                    <a:pt x="426" y="604"/>
                  </a:lnTo>
                  <a:lnTo>
                    <a:pt x="426" y="606"/>
                  </a:lnTo>
                  <a:lnTo>
                    <a:pt x="425" y="607"/>
                  </a:lnTo>
                  <a:lnTo>
                    <a:pt x="424" y="608"/>
                  </a:lnTo>
                  <a:lnTo>
                    <a:pt x="422" y="609"/>
                  </a:lnTo>
                  <a:lnTo>
                    <a:pt x="422" y="610"/>
                  </a:lnTo>
                  <a:lnTo>
                    <a:pt x="421" y="610"/>
                  </a:lnTo>
                  <a:lnTo>
                    <a:pt x="421" y="611"/>
                  </a:lnTo>
                  <a:lnTo>
                    <a:pt x="422" y="612"/>
                  </a:lnTo>
                  <a:lnTo>
                    <a:pt x="424" y="612"/>
                  </a:lnTo>
                  <a:lnTo>
                    <a:pt x="425" y="612"/>
                  </a:lnTo>
                  <a:lnTo>
                    <a:pt x="426" y="614"/>
                  </a:lnTo>
                  <a:lnTo>
                    <a:pt x="426" y="612"/>
                  </a:lnTo>
                  <a:lnTo>
                    <a:pt x="427" y="614"/>
                  </a:lnTo>
                  <a:lnTo>
                    <a:pt x="428" y="614"/>
                  </a:lnTo>
                  <a:lnTo>
                    <a:pt x="428" y="612"/>
                  </a:lnTo>
                  <a:lnTo>
                    <a:pt x="429" y="612"/>
                  </a:lnTo>
                  <a:lnTo>
                    <a:pt x="429" y="614"/>
                  </a:lnTo>
                  <a:lnTo>
                    <a:pt x="430" y="615"/>
                  </a:lnTo>
                  <a:lnTo>
                    <a:pt x="431" y="615"/>
                  </a:lnTo>
                  <a:lnTo>
                    <a:pt x="433" y="615"/>
                  </a:lnTo>
                  <a:lnTo>
                    <a:pt x="434" y="615"/>
                  </a:lnTo>
                  <a:lnTo>
                    <a:pt x="434" y="614"/>
                  </a:lnTo>
                  <a:lnTo>
                    <a:pt x="434" y="612"/>
                  </a:lnTo>
                  <a:lnTo>
                    <a:pt x="435" y="611"/>
                  </a:lnTo>
                  <a:lnTo>
                    <a:pt x="436" y="610"/>
                  </a:lnTo>
                  <a:lnTo>
                    <a:pt x="436" y="609"/>
                  </a:lnTo>
                  <a:lnTo>
                    <a:pt x="436" y="610"/>
                  </a:lnTo>
                  <a:lnTo>
                    <a:pt x="436" y="611"/>
                  </a:lnTo>
                  <a:lnTo>
                    <a:pt x="435" y="612"/>
                  </a:lnTo>
                  <a:lnTo>
                    <a:pt x="436" y="612"/>
                  </a:lnTo>
                  <a:lnTo>
                    <a:pt x="436" y="611"/>
                  </a:lnTo>
                  <a:lnTo>
                    <a:pt x="437" y="610"/>
                  </a:lnTo>
                  <a:lnTo>
                    <a:pt x="438" y="610"/>
                  </a:lnTo>
                  <a:lnTo>
                    <a:pt x="438" y="611"/>
                  </a:lnTo>
                  <a:lnTo>
                    <a:pt x="437" y="611"/>
                  </a:lnTo>
                  <a:lnTo>
                    <a:pt x="436" y="612"/>
                  </a:lnTo>
                  <a:lnTo>
                    <a:pt x="435" y="615"/>
                  </a:lnTo>
                  <a:lnTo>
                    <a:pt x="436" y="616"/>
                  </a:lnTo>
                  <a:lnTo>
                    <a:pt x="436" y="617"/>
                  </a:lnTo>
                  <a:lnTo>
                    <a:pt x="435" y="617"/>
                  </a:lnTo>
                  <a:lnTo>
                    <a:pt x="435" y="618"/>
                  </a:lnTo>
                  <a:lnTo>
                    <a:pt x="435" y="619"/>
                  </a:lnTo>
                  <a:lnTo>
                    <a:pt x="435" y="618"/>
                  </a:lnTo>
                  <a:lnTo>
                    <a:pt x="436" y="618"/>
                  </a:lnTo>
                  <a:lnTo>
                    <a:pt x="436" y="619"/>
                  </a:lnTo>
                  <a:lnTo>
                    <a:pt x="436" y="618"/>
                  </a:lnTo>
                  <a:lnTo>
                    <a:pt x="436" y="617"/>
                  </a:lnTo>
                  <a:lnTo>
                    <a:pt x="436" y="616"/>
                  </a:lnTo>
                  <a:lnTo>
                    <a:pt x="436" y="615"/>
                  </a:lnTo>
                  <a:lnTo>
                    <a:pt x="436" y="614"/>
                  </a:lnTo>
                  <a:lnTo>
                    <a:pt x="437" y="614"/>
                  </a:lnTo>
                  <a:lnTo>
                    <a:pt x="437" y="612"/>
                  </a:lnTo>
                  <a:lnTo>
                    <a:pt x="437" y="611"/>
                  </a:lnTo>
                  <a:lnTo>
                    <a:pt x="438" y="611"/>
                  </a:lnTo>
                  <a:lnTo>
                    <a:pt x="439" y="611"/>
                  </a:lnTo>
                  <a:lnTo>
                    <a:pt x="441" y="611"/>
                  </a:lnTo>
                  <a:lnTo>
                    <a:pt x="441" y="610"/>
                  </a:lnTo>
                  <a:lnTo>
                    <a:pt x="442" y="610"/>
                  </a:lnTo>
                  <a:lnTo>
                    <a:pt x="442" y="609"/>
                  </a:lnTo>
                  <a:lnTo>
                    <a:pt x="443" y="610"/>
                  </a:lnTo>
                  <a:lnTo>
                    <a:pt x="443" y="611"/>
                  </a:lnTo>
                  <a:lnTo>
                    <a:pt x="444" y="611"/>
                  </a:lnTo>
                  <a:lnTo>
                    <a:pt x="445" y="611"/>
                  </a:lnTo>
                  <a:lnTo>
                    <a:pt x="445" y="612"/>
                  </a:lnTo>
                  <a:lnTo>
                    <a:pt x="445" y="614"/>
                  </a:lnTo>
                  <a:lnTo>
                    <a:pt x="445" y="615"/>
                  </a:lnTo>
                  <a:lnTo>
                    <a:pt x="445" y="616"/>
                  </a:lnTo>
                  <a:lnTo>
                    <a:pt x="446" y="617"/>
                  </a:lnTo>
                  <a:lnTo>
                    <a:pt x="446" y="618"/>
                  </a:lnTo>
                  <a:lnTo>
                    <a:pt x="447" y="618"/>
                  </a:lnTo>
                  <a:lnTo>
                    <a:pt x="447" y="617"/>
                  </a:lnTo>
                  <a:lnTo>
                    <a:pt x="448" y="617"/>
                  </a:lnTo>
                  <a:lnTo>
                    <a:pt x="447" y="616"/>
                  </a:lnTo>
                  <a:lnTo>
                    <a:pt x="447" y="615"/>
                  </a:lnTo>
                  <a:lnTo>
                    <a:pt x="447" y="614"/>
                  </a:lnTo>
                  <a:lnTo>
                    <a:pt x="448" y="612"/>
                  </a:lnTo>
                  <a:lnTo>
                    <a:pt x="448" y="611"/>
                  </a:lnTo>
                  <a:lnTo>
                    <a:pt x="450" y="611"/>
                  </a:lnTo>
                  <a:lnTo>
                    <a:pt x="450" y="610"/>
                  </a:lnTo>
                  <a:lnTo>
                    <a:pt x="450" y="609"/>
                  </a:lnTo>
                  <a:lnTo>
                    <a:pt x="450" y="608"/>
                  </a:lnTo>
                  <a:lnTo>
                    <a:pt x="448" y="607"/>
                  </a:lnTo>
                  <a:lnTo>
                    <a:pt x="448" y="606"/>
                  </a:lnTo>
                  <a:lnTo>
                    <a:pt x="447" y="606"/>
                  </a:lnTo>
                  <a:lnTo>
                    <a:pt x="446" y="604"/>
                  </a:lnTo>
                  <a:lnTo>
                    <a:pt x="446" y="603"/>
                  </a:lnTo>
                  <a:lnTo>
                    <a:pt x="446" y="602"/>
                  </a:lnTo>
                  <a:lnTo>
                    <a:pt x="447" y="601"/>
                  </a:lnTo>
                  <a:lnTo>
                    <a:pt x="447" y="600"/>
                  </a:lnTo>
                  <a:lnTo>
                    <a:pt x="448" y="600"/>
                  </a:lnTo>
                  <a:lnTo>
                    <a:pt x="448" y="599"/>
                  </a:lnTo>
                  <a:lnTo>
                    <a:pt x="447" y="598"/>
                  </a:lnTo>
                  <a:lnTo>
                    <a:pt x="446" y="596"/>
                  </a:lnTo>
                  <a:lnTo>
                    <a:pt x="445" y="596"/>
                  </a:lnTo>
                  <a:lnTo>
                    <a:pt x="445" y="595"/>
                  </a:lnTo>
                  <a:lnTo>
                    <a:pt x="445" y="594"/>
                  </a:lnTo>
                  <a:lnTo>
                    <a:pt x="444" y="594"/>
                  </a:lnTo>
                  <a:lnTo>
                    <a:pt x="444" y="593"/>
                  </a:lnTo>
                  <a:lnTo>
                    <a:pt x="444" y="592"/>
                  </a:lnTo>
                  <a:lnTo>
                    <a:pt x="444" y="591"/>
                  </a:lnTo>
                  <a:lnTo>
                    <a:pt x="444" y="590"/>
                  </a:lnTo>
                  <a:lnTo>
                    <a:pt x="444" y="589"/>
                  </a:lnTo>
                  <a:lnTo>
                    <a:pt x="445" y="587"/>
                  </a:lnTo>
                  <a:lnTo>
                    <a:pt x="445" y="586"/>
                  </a:lnTo>
                  <a:lnTo>
                    <a:pt x="445" y="587"/>
                  </a:lnTo>
                  <a:lnTo>
                    <a:pt x="446" y="587"/>
                  </a:lnTo>
                  <a:lnTo>
                    <a:pt x="446" y="586"/>
                  </a:lnTo>
                  <a:lnTo>
                    <a:pt x="447" y="586"/>
                  </a:lnTo>
                  <a:lnTo>
                    <a:pt x="448" y="586"/>
                  </a:lnTo>
                  <a:lnTo>
                    <a:pt x="451" y="585"/>
                  </a:lnTo>
                  <a:lnTo>
                    <a:pt x="452" y="585"/>
                  </a:lnTo>
                  <a:lnTo>
                    <a:pt x="453" y="585"/>
                  </a:lnTo>
                  <a:lnTo>
                    <a:pt x="453" y="586"/>
                  </a:lnTo>
                  <a:lnTo>
                    <a:pt x="454" y="586"/>
                  </a:lnTo>
                  <a:lnTo>
                    <a:pt x="455" y="586"/>
                  </a:lnTo>
                  <a:lnTo>
                    <a:pt x="456" y="586"/>
                  </a:lnTo>
                  <a:lnTo>
                    <a:pt x="458" y="585"/>
                  </a:lnTo>
                  <a:lnTo>
                    <a:pt x="459" y="585"/>
                  </a:lnTo>
                  <a:lnTo>
                    <a:pt x="461" y="585"/>
                  </a:lnTo>
                  <a:lnTo>
                    <a:pt x="462" y="584"/>
                  </a:lnTo>
                  <a:lnTo>
                    <a:pt x="463" y="585"/>
                  </a:lnTo>
                  <a:lnTo>
                    <a:pt x="465" y="584"/>
                  </a:lnTo>
                  <a:lnTo>
                    <a:pt x="465" y="583"/>
                  </a:lnTo>
                  <a:lnTo>
                    <a:pt x="464" y="582"/>
                  </a:lnTo>
                  <a:lnTo>
                    <a:pt x="465" y="583"/>
                  </a:lnTo>
                  <a:lnTo>
                    <a:pt x="465" y="584"/>
                  </a:lnTo>
                  <a:lnTo>
                    <a:pt x="467" y="584"/>
                  </a:lnTo>
                  <a:lnTo>
                    <a:pt x="467" y="585"/>
                  </a:lnTo>
                  <a:lnTo>
                    <a:pt x="468" y="586"/>
                  </a:lnTo>
                  <a:lnTo>
                    <a:pt x="468" y="587"/>
                  </a:lnTo>
                  <a:lnTo>
                    <a:pt x="468" y="589"/>
                  </a:lnTo>
                  <a:lnTo>
                    <a:pt x="468" y="590"/>
                  </a:lnTo>
                  <a:lnTo>
                    <a:pt x="468" y="591"/>
                  </a:lnTo>
                  <a:lnTo>
                    <a:pt x="467" y="592"/>
                  </a:lnTo>
                  <a:lnTo>
                    <a:pt x="467" y="593"/>
                  </a:lnTo>
                  <a:lnTo>
                    <a:pt x="467" y="594"/>
                  </a:lnTo>
                  <a:lnTo>
                    <a:pt x="467" y="595"/>
                  </a:lnTo>
                  <a:lnTo>
                    <a:pt x="467" y="596"/>
                  </a:lnTo>
                  <a:lnTo>
                    <a:pt x="467" y="598"/>
                  </a:lnTo>
                  <a:lnTo>
                    <a:pt x="467" y="599"/>
                  </a:lnTo>
                  <a:lnTo>
                    <a:pt x="467" y="600"/>
                  </a:lnTo>
                  <a:lnTo>
                    <a:pt x="465" y="600"/>
                  </a:lnTo>
                  <a:lnTo>
                    <a:pt x="467" y="601"/>
                  </a:lnTo>
                  <a:lnTo>
                    <a:pt x="467" y="602"/>
                  </a:lnTo>
                  <a:lnTo>
                    <a:pt x="465" y="603"/>
                  </a:lnTo>
                  <a:lnTo>
                    <a:pt x="467" y="603"/>
                  </a:lnTo>
                  <a:lnTo>
                    <a:pt x="465" y="603"/>
                  </a:lnTo>
                  <a:lnTo>
                    <a:pt x="465" y="604"/>
                  </a:lnTo>
                  <a:lnTo>
                    <a:pt x="467" y="606"/>
                  </a:lnTo>
                  <a:lnTo>
                    <a:pt x="468" y="606"/>
                  </a:lnTo>
                  <a:lnTo>
                    <a:pt x="469" y="607"/>
                  </a:lnTo>
                  <a:lnTo>
                    <a:pt x="470" y="607"/>
                  </a:lnTo>
                  <a:lnTo>
                    <a:pt x="471" y="608"/>
                  </a:lnTo>
                  <a:lnTo>
                    <a:pt x="471" y="607"/>
                  </a:lnTo>
                  <a:lnTo>
                    <a:pt x="471" y="606"/>
                  </a:lnTo>
                  <a:lnTo>
                    <a:pt x="472" y="604"/>
                  </a:lnTo>
                  <a:lnTo>
                    <a:pt x="472" y="603"/>
                  </a:lnTo>
                  <a:lnTo>
                    <a:pt x="472" y="602"/>
                  </a:lnTo>
                  <a:lnTo>
                    <a:pt x="472" y="601"/>
                  </a:lnTo>
                  <a:lnTo>
                    <a:pt x="471" y="601"/>
                  </a:lnTo>
                  <a:lnTo>
                    <a:pt x="471" y="600"/>
                  </a:lnTo>
                  <a:lnTo>
                    <a:pt x="471" y="599"/>
                  </a:lnTo>
                  <a:lnTo>
                    <a:pt x="472" y="598"/>
                  </a:lnTo>
                  <a:lnTo>
                    <a:pt x="472" y="596"/>
                  </a:lnTo>
                  <a:lnTo>
                    <a:pt x="472" y="595"/>
                  </a:lnTo>
                  <a:lnTo>
                    <a:pt x="472" y="594"/>
                  </a:lnTo>
                  <a:lnTo>
                    <a:pt x="472" y="593"/>
                  </a:lnTo>
                  <a:lnTo>
                    <a:pt x="472" y="592"/>
                  </a:lnTo>
                  <a:lnTo>
                    <a:pt x="472" y="591"/>
                  </a:lnTo>
                  <a:lnTo>
                    <a:pt x="472" y="589"/>
                  </a:lnTo>
                  <a:lnTo>
                    <a:pt x="472" y="587"/>
                  </a:lnTo>
                  <a:lnTo>
                    <a:pt x="471" y="587"/>
                  </a:lnTo>
                  <a:lnTo>
                    <a:pt x="471" y="585"/>
                  </a:lnTo>
                  <a:lnTo>
                    <a:pt x="473" y="585"/>
                  </a:lnTo>
                  <a:lnTo>
                    <a:pt x="473" y="586"/>
                  </a:lnTo>
                  <a:lnTo>
                    <a:pt x="475" y="583"/>
                  </a:lnTo>
                  <a:lnTo>
                    <a:pt x="475" y="581"/>
                  </a:lnTo>
                  <a:lnTo>
                    <a:pt x="476" y="581"/>
                  </a:lnTo>
                  <a:lnTo>
                    <a:pt x="476" y="582"/>
                  </a:lnTo>
                  <a:lnTo>
                    <a:pt x="476" y="587"/>
                  </a:lnTo>
                  <a:lnTo>
                    <a:pt x="476" y="589"/>
                  </a:lnTo>
                  <a:lnTo>
                    <a:pt x="475" y="589"/>
                  </a:lnTo>
                  <a:lnTo>
                    <a:pt x="475" y="590"/>
                  </a:lnTo>
                  <a:lnTo>
                    <a:pt x="476" y="590"/>
                  </a:lnTo>
                  <a:lnTo>
                    <a:pt x="476" y="589"/>
                  </a:lnTo>
                  <a:lnTo>
                    <a:pt x="477" y="591"/>
                  </a:lnTo>
                  <a:lnTo>
                    <a:pt x="477" y="590"/>
                  </a:lnTo>
                  <a:lnTo>
                    <a:pt x="478" y="590"/>
                  </a:lnTo>
                  <a:lnTo>
                    <a:pt x="477" y="591"/>
                  </a:lnTo>
                  <a:lnTo>
                    <a:pt x="477" y="592"/>
                  </a:lnTo>
                  <a:lnTo>
                    <a:pt x="478" y="592"/>
                  </a:lnTo>
                  <a:lnTo>
                    <a:pt x="478" y="593"/>
                  </a:lnTo>
                  <a:lnTo>
                    <a:pt x="478" y="594"/>
                  </a:lnTo>
                  <a:lnTo>
                    <a:pt x="478" y="595"/>
                  </a:lnTo>
                  <a:lnTo>
                    <a:pt x="479" y="595"/>
                  </a:lnTo>
                  <a:lnTo>
                    <a:pt x="480" y="595"/>
                  </a:lnTo>
                  <a:lnTo>
                    <a:pt x="480" y="589"/>
                  </a:lnTo>
                  <a:lnTo>
                    <a:pt x="481" y="589"/>
                  </a:lnTo>
                  <a:lnTo>
                    <a:pt x="486" y="592"/>
                  </a:lnTo>
                  <a:lnTo>
                    <a:pt x="489" y="591"/>
                  </a:lnTo>
                  <a:lnTo>
                    <a:pt x="490" y="589"/>
                  </a:lnTo>
                  <a:lnTo>
                    <a:pt x="492" y="590"/>
                  </a:lnTo>
                  <a:lnTo>
                    <a:pt x="493" y="590"/>
                  </a:lnTo>
                  <a:lnTo>
                    <a:pt x="498" y="581"/>
                  </a:lnTo>
                  <a:lnTo>
                    <a:pt x="500" y="581"/>
                  </a:lnTo>
                  <a:lnTo>
                    <a:pt x="496" y="585"/>
                  </a:lnTo>
                  <a:lnTo>
                    <a:pt x="497" y="585"/>
                  </a:lnTo>
                  <a:lnTo>
                    <a:pt x="494" y="590"/>
                  </a:lnTo>
                  <a:lnTo>
                    <a:pt x="495" y="591"/>
                  </a:lnTo>
                  <a:lnTo>
                    <a:pt x="493" y="593"/>
                  </a:lnTo>
                  <a:lnTo>
                    <a:pt x="493" y="594"/>
                  </a:lnTo>
                  <a:lnTo>
                    <a:pt x="487" y="602"/>
                  </a:lnTo>
                  <a:lnTo>
                    <a:pt x="489" y="602"/>
                  </a:lnTo>
                  <a:lnTo>
                    <a:pt x="494" y="596"/>
                  </a:lnTo>
                  <a:lnTo>
                    <a:pt x="500" y="587"/>
                  </a:lnTo>
                  <a:lnTo>
                    <a:pt x="501" y="589"/>
                  </a:lnTo>
                  <a:lnTo>
                    <a:pt x="500" y="590"/>
                  </a:lnTo>
                  <a:lnTo>
                    <a:pt x="497" y="593"/>
                  </a:lnTo>
                  <a:lnTo>
                    <a:pt x="501" y="595"/>
                  </a:lnTo>
                  <a:lnTo>
                    <a:pt x="504" y="590"/>
                  </a:lnTo>
                  <a:lnTo>
                    <a:pt x="505" y="591"/>
                  </a:lnTo>
                  <a:lnTo>
                    <a:pt x="505" y="592"/>
                  </a:lnTo>
                  <a:lnTo>
                    <a:pt x="502" y="596"/>
                  </a:lnTo>
                  <a:lnTo>
                    <a:pt x="504" y="596"/>
                  </a:lnTo>
                  <a:lnTo>
                    <a:pt x="506" y="598"/>
                  </a:lnTo>
                  <a:lnTo>
                    <a:pt x="510" y="601"/>
                  </a:lnTo>
                  <a:lnTo>
                    <a:pt x="511" y="601"/>
                  </a:lnTo>
                  <a:lnTo>
                    <a:pt x="511" y="602"/>
                  </a:lnTo>
                  <a:lnTo>
                    <a:pt x="512" y="602"/>
                  </a:lnTo>
                  <a:lnTo>
                    <a:pt x="513" y="602"/>
                  </a:lnTo>
                  <a:lnTo>
                    <a:pt x="514" y="602"/>
                  </a:lnTo>
                  <a:lnTo>
                    <a:pt x="514" y="601"/>
                  </a:lnTo>
                  <a:lnTo>
                    <a:pt x="515" y="602"/>
                  </a:lnTo>
                  <a:lnTo>
                    <a:pt x="514" y="603"/>
                  </a:lnTo>
                  <a:lnTo>
                    <a:pt x="514" y="604"/>
                  </a:lnTo>
                  <a:lnTo>
                    <a:pt x="515" y="604"/>
                  </a:lnTo>
                  <a:lnTo>
                    <a:pt x="517" y="606"/>
                  </a:lnTo>
                  <a:lnTo>
                    <a:pt x="517" y="607"/>
                  </a:lnTo>
                  <a:lnTo>
                    <a:pt x="518" y="607"/>
                  </a:lnTo>
                  <a:lnTo>
                    <a:pt x="519" y="608"/>
                  </a:lnTo>
                  <a:lnTo>
                    <a:pt x="520" y="609"/>
                  </a:lnTo>
                  <a:lnTo>
                    <a:pt x="521" y="610"/>
                  </a:lnTo>
                  <a:lnTo>
                    <a:pt x="522" y="610"/>
                  </a:lnTo>
                  <a:lnTo>
                    <a:pt x="523" y="611"/>
                  </a:lnTo>
                  <a:lnTo>
                    <a:pt x="526" y="615"/>
                  </a:lnTo>
                  <a:lnTo>
                    <a:pt x="527" y="615"/>
                  </a:lnTo>
                  <a:lnTo>
                    <a:pt x="527" y="616"/>
                  </a:lnTo>
                  <a:lnTo>
                    <a:pt x="529" y="618"/>
                  </a:lnTo>
                  <a:lnTo>
                    <a:pt x="524" y="619"/>
                  </a:lnTo>
                  <a:lnTo>
                    <a:pt x="524" y="620"/>
                  </a:lnTo>
                  <a:lnTo>
                    <a:pt x="522" y="620"/>
                  </a:lnTo>
                  <a:lnTo>
                    <a:pt x="522" y="621"/>
                  </a:lnTo>
                  <a:lnTo>
                    <a:pt x="524" y="620"/>
                  </a:lnTo>
                  <a:lnTo>
                    <a:pt x="524" y="623"/>
                  </a:lnTo>
                  <a:lnTo>
                    <a:pt x="526" y="624"/>
                  </a:lnTo>
                  <a:lnTo>
                    <a:pt x="528" y="623"/>
                  </a:lnTo>
                  <a:lnTo>
                    <a:pt x="531" y="621"/>
                  </a:lnTo>
                  <a:lnTo>
                    <a:pt x="534" y="628"/>
                  </a:lnTo>
                  <a:lnTo>
                    <a:pt x="530" y="631"/>
                  </a:lnTo>
                  <a:lnTo>
                    <a:pt x="531" y="632"/>
                  </a:lnTo>
                  <a:lnTo>
                    <a:pt x="540" y="625"/>
                  </a:lnTo>
                  <a:lnTo>
                    <a:pt x="538" y="623"/>
                  </a:lnTo>
                  <a:lnTo>
                    <a:pt x="539" y="621"/>
                  </a:lnTo>
                  <a:lnTo>
                    <a:pt x="544" y="628"/>
                  </a:lnTo>
                  <a:lnTo>
                    <a:pt x="541" y="629"/>
                  </a:lnTo>
                  <a:lnTo>
                    <a:pt x="541" y="631"/>
                  </a:lnTo>
                  <a:lnTo>
                    <a:pt x="539" y="632"/>
                  </a:lnTo>
                  <a:lnTo>
                    <a:pt x="539" y="633"/>
                  </a:lnTo>
                  <a:lnTo>
                    <a:pt x="538" y="634"/>
                  </a:lnTo>
                  <a:lnTo>
                    <a:pt x="538" y="635"/>
                  </a:lnTo>
                  <a:lnTo>
                    <a:pt x="540" y="634"/>
                  </a:lnTo>
                  <a:lnTo>
                    <a:pt x="543" y="632"/>
                  </a:lnTo>
                  <a:lnTo>
                    <a:pt x="545" y="631"/>
                  </a:lnTo>
                  <a:lnTo>
                    <a:pt x="546" y="631"/>
                  </a:lnTo>
                  <a:lnTo>
                    <a:pt x="547" y="632"/>
                  </a:lnTo>
                  <a:lnTo>
                    <a:pt x="549" y="635"/>
                  </a:lnTo>
                  <a:lnTo>
                    <a:pt x="548" y="636"/>
                  </a:lnTo>
                  <a:lnTo>
                    <a:pt x="546" y="637"/>
                  </a:lnTo>
                  <a:lnTo>
                    <a:pt x="545" y="638"/>
                  </a:lnTo>
                  <a:lnTo>
                    <a:pt x="546" y="640"/>
                  </a:lnTo>
                  <a:lnTo>
                    <a:pt x="547" y="640"/>
                  </a:lnTo>
                  <a:lnTo>
                    <a:pt x="548" y="640"/>
                  </a:lnTo>
                  <a:lnTo>
                    <a:pt x="549" y="640"/>
                  </a:lnTo>
                  <a:lnTo>
                    <a:pt x="551" y="640"/>
                  </a:lnTo>
                  <a:lnTo>
                    <a:pt x="551" y="641"/>
                  </a:lnTo>
                  <a:lnTo>
                    <a:pt x="552" y="642"/>
                  </a:lnTo>
                  <a:lnTo>
                    <a:pt x="552" y="643"/>
                  </a:lnTo>
                  <a:lnTo>
                    <a:pt x="552" y="644"/>
                  </a:lnTo>
                  <a:lnTo>
                    <a:pt x="553" y="645"/>
                  </a:lnTo>
                  <a:lnTo>
                    <a:pt x="554" y="648"/>
                  </a:lnTo>
                  <a:lnTo>
                    <a:pt x="553" y="649"/>
                  </a:lnTo>
                  <a:lnTo>
                    <a:pt x="558" y="659"/>
                  </a:lnTo>
                  <a:lnTo>
                    <a:pt x="566" y="658"/>
                  </a:lnTo>
                  <a:lnTo>
                    <a:pt x="569" y="661"/>
                  </a:lnTo>
                  <a:lnTo>
                    <a:pt x="571" y="663"/>
                  </a:lnTo>
                  <a:lnTo>
                    <a:pt x="572" y="667"/>
                  </a:lnTo>
                  <a:lnTo>
                    <a:pt x="571" y="674"/>
                  </a:lnTo>
                  <a:lnTo>
                    <a:pt x="565" y="675"/>
                  </a:lnTo>
                  <a:lnTo>
                    <a:pt x="566" y="677"/>
                  </a:lnTo>
                  <a:lnTo>
                    <a:pt x="566" y="678"/>
                  </a:lnTo>
                  <a:lnTo>
                    <a:pt x="566" y="679"/>
                  </a:lnTo>
                  <a:lnTo>
                    <a:pt x="565" y="679"/>
                  </a:lnTo>
                  <a:lnTo>
                    <a:pt x="563" y="679"/>
                  </a:lnTo>
                  <a:lnTo>
                    <a:pt x="560" y="680"/>
                  </a:lnTo>
                  <a:lnTo>
                    <a:pt x="557" y="682"/>
                  </a:lnTo>
                  <a:lnTo>
                    <a:pt x="556" y="682"/>
                  </a:lnTo>
                  <a:lnTo>
                    <a:pt x="556" y="683"/>
                  </a:lnTo>
                  <a:lnTo>
                    <a:pt x="555" y="684"/>
                  </a:lnTo>
                  <a:lnTo>
                    <a:pt x="556" y="686"/>
                  </a:lnTo>
                  <a:lnTo>
                    <a:pt x="556" y="690"/>
                  </a:lnTo>
                  <a:lnTo>
                    <a:pt x="557" y="691"/>
                  </a:lnTo>
                  <a:lnTo>
                    <a:pt x="557" y="693"/>
                  </a:lnTo>
                  <a:lnTo>
                    <a:pt x="558" y="694"/>
                  </a:lnTo>
                  <a:lnTo>
                    <a:pt x="558" y="695"/>
                  </a:lnTo>
                  <a:lnTo>
                    <a:pt x="557" y="697"/>
                  </a:lnTo>
                  <a:lnTo>
                    <a:pt x="557" y="699"/>
                  </a:lnTo>
                  <a:lnTo>
                    <a:pt x="554" y="703"/>
                  </a:lnTo>
                  <a:lnTo>
                    <a:pt x="551" y="708"/>
                  </a:lnTo>
                  <a:lnTo>
                    <a:pt x="551" y="709"/>
                  </a:lnTo>
                  <a:lnTo>
                    <a:pt x="551" y="710"/>
                  </a:lnTo>
                  <a:lnTo>
                    <a:pt x="549" y="710"/>
                  </a:lnTo>
                  <a:lnTo>
                    <a:pt x="545" y="708"/>
                  </a:lnTo>
                  <a:lnTo>
                    <a:pt x="543" y="705"/>
                  </a:lnTo>
                  <a:lnTo>
                    <a:pt x="540" y="703"/>
                  </a:lnTo>
                  <a:lnTo>
                    <a:pt x="539" y="702"/>
                  </a:lnTo>
                  <a:lnTo>
                    <a:pt x="538" y="702"/>
                  </a:lnTo>
                  <a:lnTo>
                    <a:pt x="537" y="701"/>
                  </a:lnTo>
                  <a:lnTo>
                    <a:pt x="536" y="700"/>
                  </a:lnTo>
                  <a:lnTo>
                    <a:pt x="535" y="700"/>
                  </a:lnTo>
                  <a:lnTo>
                    <a:pt x="535" y="699"/>
                  </a:lnTo>
                  <a:lnTo>
                    <a:pt x="530" y="697"/>
                  </a:lnTo>
                  <a:lnTo>
                    <a:pt x="527" y="696"/>
                  </a:lnTo>
                  <a:lnTo>
                    <a:pt x="526" y="696"/>
                  </a:lnTo>
                  <a:lnTo>
                    <a:pt x="524" y="696"/>
                  </a:lnTo>
                  <a:lnTo>
                    <a:pt x="523" y="696"/>
                  </a:lnTo>
                  <a:lnTo>
                    <a:pt x="522" y="697"/>
                  </a:lnTo>
                  <a:lnTo>
                    <a:pt x="520" y="697"/>
                  </a:lnTo>
                  <a:lnTo>
                    <a:pt x="519" y="699"/>
                  </a:lnTo>
                  <a:lnTo>
                    <a:pt x="517" y="700"/>
                  </a:lnTo>
                  <a:lnTo>
                    <a:pt x="515" y="700"/>
                  </a:lnTo>
                  <a:lnTo>
                    <a:pt x="514" y="701"/>
                  </a:lnTo>
                  <a:lnTo>
                    <a:pt x="510" y="703"/>
                  </a:lnTo>
                  <a:lnTo>
                    <a:pt x="507" y="703"/>
                  </a:lnTo>
                  <a:lnTo>
                    <a:pt x="506" y="704"/>
                  </a:lnTo>
                  <a:lnTo>
                    <a:pt x="505" y="705"/>
                  </a:lnTo>
                  <a:lnTo>
                    <a:pt x="504" y="705"/>
                  </a:lnTo>
                  <a:lnTo>
                    <a:pt x="503" y="705"/>
                  </a:lnTo>
                  <a:lnTo>
                    <a:pt x="502" y="704"/>
                  </a:lnTo>
                  <a:lnTo>
                    <a:pt x="501" y="704"/>
                  </a:lnTo>
                  <a:lnTo>
                    <a:pt x="501" y="703"/>
                  </a:lnTo>
                  <a:lnTo>
                    <a:pt x="500" y="702"/>
                  </a:lnTo>
                  <a:lnTo>
                    <a:pt x="498" y="702"/>
                  </a:lnTo>
                  <a:lnTo>
                    <a:pt x="497" y="701"/>
                  </a:lnTo>
                  <a:lnTo>
                    <a:pt x="497" y="700"/>
                  </a:lnTo>
                  <a:lnTo>
                    <a:pt x="496" y="700"/>
                  </a:lnTo>
                  <a:lnTo>
                    <a:pt x="495" y="700"/>
                  </a:lnTo>
                  <a:lnTo>
                    <a:pt x="495" y="699"/>
                  </a:lnTo>
                  <a:lnTo>
                    <a:pt x="495" y="697"/>
                  </a:lnTo>
                  <a:lnTo>
                    <a:pt x="495" y="696"/>
                  </a:lnTo>
                  <a:lnTo>
                    <a:pt x="496" y="696"/>
                  </a:lnTo>
                  <a:lnTo>
                    <a:pt x="496" y="695"/>
                  </a:lnTo>
                  <a:lnTo>
                    <a:pt x="496" y="694"/>
                  </a:lnTo>
                  <a:lnTo>
                    <a:pt x="495" y="693"/>
                  </a:lnTo>
                  <a:lnTo>
                    <a:pt x="496" y="693"/>
                  </a:lnTo>
                  <a:lnTo>
                    <a:pt x="496" y="692"/>
                  </a:lnTo>
                  <a:lnTo>
                    <a:pt x="495" y="691"/>
                  </a:lnTo>
                  <a:lnTo>
                    <a:pt x="495" y="690"/>
                  </a:lnTo>
                  <a:lnTo>
                    <a:pt x="495" y="688"/>
                  </a:lnTo>
                  <a:lnTo>
                    <a:pt x="494" y="688"/>
                  </a:lnTo>
                  <a:lnTo>
                    <a:pt x="494" y="687"/>
                  </a:lnTo>
                  <a:lnTo>
                    <a:pt x="495" y="687"/>
                  </a:lnTo>
                  <a:lnTo>
                    <a:pt x="495" y="686"/>
                  </a:lnTo>
                  <a:lnTo>
                    <a:pt x="495" y="685"/>
                  </a:lnTo>
                  <a:lnTo>
                    <a:pt x="495" y="684"/>
                  </a:lnTo>
                  <a:lnTo>
                    <a:pt x="494" y="684"/>
                  </a:lnTo>
                  <a:lnTo>
                    <a:pt x="494" y="683"/>
                  </a:lnTo>
                  <a:lnTo>
                    <a:pt x="493" y="683"/>
                  </a:lnTo>
                  <a:lnTo>
                    <a:pt x="493" y="682"/>
                  </a:lnTo>
                  <a:lnTo>
                    <a:pt x="493" y="680"/>
                  </a:lnTo>
                  <a:lnTo>
                    <a:pt x="492" y="679"/>
                  </a:lnTo>
                  <a:lnTo>
                    <a:pt x="492" y="678"/>
                  </a:lnTo>
                  <a:lnTo>
                    <a:pt x="490" y="678"/>
                  </a:lnTo>
                  <a:lnTo>
                    <a:pt x="489" y="678"/>
                  </a:lnTo>
                  <a:lnTo>
                    <a:pt x="488" y="677"/>
                  </a:lnTo>
                  <a:lnTo>
                    <a:pt x="487" y="677"/>
                  </a:lnTo>
                  <a:lnTo>
                    <a:pt x="487" y="676"/>
                  </a:lnTo>
                  <a:lnTo>
                    <a:pt x="486" y="676"/>
                  </a:lnTo>
                  <a:lnTo>
                    <a:pt x="486" y="675"/>
                  </a:lnTo>
                  <a:lnTo>
                    <a:pt x="485" y="675"/>
                  </a:lnTo>
                  <a:lnTo>
                    <a:pt x="484" y="674"/>
                  </a:lnTo>
                  <a:lnTo>
                    <a:pt x="484" y="675"/>
                  </a:lnTo>
                  <a:lnTo>
                    <a:pt x="485" y="675"/>
                  </a:lnTo>
                  <a:lnTo>
                    <a:pt x="486" y="676"/>
                  </a:lnTo>
                  <a:lnTo>
                    <a:pt x="486" y="677"/>
                  </a:lnTo>
                  <a:lnTo>
                    <a:pt x="487" y="676"/>
                  </a:lnTo>
                  <a:lnTo>
                    <a:pt x="487" y="677"/>
                  </a:lnTo>
                  <a:lnTo>
                    <a:pt x="488" y="677"/>
                  </a:lnTo>
                  <a:lnTo>
                    <a:pt x="488" y="678"/>
                  </a:lnTo>
                  <a:lnTo>
                    <a:pt x="487" y="678"/>
                  </a:lnTo>
                  <a:lnTo>
                    <a:pt x="487" y="679"/>
                  </a:lnTo>
                  <a:lnTo>
                    <a:pt x="486" y="678"/>
                  </a:lnTo>
                  <a:lnTo>
                    <a:pt x="485" y="678"/>
                  </a:lnTo>
                  <a:lnTo>
                    <a:pt x="486" y="677"/>
                  </a:lnTo>
                  <a:lnTo>
                    <a:pt x="485" y="677"/>
                  </a:lnTo>
                  <a:lnTo>
                    <a:pt x="484" y="677"/>
                  </a:lnTo>
                  <a:lnTo>
                    <a:pt x="485" y="678"/>
                  </a:lnTo>
                  <a:lnTo>
                    <a:pt x="484" y="678"/>
                  </a:lnTo>
                  <a:lnTo>
                    <a:pt x="485" y="678"/>
                  </a:lnTo>
                  <a:lnTo>
                    <a:pt x="485" y="679"/>
                  </a:lnTo>
                  <a:lnTo>
                    <a:pt x="486" y="679"/>
                  </a:lnTo>
                  <a:lnTo>
                    <a:pt x="487" y="680"/>
                  </a:lnTo>
                  <a:lnTo>
                    <a:pt x="488" y="680"/>
                  </a:lnTo>
                  <a:lnTo>
                    <a:pt x="488" y="682"/>
                  </a:lnTo>
                  <a:lnTo>
                    <a:pt x="489" y="682"/>
                  </a:lnTo>
                  <a:lnTo>
                    <a:pt x="489" y="683"/>
                  </a:lnTo>
                  <a:lnTo>
                    <a:pt x="489" y="682"/>
                  </a:lnTo>
                  <a:lnTo>
                    <a:pt x="490" y="683"/>
                  </a:lnTo>
                  <a:lnTo>
                    <a:pt x="489" y="683"/>
                  </a:lnTo>
                  <a:lnTo>
                    <a:pt x="489" y="684"/>
                  </a:lnTo>
                  <a:lnTo>
                    <a:pt x="490" y="683"/>
                  </a:lnTo>
                  <a:lnTo>
                    <a:pt x="492" y="683"/>
                  </a:lnTo>
                  <a:lnTo>
                    <a:pt x="490" y="684"/>
                  </a:lnTo>
                  <a:lnTo>
                    <a:pt x="490" y="685"/>
                  </a:lnTo>
                  <a:lnTo>
                    <a:pt x="492" y="685"/>
                  </a:lnTo>
                  <a:lnTo>
                    <a:pt x="490" y="685"/>
                  </a:lnTo>
                  <a:lnTo>
                    <a:pt x="492" y="685"/>
                  </a:lnTo>
                  <a:lnTo>
                    <a:pt x="490" y="685"/>
                  </a:lnTo>
                  <a:lnTo>
                    <a:pt x="489" y="686"/>
                  </a:lnTo>
                  <a:lnTo>
                    <a:pt x="489" y="685"/>
                  </a:lnTo>
                  <a:lnTo>
                    <a:pt x="488" y="685"/>
                  </a:lnTo>
                  <a:lnTo>
                    <a:pt x="488" y="686"/>
                  </a:lnTo>
                  <a:lnTo>
                    <a:pt x="489" y="686"/>
                  </a:lnTo>
                  <a:lnTo>
                    <a:pt x="489" y="687"/>
                  </a:lnTo>
                  <a:lnTo>
                    <a:pt x="488" y="687"/>
                  </a:lnTo>
                  <a:lnTo>
                    <a:pt x="488" y="686"/>
                  </a:lnTo>
                  <a:lnTo>
                    <a:pt x="487" y="686"/>
                  </a:lnTo>
                  <a:lnTo>
                    <a:pt x="487" y="687"/>
                  </a:lnTo>
                  <a:lnTo>
                    <a:pt x="488" y="687"/>
                  </a:lnTo>
                  <a:lnTo>
                    <a:pt x="488" y="688"/>
                  </a:lnTo>
                  <a:lnTo>
                    <a:pt x="489" y="688"/>
                  </a:lnTo>
                  <a:lnTo>
                    <a:pt x="490" y="688"/>
                  </a:lnTo>
                  <a:lnTo>
                    <a:pt x="489" y="688"/>
                  </a:lnTo>
                  <a:lnTo>
                    <a:pt x="489" y="690"/>
                  </a:lnTo>
                  <a:lnTo>
                    <a:pt x="488" y="690"/>
                  </a:lnTo>
                  <a:lnTo>
                    <a:pt x="489" y="690"/>
                  </a:lnTo>
                  <a:lnTo>
                    <a:pt x="489" y="691"/>
                  </a:lnTo>
                  <a:lnTo>
                    <a:pt x="489" y="690"/>
                  </a:lnTo>
                  <a:lnTo>
                    <a:pt x="490" y="690"/>
                  </a:lnTo>
                  <a:lnTo>
                    <a:pt x="490" y="691"/>
                  </a:lnTo>
                  <a:lnTo>
                    <a:pt x="490" y="692"/>
                  </a:lnTo>
                  <a:lnTo>
                    <a:pt x="489" y="692"/>
                  </a:lnTo>
                  <a:lnTo>
                    <a:pt x="489" y="693"/>
                  </a:lnTo>
                  <a:lnTo>
                    <a:pt x="489" y="694"/>
                  </a:lnTo>
                  <a:lnTo>
                    <a:pt x="489" y="695"/>
                  </a:lnTo>
                  <a:lnTo>
                    <a:pt x="489" y="696"/>
                  </a:lnTo>
                  <a:lnTo>
                    <a:pt x="488" y="696"/>
                  </a:lnTo>
                  <a:lnTo>
                    <a:pt x="487" y="696"/>
                  </a:lnTo>
                  <a:lnTo>
                    <a:pt x="486" y="696"/>
                  </a:lnTo>
                  <a:lnTo>
                    <a:pt x="486" y="697"/>
                  </a:lnTo>
                  <a:lnTo>
                    <a:pt x="486" y="699"/>
                  </a:lnTo>
                  <a:lnTo>
                    <a:pt x="486" y="700"/>
                  </a:lnTo>
                  <a:lnTo>
                    <a:pt x="492" y="707"/>
                  </a:lnTo>
                  <a:lnTo>
                    <a:pt x="490" y="707"/>
                  </a:lnTo>
                  <a:lnTo>
                    <a:pt x="492" y="708"/>
                  </a:lnTo>
                  <a:lnTo>
                    <a:pt x="492" y="709"/>
                  </a:lnTo>
                  <a:lnTo>
                    <a:pt x="492" y="710"/>
                  </a:lnTo>
                  <a:lnTo>
                    <a:pt x="492" y="711"/>
                  </a:lnTo>
                  <a:lnTo>
                    <a:pt x="492" y="712"/>
                  </a:lnTo>
                  <a:lnTo>
                    <a:pt x="492" y="713"/>
                  </a:lnTo>
                  <a:lnTo>
                    <a:pt x="492" y="714"/>
                  </a:lnTo>
                  <a:lnTo>
                    <a:pt x="492" y="716"/>
                  </a:lnTo>
                  <a:lnTo>
                    <a:pt x="493" y="716"/>
                  </a:lnTo>
                  <a:lnTo>
                    <a:pt x="503" y="716"/>
                  </a:lnTo>
                  <a:lnTo>
                    <a:pt x="503" y="718"/>
                  </a:lnTo>
                  <a:lnTo>
                    <a:pt x="502" y="718"/>
                  </a:lnTo>
                  <a:lnTo>
                    <a:pt x="492" y="717"/>
                  </a:lnTo>
                  <a:lnTo>
                    <a:pt x="492" y="718"/>
                  </a:lnTo>
                  <a:lnTo>
                    <a:pt x="492" y="719"/>
                  </a:lnTo>
                  <a:lnTo>
                    <a:pt x="492" y="720"/>
                  </a:lnTo>
                  <a:lnTo>
                    <a:pt x="493" y="720"/>
                  </a:lnTo>
                  <a:lnTo>
                    <a:pt x="494" y="720"/>
                  </a:lnTo>
                  <a:lnTo>
                    <a:pt x="494" y="722"/>
                  </a:lnTo>
                  <a:lnTo>
                    <a:pt x="492" y="724"/>
                  </a:lnTo>
                  <a:lnTo>
                    <a:pt x="494" y="724"/>
                  </a:lnTo>
                  <a:lnTo>
                    <a:pt x="494" y="726"/>
                  </a:lnTo>
                  <a:lnTo>
                    <a:pt x="501" y="726"/>
                  </a:lnTo>
                  <a:lnTo>
                    <a:pt x="500" y="726"/>
                  </a:lnTo>
                  <a:lnTo>
                    <a:pt x="500" y="727"/>
                  </a:lnTo>
                  <a:lnTo>
                    <a:pt x="497" y="727"/>
                  </a:lnTo>
                  <a:lnTo>
                    <a:pt x="497" y="728"/>
                  </a:lnTo>
                  <a:lnTo>
                    <a:pt x="496" y="728"/>
                  </a:lnTo>
                  <a:lnTo>
                    <a:pt x="496" y="727"/>
                  </a:lnTo>
                  <a:lnTo>
                    <a:pt x="495" y="727"/>
                  </a:lnTo>
                  <a:lnTo>
                    <a:pt x="495" y="728"/>
                  </a:lnTo>
                  <a:lnTo>
                    <a:pt x="496" y="728"/>
                  </a:lnTo>
                  <a:lnTo>
                    <a:pt x="496" y="733"/>
                  </a:lnTo>
                  <a:lnTo>
                    <a:pt x="496" y="734"/>
                  </a:lnTo>
                  <a:lnTo>
                    <a:pt x="497" y="734"/>
                  </a:lnTo>
                  <a:lnTo>
                    <a:pt x="497" y="735"/>
                  </a:lnTo>
                  <a:lnTo>
                    <a:pt x="496" y="735"/>
                  </a:lnTo>
                  <a:lnTo>
                    <a:pt x="496" y="736"/>
                  </a:lnTo>
                  <a:lnTo>
                    <a:pt x="498" y="736"/>
                  </a:lnTo>
                  <a:lnTo>
                    <a:pt x="496" y="736"/>
                  </a:lnTo>
                  <a:lnTo>
                    <a:pt x="496" y="737"/>
                  </a:lnTo>
                  <a:lnTo>
                    <a:pt x="496" y="738"/>
                  </a:lnTo>
                  <a:lnTo>
                    <a:pt x="495" y="738"/>
                  </a:lnTo>
                  <a:lnTo>
                    <a:pt x="495" y="737"/>
                  </a:lnTo>
                  <a:lnTo>
                    <a:pt x="493" y="737"/>
                  </a:lnTo>
                  <a:lnTo>
                    <a:pt x="493" y="738"/>
                  </a:lnTo>
                  <a:lnTo>
                    <a:pt x="493" y="739"/>
                  </a:lnTo>
                  <a:lnTo>
                    <a:pt x="493" y="741"/>
                  </a:lnTo>
                  <a:lnTo>
                    <a:pt x="493" y="742"/>
                  </a:lnTo>
                  <a:lnTo>
                    <a:pt x="494" y="742"/>
                  </a:lnTo>
                  <a:lnTo>
                    <a:pt x="494" y="743"/>
                  </a:lnTo>
                  <a:lnTo>
                    <a:pt x="494" y="744"/>
                  </a:lnTo>
                  <a:lnTo>
                    <a:pt x="495" y="745"/>
                  </a:lnTo>
                  <a:lnTo>
                    <a:pt x="495" y="746"/>
                  </a:lnTo>
                  <a:lnTo>
                    <a:pt x="496" y="749"/>
                  </a:lnTo>
                  <a:lnTo>
                    <a:pt x="496" y="750"/>
                  </a:lnTo>
                  <a:lnTo>
                    <a:pt x="497" y="751"/>
                  </a:lnTo>
                  <a:lnTo>
                    <a:pt x="497" y="752"/>
                  </a:lnTo>
                  <a:lnTo>
                    <a:pt x="497" y="753"/>
                  </a:lnTo>
                  <a:lnTo>
                    <a:pt x="496" y="753"/>
                  </a:lnTo>
                  <a:lnTo>
                    <a:pt x="495" y="753"/>
                  </a:lnTo>
                  <a:lnTo>
                    <a:pt x="495" y="752"/>
                  </a:lnTo>
                  <a:lnTo>
                    <a:pt x="494" y="752"/>
                  </a:lnTo>
                  <a:lnTo>
                    <a:pt x="493" y="751"/>
                  </a:lnTo>
                  <a:lnTo>
                    <a:pt x="492" y="751"/>
                  </a:lnTo>
                  <a:lnTo>
                    <a:pt x="490" y="751"/>
                  </a:lnTo>
                  <a:lnTo>
                    <a:pt x="490" y="752"/>
                  </a:lnTo>
                  <a:lnTo>
                    <a:pt x="489" y="752"/>
                  </a:lnTo>
                  <a:lnTo>
                    <a:pt x="489" y="751"/>
                  </a:lnTo>
                  <a:lnTo>
                    <a:pt x="489" y="750"/>
                  </a:lnTo>
                  <a:lnTo>
                    <a:pt x="488" y="750"/>
                  </a:lnTo>
                  <a:lnTo>
                    <a:pt x="488" y="749"/>
                  </a:lnTo>
                  <a:lnTo>
                    <a:pt x="487" y="749"/>
                  </a:lnTo>
                  <a:lnTo>
                    <a:pt x="486" y="749"/>
                  </a:lnTo>
                  <a:lnTo>
                    <a:pt x="485" y="749"/>
                  </a:lnTo>
                  <a:lnTo>
                    <a:pt x="485" y="750"/>
                  </a:lnTo>
                  <a:lnTo>
                    <a:pt x="484" y="750"/>
                  </a:lnTo>
                  <a:lnTo>
                    <a:pt x="482" y="751"/>
                  </a:lnTo>
                  <a:lnTo>
                    <a:pt x="482" y="752"/>
                  </a:lnTo>
                  <a:lnTo>
                    <a:pt x="481" y="752"/>
                  </a:lnTo>
                  <a:lnTo>
                    <a:pt x="482" y="752"/>
                  </a:lnTo>
                  <a:lnTo>
                    <a:pt x="486" y="752"/>
                  </a:lnTo>
                  <a:lnTo>
                    <a:pt x="480" y="752"/>
                  </a:lnTo>
                  <a:lnTo>
                    <a:pt x="477" y="753"/>
                  </a:lnTo>
                  <a:lnTo>
                    <a:pt x="477" y="752"/>
                  </a:lnTo>
                  <a:lnTo>
                    <a:pt x="476" y="752"/>
                  </a:lnTo>
                  <a:lnTo>
                    <a:pt x="475" y="752"/>
                  </a:lnTo>
                  <a:lnTo>
                    <a:pt x="475" y="753"/>
                  </a:lnTo>
                  <a:lnTo>
                    <a:pt x="473" y="755"/>
                  </a:lnTo>
                  <a:lnTo>
                    <a:pt x="472" y="755"/>
                  </a:lnTo>
                  <a:lnTo>
                    <a:pt x="470" y="755"/>
                  </a:lnTo>
                  <a:lnTo>
                    <a:pt x="469" y="756"/>
                  </a:lnTo>
                  <a:lnTo>
                    <a:pt x="469" y="755"/>
                  </a:lnTo>
                  <a:lnTo>
                    <a:pt x="468" y="755"/>
                  </a:lnTo>
                  <a:lnTo>
                    <a:pt x="467" y="755"/>
                  </a:lnTo>
                  <a:lnTo>
                    <a:pt x="467" y="756"/>
                  </a:lnTo>
                  <a:lnTo>
                    <a:pt x="465" y="756"/>
                  </a:lnTo>
                  <a:lnTo>
                    <a:pt x="465" y="758"/>
                  </a:lnTo>
                  <a:lnTo>
                    <a:pt x="464" y="758"/>
                  </a:lnTo>
                  <a:lnTo>
                    <a:pt x="464" y="759"/>
                  </a:lnTo>
                  <a:lnTo>
                    <a:pt x="464" y="760"/>
                  </a:lnTo>
                  <a:lnTo>
                    <a:pt x="464" y="761"/>
                  </a:lnTo>
                  <a:lnTo>
                    <a:pt x="464" y="760"/>
                  </a:lnTo>
                  <a:lnTo>
                    <a:pt x="463" y="760"/>
                  </a:lnTo>
                  <a:lnTo>
                    <a:pt x="462" y="760"/>
                  </a:lnTo>
                  <a:lnTo>
                    <a:pt x="461" y="761"/>
                  </a:lnTo>
                  <a:lnTo>
                    <a:pt x="460" y="761"/>
                  </a:lnTo>
                  <a:lnTo>
                    <a:pt x="459" y="762"/>
                  </a:lnTo>
                  <a:lnTo>
                    <a:pt x="458" y="764"/>
                  </a:lnTo>
                  <a:lnTo>
                    <a:pt x="456" y="766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0" name="Freeform 30">
              <a:extLst>
                <a:ext uri="{FF2B5EF4-FFF2-40B4-BE49-F238E27FC236}">
                  <a16:creationId xmlns:a16="http://schemas.microsoft.com/office/drawing/2014/main" id="{54E576F5-65F8-AF48-85A1-4105B1D9C2A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2513" y="2484438"/>
              <a:ext cx="800100" cy="808038"/>
            </a:xfrm>
            <a:custGeom>
              <a:avLst/>
              <a:gdLst>
                <a:gd name="T0" fmla="*/ 16 w 504"/>
                <a:gd name="T1" fmla="*/ 367 h 509"/>
                <a:gd name="T2" fmla="*/ 25 w 504"/>
                <a:gd name="T3" fmla="*/ 357 h 509"/>
                <a:gd name="T4" fmla="*/ 34 w 504"/>
                <a:gd name="T5" fmla="*/ 345 h 509"/>
                <a:gd name="T6" fmla="*/ 30 w 504"/>
                <a:gd name="T7" fmla="*/ 330 h 509"/>
                <a:gd name="T8" fmla="*/ 39 w 504"/>
                <a:gd name="T9" fmla="*/ 320 h 509"/>
                <a:gd name="T10" fmla="*/ 32 w 504"/>
                <a:gd name="T11" fmla="*/ 311 h 509"/>
                <a:gd name="T12" fmla="*/ 39 w 504"/>
                <a:gd name="T13" fmla="*/ 298 h 509"/>
                <a:gd name="T14" fmla="*/ 39 w 504"/>
                <a:gd name="T15" fmla="*/ 294 h 509"/>
                <a:gd name="T16" fmla="*/ 43 w 504"/>
                <a:gd name="T17" fmla="*/ 275 h 509"/>
                <a:gd name="T18" fmla="*/ 71 w 504"/>
                <a:gd name="T19" fmla="*/ 243 h 509"/>
                <a:gd name="T20" fmla="*/ 102 w 504"/>
                <a:gd name="T21" fmla="*/ 209 h 509"/>
                <a:gd name="T22" fmla="*/ 115 w 504"/>
                <a:gd name="T23" fmla="*/ 184 h 509"/>
                <a:gd name="T24" fmla="*/ 118 w 504"/>
                <a:gd name="T25" fmla="*/ 148 h 509"/>
                <a:gd name="T26" fmla="*/ 149 w 504"/>
                <a:gd name="T27" fmla="*/ 125 h 509"/>
                <a:gd name="T28" fmla="*/ 184 w 504"/>
                <a:gd name="T29" fmla="*/ 109 h 509"/>
                <a:gd name="T30" fmla="*/ 184 w 504"/>
                <a:gd name="T31" fmla="*/ 81 h 509"/>
                <a:gd name="T32" fmla="*/ 192 w 504"/>
                <a:gd name="T33" fmla="*/ 53 h 509"/>
                <a:gd name="T34" fmla="*/ 211 w 504"/>
                <a:gd name="T35" fmla="*/ 25 h 509"/>
                <a:gd name="T36" fmla="*/ 228 w 504"/>
                <a:gd name="T37" fmla="*/ 0 h 509"/>
                <a:gd name="T38" fmla="*/ 245 w 504"/>
                <a:gd name="T39" fmla="*/ 14 h 509"/>
                <a:gd name="T40" fmla="*/ 265 w 504"/>
                <a:gd name="T41" fmla="*/ 26 h 509"/>
                <a:gd name="T42" fmla="*/ 287 w 504"/>
                <a:gd name="T43" fmla="*/ 39 h 509"/>
                <a:gd name="T44" fmla="*/ 292 w 504"/>
                <a:gd name="T45" fmla="*/ 59 h 509"/>
                <a:gd name="T46" fmla="*/ 309 w 504"/>
                <a:gd name="T47" fmla="*/ 45 h 509"/>
                <a:gd name="T48" fmla="*/ 322 w 504"/>
                <a:gd name="T49" fmla="*/ 60 h 509"/>
                <a:gd name="T50" fmla="*/ 341 w 504"/>
                <a:gd name="T51" fmla="*/ 70 h 509"/>
                <a:gd name="T52" fmla="*/ 357 w 504"/>
                <a:gd name="T53" fmla="*/ 85 h 509"/>
                <a:gd name="T54" fmla="*/ 377 w 504"/>
                <a:gd name="T55" fmla="*/ 92 h 509"/>
                <a:gd name="T56" fmla="*/ 403 w 504"/>
                <a:gd name="T57" fmla="*/ 89 h 509"/>
                <a:gd name="T58" fmla="*/ 425 w 504"/>
                <a:gd name="T59" fmla="*/ 109 h 509"/>
                <a:gd name="T60" fmla="*/ 447 w 504"/>
                <a:gd name="T61" fmla="*/ 119 h 509"/>
                <a:gd name="T62" fmla="*/ 458 w 504"/>
                <a:gd name="T63" fmla="*/ 100 h 509"/>
                <a:gd name="T64" fmla="*/ 474 w 504"/>
                <a:gd name="T65" fmla="*/ 117 h 509"/>
                <a:gd name="T66" fmla="*/ 473 w 504"/>
                <a:gd name="T67" fmla="*/ 136 h 509"/>
                <a:gd name="T68" fmla="*/ 463 w 504"/>
                <a:gd name="T69" fmla="*/ 157 h 509"/>
                <a:gd name="T70" fmla="*/ 456 w 504"/>
                <a:gd name="T71" fmla="*/ 174 h 509"/>
                <a:gd name="T72" fmla="*/ 470 w 504"/>
                <a:gd name="T73" fmla="*/ 186 h 509"/>
                <a:gd name="T74" fmla="*/ 483 w 504"/>
                <a:gd name="T75" fmla="*/ 208 h 509"/>
                <a:gd name="T76" fmla="*/ 497 w 504"/>
                <a:gd name="T77" fmla="*/ 225 h 509"/>
                <a:gd name="T78" fmla="*/ 487 w 504"/>
                <a:gd name="T79" fmla="*/ 228 h 509"/>
                <a:gd name="T80" fmla="*/ 455 w 504"/>
                <a:gd name="T81" fmla="*/ 249 h 509"/>
                <a:gd name="T82" fmla="*/ 412 w 504"/>
                <a:gd name="T83" fmla="*/ 294 h 509"/>
                <a:gd name="T84" fmla="*/ 356 w 504"/>
                <a:gd name="T85" fmla="*/ 321 h 509"/>
                <a:gd name="T86" fmla="*/ 336 w 504"/>
                <a:gd name="T87" fmla="*/ 347 h 509"/>
                <a:gd name="T88" fmla="*/ 288 w 504"/>
                <a:gd name="T89" fmla="*/ 404 h 509"/>
                <a:gd name="T90" fmla="*/ 246 w 504"/>
                <a:gd name="T91" fmla="*/ 470 h 509"/>
                <a:gd name="T92" fmla="*/ 230 w 504"/>
                <a:gd name="T93" fmla="*/ 494 h 509"/>
                <a:gd name="T94" fmla="*/ 216 w 504"/>
                <a:gd name="T95" fmla="*/ 508 h 509"/>
                <a:gd name="T96" fmla="*/ 155 w 504"/>
                <a:gd name="T97" fmla="*/ 481 h 509"/>
                <a:gd name="T98" fmla="*/ 100 w 504"/>
                <a:gd name="T99" fmla="*/ 482 h 509"/>
                <a:gd name="T100" fmla="*/ 79 w 504"/>
                <a:gd name="T101" fmla="*/ 504 h 509"/>
                <a:gd name="T102" fmla="*/ 54 w 504"/>
                <a:gd name="T103" fmla="*/ 492 h 509"/>
                <a:gd name="T104" fmla="*/ 40 w 504"/>
                <a:gd name="T105" fmla="*/ 473 h 509"/>
                <a:gd name="T106" fmla="*/ 53 w 504"/>
                <a:gd name="T107" fmla="*/ 461 h 509"/>
                <a:gd name="T108" fmla="*/ 62 w 504"/>
                <a:gd name="T109" fmla="*/ 440 h 509"/>
                <a:gd name="T110" fmla="*/ 66 w 504"/>
                <a:gd name="T111" fmla="*/ 429 h 509"/>
                <a:gd name="T112" fmla="*/ 64 w 504"/>
                <a:gd name="T113" fmla="*/ 428 h 509"/>
                <a:gd name="T114" fmla="*/ 52 w 504"/>
                <a:gd name="T115" fmla="*/ 422 h 509"/>
                <a:gd name="T116" fmla="*/ 47 w 504"/>
                <a:gd name="T117" fmla="*/ 405 h 509"/>
                <a:gd name="T118" fmla="*/ 42 w 504"/>
                <a:gd name="T119" fmla="*/ 404 h 509"/>
                <a:gd name="T120" fmla="*/ 20 w 504"/>
                <a:gd name="T121" fmla="*/ 403 h 509"/>
                <a:gd name="T122" fmla="*/ 5 w 504"/>
                <a:gd name="T123" fmla="*/ 410 h 509"/>
                <a:gd name="T124" fmla="*/ 5 w 504"/>
                <a:gd name="T125" fmla="*/ 393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04" h="509">
                  <a:moveTo>
                    <a:pt x="5" y="382"/>
                  </a:moveTo>
                  <a:lnTo>
                    <a:pt x="5" y="381"/>
                  </a:lnTo>
                  <a:lnTo>
                    <a:pt x="6" y="381"/>
                  </a:lnTo>
                  <a:lnTo>
                    <a:pt x="6" y="380"/>
                  </a:lnTo>
                  <a:lnTo>
                    <a:pt x="7" y="380"/>
                  </a:lnTo>
                  <a:lnTo>
                    <a:pt x="7" y="379"/>
                  </a:lnTo>
                  <a:lnTo>
                    <a:pt x="8" y="379"/>
                  </a:lnTo>
                  <a:lnTo>
                    <a:pt x="9" y="379"/>
                  </a:lnTo>
                  <a:lnTo>
                    <a:pt x="9" y="378"/>
                  </a:lnTo>
                  <a:lnTo>
                    <a:pt x="10" y="378"/>
                  </a:lnTo>
                  <a:lnTo>
                    <a:pt x="11" y="378"/>
                  </a:lnTo>
                  <a:lnTo>
                    <a:pt x="13" y="377"/>
                  </a:lnTo>
                  <a:lnTo>
                    <a:pt x="14" y="377"/>
                  </a:lnTo>
                  <a:lnTo>
                    <a:pt x="14" y="376"/>
                  </a:lnTo>
                  <a:lnTo>
                    <a:pt x="14" y="374"/>
                  </a:lnTo>
                  <a:lnTo>
                    <a:pt x="15" y="373"/>
                  </a:lnTo>
                  <a:lnTo>
                    <a:pt x="15" y="372"/>
                  </a:lnTo>
                  <a:lnTo>
                    <a:pt x="15" y="371"/>
                  </a:lnTo>
                  <a:lnTo>
                    <a:pt x="16" y="371"/>
                  </a:lnTo>
                  <a:lnTo>
                    <a:pt x="16" y="370"/>
                  </a:lnTo>
                  <a:lnTo>
                    <a:pt x="16" y="369"/>
                  </a:lnTo>
                  <a:lnTo>
                    <a:pt x="17" y="369"/>
                  </a:lnTo>
                  <a:lnTo>
                    <a:pt x="17" y="368"/>
                  </a:lnTo>
                  <a:lnTo>
                    <a:pt x="16" y="368"/>
                  </a:lnTo>
                  <a:lnTo>
                    <a:pt x="16" y="367"/>
                  </a:lnTo>
                  <a:lnTo>
                    <a:pt x="16" y="365"/>
                  </a:lnTo>
                  <a:lnTo>
                    <a:pt x="17" y="365"/>
                  </a:lnTo>
                  <a:lnTo>
                    <a:pt x="17" y="367"/>
                  </a:lnTo>
                  <a:lnTo>
                    <a:pt x="18" y="368"/>
                  </a:lnTo>
                  <a:lnTo>
                    <a:pt x="18" y="367"/>
                  </a:lnTo>
                  <a:lnTo>
                    <a:pt x="19" y="367"/>
                  </a:lnTo>
                  <a:lnTo>
                    <a:pt x="19" y="365"/>
                  </a:lnTo>
                  <a:lnTo>
                    <a:pt x="20" y="365"/>
                  </a:lnTo>
                  <a:lnTo>
                    <a:pt x="22" y="365"/>
                  </a:lnTo>
                  <a:lnTo>
                    <a:pt x="22" y="364"/>
                  </a:lnTo>
                  <a:lnTo>
                    <a:pt x="23" y="364"/>
                  </a:lnTo>
                  <a:lnTo>
                    <a:pt x="24" y="364"/>
                  </a:lnTo>
                  <a:lnTo>
                    <a:pt x="24" y="363"/>
                  </a:lnTo>
                  <a:lnTo>
                    <a:pt x="25" y="363"/>
                  </a:lnTo>
                  <a:lnTo>
                    <a:pt x="26" y="363"/>
                  </a:lnTo>
                  <a:lnTo>
                    <a:pt x="26" y="362"/>
                  </a:lnTo>
                  <a:lnTo>
                    <a:pt x="27" y="362"/>
                  </a:lnTo>
                  <a:lnTo>
                    <a:pt x="27" y="361"/>
                  </a:lnTo>
                  <a:lnTo>
                    <a:pt x="28" y="361"/>
                  </a:lnTo>
                  <a:lnTo>
                    <a:pt x="28" y="360"/>
                  </a:lnTo>
                  <a:lnTo>
                    <a:pt x="28" y="359"/>
                  </a:lnTo>
                  <a:lnTo>
                    <a:pt x="28" y="357"/>
                  </a:lnTo>
                  <a:lnTo>
                    <a:pt x="27" y="357"/>
                  </a:lnTo>
                  <a:lnTo>
                    <a:pt x="26" y="357"/>
                  </a:lnTo>
                  <a:lnTo>
                    <a:pt x="25" y="357"/>
                  </a:lnTo>
                  <a:lnTo>
                    <a:pt x="24" y="356"/>
                  </a:lnTo>
                  <a:lnTo>
                    <a:pt x="24" y="355"/>
                  </a:lnTo>
                  <a:lnTo>
                    <a:pt x="24" y="354"/>
                  </a:lnTo>
                  <a:lnTo>
                    <a:pt x="25" y="354"/>
                  </a:lnTo>
                  <a:lnTo>
                    <a:pt x="25" y="353"/>
                  </a:lnTo>
                  <a:lnTo>
                    <a:pt x="26" y="353"/>
                  </a:lnTo>
                  <a:lnTo>
                    <a:pt x="26" y="352"/>
                  </a:lnTo>
                  <a:lnTo>
                    <a:pt x="27" y="352"/>
                  </a:lnTo>
                  <a:lnTo>
                    <a:pt x="27" y="351"/>
                  </a:lnTo>
                  <a:lnTo>
                    <a:pt x="28" y="351"/>
                  </a:lnTo>
                  <a:lnTo>
                    <a:pt x="30" y="350"/>
                  </a:lnTo>
                  <a:lnTo>
                    <a:pt x="31" y="350"/>
                  </a:lnTo>
                  <a:lnTo>
                    <a:pt x="32" y="350"/>
                  </a:lnTo>
                  <a:lnTo>
                    <a:pt x="33" y="350"/>
                  </a:lnTo>
                  <a:lnTo>
                    <a:pt x="34" y="350"/>
                  </a:lnTo>
                  <a:lnTo>
                    <a:pt x="34" y="348"/>
                  </a:lnTo>
                  <a:lnTo>
                    <a:pt x="35" y="348"/>
                  </a:lnTo>
                  <a:lnTo>
                    <a:pt x="36" y="348"/>
                  </a:lnTo>
                  <a:lnTo>
                    <a:pt x="36" y="347"/>
                  </a:lnTo>
                  <a:lnTo>
                    <a:pt x="37" y="347"/>
                  </a:lnTo>
                  <a:lnTo>
                    <a:pt x="36" y="347"/>
                  </a:lnTo>
                  <a:lnTo>
                    <a:pt x="36" y="346"/>
                  </a:lnTo>
                  <a:lnTo>
                    <a:pt x="36" y="345"/>
                  </a:lnTo>
                  <a:lnTo>
                    <a:pt x="35" y="345"/>
                  </a:lnTo>
                  <a:lnTo>
                    <a:pt x="34" y="345"/>
                  </a:lnTo>
                  <a:lnTo>
                    <a:pt x="34" y="346"/>
                  </a:lnTo>
                  <a:lnTo>
                    <a:pt x="33" y="345"/>
                  </a:lnTo>
                  <a:lnTo>
                    <a:pt x="32" y="345"/>
                  </a:lnTo>
                  <a:lnTo>
                    <a:pt x="31" y="345"/>
                  </a:lnTo>
                  <a:lnTo>
                    <a:pt x="30" y="345"/>
                  </a:lnTo>
                  <a:lnTo>
                    <a:pt x="30" y="344"/>
                  </a:lnTo>
                  <a:lnTo>
                    <a:pt x="28" y="344"/>
                  </a:lnTo>
                  <a:lnTo>
                    <a:pt x="27" y="344"/>
                  </a:lnTo>
                  <a:lnTo>
                    <a:pt x="27" y="343"/>
                  </a:lnTo>
                  <a:lnTo>
                    <a:pt x="27" y="342"/>
                  </a:lnTo>
                  <a:lnTo>
                    <a:pt x="28" y="340"/>
                  </a:lnTo>
                  <a:lnTo>
                    <a:pt x="28" y="339"/>
                  </a:lnTo>
                  <a:lnTo>
                    <a:pt x="28" y="338"/>
                  </a:lnTo>
                  <a:lnTo>
                    <a:pt x="28" y="337"/>
                  </a:lnTo>
                  <a:lnTo>
                    <a:pt x="28" y="336"/>
                  </a:lnTo>
                  <a:lnTo>
                    <a:pt x="27" y="336"/>
                  </a:lnTo>
                  <a:lnTo>
                    <a:pt x="27" y="335"/>
                  </a:lnTo>
                  <a:lnTo>
                    <a:pt x="27" y="334"/>
                  </a:lnTo>
                  <a:lnTo>
                    <a:pt x="26" y="334"/>
                  </a:lnTo>
                  <a:lnTo>
                    <a:pt x="26" y="333"/>
                  </a:lnTo>
                  <a:lnTo>
                    <a:pt x="26" y="331"/>
                  </a:lnTo>
                  <a:lnTo>
                    <a:pt x="27" y="331"/>
                  </a:lnTo>
                  <a:lnTo>
                    <a:pt x="27" y="330"/>
                  </a:lnTo>
                  <a:lnTo>
                    <a:pt x="28" y="330"/>
                  </a:lnTo>
                  <a:lnTo>
                    <a:pt x="30" y="330"/>
                  </a:lnTo>
                  <a:lnTo>
                    <a:pt x="30" y="329"/>
                  </a:lnTo>
                  <a:lnTo>
                    <a:pt x="31" y="329"/>
                  </a:lnTo>
                  <a:lnTo>
                    <a:pt x="32" y="329"/>
                  </a:lnTo>
                  <a:lnTo>
                    <a:pt x="33" y="329"/>
                  </a:lnTo>
                  <a:lnTo>
                    <a:pt x="34" y="329"/>
                  </a:lnTo>
                  <a:lnTo>
                    <a:pt x="34" y="328"/>
                  </a:lnTo>
                  <a:lnTo>
                    <a:pt x="35" y="328"/>
                  </a:lnTo>
                  <a:lnTo>
                    <a:pt x="35" y="327"/>
                  </a:lnTo>
                  <a:lnTo>
                    <a:pt x="34" y="327"/>
                  </a:lnTo>
                  <a:lnTo>
                    <a:pt x="33" y="327"/>
                  </a:lnTo>
                  <a:lnTo>
                    <a:pt x="33" y="326"/>
                  </a:lnTo>
                  <a:lnTo>
                    <a:pt x="32" y="326"/>
                  </a:lnTo>
                  <a:lnTo>
                    <a:pt x="32" y="325"/>
                  </a:lnTo>
                  <a:lnTo>
                    <a:pt x="33" y="323"/>
                  </a:lnTo>
                  <a:lnTo>
                    <a:pt x="34" y="323"/>
                  </a:lnTo>
                  <a:lnTo>
                    <a:pt x="35" y="323"/>
                  </a:lnTo>
                  <a:lnTo>
                    <a:pt x="36" y="322"/>
                  </a:lnTo>
                  <a:lnTo>
                    <a:pt x="37" y="322"/>
                  </a:lnTo>
                  <a:lnTo>
                    <a:pt x="39" y="322"/>
                  </a:lnTo>
                  <a:lnTo>
                    <a:pt x="39" y="321"/>
                  </a:lnTo>
                  <a:lnTo>
                    <a:pt x="40" y="321"/>
                  </a:lnTo>
                  <a:lnTo>
                    <a:pt x="41" y="321"/>
                  </a:lnTo>
                  <a:lnTo>
                    <a:pt x="40" y="321"/>
                  </a:lnTo>
                  <a:lnTo>
                    <a:pt x="40" y="320"/>
                  </a:lnTo>
                  <a:lnTo>
                    <a:pt x="39" y="320"/>
                  </a:lnTo>
                  <a:lnTo>
                    <a:pt x="39" y="319"/>
                  </a:lnTo>
                  <a:lnTo>
                    <a:pt x="39" y="320"/>
                  </a:lnTo>
                  <a:lnTo>
                    <a:pt x="37" y="320"/>
                  </a:lnTo>
                  <a:lnTo>
                    <a:pt x="37" y="319"/>
                  </a:lnTo>
                  <a:lnTo>
                    <a:pt x="39" y="319"/>
                  </a:lnTo>
                  <a:lnTo>
                    <a:pt x="39" y="318"/>
                  </a:lnTo>
                  <a:lnTo>
                    <a:pt x="39" y="319"/>
                  </a:lnTo>
                  <a:lnTo>
                    <a:pt x="37" y="319"/>
                  </a:lnTo>
                  <a:lnTo>
                    <a:pt x="37" y="318"/>
                  </a:lnTo>
                  <a:lnTo>
                    <a:pt x="39" y="318"/>
                  </a:lnTo>
                  <a:lnTo>
                    <a:pt x="37" y="318"/>
                  </a:lnTo>
                  <a:lnTo>
                    <a:pt x="39" y="318"/>
                  </a:lnTo>
                  <a:lnTo>
                    <a:pt x="37" y="318"/>
                  </a:lnTo>
                  <a:lnTo>
                    <a:pt x="36" y="318"/>
                  </a:lnTo>
                  <a:lnTo>
                    <a:pt x="35" y="318"/>
                  </a:lnTo>
                  <a:lnTo>
                    <a:pt x="34" y="318"/>
                  </a:lnTo>
                  <a:lnTo>
                    <a:pt x="33" y="318"/>
                  </a:lnTo>
                  <a:lnTo>
                    <a:pt x="32" y="318"/>
                  </a:lnTo>
                  <a:lnTo>
                    <a:pt x="32" y="317"/>
                  </a:lnTo>
                  <a:lnTo>
                    <a:pt x="31" y="317"/>
                  </a:lnTo>
                  <a:lnTo>
                    <a:pt x="31" y="315"/>
                  </a:lnTo>
                  <a:lnTo>
                    <a:pt x="31" y="314"/>
                  </a:lnTo>
                  <a:lnTo>
                    <a:pt x="31" y="313"/>
                  </a:lnTo>
                  <a:lnTo>
                    <a:pt x="32" y="312"/>
                  </a:lnTo>
                  <a:lnTo>
                    <a:pt x="32" y="311"/>
                  </a:lnTo>
                  <a:lnTo>
                    <a:pt x="33" y="311"/>
                  </a:lnTo>
                  <a:lnTo>
                    <a:pt x="33" y="310"/>
                  </a:lnTo>
                  <a:lnTo>
                    <a:pt x="34" y="310"/>
                  </a:lnTo>
                  <a:lnTo>
                    <a:pt x="34" y="309"/>
                  </a:lnTo>
                  <a:lnTo>
                    <a:pt x="35" y="309"/>
                  </a:lnTo>
                  <a:lnTo>
                    <a:pt x="35" y="308"/>
                  </a:lnTo>
                  <a:lnTo>
                    <a:pt x="36" y="306"/>
                  </a:lnTo>
                  <a:lnTo>
                    <a:pt x="37" y="305"/>
                  </a:lnTo>
                  <a:lnTo>
                    <a:pt x="39" y="305"/>
                  </a:lnTo>
                  <a:lnTo>
                    <a:pt x="37" y="305"/>
                  </a:lnTo>
                  <a:lnTo>
                    <a:pt x="37" y="304"/>
                  </a:lnTo>
                  <a:lnTo>
                    <a:pt x="39" y="304"/>
                  </a:lnTo>
                  <a:lnTo>
                    <a:pt x="39" y="303"/>
                  </a:lnTo>
                  <a:lnTo>
                    <a:pt x="40" y="303"/>
                  </a:lnTo>
                  <a:lnTo>
                    <a:pt x="40" y="302"/>
                  </a:lnTo>
                  <a:lnTo>
                    <a:pt x="41" y="302"/>
                  </a:lnTo>
                  <a:lnTo>
                    <a:pt x="41" y="301"/>
                  </a:lnTo>
                  <a:lnTo>
                    <a:pt x="41" y="300"/>
                  </a:lnTo>
                  <a:lnTo>
                    <a:pt x="40" y="300"/>
                  </a:lnTo>
                  <a:lnTo>
                    <a:pt x="40" y="298"/>
                  </a:lnTo>
                  <a:lnTo>
                    <a:pt x="40" y="300"/>
                  </a:lnTo>
                  <a:lnTo>
                    <a:pt x="40" y="301"/>
                  </a:lnTo>
                  <a:lnTo>
                    <a:pt x="39" y="301"/>
                  </a:lnTo>
                  <a:lnTo>
                    <a:pt x="39" y="300"/>
                  </a:lnTo>
                  <a:lnTo>
                    <a:pt x="39" y="298"/>
                  </a:lnTo>
                  <a:lnTo>
                    <a:pt x="39" y="297"/>
                  </a:lnTo>
                  <a:lnTo>
                    <a:pt x="39" y="298"/>
                  </a:lnTo>
                  <a:lnTo>
                    <a:pt x="37" y="298"/>
                  </a:lnTo>
                  <a:lnTo>
                    <a:pt x="39" y="298"/>
                  </a:lnTo>
                  <a:lnTo>
                    <a:pt x="39" y="300"/>
                  </a:lnTo>
                  <a:lnTo>
                    <a:pt x="37" y="300"/>
                  </a:lnTo>
                  <a:lnTo>
                    <a:pt x="37" y="301"/>
                  </a:lnTo>
                  <a:lnTo>
                    <a:pt x="37" y="302"/>
                  </a:lnTo>
                  <a:lnTo>
                    <a:pt x="36" y="302"/>
                  </a:lnTo>
                  <a:lnTo>
                    <a:pt x="36" y="303"/>
                  </a:lnTo>
                  <a:lnTo>
                    <a:pt x="36" y="304"/>
                  </a:lnTo>
                  <a:lnTo>
                    <a:pt x="36" y="305"/>
                  </a:lnTo>
                  <a:lnTo>
                    <a:pt x="35" y="305"/>
                  </a:lnTo>
                  <a:lnTo>
                    <a:pt x="35" y="304"/>
                  </a:lnTo>
                  <a:lnTo>
                    <a:pt x="35" y="303"/>
                  </a:lnTo>
                  <a:lnTo>
                    <a:pt x="36" y="303"/>
                  </a:lnTo>
                  <a:lnTo>
                    <a:pt x="36" y="302"/>
                  </a:lnTo>
                  <a:lnTo>
                    <a:pt x="36" y="301"/>
                  </a:lnTo>
                  <a:lnTo>
                    <a:pt x="36" y="300"/>
                  </a:lnTo>
                  <a:lnTo>
                    <a:pt x="37" y="300"/>
                  </a:lnTo>
                  <a:lnTo>
                    <a:pt x="37" y="298"/>
                  </a:lnTo>
                  <a:lnTo>
                    <a:pt x="37" y="297"/>
                  </a:lnTo>
                  <a:lnTo>
                    <a:pt x="39" y="296"/>
                  </a:lnTo>
                  <a:lnTo>
                    <a:pt x="39" y="295"/>
                  </a:lnTo>
                  <a:lnTo>
                    <a:pt x="39" y="294"/>
                  </a:lnTo>
                  <a:lnTo>
                    <a:pt x="39" y="293"/>
                  </a:lnTo>
                  <a:lnTo>
                    <a:pt x="40" y="292"/>
                  </a:lnTo>
                  <a:lnTo>
                    <a:pt x="40" y="291"/>
                  </a:lnTo>
                  <a:lnTo>
                    <a:pt x="39" y="289"/>
                  </a:lnTo>
                  <a:lnTo>
                    <a:pt x="39" y="288"/>
                  </a:lnTo>
                  <a:lnTo>
                    <a:pt x="39" y="289"/>
                  </a:lnTo>
                  <a:lnTo>
                    <a:pt x="39" y="288"/>
                  </a:lnTo>
                  <a:lnTo>
                    <a:pt x="39" y="287"/>
                  </a:lnTo>
                  <a:lnTo>
                    <a:pt x="39" y="286"/>
                  </a:lnTo>
                  <a:lnTo>
                    <a:pt x="39" y="285"/>
                  </a:lnTo>
                  <a:lnTo>
                    <a:pt x="40" y="285"/>
                  </a:lnTo>
                  <a:lnTo>
                    <a:pt x="40" y="284"/>
                  </a:lnTo>
                  <a:lnTo>
                    <a:pt x="40" y="283"/>
                  </a:lnTo>
                  <a:lnTo>
                    <a:pt x="41" y="283"/>
                  </a:lnTo>
                  <a:lnTo>
                    <a:pt x="41" y="284"/>
                  </a:lnTo>
                  <a:lnTo>
                    <a:pt x="41" y="283"/>
                  </a:lnTo>
                  <a:lnTo>
                    <a:pt x="41" y="281"/>
                  </a:lnTo>
                  <a:lnTo>
                    <a:pt x="42" y="281"/>
                  </a:lnTo>
                  <a:lnTo>
                    <a:pt x="42" y="280"/>
                  </a:lnTo>
                  <a:lnTo>
                    <a:pt x="42" y="279"/>
                  </a:lnTo>
                  <a:lnTo>
                    <a:pt x="42" y="278"/>
                  </a:lnTo>
                  <a:lnTo>
                    <a:pt x="42" y="277"/>
                  </a:lnTo>
                  <a:lnTo>
                    <a:pt x="43" y="277"/>
                  </a:lnTo>
                  <a:lnTo>
                    <a:pt x="43" y="276"/>
                  </a:lnTo>
                  <a:lnTo>
                    <a:pt x="43" y="275"/>
                  </a:lnTo>
                  <a:lnTo>
                    <a:pt x="44" y="274"/>
                  </a:lnTo>
                  <a:lnTo>
                    <a:pt x="44" y="272"/>
                  </a:lnTo>
                  <a:lnTo>
                    <a:pt x="44" y="271"/>
                  </a:lnTo>
                  <a:lnTo>
                    <a:pt x="44" y="270"/>
                  </a:lnTo>
                  <a:lnTo>
                    <a:pt x="44" y="269"/>
                  </a:lnTo>
                  <a:lnTo>
                    <a:pt x="45" y="269"/>
                  </a:lnTo>
                  <a:lnTo>
                    <a:pt x="51" y="266"/>
                  </a:lnTo>
                  <a:lnTo>
                    <a:pt x="52" y="266"/>
                  </a:lnTo>
                  <a:lnTo>
                    <a:pt x="52" y="264"/>
                  </a:lnTo>
                  <a:lnTo>
                    <a:pt x="53" y="264"/>
                  </a:lnTo>
                  <a:lnTo>
                    <a:pt x="56" y="263"/>
                  </a:lnTo>
                  <a:lnTo>
                    <a:pt x="58" y="262"/>
                  </a:lnTo>
                  <a:lnTo>
                    <a:pt x="58" y="261"/>
                  </a:lnTo>
                  <a:lnTo>
                    <a:pt x="59" y="261"/>
                  </a:lnTo>
                  <a:lnTo>
                    <a:pt x="59" y="260"/>
                  </a:lnTo>
                  <a:lnTo>
                    <a:pt x="60" y="260"/>
                  </a:lnTo>
                  <a:lnTo>
                    <a:pt x="60" y="259"/>
                  </a:lnTo>
                  <a:lnTo>
                    <a:pt x="62" y="255"/>
                  </a:lnTo>
                  <a:lnTo>
                    <a:pt x="64" y="254"/>
                  </a:lnTo>
                  <a:lnTo>
                    <a:pt x="65" y="252"/>
                  </a:lnTo>
                  <a:lnTo>
                    <a:pt x="66" y="251"/>
                  </a:lnTo>
                  <a:lnTo>
                    <a:pt x="69" y="246"/>
                  </a:lnTo>
                  <a:lnTo>
                    <a:pt x="70" y="245"/>
                  </a:lnTo>
                  <a:lnTo>
                    <a:pt x="71" y="244"/>
                  </a:lnTo>
                  <a:lnTo>
                    <a:pt x="71" y="243"/>
                  </a:lnTo>
                  <a:lnTo>
                    <a:pt x="76" y="236"/>
                  </a:lnTo>
                  <a:lnTo>
                    <a:pt x="77" y="235"/>
                  </a:lnTo>
                  <a:lnTo>
                    <a:pt x="78" y="234"/>
                  </a:lnTo>
                  <a:lnTo>
                    <a:pt x="79" y="230"/>
                  </a:lnTo>
                  <a:lnTo>
                    <a:pt x="81" y="229"/>
                  </a:lnTo>
                  <a:lnTo>
                    <a:pt x="82" y="228"/>
                  </a:lnTo>
                  <a:lnTo>
                    <a:pt x="82" y="227"/>
                  </a:lnTo>
                  <a:lnTo>
                    <a:pt x="83" y="226"/>
                  </a:lnTo>
                  <a:lnTo>
                    <a:pt x="84" y="225"/>
                  </a:lnTo>
                  <a:lnTo>
                    <a:pt x="84" y="224"/>
                  </a:lnTo>
                  <a:lnTo>
                    <a:pt x="85" y="224"/>
                  </a:lnTo>
                  <a:lnTo>
                    <a:pt x="86" y="222"/>
                  </a:lnTo>
                  <a:lnTo>
                    <a:pt x="89" y="220"/>
                  </a:lnTo>
                  <a:lnTo>
                    <a:pt x="90" y="219"/>
                  </a:lnTo>
                  <a:lnTo>
                    <a:pt x="91" y="218"/>
                  </a:lnTo>
                  <a:lnTo>
                    <a:pt x="92" y="218"/>
                  </a:lnTo>
                  <a:lnTo>
                    <a:pt x="92" y="217"/>
                  </a:lnTo>
                  <a:lnTo>
                    <a:pt x="93" y="217"/>
                  </a:lnTo>
                  <a:lnTo>
                    <a:pt x="95" y="213"/>
                  </a:lnTo>
                  <a:lnTo>
                    <a:pt x="99" y="211"/>
                  </a:lnTo>
                  <a:lnTo>
                    <a:pt x="100" y="211"/>
                  </a:lnTo>
                  <a:lnTo>
                    <a:pt x="100" y="210"/>
                  </a:lnTo>
                  <a:lnTo>
                    <a:pt x="101" y="210"/>
                  </a:lnTo>
                  <a:lnTo>
                    <a:pt x="101" y="209"/>
                  </a:lnTo>
                  <a:lnTo>
                    <a:pt x="102" y="209"/>
                  </a:lnTo>
                  <a:lnTo>
                    <a:pt x="102" y="208"/>
                  </a:lnTo>
                  <a:lnTo>
                    <a:pt x="102" y="207"/>
                  </a:lnTo>
                  <a:lnTo>
                    <a:pt x="103" y="207"/>
                  </a:lnTo>
                  <a:lnTo>
                    <a:pt x="103" y="205"/>
                  </a:lnTo>
                  <a:lnTo>
                    <a:pt x="103" y="204"/>
                  </a:lnTo>
                  <a:lnTo>
                    <a:pt x="104" y="203"/>
                  </a:lnTo>
                  <a:lnTo>
                    <a:pt x="104" y="201"/>
                  </a:lnTo>
                  <a:lnTo>
                    <a:pt x="104" y="200"/>
                  </a:lnTo>
                  <a:lnTo>
                    <a:pt x="104" y="197"/>
                  </a:lnTo>
                  <a:lnTo>
                    <a:pt x="104" y="196"/>
                  </a:lnTo>
                  <a:lnTo>
                    <a:pt x="104" y="195"/>
                  </a:lnTo>
                  <a:lnTo>
                    <a:pt x="104" y="194"/>
                  </a:lnTo>
                  <a:lnTo>
                    <a:pt x="104" y="193"/>
                  </a:lnTo>
                  <a:lnTo>
                    <a:pt x="106" y="192"/>
                  </a:lnTo>
                  <a:lnTo>
                    <a:pt x="106" y="191"/>
                  </a:lnTo>
                  <a:lnTo>
                    <a:pt x="106" y="190"/>
                  </a:lnTo>
                  <a:lnTo>
                    <a:pt x="106" y="188"/>
                  </a:lnTo>
                  <a:lnTo>
                    <a:pt x="107" y="188"/>
                  </a:lnTo>
                  <a:lnTo>
                    <a:pt x="107" y="187"/>
                  </a:lnTo>
                  <a:lnTo>
                    <a:pt x="108" y="187"/>
                  </a:lnTo>
                  <a:lnTo>
                    <a:pt x="109" y="186"/>
                  </a:lnTo>
                  <a:lnTo>
                    <a:pt x="110" y="185"/>
                  </a:lnTo>
                  <a:lnTo>
                    <a:pt x="111" y="185"/>
                  </a:lnTo>
                  <a:lnTo>
                    <a:pt x="112" y="184"/>
                  </a:lnTo>
                  <a:lnTo>
                    <a:pt x="115" y="184"/>
                  </a:lnTo>
                  <a:lnTo>
                    <a:pt x="117" y="183"/>
                  </a:lnTo>
                  <a:lnTo>
                    <a:pt x="118" y="183"/>
                  </a:lnTo>
                  <a:lnTo>
                    <a:pt x="119" y="182"/>
                  </a:lnTo>
                  <a:lnTo>
                    <a:pt x="120" y="180"/>
                  </a:lnTo>
                  <a:lnTo>
                    <a:pt x="123" y="179"/>
                  </a:lnTo>
                  <a:lnTo>
                    <a:pt x="124" y="178"/>
                  </a:lnTo>
                  <a:lnTo>
                    <a:pt x="123" y="177"/>
                  </a:lnTo>
                  <a:lnTo>
                    <a:pt x="123" y="176"/>
                  </a:lnTo>
                  <a:lnTo>
                    <a:pt x="121" y="174"/>
                  </a:lnTo>
                  <a:lnTo>
                    <a:pt x="121" y="171"/>
                  </a:lnTo>
                  <a:lnTo>
                    <a:pt x="120" y="170"/>
                  </a:lnTo>
                  <a:lnTo>
                    <a:pt x="119" y="166"/>
                  </a:lnTo>
                  <a:lnTo>
                    <a:pt x="118" y="165"/>
                  </a:lnTo>
                  <a:lnTo>
                    <a:pt x="118" y="163"/>
                  </a:lnTo>
                  <a:lnTo>
                    <a:pt x="117" y="162"/>
                  </a:lnTo>
                  <a:lnTo>
                    <a:pt x="117" y="161"/>
                  </a:lnTo>
                  <a:lnTo>
                    <a:pt x="117" y="160"/>
                  </a:lnTo>
                  <a:lnTo>
                    <a:pt x="116" y="160"/>
                  </a:lnTo>
                  <a:lnTo>
                    <a:pt x="116" y="158"/>
                  </a:lnTo>
                  <a:lnTo>
                    <a:pt x="115" y="158"/>
                  </a:lnTo>
                  <a:lnTo>
                    <a:pt x="112" y="151"/>
                  </a:lnTo>
                  <a:lnTo>
                    <a:pt x="112" y="150"/>
                  </a:lnTo>
                  <a:lnTo>
                    <a:pt x="113" y="150"/>
                  </a:lnTo>
                  <a:lnTo>
                    <a:pt x="117" y="148"/>
                  </a:lnTo>
                  <a:lnTo>
                    <a:pt x="118" y="148"/>
                  </a:lnTo>
                  <a:lnTo>
                    <a:pt x="118" y="146"/>
                  </a:lnTo>
                  <a:lnTo>
                    <a:pt x="119" y="146"/>
                  </a:lnTo>
                  <a:lnTo>
                    <a:pt x="120" y="145"/>
                  </a:lnTo>
                  <a:lnTo>
                    <a:pt x="123" y="143"/>
                  </a:lnTo>
                  <a:lnTo>
                    <a:pt x="125" y="141"/>
                  </a:lnTo>
                  <a:lnTo>
                    <a:pt x="125" y="140"/>
                  </a:lnTo>
                  <a:lnTo>
                    <a:pt x="126" y="140"/>
                  </a:lnTo>
                  <a:lnTo>
                    <a:pt x="126" y="138"/>
                  </a:lnTo>
                  <a:lnTo>
                    <a:pt x="127" y="138"/>
                  </a:lnTo>
                  <a:lnTo>
                    <a:pt x="127" y="137"/>
                  </a:lnTo>
                  <a:lnTo>
                    <a:pt x="128" y="137"/>
                  </a:lnTo>
                  <a:lnTo>
                    <a:pt x="130" y="134"/>
                  </a:lnTo>
                  <a:lnTo>
                    <a:pt x="133" y="133"/>
                  </a:lnTo>
                  <a:lnTo>
                    <a:pt x="133" y="132"/>
                  </a:lnTo>
                  <a:lnTo>
                    <a:pt x="135" y="131"/>
                  </a:lnTo>
                  <a:lnTo>
                    <a:pt x="136" y="131"/>
                  </a:lnTo>
                  <a:lnTo>
                    <a:pt x="137" y="131"/>
                  </a:lnTo>
                  <a:lnTo>
                    <a:pt x="138" y="131"/>
                  </a:lnTo>
                  <a:lnTo>
                    <a:pt x="141" y="129"/>
                  </a:lnTo>
                  <a:lnTo>
                    <a:pt x="142" y="129"/>
                  </a:lnTo>
                  <a:lnTo>
                    <a:pt x="143" y="128"/>
                  </a:lnTo>
                  <a:lnTo>
                    <a:pt x="144" y="128"/>
                  </a:lnTo>
                  <a:lnTo>
                    <a:pt x="145" y="127"/>
                  </a:lnTo>
                  <a:lnTo>
                    <a:pt x="146" y="126"/>
                  </a:lnTo>
                  <a:lnTo>
                    <a:pt x="149" y="125"/>
                  </a:lnTo>
                  <a:lnTo>
                    <a:pt x="149" y="124"/>
                  </a:lnTo>
                  <a:lnTo>
                    <a:pt x="150" y="124"/>
                  </a:lnTo>
                  <a:lnTo>
                    <a:pt x="151" y="123"/>
                  </a:lnTo>
                  <a:lnTo>
                    <a:pt x="152" y="123"/>
                  </a:lnTo>
                  <a:lnTo>
                    <a:pt x="153" y="123"/>
                  </a:lnTo>
                  <a:lnTo>
                    <a:pt x="154" y="123"/>
                  </a:lnTo>
                  <a:lnTo>
                    <a:pt x="157" y="123"/>
                  </a:lnTo>
                  <a:lnTo>
                    <a:pt x="158" y="123"/>
                  </a:lnTo>
                  <a:lnTo>
                    <a:pt x="159" y="121"/>
                  </a:lnTo>
                  <a:lnTo>
                    <a:pt x="161" y="121"/>
                  </a:lnTo>
                  <a:lnTo>
                    <a:pt x="161" y="120"/>
                  </a:lnTo>
                  <a:lnTo>
                    <a:pt x="162" y="120"/>
                  </a:lnTo>
                  <a:lnTo>
                    <a:pt x="163" y="120"/>
                  </a:lnTo>
                  <a:lnTo>
                    <a:pt x="166" y="119"/>
                  </a:lnTo>
                  <a:lnTo>
                    <a:pt x="167" y="118"/>
                  </a:lnTo>
                  <a:lnTo>
                    <a:pt x="169" y="118"/>
                  </a:lnTo>
                  <a:lnTo>
                    <a:pt x="169" y="117"/>
                  </a:lnTo>
                  <a:lnTo>
                    <a:pt x="171" y="117"/>
                  </a:lnTo>
                  <a:lnTo>
                    <a:pt x="172" y="116"/>
                  </a:lnTo>
                  <a:lnTo>
                    <a:pt x="175" y="114"/>
                  </a:lnTo>
                  <a:lnTo>
                    <a:pt x="176" y="114"/>
                  </a:lnTo>
                  <a:lnTo>
                    <a:pt x="180" y="111"/>
                  </a:lnTo>
                  <a:lnTo>
                    <a:pt x="182" y="110"/>
                  </a:lnTo>
                  <a:lnTo>
                    <a:pt x="183" y="109"/>
                  </a:lnTo>
                  <a:lnTo>
                    <a:pt x="184" y="109"/>
                  </a:lnTo>
                  <a:lnTo>
                    <a:pt x="184" y="108"/>
                  </a:lnTo>
                  <a:lnTo>
                    <a:pt x="185" y="107"/>
                  </a:lnTo>
                  <a:lnTo>
                    <a:pt x="186" y="106"/>
                  </a:lnTo>
                  <a:lnTo>
                    <a:pt x="187" y="104"/>
                  </a:lnTo>
                  <a:lnTo>
                    <a:pt x="188" y="103"/>
                  </a:lnTo>
                  <a:lnTo>
                    <a:pt x="189" y="101"/>
                  </a:lnTo>
                  <a:lnTo>
                    <a:pt x="191" y="101"/>
                  </a:lnTo>
                  <a:lnTo>
                    <a:pt x="192" y="99"/>
                  </a:lnTo>
                  <a:lnTo>
                    <a:pt x="193" y="99"/>
                  </a:lnTo>
                  <a:lnTo>
                    <a:pt x="193" y="98"/>
                  </a:lnTo>
                  <a:lnTo>
                    <a:pt x="196" y="93"/>
                  </a:lnTo>
                  <a:lnTo>
                    <a:pt x="197" y="93"/>
                  </a:lnTo>
                  <a:lnTo>
                    <a:pt x="199" y="92"/>
                  </a:lnTo>
                  <a:lnTo>
                    <a:pt x="199" y="91"/>
                  </a:lnTo>
                  <a:lnTo>
                    <a:pt x="197" y="91"/>
                  </a:lnTo>
                  <a:lnTo>
                    <a:pt x="197" y="90"/>
                  </a:lnTo>
                  <a:lnTo>
                    <a:pt x="196" y="90"/>
                  </a:lnTo>
                  <a:lnTo>
                    <a:pt x="196" y="89"/>
                  </a:lnTo>
                  <a:lnTo>
                    <a:pt x="195" y="89"/>
                  </a:lnTo>
                  <a:lnTo>
                    <a:pt x="194" y="87"/>
                  </a:lnTo>
                  <a:lnTo>
                    <a:pt x="192" y="86"/>
                  </a:lnTo>
                  <a:lnTo>
                    <a:pt x="189" y="85"/>
                  </a:lnTo>
                  <a:lnTo>
                    <a:pt x="188" y="84"/>
                  </a:lnTo>
                  <a:lnTo>
                    <a:pt x="186" y="83"/>
                  </a:lnTo>
                  <a:lnTo>
                    <a:pt x="184" y="81"/>
                  </a:lnTo>
                  <a:lnTo>
                    <a:pt x="180" y="78"/>
                  </a:lnTo>
                  <a:lnTo>
                    <a:pt x="178" y="76"/>
                  </a:lnTo>
                  <a:lnTo>
                    <a:pt x="175" y="75"/>
                  </a:lnTo>
                  <a:lnTo>
                    <a:pt x="176" y="74"/>
                  </a:lnTo>
                  <a:lnTo>
                    <a:pt x="176" y="73"/>
                  </a:lnTo>
                  <a:lnTo>
                    <a:pt x="176" y="72"/>
                  </a:lnTo>
                  <a:lnTo>
                    <a:pt x="176" y="70"/>
                  </a:lnTo>
                  <a:lnTo>
                    <a:pt x="177" y="69"/>
                  </a:lnTo>
                  <a:lnTo>
                    <a:pt x="178" y="68"/>
                  </a:lnTo>
                  <a:lnTo>
                    <a:pt x="178" y="67"/>
                  </a:lnTo>
                  <a:lnTo>
                    <a:pt x="179" y="66"/>
                  </a:lnTo>
                  <a:lnTo>
                    <a:pt x="180" y="65"/>
                  </a:lnTo>
                  <a:lnTo>
                    <a:pt x="180" y="64"/>
                  </a:lnTo>
                  <a:lnTo>
                    <a:pt x="182" y="62"/>
                  </a:lnTo>
                  <a:lnTo>
                    <a:pt x="182" y="61"/>
                  </a:lnTo>
                  <a:lnTo>
                    <a:pt x="182" y="60"/>
                  </a:lnTo>
                  <a:lnTo>
                    <a:pt x="183" y="60"/>
                  </a:lnTo>
                  <a:lnTo>
                    <a:pt x="184" y="59"/>
                  </a:lnTo>
                  <a:lnTo>
                    <a:pt x="184" y="58"/>
                  </a:lnTo>
                  <a:lnTo>
                    <a:pt x="185" y="58"/>
                  </a:lnTo>
                  <a:lnTo>
                    <a:pt x="187" y="57"/>
                  </a:lnTo>
                  <a:lnTo>
                    <a:pt x="188" y="56"/>
                  </a:lnTo>
                  <a:lnTo>
                    <a:pt x="189" y="55"/>
                  </a:lnTo>
                  <a:lnTo>
                    <a:pt x="191" y="53"/>
                  </a:lnTo>
                  <a:lnTo>
                    <a:pt x="192" y="53"/>
                  </a:lnTo>
                  <a:lnTo>
                    <a:pt x="193" y="52"/>
                  </a:lnTo>
                  <a:lnTo>
                    <a:pt x="193" y="51"/>
                  </a:lnTo>
                  <a:lnTo>
                    <a:pt x="193" y="50"/>
                  </a:lnTo>
                  <a:lnTo>
                    <a:pt x="194" y="50"/>
                  </a:lnTo>
                  <a:lnTo>
                    <a:pt x="194" y="49"/>
                  </a:lnTo>
                  <a:lnTo>
                    <a:pt x="194" y="48"/>
                  </a:lnTo>
                  <a:lnTo>
                    <a:pt x="195" y="47"/>
                  </a:lnTo>
                  <a:lnTo>
                    <a:pt x="196" y="44"/>
                  </a:lnTo>
                  <a:lnTo>
                    <a:pt x="196" y="43"/>
                  </a:lnTo>
                  <a:lnTo>
                    <a:pt x="197" y="42"/>
                  </a:lnTo>
                  <a:lnTo>
                    <a:pt x="197" y="40"/>
                  </a:lnTo>
                  <a:lnTo>
                    <a:pt x="197" y="39"/>
                  </a:lnTo>
                  <a:lnTo>
                    <a:pt x="199" y="39"/>
                  </a:lnTo>
                  <a:lnTo>
                    <a:pt x="199" y="38"/>
                  </a:lnTo>
                  <a:lnTo>
                    <a:pt x="200" y="38"/>
                  </a:lnTo>
                  <a:lnTo>
                    <a:pt x="201" y="36"/>
                  </a:lnTo>
                  <a:lnTo>
                    <a:pt x="202" y="36"/>
                  </a:lnTo>
                  <a:lnTo>
                    <a:pt x="203" y="36"/>
                  </a:lnTo>
                  <a:lnTo>
                    <a:pt x="203" y="35"/>
                  </a:lnTo>
                  <a:lnTo>
                    <a:pt x="204" y="34"/>
                  </a:lnTo>
                  <a:lnTo>
                    <a:pt x="205" y="33"/>
                  </a:lnTo>
                  <a:lnTo>
                    <a:pt x="205" y="32"/>
                  </a:lnTo>
                  <a:lnTo>
                    <a:pt x="209" y="28"/>
                  </a:lnTo>
                  <a:lnTo>
                    <a:pt x="211" y="26"/>
                  </a:lnTo>
                  <a:lnTo>
                    <a:pt x="211" y="25"/>
                  </a:lnTo>
                  <a:lnTo>
                    <a:pt x="212" y="24"/>
                  </a:lnTo>
                  <a:lnTo>
                    <a:pt x="213" y="23"/>
                  </a:lnTo>
                  <a:lnTo>
                    <a:pt x="217" y="19"/>
                  </a:lnTo>
                  <a:lnTo>
                    <a:pt x="217" y="18"/>
                  </a:lnTo>
                  <a:lnTo>
                    <a:pt x="218" y="18"/>
                  </a:lnTo>
                  <a:lnTo>
                    <a:pt x="218" y="17"/>
                  </a:lnTo>
                  <a:lnTo>
                    <a:pt x="218" y="15"/>
                  </a:lnTo>
                  <a:lnTo>
                    <a:pt x="218" y="11"/>
                  </a:lnTo>
                  <a:lnTo>
                    <a:pt x="218" y="10"/>
                  </a:lnTo>
                  <a:lnTo>
                    <a:pt x="218" y="9"/>
                  </a:lnTo>
                  <a:lnTo>
                    <a:pt x="218" y="8"/>
                  </a:lnTo>
                  <a:lnTo>
                    <a:pt x="218" y="7"/>
                  </a:lnTo>
                  <a:lnTo>
                    <a:pt x="219" y="6"/>
                  </a:lnTo>
                  <a:lnTo>
                    <a:pt x="219" y="5"/>
                  </a:lnTo>
                  <a:lnTo>
                    <a:pt x="220" y="3"/>
                  </a:lnTo>
                  <a:lnTo>
                    <a:pt x="221" y="3"/>
                  </a:lnTo>
                  <a:lnTo>
                    <a:pt x="221" y="2"/>
                  </a:lnTo>
                  <a:lnTo>
                    <a:pt x="222" y="2"/>
                  </a:lnTo>
                  <a:lnTo>
                    <a:pt x="223" y="2"/>
                  </a:lnTo>
                  <a:lnTo>
                    <a:pt x="223" y="1"/>
                  </a:lnTo>
                  <a:lnTo>
                    <a:pt x="225" y="1"/>
                  </a:lnTo>
                  <a:lnTo>
                    <a:pt x="225" y="0"/>
                  </a:lnTo>
                  <a:lnTo>
                    <a:pt x="226" y="0"/>
                  </a:lnTo>
                  <a:lnTo>
                    <a:pt x="227" y="0"/>
                  </a:lnTo>
                  <a:lnTo>
                    <a:pt x="228" y="0"/>
                  </a:lnTo>
                  <a:lnTo>
                    <a:pt x="229" y="0"/>
                  </a:lnTo>
                  <a:lnTo>
                    <a:pt x="229" y="1"/>
                  </a:lnTo>
                  <a:lnTo>
                    <a:pt x="229" y="2"/>
                  </a:lnTo>
                  <a:lnTo>
                    <a:pt x="229" y="3"/>
                  </a:lnTo>
                  <a:lnTo>
                    <a:pt x="229" y="5"/>
                  </a:lnTo>
                  <a:lnTo>
                    <a:pt x="230" y="5"/>
                  </a:lnTo>
                  <a:lnTo>
                    <a:pt x="231" y="5"/>
                  </a:lnTo>
                  <a:lnTo>
                    <a:pt x="233" y="5"/>
                  </a:lnTo>
                  <a:lnTo>
                    <a:pt x="233" y="6"/>
                  </a:lnTo>
                  <a:lnTo>
                    <a:pt x="233" y="7"/>
                  </a:lnTo>
                  <a:lnTo>
                    <a:pt x="233" y="8"/>
                  </a:lnTo>
                  <a:lnTo>
                    <a:pt x="233" y="9"/>
                  </a:lnTo>
                  <a:lnTo>
                    <a:pt x="234" y="9"/>
                  </a:lnTo>
                  <a:lnTo>
                    <a:pt x="235" y="10"/>
                  </a:lnTo>
                  <a:lnTo>
                    <a:pt x="236" y="10"/>
                  </a:lnTo>
                  <a:lnTo>
                    <a:pt x="237" y="11"/>
                  </a:lnTo>
                  <a:lnTo>
                    <a:pt x="238" y="11"/>
                  </a:lnTo>
                  <a:lnTo>
                    <a:pt x="238" y="13"/>
                  </a:lnTo>
                  <a:lnTo>
                    <a:pt x="239" y="13"/>
                  </a:lnTo>
                  <a:lnTo>
                    <a:pt x="240" y="13"/>
                  </a:lnTo>
                  <a:lnTo>
                    <a:pt x="242" y="13"/>
                  </a:lnTo>
                  <a:lnTo>
                    <a:pt x="243" y="13"/>
                  </a:lnTo>
                  <a:lnTo>
                    <a:pt x="244" y="13"/>
                  </a:lnTo>
                  <a:lnTo>
                    <a:pt x="244" y="14"/>
                  </a:lnTo>
                  <a:lnTo>
                    <a:pt x="245" y="14"/>
                  </a:lnTo>
                  <a:lnTo>
                    <a:pt x="246" y="14"/>
                  </a:lnTo>
                  <a:lnTo>
                    <a:pt x="247" y="14"/>
                  </a:lnTo>
                  <a:lnTo>
                    <a:pt x="248" y="14"/>
                  </a:lnTo>
                  <a:lnTo>
                    <a:pt x="250" y="14"/>
                  </a:lnTo>
                  <a:lnTo>
                    <a:pt x="250" y="15"/>
                  </a:lnTo>
                  <a:lnTo>
                    <a:pt x="250" y="16"/>
                  </a:lnTo>
                  <a:lnTo>
                    <a:pt x="250" y="15"/>
                  </a:lnTo>
                  <a:lnTo>
                    <a:pt x="251" y="15"/>
                  </a:lnTo>
                  <a:lnTo>
                    <a:pt x="252" y="16"/>
                  </a:lnTo>
                  <a:lnTo>
                    <a:pt x="252" y="17"/>
                  </a:lnTo>
                  <a:lnTo>
                    <a:pt x="252" y="18"/>
                  </a:lnTo>
                  <a:lnTo>
                    <a:pt x="253" y="18"/>
                  </a:lnTo>
                  <a:lnTo>
                    <a:pt x="254" y="19"/>
                  </a:lnTo>
                  <a:lnTo>
                    <a:pt x="255" y="19"/>
                  </a:lnTo>
                  <a:lnTo>
                    <a:pt x="256" y="19"/>
                  </a:lnTo>
                  <a:lnTo>
                    <a:pt x="256" y="21"/>
                  </a:lnTo>
                  <a:lnTo>
                    <a:pt x="258" y="21"/>
                  </a:lnTo>
                  <a:lnTo>
                    <a:pt x="259" y="22"/>
                  </a:lnTo>
                  <a:lnTo>
                    <a:pt x="260" y="22"/>
                  </a:lnTo>
                  <a:lnTo>
                    <a:pt x="261" y="23"/>
                  </a:lnTo>
                  <a:lnTo>
                    <a:pt x="262" y="23"/>
                  </a:lnTo>
                  <a:lnTo>
                    <a:pt x="263" y="24"/>
                  </a:lnTo>
                  <a:lnTo>
                    <a:pt x="264" y="25"/>
                  </a:lnTo>
                  <a:lnTo>
                    <a:pt x="264" y="26"/>
                  </a:lnTo>
                  <a:lnTo>
                    <a:pt x="265" y="26"/>
                  </a:lnTo>
                  <a:lnTo>
                    <a:pt x="265" y="27"/>
                  </a:lnTo>
                  <a:lnTo>
                    <a:pt x="265" y="28"/>
                  </a:lnTo>
                  <a:lnTo>
                    <a:pt x="265" y="30"/>
                  </a:lnTo>
                  <a:lnTo>
                    <a:pt x="265" y="31"/>
                  </a:lnTo>
                  <a:lnTo>
                    <a:pt x="267" y="32"/>
                  </a:lnTo>
                  <a:lnTo>
                    <a:pt x="268" y="33"/>
                  </a:lnTo>
                  <a:lnTo>
                    <a:pt x="268" y="34"/>
                  </a:lnTo>
                  <a:lnTo>
                    <a:pt x="269" y="35"/>
                  </a:lnTo>
                  <a:lnTo>
                    <a:pt x="270" y="36"/>
                  </a:lnTo>
                  <a:lnTo>
                    <a:pt x="271" y="35"/>
                  </a:lnTo>
                  <a:lnTo>
                    <a:pt x="272" y="35"/>
                  </a:lnTo>
                  <a:lnTo>
                    <a:pt x="273" y="35"/>
                  </a:lnTo>
                  <a:lnTo>
                    <a:pt x="275" y="35"/>
                  </a:lnTo>
                  <a:lnTo>
                    <a:pt x="276" y="35"/>
                  </a:lnTo>
                  <a:lnTo>
                    <a:pt x="277" y="35"/>
                  </a:lnTo>
                  <a:lnTo>
                    <a:pt x="278" y="35"/>
                  </a:lnTo>
                  <a:lnTo>
                    <a:pt x="279" y="35"/>
                  </a:lnTo>
                  <a:lnTo>
                    <a:pt x="279" y="36"/>
                  </a:lnTo>
                  <a:lnTo>
                    <a:pt x="280" y="36"/>
                  </a:lnTo>
                  <a:lnTo>
                    <a:pt x="281" y="38"/>
                  </a:lnTo>
                  <a:lnTo>
                    <a:pt x="282" y="38"/>
                  </a:lnTo>
                  <a:lnTo>
                    <a:pt x="284" y="39"/>
                  </a:lnTo>
                  <a:lnTo>
                    <a:pt x="285" y="39"/>
                  </a:lnTo>
                  <a:lnTo>
                    <a:pt x="286" y="39"/>
                  </a:lnTo>
                  <a:lnTo>
                    <a:pt x="287" y="39"/>
                  </a:lnTo>
                  <a:lnTo>
                    <a:pt x="287" y="40"/>
                  </a:lnTo>
                  <a:lnTo>
                    <a:pt x="288" y="40"/>
                  </a:lnTo>
                  <a:lnTo>
                    <a:pt x="288" y="41"/>
                  </a:lnTo>
                  <a:lnTo>
                    <a:pt x="289" y="41"/>
                  </a:lnTo>
                  <a:lnTo>
                    <a:pt x="289" y="42"/>
                  </a:lnTo>
                  <a:lnTo>
                    <a:pt x="289" y="43"/>
                  </a:lnTo>
                  <a:lnTo>
                    <a:pt x="290" y="43"/>
                  </a:lnTo>
                  <a:lnTo>
                    <a:pt x="290" y="44"/>
                  </a:lnTo>
                  <a:lnTo>
                    <a:pt x="292" y="44"/>
                  </a:lnTo>
                  <a:lnTo>
                    <a:pt x="292" y="45"/>
                  </a:lnTo>
                  <a:lnTo>
                    <a:pt x="292" y="47"/>
                  </a:lnTo>
                  <a:lnTo>
                    <a:pt x="293" y="47"/>
                  </a:lnTo>
                  <a:lnTo>
                    <a:pt x="293" y="48"/>
                  </a:lnTo>
                  <a:lnTo>
                    <a:pt x="293" y="49"/>
                  </a:lnTo>
                  <a:lnTo>
                    <a:pt x="292" y="50"/>
                  </a:lnTo>
                  <a:lnTo>
                    <a:pt x="292" y="51"/>
                  </a:lnTo>
                  <a:lnTo>
                    <a:pt x="290" y="52"/>
                  </a:lnTo>
                  <a:lnTo>
                    <a:pt x="290" y="53"/>
                  </a:lnTo>
                  <a:lnTo>
                    <a:pt x="289" y="53"/>
                  </a:lnTo>
                  <a:lnTo>
                    <a:pt x="289" y="55"/>
                  </a:lnTo>
                  <a:lnTo>
                    <a:pt x="289" y="56"/>
                  </a:lnTo>
                  <a:lnTo>
                    <a:pt x="289" y="57"/>
                  </a:lnTo>
                  <a:lnTo>
                    <a:pt x="290" y="57"/>
                  </a:lnTo>
                  <a:lnTo>
                    <a:pt x="290" y="58"/>
                  </a:lnTo>
                  <a:lnTo>
                    <a:pt x="292" y="59"/>
                  </a:lnTo>
                  <a:lnTo>
                    <a:pt x="292" y="60"/>
                  </a:lnTo>
                  <a:lnTo>
                    <a:pt x="293" y="60"/>
                  </a:lnTo>
                  <a:lnTo>
                    <a:pt x="294" y="60"/>
                  </a:lnTo>
                  <a:lnTo>
                    <a:pt x="294" y="59"/>
                  </a:lnTo>
                  <a:lnTo>
                    <a:pt x="295" y="59"/>
                  </a:lnTo>
                  <a:lnTo>
                    <a:pt x="296" y="58"/>
                  </a:lnTo>
                  <a:lnTo>
                    <a:pt x="297" y="58"/>
                  </a:lnTo>
                  <a:lnTo>
                    <a:pt x="297" y="57"/>
                  </a:lnTo>
                  <a:lnTo>
                    <a:pt x="298" y="56"/>
                  </a:lnTo>
                  <a:lnTo>
                    <a:pt x="298" y="55"/>
                  </a:lnTo>
                  <a:lnTo>
                    <a:pt x="299" y="53"/>
                  </a:lnTo>
                  <a:lnTo>
                    <a:pt x="299" y="51"/>
                  </a:lnTo>
                  <a:lnTo>
                    <a:pt x="301" y="50"/>
                  </a:lnTo>
                  <a:lnTo>
                    <a:pt x="301" y="49"/>
                  </a:lnTo>
                  <a:lnTo>
                    <a:pt x="301" y="48"/>
                  </a:lnTo>
                  <a:lnTo>
                    <a:pt x="301" y="47"/>
                  </a:lnTo>
                  <a:lnTo>
                    <a:pt x="302" y="47"/>
                  </a:lnTo>
                  <a:lnTo>
                    <a:pt x="302" y="45"/>
                  </a:lnTo>
                  <a:lnTo>
                    <a:pt x="303" y="45"/>
                  </a:lnTo>
                  <a:lnTo>
                    <a:pt x="303" y="44"/>
                  </a:lnTo>
                  <a:lnTo>
                    <a:pt x="304" y="44"/>
                  </a:lnTo>
                  <a:lnTo>
                    <a:pt x="305" y="44"/>
                  </a:lnTo>
                  <a:lnTo>
                    <a:pt x="306" y="44"/>
                  </a:lnTo>
                  <a:lnTo>
                    <a:pt x="307" y="45"/>
                  </a:lnTo>
                  <a:lnTo>
                    <a:pt x="309" y="45"/>
                  </a:lnTo>
                  <a:lnTo>
                    <a:pt x="309" y="47"/>
                  </a:lnTo>
                  <a:lnTo>
                    <a:pt x="310" y="47"/>
                  </a:lnTo>
                  <a:lnTo>
                    <a:pt x="311" y="48"/>
                  </a:lnTo>
                  <a:lnTo>
                    <a:pt x="312" y="48"/>
                  </a:lnTo>
                  <a:lnTo>
                    <a:pt x="312" y="49"/>
                  </a:lnTo>
                  <a:lnTo>
                    <a:pt x="313" y="49"/>
                  </a:lnTo>
                  <a:lnTo>
                    <a:pt x="314" y="49"/>
                  </a:lnTo>
                  <a:lnTo>
                    <a:pt x="314" y="50"/>
                  </a:lnTo>
                  <a:lnTo>
                    <a:pt x="315" y="50"/>
                  </a:lnTo>
                  <a:lnTo>
                    <a:pt x="316" y="50"/>
                  </a:lnTo>
                  <a:lnTo>
                    <a:pt x="316" y="51"/>
                  </a:lnTo>
                  <a:lnTo>
                    <a:pt x="318" y="51"/>
                  </a:lnTo>
                  <a:lnTo>
                    <a:pt x="318" y="52"/>
                  </a:lnTo>
                  <a:lnTo>
                    <a:pt x="316" y="52"/>
                  </a:lnTo>
                  <a:lnTo>
                    <a:pt x="316" y="53"/>
                  </a:lnTo>
                  <a:lnTo>
                    <a:pt x="318" y="53"/>
                  </a:lnTo>
                  <a:lnTo>
                    <a:pt x="318" y="55"/>
                  </a:lnTo>
                  <a:lnTo>
                    <a:pt x="319" y="55"/>
                  </a:lnTo>
                  <a:lnTo>
                    <a:pt x="319" y="56"/>
                  </a:lnTo>
                  <a:lnTo>
                    <a:pt x="320" y="57"/>
                  </a:lnTo>
                  <a:lnTo>
                    <a:pt x="320" y="58"/>
                  </a:lnTo>
                  <a:lnTo>
                    <a:pt x="321" y="58"/>
                  </a:lnTo>
                  <a:lnTo>
                    <a:pt x="321" y="59"/>
                  </a:lnTo>
                  <a:lnTo>
                    <a:pt x="322" y="59"/>
                  </a:lnTo>
                  <a:lnTo>
                    <a:pt x="322" y="60"/>
                  </a:lnTo>
                  <a:lnTo>
                    <a:pt x="322" y="61"/>
                  </a:lnTo>
                  <a:lnTo>
                    <a:pt x="323" y="62"/>
                  </a:lnTo>
                  <a:lnTo>
                    <a:pt x="323" y="64"/>
                  </a:lnTo>
                  <a:lnTo>
                    <a:pt x="324" y="64"/>
                  </a:lnTo>
                  <a:lnTo>
                    <a:pt x="326" y="64"/>
                  </a:lnTo>
                  <a:lnTo>
                    <a:pt x="327" y="64"/>
                  </a:lnTo>
                  <a:lnTo>
                    <a:pt x="328" y="64"/>
                  </a:lnTo>
                  <a:lnTo>
                    <a:pt x="328" y="65"/>
                  </a:lnTo>
                  <a:lnTo>
                    <a:pt x="329" y="65"/>
                  </a:lnTo>
                  <a:lnTo>
                    <a:pt x="330" y="66"/>
                  </a:lnTo>
                  <a:lnTo>
                    <a:pt x="331" y="66"/>
                  </a:lnTo>
                  <a:lnTo>
                    <a:pt x="332" y="66"/>
                  </a:lnTo>
                  <a:lnTo>
                    <a:pt x="334" y="65"/>
                  </a:lnTo>
                  <a:lnTo>
                    <a:pt x="335" y="65"/>
                  </a:lnTo>
                  <a:lnTo>
                    <a:pt x="335" y="66"/>
                  </a:lnTo>
                  <a:lnTo>
                    <a:pt x="336" y="66"/>
                  </a:lnTo>
                  <a:lnTo>
                    <a:pt x="336" y="67"/>
                  </a:lnTo>
                  <a:lnTo>
                    <a:pt x="337" y="67"/>
                  </a:lnTo>
                  <a:lnTo>
                    <a:pt x="337" y="68"/>
                  </a:lnTo>
                  <a:lnTo>
                    <a:pt x="338" y="68"/>
                  </a:lnTo>
                  <a:lnTo>
                    <a:pt x="339" y="68"/>
                  </a:lnTo>
                  <a:lnTo>
                    <a:pt x="339" y="69"/>
                  </a:lnTo>
                  <a:lnTo>
                    <a:pt x="340" y="69"/>
                  </a:lnTo>
                  <a:lnTo>
                    <a:pt x="341" y="69"/>
                  </a:lnTo>
                  <a:lnTo>
                    <a:pt x="341" y="70"/>
                  </a:lnTo>
                  <a:lnTo>
                    <a:pt x="343" y="70"/>
                  </a:lnTo>
                  <a:lnTo>
                    <a:pt x="344" y="70"/>
                  </a:lnTo>
                  <a:lnTo>
                    <a:pt x="345" y="69"/>
                  </a:lnTo>
                  <a:lnTo>
                    <a:pt x="346" y="69"/>
                  </a:lnTo>
                  <a:lnTo>
                    <a:pt x="347" y="69"/>
                  </a:lnTo>
                  <a:lnTo>
                    <a:pt x="348" y="69"/>
                  </a:lnTo>
                  <a:lnTo>
                    <a:pt x="348" y="70"/>
                  </a:lnTo>
                  <a:lnTo>
                    <a:pt x="349" y="70"/>
                  </a:lnTo>
                  <a:lnTo>
                    <a:pt x="349" y="72"/>
                  </a:lnTo>
                  <a:lnTo>
                    <a:pt x="351" y="73"/>
                  </a:lnTo>
                  <a:lnTo>
                    <a:pt x="352" y="74"/>
                  </a:lnTo>
                  <a:lnTo>
                    <a:pt x="352" y="75"/>
                  </a:lnTo>
                  <a:lnTo>
                    <a:pt x="353" y="75"/>
                  </a:lnTo>
                  <a:lnTo>
                    <a:pt x="353" y="76"/>
                  </a:lnTo>
                  <a:lnTo>
                    <a:pt x="354" y="77"/>
                  </a:lnTo>
                  <a:lnTo>
                    <a:pt x="355" y="77"/>
                  </a:lnTo>
                  <a:lnTo>
                    <a:pt x="356" y="77"/>
                  </a:lnTo>
                  <a:lnTo>
                    <a:pt x="356" y="78"/>
                  </a:lnTo>
                  <a:lnTo>
                    <a:pt x="357" y="78"/>
                  </a:lnTo>
                  <a:lnTo>
                    <a:pt x="357" y="80"/>
                  </a:lnTo>
                  <a:lnTo>
                    <a:pt x="357" y="81"/>
                  </a:lnTo>
                  <a:lnTo>
                    <a:pt x="358" y="82"/>
                  </a:lnTo>
                  <a:lnTo>
                    <a:pt x="358" y="83"/>
                  </a:lnTo>
                  <a:lnTo>
                    <a:pt x="358" y="84"/>
                  </a:lnTo>
                  <a:lnTo>
                    <a:pt x="357" y="85"/>
                  </a:lnTo>
                  <a:lnTo>
                    <a:pt x="357" y="86"/>
                  </a:lnTo>
                  <a:lnTo>
                    <a:pt x="357" y="87"/>
                  </a:lnTo>
                  <a:lnTo>
                    <a:pt x="357" y="89"/>
                  </a:lnTo>
                  <a:lnTo>
                    <a:pt x="357" y="90"/>
                  </a:lnTo>
                  <a:lnTo>
                    <a:pt x="357" y="91"/>
                  </a:lnTo>
                  <a:lnTo>
                    <a:pt x="357" y="92"/>
                  </a:lnTo>
                  <a:lnTo>
                    <a:pt x="357" y="93"/>
                  </a:lnTo>
                  <a:lnTo>
                    <a:pt x="357" y="94"/>
                  </a:lnTo>
                  <a:lnTo>
                    <a:pt x="358" y="94"/>
                  </a:lnTo>
                  <a:lnTo>
                    <a:pt x="360" y="94"/>
                  </a:lnTo>
                  <a:lnTo>
                    <a:pt x="361" y="94"/>
                  </a:lnTo>
                  <a:lnTo>
                    <a:pt x="362" y="94"/>
                  </a:lnTo>
                  <a:lnTo>
                    <a:pt x="363" y="93"/>
                  </a:lnTo>
                  <a:lnTo>
                    <a:pt x="364" y="93"/>
                  </a:lnTo>
                  <a:lnTo>
                    <a:pt x="365" y="93"/>
                  </a:lnTo>
                  <a:lnTo>
                    <a:pt x="366" y="93"/>
                  </a:lnTo>
                  <a:lnTo>
                    <a:pt x="368" y="92"/>
                  </a:lnTo>
                  <a:lnTo>
                    <a:pt x="370" y="91"/>
                  </a:lnTo>
                  <a:lnTo>
                    <a:pt x="370" y="90"/>
                  </a:lnTo>
                  <a:lnTo>
                    <a:pt x="371" y="90"/>
                  </a:lnTo>
                  <a:lnTo>
                    <a:pt x="372" y="90"/>
                  </a:lnTo>
                  <a:lnTo>
                    <a:pt x="373" y="91"/>
                  </a:lnTo>
                  <a:lnTo>
                    <a:pt x="374" y="91"/>
                  </a:lnTo>
                  <a:lnTo>
                    <a:pt x="375" y="92"/>
                  </a:lnTo>
                  <a:lnTo>
                    <a:pt x="377" y="92"/>
                  </a:lnTo>
                  <a:lnTo>
                    <a:pt x="378" y="93"/>
                  </a:lnTo>
                  <a:lnTo>
                    <a:pt x="378" y="94"/>
                  </a:lnTo>
                  <a:lnTo>
                    <a:pt x="379" y="94"/>
                  </a:lnTo>
                  <a:lnTo>
                    <a:pt x="379" y="95"/>
                  </a:lnTo>
                  <a:lnTo>
                    <a:pt x="380" y="95"/>
                  </a:lnTo>
                  <a:lnTo>
                    <a:pt x="381" y="95"/>
                  </a:lnTo>
                  <a:lnTo>
                    <a:pt x="382" y="97"/>
                  </a:lnTo>
                  <a:lnTo>
                    <a:pt x="383" y="97"/>
                  </a:lnTo>
                  <a:lnTo>
                    <a:pt x="385" y="97"/>
                  </a:lnTo>
                  <a:lnTo>
                    <a:pt x="386" y="97"/>
                  </a:lnTo>
                  <a:lnTo>
                    <a:pt x="387" y="97"/>
                  </a:lnTo>
                  <a:lnTo>
                    <a:pt x="387" y="95"/>
                  </a:lnTo>
                  <a:lnTo>
                    <a:pt x="388" y="95"/>
                  </a:lnTo>
                  <a:lnTo>
                    <a:pt x="388" y="94"/>
                  </a:lnTo>
                  <a:lnTo>
                    <a:pt x="389" y="94"/>
                  </a:lnTo>
                  <a:lnTo>
                    <a:pt x="389" y="93"/>
                  </a:lnTo>
                  <a:lnTo>
                    <a:pt x="390" y="93"/>
                  </a:lnTo>
                  <a:lnTo>
                    <a:pt x="391" y="92"/>
                  </a:lnTo>
                  <a:lnTo>
                    <a:pt x="395" y="91"/>
                  </a:lnTo>
                  <a:lnTo>
                    <a:pt x="397" y="90"/>
                  </a:lnTo>
                  <a:lnTo>
                    <a:pt x="398" y="89"/>
                  </a:lnTo>
                  <a:lnTo>
                    <a:pt x="399" y="89"/>
                  </a:lnTo>
                  <a:lnTo>
                    <a:pt x="400" y="89"/>
                  </a:lnTo>
                  <a:lnTo>
                    <a:pt x="402" y="89"/>
                  </a:lnTo>
                  <a:lnTo>
                    <a:pt x="403" y="89"/>
                  </a:lnTo>
                  <a:lnTo>
                    <a:pt x="404" y="89"/>
                  </a:lnTo>
                  <a:lnTo>
                    <a:pt x="405" y="90"/>
                  </a:lnTo>
                  <a:lnTo>
                    <a:pt x="405" y="91"/>
                  </a:lnTo>
                  <a:lnTo>
                    <a:pt x="406" y="91"/>
                  </a:lnTo>
                  <a:lnTo>
                    <a:pt x="407" y="92"/>
                  </a:lnTo>
                  <a:lnTo>
                    <a:pt x="409" y="94"/>
                  </a:lnTo>
                  <a:lnTo>
                    <a:pt x="411" y="94"/>
                  </a:lnTo>
                  <a:lnTo>
                    <a:pt x="411" y="95"/>
                  </a:lnTo>
                  <a:lnTo>
                    <a:pt x="412" y="97"/>
                  </a:lnTo>
                  <a:lnTo>
                    <a:pt x="413" y="99"/>
                  </a:lnTo>
                  <a:lnTo>
                    <a:pt x="415" y="100"/>
                  </a:lnTo>
                  <a:lnTo>
                    <a:pt x="415" y="101"/>
                  </a:lnTo>
                  <a:lnTo>
                    <a:pt x="416" y="101"/>
                  </a:lnTo>
                  <a:lnTo>
                    <a:pt x="417" y="102"/>
                  </a:lnTo>
                  <a:lnTo>
                    <a:pt x="419" y="103"/>
                  </a:lnTo>
                  <a:lnTo>
                    <a:pt x="420" y="103"/>
                  </a:lnTo>
                  <a:lnTo>
                    <a:pt x="421" y="103"/>
                  </a:lnTo>
                  <a:lnTo>
                    <a:pt x="421" y="104"/>
                  </a:lnTo>
                  <a:lnTo>
                    <a:pt x="422" y="104"/>
                  </a:lnTo>
                  <a:lnTo>
                    <a:pt x="423" y="106"/>
                  </a:lnTo>
                  <a:lnTo>
                    <a:pt x="423" y="107"/>
                  </a:lnTo>
                  <a:lnTo>
                    <a:pt x="424" y="107"/>
                  </a:lnTo>
                  <a:lnTo>
                    <a:pt x="424" y="108"/>
                  </a:lnTo>
                  <a:lnTo>
                    <a:pt x="424" y="109"/>
                  </a:lnTo>
                  <a:lnTo>
                    <a:pt x="425" y="109"/>
                  </a:lnTo>
                  <a:lnTo>
                    <a:pt x="425" y="110"/>
                  </a:lnTo>
                  <a:lnTo>
                    <a:pt x="427" y="110"/>
                  </a:lnTo>
                  <a:lnTo>
                    <a:pt x="427" y="111"/>
                  </a:lnTo>
                  <a:lnTo>
                    <a:pt x="428" y="111"/>
                  </a:lnTo>
                  <a:lnTo>
                    <a:pt x="428" y="112"/>
                  </a:lnTo>
                  <a:lnTo>
                    <a:pt x="429" y="112"/>
                  </a:lnTo>
                  <a:lnTo>
                    <a:pt x="429" y="114"/>
                  </a:lnTo>
                  <a:lnTo>
                    <a:pt x="430" y="114"/>
                  </a:lnTo>
                  <a:lnTo>
                    <a:pt x="430" y="115"/>
                  </a:lnTo>
                  <a:lnTo>
                    <a:pt x="431" y="115"/>
                  </a:lnTo>
                  <a:lnTo>
                    <a:pt x="432" y="115"/>
                  </a:lnTo>
                  <a:lnTo>
                    <a:pt x="432" y="116"/>
                  </a:lnTo>
                  <a:lnTo>
                    <a:pt x="433" y="116"/>
                  </a:lnTo>
                  <a:lnTo>
                    <a:pt x="434" y="116"/>
                  </a:lnTo>
                  <a:lnTo>
                    <a:pt x="436" y="116"/>
                  </a:lnTo>
                  <a:lnTo>
                    <a:pt x="438" y="117"/>
                  </a:lnTo>
                  <a:lnTo>
                    <a:pt x="439" y="117"/>
                  </a:lnTo>
                  <a:lnTo>
                    <a:pt x="440" y="118"/>
                  </a:lnTo>
                  <a:lnTo>
                    <a:pt x="441" y="119"/>
                  </a:lnTo>
                  <a:lnTo>
                    <a:pt x="442" y="119"/>
                  </a:lnTo>
                  <a:lnTo>
                    <a:pt x="444" y="119"/>
                  </a:lnTo>
                  <a:lnTo>
                    <a:pt x="445" y="119"/>
                  </a:lnTo>
                  <a:lnTo>
                    <a:pt x="445" y="120"/>
                  </a:lnTo>
                  <a:lnTo>
                    <a:pt x="446" y="119"/>
                  </a:lnTo>
                  <a:lnTo>
                    <a:pt x="447" y="119"/>
                  </a:lnTo>
                  <a:lnTo>
                    <a:pt x="447" y="118"/>
                  </a:lnTo>
                  <a:lnTo>
                    <a:pt x="447" y="117"/>
                  </a:lnTo>
                  <a:lnTo>
                    <a:pt x="448" y="116"/>
                  </a:lnTo>
                  <a:lnTo>
                    <a:pt x="448" y="115"/>
                  </a:lnTo>
                  <a:lnTo>
                    <a:pt x="448" y="114"/>
                  </a:lnTo>
                  <a:lnTo>
                    <a:pt x="448" y="112"/>
                  </a:lnTo>
                  <a:lnTo>
                    <a:pt x="448" y="110"/>
                  </a:lnTo>
                  <a:lnTo>
                    <a:pt x="448" y="109"/>
                  </a:lnTo>
                  <a:lnTo>
                    <a:pt x="449" y="109"/>
                  </a:lnTo>
                  <a:lnTo>
                    <a:pt x="449" y="108"/>
                  </a:lnTo>
                  <a:lnTo>
                    <a:pt x="449" y="107"/>
                  </a:lnTo>
                  <a:lnTo>
                    <a:pt x="450" y="107"/>
                  </a:lnTo>
                  <a:lnTo>
                    <a:pt x="450" y="106"/>
                  </a:lnTo>
                  <a:lnTo>
                    <a:pt x="451" y="106"/>
                  </a:lnTo>
                  <a:lnTo>
                    <a:pt x="453" y="106"/>
                  </a:lnTo>
                  <a:lnTo>
                    <a:pt x="453" y="104"/>
                  </a:lnTo>
                  <a:lnTo>
                    <a:pt x="454" y="104"/>
                  </a:lnTo>
                  <a:lnTo>
                    <a:pt x="455" y="104"/>
                  </a:lnTo>
                  <a:lnTo>
                    <a:pt x="456" y="104"/>
                  </a:lnTo>
                  <a:lnTo>
                    <a:pt x="456" y="103"/>
                  </a:lnTo>
                  <a:lnTo>
                    <a:pt x="457" y="103"/>
                  </a:lnTo>
                  <a:lnTo>
                    <a:pt x="457" y="102"/>
                  </a:lnTo>
                  <a:lnTo>
                    <a:pt x="457" y="101"/>
                  </a:lnTo>
                  <a:lnTo>
                    <a:pt x="457" y="100"/>
                  </a:lnTo>
                  <a:lnTo>
                    <a:pt x="458" y="100"/>
                  </a:lnTo>
                  <a:lnTo>
                    <a:pt x="458" y="99"/>
                  </a:lnTo>
                  <a:lnTo>
                    <a:pt x="459" y="99"/>
                  </a:lnTo>
                  <a:lnTo>
                    <a:pt x="461" y="99"/>
                  </a:lnTo>
                  <a:lnTo>
                    <a:pt x="461" y="100"/>
                  </a:lnTo>
                  <a:lnTo>
                    <a:pt x="461" y="101"/>
                  </a:lnTo>
                  <a:lnTo>
                    <a:pt x="462" y="102"/>
                  </a:lnTo>
                  <a:lnTo>
                    <a:pt x="463" y="103"/>
                  </a:lnTo>
                  <a:lnTo>
                    <a:pt x="464" y="103"/>
                  </a:lnTo>
                  <a:lnTo>
                    <a:pt x="464" y="104"/>
                  </a:lnTo>
                  <a:lnTo>
                    <a:pt x="465" y="104"/>
                  </a:lnTo>
                  <a:lnTo>
                    <a:pt x="466" y="104"/>
                  </a:lnTo>
                  <a:lnTo>
                    <a:pt x="467" y="106"/>
                  </a:lnTo>
                  <a:lnTo>
                    <a:pt x="468" y="107"/>
                  </a:lnTo>
                  <a:lnTo>
                    <a:pt x="470" y="107"/>
                  </a:lnTo>
                  <a:lnTo>
                    <a:pt x="471" y="108"/>
                  </a:lnTo>
                  <a:lnTo>
                    <a:pt x="471" y="109"/>
                  </a:lnTo>
                  <a:lnTo>
                    <a:pt x="471" y="110"/>
                  </a:lnTo>
                  <a:lnTo>
                    <a:pt x="471" y="111"/>
                  </a:lnTo>
                  <a:lnTo>
                    <a:pt x="471" y="112"/>
                  </a:lnTo>
                  <a:lnTo>
                    <a:pt x="471" y="114"/>
                  </a:lnTo>
                  <a:lnTo>
                    <a:pt x="471" y="115"/>
                  </a:lnTo>
                  <a:lnTo>
                    <a:pt x="471" y="116"/>
                  </a:lnTo>
                  <a:lnTo>
                    <a:pt x="472" y="117"/>
                  </a:lnTo>
                  <a:lnTo>
                    <a:pt x="473" y="117"/>
                  </a:lnTo>
                  <a:lnTo>
                    <a:pt x="474" y="117"/>
                  </a:lnTo>
                  <a:lnTo>
                    <a:pt x="475" y="118"/>
                  </a:lnTo>
                  <a:lnTo>
                    <a:pt x="476" y="118"/>
                  </a:lnTo>
                  <a:lnTo>
                    <a:pt x="476" y="119"/>
                  </a:lnTo>
                  <a:lnTo>
                    <a:pt x="478" y="119"/>
                  </a:lnTo>
                  <a:lnTo>
                    <a:pt x="478" y="120"/>
                  </a:lnTo>
                  <a:lnTo>
                    <a:pt x="478" y="121"/>
                  </a:lnTo>
                  <a:lnTo>
                    <a:pt x="476" y="121"/>
                  </a:lnTo>
                  <a:lnTo>
                    <a:pt x="476" y="123"/>
                  </a:lnTo>
                  <a:lnTo>
                    <a:pt x="475" y="124"/>
                  </a:lnTo>
                  <a:lnTo>
                    <a:pt x="474" y="125"/>
                  </a:lnTo>
                  <a:lnTo>
                    <a:pt x="474" y="126"/>
                  </a:lnTo>
                  <a:lnTo>
                    <a:pt x="473" y="127"/>
                  </a:lnTo>
                  <a:lnTo>
                    <a:pt x="473" y="128"/>
                  </a:lnTo>
                  <a:lnTo>
                    <a:pt x="472" y="128"/>
                  </a:lnTo>
                  <a:lnTo>
                    <a:pt x="472" y="129"/>
                  </a:lnTo>
                  <a:lnTo>
                    <a:pt x="471" y="129"/>
                  </a:lnTo>
                  <a:lnTo>
                    <a:pt x="471" y="131"/>
                  </a:lnTo>
                  <a:lnTo>
                    <a:pt x="471" y="132"/>
                  </a:lnTo>
                  <a:lnTo>
                    <a:pt x="470" y="132"/>
                  </a:lnTo>
                  <a:lnTo>
                    <a:pt x="470" y="133"/>
                  </a:lnTo>
                  <a:lnTo>
                    <a:pt x="470" y="134"/>
                  </a:lnTo>
                  <a:lnTo>
                    <a:pt x="470" y="135"/>
                  </a:lnTo>
                  <a:lnTo>
                    <a:pt x="471" y="135"/>
                  </a:lnTo>
                  <a:lnTo>
                    <a:pt x="472" y="136"/>
                  </a:lnTo>
                  <a:lnTo>
                    <a:pt x="473" y="136"/>
                  </a:lnTo>
                  <a:lnTo>
                    <a:pt x="473" y="137"/>
                  </a:lnTo>
                  <a:lnTo>
                    <a:pt x="474" y="137"/>
                  </a:lnTo>
                  <a:lnTo>
                    <a:pt x="474" y="138"/>
                  </a:lnTo>
                  <a:lnTo>
                    <a:pt x="475" y="140"/>
                  </a:lnTo>
                  <a:lnTo>
                    <a:pt x="475" y="141"/>
                  </a:lnTo>
                  <a:lnTo>
                    <a:pt x="474" y="141"/>
                  </a:lnTo>
                  <a:lnTo>
                    <a:pt x="473" y="142"/>
                  </a:lnTo>
                  <a:lnTo>
                    <a:pt x="472" y="142"/>
                  </a:lnTo>
                  <a:lnTo>
                    <a:pt x="472" y="143"/>
                  </a:lnTo>
                  <a:lnTo>
                    <a:pt x="471" y="143"/>
                  </a:lnTo>
                  <a:lnTo>
                    <a:pt x="470" y="143"/>
                  </a:lnTo>
                  <a:lnTo>
                    <a:pt x="470" y="144"/>
                  </a:lnTo>
                  <a:lnTo>
                    <a:pt x="468" y="144"/>
                  </a:lnTo>
                  <a:lnTo>
                    <a:pt x="468" y="145"/>
                  </a:lnTo>
                  <a:lnTo>
                    <a:pt x="468" y="146"/>
                  </a:lnTo>
                  <a:lnTo>
                    <a:pt x="468" y="148"/>
                  </a:lnTo>
                  <a:lnTo>
                    <a:pt x="468" y="149"/>
                  </a:lnTo>
                  <a:lnTo>
                    <a:pt x="467" y="150"/>
                  </a:lnTo>
                  <a:lnTo>
                    <a:pt x="467" y="151"/>
                  </a:lnTo>
                  <a:lnTo>
                    <a:pt x="467" y="152"/>
                  </a:lnTo>
                  <a:lnTo>
                    <a:pt x="466" y="153"/>
                  </a:lnTo>
                  <a:lnTo>
                    <a:pt x="465" y="154"/>
                  </a:lnTo>
                  <a:lnTo>
                    <a:pt x="465" y="156"/>
                  </a:lnTo>
                  <a:lnTo>
                    <a:pt x="464" y="156"/>
                  </a:lnTo>
                  <a:lnTo>
                    <a:pt x="463" y="157"/>
                  </a:lnTo>
                  <a:lnTo>
                    <a:pt x="462" y="158"/>
                  </a:lnTo>
                  <a:lnTo>
                    <a:pt x="462" y="159"/>
                  </a:lnTo>
                  <a:lnTo>
                    <a:pt x="462" y="160"/>
                  </a:lnTo>
                  <a:lnTo>
                    <a:pt x="462" y="161"/>
                  </a:lnTo>
                  <a:lnTo>
                    <a:pt x="463" y="161"/>
                  </a:lnTo>
                  <a:lnTo>
                    <a:pt x="463" y="162"/>
                  </a:lnTo>
                  <a:lnTo>
                    <a:pt x="463" y="163"/>
                  </a:lnTo>
                  <a:lnTo>
                    <a:pt x="463" y="165"/>
                  </a:lnTo>
                  <a:lnTo>
                    <a:pt x="463" y="167"/>
                  </a:lnTo>
                  <a:lnTo>
                    <a:pt x="462" y="167"/>
                  </a:lnTo>
                  <a:lnTo>
                    <a:pt x="461" y="167"/>
                  </a:lnTo>
                  <a:lnTo>
                    <a:pt x="459" y="167"/>
                  </a:lnTo>
                  <a:lnTo>
                    <a:pt x="459" y="166"/>
                  </a:lnTo>
                  <a:lnTo>
                    <a:pt x="458" y="166"/>
                  </a:lnTo>
                  <a:lnTo>
                    <a:pt x="457" y="166"/>
                  </a:lnTo>
                  <a:lnTo>
                    <a:pt x="456" y="166"/>
                  </a:lnTo>
                  <a:lnTo>
                    <a:pt x="456" y="167"/>
                  </a:lnTo>
                  <a:lnTo>
                    <a:pt x="456" y="168"/>
                  </a:lnTo>
                  <a:lnTo>
                    <a:pt x="456" y="169"/>
                  </a:lnTo>
                  <a:lnTo>
                    <a:pt x="457" y="169"/>
                  </a:lnTo>
                  <a:lnTo>
                    <a:pt x="457" y="170"/>
                  </a:lnTo>
                  <a:lnTo>
                    <a:pt x="456" y="170"/>
                  </a:lnTo>
                  <a:lnTo>
                    <a:pt x="456" y="171"/>
                  </a:lnTo>
                  <a:lnTo>
                    <a:pt x="456" y="173"/>
                  </a:lnTo>
                  <a:lnTo>
                    <a:pt x="456" y="174"/>
                  </a:lnTo>
                  <a:lnTo>
                    <a:pt x="456" y="175"/>
                  </a:lnTo>
                  <a:lnTo>
                    <a:pt x="457" y="175"/>
                  </a:lnTo>
                  <a:lnTo>
                    <a:pt x="457" y="176"/>
                  </a:lnTo>
                  <a:lnTo>
                    <a:pt x="457" y="177"/>
                  </a:lnTo>
                  <a:lnTo>
                    <a:pt x="457" y="178"/>
                  </a:lnTo>
                  <a:lnTo>
                    <a:pt x="457" y="179"/>
                  </a:lnTo>
                  <a:lnTo>
                    <a:pt x="458" y="180"/>
                  </a:lnTo>
                  <a:lnTo>
                    <a:pt x="458" y="182"/>
                  </a:lnTo>
                  <a:lnTo>
                    <a:pt x="458" y="183"/>
                  </a:lnTo>
                  <a:lnTo>
                    <a:pt x="458" y="184"/>
                  </a:lnTo>
                  <a:lnTo>
                    <a:pt x="458" y="185"/>
                  </a:lnTo>
                  <a:lnTo>
                    <a:pt x="458" y="186"/>
                  </a:lnTo>
                  <a:lnTo>
                    <a:pt x="458" y="187"/>
                  </a:lnTo>
                  <a:lnTo>
                    <a:pt x="459" y="187"/>
                  </a:lnTo>
                  <a:lnTo>
                    <a:pt x="459" y="188"/>
                  </a:lnTo>
                  <a:lnTo>
                    <a:pt x="461" y="188"/>
                  </a:lnTo>
                  <a:lnTo>
                    <a:pt x="462" y="188"/>
                  </a:lnTo>
                  <a:lnTo>
                    <a:pt x="463" y="187"/>
                  </a:lnTo>
                  <a:lnTo>
                    <a:pt x="464" y="187"/>
                  </a:lnTo>
                  <a:lnTo>
                    <a:pt x="465" y="187"/>
                  </a:lnTo>
                  <a:lnTo>
                    <a:pt x="465" y="186"/>
                  </a:lnTo>
                  <a:lnTo>
                    <a:pt x="466" y="186"/>
                  </a:lnTo>
                  <a:lnTo>
                    <a:pt x="467" y="186"/>
                  </a:lnTo>
                  <a:lnTo>
                    <a:pt x="468" y="187"/>
                  </a:lnTo>
                  <a:lnTo>
                    <a:pt x="470" y="186"/>
                  </a:lnTo>
                  <a:lnTo>
                    <a:pt x="471" y="186"/>
                  </a:lnTo>
                  <a:lnTo>
                    <a:pt x="472" y="186"/>
                  </a:lnTo>
                  <a:lnTo>
                    <a:pt x="473" y="186"/>
                  </a:lnTo>
                  <a:lnTo>
                    <a:pt x="474" y="186"/>
                  </a:lnTo>
                  <a:lnTo>
                    <a:pt x="474" y="187"/>
                  </a:lnTo>
                  <a:lnTo>
                    <a:pt x="475" y="188"/>
                  </a:lnTo>
                  <a:lnTo>
                    <a:pt x="475" y="190"/>
                  </a:lnTo>
                  <a:lnTo>
                    <a:pt x="475" y="191"/>
                  </a:lnTo>
                  <a:lnTo>
                    <a:pt x="476" y="191"/>
                  </a:lnTo>
                  <a:lnTo>
                    <a:pt x="476" y="192"/>
                  </a:lnTo>
                  <a:lnTo>
                    <a:pt x="478" y="193"/>
                  </a:lnTo>
                  <a:lnTo>
                    <a:pt x="479" y="194"/>
                  </a:lnTo>
                  <a:lnTo>
                    <a:pt x="479" y="195"/>
                  </a:lnTo>
                  <a:lnTo>
                    <a:pt x="479" y="196"/>
                  </a:lnTo>
                  <a:lnTo>
                    <a:pt x="479" y="197"/>
                  </a:lnTo>
                  <a:lnTo>
                    <a:pt x="480" y="199"/>
                  </a:lnTo>
                  <a:lnTo>
                    <a:pt x="480" y="200"/>
                  </a:lnTo>
                  <a:lnTo>
                    <a:pt x="481" y="201"/>
                  </a:lnTo>
                  <a:lnTo>
                    <a:pt x="482" y="202"/>
                  </a:lnTo>
                  <a:lnTo>
                    <a:pt x="482" y="203"/>
                  </a:lnTo>
                  <a:lnTo>
                    <a:pt x="482" y="204"/>
                  </a:lnTo>
                  <a:lnTo>
                    <a:pt x="483" y="204"/>
                  </a:lnTo>
                  <a:lnTo>
                    <a:pt x="483" y="205"/>
                  </a:lnTo>
                  <a:lnTo>
                    <a:pt x="483" y="207"/>
                  </a:lnTo>
                  <a:lnTo>
                    <a:pt x="483" y="208"/>
                  </a:lnTo>
                  <a:lnTo>
                    <a:pt x="484" y="208"/>
                  </a:lnTo>
                  <a:lnTo>
                    <a:pt x="484" y="209"/>
                  </a:lnTo>
                  <a:lnTo>
                    <a:pt x="485" y="209"/>
                  </a:lnTo>
                  <a:lnTo>
                    <a:pt x="485" y="210"/>
                  </a:lnTo>
                  <a:lnTo>
                    <a:pt x="485" y="211"/>
                  </a:lnTo>
                  <a:lnTo>
                    <a:pt x="485" y="212"/>
                  </a:lnTo>
                  <a:lnTo>
                    <a:pt x="485" y="213"/>
                  </a:lnTo>
                  <a:lnTo>
                    <a:pt x="485" y="215"/>
                  </a:lnTo>
                  <a:lnTo>
                    <a:pt x="485" y="216"/>
                  </a:lnTo>
                  <a:lnTo>
                    <a:pt x="485" y="217"/>
                  </a:lnTo>
                  <a:lnTo>
                    <a:pt x="485" y="218"/>
                  </a:lnTo>
                  <a:lnTo>
                    <a:pt x="487" y="218"/>
                  </a:lnTo>
                  <a:lnTo>
                    <a:pt x="487" y="219"/>
                  </a:lnTo>
                  <a:lnTo>
                    <a:pt x="488" y="220"/>
                  </a:lnTo>
                  <a:lnTo>
                    <a:pt x="489" y="220"/>
                  </a:lnTo>
                  <a:lnTo>
                    <a:pt x="490" y="220"/>
                  </a:lnTo>
                  <a:lnTo>
                    <a:pt x="491" y="220"/>
                  </a:lnTo>
                  <a:lnTo>
                    <a:pt x="492" y="220"/>
                  </a:lnTo>
                  <a:lnTo>
                    <a:pt x="493" y="220"/>
                  </a:lnTo>
                  <a:lnTo>
                    <a:pt x="495" y="220"/>
                  </a:lnTo>
                  <a:lnTo>
                    <a:pt x="495" y="221"/>
                  </a:lnTo>
                  <a:lnTo>
                    <a:pt x="496" y="221"/>
                  </a:lnTo>
                  <a:lnTo>
                    <a:pt x="497" y="222"/>
                  </a:lnTo>
                  <a:lnTo>
                    <a:pt x="497" y="224"/>
                  </a:lnTo>
                  <a:lnTo>
                    <a:pt x="497" y="225"/>
                  </a:lnTo>
                  <a:lnTo>
                    <a:pt x="498" y="226"/>
                  </a:lnTo>
                  <a:lnTo>
                    <a:pt x="499" y="226"/>
                  </a:lnTo>
                  <a:lnTo>
                    <a:pt x="500" y="226"/>
                  </a:lnTo>
                  <a:lnTo>
                    <a:pt x="500" y="227"/>
                  </a:lnTo>
                  <a:lnTo>
                    <a:pt x="500" y="228"/>
                  </a:lnTo>
                  <a:lnTo>
                    <a:pt x="501" y="228"/>
                  </a:lnTo>
                  <a:lnTo>
                    <a:pt x="501" y="229"/>
                  </a:lnTo>
                  <a:lnTo>
                    <a:pt x="503" y="230"/>
                  </a:lnTo>
                  <a:lnTo>
                    <a:pt x="503" y="232"/>
                  </a:lnTo>
                  <a:lnTo>
                    <a:pt x="503" y="233"/>
                  </a:lnTo>
                  <a:lnTo>
                    <a:pt x="504" y="233"/>
                  </a:lnTo>
                  <a:lnTo>
                    <a:pt x="504" y="234"/>
                  </a:lnTo>
                  <a:lnTo>
                    <a:pt x="503" y="234"/>
                  </a:lnTo>
                  <a:lnTo>
                    <a:pt x="501" y="234"/>
                  </a:lnTo>
                  <a:lnTo>
                    <a:pt x="500" y="234"/>
                  </a:lnTo>
                  <a:lnTo>
                    <a:pt x="499" y="234"/>
                  </a:lnTo>
                  <a:lnTo>
                    <a:pt x="499" y="233"/>
                  </a:lnTo>
                  <a:lnTo>
                    <a:pt x="497" y="233"/>
                  </a:lnTo>
                  <a:lnTo>
                    <a:pt x="496" y="232"/>
                  </a:lnTo>
                  <a:lnTo>
                    <a:pt x="495" y="230"/>
                  </a:lnTo>
                  <a:lnTo>
                    <a:pt x="493" y="230"/>
                  </a:lnTo>
                  <a:lnTo>
                    <a:pt x="492" y="229"/>
                  </a:lnTo>
                  <a:lnTo>
                    <a:pt x="491" y="229"/>
                  </a:lnTo>
                  <a:lnTo>
                    <a:pt x="490" y="228"/>
                  </a:lnTo>
                  <a:lnTo>
                    <a:pt x="487" y="228"/>
                  </a:lnTo>
                  <a:lnTo>
                    <a:pt x="485" y="228"/>
                  </a:lnTo>
                  <a:lnTo>
                    <a:pt x="484" y="229"/>
                  </a:lnTo>
                  <a:lnTo>
                    <a:pt x="483" y="229"/>
                  </a:lnTo>
                  <a:lnTo>
                    <a:pt x="482" y="229"/>
                  </a:lnTo>
                  <a:lnTo>
                    <a:pt x="481" y="229"/>
                  </a:lnTo>
                  <a:lnTo>
                    <a:pt x="481" y="230"/>
                  </a:lnTo>
                  <a:lnTo>
                    <a:pt x="480" y="230"/>
                  </a:lnTo>
                  <a:lnTo>
                    <a:pt x="479" y="230"/>
                  </a:lnTo>
                  <a:lnTo>
                    <a:pt x="478" y="232"/>
                  </a:lnTo>
                  <a:lnTo>
                    <a:pt x="476" y="232"/>
                  </a:lnTo>
                  <a:lnTo>
                    <a:pt x="476" y="233"/>
                  </a:lnTo>
                  <a:lnTo>
                    <a:pt x="475" y="233"/>
                  </a:lnTo>
                  <a:lnTo>
                    <a:pt x="474" y="233"/>
                  </a:lnTo>
                  <a:lnTo>
                    <a:pt x="473" y="234"/>
                  </a:lnTo>
                  <a:lnTo>
                    <a:pt x="470" y="236"/>
                  </a:lnTo>
                  <a:lnTo>
                    <a:pt x="468" y="237"/>
                  </a:lnTo>
                  <a:lnTo>
                    <a:pt x="467" y="237"/>
                  </a:lnTo>
                  <a:lnTo>
                    <a:pt x="464" y="239"/>
                  </a:lnTo>
                  <a:lnTo>
                    <a:pt x="463" y="239"/>
                  </a:lnTo>
                  <a:lnTo>
                    <a:pt x="462" y="241"/>
                  </a:lnTo>
                  <a:lnTo>
                    <a:pt x="461" y="242"/>
                  </a:lnTo>
                  <a:lnTo>
                    <a:pt x="461" y="243"/>
                  </a:lnTo>
                  <a:lnTo>
                    <a:pt x="459" y="244"/>
                  </a:lnTo>
                  <a:lnTo>
                    <a:pt x="457" y="246"/>
                  </a:lnTo>
                  <a:lnTo>
                    <a:pt x="455" y="249"/>
                  </a:lnTo>
                  <a:lnTo>
                    <a:pt x="448" y="256"/>
                  </a:lnTo>
                  <a:lnTo>
                    <a:pt x="447" y="258"/>
                  </a:lnTo>
                  <a:lnTo>
                    <a:pt x="446" y="259"/>
                  </a:lnTo>
                  <a:lnTo>
                    <a:pt x="445" y="261"/>
                  </a:lnTo>
                  <a:lnTo>
                    <a:pt x="444" y="261"/>
                  </a:lnTo>
                  <a:lnTo>
                    <a:pt x="444" y="262"/>
                  </a:lnTo>
                  <a:lnTo>
                    <a:pt x="442" y="262"/>
                  </a:lnTo>
                  <a:lnTo>
                    <a:pt x="442" y="263"/>
                  </a:lnTo>
                  <a:lnTo>
                    <a:pt x="441" y="263"/>
                  </a:lnTo>
                  <a:lnTo>
                    <a:pt x="441" y="264"/>
                  </a:lnTo>
                  <a:lnTo>
                    <a:pt x="440" y="266"/>
                  </a:lnTo>
                  <a:lnTo>
                    <a:pt x="439" y="267"/>
                  </a:lnTo>
                  <a:lnTo>
                    <a:pt x="439" y="268"/>
                  </a:lnTo>
                  <a:lnTo>
                    <a:pt x="437" y="269"/>
                  </a:lnTo>
                  <a:lnTo>
                    <a:pt x="436" y="271"/>
                  </a:lnTo>
                  <a:lnTo>
                    <a:pt x="431" y="277"/>
                  </a:lnTo>
                  <a:lnTo>
                    <a:pt x="429" y="279"/>
                  </a:lnTo>
                  <a:lnTo>
                    <a:pt x="428" y="281"/>
                  </a:lnTo>
                  <a:lnTo>
                    <a:pt x="425" y="284"/>
                  </a:lnTo>
                  <a:lnTo>
                    <a:pt x="421" y="287"/>
                  </a:lnTo>
                  <a:lnTo>
                    <a:pt x="417" y="289"/>
                  </a:lnTo>
                  <a:lnTo>
                    <a:pt x="416" y="289"/>
                  </a:lnTo>
                  <a:lnTo>
                    <a:pt x="415" y="292"/>
                  </a:lnTo>
                  <a:lnTo>
                    <a:pt x="413" y="293"/>
                  </a:lnTo>
                  <a:lnTo>
                    <a:pt x="412" y="294"/>
                  </a:lnTo>
                  <a:lnTo>
                    <a:pt x="405" y="297"/>
                  </a:lnTo>
                  <a:lnTo>
                    <a:pt x="405" y="298"/>
                  </a:lnTo>
                  <a:lnTo>
                    <a:pt x="400" y="302"/>
                  </a:lnTo>
                  <a:lnTo>
                    <a:pt x="394" y="306"/>
                  </a:lnTo>
                  <a:lnTo>
                    <a:pt x="391" y="308"/>
                  </a:lnTo>
                  <a:lnTo>
                    <a:pt x="388" y="310"/>
                  </a:lnTo>
                  <a:lnTo>
                    <a:pt x="386" y="311"/>
                  </a:lnTo>
                  <a:lnTo>
                    <a:pt x="383" y="313"/>
                  </a:lnTo>
                  <a:lnTo>
                    <a:pt x="381" y="314"/>
                  </a:lnTo>
                  <a:lnTo>
                    <a:pt x="380" y="314"/>
                  </a:lnTo>
                  <a:lnTo>
                    <a:pt x="378" y="317"/>
                  </a:lnTo>
                  <a:lnTo>
                    <a:pt x="375" y="318"/>
                  </a:lnTo>
                  <a:lnTo>
                    <a:pt x="374" y="319"/>
                  </a:lnTo>
                  <a:lnTo>
                    <a:pt x="373" y="319"/>
                  </a:lnTo>
                  <a:lnTo>
                    <a:pt x="371" y="320"/>
                  </a:lnTo>
                  <a:lnTo>
                    <a:pt x="370" y="320"/>
                  </a:lnTo>
                  <a:lnTo>
                    <a:pt x="366" y="321"/>
                  </a:lnTo>
                  <a:lnTo>
                    <a:pt x="364" y="322"/>
                  </a:lnTo>
                  <a:lnTo>
                    <a:pt x="362" y="323"/>
                  </a:lnTo>
                  <a:lnTo>
                    <a:pt x="361" y="323"/>
                  </a:lnTo>
                  <a:lnTo>
                    <a:pt x="360" y="323"/>
                  </a:lnTo>
                  <a:lnTo>
                    <a:pt x="358" y="323"/>
                  </a:lnTo>
                  <a:lnTo>
                    <a:pt x="357" y="322"/>
                  </a:lnTo>
                  <a:lnTo>
                    <a:pt x="356" y="322"/>
                  </a:lnTo>
                  <a:lnTo>
                    <a:pt x="356" y="321"/>
                  </a:lnTo>
                  <a:lnTo>
                    <a:pt x="355" y="320"/>
                  </a:lnTo>
                  <a:lnTo>
                    <a:pt x="355" y="319"/>
                  </a:lnTo>
                  <a:lnTo>
                    <a:pt x="354" y="319"/>
                  </a:lnTo>
                  <a:lnTo>
                    <a:pt x="353" y="319"/>
                  </a:lnTo>
                  <a:lnTo>
                    <a:pt x="353" y="320"/>
                  </a:lnTo>
                  <a:lnTo>
                    <a:pt x="352" y="320"/>
                  </a:lnTo>
                  <a:lnTo>
                    <a:pt x="351" y="321"/>
                  </a:lnTo>
                  <a:lnTo>
                    <a:pt x="349" y="322"/>
                  </a:lnTo>
                  <a:lnTo>
                    <a:pt x="348" y="325"/>
                  </a:lnTo>
                  <a:lnTo>
                    <a:pt x="347" y="326"/>
                  </a:lnTo>
                  <a:lnTo>
                    <a:pt x="346" y="328"/>
                  </a:lnTo>
                  <a:lnTo>
                    <a:pt x="344" y="331"/>
                  </a:lnTo>
                  <a:lnTo>
                    <a:pt x="344" y="333"/>
                  </a:lnTo>
                  <a:lnTo>
                    <a:pt x="344" y="334"/>
                  </a:lnTo>
                  <a:lnTo>
                    <a:pt x="343" y="335"/>
                  </a:lnTo>
                  <a:lnTo>
                    <a:pt x="343" y="336"/>
                  </a:lnTo>
                  <a:lnTo>
                    <a:pt x="341" y="337"/>
                  </a:lnTo>
                  <a:lnTo>
                    <a:pt x="341" y="338"/>
                  </a:lnTo>
                  <a:lnTo>
                    <a:pt x="341" y="339"/>
                  </a:lnTo>
                  <a:lnTo>
                    <a:pt x="340" y="342"/>
                  </a:lnTo>
                  <a:lnTo>
                    <a:pt x="339" y="343"/>
                  </a:lnTo>
                  <a:lnTo>
                    <a:pt x="339" y="344"/>
                  </a:lnTo>
                  <a:lnTo>
                    <a:pt x="338" y="344"/>
                  </a:lnTo>
                  <a:lnTo>
                    <a:pt x="337" y="345"/>
                  </a:lnTo>
                  <a:lnTo>
                    <a:pt x="336" y="347"/>
                  </a:lnTo>
                  <a:lnTo>
                    <a:pt x="335" y="350"/>
                  </a:lnTo>
                  <a:lnTo>
                    <a:pt x="334" y="351"/>
                  </a:lnTo>
                  <a:lnTo>
                    <a:pt x="330" y="354"/>
                  </a:lnTo>
                  <a:lnTo>
                    <a:pt x="329" y="356"/>
                  </a:lnTo>
                  <a:lnTo>
                    <a:pt x="328" y="357"/>
                  </a:lnTo>
                  <a:lnTo>
                    <a:pt x="326" y="360"/>
                  </a:lnTo>
                  <a:lnTo>
                    <a:pt x="324" y="361"/>
                  </a:lnTo>
                  <a:lnTo>
                    <a:pt x="322" y="363"/>
                  </a:lnTo>
                  <a:lnTo>
                    <a:pt x="322" y="364"/>
                  </a:lnTo>
                  <a:lnTo>
                    <a:pt x="316" y="370"/>
                  </a:lnTo>
                  <a:lnTo>
                    <a:pt x="314" y="372"/>
                  </a:lnTo>
                  <a:lnTo>
                    <a:pt x="311" y="376"/>
                  </a:lnTo>
                  <a:lnTo>
                    <a:pt x="311" y="377"/>
                  </a:lnTo>
                  <a:lnTo>
                    <a:pt x="310" y="377"/>
                  </a:lnTo>
                  <a:lnTo>
                    <a:pt x="310" y="378"/>
                  </a:lnTo>
                  <a:lnTo>
                    <a:pt x="304" y="385"/>
                  </a:lnTo>
                  <a:lnTo>
                    <a:pt x="303" y="386"/>
                  </a:lnTo>
                  <a:lnTo>
                    <a:pt x="302" y="387"/>
                  </a:lnTo>
                  <a:lnTo>
                    <a:pt x="299" y="390"/>
                  </a:lnTo>
                  <a:lnTo>
                    <a:pt x="298" y="391"/>
                  </a:lnTo>
                  <a:lnTo>
                    <a:pt x="297" y="393"/>
                  </a:lnTo>
                  <a:lnTo>
                    <a:pt x="296" y="394"/>
                  </a:lnTo>
                  <a:lnTo>
                    <a:pt x="296" y="395"/>
                  </a:lnTo>
                  <a:lnTo>
                    <a:pt x="294" y="397"/>
                  </a:lnTo>
                  <a:lnTo>
                    <a:pt x="288" y="404"/>
                  </a:lnTo>
                  <a:lnTo>
                    <a:pt x="287" y="406"/>
                  </a:lnTo>
                  <a:lnTo>
                    <a:pt x="276" y="419"/>
                  </a:lnTo>
                  <a:lnTo>
                    <a:pt x="275" y="421"/>
                  </a:lnTo>
                  <a:lnTo>
                    <a:pt x="271" y="424"/>
                  </a:lnTo>
                  <a:lnTo>
                    <a:pt x="269" y="428"/>
                  </a:lnTo>
                  <a:lnTo>
                    <a:pt x="265" y="431"/>
                  </a:lnTo>
                  <a:lnTo>
                    <a:pt x="263" y="433"/>
                  </a:lnTo>
                  <a:lnTo>
                    <a:pt x="261" y="437"/>
                  </a:lnTo>
                  <a:lnTo>
                    <a:pt x="259" y="439"/>
                  </a:lnTo>
                  <a:lnTo>
                    <a:pt x="259" y="440"/>
                  </a:lnTo>
                  <a:lnTo>
                    <a:pt x="258" y="441"/>
                  </a:lnTo>
                  <a:lnTo>
                    <a:pt x="255" y="444"/>
                  </a:lnTo>
                  <a:lnTo>
                    <a:pt x="254" y="445"/>
                  </a:lnTo>
                  <a:lnTo>
                    <a:pt x="252" y="448"/>
                  </a:lnTo>
                  <a:lnTo>
                    <a:pt x="246" y="455"/>
                  </a:lnTo>
                  <a:lnTo>
                    <a:pt x="243" y="458"/>
                  </a:lnTo>
                  <a:lnTo>
                    <a:pt x="243" y="460"/>
                  </a:lnTo>
                  <a:lnTo>
                    <a:pt x="242" y="461"/>
                  </a:lnTo>
                  <a:lnTo>
                    <a:pt x="242" y="462"/>
                  </a:lnTo>
                  <a:lnTo>
                    <a:pt x="242" y="463"/>
                  </a:lnTo>
                  <a:lnTo>
                    <a:pt x="242" y="464"/>
                  </a:lnTo>
                  <a:lnTo>
                    <a:pt x="243" y="465"/>
                  </a:lnTo>
                  <a:lnTo>
                    <a:pt x="243" y="466"/>
                  </a:lnTo>
                  <a:lnTo>
                    <a:pt x="245" y="470"/>
                  </a:lnTo>
                  <a:lnTo>
                    <a:pt x="246" y="470"/>
                  </a:lnTo>
                  <a:lnTo>
                    <a:pt x="246" y="471"/>
                  </a:lnTo>
                  <a:lnTo>
                    <a:pt x="245" y="472"/>
                  </a:lnTo>
                  <a:lnTo>
                    <a:pt x="245" y="473"/>
                  </a:lnTo>
                  <a:lnTo>
                    <a:pt x="245" y="474"/>
                  </a:lnTo>
                  <a:lnTo>
                    <a:pt x="245" y="475"/>
                  </a:lnTo>
                  <a:lnTo>
                    <a:pt x="245" y="477"/>
                  </a:lnTo>
                  <a:lnTo>
                    <a:pt x="245" y="478"/>
                  </a:lnTo>
                  <a:lnTo>
                    <a:pt x="246" y="478"/>
                  </a:lnTo>
                  <a:lnTo>
                    <a:pt x="246" y="479"/>
                  </a:lnTo>
                  <a:lnTo>
                    <a:pt x="245" y="479"/>
                  </a:lnTo>
                  <a:lnTo>
                    <a:pt x="245" y="481"/>
                  </a:lnTo>
                  <a:lnTo>
                    <a:pt x="244" y="483"/>
                  </a:lnTo>
                  <a:lnTo>
                    <a:pt x="244" y="485"/>
                  </a:lnTo>
                  <a:lnTo>
                    <a:pt x="243" y="485"/>
                  </a:lnTo>
                  <a:lnTo>
                    <a:pt x="240" y="486"/>
                  </a:lnTo>
                  <a:lnTo>
                    <a:pt x="239" y="486"/>
                  </a:lnTo>
                  <a:lnTo>
                    <a:pt x="238" y="487"/>
                  </a:lnTo>
                  <a:lnTo>
                    <a:pt x="237" y="487"/>
                  </a:lnTo>
                  <a:lnTo>
                    <a:pt x="236" y="487"/>
                  </a:lnTo>
                  <a:lnTo>
                    <a:pt x="234" y="488"/>
                  </a:lnTo>
                  <a:lnTo>
                    <a:pt x="233" y="489"/>
                  </a:lnTo>
                  <a:lnTo>
                    <a:pt x="233" y="490"/>
                  </a:lnTo>
                  <a:lnTo>
                    <a:pt x="231" y="490"/>
                  </a:lnTo>
                  <a:lnTo>
                    <a:pt x="230" y="492"/>
                  </a:lnTo>
                  <a:lnTo>
                    <a:pt x="230" y="494"/>
                  </a:lnTo>
                  <a:lnTo>
                    <a:pt x="229" y="494"/>
                  </a:lnTo>
                  <a:lnTo>
                    <a:pt x="229" y="495"/>
                  </a:lnTo>
                  <a:lnTo>
                    <a:pt x="228" y="495"/>
                  </a:lnTo>
                  <a:lnTo>
                    <a:pt x="228" y="496"/>
                  </a:lnTo>
                  <a:lnTo>
                    <a:pt x="227" y="496"/>
                  </a:lnTo>
                  <a:lnTo>
                    <a:pt x="227" y="497"/>
                  </a:lnTo>
                  <a:lnTo>
                    <a:pt x="226" y="497"/>
                  </a:lnTo>
                  <a:lnTo>
                    <a:pt x="225" y="498"/>
                  </a:lnTo>
                  <a:lnTo>
                    <a:pt x="225" y="499"/>
                  </a:lnTo>
                  <a:lnTo>
                    <a:pt x="225" y="500"/>
                  </a:lnTo>
                  <a:lnTo>
                    <a:pt x="223" y="500"/>
                  </a:lnTo>
                  <a:lnTo>
                    <a:pt x="223" y="502"/>
                  </a:lnTo>
                  <a:lnTo>
                    <a:pt x="223" y="503"/>
                  </a:lnTo>
                  <a:lnTo>
                    <a:pt x="223" y="504"/>
                  </a:lnTo>
                  <a:lnTo>
                    <a:pt x="222" y="505"/>
                  </a:lnTo>
                  <a:lnTo>
                    <a:pt x="222" y="506"/>
                  </a:lnTo>
                  <a:lnTo>
                    <a:pt x="221" y="506"/>
                  </a:lnTo>
                  <a:lnTo>
                    <a:pt x="221" y="507"/>
                  </a:lnTo>
                  <a:lnTo>
                    <a:pt x="220" y="507"/>
                  </a:lnTo>
                  <a:lnTo>
                    <a:pt x="220" y="508"/>
                  </a:lnTo>
                  <a:lnTo>
                    <a:pt x="219" y="508"/>
                  </a:lnTo>
                  <a:lnTo>
                    <a:pt x="218" y="508"/>
                  </a:lnTo>
                  <a:lnTo>
                    <a:pt x="217" y="508"/>
                  </a:lnTo>
                  <a:lnTo>
                    <a:pt x="217" y="509"/>
                  </a:lnTo>
                  <a:lnTo>
                    <a:pt x="216" y="508"/>
                  </a:lnTo>
                  <a:lnTo>
                    <a:pt x="214" y="508"/>
                  </a:lnTo>
                  <a:lnTo>
                    <a:pt x="213" y="508"/>
                  </a:lnTo>
                  <a:lnTo>
                    <a:pt x="212" y="507"/>
                  </a:lnTo>
                  <a:lnTo>
                    <a:pt x="211" y="507"/>
                  </a:lnTo>
                  <a:lnTo>
                    <a:pt x="209" y="506"/>
                  </a:lnTo>
                  <a:lnTo>
                    <a:pt x="206" y="506"/>
                  </a:lnTo>
                  <a:lnTo>
                    <a:pt x="205" y="506"/>
                  </a:lnTo>
                  <a:lnTo>
                    <a:pt x="204" y="505"/>
                  </a:lnTo>
                  <a:lnTo>
                    <a:pt x="203" y="505"/>
                  </a:lnTo>
                  <a:lnTo>
                    <a:pt x="202" y="505"/>
                  </a:lnTo>
                  <a:lnTo>
                    <a:pt x="201" y="505"/>
                  </a:lnTo>
                  <a:lnTo>
                    <a:pt x="200" y="506"/>
                  </a:lnTo>
                  <a:lnTo>
                    <a:pt x="199" y="506"/>
                  </a:lnTo>
                  <a:lnTo>
                    <a:pt x="197" y="505"/>
                  </a:lnTo>
                  <a:lnTo>
                    <a:pt x="192" y="503"/>
                  </a:lnTo>
                  <a:lnTo>
                    <a:pt x="188" y="502"/>
                  </a:lnTo>
                  <a:lnTo>
                    <a:pt x="182" y="500"/>
                  </a:lnTo>
                  <a:lnTo>
                    <a:pt x="176" y="499"/>
                  </a:lnTo>
                  <a:lnTo>
                    <a:pt x="175" y="498"/>
                  </a:lnTo>
                  <a:lnTo>
                    <a:pt x="174" y="497"/>
                  </a:lnTo>
                  <a:lnTo>
                    <a:pt x="171" y="497"/>
                  </a:lnTo>
                  <a:lnTo>
                    <a:pt x="166" y="495"/>
                  </a:lnTo>
                  <a:lnTo>
                    <a:pt x="162" y="492"/>
                  </a:lnTo>
                  <a:lnTo>
                    <a:pt x="157" y="485"/>
                  </a:lnTo>
                  <a:lnTo>
                    <a:pt x="155" y="481"/>
                  </a:lnTo>
                  <a:lnTo>
                    <a:pt x="154" y="479"/>
                  </a:lnTo>
                  <a:lnTo>
                    <a:pt x="154" y="475"/>
                  </a:lnTo>
                  <a:lnTo>
                    <a:pt x="151" y="472"/>
                  </a:lnTo>
                  <a:lnTo>
                    <a:pt x="149" y="468"/>
                  </a:lnTo>
                  <a:lnTo>
                    <a:pt x="146" y="465"/>
                  </a:lnTo>
                  <a:lnTo>
                    <a:pt x="144" y="462"/>
                  </a:lnTo>
                  <a:lnTo>
                    <a:pt x="143" y="461"/>
                  </a:lnTo>
                  <a:lnTo>
                    <a:pt x="142" y="460"/>
                  </a:lnTo>
                  <a:lnTo>
                    <a:pt x="140" y="460"/>
                  </a:lnTo>
                  <a:lnTo>
                    <a:pt x="138" y="460"/>
                  </a:lnTo>
                  <a:lnTo>
                    <a:pt x="134" y="461"/>
                  </a:lnTo>
                  <a:lnTo>
                    <a:pt x="132" y="461"/>
                  </a:lnTo>
                  <a:lnTo>
                    <a:pt x="129" y="462"/>
                  </a:lnTo>
                  <a:lnTo>
                    <a:pt x="127" y="463"/>
                  </a:lnTo>
                  <a:lnTo>
                    <a:pt x="125" y="465"/>
                  </a:lnTo>
                  <a:lnTo>
                    <a:pt x="123" y="466"/>
                  </a:lnTo>
                  <a:lnTo>
                    <a:pt x="113" y="471"/>
                  </a:lnTo>
                  <a:lnTo>
                    <a:pt x="108" y="474"/>
                  </a:lnTo>
                  <a:lnTo>
                    <a:pt x="106" y="477"/>
                  </a:lnTo>
                  <a:lnTo>
                    <a:pt x="104" y="478"/>
                  </a:lnTo>
                  <a:lnTo>
                    <a:pt x="104" y="479"/>
                  </a:lnTo>
                  <a:lnTo>
                    <a:pt x="103" y="481"/>
                  </a:lnTo>
                  <a:lnTo>
                    <a:pt x="102" y="482"/>
                  </a:lnTo>
                  <a:lnTo>
                    <a:pt x="101" y="482"/>
                  </a:lnTo>
                  <a:lnTo>
                    <a:pt x="100" y="482"/>
                  </a:lnTo>
                  <a:lnTo>
                    <a:pt x="99" y="483"/>
                  </a:lnTo>
                  <a:lnTo>
                    <a:pt x="99" y="485"/>
                  </a:lnTo>
                  <a:lnTo>
                    <a:pt x="99" y="486"/>
                  </a:lnTo>
                  <a:lnTo>
                    <a:pt x="99" y="487"/>
                  </a:lnTo>
                  <a:lnTo>
                    <a:pt x="99" y="488"/>
                  </a:lnTo>
                  <a:lnTo>
                    <a:pt x="100" y="489"/>
                  </a:lnTo>
                  <a:lnTo>
                    <a:pt x="99" y="490"/>
                  </a:lnTo>
                  <a:lnTo>
                    <a:pt x="99" y="491"/>
                  </a:lnTo>
                  <a:lnTo>
                    <a:pt x="96" y="494"/>
                  </a:lnTo>
                  <a:lnTo>
                    <a:pt x="96" y="495"/>
                  </a:lnTo>
                  <a:lnTo>
                    <a:pt x="95" y="495"/>
                  </a:lnTo>
                  <a:lnTo>
                    <a:pt x="94" y="496"/>
                  </a:lnTo>
                  <a:lnTo>
                    <a:pt x="93" y="496"/>
                  </a:lnTo>
                  <a:lnTo>
                    <a:pt x="92" y="497"/>
                  </a:lnTo>
                  <a:lnTo>
                    <a:pt x="91" y="498"/>
                  </a:lnTo>
                  <a:lnTo>
                    <a:pt x="90" y="498"/>
                  </a:lnTo>
                  <a:lnTo>
                    <a:pt x="90" y="499"/>
                  </a:lnTo>
                  <a:lnTo>
                    <a:pt x="89" y="499"/>
                  </a:lnTo>
                  <a:lnTo>
                    <a:pt x="87" y="499"/>
                  </a:lnTo>
                  <a:lnTo>
                    <a:pt x="86" y="500"/>
                  </a:lnTo>
                  <a:lnTo>
                    <a:pt x="85" y="502"/>
                  </a:lnTo>
                  <a:lnTo>
                    <a:pt x="84" y="502"/>
                  </a:lnTo>
                  <a:lnTo>
                    <a:pt x="82" y="503"/>
                  </a:lnTo>
                  <a:lnTo>
                    <a:pt x="81" y="504"/>
                  </a:lnTo>
                  <a:lnTo>
                    <a:pt x="79" y="504"/>
                  </a:lnTo>
                  <a:lnTo>
                    <a:pt x="77" y="505"/>
                  </a:lnTo>
                  <a:lnTo>
                    <a:pt x="76" y="506"/>
                  </a:lnTo>
                  <a:lnTo>
                    <a:pt x="75" y="507"/>
                  </a:lnTo>
                  <a:lnTo>
                    <a:pt x="74" y="507"/>
                  </a:lnTo>
                  <a:lnTo>
                    <a:pt x="71" y="508"/>
                  </a:lnTo>
                  <a:lnTo>
                    <a:pt x="70" y="508"/>
                  </a:lnTo>
                  <a:lnTo>
                    <a:pt x="69" y="508"/>
                  </a:lnTo>
                  <a:lnTo>
                    <a:pt x="69" y="507"/>
                  </a:lnTo>
                  <a:lnTo>
                    <a:pt x="68" y="507"/>
                  </a:lnTo>
                  <a:lnTo>
                    <a:pt x="67" y="506"/>
                  </a:lnTo>
                  <a:lnTo>
                    <a:pt x="67" y="505"/>
                  </a:lnTo>
                  <a:lnTo>
                    <a:pt x="66" y="505"/>
                  </a:lnTo>
                  <a:lnTo>
                    <a:pt x="65" y="504"/>
                  </a:lnTo>
                  <a:lnTo>
                    <a:pt x="64" y="503"/>
                  </a:lnTo>
                  <a:lnTo>
                    <a:pt x="62" y="503"/>
                  </a:lnTo>
                  <a:lnTo>
                    <a:pt x="61" y="502"/>
                  </a:lnTo>
                  <a:lnTo>
                    <a:pt x="60" y="500"/>
                  </a:lnTo>
                  <a:lnTo>
                    <a:pt x="59" y="499"/>
                  </a:lnTo>
                  <a:lnTo>
                    <a:pt x="58" y="498"/>
                  </a:lnTo>
                  <a:lnTo>
                    <a:pt x="58" y="497"/>
                  </a:lnTo>
                  <a:lnTo>
                    <a:pt x="58" y="496"/>
                  </a:lnTo>
                  <a:lnTo>
                    <a:pt x="58" y="495"/>
                  </a:lnTo>
                  <a:lnTo>
                    <a:pt x="57" y="495"/>
                  </a:lnTo>
                  <a:lnTo>
                    <a:pt x="56" y="494"/>
                  </a:lnTo>
                  <a:lnTo>
                    <a:pt x="54" y="492"/>
                  </a:lnTo>
                  <a:lnTo>
                    <a:pt x="53" y="491"/>
                  </a:lnTo>
                  <a:lnTo>
                    <a:pt x="52" y="491"/>
                  </a:lnTo>
                  <a:lnTo>
                    <a:pt x="51" y="490"/>
                  </a:lnTo>
                  <a:lnTo>
                    <a:pt x="50" y="490"/>
                  </a:lnTo>
                  <a:lnTo>
                    <a:pt x="49" y="490"/>
                  </a:lnTo>
                  <a:lnTo>
                    <a:pt x="48" y="491"/>
                  </a:lnTo>
                  <a:lnTo>
                    <a:pt x="47" y="491"/>
                  </a:lnTo>
                  <a:lnTo>
                    <a:pt x="45" y="491"/>
                  </a:lnTo>
                  <a:lnTo>
                    <a:pt x="45" y="490"/>
                  </a:lnTo>
                  <a:lnTo>
                    <a:pt x="44" y="490"/>
                  </a:lnTo>
                  <a:lnTo>
                    <a:pt x="43" y="489"/>
                  </a:lnTo>
                  <a:lnTo>
                    <a:pt x="43" y="488"/>
                  </a:lnTo>
                  <a:lnTo>
                    <a:pt x="43" y="487"/>
                  </a:lnTo>
                  <a:lnTo>
                    <a:pt x="42" y="486"/>
                  </a:lnTo>
                  <a:lnTo>
                    <a:pt x="42" y="485"/>
                  </a:lnTo>
                  <a:lnTo>
                    <a:pt x="41" y="483"/>
                  </a:lnTo>
                  <a:lnTo>
                    <a:pt x="41" y="482"/>
                  </a:lnTo>
                  <a:lnTo>
                    <a:pt x="41" y="481"/>
                  </a:lnTo>
                  <a:lnTo>
                    <a:pt x="41" y="480"/>
                  </a:lnTo>
                  <a:lnTo>
                    <a:pt x="41" y="479"/>
                  </a:lnTo>
                  <a:lnTo>
                    <a:pt x="41" y="478"/>
                  </a:lnTo>
                  <a:lnTo>
                    <a:pt x="41" y="477"/>
                  </a:lnTo>
                  <a:lnTo>
                    <a:pt x="41" y="474"/>
                  </a:lnTo>
                  <a:lnTo>
                    <a:pt x="40" y="474"/>
                  </a:lnTo>
                  <a:lnTo>
                    <a:pt x="40" y="473"/>
                  </a:lnTo>
                  <a:lnTo>
                    <a:pt x="41" y="473"/>
                  </a:lnTo>
                  <a:lnTo>
                    <a:pt x="41" y="472"/>
                  </a:lnTo>
                  <a:lnTo>
                    <a:pt x="41" y="470"/>
                  </a:lnTo>
                  <a:lnTo>
                    <a:pt x="41" y="469"/>
                  </a:lnTo>
                  <a:lnTo>
                    <a:pt x="41" y="466"/>
                  </a:lnTo>
                  <a:lnTo>
                    <a:pt x="41" y="465"/>
                  </a:lnTo>
                  <a:lnTo>
                    <a:pt x="41" y="463"/>
                  </a:lnTo>
                  <a:lnTo>
                    <a:pt x="42" y="464"/>
                  </a:lnTo>
                  <a:lnTo>
                    <a:pt x="42" y="463"/>
                  </a:lnTo>
                  <a:lnTo>
                    <a:pt x="43" y="463"/>
                  </a:lnTo>
                  <a:lnTo>
                    <a:pt x="43" y="464"/>
                  </a:lnTo>
                  <a:lnTo>
                    <a:pt x="44" y="464"/>
                  </a:lnTo>
                  <a:lnTo>
                    <a:pt x="43" y="464"/>
                  </a:lnTo>
                  <a:lnTo>
                    <a:pt x="48" y="465"/>
                  </a:lnTo>
                  <a:lnTo>
                    <a:pt x="48" y="464"/>
                  </a:lnTo>
                  <a:lnTo>
                    <a:pt x="48" y="465"/>
                  </a:lnTo>
                  <a:lnTo>
                    <a:pt x="49" y="465"/>
                  </a:lnTo>
                  <a:lnTo>
                    <a:pt x="50" y="465"/>
                  </a:lnTo>
                  <a:lnTo>
                    <a:pt x="50" y="464"/>
                  </a:lnTo>
                  <a:lnTo>
                    <a:pt x="50" y="463"/>
                  </a:lnTo>
                  <a:lnTo>
                    <a:pt x="51" y="463"/>
                  </a:lnTo>
                  <a:lnTo>
                    <a:pt x="51" y="462"/>
                  </a:lnTo>
                  <a:lnTo>
                    <a:pt x="52" y="462"/>
                  </a:lnTo>
                  <a:lnTo>
                    <a:pt x="52" y="461"/>
                  </a:lnTo>
                  <a:lnTo>
                    <a:pt x="53" y="461"/>
                  </a:lnTo>
                  <a:lnTo>
                    <a:pt x="53" y="460"/>
                  </a:lnTo>
                  <a:lnTo>
                    <a:pt x="53" y="458"/>
                  </a:lnTo>
                  <a:lnTo>
                    <a:pt x="54" y="458"/>
                  </a:lnTo>
                  <a:lnTo>
                    <a:pt x="54" y="457"/>
                  </a:lnTo>
                  <a:lnTo>
                    <a:pt x="56" y="457"/>
                  </a:lnTo>
                  <a:lnTo>
                    <a:pt x="56" y="456"/>
                  </a:lnTo>
                  <a:lnTo>
                    <a:pt x="57" y="455"/>
                  </a:lnTo>
                  <a:lnTo>
                    <a:pt x="57" y="454"/>
                  </a:lnTo>
                  <a:lnTo>
                    <a:pt x="57" y="453"/>
                  </a:lnTo>
                  <a:lnTo>
                    <a:pt x="58" y="453"/>
                  </a:lnTo>
                  <a:lnTo>
                    <a:pt x="58" y="452"/>
                  </a:lnTo>
                  <a:lnTo>
                    <a:pt x="58" y="450"/>
                  </a:lnTo>
                  <a:lnTo>
                    <a:pt x="58" y="449"/>
                  </a:lnTo>
                  <a:lnTo>
                    <a:pt x="59" y="449"/>
                  </a:lnTo>
                  <a:lnTo>
                    <a:pt x="59" y="448"/>
                  </a:lnTo>
                  <a:lnTo>
                    <a:pt x="59" y="447"/>
                  </a:lnTo>
                  <a:lnTo>
                    <a:pt x="60" y="447"/>
                  </a:lnTo>
                  <a:lnTo>
                    <a:pt x="60" y="446"/>
                  </a:lnTo>
                  <a:lnTo>
                    <a:pt x="60" y="445"/>
                  </a:lnTo>
                  <a:lnTo>
                    <a:pt x="61" y="445"/>
                  </a:lnTo>
                  <a:lnTo>
                    <a:pt x="61" y="444"/>
                  </a:lnTo>
                  <a:lnTo>
                    <a:pt x="61" y="443"/>
                  </a:lnTo>
                  <a:lnTo>
                    <a:pt x="62" y="443"/>
                  </a:lnTo>
                  <a:lnTo>
                    <a:pt x="62" y="441"/>
                  </a:lnTo>
                  <a:lnTo>
                    <a:pt x="62" y="440"/>
                  </a:lnTo>
                  <a:lnTo>
                    <a:pt x="62" y="439"/>
                  </a:lnTo>
                  <a:lnTo>
                    <a:pt x="64" y="439"/>
                  </a:lnTo>
                  <a:lnTo>
                    <a:pt x="64" y="438"/>
                  </a:lnTo>
                  <a:lnTo>
                    <a:pt x="65" y="438"/>
                  </a:lnTo>
                  <a:lnTo>
                    <a:pt x="65" y="437"/>
                  </a:lnTo>
                  <a:lnTo>
                    <a:pt x="66" y="436"/>
                  </a:lnTo>
                  <a:lnTo>
                    <a:pt x="66" y="435"/>
                  </a:lnTo>
                  <a:lnTo>
                    <a:pt x="67" y="435"/>
                  </a:lnTo>
                  <a:lnTo>
                    <a:pt x="67" y="433"/>
                  </a:lnTo>
                  <a:lnTo>
                    <a:pt x="67" y="432"/>
                  </a:lnTo>
                  <a:lnTo>
                    <a:pt x="68" y="432"/>
                  </a:lnTo>
                  <a:lnTo>
                    <a:pt x="68" y="431"/>
                  </a:lnTo>
                  <a:lnTo>
                    <a:pt x="68" y="430"/>
                  </a:lnTo>
                  <a:lnTo>
                    <a:pt x="69" y="430"/>
                  </a:lnTo>
                  <a:lnTo>
                    <a:pt x="70" y="430"/>
                  </a:lnTo>
                  <a:lnTo>
                    <a:pt x="70" y="429"/>
                  </a:lnTo>
                  <a:lnTo>
                    <a:pt x="71" y="428"/>
                  </a:lnTo>
                  <a:lnTo>
                    <a:pt x="71" y="427"/>
                  </a:lnTo>
                  <a:lnTo>
                    <a:pt x="70" y="427"/>
                  </a:lnTo>
                  <a:lnTo>
                    <a:pt x="70" y="428"/>
                  </a:lnTo>
                  <a:lnTo>
                    <a:pt x="69" y="428"/>
                  </a:lnTo>
                  <a:lnTo>
                    <a:pt x="68" y="428"/>
                  </a:lnTo>
                  <a:lnTo>
                    <a:pt x="68" y="429"/>
                  </a:lnTo>
                  <a:lnTo>
                    <a:pt x="67" y="429"/>
                  </a:lnTo>
                  <a:lnTo>
                    <a:pt x="66" y="429"/>
                  </a:lnTo>
                  <a:lnTo>
                    <a:pt x="66" y="428"/>
                  </a:lnTo>
                  <a:lnTo>
                    <a:pt x="67" y="428"/>
                  </a:lnTo>
                  <a:lnTo>
                    <a:pt x="67" y="427"/>
                  </a:lnTo>
                  <a:lnTo>
                    <a:pt x="67" y="426"/>
                  </a:lnTo>
                  <a:lnTo>
                    <a:pt x="67" y="424"/>
                  </a:lnTo>
                  <a:lnTo>
                    <a:pt x="67" y="423"/>
                  </a:lnTo>
                  <a:lnTo>
                    <a:pt x="67" y="422"/>
                  </a:lnTo>
                  <a:lnTo>
                    <a:pt x="66" y="422"/>
                  </a:lnTo>
                  <a:lnTo>
                    <a:pt x="66" y="421"/>
                  </a:lnTo>
                  <a:lnTo>
                    <a:pt x="66" y="420"/>
                  </a:lnTo>
                  <a:lnTo>
                    <a:pt x="66" y="419"/>
                  </a:lnTo>
                  <a:lnTo>
                    <a:pt x="66" y="418"/>
                  </a:lnTo>
                  <a:lnTo>
                    <a:pt x="65" y="418"/>
                  </a:lnTo>
                  <a:lnTo>
                    <a:pt x="65" y="419"/>
                  </a:lnTo>
                  <a:lnTo>
                    <a:pt x="65" y="420"/>
                  </a:lnTo>
                  <a:lnTo>
                    <a:pt x="64" y="420"/>
                  </a:lnTo>
                  <a:lnTo>
                    <a:pt x="64" y="421"/>
                  </a:lnTo>
                  <a:lnTo>
                    <a:pt x="65" y="421"/>
                  </a:lnTo>
                  <a:lnTo>
                    <a:pt x="65" y="422"/>
                  </a:lnTo>
                  <a:lnTo>
                    <a:pt x="65" y="423"/>
                  </a:lnTo>
                  <a:lnTo>
                    <a:pt x="65" y="424"/>
                  </a:lnTo>
                  <a:lnTo>
                    <a:pt x="65" y="426"/>
                  </a:lnTo>
                  <a:lnTo>
                    <a:pt x="65" y="427"/>
                  </a:lnTo>
                  <a:lnTo>
                    <a:pt x="64" y="427"/>
                  </a:lnTo>
                  <a:lnTo>
                    <a:pt x="64" y="428"/>
                  </a:lnTo>
                  <a:lnTo>
                    <a:pt x="64" y="429"/>
                  </a:lnTo>
                  <a:lnTo>
                    <a:pt x="64" y="430"/>
                  </a:lnTo>
                  <a:lnTo>
                    <a:pt x="62" y="430"/>
                  </a:lnTo>
                  <a:lnTo>
                    <a:pt x="62" y="431"/>
                  </a:lnTo>
                  <a:lnTo>
                    <a:pt x="62" y="432"/>
                  </a:lnTo>
                  <a:lnTo>
                    <a:pt x="61" y="432"/>
                  </a:lnTo>
                  <a:lnTo>
                    <a:pt x="61" y="433"/>
                  </a:lnTo>
                  <a:lnTo>
                    <a:pt x="60" y="433"/>
                  </a:lnTo>
                  <a:lnTo>
                    <a:pt x="60" y="432"/>
                  </a:lnTo>
                  <a:lnTo>
                    <a:pt x="59" y="432"/>
                  </a:lnTo>
                  <a:lnTo>
                    <a:pt x="59" y="431"/>
                  </a:lnTo>
                  <a:lnTo>
                    <a:pt x="59" y="430"/>
                  </a:lnTo>
                  <a:lnTo>
                    <a:pt x="59" y="429"/>
                  </a:lnTo>
                  <a:lnTo>
                    <a:pt x="59" y="428"/>
                  </a:lnTo>
                  <a:lnTo>
                    <a:pt x="58" y="428"/>
                  </a:lnTo>
                  <a:lnTo>
                    <a:pt x="58" y="427"/>
                  </a:lnTo>
                  <a:lnTo>
                    <a:pt x="58" y="426"/>
                  </a:lnTo>
                  <a:lnTo>
                    <a:pt x="57" y="426"/>
                  </a:lnTo>
                  <a:lnTo>
                    <a:pt x="56" y="426"/>
                  </a:lnTo>
                  <a:lnTo>
                    <a:pt x="56" y="424"/>
                  </a:lnTo>
                  <a:lnTo>
                    <a:pt x="54" y="424"/>
                  </a:lnTo>
                  <a:lnTo>
                    <a:pt x="54" y="423"/>
                  </a:lnTo>
                  <a:lnTo>
                    <a:pt x="53" y="423"/>
                  </a:lnTo>
                  <a:lnTo>
                    <a:pt x="52" y="423"/>
                  </a:lnTo>
                  <a:lnTo>
                    <a:pt x="52" y="422"/>
                  </a:lnTo>
                  <a:lnTo>
                    <a:pt x="51" y="422"/>
                  </a:lnTo>
                  <a:lnTo>
                    <a:pt x="51" y="421"/>
                  </a:lnTo>
                  <a:lnTo>
                    <a:pt x="51" y="420"/>
                  </a:lnTo>
                  <a:lnTo>
                    <a:pt x="50" y="420"/>
                  </a:lnTo>
                  <a:lnTo>
                    <a:pt x="50" y="419"/>
                  </a:lnTo>
                  <a:lnTo>
                    <a:pt x="50" y="418"/>
                  </a:lnTo>
                  <a:lnTo>
                    <a:pt x="49" y="418"/>
                  </a:lnTo>
                  <a:lnTo>
                    <a:pt x="49" y="416"/>
                  </a:lnTo>
                  <a:lnTo>
                    <a:pt x="49" y="415"/>
                  </a:lnTo>
                  <a:lnTo>
                    <a:pt x="49" y="414"/>
                  </a:lnTo>
                  <a:lnTo>
                    <a:pt x="48" y="414"/>
                  </a:lnTo>
                  <a:lnTo>
                    <a:pt x="48" y="413"/>
                  </a:lnTo>
                  <a:lnTo>
                    <a:pt x="48" y="412"/>
                  </a:lnTo>
                  <a:lnTo>
                    <a:pt x="49" y="412"/>
                  </a:lnTo>
                  <a:lnTo>
                    <a:pt x="49" y="411"/>
                  </a:lnTo>
                  <a:lnTo>
                    <a:pt x="48" y="411"/>
                  </a:lnTo>
                  <a:lnTo>
                    <a:pt x="48" y="410"/>
                  </a:lnTo>
                  <a:lnTo>
                    <a:pt x="47" y="410"/>
                  </a:lnTo>
                  <a:lnTo>
                    <a:pt x="47" y="409"/>
                  </a:lnTo>
                  <a:lnTo>
                    <a:pt x="45" y="409"/>
                  </a:lnTo>
                  <a:lnTo>
                    <a:pt x="45" y="407"/>
                  </a:lnTo>
                  <a:lnTo>
                    <a:pt x="44" y="407"/>
                  </a:lnTo>
                  <a:lnTo>
                    <a:pt x="45" y="407"/>
                  </a:lnTo>
                  <a:lnTo>
                    <a:pt x="45" y="406"/>
                  </a:lnTo>
                  <a:lnTo>
                    <a:pt x="47" y="405"/>
                  </a:lnTo>
                  <a:lnTo>
                    <a:pt x="47" y="404"/>
                  </a:lnTo>
                  <a:lnTo>
                    <a:pt x="48" y="404"/>
                  </a:lnTo>
                  <a:lnTo>
                    <a:pt x="48" y="403"/>
                  </a:lnTo>
                  <a:lnTo>
                    <a:pt x="49" y="403"/>
                  </a:lnTo>
                  <a:lnTo>
                    <a:pt x="49" y="402"/>
                  </a:lnTo>
                  <a:lnTo>
                    <a:pt x="50" y="402"/>
                  </a:lnTo>
                  <a:lnTo>
                    <a:pt x="50" y="401"/>
                  </a:lnTo>
                  <a:lnTo>
                    <a:pt x="51" y="401"/>
                  </a:lnTo>
                  <a:lnTo>
                    <a:pt x="51" y="399"/>
                  </a:lnTo>
                  <a:lnTo>
                    <a:pt x="51" y="398"/>
                  </a:lnTo>
                  <a:lnTo>
                    <a:pt x="51" y="397"/>
                  </a:lnTo>
                  <a:lnTo>
                    <a:pt x="51" y="398"/>
                  </a:lnTo>
                  <a:lnTo>
                    <a:pt x="50" y="399"/>
                  </a:lnTo>
                  <a:lnTo>
                    <a:pt x="49" y="399"/>
                  </a:lnTo>
                  <a:lnTo>
                    <a:pt x="49" y="401"/>
                  </a:lnTo>
                  <a:lnTo>
                    <a:pt x="49" y="399"/>
                  </a:lnTo>
                  <a:lnTo>
                    <a:pt x="48" y="399"/>
                  </a:lnTo>
                  <a:lnTo>
                    <a:pt x="48" y="401"/>
                  </a:lnTo>
                  <a:lnTo>
                    <a:pt x="48" y="402"/>
                  </a:lnTo>
                  <a:lnTo>
                    <a:pt x="47" y="402"/>
                  </a:lnTo>
                  <a:lnTo>
                    <a:pt x="45" y="403"/>
                  </a:lnTo>
                  <a:lnTo>
                    <a:pt x="44" y="403"/>
                  </a:lnTo>
                  <a:lnTo>
                    <a:pt x="44" y="404"/>
                  </a:lnTo>
                  <a:lnTo>
                    <a:pt x="43" y="404"/>
                  </a:lnTo>
                  <a:lnTo>
                    <a:pt x="42" y="404"/>
                  </a:lnTo>
                  <a:lnTo>
                    <a:pt x="42" y="405"/>
                  </a:lnTo>
                  <a:lnTo>
                    <a:pt x="41" y="405"/>
                  </a:lnTo>
                  <a:lnTo>
                    <a:pt x="40" y="405"/>
                  </a:lnTo>
                  <a:lnTo>
                    <a:pt x="39" y="405"/>
                  </a:lnTo>
                  <a:lnTo>
                    <a:pt x="37" y="405"/>
                  </a:lnTo>
                  <a:lnTo>
                    <a:pt x="37" y="404"/>
                  </a:lnTo>
                  <a:lnTo>
                    <a:pt x="37" y="403"/>
                  </a:lnTo>
                  <a:lnTo>
                    <a:pt x="36" y="403"/>
                  </a:lnTo>
                  <a:lnTo>
                    <a:pt x="35" y="403"/>
                  </a:lnTo>
                  <a:lnTo>
                    <a:pt x="34" y="403"/>
                  </a:lnTo>
                  <a:lnTo>
                    <a:pt x="33" y="403"/>
                  </a:lnTo>
                  <a:lnTo>
                    <a:pt x="32" y="403"/>
                  </a:lnTo>
                  <a:lnTo>
                    <a:pt x="31" y="403"/>
                  </a:lnTo>
                  <a:lnTo>
                    <a:pt x="31" y="402"/>
                  </a:lnTo>
                  <a:lnTo>
                    <a:pt x="30" y="402"/>
                  </a:lnTo>
                  <a:lnTo>
                    <a:pt x="28" y="402"/>
                  </a:lnTo>
                  <a:lnTo>
                    <a:pt x="27" y="402"/>
                  </a:lnTo>
                  <a:lnTo>
                    <a:pt x="26" y="402"/>
                  </a:lnTo>
                  <a:lnTo>
                    <a:pt x="26" y="403"/>
                  </a:lnTo>
                  <a:lnTo>
                    <a:pt x="26" y="402"/>
                  </a:lnTo>
                  <a:lnTo>
                    <a:pt x="25" y="402"/>
                  </a:lnTo>
                  <a:lnTo>
                    <a:pt x="24" y="402"/>
                  </a:lnTo>
                  <a:lnTo>
                    <a:pt x="23" y="402"/>
                  </a:lnTo>
                  <a:lnTo>
                    <a:pt x="22" y="403"/>
                  </a:lnTo>
                  <a:lnTo>
                    <a:pt x="20" y="403"/>
                  </a:lnTo>
                  <a:lnTo>
                    <a:pt x="19" y="403"/>
                  </a:lnTo>
                  <a:lnTo>
                    <a:pt x="18" y="403"/>
                  </a:lnTo>
                  <a:lnTo>
                    <a:pt x="17" y="403"/>
                  </a:lnTo>
                  <a:lnTo>
                    <a:pt x="17" y="404"/>
                  </a:lnTo>
                  <a:lnTo>
                    <a:pt x="16" y="404"/>
                  </a:lnTo>
                  <a:lnTo>
                    <a:pt x="15" y="404"/>
                  </a:lnTo>
                  <a:lnTo>
                    <a:pt x="14" y="404"/>
                  </a:lnTo>
                  <a:lnTo>
                    <a:pt x="14" y="405"/>
                  </a:lnTo>
                  <a:lnTo>
                    <a:pt x="14" y="406"/>
                  </a:lnTo>
                  <a:lnTo>
                    <a:pt x="13" y="406"/>
                  </a:lnTo>
                  <a:lnTo>
                    <a:pt x="13" y="407"/>
                  </a:lnTo>
                  <a:lnTo>
                    <a:pt x="11" y="409"/>
                  </a:lnTo>
                  <a:lnTo>
                    <a:pt x="11" y="410"/>
                  </a:lnTo>
                  <a:lnTo>
                    <a:pt x="10" y="410"/>
                  </a:lnTo>
                  <a:lnTo>
                    <a:pt x="10" y="411"/>
                  </a:lnTo>
                  <a:lnTo>
                    <a:pt x="9" y="411"/>
                  </a:lnTo>
                  <a:lnTo>
                    <a:pt x="9" y="412"/>
                  </a:lnTo>
                  <a:lnTo>
                    <a:pt x="8" y="412"/>
                  </a:lnTo>
                  <a:lnTo>
                    <a:pt x="7" y="412"/>
                  </a:lnTo>
                  <a:lnTo>
                    <a:pt x="7" y="413"/>
                  </a:lnTo>
                  <a:lnTo>
                    <a:pt x="6" y="413"/>
                  </a:lnTo>
                  <a:lnTo>
                    <a:pt x="6" y="412"/>
                  </a:lnTo>
                  <a:lnTo>
                    <a:pt x="5" y="412"/>
                  </a:lnTo>
                  <a:lnTo>
                    <a:pt x="5" y="411"/>
                  </a:lnTo>
                  <a:lnTo>
                    <a:pt x="5" y="410"/>
                  </a:lnTo>
                  <a:lnTo>
                    <a:pt x="5" y="411"/>
                  </a:lnTo>
                  <a:lnTo>
                    <a:pt x="3" y="411"/>
                  </a:lnTo>
                  <a:lnTo>
                    <a:pt x="2" y="411"/>
                  </a:lnTo>
                  <a:lnTo>
                    <a:pt x="1" y="411"/>
                  </a:lnTo>
                  <a:lnTo>
                    <a:pt x="1" y="410"/>
                  </a:lnTo>
                  <a:lnTo>
                    <a:pt x="1" y="409"/>
                  </a:lnTo>
                  <a:lnTo>
                    <a:pt x="1" y="407"/>
                  </a:lnTo>
                  <a:lnTo>
                    <a:pt x="1" y="406"/>
                  </a:lnTo>
                  <a:lnTo>
                    <a:pt x="0" y="406"/>
                  </a:lnTo>
                  <a:lnTo>
                    <a:pt x="0" y="405"/>
                  </a:lnTo>
                  <a:lnTo>
                    <a:pt x="0" y="404"/>
                  </a:lnTo>
                  <a:lnTo>
                    <a:pt x="0" y="403"/>
                  </a:lnTo>
                  <a:lnTo>
                    <a:pt x="1" y="403"/>
                  </a:lnTo>
                  <a:lnTo>
                    <a:pt x="1" y="402"/>
                  </a:lnTo>
                  <a:lnTo>
                    <a:pt x="1" y="401"/>
                  </a:lnTo>
                  <a:lnTo>
                    <a:pt x="1" y="399"/>
                  </a:lnTo>
                  <a:lnTo>
                    <a:pt x="2" y="399"/>
                  </a:lnTo>
                  <a:lnTo>
                    <a:pt x="2" y="398"/>
                  </a:lnTo>
                  <a:lnTo>
                    <a:pt x="2" y="397"/>
                  </a:lnTo>
                  <a:lnTo>
                    <a:pt x="2" y="396"/>
                  </a:lnTo>
                  <a:lnTo>
                    <a:pt x="3" y="396"/>
                  </a:lnTo>
                  <a:lnTo>
                    <a:pt x="3" y="395"/>
                  </a:lnTo>
                  <a:lnTo>
                    <a:pt x="3" y="394"/>
                  </a:lnTo>
                  <a:lnTo>
                    <a:pt x="3" y="393"/>
                  </a:lnTo>
                  <a:lnTo>
                    <a:pt x="5" y="393"/>
                  </a:lnTo>
                  <a:lnTo>
                    <a:pt x="5" y="391"/>
                  </a:lnTo>
                  <a:lnTo>
                    <a:pt x="5" y="390"/>
                  </a:lnTo>
                  <a:lnTo>
                    <a:pt x="5" y="388"/>
                  </a:lnTo>
                  <a:lnTo>
                    <a:pt x="5" y="387"/>
                  </a:lnTo>
                  <a:lnTo>
                    <a:pt x="5" y="386"/>
                  </a:lnTo>
                  <a:lnTo>
                    <a:pt x="5" y="385"/>
                  </a:lnTo>
                  <a:lnTo>
                    <a:pt x="5" y="384"/>
                  </a:lnTo>
                  <a:lnTo>
                    <a:pt x="5" y="382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1" name="Freeform 33">
              <a:extLst>
                <a:ext uri="{FF2B5EF4-FFF2-40B4-BE49-F238E27FC236}">
                  <a16:creationId xmlns:a16="http://schemas.microsoft.com/office/drawing/2014/main" id="{EEAAFEE0-6208-06AE-223B-A422A16015A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00525" y="2590800"/>
              <a:ext cx="631825" cy="669925"/>
            </a:xfrm>
            <a:custGeom>
              <a:avLst/>
              <a:gdLst>
                <a:gd name="T0" fmla="*/ 25 w 398"/>
                <a:gd name="T1" fmla="*/ 10 h 422"/>
                <a:gd name="T2" fmla="*/ 36 w 398"/>
                <a:gd name="T3" fmla="*/ 20 h 422"/>
                <a:gd name="T4" fmla="*/ 59 w 398"/>
                <a:gd name="T5" fmla="*/ 48 h 422"/>
                <a:gd name="T6" fmla="*/ 86 w 398"/>
                <a:gd name="T7" fmla="*/ 78 h 422"/>
                <a:gd name="T8" fmla="*/ 95 w 398"/>
                <a:gd name="T9" fmla="*/ 85 h 422"/>
                <a:gd name="T10" fmla="*/ 145 w 398"/>
                <a:gd name="T11" fmla="*/ 54 h 422"/>
                <a:gd name="T12" fmla="*/ 175 w 398"/>
                <a:gd name="T13" fmla="*/ 76 h 422"/>
                <a:gd name="T14" fmla="*/ 165 w 398"/>
                <a:gd name="T15" fmla="*/ 78 h 422"/>
                <a:gd name="T16" fmla="*/ 136 w 398"/>
                <a:gd name="T17" fmla="*/ 78 h 422"/>
                <a:gd name="T18" fmla="*/ 114 w 398"/>
                <a:gd name="T19" fmla="*/ 94 h 422"/>
                <a:gd name="T20" fmla="*/ 118 w 398"/>
                <a:gd name="T21" fmla="*/ 86 h 422"/>
                <a:gd name="T22" fmla="*/ 144 w 398"/>
                <a:gd name="T23" fmla="*/ 76 h 422"/>
                <a:gd name="T24" fmla="*/ 175 w 398"/>
                <a:gd name="T25" fmla="*/ 83 h 422"/>
                <a:gd name="T26" fmla="*/ 189 w 398"/>
                <a:gd name="T27" fmla="*/ 108 h 422"/>
                <a:gd name="T28" fmla="*/ 199 w 398"/>
                <a:gd name="T29" fmla="*/ 133 h 422"/>
                <a:gd name="T30" fmla="*/ 203 w 398"/>
                <a:gd name="T31" fmla="*/ 138 h 422"/>
                <a:gd name="T32" fmla="*/ 226 w 398"/>
                <a:gd name="T33" fmla="*/ 121 h 422"/>
                <a:gd name="T34" fmla="*/ 256 w 398"/>
                <a:gd name="T35" fmla="*/ 128 h 422"/>
                <a:gd name="T36" fmla="*/ 284 w 398"/>
                <a:gd name="T37" fmla="*/ 136 h 422"/>
                <a:gd name="T38" fmla="*/ 313 w 398"/>
                <a:gd name="T39" fmla="*/ 140 h 422"/>
                <a:gd name="T40" fmla="*/ 306 w 398"/>
                <a:gd name="T41" fmla="*/ 166 h 422"/>
                <a:gd name="T42" fmla="*/ 310 w 398"/>
                <a:gd name="T43" fmla="*/ 180 h 422"/>
                <a:gd name="T44" fmla="*/ 300 w 398"/>
                <a:gd name="T45" fmla="*/ 195 h 422"/>
                <a:gd name="T46" fmla="*/ 305 w 398"/>
                <a:gd name="T47" fmla="*/ 227 h 422"/>
                <a:gd name="T48" fmla="*/ 318 w 398"/>
                <a:gd name="T49" fmla="*/ 244 h 422"/>
                <a:gd name="T50" fmla="*/ 314 w 398"/>
                <a:gd name="T51" fmla="*/ 260 h 422"/>
                <a:gd name="T52" fmla="*/ 293 w 398"/>
                <a:gd name="T53" fmla="*/ 262 h 422"/>
                <a:gd name="T54" fmla="*/ 298 w 398"/>
                <a:gd name="T55" fmla="*/ 276 h 422"/>
                <a:gd name="T56" fmla="*/ 318 w 398"/>
                <a:gd name="T57" fmla="*/ 279 h 422"/>
                <a:gd name="T58" fmla="*/ 315 w 398"/>
                <a:gd name="T59" fmla="*/ 301 h 422"/>
                <a:gd name="T60" fmla="*/ 324 w 398"/>
                <a:gd name="T61" fmla="*/ 301 h 422"/>
                <a:gd name="T62" fmla="*/ 319 w 398"/>
                <a:gd name="T63" fmla="*/ 310 h 422"/>
                <a:gd name="T64" fmla="*/ 331 w 398"/>
                <a:gd name="T65" fmla="*/ 314 h 422"/>
                <a:gd name="T66" fmla="*/ 354 w 398"/>
                <a:gd name="T67" fmla="*/ 307 h 422"/>
                <a:gd name="T68" fmla="*/ 368 w 398"/>
                <a:gd name="T69" fmla="*/ 314 h 422"/>
                <a:gd name="T70" fmla="*/ 366 w 398"/>
                <a:gd name="T71" fmla="*/ 318 h 422"/>
                <a:gd name="T72" fmla="*/ 344 w 398"/>
                <a:gd name="T73" fmla="*/ 322 h 422"/>
                <a:gd name="T74" fmla="*/ 338 w 398"/>
                <a:gd name="T75" fmla="*/ 338 h 422"/>
                <a:gd name="T76" fmla="*/ 348 w 398"/>
                <a:gd name="T77" fmla="*/ 349 h 422"/>
                <a:gd name="T78" fmla="*/ 338 w 398"/>
                <a:gd name="T79" fmla="*/ 362 h 422"/>
                <a:gd name="T80" fmla="*/ 319 w 398"/>
                <a:gd name="T81" fmla="*/ 349 h 422"/>
                <a:gd name="T82" fmla="*/ 304 w 398"/>
                <a:gd name="T83" fmla="*/ 346 h 422"/>
                <a:gd name="T84" fmla="*/ 291 w 398"/>
                <a:gd name="T85" fmla="*/ 351 h 422"/>
                <a:gd name="T86" fmla="*/ 319 w 398"/>
                <a:gd name="T87" fmla="*/ 361 h 422"/>
                <a:gd name="T88" fmla="*/ 317 w 398"/>
                <a:gd name="T89" fmla="*/ 374 h 422"/>
                <a:gd name="T90" fmla="*/ 298 w 398"/>
                <a:gd name="T91" fmla="*/ 369 h 422"/>
                <a:gd name="T92" fmla="*/ 274 w 398"/>
                <a:gd name="T93" fmla="*/ 355 h 422"/>
                <a:gd name="T94" fmla="*/ 297 w 398"/>
                <a:gd name="T95" fmla="*/ 372 h 422"/>
                <a:gd name="T96" fmla="*/ 283 w 398"/>
                <a:gd name="T97" fmla="*/ 391 h 422"/>
                <a:gd name="T98" fmla="*/ 283 w 398"/>
                <a:gd name="T99" fmla="*/ 402 h 422"/>
                <a:gd name="T100" fmla="*/ 265 w 398"/>
                <a:gd name="T101" fmla="*/ 422 h 422"/>
                <a:gd name="T102" fmla="*/ 233 w 398"/>
                <a:gd name="T103" fmla="*/ 372 h 422"/>
                <a:gd name="T104" fmla="*/ 174 w 398"/>
                <a:gd name="T105" fmla="*/ 328 h 422"/>
                <a:gd name="T106" fmla="*/ 127 w 398"/>
                <a:gd name="T107" fmla="*/ 362 h 422"/>
                <a:gd name="T108" fmla="*/ 47 w 398"/>
                <a:gd name="T109" fmla="*/ 256 h 422"/>
                <a:gd name="T110" fmla="*/ 10 w 398"/>
                <a:gd name="T111" fmla="*/ 149 h 422"/>
                <a:gd name="T112" fmla="*/ 228 w 398"/>
                <a:gd name="T113" fmla="*/ 100 h 422"/>
                <a:gd name="T114" fmla="*/ 214 w 398"/>
                <a:gd name="T115" fmla="*/ 110 h 422"/>
                <a:gd name="T116" fmla="*/ 192 w 398"/>
                <a:gd name="T117" fmla="*/ 104 h 422"/>
                <a:gd name="T118" fmla="*/ 180 w 398"/>
                <a:gd name="T119" fmla="*/ 76 h 422"/>
                <a:gd name="T120" fmla="*/ 173 w 398"/>
                <a:gd name="T121" fmla="*/ 60 h 422"/>
                <a:gd name="T122" fmla="*/ 199 w 398"/>
                <a:gd name="T123" fmla="*/ 42 h 422"/>
                <a:gd name="T124" fmla="*/ 386 w 398"/>
                <a:gd name="T125" fmla="*/ 324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98" h="422">
                  <a:moveTo>
                    <a:pt x="2" y="86"/>
                  </a:moveTo>
                  <a:lnTo>
                    <a:pt x="1" y="83"/>
                  </a:lnTo>
                  <a:lnTo>
                    <a:pt x="1" y="78"/>
                  </a:lnTo>
                  <a:lnTo>
                    <a:pt x="1" y="74"/>
                  </a:lnTo>
                  <a:lnTo>
                    <a:pt x="0" y="70"/>
                  </a:lnTo>
                  <a:lnTo>
                    <a:pt x="0" y="67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" y="57"/>
                  </a:lnTo>
                  <a:lnTo>
                    <a:pt x="1" y="52"/>
                  </a:lnTo>
                  <a:lnTo>
                    <a:pt x="2" y="49"/>
                  </a:lnTo>
                  <a:lnTo>
                    <a:pt x="2" y="48"/>
                  </a:lnTo>
                  <a:lnTo>
                    <a:pt x="3" y="43"/>
                  </a:lnTo>
                  <a:lnTo>
                    <a:pt x="4" y="41"/>
                  </a:lnTo>
                  <a:lnTo>
                    <a:pt x="5" y="36"/>
                  </a:lnTo>
                  <a:lnTo>
                    <a:pt x="9" y="31"/>
                  </a:lnTo>
                  <a:lnTo>
                    <a:pt x="10" y="25"/>
                  </a:lnTo>
                  <a:lnTo>
                    <a:pt x="11" y="22"/>
                  </a:lnTo>
                  <a:lnTo>
                    <a:pt x="12" y="19"/>
                  </a:lnTo>
                  <a:lnTo>
                    <a:pt x="13" y="15"/>
                  </a:lnTo>
                  <a:lnTo>
                    <a:pt x="13" y="14"/>
                  </a:lnTo>
                  <a:lnTo>
                    <a:pt x="14" y="14"/>
                  </a:lnTo>
                  <a:lnTo>
                    <a:pt x="14" y="15"/>
                  </a:lnTo>
                  <a:lnTo>
                    <a:pt x="16" y="15"/>
                  </a:lnTo>
                  <a:lnTo>
                    <a:pt x="16" y="16"/>
                  </a:lnTo>
                  <a:lnTo>
                    <a:pt x="17" y="16"/>
                  </a:lnTo>
                  <a:lnTo>
                    <a:pt x="18" y="17"/>
                  </a:lnTo>
                  <a:lnTo>
                    <a:pt x="19" y="16"/>
                  </a:lnTo>
                  <a:lnTo>
                    <a:pt x="20" y="16"/>
                  </a:lnTo>
                  <a:lnTo>
                    <a:pt x="20" y="15"/>
                  </a:lnTo>
                  <a:lnTo>
                    <a:pt x="21" y="14"/>
                  </a:lnTo>
                  <a:lnTo>
                    <a:pt x="22" y="14"/>
                  </a:lnTo>
                  <a:lnTo>
                    <a:pt x="22" y="13"/>
                  </a:lnTo>
                  <a:lnTo>
                    <a:pt x="23" y="13"/>
                  </a:lnTo>
                  <a:lnTo>
                    <a:pt x="25" y="11"/>
                  </a:lnTo>
                  <a:lnTo>
                    <a:pt x="25" y="10"/>
                  </a:lnTo>
                  <a:lnTo>
                    <a:pt x="25" y="9"/>
                  </a:lnTo>
                  <a:lnTo>
                    <a:pt x="25" y="8"/>
                  </a:lnTo>
                  <a:lnTo>
                    <a:pt x="23" y="8"/>
                  </a:lnTo>
                  <a:lnTo>
                    <a:pt x="23" y="7"/>
                  </a:lnTo>
                  <a:lnTo>
                    <a:pt x="23" y="6"/>
                  </a:lnTo>
                  <a:lnTo>
                    <a:pt x="23" y="5"/>
                  </a:lnTo>
                  <a:lnTo>
                    <a:pt x="25" y="5"/>
                  </a:lnTo>
                  <a:lnTo>
                    <a:pt x="25" y="3"/>
                  </a:lnTo>
                  <a:lnTo>
                    <a:pt x="25" y="2"/>
                  </a:lnTo>
                  <a:lnTo>
                    <a:pt x="25" y="1"/>
                  </a:lnTo>
                  <a:lnTo>
                    <a:pt x="26" y="1"/>
                  </a:lnTo>
                  <a:lnTo>
                    <a:pt x="26" y="0"/>
                  </a:lnTo>
                  <a:lnTo>
                    <a:pt x="27" y="0"/>
                  </a:lnTo>
                  <a:lnTo>
                    <a:pt x="28" y="1"/>
                  </a:lnTo>
                  <a:lnTo>
                    <a:pt x="28" y="2"/>
                  </a:lnTo>
                  <a:lnTo>
                    <a:pt x="29" y="2"/>
                  </a:lnTo>
                  <a:lnTo>
                    <a:pt x="29" y="3"/>
                  </a:lnTo>
                  <a:lnTo>
                    <a:pt x="29" y="5"/>
                  </a:lnTo>
                  <a:lnTo>
                    <a:pt x="29" y="6"/>
                  </a:lnTo>
                  <a:lnTo>
                    <a:pt x="29" y="7"/>
                  </a:lnTo>
                  <a:lnTo>
                    <a:pt x="29" y="8"/>
                  </a:lnTo>
                  <a:lnTo>
                    <a:pt x="29" y="9"/>
                  </a:lnTo>
                  <a:lnTo>
                    <a:pt x="30" y="9"/>
                  </a:lnTo>
                  <a:lnTo>
                    <a:pt x="30" y="10"/>
                  </a:lnTo>
                  <a:lnTo>
                    <a:pt x="30" y="11"/>
                  </a:lnTo>
                  <a:lnTo>
                    <a:pt x="31" y="13"/>
                  </a:lnTo>
                  <a:lnTo>
                    <a:pt x="33" y="14"/>
                  </a:lnTo>
                  <a:lnTo>
                    <a:pt x="33" y="15"/>
                  </a:lnTo>
                  <a:lnTo>
                    <a:pt x="34" y="15"/>
                  </a:lnTo>
                  <a:lnTo>
                    <a:pt x="34" y="16"/>
                  </a:lnTo>
                  <a:lnTo>
                    <a:pt x="34" y="17"/>
                  </a:lnTo>
                  <a:lnTo>
                    <a:pt x="35" y="17"/>
                  </a:lnTo>
                  <a:lnTo>
                    <a:pt x="35" y="18"/>
                  </a:lnTo>
                  <a:lnTo>
                    <a:pt x="36" y="18"/>
                  </a:lnTo>
                  <a:lnTo>
                    <a:pt x="36" y="19"/>
                  </a:lnTo>
                  <a:lnTo>
                    <a:pt x="36" y="20"/>
                  </a:lnTo>
                  <a:lnTo>
                    <a:pt x="36" y="22"/>
                  </a:lnTo>
                  <a:lnTo>
                    <a:pt x="36" y="23"/>
                  </a:lnTo>
                  <a:lnTo>
                    <a:pt x="37" y="23"/>
                  </a:lnTo>
                  <a:lnTo>
                    <a:pt x="37" y="24"/>
                  </a:lnTo>
                  <a:lnTo>
                    <a:pt x="37" y="25"/>
                  </a:lnTo>
                  <a:lnTo>
                    <a:pt x="37" y="26"/>
                  </a:lnTo>
                  <a:lnTo>
                    <a:pt x="38" y="26"/>
                  </a:lnTo>
                  <a:lnTo>
                    <a:pt x="38" y="27"/>
                  </a:lnTo>
                  <a:lnTo>
                    <a:pt x="38" y="28"/>
                  </a:lnTo>
                  <a:lnTo>
                    <a:pt x="39" y="28"/>
                  </a:lnTo>
                  <a:lnTo>
                    <a:pt x="39" y="30"/>
                  </a:lnTo>
                  <a:lnTo>
                    <a:pt x="40" y="31"/>
                  </a:lnTo>
                  <a:lnTo>
                    <a:pt x="42" y="32"/>
                  </a:lnTo>
                  <a:lnTo>
                    <a:pt x="43" y="32"/>
                  </a:lnTo>
                  <a:lnTo>
                    <a:pt x="43" y="33"/>
                  </a:lnTo>
                  <a:lnTo>
                    <a:pt x="44" y="33"/>
                  </a:lnTo>
                  <a:lnTo>
                    <a:pt x="44" y="34"/>
                  </a:lnTo>
                  <a:lnTo>
                    <a:pt x="45" y="35"/>
                  </a:lnTo>
                  <a:lnTo>
                    <a:pt x="46" y="36"/>
                  </a:lnTo>
                  <a:lnTo>
                    <a:pt x="46" y="37"/>
                  </a:lnTo>
                  <a:lnTo>
                    <a:pt x="46" y="39"/>
                  </a:lnTo>
                  <a:lnTo>
                    <a:pt x="47" y="39"/>
                  </a:lnTo>
                  <a:lnTo>
                    <a:pt x="48" y="40"/>
                  </a:lnTo>
                  <a:lnTo>
                    <a:pt x="50" y="40"/>
                  </a:lnTo>
                  <a:lnTo>
                    <a:pt x="51" y="41"/>
                  </a:lnTo>
                  <a:lnTo>
                    <a:pt x="52" y="41"/>
                  </a:lnTo>
                  <a:lnTo>
                    <a:pt x="53" y="42"/>
                  </a:lnTo>
                  <a:lnTo>
                    <a:pt x="54" y="42"/>
                  </a:lnTo>
                  <a:lnTo>
                    <a:pt x="54" y="43"/>
                  </a:lnTo>
                  <a:lnTo>
                    <a:pt x="55" y="43"/>
                  </a:lnTo>
                  <a:lnTo>
                    <a:pt x="55" y="44"/>
                  </a:lnTo>
                  <a:lnTo>
                    <a:pt x="56" y="44"/>
                  </a:lnTo>
                  <a:lnTo>
                    <a:pt x="56" y="45"/>
                  </a:lnTo>
                  <a:lnTo>
                    <a:pt x="57" y="45"/>
                  </a:lnTo>
                  <a:lnTo>
                    <a:pt x="57" y="47"/>
                  </a:lnTo>
                  <a:lnTo>
                    <a:pt x="59" y="48"/>
                  </a:lnTo>
                  <a:lnTo>
                    <a:pt x="60" y="48"/>
                  </a:lnTo>
                  <a:lnTo>
                    <a:pt x="61" y="49"/>
                  </a:lnTo>
                  <a:lnTo>
                    <a:pt x="62" y="50"/>
                  </a:lnTo>
                  <a:lnTo>
                    <a:pt x="63" y="50"/>
                  </a:lnTo>
                  <a:lnTo>
                    <a:pt x="63" y="51"/>
                  </a:lnTo>
                  <a:lnTo>
                    <a:pt x="64" y="51"/>
                  </a:lnTo>
                  <a:lnTo>
                    <a:pt x="64" y="52"/>
                  </a:lnTo>
                  <a:lnTo>
                    <a:pt x="65" y="53"/>
                  </a:lnTo>
                  <a:lnTo>
                    <a:pt x="67" y="53"/>
                  </a:lnTo>
                  <a:lnTo>
                    <a:pt x="68" y="54"/>
                  </a:lnTo>
                  <a:lnTo>
                    <a:pt x="69" y="56"/>
                  </a:lnTo>
                  <a:lnTo>
                    <a:pt x="69" y="57"/>
                  </a:lnTo>
                  <a:lnTo>
                    <a:pt x="70" y="58"/>
                  </a:lnTo>
                  <a:lnTo>
                    <a:pt x="70" y="59"/>
                  </a:lnTo>
                  <a:lnTo>
                    <a:pt x="70" y="60"/>
                  </a:lnTo>
                  <a:lnTo>
                    <a:pt x="71" y="60"/>
                  </a:lnTo>
                  <a:lnTo>
                    <a:pt x="72" y="60"/>
                  </a:lnTo>
                  <a:lnTo>
                    <a:pt x="73" y="60"/>
                  </a:lnTo>
                  <a:lnTo>
                    <a:pt x="74" y="61"/>
                  </a:lnTo>
                  <a:lnTo>
                    <a:pt x="76" y="62"/>
                  </a:lnTo>
                  <a:lnTo>
                    <a:pt x="76" y="64"/>
                  </a:lnTo>
                  <a:lnTo>
                    <a:pt x="76" y="66"/>
                  </a:lnTo>
                  <a:lnTo>
                    <a:pt x="76" y="67"/>
                  </a:lnTo>
                  <a:lnTo>
                    <a:pt x="76" y="68"/>
                  </a:lnTo>
                  <a:lnTo>
                    <a:pt x="77" y="68"/>
                  </a:lnTo>
                  <a:lnTo>
                    <a:pt x="78" y="69"/>
                  </a:lnTo>
                  <a:lnTo>
                    <a:pt x="79" y="69"/>
                  </a:lnTo>
                  <a:lnTo>
                    <a:pt x="79" y="70"/>
                  </a:lnTo>
                  <a:lnTo>
                    <a:pt x="80" y="71"/>
                  </a:lnTo>
                  <a:lnTo>
                    <a:pt x="80" y="73"/>
                  </a:lnTo>
                  <a:lnTo>
                    <a:pt x="81" y="73"/>
                  </a:lnTo>
                  <a:lnTo>
                    <a:pt x="82" y="74"/>
                  </a:lnTo>
                  <a:lnTo>
                    <a:pt x="84" y="75"/>
                  </a:lnTo>
                  <a:lnTo>
                    <a:pt x="85" y="76"/>
                  </a:lnTo>
                  <a:lnTo>
                    <a:pt x="86" y="77"/>
                  </a:lnTo>
                  <a:lnTo>
                    <a:pt x="86" y="78"/>
                  </a:lnTo>
                  <a:lnTo>
                    <a:pt x="88" y="79"/>
                  </a:lnTo>
                  <a:lnTo>
                    <a:pt x="89" y="81"/>
                  </a:lnTo>
                  <a:lnTo>
                    <a:pt x="90" y="81"/>
                  </a:lnTo>
                  <a:lnTo>
                    <a:pt x="90" y="82"/>
                  </a:lnTo>
                  <a:lnTo>
                    <a:pt x="92" y="82"/>
                  </a:lnTo>
                  <a:lnTo>
                    <a:pt x="93" y="83"/>
                  </a:lnTo>
                  <a:lnTo>
                    <a:pt x="93" y="84"/>
                  </a:lnTo>
                  <a:lnTo>
                    <a:pt x="94" y="85"/>
                  </a:lnTo>
                  <a:lnTo>
                    <a:pt x="94" y="86"/>
                  </a:lnTo>
                  <a:lnTo>
                    <a:pt x="93" y="87"/>
                  </a:lnTo>
                  <a:lnTo>
                    <a:pt x="93" y="86"/>
                  </a:lnTo>
                  <a:lnTo>
                    <a:pt x="92" y="86"/>
                  </a:lnTo>
                  <a:lnTo>
                    <a:pt x="90" y="86"/>
                  </a:lnTo>
                  <a:lnTo>
                    <a:pt x="89" y="85"/>
                  </a:lnTo>
                  <a:lnTo>
                    <a:pt x="89" y="86"/>
                  </a:lnTo>
                  <a:lnTo>
                    <a:pt x="88" y="86"/>
                  </a:lnTo>
                  <a:lnTo>
                    <a:pt x="87" y="87"/>
                  </a:lnTo>
                  <a:lnTo>
                    <a:pt x="87" y="89"/>
                  </a:lnTo>
                  <a:lnTo>
                    <a:pt x="87" y="90"/>
                  </a:lnTo>
                  <a:lnTo>
                    <a:pt x="86" y="91"/>
                  </a:lnTo>
                  <a:lnTo>
                    <a:pt x="86" y="92"/>
                  </a:lnTo>
                  <a:lnTo>
                    <a:pt x="86" y="93"/>
                  </a:lnTo>
                  <a:lnTo>
                    <a:pt x="86" y="94"/>
                  </a:lnTo>
                  <a:lnTo>
                    <a:pt x="87" y="94"/>
                  </a:lnTo>
                  <a:lnTo>
                    <a:pt x="88" y="95"/>
                  </a:lnTo>
                  <a:lnTo>
                    <a:pt x="89" y="94"/>
                  </a:lnTo>
                  <a:lnTo>
                    <a:pt x="90" y="94"/>
                  </a:lnTo>
                  <a:lnTo>
                    <a:pt x="92" y="93"/>
                  </a:lnTo>
                  <a:lnTo>
                    <a:pt x="93" y="93"/>
                  </a:lnTo>
                  <a:lnTo>
                    <a:pt x="93" y="92"/>
                  </a:lnTo>
                  <a:lnTo>
                    <a:pt x="93" y="91"/>
                  </a:lnTo>
                  <a:lnTo>
                    <a:pt x="94" y="90"/>
                  </a:lnTo>
                  <a:lnTo>
                    <a:pt x="94" y="89"/>
                  </a:lnTo>
                  <a:lnTo>
                    <a:pt x="95" y="87"/>
                  </a:lnTo>
                  <a:lnTo>
                    <a:pt x="95" y="86"/>
                  </a:lnTo>
                  <a:lnTo>
                    <a:pt x="95" y="85"/>
                  </a:lnTo>
                  <a:lnTo>
                    <a:pt x="95" y="84"/>
                  </a:lnTo>
                  <a:lnTo>
                    <a:pt x="94" y="83"/>
                  </a:lnTo>
                  <a:lnTo>
                    <a:pt x="94" y="82"/>
                  </a:lnTo>
                  <a:lnTo>
                    <a:pt x="94" y="81"/>
                  </a:lnTo>
                  <a:lnTo>
                    <a:pt x="94" y="79"/>
                  </a:lnTo>
                  <a:lnTo>
                    <a:pt x="94" y="78"/>
                  </a:lnTo>
                  <a:lnTo>
                    <a:pt x="96" y="75"/>
                  </a:lnTo>
                  <a:lnTo>
                    <a:pt x="96" y="74"/>
                  </a:lnTo>
                  <a:lnTo>
                    <a:pt x="97" y="73"/>
                  </a:lnTo>
                  <a:lnTo>
                    <a:pt x="98" y="71"/>
                  </a:lnTo>
                  <a:lnTo>
                    <a:pt x="99" y="71"/>
                  </a:lnTo>
                  <a:lnTo>
                    <a:pt x="101" y="70"/>
                  </a:lnTo>
                  <a:lnTo>
                    <a:pt x="102" y="69"/>
                  </a:lnTo>
                  <a:lnTo>
                    <a:pt x="103" y="69"/>
                  </a:lnTo>
                  <a:lnTo>
                    <a:pt x="104" y="68"/>
                  </a:lnTo>
                  <a:lnTo>
                    <a:pt x="110" y="66"/>
                  </a:lnTo>
                  <a:lnTo>
                    <a:pt x="111" y="65"/>
                  </a:lnTo>
                  <a:lnTo>
                    <a:pt x="112" y="65"/>
                  </a:lnTo>
                  <a:lnTo>
                    <a:pt x="113" y="64"/>
                  </a:lnTo>
                  <a:lnTo>
                    <a:pt x="114" y="64"/>
                  </a:lnTo>
                  <a:lnTo>
                    <a:pt x="115" y="62"/>
                  </a:lnTo>
                  <a:lnTo>
                    <a:pt x="116" y="61"/>
                  </a:lnTo>
                  <a:lnTo>
                    <a:pt x="118" y="61"/>
                  </a:lnTo>
                  <a:lnTo>
                    <a:pt x="119" y="60"/>
                  </a:lnTo>
                  <a:lnTo>
                    <a:pt x="121" y="59"/>
                  </a:lnTo>
                  <a:lnTo>
                    <a:pt x="122" y="59"/>
                  </a:lnTo>
                  <a:lnTo>
                    <a:pt x="123" y="59"/>
                  </a:lnTo>
                  <a:lnTo>
                    <a:pt x="132" y="56"/>
                  </a:lnTo>
                  <a:lnTo>
                    <a:pt x="133" y="56"/>
                  </a:lnTo>
                  <a:lnTo>
                    <a:pt x="135" y="56"/>
                  </a:lnTo>
                  <a:lnTo>
                    <a:pt x="136" y="56"/>
                  </a:lnTo>
                  <a:lnTo>
                    <a:pt x="138" y="54"/>
                  </a:lnTo>
                  <a:lnTo>
                    <a:pt x="139" y="54"/>
                  </a:lnTo>
                  <a:lnTo>
                    <a:pt x="141" y="54"/>
                  </a:lnTo>
                  <a:lnTo>
                    <a:pt x="144" y="54"/>
                  </a:lnTo>
                  <a:lnTo>
                    <a:pt x="145" y="54"/>
                  </a:lnTo>
                  <a:lnTo>
                    <a:pt x="147" y="54"/>
                  </a:lnTo>
                  <a:lnTo>
                    <a:pt x="150" y="56"/>
                  </a:lnTo>
                  <a:lnTo>
                    <a:pt x="153" y="56"/>
                  </a:lnTo>
                  <a:lnTo>
                    <a:pt x="156" y="57"/>
                  </a:lnTo>
                  <a:lnTo>
                    <a:pt x="157" y="57"/>
                  </a:lnTo>
                  <a:lnTo>
                    <a:pt x="158" y="57"/>
                  </a:lnTo>
                  <a:lnTo>
                    <a:pt x="163" y="57"/>
                  </a:lnTo>
                  <a:lnTo>
                    <a:pt x="164" y="57"/>
                  </a:lnTo>
                  <a:lnTo>
                    <a:pt x="165" y="57"/>
                  </a:lnTo>
                  <a:lnTo>
                    <a:pt x="166" y="56"/>
                  </a:lnTo>
                  <a:lnTo>
                    <a:pt x="167" y="56"/>
                  </a:lnTo>
                  <a:lnTo>
                    <a:pt x="169" y="56"/>
                  </a:lnTo>
                  <a:lnTo>
                    <a:pt x="170" y="56"/>
                  </a:lnTo>
                  <a:lnTo>
                    <a:pt x="170" y="57"/>
                  </a:lnTo>
                  <a:lnTo>
                    <a:pt x="170" y="58"/>
                  </a:lnTo>
                  <a:lnTo>
                    <a:pt x="170" y="59"/>
                  </a:lnTo>
                  <a:lnTo>
                    <a:pt x="171" y="59"/>
                  </a:lnTo>
                  <a:lnTo>
                    <a:pt x="171" y="60"/>
                  </a:lnTo>
                  <a:lnTo>
                    <a:pt x="171" y="61"/>
                  </a:lnTo>
                  <a:lnTo>
                    <a:pt x="171" y="62"/>
                  </a:lnTo>
                  <a:lnTo>
                    <a:pt x="171" y="64"/>
                  </a:lnTo>
                  <a:lnTo>
                    <a:pt x="172" y="64"/>
                  </a:lnTo>
                  <a:lnTo>
                    <a:pt x="172" y="65"/>
                  </a:lnTo>
                  <a:lnTo>
                    <a:pt x="172" y="66"/>
                  </a:lnTo>
                  <a:lnTo>
                    <a:pt x="173" y="66"/>
                  </a:lnTo>
                  <a:lnTo>
                    <a:pt x="173" y="67"/>
                  </a:lnTo>
                  <a:lnTo>
                    <a:pt x="173" y="68"/>
                  </a:lnTo>
                  <a:lnTo>
                    <a:pt x="173" y="69"/>
                  </a:lnTo>
                  <a:lnTo>
                    <a:pt x="173" y="70"/>
                  </a:lnTo>
                  <a:lnTo>
                    <a:pt x="174" y="70"/>
                  </a:lnTo>
                  <a:lnTo>
                    <a:pt x="174" y="71"/>
                  </a:lnTo>
                  <a:lnTo>
                    <a:pt x="174" y="73"/>
                  </a:lnTo>
                  <a:lnTo>
                    <a:pt x="174" y="74"/>
                  </a:lnTo>
                  <a:lnTo>
                    <a:pt x="175" y="74"/>
                  </a:lnTo>
                  <a:lnTo>
                    <a:pt x="175" y="75"/>
                  </a:lnTo>
                  <a:lnTo>
                    <a:pt x="175" y="76"/>
                  </a:lnTo>
                  <a:lnTo>
                    <a:pt x="177" y="76"/>
                  </a:lnTo>
                  <a:lnTo>
                    <a:pt x="177" y="77"/>
                  </a:lnTo>
                  <a:lnTo>
                    <a:pt x="177" y="78"/>
                  </a:lnTo>
                  <a:lnTo>
                    <a:pt x="178" y="78"/>
                  </a:lnTo>
                  <a:lnTo>
                    <a:pt x="178" y="79"/>
                  </a:lnTo>
                  <a:lnTo>
                    <a:pt x="178" y="81"/>
                  </a:lnTo>
                  <a:lnTo>
                    <a:pt x="179" y="81"/>
                  </a:lnTo>
                  <a:lnTo>
                    <a:pt x="179" y="82"/>
                  </a:lnTo>
                  <a:lnTo>
                    <a:pt x="180" y="82"/>
                  </a:lnTo>
                  <a:lnTo>
                    <a:pt x="179" y="82"/>
                  </a:lnTo>
                  <a:lnTo>
                    <a:pt x="178" y="82"/>
                  </a:lnTo>
                  <a:lnTo>
                    <a:pt x="177" y="81"/>
                  </a:lnTo>
                  <a:lnTo>
                    <a:pt x="175" y="81"/>
                  </a:lnTo>
                  <a:lnTo>
                    <a:pt x="175" y="79"/>
                  </a:lnTo>
                  <a:lnTo>
                    <a:pt x="174" y="79"/>
                  </a:lnTo>
                  <a:lnTo>
                    <a:pt x="173" y="79"/>
                  </a:lnTo>
                  <a:lnTo>
                    <a:pt x="172" y="79"/>
                  </a:lnTo>
                  <a:lnTo>
                    <a:pt x="171" y="79"/>
                  </a:lnTo>
                  <a:lnTo>
                    <a:pt x="171" y="78"/>
                  </a:lnTo>
                  <a:lnTo>
                    <a:pt x="170" y="78"/>
                  </a:lnTo>
                  <a:lnTo>
                    <a:pt x="169" y="78"/>
                  </a:lnTo>
                  <a:lnTo>
                    <a:pt x="167" y="78"/>
                  </a:lnTo>
                  <a:lnTo>
                    <a:pt x="166" y="78"/>
                  </a:lnTo>
                  <a:lnTo>
                    <a:pt x="167" y="78"/>
                  </a:lnTo>
                  <a:lnTo>
                    <a:pt x="169" y="78"/>
                  </a:lnTo>
                  <a:lnTo>
                    <a:pt x="169" y="79"/>
                  </a:lnTo>
                  <a:lnTo>
                    <a:pt x="169" y="78"/>
                  </a:lnTo>
                  <a:lnTo>
                    <a:pt x="169" y="79"/>
                  </a:lnTo>
                  <a:lnTo>
                    <a:pt x="170" y="79"/>
                  </a:lnTo>
                  <a:lnTo>
                    <a:pt x="171" y="79"/>
                  </a:lnTo>
                  <a:lnTo>
                    <a:pt x="170" y="79"/>
                  </a:lnTo>
                  <a:lnTo>
                    <a:pt x="169" y="79"/>
                  </a:lnTo>
                  <a:lnTo>
                    <a:pt x="167" y="79"/>
                  </a:lnTo>
                  <a:lnTo>
                    <a:pt x="166" y="79"/>
                  </a:lnTo>
                  <a:lnTo>
                    <a:pt x="165" y="79"/>
                  </a:lnTo>
                  <a:lnTo>
                    <a:pt x="165" y="78"/>
                  </a:lnTo>
                  <a:lnTo>
                    <a:pt x="164" y="78"/>
                  </a:lnTo>
                  <a:lnTo>
                    <a:pt x="163" y="78"/>
                  </a:lnTo>
                  <a:lnTo>
                    <a:pt x="162" y="78"/>
                  </a:lnTo>
                  <a:lnTo>
                    <a:pt x="162" y="77"/>
                  </a:lnTo>
                  <a:lnTo>
                    <a:pt x="161" y="77"/>
                  </a:lnTo>
                  <a:lnTo>
                    <a:pt x="160" y="77"/>
                  </a:lnTo>
                  <a:lnTo>
                    <a:pt x="158" y="77"/>
                  </a:lnTo>
                  <a:lnTo>
                    <a:pt x="158" y="76"/>
                  </a:lnTo>
                  <a:lnTo>
                    <a:pt x="157" y="76"/>
                  </a:lnTo>
                  <a:lnTo>
                    <a:pt x="156" y="76"/>
                  </a:lnTo>
                  <a:lnTo>
                    <a:pt x="155" y="76"/>
                  </a:lnTo>
                  <a:lnTo>
                    <a:pt x="155" y="75"/>
                  </a:lnTo>
                  <a:lnTo>
                    <a:pt x="154" y="75"/>
                  </a:lnTo>
                  <a:lnTo>
                    <a:pt x="153" y="75"/>
                  </a:lnTo>
                  <a:lnTo>
                    <a:pt x="152" y="75"/>
                  </a:lnTo>
                  <a:lnTo>
                    <a:pt x="150" y="75"/>
                  </a:lnTo>
                  <a:lnTo>
                    <a:pt x="150" y="76"/>
                  </a:lnTo>
                  <a:lnTo>
                    <a:pt x="149" y="76"/>
                  </a:lnTo>
                  <a:lnTo>
                    <a:pt x="148" y="76"/>
                  </a:lnTo>
                  <a:lnTo>
                    <a:pt x="147" y="76"/>
                  </a:lnTo>
                  <a:lnTo>
                    <a:pt x="146" y="76"/>
                  </a:lnTo>
                  <a:lnTo>
                    <a:pt x="146" y="75"/>
                  </a:lnTo>
                  <a:lnTo>
                    <a:pt x="145" y="75"/>
                  </a:lnTo>
                  <a:lnTo>
                    <a:pt x="144" y="75"/>
                  </a:lnTo>
                  <a:lnTo>
                    <a:pt x="143" y="75"/>
                  </a:lnTo>
                  <a:lnTo>
                    <a:pt x="143" y="74"/>
                  </a:lnTo>
                  <a:lnTo>
                    <a:pt x="141" y="74"/>
                  </a:lnTo>
                  <a:lnTo>
                    <a:pt x="140" y="74"/>
                  </a:lnTo>
                  <a:lnTo>
                    <a:pt x="140" y="75"/>
                  </a:lnTo>
                  <a:lnTo>
                    <a:pt x="139" y="75"/>
                  </a:lnTo>
                  <a:lnTo>
                    <a:pt x="138" y="75"/>
                  </a:lnTo>
                  <a:lnTo>
                    <a:pt x="138" y="76"/>
                  </a:lnTo>
                  <a:lnTo>
                    <a:pt x="137" y="76"/>
                  </a:lnTo>
                  <a:lnTo>
                    <a:pt x="137" y="77"/>
                  </a:lnTo>
                  <a:lnTo>
                    <a:pt x="136" y="77"/>
                  </a:lnTo>
                  <a:lnTo>
                    <a:pt x="136" y="78"/>
                  </a:lnTo>
                  <a:lnTo>
                    <a:pt x="135" y="78"/>
                  </a:lnTo>
                  <a:lnTo>
                    <a:pt x="133" y="78"/>
                  </a:lnTo>
                  <a:lnTo>
                    <a:pt x="132" y="78"/>
                  </a:lnTo>
                  <a:lnTo>
                    <a:pt x="131" y="78"/>
                  </a:lnTo>
                  <a:lnTo>
                    <a:pt x="130" y="78"/>
                  </a:lnTo>
                  <a:lnTo>
                    <a:pt x="130" y="77"/>
                  </a:lnTo>
                  <a:lnTo>
                    <a:pt x="130" y="76"/>
                  </a:lnTo>
                  <a:lnTo>
                    <a:pt x="129" y="76"/>
                  </a:lnTo>
                  <a:lnTo>
                    <a:pt x="128" y="76"/>
                  </a:lnTo>
                  <a:lnTo>
                    <a:pt x="127" y="76"/>
                  </a:lnTo>
                  <a:lnTo>
                    <a:pt x="126" y="76"/>
                  </a:lnTo>
                  <a:lnTo>
                    <a:pt x="126" y="77"/>
                  </a:lnTo>
                  <a:lnTo>
                    <a:pt x="124" y="77"/>
                  </a:lnTo>
                  <a:lnTo>
                    <a:pt x="124" y="78"/>
                  </a:lnTo>
                  <a:lnTo>
                    <a:pt x="123" y="78"/>
                  </a:lnTo>
                  <a:lnTo>
                    <a:pt x="123" y="79"/>
                  </a:lnTo>
                  <a:lnTo>
                    <a:pt x="122" y="79"/>
                  </a:lnTo>
                  <a:lnTo>
                    <a:pt x="122" y="81"/>
                  </a:lnTo>
                  <a:lnTo>
                    <a:pt x="121" y="81"/>
                  </a:lnTo>
                  <a:lnTo>
                    <a:pt x="121" y="82"/>
                  </a:lnTo>
                  <a:lnTo>
                    <a:pt x="120" y="82"/>
                  </a:lnTo>
                  <a:lnTo>
                    <a:pt x="120" y="83"/>
                  </a:lnTo>
                  <a:lnTo>
                    <a:pt x="119" y="84"/>
                  </a:lnTo>
                  <a:lnTo>
                    <a:pt x="119" y="85"/>
                  </a:lnTo>
                  <a:lnTo>
                    <a:pt x="118" y="85"/>
                  </a:lnTo>
                  <a:lnTo>
                    <a:pt x="118" y="86"/>
                  </a:lnTo>
                  <a:lnTo>
                    <a:pt x="116" y="86"/>
                  </a:lnTo>
                  <a:lnTo>
                    <a:pt x="116" y="87"/>
                  </a:lnTo>
                  <a:lnTo>
                    <a:pt x="115" y="87"/>
                  </a:lnTo>
                  <a:lnTo>
                    <a:pt x="115" y="89"/>
                  </a:lnTo>
                  <a:lnTo>
                    <a:pt x="115" y="90"/>
                  </a:lnTo>
                  <a:lnTo>
                    <a:pt x="115" y="91"/>
                  </a:lnTo>
                  <a:lnTo>
                    <a:pt x="114" y="91"/>
                  </a:lnTo>
                  <a:lnTo>
                    <a:pt x="114" y="92"/>
                  </a:lnTo>
                  <a:lnTo>
                    <a:pt x="114" y="93"/>
                  </a:lnTo>
                  <a:lnTo>
                    <a:pt x="114" y="94"/>
                  </a:lnTo>
                  <a:lnTo>
                    <a:pt x="114" y="95"/>
                  </a:lnTo>
                  <a:lnTo>
                    <a:pt x="113" y="95"/>
                  </a:lnTo>
                  <a:lnTo>
                    <a:pt x="113" y="96"/>
                  </a:lnTo>
                  <a:lnTo>
                    <a:pt x="113" y="98"/>
                  </a:lnTo>
                  <a:lnTo>
                    <a:pt x="112" y="98"/>
                  </a:lnTo>
                  <a:lnTo>
                    <a:pt x="112" y="99"/>
                  </a:lnTo>
                  <a:lnTo>
                    <a:pt x="112" y="100"/>
                  </a:lnTo>
                  <a:lnTo>
                    <a:pt x="111" y="100"/>
                  </a:lnTo>
                  <a:lnTo>
                    <a:pt x="111" y="101"/>
                  </a:lnTo>
                  <a:lnTo>
                    <a:pt x="111" y="102"/>
                  </a:lnTo>
                  <a:lnTo>
                    <a:pt x="110" y="102"/>
                  </a:lnTo>
                  <a:lnTo>
                    <a:pt x="110" y="103"/>
                  </a:lnTo>
                  <a:lnTo>
                    <a:pt x="109" y="103"/>
                  </a:lnTo>
                  <a:lnTo>
                    <a:pt x="109" y="104"/>
                  </a:lnTo>
                  <a:lnTo>
                    <a:pt x="110" y="104"/>
                  </a:lnTo>
                  <a:lnTo>
                    <a:pt x="110" y="103"/>
                  </a:lnTo>
                  <a:lnTo>
                    <a:pt x="111" y="103"/>
                  </a:lnTo>
                  <a:lnTo>
                    <a:pt x="111" y="102"/>
                  </a:lnTo>
                  <a:lnTo>
                    <a:pt x="112" y="102"/>
                  </a:lnTo>
                  <a:lnTo>
                    <a:pt x="112" y="101"/>
                  </a:lnTo>
                  <a:lnTo>
                    <a:pt x="113" y="100"/>
                  </a:lnTo>
                  <a:lnTo>
                    <a:pt x="113" y="99"/>
                  </a:lnTo>
                  <a:lnTo>
                    <a:pt x="114" y="99"/>
                  </a:lnTo>
                  <a:lnTo>
                    <a:pt x="114" y="98"/>
                  </a:lnTo>
                  <a:lnTo>
                    <a:pt x="114" y="96"/>
                  </a:lnTo>
                  <a:lnTo>
                    <a:pt x="114" y="95"/>
                  </a:lnTo>
                  <a:lnTo>
                    <a:pt x="115" y="94"/>
                  </a:lnTo>
                  <a:lnTo>
                    <a:pt x="115" y="93"/>
                  </a:lnTo>
                  <a:lnTo>
                    <a:pt x="115" y="92"/>
                  </a:lnTo>
                  <a:lnTo>
                    <a:pt x="115" y="91"/>
                  </a:lnTo>
                  <a:lnTo>
                    <a:pt x="116" y="91"/>
                  </a:lnTo>
                  <a:lnTo>
                    <a:pt x="116" y="90"/>
                  </a:lnTo>
                  <a:lnTo>
                    <a:pt x="116" y="89"/>
                  </a:lnTo>
                  <a:lnTo>
                    <a:pt x="118" y="89"/>
                  </a:lnTo>
                  <a:lnTo>
                    <a:pt x="118" y="87"/>
                  </a:lnTo>
                  <a:lnTo>
                    <a:pt x="118" y="86"/>
                  </a:lnTo>
                  <a:lnTo>
                    <a:pt x="119" y="86"/>
                  </a:lnTo>
                  <a:lnTo>
                    <a:pt x="119" y="85"/>
                  </a:lnTo>
                  <a:lnTo>
                    <a:pt x="120" y="85"/>
                  </a:lnTo>
                  <a:lnTo>
                    <a:pt x="120" y="84"/>
                  </a:lnTo>
                  <a:lnTo>
                    <a:pt x="121" y="84"/>
                  </a:lnTo>
                  <a:lnTo>
                    <a:pt x="121" y="83"/>
                  </a:lnTo>
                  <a:lnTo>
                    <a:pt x="122" y="83"/>
                  </a:lnTo>
                  <a:lnTo>
                    <a:pt x="122" y="82"/>
                  </a:lnTo>
                  <a:lnTo>
                    <a:pt x="123" y="81"/>
                  </a:lnTo>
                  <a:lnTo>
                    <a:pt x="123" y="79"/>
                  </a:lnTo>
                  <a:lnTo>
                    <a:pt x="124" y="79"/>
                  </a:lnTo>
                  <a:lnTo>
                    <a:pt x="124" y="78"/>
                  </a:lnTo>
                  <a:lnTo>
                    <a:pt x="126" y="78"/>
                  </a:lnTo>
                  <a:lnTo>
                    <a:pt x="126" y="77"/>
                  </a:lnTo>
                  <a:lnTo>
                    <a:pt x="127" y="77"/>
                  </a:lnTo>
                  <a:lnTo>
                    <a:pt x="128" y="77"/>
                  </a:lnTo>
                  <a:lnTo>
                    <a:pt x="129" y="77"/>
                  </a:lnTo>
                  <a:lnTo>
                    <a:pt x="130" y="78"/>
                  </a:lnTo>
                  <a:lnTo>
                    <a:pt x="130" y="79"/>
                  </a:lnTo>
                  <a:lnTo>
                    <a:pt x="131" y="79"/>
                  </a:lnTo>
                  <a:lnTo>
                    <a:pt x="132" y="79"/>
                  </a:lnTo>
                  <a:lnTo>
                    <a:pt x="133" y="79"/>
                  </a:lnTo>
                  <a:lnTo>
                    <a:pt x="135" y="79"/>
                  </a:lnTo>
                  <a:lnTo>
                    <a:pt x="136" y="79"/>
                  </a:lnTo>
                  <a:lnTo>
                    <a:pt x="136" y="78"/>
                  </a:lnTo>
                  <a:lnTo>
                    <a:pt x="137" y="78"/>
                  </a:lnTo>
                  <a:lnTo>
                    <a:pt x="138" y="78"/>
                  </a:lnTo>
                  <a:lnTo>
                    <a:pt x="138" y="77"/>
                  </a:lnTo>
                  <a:lnTo>
                    <a:pt x="139" y="77"/>
                  </a:lnTo>
                  <a:lnTo>
                    <a:pt x="139" y="76"/>
                  </a:lnTo>
                  <a:lnTo>
                    <a:pt x="140" y="76"/>
                  </a:lnTo>
                  <a:lnTo>
                    <a:pt x="141" y="76"/>
                  </a:lnTo>
                  <a:lnTo>
                    <a:pt x="141" y="75"/>
                  </a:lnTo>
                  <a:lnTo>
                    <a:pt x="143" y="75"/>
                  </a:lnTo>
                  <a:lnTo>
                    <a:pt x="143" y="76"/>
                  </a:lnTo>
                  <a:lnTo>
                    <a:pt x="144" y="76"/>
                  </a:lnTo>
                  <a:lnTo>
                    <a:pt x="145" y="76"/>
                  </a:lnTo>
                  <a:lnTo>
                    <a:pt x="145" y="77"/>
                  </a:lnTo>
                  <a:lnTo>
                    <a:pt x="146" y="77"/>
                  </a:lnTo>
                  <a:lnTo>
                    <a:pt x="147" y="77"/>
                  </a:lnTo>
                  <a:lnTo>
                    <a:pt x="147" y="78"/>
                  </a:lnTo>
                  <a:lnTo>
                    <a:pt x="148" y="78"/>
                  </a:lnTo>
                  <a:lnTo>
                    <a:pt x="148" y="77"/>
                  </a:lnTo>
                  <a:lnTo>
                    <a:pt x="149" y="77"/>
                  </a:lnTo>
                  <a:lnTo>
                    <a:pt x="150" y="77"/>
                  </a:lnTo>
                  <a:lnTo>
                    <a:pt x="152" y="76"/>
                  </a:lnTo>
                  <a:lnTo>
                    <a:pt x="153" y="76"/>
                  </a:lnTo>
                  <a:lnTo>
                    <a:pt x="154" y="76"/>
                  </a:lnTo>
                  <a:lnTo>
                    <a:pt x="154" y="77"/>
                  </a:lnTo>
                  <a:lnTo>
                    <a:pt x="155" y="77"/>
                  </a:lnTo>
                  <a:lnTo>
                    <a:pt x="156" y="77"/>
                  </a:lnTo>
                  <a:lnTo>
                    <a:pt x="157" y="78"/>
                  </a:lnTo>
                  <a:lnTo>
                    <a:pt x="158" y="78"/>
                  </a:lnTo>
                  <a:lnTo>
                    <a:pt x="160" y="78"/>
                  </a:lnTo>
                  <a:lnTo>
                    <a:pt x="160" y="79"/>
                  </a:lnTo>
                  <a:lnTo>
                    <a:pt x="161" y="79"/>
                  </a:lnTo>
                  <a:lnTo>
                    <a:pt x="162" y="79"/>
                  </a:lnTo>
                  <a:lnTo>
                    <a:pt x="163" y="79"/>
                  </a:lnTo>
                  <a:lnTo>
                    <a:pt x="163" y="81"/>
                  </a:lnTo>
                  <a:lnTo>
                    <a:pt x="164" y="81"/>
                  </a:lnTo>
                  <a:lnTo>
                    <a:pt x="165" y="81"/>
                  </a:lnTo>
                  <a:lnTo>
                    <a:pt x="166" y="81"/>
                  </a:lnTo>
                  <a:lnTo>
                    <a:pt x="167" y="81"/>
                  </a:lnTo>
                  <a:lnTo>
                    <a:pt x="167" y="82"/>
                  </a:lnTo>
                  <a:lnTo>
                    <a:pt x="169" y="82"/>
                  </a:lnTo>
                  <a:lnTo>
                    <a:pt x="170" y="82"/>
                  </a:lnTo>
                  <a:lnTo>
                    <a:pt x="171" y="82"/>
                  </a:lnTo>
                  <a:lnTo>
                    <a:pt x="172" y="82"/>
                  </a:lnTo>
                  <a:lnTo>
                    <a:pt x="173" y="82"/>
                  </a:lnTo>
                  <a:lnTo>
                    <a:pt x="173" y="83"/>
                  </a:lnTo>
                  <a:lnTo>
                    <a:pt x="174" y="83"/>
                  </a:lnTo>
                  <a:lnTo>
                    <a:pt x="175" y="83"/>
                  </a:lnTo>
                  <a:lnTo>
                    <a:pt x="177" y="83"/>
                  </a:lnTo>
                  <a:lnTo>
                    <a:pt x="177" y="84"/>
                  </a:lnTo>
                  <a:lnTo>
                    <a:pt x="178" y="84"/>
                  </a:lnTo>
                  <a:lnTo>
                    <a:pt x="179" y="84"/>
                  </a:lnTo>
                  <a:lnTo>
                    <a:pt x="180" y="84"/>
                  </a:lnTo>
                  <a:lnTo>
                    <a:pt x="180" y="85"/>
                  </a:lnTo>
                  <a:lnTo>
                    <a:pt x="181" y="85"/>
                  </a:lnTo>
                  <a:lnTo>
                    <a:pt x="181" y="86"/>
                  </a:lnTo>
                  <a:lnTo>
                    <a:pt x="181" y="87"/>
                  </a:lnTo>
                  <a:lnTo>
                    <a:pt x="181" y="89"/>
                  </a:lnTo>
                  <a:lnTo>
                    <a:pt x="182" y="89"/>
                  </a:lnTo>
                  <a:lnTo>
                    <a:pt x="182" y="90"/>
                  </a:lnTo>
                  <a:lnTo>
                    <a:pt x="182" y="91"/>
                  </a:lnTo>
                  <a:lnTo>
                    <a:pt x="181" y="91"/>
                  </a:lnTo>
                  <a:lnTo>
                    <a:pt x="181" y="92"/>
                  </a:lnTo>
                  <a:lnTo>
                    <a:pt x="182" y="92"/>
                  </a:lnTo>
                  <a:lnTo>
                    <a:pt x="182" y="93"/>
                  </a:lnTo>
                  <a:lnTo>
                    <a:pt x="182" y="94"/>
                  </a:lnTo>
                  <a:lnTo>
                    <a:pt x="182" y="95"/>
                  </a:lnTo>
                  <a:lnTo>
                    <a:pt x="182" y="96"/>
                  </a:lnTo>
                  <a:lnTo>
                    <a:pt x="183" y="96"/>
                  </a:lnTo>
                  <a:lnTo>
                    <a:pt x="183" y="98"/>
                  </a:lnTo>
                  <a:lnTo>
                    <a:pt x="183" y="99"/>
                  </a:lnTo>
                  <a:lnTo>
                    <a:pt x="183" y="100"/>
                  </a:lnTo>
                  <a:lnTo>
                    <a:pt x="183" y="101"/>
                  </a:lnTo>
                  <a:lnTo>
                    <a:pt x="185" y="101"/>
                  </a:lnTo>
                  <a:lnTo>
                    <a:pt x="185" y="102"/>
                  </a:lnTo>
                  <a:lnTo>
                    <a:pt x="185" y="103"/>
                  </a:lnTo>
                  <a:lnTo>
                    <a:pt x="186" y="103"/>
                  </a:lnTo>
                  <a:lnTo>
                    <a:pt x="186" y="104"/>
                  </a:lnTo>
                  <a:lnTo>
                    <a:pt x="187" y="104"/>
                  </a:lnTo>
                  <a:lnTo>
                    <a:pt x="187" y="106"/>
                  </a:lnTo>
                  <a:lnTo>
                    <a:pt x="188" y="106"/>
                  </a:lnTo>
                  <a:lnTo>
                    <a:pt x="188" y="107"/>
                  </a:lnTo>
                  <a:lnTo>
                    <a:pt x="189" y="107"/>
                  </a:lnTo>
                  <a:lnTo>
                    <a:pt x="189" y="108"/>
                  </a:lnTo>
                  <a:lnTo>
                    <a:pt x="189" y="109"/>
                  </a:lnTo>
                  <a:lnTo>
                    <a:pt x="190" y="109"/>
                  </a:lnTo>
                  <a:lnTo>
                    <a:pt x="191" y="109"/>
                  </a:lnTo>
                  <a:lnTo>
                    <a:pt x="191" y="110"/>
                  </a:lnTo>
                  <a:lnTo>
                    <a:pt x="191" y="111"/>
                  </a:lnTo>
                  <a:lnTo>
                    <a:pt x="192" y="111"/>
                  </a:lnTo>
                  <a:lnTo>
                    <a:pt x="192" y="112"/>
                  </a:lnTo>
                  <a:lnTo>
                    <a:pt x="192" y="113"/>
                  </a:lnTo>
                  <a:lnTo>
                    <a:pt x="191" y="113"/>
                  </a:lnTo>
                  <a:lnTo>
                    <a:pt x="191" y="115"/>
                  </a:lnTo>
                  <a:lnTo>
                    <a:pt x="192" y="115"/>
                  </a:lnTo>
                  <a:lnTo>
                    <a:pt x="192" y="116"/>
                  </a:lnTo>
                  <a:lnTo>
                    <a:pt x="192" y="117"/>
                  </a:lnTo>
                  <a:lnTo>
                    <a:pt x="194" y="117"/>
                  </a:lnTo>
                  <a:lnTo>
                    <a:pt x="194" y="118"/>
                  </a:lnTo>
                  <a:lnTo>
                    <a:pt x="194" y="119"/>
                  </a:lnTo>
                  <a:lnTo>
                    <a:pt x="195" y="119"/>
                  </a:lnTo>
                  <a:lnTo>
                    <a:pt x="195" y="120"/>
                  </a:lnTo>
                  <a:lnTo>
                    <a:pt x="195" y="121"/>
                  </a:lnTo>
                  <a:lnTo>
                    <a:pt x="196" y="121"/>
                  </a:lnTo>
                  <a:lnTo>
                    <a:pt x="197" y="121"/>
                  </a:lnTo>
                  <a:lnTo>
                    <a:pt x="197" y="123"/>
                  </a:lnTo>
                  <a:lnTo>
                    <a:pt x="197" y="124"/>
                  </a:lnTo>
                  <a:lnTo>
                    <a:pt x="198" y="125"/>
                  </a:lnTo>
                  <a:lnTo>
                    <a:pt x="199" y="125"/>
                  </a:lnTo>
                  <a:lnTo>
                    <a:pt x="199" y="126"/>
                  </a:lnTo>
                  <a:lnTo>
                    <a:pt x="200" y="126"/>
                  </a:lnTo>
                  <a:lnTo>
                    <a:pt x="200" y="127"/>
                  </a:lnTo>
                  <a:lnTo>
                    <a:pt x="200" y="128"/>
                  </a:lnTo>
                  <a:lnTo>
                    <a:pt x="200" y="129"/>
                  </a:lnTo>
                  <a:lnTo>
                    <a:pt x="199" y="129"/>
                  </a:lnTo>
                  <a:lnTo>
                    <a:pt x="198" y="129"/>
                  </a:lnTo>
                  <a:lnTo>
                    <a:pt x="198" y="130"/>
                  </a:lnTo>
                  <a:lnTo>
                    <a:pt x="198" y="132"/>
                  </a:lnTo>
                  <a:lnTo>
                    <a:pt x="198" y="133"/>
                  </a:lnTo>
                  <a:lnTo>
                    <a:pt x="199" y="133"/>
                  </a:lnTo>
                  <a:lnTo>
                    <a:pt x="198" y="133"/>
                  </a:lnTo>
                  <a:lnTo>
                    <a:pt x="198" y="134"/>
                  </a:lnTo>
                  <a:lnTo>
                    <a:pt x="198" y="135"/>
                  </a:lnTo>
                  <a:lnTo>
                    <a:pt x="198" y="136"/>
                  </a:lnTo>
                  <a:lnTo>
                    <a:pt x="198" y="137"/>
                  </a:lnTo>
                  <a:lnTo>
                    <a:pt x="198" y="138"/>
                  </a:lnTo>
                  <a:lnTo>
                    <a:pt x="198" y="140"/>
                  </a:lnTo>
                  <a:lnTo>
                    <a:pt x="198" y="141"/>
                  </a:lnTo>
                  <a:lnTo>
                    <a:pt x="198" y="142"/>
                  </a:lnTo>
                  <a:lnTo>
                    <a:pt x="197" y="142"/>
                  </a:lnTo>
                  <a:lnTo>
                    <a:pt x="197" y="143"/>
                  </a:lnTo>
                  <a:lnTo>
                    <a:pt x="197" y="144"/>
                  </a:lnTo>
                  <a:lnTo>
                    <a:pt x="197" y="145"/>
                  </a:lnTo>
                  <a:lnTo>
                    <a:pt x="197" y="144"/>
                  </a:lnTo>
                  <a:lnTo>
                    <a:pt x="198" y="144"/>
                  </a:lnTo>
                  <a:lnTo>
                    <a:pt x="198" y="143"/>
                  </a:lnTo>
                  <a:lnTo>
                    <a:pt x="198" y="142"/>
                  </a:lnTo>
                  <a:lnTo>
                    <a:pt x="198" y="143"/>
                  </a:lnTo>
                  <a:lnTo>
                    <a:pt x="198" y="144"/>
                  </a:lnTo>
                  <a:lnTo>
                    <a:pt x="198" y="145"/>
                  </a:lnTo>
                  <a:lnTo>
                    <a:pt x="198" y="146"/>
                  </a:lnTo>
                  <a:lnTo>
                    <a:pt x="198" y="148"/>
                  </a:lnTo>
                  <a:lnTo>
                    <a:pt x="198" y="146"/>
                  </a:lnTo>
                  <a:lnTo>
                    <a:pt x="198" y="145"/>
                  </a:lnTo>
                  <a:lnTo>
                    <a:pt x="199" y="145"/>
                  </a:lnTo>
                  <a:lnTo>
                    <a:pt x="199" y="144"/>
                  </a:lnTo>
                  <a:lnTo>
                    <a:pt x="199" y="143"/>
                  </a:lnTo>
                  <a:lnTo>
                    <a:pt x="199" y="142"/>
                  </a:lnTo>
                  <a:lnTo>
                    <a:pt x="200" y="142"/>
                  </a:lnTo>
                  <a:lnTo>
                    <a:pt x="200" y="143"/>
                  </a:lnTo>
                  <a:lnTo>
                    <a:pt x="200" y="142"/>
                  </a:lnTo>
                  <a:lnTo>
                    <a:pt x="202" y="142"/>
                  </a:lnTo>
                  <a:lnTo>
                    <a:pt x="202" y="141"/>
                  </a:lnTo>
                  <a:lnTo>
                    <a:pt x="202" y="140"/>
                  </a:lnTo>
                  <a:lnTo>
                    <a:pt x="203" y="140"/>
                  </a:lnTo>
                  <a:lnTo>
                    <a:pt x="203" y="138"/>
                  </a:lnTo>
                  <a:lnTo>
                    <a:pt x="203" y="137"/>
                  </a:lnTo>
                  <a:lnTo>
                    <a:pt x="203" y="136"/>
                  </a:lnTo>
                  <a:lnTo>
                    <a:pt x="203" y="135"/>
                  </a:lnTo>
                  <a:lnTo>
                    <a:pt x="203" y="134"/>
                  </a:lnTo>
                  <a:lnTo>
                    <a:pt x="204" y="133"/>
                  </a:lnTo>
                  <a:lnTo>
                    <a:pt x="204" y="132"/>
                  </a:lnTo>
                  <a:lnTo>
                    <a:pt x="204" y="130"/>
                  </a:lnTo>
                  <a:lnTo>
                    <a:pt x="204" y="129"/>
                  </a:lnTo>
                  <a:lnTo>
                    <a:pt x="204" y="128"/>
                  </a:lnTo>
                  <a:lnTo>
                    <a:pt x="205" y="128"/>
                  </a:lnTo>
                  <a:lnTo>
                    <a:pt x="205" y="127"/>
                  </a:lnTo>
                  <a:lnTo>
                    <a:pt x="206" y="127"/>
                  </a:lnTo>
                  <a:lnTo>
                    <a:pt x="207" y="127"/>
                  </a:lnTo>
                  <a:lnTo>
                    <a:pt x="207" y="126"/>
                  </a:lnTo>
                  <a:lnTo>
                    <a:pt x="208" y="126"/>
                  </a:lnTo>
                  <a:lnTo>
                    <a:pt x="208" y="125"/>
                  </a:lnTo>
                  <a:lnTo>
                    <a:pt x="209" y="125"/>
                  </a:lnTo>
                  <a:lnTo>
                    <a:pt x="209" y="124"/>
                  </a:lnTo>
                  <a:lnTo>
                    <a:pt x="209" y="123"/>
                  </a:lnTo>
                  <a:lnTo>
                    <a:pt x="211" y="123"/>
                  </a:lnTo>
                  <a:lnTo>
                    <a:pt x="212" y="121"/>
                  </a:lnTo>
                  <a:lnTo>
                    <a:pt x="213" y="121"/>
                  </a:lnTo>
                  <a:lnTo>
                    <a:pt x="214" y="121"/>
                  </a:lnTo>
                  <a:lnTo>
                    <a:pt x="214" y="120"/>
                  </a:lnTo>
                  <a:lnTo>
                    <a:pt x="215" y="120"/>
                  </a:lnTo>
                  <a:lnTo>
                    <a:pt x="216" y="120"/>
                  </a:lnTo>
                  <a:lnTo>
                    <a:pt x="217" y="120"/>
                  </a:lnTo>
                  <a:lnTo>
                    <a:pt x="219" y="120"/>
                  </a:lnTo>
                  <a:lnTo>
                    <a:pt x="220" y="120"/>
                  </a:lnTo>
                  <a:lnTo>
                    <a:pt x="221" y="120"/>
                  </a:lnTo>
                  <a:lnTo>
                    <a:pt x="222" y="120"/>
                  </a:lnTo>
                  <a:lnTo>
                    <a:pt x="222" y="121"/>
                  </a:lnTo>
                  <a:lnTo>
                    <a:pt x="223" y="121"/>
                  </a:lnTo>
                  <a:lnTo>
                    <a:pt x="224" y="121"/>
                  </a:lnTo>
                  <a:lnTo>
                    <a:pt x="225" y="121"/>
                  </a:lnTo>
                  <a:lnTo>
                    <a:pt x="226" y="121"/>
                  </a:lnTo>
                  <a:lnTo>
                    <a:pt x="228" y="121"/>
                  </a:lnTo>
                  <a:lnTo>
                    <a:pt x="229" y="121"/>
                  </a:lnTo>
                  <a:lnTo>
                    <a:pt x="230" y="121"/>
                  </a:lnTo>
                  <a:lnTo>
                    <a:pt x="231" y="121"/>
                  </a:lnTo>
                  <a:lnTo>
                    <a:pt x="231" y="123"/>
                  </a:lnTo>
                  <a:lnTo>
                    <a:pt x="232" y="123"/>
                  </a:lnTo>
                  <a:lnTo>
                    <a:pt x="233" y="123"/>
                  </a:lnTo>
                  <a:lnTo>
                    <a:pt x="234" y="123"/>
                  </a:lnTo>
                  <a:lnTo>
                    <a:pt x="234" y="124"/>
                  </a:lnTo>
                  <a:lnTo>
                    <a:pt x="236" y="124"/>
                  </a:lnTo>
                  <a:lnTo>
                    <a:pt x="237" y="124"/>
                  </a:lnTo>
                  <a:lnTo>
                    <a:pt x="238" y="124"/>
                  </a:lnTo>
                  <a:lnTo>
                    <a:pt x="239" y="124"/>
                  </a:lnTo>
                  <a:lnTo>
                    <a:pt x="239" y="125"/>
                  </a:lnTo>
                  <a:lnTo>
                    <a:pt x="240" y="125"/>
                  </a:lnTo>
                  <a:lnTo>
                    <a:pt x="241" y="125"/>
                  </a:lnTo>
                  <a:lnTo>
                    <a:pt x="242" y="125"/>
                  </a:lnTo>
                  <a:lnTo>
                    <a:pt x="242" y="126"/>
                  </a:lnTo>
                  <a:lnTo>
                    <a:pt x="243" y="126"/>
                  </a:lnTo>
                  <a:lnTo>
                    <a:pt x="245" y="126"/>
                  </a:lnTo>
                  <a:lnTo>
                    <a:pt x="246" y="126"/>
                  </a:lnTo>
                  <a:lnTo>
                    <a:pt x="246" y="127"/>
                  </a:lnTo>
                  <a:lnTo>
                    <a:pt x="247" y="127"/>
                  </a:lnTo>
                  <a:lnTo>
                    <a:pt x="248" y="127"/>
                  </a:lnTo>
                  <a:lnTo>
                    <a:pt x="248" y="128"/>
                  </a:lnTo>
                  <a:lnTo>
                    <a:pt x="248" y="129"/>
                  </a:lnTo>
                  <a:lnTo>
                    <a:pt x="248" y="128"/>
                  </a:lnTo>
                  <a:lnTo>
                    <a:pt x="249" y="128"/>
                  </a:lnTo>
                  <a:lnTo>
                    <a:pt x="250" y="128"/>
                  </a:lnTo>
                  <a:lnTo>
                    <a:pt x="250" y="127"/>
                  </a:lnTo>
                  <a:lnTo>
                    <a:pt x="251" y="127"/>
                  </a:lnTo>
                  <a:lnTo>
                    <a:pt x="251" y="128"/>
                  </a:lnTo>
                  <a:lnTo>
                    <a:pt x="253" y="128"/>
                  </a:lnTo>
                  <a:lnTo>
                    <a:pt x="254" y="128"/>
                  </a:lnTo>
                  <a:lnTo>
                    <a:pt x="255" y="128"/>
                  </a:lnTo>
                  <a:lnTo>
                    <a:pt x="256" y="128"/>
                  </a:lnTo>
                  <a:lnTo>
                    <a:pt x="256" y="129"/>
                  </a:lnTo>
                  <a:lnTo>
                    <a:pt x="256" y="128"/>
                  </a:lnTo>
                  <a:lnTo>
                    <a:pt x="257" y="128"/>
                  </a:lnTo>
                  <a:lnTo>
                    <a:pt x="258" y="128"/>
                  </a:lnTo>
                  <a:lnTo>
                    <a:pt x="259" y="128"/>
                  </a:lnTo>
                  <a:lnTo>
                    <a:pt x="261" y="128"/>
                  </a:lnTo>
                  <a:lnTo>
                    <a:pt x="262" y="128"/>
                  </a:lnTo>
                  <a:lnTo>
                    <a:pt x="262" y="127"/>
                  </a:lnTo>
                  <a:lnTo>
                    <a:pt x="263" y="127"/>
                  </a:lnTo>
                  <a:lnTo>
                    <a:pt x="264" y="127"/>
                  </a:lnTo>
                  <a:lnTo>
                    <a:pt x="265" y="127"/>
                  </a:lnTo>
                  <a:lnTo>
                    <a:pt x="265" y="126"/>
                  </a:lnTo>
                  <a:lnTo>
                    <a:pt x="265" y="127"/>
                  </a:lnTo>
                  <a:lnTo>
                    <a:pt x="266" y="127"/>
                  </a:lnTo>
                  <a:lnTo>
                    <a:pt x="267" y="127"/>
                  </a:lnTo>
                  <a:lnTo>
                    <a:pt x="268" y="127"/>
                  </a:lnTo>
                  <a:lnTo>
                    <a:pt x="270" y="127"/>
                  </a:lnTo>
                  <a:lnTo>
                    <a:pt x="270" y="128"/>
                  </a:lnTo>
                  <a:lnTo>
                    <a:pt x="271" y="128"/>
                  </a:lnTo>
                  <a:lnTo>
                    <a:pt x="272" y="128"/>
                  </a:lnTo>
                  <a:lnTo>
                    <a:pt x="273" y="128"/>
                  </a:lnTo>
                  <a:lnTo>
                    <a:pt x="274" y="128"/>
                  </a:lnTo>
                  <a:lnTo>
                    <a:pt x="275" y="128"/>
                  </a:lnTo>
                  <a:lnTo>
                    <a:pt x="276" y="128"/>
                  </a:lnTo>
                  <a:lnTo>
                    <a:pt x="276" y="129"/>
                  </a:lnTo>
                  <a:lnTo>
                    <a:pt x="278" y="129"/>
                  </a:lnTo>
                  <a:lnTo>
                    <a:pt x="279" y="130"/>
                  </a:lnTo>
                  <a:lnTo>
                    <a:pt x="280" y="130"/>
                  </a:lnTo>
                  <a:lnTo>
                    <a:pt x="280" y="132"/>
                  </a:lnTo>
                  <a:lnTo>
                    <a:pt x="281" y="132"/>
                  </a:lnTo>
                  <a:lnTo>
                    <a:pt x="282" y="133"/>
                  </a:lnTo>
                  <a:lnTo>
                    <a:pt x="283" y="133"/>
                  </a:lnTo>
                  <a:lnTo>
                    <a:pt x="283" y="134"/>
                  </a:lnTo>
                  <a:lnTo>
                    <a:pt x="283" y="135"/>
                  </a:lnTo>
                  <a:lnTo>
                    <a:pt x="284" y="135"/>
                  </a:lnTo>
                  <a:lnTo>
                    <a:pt x="284" y="136"/>
                  </a:lnTo>
                  <a:lnTo>
                    <a:pt x="285" y="136"/>
                  </a:lnTo>
                  <a:lnTo>
                    <a:pt x="287" y="136"/>
                  </a:lnTo>
                  <a:lnTo>
                    <a:pt x="287" y="137"/>
                  </a:lnTo>
                  <a:lnTo>
                    <a:pt x="288" y="137"/>
                  </a:lnTo>
                  <a:lnTo>
                    <a:pt x="289" y="138"/>
                  </a:lnTo>
                  <a:lnTo>
                    <a:pt x="289" y="140"/>
                  </a:lnTo>
                  <a:lnTo>
                    <a:pt x="290" y="140"/>
                  </a:lnTo>
                  <a:lnTo>
                    <a:pt x="290" y="141"/>
                  </a:lnTo>
                  <a:lnTo>
                    <a:pt x="291" y="141"/>
                  </a:lnTo>
                  <a:lnTo>
                    <a:pt x="291" y="142"/>
                  </a:lnTo>
                  <a:lnTo>
                    <a:pt x="292" y="142"/>
                  </a:lnTo>
                  <a:lnTo>
                    <a:pt x="293" y="142"/>
                  </a:lnTo>
                  <a:lnTo>
                    <a:pt x="293" y="143"/>
                  </a:lnTo>
                  <a:lnTo>
                    <a:pt x="295" y="143"/>
                  </a:lnTo>
                  <a:lnTo>
                    <a:pt x="296" y="143"/>
                  </a:lnTo>
                  <a:lnTo>
                    <a:pt x="296" y="142"/>
                  </a:lnTo>
                  <a:lnTo>
                    <a:pt x="297" y="142"/>
                  </a:lnTo>
                  <a:lnTo>
                    <a:pt x="297" y="141"/>
                  </a:lnTo>
                  <a:lnTo>
                    <a:pt x="298" y="141"/>
                  </a:lnTo>
                  <a:lnTo>
                    <a:pt x="298" y="140"/>
                  </a:lnTo>
                  <a:lnTo>
                    <a:pt x="299" y="140"/>
                  </a:lnTo>
                  <a:lnTo>
                    <a:pt x="300" y="140"/>
                  </a:lnTo>
                  <a:lnTo>
                    <a:pt x="301" y="138"/>
                  </a:lnTo>
                  <a:lnTo>
                    <a:pt x="302" y="138"/>
                  </a:lnTo>
                  <a:lnTo>
                    <a:pt x="304" y="138"/>
                  </a:lnTo>
                  <a:lnTo>
                    <a:pt x="305" y="138"/>
                  </a:lnTo>
                  <a:lnTo>
                    <a:pt x="305" y="137"/>
                  </a:lnTo>
                  <a:lnTo>
                    <a:pt x="306" y="137"/>
                  </a:lnTo>
                  <a:lnTo>
                    <a:pt x="307" y="137"/>
                  </a:lnTo>
                  <a:lnTo>
                    <a:pt x="308" y="137"/>
                  </a:lnTo>
                  <a:lnTo>
                    <a:pt x="309" y="137"/>
                  </a:lnTo>
                  <a:lnTo>
                    <a:pt x="310" y="137"/>
                  </a:lnTo>
                  <a:lnTo>
                    <a:pt x="312" y="137"/>
                  </a:lnTo>
                  <a:lnTo>
                    <a:pt x="312" y="138"/>
                  </a:lnTo>
                  <a:lnTo>
                    <a:pt x="313" y="138"/>
                  </a:lnTo>
                  <a:lnTo>
                    <a:pt x="313" y="140"/>
                  </a:lnTo>
                  <a:lnTo>
                    <a:pt x="312" y="140"/>
                  </a:lnTo>
                  <a:lnTo>
                    <a:pt x="313" y="140"/>
                  </a:lnTo>
                  <a:lnTo>
                    <a:pt x="313" y="141"/>
                  </a:lnTo>
                  <a:lnTo>
                    <a:pt x="313" y="142"/>
                  </a:lnTo>
                  <a:lnTo>
                    <a:pt x="313" y="143"/>
                  </a:lnTo>
                  <a:lnTo>
                    <a:pt x="314" y="143"/>
                  </a:lnTo>
                  <a:lnTo>
                    <a:pt x="313" y="143"/>
                  </a:lnTo>
                  <a:lnTo>
                    <a:pt x="314" y="144"/>
                  </a:lnTo>
                  <a:lnTo>
                    <a:pt x="314" y="145"/>
                  </a:lnTo>
                  <a:lnTo>
                    <a:pt x="313" y="145"/>
                  </a:lnTo>
                  <a:lnTo>
                    <a:pt x="313" y="146"/>
                  </a:lnTo>
                  <a:lnTo>
                    <a:pt x="313" y="148"/>
                  </a:lnTo>
                  <a:lnTo>
                    <a:pt x="313" y="149"/>
                  </a:lnTo>
                  <a:lnTo>
                    <a:pt x="313" y="150"/>
                  </a:lnTo>
                  <a:lnTo>
                    <a:pt x="313" y="151"/>
                  </a:lnTo>
                  <a:lnTo>
                    <a:pt x="313" y="152"/>
                  </a:lnTo>
                  <a:lnTo>
                    <a:pt x="313" y="153"/>
                  </a:lnTo>
                  <a:lnTo>
                    <a:pt x="312" y="153"/>
                  </a:lnTo>
                  <a:lnTo>
                    <a:pt x="312" y="154"/>
                  </a:lnTo>
                  <a:lnTo>
                    <a:pt x="313" y="155"/>
                  </a:lnTo>
                  <a:lnTo>
                    <a:pt x="314" y="157"/>
                  </a:lnTo>
                  <a:lnTo>
                    <a:pt x="314" y="158"/>
                  </a:lnTo>
                  <a:lnTo>
                    <a:pt x="313" y="158"/>
                  </a:lnTo>
                  <a:lnTo>
                    <a:pt x="313" y="159"/>
                  </a:lnTo>
                  <a:lnTo>
                    <a:pt x="313" y="160"/>
                  </a:lnTo>
                  <a:lnTo>
                    <a:pt x="313" y="161"/>
                  </a:lnTo>
                  <a:lnTo>
                    <a:pt x="313" y="162"/>
                  </a:lnTo>
                  <a:lnTo>
                    <a:pt x="312" y="162"/>
                  </a:lnTo>
                  <a:lnTo>
                    <a:pt x="310" y="162"/>
                  </a:lnTo>
                  <a:lnTo>
                    <a:pt x="309" y="162"/>
                  </a:lnTo>
                  <a:lnTo>
                    <a:pt x="308" y="162"/>
                  </a:lnTo>
                  <a:lnTo>
                    <a:pt x="307" y="162"/>
                  </a:lnTo>
                  <a:lnTo>
                    <a:pt x="307" y="163"/>
                  </a:lnTo>
                  <a:lnTo>
                    <a:pt x="307" y="165"/>
                  </a:lnTo>
                  <a:lnTo>
                    <a:pt x="306" y="165"/>
                  </a:lnTo>
                  <a:lnTo>
                    <a:pt x="306" y="166"/>
                  </a:lnTo>
                  <a:lnTo>
                    <a:pt x="306" y="167"/>
                  </a:lnTo>
                  <a:lnTo>
                    <a:pt x="305" y="167"/>
                  </a:lnTo>
                  <a:lnTo>
                    <a:pt x="305" y="168"/>
                  </a:lnTo>
                  <a:lnTo>
                    <a:pt x="306" y="168"/>
                  </a:lnTo>
                  <a:lnTo>
                    <a:pt x="305" y="169"/>
                  </a:lnTo>
                  <a:lnTo>
                    <a:pt x="306" y="169"/>
                  </a:lnTo>
                  <a:lnTo>
                    <a:pt x="306" y="170"/>
                  </a:lnTo>
                  <a:lnTo>
                    <a:pt x="307" y="170"/>
                  </a:lnTo>
                  <a:lnTo>
                    <a:pt x="308" y="170"/>
                  </a:lnTo>
                  <a:lnTo>
                    <a:pt x="309" y="170"/>
                  </a:lnTo>
                  <a:lnTo>
                    <a:pt x="310" y="170"/>
                  </a:lnTo>
                  <a:lnTo>
                    <a:pt x="310" y="171"/>
                  </a:lnTo>
                  <a:lnTo>
                    <a:pt x="312" y="171"/>
                  </a:lnTo>
                  <a:lnTo>
                    <a:pt x="312" y="172"/>
                  </a:lnTo>
                  <a:lnTo>
                    <a:pt x="313" y="172"/>
                  </a:lnTo>
                  <a:lnTo>
                    <a:pt x="314" y="172"/>
                  </a:lnTo>
                  <a:lnTo>
                    <a:pt x="314" y="174"/>
                  </a:lnTo>
                  <a:lnTo>
                    <a:pt x="315" y="174"/>
                  </a:lnTo>
                  <a:lnTo>
                    <a:pt x="315" y="175"/>
                  </a:lnTo>
                  <a:lnTo>
                    <a:pt x="316" y="175"/>
                  </a:lnTo>
                  <a:lnTo>
                    <a:pt x="316" y="176"/>
                  </a:lnTo>
                  <a:lnTo>
                    <a:pt x="317" y="176"/>
                  </a:lnTo>
                  <a:lnTo>
                    <a:pt x="317" y="177"/>
                  </a:lnTo>
                  <a:lnTo>
                    <a:pt x="317" y="178"/>
                  </a:lnTo>
                  <a:lnTo>
                    <a:pt x="317" y="179"/>
                  </a:lnTo>
                  <a:lnTo>
                    <a:pt x="316" y="179"/>
                  </a:lnTo>
                  <a:lnTo>
                    <a:pt x="316" y="180"/>
                  </a:lnTo>
                  <a:lnTo>
                    <a:pt x="316" y="182"/>
                  </a:lnTo>
                  <a:lnTo>
                    <a:pt x="315" y="182"/>
                  </a:lnTo>
                  <a:lnTo>
                    <a:pt x="315" y="183"/>
                  </a:lnTo>
                  <a:lnTo>
                    <a:pt x="314" y="182"/>
                  </a:lnTo>
                  <a:lnTo>
                    <a:pt x="313" y="182"/>
                  </a:lnTo>
                  <a:lnTo>
                    <a:pt x="312" y="180"/>
                  </a:lnTo>
                  <a:lnTo>
                    <a:pt x="310" y="180"/>
                  </a:lnTo>
                  <a:lnTo>
                    <a:pt x="310" y="182"/>
                  </a:lnTo>
                  <a:lnTo>
                    <a:pt x="310" y="180"/>
                  </a:lnTo>
                  <a:lnTo>
                    <a:pt x="309" y="180"/>
                  </a:lnTo>
                  <a:lnTo>
                    <a:pt x="309" y="182"/>
                  </a:lnTo>
                  <a:lnTo>
                    <a:pt x="308" y="182"/>
                  </a:lnTo>
                  <a:lnTo>
                    <a:pt x="308" y="180"/>
                  </a:lnTo>
                  <a:lnTo>
                    <a:pt x="307" y="180"/>
                  </a:lnTo>
                  <a:lnTo>
                    <a:pt x="306" y="180"/>
                  </a:lnTo>
                  <a:lnTo>
                    <a:pt x="306" y="179"/>
                  </a:lnTo>
                  <a:lnTo>
                    <a:pt x="305" y="179"/>
                  </a:lnTo>
                  <a:lnTo>
                    <a:pt x="304" y="179"/>
                  </a:lnTo>
                  <a:lnTo>
                    <a:pt x="302" y="179"/>
                  </a:lnTo>
                  <a:lnTo>
                    <a:pt x="302" y="180"/>
                  </a:lnTo>
                  <a:lnTo>
                    <a:pt x="302" y="179"/>
                  </a:lnTo>
                  <a:lnTo>
                    <a:pt x="302" y="180"/>
                  </a:lnTo>
                  <a:lnTo>
                    <a:pt x="301" y="180"/>
                  </a:lnTo>
                  <a:lnTo>
                    <a:pt x="300" y="180"/>
                  </a:lnTo>
                  <a:lnTo>
                    <a:pt x="300" y="182"/>
                  </a:lnTo>
                  <a:lnTo>
                    <a:pt x="299" y="182"/>
                  </a:lnTo>
                  <a:lnTo>
                    <a:pt x="299" y="183"/>
                  </a:lnTo>
                  <a:lnTo>
                    <a:pt x="298" y="183"/>
                  </a:lnTo>
                  <a:lnTo>
                    <a:pt x="298" y="184"/>
                  </a:lnTo>
                  <a:lnTo>
                    <a:pt x="297" y="184"/>
                  </a:lnTo>
                  <a:lnTo>
                    <a:pt x="298" y="184"/>
                  </a:lnTo>
                  <a:lnTo>
                    <a:pt x="299" y="184"/>
                  </a:lnTo>
                  <a:lnTo>
                    <a:pt x="299" y="185"/>
                  </a:lnTo>
                  <a:lnTo>
                    <a:pt x="300" y="185"/>
                  </a:lnTo>
                  <a:lnTo>
                    <a:pt x="300" y="186"/>
                  </a:lnTo>
                  <a:lnTo>
                    <a:pt x="301" y="186"/>
                  </a:lnTo>
                  <a:lnTo>
                    <a:pt x="301" y="187"/>
                  </a:lnTo>
                  <a:lnTo>
                    <a:pt x="301" y="188"/>
                  </a:lnTo>
                  <a:lnTo>
                    <a:pt x="301" y="189"/>
                  </a:lnTo>
                  <a:lnTo>
                    <a:pt x="301" y="191"/>
                  </a:lnTo>
                  <a:lnTo>
                    <a:pt x="301" y="192"/>
                  </a:lnTo>
                  <a:lnTo>
                    <a:pt x="301" y="193"/>
                  </a:lnTo>
                  <a:lnTo>
                    <a:pt x="301" y="194"/>
                  </a:lnTo>
                  <a:lnTo>
                    <a:pt x="300" y="194"/>
                  </a:lnTo>
                  <a:lnTo>
                    <a:pt x="300" y="195"/>
                  </a:lnTo>
                  <a:lnTo>
                    <a:pt x="300" y="196"/>
                  </a:lnTo>
                  <a:lnTo>
                    <a:pt x="300" y="197"/>
                  </a:lnTo>
                  <a:lnTo>
                    <a:pt x="300" y="199"/>
                  </a:lnTo>
                  <a:lnTo>
                    <a:pt x="300" y="200"/>
                  </a:lnTo>
                  <a:lnTo>
                    <a:pt x="299" y="200"/>
                  </a:lnTo>
                  <a:lnTo>
                    <a:pt x="299" y="201"/>
                  </a:lnTo>
                  <a:lnTo>
                    <a:pt x="299" y="202"/>
                  </a:lnTo>
                  <a:lnTo>
                    <a:pt x="299" y="203"/>
                  </a:lnTo>
                  <a:lnTo>
                    <a:pt x="299" y="204"/>
                  </a:lnTo>
                  <a:lnTo>
                    <a:pt x="299" y="205"/>
                  </a:lnTo>
                  <a:lnTo>
                    <a:pt x="299" y="207"/>
                  </a:lnTo>
                  <a:lnTo>
                    <a:pt x="299" y="208"/>
                  </a:lnTo>
                  <a:lnTo>
                    <a:pt x="299" y="209"/>
                  </a:lnTo>
                  <a:lnTo>
                    <a:pt x="300" y="209"/>
                  </a:lnTo>
                  <a:lnTo>
                    <a:pt x="300" y="210"/>
                  </a:lnTo>
                  <a:lnTo>
                    <a:pt x="301" y="210"/>
                  </a:lnTo>
                  <a:lnTo>
                    <a:pt x="301" y="211"/>
                  </a:lnTo>
                  <a:lnTo>
                    <a:pt x="301" y="212"/>
                  </a:lnTo>
                  <a:lnTo>
                    <a:pt x="301" y="213"/>
                  </a:lnTo>
                  <a:lnTo>
                    <a:pt x="301" y="214"/>
                  </a:lnTo>
                  <a:lnTo>
                    <a:pt x="301" y="216"/>
                  </a:lnTo>
                  <a:lnTo>
                    <a:pt x="302" y="216"/>
                  </a:lnTo>
                  <a:lnTo>
                    <a:pt x="302" y="217"/>
                  </a:lnTo>
                  <a:lnTo>
                    <a:pt x="302" y="218"/>
                  </a:lnTo>
                  <a:lnTo>
                    <a:pt x="302" y="219"/>
                  </a:lnTo>
                  <a:lnTo>
                    <a:pt x="302" y="220"/>
                  </a:lnTo>
                  <a:lnTo>
                    <a:pt x="302" y="221"/>
                  </a:lnTo>
                  <a:lnTo>
                    <a:pt x="304" y="221"/>
                  </a:lnTo>
                  <a:lnTo>
                    <a:pt x="304" y="222"/>
                  </a:lnTo>
                  <a:lnTo>
                    <a:pt x="305" y="222"/>
                  </a:lnTo>
                  <a:lnTo>
                    <a:pt x="305" y="224"/>
                  </a:lnTo>
                  <a:lnTo>
                    <a:pt x="306" y="224"/>
                  </a:lnTo>
                  <a:lnTo>
                    <a:pt x="306" y="225"/>
                  </a:lnTo>
                  <a:lnTo>
                    <a:pt x="306" y="226"/>
                  </a:lnTo>
                  <a:lnTo>
                    <a:pt x="306" y="227"/>
                  </a:lnTo>
                  <a:lnTo>
                    <a:pt x="305" y="227"/>
                  </a:lnTo>
                  <a:lnTo>
                    <a:pt x="305" y="228"/>
                  </a:lnTo>
                  <a:lnTo>
                    <a:pt x="304" y="228"/>
                  </a:lnTo>
                  <a:lnTo>
                    <a:pt x="302" y="229"/>
                  </a:lnTo>
                  <a:lnTo>
                    <a:pt x="304" y="229"/>
                  </a:lnTo>
                  <a:lnTo>
                    <a:pt x="304" y="230"/>
                  </a:lnTo>
                  <a:lnTo>
                    <a:pt x="305" y="230"/>
                  </a:lnTo>
                  <a:lnTo>
                    <a:pt x="305" y="231"/>
                  </a:lnTo>
                  <a:lnTo>
                    <a:pt x="306" y="231"/>
                  </a:lnTo>
                  <a:lnTo>
                    <a:pt x="306" y="233"/>
                  </a:lnTo>
                  <a:lnTo>
                    <a:pt x="307" y="233"/>
                  </a:lnTo>
                  <a:lnTo>
                    <a:pt x="307" y="234"/>
                  </a:lnTo>
                  <a:lnTo>
                    <a:pt x="308" y="234"/>
                  </a:lnTo>
                  <a:lnTo>
                    <a:pt x="308" y="235"/>
                  </a:lnTo>
                  <a:lnTo>
                    <a:pt x="309" y="235"/>
                  </a:lnTo>
                  <a:lnTo>
                    <a:pt x="310" y="235"/>
                  </a:lnTo>
                  <a:lnTo>
                    <a:pt x="310" y="236"/>
                  </a:lnTo>
                  <a:lnTo>
                    <a:pt x="310" y="237"/>
                  </a:lnTo>
                  <a:lnTo>
                    <a:pt x="309" y="237"/>
                  </a:lnTo>
                  <a:lnTo>
                    <a:pt x="308" y="237"/>
                  </a:lnTo>
                  <a:lnTo>
                    <a:pt x="308" y="238"/>
                  </a:lnTo>
                  <a:lnTo>
                    <a:pt x="309" y="238"/>
                  </a:lnTo>
                  <a:lnTo>
                    <a:pt x="309" y="239"/>
                  </a:lnTo>
                  <a:lnTo>
                    <a:pt x="310" y="239"/>
                  </a:lnTo>
                  <a:lnTo>
                    <a:pt x="312" y="239"/>
                  </a:lnTo>
                  <a:lnTo>
                    <a:pt x="312" y="241"/>
                  </a:lnTo>
                  <a:lnTo>
                    <a:pt x="313" y="241"/>
                  </a:lnTo>
                  <a:lnTo>
                    <a:pt x="314" y="242"/>
                  </a:lnTo>
                  <a:lnTo>
                    <a:pt x="315" y="243"/>
                  </a:lnTo>
                  <a:lnTo>
                    <a:pt x="315" y="244"/>
                  </a:lnTo>
                  <a:lnTo>
                    <a:pt x="316" y="244"/>
                  </a:lnTo>
                  <a:lnTo>
                    <a:pt x="316" y="243"/>
                  </a:lnTo>
                  <a:lnTo>
                    <a:pt x="317" y="243"/>
                  </a:lnTo>
                  <a:lnTo>
                    <a:pt x="318" y="243"/>
                  </a:lnTo>
                  <a:lnTo>
                    <a:pt x="319" y="243"/>
                  </a:lnTo>
                  <a:lnTo>
                    <a:pt x="319" y="244"/>
                  </a:lnTo>
                  <a:lnTo>
                    <a:pt x="318" y="244"/>
                  </a:lnTo>
                  <a:lnTo>
                    <a:pt x="319" y="244"/>
                  </a:lnTo>
                  <a:lnTo>
                    <a:pt x="319" y="245"/>
                  </a:lnTo>
                  <a:lnTo>
                    <a:pt x="319" y="246"/>
                  </a:lnTo>
                  <a:lnTo>
                    <a:pt x="318" y="246"/>
                  </a:lnTo>
                  <a:lnTo>
                    <a:pt x="317" y="246"/>
                  </a:lnTo>
                  <a:lnTo>
                    <a:pt x="317" y="247"/>
                  </a:lnTo>
                  <a:lnTo>
                    <a:pt x="316" y="247"/>
                  </a:lnTo>
                  <a:lnTo>
                    <a:pt x="315" y="247"/>
                  </a:lnTo>
                  <a:lnTo>
                    <a:pt x="315" y="248"/>
                  </a:lnTo>
                  <a:lnTo>
                    <a:pt x="315" y="250"/>
                  </a:lnTo>
                  <a:lnTo>
                    <a:pt x="315" y="251"/>
                  </a:lnTo>
                  <a:lnTo>
                    <a:pt x="316" y="251"/>
                  </a:lnTo>
                  <a:lnTo>
                    <a:pt x="316" y="252"/>
                  </a:lnTo>
                  <a:lnTo>
                    <a:pt x="316" y="253"/>
                  </a:lnTo>
                  <a:lnTo>
                    <a:pt x="316" y="254"/>
                  </a:lnTo>
                  <a:lnTo>
                    <a:pt x="316" y="255"/>
                  </a:lnTo>
                  <a:lnTo>
                    <a:pt x="317" y="255"/>
                  </a:lnTo>
                  <a:lnTo>
                    <a:pt x="317" y="256"/>
                  </a:lnTo>
                  <a:lnTo>
                    <a:pt x="318" y="258"/>
                  </a:lnTo>
                  <a:lnTo>
                    <a:pt x="318" y="259"/>
                  </a:lnTo>
                  <a:lnTo>
                    <a:pt x="319" y="259"/>
                  </a:lnTo>
                  <a:lnTo>
                    <a:pt x="319" y="260"/>
                  </a:lnTo>
                  <a:lnTo>
                    <a:pt x="321" y="260"/>
                  </a:lnTo>
                  <a:lnTo>
                    <a:pt x="321" y="261"/>
                  </a:lnTo>
                  <a:lnTo>
                    <a:pt x="321" y="262"/>
                  </a:lnTo>
                  <a:lnTo>
                    <a:pt x="321" y="263"/>
                  </a:lnTo>
                  <a:lnTo>
                    <a:pt x="319" y="263"/>
                  </a:lnTo>
                  <a:lnTo>
                    <a:pt x="318" y="264"/>
                  </a:lnTo>
                  <a:lnTo>
                    <a:pt x="317" y="264"/>
                  </a:lnTo>
                  <a:lnTo>
                    <a:pt x="316" y="264"/>
                  </a:lnTo>
                  <a:lnTo>
                    <a:pt x="316" y="263"/>
                  </a:lnTo>
                  <a:lnTo>
                    <a:pt x="315" y="263"/>
                  </a:lnTo>
                  <a:lnTo>
                    <a:pt x="315" y="262"/>
                  </a:lnTo>
                  <a:lnTo>
                    <a:pt x="314" y="262"/>
                  </a:lnTo>
                  <a:lnTo>
                    <a:pt x="314" y="261"/>
                  </a:lnTo>
                  <a:lnTo>
                    <a:pt x="314" y="260"/>
                  </a:lnTo>
                  <a:lnTo>
                    <a:pt x="313" y="260"/>
                  </a:lnTo>
                  <a:lnTo>
                    <a:pt x="312" y="261"/>
                  </a:lnTo>
                  <a:lnTo>
                    <a:pt x="310" y="261"/>
                  </a:lnTo>
                  <a:lnTo>
                    <a:pt x="309" y="261"/>
                  </a:lnTo>
                  <a:lnTo>
                    <a:pt x="308" y="260"/>
                  </a:lnTo>
                  <a:lnTo>
                    <a:pt x="307" y="260"/>
                  </a:lnTo>
                  <a:lnTo>
                    <a:pt x="307" y="259"/>
                  </a:lnTo>
                  <a:lnTo>
                    <a:pt x="307" y="258"/>
                  </a:lnTo>
                  <a:lnTo>
                    <a:pt x="306" y="256"/>
                  </a:lnTo>
                  <a:lnTo>
                    <a:pt x="306" y="255"/>
                  </a:lnTo>
                  <a:lnTo>
                    <a:pt x="305" y="255"/>
                  </a:lnTo>
                  <a:lnTo>
                    <a:pt x="304" y="255"/>
                  </a:lnTo>
                  <a:lnTo>
                    <a:pt x="302" y="255"/>
                  </a:lnTo>
                  <a:lnTo>
                    <a:pt x="302" y="254"/>
                  </a:lnTo>
                  <a:lnTo>
                    <a:pt x="301" y="254"/>
                  </a:lnTo>
                  <a:lnTo>
                    <a:pt x="301" y="253"/>
                  </a:lnTo>
                  <a:lnTo>
                    <a:pt x="300" y="253"/>
                  </a:lnTo>
                  <a:lnTo>
                    <a:pt x="300" y="252"/>
                  </a:lnTo>
                  <a:lnTo>
                    <a:pt x="299" y="251"/>
                  </a:lnTo>
                  <a:lnTo>
                    <a:pt x="298" y="251"/>
                  </a:lnTo>
                  <a:lnTo>
                    <a:pt x="298" y="252"/>
                  </a:lnTo>
                  <a:lnTo>
                    <a:pt x="297" y="252"/>
                  </a:lnTo>
                  <a:lnTo>
                    <a:pt x="297" y="253"/>
                  </a:lnTo>
                  <a:lnTo>
                    <a:pt x="297" y="254"/>
                  </a:lnTo>
                  <a:lnTo>
                    <a:pt x="297" y="255"/>
                  </a:lnTo>
                  <a:lnTo>
                    <a:pt x="296" y="255"/>
                  </a:lnTo>
                  <a:lnTo>
                    <a:pt x="295" y="255"/>
                  </a:lnTo>
                  <a:lnTo>
                    <a:pt x="293" y="255"/>
                  </a:lnTo>
                  <a:lnTo>
                    <a:pt x="293" y="256"/>
                  </a:lnTo>
                  <a:lnTo>
                    <a:pt x="292" y="256"/>
                  </a:lnTo>
                  <a:lnTo>
                    <a:pt x="292" y="258"/>
                  </a:lnTo>
                  <a:lnTo>
                    <a:pt x="292" y="259"/>
                  </a:lnTo>
                  <a:lnTo>
                    <a:pt x="292" y="260"/>
                  </a:lnTo>
                  <a:lnTo>
                    <a:pt x="292" y="261"/>
                  </a:lnTo>
                  <a:lnTo>
                    <a:pt x="293" y="261"/>
                  </a:lnTo>
                  <a:lnTo>
                    <a:pt x="293" y="262"/>
                  </a:lnTo>
                  <a:lnTo>
                    <a:pt x="293" y="263"/>
                  </a:lnTo>
                  <a:lnTo>
                    <a:pt x="293" y="264"/>
                  </a:lnTo>
                  <a:lnTo>
                    <a:pt x="293" y="266"/>
                  </a:lnTo>
                  <a:lnTo>
                    <a:pt x="295" y="267"/>
                  </a:lnTo>
                  <a:lnTo>
                    <a:pt x="295" y="268"/>
                  </a:lnTo>
                  <a:lnTo>
                    <a:pt x="296" y="268"/>
                  </a:lnTo>
                  <a:lnTo>
                    <a:pt x="296" y="267"/>
                  </a:lnTo>
                  <a:lnTo>
                    <a:pt x="297" y="267"/>
                  </a:lnTo>
                  <a:lnTo>
                    <a:pt x="298" y="267"/>
                  </a:lnTo>
                  <a:lnTo>
                    <a:pt x="299" y="267"/>
                  </a:lnTo>
                  <a:lnTo>
                    <a:pt x="299" y="266"/>
                  </a:lnTo>
                  <a:lnTo>
                    <a:pt x="299" y="264"/>
                  </a:lnTo>
                  <a:lnTo>
                    <a:pt x="300" y="264"/>
                  </a:lnTo>
                  <a:lnTo>
                    <a:pt x="301" y="264"/>
                  </a:lnTo>
                  <a:lnTo>
                    <a:pt x="302" y="266"/>
                  </a:lnTo>
                  <a:lnTo>
                    <a:pt x="302" y="267"/>
                  </a:lnTo>
                  <a:lnTo>
                    <a:pt x="301" y="268"/>
                  </a:lnTo>
                  <a:lnTo>
                    <a:pt x="301" y="269"/>
                  </a:lnTo>
                  <a:lnTo>
                    <a:pt x="301" y="270"/>
                  </a:lnTo>
                  <a:lnTo>
                    <a:pt x="301" y="271"/>
                  </a:lnTo>
                  <a:lnTo>
                    <a:pt x="301" y="272"/>
                  </a:lnTo>
                  <a:lnTo>
                    <a:pt x="300" y="272"/>
                  </a:lnTo>
                  <a:lnTo>
                    <a:pt x="299" y="273"/>
                  </a:lnTo>
                  <a:lnTo>
                    <a:pt x="298" y="273"/>
                  </a:lnTo>
                  <a:lnTo>
                    <a:pt x="297" y="273"/>
                  </a:lnTo>
                  <a:lnTo>
                    <a:pt x="297" y="275"/>
                  </a:lnTo>
                  <a:lnTo>
                    <a:pt x="296" y="275"/>
                  </a:lnTo>
                  <a:lnTo>
                    <a:pt x="296" y="276"/>
                  </a:lnTo>
                  <a:lnTo>
                    <a:pt x="295" y="276"/>
                  </a:lnTo>
                  <a:lnTo>
                    <a:pt x="295" y="277"/>
                  </a:lnTo>
                  <a:lnTo>
                    <a:pt x="293" y="278"/>
                  </a:lnTo>
                  <a:lnTo>
                    <a:pt x="295" y="279"/>
                  </a:lnTo>
                  <a:lnTo>
                    <a:pt x="296" y="279"/>
                  </a:lnTo>
                  <a:lnTo>
                    <a:pt x="297" y="278"/>
                  </a:lnTo>
                  <a:lnTo>
                    <a:pt x="298" y="277"/>
                  </a:lnTo>
                  <a:lnTo>
                    <a:pt x="298" y="276"/>
                  </a:lnTo>
                  <a:lnTo>
                    <a:pt x="299" y="276"/>
                  </a:lnTo>
                  <a:lnTo>
                    <a:pt x="300" y="276"/>
                  </a:lnTo>
                  <a:lnTo>
                    <a:pt x="300" y="277"/>
                  </a:lnTo>
                  <a:lnTo>
                    <a:pt x="301" y="276"/>
                  </a:lnTo>
                  <a:lnTo>
                    <a:pt x="302" y="276"/>
                  </a:lnTo>
                  <a:lnTo>
                    <a:pt x="304" y="277"/>
                  </a:lnTo>
                  <a:lnTo>
                    <a:pt x="305" y="278"/>
                  </a:lnTo>
                  <a:lnTo>
                    <a:pt x="305" y="279"/>
                  </a:lnTo>
                  <a:lnTo>
                    <a:pt x="305" y="278"/>
                  </a:lnTo>
                  <a:lnTo>
                    <a:pt x="306" y="278"/>
                  </a:lnTo>
                  <a:lnTo>
                    <a:pt x="306" y="277"/>
                  </a:lnTo>
                  <a:lnTo>
                    <a:pt x="306" y="276"/>
                  </a:lnTo>
                  <a:lnTo>
                    <a:pt x="307" y="276"/>
                  </a:lnTo>
                  <a:lnTo>
                    <a:pt x="307" y="275"/>
                  </a:lnTo>
                  <a:lnTo>
                    <a:pt x="306" y="275"/>
                  </a:lnTo>
                  <a:lnTo>
                    <a:pt x="307" y="275"/>
                  </a:lnTo>
                  <a:lnTo>
                    <a:pt x="307" y="273"/>
                  </a:lnTo>
                  <a:lnTo>
                    <a:pt x="307" y="272"/>
                  </a:lnTo>
                  <a:lnTo>
                    <a:pt x="307" y="271"/>
                  </a:lnTo>
                  <a:lnTo>
                    <a:pt x="308" y="271"/>
                  </a:lnTo>
                  <a:lnTo>
                    <a:pt x="309" y="271"/>
                  </a:lnTo>
                  <a:lnTo>
                    <a:pt x="310" y="271"/>
                  </a:lnTo>
                  <a:lnTo>
                    <a:pt x="312" y="271"/>
                  </a:lnTo>
                  <a:lnTo>
                    <a:pt x="313" y="271"/>
                  </a:lnTo>
                  <a:lnTo>
                    <a:pt x="314" y="271"/>
                  </a:lnTo>
                  <a:lnTo>
                    <a:pt x="315" y="271"/>
                  </a:lnTo>
                  <a:lnTo>
                    <a:pt x="315" y="272"/>
                  </a:lnTo>
                  <a:lnTo>
                    <a:pt x="316" y="272"/>
                  </a:lnTo>
                  <a:lnTo>
                    <a:pt x="317" y="273"/>
                  </a:lnTo>
                  <a:lnTo>
                    <a:pt x="317" y="275"/>
                  </a:lnTo>
                  <a:lnTo>
                    <a:pt x="316" y="275"/>
                  </a:lnTo>
                  <a:lnTo>
                    <a:pt x="316" y="276"/>
                  </a:lnTo>
                  <a:lnTo>
                    <a:pt x="316" y="277"/>
                  </a:lnTo>
                  <a:lnTo>
                    <a:pt x="316" y="278"/>
                  </a:lnTo>
                  <a:lnTo>
                    <a:pt x="317" y="279"/>
                  </a:lnTo>
                  <a:lnTo>
                    <a:pt x="318" y="279"/>
                  </a:lnTo>
                  <a:lnTo>
                    <a:pt x="318" y="280"/>
                  </a:lnTo>
                  <a:lnTo>
                    <a:pt x="319" y="280"/>
                  </a:lnTo>
                  <a:lnTo>
                    <a:pt x="319" y="281"/>
                  </a:lnTo>
                  <a:lnTo>
                    <a:pt x="319" y="283"/>
                  </a:lnTo>
                  <a:lnTo>
                    <a:pt x="319" y="284"/>
                  </a:lnTo>
                  <a:lnTo>
                    <a:pt x="318" y="284"/>
                  </a:lnTo>
                  <a:lnTo>
                    <a:pt x="318" y="285"/>
                  </a:lnTo>
                  <a:lnTo>
                    <a:pt x="317" y="285"/>
                  </a:lnTo>
                  <a:lnTo>
                    <a:pt x="317" y="286"/>
                  </a:lnTo>
                  <a:lnTo>
                    <a:pt x="316" y="286"/>
                  </a:lnTo>
                  <a:lnTo>
                    <a:pt x="316" y="287"/>
                  </a:lnTo>
                  <a:lnTo>
                    <a:pt x="316" y="288"/>
                  </a:lnTo>
                  <a:lnTo>
                    <a:pt x="316" y="289"/>
                  </a:lnTo>
                  <a:lnTo>
                    <a:pt x="316" y="290"/>
                  </a:lnTo>
                  <a:lnTo>
                    <a:pt x="315" y="290"/>
                  </a:lnTo>
                  <a:lnTo>
                    <a:pt x="314" y="290"/>
                  </a:lnTo>
                  <a:lnTo>
                    <a:pt x="313" y="290"/>
                  </a:lnTo>
                  <a:lnTo>
                    <a:pt x="312" y="290"/>
                  </a:lnTo>
                  <a:lnTo>
                    <a:pt x="312" y="292"/>
                  </a:lnTo>
                  <a:lnTo>
                    <a:pt x="313" y="292"/>
                  </a:lnTo>
                  <a:lnTo>
                    <a:pt x="313" y="293"/>
                  </a:lnTo>
                  <a:lnTo>
                    <a:pt x="314" y="293"/>
                  </a:lnTo>
                  <a:lnTo>
                    <a:pt x="314" y="294"/>
                  </a:lnTo>
                  <a:lnTo>
                    <a:pt x="314" y="295"/>
                  </a:lnTo>
                  <a:lnTo>
                    <a:pt x="314" y="296"/>
                  </a:lnTo>
                  <a:lnTo>
                    <a:pt x="314" y="297"/>
                  </a:lnTo>
                  <a:lnTo>
                    <a:pt x="314" y="298"/>
                  </a:lnTo>
                  <a:lnTo>
                    <a:pt x="314" y="300"/>
                  </a:lnTo>
                  <a:lnTo>
                    <a:pt x="315" y="300"/>
                  </a:lnTo>
                  <a:lnTo>
                    <a:pt x="315" y="298"/>
                  </a:lnTo>
                  <a:lnTo>
                    <a:pt x="315" y="297"/>
                  </a:lnTo>
                  <a:lnTo>
                    <a:pt x="316" y="297"/>
                  </a:lnTo>
                  <a:lnTo>
                    <a:pt x="316" y="298"/>
                  </a:lnTo>
                  <a:lnTo>
                    <a:pt x="316" y="300"/>
                  </a:lnTo>
                  <a:lnTo>
                    <a:pt x="316" y="301"/>
                  </a:lnTo>
                  <a:lnTo>
                    <a:pt x="315" y="301"/>
                  </a:lnTo>
                  <a:lnTo>
                    <a:pt x="314" y="301"/>
                  </a:lnTo>
                  <a:lnTo>
                    <a:pt x="314" y="302"/>
                  </a:lnTo>
                  <a:lnTo>
                    <a:pt x="313" y="302"/>
                  </a:lnTo>
                  <a:lnTo>
                    <a:pt x="312" y="302"/>
                  </a:lnTo>
                  <a:lnTo>
                    <a:pt x="312" y="303"/>
                  </a:lnTo>
                  <a:lnTo>
                    <a:pt x="310" y="303"/>
                  </a:lnTo>
                  <a:lnTo>
                    <a:pt x="309" y="303"/>
                  </a:lnTo>
                  <a:lnTo>
                    <a:pt x="308" y="303"/>
                  </a:lnTo>
                  <a:lnTo>
                    <a:pt x="308" y="302"/>
                  </a:lnTo>
                  <a:lnTo>
                    <a:pt x="308" y="303"/>
                  </a:lnTo>
                  <a:lnTo>
                    <a:pt x="308" y="304"/>
                  </a:lnTo>
                  <a:lnTo>
                    <a:pt x="308" y="305"/>
                  </a:lnTo>
                  <a:lnTo>
                    <a:pt x="309" y="305"/>
                  </a:lnTo>
                  <a:lnTo>
                    <a:pt x="309" y="306"/>
                  </a:lnTo>
                  <a:lnTo>
                    <a:pt x="309" y="307"/>
                  </a:lnTo>
                  <a:lnTo>
                    <a:pt x="310" y="307"/>
                  </a:lnTo>
                  <a:lnTo>
                    <a:pt x="310" y="306"/>
                  </a:lnTo>
                  <a:lnTo>
                    <a:pt x="310" y="305"/>
                  </a:lnTo>
                  <a:lnTo>
                    <a:pt x="312" y="305"/>
                  </a:lnTo>
                  <a:lnTo>
                    <a:pt x="313" y="305"/>
                  </a:lnTo>
                  <a:lnTo>
                    <a:pt x="314" y="305"/>
                  </a:lnTo>
                  <a:lnTo>
                    <a:pt x="314" y="304"/>
                  </a:lnTo>
                  <a:lnTo>
                    <a:pt x="315" y="304"/>
                  </a:lnTo>
                  <a:lnTo>
                    <a:pt x="316" y="304"/>
                  </a:lnTo>
                  <a:lnTo>
                    <a:pt x="316" y="303"/>
                  </a:lnTo>
                  <a:lnTo>
                    <a:pt x="317" y="303"/>
                  </a:lnTo>
                  <a:lnTo>
                    <a:pt x="317" y="304"/>
                  </a:lnTo>
                  <a:lnTo>
                    <a:pt x="317" y="303"/>
                  </a:lnTo>
                  <a:lnTo>
                    <a:pt x="318" y="303"/>
                  </a:lnTo>
                  <a:lnTo>
                    <a:pt x="318" y="302"/>
                  </a:lnTo>
                  <a:lnTo>
                    <a:pt x="319" y="302"/>
                  </a:lnTo>
                  <a:lnTo>
                    <a:pt x="321" y="302"/>
                  </a:lnTo>
                  <a:lnTo>
                    <a:pt x="322" y="302"/>
                  </a:lnTo>
                  <a:lnTo>
                    <a:pt x="323" y="302"/>
                  </a:lnTo>
                  <a:lnTo>
                    <a:pt x="323" y="301"/>
                  </a:lnTo>
                  <a:lnTo>
                    <a:pt x="324" y="301"/>
                  </a:lnTo>
                  <a:lnTo>
                    <a:pt x="324" y="300"/>
                  </a:lnTo>
                  <a:lnTo>
                    <a:pt x="324" y="298"/>
                  </a:lnTo>
                  <a:lnTo>
                    <a:pt x="324" y="297"/>
                  </a:lnTo>
                  <a:lnTo>
                    <a:pt x="325" y="297"/>
                  </a:lnTo>
                  <a:lnTo>
                    <a:pt x="325" y="296"/>
                  </a:lnTo>
                  <a:lnTo>
                    <a:pt x="325" y="295"/>
                  </a:lnTo>
                  <a:lnTo>
                    <a:pt x="326" y="295"/>
                  </a:lnTo>
                  <a:lnTo>
                    <a:pt x="326" y="294"/>
                  </a:lnTo>
                  <a:lnTo>
                    <a:pt x="326" y="293"/>
                  </a:lnTo>
                  <a:lnTo>
                    <a:pt x="327" y="293"/>
                  </a:lnTo>
                  <a:lnTo>
                    <a:pt x="327" y="294"/>
                  </a:lnTo>
                  <a:lnTo>
                    <a:pt x="327" y="295"/>
                  </a:lnTo>
                  <a:lnTo>
                    <a:pt x="329" y="296"/>
                  </a:lnTo>
                  <a:lnTo>
                    <a:pt x="329" y="297"/>
                  </a:lnTo>
                  <a:lnTo>
                    <a:pt x="330" y="297"/>
                  </a:lnTo>
                  <a:lnTo>
                    <a:pt x="331" y="297"/>
                  </a:lnTo>
                  <a:lnTo>
                    <a:pt x="331" y="298"/>
                  </a:lnTo>
                  <a:lnTo>
                    <a:pt x="331" y="300"/>
                  </a:lnTo>
                  <a:lnTo>
                    <a:pt x="330" y="300"/>
                  </a:lnTo>
                  <a:lnTo>
                    <a:pt x="329" y="301"/>
                  </a:lnTo>
                  <a:lnTo>
                    <a:pt x="327" y="301"/>
                  </a:lnTo>
                  <a:lnTo>
                    <a:pt x="326" y="301"/>
                  </a:lnTo>
                  <a:lnTo>
                    <a:pt x="326" y="302"/>
                  </a:lnTo>
                  <a:lnTo>
                    <a:pt x="325" y="302"/>
                  </a:lnTo>
                  <a:lnTo>
                    <a:pt x="325" y="303"/>
                  </a:lnTo>
                  <a:lnTo>
                    <a:pt x="325" y="304"/>
                  </a:lnTo>
                  <a:lnTo>
                    <a:pt x="325" y="305"/>
                  </a:lnTo>
                  <a:lnTo>
                    <a:pt x="324" y="305"/>
                  </a:lnTo>
                  <a:lnTo>
                    <a:pt x="323" y="305"/>
                  </a:lnTo>
                  <a:lnTo>
                    <a:pt x="323" y="306"/>
                  </a:lnTo>
                  <a:lnTo>
                    <a:pt x="322" y="306"/>
                  </a:lnTo>
                  <a:lnTo>
                    <a:pt x="321" y="306"/>
                  </a:lnTo>
                  <a:lnTo>
                    <a:pt x="321" y="307"/>
                  </a:lnTo>
                  <a:lnTo>
                    <a:pt x="319" y="307"/>
                  </a:lnTo>
                  <a:lnTo>
                    <a:pt x="319" y="309"/>
                  </a:lnTo>
                  <a:lnTo>
                    <a:pt x="319" y="310"/>
                  </a:lnTo>
                  <a:lnTo>
                    <a:pt x="319" y="311"/>
                  </a:lnTo>
                  <a:lnTo>
                    <a:pt x="318" y="311"/>
                  </a:lnTo>
                  <a:lnTo>
                    <a:pt x="318" y="312"/>
                  </a:lnTo>
                  <a:lnTo>
                    <a:pt x="317" y="312"/>
                  </a:lnTo>
                  <a:lnTo>
                    <a:pt x="316" y="312"/>
                  </a:lnTo>
                  <a:lnTo>
                    <a:pt x="316" y="313"/>
                  </a:lnTo>
                  <a:lnTo>
                    <a:pt x="316" y="314"/>
                  </a:lnTo>
                  <a:lnTo>
                    <a:pt x="316" y="315"/>
                  </a:lnTo>
                  <a:lnTo>
                    <a:pt x="315" y="315"/>
                  </a:lnTo>
                  <a:lnTo>
                    <a:pt x="315" y="317"/>
                  </a:lnTo>
                  <a:lnTo>
                    <a:pt x="316" y="317"/>
                  </a:lnTo>
                  <a:lnTo>
                    <a:pt x="317" y="317"/>
                  </a:lnTo>
                  <a:lnTo>
                    <a:pt x="317" y="315"/>
                  </a:lnTo>
                  <a:lnTo>
                    <a:pt x="318" y="315"/>
                  </a:lnTo>
                  <a:lnTo>
                    <a:pt x="319" y="315"/>
                  </a:lnTo>
                  <a:lnTo>
                    <a:pt x="319" y="314"/>
                  </a:lnTo>
                  <a:lnTo>
                    <a:pt x="321" y="314"/>
                  </a:lnTo>
                  <a:lnTo>
                    <a:pt x="322" y="314"/>
                  </a:lnTo>
                  <a:lnTo>
                    <a:pt x="322" y="313"/>
                  </a:lnTo>
                  <a:lnTo>
                    <a:pt x="323" y="313"/>
                  </a:lnTo>
                  <a:lnTo>
                    <a:pt x="323" y="314"/>
                  </a:lnTo>
                  <a:lnTo>
                    <a:pt x="323" y="315"/>
                  </a:lnTo>
                  <a:lnTo>
                    <a:pt x="323" y="317"/>
                  </a:lnTo>
                  <a:lnTo>
                    <a:pt x="323" y="318"/>
                  </a:lnTo>
                  <a:lnTo>
                    <a:pt x="324" y="318"/>
                  </a:lnTo>
                  <a:lnTo>
                    <a:pt x="324" y="317"/>
                  </a:lnTo>
                  <a:lnTo>
                    <a:pt x="325" y="317"/>
                  </a:lnTo>
                  <a:lnTo>
                    <a:pt x="325" y="315"/>
                  </a:lnTo>
                  <a:lnTo>
                    <a:pt x="325" y="314"/>
                  </a:lnTo>
                  <a:lnTo>
                    <a:pt x="326" y="314"/>
                  </a:lnTo>
                  <a:lnTo>
                    <a:pt x="326" y="313"/>
                  </a:lnTo>
                  <a:lnTo>
                    <a:pt x="327" y="313"/>
                  </a:lnTo>
                  <a:lnTo>
                    <a:pt x="329" y="313"/>
                  </a:lnTo>
                  <a:lnTo>
                    <a:pt x="330" y="313"/>
                  </a:lnTo>
                  <a:lnTo>
                    <a:pt x="331" y="313"/>
                  </a:lnTo>
                  <a:lnTo>
                    <a:pt x="331" y="314"/>
                  </a:lnTo>
                  <a:lnTo>
                    <a:pt x="331" y="315"/>
                  </a:lnTo>
                  <a:lnTo>
                    <a:pt x="332" y="315"/>
                  </a:lnTo>
                  <a:lnTo>
                    <a:pt x="332" y="317"/>
                  </a:lnTo>
                  <a:lnTo>
                    <a:pt x="332" y="315"/>
                  </a:lnTo>
                  <a:lnTo>
                    <a:pt x="333" y="315"/>
                  </a:lnTo>
                  <a:lnTo>
                    <a:pt x="333" y="317"/>
                  </a:lnTo>
                  <a:lnTo>
                    <a:pt x="334" y="317"/>
                  </a:lnTo>
                  <a:lnTo>
                    <a:pt x="334" y="315"/>
                  </a:lnTo>
                  <a:lnTo>
                    <a:pt x="335" y="315"/>
                  </a:lnTo>
                  <a:lnTo>
                    <a:pt x="335" y="314"/>
                  </a:lnTo>
                  <a:lnTo>
                    <a:pt x="337" y="314"/>
                  </a:lnTo>
                  <a:lnTo>
                    <a:pt x="337" y="313"/>
                  </a:lnTo>
                  <a:lnTo>
                    <a:pt x="338" y="313"/>
                  </a:lnTo>
                  <a:lnTo>
                    <a:pt x="338" y="312"/>
                  </a:lnTo>
                  <a:lnTo>
                    <a:pt x="339" y="312"/>
                  </a:lnTo>
                  <a:lnTo>
                    <a:pt x="340" y="311"/>
                  </a:lnTo>
                  <a:lnTo>
                    <a:pt x="341" y="311"/>
                  </a:lnTo>
                  <a:lnTo>
                    <a:pt x="341" y="310"/>
                  </a:lnTo>
                  <a:lnTo>
                    <a:pt x="342" y="310"/>
                  </a:lnTo>
                  <a:lnTo>
                    <a:pt x="342" y="311"/>
                  </a:lnTo>
                  <a:lnTo>
                    <a:pt x="343" y="312"/>
                  </a:lnTo>
                  <a:lnTo>
                    <a:pt x="343" y="311"/>
                  </a:lnTo>
                  <a:lnTo>
                    <a:pt x="344" y="312"/>
                  </a:lnTo>
                  <a:lnTo>
                    <a:pt x="344" y="311"/>
                  </a:lnTo>
                  <a:lnTo>
                    <a:pt x="346" y="311"/>
                  </a:lnTo>
                  <a:lnTo>
                    <a:pt x="347" y="311"/>
                  </a:lnTo>
                  <a:lnTo>
                    <a:pt x="348" y="311"/>
                  </a:lnTo>
                  <a:lnTo>
                    <a:pt x="349" y="311"/>
                  </a:lnTo>
                  <a:lnTo>
                    <a:pt x="349" y="312"/>
                  </a:lnTo>
                  <a:lnTo>
                    <a:pt x="350" y="311"/>
                  </a:lnTo>
                  <a:lnTo>
                    <a:pt x="351" y="311"/>
                  </a:lnTo>
                  <a:lnTo>
                    <a:pt x="352" y="311"/>
                  </a:lnTo>
                  <a:lnTo>
                    <a:pt x="352" y="310"/>
                  </a:lnTo>
                  <a:lnTo>
                    <a:pt x="352" y="309"/>
                  </a:lnTo>
                  <a:lnTo>
                    <a:pt x="354" y="309"/>
                  </a:lnTo>
                  <a:lnTo>
                    <a:pt x="354" y="307"/>
                  </a:lnTo>
                  <a:lnTo>
                    <a:pt x="355" y="307"/>
                  </a:lnTo>
                  <a:lnTo>
                    <a:pt x="355" y="306"/>
                  </a:lnTo>
                  <a:lnTo>
                    <a:pt x="356" y="306"/>
                  </a:lnTo>
                  <a:lnTo>
                    <a:pt x="356" y="305"/>
                  </a:lnTo>
                  <a:lnTo>
                    <a:pt x="357" y="305"/>
                  </a:lnTo>
                  <a:lnTo>
                    <a:pt x="357" y="304"/>
                  </a:lnTo>
                  <a:lnTo>
                    <a:pt x="358" y="304"/>
                  </a:lnTo>
                  <a:lnTo>
                    <a:pt x="358" y="303"/>
                  </a:lnTo>
                  <a:lnTo>
                    <a:pt x="358" y="302"/>
                  </a:lnTo>
                  <a:lnTo>
                    <a:pt x="358" y="303"/>
                  </a:lnTo>
                  <a:lnTo>
                    <a:pt x="359" y="303"/>
                  </a:lnTo>
                  <a:lnTo>
                    <a:pt x="359" y="302"/>
                  </a:lnTo>
                  <a:lnTo>
                    <a:pt x="360" y="302"/>
                  </a:lnTo>
                  <a:lnTo>
                    <a:pt x="361" y="302"/>
                  </a:lnTo>
                  <a:lnTo>
                    <a:pt x="363" y="302"/>
                  </a:lnTo>
                  <a:lnTo>
                    <a:pt x="363" y="303"/>
                  </a:lnTo>
                  <a:lnTo>
                    <a:pt x="361" y="304"/>
                  </a:lnTo>
                  <a:lnTo>
                    <a:pt x="361" y="305"/>
                  </a:lnTo>
                  <a:lnTo>
                    <a:pt x="363" y="305"/>
                  </a:lnTo>
                  <a:lnTo>
                    <a:pt x="363" y="306"/>
                  </a:lnTo>
                  <a:lnTo>
                    <a:pt x="364" y="306"/>
                  </a:lnTo>
                  <a:lnTo>
                    <a:pt x="364" y="307"/>
                  </a:lnTo>
                  <a:lnTo>
                    <a:pt x="365" y="307"/>
                  </a:lnTo>
                  <a:lnTo>
                    <a:pt x="364" y="307"/>
                  </a:lnTo>
                  <a:lnTo>
                    <a:pt x="364" y="309"/>
                  </a:lnTo>
                  <a:lnTo>
                    <a:pt x="363" y="309"/>
                  </a:lnTo>
                  <a:lnTo>
                    <a:pt x="363" y="310"/>
                  </a:lnTo>
                  <a:lnTo>
                    <a:pt x="364" y="310"/>
                  </a:lnTo>
                  <a:lnTo>
                    <a:pt x="365" y="310"/>
                  </a:lnTo>
                  <a:lnTo>
                    <a:pt x="366" y="310"/>
                  </a:lnTo>
                  <a:lnTo>
                    <a:pt x="366" y="311"/>
                  </a:lnTo>
                  <a:lnTo>
                    <a:pt x="367" y="311"/>
                  </a:lnTo>
                  <a:lnTo>
                    <a:pt x="367" y="312"/>
                  </a:lnTo>
                  <a:lnTo>
                    <a:pt x="367" y="313"/>
                  </a:lnTo>
                  <a:lnTo>
                    <a:pt x="368" y="313"/>
                  </a:lnTo>
                  <a:lnTo>
                    <a:pt x="368" y="314"/>
                  </a:lnTo>
                  <a:lnTo>
                    <a:pt x="368" y="315"/>
                  </a:lnTo>
                  <a:lnTo>
                    <a:pt x="369" y="315"/>
                  </a:lnTo>
                  <a:lnTo>
                    <a:pt x="369" y="317"/>
                  </a:lnTo>
                  <a:lnTo>
                    <a:pt x="369" y="318"/>
                  </a:lnTo>
                  <a:lnTo>
                    <a:pt x="371" y="318"/>
                  </a:lnTo>
                  <a:lnTo>
                    <a:pt x="371" y="319"/>
                  </a:lnTo>
                  <a:lnTo>
                    <a:pt x="372" y="319"/>
                  </a:lnTo>
                  <a:lnTo>
                    <a:pt x="372" y="320"/>
                  </a:lnTo>
                  <a:lnTo>
                    <a:pt x="373" y="320"/>
                  </a:lnTo>
                  <a:lnTo>
                    <a:pt x="374" y="320"/>
                  </a:lnTo>
                  <a:lnTo>
                    <a:pt x="374" y="321"/>
                  </a:lnTo>
                  <a:lnTo>
                    <a:pt x="375" y="321"/>
                  </a:lnTo>
                  <a:lnTo>
                    <a:pt x="376" y="321"/>
                  </a:lnTo>
                  <a:lnTo>
                    <a:pt x="376" y="322"/>
                  </a:lnTo>
                  <a:lnTo>
                    <a:pt x="377" y="322"/>
                  </a:lnTo>
                  <a:lnTo>
                    <a:pt x="376" y="322"/>
                  </a:lnTo>
                  <a:lnTo>
                    <a:pt x="375" y="323"/>
                  </a:lnTo>
                  <a:lnTo>
                    <a:pt x="374" y="323"/>
                  </a:lnTo>
                  <a:lnTo>
                    <a:pt x="373" y="323"/>
                  </a:lnTo>
                  <a:lnTo>
                    <a:pt x="373" y="322"/>
                  </a:lnTo>
                  <a:lnTo>
                    <a:pt x="372" y="322"/>
                  </a:lnTo>
                  <a:lnTo>
                    <a:pt x="372" y="323"/>
                  </a:lnTo>
                  <a:lnTo>
                    <a:pt x="372" y="322"/>
                  </a:lnTo>
                  <a:lnTo>
                    <a:pt x="371" y="322"/>
                  </a:lnTo>
                  <a:lnTo>
                    <a:pt x="371" y="323"/>
                  </a:lnTo>
                  <a:lnTo>
                    <a:pt x="369" y="323"/>
                  </a:lnTo>
                  <a:lnTo>
                    <a:pt x="368" y="323"/>
                  </a:lnTo>
                  <a:lnTo>
                    <a:pt x="367" y="323"/>
                  </a:lnTo>
                  <a:lnTo>
                    <a:pt x="367" y="322"/>
                  </a:lnTo>
                  <a:lnTo>
                    <a:pt x="366" y="322"/>
                  </a:lnTo>
                  <a:lnTo>
                    <a:pt x="366" y="321"/>
                  </a:lnTo>
                  <a:lnTo>
                    <a:pt x="365" y="321"/>
                  </a:lnTo>
                  <a:lnTo>
                    <a:pt x="365" y="320"/>
                  </a:lnTo>
                  <a:lnTo>
                    <a:pt x="366" y="320"/>
                  </a:lnTo>
                  <a:lnTo>
                    <a:pt x="366" y="319"/>
                  </a:lnTo>
                  <a:lnTo>
                    <a:pt x="366" y="318"/>
                  </a:lnTo>
                  <a:lnTo>
                    <a:pt x="365" y="318"/>
                  </a:lnTo>
                  <a:lnTo>
                    <a:pt x="364" y="318"/>
                  </a:lnTo>
                  <a:lnTo>
                    <a:pt x="363" y="318"/>
                  </a:lnTo>
                  <a:lnTo>
                    <a:pt x="361" y="318"/>
                  </a:lnTo>
                  <a:lnTo>
                    <a:pt x="360" y="318"/>
                  </a:lnTo>
                  <a:lnTo>
                    <a:pt x="360" y="319"/>
                  </a:lnTo>
                  <a:lnTo>
                    <a:pt x="361" y="319"/>
                  </a:lnTo>
                  <a:lnTo>
                    <a:pt x="361" y="320"/>
                  </a:lnTo>
                  <a:lnTo>
                    <a:pt x="361" y="321"/>
                  </a:lnTo>
                  <a:lnTo>
                    <a:pt x="360" y="321"/>
                  </a:lnTo>
                  <a:lnTo>
                    <a:pt x="360" y="322"/>
                  </a:lnTo>
                  <a:lnTo>
                    <a:pt x="361" y="322"/>
                  </a:lnTo>
                  <a:lnTo>
                    <a:pt x="361" y="323"/>
                  </a:lnTo>
                  <a:lnTo>
                    <a:pt x="360" y="323"/>
                  </a:lnTo>
                  <a:lnTo>
                    <a:pt x="359" y="324"/>
                  </a:lnTo>
                  <a:lnTo>
                    <a:pt x="358" y="324"/>
                  </a:lnTo>
                  <a:lnTo>
                    <a:pt x="357" y="324"/>
                  </a:lnTo>
                  <a:lnTo>
                    <a:pt x="356" y="324"/>
                  </a:lnTo>
                  <a:lnTo>
                    <a:pt x="356" y="323"/>
                  </a:lnTo>
                  <a:lnTo>
                    <a:pt x="355" y="323"/>
                  </a:lnTo>
                  <a:lnTo>
                    <a:pt x="355" y="322"/>
                  </a:lnTo>
                  <a:lnTo>
                    <a:pt x="355" y="321"/>
                  </a:lnTo>
                  <a:lnTo>
                    <a:pt x="354" y="321"/>
                  </a:lnTo>
                  <a:lnTo>
                    <a:pt x="354" y="320"/>
                  </a:lnTo>
                  <a:lnTo>
                    <a:pt x="352" y="320"/>
                  </a:lnTo>
                  <a:lnTo>
                    <a:pt x="351" y="320"/>
                  </a:lnTo>
                  <a:lnTo>
                    <a:pt x="350" y="320"/>
                  </a:lnTo>
                  <a:lnTo>
                    <a:pt x="349" y="320"/>
                  </a:lnTo>
                  <a:lnTo>
                    <a:pt x="349" y="319"/>
                  </a:lnTo>
                  <a:lnTo>
                    <a:pt x="348" y="319"/>
                  </a:lnTo>
                  <a:lnTo>
                    <a:pt x="348" y="320"/>
                  </a:lnTo>
                  <a:lnTo>
                    <a:pt x="348" y="321"/>
                  </a:lnTo>
                  <a:lnTo>
                    <a:pt x="347" y="321"/>
                  </a:lnTo>
                  <a:lnTo>
                    <a:pt x="346" y="321"/>
                  </a:lnTo>
                  <a:lnTo>
                    <a:pt x="344" y="321"/>
                  </a:lnTo>
                  <a:lnTo>
                    <a:pt x="344" y="322"/>
                  </a:lnTo>
                  <a:lnTo>
                    <a:pt x="343" y="322"/>
                  </a:lnTo>
                  <a:lnTo>
                    <a:pt x="344" y="322"/>
                  </a:lnTo>
                  <a:lnTo>
                    <a:pt x="344" y="323"/>
                  </a:lnTo>
                  <a:lnTo>
                    <a:pt x="346" y="323"/>
                  </a:lnTo>
                  <a:lnTo>
                    <a:pt x="347" y="323"/>
                  </a:lnTo>
                  <a:lnTo>
                    <a:pt x="348" y="323"/>
                  </a:lnTo>
                  <a:lnTo>
                    <a:pt x="348" y="324"/>
                  </a:lnTo>
                  <a:lnTo>
                    <a:pt x="349" y="324"/>
                  </a:lnTo>
                  <a:lnTo>
                    <a:pt x="349" y="326"/>
                  </a:lnTo>
                  <a:lnTo>
                    <a:pt x="349" y="327"/>
                  </a:lnTo>
                  <a:lnTo>
                    <a:pt x="349" y="328"/>
                  </a:lnTo>
                  <a:lnTo>
                    <a:pt x="349" y="329"/>
                  </a:lnTo>
                  <a:lnTo>
                    <a:pt x="350" y="329"/>
                  </a:lnTo>
                  <a:lnTo>
                    <a:pt x="349" y="330"/>
                  </a:lnTo>
                  <a:lnTo>
                    <a:pt x="349" y="331"/>
                  </a:lnTo>
                  <a:lnTo>
                    <a:pt x="348" y="331"/>
                  </a:lnTo>
                  <a:lnTo>
                    <a:pt x="347" y="332"/>
                  </a:lnTo>
                  <a:lnTo>
                    <a:pt x="346" y="332"/>
                  </a:lnTo>
                  <a:lnTo>
                    <a:pt x="346" y="334"/>
                  </a:lnTo>
                  <a:lnTo>
                    <a:pt x="344" y="334"/>
                  </a:lnTo>
                  <a:lnTo>
                    <a:pt x="343" y="334"/>
                  </a:lnTo>
                  <a:lnTo>
                    <a:pt x="343" y="335"/>
                  </a:lnTo>
                  <a:lnTo>
                    <a:pt x="342" y="335"/>
                  </a:lnTo>
                  <a:lnTo>
                    <a:pt x="341" y="335"/>
                  </a:lnTo>
                  <a:lnTo>
                    <a:pt x="340" y="335"/>
                  </a:lnTo>
                  <a:lnTo>
                    <a:pt x="339" y="335"/>
                  </a:lnTo>
                  <a:lnTo>
                    <a:pt x="338" y="335"/>
                  </a:lnTo>
                  <a:lnTo>
                    <a:pt x="338" y="334"/>
                  </a:lnTo>
                  <a:lnTo>
                    <a:pt x="337" y="334"/>
                  </a:lnTo>
                  <a:lnTo>
                    <a:pt x="335" y="334"/>
                  </a:lnTo>
                  <a:lnTo>
                    <a:pt x="335" y="335"/>
                  </a:lnTo>
                  <a:lnTo>
                    <a:pt x="335" y="336"/>
                  </a:lnTo>
                  <a:lnTo>
                    <a:pt x="337" y="336"/>
                  </a:lnTo>
                  <a:lnTo>
                    <a:pt x="337" y="337"/>
                  </a:lnTo>
                  <a:lnTo>
                    <a:pt x="337" y="338"/>
                  </a:lnTo>
                  <a:lnTo>
                    <a:pt x="338" y="338"/>
                  </a:lnTo>
                  <a:lnTo>
                    <a:pt x="339" y="338"/>
                  </a:lnTo>
                  <a:lnTo>
                    <a:pt x="339" y="339"/>
                  </a:lnTo>
                  <a:lnTo>
                    <a:pt x="339" y="338"/>
                  </a:lnTo>
                  <a:lnTo>
                    <a:pt x="339" y="339"/>
                  </a:lnTo>
                  <a:lnTo>
                    <a:pt x="340" y="339"/>
                  </a:lnTo>
                  <a:lnTo>
                    <a:pt x="341" y="339"/>
                  </a:lnTo>
                  <a:lnTo>
                    <a:pt x="342" y="339"/>
                  </a:lnTo>
                  <a:lnTo>
                    <a:pt x="343" y="339"/>
                  </a:lnTo>
                  <a:lnTo>
                    <a:pt x="344" y="339"/>
                  </a:lnTo>
                  <a:lnTo>
                    <a:pt x="346" y="339"/>
                  </a:lnTo>
                  <a:lnTo>
                    <a:pt x="347" y="339"/>
                  </a:lnTo>
                  <a:lnTo>
                    <a:pt x="348" y="339"/>
                  </a:lnTo>
                  <a:lnTo>
                    <a:pt x="349" y="339"/>
                  </a:lnTo>
                  <a:lnTo>
                    <a:pt x="350" y="339"/>
                  </a:lnTo>
                  <a:lnTo>
                    <a:pt x="351" y="339"/>
                  </a:lnTo>
                  <a:lnTo>
                    <a:pt x="351" y="338"/>
                  </a:lnTo>
                  <a:lnTo>
                    <a:pt x="351" y="339"/>
                  </a:lnTo>
                  <a:lnTo>
                    <a:pt x="352" y="339"/>
                  </a:lnTo>
                  <a:lnTo>
                    <a:pt x="352" y="338"/>
                  </a:lnTo>
                  <a:lnTo>
                    <a:pt x="354" y="338"/>
                  </a:lnTo>
                  <a:lnTo>
                    <a:pt x="355" y="338"/>
                  </a:lnTo>
                  <a:lnTo>
                    <a:pt x="356" y="339"/>
                  </a:lnTo>
                  <a:lnTo>
                    <a:pt x="356" y="340"/>
                  </a:lnTo>
                  <a:lnTo>
                    <a:pt x="355" y="340"/>
                  </a:lnTo>
                  <a:lnTo>
                    <a:pt x="354" y="342"/>
                  </a:lnTo>
                  <a:lnTo>
                    <a:pt x="354" y="343"/>
                  </a:lnTo>
                  <a:lnTo>
                    <a:pt x="352" y="343"/>
                  </a:lnTo>
                  <a:lnTo>
                    <a:pt x="352" y="344"/>
                  </a:lnTo>
                  <a:lnTo>
                    <a:pt x="352" y="345"/>
                  </a:lnTo>
                  <a:lnTo>
                    <a:pt x="351" y="346"/>
                  </a:lnTo>
                  <a:lnTo>
                    <a:pt x="350" y="346"/>
                  </a:lnTo>
                  <a:lnTo>
                    <a:pt x="350" y="347"/>
                  </a:lnTo>
                  <a:lnTo>
                    <a:pt x="350" y="348"/>
                  </a:lnTo>
                  <a:lnTo>
                    <a:pt x="349" y="348"/>
                  </a:lnTo>
                  <a:lnTo>
                    <a:pt x="348" y="348"/>
                  </a:lnTo>
                  <a:lnTo>
                    <a:pt x="348" y="349"/>
                  </a:lnTo>
                  <a:lnTo>
                    <a:pt x="347" y="349"/>
                  </a:lnTo>
                  <a:lnTo>
                    <a:pt x="346" y="349"/>
                  </a:lnTo>
                  <a:lnTo>
                    <a:pt x="346" y="351"/>
                  </a:lnTo>
                  <a:lnTo>
                    <a:pt x="344" y="351"/>
                  </a:lnTo>
                  <a:lnTo>
                    <a:pt x="343" y="351"/>
                  </a:lnTo>
                  <a:lnTo>
                    <a:pt x="343" y="349"/>
                  </a:lnTo>
                  <a:lnTo>
                    <a:pt x="342" y="349"/>
                  </a:lnTo>
                  <a:lnTo>
                    <a:pt x="341" y="349"/>
                  </a:lnTo>
                  <a:lnTo>
                    <a:pt x="340" y="349"/>
                  </a:lnTo>
                  <a:lnTo>
                    <a:pt x="340" y="348"/>
                  </a:lnTo>
                  <a:lnTo>
                    <a:pt x="340" y="347"/>
                  </a:lnTo>
                  <a:lnTo>
                    <a:pt x="339" y="347"/>
                  </a:lnTo>
                  <a:lnTo>
                    <a:pt x="338" y="347"/>
                  </a:lnTo>
                  <a:lnTo>
                    <a:pt x="338" y="348"/>
                  </a:lnTo>
                  <a:lnTo>
                    <a:pt x="338" y="349"/>
                  </a:lnTo>
                  <a:lnTo>
                    <a:pt x="338" y="351"/>
                  </a:lnTo>
                  <a:lnTo>
                    <a:pt x="337" y="351"/>
                  </a:lnTo>
                  <a:lnTo>
                    <a:pt x="335" y="351"/>
                  </a:lnTo>
                  <a:lnTo>
                    <a:pt x="334" y="351"/>
                  </a:lnTo>
                  <a:lnTo>
                    <a:pt x="334" y="352"/>
                  </a:lnTo>
                  <a:lnTo>
                    <a:pt x="334" y="353"/>
                  </a:lnTo>
                  <a:lnTo>
                    <a:pt x="333" y="353"/>
                  </a:lnTo>
                  <a:lnTo>
                    <a:pt x="333" y="354"/>
                  </a:lnTo>
                  <a:lnTo>
                    <a:pt x="334" y="354"/>
                  </a:lnTo>
                  <a:lnTo>
                    <a:pt x="334" y="355"/>
                  </a:lnTo>
                  <a:lnTo>
                    <a:pt x="335" y="355"/>
                  </a:lnTo>
                  <a:lnTo>
                    <a:pt x="337" y="355"/>
                  </a:lnTo>
                  <a:lnTo>
                    <a:pt x="337" y="356"/>
                  </a:lnTo>
                  <a:lnTo>
                    <a:pt x="338" y="356"/>
                  </a:lnTo>
                  <a:lnTo>
                    <a:pt x="338" y="357"/>
                  </a:lnTo>
                  <a:lnTo>
                    <a:pt x="339" y="357"/>
                  </a:lnTo>
                  <a:lnTo>
                    <a:pt x="339" y="359"/>
                  </a:lnTo>
                  <a:lnTo>
                    <a:pt x="339" y="360"/>
                  </a:lnTo>
                  <a:lnTo>
                    <a:pt x="339" y="361"/>
                  </a:lnTo>
                  <a:lnTo>
                    <a:pt x="339" y="362"/>
                  </a:lnTo>
                  <a:lnTo>
                    <a:pt x="338" y="362"/>
                  </a:lnTo>
                  <a:lnTo>
                    <a:pt x="337" y="362"/>
                  </a:lnTo>
                  <a:lnTo>
                    <a:pt x="335" y="362"/>
                  </a:lnTo>
                  <a:lnTo>
                    <a:pt x="335" y="363"/>
                  </a:lnTo>
                  <a:lnTo>
                    <a:pt x="334" y="363"/>
                  </a:lnTo>
                  <a:lnTo>
                    <a:pt x="333" y="363"/>
                  </a:lnTo>
                  <a:lnTo>
                    <a:pt x="332" y="363"/>
                  </a:lnTo>
                  <a:lnTo>
                    <a:pt x="331" y="363"/>
                  </a:lnTo>
                  <a:lnTo>
                    <a:pt x="331" y="362"/>
                  </a:lnTo>
                  <a:lnTo>
                    <a:pt x="330" y="362"/>
                  </a:lnTo>
                  <a:lnTo>
                    <a:pt x="329" y="362"/>
                  </a:lnTo>
                  <a:lnTo>
                    <a:pt x="327" y="362"/>
                  </a:lnTo>
                  <a:lnTo>
                    <a:pt x="327" y="361"/>
                  </a:lnTo>
                  <a:lnTo>
                    <a:pt x="327" y="360"/>
                  </a:lnTo>
                  <a:lnTo>
                    <a:pt x="327" y="359"/>
                  </a:lnTo>
                  <a:lnTo>
                    <a:pt x="327" y="357"/>
                  </a:lnTo>
                  <a:lnTo>
                    <a:pt x="327" y="356"/>
                  </a:lnTo>
                  <a:lnTo>
                    <a:pt x="326" y="356"/>
                  </a:lnTo>
                  <a:lnTo>
                    <a:pt x="325" y="356"/>
                  </a:lnTo>
                  <a:lnTo>
                    <a:pt x="325" y="355"/>
                  </a:lnTo>
                  <a:lnTo>
                    <a:pt x="324" y="355"/>
                  </a:lnTo>
                  <a:lnTo>
                    <a:pt x="324" y="354"/>
                  </a:lnTo>
                  <a:lnTo>
                    <a:pt x="325" y="354"/>
                  </a:lnTo>
                  <a:lnTo>
                    <a:pt x="325" y="353"/>
                  </a:lnTo>
                  <a:lnTo>
                    <a:pt x="324" y="353"/>
                  </a:lnTo>
                  <a:lnTo>
                    <a:pt x="323" y="352"/>
                  </a:lnTo>
                  <a:lnTo>
                    <a:pt x="323" y="351"/>
                  </a:lnTo>
                  <a:lnTo>
                    <a:pt x="323" y="349"/>
                  </a:lnTo>
                  <a:lnTo>
                    <a:pt x="323" y="348"/>
                  </a:lnTo>
                  <a:lnTo>
                    <a:pt x="323" y="349"/>
                  </a:lnTo>
                  <a:lnTo>
                    <a:pt x="322" y="349"/>
                  </a:lnTo>
                  <a:lnTo>
                    <a:pt x="322" y="351"/>
                  </a:lnTo>
                  <a:lnTo>
                    <a:pt x="322" y="349"/>
                  </a:lnTo>
                  <a:lnTo>
                    <a:pt x="321" y="349"/>
                  </a:lnTo>
                  <a:lnTo>
                    <a:pt x="321" y="351"/>
                  </a:lnTo>
                  <a:lnTo>
                    <a:pt x="321" y="349"/>
                  </a:lnTo>
                  <a:lnTo>
                    <a:pt x="319" y="349"/>
                  </a:lnTo>
                  <a:lnTo>
                    <a:pt x="319" y="348"/>
                  </a:lnTo>
                  <a:lnTo>
                    <a:pt x="318" y="348"/>
                  </a:lnTo>
                  <a:lnTo>
                    <a:pt x="318" y="347"/>
                  </a:lnTo>
                  <a:lnTo>
                    <a:pt x="317" y="347"/>
                  </a:lnTo>
                  <a:lnTo>
                    <a:pt x="317" y="348"/>
                  </a:lnTo>
                  <a:lnTo>
                    <a:pt x="317" y="349"/>
                  </a:lnTo>
                  <a:lnTo>
                    <a:pt x="317" y="351"/>
                  </a:lnTo>
                  <a:lnTo>
                    <a:pt x="317" y="352"/>
                  </a:lnTo>
                  <a:lnTo>
                    <a:pt x="317" y="353"/>
                  </a:lnTo>
                  <a:lnTo>
                    <a:pt x="316" y="353"/>
                  </a:lnTo>
                  <a:lnTo>
                    <a:pt x="316" y="352"/>
                  </a:lnTo>
                  <a:lnTo>
                    <a:pt x="315" y="352"/>
                  </a:lnTo>
                  <a:lnTo>
                    <a:pt x="314" y="352"/>
                  </a:lnTo>
                  <a:lnTo>
                    <a:pt x="314" y="351"/>
                  </a:lnTo>
                  <a:lnTo>
                    <a:pt x="314" y="349"/>
                  </a:lnTo>
                  <a:lnTo>
                    <a:pt x="315" y="349"/>
                  </a:lnTo>
                  <a:lnTo>
                    <a:pt x="315" y="348"/>
                  </a:lnTo>
                  <a:lnTo>
                    <a:pt x="315" y="347"/>
                  </a:lnTo>
                  <a:lnTo>
                    <a:pt x="314" y="347"/>
                  </a:lnTo>
                  <a:lnTo>
                    <a:pt x="314" y="348"/>
                  </a:lnTo>
                  <a:lnTo>
                    <a:pt x="313" y="348"/>
                  </a:lnTo>
                  <a:lnTo>
                    <a:pt x="313" y="349"/>
                  </a:lnTo>
                  <a:lnTo>
                    <a:pt x="312" y="351"/>
                  </a:lnTo>
                  <a:lnTo>
                    <a:pt x="312" y="349"/>
                  </a:lnTo>
                  <a:lnTo>
                    <a:pt x="310" y="349"/>
                  </a:lnTo>
                  <a:lnTo>
                    <a:pt x="309" y="349"/>
                  </a:lnTo>
                  <a:lnTo>
                    <a:pt x="308" y="349"/>
                  </a:lnTo>
                  <a:lnTo>
                    <a:pt x="308" y="351"/>
                  </a:lnTo>
                  <a:lnTo>
                    <a:pt x="307" y="351"/>
                  </a:lnTo>
                  <a:lnTo>
                    <a:pt x="306" y="351"/>
                  </a:lnTo>
                  <a:lnTo>
                    <a:pt x="306" y="349"/>
                  </a:lnTo>
                  <a:lnTo>
                    <a:pt x="305" y="349"/>
                  </a:lnTo>
                  <a:lnTo>
                    <a:pt x="305" y="348"/>
                  </a:lnTo>
                  <a:lnTo>
                    <a:pt x="304" y="348"/>
                  </a:lnTo>
                  <a:lnTo>
                    <a:pt x="304" y="347"/>
                  </a:lnTo>
                  <a:lnTo>
                    <a:pt x="304" y="346"/>
                  </a:lnTo>
                  <a:lnTo>
                    <a:pt x="304" y="345"/>
                  </a:lnTo>
                  <a:lnTo>
                    <a:pt x="302" y="346"/>
                  </a:lnTo>
                  <a:lnTo>
                    <a:pt x="301" y="346"/>
                  </a:lnTo>
                  <a:lnTo>
                    <a:pt x="301" y="347"/>
                  </a:lnTo>
                  <a:lnTo>
                    <a:pt x="301" y="348"/>
                  </a:lnTo>
                  <a:lnTo>
                    <a:pt x="300" y="348"/>
                  </a:lnTo>
                  <a:lnTo>
                    <a:pt x="299" y="348"/>
                  </a:lnTo>
                  <a:lnTo>
                    <a:pt x="298" y="348"/>
                  </a:lnTo>
                  <a:lnTo>
                    <a:pt x="297" y="348"/>
                  </a:lnTo>
                  <a:lnTo>
                    <a:pt x="297" y="349"/>
                  </a:lnTo>
                  <a:lnTo>
                    <a:pt x="297" y="348"/>
                  </a:lnTo>
                  <a:lnTo>
                    <a:pt x="297" y="349"/>
                  </a:lnTo>
                  <a:lnTo>
                    <a:pt x="296" y="349"/>
                  </a:lnTo>
                  <a:lnTo>
                    <a:pt x="296" y="348"/>
                  </a:lnTo>
                  <a:lnTo>
                    <a:pt x="295" y="348"/>
                  </a:lnTo>
                  <a:lnTo>
                    <a:pt x="293" y="348"/>
                  </a:lnTo>
                  <a:lnTo>
                    <a:pt x="292" y="348"/>
                  </a:lnTo>
                  <a:lnTo>
                    <a:pt x="291" y="348"/>
                  </a:lnTo>
                  <a:lnTo>
                    <a:pt x="290" y="348"/>
                  </a:lnTo>
                  <a:lnTo>
                    <a:pt x="289" y="348"/>
                  </a:lnTo>
                  <a:lnTo>
                    <a:pt x="289" y="347"/>
                  </a:lnTo>
                  <a:lnTo>
                    <a:pt x="288" y="347"/>
                  </a:lnTo>
                  <a:lnTo>
                    <a:pt x="288" y="348"/>
                  </a:lnTo>
                  <a:lnTo>
                    <a:pt x="287" y="348"/>
                  </a:lnTo>
                  <a:lnTo>
                    <a:pt x="285" y="348"/>
                  </a:lnTo>
                  <a:lnTo>
                    <a:pt x="284" y="348"/>
                  </a:lnTo>
                  <a:lnTo>
                    <a:pt x="285" y="348"/>
                  </a:lnTo>
                  <a:lnTo>
                    <a:pt x="285" y="349"/>
                  </a:lnTo>
                  <a:lnTo>
                    <a:pt x="284" y="349"/>
                  </a:lnTo>
                  <a:lnTo>
                    <a:pt x="285" y="349"/>
                  </a:lnTo>
                  <a:lnTo>
                    <a:pt x="287" y="349"/>
                  </a:lnTo>
                  <a:lnTo>
                    <a:pt x="288" y="349"/>
                  </a:lnTo>
                  <a:lnTo>
                    <a:pt x="288" y="351"/>
                  </a:lnTo>
                  <a:lnTo>
                    <a:pt x="289" y="351"/>
                  </a:lnTo>
                  <a:lnTo>
                    <a:pt x="290" y="351"/>
                  </a:lnTo>
                  <a:lnTo>
                    <a:pt x="291" y="351"/>
                  </a:lnTo>
                  <a:lnTo>
                    <a:pt x="291" y="352"/>
                  </a:lnTo>
                  <a:lnTo>
                    <a:pt x="292" y="351"/>
                  </a:lnTo>
                  <a:lnTo>
                    <a:pt x="292" y="352"/>
                  </a:lnTo>
                  <a:lnTo>
                    <a:pt x="293" y="352"/>
                  </a:lnTo>
                  <a:lnTo>
                    <a:pt x="295" y="352"/>
                  </a:lnTo>
                  <a:lnTo>
                    <a:pt x="296" y="352"/>
                  </a:lnTo>
                  <a:lnTo>
                    <a:pt x="297" y="352"/>
                  </a:lnTo>
                  <a:lnTo>
                    <a:pt x="297" y="353"/>
                  </a:lnTo>
                  <a:lnTo>
                    <a:pt x="298" y="353"/>
                  </a:lnTo>
                  <a:lnTo>
                    <a:pt x="299" y="353"/>
                  </a:lnTo>
                  <a:lnTo>
                    <a:pt x="299" y="354"/>
                  </a:lnTo>
                  <a:lnTo>
                    <a:pt x="300" y="354"/>
                  </a:lnTo>
                  <a:lnTo>
                    <a:pt x="300" y="353"/>
                  </a:lnTo>
                  <a:lnTo>
                    <a:pt x="301" y="353"/>
                  </a:lnTo>
                  <a:lnTo>
                    <a:pt x="302" y="353"/>
                  </a:lnTo>
                  <a:lnTo>
                    <a:pt x="304" y="353"/>
                  </a:lnTo>
                  <a:lnTo>
                    <a:pt x="305" y="353"/>
                  </a:lnTo>
                  <a:lnTo>
                    <a:pt x="305" y="354"/>
                  </a:lnTo>
                  <a:lnTo>
                    <a:pt x="306" y="354"/>
                  </a:lnTo>
                  <a:lnTo>
                    <a:pt x="307" y="354"/>
                  </a:lnTo>
                  <a:lnTo>
                    <a:pt x="308" y="354"/>
                  </a:lnTo>
                  <a:lnTo>
                    <a:pt x="308" y="355"/>
                  </a:lnTo>
                  <a:lnTo>
                    <a:pt x="309" y="355"/>
                  </a:lnTo>
                  <a:lnTo>
                    <a:pt x="310" y="355"/>
                  </a:lnTo>
                  <a:lnTo>
                    <a:pt x="310" y="356"/>
                  </a:lnTo>
                  <a:lnTo>
                    <a:pt x="312" y="356"/>
                  </a:lnTo>
                  <a:lnTo>
                    <a:pt x="313" y="356"/>
                  </a:lnTo>
                  <a:lnTo>
                    <a:pt x="313" y="357"/>
                  </a:lnTo>
                  <a:lnTo>
                    <a:pt x="314" y="357"/>
                  </a:lnTo>
                  <a:lnTo>
                    <a:pt x="315" y="357"/>
                  </a:lnTo>
                  <a:lnTo>
                    <a:pt x="316" y="357"/>
                  </a:lnTo>
                  <a:lnTo>
                    <a:pt x="316" y="359"/>
                  </a:lnTo>
                  <a:lnTo>
                    <a:pt x="317" y="359"/>
                  </a:lnTo>
                  <a:lnTo>
                    <a:pt x="318" y="360"/>
                  </a:lnTo>
                  <a:lnTo>
                    <a:pt x="318" y="361"/>
                  </a:lnTo>
                  <a:lnTo>
                    <a:pt x="319" y="361"/>
                  </a:lnTo>
                  <a:lnTo>
                    <a:pt x="319" y="362"/>
                  </a:lnTo>
                  <a:lnTo>
                    <a:pt x="319" y="363"/>
                  </a:lnTo>
                  <a:lnTo>
                    <a:pt x="319" y="364"/>
                  </a:lnTo>
                  <a:lnTo>
                    <a:pt x="319" y="365"/>
                  </a:lnTo>
                  <a:lnTo>
                    <a:pt x="321" y="365"/>
                  </a:lnTo>
                  <a:lnTo>
                    <a:pt x="321" y="366"/>
                  </a:lnTo>
                  <a:lnTo>
                    <a:pt x="322" y="366"/>
                  </a:lnTo>
                  <a:lnTo>
                    <a:pt x="322" y="368"/>
                  </a:lnTo>
                  <a:lnTo>
                    <a:pt x="322" y="369"/>
                  </a:lnTo>
                  <a:lnTo>
                    <a:pt x="323" y="369"/>
                  </a:lnTo>
                  <a:lnTo>
                    <a:pt x="323" y="370"/>
                  </a:lnTo>
                  <a:lnTo>
                    <a:pt x="324" y="370"/>
                  </a:lnTo>
                  <a:lnTo>
                    <a:pt x="324" y="371"/>
                  </a:lnTo>
                  <a:lnTo>
                    <a:pt x="325" y="371"/>
                  </a:lnTo>
                  <a:lnTo>
                    <a:pt x="326" y="371"/>
                  </a:lnTo>
                  <a:lnTo>
                    <a:pt x="326" y="372"/>
                  </a:lnTo>
                  <a:lnTo>
                    <a:pt x="325" y="372"/>
                  </a:lnTo>
                  <a:lnTo>
                    <a:pt x="325" y="373"/>
                  </a:lnTo>
                  <a:lnTo>
                    <a:pt x="324" y="373"/>
                  </a:lnTo>
                  <a:lnTo>
                    <a:pt x="323" y="373"/>
                  </a:lnTo>
                  <a:lnTo>
                    <a:pt x="323" y="372"/>
                  </a:lnTo>
                  <a:lnTo>
                    <a:pt x="322" y="372"/>
                  </a:lnTo>
                  <a:lnTo>
                    <a:pt x="322" y="371"/>
                  </a:lnTo>
                  <a:lnTo>
                    <a:pt x="322" y="370"/>
                  </a:lnTo>
                  <a:lnTo>
                    <a:pt x="321" y="370"/>
                  </a:lnTo>
                  <a:lnTo>
                    <a:pt x="321" y="369"/>
                  </a:lnTo>
                  <a:lnTo>
                    <a:pt x="319" y="369"/>
                  </a:lnTo>
                  <a:lnTo>
                    <a:pt x="319" y="370"/>
                  </a:lnTo>
                  <a:lnTo>
                    <a:pt x="318" y="370"/>
                  </a:lnTo>
                  <a:lnTo>
                    <a:pt x="318" y="371"/>
                  </a:lnTo>
                  <a:lnTo>
                    <a:pt x="317" y="371"/>
                  </a:lnTo>
                  <a:lnTo>
                    <a:pt x="318" y="371"/>
                  </a:lnTo>
                  <a:lnTo>
                    <a:pt x="318" y="372"/>
                  </a:lnTo>
                  <a:lnTo>
                    <a:pt x="318" y="373"/>
                  </a:lnTo>
                  <a:lnTo>
                    <a:pt x="318" y="374"/>
                  </a:lnTo>
                  <a:lnTo>
                    <a:pt x="317" y="374"/>
                  </a:lnTo>
                  <a:lnTo>
                    <a:pt x="316" y="374"/>
                  </a:lnTo>
                  <a:lnTo>
                    <a:pt x="316" y="376"/>
                  </a:lnTo>
                  <a:lnTo>
                    <a:pt x="315" y="376"/>
                  </a:lnTo>
                  <a:lnTo>
                    <a:pt x="315" y="377"/>
                  </a:lnTo>
                  <a:lnTo>
                    <a:pt x="314" y="377"/>
                  </a:lnTo>
                  <a:lnTo>
                    <a:pt x="314" y="378"/>
                  </a:lnTo>
                  <a:lnTo>
                    <a:pt x="313" y="378"/>
                  </a:lnTo>
                  <a:lnTo>
                    <a:pt x="312" y="378"/>
                  </a:lnTo>
                  <a:lnTo>
                    <a:pt x="310" y="378"/>
                  </a:lnTo>
                  <a:lnTo>
                    <a:pt x="310" y="377"/>
                  </a:lnTo>
                  <a:lnTo>
                    <a:pt x="309" y="377"/>
                  </a:lnTo>
                  <a:lnTo>
                    <a:pt x="309" y="378"/>
                  </a:lnTo>
                  <a:lnTo>
                    <a:pt x="308" y="378"/>
                  </a:lnTo>
                  <a:lnTo>
                    <a:pt x="307" y="378"/>
                  </a:lnTo>
                  <a:lnTo>
                    <a:pt x="306" y="378"/>
                  </a:lnTo>
                  <a:lnTo>
                    <a:pt x="305" y="378"/>
                  </a:lnTo>
                  <a:lnTo>
                    <a:pt x="305" y="377"/>
                  </a:lnTo>
                  <a:lnTo>
                    <a:pt x="304" y="377"/>
                  </a:lnTo>
                  <a:lnTo>
                    <a:pt x="304" y="376"/>
                  </a:lnTo>
                  <a:lnTo>
                    <a:pt x="304" y="374"/>
                  </a:lnTo>
                  <a:lnTo>
                    <a:pt x="305" y="374"/>
                  </a:lnTo>
                  <a:lnTo>
                    <a:pt x="305" y="373"/>
                  </a:lnTo>
                  <a:lnTo>
                    <a:pt x="305" y="372"/>
                  </a:lnTo>
                  <a:lnTo>
                    <a:pt x="305" y="371"/>
                  </a:lnTo>
                  <a:lnTo>
                    <a:pt x="305" y="370"/>
                  </a:lnTo>
                  <a:lnTo>
                    <a:pt x="304" y="370"/>
                  </a:lnTo>
                  <a:lnTo>
                    <a:pt x="304" y="369"/>
                  </a:lnTo>
                  <a:lnTo>
                    <a:pt x="304" y="370"/>
                  </a:lnTo>
                  <a:lnTo>
                    <a:pt x="302" y="370"/>
                  </a:lnTo>
                  <a:lnTo>
                    <a:pt x="302" y="371"/>
                  </a:lnTo>
                  <a:lnTo>
                    <a:pt x="301" y="371"/>
                  </a:lnTo>
                  <a:lnTo>
                    <a:pt x="300" y="371"/>
                  </a:lnTo>
                  <a:lnTo>
                    <a:pt x="300" y="370"/>
                  </a:lnTo>
                  <a:lnTo>
                    <a:pt x="299" y="370"/>
                  </a:lnTo>
                  <a:lnTo>
                    <a:pt x="299" y="369"/>
                  </a:lnTo>
                  <a:lnTo>
                    <a:pt x="298" y="369"/>
                  </a:lnTo>
                  <a:lnTo>
                    <a:pt x="297" y="369"/>
                  </a:lnTo>
                  <a:lnTo>
                    <a:pt x="297" y="368"/>
                  </a:lnTo>
                  <a:lnTo>
                    <a:pt x="296" y="368"/>
                  </a:lnTo>
                  <a:lnTo>
                    <a:pt x="295" y="368"/>
                  </a:lnTo>
                  <a:lnTo>
                    <a:pt x="295" y="366"/>
                  </a:lnTo>
                  <a:lnTo>
                    <a:pt x="293" y="365"/>
                  </a:lnTo>
                  <a:lnTo>
                    <a:pt x="295" y="365"/>
                  </a:lnTo>
                  <a:lnTo>
                    <a:pt x="293" y="365"/>
                  </a:lnTo>
                  <a:lnTo>
                    <a:pt x="293" y="364"/>
                  </a:lnTo>
                  <a:lnTo>
                    <a:pt x="293" y="363"/>
                  </a:lnTo>
                  <a:lnTo>
                    <a:pt x="292" y="363"/>
                  </a:lnTo>
                  <a:lnTo>
                    <a:pt x="291" y="363"/>
                  </a:lnTo>
                  <a:lnTo>
                    <a:pt x="291" y="362"/>
                  </a:lnTo>
                  <a:lnTo>
                    <a:pt x="290" y="362"/>
                  </a:lnTo>
                  <a:lnTo>
                    <a:pt x="289" y="362"/>
                  </a:lnTo>
                  <a:lnTo>
                    <a:pt x="289" y="361"/>
                  </a:lnTo>
                  <a:lnTo>
                    <a:pt x="288" y="361"/>
                  </a:lnTo>
                  <a:lnTo>
                    <a:pt x="287" y="361"/>
                  </a:lnTo>
                  <a:lnTo>
                    <a:pt x="287" y="360"/>
                  </a:lnTo>
                  <a:lnTo>
                    <a:pt x="285" y="360"/>
                  </a:lnTo>
                  <a:lnTo>
                    <a:pt x="285" y="359"/>
                  </a:lnTo>
                  <a:lnTo>
                    <a:pt x="284" y="359"/>
                  </a:lnTo>
                  <a:lnTo>
                    <a:pt x="283" y="359"/>
                  </a:lnTo>
                  <a:lnTo>
                    <a:pt x="283" y="357"/>
                  </a:lnTo>
                  <a:lnTo>
                    <a:pt x="282" y="357"/>
                  </a:lnTo>
                  <a:lnTo>
                    <a:pt x="282" y="356"/>
                  </a:lnTo>
                  <a:lnTo>
                    <a:pt x="281" y="356"/>
                  </a:lnTo>
                  <a:lnTo>
                    <a:pt x="281" y="355"/>
                  </a:lnTo>
                  <a:lnTo>
                    <a:pt x="280" y="355"/>
                  </a:lnTo>
                  <a:lnTo>
                    <a:pt x="279" y="355"/>
                  </a:lnTo>
                  <a:lnTo>
                    <a:pt x="279" y="354"/>
                  </a:lnTo>
                  <a:lnTo>
                    <a:pt x="278" y="354"/>
                  </a:lnTo>
                  <a:lnTo>
                    <a:pt x="278" y="355"/>
                  </a:lnTo>
                  <a:lnTo>
                    <a:pt x="276" y="355"/>
                  </a:lnTo>
                  <a:lnTo>
                    <a:pt x="275" y="355"/>
                  </a:lnTo>
                  <a:lnTo>
                    <a:pt x="274" y="355"/>
                  </a:lnTo>
                  <a:lnTo>
                    <a:pt x="274" y="356"/>
                  </a:lnTo>
                  <a:lnTo>
                    <a:pt x="275" y="356"/>
                  </a:lnTo>
                  <a:lnTo>
                    <a:pt x="275" y="355"/>
                  </a:lnTo>
                  <a:lnTo>
                    <a:pt x="276" y="355"/>
                  </a:lnTo>
                  <a:lnTo>
                    <a:pt x="278" y="355"/>
                  </a:lnTo>
                  <a:lnTo>
                    <a:pt x="278" y="356"/>
                  </a:lnTo>
                  <a:lnTo>
                    <a:pt x="279" y="356"/>
                  </a:lnTo>
                  <a:lnTo>
                    <a:pt x="280" y="356"/>
                  </a:lnTo>
                  <a:lnTo>
                    <a:pt x="281" y="356"/>
                  </a:lnTo>
                  <a:lnTo>
                    <a:pt x="281" y="357"/>
                  </a:lnTo>
                  <a:lnTo>
                    <a:pt x="281" y="359"/>
                  </a:lnTo>
                  <a:lnTo>
                    <a:pt x="282" y="359"/>
                  </a:lnTo>
                  <a:lnTo>
                    <a:pt x="282" y="360"/>
                  </a:lnTo>
                  <a:lnTo>
                    <a:pt x="283" y="360"/>
                  </a:lnTo>
                  <a:lnTo>
                    <a:pt x="284" y="361"/>
                  </a:lnTo>
                  <a:lnTo>
                    <a:pt x="284" y="362"/>
                  </a:lnTo>
                  <a:lnTo>
                    <a:pt x="285" y="362"/>
                  </a:lnTo>
                  <a:lnTo>
                    <a:pt x="287" y="363"/>
                  </a:lnTo>
                  <a:lnTo>
                    <a:pt x="288" y="363"/>
                  </a:lnTo>
                  <a:lnTo>
                    <a:pt x="288" y="364"/>
                  </a:lnTo>
                  <a:lnTo>
                    <a:pt x="289" y="364"/>
                  </a:lnTo>
                  <a:lnTo>
                    <a:pt x="289" y="365"/>
                  </a:lnTo>
                  <a:lnTo>
                    <a:pt x="290" y="365"/>
                  </a:lnTo>
                  <a:lnTo>
                    <a:pt x="290" y="366"/>
                  </a:lnTo>
                  <a:lnTo>
                    <a:pt x="291" y="366"/>
                  </a:lnTo>
                  <a:lnTo>
                    <a:pt x="291" y="368"/>
                  </a:lnTo>
                  <a:lnTo>
                    <a:pt x="290" y="368"/>
                  </a:lnTo>
                  <a:lnTo>
                    <a:pt x="291" y="368"/>
                  </a:lnTo>
                  <a:lnTo>
                    <a:pt x="291" y="369"/>
                  </a:lnTo>
                  <a:lnTo>
                    <a:pt x="292" y="369"/>
                  </a:lnTo>
                  <a:lnTo>
                    <a:pt x="292" y="370"/>
                  </a:lnTo>
                  <a:lnTo>
                    <a:pt x="293" y="370"/>
                  </a:lnTo>
                  <a:lnTo>
                    <a:pt x="295" y="371"/>
                  </a:lnTo>
                  <a:lnTo>
                    <a:pt x="296" y="371"/>
                  </a:lnTo>
                  <a:lnTo>
                    <a:pt x="296" y="372"/>
                  </a:lnTo>
                  <a:lnTo>
                    <a:pt x="297" y="372"/>
                  </a:lnTo>
                  <a:lnTo>
                    <a:pt x="297" y="373"/>
                  </a:lnTo>
                  <a:lnTo>
                    <a:pt x="298" y="373"/>
                  </a:lnTo>
                  <a:lnTo>
                    <a:pt x="298" y="374"/>
                  </a:lnTo>
                  <a:lnTo>
                    <a:pt x="299" y="376"/>
                  </a:lnTo>
                  <a:lnTo>
                    <a:pt x="299" y="377"/>
                  </a:lnTo>
                  <a:lnTo>
                    <a:pt x="299" y="378"/>
                  </a:lnTo>
                  <a:lnTo>
                    <a:pt x="299" y="379"/>
                  </a:lnTo>
                  <a:lnTo>
                    <a:pt x="299" y="380"/>
                  </a:lnTo>
                  <a:lnTo>
                    <a:pt x="298" y="380"/>
                  </a:lnTo>
                  <a:lnTo>
                    <a:pt x="298" y="381"/>
                  </a:lnTo>
                  <a:lnTo>
                    <a:pt x="299" y="381"/>
                  </a:lnTo>
                  <a:lnTo>
                    <a:pt x="299" y="382"/>
                  </a:lnTo>
                  <a:lnTo>
                    <a:pt x="298" y="382"/>
                  </a:lnTo>
                  <a:lnTo>
                    <a:pt x="297" y="382"/>
                  </a:lnTo>
                  <a:lnTo>
                    <a:pt x="297" y="383"/>
                  </a:lnTo>
                  <a:lnTo>
                    <a:pt x="296" y="383"/>
                  </a:lnTo>
                  <a:lnTo>
                    <a:pt x="296" y="385"/>
                  </a:lnTo>
                  <a:lnTo>
                    <a:pt x="295" y="385"/>
                  </a:lnTo>
                  <a:lnTo>
                    <a:pt x="295" y="386"/>
                  </a:lnTo>
                  <a:lnTo>
                    <a:pt x="293" y="386"/>
                  </a:lnTo>
                  <a:lnTo>
                    <a:pt x="292" y="386"/>
                  </a:lnTo>
                  <a:lnTo>
                    <a:pt x="292" y="387"/>
                  </a:lnTo>
                  <a:lnTo>
                    <a:pt x="291" y="387"/>
                  </a:lnTo>
                  <a:lnTo>
                    <a:pt x="291" y="386"/>
                  </a:lnTo>
                  <a:lnTo>
                    <a:pt x="290" y="386"/>
                  </a:lnTo>
                  <a:lnTo>
                    <a:pt x="290" y="385"/>
                  </a:lnTo>
                  <a:lnTo>
                    <a:pt x="289" y="385"/>
                  </a:lnTo>
                  <a:lnTo>
                    <a:pt x="288" y="385"/>
                  </a:lnTo>
                  <a:lnTo>
                    <a:pt x="288" y="386"/>
                  </a:lnTo>
                  <a:lnTo>
                    <a:pt x="287" y="386"/>
                  </a:lnTo>
                  <a:lnTo>
                    <a:pt x="285" y="387"/>
                  </a:lnTo>
                  <a:lnTo>
                    <a:pt x="284" y="388"/>
                  </a:lnTo>
                  <a:lnTo>
                    <a:pt x="283" y="388"/>
                  </a:lnTo>
                  <a:lnTo>
                    <a:pt x="283" y="389"/>
                  </a:lnTo>
                  <a:lnTo>
                    <a:pt x="283" y="390"/>
                  </a:lnTo>
                  <a:lnTo>
                    <a:pt x="283" y="391"/>
                  </a:lnTo>
                  <a:lnTo>
                    <a:pt x="282" y="391"/>
                  </a:lnTo>
                  <a:lnTo>
                    <a:pt x="282" y="393"/>
                  </a:lnTo>
                  <a:lnTo>
                    <a:pt x="283" y="393"/>
                  </a:lnTo>
                  <a:lnTo>
                    <a:pt x="284" y="393"/>
                  </a:lnTo>
                  <a:lnTo>
                    <a:pt x="284" y="391"/>
                  </a:lnTo>
                  <a:lnTo>
                    <a:pt x="285" y="391"/>
                  </a:lnTo>
                  <a:lnTo>
                    <a:pt x="285" y="390"/>
                  </a:lnTo>
                  <a:lnTo>
                    <a:pt x="287" y="390"/>
                  </a:lnTo>
                  <a:lnTo>
                    <a:pt x="287" y="389"/>
                  </a:lnTo>
                  <a:lnTo>
                    <a:pt x="288" y="389"/>
                  </a:lnTo>
                  <a:lnTo>
                    <a:pt x="289" y="389"/>
                  </a:lnTo>
                  <a:lnTo>
                    <a:pt x="290" y="389"/>
                  </a:lnTo>
                  <a:lnTo>
                    <a:pt x="291" y="389"/>
                  </a:lnTo>
                  <a:lnTo>
                    <a:pt x="292" y="389"/>
                  </a:lnTo>
                  <a:lnTo>
                    <a:pt x="292" y="390"/>
                  </a:lnTo>
                  <a:lnTo>
                    <a:pt x="293" y="389"/>
                  </a:lnTo>
                  <a:lnTo>
                    <a:pt x="293" y="390"/>
                  </a:lnTo>
                  <a:lnTo>
                    <a:pt x="293" y="391"/>
                  </a:lnTo>
                  <a:lnTo>
                    <a:pt x="293" y="393"/>
                  </a:lnTo>
                  <a:lnTo>
                    <a:pt x="292" y="393"/>
                  </a:lnTo>
                  <a:lnTo>
                    <a:pt x="292" y="394"/>
                  </a:lnTo>
                  <a:lnTo>
                    <a:pt x="292" y="395"/>
                  </a:lnTo>
                  <a:lnTo>
                    <a:pt x="291" y="395"/>
                  </a:lnTo>
                  <a:lnTo>
                    <a:pt x="290" y="395"/>
                  </a:lnTo>
                  <a:lnTo>
                    <a:pt x="290" y="396"/>
                  </a:lnTo>
                  <a:lnTo>
                    <a:pt x="290" y="397"/>
                  </a:lnTo>
                  <a:lnTo>
                    <a:pt x="289" y="397"/>
                  </a:lnTo>
                  <a:lnTo>
                    <a:pt x="289" y="398"/>
                  </a:lnTo>
                  <a:lnTo>
                    <a:pt x="288" y="398"/>
                  </a:lnTo>
                  <a:lnTo>
                    <a:pt x="288" y="399"/>
                  </a:lnTo>
                  <a:lnTo>
                    <a:pt x="287" y="399"/>
                  </a:lnTo>
                  <a:lnTo>
                    <a:pt x="287" y="401"/>
                  </a:lnTo>
                  <a:lnTo>
                    <a:pt x="285" y="401"/>
                  </a:lnTo>
                  <a:lnTo>
                    <a:pt x="284" y="401"/>
                  </a:lnTo>
                  <a:lnTo>
                    <a:pt x="284" y="402"/>
                  </a:lnTo>
                  <a:lnTo>
                    <a:pt x="283" y="402"/>
                  </a:lnTo>
                  <a:lnTo>
                    <a:pt x="283" y="403"/>
                  </a:lnTo>
                  <a:lnTo>
                    <a:pt x="283" y="404"/>
                  </a:lnTo>
                  <a:lnTo>
                    <a:pt x="283" y="405"/>
                  </a:lnTo>
                  <a:lnTo>
                    <a:pt x="283" y="406"/>
                  </a:lnTo>
                  <a:lnTo>
                    <a:pt x="283" y="407"/>
                  </a:lnTo>
                  <a:lnTo>
                    <a:pt x="283" y="408"/>
                  </a:lnTo>
                  <a:lnTo>
                    <a:pt x="282" y="408"/>
                  </a:lnTo>
                  <a:lnTo>
                    <a:pt x="282" y="410"/>
                  </a:lnTo>
                  <a:lnTo>
                    <a:pt x="281" y="410"/>
                  </a:lnTo>
                  <a:lnTo>
                    <a:pt x="280" y="410"/>
                  </a:lnTo>
                  <a:lnTo>
                    <a:pt x="279" y="410"/>
                  </a:lnTo>
                  <a:lnTo>
                    <a:pt x="279" y="411"/>
                  </a:lnTo>
                  <a:lnTo>
                    <a:pt x="278" y="411"/>
                  </a:lnTo>
                  <a:lnTo>
                    <a:pt x="276" y="410"/>
                  </a:lnTo>
                  <a:lnTo>
                    <a:pt x="276" y="411"/>
                  </a:lnTo>
                  <a:lnTo>
                    <a:pt x="275" y="411"/>
                  </a:lnTo>
                  <a:lnTo>
                    <a:pt x="274" y="412"/>
                  </a:lnTo>
                  <a:lnTo>
                    <a:pt x="274" y="413"/>
                  </a:lnTo>
                  <a:lnTo>
                    <a:pt x="273" y="413"/>
                  </a:lnTo>
                  <a:lnTo>
                    <a:pt x="272" y="413"/>
                  </a:lnTo>
                  <a:lnTo>
                    <a:pt x="272" y="414"/>
                  </a:lnTo>
                  <a:lnTo>
                    <a:pt x="271" y="414"/>
                  </a:lnTo>
                  <a:lnTo>
                    <a:pt x="271" y="415"/>
                  </a:lnTo>
                  <a:lnTo>
                    <a:pt x="271" y="416"/>
                  </a:lnTo>
                  <a:lnTo>
                    <a:pt x="271" y="418"/>
                  </a:lnTo>
                  <a:lnTo>
                    <a:pt x="270" y="418"/>
                  </a:lnTo>
                  <a:lnTo>
                    <a:pt x="270" y="416"/>
                  </a:lnTo>
                  <a:lnTo>
                    <a:pt x="270" y="418"/>
                  </a:lnTo>
                  <a:lnTo>
                    <a:pt x="268" y="418"/>
                  </a:lnTo>
                  <a:lnTo>
                    <a:pt x="268" y="419"/>
                  </a:lnTo>
                  <a:lnTo>
                    <a:pt x="268" y="420"/>
                  </a:lnTo>
                  <a:lnTo>
                    <a:pt x="268" y="421"/>
                  </a:lnTo>
                  <a:lnTo>
                    <a:pt x="267" y="421"/>
                  </a:lnTo>
                  <a:lnTo>
                    <a:pt x="267" y="422"/>
                  </a:lnTo>
                  <a:lnTo>
                    <a:pt x="266" y="422"/>
                  </a:lnTo>
                  <a:lnTo>
                    <a:pt x="265" y="422"/>
                  </a:lnTo>
                  <a:lnTo>
                    <a:pt x="266" y="421"/>
                  </a:lnTo>
                  <a:lnTo>
                    <a:pt x="265" y="420"/>
                  </a:lnTo>
                  <a:lnTo>
                    <a:pt x="264" y="420"/>
                  </a:lnTo>
                  <a:lnTo>
                    <a:pt x="264" y="419"/>
                  </a:lnTo>
                  <a:lnTo>
                    <a:pt x="259" y="413"/>
                  </a:lnTo>
                  <a:lnTo>
                    <a:pt x="256" y="408"/>
                  </a:lnTo>
                  <a:lnTo>
                    <a:pt x="255" y="408"/>
                  </a:lnTo>
                  <a:lnTo>
                    <a:pt x="254" y="407"/>
                  </a:lnTo>
                  <a:lnTo>
                    <a:pt x="254" y="406"/>
                  </a:lnTo>
                  <a:lnTo>
                    <a:pt x="253" y="406"/>
                  </a:lnTo>
                  <a:lnTo>
                    <a:pt x="251" y="405"/>
                  </a:lnTo>
                  <a:lnTo>
                    <a:pt x="250" y="405"/>
                  </a:lnTo>
                  <a:lnTo>
                    <a:pt x="249" y="404"/>
                  </a:lnTo>
                  <a:lnTo>
                    <a:pt x="248" y="404"/>
                  </a:lnTo>
                  <a:lnTo>
                    <a:pt x="247" y="403"/>
                  </a:lnTo>
                  <a:lnTo>
                    <a:pt x="246" y="403"/>
                  </a:lnTo>
                  <a:lnTo>
                    <a:pt x="243" y="402"/>
                  </a:lnTo>
                  <a:lnTo>
                    <a:pt x="242" y="401"/>
                  </a:lnTo>
                  <a:lnTo>
                    <a:pt x="241" y="401"/>
                  </a:lnTo>
                  <a:lnTo>
                    <a:pt x="241" y="399"/>
                  </a:lnTo>
                  <a:lnTo>
                    <a:pt x="240" y="399"/>
                  </a:lnTo>
                  <a:lnTo>
                    <a:pt x="239" y="398"/>
                  </a:lnTo>
                  <a:lnTo>
                    <a:pt x="239" y="397"/>
                  </a:lnTo>
                  <a:lnTo>
                    <a:pt x="238" y="397"/>
                  </a:lnTo>
                  <a:lnTo>
                    <a:pt x="236" y="391"/>
                  </a:lnTo>
                  <a:lnTo>
                    <a:pt x="236" y="390"/>
                  </a:lnTo>
                  <a:lnTo>
                    <a:pt x="234" y="390"/>
                  </a:lnTo>
                  <a:lnTo>
                    <a:pt x="234" y="389"/>
                  </a:lnTo>
                  <a:lnTo>
                    <a:pt x="234" y="388"/>
                  </a:lnTo>
                  <a:lnTo>
                    <a:pt x="234" y="387"/>
                  </a:lnTo>
                  <a:lnTo>
                    <a:pt x="234" y="385"/>
                  </a:lnTo>
                  <a:lnTo>
                    <a:pt x="233" y="379"/>
                  </a:lnTo>
                  <a:lnTo>
                    <a:pt x="233" y="378"/>
                  </a:lnTo>
                  <a:lnTo>
                    <a:pt x="233" y="376"/>
                  </a:lnTo>
                  <a:lnTo>
                    <a:pt x="233" y="373"/>
                  </a:lnTo>
                  <a:lnTo>
                    <a:pt x="233" y="372"/>
                  </a:lnTo>
                  <a:lnTo>
                    <a:pt x="233" y="370"/>
                  </a:lnTo>
                  <a:lnTo>
                    <a:pt x="234" y="368"/>
                  </a:lnTo>
                  <a:lnTo>
                    <a:pt x="234" y="366"/>
                  </a:lnTo>
                  <a:lnTo>
                    <a:pt x="234" y="365"/>
                  </a:lnTo>
                  <a:lnTo>
                    <a:pt x="233" y="364"/>
                  </a:lnTo>
                  <a:lnTo>
                    <a:pt x="233" y="362"/>
                  </a:lnTo>
                  <a:lnTo>
                    <a:pt x="233" y="361"/>
                  </a:lnTo>
                  <a:lnTo>
                    <a:pt x="232" y="357"/>
                  </a:lnTo>
                  <a:lnTo>
                    <a:pt x="232" y="356"/>
                  </a:lnTo>
                  <a:lnTo>
                    <a:pt x="232" y="355"/>
                  </a:lnTo>
                  <a:lnTo>
                    <a:pt x="231" y="351"/>
                  </a:lnTo>
                  <a:lnTo>
                    <a:pt x="231" y="349"/>
                  </a:lnTo>
                  <a:lnTo>
                    <a:pt x="231" y="347"/>
                  </a:lnTo>
                  <a:lnTo>
                    <a:pt x="230" y="346"/>
                  </a:lnTo>
                  <a:lnTo>
                    <a:pt x="230" y="345"/>
                  </a:lnTo>
                  <a:lnTo>
                    <a:pt x="230" y="339"/>
                  </a:lnTo>
                  <a:lnTo>
                    <a:pt x="226" y="322"/>
                  </a:lnTo>
                  <a:lnTo>
                    <a:pt x="225" y="321"/>
                  </a:lnTo>
                  <a:lnTo>
                    <a:pt x="222" y="321"/>
                  </a:lnTo>
                  <a:lnTo>
                    <a:pt x="217" y="321"/>
                  </a:lnTo>
                  <a:lnTo>
                    <a:pt x="216" y="321"/>
                  </a:lnTo>
                  <a:lnTo>
                    <a:pt x="215" y="321"/>
                  </a:lnTo>
                  <a:lnTo>
                    <a:pt x="212" y="321"/>
                  </a:lnTo>
                  <a:lnTo>
                    <a:pt x="202" y="322"/>
                  </a:lnTo>
                  <a:lnTo>
                    <a:pt x="199" y="322"/>
                  </a:lnTo>
                  <a:lnTo>
                    <a:pt x="196" y="322"/>
                  </a:lnTo>
                  <a:lnTo>
                    <a:pt x="188" y="323"/>
                  </a:lnTo>
                  <a:lnTo>
                    <a:pt x="182" y="324"/>
                  </a:lnTo>
                  <a:lnTo>
                    <a:pt x="181" y="324"/>
                  </a:lnTo>
                  <a:lnTo>
                    <a:pt x="180" y="324"/>
                  </a:lnTo>
                  <a:lnTo>
                    <a:pt x="179" y="324"/>
                  </a:lnTo>
                  <a:lnTo>
                    <a:pt x="178" y="326"/>
                  </a:lnTo>
                  <a:lnTo>
                    <a:pt x="177" y="326"/>
                  </a:lnTo>
                  <a:lnTo>
                    <a:pt x="175" y="326"/>
                  </a:lnTo>
                  <a:lnTo>
                    <a:pt x="175" y="327"/>
                  </a:lnTo>
                  <a:lnTo>
                    <a:pt x="174" y="328"/>
                  </a:lnTo>
                  <a:lnTo>
                    <a:pt x="173" y="329"/>
                  </a:lnTo>
                  <a:lnTo>
                    <a:pt x="167" y="337"/>
                  </a:lnTo>
                  <a:lnTo>
                    <a:pt x="166" y="338"/>
                  </a:lnTo>
                  <a:lnTo>
                    <a:pt x="163" y="343"/>
                  </a:lnTo>
                  <a:lnTo>
                    <a:pt x="163" y="344"/>
                  </a:lnTo>
                  <a:lnTo>
                    <a:pt x="162" y="344"/>
                  </a:lnTo>
                  <a:lnTo>
                    <a:pt x="161" y="345"/>
                  </a:lnTo>
                  <a:lnTo>
                    <a:pt x="160" y="346"/>
                  </a:lnTo>
                  <a:lnTo>
                    <a:pt x="158" y="347"/>
                  </a:lnTo>
                  <a:lnTo>
                    <a:pt x="157" y="347"/>
                  </a:lnTo>
                  <a:lnTo>
                    <a:pt x="155" y="348"/>
                  </a:lnTo>
                  <a:lnTo>
                    <a:pt x="154" y="348"/>
                  </a:lnTo>
                  <a:lnTo>
                    <a:pt x="153" y="348"/>
                  </a:lnTo>
                  <a:lnTo>
                    <a:pt x="153" y="349"/>
                  </a:lnTo>
                  <a:lnTo>
                    <a:pt x="152" y="349"/>
                  </a:lnTo>
                  <a:lnTo>
                    <a:pt x="148" y="351"/>
                  </a:lnTo>
                  <a:lnTo>
                    <a:pt x="147" y="351"/>
                  </a:lnTo>
                  <a:lnTo>
                    <a:pt x="146" y="352"/>
                  </a:lnTo>
                  <a:lnTo>
                    <a:pt x="145" y="352"/>
                  </a:lnTo>
                  <a:lnTo>
                    <a:pt x="144" y="352"/>
                  </a:lnTo>
                  <a:lnTo>
                    <a:pt x="143" y="353"/>
                  </a:lnTo>
                  <a:lnTo>
                    <a:pt x="141" y="354"/>
                  </a:lnTo>
                  <a:lnTo>
                    <a:pt x="140" y="354"/>
                  </a:lnTo>
                  <a:lnTo>
                    <a:pt x="139" y="355"/>
                  </a:lnTo>
                  <a:lnTo>
                    <a:pt x="137" y="356"/>
                  </a:lnTo>
                  <a:lnTo>
                    <a:pt x="136" y="357"/>
                  </a:lnTo>
                  <a:lnTo>
                    <a:pt x="135" y="357"/>
                  </a:lnTo>
                  <a:lnTo>
                    <a:pt x="135" y="359"/>
                  </a:lnTo>
                  <a:lnTo>
                    <a:pt x="133" y="359"/>
                  </a:lnTo>
                  <a:lnTo>
                    <a:pt x="132" y="360"/>
                  </a:lnTo>
                  <a:lnTo>
                    <a:pt x="131" y="360"/>
                  </a:lnTo>
                  <a:lnTo>
                    <a:pt x="130" y="360"/>
                  </a:lnTo>
                  <a:lnTo>
                    <a:pt x="129" y="361"/>
                  </a:lnTo>
                  <a:lnTo>
                    <a:pt x="128" y="361"/>
                  </a:lnTo>
                  <a:lnTo>
                    <a:pt x="127" y="361"/>
                  </a:lnTo>
                  <a:lnTo>
                    <a:pt x="127" y="362"/>
                  </a:lnTo>
                  <a:lnTo>
                    <a:pt x="126" y="359"/>
                  </a:lnTo>
                  <a:lnTo>
                    <a:pt x="126" y="356"/>
                  </a:lnTo>
                  <a:lnTo>
                    <a:pt x="124" y="353"/>
                  </a:lnTo>
                  <a:lnTo>
                    <a:pt x="124" y="349"/>
                  </a:lnTo>
                  <a:lnTo>
                    <a:pt x="124" y="347"/>
                  </a:lnTo>
                  <a:lnTo>
                    <a:pt x="123" y="345"/>
                  </a:lnTo>
                  <a:lnTo>
                    <a:pt x="123" y="342"/>
                  </a:lnTo>
                  <a:lnTo>
                    <a:pt x="122" y="338"/>
                  </a:lnTo>
                  <a:lnTo>
                    <a:pt x="122" y="335"/>
                  </a:lnTo>
                  <a:lnTo>
                    <a:pt x="121" y="331"/>
                  </a:lnTo>
                  <a:lnTo>
                    <a:pt x="121" y="328"/>
                  </a:lnTo>
                  <a:lnTo>
                    <a:pt x="120" y="326"/>
                  </a:lnTo>
                  <a:lnTo>
                    <a:pt x="120" y="324"/>
                  </a:lnTo>
                  <a:lnTo>
                    <a:pt x="120" y="322"/>
                  </a:lnTo>
                  <a:lnTo>
                    <a:pt x="119" y="320"/>
                  </a:lnTo>
                  <a:lnTo>
                    <a:pt x="118" y="318"/>
                  </a:lnTo>
                  <a:lnTo>
                    <a:pt x="116" y="315"/>
                  </a:lnTo>
                  <a:lnTo>
                    <a:pt x="115" y="313"/>
                  </a:lnTo>
                  <a:lnTo>
                    <a:pt x="114" y="311"/>
                  </a:lnTo>
                  <a:lnTo>
                    <a:pt x="112" y="309"/>
                  </a:lnTo>
                  <a:lnTo>
                    <a:pt x="111" y="306"/>
                  </a:lnTo>
                  <a:lnTo>
                    <a:pt x="109" y="304"/>
                  </a:lnTo>
                  <a:lnTo>
                    <a:pt x="106" y="302"/>
                  </a:lnTo>
                  <a:lnTo>
                    <a:pt x="104" y="300"/>
                  </a:lnTo>
                  <a:lnTo>
                    <a:pt x="98" y="296"/>
                  </a:lnTo>
                  <a:lnTo>
                    <a:pt x="94" y="293"/>
                  </a:lnTo>
                  <a:lnTo>
                    <a:pt x="89" y="288"/>
                  </a:lnTo>
                  <a:lnTo>
                    <a:pt x="85" y="285"/>
                  </a:lnTo>
                  <a:lnTo>
                    <a:pt x="79" y="281"/>
                  </a:lnTo>
                  <a:lnTo>
                    <a:pt x="74" y="278"/>
                  </a:lnTo>
                  <a:lnTo>
                    <a:pt x="70" y="275"/>
                  </a:lnTo>
                  <a:lnTo>
                    <a:pt x="65" y="270"/>
                  </a:lnTo>
                  <a:lnTo>
                    <a:pt x="60" y="267"/>
                  </a:lnTo>
                  <a:lnTo>
                    <a:pt x="55" y="263"/>
                  </a:lnTo>
                  <a:lnTo>
                    <a:pt x="51" y="260"/>
                  </a:lnTo>
                  <a:lnTo>
                    <a:pt x="47" y="256"/>
                  </a:lnTo>
                  <a:lnTo>
                    <a:pt x="44" y="254"/>
                  </a:lnTo>
                  <a:lnTo>
                    <a:pt x="40" y="252"/>
                  </a:lnTo>
                  <a:lnTo>
                    <a:pt x="38" y="248"/>
                  </a:lnTo>
                  <a:lnTo>
                    <a:pt x="36" y="246"/>
                  </a:lnTo>
                  <a:lnTo>
                    <a:pt x="34" y="244"/>
                  </a:lnTo>
                  <a:lnTo>
                    <a:pt x="33" y="242"/>
                  </a:lnTo>
                  <a:lnTo>
                    <a:pt x="30" y="238"/>
                  </a:lnTo>
                  <a:lnTo>
                    <a:pt x="28" y="235"/>
                  </a:lnTo>
                  <a:lnTo>
                    <a:pt x="27" y="231"/>
                  </a:lnTo>
                  <a:lnTo>
                    <a:pt x="25" y="228"/>
                  </a:lnTo>
                  <a:lnTo>
                    <a:pt x="23" y="226"/>
                  </a:lnTo>
                  <a:lnTo>
                    <a:pt x="22" y="222"/>
                  </a:lnTo>
                  <a:lnTo>
                    <a:pt x="21" y="219"/>
                  </a:lnTo>
                  <a:lnTo>
                    <a:pt x="20" y="217"/>
                  </a:lnTo>
                  <a:lnTo>
                    <a:pt x="20" y="213"/>
                  </a:lnTo>
                  <a:lnTo>
                    <a:pt x="19" y="211"/>
                  </a:lnTo>
                  <a:lnTo>
                    <a:pt x="19" y="208"/>
                  </a:lnTo>
                  <a:lnTo>
                    <a:pt x="18" y="204"/>
                  </a:lnTo>
                  <a:lnTo>
                    <a:pt x="18" y="201"/>
                  </a:lnTo>
                  <a:lnTo>
                    <a:pt x="18" y="199"/>
                  </a:lnTo>
                  <a:lnTo>
                    <a:pt x="17" y="195"/>
                  </a:lnTo>
                  <a:lnTo>
                    <a:pt x="17" y="192"/>
                  </a:lnTo>
                  <a:lnTo>
                    <a:pt x="16" y="188"/>
                  </a:lnTo>
                  <a:lnTo>
                    <a:pt x="16" y="186"/>
                  </a:lnTo>
                  <a:lnTo>
                    <a:pt x="16" y="185"/>
                  </a:lnTo>
                  <a:lnTo>
                    <a:pt x="14" y="182"/>
                  </a:lnTo>
                  <a:lnTo>
                    <a:pt x="14" y="178"/>
                  </a:lnTo>
                  <a:lnTo>
                    <a:pt x="13" y="175"/>
                  </a:lnTo>
                  <a:lnTo>
                    <a:pt x="13" y="171"/>
                  </a:lnTo>
                  <a:lnTo>
                    <a:pt x="12" y="168"/>
                  </a:lnTo>
                  <a:lnTo>
                    <a:pt x="12" y="165"/>
                  </a:lnTo>
                  <a:lnTo>
                    <a:pt x="12" y="161"/>
                  </a:lnTo>
                  <a:lnTo>
                    <a:pt x="11" y="158"/>
                  </a:lnTo>
                  <a:lnTo>
                    <a:pt x="11" y="155"/>
                  </a:lnTo>
                  <a:lnTo>
                    <a:pt x="10" y="152"/>
                  </a:lnTo>
                  <a:lnTo>
                    <a:pt x="10" y="149"/>
                  </a:lnTo>
                  <a:lnTo>
                    <a:pt x="9" y="145"/>
                  </a:lnTo>
                  <a:lnTo>
                    <a:pt x="9" y="142"/>
                  </a:lnTo>
                  <a:lnTo>
                    <a:pt x="9" y="138"/>
                  </a:lnTo>
                  <a:lnTo>
                    <a:pt x="8" y="136"/>
                  </a:lnTo>
                  <a:lnTo>
                    <a:pt x="8" y="133"/>
                  </a:lnTo>
                  <a:lnTo>
                    <a:pt x="6" y="130"/>
                  </a:lnTo>
                  <a:lnTo>
                    <a:pt x="6" y="127"/>
                  </a:lnTo>
                  <a:lnTo>
                    <a:pt x="6" y="124"/>
                  </a:lnTo>
                  <a:lnTo>
                    <a:pt x="5" y="121"/>
                  </a:lnTo>
                  <a:lnTo>
                    <a:pt x="5" y="118"/>
                  </a:lnTo>
                  <a:lnTo>
                    <a:pt x="4" y="115"/>
                  </a:lnTo>
                  <a:lnTo>
                    <a:pt x="4" y="112"/>
                  </a:lnTo>
                  <a:lnTo>
                    <a:pt x="4" y="109"/>
                  </a:lnTo>
                  <a:lnTo>
                    <a:pt x="4" y="106"/>
                  </a:lnTo>
                  <a:lnTo>
                    <a:pt x="3" y="103"/>
                  </a:lnTo>
                  <a:lnTo>
                    <a:pt x="3" y="101"/>
                  </a:lnTo>
                  <a:lnTo>
                    <a:pt x="3" y="98"/>
                  </a:lnTo>
                  <a:lnTo>
                    <a:pt x="3" y="95"/>
                  </a:lnTo>
                  <a:lnTo>
                    <a:pt x="2" y="93"/>
                  </a:lnTo>
                  <a:lnTo>
                    <a:pt x="2" y="91"/>
                  </a:lnTo>
                  <a:lnTo>
                    <a:pt x="2" y="90"/>
                  </a:lnTo>
                  <a:lnTo>
                    <a:pt x="2" y="87"/>
                  </a:lnTo>
                  <a:lnTo>
                    <a:pt x="2" y="86"/>
                  </a:lnTo>
                  <a:close/>
                  <a:moveTo>
                    <a:pt x="217" y="85"/>
                  </a:moveTo>
                  <a:lnTo>
                    <a:pt x="217" y="86"/>
                  </a:lnTo>
                  <a:lnTo>
                    <a:pt x="219" y="87"/>
                  </a:lnTo>
                  <a:lnTo>
                    <a:pt x="220" y="89"/>
                  </a:lnTo>
                  <a:lnTo>
                    <a:pt x="221" y="89"/>
                  </a:lnTo>
                  <a:lnTo>
                    <a:pt x="222" y="90"/>
                  </a:lnTo>
                  <a:lnTo>
                    <a:pt x="225" y="90"/>
                  </a:lnTo>
                  <a:lnTo>
                    <a:pt x="225" y="91"/>
                  </a:lnTo>
                  <a:lnTo>
                    <a:pt x="226" y="91"/>
                  </a:lnTo>
                  <a:lnTo>
                    <a:pt x="228" y="92"/>
                  </a:lnTo>
                  <a:lnTo>
                    <a:pt x="230" y="96"/>
                  </a:lnTo>
                  <a:lnTo>
                    <a:pt x="230" y="98"/>
                  </a:lnTo>
                  <a:lnTo>
                    <a:pt x="228" y="100"/>
                  </a:lnTo>
                  <a:lnTo>
                    <a:pt x="224" y="102"/>
                  </a:lnTo>
                  <a:lnTo>
                    <a:pt x="222" y="104"/>
                  </a:lnTo>
                  <a:lnTo>
                    <a:pt x="221" y="106"/>
                  </a:lnTo>
                  <a:lnTo>
                    <a:pt x="221" y="107"/>
                  </a:lnTo>
                  <a:lnTo>
                    <a:pt x="220" y="107"/>
                  </a:lnTo>
                  <a:lnTo>
                    <a:pt x="220" y="108"/>
                  </a:lnTo>
                  <a:lnTo>
                    <a:pt x="220" y="109"/>
                  </a:lnTo>
                  <a:lnTo>
                    <a:pt x="220" y="110"/>
                  </a:lnTo>
                  <a:lnTo>
                    <a:pt x="220" y="111"/>
                  </a:lnTo>
                  <a:lnTo>
                    <a:pt x="220" y="112"/>
                  </a:lnTo>
                  <a:lnTo>
                    <a:pt x="219" y="112"/>
                  </a:lnTo>
                  <a:lnTo>
                    <a:pt x="219" y="113"/>
                  </a:lnTo>
                  <a:lnTo>
                    <a:pt x="219" y="115"/>
                  </a:lnTo>
                  <a:lnTo>
                    <a:pt x="217" y="115"/>
                  </a:lnTo>
                  <a:lnTo>
                    <a:pt x="216" y="115"/>
                  </a:lnTo>
                  <a:lnTo>
                    <a:pt x="215" y="115"/>
                  </a:lnTo>
                  <a:lnTo>
                    <a:pt x="214" y="115"/>
                  </a:lnTo>
                  <a:lnTo>
                    <a:pt x="213" y="115"/>
                  </a:lnTo>
                  <a:lnTo>
                    <a:pt x="212" y="115"/>
                  </a:lnTo>
                  <a:lnTo>
                    <a:pt x="212" y="116"/>
                  </a:lnTo>
                  <a:lnTo>
                    <a:pt x="212" y="115"/>
                  </a:lnTo>
                  <a:lnTo>
                    <a:pt x="213" y="115"/>
                  </a:lnTo>
                  <a:lnTo>
                    <a:pt x="213" y="113"/>
                  </a:lnTo>
                  <a:lnTo>
                    <a:pt x="214" y="113"/>
                  </a:lnTo>
                  <a:lnTo>
                    <a:pt x="214" y="112"/>
                  </a:lnTo>
                  <a:lnTo>
                    <a:pt x="215" y="112"/>
                  </a:lnTo>
                  <a:lnTo>
                    <a:pt x="215" y="111"/>
                  </a:lnTo>
                  <a:lnTo>
                    <a:pt x="216" y="110"/>
                  </a:lnTo>
                  <a:lnTo>
                    <a:pt x="216" y="109"/>
                  </a:lnTo>
                  <a:lnTo>
                    <a:pt x="217" y="108"/>
                  </a:lnTo>
                  <a:lnTo>
                    <a:pt x="216" y="107"/>
                  </a:lnTo>
                  <a:lnTo>
                    <a:pt x="216" y="108"/>
                  </a:lnTo>
                  <a:lnTo>
                    <a:pt x="215" y="108"/>
                  </a:lnTo>
                  <a:lnTo>
                    <a:pt x="215" y="109"/>
                  </a:lnTo>
                  <a:lnTo>
                    <a:pt x="214" y="109"/>
                  </a:lnTo>
                  <a:lnTo>
                    <a:pt x="214" y="110"/>
                  </a:lnTo>
                  <a:lnTo>
                    <a:pt x="213" y="110"/>
                  </a:lnTo>
                  <a:lnTo>
                    <a:pt x="212" y="111"/>
                  </a:lnTo>
                  <a:lnTo>
                    <a:pt x="211" y="111"/>
                  </a:lnTo>
                  <a:lnTo>
                    <a:pt x="211" y="112"/>
                  </a:lnTo>
                  <a:lnTo>
                    <a:pt x="209" y="112"/>
                  </a:lnTo>
                  <a:lnTo>
                    <a:pt x="209" y="113"/>
                  </a:lnTo>
                  <a:lnTo>
                    <a:pt x="208" y="113"/>
                  </a:lnTo>
                  <a:lnTo>
                    <a:pt x="208" y="115"/>
                  </a:lnTo>
                  <a:lnTo>
                    <a:pt x="207" y="116"/>
                  </a:lnTo>
                  <a:lnTo>
                    <a:pt x="207" y="117"/>
                  </a:lnTo>
                  <a:lnTo>
                    <a:pt x="206" y="117"/>
                  </a:lnTo>
                  <a:lnTo>
                    <a:pt x="206" y="118"/>
                  </a:lnTo>
                  <a:lnTo>
                    <a:pt x="206" y="119"/>
                  </a:lnTo>
                  <a:lnTo>
                    <a:pt x="205" y="119"/>
                  </a:lnTo>
                  <a:lnTo>
                    <a:pt x="204" y="119"/>
                  </a:lnTo>
                  <a:lnTo>
                    <a:pt x="203" y="119"/>
                  </a:lnTo>
                  <a:lnTo>
                    <a:pt x="202" y="119"/>
                  </a:lnTo>
                  <a:lnTo>
                    <a:pt x="202" y="118"/>
                  </a:lnTo>
                  <a:lnTo>
                    <a:pt x="200" y="118"/>
                  </a:lnTo>
                  <a:lnTo>
                    <a:pt x="199" y="117"/>
                  </a:lnTo>
                  <a:lnTo>
                    <a:pt x="198" y="117"/>
                  </a:lnTo>
                  <a:lnTo>
                    <a:pt x="198" y="116"/>
                  </a:lnTo>
                  <a:lnTo>
                    <a:pt x="198" y="115"/>
                  </a:lnTo>
                  <a:lnTo>
                    <a:pt x="198" y="113"/>
                  </a:lnTo>
                  <a:lnTo>
                    <a:pt x="197" y="112"/>
                  </a:lnTo>
                  <a:lnTo>
                    <a:pt x="197" y="111"/>
                  </a:lnTo>
                  <a:lnTo>
                    <a:pt x="197" y="110"/>
                  </a:lnTo>
                  <a:lnTo>
                    <a:pt x="197" y="109"/>
                  </a:lnTo>
                  <a:lnTo>
                    <a:pt x="196" y="109"/>
                  </a:lnTo>
                  <a:lnTo>
                    <a:pt x="196" y="108"/>
                  </a:lnTo>
                  <a:lnTo>
                    <a:pt x="196" y="107"/>
                  </a:lnTo>
                  <a:lnTo>
                    <a:pt x="195" y="107"/>
                  </a:lnTo>
                  <a:lnTo>
                    <a:pt x="195" y="106"/>
                  </a:lnTo>
                  <a:lnTo>
                    <a:pt x="194" y="106"/>
                  </a:lnTo>
                  <a:lnTo>
                    <a:pt x="192" y="106"/>
                  </a:lnTo>
                  <a:lnTo>
                    <a:pt x="192" y="104"/>
                  </a:lnTo>
                  <a:lnTo>
                    <a:pt x="191" y="104"/>
                  </a:lnTo>
                  <a:lnTo>
                    <a:pt x="191" y="103"/>
                  </a:lnTo>
                  <a:lnTo>
                    <a:pt x="190" y="103"/>
                  </a:lnTo>
                  <a:lnTo>
                    <a:pt x="190" y="102"/>
                  </a:lnTo>
                  <a:lnTo>
                    <a:pt x="189" y="102"/>
                  </a:lnTo>
                  <a:lnTo>
                    <a:pt x="189" y="101"/>
                  </a:lnTo>
                  <a:lnTo>
                    <a:pt x="189" y="100"/>
                  </a:lnTo>
                  <a:lnTo>
                    <a:pt x="188" y="100"/>
                  </a:lnTo>
                  <a:lnTo>
                    <a:pt x="188" y="99"/>
                  </a:lnTo>
                  <a:lnTo>
                    <a:pt x="188" y="98"/>
                  </a:lnTo>
                  <a:lnTo>
                    <a:pt x="187" y="98"/>
                  </a:lnTo>
                  <a:lnTo>
                    <a:pt x="187" y="96"/>
                  </a:lnTo>
                  <a:lnTo>
                    <a:pt x="187" y="95"/>
                  </a:lnTo>
                  <a:lnTo>
                    <a:pt x="186" y="95"/>
                  </a:lnTo>
                  <a:lnTo>
                    <a:pt x="186" y="94"/>
                  </a:lnTo>
                  <a:lnTo>
                    <a:pt x="186" y="93"/>
                  </a:lnTo>
                  <a:lnTo>
                    <a:pt x="186" y="92"/>
                  </a:lnTo>
                  <a:lnTo>
                    <a:pt x="185" y="92"/>
                  </a:lnTo>
                  <a:lnTo>
                    <a:pt x="185" y="91"/>
                  </a:lnTo>
                  <a:lnTo>
                    <a:pt x="185" y="90"/>
                  </a:lnTo>
                  <a:lnTo>
                    <a:pt x="185" y="89"/>
                  </a:lnTo>
                  <a:lnTo>
                    <a:pt x="185" y="87"/>
                  </a:lnTo>
                  <a:lnTo>
                    <a:pt x="183" y="87"/>
                  </a:lnTo>
                  <a:lnTo>
                    <a:pt x="183" y="86"/>
                  </a:lnTo>
                  <a:lnTo>
                    <a:pt x="183" y="85"/>
                  </a:lnTo>
                  <a:lnTo>
                    <a:pt x="182" y="85"/>
                  </a:lnTo>
                  <a:lnTo>
                    <a:pt x="182" y="84"/>
                  </a:lnTo>
                  <a:lnTo>
                    <a:pt x="182" y="83"/>
                  </a:lnTo>
                  <a:lnTo>
                    <a:pt x="182" y="82"/>
                  </a:lnTo>
                  <a:lnTo>
                    <a:pt x="182" y="81"/>
                  </a:lnTo>
                  <a:lnTo>
                    <a:pt x="181" y="81"/>
                  </a:lnTo>
                  <a:lnTo>
                    <a:pt x="181" y="79"/>
                  </a:lnTo>
                  <a:lnTo>
                    <a:pt x="181" y="78"/>
                  </a:lnTo>
                  <a:lnTo>
                    <a:pt x="181" y="77"/>
                  </a:lnTo>
                  <a:lnTo>
                    <a:pt x="180" y="77"/>
                  </a:lnTo>
                  <a:lnTo>
                    <a:pt x="180" y="76"/>
                  </a:lnTo>
                  <a:lnTo>
                    <a:pt x="179" y="76"/>
                  </a:lnTo>
                  <a:lnTo>
                    <a:pt x="179" y="75"/>
                  </a:lnTo>
                  <a:lnTo>
                    <a:pt x="179" y="76"/>
                  </a:lnTo>
                  <a:lnTo>
                    <a:pt x="179" y="77"/>
                  </a:lnTo>
                  <a:lnTo>
                    <a:pt x="180" y="77"/>
                  </a:lnTo>
                  <a:lnTo>
                    <a:pt x="180" y="78"/>
                  </a:lnTo>
                  <a:lnTo>
                    <a:pt x="180" y="79"/>
                  </a:lnTo>
                  <a:lnTo>
                    <a:pt x="180" y="81"/>
                  </a:lnTo>
                  <a:lnTo>
                    <a:pt x="181" y="81"/>
                  </a:lnTo>
                  <a:lnTo>
                    <a:pt x="181" y="82"/>
                  </a:lnTo>
                  <a:lnTo>
                    <a:pt x="181" y="81"/>
                  </a:lnTo>
                  <a:lnTo>
                    <a:pt x="180" y="81"/>
                  </a:lnTo>
                  <a:lnTo>
                    <a:pt x="180" y="79"/>
                  </a:lnTo>
                  <a:lnTo>
                    <a:pt x="179" y="79"/>
                  </a:lnTo>
                  <a:lnTo>
                    <a:pt x="179" y="78"/>
                  </a:lnTo>
                  <a:lnTo>
                    <a:pt x="179" y="77"/>
                  </a:lnTo>
                  <a:lnTo>
                    <a:pt x="179" y="76"/>
                  </a:lnTo>
                  <a:lnTo>
                    <a:pt x="178" y="76"/>
                  </a:lnTo>
                  <a:lnTo>
                    <a:pt x="178" y="75"/>
                  </a:lnTo>
                  <a:lnTo>
                    <a:pt x="178" y="74"/>
                  </a:lnTo>
                  <a:lnTo>
                    <a:pt x="177" y="74"/>
                  </a:lnTo>
                  <a:lnTo>
                    <a:pt x="177" y="73"/>
                  </a:lnTo>
                  <a:lnTo>
                    <a:pt x="177" y="71"/>
                  </a:lnTo>
                  <a:lnTo>
                    <a:pt x="175" y="71"/>
                  </a:lnTo>
                  <a:lnTo>
                    <a:pt x="175" y="70"/>
                  </a:lnTo>
                  <a:lnTo>
                    <a:pt x="175" y="69"/>
                  </a:lnTo>
                  <a:lnTo>
                    <a:pt x="175" y="68"/>
                  </a:lnTo>
                  <a:lnTo>
                    <a:pt x="175" y="67"/>
                  </a:lnTo>
                  <a:lnTo>
                    <a:pt x="174" y="67"/>
                  </a:lnTo>
                  <a:lnTo>
                    <a:pt x="174" y="66"/>
                  </a:lnTo>
                  <a:lnTo>
                    <a:pt x="174" y="65"/>
                  </a:lnTo>
                  <a:lnTo>
                    <a:pt x="174" y="64"/>
                  </a:lnTo>
                  <a:lnTo>
                    <a:pt x="174" y="62"/>
                  </a:lnTo>
                  <a:lnTo>
                    <a:pt x="173" y="62"/>
                  </a:lnTo>
                  <a:lnTo>
                    <a:pt x="173" y="61"/>
                  </a:lnTo>
                  <a:lnTo>
                    <a:pt x="173" y="60"/>
                  </a:lnTo>
                  <a:lnTo>
                    <a:pt x="173" y="59"/>
                  </a:lnTo>
                  <a:lnTo>
                    <a:pt x="173" y="58"/>
                  </a:lnTo>
                  <a:lnTo>
                    <a:pt x="173" y="57"/>
                  </a:lnTo>
                  <a:lnTo>
                    <a:pt x="172" y="57"/>
                  </a:lnTo>
                  <a:lnTo>
                    <a:pt x="172" y="56"/>
                  </a:lnTo>
                  <a:lnTo>
                    <a:pt x="172" y="54"/>
                  </a:lnTo>
                  <a:lnTo>
                    <a:pt x="171" y="54"/>
                  </a:lnTo>
                  <a:lnTo>
                    <a:pt x="171" y="53"/>
                  </a:lnTo>
                  <a:lnTo>
                    <a:pt x="171" y="52"/>
                  </a:lnTo>
                  <a:lnTo>
                    <a:pt x="171" y="51"/>
                  </a:lnTo>
                  <a:lnTo>
                    <a:pt x="172" y="51"/>
                  </a:lnTo>
                  <a:lnTo>
                    <a:pt x="172" y="50"/>
                  </a:lnTo>
                  <a:lnTo>
                    <a:pt x="173" y="49"/>
                  </a:lnTo>
                  <a:lnTo>
                    <a:pt x="174" y="49"/>
                  </a:lnTo>
                  <a:lnTo>
                    <a:pt x="174" y="48"/>
                  </a:lnTo>
                  <a:lnTo>
                    <a:pt x="175" y="48"/>
                  </a:lnTo>
                  <a:lnTo>
                    <a:pt x="177" y="48"/>
                  </a:lnTo>
                  <a:lnTo>
                    <a:pt x="179" y="47"/>
                  </a:lnTo>
                  <a:lnTo>
                    <a:pt x="180" y="45"/>
                  </a:lnTo>
                  <a:lnTo>
                    <a:pt x="181" y="45"/>
                  </a:lnTo>
                  <a:lnTo>
                    <a:pt x="181" y="44"/>
                  </a:lnTo>
                  <a:lnTo>
                    <a:pt x="183" y="43"/>
                  </a:lnTo>
                  <a:lnTo>
                    <a:pt x="183" y="42"/>
                  </a:lnTo>
                  <a:lnTo>
                    <a:pt x="185" y="42"/>
                  </a:lnTo>
                  <a:lnTo>
                    <a:pt x="185" y="41"/>
                  </a:lnTo>
                  <a:lnTo>
                    <a:pt x="186" y="40"/>
                  </a:lnTo>
                  <a:lnTo>
                    <a:pt x="188" y="40"/>
                  </a:lnTo>
                  <a:lnTo>
                    <a:pt x="189" y="39"/>
                  </a:lnTo>
                  <a:lnTo>
                    <a:pt x="190" y="39"/>
                  </a:lnTo>
                  <a:lnTo>
                    <a:pt x="192" y="39"/>
                  </a:lnTo>
                  <a:lnTo>
                    <a:pt x="194" y="37"/>
                  </a:lnTo>
                  <a:lnTo>
                    <a:pt x="196" y="37"/>
                  </a:lnTo>
                  <a:lnTo>
                    <a:pt x="197" y="37"/>
                  </a:lnTo>
                  <a:lnTo>
                    <a:pt x="198" y="39"/>
                  </a:lnTo>
                  <a:lnTo>
                    <a:pt x="198" y="41"/>
                  </a:lnTo>
                  <a:lnTo>
                    <a:pt x="199" y="42"/>
                  </a:lnTo>
                  <a:lnTo>
                    <a:pt x="200" y="42"/>
                  </a:lnTo>
                  <a:lnTo>
                    <a:pt x="200" y="43"/>
                  </a:lnTo>
                  <a:lnTo>
                    <a:pt x="202" y="43"/>
                  </a:lnTo>
                  <a:lnTo>
                    <a:pt x="202" y="44"/>
                  </a:lnTo>
                  <a:lnTo>
                    <a:pt x="203" y="44"/>
                  </a:lnTo>
                  <a:lnTo>
                    <a:pt x="203" y="45"/>
                  </a:lnTo>
                  <a:lnTo>
                    <a:pt x="203" y="47"/>
                  </a:lnTo>
                  <a:lnTo>
                    <a:pt x="205" y="48"/>
                  </a:lnTo>
                  <a:lnTo>
                    <a:pt x="206" y="48"/>
                  </a:lnTo>
                  <a:lnTo>
                    <a:pt x="208" y="49"/>
                  </a:lnTo>
                  <a:lnTo>
                    <a:pt x="208" y="50"/>
                  </a:lnTo>
                  <a:lnTo>
                    <a:pt x="209" y="50"/>
                  </a:lnTo>
                  <a:lnTo>
                    <a:pt x="209" y="51"/>
                  </a:lnTo>
                  <a:lnTo>
                    <a:pt x="211" y="52"/>
                  </a:lnTo>
                  <a:lnTo>
                    <a:pt x="212" y="53"/>
                  </a:lnTo>
                  <a:lnTo>
                    <a:pt x="214" y="56"/>
                  </a:lnTo>
                  <a:lnTo>
                    <a:pt x="214" y="57"/>
                  </a:lnTo>
                  <a:lnTo>
                    <a:pt x="214" y="58"/>
                  </a:lnTo>
                  <a:lnTo>
                    <a:pt x="214" y="59"/>
                  </a:lnTo>
                  <a:lnTo>
                    <a:pt x="212" y="62"/>
                  </a:lnTo>
                  <a:lnTo>
                    <a:pt x="212" y="64"/>
                  </a:lnTo>
                  <a:lnTo>
                    <a:pt x="212" y="65"/>
                  </a:lnTo>
                  <a:lnTo>
                    <a:pt x="213" y="67"/>
                  </a:lnTo>
                  <a:lnTo>
                    <a:pt x="214" y="69"/>
                  </a:lnTo>
                  <a:lnTo>
                    <a:pt x="215" y="71"/>
                  </a:lnTo>
                  <a:lnTo>
                    <a:pt x="216" y="74"/>
                  </a:lnTo>
                  <a:lnTo>
                    <a:pt x="216" y="75"/>
                  </a:lnTo>
                  <a:lnTo>
                    <a:pt x="217" y="76"/>
                  </a:lnTo>
                  <a:lnTo>
                    <a:pt x="217" y="77"/>
                  </a:lnTo>
                  <a:lnTo>
                    <a:pt x="217" y="78"/>
                  </a:lnTo>
                  <a:lnTo>
                    <a:pt x="217" y="81"/>
                  </a:lnTo>
                  <a:lnTo>
                    <a:pt x="217" y="84"/>
                  </a:lnTo>
                  <a:lnTo>
                    <a:pt x="217" y="85"/>
                  </a:lnTo>
                  <a:close/>
                  <a:moveTo>
                    <a:pt x="389" y="324"/>
                  </a:moveTo>
                  <a:lnTo>
                    <a:pt x="388" y="324"/>
                  </a:lnTo>
                  <a:lnTo>
                    <a:pt x="386" y="324"/>
                  </a:lnTo>
                  <a:lnTo>
                    <a:pt x="385" y="323"/>
                  </a:lnTo>
                  <a:lnTo>
                    <a:pt x="385" y="322"/>
                  </a:lnTo>
                  <a:lnTo>
                    <a:pt x="386" y="322"/>
                  </a:lnTo>
                  <a:lnTo>
                    <a:pt x="386" y="321"/>
                  </a:lnTo>
                  <a:lnTo>
                    <a:pt x="388" y="321"/>
                  </a:lnTo>
                  <a:lnTo>
                    <a:pt x="389" y="321"/>
                  </a:lnTo>
                  <a:lnTo>
                    <a:pt x="390" y="320"/>
                  </a:lnTo>
                  <a:lnTo>
                    <a:pt x="390" y="321"/>
                  </a:lnTo>
                  <a:lnTo>
                    <a:pt x="390" y="320"/>
                  </a:lnTo>
                  <a:lnTo>
                    <a:pt x="391" y="321"/>
                  </a:lnTo>
                  <a:lnTo>
                    <a:pt x="392" y="321"/>
                  </a:lnTo>
                  <a:lnTo>
                    <a:pt x="392" y="320"/>
                  </a:lnTo>
                  <a:lnTo>
                    <a:pt x="393" y="320"/>
                  </a:lnTo>
                  <a:lnTo>
                    <a:pt x="394" y="320"/>
                  </a:lnTo>
                  <a:lnTo>
                    <a:pt x="394" y="321"/>
                  </a:lnTo>
                  <a:lnTo>
                    <a:pt x="395" y="321"/>
                  </a:lnTo>
                  <a:lnTo>
                    <a:pt x="397" y="321"/>
                  </a:lnTo>
                  <a:lnTo>
                    <a:pt x="397" y="320"/>
                  </a:lnTo>
                  <a:lnTo>
                    <a:pt x="397" y="321"/>
                  </a:lnTo>
                  <a:lnTo>
                    <a:pt x="398" y="321"/>
                  </a:lnTo>
                  <a:lnTo>
                    <a:pt x="398" y="320"/>
                  </a:lnTo>
                  <a:lnTo>
                    <a:pt x="398" y="321"/>
                  </a:lnTo>
                  <a:lnTo>
                    <a:pt x="398" y="322"/>
                  </a:lnTo>
                  <a:lnTo>
                    <a:pt x="397" y="322"/>
                  </a:lnTo>
                  <a:lnTo>
                    <a:pt x="397" y="323"/>
                  </a:lnTo>
                  <a:lnTo>
                    <a:pt x="395" y="323"/>
                  </a:lnTo>
                  <a:lnTo>
                    <a:pt x="395" y="324"/>
                  </a:lnTo>
                  <a:lnTo>
                    <a:pt x="394" y="324"/>
                  </a:lnTo>
                  <a:lnTo>
                    <a:pt x="393" y="324"/>
                  </a:lnTo>
                  <a:lnTo>
                    <a:pt x="392" y="324"/>
                  </a:lnTo>
                  <a:lnTo>
                    <a:pt x="391" y="324"/>
                  </a:lnTo>
                  <a:lnTo>
                    <a:pt x="390" y="324"/>
                  </a:lnTo>
                  <a:lnTo>
                    <a:pt x="389" y="324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2" name="Freeform 46">
              <a:extLst>
                <a:ext uri="{FF2B5EF4-FFF2-40B4-BE49-F238E27FC236}">
                  <a16:creationId xmlns:a16="http://schemas.microsoft.com/office/drawing/2014/main" id="{4E52DF1E-D0D2-A9F5-BECB-A4F9CC41B07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9125" y="2708275"/>
              <a:ext cx="531813" cy="755650"/>
            </a:xfrm>
            <a:custGeom>
              <a:avLst/>
              <a:gdLst>
                <a:gd name="T0" fmla="*/ 25 w 335"/>
                <a:gd name="T1" fmla="*/ 320 h 476"/>
                <a:gd name="T2" fmla="*/ 35 w 335"/>
                <a:gd name="T3" fmla="*/ 290 h 476"/>
                <a:gd name="T4" fmla="*/ 20 w 335"/>
                <a:gd name="T5" fmla="*/ 265 h 476"/>
                <a:gd name="T6" fmla="*/ 41 w 335"/>
                <a:gd name="T7" fmla="*/ 229 h 476"/>
                <a:gd name="T8" fmla="*/ 28 w 335"/>
                <a:gd name="T9" fmla="*/ 181 h 476"/>
                <a:gd name="T10" fmla="*/ 24 w 335"/>
                <a:gd name="T11" fmla="*/ 135 h 476"/>
                <a:gd name="T12" fmla="*/ 31 w 335"/>
                <a:gd name="T13" fmla="*/ 113 h 476"/>
                <a:gd name="T14" fmla="*/ 54 w 335"/>
                <a:gd name="T15" fmla="*/ 94 h 476"/>
                <a:gd name="T16" fmla="*/ 58 w 335"/>
                <a:gd name="T17" fmla="*/ 69 h 476"/>
                <a:gd name="T18" fmla="*/ 76 w 335"/>
                <a:gd name="T19" fmla="*/ 75 h 476"/>
                <a:gd name="T20" fmla="*/ 82 w 335"/>
                <a:gd name="T21" fmla="*/ 91 h 476"/>
                <a:gd name="T22" fmla="*/ 91 w 335"/>
                <a:gd name="T23" fmla="*/ 85 h 476"/>
                <a:gd name="T24" fmla="*/ 92 w 335"/>
                <a:gd name="T25" fmla="*/ 70 h 476"/>
                <a:gd name="T26" fmla="*/ 93 w 335"/>
                <a:gd name="T27" fmla="*/ 58 h 476"/>
                <a:gd name="T28" fmla="*/ 101 w 335"/>
                <a:gd name="T29" fmla="*/ 49 h 476"/>
                <a:gd name="T30" fmla="*/ 108 w 335"/>
                <a:gd name="T31" fmla="*/ 39 h 476"/>
                <a:gd name="T32" fmla="*/ 108 w 335"/>
                <a:gd name="T33" fmla="*/ 28 h 476"/>
                <a:gd name="T34" fmla="*/ 128 w 335"/>
                <a:gd name="T35" fmla="*/ 7 h 476"/>
                <a:gd name="T36" fmla="*/ 142 w 335"/>
                <a:gd name="T37" fmla="*/ 3 h 476"/>
                <a:gd name="T38" fmla="*/ 157 w 335"/>
                <a:gd name="T39" fmla="*/ 0 h 476"/>
                <a:gd name="T40" fmla="*/ 171 w 335"/>
                <a:gd name="T41" fmla="*/ 7 h 476"/>
                <a:gd name="T42" fmla="*/ 179 w 335"/>
                <a:gd name="T43" fmla="*/ 17 h 476"/>
                <a:gd name="T44" fmla="*/ 162 w 335"/>
                <a:gd name="T45" fmla="*/ 69 h 476"/>
                <a:gd name="T46" fmla="*/ 146 w 335"/>
                <a:gd name="T47" fmla="*/ 94 h 476"/>
                <a:gd name="T48" fmla="*/ 178 w 335"/>
                <a:gd name="T49" fmla="*/ 84 h 476"/>
                <a:gd name="T50" fmla="*/ 212 w 335"/>
                <a:gd name="T51" fmla="*/ 77 h 476"/>
                <a:gd name="T52" fmla="*/ 268 w 335"/>
                <a:gd name="T53" fmla="*/ 94 h 476"/>
                <a:gd name="T54" fmla="*/ 245 w 335"/>
                <a:gd name="T55" fmla="*/ 123 h 476"/>
                <a:gd name="T56" fmla="*/ 236 w 335"/>
                <a:gd name="T57" fmla="*/ 140 h 476"/>
                <a:gd name="T58" fmla="*/ 235 w 335"/>
                <a:gd name="T59" fmla="*/ 163 h 476"/>
                <a:gd name="T60" fmla="*/ 221 w 335"/>
                <a:gd name="T61" fmla="*/ 210 h 476"/>
                <a:gd name="T62" fmla="*/ 217 w 335"/>
                <a:gd name="T63" fmla="*/ 236 h 476"/>
                <a:gd name="T64" fmla="*/ 223 w 335"/>
                <a:gd name="T65" fmla="*/ 253 h 476"/>
                <a:gd name="T66" fmla="*/ 240 w 335"/>
                <a:gd name="T67" fmla="*/ 260 h 476"/>
                <a:gd name="T68" fmla="*/ 271 w 335"/>
                <a:gd name="T69" fmla="*/ 250 h 476"/>
                <a:gd name="T70" fmla="*/ 285 w 335"/>
                <a:gd name="T71" fmla="*/ 253 h 476"/>
                <a:gd name="T72" fmla="*/ 335 w 335"/>
                <a:gd name="T73" fmla="*/ 311 h 476"/>
                <a:gd name="T74" fmla="*/ 295 w 335"/>
                <a:gd name="T75" fmla="*/ 346 h 476"/>
                <a:gd name="T76" fmla="*/ 306 w 335"/>
                <a:gd name="T77" fmla="*/ 366 h 476"/>
                <a:gd name="T78" fmla="*/ 282 w 335"/>
                <a:gd name="T79" fmla="*/ 388 h 476"/>
                <a:gd name="T80" fmla="*/ 260 w 335"/>
                <a:gd name="T81" fmla="*/ 399 h 476"/>
                <a:gd name="T82" fmla="*/ 242 w 335"/>
                <a:gd name="T83" fmla="*/ 427 h 476"/>
                <a:gd name="T84" fmla="*/ 237 w 335"/>
                <a:gd name="T85" fmla="*/ 449 h 476"/>
                <a:gd name="T86" fmla="*/ 222 w 335"/>
                <a:gd name="T87" fmla="*/ 455 h 476"/>
                <a:gd name="T88" fmla="*/ 208 w 335"/>
                <a:gd name="T89" fmla="*/ 460 h 476"/>
                <a:gd name="T90" fmla="*/ 195 w 335"/>
                <a:gd name="T91" fmla="*/ 457 h 476"/>
                <a:gd name="T92" fmla="*/ 183 w 335"/>
                <a:gd name="T93" fmla="*/ 467 h 476"/>
                <a:gd name="T94" fmla="*/ 165 w 335"/>
                <a:gd name="T95" fmla="*/ 469 h 476"/>
                <a:gd name="T96" fmla="*/ 161 w 335"/>
                <a:gd name="T97" fmla="*/ 462 h 476"/>
                <a:gd name="T98" fmla="*/ 159 w 335"/>
                <a:gd name="T99" fmla="*/ 450 h 476"/>
                <a:gd name="T100" fmla="*/ 155 w 335"/>
                <a:gd name="T101" fmla="*/ 437 h 476"/>
                <a:gd name="T102" fmla="*/ 165 w 335"/>
                <a:gd name="T103" fmla="*/ 423 h 476"/>
                <a:gd name="T104" fmla="*/ 142 w 335"/>
                <a:gd name="T105" fmla="*/ 417 h 476"/>
                <a:gd name="T106" fmla="*/ 115 w 335"/>
                <a:gd name="T107" fmla="*/ 420 h 476"/>
                <a:gd name="T108" fmla="*/ 103 w 335"/>
                <a:gd name="T109" fmla="*/ 432 h 476"/>
                <a:gd name="T110" fmla="*/ 91 w 335"/>
                <a:gd name="T111" fmla="*/ 451 h 476"/>
                <a:gd name="T112" fmla="*/ 69 w 335"/>
                <a:gd name="T113" fmla="*/ 471 h 476"/>
                <a:gd name="T114" fmla="*/ 48 w 335"/>
                <a:gd name="T115" fmla="*/ 463 h 476"/>
                <a:gd name="T116" fmla="*/ 32 w 335"/>
                <a:gd name="T117" fmla="*/ 426 h 476"/>
                <a:gd name="T118" fmla="*/ 27 w 335"/>
                <a:gd name="T119" fmla="*/ 397 h 476"/>
                <a:gd name="T120" fmla="*/ 13 w 335"/>
                <a:gd name="T121" fmla="*/ 371 h 476"/>
                <a:gd name="T122" fmla="*/ 5 w 335"/>
                <a:gd name="T123" fmla="*/ 346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35" h="476">
                  <a:moveTo>
                    <a:pt x="0" y="342"/>
                  </a:moveTo>
                  <a:lnTo>
                    <a:pt x="1" y="342"/>
                  </a:lnTo>
                  <a:lnTo>
                    <a:pt x="3" y="341"/>
                  </a:lnTo>
                  <a:lnTo>
                    <a:pt x="6" y="340"/>
                  </a:lnTo>
                  <a:lnTo>
                    <a:pt x="9" y="339"/>
                  </a:lnTo>
                  <a:lnTo>
                    <a:pt x="11" y="337"/>
                  </a:lnTo>
                  <a:lnTo>
                    <a:pt x="14" y="336"/>
                  </a:lnTo>
                  <a:lnTo>
                    <a:pt x="15" y="336"/>
                  </a:lnTo>
                  <a:lnTo>
                    <a:pt x="19" y="333"/>
                  </a:lnTo>
                  <a:lnTo>
                    <a:pt x="20" y="332"/>
                  </a:lnTo>
                  <a:lnTo>
                    <a:pt x="22" y="331"/>
                  </a:lnTo>
                  <a:lnTo>
                    <a:pt x="23" y="330"/>
                  </a:lnTo>
                  <a:lnTo>
                    <a:pt x="23" y="329"/>
                  </a:lnTo>
                  <a:lnTo>
                    <a:pt x="23" y="328"/>
                  </a:lnTo>
                  <a:lnTo>
                    <a:pt x="24" y="324"/>
                  </a:lnTo>
                  <a:lnTo>
                    <a:pt x="24" y="323"/>
                  </a:lnTo>
                  <a:lnTo>
                    <a:pt x="24" y="321"/>
                  </a:lnTo>
                  <a:lnTo>
                    <a:pt x="25" y="320"/>
                  </a:lnTo>
                  <a:lnTo>
                    <a:pt x="25" y="319"/>
                  </a:lnTo>
                  <a:lnTo>
                    <a:pt x="26" y="316"/>
                  </a:lnTo>
                  <a:lnTo>
                    <a:pt x="28" y="312"/>
                  </a:lnTo>
                  <a:lnTo>
                    <a:pt x="30" y="309"/>
                  </a:lnTo>
                  <a:lnTo>
                    <a:pt x="31" y="308"/>
                  </a:lnTo>
                  <a:lnTo>
                    <a:pt x="31" y="307"/>
                  </a:lnTo>
                  <a:lnTo>
                    <a:pt x="32" y="307"/>
                  </a:lnTo>
                  <a:lnTo>
                    <a:pt x="32" y="305"/>
                  </a:lnTo>
                  <a:lnTo>
                    <a:pt x="32" y="304"/>
                  </a:lnTo>
                  <a:lnTo>
                    <a:pt x="32" y="302"/>
                  </a:lnTo>
                  <a:lnTo>
                    <a:pt x="33" y="300"/>
                  </a:lnTo>
                  <a:lnTo>
                    <a:pt x="33" y="299"/>
                  </a:lnTo>
                  <a:lnTo>
                    <a:pt x="33" y="296"/>
                  </a:lnTo>
                  <a:lnTo>
                    <a:pt x="33" y="295"/>
                  </a:lnTo>
                  <a:lnTo>
                    <a:pt x="33" y="294"/>
                  </a:lnTo>
                  <a:lnTo>
                    <a:pt x="34" y="292"/>
                  </a:lnTo>
                  <a:lnTo>
                    <a:pt x="35" y="291"/>
                  </a:lnTo>
                  <a:lnTo>
                    <a:pt x="35" y="290"/>
                  </a:lnTo>
                  <a:lnTo>
                    <a:pt x="35" y="289"/>
                  </a:lnTo>
                  <a:lnTo>
                    <a:pt x="36" y="289"/>
                  </a:lnTo>
                  <a:lnTo>
                    <a:pt x="36" y="288"/>
                  </a:lnTo>
                  <a:lnTo>
                    <a:pt x="36" y="287"/>
                  </a:lnTo>
                  <a:lnTo>
                    <a:pt x="35" y="287"/>
                  </a:lnTo>
                  <a:lnTo>
                    <a:pt x="35" y="286"/>
                  </a:lnTo>
                  <a:lnTo>
                    <a:pt x="35" y="285"/>
                  </a:lnTo>
                  <a:lnTo>
                    <a:pt x="34" y="283"/>
                  </a:lnTo>
                  <a:lnTo>
                    <a:pt x="33" y="282"/>
                  </a:lnTo>
                  <a:lnTo>
                    <a:pt x="32" y="281"/>
                  </a:lnTo>
                  <a:lnTo>
                    <a:pt x="31" y="280"/>
                  </a:lnTo>
                  <a:lnTo>
                    <a:pt x="26" y="275"/>
                  </a:lnTo>
                  <a:lnTo>
                    <a:pt x="25" y="274"/>
                  </a:lnTo>
                  <a:lnTo>
                    <a:pt x="24" y="273"/>
                  </a:lnTo>
                  <a:lnTo>
                    <a:pt x="24" y="272"/>
                  </a:lnTo>
                  <a:lnTo>
                    <a:pt x="23" y="272"/>
                  </a:lnTo>
                  <a:lnTo>
                    <a:pt x="20" y="266"/>
                  </a:lnTo>
                  <a:lnTo>
                    <a:pt x="20" y="265"/>
                  </a:lnTo>
                  <a:lnTo>
                    <a:pt x="19" y="264"/>
                  </a:lnTo>
                  <a:lnTo>
                    <a:pt x="19" y="263"/>
                  </a:lnTo>
                  <a:lnTo>
                    <a:pt x="22" y="258"/>
                  </a:lnTo>
                  <a:lnTo>
                    <a:pt x="23" y="255"/>
                  </a:lnTo>
                  <a:lnTo>
                    <a:pt x="24" y="250"/>
                  </a:lnTo>
                  <a:lnTo>
                    <a:pt x="24" y="249"/>
                  </a:lnTo>
                  <a:lnTo>
                    <a:pt x="25" y="248"/>
                  </a:lnTo>
                  <a:lnTo>
                    <a:pt x="27" y="245"/>
                  </a:lnTo>
                  <a:lnTo>
                    <a:pt x="31" y="240"/>
                  </a:lnTo>
                  <a:lnTo>
                    <a:pt x="32" y="240"/>
                  </a:lnTo>
                  <a:lnTo>
                    <a:pt x="32" y="239"/>
                  </a:lnTo>
                  <a:lnTo>
                    <a:pt x="33" y="238"/>
                  </a:lnTo>
                  <a:lnTo>
                    <a:pt x="36" y="235"/>
                  </a:lnTo>
                  <a:lnTo>
                    <a:pt x="36" y="233"/>
                  </a:lnTo>
                  <a:lnTo>
                    <a:pt x="37" y="232"/>
                  </a:lnTo>
                  <a:lnTo>
                    <a:pt x="39" y="231"/>
                  </a:lnTo>
                  <a:lnTo>
                    <a:pt x="40" y="230"/>
                  </a:lnTo>
                  <a:lnTo>
                    <a:pt x="41" y="229"/>
                  </a:lnTo>
                  <a:lnTo>
                    <a:pt x="41" y="228"/>
                  </a:lnTo>
                  <a:lnTo>
                    <a:pt x="42" y="228"/>
                  </a:lnTo>
                  <a:lnTo>
                    <a:pt x="43" y="227"/>
                  </a:lnTo>
                  <a:lnTo>
                    <a:pt x="44" y="226"/>
                  </a:lnTo>
                  <a:lnTo>
                    <a:pt x="45" y="226"/>
                  </a:lnTo>
                  <a:lnTo>
                    <a:pt x="47" y="224"/>
                  </a:lnTo>
                  <a:lnTo>
                    <a:pt x="48" y="223"/>
                  </a:lnTo>
                  <a:lnTo>
                    <a:pt x="49" y="223"/>
                  </a:lnTo>
                  <a:lnTo>
                    <a:pt x="47" y="220"/>
                  </a:lnTo>
                  <a:lnTo>
                    <a:pt x="44" y="215"/>
                  </a:lnTo>
                  <a:lnTo>
                    <a:pt x="40" y="206"/>
                  </a:lnTo>
                  <a:lnTo>
                    <a:pt x="39" y="202"/>
                  </a:lnTo>
                  <a:lnTo>
                    <a:pt x="36" y="198"/>
                  </a:lnTo>
                  <a:lnTo>
                    <a:pt x="35" y="195"/>
                  </a:lnTo>
                  <a:lnTo>
                    <a:pt x="33" y="192"/>
                  </a:lnTo>
                  <a:lnTo>
                    <a:pt x="32" y="188"/>
                  </a:lnTo>
                  <a:lnTo>
                    <a:pt x="30" y="185"/>
                  </a:lnTo>
                  <a:lnTo>
                    <a:pt x="28" y="181"/>
                  </a:lnTo>
                  <a:lnTo>
                    <a:pt x="26" y="178"/>
                  </a:lnTo>
                  <a:lnTo>
                    <a:pt x="25" y="174"/>
                  </a:lnTo>
                  <a:lnTo>
                    <a:pt x="24" y="171"/>
                  </a:lnTo>
                  <a:lnTo>
                    <a:pt x="24" y="168"/>
                  </a:lnTo>
                  <a:lnTo>
                    <a:pt x="23" y="164"/>
                  </a:lnTo>
                  <a:lnTo>
                    <a:pt x="23" y="162"/>
                  </a:lnTo>
                  <a:lnTo>
                    <a:pt x="23" y="161"/>
                  </a:lnTo>
                  <a:lnTo>
                    <a:pt x="23" y="157"/>
                  </a:lnTo>
                  <a:lnTo>
                    <a:pt x="23" y="155"/>
                  </a:lnTo>
                  <a:lnTo>
                    <a:pt x="23" y="153"/>
                  </a:lnTo>
                  <a:lnTo>
                    <a:pt x="23" y="152"/>
                  </a:lnTo>
                  <a:lnTo>
                    <a:pt x="23" y="148"/>
                  </a:lnTo>
                  <a:lnTo>
                    <a:pt x="23" y="145"/>
                  </a:lnTo>
                  <a:lnTo>
                    <a:pt x="23" y="143"/>
                  </a:lnTo>
                  <a:lnTo>
                    <a:pt x="23" y="140"/>
                  </a:lnTo>
                  <a:lnTo>
                    <a:pt x="23" y="138"/>
                  </a:lnTo>
                  <a:lnTo>
                    <a:pt x="24" y="137"/>
                  </a:lnTo>
                  <a:lnTo>
                    <a:pt x="24" y="135"/>
                  </a:lnTo>
                  <a:lnTo>
                    <a:pt x="24" y="134"/>
                  </a:lnTo>
                  <a:lnTo>
                    <a:pt x="24" y="133"/>
                  </a:lnTo>
                  <a:lnTo>
                    <a:pt x="24" y="130"/>
                  </a:lnTo>
                  <a:lnTo>
                    <a:pt x="24" y="129"/>
                  </a:lnTo>
                  <a:lnTo>
                    <a:pt x="24" y="128"/>
                  </a:lnTo>
                  <a:lnTo>
                    <a:pt x="24" y="127"/>
                  </a:lnTo>
                  <a:lnTo>
                    <a:pt x="25" y="126"/>
                  </a:lnTo>
                  <a:lnTo>
                    <a:pt x="25" y="125"/>
                  </a:lnTo>
                  <a:lnTo>
                    <a:pt x="25" y="123"/>
                  </a:lnTo>
                  <a:lnTo>
                    <a:pt x="25" y="122"/>
                  </a:lnTo>
                  <a:lnTo>
                    <a:pt x="26" y="121"/>
                  </a:lnTo>
                  <a:lnTo>
                    <a:pt x="26" y="120"/>
                  </a:lnTo>
                  <a:lnTo>
                    <a:pt x="26" y="119"/>
                  </a:lnTo>
                  <a:lnTo>
                    <a:pt x="27" y="118"/>
                  </a:lnTo>
                  <a:lnTo>
                    <a:pt x="28" y="117"/>
                  </a:lnTo>
                  <a:lnTo>
                    <a:pt x="28" y="115"/>
                  </a:lnTo>
                  <a:lnTo>
                    <a:pt x="30" y="114"/>
                  </a:lnTo>
                  <a:lnTo>
                    <a:pt x="31" y="113"/>
                  </a:lnTo>
                  <a:lnTo>
                    <a:pt x="32" y="112"/>
                  </a:lnTo>
                  <a:lnTo>
                    <a:pt x="33" y="111"/>
                  </a:lnTo>
                  <a:lnTo>
                    <a:pt x="35" y="110"/>
                  </a:lnTo>
                  <a:lnTo>
                    <a:pt x="36" y="109"/>
                  </a:lnTo>
                  <a:lnTo>
                    <a:pt x="39" y="106"/>
                  </a:lnTo>
                  <a:lnTo>
                    <a:pt x="41" y="105"/>
                  </a:lnTo>
                  <a:lnTo>
                    <a:pt x="42" y="105"/>
                  </a:lnTo>
                  <a:lnTo>
                    <a:pt x="43" y="104"/>
                  </a:lnTo>
                  <a:lnTo>
                    <a:pt x="45" y="104"/>
                  </a:lnTo>
                  <a:lnTo>
                    <a:pt x="47" y="104"/>
                  </a:lnTo>
                  <a:lnTo>
                    <a:pt x="48" y="104"/>
                  </a:lnTo>
                  <a:lnTo>
                    <a:pt x="54" y="104"/>
                  </a:lnTo>
                  <a:lnTo>
                    <a:pt x="54" y="103"/>
                  </a:lnTo>
                  <a:lnTo>
                    <a:pt x="54" y="101"/>
                  </a:lnTo>
                  <a:lnTo>
                    <a:pt x="54" y="100"/>
                  </a:lnTo>
                  <a:lnTo>
                    <a:pt x="54" y="97"/>
                  </a:lnTo>
                  <a:lnTo>
                    <a:pt x="54" y="96"/>
                  </a:lnTo>
                  <a:lnTo>
                    <a:pt x="54" y="94"/>
                  </a:lnTo>
                  <a:lnTo>
                    <a:pt x="54" y="93"/>
                  </a:lnTo>
                  <a:lnTo>
                    <a:pt x="54" y="91"/>
                  </a:lnTo>
                  <a:lnTo>
                    <a:pt x="53" y="87"/>
                  </a:lnTo>
                  <a:lnTo>
                    <a:pt x="53" y="85"/>
                  </a:lnTo>
                  <a:lnTo>
                    <a:pt x="53" y="81"/>
                  </a:lnTo>
                  <a:lnTo>
                    <a:pt x="53" y="77"/>
                  </a:lnTo>
                  <a:lnTo>
                    <a:pt x="52" y="74"/>
                  </a:lnTo>
                  <a:lnTo>
                    <a:pt x="52" y="70"/>
                  </a:lnTo>
                  <a:lnTo>
                    <a:pt x="52" y="66"/>
                  </a:lnTo>
                  <a:lnTo>
                    <a:pt x="52" y="64"/>
                  </a:lnTo>
                  <a:lnTo>
                    <a:pt x="52" y="66"/>
                  </a:lnTo>
                  <a:lnTo>
                    <a:pt x="53" y="66"/>
                  </a:lnTo>
                  <a:lnTo>
                    <a:pt x="53" y="67"/>
                  </a:lnTo>
                  <a:lnTo>
                    <a:pt x="54" y="67"/>
                  </a:lnTo>
                  <a:lnTo>
                    <a:pt x="54" y="68"/>
                  </a:lnTo>
                  <a:lnTo>
                    <a:pt x="56" y="68"/>
                  </a:lnTo>
                  <a:lnTo>
                    <a:pt x="57" y="69"/>
                  </a:lnTo>
                  <a:lnTo>
                    <a:pt x="58" y="69"/>
                  </a:lnTo>
                  <a:lnTo>
                    <a:pt x="58" y="70"/>
                  </a:lnTo>
                  <a:lnTo>
                    <a:pt x="59" y="70"/>
                  </a:lnTo>
                  <a:lnTo>
                    <a:pt x="60" y="70"/>
                  </a:lnTo>
                  <a:lnTo>
                    <a:pt x="61" y="70"/>
                  </a:lnTo>
                  <a:lnTo>
                    <a:pt x="61" y="71"/>
                  </a:lnTo>
                  <a:lnTo>
                    <a:pt x="62" y="71"/>
                  </a:lnTo>
                  <a:lnTo>
                    <a:pt x="64" y="71"/>
                  </a:lnTo>
                  <a:lnTo>
                    <a:pt x="65" y="71"/>
                  </a:lnTo>
                  <a:lnTo>
                    <a:pt x="67" y="71"/>
                  </a:lnTo>
                  <a:lnTo>
                    <a:pt x="68" y="71"/>
                  </a:lnTo>
                  <a:lnTo>
                    <a:pt x="69" y="71"/>
                  </a:lnTo>
                  <a:lnTo>
                    <a:pt x="70" y="71"/>
                  </a:lnTo>
                  <a:lnTo>
                    <a:pt x="71" y="72"/>
                  </a:lnTo>
                  <a:lnTo>
                    <a:pt x="73" y="72"/>
                  </a:lnTo>
                  <a:lnTo>
                    <a:pt x="74" y="72"/>
                  </a:lnTo>
                  <a:lnTo>
                    <a:pt x="75" y="74"/>
                  </a:lnTo>
                  <a:lnTo>
                    <a:pt x="76" y="74"/>
                  </a:lnTo>
                  <a:lnTo>
                    <a:pt x="76" y="75"/>
                  </a:lnTo>
                  <a:lnTo>
                    <a:pt x="77" y="75"/>
                  </a:lnTo>
                  <a:lnTo>
                    <a:pt x="77" y="76"/>
                  </a:lnTo>
                  <a:lnTo>
                    <a:pt x="78" y="76"/>
                  </a:lnTo>
                  <a:lnTo>
                    <a:pt x="78" y="77"/>
                  </a:lnTo>
                  <a:lnTo>
                    <a:pt x="79" y="77"/>
                  </a:lnTo>
                  <a:lnTo>
                    <a:pt x="79" y="78"/>
                  </a:lnTo>
                  <a:lnTo>
                    <a:pt x="79" y="79"/>
                  </a:lnTo>
                  <a:lnTo>
                    <a:pt x="79" y="80"/>
                  </a:lnTo>
                  <a:lnTo>
                    <a:pt x="81" y="80"/>
                  </a:lnTo>
                  <a:lnTo>
                    <a:pt x="81" y="81"/>
                  </a:lnTo>
                  <a:lnTo>
                    <a:pt x="81" y="83"/>
                  </a:lnTo>
                  <a:lnTo>
                    <a:pt x="81" y="84"/>
                  </a:lnTo>
                  <a:lnTo>
                    <a:pt x="81" y="85"/>
                  </a:lnTo>
                  <a:lnTo>
                    <a:pt x="82" y="86"/>
                  </a:lnTo>
                  <a:lnTo>
                    <a:pt x="82" y="87"/>
                  </a:lnTo>
                  <a:lnTo>
                    <a:pt x="82" y="88"/>
                  </a:lnTo>
                  <a:lnTo>
                    <a:pt x="82" y="89"/>
                  </a:lnTo>
                  <a:lnTo>
                    <a:pt x="82" y="91"/>
                  </a:lnTo>
                  <a:lnTo>
                    <a:pt x="83" y="92"/>
                  </a:lnTo>
                  <a:lnTo>
                    <a:pt x="83" y="93"/>
                  </a:lnTo>
                  <a:lnTo>
                    <a:pt x="83" y="94"/>
                  </a:lnTo>
                  <a:lnTo>
                    <a:pt x="83" y="95"/>
                  </a:lnTo>
                  <a:lnTo>
                    <a:pt x="84" y="95"/>
                  </a:lnTo>
                  <a:lnTo>
                    <a:pt x="84" y="94"/>
                  </a:lnTo>
                  <a:lnTo>
                    <a:pt x="85" y="93"/>
                  </a:lnTo>
                  <a:lnTo>
                    <a:pt x="86" y="92"/>
                  </a:lnTo>
                  <a:lnTo>
                    <a:pt x="86" y="91"/>
                  </a:lnTo>
                  <a:lnTo>
                    <a:pt x="86" y="89"/>
                  </a:lnTo>
                  <a:lnTo>
                    <a:pt x="87" y="89"/>
                  </a:lnTo>
                  <a:lnTo>
                    <a:pt x="87" y="88"/>
                  </a:lnTo>
                  <a:lnTo>
                    <a:pt x="89" y="88"/>
                  </a:lnTo>
                  <a:lnTo>
                    <a:pt x="89" y="87"/>
                  </a:lnTo>
                  <a:lnTo>
                    <a:pt x="90" y="87"/>
                  </a:lnTo>
                  <a:lnTo>
                    <a:pt x="91" y="87"/>
                  </a:lnTo>
                  <a:lnTo>
                    <a:pt x="91" y="86"/>
                  </a:lnTo>
                  <a:lnTo>
                    <a:pt x="91" y="85"/>
                  </a:lnTo>
                  <a:lnTo>
                    <a:pt x="92" y="85"/>
                  </a:lnTo>
                  <a:lnTo>
                    <a:pt x="92" y="84"/>
                  </a:lnTo>
                  <a:lnTo>
                    <a:pt x="92" y="83"/>
                  </a:lnTo>
                  <a:lnTo>
                    <a:pt x="92" y="81"/>
                  </a:lnTo>
                  <a:lnTo>
                    <a:pt x="92" y="80"/>
                  </a:lnTo>
                  <a:lnTo>
                    <a:pt x="92" y="79"/>
                  </a:lnTo>
                  <a:lnTo>
                    <a:pt x="92" y="78"/>
                  </a:lnTo>
                  <a:lnTo>
                    <a:pt x="92" y="77"/>
                  </a:lnTo>
                  <a:lnTo>
                    <a:pt x="92" y="76"/>
                  </a:lnTo>
                  <a:lnTo>
                    <a:pt x="92" y="75"/>
                  </a:lnTo>
                  <a:lnTo>
                    <a:pt x="92" y="74"/>
                  </a:lnTo>
                  <a:lnTo>
                    <a:pt x="91" y="74"/>
                  </a:lnTo>
                  <a:lnTo>
                    <a:pt x="92" y="74"/>
                  </a:lnTo>
                  <a:lnTo>
                    <a:pt x="92" y="72"/>
                  </a:lnTo>
                  <a:lnTo>
                    <a:pt x="91" y="72"/>
                  </a:lnTo>
                  <a:lnTo>
                    <a:pt x="92" y="72"/>
                  </a:lnTo>
                  <a:lnTo>
                    <a:pt x="92" y="71"/>
                  </a:lnTo>
                  <a:lnTo>
                    <a:pt x="92" y="70"/>
                  </a:lnTo>
                  <a:lnTo>
                    <a:pt x="91" y="70"/>
                  </a:lnTo>
                  <a:lnTo>
                    <a:pt x="91" y="69"/>
                  </a:lnTo>
                  <a:lnTo>
                    <a:pt x="92" y="69"/>
                  </a:lnTo>
                  <a:lnTo>
                    <a:pt x="91" y="69"/>
                  </a:lnTo>
                  <a:lnTo>
                    <a:pt x="91" y="68"/>
                  </a:lnTo>
                  <a:lnTo>
                    <a:pt x="91" y="67"/>
                  </a:lnTo>
                  <a:lnTo>
                    <a:pt x="92" y="67"/>
                  </a:lnTo>
                  <a:lnTo>
                    <a:pt x="92" y="66"/>
                  </a:lnTo>
                  <a:lnTo>
                    <a:pt x="91" y="66"/>
                  </a:lnTo>
                  <a:lnTo>
                    <a:pt x="92" y="64"/>
                  </a:lnTo>
                  <a:lnTo>
                    <a:pt x="92" y="63"/>
                  </a:lnTo>
                  <a:lnTo>
                    <a:pt x="93" y="63"/>
                  </a:lnTo>
                  <a:lnTo>
                    <a:pt x="92" y="63"/>
                  </a:lnTo>
                  <a:lnTo>
                    <a:pt x="93" y="62"/>
                  </a:lnTo>
                  <a:lnTo>
                    <a:pt x="93" y="61"/>
                  </a:lnTo>
                  <a:lnTo>
                    <a:pt x="93" y="60"/>
                  </a:lnTo>
                  <a:lnTo>
                    <a:pt x="93" y="59"/>
                  </a:lnTo>
                  <a:lnTo>
                    <a:pt x="93" y="58"/>
                  </a:lnTo>
                  <a:lnTo>
                    <a:pt x="92" y="58"/>
                  </a:lnTo>
                  <a:lnTo>
                    <a:pt x="93" y="56"/>
                  </a:lnTo>
                  <a:lnTo>
                    <a:pt x="93" y="55"/>
                  </a:lnTo>
                  <a:lnTo>
                    <a:pt x="92" y="55"/>
                  </a:lnTo>
                  <a:lnTo>
                    <a:pt x="93" y="55"/>
                  </a:lnTo>
                  <a:lnTo>
                    <a:pt x="93" y="54"/>
                  </a:lnTo>
                  <a:lnTo>
                    <a:pt x="93" y="53"/>
                  </a:lnTo>
                  <a:lnTo>
                    <a:pt x="94" y="53"/>
                  </a:lnTo>
                  <a:lnTo>
                    <a:pt x="94" y="52"/>
                  </a:lnTo>
                  <a:lnTo>
                    <a:pt x="95" y="52"/>
                  </a:lnTo>
                  <a:lnTo>
                    <a:pt x="96" y="52"/>
                  </a:lnTo>
                  <a:lnTo>
                    <a:pt x="96" y="51"/>
                  </a:lnTo>
                  <a:lnTo>
                    <a:pt x="98" y="51"/>
                  </a:lnTo>
                  <a:lnTo>
                    <a:pt x="98" y="50"/>
                  </a:lnTo>
                  <a:lnTo>
                    <a:pt x="99" y="50"/>
                  </a:lnTo>
                  <a:lnTo>
                    <a:pt x="100" y="50"/>
                  </a:lnTo>
                  <a:lnTo>
                    <a:pt x="100" y="49"/>
                  </a:lnTo>
                  <a:lnTo>
                    <a:pt x="101" y="49"/>
                  </a:lnTo>
                  <a:lnTo>
                    <a:pt x="102" y="49"/>
                  </a:lnTo>
                  <a:lnTo>
                    <a:pt x="103" y="49"/>
                  </a:lnTo>
                  <a:lnTo>
                    <a:pt x="103" y="47"/>
                  </a:lnTo>
                  <a:lnTo>
                    <a:pt x="104" y="47"/>
                  </a:lnTo>
                  <a:lnTo>
                    <a:pt x="104" y="46"/>
                  </a:lnTo>
                  <a:lnTo>
                    <a:pt x="104" y="45"/>
                  </a:lnTo>
                  <a:lnTo>
                    <a:pt x="106" y="45"/>
                  </a:lnTo>
                  <a:lnTo>
                    <a:pt x="104" y="45"/>
                  </a:lnTo>
                  <a:lnTo>
                    <a:pt x="106" y="45"/>
                  </a:lnTo>
                  <a:lnTo>
                    <a:pt x="106" y="44"/>
                  </a:lnTo>
                  <a:lnTo>
                    <a:pt x="104" y="44"/>
                  </a:lnTo>
                  <a:lnTo>
                    <a:pt x="104" y="43"/>
                  </a:lnTo>
                  <a:lnTo>
                    <a:pt x="104" y="42"/>
                  </a:lnTo>
                  <a:lnTo>
                    <a:pt x="106" y="42"/>
                  </a:lnTo>
                  <a:lnTo>
                    <a:pt x="106" y="41"/>
                  </a:lnTo>
                  <a:lnTo>
                    <a:pt x="107" y="41"/>
                  </a:lnTo>
                  <a:lnTo>
                    <a:pt x="108" y="41"/>
                  </a:lnTo>
                  <a:lnTo>
                    <a:pt x="108" y="39"/>
                  </a:lnTo>
                  <a:lnTo>
                    <a:pt x="107" y="39"/>
                  </a:lnTo>
                  <a:lnTo>
                    <a:pt x="107" y="38"/>
                  </a:lnTo>
                  <a:lnTo>
                    <a:pt x="108" y="38"/>
                  </a:lnTo>
                  <a:lnTo>
                    <a:pt x="108" y="37"/>
                  </a:lnTo>
                  <a:lnTo>
                    <a:pt x="107" y="37"/>
                  </a:lnTo>
                  <a:lnTo>
                    <a:pt x="107" y="36"/>
                  </a:lnTo>
                  <a:lnTo>
                    <a:pt x="107" y="35"/>
                  </a:lnTo>
                  <a:lnTo>
                    <a:pt x="107" y="36"/>
                  </a:lnTo>
                  <a:lnTo>
                    <a:pt x="107" y="35"/>
                  </a:lnTo>
                  <a:lnTo>
                    <a:pt x="108" y="35"/>
                  </a:lnTo>
                  <a:lnTo>
                    <a:pt x="108" y="34"/>
                  </a:lnTo>
                  <a:lnTo>
                    <a:pt x="108" y="33"/>
                  </a:lnTo>
                  <a:lnTo>
                    <a:pt x="109" y="33"/>
                  </a:lnTo>
                  <a:lnTo>
                    <a:pt x="109" y="32"/>
                  </a:lnTo>
                  <a:lnTo>
                    <a:pt x="108" y="32"/>
                  </a:lnTo>
                  <a:lnTo>
                    <a:pt x="107" y="32"/>
                  </a:lnTo>
                  <a:lnTo>
                    <a:pt x="106" y="32"/>
                  </a:lnTo>
                  <a:lnTo>
                    <a:pt x="108" y="28"/>
                  </a:lnTo>
                  <a:lnTo>
                    <a:pt x="112" y="24"/>
                  </a:lnTo>
                  <a:lnTo>
                    <a:pt x="119" y="12"/>
                  </a:lnTo>
                  <a:lnTo>
                    <a:pt x="120" y="12"/>
                  </a:lnTo>
                  <a:lnTo>
                    <a:pt x="121" y="11"/>
                  </a:lnTo>
                  <a:lnTo>
                    <a:pt x="123" y="11"/>
                  </a:lnTo>
                  <a:lnTo>
                    <a:pt x="123" y="10"/>
                  </a:lnTo>
                  <a:lnTo>
                    <a:pt x="124" y="10"/>
                  </a:lnTo>
                  <a:lnTo>
                    <a:pt x="124" y="11"/>
                  </a:lnTo>
                  <a:lnTo>
                    <a:pt x="125" y="11"/>
                  </a:lnTo>
                  <a:lnTo>
                    <a:pt x="125" y="10"/>
                  </a:lnTo>
                  <a:lnTo>
                    <a:pt x="124" y="10"/>
                  </a:lnTo>
                  <a:lnTo>
                    <a:pt x="124" y="9"/>
                  </a:lnTo>
                  <a:lnTo>
                    <a:pt x="125" y="9"/>
                  </a:lnTo>
                  <a:lnTo>
                    <a:pt x="126" y="9"/>
                  </a:lnTo>
                  <a:lnTo>
                    <a:pt x="126" y="8"/>
                  </a:lnTo>
                  <a:lnTo>
                    <a:pt x="127" y="8"/>
                  </a:lnTo>
                  <a:lnTo>
                    <a:pt x="127" y="7"/>
                  </a:lnTo>
                  <a:lnTo>
                    <a:pt x="128" y="7"/>
                  </a:lnTo>
                  <a:lnTo>
                    <a:pt x="129" y="7"/>
                  </a:lnTo>
                  <a:lnTo>
                    <a:pt x="129" y="5"/>
                  </a:lnTo>
                  <a:lnTo>
                    <a:pt x="130" y="5"/>
                  </a:lnTo>
                  <a:lnTo>
                    <a:pt x="130" y="7"/>
                  </a:lnTo>
                  <a:lnTo>
                    <a:pt x="130" y="8"/>
                  </a:lnTo>
                  <a:lnTo>
                    <a:pt x="132" y="8"/>
                  </a:lnTo>
                  <a:lnTo>
                    <a:pt x="133" y="8"/>
                  </a:lnTo>
                  <a:lnTo>
                    <a:pt x="134" y="8"/>
                  </a:lnTo>
                  <a:lnTo>
                    <a:pt x="135" y="7"/>
                  </a:lnTo>
                  <a:lnTo>
                    <a:pt x="136" y="7"/>
                  </a:lnTo>
                  <a:lnTo>
                    <a:pt x="137" y="7"/>
                  </a:lnTo>
                  <a:lnTo>
                    <a:pt x="138" y="7"/>
                  </a:lnTo>
                  <a:lnTo>
                    <a:pt x="138" y="5"/>
                  </a:lnTo>
                  <a:lnTo>
                    <a:pt x="140" y="5"/>
                  </a:lnTo>
                  <a:lnTo>
                    <a:pt x="140" y="4"/>
                  </a:lnTo>
                  <a:lnTo>
                    <a:pt x="141" y="4"/>
                  </a:lnTo>
                  <a:lnTo>
                    <a:pt x="142" y="4"/>
                  </a:lnTo>
                  <a:lnTo>
                    <a:pt x="142" y="3"/>
                  </a:lnTo>
                  <a:lnTo>
                    <a:pt x="143" y="3"/>
                  </a:lnTo>
                  <a:lnTo>
                    <a:pt x="143" y="4"/>
                  </a:lnTo>
                  <a:lnTo>
                    <a:pt x="144" y="4"/>
                  </a:lnTo>
                  <a:lnTo>
                    <a:pt x="144" y="3"/>
                  </a:lnTo>
                  <a:lnTo>
                    <a:pt x="145" y="3"/>
                  </a:lnTo>
                  <a:lnTo>
                    <a:pt x="146" y="3"/>
                  </a:lnTo>
                  <a:lnTo>
                    <a:pt x="147" y="3"/>
                  </a:lnTo>
                  <a:lnTo>
                    <a:pt x="149" y="3"/>
                  </a:lnTo>
                  <a:lnTo>
                    <a:pt x="150" y="3"/>
                  </a:lnTo>
                  <a:lnTo>
                    <a:pt x="150" y="2"/>
                  </a:lnTo>
                  <a:lnTo>
                    <a:pt x="151" y="2"/>
                  </a:lnTo>
                  <a:lnTo>
                    <a:pt x="152" y="2"/>
                  </a:lnTo>
                  <a:lnTo>
                    <a:pt x="153" y="2"/>
                  </a:lnTo>
                  <a:lnTo>
                    <a:pt x="153" y="1"/>
                  </a:lnTo>
                  <a:lnTo>
                    <a:pt x="154" y="1"/>
                  </a:lnTo>
                  <a:lnTo>
                    <a:pt x="155" y="1"/>
                  </a:lnTo>
                  <a:lnTo>
                    <a:pt x="155" y="0"/>
                  </a:lnTo>
                  <a:lnTo>
                    <a:pt x="157" y="0"/>
                  </a:lnTo>
                  <a:lnTo>
                    <a:pt x="158" y="0"/>
                  </a:lnTo>
                  <a:lnTo>
                    <a:pt x="159" y="0"/>
                  </a:lnTo>
                  <a:lnTo>
                    <a:pt x="160" y="0"/>
                  </a:lnTo>
                  <a:lnTo>
                    <a:pt x="161" y="0"/>
                  </a:lnTo>
                  <a:lnTo>
                    <a:pt x="162" y="0"/>
                  </a:lnTo>
                  <a:lnTo>
                    <a:pt x="163" y="0"/>
                  </a:lnTo>
                  <a:lnTo>
                    <a:pt x="163" y="1"/>
                  </a:lnTo>
                  <a:lnTo>
                    <a:pt x="165" y="1"/>
                  </a:lnTo>
                  <a:lnTo>
                    <a:pt x="165" y="2"/>
                  </a:lnTo>
                  <a:lnTo>
                    <a:pt x="165" y="3"/>
                  </a:lnTo>
                  <a:lnTo>
                    <a:pt x="166" y="3"/>
                  </a:lnTo>
                  <a:lnTo>
                    <a:pt x="167" y="3"/>
                  </a:lnTo>
                  <a:lnTo>
                    <a:pt x="168" y="3"/>
                  </a:lnTo>
                  <a:lnTo>
                    <a:pt x="168" y="4"/>
                  </a:lnTo>
                  <a:lnTo>
                    <a:pt x="169" y="4"/>
                  </a:lnTo>
                  <a:lnTo>
                    <a:pt x="170" y="5"/>
                  </a:lnTo>
                  <a:lnTo>
                    <a:pt x="171" y="5"/>
                  </a:lnTo>
                  <a:lnTo>
                    <a:pt x="171" y="7"/>
                  </a:lnTo>
                  <a:lnTo>
                    <a:pt x="172" y="7"/>
                  </a:lnTo>
                  <a:lnTo>
                    <a:pt x="172" y="8"/>
                  </a:lnTo>
                  <a:lnTo>
                    <a:pt x="174" y="8"/>
                  </a:lnTo>
                  <a:lnTo>
                    <a:pt x="174" y="9"/>
                  </a:lnTo>
                  <a:lnTo>
                    <a:pt x="175" y="9"/>
                  </a:lnTo>
                  <a:lnTo>
                    <a:pt x="175" y="10"/>
                  </a:lnTo>
                  <a:lnTo>
                    <a:pt x="175" y="9"/>
                  </a:lnTo>
                  <a:lnTo>
                    <a:pt x="175" y="10"/>
                  </a:lnTo>
                  <a:lnTo>
                    <a:pt x="176" y="10"/>
                  </a:lnTo>
                  <a:lnTo>
                    <a:pt x="176" y="11"/>
                  </a:lnTo>
                  <a:lnTo>
                    <a:pt x="177" y="11"/>
                  </a:lnTo>
                  <a:lnTo>
                    <a:pt x="177" y="10"/>
                  </a:lnTo>
                  <a:lnTo>
                    <a:pt x="178" y="10"/>
                  </a:lnTo>
                  <a:lnTo>
                    <a:pt x="179" y="10"/>
                  </a:lnTo>
                  <a:lnTo>
                    <a:pt x="180" y="10"/>
                  </a:lnTo>
                  <a:lnTo>
                    <a:pt x="180" y="12"/>
                  </a:lnTo>
                  <a:lnTo>
                    <a:pt x="180" y="15"/>
                  </a:lnTo>
                  <a:lnTo>
                    <a:pt x="179" y="17"/>
                  </a:lnTo>
                  <a:lnTo>
                    <a:pt x="179" y="21"/>
                  </a:lnTo>
                  <a:lnTo>
                    <a:pt x="178" y="22"/>
                  </a:lnTo>
                  <a:lnTo>
                    <a:pt x="178" y="25"/>
                  </a:lnTo>
                  <a:lnTo>
                    <a:pt x="178" y="26"/>
                  </a:lnTo>
                  <a:lnTo>
                    <a:pt x="178" y="28"/>
                  </a:lnTo>
                  <a:lnTo>
                    <a:pt x="179" y="30"/>
                  </a:lnTo>
                  <a:lnTo>
                    <a:pt x="180" y="37"/>
                  </a:lnTo>
                  <a:lnTo>
                    <a:pt x="183" y="45"/>
                  </a:lnTo>
                  <a:lnTo>
                    <a:pt x="183" y="46"/>
                  </a:lnTo>
                  <a:lnTo>
                    <a:pt x="184" y="49"/>
                  </a:lnTo>
                  <a:lnTo>
                    <a:pt x="184" y="50"/>
                  </a:lnTo>
                  <a:lnTo>
                    <a:pt x="186" y="59"/>
                  </a:lnTo>
                  <a:lnTo>
                    <a:pt x="186" y="60"/>
                  </a:lnTo>
                  <a:lnTo>
                    <a:pt x="186" y="61"/>
                  </a:lnTo>
                  <a:lnTo>
                    <a:pt x="172" y="66"/>
                  </a:lnTo>
                  <a:lnTo>
                    <a:pt x="166" y="68"/>
                  </a:lnTo>
                  <a:lnTo>
                    <a:pt x="163" y="69"/>
                  </a:lnTo>
                  <a:lnTo>
                    <a:pt x="162" y="69"/>
                  </a:lnTo>
                  <a:lnTo>
                    <a:pt x="159" y="70"/>
                  </a:lnTo>
                  <a:lnTo>
                    <a:pt x="154" y="72"/>
                  </a:lnTo>
                  <a:lnTo>
                    <a:pt x="152" y="72"/>
                  </a:lnTo>
                  <a:lnTo>
                    <a:pt x="150" y="74"/>
                  </a:lnTo>
                  <a:lnTo>
                    <a:pt x="149" y="74"/>
                  </a:lnTo>
                  <a:lnTo>
                    <a:pt x="149" y="75"/>
                  </a:lnTo>
                  <a:lnTo>
                    <a:pt x="147" y="75"/>
                  </a:lnTo>
                  <a:lnTo>
                    <a:pt x="147" y="76"/>
                  </a:lnTo>
                  <a:lnTo>
                    <a:pt x="146" y="78"/>
                  </a:lnTo>
                  <a:lnTo>
                    <a:pt x="144" y="81"/>
                  </a:lnTo>
                  <a:lnTo>
                    <a:pt x="143" y="84"/>
                  </a:lnTo>
                  <a:lnTo>
                    <a:pt x="142" y="86"/>
                  </a:lnTo>
                  <a:lnTo>
                    <a:pt x="141" y="88"/>
                  </a:lnTo>
                  <a:lnTo>
                    <a:pt x="140" y="91"/>
                  </a:lnTo>
                  <a:lnTo>
                    <a:pt x="138" y="92"/>
                  </a:lnTo>
                  <a:lnTo>
                    <a:pt x="141" y="93"/>
                  </a:lnTo>
                  <a:lnTo>
                    <a:pt x="144" y="93"/>
                  </a:lnTo>
                  <a:lnTo>
                    <a:pt x="146" y="94"/>
                  </a:lnTo>
                  <a:lnTo>
                    <a:pt x="147" y="94"/>
                  </a:lnTo>
                  <a:lnTo>
                    <a:pt x="149" y="94"/>
                  </a:lnTo>
                  <a:lnTo>
                    <a:pt x="151" y="94"/>
                  </a:lnTo>
                  <a:lnTo>
                    <a:pt x="152" y="94"/>
                  </a:lnTo>
                  <a:lnTo>
                    <a:pt x="153" y="94"/>
                  </a:lnTo>
                  <a:lnTo>
                    <a:pt x="160" y="93"/>
                  </a:lnTo>
                  <a:lnTo>
                    <a:pt x="161" y="93"/>
                  </a:lnTo>
                  <a:lnTo>
                    <a:pt x="166" y="92"/>
                  </a:lnTo>
                  <a:lnTo>
                    <a:pt x="167" y="92"/>
                  </a:lnTo>
                  <a:lnTo>
                    <a:pt x="168" y="91"/>
                  </a:lnTo>
                  <a:lnTo>
                    <a:pt x="169" y="91"/>
                  </a:lnTo>
                  <a:lnTo>
                    <a:pt x="170" y="89"/>
                  </a:lnTo>
                  <a:lnTo>
                    <a:pt x="171" y="88"/>
                  </a:lnTo>
                  <a:lnTo>
                    <a:pt x="174" y="87"/>
                  </a:lnTo>
                  <a:lnTo>
                    <a:pt x="176" y="85"/>
                  </a:lnTo>
                  <a:lnTo>
                    <a:pt x="177" y="85"/>
                  </a:lnTo>
                  <a:lnTo>
                    <a:pt x="177" y="84"/>
                  </a:lnTo>
                  <a:lnTo>
                    <a:pt x="178" y="84"/>
                  </a:lnTo>
                  <a:lnTo>
                    <a:pt x="179" y="83"/>
                  </a:lnTo>
                  <a:lnTo>
                    <a:pt x="182" y="81"/>
                  </a:lnTo>
                  <a:lnTo>
                    <a:pt x="188" y="78"/>
                  </a:lnTo>
                  <a:lnTo>
                    <a:pt x="189" y="78"/>
                  </a:lnTo>
                  <a:lnTo>
                    <a:pt x="189" y="77"/>
                  </a:lnTo>
                  <a:lnTo>
                    <a:pt x="191" y="77"/>
                  </a:lnTo>
                  <a:lnTo>
                    <a:pt x="193" y="76"/>
                  </a:lnTo>
                  <a:lnTo>
                    <a:pt x="194" y="75"/>
                  </a:lnTo>
                  <a:lnTo>
                    <a:pt x="195" y="75"/>
                  </a:lnTo>
                  <a:lnTo>
                    <a:pt x="196" y="75"/>
                  </a:lnTo>
                  <a:lnTo>
                    <a:pt x="197" y="75"/>
                  </a:lnTo>
                  <a:lnTo>
                    <a:pt x="202" y="75"/>
                  </a:lnTo>
                  <a:lnTo>
                    <a:pt x="204" y="75"/>
                  </a:lnTo>
                  <a:lnTo>
                    <a:pt x="206" y="75"/>
                  </a:lnTo>
                  <a:lnTo>
                    <a:pt x="208" y="76"/>
                  </a:lnTo>
                  <a:lnTo>
                    <a:pt x="211" y="76"/>
                  </a:lnTo>
                  <a:lnTo>
                    <a:pt x="212" y="76"/>
                  </a:lnTo>
                  <a:lnTo>
                    <a:pt x="212" y="77"/>
                  </a:lnTo>
                  <a:lnTo>
                    <a:pt x="213" y="77"/>
                  </a:lnTo>
                  <a:lnTo>
                    <a:pt x="217" y="77"/>
                  </a:lnTo>
                  <a:lnTo>
                    <a:pt x="222" y="78"/>
                  </a:lnTo>
                  <a:lnTo>
                    <a:pt x="223" y="78"/>
                  </a:lnTo>
                  <a:lnTo>
                    <a:pt x="226" y="78"/>
                  </a:lnTo>
                  <a:lnTo>
                    <a:pt x="235" y="81"/>
                  </a:lnTo>
                  <a:lnTo>
                    <a:pt x="236" y="81"/>
                  </a:lnTo>
                  <a:lnTo>
                    <a:pt x="239" y="83"/>
                  </a:lnTo>
                  <a:lnTo>
                    <a:pt x="240" y="84"/>
                  </a:lnTo>
                  <a:lnTo>
                    <a:pt x="242" y="84"/>
                  </a:lnTo>
                  <a:lnTo>
                    <a:pt x="244" y="85"/>
                  </a:lnTo>
                  <a:lnTo>
                    <a:pt x="246" y="85"/>
                  </a:lnTo>
                  <a:lnTo>
                    <a:pt x="252" y="87"/>
                  </a:lnTo>
                  <a:lnTo>
                    <a:pt x="258" y="88"/>
                  </a:lnTo>
                  <a:lnTo>
                    <a:pt x="262" y="91"/>
                  </a:lnTo>
                  <a:lnTo>
                    <a:pt x="264" y="92"/>
                  </a:lnTo>
                  <a:lnTo>
                    <a:pt x="269" y="93"/>
                  </a:lnTo>
                  <a:lnTo>
                    <a:pt x="268" y="94"/>
                  </a:lnTo>
                  <a:lnTo>
                    <a:pt x="265" y="100"/>
                  </a:lnTo>
                  <a:lnTo>
                    <a:pt x="264" y="102"/>
                  </a:lnTo>
                  <a:lnTo>
                    <a:pt x="263" y="103"/>
                  </a:lnTo>
                  <a:lnTo>
                    <a:pt x="262" y="109"/>
                  </a:lnTo>
                  <a:lnTo>
                    <a:pt x="261" y="109"/>
                  </a:lnTo>
                  <a:lnTo>
                    <a:pt x="261" y="110"/>
                  </a:lnTo>
                  <a:lnTo>
                    <a:pt x="260" y="110"/>
                  </a:lnTo>
                  <a:lnTo>
                    <a:pt x="255" y="109"/>
                  </a:lnTo>
                  <a:lnTo>
                    <a:pt x="253" y="108"/>
                  </a:lnTo>
                  <a:lnTo>
                    <a:pt x="252" y="108"/>
                  </a:lnTo>
                  <a:lnTo>
                    <a:pt x="251" y="108"/>
                  </a:lnTo>
                  <a:lnTo>
                    <a:pt x="250" y="109"/>
                  </a:lnTo>
                  <a:lnTo>
                    <a:pt x="248" y="113"/>
                  </a:lnTo>
                  <a:lnTo>
                    <a:pt x="248" y="115"/>
                  </a:lnTo>
                  <a:lnTo>
                    <a:pt x="246" y="121"/>
                  </a:lnTo>
                  <a:lnTo>
                    <a:pt x="246" y="122"/>
                  </a:lnTo>
                  <a:lnTo>
                    <a:pt x="245" y="122"/>
                  </a:lnTo>
                  <a:lnTo>
                    <a:pt x="245" y="123"/>
                  </a:lnTo>
                  <a:lnTo>
                    <a:pt x="244" y="123"/>
                  </a:lnTo>
                  <a:lnTo>
                    <a:pt x="243" y="125"/>
                  </a:lnTo>
                  <a:lnTo>
                    <a:pt x="242" y="125"/>
                  </a:lnTo>
                  <a:lnTo>
                    <a:pt x="240" y="126"/>
                  </a:lnTo>
                  <a:lnTo>
                    <a:pt x="239" y="127"/>
                  </a:lnTo>
                  <a:lnTo>
                    <a:pt x="238" y="128"/>
                  </a:lnTo>
                  <a:lnTo>
                    <a:pt x="236" y="129"/>
                  </a:lnTo>
                  <a:lnTo>
                    <a:pt x="236" y="130"/>
                  </a:lnTo>
                  <a:lnTo>
                    <a:pt x="235" y="130"/>
                  </a:lnTo>
                  <a:lnTo>
                    <a:pt x="235" y="131"/>
                  </a:lnTo>
                  <a:lnTo>
                    <a:pt x="236" y="133"/>
                  </a:lnTo>
                  <a:lnTo>
                    <a:pt x="236" y="134"/>
                  </a:lnTo>
                  <a:lnTo>
                    <a:pt x="237" y="134"/>
                  </a:lnTo>
                  <a:lnTo>
                    <a:pt x="237" y="135"/>
                  </a:lnTo>
                  <a:lnTo>
                    <a:pt x="237" y="136"/>
                  </a:lnTo>
                  <a:lnTo>
                    <a:pt x="236" y="137"/>
                  </a:lnTo>
                  <a:lnTo>
                    <a:pt x="236" y="139"/>
                  </a:lnTo>
                  <a:lnTo>
                    <a:pt x="236" y="140"/>
                  </a:lnTo>
                  <a:lnTo>
                    <a:pt x="236" y="142"/>
                  </a:lnTo>
                  <a:lnTo>
                    <a:pt x="236" y="144"/>
                  </a:lnTo>
                  <a:lnTo>
                    <a:pt x="236" y="146"/>
                  </a:lnTo>
                  <a:lnTo>
                    <a:pt x="236" y="147"/>
                  </a:lnTo>
                  <a:lnTo>
                    <a:pt x="236" y="148"/>
                  </a:lnTo>
                  <a:lnTo>
                    <a:pt x="236" y="150"/>
                  </a:lnTo>
                  <a:lnTo>
                    <a:pt x="237" y="151"/>
                  </a:lnTo>
                  <a:lnTo>
                    <a:pt x="237" y="152"/>
                  </a:lnTo>
                  <a:lnTo>
                    <a:pt x="237" y="153"/>
                  </a:lnTo>
                  <a:lnTo>
                    <a:pt x="236" y="154"/>
                  </a:lnTo>
                  <a:lnTo>
                    <a:pt x="236" y="155"/>
                  </a:lnTo>
                  <a:lnTo>
                    <a:pt x="236" y="156"/>
                  </a:lnTo>
                  <a:lnTo>
                    <a:pt x="236" y="157"/>
                  </a:lnTo>
                  <a:lnTo>
                    <a:pt x="236" y="159"/>
                  </a:lnTo>
                  <a:lnTo>
                    <a:pt x="236" y="160"/>
                  </a:lnTo>
                  <a:lnTo>
                    <a:pt x="236" y="161"/>
                  </a:lnTo>
                  <a:lnTo>
                    <a:pt x="236" y="162"/>
                  </a:lnTo>
                  <a:lnTo>
                    <a:pt x="235" y="163"/>
                  </a:lnTo>
                  <a:lnTo>
                    <a:pt x="235" y="165"/>
                  </a:lnTo>
                  <a:lnTo>
                    <a:pt x="234" y="168"/>
                  </a:lnTo>
                  <a:lnTo>
                    <a:pt x="233" y="170"/>
                  </a:lnTo>
                  <a:lnTo>
                    <a:pt x="233" y="172"/>
                  </a:lnTo>
                  <a:lnTo>
                    <a:pt x="233" y="173"/>
                  </a:lnTo>
                  <a:lnTo>
                    <a:pt x="231" y="174"/>
                  </a:lnTo>
                  <a:lnTo>
                    <a:pt x="231" y="177"/>
                  </a:lnTo>
                  <a:lnTo>
                    <a:pt x="230" y="178"/>
                  </a:lnTo>
                  <a:lnTo>
                    <a:pt x="230" y="179"/>
                  </a:lnTo>
                  <a:lnTo>
                    <a:pt x="227" y="188"/>
                  </a:lnTo>
                  <a:lnTo>
                    <a:pt x="227" y="189"/>
                  </a:lnTo>
                  <a:lnTo>
                    <a:pt x="226" y="190"/>
                  </a:lnTo>
                  <a:lnTo>
                    <a:pt x="225" y="196"/>
                  </a:lnTo>
                  <a:lnTo>
                    <a:pt x="222" y="202"/>
                  </a:lnTo>
                  <a:lnTo>
                    <a:pt x="222" y="203"/>
                  </a:lnTo>
                  <a:lnTo>
                    <a:pt x="221" y="206"/>
                  </a:lnTo>
                  <a:lnTo>
                    <a:pt x="221" y="207"/>
                  </a:lnTo>
                  <a:lnTo>
                    <a:pt x="221" y="210"/>
                  </a:lnTo>
                  <a:lnTo>
                    <a:pt x="220" y="211"/>
                  </a:lnTo>
                  <a:lnTo>
                    <a:pt x="220" y="212"/>
                  </a:lnTo>
                  <a:lnTo>
                    <a:pt x="220" y="214"/>
                  </a:lnTo>
                  <a:lnTo>
                    <a:pt x="220" y="215"/>
                  </a:lnTo>
                  <a:lnTo>
                    <a:pt x="219" y="219"/>
                  </a:lnTo>
                  <a:lnTo>
                    <a:pt x="219" y="220"/>
                  </a:lnTo>
                  <a:lnTo>
                    <a:pt x="218" y="220"/>
                  </a:lnTo>
                  <a:lnTo>
                    <a:pt x="217" y="221"/>
                  </a:lnTo>
                  <a:lnTo>
                    <a:pt x="217" y="222"/>
                  </a:lnTo>
                  <a:lnTo>
                    <a:pt x="216" y="224"/>
                  </a:lnTo>
                  <a:lnTo>
                    <a:pt x="214" y="226"/>
                  </a:lnTo>
                  <a:lnTo>
                    <a:pt x="214" y="227"/>
                  </a:lnTo>
                  <a:lnTo>
                    <a:pt x="212" y="231"/>
                  </a:lnTo>
                  <a:lnTo>
                    <a:pt x="213" y="231"/>
                  </a:lnTo>
                  <a:lnTo>
                    <a:pt x="213" y="232"/>
                  </a:lnTo>
                  <a:lnTo>
                    <a:pt x="214" y="233"/>
                  </a:lnTo>
                  <a:lnTo>
                    <a:pt x="216" y="235"/>
                  </a:lnTo>
                  <a:lnTo>
                    <a:pt x="217" y="236"/>
                  </a:lnTo>
                  <a:lnTo>
                    <a:pt x="217" y="237"/>
                  </a:lnTo>
                  <a:lnTo>
                    <a:pt x="218" y="238"/>
                  </a:lnTo>
                  <a:lnTo>
                    <a:pt x="218" y="239"/>
                  </a:lnTo>
                  <a:lnTo>
                    <a:pt x="219" y="239"/>
                  </a:lnTo>
                  <a:lnTo>
                    <a:pt x="219" y="240"/>
                  </a:lnTo>
                  <a:lnTo>
                    <a:pt x="220" y="241"/>
                  </a:lnTo>
                  <a:lnTo>
                    <a:pt x="220" y="243"/>
                  </a:lnTo>
                  <a:lnTo>
                    <a:pt x="220" y="244"/>
                  </a:lnTo>
                  <a:lnTo>
                    <a:pt x="221" y="244"/>
                  </a:lnTo>
                  <a:lnTo>
                    <a:pt x="221" y="245"/>
                  </a:lnTo>
                  <a:lnTo>
                    <a:pt x="221" y="246"/>
                  </a:lnTo>
                  <a:lnTo>
                    <a:pt x="222" y="246"/>
                  </a:lnTo>
                  <a:lnTo>
                    <a:pt x="222" y="247"/>
                  </a:lnTo>
                  <a:lnTo>
                    <a:pt x="222" y="248"/>
                  </a:lnTo>
                  <a:lnTo>
                    <a:pt x="223" y="249"/>
                  </a:lnTo>
                  <a:lnTo>
                    <a:pt x="223" y="250"/>
                  </a:lnTo>
                  <a:lnTo>
                    <a:pt x="223" y="252"/>
                  </a:lnTo>
                  <a:lnTo>
                    <a:pt x="223" y="253"/>
                  </a:lnTo>
                  <a:lnTo>
                    <a:pt x="223" y="254"/>
                  </a:lnTo>
                  <a:lnTo>
                    <a:pt x="225" y="255"/>
                  </a:lnTo>
                  <a:lnTo>
                    <a:pt x="225" y="256"/>
                  </a:lnTo>
                  <a:lnTo>
                    <a:pt x="225" y="258"/>
                  </a:lnTo>
                  <a:lnTo>
                    <a:pt x="225" y="261"/>
                  </a:lnTo>
                  <a:lnTo>
                    <a:pt x="226" y="263"/>
                  </a:lnTo>
                  <a:lnTo>
                    <a:pt x="226" y="262"/>
                  </a:lnTo>
                  <a:lnTo>
                    <a:pt x="227" y="262"/>
                  </a:lnTo>
                  <a:lnTo>
                    <a:pt x="227" y="261"/>
                  </a:lnTo>
                  <a:lnTo>
                    <a:pt x="228" y="261"/>
                  </a:lnTo>
                  <a:lnTo>
                    <a:pt x="230" y="261"/>
                  </a:lnTo>
                  <a:lnTo>
                    <a:pt x="231" y="261"/>
                  </a:lnTo>
                  <a:lnTo>
                    <a:pt x="231" y="260"/>
                  </a:lnTo>
                  <a:lnTo>
                    <a:pt x="234" y="260"/>
                  </a:lnTo>
                  <a:lnTo>
                    <a:pt x="236" y="260"/>
                  </a:lnTo>
                  <a:lnTo>
                    <a:pt x="237" y="260"/>
                  </a:lnTo>
                  <a:lnTo>
                    <a:pt x="238" y="260"/>
                  </a:lnTo>
                  <a:lnTo>
                    <a:pt x="240" y="260"/>
                  </a:lnTo>
                  <a:lnTo>
                    <a:pt x="242" y="260"/>
                  </a:lnTo>
                  <a:lnTo>
                    <a:pt x="243" y="260"/>
                  </a:lnTo>
                  <a:lnTo>
                    <a:pt x="244" y="260"/>
                  </a:lnTo>
                  <a:lnTo>
                    <a:pt x="245" y="260"/>
                  </a:lnTo>
                  <a:lnTo>
                    <a:pt x="246" y="260"/>
                  </a:lnTo>
                  <a:lnTo>
                    <a:pt x="247" y="258"/>
                  </a:lnTo>
                  <a:lnTo>
                    <a:pt x="248" y="258"/>
                  </a:lnTo>
                  <a:lnTo>
                    <a:pt x="251" y="258"/>
                  </a:lnTo>
                  <a:lnTo>
                    <a:pt x="256" y="257"/>
                  </a:lnTo>
                  <a:lnTo>
                    <a:pt x="260" y="256"/>
                  </a:lnTo>
                  <a:lnTo>
                    <a:pt x="261" y="256"/>
                  </a:lnTo>
                  <a:lnTo>
                    <a:pt x="262" y="255"/>
                  </a:lnTo>
                  <a:lnTo>
                    <a:pt x="263" y="255"/>
                  </a:lnTo>
                  <a:lnTo>
                    <a:pt x="265" y="254"/>
                  </a:lnTo>
                  <a:lnTo>
                    <a:pt x="267" y="253"/>
                  </a:lnTo>
                  <a:lnTo>
                    <a:pt x="268" y="252"/>
                  </a:lnTo>
                  <a:lnTo>
                    <a:pt x="269" y="252"/>
                  </a:lnTo>
                  <a:lnTo>
                    <a:pt x="271" y="250"/>
                  </a:lnTo>
                  <a:lnTo>
                    <a:pt x="272" y="250"/>
                  </a:lnTo>
                  <a:lnTo>
                    <a:pt x="272" y="249"/>
                  </a:lnTo>
                  <a:lnTo>
                    <a:pt x="273" y="249"/>
                  </a:lnTo>
                  <a:lnTo>
                    <a:pt x="276" y="248"/>
                  </a:lnTo>
                  <a:lnTo>
                    <a:pt x="278" y="247"/>
                  </a:lnTo>
                  <a:lnTo>
                    <a:pt x="279" y="246"/>
                  </a:lnTo>
                  <a:lnTo>
                    <a:pt x="280" y="245"/>
                  </a:lnTo>
                  <a:lnTo>
                    <a:pt x="281" y="245"/>
                  </a:lnTo>
                  <a:lnTo>
                    <a:pt x="282" y="245"/>
                  </a:lnTo>
                  <a:lnTo>
                    <a:pt x="285" y="244"/>
                  </a:lnTo>
                  <a:lnTo>
                    <a:pt x="286" y="243"/>
                  </a:lnTo>
                  <a:lnTo>
                    <a:pt x="286" y="244"/>
                  </a:lnTo>
                  <a:lnTo>
                    <a:pt x="286" y="246"/>
                  </a:lnTo>
                  <a:lnTo>
                    <a:pt x="286" y="247"/>
                  </a:lnTo>
                  <a:lnTo>
                    <a:pt x="285" y="248"/>
                  </a:lnTo>
                  <a:lnTo>
                    <a:pt x="285" y="249"/>
                  </a:lnTo>
                  <a:lnTo>
                    <a:pt x="285" y="252"/>
                  </a:lnTo>
                  <a:lnTo>
                    <a:pt x="285" y="253"/>
                  </a:lnTo>
                  <a:lnTo>
                    <a:pt x="285" y="254"/>
                  </a:lnTo>
                  <a:lnTo>
                    <a:pt x="285" y="255"/>
                  </a:lnTo>
                  <a:lnTo>
                    <a:pt x="284" y="257"/>
                  </a:lnTo>
                  <a:lnTo>
                    <a:pt x="284" y="258"/>
                  </a:lnTo>
                  <a:lnTo>
                    <a:pt x="282" y="260"/>
                  </a:lnTo>
                  <a:lnTo>
                    <a:pt x="282" y="261"/>
                  </a:lnTo>
                  <a:lnTo>
                    <a:pt x="282" y="263"/>
                  </a:lnTo>
                  <a:lnTo>
                    <a:pt x="281" y="268"/>
                  </a:lnTo>
                  <a:lnTo>
                    <a:pt x="281" y="269"/>
                  </a:lnTo>
                  <a:lnTo>
                    <a:pt x="281" y="272"/>
                  </a:lnTo>
                  <a:lnTo>
                    <a:pt x="288" y="272"/>
                  </a:lnTo>
                  <a:lnTo>
                    <a:pt x="295" y="273"/>
                  </a:lnTo>
                  <a:lnTo>
                    <a:pt x="298" y="277"/>
                  </a:lnTo>
                  <a:lnTo>
                    <a:pt x="306" y="287"/>
                  </a:lnTo>
                  <a:lnTo>
                    <a:pt x="314" y="277"/>
                  </a:lnTo>
                  <a:lnTo>
                    <a:pt x="326" y="282"/>
                  </a:lnTo>
                  <a:lnTo>
                    <a:pt x="334" y="300"/>
                  </a:lnTo>
                  <a:lnTo>
                    <a:pt x="335" y="311"/>
                  </a:lnTo>
                  <a:lnTo>
                    <a:pt x="314" y="313"/>
                  </a:lnTo>
                  <a:lnTo>
                    <a:pt x="313" y="313"/>
                  </a:lnTo>
                  <a:lnTo>
                    <a:pt x="312" y="313"/>
                  </a:lnTo>
                  <a:lnTo>
                    <a:pt x="303" y="315"/>
                  </a:lnTo>
                  <a:lnTo>
                    <a:pt x="298" y="316"/>
                  </a:lnTo>
                  <a:lnTo>
                    <a:pt x="295" y="320"/>
                  </a:lnTo>
                  <a:lnTo>
                    <a:pt x="293" y="322"/>
                  </a:lnTo>
                  <a:lnTo>
                    <a:pt x="292" y="322"/>
                  </a:lnTo>
                  <a:lnTo>
                    <a:pt x="292" y="323"/>
                  </a:lnTo>
                  <a:lnTo>
                    <a:pt x="290" y="323"/>
                  </a:lnTo>
                  <a:lnTo>
                    <a:pt x="290" y="324"/>
                  </a:lnTo>
                  <a:lnTo>
                    <a:pt x="292" y="327"/>
                  </a:lnTo>
                  <a:lnTo>
                    <a:pt x="292" y="328"/>
                  </a:lnTo>
                  <a:lnTo>
                    <a:pt x="293" y="329"/>
                  </a:lnTo>
                  <a:lnTo>
                    <a:pt x="293" y="332"/>
                  </a:lnTo>
                  <a:lnTo>
                    <a:pt x="294" y="334"/>
                  </a:lnTo>
                  <a:lnTo>
                    <a:pt x="295" y="345"/>
                  </a:lnTo>
                  <a:lnTo>
                    <a:pt x="295" y="346"/>
                  </a:lnTo>
                  <a:lnTo>
                    <a:pt x="296" y="347"/>
                  </a:lnTo>
                  <a:lnTo>
                    <a:pt x="296" y="349"/>
                  </a:lnTo>
                  <a:lnTo>
                    <a:pt x="296" y="353"/>
                  </a:lnTo>
                  <a:lnTo>
                    <a:pt x="297" y="354"/>
                  </a:lnTo>
                  <a:lnTo>
                    <a:pt x="297" y="355"/>
                  </a:lnTo>
                  <a:lnTo>
                    <a:pt x="298" y="356"/>
                  </a:lnTo>
                  <a:lnTo>
                    <a:pt x="298" y="357"/>
                  </a:lnTo>
                  <a:lnTo>
                    <a:pt x="301" y="358"/>
                  </a:lnTo>
                  <a:lnTo>
                    <a:pt x="301" y="359"/>
                  </a:lnTo>
                  <a:lnTo>
                    <a:pt x="304" y="361"/>
                  </a:lnTo>
                  <a:lnTo>
                    <a:pt x="305" y="362"/>
                  </a:lnTo>
                  <a:lnTo>
                    <a:pt x="305" y="363"/>
                  </a:lnTo>
                  <a:lnTo>
                    <a:pt x="306" y="363"/>
                  </a:lnTo>
                  <a:lnTo>
                    <a:pt x="306" y="364"/>
                  </a:lnTo>
                  <a:lnTo>
                    <a:pt x="307" y="364"/>
                  </a:lnTo>
                  <a:lnTo>
                    <a:pt x="307" y="365"/>
                  </a:lnTo>
                  <a:lnTo>
                    <a:pt x="307" y="366"/>
                  </a:lnTo>
                  <a:lnTo>
                    <a:pt x="306" y="366"/>
                  </a:lnTo>
                  <a:lnTo>
                    <a:pt x="305" y="367"/>
                  </a:lnTo>
                  <a:lnTo>
                    <a:pt x="304" y="368"/>
                  </a:lnTo>
                  <a:lnTo>
                    <a:pt x="301" y="372"/>
                  </a:lnTo>
                  <a:lnTo>
                    <a:pt x="301" y="373"/>
                  </a:lnTo>
                  <a:lnTo>
                    <a:pt x="299" y="373"/>
                  </a:lnTo>
                  <a:lnTo>
                    <a:pt x="297" y="375"/>
                  </a:lnTo>
                  <a:lnTo>
                    <a:pt x="295" y="378"/>
                  </a:lnTo>
                  <a:lnTo>
                    <a:pt x="294" y="379"/>
                  </a:lnTo>
                  <a:lnTo>
                    <a:pt x="293" y="380"/>
                  </a:lnTo>
                  <a:lnTo>
                    <a:pt x="292" y="381"/>
                  </a:lnTo>
                  <a:lnTo>
                    <a:pt x="290" y="381"/>
                  </a:lnTo>
                  <a:lnTo>
                    <a:pt x="289" y="383"/>
                  </a:lnTo>
                  <a:lnTo>
                    <a:pt x="288" y="383"/>
                  </a:lnTo>
                  <a:lnTo>
                    <a:pt x="286" y="384"/>
                  </a:lnTo>
                  <a:lnTo>
                    <a:pt x="286" y="386"/>
                  </a:lnTo>
                  <a:lnTo>
                    <a:pt x="285" y="386"/>
                  </a:lnTo>
                  <a:lnTo>
                    <a:pt x="284" y="387"/>
                  </a:lnTo>
                  <a:lnTo>
                    <a:pt x="282" y="388"/>
                  </a:lnTo>
                  <a:lnTo>
                    <a:pt x="281" y="389"/>
                  </a:lnTo>
                  <a:lnTo>
                    <a:pt x="280" y="390"/>
                  </a:lnTo>
                  <a:lnTo>
                    <a:pt x="279" y="391"/>
                  </a:lnTo>
                  <a:lnTo>
                    <a:pt x="278" y="391"/>
                  </a:lnTo>
                  <a:lnTo>
                    <a:pt x="278" y="392"/>
                  </a:lnTo>
                  <a:lnTo>
                    <a:pt x="277" y="393"/>
                  </a:lnTo>
                  <a:lnTo>
                    <a:pt x="276" y="395"/>
                  </a:lnTo>
                  <a:lnTo>
                    <a:pt x="273" y="397"/>
                  </a:lnTo>
                  <a:lnTo>
                    <a:pt x="272" y="398"/>
                  </a:lnTo>
                  <a:lnTo>
                    <a:pt x="271" y="400"/>
                  </a:lnTo>
                  <a:lnTo>
                    <a:pt x="270" y="401"/>
                  </a:lnTo>
                  <a:lnTo>
                    <a:pt x="269" y="403"/>
                  </a:lnTo>
                  <a:lnTo>
                    <a:pt x="267" y="405"/>
                  </a:lnTo>
                  <a:lnTo>
                    <a:pt x="262" y="401"/>
                  </a:lnTo>
                  <a:lnTo>
                    <a:pt x="262" y="400"/>
                  </a:lnTo>
                  <a:lnTo>
                    <a:pt x="261" y="400"/>
                  </a:lnTo>
                  <a:lnTo>
                    <a:pt x="261" y="399"/>
                  </a:lnTo>
                  <a:lnTo>
                    <a:pt x="260" y="399"/>
                  </a:lnTo>
                  <a:lnTo>
                    <a:pt x="258" y="401"/>
                  </a:lnTo>
                  <a:lnTo>
                    <a:pt x="253" y="406"/>
                  </a:lnTo>
                  <a:lnTo>
                    <a:pt x="251" y="407"/>
                  </a:lnTo>
                  <a:lnTo>
                    <a:pt x="251" y="408"/>
                  </a:lnTo>
                  <a:lnTo>
                    <a:pt x="247" y="410"/>
                  </a:lnTo>
                  <a:lnTo>
                    <a:pt x="246" y="412"/>
                  </a:lnTo>
                  <a:lnTo>
                    <a:pt x="245" y="413"/>
                  </a:lnTo>
                  <a:lnTo>
                    <a:pt x="244" y="414"/>
                  </a:lnTo>
                  <a:lnTo>
                    <a:pt x="243" y="415"/>
                  </a:lnTo>
                  <a:lnTo>
                    <a:pt x="243" y="416"/>
                  </a:lnTo>
                  <a:lnTo>
                    <a:pt x="242" y="417"/>
                  </a:lnTo>
                  <a:lnTo>
                    <a:pt x="242" y="418"/>
                  </a:lnTo>
                  <a:lnTo>
                    <a:pt x="242" y="420"/>
                  </a:lnTo>
                  <a:lnTo>
                    <a:pt x="242" y="421"/>
                  </a:lnTo>
                  <a:lnTo>
                    <a:pt x="242" y="423"/>
                  </a:lnTo>
                  <a:lnTo>
                    <a:pt x="242" y="425"/>
                  </a:lnTo>
                  <a:lnTo>
                    <a:pt x="242" y="426"/>
                  </a:lnTo>
                  <a:lnTo>
                    <a:pt x="242" y="427"/>
                  </a:lnTo>
                  <a:lnTo>
                    <a:pt x="242" y="430"/>
                  </a:lnTo>
                  <a:lnTo>
                    <a:pt x="242" y="433"/>
                  </a:lnTo>
                  <a:lnTo>
                    <a:pt x="242" y="435"/>
                  </a:lnTo>
                  <a:lnTo>
                    <a:pt x="242" y="437"/>
                  </a:lnTo>
                  <a:lnTo>
                    <a:pt x="243" y="438"/>
                  </a:lnTo>
                  <a:lnTo>
                    <a:pt x="243" y="439"/>
                  </a:lnTo>
                  <a:lnTo>
                    <a:pt x="243" y="440"/>
                  </a:lnTo>
                  <a:lnTo>
                    <a:pt x="243" y="441"/>
                  </a:lnTo>
                  <a:lnTo>
                    <a:pt x="242" y="442"/>
                  </a:lnTo>
                  <a:lnTo>
                    <a:pt x="242" y="443"/>
                  </a:lnTo>
                  <a:lnTo>
                    <a:pt x="242" y="444"/>
                  </a:lnTo>
                  <a:lnTo>
                    <a:pt x="242" y="446"/>
                  </a:lnTo>
                  <a:lnTo>
                    <a:pt x="240" y="447"/>
                  </a:lnTo>
                  <a:lnTo>
                    <a:pt x="240" y="448"/>
                  </a:lnTo>
                  <a:lnTo>
                    <a:pt x="239" y="449"/>
                  </a:lnTo>
                  <a:lnTo>
                    <a:pt x="238" y="448"/>
                  </a:lnTo>
                  <a:lnTo>
                    <a:pt x="237" y="448"/>
                  </a:lnTo>
                  <a:lnTo>
                    <a:pt x="237" y="449"/>
                  </a:lnTo>
                  <a:lnTo>
                    <a:pt x="237" y="450"/>
                  </a:lnTo>
                  <a:lnTo>
                    <a:pt x="236" y="450"/>
                  </a:lnTo>
                  <a:lnTo>
                    <a:pt x="235" y="450"/>
                  </a:lnTo>
                  <a:lnTo>
                    <a:pt x="234" y="450"/>
                  </a:lnTo>
                  <a:lnTo>
                    <a:pt x="233" y="450"/>
                  </a:lnTo>
                  <a:lnTo>
                    <a:pt x="231" y="450"/>
                  </a:lnTo>
                  <a:lnTo>
                    <a:pt x="230" y="451"/>
                  </a:lnTo>
                  <a:lnTo>
                    <a:pt x="229" y="451"/>
                  </a:lnTo>
                  <a:lnTo>
                    <a:pt x="228" y="451"/>
                  </a:lnTo>
                  <a:lnTo>
                    <a:pt x="227" y="451"/>
                  </a:lnTo>
                  <a:lnTo>
                    <a:pt x="226" y="450"/>
                  </a:lnTo>
                  <a:lnTo>
                    <a:pt x="226" y="451"/>
                  </a:lnTo>
                  <a:lnTo>
                    <a:pt x="225" y="451"/>
                  </a:lnTo>
                  <a:lnTo>
                    <a:pt x="223" y="451"/>
                  </a:lnTo>
                  <a:lnTo>
                    <a:pt x="223" y="452"/>
                  </a:lnTo>
                  <a:lnTo>
                    <a:pt x="223" y="454"/>
                  </a:lnTo>
                  <a:lnTo>
                    <a:pt x="223" y="455"/>
                  </a:lnTo>
                  <a:lnTo>
                    <a:pt x="222" y="455"/>
                  </a:lnTo>
                  <a:lnTo>
                    <a:pt x="221" y="455"/>
                  </a:lnTo>
                  <a:lnTo>
                    <a:pt x="221" y="456"/>
                  </a:lnTo>
                  <a:lnTo>
                    <a:pt x="220" y="457"/>
                  </a:lnTo>
                  <a:lnTo>
                    <a:pt x="220" y="458"/>
                  </a:lnTo>
                  <a:lnTo>
                    <a:pt x="219" y="458"/>
                  </a:lnTo>
                  <a:lnTo>
                    <a:pt x="218" y="458"/>
                  </a:lnTo>
                  <a:lnTo>
                    <a:pt x="217" y="458"/>
                  </a:lnTo>
                  <a:lnTo>
                    <a:pt x="216" y="458"/>
                  </a:lnTo>
                  <a:lnTo>
                    <a:pt x="214" y="459"/>
                  </a:lnTo>
                  <a:lnTo>
                    <a:pt x="214" y="460"/>
                  </a:lnTo>
                  <a:lnTo>
                    <a:pt x="213" y="460"/>
                  </a:lnTo>
                  <a:lnTo>
                    <a:pt x="213" y="459"/>
                  </a:lnTo>
                  <a:lnTo>
                    <a:pt x="213" y="460"/>
                  </a:lnTo>
                  <a:lnTo>
                    <a:pt x="212" y="460"/>
                  </a:lnTo>
                  <a:lnTo>
                    <a:pt x="211" y="460"/>
                  </a:lnTo>
                  <a:lnTo>
                    <a:pt x="210" y="460"/>
                  </a:lnTo>
                  <a:lnTo>
                    <a:pt x="209" y="460"/>
                  </a:lnTo>
                  <a:lnTo>
                    <a:pt x="208" y="460"/>
                  </a:lnTo>
                  <a:lnTo>
                    <a:pt x="208" y="459"/>
                  </a:lnTo>
                  <a:lnTo>
                    <a:pt x="206" y="459"/>
                  </a:lnTo>
                  <a:lnTo>
                    <a:pt x="205" y="459"/>
                  </a:lnTo>
                  <a:lnTo>
                    <a:pt x="205" y="460"/>
                  </a:lnTo>
                  <a:lnTo>
                    <a:pt x="204" y="460"/>
                  </a:lnTo>
                  <a:lnTo>
                    <a:pt x="203" y="460"/>
                  </a:lnTo>
                  <a:lnTo>
                    <a:pt x="202" y="462"/>
                  </a:lnTo>
                  <a:lnTo>
                    <a:pt x="202" y="460"/>
                  </a:lnTo>
                  <a:lnTo>
                    <a:pt x="201" y="460"/>
                  </a:lnTo>
                  <a:lnTo>
                    <a:pt x="200" y="460"/>
                  </a:lnTo>
                  <a:lnTo>
                    <a:pt x="200" y="459"/>
                  </a:lnTo>
                  <a:lnTo>
                    <a:pt x="199" y="458"/>
                  </a:lnTo>
                  <a:lnTo>
                    <a:pt x="199" y="457"/>
                  </a:lnTo>
                  <a:lnTo>
                    <a:pt x="197" y="457"/>
                  </a:lnTo>
                  <a:lnTo>
                    <a:pt x="197" y="456"/>
                  </a:lnTo>
                  <a:lnTo>
                    <a:pt x="196" y="456"/>
                  </a:lnTo>
                  <a:lnTo>
                    <a:pt x="195" y="456"/>
                  </a:lnTo>
                  <a:lnTo>
                    <a:pt x="195" y="457"/>
                  </a:lnTo>
                  <a:lnTo>
                    <a:pt x="194" y="457"/>
                  </a:lnTo>
                  <a:lnTo>
                    <a:pt x="194" y="458"/>
                  </a:lnTo>
                  <a:lnTo>
                    <a:pt x="193" y="458"/>
                  </a:lnTo>
                  <a:lnTo>
                    <a:pt x="193" y="459"/>
                  </a:lnTo>
                  <a:lnTo>
                    <a:pt x="192" y="460"/>
                  </a:lnTo>
                  <a:lnTo>
                    <a:pt x="192" y="462"/>
                  </a:lnTo>
                  <a:lnTo>
                    <a:pt x="191" y="462"/>
                  </a:lnTo>
                  <a:lnTo>
                    <a:pt x="191" y="463"/>
                  </a:lnTo>
                  <a:lnTo>
                    <a:pt x="189" y="463"/>
                  </a:lnTo>
                  <a:lnTo>
                    <a:pt x="189" y="464"/>
                  </a:lnTo>
                  <a:lnTo>
                    <a:pt x="188" y="464"/>
                  </a:lnTo>
                  <a:lnTo>
                    <a:pt x="187" y="464"/>
                  </a:lnTo>
                  <a:lnTo>
                    <a:pt x="186" y="464"/>
                  </a:lnTo>
                  <a:lnTo>
                    <a:pt x="185" y="464"/>
                  </a:lnTo>
                  <a:lnTo>
                    <a:pt x="184" y="464"/>
                  </a:lnTo>
                  <a:lnTo>
                    <a:pt x="184" y="465"/>
                  </a:lnTo>
                  <a:lnTo>
                    <a:pt x="184" y="466"/>
                  </a:lnTo>
                  <a:lnTo>
                    <a:pt x="183" y="467"/>
                  </a:lnTo>
                  <a:lnTo>
                    <a:pt x="182" y="467"/>
                  </a:lnTo>
                  <a:lnTo>
                    <a:pt x="180" y="468"/>
                  </a:lnTo>
                  <a:lnTo>
                    <a:pt x="179" y="468"/>
                  </a:lnTo>
                  <a:lnTo>
                    <a:pt x="178" y="469"/>
                  </a:lnTo>
                  <a:lnTo>
                    <a:pt x="177" y="469"/>
                  </a:lnTo>
                  <a:lnTo>
                    <a:pt x="177" y="468"/>
                  </a:lnTo>
                  <a:lnTo>
                    <a:pt x="176" y="468"/>
                  </a:lnTo>
                  <a:lnTo>
                    <a:pt x="175" y="468"/>
                  </a:lnTo>
                  <a:lnTo>
                    <a:pt x="174" y="468"/>
                  </a:lnTo>
                  <a:lnTo>
                    <a:pt x="172" y="468"/>
                  </a:lnTo>
                  <a:lnTo>
                    <a:pt x="171" y="468"/>
                  </a:lnTo>
                  <a:lnTo>
                    <a:pt x="170" y="468"/>
                  </a:lnTo>
                  <a:lnTo>
                    <a:pt x="169" y="468"/>
                  </a:lnTo>
                  <a:lnTo>
                    <a:pt x="168" y="468"/>
                  </a:lnTo>
                  <a:lnTo>
                    <a:pt x="167" y="468"/>
                  </a:lnTo>
                  <a:lnTo>
                    <a:pt x="166" y="468"/>
                  </a:lnTo>
                  <a:lnTo>
                    <a:pt x="165" y="468"/>
                  </a:lnTo>
                  <a:lnTo>
                    <a:pt x="165" y="469"/>
                  </a:lnTo>
                  <a:lnTo>
                    <a:pt x="163" y="469"/>
                  </a:lnTo>
                  <a:lnTo>
                    <a:pt x="163" y="471"/>
                  </a:lnTo>
                  <a:lnTo>
                    <a:pt x="162" y="471"/>
                  </a:lnTo>
                  <a:lnTo>
                    <a:pt x="161" y="471"/>
                  </a:lnTo>
                  <a:lnTo>
                    <a:pt x="161" y="469"/>
                  </a:lnTo>
                  <a:lnTo>
                    <a:pt x="161" y="468"/>
                  </a:lnTo>
                  <a:lnTo>
                    <a:pt x="160" y="468"/>
                  </a:lnTo>
                  <a:lnTo>
                    <a:pt x="159" y="468"/>
                  </a:lnTo>
                  <a:lnTo>
                    <a:pt x="158" y="468"/>
                  </a:lnTo>
                  <a:lnTo>
                    <a:pt x="158" y="467"/>
                  </a:lnTo>
                  <a:lnTo>
                    <a:pt x="158" y="466"/>
                  </a:lnTo>
                  <a:lnTo>
                    <a:pt x="159" y="466"/>
                  </a:lnTo>
                  <a:lnTo>
                    <a:pt x="159" y="465"/>
                  </a:lnTo>
                  <a:lnTo>
                    <a:pt x="159" y="464"/>
                  </a:lnTo>
                  <a:lnTo>
                    <a:pt x="159" y="463"/>
                  </a:lnTo>
                  <a:lnTo>
                    <a:pt x="160" y="463"/>
                  </a:lnTo>
                  <a:lnTo>
                    <a:pt x="160" y="462"/>
                  </a:lnTo>
                  <a:lnTo>
                    <a:pt x="161" y="462"/>
                  </a:lnTo>
                  <a:lnTo>
                    <a:pt x="162" y="462"/>
                  </a:lnTo>
                  <a:lnTo>
                    <a:pt x="162" y="463"/>
                  </a:lnTo>
                  <a:lnTo>
                    <a:pt x="163" y="463"/>
                  </a:lnTo>
                  <a:lnTo>
                    <a:pt x="163" y="462"/>
                  </a:lnTo>
                  <a:lnTo>
                    <a:pt x="162" y="460"/>
                  </a:lnTo>
                  <a:lnTo>
                    <a:pt x="162" y="459"/>
                  </a:lnTo>
                  <a:lnTo>
                    <a:pt x="161" y="459"/>
                  </a:lnTo>
                  <a:lnTo>
                    <a:pt x="161" y="458"/>
                  </a:lnTo>
                  <a:lnTo>
                    <a:pt x="160" y="458"/>
                  </a:lnTo>
                  <a:lnTo>
                    <a:pt x="161" y="457"/>
                  </a:lnTo>
                  <a:lnTo>
                    <a:pt x="162" y="457"/>
                  </a:lnTo>
                  <a:lnTo>
                    <a:pt x="162" y="456"/>
                  </a:lnTo>
                  <a:lnTo>
                    <a:pt x="161" y="455"/>
                  </a:lnTo>
                  <a:lnTo>
                    <a:pt x="161" y="454"/>
                  </a:lnTo>
                  <a:lnTo>
                    <a:pt x="160" y="452"/>
                  </a:lnTo>
                  <a:lnTo>
                    <a:pt x="160" y="451"/>
                  </a:lnTo>
                  <a:lnTo>
                    <a:pt x="159" y="451"/>
                  </a:lnTo>
                  <a:lnTo>
                    <a:pt x="159" y="450"/>
                  </a:lnTo>
                  <a:lnTo>
                    <a:pt x="158" y="450"/>
                  </a:lnTo>
                  <a:lnTo>
                    <a:pt x="158" y="449"/>
                  </a:lnTo>
                  <a:lnTo>
                    <a:pt x="159" y="448"/>
                  </a:lnTo>
                  <a:lnTo>
                    <a:pt x="159" y="447"/>
                  </a:lnTo>
                  <a:lnTo>
                    <a:pt x="158" y="446"/>
                  </a:lnTo>
                  <a:lnTo>
                    <a:pt x="157" y="446"/>
                  </a:lnTo>
                  <a:lnTo>
                    <a:pt x="155" y="444"/>
                  </a:lnTo>
                  <a:lnTo>
                    <a:pt x="154" y="444"/>
                  </a:lnTo>
                  <a:lnTo>
                    <a:pt x="154" y="443"/>
                  </a:lnTo>
                  <a:lnTo>
                    <a:pt x="154" y="442"/>
                  </a:lnTo>
                  <a:lnTo>
                    <a:pt x="154" y="441"/>
                  </a:lnTo>
                  <a:lnTo>
                    <a:pt x="155" y="441"/>
                  </a:lnTo>
                  <a:lnTo>
                    <a:pt x="154" y="440"/>
                  </a:lnTo>
                  <a:lnTo>
                    <a:pt x="155" y="439"/>
                  </a:lnTo>
                  <a:lnTo>
                    <a:pt x="154" y="439"/>
                  </a:lnTo>
                  <a:lnTo>
                    <a:pt x="154" y="438"/>
                  </a:lnTo>
                  <a:lnTo>
                    <a:pt x="155" y="438"/>
                  </a:lnTo>
                  <a:lnTo>
                    <a:pt x="155" y="437"/>
                  </a:lnTo>
                  <a:lnTo>
                    <a:pt x="157" y="435"/>
                  </a:lnTo>
                  <a:lnTo>
                    <a:pt x="158" y="434"/>
                  </a:lnTo>
                  <a:lnTo>
                    <a:pt x="159" y="433"/>
                  </a:lnTo>
                  <a:lnTo>
                    <a:pt x="160" y="433"/>
                  </a:lnTo>
                  <a:lnTo>
                    <a:pt x="160" y="432"/>
                  </a:lnTo>
                  <a:lnTo>
                    <a:pt x="161" y="432"/>
                  </a:lnTo>
                  <a:lnTo>
                    <a:pt x="162" y="432"/>
                  </a:lnTo>
                  <a:lnTo>
                    <a:pt x="162" y="431"/>
                  </a:lnTo>
                  <a:lnTo>
                    <a:pt x="163" y="431"/>
                  </a:lnTo>
                  <a:lnTo>
                    <a:pt x="165" y="431"/>
                  </a:lnTo>
                  <a:lnTo>
                    <a:pt x="165" y="430"/>
                  </a:lnTo>
                  <a:lnTo>
                    <a:pt x="165" y="429"/>
                  </a:lnTo>
                  <a:lnTo>
                    <a:pt x="166" y="427"/>
                  </a:lnTo>
                  <a:lnTo>
                    <a:pt x="166" y="426"/>
                  </a:lnTo>
                  <a:lnTo>
                    <a:pt x="166" y="425"/>
                  </a:lnTo>
                  <a:lnTo>
                    <a:pt x="166" y="424"/>
                  </a:lnTo>
                  <a:lnTo>
                    <a:pt x="166" y="423"/>
                  </a:lnTo>
                  <a:lnTo>
                    <a:pt x="165" y="423"/>
                  </a:lnTo>
                  <a:lnTo>
                    <a:pt x="165" y="424"/>
                  </a:lnTo>
                  <a:lnTo>
                    <a:pt x="163" y="424"/>
                  </a:lnTo>
                  <a:lnTo>
                    <a:pt x="163" y="423"/>
                  </a:lnTo>
                  <a:lnTo>
                    <a:pt x="162" y="423"/>
                  </a:lnTo>
                  <a:lnTo>
                    <a:pt x="161" y="423"/>
                  </a:lnTo>
                  <a:lnTo>
                    <a:pt x="160" y="423"/>
                  </a:lnTo>
                  <a:lnTo>
                    <a:pt x="159" y="423"/>
                  </a:lnTo>
                  <a:lnTo>
                    <a:pt x="158" y="423"/>
                  </a:lnTo>
                  <a:lnTo>
                    <a:pt x="158" y="422"/>
                  </a:lnTo>
                  <a:lnTo>
                    <a:pt x="157" y="422"/>
                  </a:lnTo>
                  <a:lnTo>
                    <a:pt x="155" y="422"/>
                  </a:lnTo>
                  <a:lnTo>
                    <a:pt x="154" y="422"/>
                  </a:lnTo>
                  <a:lnTo>
                    <a:pt x="153" y="422"/>
                  </a:lnTo>
                  <a:lnTo>
                    <a:pt x="153" y="421"/>
                  </a:lnTo>
                  <a:lnTo>
                    <a:pt x="152" y="421"/>
                  </a:lnTo>
                  <a:lnTo>
                    <a:pt x="150" y="420"/>
                  </a:lnTo>
                  <a:lnTo>
                    <a:pt x="144" y="418"/>
                  </a:lnTo>
                  <a:lnTo>
                    <a:pt x="142" y="417"/>
                  </a:lnTo>
                  <a:lnTo>
                    <a:pt x="141" y="417"/>
                  </a:lnTo>
                  <a:lnTo>
                    <a:pt x="140" y="417"/>
                  </a:lnTo>
                  <a:lnTo>
                    <a:pt x="137" y="417"/>
                  </a:lnTo>
                  <a:lnTo>
                    <a:pt x="136" y="417"/>
                  </a:lnTo>
                  <a:lnTo>
                    <a:pt x="134" y="417"/>
                  </a:lnTo>
                  <a:lnTo>
                    <a:pt x="133" y="417"/>
                  </a:lnTo>
                  <a:lnTo>
                    <a:pt x="132" y="417"/>
                  </a:lnTo>
                  <a:lnTo>
                    <a:pt x="130" y="417"/>
                  </a:lnTo>
                  <a:lnTo>
                    <a:pt x="128" y="417"/>
                  </a:lnTo>
                  <a:lnTo>
                    <a:pt x="127" y="418"/>
                  </a:lnTo>
                  <a:lnTo>
                    <a:pt x="126" y="418"/>
                  </a:lnTo>
                  <a:lnTo>
                    <a:pt x="120" y="418"/>
                  </a:lnTo>
                  <a:lnTo>
                    <a:pt x="119" y="418"/>
                  </a:lnTo>
                  <a:lnTo>
                    <a:pt x="118" y="418"/>
                  </a:lnTo>
                  <a:lnTo>
                    <a:pt x="117" y="418"/>
                  </a:lnTo>
                  <a:lnTo>
                    <a:pt x="117" y="420"/>
                  </a:lnTo>
                  <a:lnTo>
                    <a:pt x="116" y="420"/>
                  </a:lnTo>
                  <a:lnTo>
                    <a:pt x="115" y="420"/>
                  </a:lnTo>
                  <a:lnTo>
                    <a:pt x="112" y="420"/>
                  </a:lnTo>
                  <a:lnTo>
                    <a:pt x="111" y="420"/>
                  </a:lnTo>
                  <a:lnTo>
                    <a:pt x="110" y="420"/>
                  </a:lnTo>
                  <a:lnTo>
                    <a:pt x="109" y="418"/>
                  </a:lnTo>
                  <a:lnTo>
                    <a:pt x="108" y="418"/>
                  </a:lnTo>
                  <a:lnTo>
                    <a:pt x="107" y="417"/>
                  </a:lnTo>
                  <a:lnTo>
                    <a:pt x="106" y="417"/>
                  </a:lnTo>
                  <a:lnTo>
                    <a:pt x="106" y="418"/>
                  </a:lnTo>
                  <a:lnTo>
                    <a:pt x="104" y="418"/>
                  </a:lnTo>
                  <a:lnTo>
                    <a:pt x="104" y="420"/>
                  </a:lnTo>
                  <a:lnTo>
                    <a:pt x="104" y="421"/>
                  </a:lnTo>
                  <a:lnTo>
                    <a:pt x="104" y="422"/>
                  </a:lnTo>
                  <a:lnTo>
                    <a:pt x="104" y="423"/>
                  </a:lnTo>
                  <a:lnTo>
                    <a:pt x="104" y="424"/>
                  </a:lnTo>
                  <a:lnTo>
                    <a:pt x="104" y="425"/>
                  </a:lnTo>
                  <a:lnTo>
                    <a:pt x="104" y="430"/>
                  </a:lnTo>
                  <a:lnTo>
                    <a:pt x="104" y="431"/>
                  </a:lnTo>
                  <a:lnTo>
                    <a:pt x="103" y="432"/>
                  </a:lnTo>
                  <a:lnTo>
                    <a:pt x="103" y="433"/>
                  </a:lnTo>
                  <a:lnTo>
                    <a:pt x="103" y="435"/>
                  </a:lnTo>
                  <a:lnTo>
                    <a:pt x="102" y="437"/>
                  </a:lnTo>
                  <a:lnTo>
                    <a:pt x="102" y="438"/>
                  </a:lnTo>
                  <a:lnTo>
                    <a:pt x="101" y="438"/>
                  </a:lnTo>
                  <a:lnTo>
                    <a:pt x="101" y="439"/>
                  </a:lnTo>
                  <a:lnTo>
                    <a:pt x="100" y="439"/>
                  </a:lnTo>
                  <a:lnTo>
                    <a:pt x="99" y="439"/>
                  </a:lnTo>
                  <a:lnTo>
                    <a:pt x="98" y="440"/>
                  </a:lnTo>
                  <a:lnTo>
                    <a:pt x="96" y="441"/>
                  </a:lnTo>
                  <a:lnTo>
                    <a:pt x="96" y="443"/>
                  </a:lnTo>
                  <a:lnTo>
                    <a:pt x="95" y="446"/>
                  </a:lnTo>
                  <a:lnTo>
                    <a:pt x="94" y="447"/>
                  </a:lnTo>
                  <a:lnTo>
                    <a:pt x="94" y="448"/>
                  </a:lnTo>
                  <a:lnTo>
                    <a:pt x="94" y="449"/>
                  </a:lnTo>
                  <a:lnTo>
                    <a:pt x="94" y="450"/>
                  </a:lnTo>
                  <a:lnTo>
                    <a:pt x="93" y="450"/>
                  </a:lnTo>
                  <a:lnTo>
                    <a:pt x="91" y="451"/>
                  </a:lnTo>
                  <a:lnTo>
                    <a:pt x="89" y="452"/>
                  </a:lnTo>
                  <a:lnTo>
                    <a:pt x="87" y="452"/>
                  </a:lnTo>
                  <a:lnTo>
                    <a:pt x="85" y="454"/>
                  </a:lnTo>
                  <a:lnTo>
                    <a:pt x="84" y="454"/>
                  </a:lnTo>
                  <a:lnTo>
                    <a:pt x="83" y="455"/>
                  </a:lnTo>
                  <a:lnTo>
                    <a:pt x="82" y="455"/>
                  </a:lnTo>
                  <a:lnTo>
                    <a:pt x="81" y="456"/>
                  </a:lnTo>
                  <a:lnTo>
                    <a:pt x="79" y="457"/>
                  </a:lnTo>
                  <a:lnTo>
                    <a:pt x="78" y="458"/>
                  </a:lnTo>
                  <a:lnTo>
                    <a:pt x="78" y="459"/>
                  </a:lnTo>
                  <a:lnTo>
                    <a:pt x="77" y="460"/>
                  </a:lnTo>
                  <a:lnTo>
                    <a:pt x="76" y="462"/>
                  </a:lnTo>
                  <a:lnTo>
                    <a:pt x="75" y="464"/>
                  </a:lnTo>
                  <a:lnTo>
                    <a:pt x="74" y="465"/>
                  </a:lnTo>
                  <a:lnTo>
                    <a:pt x="73" y="466"/>
                  </a:lnTo>
                  <a:lnTo>
                    <a:pt x="71" y="467"/>
                  </a:lnTo>
                  <a:lnTo>
                    <a:pt x="70" y="468"/>
                  </a:lnTo>
                  <a:lnTo>
                    <a:pt x="69" y="471"/>
                  </a:lnTo>
                  <a:lnTo>
                    <a:pt x="68" y="472"/>
                  </a:lnTo>
                  <a:lnTo>
                    <a:pt x="68" y="473"/>
                  </a:lnTo>
                  <a:lnTo>
                    <a:pt x="67" y="473"/>
                  </a:lnTo>
                  <a:lnTo>
                    <a:pt x="66" y="474"/>
                  </a:lnTo>
                  <a:lnTo>
                    <a:pt x="65" y="475"/>
                  </a:lnTo>
                  <a:lnTo>
                    <a:pt x="64" y="476"/>
                  </a:lnTo>
                  <a:lnTo>
                    <a:pt x="62" y="476"/>
                  </a:lnTo>
                  <a:lnTo>
                    <a:pt x="61" y="476"/>
                  </a:lnTo>
                  <a:lnTo>
                    <a:pt x="59" y="476"/>
                  </a:lnTo>
                  <a:lnTo>
                    <a:pt x="56" y="476"/>
                  </a:lnTo>
                  <a:lnTo>
                    <a:pt x="54" y="476"/>
                  </a:lnTo>
                  <a:lnTo>
                    <a:pt x="52" y="476"/>
                  </a:lnTo>
                  <a:lnTo>
                    <a:pt x="51" y="476"/>
                  </a:lnTo>
                  <a:lnTo>
                    <a:pt x="51" y="475"/>
                  </a:lnTo>
                  <a:lnTo>
                    <a:pt x="50" y="474"/>
                  </a:lnTo>
                  <a:lnTo>
                    <a:pt x="50" y="472"/>
                  </a:lnTo>
                  <a:lnTo>
                    <a:pt x="49" y="468"/>
                  </a:lnTo>
                  <a:lnTo>
                    <a:pt x="48" y="463"/>
                  </a:lnTo>
                  <a:lnTo>
                    <a:pt x="47" y="462"/>
                  </a:lnTo>
                  <a:lnTo>
                    <a:pt x="45" y="458"/>
                  </a:lnTo>
                  <a:lnTo>
                    <a:pt x="44" y="456"/>
                  </a:lnTo>
                  <a:lnTo>
                    <a:pt x="44" y="455"/>
                  </a:lnTo>
                  <a:lnTo>
                    <a:pt x="43" y="452"/>
                  </a:lnTo>
                  <a:lnTo>
                    <a:pt x="43" y="451"/>
                  </a:lnTo>
                  <a:lnTo>
                    <a:pt x="43" y="450"/>
                  </a:lnTo>
                  <a:lnTo>
                    <a:pt x="42" y="450"/>
                  </a:lnTo>
                  <a:lnTo>
                    <a:pt x="42" y="448"/>
                  </a:lnTo>
                  <a:lnTo>
                    <a:pt x="40" y="446"/>
                  </a:lnTo>
                  <a:lnTo>
                    <a:pt x="39" y="444"/>
                  </a:lnTo>
                  <a:lnTo>
                    <a:pt x="39" y="442"/>
                  </a:lnTo>
                  <a:lnTo>
                    <a:pt x="37" y="441"/>
                  </a:lnTo>
                  <a:lnTo>
                    <a:pt x="36" y="437"/>
                  </a:lnTo>
                  <a:lnTo>
                    <a:pt x="35" y="434"/>
                  </a:lnTo>
                  <a:lnTo>
                    <a:pt x="34" y="431"/>
                  </a:lnTo>
                  <a:lnTo>
                    <a:pt x="32" y="427"/>
                  </a:lnTo>
                  <a:lnTo>
                    <a:pt x="32" y="426"/>
                  </a:lnTo>
                  <a:lnTo>
                    <a:pt x="31" y="425"/>
                  </a:lnTo>
                  <a:lnTo>
                    <a:pt x="31" y="423"/>
                  </a:lnTo>
                  <a:lnTo>
                    <a:pt x="31" y="422"/>
                  </a:lnTo>
                  <a:lnTo>
                    <a:pt x="30" y="421"/>
                  </a:lnTo>
                  <a:lnTo>
                    <a:pt x="30" y="420"/>
                  </a:lnTo>
                  <a:lnTo>
                    <a:pt x="31" y="416"/>
                  </a:lnTo>
                  <a:lnTo>
                    <a:pt x="31" y="414"/>
                  </a:lnTo>
                  <a:lnTo>
                    <a:pt x="31" y="413"/>
                  </a:lnTo>
                  <a:lnTo>
                    <a:pt x="31" y="410"/>
                  </a:lnTo>
                  <a:lnTo>
                    <a:pt x="31" y="409"/>
                  </a:lnTo>
                  <a:lnTo>
                    <a:pt x="31" y="406"/>
                  </a:lnTo>
                  <a:lnTo>
                    <a:pt x="31" y="405"/>
                  </a:lnTo>
                  <a:lnTo>
                    <a:pt x="31" y="404"/>
                  </a:lnTo>
                  <a:lnTo>
                    <a:pt x="31" y="403"/>
                  </a:lnTo>
                  <a:lnTo>
                    <a:pt x="30" y="401"/>
                  </a:lnTo>
                  <a:lnTo>
                    <a:pt x="28" y="399"/>
                  </a:lnTo>
                  <a:lnTo>
                    <a:pt x="28" y="398"/>
                  </a:lnTo>
                  <a:lnTo>
                    <a:pt x="27" y="397"/>
                  </a:lnTo>
                  <a:lnTo>
                    <a:pt x="26" y="396"/>
                  </a:lnTo>
                  <a:lnTo>
                    <a:pt x="26" y="395"/>
                  </a:lnTo>
                  <a:lnTo>
                    <a:pt x="25" y="393"/>
                  </a:lnTo>
                  <a:lnTo>
                    <a:pt x="24" y="392"/>
                  </a:lnTo>
                  <a:lnTo>
                    <a:pt x="23" y="391"/>
                  </a:lnTo>
                  <a:lnTo>
                    <a:pt x="22" y="390"/>
                  </a:lnTo>
                  <a:lnTo>
                    <a:pt x="19" y="388"/>
                  </a:lnTo>
                  <a:lnTo>
                    <a:pt x="19" y="387"/>
                  </a:lnTo>
                  <a:lnTo>
                    <a:pt x="18" y="386"/>
                  </a:lnTo>
                  <a:lnTo>
                    <a:pt x="16" y="382"/>
                  </a:lnTo>
                  <a:lnTo>
                    <a:pt x="15" y="380"/>
                  </a:lnTo>
                  <a:lnTo>
                    <a:pt x="15" y="379"/>
                  </a:lnTo>
                  <a:lnTo>
                    <a:pt x="15" y="378"/>
                  </a:lnTo>
                  <a:lnTo>
                    <a:pt x="14" y="378"/>
                  </a:lnTo>
                  <a:lnTo>
                    <a:pt x="14" y="375"/>
                  </a:lnTo>
                  <a:lnTo>
                    <a:pt x="13" y="374"/>
                  </a:lnTo>
                  <a:lnTo>
                    <a:pt x="13" y="372"/>
                  </a:lnTo>
                  <a:lnTo>
                    <a:pt x="13" y="371"/>
                  </a:lnTo>
                  <a:lnTo>
                    <a:pt x="13" y="368"/>
                  </a:lnTo>
                  <a:lnTo>
                    <a:pt x="13" y="366"/>
                  </a:lnTo>
                  <a:lnTo>
                    <a:pt x="13" y="364"/>
                  </a:lnTo>
                  <a:lnTo>
                    <a:pt x="13" y="362"/>
                  </a:lnTo>
                  <a:lnTo>
                    <a:pt x="13" y="361"/>
                  </a:lnTo>
                  <a:lnTo>
                    <a:pt x="13" y="359"/>
                  </a:lnTo>
                  <a:lnTo>
                    <a:pt x="13" y="358"/>
                  </a:lnTo>
                  <a:lnTo>
                    <a:pt x="13" y="357"/>
                  </a:lnTo>
                  <a:lnTo>
                    <a:pt x="11" y="356"/>
                  </a:lnTo>
                  <a:lnTo>
                    <a:pt x="11" y="355"/>
                  </a:lnTo>
                  <a:lnTo>
                    <a:pt x="10" y="355"/>
                  </a:lnTo>
                  <a:lnTo>
                    <a:pt x="10" y="354"/>
                  </a:lnTo>
                  <a:lnTo>
                    <a:pt x="8" y="351"/>
                  </a:lnTo>
                  <a:lnTo>
                    <a:pt x="8" y="350"/>
                  </a:lnTo>
                  <a:lnTo>
                    <a:pt x="7" y="349"/>
                  </a:lnTo>
                  <a:lnTo>
                    <a:pt x="6" y="348"/>
                  </a:lnTo>
                  <a:lnTo>
                    <a:pt x="6" y="347"/>
                  </a:lnTo>
                  <a:lnTo>
                    <a:pt x="5" y="346"/>
                  </a:lnTo>
                  <a:lnTo>
                    <a:pt x="3" y="345"/>
                  </a:lnTo>
                  <a:lnTo>
                    <a:pt x="1" y="344"/>
                  </a:lnTo>
                  <a:lnTo>
                    <a:pt x="0" y="342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" name="Freeform 49">
              <a:extLst>
                <a:ext uri="{FF2B5EF4-FFF2-40B4-BE49-F238E27FC236}">
                  <a16:creationId xmlns:a16="http://schemas.microsoft.com/office/drawing/2014/main" id="{FE4A5731-7C90-09B2-979E-D6C1851B732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0013" y="2846388"/>
              <a:ext cx="796925" cy="609600"/>
            </a:xfrm>
            <a:custGeom>
              <a:avLst/>
              <a:gdLst>
                <a:gd name="T0" fmla="*/ 17 w 502"/>
                <a:gd name="T1" fmla="*/ 280 h 384"/>
                <a:gd name="T2" fmla="*/ 25 w 502"/>
                <a:gd name="T3" fmla="*/ 270 h 384"/>
                <a:gd name="T4" fmla="*/ 37 w 502"/>
                <a:gd name="T5" fmla="*/ 259 h 384"/>
                <a:gd name="T6" fmla="*/ 45 w 502"/>
                <a:gd name="T7" fmla="*/ 245 h 384"/>
                <a:gd name="T8" fmla="*/ 54 w 502"/>
                <a:gd name="T9" fmla="*/ 217 h 384"/>
                <a:gd name="T10" fmla="*/ 96 w 502"/>
                <a:gd name="T11" fmla="*/ 167 h 384"/>
                <a:gd name="T12" fmla="*/ 122 w 502"/>
                <a:gd name="T13" fmla="*/ 135 h 384"/>
                <a:gd name="T14" fmla="*/ 141 w 502"/>
                <a:gd name="T15" fmla="*/ 110 h 384"/>
                <a:gd name="T16" fmla="*/ 154 w 502"/>
                <a:gd name="T17" fmla="*/ 91 h 384"/>
                <a:gd name="T18" fmla="*/ 174 w 502"/>
                <a:gd name="T19" fmla="*/ 91 h 384"/>
                <a:gd name="T20" fmla="*/ 215 w 502"/>
                <a:gd name="T21" fmla="*/ 64 h 384"/>
                <a:gd name="T22" fmla="*/ 242 w 502"/>
                <a:gd name="T23" fmla="*/ 35 h 384"/>
                <a:gd name="T24" fmla="*/ 264 w 502"/>
                <a:gd name="T25" fmla="*/ 11 h 384"/>
                <a:gd name="T26" fmla="*/ 283 w 502"/>
                <a:gd name="T27" fmla="*/ 1 h 384"/>
                <a:gd name="T28" fmla="*/ 303 w 502"/>
                <a:gd name="T29" fmla="*/ 6 h 384"/>
                <a:gd name="T30" fmla="*/ 315 w 502"/>
                <a:gd name="T31" fmla="*/ 4 h 384"/>
                <a:gd name="T32" fmla="*/ 330 w 502"/>
                <a:gd name="T33" fmla="*/ 7 h 384"/>
                <a:gd name="T34" fmla="*/ 343 w 502"/>
                <a:gd name="T35" fmla="*/ 9 h 384"/>
                <a:gd name="T36" fmla="*/ 351 w 502"/>
                <a:gd name="T37" fmla="*/ 22 h 384"/>
                <a:gd name="T38" fmla="*/ 351 w 502"/>
                <a:gd name="T39" fmla="*/ 36 h 384"/>
                <a:gd name="T40" fmla="*/ 360 w 502"/>
                <a:gd name="T41" fmla="*/ 28 h 384"/>
                <a:gd name="T42" fmla="*/ 375 w 502"/>
                <a:gd name="T43" fmla="*/ 33 h 384"/>
                <a:gd name="T44" fmla="*/ 380 w 502"/>
                <a:gd name="T45" fmla="*/ 50 h 384"/>
                <a:gd name="T46" fmla="*/ 396 w 502"/>
                <a:gd name="T47" fmla="*/ 53 h 384"/>
                <a:gd name="T48" fmla="*/ 410 w 502"/>
                <a:gd name="T49" fmla="*/ 68 h 384"/>
                <a:gd name="T50" fmla="*/ 415 w 502"/>
                <a:gd name="T51" fmla="*/ 87 h 384"/>
                <a:gd name="T52" fmla="*/ 424 w 502"/>
                <a:gd name="T53" fmla="*/ 97 h 384"/>
                <a:gd name="T54" fmla="*/ 433 w 502"/>
                <a:gd name="T55" fmla="*/ 103 h 384"/>
                <a:gd name="T56" fmla="*/ 431 w 502"/>
                <a:gd name="T57" fmla="*/ 118 h 384"/>
                <a:gd name="T58" fmla="*/ 425 w 502"/>
                <a:gd name="T59" fmla="*/ 127 h 384"/>
                <a:gd name="T60" fmla="*/ 439 w 502"/>
                <a:gd name="T61" fmla="*/ 136 h 384"/>
                <a:gd name="T62" fmla="*/ 451 w 502"/>
                <a:gd name="T63" fmla="*/ 151 h 384"/>
                <a:gd name="T64" fmla="*/ 459 w 502"/>
                <a:gd name="T65" fmla="*/ 168 h 384"/>
                <a:gd name="T66" fmla="*/ 457 w 502"/>
                <a:gd name="T67" fmla="*/ 184 h 384"/>
                <a:gd name="T68" fmla="*/ 458 w 502"/>
                <a:gd name="T69" fmla="*/ 195 h 384"/>
                <a:gd name="T70" fmla="*/ 465 w 502"/>
                <a:gd name="T71" fmla="*/ 210 h 384"/>
                <a:gd name="T72" fmla="*/ 464 w 502"/>
                <a:gd name="T73" fmla="*/ 224 h 384"/>
                <a:gd name="T74" fmla="*/ 454 w 502"/>
                <a:gd name="T75" fmla="*/ 240 h 384"/>
                <a:gd name="T76" fmla="*/ 456 w 502"/>
                <a:gd name="T77" fmla="*/ 253 h 384"/>
                <a:gd name="T78" fmla="*/ 459 w 502"/>
                <a:gd name="T79" fmla="*/ 266 h 384"/>
                <a:gd name="T80" fmla="*/ 474 w 502"/>
                <a:gd name="T81" fmla="*/ 274 h 384"/>
                <a:gd name="T82" fmla="*/ 483 w 502"/>
                <a:gd name="T83" fmla="*/ 285 h 384"/>
                <a:gd name="T84" fmla="*/ 486 w 502"/>
                <a:gd name="T85" fmla="*/ 301 h 384"/>
                <a:gd name="T86" fmla="*/ 492 w 502"/>
                <a:gd name="T87" fmla="*/ 313 h 384"/>
                <a:gd name="T88" fmla="*/ 487 w 502"/>
                <a:gd name="T89" fmla="*/ 326 h 384"/>
                <a:gd name="T90" fmla="*/ 487 w 502"/>
                <a:gd name="T91" fmla="*/ 340 h 384"/>
                <a:gd name="T92" fmla="*/ 485 w 502"/>
                <a:gd name="T93" fmla="*/ 356 h 384"/>
                <a:gd name="T94" fmla="*/ 498 w 502"/>
                <a:gd name="T95" fmla="*/ 365 h 384"/>
                <a:gd name="T96" fmla="*/ 460 w 502"/>
                <a:gd name="T97" fmla="*/ 375 h 384"/>
                <a:gd name="T98" fmla="*/ 417 w 502"/>
                <a:gd name="T99" fmla="*/ 376 h 384"/>
                <a:gd name="T100" fmla="*/ 418 w 502"/>
                <a:gd name="T101" fmla="*/ 338 h 384"/>
                <a:gd name="T102" fmla="*/ 391 w 502"/>
                <a:gd name="T103" fmla="*/ 328 h 384"/>
                <a:gd name="T104" fmla="*/ 344 w 502"/>
                <a:gd name="T105" fmla="*/ 308 h 384"/>
                <a:gd name="T106" fmla="*/ 297 w 502"/>
                <a:gd name="T107" fmla="*/ 303 h 384"/>
                <a:gd name="T108" fmla="*/ 264 w 502"/>
                <a:gd name="T109" fmla="*/ 289 h 384"/>
                <a:gd name="T110" fmla="*/ 238 w 502"/>
                <a:gd name="T111" fmla="*/ 271 h 384"/>
                <a:gd name="T112" fmla="*/ 215 w 502"/>
                <a:gd name="T113" fmla="*/ 250 h 384"/>
                <a:gd name="T114" fmla="*/ 170 w 502"/>
                <a:gd name="T115" fmla="*/ 215 h 384"/>
                <a:gd name="T116" fmla="*/ 124 w 502"/>
                <a:gd name="T117" fmla="*/ 222 h 384"/>
                <a:gd name="T118" fmla="*/ 97 w 502"/>
                <a:gd name="T119" fmla="*/ 241 h 384"/>
                <a:gd name="T120" fmla="*/ 98 w 502"/>
                <a:gd name="T121" fmla="*/ 283 h 384"/>
                <a:gd name="T122" fmla="*/ 45 w 502"/>
                <a:gd name="T123" fmla="*/ 277 h 384"/>
                <a:gd name="T124" fmla="*/ 26 w 502"/>
                <a:gd name="T125" fmla="*/ 278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02" h="384">
                  <a:moveTo>
                    <a:pt x="0" y="278"/>
                  </a:moveTo>
                  <a:lnTo>
                    <a:pt x="1" y="277"/>
                  </a:lnTo>
                  <a:lnTo>
                    <a:pt x="2" y="277"/>
                  </a:lnTo>
                  <a:lnTo>
                    <a:pt x="3" y="277"/>
                  </a:lnTo>
                  <a:lnTo>
                    <a:pt x="4" y="277"/>
                  </a:lnTo>
                  <a:lnTo>
                    <a:pt x="5" y="278"/>
                  </a:lnTo>
                  <a:lnTo>
                    <a:pt x="6" y="278"/>
                  </a:lnTo>
                  <a:lnTo>
                    <a:pt x="9" y="278"/>
                  </a:lnTo>
                  <a:lnTo>
                    <a:pt x="11" y="279"/>
                  </a:lnTo>
                  <a:lnTo>
                    <a:pt x="12" y="279"/>
                  </a:lnTo>
                  <a:lnTo>
                    <a:pt x="13" y="280"/>
                  </a:lnTo>
                  <a:lnTo>
                    <a:pt x="14" y="280"/>
                  </a:lnTo>
                  <a:lnTo>
                    <a:pt x="16" y="280"/>
                  </a:lnTo>
                  <a:lnTo>
                    <a:pt x="17" y="281"/>
                  </a:lnTo>
                  <a:lnTo>
                    <a:pt x="17" y="280"/>
                  </a:lnTo>
                  <a:lnTo>
                    <a:pt x="18" y="280"/>
                  </a:lnTo>
                  <a:lnTo>
                    <a:pt x="19" y="280"/>
                  </a:lnTo>
                  <a:lnTo>
                    <a:pt x="20" y="280"/>
                  </a:lnTo>
                  <a:lnTo>
                    <a:pt x="20" y="279"/>
                  </a:lnTo>
                  <a:lnTo>
                    <a:pt x="21" y="279"/>
                  </a:lnTo>
                  <a:lnTo>
                    <a:pt x="21" y="278"/>
                  </a:lnTo>
                  <a:lnTo>
                    <a:pt x="22" y="278"/>
                  </a:lnTo>
                  <a:lnTo>
                    <a:pt x="22" y="277"/>
                  </a:lnTo>
                  <a:lnTo>
                    <a:pt x="23" y="276"/>
                  </a:lnTo>
                  <a:lnTo>
                    <a:pt x="23" y="275"/>
                  </a:lnTo>
                  <a:lnTo>
                    <a:pt x="23" y="274"/>
                  </a:lnTo>
                  <a:lnTo>
                    <a:pt x="23" y="272"/>
                  </a:lnTo>
                  <a:lnTo>
                    <a:pt x="25" y="272"/>
                  </a:lnTo>
                  <a:lnTo>
                    <a:pt x="25" y="271"/>
                  </a:lnTo>
                  <a:lnTo>
                    <a:pt x="25" y="270"/>
                  </a:lnTo>
                  <a:lnTo>
                    <a:pt x="26" y="269"/>
                  </a:lnTo>
                  <a:lnTo>
                    <a:pt x="27" y="269"/>
                  </a:lnTo>
                  <a:lnTo>
                    <a:pt x="27" y="268"/>
                  </a:lnTo>
                  <a:lnTo>
                    <a:pt x="28" y="268"/>
                  </a:lnTo>
                  <a:lnTo>
                    <a:pt x="28" y="267"/>
                  </a:lnTo>
                  <a:lnTo>
                    <a:pt x="29" y="267"/>
                  </a:lnTo>
                  <a:lnTo>
                    <a:pt x="29" y="266"/>
                  </a:lnTo>
                  <a:lnTo>
                    <a:pt x="30" y="266"/>
                  </a:lnTo>
                  <a:lnTo>
                    <a:pt x="30" y="264"/>
                  </a:lnTo>
                  <a:lnTo>
                    <a:pt x="31" y="262"/>
                  </a:lnTo>
                  <a:lnTo>
                    <a:pt x="33" y="262"/>
                  </a:lnTo>
                  <a:lnTo>
                    <a:pt x="33" y="261"/>
                  </a:lnTo>
                  <a:lnTo>
                    <a:pt x="34" y="260"/>
                  </a:lnTo>
                  <a:lnTo>
                    <a:pt x="36" y="259"/>
                  </a:lnTo>
                  <a:lnTo>
                    <a:pt x="37" y="259"/>
                  </a:lnTo>
                  <a:lnTo>
                    <a:pt x="38" y="259"/>
                  </a:lnTo>
                  <a:lnTo>
                    <a:pt x="39" y="258"/>
                  </a:lnTo>
                  <a:lnTo>
                    <a:pt x="40" y="258"/>
                  </a:lnTo>
                  <a:lnTo>
                    <a:pt x="43" y="257"/>
                  </a:lnTo>
                  <a:lnTo>
                    <a:pt x="44" y="257"/>
                  </a:lnTo>
                  <a:lnTo>
                    <a:pt x="44" y="255"/>
                  </a:lnTo>
                  <a:lnTo>
                    <a:pt x="45" y="253"/>
                  </a:lnTo>
                  <a:lnTo>
                    <a:pt x="45" y="251"/>
                  </a:lnTo>
                  <a:lnTo>
                    <a:pt x="46" y="251"/>
                  </a:lnTo>
                  <a:lnTo>
                    <a:pt x="46" y="250"/>
                  </a:lnTo>
                  <a:lnTo>
                    <a:pt x="45" y="250"/>
                  </a:lnTo>
                  <a:lnTo>
                    <a:pt x="45" y="249"/>
                  </a:lnTo>
                  <a:lnTo>
                    <a:pt x="45" y="247"/>
                  </a:lnTo>
                  <a:lnTo>
                    <a:pt x="45" y="246"/>
                  </a:lnTo>
                  <a:lnTo>
                    <a:pt x="45" y="245"/>
                  </a:lnTo>
                  <a:lnTo>
                    <a:pt x="45" y="244"/>
                  </a:lnTo>
                  <a:lnTo>
                    <a:pt x="46" y="243"/>
                  </a:lnTo>
                  <a:lnTo>
                    <a:pt x="46" y="242"/>
                  </a:lnTo>
                  <a:lnTo>
                    <a:pt x="45" y="242"/>
                  </a:lnTo>
                  <a:lnTo>
                    <a:pt x="43" y="238"/>
                  </a:lnTo>
                  <a:lnTo>
                    <a:pt x="43" y="237"/>
                  </a:lnTo>
                  <a:lnTo>
                    <a:pt x="42" y="236"/>
                  </a:lnTo>
                  <a:lnTo>
                    <a:pt x="42" y="235"/>
                  </a:lnTo>
                  <a:lnTo>
                    <a:pt x="42" y="234"/>
                  </a:lnTo>
                  <a:lnTo>
                    <a:pt x="42" y="233"/>
                  </a:lnTo>
                  <a:lnTo>
                    <a:pt x="43" y="232"/>
                  </a:lnTo>
                  <a:lnTo>
                    <a:pt x="43" y="230"/>
                  </a:lnTo>
                  <a:lnTo>
                    <a:pt x="46" y="227"/>
                  </a:lnTo>
                  <a:lnTo>
                    <a:pt x="52" y="220"/>
                  </a:lnTo>
                  <a:lnTo>
                    <a:pt x="54" y="217"/>
                  </a:lnTo>
                  <a:lnTo>
                    <a:pt x="55" y="216"/>
                  </a:lnTo>
                  <a:lnTo>
                    <a:pt x="58" y="213"/>
                  </a:lnTo>
                  <a:lnTo>
                    <a:pt x="59" y="212"/>
                  </a:lnTo>
                  <a:lnTo>
                    <a:pt x="59" y="211"/>
                  </a:lnTo>
                  <a:lnTo>
                    <a:pt x="61" y="209"/>
                  </a:lnTo>
                  <a:lnTo>
                    <a:pt x="63" y="205"/>
                  </a:lnTo>
                  <a:lnTo>
                    <a:pt x="65" y="203"/>
                  </a:lnTo>
                  <a:lnTo>
                    <a:pt x="69" y="200"/>
                  </a:lnTo>
                  <a:lnTo>
                    <a:pt x="71" y="196"/>
                  </a:lnTo>
                  <a:lnTo>
                    <a:pt x="75" y="193"/>
                  </a:lnTo>
                  <a:lnTo>
                    <a:pt x="76" y="191"/>
                  </a:lnTo>
                  <a:lnTo>
                    <a:pt x="87" y="178"/>
                  </a:lnTo>
                  <a:lnTo>
                    <a:pt x="88" y="176"/>
                  </a:lnTo>
                  <a:lnTo>
                    <a:pt x="94" y="169"/>
                  </a:lnTo>
                  <a:lnTo>
                    <a:pt x="96" y="167"/>
                  </a:lnTo>
                  <a:lnTo>
                    <a:pt x="96" y="166"/>
                  </a:lnTo>
                  <a:lnTo>
                    <a:pt x="97" y="165"/>
                  </a:lnTo>
                  <a:lnTo>
                    <a:pt x="98" y="163"/>
                  </a:lnTo>
                  <a:lnTo>
                    <a:pt x="99" y="162"/>
                  </a:lnTo>
                  <a:lnTo>
                    <a:pt x="102" y="159"/>
                  </a:lnTo>
                  <a:lnTo>
                    <a:pt x="103" y="158"/>
                  </a:lnTo>
                  <a:lnTo>
                    <a:pt x="104" y="157"/>
                  </a:lnTo>
                  <a:lnTo>
                    <a:pt x="110" y="150"/>
                  </a:lnTo>
                  <a:lnTo>
                    <a:pt x="110" y="149"/>
                  </a:lnTo>
                  <a:lnTo>
                    <a:pt x="111" y="149"/>
                  </a:lnTo>
                  <a:lnTo>
                    <a:pt x="111" y="148"/>
                  </a:lnTo>
                  <a:lnTo>
                    <a:pt x="114" y="144"/>
                  </a:lnTo>
                  <a:lnTo>
                    <a:pt x="116" y="142"/>
                  </a:lnTo>
                  <a:lnTo>
                    <a:pt x="122" y="136"/>
                  </a:lnTo>
                  <a:lnTo>
                    <a:pt x="122" y="135"/>
                  </a:lnTo>
                  <a:lnTo>
                    <a:pt x="124" y="133"/>
                  </a:lnTo>
                  <a:lnTo>
                    <a:pt x="126" y="132"/>
                  </a:lnTo>
                  <a:lnTo>
                    <a:pt x="128" y="129"/>
                  </a:lnTo>
                  <a:lnTo>
                    <a:pt x="129" y="128"/>
                  </a:lnTo>
                  <a:lnTo>
                    <a:pt x="130" y="126"/>
                  </a:lnTo>
                  <a:lnTo>
                    <a:pt x="134" y="123"/>
                  </a:lnTo>
                  <a:lnTo>
                    <a:pt x="135" y="122"/>
                  </a:lnTo>
                  <a:lnTo>
                    <a:pt x="136" y="119"/>
                  </a:lnTo>
                  <a:lnTo>
                    <a:pt x="137" y="117"/>
                  </a:lnTo>
                  <a:lnTo>
                    <a:pt x="138" y="116"/>
                  </a:lnTo>
                  <a:lnTo>
                    <a:pt x="139" y="116"/>
                  </a:lnTo>
                  <a:lnTo>
                    <a:pt x="139" y="115"/>
                  </a:lnTo>
                  <a:lnTo>
                    <a:pt x="140" y="114"/>
                  </a:lnTo>
                  <a:lnTo>
                    <a:pt x="141" y="111"/>
                  </a:lnTo>
                  <a:lnTo>
                    <a:pt x="141" y="110"/>
                  </a:lnTo>
                  <a:lnTo>
                    <a:pt x="141" y="109"/>
                  </a:lnTo>
                  <a:lnTo>
                    <a:pt x="143" y="108"/>
                  </a:lnTo>
                  <a:lnTo>
                    <a:pt x="143" y="107"/>
                  </a:lnTo>
                  <a:lnTo>
                    <a:pt x="144" y="106"/>
                  </a:lnTo>
                  <a:lnTo>
                    <a:pt x="144" y="105"/>
                  </a:lnTo>
                  <a:lnTo>
                    <a:pt x="144" y="103"/>
                  </a:lnTo>
                  <a:lnTo>
                    <a:pt x="146" y="100"/>
                  </a:lnTo>
                  <a:lnTo>
                    <a:pt x="147" y="98"/>
                  </a:lnTo>
                  <a:lnTo>
                    <a:pt x="148" y="97"/>
                  </a:lnTo>
                  <a:lnTo>
                    <a:pt x="149" y="94"/>
                  </a:lnTo>
                  <a:lnTo>
                    <a:pt x="151" y="93"/>
                  </a:lnTo>
                  <a:lnTo>
                    <a:pt x="152" y="92"/>
                  </a:lnTo>
                  <a:lnTo>
                    <a:pt x="153" y="92"/>
                  </a:lnTo>
                  <a:lnTo>
                    <a:pt x="153" y="91"/>
                  </a:lnTo>
                  <a:lnTo>
                    <a:pt x="154" y="91"/>
                  </a:lnTo>
                  <a:lnTo>
                    <a:pt x="155" y="91"/>
                  </a:lnTo>
                  <a:lnTo>
                    <a:pt x="155" y="92"/>
                  </a:lnTo>
                  <a:lnTo>
                    <a:pt x="156" y="93"/>
                  </a:lnTo>
                  <a:lnTo>
                    <a:pt x="156" y="94"/>
                  </a:lnTo>
                  <a:lnTo>
                    <a:pt x="157" y="94"/>
                  </a:lnTo>
                  <a:lnTo>
                    <a:pt x="158" y="95"/>
                  </a:lnTo>
                  <a:lnTo>
                    <a:pt x="160" y="95"/>
                  </a:lnTo>
                  <a:lnTo>
                    <a:pt x="161" y="95"/>
                  </a:lnTo>
                  <a:lnTo>
                    <a:pt x="162" y="95"/>
                  </a:lnTo>
                  <a:lnTo>
                    <a:pt x="164" y="94"/>
                  </a:lnTo>
                  <a:lnTo>
                    <a:pt x="166" y="93"/>
                  </a:lnTo>
                  <a:lnTo>
                    <a:pt x="170" y="92"/>
                  </a:lnTo>
                  <a:lnTo>
                    <a:pt x="171" y="92"/>
                  </a:lnTo>
                  <a:lnTo>
                    <a:pt x="173" y="91"/>
                  </a:lnTo>
                  <a:lnTo>
                    <a:pt x="174" y="91"/>
                  </a:lnTo>
                  <a:lnTo>
                    <a:pt x="175" y="90"/>
                  </a:lnTo>
                  <a:lnTo>
                    <a:pt x="178" y="89"/>
                  </a:lnTo>
                  <a:lnTo>
                    <a:pt x="180" y="86"/>
                  </a:lnTo>
                  <a:lnTo>
                    <a:pt x="181" y="86"/>
                  </a:lnTo>
                  <a:lnTo>
                    <a:pt x="183" y="85"/>
                  </a:lnTo>
                  <a:lnTo>
                    <a:pt x="186" y="83"/>
                  </a:lnTo>
                  <a:lnTo>
                    <a:pt x="188" y="82"/>
                  </a:lnTo>
                  <a:lnTo>
                    <a:pt x="191" y="80"/>
                  </a:lnTo>
                  <a:lnTo>
                    <a:pt x="194" y="78"/>
                  </a:lnTo>
                  <a:lnTo>
                    <a:pt x="200" y="74"/>
                  </a:lnTo>
                  <a:lnTo>
                    <a:pt x="205" y="70"/>
                  </a:lnTo>
                  <a:lnTo>
                    <a:pt x="205" y="69"/>
                  </a:lnTo>
                  <a:lnTo>
                    <a:pt x="212" y="66"/>
                  </a:lnTo>
                  <a:lnTo>
                    <a:pt x="213" y="65"/>
                  </a:lnTo>
                  <a:lnTo>
                    <a:pt x="215" y="64"/>
                  </a:lnTo>
                  <a:lnTo>
                    <a:pt x="216" y="61"/>
                  </a:lnTo>
                  <a:lnTo>
                    <a:pt x="217" y="61"/>
                  </a:lnTo>
                  <a:lnTo>
                    <a:pt x="221" y="59"/>
                  </a:lnTo>
                  <a:lnTo>
                    <a:pt x="225" y="56"/>
                  </a:lnTo>
                  <a:lnTo>
                    <a:pt x="228" y="53"/>
                  </a:lnTo>
                  <a:lnTo>
                    <a:pt x="229" y="51"/>
                  </a:lnTo>
                  <a:lnTo>
                    <a:pt x="231" y="49"/>
                  </a:lnTo>
                  <a:lnTo>
                    <a:pt x="236" y="43"/>
                  </a:lnTo>
                  <a:lnTo>
                    <a:pt x="237" y="41"/>
                  </a:lnTo>
                  <a:lnTo>
                    <a:pt x="239" y="40"/>
                  </a:lnTo>
                  <a:lnTo>
                    <a:pt x="239" y="39"/>
                  </a:lnTo>
                  <a:lnTo>
                    <a:pt x="240" y="38"/>
                  </a:lnTo>
                  <a:lnTo>
                    <a:pt x="241" y="36"/>
                  </a:lnTo>
                  <a:lnTo>
                    <a:pt x="241" y="35"/>
                  </a:lnTo>
                  <a:lnTo>
                    <a:pt x="242" y="35"/>
                  </a:lnTo>
                  <a:lnTo>
                    <a:pt x="242" y="34"/>
                  </a:lnTo>
                  <a:lnTo>
                    <a:pt x="244" y="34"/>
                  </a:lnTo>
                  <a:lnTo>
                    <a:pt x="244" y="33"/>
                  </a:lnTo>
                  <a:lnTo>
                    <a:pt x="245" y="33"/>
                  </a:lnTo>
                  <a:lnTo>
                    <a:pt x="246" y="31"/>
                  </a:lnTo>
                  <a:lnTo>
                    <a:pt x="247" y="30"/>
                  </a:lnTo>
                  <a:lnTo>
                    <a:pt x="248" y="28"/>
                  </a:lnTo>
                  <a:lnTo>
                    <a:pt x="255" y="21"/>
                  </a:lnTo>
                  <a:lnTo>
                    <a:pt x="257" y="18"/>
                  </a:lnTo>
                  <a:lnTo>
                    <a:pt x="259" y="16"/>
                  </a:lnTo>
                  <a:lnTo>
                    <a:pt x="261" y="15"/>
                  </a:lnTo>
                  <a:lnTo>
                    <a:pt x="261" y="14"/>
                  </a:lnTo>
                  <a:lnTo>
                    <a:pt x="262" y="13"/>
                  </a:lnTo>
                  <a:lnTo>
                    <a:pt x="263" y="11"/>
                  </a:lnTo>
                  <a:lnTo>
                    <a:pt x="264" y="11"/>
                  </a:lnTo>
                  <a:lnTo>
                    <a:pt x="267" y="9"/>
                  </a:lnTo>
                  <a:lnTo>
                    <a:pt x="268" y="9"/>
                  </a:lnTo>
                  <a:lnTo>
                    <a:pt x="270" y="8"/>
                  </a:lnTo>
                  <a:lnTo>
                    <a:pt x="273" y="6"/>
                  </a:lnTo>
                  <a:lnTo>
                    <a:pt x="274" y="5"/>
                  </a:lnTo>
                  <a:lnTo>
                    <a:pt x="275" y="5"/>
                  </a:lnTo>
                  <a:lnTo>
                    <a:pt x="276" y="5"/>
                  </a:lnTo>
                  <a:lnTo>
                    <a:pt x="276" y="4"/>
                  </a:lnTo>
                  <a:lnTo>
                    <a:pt x="278" y="4"/>
                  </a:lnTo>
                  <a:lnTo>
                    <a:pt x="279" y="2"/>
                  </a:lnTo>
                  <a:lnTo>
                    <a:pt x="280" y="2"/>
                  </a:lnTo>
                  <a:lnTo>
                    <a:pt x="281" y="2"/>
                  </a:lnTo>
                  <a:lnTo>
                    <a:pt x="281" y="1"/>
                  </a:lnTo>
                  <a:lnTo>
                    <a:pt x="282" y="1"/>
                  </a:lnTo>
                  <a:lnTo>
                    <a:pt x="283" y="1"/>
                  </a:lnTo>
                  <a:lnTo>
                    <a:pt x="284" y="1"/>
                  </a:lnTo>
                  <a:lnTo>
                    <a:pt x="285" y="0"/>
                  </a:lnTo>
                  <a:lnTo>
                    <a:pt x="287" y="0"/>
                  </a:lnTo>
                  <a:lnTo>
                    <a:pt x="290" y="0"/>
                  </a:lnTo>
                  <a:lnTo>
                    <a:pt x="291" y="1"/>
                  </a:lnTo>
                  <a:lnTo>
                    <a:pt x="292" y="1"/>
                  </a:lnTo>
                  <a:lnTo>
                    <a:pt x="293" y="2"/>
                  </a:lnTo>
                  <a:lnTo>
                    <a:pt x="295" y="2"/>
                  </a:lnTo>
                  <a:lnTo>
                    <a:pt x="296" y="4"/>
                  </a:lnTo>
                  <a:lnTo>
                    <a:pt x="297" y="5"/>
                  </a:lnTo>
                  <a:lnTo>
                    <a:pt x="299" y="5"/>
                  </a:lnTo>
                  <a:lnTo>
                    <a:pt x="299" y="6"/>
                  </a:lnTo>
                  <a:lnTo>
                    <a:pt x="300" y="6"/>
                  </a:lnTo>
                  <a:lnTo>
                    <a:pt x="301" y="6"/>
                  </a:lnTo>
                  <a:lnTo>
                    <a:pt x="303" y="6"/>
                  </a:lnTo>
                  <a:lnTo>
                    <a:pt x="304" y="6"/>
                  </a:lnTo>
                  <a:lnTo>
                    <a:pt x="304" y="7"/>
                  </a:lnTo>
                  <a:lnTo>
                    <a:pt x="305" y="7"/>
                  </a:lnTo>
                  <a:lnTo>
                    <a:pt x="306" y="7"/>
                  </a:lnTo>
                  <a:lnTo>
                    <a:pt x="307" y="7"/>
                  </a:lnTo>
                  <a:lnTo>
                    <a:pt x="308" y="7"/>
                  </a:lnTo>
                  <a:lnTo>
                    <a:pt x="308" y="8"/>
                  </a:lnTo>
                  <a:lnTo>
                    <a:pt x="309" y="8"/>
                  </a:lnTo>
                  <a:lnTo>
                    <a:pt x="310" y="8"/>
                  </a:lnTo>
                  <a:lnTo>
                    <a:pt x="312" y="8"/>
                  </a:lnTo>
                  <a:lnTo>
                    <a:pt x="312" y="7"/>
                  </a:lnTo>
                  <a:lnTo>
                    <a:pt x="312" y="6"/>
                  </a:lnTo>
                  <a:lnTo>
                    <a:pt x="313" y="5"/>
                  </a:lnTo>
                  <a:lnTo>
                    <a:pt x="314" y="4"/>
                  </a:lnTo>
                  <a:lnTo>
                    <a:pt x="315" y="4"/>
                  </a:lnTo>
                  <a:lnTo>
                    <a:pt x="316" y="4"/>
                  </a:lnTo>
                  <a:lnTo>
                    <a:pt x="317" y="4"/>
                  </a:lnTo>
                  <a:lnTo>
                    <a:pt x="317" y="5"/>
                  </a:lnTo>
                  <a:lnTo>
                    <a:pt x="318" y="5"/>
                  </a:lnTo>
                  <a:lnTo>
                    <a:pt x="318" y="6"/>
                  </a:lnTo>
                  <a:lnTo>
                    <a:pt x="320" y="7"/>
                  </a:lnTo>
                  <a:lnTo>
                    <a:pt x="321" y="7"/>
                  </a:lnTo>
                  <a:lnTo>
                    <a:pt x="322" y="7"/>
                  </a:lnTo>
                  <a:lnTo>
                    <a:pt x="323" y="7"/>
                  </a:lnTo>
                  <a:lnTo>
                    <a:pt x="324" y="7"/>
                  </a:lnTo>
                  <a:lnTo>
                    <a:pt x="325" y="7"/>
                  </a:lnTo>
                  <a:lnTo>
                    <a:pt x="326" y="7"/>
                  </a:lnTo>
                  <a:lnTo>
                    <a:pt x="327" y="7"/>
                  </a:lnTo>
                  <a:lnTo>
                    <a:pt x="329" y="7"/>
                  </a:lnTo>
                  <a:lnTo>
                    <a:pt x="330" y="7"/>
                  </a:lnTo>
                  <a:lnTo>
                    <a:pt x="331" y="7"/>
                  </a:lnTo>
                  <a:lnTo>
                    <a:pt x="332" y="7"/>
                  </a:lnTo>
                  <a:lnTo>
                    <a:pt x="333" y="7"/>
                  </a:lnTo>
                  <a:lnTo>
                    <a:pt x="333" y="6"/>
                  </a:lnTo>
                  <a:lnTo>
                    <a:pt x="334" y="6"/>
                  </a:lnTo>
                  <a:lnTo>
                    <a:pt x="335" y="6"/>
                  </a:lnTo>
                  <a:lnTo>
                    <a:pt x="337" y="6"/>
                  </a:lnTo>
                  <a:lnTo>
                    <a:pt x="338" y="6"/>
                  </a:lnTo>
                  <a:lnTo>
                    <a:pt x="339" y="6"/>
                  </a:lnTo>
                  <a:lnTo>
                    <a:pt x="340" y="6"/>
                  </a:lnTo>
                  <a:lnTo>
                    <a:pt x="342" y="6"/>
                  </a:lnTo>
                  <a:lnTo>
                    <a:pt x="342" y="7"/>
                  </a:lnTo>
                  <a:lnTo>
                    <a:pt x="342" y="8"/>
                  </a:lnTo>
                  <a:lnTo>
                    <a:pt x="343" y="8"/>
                  </a:lnTo>
                  <a:lnTo>
                    <a:pt x="343" y="9"/>
                  </a:lnTo>
                  <a:lnTo>
                    <a:pt x="343" y="10"/>
                  </a:lnTo>
                  <a:lnTo>
                    <a:pt x="344" y="11"/>
                  </a:lnTo>
                  <a:lnTo>
                    <a:pt x="343" y="11"/>
                  </a:lnTo>
                  <a:lnTo>
                    <a:pt x="343" y="13"/>
                  </a:lnTo>
                  <a:lnTo>
                    <a:pt x="344" y="14"/>
                  </a:lnTo>
                  <a:lnTo>
                    <a:pt x="346" y="14"/>
                  </a:lnTo>
                  <a:lnTo>
                    <a:pt x="347" y="14"/>
                  </a:lnTo>
                  <a:lnTo>
                    <a:pt x="348" y="15"/>
                  </a:lnTo>
                  <a:lnTo>
                    <a:pt x="349" y="15"/>
                  </a:lnTo>
                  <a:lnTo>
                    <a:pt x="350" y="16"/>
                  </a:lnTo>
                  <a:lnTo>
                    <a:pt x="351" y="17"/>
                  </a:lnTo>
                  <a:lnTo>
                    <a:pt x="351" y="18"/>
                  </a:lnTo>
                  <a:lnTo>
                    <a:pt x="351" y="19"/>
                  </a:lnTo>
                  <a:lnTo>
                    <a:pt x="351" y="21"/>
                  </a:lnTo>
                  <a:lnTo>
                    <a:pt x="351" y="22"/>
                  </a:lnTo>
                  <a:lnTo>
                    <a:pt x="351" y="23"/>
                  </a:lnTo>
                  <a:lnTo>
                    <a:pt x="351" y="24"/>
                  </a:lnTo>
                  <a:lnTo>
                    <a:pt x="352" y="24"/>
                  </a:lnTo>
                  <a:lnTo>
                    <a:pt x="352" y="25"/>
                  </a:lnTo>
                  <a:lnTo>
                    <a:pt x="352" y="26"/>
                  </a:lnTo>
                  <a:lnTo>
                    <a:pt x="352" y="27"/>
                  </a:lnTo>
                  <a:lnTo>
                    <a:pt x="352" y="28"/>
                  </a:lnTo>
                  <a:lnTo>
                    <a:pt x="352" y="30"/>
                  </a:lnTo>
                  <a:lnTo>
                    <a:pt x="352" y="31"/>
                  </a:lnTo>
                  <a:lnTo>
                    <a:pt x="351" y="31"/>
                  </a:lnTo>
                  <a:lnTo>
                    <a:pt x="351" y="32"/>
                  </a:lnTo>
                  <a:lnTo>
                    <a:pt x="351" y="33"/>
                  </a:lnTo>
                  <a:lnTo>
                    <a:pt x="351" y="34"/>
                  </a:lnTo>
                  <a:lnTo>
                    <a:pt x="351" y="35"/>
                  </a:lnTo>
                  <a:lnTo>
                    <a:pt x="351" y="36"/>
                  </a:lnTo>
                  <a:lnTo>
                    <a:pt x="352" y="36"/>
                  </a:lnTo>
                  <a:lnTo>
                    <a:pt x="354" y="38"/>
                  </a:lnTo>
                  <a:lnTo>
                    <a:pt x="355" y="38"/>
                  </a:lnTo>
                  <a:lnTo>
                    <a:pt x="356" y="38"/>
                  </a:lnTo>
                  <a:lnTo>
                    <a:pt x="357" y="38"/>
                  </a:lnTo>
                  <a:lnTo>
                    <a:pt x="357" y="36"/>
                  </a:lnTo>
                  <a:lnTo>
                    <a:pt x="358" y="36"/>
                  </a:lnTo>
                  <a:lnTo>
                    <a:pt x="358" y="35"/>
                  </a:lnTo>
                  <a:lnTo>
                    <a:pt x="358" y="34"/>
                  </a:lnTo>
                  <a:lnTo>
                    <a:pt x="359" y="33"/>
                  </a:lnTo>
                  <a:lnTo>
                    <a:pt x="359" y="32"/>
                  </a:lnTo>
                  <a:lnTo>
                    <a:pt x="359" y="31"/>
                  </a:lnTo>
                  <a:lnTo>
                    <a:pt x="360" y="31"/>
                  </a:lnTo>
                  <a:lnTo>
                    <a:pt x="360" y="30"/>
                  </a:lnTo>
                  <a:lnTo>
                    <a:pt x="360" y="28"/>
                  </a:lnTo>
                  <a:lnTo>
                    <a:pt x="361" y="27"/>
                  </a:lnTo>
                  <a:lnTo>
                    <a:pt x="363" y="27"/>
                  </a:lnTo>
                  <a:lnTo>
                    <a:pt x="364" y="27"/>
                  </a:lnTo>
                  <a:lnTo>
                    <a:pt x="365" y="28"/>
                  </a:lnTo>
                  <a:lnTo>
                    <a:pt x="366" y="28"/>
                  </a:lnTo>
                  <a:lnTo>
                    <a:pt x="367" y="30"/>
                  </a:lnTo>
                  <a:lnTo>
                    <a:pt x="368" y="30"/>
                  </a:lnTo>
                  <a:lnTo>
                    <a:pt x="369" y="30"/>
                  </a:lnTo>
                  <a:lnTo>
                    <a:pt x="371" y="30"/>
                  </a:lnTo>
                  <a:lnTo>
                    <a:pt x="372" y="31"/>
                  </a:lnTo>
                  <a:lnTo>
                    <a:pt x="373" y="31"/>
                  </a:lnTo>
                  <a:lnTo>
                    <a:pt x="373" y="32"/>
                  </a:lnTo>
                  <a:lnTo>
                    <a:pt x="374" y="32"/>
                  </a:lnTo>
                  <a:lnTo>
                    <a:pt x="374" y="33"/>
                  </a:lnTo>
                  <a:lnTo>
                    <a:pt x="375" y="33"/>
                  </a:lnTo>
                  <a:lnTo>
                    <a:pt x="375" y="34"/>
                  </a:lnTo>
                  <a:lnTo>
                    <a:pt x="375" y="35"/>
                  </a:lnTo>
                  <a:lnTo>
                    <a:pt x="376" y="35"/>
                  </a:lnTo>
                  <a:lnTo>
                    <a:pt x="376" y="36"/>
                  </a:lnTo>
                  <a:lnTo>
                    <a:pt x="376" y="38"/>
                  </a:lnTo>
                  <a:lnTo>
                    <a:pt x="376" y="39"/>
                  </a:lnTo>
                  <a:lnTo>
                    <a:pt x="376" y="40"/>
                  </a:lnTo>
                  <a:lnTo>
                    <a:pt x="376" y="41"/>
                  </a:lnTo>
                  <a:lnTo>
                    <a:pt x="376" y="42"/>
                  </a:lnTo>
                  <a:lnTo>
                    <a:pt x="376" y="43"/>
                  </a:lnTo>
                  <a:lnTo>
                    <a:pt x="376" y="44"/>
                  </a:lnTo>
                  <a:lnTo>
                    <a:pt x="377" y="44"/>
                  </a:lnTo>
                  <a:lnTo>
                    <a:pt x="377" y="46"/>
                  </a:lnTo>
                  <a:lnTo>
                    <a:pt x="377" y="47"/>
                  </a:lnTo>
                  <a:lnTo>
                    <a:pt x="380" y="50"/>
                  </a:lnTo>
                  <a:lnTo>
                    <a:pt x="381" y="51"/>
                  </a:lnTo>
                  <a:lnTo>
                    <a:pt x="381" y="52"/>
                  </a:lnTo>
                  <a:lnTo>
                    <a:pt x="383" y="53"/>
                  </a:lnTo>
                  <a:lnTo>
                    <a:pt x="384" y="53"/>
                  </a:lnTo>
                  <a:lnTo>
                    <a:pt x="385" y="53"/>
                  </a:lnTo>
                  <a:lnTo>
                    <a:pt x="386" y="55"/>
                  </a:lnTo>
                  <a:lnTo>
                    <a:pt x="388" y="55"/>
                  </a:lnTo>
                  <a:lnTo>
                    <a:pt x="389" y="55"/>
                  </a:lnTo>
                  <a:lnTo>
                    <a:pt x="389" y="53"/>
                  </a:lnTo>
                  <a:lnTo>
                    <a:pt x="390" y="53"/>
                  </a:lnTo>
                  <a:lnTo>
                    <a:pt x="391" y="53"/>
                  </a:lnTo>
                  <a:lnTo>
                    <a:pt x="392" y="53"/>
                  </a:lnTo>
                  <a:lnTo>
                    <a:pt x="393" y="53"/>
                  </a:lnTo>
                  <a:lnTo>
                    <a:pt x="394" y="53"/>
                  </a:lnTo>
                  <a:lnTo>
                    <a:pt x="396" y="53"/>
                  </a:lnTo>
                  <a:lnTo>
                    <a:pt x="396" y="55"/>
                  </a:lnTo>
                  <a:lnTo>
                    <a:pt x="397" y="55"/>
                  </a:lnTo>
                  <a:lnTo>
                    <a:pt x="398" y="55"/>
                  </a:lnTo>
                  <a:lnTo>
                    <a:pt x="400" y="56"/>
                  </a:lnTo>
                  <a:lnTo>
                    <a:pt x="402" y="59"/>
                  </a:lnTo>
                  <a:lnTo>
                    <a:pt x="402" y="60"/>
                  </a:lnTo>
                  <a:lnTo>
                    <a:pt x="403" y="60"/>
                  </a:lnTo>
                  <a:lnTo>
                    <a:pt x="403" y="61"/>
                  </a:lnTo>
                  <a:lnTo>
                    <a:pt x="406" y="63"/>
                  </a:lnTo>
                  <a:lnTo>
                    <a:pt x="407" y="64"/>
                  </a:lnTo>
                  <a:lnTo>
                    <a:pt x="408" y="66"/>
                  </a:lnTo>
                  <a:lnTo>
                    <a:pt x="409" y="66"/>
                  </a:lnTo>
                  <a:lnTo>
                    <a:pt x="409" y="67"/>
                  </a:lnTo>
                  <a:lnTo>
                    <a:pt x="410" y="67"/>
                  </a:lnTo>
                  <a:lnTo>
                    <a:pt x="410" y="68"/>
                  </a:lnTo>
                  <a:lnTo>
                    <a:pt x="411" y="69"/>
                  </a:lnTo>
                  <a:lnTo>
                    <a:pt x="411" y="70"/>
                  </a:lnTo>
                  <a:lnTo>
                    <a:pt x="413" y="72"/>
                  </a:lnTo>
                  <a:lnTo>
                    <a:pt x="413" y="73"/>
                  </a:lnTo>
                  <a:lnTo>
                    <a:pt x="414" y="74"/>
                  </a:lnTo>
                  <a:lnTo>
                    <a:pt x="414" y="75"/>
                  </a:lnTo>
                  <a:lnTo>
                    <a:pt x="414" y="76"/>
                  </a:lnTo>
                  <a:lnTo>
                    <a:pt x="414" y="77"/>
                  </a:lnTo>
                  <a:lnTo>
                    <a:pt x="414" y="78"/>
                  </a:lnTo>
                  <a:lnTo>
                    <a:pt x="414" y="80"/>
                  </a:lnTo>
                  <a:lnTo>
                    <a:pt x="413" y="82"/>
                  </a:lnTo>
                  <a:lnTo>
                    <a:pt x="413" y="83"/>
                  </a:lnTo>
                  <a:lnTo>
                    <a:pt x="413" y="84"/>
                  </a:lnTo>
                  <a:lnTo>
                    <a:pt x="413" y="85"/>
                  </a:lnTo>
                  <a:lnTo>
                    <a:pt x="415" y="87"/>
                  </a:lnTo>
                  <a:lnTo>
                    <a:pt x="416" y="89"/>
                  </a:lnTo>
                  <a:lnTo>
                    <a:pt x="416" y="90"/>
                  </a:lnTo>
                  <a:lnTo>
                    <a:pt x="416" y="91"/>
                  </a:lnTo>
                  <a:lnTo>
                    <a:pt x="416" y="92"/>
                  </a:lnTo>
                  <a:lnTo>
                    <a:pt x="416" y="93"/>
                  </a:lnTo>
                  <a:lnTo>
                    <a:pt x="416" y="94"/>
                  </a:lnTo>
                  <a:lnTo>
                    <a:pt x="417" y="94"/>
                  </a:lnTo>
                  <a:lnTo>
                    <a:pt x="417" y="95"/>
                  </a:lnTo>
                  <a:lnTo>
                    <a:pt x="418" y="95"/>
                  </a:lnTo>
                  <a:lnTo>
                    <a:pt x="419" y="95"/>
                  </a:lnTo>
                  <a:lnTo>
                    <a:pt x="419" y="97"/>
                  </a:lnTo>
                  <a:lnTo>
                    <a:pt x="420" y="97"/>
                  </a:lnTo>
                  <a:lnTo>
                    <a:pt x="422" y="97"/>
                  </a:lnTo>
                  <a:lnTo>
                    <a:pt x="423" y="97"/>
                  </a:lnTo>
                  <a:lnTo>
                    <a:pt x="424" y="97"/>
                  </a:lnTo>
                  <a:lnTo>
                    <a:pt x="424" y="98"/>
                  </a:lnTo>
                  <a:lnTo>
                    <a:pt x="425" y="98"/>
                  </a:lnTo>
                  <a:lnTo>
                    <a:pt x="426" y="98"/>
                  </a:lnTo>
                  <a:lnTo>
                    <a:pt x="427" y="98"/>
                  </a:lnTo>
                  <a:lnTo>
                    <a:pt x="427" y="97"/>
                  </a:lnTo>
                  <a:lnTo>
                    <a:pt x="428" y="97"/>
                  </a:lnTo>
                  <a:lnTo>
                    <a:pt x="430" y="97"/>
                  </a:lnTo>
                  <a:lnTo>
                    <a:pt x="431" y="97"/>
                  </a:lnTo>
                  <a:lnTo>
                    <a:pt x="432" y="97"/>
                  </a:lnTo>
                  <a:lnTo>
                    <a:pt x="432" y="98"/>
                  </a:lnTo>
                  <a:lnTo>
                    <a:pt x="432" y="99"/>
                  </a:lnTo>
                  <a:lnTo>
                    <a:pt x="432" y="100"/>
                  </a:lnTo>
                  <a:lnTo>
                    <a:pt x="433" y="101"/>
                  </a:lnTo>
                  <a:lnTo>
                    <a:pt x="433" y="102"/>
                  </a:lnTo>
                  <a:lnTo>
                    <a:pt x="433" y="103"/>
                  </a:lnTo>
                  <a:lnTo>
                    <a:pt x="432" y="105"/>
                  </a:lnTo>
                  <a:lnTo>
                    <a:pt x="432" y="106"/>
                  </a:lnTo>
                  <a:lnTo>
                    <a:pt x="432" y="107"/>
                  </a:lnTo>
                  <a:lnTo>
                    <a:pt x="432" y="108"/>
                  </a:lnTo>
                  <a:lnTo>
                    <a:pt x="432" y="109"/>
                  </a:lnTo>
                  <a:lnTo>
                    <a:pt x="432" y="110"/>
                  </a:lnTo>
                  <a:lnTo>
                    <a:pt x="432" y="111"/>
                  </a:lnTo>
                  <a:lnTo>
                    <a:pt x="433" y="111"/>
                  </a:lnTo>
                  <a:lnTo>
                    <a:pt x="433" y="112"/>
                  </a:lnTo>
                  <a:lnTo>
                    <a:pt x="433" y="114"/>
                  </a:lnTo>
                  <a:lnTo>
                    <a:pt x="433" y="115"/>
                  </a:lnTo>
                  <a:lnTo>
                    <a:pt x="433" y="116"/>
                  </a:lnTo>
                  <a:lnTo>
                    <a:pt x="432" y="117"/>
                  </a:lnTo>
                  <a:lnTo>
                    <a:pt x="431" y="117"/>
                  </a:lnTo>
                  <a:lnTo>
                    <a:pt x="431" y="118"/>
                  </a:lnTo>
                  <a:lnTo>
                    <a:pt x="430" y="118"/>
                  </a:lnTo>
                  <a:lnTo>
                    <a:pt x="428" y="118"/>
                  </a:lnTo>
                  <a:lnTo>
                    <a:pt x="428" y="119"/>
                  </a:lnTo>
                  <a:lnTo>
                    <a:pt x="427" y="119"/>
                  </a:lnTo>
                  <a:lnTo>
                    <a:pt x="427" y="120"/>
                  </a:lnTo>
                  <a:lnTo>
                    <a:pt x="426" y="122"/>
                  </a:lnTo>
                  <a:lnTo>
                    <a:pt x="425" y="123"/>
                  </a:lnTo>
                  <a:lnTo>
                    <a:pt x="424" y="123"/>
                  </a:lnTo>
                  <a:lnTo>
                    <a:pt x="424" y="124"/>
                  </a:lnTo>
                  <a:lnTo>
                    <a:pt x="424" y="125"/>
                  </a:lnTo>
                  <a:lnTo>
                    <a:pt x="423" y="125"/>
                  </a:lnTo>
                  <a:lnTo>
                    <a:pt x="424" y="125"/>
                  </a:lnTo>
                  <a:lnTo>
                    <a:pt x="424" y="126"/>
                  </a:lnTo>
                  <a:lnTo>
                    <a:pt x="424" y="127"/>
                  </a:lnTo>
                  <a:lnTo>
                    <a:pt x="425" y="127"/>
                  </a:lnTo>
                  <a:lnTo>
                    <a:pt x="426" y="127"/>
                  </a:lnTo>
                  <a:lnTo>
                    <a:pt x="427" y="127"/>
                  </a:lnTo>
                  <a:lnTo>
                    <a:pt x="427" y="128"/>
                  </a:lnTo>
                  <a:lnTo>
                    <a:pt x="427" y="129"/>
                  </a:lnTo>
                  <a:lnTo>
                    <a:pt x="428" y="131"/>
                  </a:lnTo>
                  <a:lnTo>
                    <a:pt x="428" y="132"/>
                  </a:lnTo>
                  <a:lnTo>
                    <a:pt x="430" y="133"/>
                  </a:lnTo>
                  <a:lnTo>
                    <a:pt x="431" y="134"/>
                  </a:lnTo>
                  <a:lnTo>
                    <a:pt x="432" y="135"/>
                  </a:lnTo>
                  <a:lnTo>
                    <a:pt x="433" y="135"/>
                  </a:lnTo>
                  <a:lnTo>
                    <a:pt x="434" y="135"/>
                  </a:lnTo>
                  <a:lnTo>
                    <a:pt x="435" y="135"/>
                  </a:lnTo>
                  <a:lnTo>
                    <a:pt x="436" y="136"/>
                  </a:lnTo>
                  <a:lnTo>
                    <a:pt x="437" y="136"/>
                  </a:lnTo>
                  <a:lnTo>
                    <a:pt x="439" y="136"/>
                  </a:lnTo>
                  <a:lnTo>
                    <a:pt x="439" y="137"/>
                  </a:lnTo>
                  <a:lnTo>
                    <a:pt x="441" y="139"/>
                  </a:lnTo>
                  <a:lnTo>
                    <a:pt x="442" y="139"/>
                  </a:lnTo>
                  <a:lnTo>
                    <a:pt x="442" y="140"/>
                  </a:lnTo>
                  <a:lnTo>
                    <a:pt x="443" y="140"/>
                  </a:lnTo>
                  <a:lnTo>
                    <a:pt x="444" y="141"/>
                  </a:lnTo>
                  <a:lnTo>
                    <a:pt x="445" y="142"/>
                  </a:lnTo>
                  <a:lnTo>
                    <a:pt x="445" y="143"/>
                  </a:lnTo>
                  <a:lnTo>
                    <a:pt x="447" y="143"/>
                  </a:lnTo>
                  <a:lnTo>
                    <a:pt x="447" y="144"/>
                  </a:lnTo>
                  <a:lnTo>
                    <a:pt x="447" y="145"/>
                  </a:lnTo>
                  <a:lnTo>
                    <a:pt x="448" y="146"/>
                  </a:lnTo>
                  <a:lnTo>
                    <a:pt x="450" y="149"/>
                  </a:lnTo>
                  <a:lnTo>
                    <a:pt x="450" y="150"/>
                  </a:lnTo>
                  <a:lnTo>
                    <a:pt x="451" y="151"/>
                  </a:lnTo>
                  <a:lnTo>
                    <a:pt x="452" y="151"/>
                  </a:lnTo>
                  <a:lnTo>
                    <a:pt x="452" y="152"/>
                  </a:lnTo>
                  <a:lnTo>
                    <a:pt x="452" y="153"/>
                  </a:lnTo>
                  <a:lnTo>
                    <a:pt x="451" y="153"/>
                  </a:lnTo>
                  <a:lnTo>
                    <a:pt x="451" y="154"/>
                  </a:lnTo>
                  <a:lnTo>
                    <a:pt x="452" y="157"/>
                  </a:lnTo>
                  <a:lnTo>
                    <a:pt x="452" y="158"/>
                  </a:lnTo>
                  <a:lnTo>
                    <a:pt x="453" y="158"/>
                  </a:lnTo>
                  <a:lnTo>
                    <a:pt x="453" y="159"/>
                  </a:lnTo>
                  <a:lnTo>
                    <a:pt x="453" y="160"/>
                  </a:lnTo>
                  <a:lnTo>
                    <a:pt x="456" y="161"/>
                  </a:lnTo>
                  <a:lnTo>
                    <a:pt x="458" y="163"/>
                  </a:lnTo>
                  <a:lnTo>
                    <a:pt x="460" y="166"/>
                  </a:lnTo>
                  <a:lnTo>
                    <a:pt x="460" y="167"/>
                  </a:lnTo>
                  <a:lnTo>
                    <a:pt x="459" y="168"/>
                  </a:lnTo>
                  <a:lnTo>
                    <a:pt x="458" y="169"/>
                  </a:lnTo>
                  <a:lnTo>
                    <a:pt x="458" y="170"/>
                  </a:lnTo>
                  <a:lnTo>
                    <a:pt x="457" y="170"/>
                  </a:lnTo>
                  <a:lnTo>
                    <a:pt x="457" y="171"/>
                  </a:lnTo>
                  <a:lnTo>
                    <a:pt x="457" y="173"/>
                  </a:lnTo>
                  <a:lnTo>
                    <a:pt x="457" y="174"/>
                  </a:lnTo>
                  <a:lnTo>
                    <a:pt x="457" y="175"/>
                  </a:lnTo>
                  <a:lnTo>
                    <a:pt x="457" y="176"/>
                  </a:lnTo>
                  <a:lnTo>
                    <a:pt x="457" y="177"/>
                  </a:lnTo>
                  <a:lnTo>
                    <a:pt x="457" y="178"/>
                  </a:lnTo>
                  <a:lnTo>
                    <a:pt x="457" y="179"/>
                  </a:lnTo>
                  <a:lnTo>
                    <a:pt x="457" y="181"/>
                  </a:lnTo>
                  <a:lnTo>
                    <a:pt x="457" y="182"/>
                  </a:lnTo>
                  <a:lnTo>
                    <a:pt x="457" y="183"/>
                  </a:lnTo>
                  <a:lnTo>
                    <a:pt x="457" y="184"/>
                  </a:lnTo>
                  <a:lnTo>
                    <a:pt x="458" y="185"/>
                  </a:lnTo>
                  <a:lnTo>
                    <a:pt x="458" y="186"/>
                  </a:lnTo>
                  <a:lnTo>
                    <a:pt x="458" y="187"/>
                  </a:lnTo>
                  <a:lnTo>
                    <a:pt x="458" y="188"/>
                  </a:lnTo>
                  <a:lnTo>
                    <a:pt x="459" y="188"/>
                  </a:lnTo>
                  <a:lnTo>
                    <a:pt x="459" y="190"/>
                  </a:lnTo>
                  <a:lnTo>
                    <a:pt x="458" y="190"/>
                  </a:lnTo>
                  <a:lnTo>
                    <a:pt x="458" y="191"/>
                  </a:lnTo>
                  <a:lnTo>
                    <a:pt x="459" y="191"/>
                  </a:lnTo>
                  <a:lnTo>
                    <a:pt x="459" y="192"/>
                  </a:lnTo>
                  <a:lnTo>
                    <a:pt x="458" y="192"/>
                  </a:lnTo>
                  <a:lnTo>
                    <a:pt x="458" y="193"/>
                  </a:lnTo>
                  <a:lnTo>
                    <a:pt x="459" y="194"/>
                  </a:lnTo>
                  <a:lnTo>
                    <a:pt x="459" y="195"/>
                  </a:lnTo>
                  <a:lnTo>
                    <a:pt x="458" y="195"/>
                  </a:lnTo>
                  <a:lnTo>
                    <a:pt x="458" y="196"/>
                  </a:lnTo>
                  <a:lnTo>
                    <a:pt x="458" y="198"/>
                  </a:lnTo>
                  <a:lnTo>
                    <a:pt x="458" y="199"/>
                  </a:lnTo>
                  <a:lnTo>
                    <a:pt x="458" y="200"/>
                  </a:lnTo>
                  <a:lnTo>
                    <a:pt x="458" y="201"/>
                  </a:lnTo>
                  <a:lnTo>
                    <a:pt x="459" y="202"/>
                  </a:lnTo>
                  <a:lnTo>
                    <a:pt x="460" y="203"/>
                  </a:lnTo>
                  <a:lnTo>
                    <a:pt x="461" y="203"/>
                  </a:lnTo>
                  <a:lnTo>
                    <a:pt x="462" y="204"/>
                  </a:lnTo>
                  <a:lnTo>
                    <a:pt x="464" y="205"/>
                  </a:lnTo>
                  <a:lnTo>
                    <a:pt x="464" y="207"/>
                  </a:lnTo>
                  <a:lnTo>
                    <a:pt x="464" y="208"/>
                  </a:lnTo>
                  <a:lnTo>
                    <a:pt x="465" y="208"/>
                  </a:lnTo>
                  <a:lnTo>
                    <a:pt x="465" y="209"/>
                  </a:lnTo>
                  <a:lnTo>
                    <a:pt x="465" y="210"/>
                  </a:lnTo>
                  <a:lnTo>
                    <a:pt x="466" y="210"/>
                  </a:lnTo>
                  <a:lnTo>
                    <a:pt x="466" y="211"/>
                  </a:lnTo>
                  <a:lnTo>
                    <a:pt x="466" y="212"/>
                  </a:lnTo>
                  <a:lnTo>
                    <a:pt x="466" y="213"/>
                  </a:lnTo>
                  <a:lnTo>
                    <a:pt x="467" y="215"/>
                  </a:lnTo>
                  <a:lnTo>
                    <a:pt x="467" y="216"/>
                  </a:lnTo>
                  <a:lnTo>
                    <a:pt x="466" y="217"/>
                  </a:lnTo>
                  <a:lnTo>
                    <a:pt x="466" y="218"/>
                  </a:lnTo>
                  <a:lnTo>
                    <a:pt x="465" y="218"/>
                  </a:lnTo>
                  <a:lnTo>
                    <a:pt x="465" y="219"/>
                  </a:lnTo>
                  <a:lnTo>
                    <a:pt x="465" y="220"/>
                  </a:lnTo>
                  <a:lnTo>
                    <a:pt x="465" y="221"/>
                  </a:lnTo>
                  <a:lnTo>
                    <a:pt x="464" y="221"/>
                  </a:lnTo>
                  <a:lnTo>
                    <a:pt x="464" y="222"/>
                  </a:lnTo>
                  <a:lnTo>
                    <a:pt x="464" y="224"/>
                  </a:lnTo>
                  <a:lnTo>
                    <a:pt x="464" y="225"/>
                  </a:lnTo>
                  <a:lnTo>
                    <a:pt x="462" y="226"/>
                  </a:lnTo>
                  <a:lnTo>
                    <a:pt x="462" y="228"/>
                  </a:lnTo>
                  <a:lnTo>
                    <a:pt x="461" y="228"/>
                  </a:lnTo>
                  <a:lnTo>
                    <a:pt x="461" y="229"/>
                  </a:lnTo>
                  <a:lnTo>
                    <a:pt x="460" y="229"/>
                  </a:lnTo>
                  <a:lnTo>
                    <a:pt x="460" y="230"/>
                  </a:lnTo>
                  <a:lnTo>
                    <a:pt x="459" y="232"/>
                  </a:lnTo>
                  <a:lnTo>
                    <a:pt x="458" y="233"/>
                  </a:lnTo>
                  <a:lnTo>
                    <a:pt x="457" y="234"/>
                  </a:lnTo>
                  <a:lnTo>
                    <a:pt x="457" y="235"/>
                  </a:lnTo>
                  <a:lnTo>
                    <a:pt x="456" y="236"/>
                  </a:lnTo>
                  <a:lnTo>
                    <a:pt x="454" y="237"/>
                  </a:lnTo>
                  <a:lnTo>
                    <a:pt x="454" y="238"/>
                  </a:lnTo>
                  <a:lnTo>
                    <a:pt x="454" y="240"/>
                  </a:lnTo>
                  <a:lnTo>
                    <a:pt x="453" y="240"/>
                  </a:lnTo>
                  <a:lnTo>
                    <a:pt x="453" y="241"/>
                  </a:lnTo>
                  <a:lnTo>
                    <a:pt x="453" y="242"/>
                  </a:lnTo>
                  <a:lnTo>
                    <a:pt x="452" y="242"/>
                  </a:lnTo>
                  <a:lnTo>
                    <a:pt x="452" y="243"/>
                  </a:lnTo>
                  <a:lnTo>
                    <a:pt x="453" y="244"/>
                  </a:lnTo>
                  <a:lnTo>
                    <a:pt x="454" y="245"/>
                  </a:lnTo>
                  <a:lnTo>
                    <a:pt x="456" y="245"/>
                  </a:lnTo>
                  <a:lnTo>
                    <a:pt x="456" y="246"/>
                  </a:lnTo>
                  <a:lnTo>
                    <a:pt x="456" y="247"/>
                  </a:lnTo>
                  <a:lnTo>
                    <a:pt x="456" y="249"/>
                  </a:lnTo>
                  <a:lnTo>
                    <a:pt x="456" y="250"/>
                  </a:lnTo>
                  <a:lnTo>
                    <a:pt x="456" y="251"/>
                  </a:lnTo>
                  <a:lnTo>
                    <a:pt x="456" y="252"/>
                  </a:lnTo>
                  <a:lnTo>
                    <a:pt x="456" y="253"/>
                  </a:lnTo>
                  <a:lnTo>
                    <a:pt x="456" y="254"/>
                  </a:lnTo>
                  <a:lnTo>
                    <a:pt x="456" y="255"/>
                  </a:lnTo>
                  <a:lnTo>
                    <a:pt x="456" y="257"/>
                  </a:lnTo>
                  <a:lnTo>
                    <a:pt x="456" y="258"/>
                  </a:lnTo>
                  <a:lnTo>
                    <a:pt x="454" y="259"/>
                  </a:lnTo>
                  <a:lnTo>
                    <a:pt x="454" y="260"/>
                  </a:lnTo>
                  <a:lnTo>
                    <a:pt x="454" y="261"/>
                  </a:lnTo>
                  <a:lnTo>
                    <a:pt x="454" y="262"/>
                  </a:lnTo>
                  <a:lnTo>
                    <a:pt x="454" y="263"/>
                  </a:lnTo>
                  <a:lnTo>
                    <a:pt x="454" y="264"/>
                  </a:lnTo>
                  <a:lnTo>
                    <a:pt x="456" y="264"/>
                  </a:lnTo>
                  <a:lnTo>
                    <a:pt x="456" y="266"/>
                  </a:lnTo>
                  <a:lnTo>
                    <a:pt x="457" y="266"/>
                  </a:lnTo>
                  <a:lnTo>
                    <a:pt x="458" y="266"/>
                  </a:lnTo>
                  <a:lnTo>
                    <a:pt x="459" y="266"/>
                  </a:lnTo>
                  <a:lnTo>
                    <a:pt x="460" y="266"/>
                  </a:lnTo>
                  <a:lnTo>
                    <a:pt x="461" y="266"/>
                  </a:lnTo>
                  <a:lnTo>
                    <a:pt x="462" y="266"/>
                  </a:lnTo>
                  <a:lnTo>
                    <a:pt x="464" y="266"/>
                  </a:lnTo>
                  <a:lnTo>
                    <a:pt x="465" y="267"/>
                  </a:lnTo>
                  <a:lnTo>
                    <a:pt x="466" y="268"/>
                  </a:lnTo>
                  <a:lnTo>
                    <a:pt x="467" y="268"/>
                  </a:lnTo>
                  <a:lnTo>
                    <a:pt x="467" y="269"/>
                  </a:lnTo>
                  <a:lnTo>
                    <a:pt x="468" y="269"/>
                  </a:lnTo>
                  <a:lnTo>
                    <a:pt x="469" y="270"/>
                  </a:lnTo>
                  <a:lnTo>
                    <a:pt x="470" y="270"/>
                  </a:lnTo>
                  <a:lnTo>
                    <a:pt x="472" y="271"/>
                  </a:lnTo>
                  <a:lnTo>
                    <a:pt x="473" y="271"/>
                  </a:lnTo>
                  <a:lnTo>
                    <a:pt x="473" y="272"/>
                  </a:lnTo>
                  <a:lnTo>
                    <a:pt x="474" y="274"/>
                  </a:lnTo>
                  <a:lnTo>
                    <a:pt x="474" y="275"/>
                  </a:lnTo>
                  <a:lnTo>
                    <a:pt x="474" y="276"/>
                  </a:lnTo>
                  <a:lnTo>
                    <a:pt x="475" y="276"/>
                  </a:lnTo>
                  <a:lnTo>
                    <a:pt x="476" y="276"/>
                  </a:lnTo>
                  <a:lnTo>
                    <a:pt x="477" y="276"/>
                  </a:lnTo>
                  <a:lnTo>
                    <a:pt x="477" y="277"/>
                  </a:lnTo>
                  <a:lnTo>
                    <a:pt x="478" y="278"/>
                  </a:lnTo>
                  <a:lnTo>
                    <a:pt x="478" y="279"/>
                  </a:lnTo>
                  <a:lnTo>
                    <a:pt x="478" y="280"/>
                  </a:lnTo>
                  <a:lnTo>
                    <a:pt x="479" y="280"/>
                  </a:lnTo>
                  <a:lnTo>
                    <a:pt x="479" y="281"/>
                  </a:lnTo>
                  <a:lnTo>
                    <a:pt x="481" y="281"/>
                  </a:lnTo>
                  <a:lnTo>
                    <a:pt x="482" y="283"/>
                  </a:lnTo>
                  <a:lnTo>
                    <a:pt x="483" y="284"/>
                  </a:lnTo>
                  <a:lnTo>
                    <a:pt x="483" y="285"/>
                  </a:lnTo>
                  <a:lnTo>
                    <a:pt x="483" y="286"/>
                  </a:lnTo>
                  <a:lnTo>
                    <a:pt x="484" y="286"/>
                  </a:lnTo>
                  <a:lnTo>
                    <a:pt x="484" y="287"/>
                  </a:lnTo>
                  <a:lnTo>
                    <a:pt x="484" y="288"/>
                  </a:lnTo>
                  <a:lnTo>
                    <a:pt x="484" y="289"/>
                  </a:lnTo>
                  <a:lnTo>
                    <a:pt x="484" y="291"/>
                  </a:lnTo>
                  <a:lnTo>
                    <a:pt x="484" y="292"/>
                  </a:lnTo>
                  <a:lnTo>
                    <a:pt x="485" y="293"/>
                  </a:lnTo>
                  <a:lnTo>
                    <a:pt x="485" y="294"/>
                  </a:lnTo>
                  <a:lnTo>
                    <a:pt x="485" y="295"/>
                  </a:lnTo>
                  <a:lnTo>
                    <a:pt x="486" y="296"/>
                  </a:lnTo>
                  <a:lnTo>
                    <a:pt x="486" y="297"/>
                  </a:lnTo>
                  <a:lnTo>
                    <a:pt x="486" y="299"/>
                  </a:lnTo>
                  <a:lnTo>
                    <a:pt x="486" y="300"/>
                  </a:lnTo>
                  <a:lnTo>
                    <a:pt x="486" y="301"/>
                  </a:lnTo>
                  <a:lnTo>
                    <a:pt x="486" y="302"/>
                  </a:lnTo>
                  <a:lnTo>
                    <a:pt x="487" y="303"/>
                  </a:lnTo>
                  <a:lnTo>
                    <a:pt x="489" y="303"/>
                  </a:lnTo>
                  <a:lnTo>
                    <a:pt x="489" y="304"/>
                  </a:lnTo>
                  <a:lnTo>
                    <a:pt x="490" y="304"/>
                  </a:lnTo>
                  <a:lnTo>
                    <a:pt x="490" y="305"/>
                  </a:lnTo>
                  <a:lnTo>
                    <a:pt x="491" y="305"/>
                  </a:lnTo>
                  <a:lnTo>
                    <a:pt x="491" y="306"/>
                  </a:lnTo>
                  <a:lnTo>
                    <a:pt x="491" y="308"/>
                  </a:lnTo>
                  <a:lnTo>
                    <a:pt x="491" y="309"/>
                  </a:lnTo>
                  <a:lnTo>
                    <a:pt x="492" y="309"/>
                  </a:lnTo>
                  <a:lnTo>
                    <a:pt x="492" y="310"/>
                  </a:lnTo>
                  <a:lnTo>
                    <a:pt x="492" y="311"/>
                  </a:lnTo>
                  <a:lnTo>
                    <a:pt x="492" y="312"/>
                  </a:lnTo>
                  <a:lnTo>
                    <a:pt x="492" y="313"/>
                  </a:lnTo>
                  <a:lnTo>
                    <a:pt x="492" y="314"/>
                  </a:lnTo>
                  <a:lnTo>
                    <a:pt x="491" y="316"/>
                  </a:lnTo>
                  <a:lnTo>
                    <a:pt x="491" y="317"/>
                  </a:lnTo>
                  <a:lnTo>
                    <a:pt x="491" y="318"/>
                  </a:lnTo>
                  <a:lnTo>
                    <a:pt x="492" y="319"/>
                  </a:lnTo>
                  <a:lnTo>
                    <a:pt x="492" y="320"/>
                  </a:lnTo>
                  <a:lnTo>
                    <a:pt x="492" y="321"/>
                  </a:lnTo>
                  <a:lnTo>
                    <a:pt x="491" y="321"/>
                  </a:lnTo>
                  <a:lnTo>
                    <a:pt x="491" y="322"/>
                  </a:lnTo>
                  <a:lnTo>
                    <a:pt x="491" y="323"/>
                  </a:lnTo>
                  <a:lnTo>
                    <a:pt x="491" y="325"/>
                  </a:lnTo>
                  <a:lnTo>
                    <a:pt x="490" y="325"/>
                  </a:lnTo>
                  <a:lnTo>
                    <a:pt x="489" y="325"/>
                  </a:lnTo>
                  <a:lnTo>
                    <a:pt x="489" y="326"/>
                  </a:lnTo>
                  <a:lnTo>
                    <a:pt x="487" y="326"/>
                  </a:lnTo>
                  <a:lnTo>
                    <a:pt x="487" y="327"/>
                  </a:lnTo>
                  <a:lnTo>
                    <a:pt x="487" y="328"/>
                  </a:lnTo>
                  <a:lnTo>
                    <a:pt x="487" y="329"/>
                  </a:lnTo>
                  <a:lnTo>
                    <a:pt x="487" y="330"/>
                  </a:lnTo>
                  <a:lnTo>
                    <a:pt x="489" y="330"/>
                  </a:lnTo>
                  <a:lnTo>
                    <a:pt x="489" y="331"/>
                  </a:lnTo>
                  <a:lnTo>
                    <a:pt x="489" y="333"/>
                  </a:lnTo>
                  <a:lnTo>
                    <a:pt x="489" y="334"/>
                  </a:lnTo>
                  <a:lnTo>
                    <a:pt x="489" y="335"/>
                  </a:lnTo>
                  <a:lnTo>
                    <a:pt x="489" y="336"/>
                  </a:lnTo>
                  <a:lnTo>
                    <a:pt x="489" y="337"/>
                  </a:lnTo>
                  <a:lnTo>
                    <a:pt x="487" y="337"/>
                  </a:lnTo>
                  <a:lnTo>
                    <a:pt x="487" y="338"/>
                  </a:lnTo>
                  <a:lnTo>
                    <a:pt x="487" y="339"/>
                  </a:lnTo>
                  <a:lnTo>
                    <a:pt x="487" y="340"/>
                  </a:lnTo>
                  <a:lnTo>
                    <a:pt x="487" y="342"/>
                  </a:lnTo>
                  <a:lnTo>
                    <a:pt x="487" y="343"/>
                  </a:lnTo>
                  <a:lnTo>
                    <a:pt x="487" y="344"/>
                  </a:lnTo>
                  <a:lnTo>
                    <a:pt x="487" y="345"/>
                  </a:lnTo>
                  <a:lnTo>
                    <a:pt x="487" y="346"/>
                  </a:lnTo>
                  <a:lnTo>
                    <a:pt x="487" y="347"/>
                  </a:lnTo>
                  <a:lnTo>
                    <a:pt x="486" y="347"/>
                  </a:lnTo>
                  <a:lnTo>
                    <a:pt x="486" y="348"/>
                  </a:lnTo>
                  <a:lnTo>
                    <a:pt x="486" y="350"/>
                  </a:lnTo>
                  <a:lnTo>
                    <a:pt x="486" y="351"/>
                  </a:lnTo>
                  <a:lnTo>
                    <a:pt x="485" y="352"/>
                  </a:lnTo>
                  <a:lnTo>
                    <a:pt x="485" y="353"/>
                  </a:lnTo>
                  <a:lnTo>
                    <a:pt x="485" y="354"/>
                  </a:lnTo>
                  <a:lnTo>
                    <a:pt x="485" y="355"/>
                  </a:lnTo>
                  <a:lnTo>
                    <a:pt x="485" y="356"/>
                  </a:lnTo>
                  <a:lnTo>
                    <a:pt x="485" y="357"/>
                  </a:lnTo>
                  <a:lnTo>
                    <a:pt x="486" y="359"/>
                  </a:lnTo>
                  <a:lnTo>
                    <a:pt x="486" y="360"/>
                  </a:lnTo>
                  <a:lnTo>
                    <a:pt x="487" y="361"/>
                  </a:lnTo>
                  <a:lnTo>
                    <a:pt x="490" y="361"/>
                  </a:lnTo>
                  <a:lnTo>
                    <a:pt x="491" y="361"/>
                  </a:lnTo>
                  <a:lnTo>
                    <a:pt x="491" y="362"/>
                  </a:lnTo>
                  <a:lnTo>
                    <a:pt x="491" y="363"/>
                  </a:lnTo>
                  <a:lnTo>
                    <a:pt x="491" y="364"/>
                  </a:lnTo>
                  <a:lnTo>
                    <a:pt x="492" y="364"/>
                  </a:lnTo>
                  <a:lnTo>
                    <a:pt x="493" y="364"/>
                  </a:lnTo>
                  <a:lnTo>
                    <a:pt x="494" y="364"/>
                  </a:lnTo>
                  <a:lnTo>
                    <a:pt x="495" y="365"/>
                  </a:lnTo>
                  <a:lnTo>
                    <a:pt x="496" y="365"/>
                  </a:lnTo>
                  <a:lnTo>
                    <a:pt x="498" y="365"/>
                  </a:lnTo>
                  <a:lnTo>
                    <a:pt x="499" y="365"/>
                  </a:lnTo>
                  <a:lnTo>
                    <a:pt x="499" y="367"/>
                  </a:lnTo>
                  <a:lnTo>
                    <a:pt x="499" y="368"/>
                  </a:lnTo>
                  <a:lnTo>
                    <a:pt x="500" y="369"/>
                  </a:lnTo>
                  <a:lnTo>
                    <a:pt x="500" y="370"/>
                  </a:lnTo>
                  <a:lnTo>
                    <a:pt x="501" y="371"/>
                  </a:lnTo>
                  <a:lnTo>
                    <a:pt x="502" y="372"/>
                  </a:lnTo>
                  <a:lnTo>
                    <a:pt x="494" y="371"/>
                  </a:lnTo>
                  <a:lnTo>
                    <a:pt x="486" y="371"/>
                  </a:lnTo>
                  <a:lnTo>
                    <a:pt x="484" y="371"/>
                  </a:lnTo>
                  <a:lnTo>
                    <a:pt x="483" y="371"/>
                  </a:lnTo>
                  <a:lnTo>
                    <a:pt x="474" y="372"/>
                  </a:lnTo>
                  <a:lnTo>
                    <a:pt x="467" y="373"/>
                  </a:lnTo>
                  <a:lnTo>
                    <a:pt x="466" y="373"/>
                  </a:lnTo>
                  <a:lnTo>
                    <a:pt x="460" y="375"/>
                  </a:lnTo>
                  <a:lnTo>
                    <a:pt x="456" y="376"/>
                  </a:lnTo>
                  <a:lnTo>
                    <a:pt x="453" y="377"/>
                  </a:lnTo>
                  <a:lnTo>
                    <a:pt x="448" y="378"/>
                  </a:lnTo>
                  <a:lnTo>
                    <a:pt x="444" y="379"/>
                  </a:lnTo>
                  <a:lnTo>
                    <a:pt x="440" y="381"/>
                  </a:lnTo>
                  <a:lnTo>
                    <a:pt x="439" y="382"/>
                  </a:lnTo>
                  <a:lnTo>
                    <a:pt x="437" y="384"/>
                  </a:lnTo>
                  <a:lnTo>
                    <a:pt x="436" y="384"/>
                  </a:lnTo>
                  <a:lnTo>
                    <a:pt x="435" y="384"/>
                  </a:lnTo>
                  <a:lnTo>
                    <a:pt x="434" y="384"/>
                  </a:lnTo>
                  <a:lnTo>
                    <a:pt x="432" y="382"/>
                  </a:lnTo>
                  <a:lnTo>
                    <a:pt x="427" y="380"/>
                  </a:lnTo>
                  <a:lnTo>
                    <a:pt x="423" y="379"/>
                  </a:lnTo>
                  <a:lnTo>
                    <a:pt x="419" y="377"/>
                  </a:lnTo>
                  <a:lnTo>
                    <a:pt x="417" y="376"/>
                  </a:lnTo>
                  <a:lnTo>
                    <a:pt x="415" y="372"/>
                  </a:lnTo>
                  <a:lnTo>
                    <a:pt x="414" y="370"/>
                  </a:lnTo>
                  <a:lnTo>
                    <a:pt x="413" y="369"/>
                  </a:lnTo>
                  <a:lnTo>
                    <a:pt x="411" y="367"/>
                  </a:lnTo>
                  <a:lnTo>
                    <a:pt x="411" y="364"/>
                  </a:lnTo>
                  <a:lnTo>
                    <a:pt x="413" y="363"/>
                  </a:lnTo>
                  <a:lnTo>
                    <a:pt x="415" y="359"/>
                  </a:lnTo>
                  <a:lnTo>
                    <a:pt x="419" y="350"/>
                  </a:lnTo>
                  <a:lnTo>
                    <a:pt x="419" y="346"/>
                  </a:lnTo>
                  <a:lnTo>
                    <a:pt x="419" y="344"/>
                  </a:lnTo>
                  <a:lnTo>
                    <a:pt x="419" y="343"/>
                  </a:lnTo>
                  <a:lnTo>
                    <a:pt x="419" y="342"/>
                  </a:lnTo>
                  <a:lnTo>
                    <a:pt x="419" y="340"/>
                  </a:lnTo>
                  <a:lnTo>
                    <a:pt x="418" y="340"/>
                  </a:lnTo>
                  <a:lnTo>
                    <a:pt x="418" y="338"/>
                  </a:lnTo>
                  <a:lnTo>
                    <a:pt x="418" y="337"/>
                  </a:lnTo>
                  <a:lnTo>
                    <a:pt x="415" y="331"/>
                  </a:lnTo>
                  <a:lnTo>
                    <a:pt x="415" y="330"/>
                  </a:lnTo>
                  <a:lnTo>
                    <a:pt x="414" y="329"/>
                  </a:lnTo>
                  <a:lnTo>
                    <a:pt x="413" y="329"/>
                  </a:lnTo>
                  <a:lnTo>
                    <a:pt x="408" y="329"/>
                  </a:lnTo>
                  <a:lnTo>
                    <a:pt x="405" y="328"/>
                  </a:lnTo>
                  <a:lnTo>
                    <a:pt x="403" y="328"/>
                  </a:lnTo>
                  <a:lnTo>
                    <a:pt x="402" y="327"/>
                  </a:lnTo>
                  <a:lnTo>
                    <a:pt x="400" y="325"/>
                  </a:lnTo>
                  <a:lnTo>
                    <a:pt x="399" y="323"/>
                  </a:lnTo>
                  <a:lnTo>
                    <a:pt x="398" y="322"/>
                  </a:lnTo>
                  <a:lnTo>
                    <a:pt x="394" y="325"/>
                  </a:lnTo>
                  <a:lnTo>
                    <a:pt x="392" y="326"/>
                  </a:lnTo>
                  <a:lnTo>
                    <a:pt x="391" y="328"/>
                  </a:lnTo>
                  <a:lnTo>
                    <a:pt x="388" y="327"/>
                  </a:lnTo>
                  <a:lnTo>
                    <a:pt x="385" y="326"/>
                  </a:lnTo>
                  <a:lnTo>
                    <a:pt x="380" y="323"/>
                  </a:lnTo>
                  <a:lnTo>
                    <a:pt x="375" y="321"/>
                  </a:lnTo>
                  <a:lnTo>
                    <a:pt x="373" y="321"/>
                  </a:lnTo>
                  <a:lnTo>
                    <a:pt x="372" y="320"/>
                  </a:lnTo>
                  <a:lnTo>
                    <a:pt x="369" y="319"/>
                  </a:lnTo>
                  <a:lnTo>
                    <a:pt x="366" y="319"/>
                  </a:lnTo>
                  <a:lnTo>
                    <a:pt x="360" y="317"/>
                  </a:lnTo>
                  <a:lnTo>
                    <a:pt x="359" y="316"/>
                  </a:lnTo>
                  <a:lnTo>
                    <a:pt x="357" y="314"/>
                  </a:lnTo>
                  <a:lnTo>
                    <a:pt x="352" y="312"/>
                  </a:lnTo>
                  <a:lnTo>
                    <a:pt x="347" y="309"/>
                  </a:lnTo>
                  <a:lnTo>
                    <a:pt x="346" y="308"/>
                  </a:lnTo>
                  <a:lnTo>
                    <a:pt x="344" y="308"/>
                  </a:lnTo>
                  <a:lnTo>
                    <a:pt x="343" y="304"/>
                  </a:lnTo>
                  <a:lnTo>
                    <a:pt x="340" y="301"/>
                  </a:lnTo>
                  <a:lnTo>
                    <a:pt x="338" y="300"/>
                  </a:lnTo>
                  <a:lnTo>
                    <a:pt x="333" y="299"/>
                  </a:lnTo>
                  <a:lnTo>
                    <a:pt x="332" y="299"/>
                  </a:lnTo>
                  <a:lnTo>
                    <a:pt x="329" y="300"/>
                  </a:lnTo>
                  <a:lnTo>
                    <a:pt x="326" y="300"/>
                  </a:lnTo>
                  <a:lnTo>
                    <a:pt x="322" y="302"/>
                  </a:lnTo>
                  <a:lnTo>
                    <a:pt x="316" y="303"/>
                  </a:lnTo>
                  <a:lnTo>
                    <a:pt x="314" y="304"/>
                  </a:lnTo>
                  <a:lnTo>
                    <a:pt x="313" y="304"/>
                  </a:lnTo>
                  <a:lnTo>
                    <a:pt x="308" y="304"/>
                  </a:lnTo>
                  <a:lnTo>
                    <a:pt x="301" y="304"/>
                  </a:lnTo>
                  <a:lnTo>
                    <a:pt x="300" y="304"/>
                  </a:lnTo>
                  <a:lnTo>
                    <a:pt x="297" y="303"/>
                  </a:lnTo>
                  <a:lnTo>
                    <a:pt x="293" y="303"/>
                  </a:lnTo>
                  <a:lnTo>
                    <a:pt x="291" y="303"/>
                  </a:lnTo>
                  <a:lnTo>
                    <a:pt x="290" y="303"/>
                  </a:lnTo>
                  <a:lnTo>
                    <a:pt x="288" y="303"/>
                  </a:lnTo>
                  <a:lnTo>
                    <a:pt x="282" y="301"/>
                  </a:lnTo>
                  <a:lnTo>
                    <a:pt x="281" y="301"/>
                  </a:lnTo>
                  <a:lnTo>
                    <a:pt x="280" y="301"/>
                  </a:lnTo>
                  <a:lnTo>
                    <a:pt x="279" y="300"/>
                  </a:lnTo>
                  <a:lnTo>
                    <a:pt x="278" y="299"/>
                  </a:lnTo>
                  <a:lnTo>
                    <a:pt x="275" y="297"/>
                  </a:lnTo>
                  <a:lnTo>
                    <a:pt x="272" y="296"/>
                  </a:lnTo>
                  <a:lnTo>
                    <a:pt x="270" y="295"/>
                  </a:lnTo>
                  <a:lnTo>
                    <a:pt x="267" y="293"/>
                  </a:lnTo>
                  <a:lnTo>
                    <a:pt x="265" y="291"/>
                  </a:lnTo>
                  <a:lnTo>
                    <a:pt x="264" y="289"/>
                  </a:lnTo>
                  <a:lnTo>
                    <a:pt x="263" y="288"/>
                  </a:lnTo>
                  <a:lnTo>
                    <a:pt x="261" y="288"/>
                  </a:lnTo>
                  <a:lnTo>
                    <a:pt x="258" y="287"/>
                  </a:lnTo>
                  <a:lnTo>
                    <a:pt x="257" y="286"/>
                  </a:lnTo>
                  <a:lnTo>
                    <a:pt x="256" y="285"/>
                  </a:lnTo>
                  <a:lnTo>
                    <a:pt x="255" y="284"/>
                  </a:lnTo>
                  <a:lnTo>
                    <a:pt x="251" y="281"/>
                  </a:lnTo>
                  <a:lnTo>
                    <a:pt x="249" y="279"/>
                  </a:lnTo>
                  <a:lnTo>
                    <a:pt x="248" y="278"/>
                  </a:lnTo>
                  <a:lnTo>
                    <a:pt x="247" y="278"/>
                  </a:lnTo>
                  <a:lnTo>
                    <a:pt x="245" y="278"/>
                  </a:lnTo>
                  <a:lnTo>
                    <a:pt x="244" y="277"/>
                  </a:lnTo>
                  <a:lnTo>
                    <a:pt x="242" y="277"/>
                  </a:lnTo>
                  <a:lnTo>
                    <a:pt x="240" y="274"/>
                  </a:lnTo>
                  <a:lnTo>
                    <a:pt x="238" y="271"/>
                  </a:lnTo>
                  <a:lnTo>
                    <a:pt x="237" y="269"/>
                  </a:lnTo>
                  <a:lnTo>
                    <a:pt x="236" y="268"/>
                  </a:lnTo>
                  <a:lnTo>
                    <a:pt x="233" y="266"/>
                  </a:lnTo>
                  <a:lnTo>
                    <a:pt x="231" y="264"/>
                  </a:lnTo>
                  <a:lnTo>
                    <a:pt x="231" y="263"/>
                  </a:lnTo>
                  <a:lnTo>
                    <a:pt x="230" y="262"/>
                  </a:lnTo>
                  <a:lnTo>
                    <a:pt x="228" y="261"/>
                  </a:lnTo>
                  <a:lnTo>
                    <a:pt x="222" y="258"/>
                  </a:lnTo>
                  <a:lnTo>
                    <a:pt x="220" y="257"/>
                  </a:lnTo>
                  <a:lnTo>
                    <a:pt x="217" y="255"/>
                  </a:lnTo>
                  <a:lnTo>
                    <a:pt x="216" y="255"/>
                  </a:lnTo>
                  <a:lnTo>
                    <a:pt x="216" y="253"/>
                  </a:lnTo>
                  <a:lnTo>
                    <a:pt x="215" y="252"/>
                  </a:lnTo>
                  <a:lnTo>
                    <a:pt x="215" y="251"/>
                  </a:lnTo>
                  <a:lnTo>
                    <a:pt x="215" y="250"/>
                  </a:lnTo>
                  <a:lnTo>
                    <a:pt x="214" y="250"/>
                  </a:lnTo>
                  <a:lnTo>
                    <a:pt x="213" y="249"/>
                  </a:lnTo>
                  <a:lnTo>
                    <a:pt x="212" y="245"/>
                  </a:lnTo>
                  <a:lnTo>
                    <a:pt x="212" y="243"/>
                  </a:lnTo>
                  <a:lnTo>
                    <a:pt x="211" y="240"/>
                  </a:lnTo>
                  <a:lnTo>
                    <a:pt x="208" y="235"/>
                  </a:lnTo>
                  <a:lnTo>
                    <a:pt x="206" y="232"/>
                  </a:lnTo>
                  <a:lnTo>
                    <a:pt x="205" y="228"/>
                  </a:lnTo>
                  <a:lnTo>
                    <a:pt x="203" y="227"/>
                  </a:lnTo>
                  <a:lnTo>
                    <a:pt x="196" y="224"/>
                  </a:lnTo>
                  <a:lnTo>
                    <a:pt x="195" y="222"/>
                  </a:lnTo>
                  <a:lnTo>
                    <a:pt x="191" y="221"/>
                  </a:lnTo>
                  <a:lnTo>
                    <a:pt x="186" y="219"/>
                  </a:lnTo>
                  <a:lnTo>
                    <a:pt x="175" y="216"/>
                  </a:lnTo>
                  <a:lnTo>
                    <a:pt x="170" y="215"/>
                  </a:lnTo>
                  <a:lnTo>
                    <a:pt x="165" y="215"/>
                  </a:lnTo>
                  <a:lnTo>
                    <a:pt x="161" y="213"/>
                  </a:lnTo>
                  <a:lnTo>
                    <a:pt x="157" y="213"/>
                  </a:lnTo>
                  <a:lnTo>
                    <a:pt x="155" y="213"/>
                  </a:lnTo>
                  <a:lnTo>
                    <a:pt x="153" y="212"/>
                  </a:lnTo>
                  <a:lnTo>
                    <a:pt x="152" y="212"/>
                  </a:lnTo>
                  <a:lnTo>
                    <a:pt x="147" y="211"/>
                  </a:lnTo>
                  <a:lnTo>
                    <a:pt x="145" y="211"/>
                  </a:lnTo>
                  <a:lnTo>
                    <a:pt x="144" y="210"/>
                  </a:lnTo>
                  <a:lnTo>
                    <a:pt x="141" y="210"/>
                  </a:lnTo>
                  <a:lnTo>
                    <a:pt x="140" y="210"/>
                  </a:lnTo>
                  <a:lnTo>
                    <a:pt x="130" y="219"/>
                  </a:lnTo>
                  <a:lnTo>
                    <a:pt x="129" y="221"/>
                  </a:lnTo>
                  <a:lnTo>
                    <a:pt x="127" y="221"/>
                  </a:lnTo>
                  <a:lnTo>
                    <a:pt x="124" y="222"/>
                  </a:lnTo>
                  <a:lnTo>
                    <a:pt x="122" y="224"/>
                  </a:lnTo>
                  <a:lnTo>
                    <a:pt x="121" y="225"/>
                  </a:lnTo>
                  <a:lnTo>
                    <a:pt x="120" y="227"/>
                  </a:lnTo>
                  <a:lnTo>
                    <a:pt x="120" y="229"/>
                  </a:lnTo>
                  <a:lnTo>
                    <a:pt x="120" y="234"/>
                  </a:lnTo>
                  <a:lnTo>
                    <a:pt x="119" y="235"/>
                  </a:lnTo>
                  <a:lnTo>
                    <a:pt x="116" y="238"/>
                  </a:lnTo>
                  <a:lnTo>
                    <a:pt x="113" y="242"/>
                  </a:lnTo>
                  <a:lnTo>
                    <a:pt x="112" y="243"/>
                  </a:lnTo>
                  <a:lnTo>
                    <a:pt x="109" y="243"/>
                  </a:lnTo>
                  <a:lnTo>
                    <a:pt x="105" y="242"/>
                  </a:lnTo>
                  <a:lnTo>
                    <a:pt x="103" y="240"/>
                  </a:lnTo>
                  <a:lnTo>
                    <a:pt x="102" y="240"/>
                  </a:lnTo>
                  <a:lnTo>
                    <a:pt x="99" y="240"/>
                  </a:lnTo>
                  <a:lnTo>
                    <a:pt x="97" y="241"/>
                  </a:lnTo>
                  <a:lnTo>
                    <a:pt x="95" y="242"/>
                  </a:lnTo>
                  <a:lnTo>
                    <a:pt x="93" y="243"/>
                  </a:lnTo>
                  <a:lnTo>
                    <a:pt x="92" y="245"/>
                  </a:lnTo>
                  <a:lnTo>
                    <a:pt x="92" y="249"/>
                  </a:lnTo>
                  <a:lnTo>
                    <a:pt x="93" y="253"/>
                  </a:lnTo>
                  <a:lnTo>
                    <a:pt x="93" y="257"/>
                  </a:lnTo>
                  <a:lnTo>
                    <a:pt x="95" y="260"/>
                  </a:lnTo>
                  <a:lnTo>
                    <a:pt x="96" y="262"/>
                  </a:lnTo>
                  <a:lnTo>
                    <a:pt x="96" y="264"/>
                  </a:lnTo>
                  <a:lnTo>
                    <a:pt x="98" y="268"/>
                  </a:lnTo>
                  <a:lnTo>
                    <a:pt x="99" y="272"/>
                  </a:lnTo>
                  <a:lnTo>
                    <a:pt x="101" y="276"/>
                  </a:lnTo>
                  <a:lnTo>
                    <a:pt x="99" y="279"/>
                  </a:lnTo>
                  <a:lnTo>
                    <a:pt x="99" y="281"/>
                  </a:lnTo>
                  <a:lnTo>
                    <a:pt x="98" y="283"/>
                  </a:lnTo>
                  <a:lnTo>
                    <a:pt x="92" y="287"/>
                  </a:lnTo>
                  <a:lnTo>
                    <a:pt x="89" y="287"/>
                  </a:lnTo>
                  <a:lnTo>
                    <a:pt x="88" y="287"/>
                  </a:lnTo>
                  <a:lnTo>
                    <a:pt x="87" y="287"/>
                  </a:lnTo>
                  <a:lnTo>
                    <a:pt x="80" y="286"/>
                  </a:lnTo>
                  <a:lnTo>
                    <a:pt x="69" y="286"/>
                  </a:lnTo>
                  <a:lnTo>
                    <a:pt x="64" y="286"/>
                  </a:lnTo>
                  <a:lnTo>
                    <a:pt x="62" y="287"/>
                  </a:lnTo>
                  <a:lnTo>
                    <a:pt x="56" y="286"/>
                  </a:lnTo>
                  <a:lnTo>
                    <a:pt x="54" y="285"/>
                  </a:lnTo>
                  <a:lnTo>
                    <a:pt x="51" y="283"/>
                  </a:lnTo>
                  <a:lnTo>
                    <a:pt x="50" y="281"/>
                  </a:lnTo>
                  <a:lnTo>
                    <a:pt x="48" y="281"/>
                  </a:lnTo>
                  <a:lnTo>
                    <a:pt x="47" y="279"/>
                  </a:lnTo>
                  <a:lnTo>
                    <a:pt x="45" y="277"/>
                  </a:lnTo>
                  <a:lnTo>
                    <a:pt x="44" y="275"/>
                  </a:lnTo>
                  <a:lnTo>
                    <a:pt x="43" y="275"/>
                  </a:lnTo>
                  <a:lnTo>
                    <a:pt x="40" y="272"/>
                  </a:lnTo>
                  <a:lnTo>
                    <a:pt x="38" y="271"/>
                  </a:lnTo>
                  <a:lnTo>
                    <a:pt x="37" y="270"/>
                  </a:lnTo>
                  <a:lnTo>
                    <a:pt x="36" y="269"/>
                  </a:lnTo>
                  <a:lnTo>
                    <a:pt x="35" y="268"/>
                  </a:lnTo>
                  <a:lnTo>
                    <a:pt x="34" y="268"/>
                  </a:lnTo>
                  <a:lnTo>
                    <a:pt x="33" y="269"/>
                  </a:lnTo>
                  <a:lnTo>
                    <a:pt x="30" y="270"/>
                  </a:lnTo>
                  <a:lnTo>
                    <a:pt x="29" y="270"/>
                  </a:lnTo>
                  <a:lnTo>
                    <a:pt x="28" y="272"/>
                  </a:lnTo>
                  <a:lnTo>
                    <a:pt x="27" y="275"/>
                  </a:lnTo>
                  <a:lnTo>
                    <a:pt x="27" y="276"/>
                  </a:lnTo>
                  <a:lnTo>
                    <a:pt x="26" y="278"/>
                  </a:lnTo>
                  <a:lnTo>
                    <a:pt x="26" y="280"/>
                  </a:lnTo>
                  <a:lnTo>
                    <a:pt x="25" y="281"/>
                  </a:lnTo>
                  <a:lnTo>
                    <a:pt x="22" y="283"/>
                  </a:lnTo>
                  <a:lnTo>
                    <a:pt x="20" y="284"/>
                  </a:lnTo>
                  <a:lnTo>
                    <a:pt x="18" y="285"/>
                  </a:lnTo>
                  <a:lnTo>
                    <a:pt x="17" y="285"/>
                  </a:lnTo>
                  <a:lnTo>
                    <a:pt x="11" y="283"/>
                  </a:lnTo>
                  <a:lnTo>
                    <a:pt x="6" y="279"/>
                  </a:lnTo>
                  <a:lnTo>
                    <a:pt x="5" y="279"/>
                  </a:lnTo>
                  <a:lnTo>
                    <a:pt x="3" y="278"/>
                  </a:lnTo>
                  <a:lnTo>
                    <a:pt x="1" y="279"/>
                  </a:lnTo>
                  <a:lnTo>
                    <a:pt x="1" y="278"/>
                  </a:lnTo>
                  <a:lnTo>
                    <a:pt x="0" y="278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4" name="Freeform 55">
              <a:extLst>
                <a:ext uri="{FF2B5EF4-FFF2-40B4-BE49-F238E27FC236}">
                  <a16:creationId xmlns:a16="http://schemas.microsoft.com/office/drawing/2014/main" id="{06A6FF01-7697-F8BD-C768-CDA63699228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6900" y="3095625"/>
              <a:ext cx="568325" cy="576263"/>
            </a:xfrm>
            <a:custGeom>
              <a:avLst/>
              <a:gdLst>
                <a:gd name="T0" fmla="*/ 7 w 358"/>
                <a:gd name="T1" fmla="*/ 176 h 363"/>
                <a:gd name="T2" fmla="*/ 32 w 358"/>
                <a:gd name="T3" fmla="*/ 156 h 363"/>
                <a:gd name="T4" fmla="*/ 62 w 358"/>
                <a:gd name="T5" fmla="*/ 165 h 363"/>
                <a:gd name="T6" fmla="*/ 100 w 358"/>
                <a:gd name="T7" fmla="*/ 162 h 363"/>
                <a:gd name="T8" fmla="*/ 123 w 358"/>
                <a:gd name="T9" fmla="*/ 153 h 363"/>
                <a:gd name="T10" fmla="*/ 138 w 358"/>
                <a:gd name="T11" fmla="*/ 102 h 363"/>
                <a:gd name="T12" fmla="*/ 146 w 358"/>
                <a:gd name="T13" fmla="*/ 93 h 363"/>
                <a:gd name="T14" fmla="*/ 159 w 358"/>
                <a:gd name="T15" fmla="*/ 87 h 363"/>
                <a:gd name="T16" fmla="*/ 166 w 358"/>
                <a:gd name="T17" fmla="*/ 84 h 363"/>
                <a:gd name="T18" fmla="*/ 171 w 358"/>
                <a:gd name="T19" fmla="*/ 71 h 363"/>
                <a:gd name="T20" fmla="*/ 176 w 358"/>
                <a:gd name="T21" fmla="*/ 69 h 363"/>
                <a:gd name="T22" fmla="*/ 185 w 358"/>
                <a:gd name="T23" fmla="*/ 71 h 363"/>
                <a:gd name="T24" fmla="*/ 192 w 358"/>
                <a:gd name="T25" fmla="*/ 81 h 363"/>
                <a:gd name="T26" fmla="*/ 192 w 358"/>
                <a:gd name="T27" fmla="*/ 75 h 363"/>
                <a:gd name="T28" fmla="*/ 195 w 358"/>
                <a:gd name="T29" fmla="*/ 64 h 363"/>
                <a:gd name="T30" fmla="*/ 208 w 358"/>
                <a:gd name="T31" fmla="*/ 64 h 363"/>
                <a:gd name="T32" fmla="*/ 212 w 358"/>
                <a:gd name="T33" fmla="*/ 59 h 363"/>
                <a:gd name="T34" fmla="*/ 214 w 358"/>
                <a:gd name="T35" fmla="*/ 58 h 363"/>
                <a:gd name="T36" fmla="*/ 221 w 358"/>
                <a:gd name="T37" fmla="*/ 59 h 363"/>
                <a:gd name="T38" fmla="*/ 227 w 358"/>
                <a:gd name="T39" fmla="*/ 48 h 363"/>
                <a:gd name="T40" fmla="*/ 226 w 358"/>
                <a:gd name="T41" fmla="*/ 41 h 363"/>
                <a:gd name="T42" fmla="*/ 238 w 358"/>
                <a:gd name="T43" fmla="*/ 34 h 363"/>
                <a:gd name="T44" fmla="*/ 245 w 358"/>
                <a:gd name="T45" fmla="*/ 31 h 363"/>
                <a:gd name="T46" fmla="*/ 258 w 358"/>
                <a:gd name="T47" fmla="*/ 25 h 363"/>
                <a:gd name="T48" fmla="*/ 269 w 358"/>
                <a:gd name="T49" fmla="*/ 17 h 363"/>
                <a:gd name="T50" fmla="*/ 277 w 358"/>
                <a:gd name="T51" fmla="*/ 4 h 363"/>
                <a:gd name="T52" fmla="*/ 280 w 358"/>
                <a:gd name="T53" fmla="*/ 6 h 363"/>
                <a:gd name="T54" fmla="*/ 278 w 358"/>
                <a:gd name="T55" fmla="*/ 24 h 363"/>
                <a:gd name="T56" fmla="*/ 284 w 358"/>
                <a:gd name="T57" fmla="*/ 34 h 363"/>
                <a:gd name="T58" fmla="*/ 297 w 358"/>
                <a:gd name="T59" fmla="*/ 36 h 363"/>
                <a:gd name="T60" fmla="*/ 307 w 358"/>
                <a:gd name="T61" fmla="*/ 24 h 363"/>
                <a:gd name="T62" fmla="*/ 320 w 358"/>
                <a:gd name="T63" fmla="*/ 27 h 363"/>
                <a:gd name="T64" fmla="*/ 330 w 358"/>
                <a:gd name="T65" fmla="*/ 37 h 363"/>
                <a:gd name="T66" fmla="*/ 329 w 358"/>
                <a:gd name="T67" fmla="*/ 52 h 363"/>
                <a:gd name="T68" fmla="*/ 322 w 358"/>
                <a:gd name="T69" fmla="*/ 54 h 363"/>
                <a:gd name="T70" fmla="*/ 324 w 358"/>
                <a:gd name="T71" fmla="*/ 61 h 363"/>
                <a:gd name="T72" fmla="*/ 323 w 358"/>
                <a:gd name="T73" fmla="*/ 65 h 363"/>
                <a:gd name="T74" fmla="*/ 329 w 358"/>
                <a:gd name="T75" fmla="*/ 75 h 363"/>
                <a:gd name="T76" fmla="*/ 328 w 358"/>
                <a:gd name="T77" fmla="*/ 92 h 363"/>
                <a:gd name="T78" fmla="*/ 336 w 358"/>
                <a:gd name="T79" fmla="*/ 105 h 363"/>
                <a:gd name="T80" fmla="*/ 352 w 358"/>
                <a:gd name="T81" fmla="*/ 119 h 363"/>
                <a:gd name="T82" fmla="*/ 344 w 358"/>
                <a:gd name="T83" fmla="*/ 138 h 363"/>
                <a:gd name="T84" fmla="*/ 322 w 358"/>
                <a:gd name="T85" fmla="*/ 159 h 363"/>
                <a:gd name="T86" fmla="*/ 302 w 358"/>
                <a:gd name="T87" fmla="*/ 185 h 363"/>
                <a:gd name="T88" fmla="*/ 265 w 358"/>
                <a:gd name="T89" fmla="*/ 205 h 363"/>
                <a:gd name="T90" fmla="*/ 239 w 358"/>
                <a:gd name="T91" fmla="*/ 218 h 363"/>
                <a:gd name="T92" fmla="*/ 275 w 358"/>
                <a:gd name="T93" fmla="*/ 218 h 363"/>
                <a:gd name="T94" fmla="*/ 314 w 358"/>
                <a:gd name="T95" fmla="*/ 242 h 363"/>
                <a:gd name="T96" fmla="*/ 306 w 358"/>
                <a:gd name="T97" fmla="*/ 273 h 363"/>
                <a:gd name="T98" fmla="*/ 289 w 358"/>
                <a:gd name="T99" fmla="*/ 307 h 363"/>
                <a:gd name="T100" fmla="*/ 280 w 358"/>
                <a:gd name="T101" fmla="*/ 342 h 363"/>
                <a:gd name="T102" fmla="*/ 256 w 358"/>
                <a:gd name="T103" fmla="*/ 354 h 363"/>
                <a:gd name="T104" fmla="*/ 182 w 358"/>
                <a:gd name="T105" fmla="*/ 363 h 363"/>
                <a:gd name="T106" fmla="*/ 24 w 358"/>
                <a:gd name="T107" fmla="*/ 351 h 363"/>
                <a:gd name="T108" fmla="*/ 22 w 358"/>
                <a:gd name="T109" fmla="*/ 307 h 363"/>
                <a:gd name="T110" fmla="*/ 32 w 358"/>
                <a:gd name="T111" fmla="*/ 288 h 363"/>
                <a:gd name="T112" fmla="*/ 17 w 358"/>
                <a:gd name="T113" fmla="*/ 274 h 363"/>
                <a:gd name="T114" fmla="*/ 18 w 358"/>
                <a:gd name="T115" fmla="*/ 256 h 363"/>
                <a:gd name="T116" fmla="*/ 25 w 358"/>
                <a:gd name="T117" fmla="*/ 237 h 363"/>
                <a:gd name="T118" fmla="*/ 14 w 358"/>
                <a:gd name="T119" fmla="*/ 219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58" h="363">
                  <a:moveTo>
                    <a:pt x="0" y="205"/>
                  </a:moveTo>
                  <a:lnTo>
                    <a:pt x="0" y="204"/>
                  </a:lnTo>
                  <a:lnTo>
                    <a:pt x="0" y="203"/>
                  </a:lnTo>
                  <a:lnTo>
                    <a:pt x="0" y="202"/>
                  </a:lnTo>
                  <a:lnTo>
                    <a:pt x="1" y="200"/>
                  </a:lnTo>
                  <a:lnTo>
                    <a:pt x="1" y="199"/>
                  </a:lnTo>
                  <a:lnTo>
                    <a:pt x="1" y="198"/>
                  </a:lnTo>
                  <a:lnTo>
                    <a:pt x="2" y="197"/>
                  </a:lnTo>
                  <a:lnTo>
                    <a:pt x="2" y="196"/>
                  </a:lnTo>
                  <a:lnTo>
                    <a:pt x="3" y="193"/>
                  </a:lnTo>
                  <a:lnTo>
                    <a:pt x="3" y="190"/>
                  </a:lnTo>
                  <a:lnTo>
                    <a:pt x="5" y="188"/>
                  </a:lnTo>
                  <a:lnTo>
                    <a:pt x="5" y="187"/>
                  </a:lnTo>
                  <a:lnTo>
                    <a:pt x="6" y="185"/>
                  </a:lnTo>
                  <a:lnTo>
                    <a:pt x="6" y="182"/>
                  </a:lnTo>
                  <a:lnTo>
                    <a:pt x="7" y="179"/>
                  </a:lnTo>
                  <a:lnTo>
                    <a:pt x="7" y="176"/>
                  </a:lnTo>
                  <a:lnTo>
                    <a:pt x="8" y="173"/>
                  </a:lnTo>
                  <a:lnTo>
                    <a:pt x="8" y="172"/>
                  </a:lnTo>
                  <a:lnTo>
                    <a:pt x="8" y="170"/>
                  </a:lnTo>
                  <a:lnTo>
                    <a:pt x="9" y="168"/>
                  </a:lnTo>
                  <a:lnTo>
                    <a:pt x="9" y="164"/>
                  </a:lnTo>
                  <a:lnTo>
                    <a:pt x="9" y="162"/>
                  </a:lnTo>
                  <a:lnTo>
                    <a:pt x="10" y="160"/>
                  </a:lnTo>
                  <a:lnTo>
                    <a:pt x="10" y="159"/>
                  </a:lnTo>
                  <a:lnTo>
                    <a:pt x="10" y="156"/>
                  </a:lnTo>
                  <a:lnTo>
                    <a:pt x="11" y="154"/>
                  </a:lnTo>
                  <a:lnTo>
                    <a:pt x="13" y="149"/>
                  </a:lnTo>
                  <a:lnTo>
                    <a:pt x="14" y="146"/>
                  </a:lnTo>
                  <a:lnTo>
                    <a:pt x="17" y="148"/>
                  </a:lnTo>
                  <a:lnTo>
                    <a:pt x="20" y="149"/>
                  </a:lnTo>
                  <a:lnTo>
                    <a:pt x="25" y="152"/>
                  </a:lnTo>
                  <a:lnTo>
                    <a:pt x="28" y="154"/>
                  </a:lnTo>
                  <a:lnTo>
                    <a:pt x="32" y="156"/>
                  </a:lnTo>
                  <a:lnTo>
                    <a:pt x="36" y="157"/>
                  </a:lnTo>
                  <a:lnTo>
                    <a:pt x="40" y="160"/>
                  </a:lnTo>
                  <a:lnTo>
                    <a:pt x="41" y="161"/>
                  </a:lnTo>
                  <a:lnTo>
                    <a:pt x="44" y="162"/>
                  </a:lnTo>
                  <a:lnTo>
                    <a:pt x="45" y="163"/>
                  </a:lnTo>
                  <a:lnTo>
                    <a:pt x="47" y="163"/>
                  </a:lnTo>
                  <a:lnTo>
                    <a:pt x="48" y="164"/>
                  </a:lnTo>
                  <a:lnTo>
                    <a:pt x="50" y="164"/>
                  </a:lnTo>
                  <a:lnTo>
                    <a:pt x="51" y="165"/>
                  </a:lnTo>
                  <a:lnTo>
                    <a:pt x="52" y="165"/>
                  </a:lnTo>
                  <a:lnTo>
                    <a:pt x="53" y="165"/>
                  </a:lnTo>
                  <a:lnTo>
                    <a:pt x="56" y="165"/>
                  </a:lnTo>
                  <a:lnTo>
                    <a:pt x="57" y="165"/>
                  </a:lnTo>
                  <a:lnTo>
                    <a:pt x="58" y="165"/>
                  </a:lnTo>
                  <a:lnTo>
                    <a:pt x="60" y="165"/>
                  </a:lnTo>
                  <a:lnTo>
                    <a:pt x="61" y="165"/>
                  </a:lnTo>
                  <a:lnTo>
                    <a:pt x="62" y="165"/>
                  </a:lnTo>
                  <a:lnTo>
                    <a:pt x="65" y="164"/>
                  </a:lnTo>
                  <a:lnTo>
                    <a:pt x="67" y="164"/>
                  </a:lnTo>
                  <a:lnTo>
                    <a:pt x="70" y="163"/>
                  </a:lnTo>
                  <a:lnTo>
                    <a:pt x="74" y="162"/>
                  </a:lnTo>
                  <a:lnTo>
                    <a:pt x="76" y="161"/>
                  </a:lnTo>
                  <a:lnTo>
                    <a:pt x="77" y="161"/>
                  </a:lnTo>
                  <a:lnTo>
                    <a:pt x="78" y="161"/>
                  </a:lnTo>
                  <a:lnTo>
                    <a:pt x="79" y="161"/>
                  </a:lnTo>
                  <a:lnTo>
                    <a:pt x="81" y="161"/>
                  </a:lnTo>
                  <a:lnTo>
                    <a:pt x="83" y="161"/>
                  </a:lnTo>
                  <a:lnTo>
                    <a:pt x="85" y="160"/>
                  </a:lnTo>
                  <a:lnTo>
                    <a:pt x="87" y="161"/>
                  </a:lnTo>
                  <a:lnTo>
                    <a:pt x="89" y="161"/>
                  </a:lnTo>
                  <a:lnTo>
                    <a:pt x="91" y="161"/>
                  </a:lnTo>
                  <a:lnTo>
                    <a:pt x="93" y="161"/>
                  </a:lnTo>
                  <a:lnTo>
                    <a:pt x="98" y="162"/>
                  </a:lnTo>
                  <a:lnTo>
                    <a:pt x="100" y="162"/>
                  </a:lnTo>
                  <a:lnTo>
                    <a:pt x="101" y="162"/>
                  </a:lnTo>
                  <a:lnTo>
                    <a:pt x="103" y="163"/>
                  </a:lnTo>
                  <a:lnTo>
                    <a:pt x="106" y="163"/>
                  </a:lnTo>
                  <a:lnTo>
                    <a:pt x="109" y="163"/>
                  </a:lnTo>
                  <a:lnTo>
                    <a:pt x="112" y="164"/>
                  </a:lnTo>
                  <a:lnTo>
                    <a:pt x="115" y="164"/>
                  </a:lnTo>
                  <a:lnTo>
                    <a:pt x="117" y="164"/>
                  </a:lnTo>
                  <a:lnTo>
                    <a:pt x="119" y="164"/>
                  </a:lnTo>
                  <a:lnTo>
                    <a:pt x="121" y="164"/>
                  </a:lnTo>
                  <a:lnTo>
                    <a:pt x="121" y="163"/>
                  </a:lnTo>
                  <a:lnTo>
                    <a:pt x="121" y="161"/>
                  </a:lnTo>
                  <a:lnTo>
                    <a:pt x="121" y="160"/>
                  </a:lnTo>
                  <a:lnTo>
                    <a:pt x="121" y="159"/>
                  </a:lnTo>
                  <a:lnTo>
                    <a:pt x="121" y="157"/>
                  </a:lnTo>
                  <a:lnTo>
                    <a:pt x="123" y="155"/>
                  </a:lnTo>
                  <a:lnTo>
                    <a:pt x="123" y="154"/>
                  </a:lnTo>
                  <a:lnTo>
                    <a:pt x="123" y="153"/>
                  </a:lnTo>
                  <a:lnTo>
                    <a:pt x="124" y="152"/>
                  </a:lnTo>
                  <a:lnTo>
                    <a:pt x="125" y="147"/>
                  </a:lnTo>
                  <a:lnTo>
                    <a:pt x="127" y="139"/>
                  </a:lnTo>
                  <a:lnTo>
                    <a:pt x="127" y="137"/>
                  </a:lnTo>
                  <a:lnTo>
                    <a:pt x="129" y="129"/>
                  </a:lnTo>
                  <a:lnTo>
                    <a:pt x="132" y="119"/>
                  </a:lnTo>
                  <a:lnTo>
                    <a:pt x="133" y="115"/>
                  </a:lnTo>
                  <a:lnTo>
                    <a:pt x="133" y="114"/>
                  </a:lnTo>
                  <a:lnTo>
                    <a:pt x="134" y="110"/>
                  </a:lnTo>
                  <a:lnTo>
                    <a:pt x="134" y="107"/>
                  </a:lnTo>
                  <a:lnTo>
                    <a:pt x="135" y="105"/>
                  </a:lnTo>
                  <a:lnTo>
                    <a:pt x="135" y="104"/>
                  </a:lnTo>
                  <a:lnTo>
                    <a:pt x="136" y="104"/>
                  </a:lnTo>
                  <a:lnTo>
                    <a:pt x="137" y="104"/>
                  </a:lnTo>
                  <a:lnTo>
                    <a:pt x="137" y="103"/>
                  </a:lnTo>
                  <a:lnTo>
                    <a:pt x="138" y="103"/>
                  </a:lnTo>
                  <a:lnTo>
                    <a:pt x="138" y="102"/>
                  </a:lnTo>
                  <a:lnTo>
                    <a:pt x="138" y="101"/>
                  </a:lnTo>
                  <a:lnTo>
                    <a:pt x="138" y="100"/>
                  </a:lnTo>
                  <a:lnTo>
                    <a:pt x="140" y="100"/>
                  </a:lnTo>
                  <a:lnTo>
                    <a:pt x="140" y="98"/>
                  </a:lnTo>
                  <a:lnTo>
                    <a:pt x="140" y="100"/>
                  </a:lnTo>
                  <a:lnTo>
                    <a:pt x="141" y="100"/>
                  </a:lnTo>
                  <a:lnTo>
                    <a:pt x="141" y="98"/>
                  </a:lnTo>
                  <a:lnTo>
                    <a:pt x="141" y="97"/>
                  </a:lnTo>
                  <a:lnTo>
                    <a:pt x="141" y="96"/>
                  </a:lnTo>
                  <a:lnTo>
                    <a:pt x="142" y="96"/>
                  </a:lnTo>
                  <a:lnTo>
                    <a:pt x="142" y="95"/>
                  </a:lnTo>
                  <a:lnTo>
                    <a:pt x="143" y="95"/>
                  </a:lnTo>
                  <a:lnTo>
                    <a:pt x="144" y="95"/>
                  </a:lnTo>
                  <a:lnTo>
                    <a:pt x="144" y="94"/>
                  </a:lnTo>
                  <a:lnTo>
                    <a:pt x="145" y="94"/>
                  </a:lnTo>
                  <a:lnTo>
                    <a:pt x="145" y="93"/>
                  </a:lnTo>
                  <a:lnTo>
                    <a:pt x="146" y="93"/>
                  </a:lnTo>
                  <a:lnTo>
                    <a:pt x="148" y="93"/>
                  </a:lnTo>
                  <a:lnTo>
                    <a:pt x="149" y="93"/>
                  </a:lnTo>
                  <a:lnTo>
                    <a:pt x="150" y="93"/>
                  </a:lnTo>
                  <a:lnTo>
                    <a:pt x="151" y="93"/>
                  </a:lnTo>
                  <a:lnTo>
                    <a:pt x="151" y="92"/>
                  </a:lnTo>
                  <a:lnTo>
                    <a:pt x="152" y="92"/>
                  </a:lnTo>
                  <a:lnTo>
                    <a:pt x="153" y="92"/>
                  </a:lnTo>
                  <a:lnTo>
                    <a:pt x="153" y="90"/>
                  </a:lnTo>
                  <a:lnTo>
                    <a:pt x="153" y="89"/>
                  </a:lnTo>
                  <a:lnTo>
                    <a:pt x="153" y="88"/>
                  </a:lnTo>
                  <a:lnTo>
                    <a:pt x="154" y="88"/>
                  </a:lnTo>
                  <a:lnTo>
                    <a:pt x="155" y="87"/>
                  </a:lnTo>
                  <a:lnTo>
                    <a:pt x="157" y="87"/>
                  </a:lnTo>
                  <a:lnTo>
                    <a:pt x="157" y="86"/>
                  </a:lnTo>
                  <a:lnTo>
                    <a:pt x="158" y="86"/>
                  </a:lnTo>
                  <a:lnTo>
                    <a:pt x="159" y="86"/>
                  </a:lnTo>
                  <a:lnTo>
                    <a:pt x="159" y="87"/>
                  </a:lnTo>
                  <a:lnTo>
                    <a:pt x="160" y="87"/>
                  </a:lnTo>
                  <a:lnTo>
                    <a:pt x="160" y="86"/>
                  </a:lnTo>
                  <a:lnTo>
                    <a:pt x="160" y="85"/>
                  </a:lnTo>
                  <a:lnTo>
                    <a:pt x="161" y="85"/>
                  </a:lnTo>
                  <a:lnTo>
                    <a:pt x="162" y="85"/>
                  </a:lnTo>
                  <a:lnTo>
                    <a:pt x="163" y="85"/>
                  </a:lnTo>
                  <a:lnTo>
                    <a:pt x="165" y="85"/>
                  </a:lnTo>
                  <a:lnTo>
                    <a:pt x="165" y="86"/>
                  </a:lnTo>
                  <a:lnTo>
                    <a:pt x="166" y="86"/>
                  </a:lnTo>
                  <a:lnTo>
                    <a:pt x="167" y="86"/>
                  </a:lnTo>
                  <a:lnTo>
                    <a:pt x="168" y="86"/>
                  </a:lnTo>
                  <a:lnTo>
                    <a:pt x="168" y="85"/>
                  </a:lnTo>
                  <a:lnTo>
                    <a:pt x="169" y="85"/>
                  </a:lnTo>
                  <a:lnTo>
                    <a:pt x="168" y="85"/>
                  </a:lnTo>
                  <a:lnTo>
                    <a:pt x="167" y="85"/>
                  </a:lnTo>
                  <a:lnTo>
                    <a:pt x="167" y="84"/>
                  </a:lnTo>
                  <a:lnTo>
                    <a:pt x="166" y="84"/>
                  </a:lnTo>
                  <a:lnTo>
                    <a:pt x="166" y="83"/>
                  </a:lnTo>
                  <a:lnTo>
                    <a:pt x="166" y="81"/>
                  </a:lnTo>
                  <a:lnTo>
                    <a:pt x="166" y="80"/>
                  </a:lnTo>
                  <a:lnTo>
                    <a:pt x="167" y="80"/>
                  </a:lnTo>
                  <a:lnTo>
                    <a:pt x="167" y="79"/>
                  </a:lnTo>
                  <a:lnTo>
                    <a:pt x="167" y="78"/>
                  </a:lnTo>
                  <a:lnTo>
                    <a:pt x="167" y="77"/>
                  </a:lnTo>
                  <a:lnTo>
                    <a:pt x="167" y="76"/>
                  </a:lnTo>
                  <a:lnTo>
                    <a:pt x="167" y="75"/>
                  </a:lnTo>
                  <a:lnTo>
                    <a:pt x="168" y="75"/>
                  </a:lnTo>
                  <a:lnTo>
                    <a:pt x="168" y="73"/>
                  </a:lnTo>
                  <a:lnTo>
                    <a:pt x="168" y="72"/>
                  </a:lnTo>
                  <a:lnTo>
                    <a:pt x="169" y="71"/>
                  </a:lnTo>
                  <a:lnTo>
                    <a:pt x="170" y="71"/>
                  </a:lnTo>
                  <a:lnTo>
                    <a:pt x="170" y="70"/>
                  </a:lnTo>
                  <a:lnTo>
                    <a:pt x="170" y="71"/>
                  </a:lnTo>
                  <a:lnTo>
                    <a:pt x="171" y="71"/>
                  </a:lnTo>
                  <a:lnTo>
                    <a:pt x="172" y="72"/>
                  </a:lnTo>
                  <a:lnTo>
                    <a:pt x="172" y="73"/>
                  </a:lnTo>
                  <a:lnTo>
                    <a:pt x="171" y="73"/>
                  </a:lnTo>
                  <a:lnTo>
                    <a:pt x="171" y="75"/>
                  </a:lnTo>
                  <a:lnTo>
                    <a:pt x="172" y="75"/>
                  </a:lnTo>
                  <a:lnTo>
                    <a:pt x="172" y="76"/>
                  </a:lnTo>
                  <a:lnTo>
                    <a:pt x="174" y="76"/>
                  </a:lnTo>
                  <a:lnTo>
                    <a:pt x="174" y="75"/>
                  </a:lnTo>
                  <a:lnTo>
                    <a:pt x="174" y="73"/>
                  </a:lnTo>
                  <a:lnTo>
                    <a:pt x="175" y="73"/>
                  </a:lnTo>
                  <a:lnTo>
                    <a:pt x="175" y="72"/>
                  </a:lnTo>
                  <a:lnTo>
                    <a:pt x="176" y="72"/>
                  </a:lnTo>
                  <a:lnTo>
                    <a:pt x="176" y="71"/>
                  </a:lnTo>
                  <a:lnTo>
                    <a:pt x="175" y="71"/>
                  </a:lnTo>
                  <a:lnTo>
                    <a:pt x="175" y="70"/>
                  </a:lnTo>
                  <a:lnTo>
                    <a:pt x="175" y="69"/>
                  </a:lnTo>
                  <a:lnTo>
                    <a:pt x="176" y="69"/>
                  </a:lnTo>
                  <a:lnTo>
                    <a:pt x="177" y="69"/>
                  </a:lnTo>
                  <a:lnTo>
                    <a:pt x="178" y="69"/>
                  </a:lnTo>
                  <a:lnTo>
                    <a:pt x="179" y="69"/>
                  </a:lnTo>
                  <a:lnTo>
                    <a:pt x="180" y="69"/>
                  </a:lnTo>
                  <a:lnTo>
                    <a:pt x="182" y="69"/>
                  </a:lnTo>
                  <a:lnTo>
                    <a:pt x="182" y="68"/>
                  </a:lnTo>
                  <a:lnTo>
                    <a:pt x="182" y="67"/>
                  </a:lnTo>
                  <a:lnTo>
                    <a:pt x="183" y="67"/>
                  </a:lnTo>
                  <a:lnTo>
                    <a:pt x="184" y="67"/>
                  </a:lnTo>
                  <a:lnTo>
                    <a:pt x="185" y="67"/>
                  </a:lnTo>
                  <a:lnTo>
                    <a:pt x="186" y="67"/>
                  </a:lnTo>
                  <a:lnTo>
                    <a:pt x="186" y="68"/>
                  </a:lnTo>
                  <a:lnTo>
                    <a:pt x="186" y="69"/>
                  </a:lnTo>
                  <a:lnTo>
                    <a:pt x="185" y="69"/>
                  </a:lnTo>
                  <a:lnTo>
                    <a:pt x="185" y="70"/>
                  </a:lnTo>
                  <a:lnTo>
                    <a:pt x="186" y="70"/>
                  </a:lnTo>
                  <a:lnTo>
                    <a:pt x="185" y="71"/>
                  </a:lnTo>
                  <a:lnTo>
                    <a:pt x="185" y="72"/>
                  </a:lnTo>
                  <a:lnTo>
                    <a:pt x="184" y="72"/>
                  </a:lnTo>
                  <a:lnTo>
                    <a:pt x="184" y="73"/>
                  </a:lnTo>
                  <a:lnTo>
                    <a:pt x="185" y="73"/>
                  </a:lnTo>
                  <a:lnTo>
                    <a:pt x="185" y="75"/>
                  </a:lnTo>
                  <a:lnTo>
                    <a:pt x="186" y="75"/>
                  </a:lnTo>
                  <a:lnTo>
                    <a:pt x="187" y="75"/>
                  </a:lnTo>
                  <a:lnTo>
                    <a:pt x="188" y="75"/>
                  </a:lnTo>
                  <a:lnTo>
                    <a:pt x="188" y="76"/>
                  </a:lnTo>
                  <a:lnTo>
                    <a:pt x="188" y="77"/>
                  </a:lnTo>
                  <a:lnTo>
                    <a:pt x="188" y="78"/>
                  </a:lnTo>
                  <a:lnTo>
                    <a:pt x="189" y="78"/>
                  </a:lnTo>
                  <a:lnTo>
                    <a:pt x="189" y="79"/>
                  </a:lnTo>
                  <a:lnTo>
                    <a:pt x="191" y="79"/>
                  </a:lnTo>
                  <a:lnTo>
                    <a:pt x="191" y="80"/>
                  </a:lnTo>
                  <a:lnTo>
                    <a:pt x="192" y="80"/>
                  </a:lnTo>
                  <a:lnTo>
                    <a:pt x="192" y="81"/>
                  </a:lnTo>
                  <a:lnTo>
                    <a:pt x="192" y="83"/>
                  </a:lnTo>
                  <a:lnTo>
                    <a:pt x="193" y="83"/>
                  </a:lnTo>
                  <a:lnTo>
                    <a:pt x="193" y="84"/>
                  </a:lnTo>
                  <a:lnTo>
                    <a:pt x="194" y="84"/>
                  </a:lnTo>
                  <a:lnTo>
                    <a:pt x="194" y="83"/>
                  </a:lnTo>
                  <a:lnTo>
                    <a:pt x="195" y="81"/>
                  </a:lnTo>
                  <a:lnTo>
                    <a:pt x="195" y="80"/>
                  </a:lnTo>
                  <a:lnTo>
                    <a:pt x="195" y="79"/>
                  </a:lnTo>
                  <a:lnTo>
                    <a:pt x="196" y="79"/>
                  </a:lnTo>
                  <a:lnTo>
                    <a:pt x="196" y="78"/>
                  </a:lnTo>
                  <a:lnTo>
                    <a:pt x="195" y="78"/>
                  </a:lnTo>
                  <a:lnTo>
                    <a:pt x="195" y="77"/>
                  </a:lnTo>
                  <a:lnTo>
                    <a:pt x="194" y="77"/>
                  </a:lnTo>
                  <a:lnTo>
                    <a:pt x="194" y="76"/>
                  </a:lnTo>
                  <a:lnTo>
                    <a:pt x="193" y="76"/>
                  </a:lnTo>
                  <a:lnTo>
                    <a:pt x="193" y="75"/>
                  </a:lnTo>
                  <a:lnTo>
                    <a:pt x="192" y="75"/>
                  </a:lnTo>
                  <a:lnTo>
                    <a:pt x="192" y="73"/>
                  </a:lnTo>
                  <a:lnTo>
                    <a:pt x="192" y="72"/>
                  </a:lnTo>
                  <a:lnTo>
                    <a:pt x="193" y="72"/>
                  </a:lnTo>
                  <a:lnTo>
                    <a:pt x="192" y="72"/>
                  </a:lnTo>
                  <a:lnTo>
                    <a:pt x="192" y="71"/>
                  </a:lnTo>
                  <a:lnTo>
                    <a:pt x="191" y="71"/>
                  </a:lnTo>
                  <a:lnTo>
                    <a:pt x="191" y="70"/>
                  </a:lnTo>
                  <a:lnTo>
                    <a:pt x="191" y="69"/>
                  </a:lnTo>
                  <a:lnTo>
                    <a:pt x="189" y="69"/>
                  </a:lnTo>
                  <a:lnTo>
                    <a:pt x="191" y="69"/>
                  </a:lnTo>
                  <a:lnTo>
                    <a:pt x="191" y="68"/>
                  </a:lnTo>
                  <a:lnTo>
                    <a:pt x="191" y="67"/>
                  </a:lnTo>
                  <a:lnTo>
                    <a:pt x="192" y="65"/>
                  </a:lnTo>
                  <a:lnTo>
                    <a:pt x="192" y="64"/>
                  </a:lnTo>
                  <a:lnTo>
                    <a:pt x="193" y="64"/>
                  </a:lnTo>
                  <a:lnTo>
                    <a:pt x="194" y="64"/>
                  </a:lnTo>
                  <a:lnTo>
                    <a:pt x="195" y="64"/>
                  </a:lnTo>
                  <a:lnTo>
                    <a:pt x="196" y="64"/>
                  </a:lnTo>
                  <a:lnTo>
                    <a:pt x="197" y="64"/>
                  </a:lnTo>
                  <a:lnTo>
                    <a:pt x="199" y="64"/>
                  </a:lnTo>
                  <a:lnTo>
                    <a:pt x="199" y="63"/>
                  </a:lnTo>
                  <a:lnTo>
                    <a:pt x="200" y="63"/>
                  </a:lnTo>
                  <a:lnTo>
                    <a:pt x="201" y="63"/>
                  </a:lnTo>
                  <a:lnTo>
                    <a:pt x="201" y="62"/>
                  </a:lnTo>
                  <a:lnTo>
                    <a:pt x="202" y="62"/>
                  </a:lnTo>
                  <a:lnTo>
                    <a:pt x="203" y="62"/>
                  </a:lnTo>
                  <a:lnTo>
                    <a:pt x="203" y="63"/>
                  </a:lnTo>
                  <a:lnTo>
                    <a:pt x="203" y="64"/>
                  </a:lnTo>
                  <a:lnTo>
                    <a:pt x="203" y="65"/>
                  </a:lnTo>
                  <a:lnTo>
                    <a:pt x="204" y="65"/>
                  </a:lnTo>
                  <a:lnTo>
                    <a:pt x="205" y="65"/>
                  </a:lnTo>
                  <a:lnTo>
                    <a:pt x="205" y="64"/>
                  </a:lnTo>
                  <a:lnTo>
                    <a:pt x="207" y="64"/>
                  </a:lnTo>
                  <a:lnTo>
                    <a:pt x="208" y="64"/>
                  </a:lnTo>
                  <a:lnTo>
                    <a:pt x="208" y="65"/>
                  </a:lnTo>
                  <a:lnTo>
                    <a:pt x="208" y="64"/>
                  </a:lnTo>
                  <a:lnTo>
                    <a:pt x="207" y="64"/>
                  </a:lnTo>
                  <a:lnTo>
                    <a:pt x="207" y="63"/>
                  </a:lnTo>
                  <a:lnTo>
                    <a:pt x="207" y="62"/>
                  </a:lnTo>
                  <a:lnTo>
                    <a:pt x="207" y="61"/>
                  </a:lnTo>
                  <a:lnTo>
                    <a:pt x="208" y="61"/>
                  </a:lnTo>
                  <a:lnTo>
                    <a:pt x="208" y="60"/>
                  </a:lnTo>
                  <a:lnTo>
                    <a:pt x="208" y="59"/>
                  </a:lnTo>
                  <a:lnTo>
                    <a:pt x="209" y="59"/>
                  </a:lnTo>
                  <a:lnTo>
                    <a:pt x="209" y="58"/>
                  </a:lnTo>
                  <a:lnTo>
                    <a:pt x="210" y="58"/>
                  </a:lnTo>
                  <a:lnTo>
                    <a:pt x="210" y="59"/>
                  </a:lnTo>
                  <a:lnTo>
                    <a:pt x="210" y="60"/>
                  </a:lnTo>
                  <a:lnTo>
                    <a:pt x="211" y="60"/>
                  </a:lnTo>
                  <a:lnTo>
                    <a:pt x="211" y="59"/>
                  </a:lnTo>
                  <a:lnTo>
                    <a:pt x="212" y="59"/>
                  </a:lnTo>
                  <a:lnTo>
                    <a:pt x="212" y="58"/>
                  </a:lnTo>
                  <a:lnTo>
                    <a:pt x="213" y="58"/>
                  </a:lnTo>
                  <a:lnTo>
                    <a:pt x="213" y="56"/>
                  </a:lnTo>
                  <a:lnTo>
                    <a:pt x="213" y="55"/>
                  </a:lnTo>
                  <a:lnTo>
                    <a:pt x="214" y="55"/>
                  </a:lnTo>
                  <a:lnTo>
                    <a:pt x="214" y="54"/>
                  </a:lnTo>
                  <a:lnTo>
                    <a:pt x="213" y="54"/>
                  </a:lnTo>
                  <a:lnTo>
                    <a:pt x="213" y="53"/>
                  </a:lnTo>
                  <a:lnTo>
                    <a:pt x="213" y="52"/>
                  </a:lnTo>
                  <a:lnTo>
                    <a:pt x="214" y="52"/>
                  </a:lnTo>
                  <a:lnTo>
                    <a:pt x="214" y="53"/>
                  </a:lnTo>
                  <a:lnTo>
                    <a:pt x="214" y="54"/>
                  </a:lnTo>
                  <a:lnTo>
                    <a:pt x="214" y="55"/>
                  </a:lnTo>
                  <a:lnTo>
                    <a:pt x="216" y="55"/>
                  </a:lnTo>
                  <a:lnTo>
                    <a:pt x="216" y="56"/>
                  </a:lnTo>
                  <a:lnTo>
                    <a:pt x="214" y="56"/>
                  </a:lnTo>
                  <a:lnTo>
                    <a:pt x="214" y="58"/>
                  </a:lnTo>
                  <a:lnTo>
                    <a:pt x="214" y="59"/>
                  </a:lnTo>
                  <a:lnTo>
                    <a:pt x="216" y="59"/>
                  </a:lnTo>
                  <a:lnTo>
                    <a:pt x="216" y="60"/>
                  </a:lnTo>
                  <a:lnTo>
                    <a:pt x="216" y="61"/>
                  </a:lnTo>
                  <a:lnTo>
                    <a:pt x="217" y="61"/>
                  </a:lnTo>
                  <a:lnTo>
                    <a:pt x="217" y="62"/>
                  </a:lnTo>
                  <a:lnTo>
                    <a:pt x="217" y="63"/>
                  </a:lnTo>
                  <a:lnTo>
                    <a:pt x="218" y="63"/>
                  </a:lnTo>
                  <a:lnTo>
                    <a:pt x="218" y="64"/>
                  </a:lnTo>
                  <a:lnTo>
                    <a:pt x="219" y="64"/>
                  </a:lnTo>
                  <a:lnTo>
                    <a:pt x="219" y="63"/>
                  </a:lnTo>
                  <a:lnTo>
                    <a:pt x="220" y="63"/>
                  </a:lnTo>
                  <a:lnTo>
                    <a:pt x="220" y="62"/>
                  </a:lnTo>
                  <a:lnTo>
                    <a:pt x="221" y="62"/>
                  </a:lnTo>
                  <a:lnTo>
                    <a:pt x="221" y="61"/>
                  </a:lnTo>
                  <a:lnTo>
                    <a:pt x="221" y="60"/>
                  </a:lnTo>
                  <a:lnTo>
                    <a:pt x="221" y="59"/>
                  </a:lnTo>
                  <a:lnTo>
                    <a:pt x="221" y="58"/>
                  </a:lnTo>
                  <a:lnTo>
                    <a:pt x="222" y="58"/>
                  </a:lnTo>
                  <a:lnTo>
                    <a:pt x="222" y="56"/>
                  </a:lnTo>
                  <a:lnTo>
                    <a:pt x="224" y="55"/>
                  </a:lnTo>
                  <a:lnTo>
                    <a:pt x="225" y="55"/>
                  </a:lnTo>
                  <a:lnTo>
                    <a:pt x="225" y="54"/>
                  </a:lnTo>
                  <a:lnTo>
                    <a:pt x="226" y="54"/>
                  </a:lnTo>
                  <a:lnTo>
                    <a:pt x="227" y="54"/>
                  </a:lnTo>
                  <a:lnTo>
                    <a:pt x="228" y="54"/>
                  </a:lnTo>
                  <a:lnTo>
                    <a:pt x="228" y="53"/>
                  </a:lnTo>
                  <a:lnTo>
                    <a:pt x="227" y="53"/>
                  </a:lnTo>
                  <a:lnTo>
                    <a:pt x="227" y="52"/>
                  </a:lnTo>
                  <a:lnTo>
                    <a:pt x="227" y="51"/>
                  </a:lnTo>
                  <a:lnTo>
                    <a:pt x="226" y="51"/>
                  </a:lnTo>
                  <a:lnTo>
                    <a:pt x="226" y="50"/>
                  </a:lnTo>
                  <a:lnTo>
                    <a:pt x="226" y="48"/>
                  </a:lnTo>
                  <a:lnTo>
                    <a:pt x="227" y="48"/>
                  </a:lnTo>
                  <a:lnTo>
                    <a:pt x="228" y="47"/>
                  </a:lnTo>
                  <a:lnTo>
                    <a:pt x="229" y="47"/>
                  </a:lnTo>
                  <a:lnTo>
                    <a:pt x="230" y="47"/>
                  </a:lnTo>
                  <a:lnTo>
                    <a:pt x="231" y="47"/>
                  </a:lnTo>
                  <a:lnTo>
                    <a:pt x="233" y="47"/>
                  </a:lnTo>
                  <a:lnTo>
                    <a:pt x="233" y="46"/>
                  </a:lnTo>
                  <a:lnTo>
                    <a:pt x="233" y="45"/>
                  </a:lnTo>
                  <a:lnTo>
                    <a:pt x="233" y="44"/>
                  </a:lnTo>
                  <a:lnTo>
                    <a:pt x="231" y="44"/>
                  </a:lnTo>
                  <a:lnTo>
                    <a:pt x="230" y="44"/>
                  </a:lnTo>
                  <a:lnTo>
                    <a:pt x="230" y="43"/>
                  </a:lnTo>
                  <a:lnTo>
                    <a:pt x="229" y="43"/>
                  </a:lnTo>
                  <a:lnTo>
                    <a:pt x="228" y="43"/>
                  </a:lnTo>
                  <a:lnTo>
                    <a:pt x="228" y="42"/>
                  </a:lnTo>
                  <a:lnTo>
                    <a:pt x="227" y="42"/>
                  </a:lnTo>
                  <a:lnTo>
                    <a:pt x="227" y="41"/>
                  </a:lnTo>
                  <a:lnTo>
                    <a:pt x="226" y="41"/>
                  </a:lnTo>
                  <a:lnTo>
                    <a:pt x="227" y="41"/>
                  </a:lnTo>
                  <a:lnTo>
                    <a:pt x="227" y="39"/>
                  </a:lnTo>
                  <a:lnTo>
                    <a:pt x="227" y="38"/>
                  </a:lnTo>
                  <a:lnTo>
                    <a:pt x="228" y="38"/>
                  </a:lnTo>
                  <a:lnTo>
                    <a:pt x="228" y="37"/>
                  </a:lnTo>
                  <a:lnTo>
                    <a:pt x="229" y="37"/>
                  </a:lnTo>
                  <a:lnTo>
                    <a:pt x="229" y="36"/>
                  </a:lnTo>
                  <a:lnTo>
                    <a:pt x="230" y="36"/>
                  </a:lnTo>
                  <a:lnTo>
                    <a:pt x="231" y="36"/>
                  </a:lnTo>
                  <a:lnTo>
                    <a:pt x="233" y="36"/>
                  </a:lnTo>
                  <a:lnTo>
                    <a:pt x="234" y="36"/>
                  </a:lnTo>
                  <a:lnTo>
                    <a:pt x="235" y="36"/>
                  </a:lnTo>
                  <a:lnTo>
                    <a:pt x="236" y="36"/>
                  </a:lnTo>
                  <a:lnTo>
                    <a:pt x="237" y="36"/>
                  </a:lnTo>
                  <a:lnTo>
                    <a:pt x="237" y="35"/>
                  </a:lnTo>
                  <a:lnTo>
                    <a:pt x="238" y="35"/>
                  </a:lnTo>
                  <a:lnTo>
                    <a:pt x="238" y="34"/>
                  </a:lnTo>
                  <a:lnTo>
                    <a:pt x="238" y="35"/>
                  </a:lnTo>
                  <a:lnTo>
                    <a:pt x="238" y="36"/>
                  </a:lnTo>
                  <a:lnTo>
                    <a:pt x="238" y="37"/>
                  </a:lnTo>
                  <a:lnTo>
                    <a:pt x="238" y="38"/>
                  </a:lnTo>
                  <a:lnTo>
                    <a:pt x="238" y="39"/>
                  </a:lnTo>
                  <a:lnTo>
                    <a:pt x="239" y="39"/>
                  </a:lnTo>
                  <a:lnTo>
                    <a:pt x="241" y="39"/>
                  </a:lnTo>
                  <a:lnTo>
                    <a:pt x="241" y="38"/>
                  </a:lnTo>
                  <a:lnTo>
                    <a:pt x="241" y="37"/>
                  </a:lnTo>
                  <a:lnTo>
                    <a:pt x="242" y="37"/>
                  </a:lnTo>
                  <a:lnTo>
                    <a:pt x="242" y="36"/>
                  </a:lnTo>
                  <a:lnTo>
                    <a:pt x="243" y="35"/>
                  </a:lnTo>
                  <a:lnTo>
                    <a:pt x="244" y="35"/>
                  </a:lnTo>
                  <a:lnTo>
                    <a:pt x="244" y="34"/>
                  </a:lnTo>
                  <a:lnTo>
                    <a:pt x="244" y="33"/>
                  </a:lnTo>
                  <a:lnTo>
                    <a:pt x="244" y="31"/>
                  </a:lnTo>
                  <a:lnTo>
                    <a:pt x="245" y="31"/>
                  </a:lnTo>
                  <a:lnTo>
                    <a:pt x="246" y="31"/>
                  </a:lnTo>
                  <a:lnTo>
                    <a:pt x="246" y="30"/>
                  </a:lnTo>
                  <a:lnTo>
                    <a:pt x="247" y="30"/>
                  </a:lnTo>
                  <a:lnTo>
                    <a:pt x="247" y="29"/>
                  </a:lnTo>
                  <a:lnTo>
                    <a:pt x="248" y="29"/>
                  </a:lnTo>
                  <a:lnTo>
                    <a:pt x="250" y="29"/>
                  </a:lnTo>
                  <a:lnTo>
                    <a:pt x="251" y="29"/>
                  </a:lnTo>
                  <a:lnTo>
                    <a:pt x="252" y="29"/>
                  </a:lnTo>
                  <a:lnTo>
                    <a:pt x="253" y="29"/>
                  </a:lnTo>
                  <a:lnTo>
                    <a:pt x="253" y="28"/>
                  </a:lnTo>
                  <a:lnTo>
                    <a:pt x="254" y="28"/>
                  </a:lnTo>
                  <a:lnTo>
                    <a:pt x="254" y="27"/>
                  </a:lnTo>
                  <a:lnTo>
                    <a:pt x="254" y="26"/>
                  </a:lnTo>
                  <a:lnTo>
                    <a:pt x="255" y="26"/>
                  </a:lnTo>
                  <a:lnTo>
                    <a:pt x="256" y="26"/>
                  </a:lnTo>
                  <a:lnTo>
                    <a:pt x="256" y="25"/>
                  </a:lnTo>
                  <a:lnTo>
                    <a:pt x="258" y="25"/>
                  </a:lnTo>
                  <a:lnTo>
                    <a:pt x="259" y="25"/>
                  </a:lnTo>
                  <a:lnTo>
                    <a:pt x="260" y="25"/>
                  </a:lnTo>
                  <a:lnTo>
                    <a:pt x="261" y="25"/>
                  </a:lnTo>
                  <a:lnTo>
                    <a:pt x="262" y="25"/>
                  </a:lnTo>
                  <a:lnTo>
                    <a:pt x="262" y="24"/>
                  </a:lnTo>
                  <a:lnTo>
                    <a:pt x="263" y="24"/>
                  </a:lnTo>
                  <a:lnTo>
                    <a:pt x="264" y="24"/>
                  </a:lnTo>
                  <a:lnTo>
                    <a:pt x="265" y="24"/>
                  </a:lnTo>
                  <a:lnTo>
                    <a:pt x="265" y="22"/>
                  </a:lnTo>
                  <a:lnTo>
                    <a:pt x="267" y="22"/>
                  </a:lnTo>
                  <a:lnTo>
                    <a:pt x="267" y="21"/>
                  </a:lnTo>
                  <a:lnTo>
                    <a:pt x="268" y="21"/>
                  </a:lnTo>
                  <a:lnTo>
                    <a:pt x="268" y="20"/>
                  </a:lnTo>
                  <a:lnTo>
                    <a:pt x="268" y="19"/>
                  </a:lnTo>
                  <a:lnTo>
                    <a:pt x="269" y="19"/>
                  </a:lnTo>
                  <a:lnTo>
                    <a:pt x="269" y="18"/>
                  </a:lnTo>
                  <a:lnTo>
                    <a:pt x="269" y="17"/>
                  </a:lnTo>
                  <a:lnTo>
                    <a:pt x="270" y="17"/>
                  </a:lnTo>
                  <a:lnTo>
                    <a:pt x="270" y="16"/>
                  </a:lnTo>
                  <a:lnTo>
                    <a:pt x="271" y="14"/>
                  </a:lnTo>
                  <a:lnTo>
                    <a:pt x="271" y="13"/>
                  </a:lnTo>
                  <a:lnTo>
                    <a:pt x="271" y="12"/>
                  </a:lnTo>
                  <a:lnTo>
                    <a:pt x="271" y="11"/>
                  </a:lnTo>
                  <a:lnTo>
                    <a:pt x="272" y="11"/>
                  </a:lnTo>
                  <a:lnTo>
                    <a:pt x="272" y="10"/>
                  </a:lnTo>
                  <a:lnTo>
                    <a:pt x="272" y="9"/>
                  </a:lnTo>
                  <a:lnTo>
                    <a:pt x="273" y="9"/>
                  </a:lnTo>
                  <a:lnTo>
                    <a:pt x="273" y="8"/>
                  </a:lnTo>
                  <a:lnTo>
                    <a:pt x="273" y="6"/>
                  </a:lnTo>
                  <a:lnTo>
                    <a:pt x="275" y="6"/>
                  </a:lnTo>
                  <a:lnTo>
                    <a:pt x="275" y="5"/>
                  </a:lnTo>
                  <a:lnTo>
                    <a:pt x="276" y="5"/>
                  </a:lnTo>
                  <a:lnTo>
                    <a:pt x="276" y="4"/>
                  </a:lnTo>
                  <a:lnTo>
                    <a:pt x="277" y="4"/>
                  </a:lnTo>
                  <a:lnTo>
                    <a:pt x="277" y="3"/>
                  </a:lnTo>
                  <a:lnTo>
                    <a:pt x="278" y="3"/>
                  </a:lnTo>
                  <a:lnTo>
                    <a:pt x="279" y="2"/>
                  </a:lnTo>
                  <a:lnTo>
                    <a:pt x="280" y="2"/>
                  </a:lnTo>
                  <a:lnTo>
                    <a:pt x="280" y="1"/>
                  </a:lnTo>
                  <a:lnTo>
                    <a:pt x="281" y="1"/>
                  </a:lnTo>
                  <a:lnTo>
                    <a:pt x="282" y="1"/>
                  </a:lnTo>
                  <a:lnTo>
                    <a:pt x="282" y="0"/>
                  </a:lnTo>
                  <a:lnTo>
                    <a:pt x="284" y="0"/>
                  </a:lnTo>
                  <a:lnTo>
                    <a:pt x="284" y="1"/>
                  </a:lnTo>
                  <a:lnTo>
                    <a:pt x="284" y="2"/>
                  </a:lnTo>
                  <a:lnTo>
                    <a:pt x="282" y="2"/>
                  </a:lnTo>
                  <a:lnTo>
                    <a:pt x="282" y="3"/>
                  </a:lnTo>
                  <a:lnTo>
                    <a:pt x="281" y="3"/>
                  </a:lnTo>
                  <a:lnTo>
                    <a:pt x="281" y="4"/>
                  </a:lnTo>
                  <a:lnTo>
                    <a:pt x="281" y="5"/>
                  </a:lnTo>
                  <a:lnTo>
                    <a:pt x="280" y="6"/>
                  </a:lnTo>
                  <a:lnTo>
                    <a:pt x="280" y="8"/>
                  </a:lnTo>
                  <a:lnTo>
                    <a:pt x="280" y="9"/>
                  </a:lnTo>
                  <a:lnTo>
                    <a:pt x="279" y="9"/>
                  </a:lnTo>
                  <a:lnTo>
                    <a:pt x="279" y="10"/>
                  </a:lnTo>
                  <a:lnTo>
                    <a:pt x="279" y="11"/>
                  </a:lnTo>
                  <a:lnTo>
                    <a:pt x="279" y="12"/>
                  </a:lnTo>
                  <a:lnTo>
                    <a:pt x="279" y="13"/>
                  </a:lnTo>
                  <a:lnTo>
                    <a:pt x="279" y="14"/>
                  </a:lnTo>
                  <a:lnTo>
                    <a:pt x="278" y="14"/>
                  </a:lnTo>
                  <a:lnTo>
                    <a:pt x="278" y="16"/>
                  </a:lnTo>
                  <a:lnTo>
                    <a:pt x="278" y="17"/>
                  </a:lnTo>
                  <a:lnTo>
                    <a:pt x="278" y="18"/>
                  </a:lnTo>
                  <a:lnTo>
                    <a:pt x="278" y="19"/>
                  </a:lnTo>
                  <a:lnTo>
                    <a:pt x="278" y="20"/>
                  </a:lnTo>
                  <a:lnTo>
                    <a:pt x="278" y="21"/>
                  </a:lnTo>
                  <a:lnTo>
                    <a:pt x="278" y="22"/>
                  </a:lnTo>
                  <a:lnTo>
                    <a:pt x="278" y="24"/>
                  </a:lnTo>
                  <a:lnTo>
                    <a:pt x="278" y="25"/>
                  </a:lnTo>
                  <a:lnTo>
                    <a:pt x="278" y="26"/>
                  </a:lnTo>
                  <a:lnTo>
                    <a:pt x="279" y="27"/>
                  </a:lnTo>
                  <a:lnTo>
                    <a:pt x="279" y="28"/>
                  </a:lnTo>
                  <a:lnTo>
                    <a:pt x="279" y="29"/>
                  </a:lnTo>
                  <a:lnTo>
                    <a:pt x="279" y="30"/>
                  </a:lnTo>
                  <a:lnTo>
                    <a:pt x="279" y="31"/>
                  </a:lnTo>
                  <a:lnTo>
                    <a:pt x="278" y="31"/>
                  </a:lnTo>
                  <a:lnTo>
                    <a:pt x="278" y="33"/>
                  </a:lnTo>
                  <a:lnTo>
                    <a:pt x="278" y="34"/>
                  </a:lnTo>
                  <a:lnTo>
                    <a:pt x="278" y="35"/>
                  </a:lnTo>
                  <a:lnTo>
                    <a:pt x="279" y="35"/>
                  </a:lnTo>
                  <a:lnTo>
                    <a:pt x="279" y="34"/>
                  </a:lnTo>
                  <a:lnTo>
                    <a:pt x="280" y="33"/>
                  </a:lnTo>
                  <a:lnTo>
                    <a:pt x="281" y="33"/>
                  </a:lnTo>
                  <a:lnTo>
                    <a:pt x="282" y="34"/>
                  </a:lnTo>
                  <a:lnTo>
                    <a:pt x="284" y="34"/>
                  </a:lnTo>
                  <a:lnTo>
                    <a:pt x="284" y="35"/>
                  </a:lnTo>
                  <a:lnTo>
                    <a:pt x="285" y="35"/>
                  </a:lnTo>
                  <a:lnTo>
                    <a:pt x="285" y="36"/>
                  </a:lnTo>
                  <a:lnTo>
                    <a:pt x="286" y="36"/>
                  </a:lnTo>
                  <a:lnTo>
                    <a:pt x="287" y="37"/>
                  </a:lnTo>
                  <a:lnTo>
                    <a:pt x="288" y="37"/>
                  </a:lnTo>
                  <a:lnTo>
                    <a:pt x="288" y="38"/>
                  </a:lnTo>
                  <a:lnTo>
                    <a:pt x="289" y="38"/>
                  </a:lnTo>
                  <a:lnTo>
                    <a:pt x="290" y="38"/>
                  </a:lnTo>
                  <a:lnTo>
                    <a:pt x="292" y="38"/>
                  </a:lnTo>
                  <a:lnTo>
                    <a:pt x="293" y="38"/>
                  </a:lnTo>
                  <a:lnTo>
                    <a:pt x="294" y="38"/>
                  </a:lnTo>
                  <a:lnTo>
                    <a:pt x="295" y="38"/>
                  </a:lnTo>
                  <a:lnTo>
                    <a:pt x="295" y="37"/>
                  </a:lnTo>
                  <a:lnTo>
                    <a:pt x="296" y="37"/>
                  </a:lnTo>
                  <a:lnTo>
                    <a:pt x="296" y="36"/>
                  </a:lnTo>
                  <a:lnTo>
                    <a:pt x="297" y="36"/>
                  </a:lnTo>
                  <a:lnTo>
                    <a:pt x="298" y="36"/>
                  </a:lnTo>
                  <a:lnTo>
                    <a:pt x="298" y="35"/>
                  </a:lnTo>
                  <a:lnTo>
                    <a:pt x="300" y="35"/>
                  </a:lnTo>
                  <a:lnTo>
                    <a:pt x="300" y="34"/>
                  </a:lnTo>
                  <a:lnTo>
                    <a:pt x="301" y="33"/>
                  </a:lnTo>
                  <a:lnTo>
                    <a:pt x="301" y="31"/>
                  </a:lnTo>
                  <a:lnTo>
                    <a:pt x="301" y="30"/>
                  </a:lnTo>
                  <a:lnTo>
                    <a:pt x="302" y="30"/>
                  </a:lnTo>
                  <a:lnTo>
                    <a:pt x="302" y="29"/>
                  </a:lnTo>
                  <a:lnTo>
                    <a:pt x="303" y="29"/>
                  </a:lnTo>
                  <a:lnTo>
                    <a:pt x="303" y="28"/>
                  </a:lnTo>
                  <a:lnTo>
                    <a:pt x="303" y="27"/>
                  </a:lnTo>
                  <a:lnTo>
                    <a:pt x="304" y="27"/>
                  </a:lnTo>
                  <a:lnTo>
                    <a:pt x="304" y="26"/>
                  </a:lnTo>
                  <a:lnTo>
                    <a:pt x="305" y="25"/>
                  </a:lnTo>
                  <a:lnTo>
                    <a:pt x="306" y="25"/>
                  </a:lnTo>
                  <a:lnTo>
                    <a:pt x="307" y="24"/>
                  </a:lnTo>
                  <a:lnTo>
                    <a:pt x="309" y="24"/>
                  </a:lnTo>
                  <a:lnTo>
                    <a:pt x="310" y="24"/>
                  </a:lnTo>
                  <a:lnTo>
                    <a:pt x="311" y="24"/>
                  </a:lnTo>
                  <a:lnTo>
                    <a:pt x="311" y="22"/>
                  </a:lnTo>
                  <a:lnTo>
                    <a:pt x="311" y="24"/>
                  </a:lnTo>
                  <a:lnTo>
                    <a:pt x="312" y="24"/>
                  </a:lnTo>
                  <a:lnTo>
                    <a:pt x="313" y="22"/>
                  </a:lnTo>
                  <a:lnTo>
                    <a:pt x="313" y="24"/>
                  </a:lnTo>
                  <a:lnTo>
                    <a:pt x="314" y="24"/>
                  </a:lnTo>
                  <a:lnTo>
                    <a:pt x="314" y="25"/>
                  </a:lnTo>
                  <a:lnTo>
                    <a:pt x="315" y="25"/>
                  </a:lnTo>
                  <a:lnTo>
                    <a:pt x="317" y="25"/>
                  </a:lnTo>
                  <a:lnTo>
                    <a:pt x="317" y="26"/>
                  </a:lnTo>
                  <a:lnTo>
                    <a:pt x="318" y="26"/>
                  </a:lnTo>
                  <a:lnTo>
                    <a:pt x="319" y="26"/>
                  </a:lnTo>
                  <a:lnTo>
                    <a:pt x="319" y="27"/>
                  </a:lnTo>
                  <a:lnTo>
                    <a:pt x="320" y="27"/>
                  </a:lnTo>
                  <a:lnTo>
                    <a:pt x="321" y="28"/>
                  </a:lnTo>
                  <a:lnTo>
                    <a:pt x="322" y="28"/>
                  </a:lnTo>
                  <a:lnTo>
                    <a:pt x="322" y="29"/>
                  </a:lnTo>
                  <a:lnTo>
                    <a:pt x="323" y="29"/>
                  </a:lnTo>
                  <a:lnTo>
                    <a:pt x="323" y="30"/>
                  </a:lnTo>
                  <a:lnTo>
                    <a:pt x="323" y="31"/>
                  </a:lnTo>
                  <a:lnTo>
                    <a:pt x="324" y="31"/>
                  </a:lnTo>
                  <a:lnTo>
                    <a:pt x="326" y="31"/>
                  </a:lnTo>
                  <a:lnTo>
                    <a:pt x="327" y="31"/>
                  </a:lnTo>
                  <a:lnTo>
                    <a:pt x="327" y="33"/>
                  </a:lnTo>
                  <a:lnTo>
                    <a:pt x="328" y="33"/>
                  </a:lnTo>
                  <a:lnTo>
                    <a:pt x="328" y="34"/>
                  </a:lnTo>
                  <a:lnTo>
                    <a:pt x="329" y="34"/>
                  </a:lnTo>
                  <a:lnTo>
                    <a:pt x="329" y="35"/>
                  </a:lnTo>
                  <a:lnTo>
                    <a:pt x="330" y="35"/>
                  </a:lnTo>
                  <a:lnTo>
                    <a:pt x="330" y="36"/>
                  </a:lnTo>
                  <a:lnTo>
                    <a:pt x="330" y="37"/>
                  </a:lnTo>
                  <a:lnTo>
                    <a:pt x="331" y="38"/>
                  </a:lnTo>
                  <a:lnTo>
                    <a:pt x="331" y="39"/>
                  </a:lnTo>
                  <a:lnTo>
                    <a:pt x="331" y="41"/>
                  </a:lnTo>
                  <a:lnTo>
                    <a:pt x="331" y="42"/>
                  </a:lnTo>
                  <a:lnTo>
                    <a:pt x="330" y="43"/>
                  </a:lnTo>
                  <a:lnTo>
                    <a:pt x="330" y="44"/>
                  </a:lnTo>
                  <a:lnTo>
                    <a:pt x="329" y="44"/>
                  </a:lnTo>
                  <a:lnTo>
                    <a:pt x="328" y="44"/>
                  </a:lnTo>
                  <a:lnTo>
                    <a:pt x="328" y="45"/>
                  </a:lnTo>
                  <a:lnTo>
                    <a:pt x="328" y="46"/>
                  </a:lnTo>
                  <a:lnTo>
                    <a:pt x="329" y="46"/>
                  </a:lnTo>
                  <a:lnTo>
                    <a:pt x="329" y="47"/>
                  </a:lnTo>
                  <a:lnTo>
                    <a:pt x="329" y="48"/>
                  </a:lnTo>
                  <a:lnTo>
                    <a:pt x="329" y="50"/>
                  </a:lnTo>
                  <a:lnTo>
                    <a:pt x="328" y="50"/>
                  </a:lnTo>
                  <a:lnTo>
                    <a:pt x="328" y="51"/>
                  </a:lnTo>
                  <a:lnTo>
                    <a:pt x="329" y="52"/>
                  </a:lnTo>
                  <a:lnTo>
                    <a:pt x="329" y="53"/>
                  </a:lnTo>
                  <a:lnTo>
                    <a:pt x="329" y="54"/>
                  </a:lnTo>
                  <a:lnTo>
                    <a:pt x="330" y="54"/>
                  </a:lnTo>
                  <a:lnTo>
                    <a:pt x="331" y="55"/>
                  </a:lnTo>
                  <a:lnTo>
                    <a:pt x="331" y="56"/>
                  </a:lnTo>
                  <a:lnTo>
                    <a:pt x="331" y="58"/>
                  </a:lnTo>
                  <a:lnTo>
                    <a:pt x="330" y="58"/>
                  </a:lnTo>
                  <a:lnTo>
                    <a:pt x="329" y="58"/>
                  </a:lnTo>
                  <a:lnTo>
                    <a:pt x="328" y="58"/>
                  </a:lnTo>
                  <a:lnTo>
                    <a:pt x="328" y="56"/>
                  </a:lnTo>
                  <a:lnTo>
                    <a:pt x="327" y="56"/>
                  </a:lnTo>
                  <a:lnTo>
                    <a:pt x="326" y="56"/>
                  </a:lnTo>
                  <a:lnTo>
                    <a:pt x="324" y="56"/>
                  </a:lnTo>
                  <a:lnTo>
                    <a:pt x="324" y="55"/>
                  </a:lnTo>
                  <a:lnTo>
                    <a:pt x="323" y="55"/>
                  </a:lnTo>
                  <a:lnTo>
                    <a:pt x="322" y="55"/>
                  </a:lnTo>
                  <a:lnTo>
                    <a:pt x="322" y="54"/>
                  </a:lnTo>
                  <a:lnTo>
                    <a:pt x="321" y="54"/>
                  </a:lnTo>
                  <a:lnTo>
                    <a:pt x="320" y="54"/>
                  </a:lnTo>
                  <a:lnTo>
                    <a:pt x="320" y="53"/>
                  </a:lnTo>
                  <a:lnTo>
                    <a:pt x="319" y="53"/>
                  </a:lnTo>
                  <a:lnTo>
                    <a:pt x="318" y="53"/>
                  </a:lnTo>
                  <a:lnTo>
                    <a:pt x="318" y="54"/>
                  </a:lnTo>
                  <a:lnTo>
                    <a:pt x="319" y="54"/>
                  </a:lnTo>
                  <a:lnTo>
                    <a:pt x="319" y="55"/>
                  </a:lnTo>
                  <a:lnTo>
                    <a:pt x="319" y="56"/>
                  </a:lnTo>
                  <a:lnTo>
                    <a:pt x="320" y="56"/>
                  </a:lnTo>
                  <a:lnTo>
                    <a:pt x="320" y="58"/>
                  </a:lnTo>
                  <a:lnTo>
                    <a:pt x="321" y="58"/>
                  </a:lnTo>
                  <a:lnTo>
                    <a:pt x="321" y="59"/>
                  </a:lnTo>
                  <a:lnTo>
                    <a:pt x="322" y="59"/>
                  </a:lnTo>
                  <a:lnTo>
                    <a:pt x="322" y="60"/>
                  </a:lnTo>
                  <a:lnTo>
                    <a:pt x="323" y="60"/>
                  </a:lnTo>
                  <a:lnTo>
                    <a:pt x="324" y="61"/>
                  </a:lnTo>
                  <a:lnTo>
                    <a:pt x="326" y="61"/>
                  </a:lnTo>
                  <a:lnTo>
                    <a:pt x="327" y="61"/>
                  </a:lnTo>
                  <a:lnTo>
                    <a:pt x="328" y="61"/>
                  </a:lnTo>
                  <a:lnTo>
                    <a:pt x="328" y="62"/>
                  </a:lnTo>
                  <a:lnTo>
                    <a:pt x="329" y="62"/>
                  </a:lnTo>
                  <a:lnTo>
                    <a:pt x="329" y="63"/>
                  </a:lnTo>
                  <a:lnTo>
                    <a:pt x="330" y="63"/>
                  </a:lnTo>
                  <a:lnTo>
                    <a:pt x="330" y="64"/>
                  </a:lnTo>
                  <a:lnTo>
                    <a:pt x="330" y="65"/>
                  </a:lnTo>
                  <a:lnTo>
                    <a:pt x="329" y="65"/>
                  </a:lnTo>
                  <a:lnTo>
                    <a:pt x="328" y="65"/>
                  </a:lnTo>
                  <a:lnTo>
                    <a:pt x="327" y="65"/>
                  </a:lnTo>
                  <a:lnTo>
                    <a:pt x="327" y="67"/>
                  </a:lnTo>
                  <a:lnTo>
                    <a:pt x="326" y="67"/>
                  </a:lnTo>
                  <a:lnTo>
                    <a:pt x="324" y="67"/>
                  </a:lnTo>
                  <a:lnTo>
                    <a:pt x="323" y="67"/>
                  </a:lnTo>
                  <a:lnTo>
                    <a:pt x="323" y="65"/>
                  </a:lnTo>
                  <a:lnTo>
                    <a:pt x="322" y="67"/>
                  </a:lnTo>
                  <a:lnTo>
                    <a:pt x="321" y="67"/>
                  </a:lnTo>
                  <a:lnTo>
                    <a:pt x="321" y="68"/>
                  </a:lnTo>
                  <a:lnTo>
                    <a:pt x="322" y="68"/>
                  </a:lnTo>
                  <a:lnTo>
                    <a:pt x="323" y="68"/>
                  </a:lnTo>
                  <a:lnTo>
                    <a:pt x="323" y="69"/>
                  </a:lnTo>
                  <a:lnTo>
                    <a:pt x="324" y="69"/>
                  </a:lnTo>
                  <a:lnTo>
                    <a:pt x="326" y="69"/>
                  </a:lnTo>
                  <a:lnTo>
                    <a:pt x="327" y="69"/>
                  </a:lnTo>
                  <a:lnTo>
                    <a:pt x="327" y="70"/>
                  </a:lnTo>
                  <a:lnTo>
                    <a:pt x="328" y="70"/>
                  </a:lnTo>
                  <a:lnTo>
                    <a:pt x="329" y="70"/>
                  </a:lnTo>
                  <a:lnTo>
                    <a:pt x="329" y="71"/>
                  </a:lnTo>
                  <a:lnTo>
                    <a:pt x="330" y="71"/>
                  </a:lnTo>
                  <a:lnTo>
                    <a:pt x="329" y="72"/>
                  </a:lnTo>
                  <a:lnTo>
                    <a:pt x="329" y="73"/>
                  </a:lnTo>
                  <a:lnTo>
                    <a:pt x="329" y="75"/>
                  </a:lnTo>
                  <a:lnTo>
                    <a:pt x="330" y="75"/>
                  </a:lnTo>
                  <a:lnTo>
                    <a:pt x="329" y="75"/>
                  </a:lnTo>
                  <a:lnTo>
                    <a:pt x="329" y="76"/>
                  </a:lnTo>
                  <a:lnTo>
                    <a:pt x="329" y="77"/>
                  </a:lnTo>
                  <a:lnTo>
                    <a:pt x="329" y="78"/>
                  </a:lnTo>
                  <a:lnTo>
                    <a:pt x="329" y="79"/>
                  </a:lnTo>
                  <a:lnTo>
                    <a:pt x="328" y="78"/>
                  </a:lnTo>
                  <a:lnTo>
                    <a:pt x="328" y="80"/>
                  </a:lnTo>
                  <a:lnTo>
                    <a:pt x="328" y="81"/>
                  </a:lnTo>
                  <a:lnTo>
                    <a:pt x="328" y="84"/>
                  </a:lnTo>
                  <a:lnTo>
                    <a:pt x="328" y="85"/>
                  </a:lnTo>
                  <a:lnTo>
                    <a:pt x="328" y="87"/>
                  </a:lnTo>
                  <a:lnTo>
                    <a:pt x="328" y="88"/>
                  </a:lnTo>
                  <a:lnTo>
                    <a:pt x="327" y="88"/>
                  </a:lnTo>
                  <a:lnTo>
                    <a:pt x="327" y="89"/>
                  </a:lnTo>
                  <a:lnTo>
                    <a:pt x="328" y="89"/>
                  </a:lnTo>
                  <a:lnTo>
                    <a:pt x="328" y="92"/>
                  </a:lnTo>
                  <a:lnTo>
                    <a:pt x="328" y="93"/>
                  </a:lnTo>
                  <a:lnTo>
                    <a:pt x="328" y="94"/>
                  </a:lnTo>
                  <a:lnTo>
                    <a:pt x="328" y="95"/>
                  </a:lnTo>
                  <a:lnTo>
                    <a:pt x="328" y="96"/>
                  </a:lnTo>
                  <a:lnTo>
                    <a:pt x="328" y="97"/>
                  </a:lnTo>
                  <a:lnTo>
                    <a:pt x="328" y="98"/>
                  </a:lnTo>
                  <a:lnTo>
                    <a:pt x="329" y="100"/>
                  </a:lnTo>
                  <a:lnTo>
                    <a:pt x="329" y="101"/>
                  </a:lnTo>
                  <a:lnTo>
                    <a:pt x="330" y="102"/>
                  </a:lnTo>
                  <a:lnTo>
                    <a:pt x="330" y="103"/>
                  </a:lnTo>
                  <a:lnTo>
                    <a:pt x="330" y="104"/>
                  </a:lnTo>
                  <a:lnTo>
                    <a:pt x="331" y="105"/>
                  </a:lnTo>
                  <a:lnTo>
                    <a:pt x="332" y="105"/>
                  </a:lnTo>
                  <a:lnTo>
                    <a:pt x="332" y="106"/>
                  </a:lnTo>
                  <a:lnTo>
                    <a:pt x="334" y="106"/>
                  </a:lnTo>
                  <a:lnTo>
                    <a:pt x="335" y="106"/>
                  </a:lnTo>
                  <a:lnTo>
                    <a:pt x="336" y="105"/>
                  </a:lnTo>
                  <a:lnTo>
                    <a:pt x="337" y="105"/>
                  </a:lnTo>
                  <a:lnTo>
                    <a:pt x="338" y="105"/>
                  </a:lnTo>
                  <a:lnTo>
                    <a:pt x="339" y="106"/>
                  </a:lnTo>
                  <a:lnTo>
                    <a:pt x="340" y="106"/>
                  </a:lnTo>
                  <a:lnTo>
                    <a:pt x="341" y="107"/>
                  </a:lnTo>
                  <a:lnTo>
                    <a:pt x="343" y="109"/>
                  </a:lnTo>
                  <a:lnTo>
                    <a:pt x="344" y="110"/>
                  </a:lnTo>
                  <a:lnTo>
                    <a:pt x="345" y="110"/>
                  </a:lnTo>
                  <a:lnTo>
                    <a:pt x="345" y="111"/>
                  </a:lnTo>
                  <a:lnTo>
                    <a:pt x="345" y="112"/>
                  </a:lnTo>
                  <a:lnTo>
                    <a:pt x="345" y="113"/>
                  </a:lnTo>
                  <a:lnTo>
                    <a:pt x="346" y="114"/>
                  </a:lnTo>
                  <a:lnTo>
                    <a:pt x="347" y="115"/>
                  </a:lnTo>
                  <a:lnTo>
                    <a:pt x="348" y="117"/>
                  </a:lnTo>
                  <a:lnTo>
                    <a:pt x="349" y="118"/>
                  </a:lnTo>
                  <a:lnTo>
                    <a:pt x="351" y="118"/>
                  </a:lnTo>
                  <a:lnTo>
                    <a:pt x="352" y="119"/>
                  </a:lnTo>
                  <a:lnTo>
                    <a:pt x="353" y="120"/>
                  </a:lnTo>
                  <a:lnTo>
                    <a:pt x="354" y="120"/>
                  </a:lnTo>
                  <a:lnTo>
                    <a:pt x="354" y="121"/>
                  </a:lnTo>
                  <a:lnTo>
                    <a:pt x="355" y="122"/>
                  </a:lnTo>
                  <a:lnTo>
                    <a:pt x="356" y="122"/>
                  </a:lnTo>
                  <a:lnTo>
                    <a:pt x="356" y="123"/>
                  </a:lnTo>
                  <a:lnTo>
                    <a:pt x="357" y="123"/>
                  </a:lnTo>
                  <a:lnTo>
                    <a:pt x="358" y="123"/>
                  </a:lnTo>
                  <a:lnTo>
                    <a:pt x="357" y="124"/>
                  </a:lnTo>
                  <a:lnTo>
                    <a:pt x="353" y="128"/>
                  </a:lnTo>
                  <a:lnTo>
                    <a:pt x="352" y="128"/>
                  </a:lnTo>
                  <a:lnTo>
                    <a:pt x="352" y="129"/>
                  </a:lnTo>
                  <a:lnTo>
                    <a:pt x="351" y="130"/>
                  </a:lnTo>
                  <a:lnTo>
                    <a:pt x="349" y="132"/>
                  </a:lnTo>
                  <a:lnTo>
                    <a:pt x="347" y="134"/>
                  </a:lnTo>
                  <a:lnTo>
                    <a:pt x="345" y="137"/>
                  </a:lnTo>
                  <a:lnTo>
                    <a:pt x="344" y="138"/>
                  </a:lnTo>
                  <a:lnTo>
                    <a:pt x="343" y="139"/>
                  </a:lnTo>
                  <a:lnTo>
                    <a:pt x="341" y="140"/>
                  </a:lnTo>
                  <a:lnTo>
                    <a:pt x="341" y="142"/>
                  </a:lnTo>
                  <a:lnTo>
                    <a:pt x="340" y="143"/>
                  </a:lnTo>
                  <a:lnTo>
                    <a:pt x="340" y="144"/>
                  </a:lnTo>
                  <a:lnTo>
                    <a:pt x="339" y="144"/>
                  </a:lnTo>
                  <a:lnTo>
                    <a:pt x="338" y="145"/>
                  </a:lnTo>
                  <a:lnTo>
                    <a:pt x="337" y="146"/>
                  </a:lnTo>
                  <a:lnTo>
                    <a:pt x="334" y="149"/>
                  </a:lnTo>
                  <a:lnTo>
                    <a:pt x="332" y="151"/>
                  </a:lnTo>
                  <a:lnTo>
                    <a:pt x="331" y="152"/>
                  </a:lnTo>
                  <a:lnTo>
                    <a:pt x="327" y="155"/>
                  </a:lnTo>
                  <a:lnTo>
                    <a:pt x="326" y="156"/>
                  </a:lnTo>
                  <a:lnTo>
                    <a:pt x="324" y="157"/>
                  </a:lnTo>
                  <a:lnTo>
                    <a:pt x="323" y="157"/>
                  </a:lnTo>
                  <a:lnTo>
                    <a:pt x="323" y="159"/>
                  </a:lnTo>
                  <a:lnTo>
                    <a:pt x="322" y="159"/>
                  </a:lnTo>
                  <a:lnTo>
                    <a:pt x="322" y="160"/>
                  </a:lnTo>
                  <a:lnTo>
                    <a:pt x="321" y="161"/>
                  </a:lnTo>
                  <a:lnTo>
                    <a:pt x="320" y="162"/>
                  </a:lnTo>
                  <a:lnTo>
                    <a:pt x="319" y="164"/>
                  </a:lnTo>
                  <a:lnTo>
                    <a:pt x="318" y="165"/>
                  </a:lnTo>
                  <a:lnTo>
                    <a:pt x="317" y="166"/>
                  </a:lnTo>
                  <a:lnTo>
                    <a:pt x="313" y="170"/>
                  </a:lnTo>
                  <a:lnTo>
                    <a:pt x="313" y="171"/>
                  </a:lnTo>
                  <a:lnTo>
                    <a:pt x="312" y="171"/>
                  </a:lnTo>
                  <a:lnTo>
                    <a:pt x="311" y="174"/>
                  </a:lnTo>
                  <a:lnTo>
                    <a:pt x="310" y="176"/>
                  </a:lnTo>
                  <a:lnTo>
                    <a:pt x="309" y="177"/>
                  </a:lnTo>
                  <a:lnTo>
                    <a:pt x="306" y="179"/>
                  </a:lnTo>
                  <a:lnTo>
                    <a:pt x="305" y="181"/>
                  </a:lnTo>
                  <a:lnTo>
                    <a:pt x="303" y="183"/>
                  </a:lnTo>
                  <a:lnTo>
                    <a:pt x="302" y="183"/>
                  </a:lnTo>
                  <a:lnTo>
                    <a:pt x="302" y="185"/>
                  </a:lnTo>
                  <a:lnTo>
                    <a:pt x="301" y="185"/>
                  </a:lnTo>
                  <a:lnTo>
                    <a:pt x="295" y="190"/>
                  </a:lnTo>
                  <a:lnTo>
                    <a:pt x="293" y="191"/>
                  </a:lnTo>
                  <a:lnTo>
                    <a:pt x="292" y="193"/>
                  </a:lnTo>
                  <a:lnTo>
                    <a:pt x="288" y="195"/>
                  </a:lnTo>
                  <a:lnTo>
                    <a:pt x="279" y="199"/>
                  </a:lnTo>
                  <a:lnTo>
                    <a:pt x="278" y="199"/>
                  </a:lnTo>
                  <a:lnTo>
                    <a:pt x="278" y="200"/>
                  </a:lnTo>
                  <a:lnTo>
                    <a:pt x="277" y="200"/>
                  </a:lnTo>
                  <a:lnTo>
                    <a:pt x="276" y="202"/>
                  </a:lnTo>
                  <a:lnTo>
                    <a:pt x="275" y="202"/>
                  </a:lnTo>
                  <a:lnTo>
                    <a:pt x="273" y="203"/>
                  </a:lnTo>
                  <a:lnTo>
                    <a:pt x="272" y="203"/>
                  </a:lnTo>
                  <a:lnTo>
                    <a:pt x="271" y="203"/>
                  </a:lnTo>
                  <a:lnTo>
                    <a:pt x="269" y="204"/>
                  </a:lnTo>
                  <a:lnTo>
                    <a:pt x="267" y="205"/>
                  </a:lnTo>
                  <a:lnTo>
                    <a:pt x="265" y="205"/>
                  </a:lnTo>
                  <a:lnTo>
                    <a:pt x="264" y="206"/>
                  </a:lnTo>
                  <a:lnTo>
                    <a:pt x="260" y="208"/>
                  </a:lnTo>
                  <a:lnTo>
                    <a:pt x="258" y="208"/>
                  </a:lnTo>
                  <a:lnTo>
                    <a:pt x="256" y="210"/>
                  </a:lnTo>
                  <a:lnTo>
                    <a:pt x="253" y="211"/>
                  </a:lnTo>
                  <a:lnTo>
                    <a:pt x="251" y="212"/>
                  </a:lnTo>
                  <a:lnTo>
                    <a:pt x="250" y="212"/>
                  </a:lnTo>
                  <a:lnTo>
                    <a:pt x="248" y="213"/>
                  </a:lnTo>
                  <a:lnTo>
                    <a:pt x="247" y="213"/>
                  </a:lnTo>
                  <a:lnTo>
                    <a:pt x="246" y="213"/>
                  </a:lnTo>
                  <a:lnTo>
                    <a:pt x="246" y="214"/>
                  </a:lnTo>
                  <a:lnTo>
                    <a:pt x="245" y="214"/>
                  </a:lnTo>
                  <a:lnTo>
                    <a:pt x="244" y="214"/>
                  </a:lnTo>
                  <a:lnTo>
                    <a:pt x="244" y="215"/>
                  </a:lnTo>
                  <a:lnTo>
                    <a:pt x="243" y="215"/>
                  </a:lnTo>
                  <a:lnTo>
                    <a:pt x="242" y="216"/>
                  </a:lnTo>
                  <a:lnTo>
                    <a:pt x="239" y="218"/>
                  </a:lnTo>
                  <a:lnTo>
                    <a:pt x="243" y="220"/>
                  </a:lnTo>
                  <a:lnTo>
                    <a:pt x="245" y="220"/>
                  </a:lnTo>
                  <a:lnTo>
                    <a:pt x="246" y="221"/>
                  </a:lnTo>
                  <a:lnTo>
                    <a:pt x="248" y="221"/>
                  </a:lnTo>
                  <a:lnTo>
                    <a:pt x="250" y="221"/>
                  </a:lnTo>
                  <a:lnTo>
                    <a:pt x="252" y="221"/>
                  </a:lnTo>
                  <a:lnTo>
                    <a:pt x="254" y="221"/>
                  </a:lnTo>
                  <a:lnTo>
                    <a:pt x="255" y="221"/>
                  </a:lnTo>
                  <a:lnTo>
                    <a:pt x="258" y="221"/>
                  </a:lnTo>
                  <a:lnTo>
                    <a:pt x="260" y="220"/>
                  </a:lnTo>
                  <a:lnTo>
                    <a:pt x="263" y="219"/>
                  </a:lnTo>
                  <a:lnTo>
                    <a:pt x="267" y="218"/>
                  </a:lnTo>
                  <a:lnTo>
                    <a:pt x="268" y="218"/>
                  </a:lnTo>
                  <a:lnTo>
                    <a:pt x="270" y="218"/>
                  </a:lnTo>
                  <a:lnTo>
                    <a:pt x="271" y="218"/>
                  </a:lnTo>
                  <a:lnTo>
                    <a:pt x="272" y="218"/>
                  </a:lnTo>
                  <a:lnTo>
                    <a:pt x="275" y="218"/>
                  </a:lnTo>
                  <a:lnTo>
                    <a:pt x="276" y="219"/>
                  </a:lnTo>
                  <a:lnTo>
                    <a:pt x="278" y="219"/>
                  </a:lnTo>
                  <a:lnTo>
                    <a:pt x="279" y="219"/>
                  </a:lnTo>
                  <a:lnTo>
                    <a:pt x="281" y="220"/>
                  </a:lnTo>
                  <a:lnTo>
                    <a:pt x="282" y="221"/>
                  </a:lnTo>
                  <a:lnTo>
                    <a:pt x="284" y="221"/>
                  </a:lnTo>
                  <a:lnTo>
                    <a:pt x="287" y="223"/>
                  </a:lnTo>
                  <a:lnTo>
                    <a:pt x="290" y="225"/>
                  </a:lnTo>
                  <a:lnTo>
                    <a:pt x="295" y="229"/>
                  </a:lnTo>
                  <a:lnTo>
                    <a:pt x="296" y="230"/>
                  </a:lnTo>
                  <a:lnTo>
                    <a:pt x="298" y="231"/>
                  </a:lnTo>
                  <a:lnTo>
                    <a:pt x="302" y="233"/>
                  </a:lnTo>
                  <a:lnTo>
                    <a:pt x="305" y="236"/>
                  </a:lnTo>
                  <a:lnTo>
                    <a:pt x="307" y="237"/>
                  </a:lnTo>
                  <a:lnTo>
                    <a:pt x="311" y="239"/>
                  </a:lnTo>
                  <a:lnTo>
                    <a:pt x="313" y="241"/>
                  </a:lnTo>
                  <a:lnTo>
                    <a:pt x="314" y="242"/>
                  </a:lnTo>
                  <a:lnTo>
                    <a:pt x="315" y="242"/>
                  </a:lnTo>
                  <a:lnTo>
                    <a:pt x="314" y="245"/>
                  </a:lnTo>
                  <a:lnTo>
                    <a:pt x="313" y="247"/>
                  </a:lnTo>
                  <a:lnTo>
                    <a:pt x="312" y="248"/>
                  </a:lnTo>
                  <a:lnTo>
                    <a:pt x="311" y="250"/>
                  </a:lnTo>
                  <a:lnTo>
                    <a:pt x="310" y="252"/>
                  </a:lnTo>
                  <a:lnTo>
                    <a:pt x="310" y="253"/>
                  </a:lnTo>
                  <a:lnTo>
                    <a:pt x="309" y="255"/>
                  </a:lnTo>
                  <a:lnTo>
                    <a:pt x="307" y="257"/>
                  </a:lnTo>
                  <a:lnTo>
                    <a:pt x="307" y="259"/>
                  </a:lnTo>
                  <a:lnTo>
                    <a:pt x="307" y="262"/>
                  </a:lnTo>
                  <a:lnTo>
                    <a:pt x="307" y="263"/>
                  </a:lnTo>
                  <a:lnTo>
                    <a:pt x="307" y="265"/>
                  </a:lnTo>
                  <a:lnTo>
                    <a:pt x="306" y="267"/>
                  </a:lnTo>
                  <a:lnTo>
                    <a:pt x="306" y="270"/>
                  </a:lnTo>
                  <a:lnTo>
                    <a:pt x="306" y="272"/>
                  </a:lnTo>
                  <a:lnTo>
                    <a:pt x="306" y="273"/>
                  </a:lnTo>
                  <a:lnTo>
                    <a:pt x="306" y="275"/>
                  </a:lnTo>
                  <a:lnTo>
                    <a:pt x="306" y="277"/>
                  </a:lnTo>
                  <a:lnTo>
                    <a:pt x="306" y="278"/>
                  </a:lnTo>
                  <a:lnTo>
                    <a:pt x="305" y="280"/>
                  </a:lnTo>
                  <a:lnTo>
                    <a:pt x="305" y="281"/>
                  </a:lnTo>
                  <a:lnTo>
                    <a:pt x="304" y="283"/>
                  </a:lnTo>
                  <a:lnTo>
                    <a:pt x="304" y="286"/>
                  </a:lnTo>
                  <a:lnTo>
                    <a:pt x="303" y="287"/>
                  </a:lnTo>
                  <a:lnTo>
                    <a:pt x="302" y="288"/>
                  </a:lnTo>
                  <a:lnTo>
                    <a:pt x="301" y="289"/>
                  </a:lnTo>
                  <a:lnTo>
                    <a:pt x="297" y="294"/>
                  </a:lnTo>
                  <a:lnTo>
                    <a:pt x="296" y="296"/>
                  </a:lnTo>
                  <a:lnTo>
                    <a:pt x="295" y="298"/>
                  </a:lnTo>
                  <a:lnTo>
                    <a:pt x="292" y="303"/>
                  </a:lnTo>
                  <a:lnTo>
                    <a:pt x="290" y="304"/>
                  </a:lnTo>
                  <a:lnTo>
                    <a:pt x="289" y="306"/>
                  </a:lnTo>
                  <a:lnTo>
                    <a:pt x="289" y="307"/>
                  </a:lnTo>
                  <a:lnTo>
                    <a:pt x="288" y="309"/>
                  </a:lnTo>
                  <a:lnTo>
                    <a:pt x="287" y="312"/>
                  </a:lnTo>
                  <a:lnTo>
                    <a:pt x="287" y="313"/>
                  </a:lnTo>
                  <a:lnTo>
                    <a:pt x="287" y="316"/>
                  </a:lnTo>
                  <a:lnTo>
                    <a:pt x="287" y="318"/>
                  </a:lnTo>
                  <a:lnTo>
                    <a:pt x="286" y="320"/>
                  </a:lnTo>
                  <a:lnTo>
                    <a:pt x="286" y="323"/>
                  </a:lnTo>
                  <a:lnTo>
                    <a:pt x="286" y="325"/>
                  </a:lnTo>
                  <a:lnTo>
                    <a:pt x="286" y="329"/>
                  </a:lnTo>
                  <a:lnTo>
                    <a:pt x="285" y="329"/>
                  </a:lnTo>
                  <a:lnTo>
                    <a:pt x="285" y="331"/>
                  </a:lnTo>
                  <a:lnTo>
                    <a:pt x="285" y="332"/>
                  </a:lnTo>
                  <a:lnTo>
                    <a:pt x="284" y="334"/>
                  </a:lnTo>
                  <a:lnTo>
                    <a:pt x="284" y="337"/>
                  </a:lnTo>
                  <a:lnTo>
                    <a:pt x="282" y="339"/>
                  </a:lnTo>
                  <a:lnTo>
                    <a:pt x="281" y="340"/>
                  </a:lnTo>
                  <a:lnTo>
                    <a:pt x="280" y="342"/>
                  </a:lnTo>
                  <a:lnTo>
                    <a:pt x="279" y="343"/>
                  </a:lnTo>
                  <a:lnTo>
                    <a:pt x="278" y="345"/>
                  </a:lnTo>
                  <a:lnTo>
                    <a:pt x="277" y="346"/>
                  </a:lnTo>
                  <a:lnTo>
                    <a:pt x="275" y="347"/>
                  </a:lnTo>
                  <a:lnTo>
                    <a:pt x="273" y="348"/>
                  </a:lnTo>
                  <a:lnTo>
                    <a:pt x="272" y="349"/>
                  </a:lnTo>
                  <a:lnTo>
                    <a:pt x="271" y="349"/>
                  </a:lnTo>
                  <a:lnTo>
                    <a:pt x="269" y="350"/>
                  </a:lnTo>
                  <a:lnTo>
                    <a:pt x="267" y="351"/>
                  </a:lnTo>
                  <a:lnTo>
                    <a:pt x="264" y="351"/>
                  </a:lnTo>
                  <a:lnTo>
                    <a:pt x="261" y="353"/>
                  </a:lnTo>
                  <a:lnTo>
                    <a:pt x="259" y="353"/>
                  </a:lnTo>
                  <a:lnTo>
                    <a:pt x="259" y="354"/>
                  </a:lnTo>
                  <a:lnTo>
                    <a:pt x="259" y="355"/>
                  </a:lnTo>
                  <a:lnTo>
                    <a:pt x="258" y="355"/>
                  </a:lnTo>
                  <a:lnTo>
                    <a:pt x="258" y="354"/>
                  </a:lnTo>
                  <a:lnTo>
                    <a:pt x="256" y="354"/>
                  </a:lnTo>
                  <a:lnTo>
                    <a:pt x="253" y="354"/>
                  </a:lnTo>
                  <a:lnTo>
                    <a:pt x="252" y="354"/>
                  </a:lnTo>
                  <a:lnTo>
                    <a:pt x="248" y="355"/>
                  </a:lnTo>
                  <a:lnTo>
                    <a:pt x="247" y="355"/>
                  </a:lnTo>
                  <a:lnTo>
                    <a:pt x="244" y="356"/>
                  </a:lnTo>
                  <a:lnTo>
                    <a:pt x="243" y="356"/>
                  </a:lnTo>
                  <a:lnTo>
                    <a:pt x="242" y="357"/>
                  </a:lnTo>
                  <a:lnTo>
                    <a:pt x="241" y="357"/>
                  </a:lnTo>
                  <a:lnTo>
                    <a:pt x="239" y="358"/>
                  </a:lnTo>
                  <a:lnTo>
                    <a:pt x="238" y="359"/>
                  </a:lnTo>
                  <a:lnTo>
                    <a:pt x="236" y="362"/>
                  </a:lnTo>
                  <a:lnTo>
                    <a:pt x="235" y="363"/>
                  </a:lnTo>
                  <a:lnTo>
                    <a:pt x="227" y="363"/>
                  </a:lnTo>
                  <a:lnTo>
                    <a:pt x="201" y="363"/>
                  </a:lnTo>
                  <a:lnTo>
                    <a:pt x="189" y="363"/>
                  </a:lnTo>
                  <a:lnTo>
                    <a:pt x="185" y="363"/>
                  </a:lnTo>
                  <a:lnTo>
                    <a:pt x="182" y="363"/>
                  </a:lnTo>
                  <a:lnTo>
                    <a:pt x="169" y="363"/>
                  </a:lnTo>
                  <a:lnTo>
                    <a:pt x="142" y="363"/>
                  </a:lnTo>
                  <a:lnTo>
                    <a:pt x="132" y="363"/>
                  </a:lnTo>
                  <a:lnTo>
                    <a:pt x="131" y="363"/>
                  </a:lnTo>
                  <a:lnTo>
                    <a:pt x="100" y="363"/>
                  </a:lnTo>
                  <a:lnTo>
                    <a:pt x="95" y="363"/>
                  </a:lnTo>
                  <a:lnTo>
                    <a:pt x="86" y="363"/>
                  </a:lnTo>
                  <a:lnTo>
                    <a:pt x="83" y="363"/>
                  </a:lnTo>
                  <a:lnTo>
                    <a:pt x="65" y="363"/>
                  </a:lnTo>
                  <a:lnTo>
                    <a:pt x="59" y="363"/>
                  </a:lnTo>
                  <a:lnTo>
                    <a:pt x="55" y="363"/>
                  </a:lnTo>
                  <a:lnTo>
                    <a:pt x="50" y="363"/>
                  </a:lnTo>
                  <a:lnTo>
                    <a:pt x="42" y="363"/>
                  </a:lnTo>
                  <a:lnTo>
                    <a:pt x="25" y="363"/>
                  </a:lnTo>
                  <a:lnTo>
                    <a:pt x="25" y="360"/>
                  </a:lnTo>
                  <a:lnTo>
                    <a:pt x="25" y="358"/>
                  </a:lnTo>
                  <a:lnTo>
                    <a:pt x="24" y="351"/>
                  </a:lnTo>
                  <a:lnTo>
                    <a:pt x="24" y="350"/>
                  </a:lnTo>
                  <a:lnTo>
                    <a:pt x="23" y="345"/>
                  </a:lnTo>
                  <a:lnTo>
                    <a:pt x="23" y="339"/>
                  </a:lnTo>
                  <a:lnTo>
                    <a:pt x="23" y="338"/>
                  </a:lnTo>
                  <a:lnTo>
                    <a:pt x="22" y="326"/>
                  </a:lnTo>
                  <a:lnTo>
                    <a:pt x="22" y="325"/>
                  </a:lnTo>
                  <a:lnTo>
                    <a:pt x="22" y="324"/>
                  </a:lnTo>
                  <a:lnTo>
                    <a:pt x="20" y="316"/>
                  </a:lnTo>
                  <a:lnTo>
                    <a:pt x="20" y="315"/>
                  </a:lnTo>
                  <a:lnTo>
                    <a:pt x="20" y="314"/>
                  </a:lnTo>
                  <a:lnTo>
                    <a:pt x="20" y="313"/>
                  </a:lnTo>
                  <a:lnTo>
                    <a:pt x="20" y="312"/>
                  </a:lnTo>
                  <a:lnTo>
                    <a:pt x="20" y="311"/>
                  </a:lnTo>
                  <a:lnTo>
                    <a:pt x="20" y="309"/>
                  </a:lnTo>
                  <a:lnTo>
                    <a:pt x="22" y="309"/>
                  </a:lnTo>
                  <a:lnTo>
                    <a:pt x="22" y="308"/>
                  </a:lnTo>
                  <a:lnTo>
                    <a:pt x="22" y="307"/>
                  </a:lnTo>
                  <a:lnTo>
                    <a:pt x="23" y="306"/>
                  </a:lnTo>
                  <a:lnTo>
                    <a:pt x="23" y="305"/>
                  </a:lnTo>
                  <a:lnTo>
                    <a:pt x="24" y="304"/>
                  </a:lnTo>
                  <a:lnTo>
                    <a:pt x="24" y="301"/>
                  </a:lnTo>
                  <a:lnTo>
                    <a:pt x="25" y="300"/>
                  </a:lnTo>
                  <a:lnTo>
                    <a:pt x="26" y="299"/>
                  </a:lnTo>
                  <a:lnTo>
                    <a:pt x="27" y="298"/>
                  </a:lnTo>
                  <a:lnTo>
                    <a:pt x="28" y="297"/>
                  </a:lnTo>
                  <a:lnTo>
                    <a:pt x="30" y="296"/>
                  </a:lnTo>
                  <a:lnTo>
                    <a:pt x="31" y="295"/>
                  </a:lnTo>
                  <a:lnTo>
                    <a:pt x="32" y="294"/>
                  </a:lnTo>
                  <a:lnTo>
                    <a:pt x="32" y="292"/>
                  </a:lnTo>
                  <a:lnTo>
                    <a:pt x="32" y="291"/>
                  </a:lnTo>
                  <a:lnTo>
                    <a:pt x="33" y="290"/>
                  </a:lnTo>
                  <a:lnTo>
                    <a:pt x="33" y="289"/>
                  </a:lnTo>
                  <a:lnTo>
                    <a:pt x="33" y="288"/>
                  </a:lnTo>
                  <a:lnTo>
                    <a:pt x="32" y="288"/>
                  </a:lnTo>
                  <a:lnTo>
                    <a:pt x="32" y="287"/>
                  </a:lnTo>
                  <a:lnTo>
                    <a:pt x="32" y="286"/>
                  </a:lnTo>
                  <a:lnTo>
                    <a:pt x="31" y="284"/>
                  </a:lnTo>
                  <a:lnTo>
                    <a:pt x="30" y="283"/>
                  </a:lnTo>
                  <a:lnTo>
                    <a:pt x="28" y="282"/>
                  </a:lnTo>
                  <a:lnTo>
                    <a:pt x="26" y="282"/>
                  </a:lnTo>
                  <a:lnTo>
                    <a:pt x="25" y="281"/>
                  </a:lnTo>
                  <a:lnTo>
                    <a:pt x="23" y="280"/>
                  </a:lnTo>
                  <a:lnTo>
                    <a:pt x="22" y="280"/>
                  </a:lnTo>
                  <a:lnTo>
                    <a:pt x="20" y="279"/>
                  </a:lnTo>
                  <a:lnTo>
                    <a:pt x="19" y="279"/>
                  </a:lnTo>
                  <a:lnTo>
                    <a:pt x="19" y="278"/>
                  </a:lnTo>
                  <a:lnTo>
                    <a:pt x="18" y="278"/>
                  </a:lnTo>
                  <a:lnTo>
                    <a:pt x="18" y="277"/>
                  </a:lnTo>
                  <a:lnTo>
                    <a:pt x="17" y="277"/>
                  </a:lnTo>
                  <a:lnTo>
                    <a:pt x="17" y="275"/>
                  </a:lnTo>
                  <a:lnTo>
                    <a:pt x="17" y="274"/>
                  </a:lnTo>
                  <a:lnTo>
                    <a:pt x="17" y="273"/>
                  </a:lnTo>
                  <a:lnTo>
                    <a:pt x="17" y="272"/>
                  </a:lnTo>
                  <a:lnTo>
                    <a:pt x="17" y="271"/>
                  </a:lnTo>
                  <a:lnTo>
                    <a:pt x="17" y="270"/>
                  </a:lnTo>
                  <a:lnTo>
                    <a:pt x="17" y="269"/>
                  </a:lnTo>
                  <a:lnTo>
                    <a:pt x="17" y="267"/>
                  </a:lnTo>
                  <a:lnTo>
                    <a:pt x="17" y="266"/>
                  </a:lnTo>
                  <a:lnTo>
                    <a:pt x="17" y="265"/>
                  </a:lnTo>
                  <a:lnTo>
                    <a:pt x="17" y="264"/>
                  </a:lnTo>
                  <a:lnTo>
                    <a:pt x="17" y="263"/>
                  </a:lnTo>
                  <a:lnTo>
                    <a:pt x="17" y="262"/>
                  </a:lnTo>
                  <a:lnTo>
                    <a:pt x="17" y="261"/>
                  </a:lnTo>
                  <a:lnTo>
                    <a:pt x="17" y="259"/>
                  </a:lnTo>
                  <a:lnTo>
                    <a:pt x="17" y="258"/>
                  </a:lnTo>
                  <a:lnTo>
                    <a:pt x="18" y="258"/>
                  </a:lnTo>
                  <a:lnTo>
                    <a:pt x="18" y="257"/>
                  </a:lnTo>
                  <a:lnTo>
                    <a:pt x="18" y="256"/>
                  </a:lnTo>
                  <a:lnTo>
                    <a:pt x="18" y="255"/>
                  </a:lnTo>
                  <a:lnTo>
                    <a:pt x="19" y="254"/>
                  </a:lnTo>
                  <a:lnTo>
                    <a:pt x="19" y="253"/>
                  </a:lnTo>
                  <a:lnTo>
                    <a:pt x="19" y="252"/>
                  </a:lnTo>
                  <a:lnTo>
                    <a:pt x="20" y="250"/>
                  </a:lnTo>
                  <a:lnTo>
                    <a:pt x="22" y="249"/>
                  </a:lnTo>
                  <a:lnTo>
                    <a:pt x="22" y="248"/>
                  </a:lnTo>
                  <a:lnTo>
                    <a:pt x="23" y="247"/>
                  </a:lnTo>
                  <a:lnTo>
                    <a:pt x="23" y="246"/>
                  </a:lnTo>
                  <a:lnTo>
                    <a:pt x="23" y="245"/>
                  </a:lnTo>
                  <a:lnTo>
                    <a:pt x="24" y="245"/>
                  </a:lnTo>
                  <a:lnTo>
                    <a:pt x="24" y="244"/>
                  </a:lnTo>
                  <a:lnTo>
                    <a:pt x="24" y="242"/>
                  </a:lnTo>
                  <a:lnTo>
                    <a:pt x="24" y="241"/>
                  </a:lnTo>
                  <a:lnTo>
                    <a:pt x="24" y="240"/>
                  </a:lnTo>
                  <a:lnTo>
                    <a:pt x="25" y="238"/>
                  </a:lnTo>
                  <a:lnTo>
                    <a:pt x="25" y="237"/>
                  </a:lnTo>
                  <a:lnTo>
                    <a:pt x="25" y="236"/>
                  </a:lnTo>
                  <a:lnTo>
                    <a:pt x="25" y="235"/>
                  </a:lnTo>
                  <a:lnTo>
                    <a:pt x="25" y="233"/>
                  </a:lnTo>
                  <a:lnTo>
                    <a:pt x="25" y="232"/>
                  </a:lnTo>
                  <a:lnTo>
                    <a:pt x="25" y="231"/>
                  </a:lnTo>
                  <a:lnTo>
                    <a:pt x="24" y="230"/>
                  </a:lnTo>
                  <a:lnTo>
                    <a:pt x="24" y="229"/>
                  </a:lnTo>
                  <a:lnTo>
                    <a:pt x="23" y="228"/>
                  </a:lnTo>
                  <a:lnTo>
                    <a:pt x="22" y="227"/>
                  </a:lnTo>
                  <a:lnTo>
                    <a:pt x="19" y="225"/>
                  </a:lnTo>
                  <a:lnTo>
                    <a:pt x="18" y="224"/>
                  </a:lnTo>
                  <a:lnTo>
                    <a:pt x="17" y="223"/>
                  </a:lnTo>
                  <a:lnTo>
                    <a:pt x="16" y="223"/>
                  </a:lnTo>
                  <a:lnTo>
                    <a:pt x="16" y="222"/>
                  </a:lnTo>
                  <a:lnTo>
                    <a:pt x="15" y="222"/>
                  </a:lnTo>
                  <a:lnTo>
                    <a:pt x="15" y="220"/>
                  </a:lnTo>
                  <a:lnTo>
                    <a:pt x="14" y="219"/>
                  </a:lnTo>
                  <a:lnTo>
                    <a:pt x="13" y="218"/>
                  </a:lnTo>
                  <a:lnTo>
                    <a:pt x="11" y="216"/>
                  </a:lnTo>
                  <a:lnTo>
                    <a:pt x="10" y="216"/>
                  </a:lnTo>
                  <a:lnTo>
                    <a:pt x="9" y="215"/>
                  </a:lnTo>
                  <a:lnTo>
                    <a:pt x="8" y="214"/>
                  </a:lnTo>
                  <a:lnTo>
                    <a:pt x="6" y="213"/>
                  </a:lnTo>
                  <a:lnTo>
                    <a:pt x="5" y="212"/>
                  </a:lnTo>
                  <a:lnTo>
                    <a:pt x="3" y="212"/>
                  </a:lnTo>
                  <a:lnTo>
                    <a:pt x="3" y="211"/>
                  </a:lnTo>
                  <a:lnTo>
                    <a:pt x="2" y="210"/>
                  </a:lnTo>
                  <a:lnTo>
                    <a:pt x="1" y="208"/>
                  </a:lnTo>
                  <a:lnTo>
                    <a:pt x="1" y="207"/>
                  </a:lnTo>
                  <a:lnTo>
                    <a:pt x="1" y="206"/>
                  </a:lnTo>
                  <a:lnTo>
                    <a:pt x="0" y="205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5" name="Freeform 58">
              <a:extLst>
                <a:ext uri="{FF2B5EF4-FFF2-40B4-BE49-F238E27FC236}">
                  <a16:creationId xmlns:a16="http://schemas.microsoft.com/office/drawing/2014/main" id="{0B9EED36-7DC5-AC2F-4DF3-A2A10A95E43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6388" y="3135313"/>
              <a:ext cx="703263" cy="998538"/>
            </a:xfrm>
            <a:custGeom>
              <a:avLst/>
              <a:gdLst>
                <a:gd name="T0" fmla="*/ 56 w 443"/>
                <a:gd name="T1" fmla="*/ 29 h 629"/>
                <a:gd name="T2" fmla="*/ 87 w 443"/>
                <a:gd name="T3" fmla="*/ 46 h 629"/>
                <a:gd name="T4" fmla="*/ 117 w 443"/>
                <a:gd name="T5" fmla="*/ 54 h 629"/>
                <a:gd name="T6" fmla="*/ 151 w 443"/>
                <a:gd name="T7" fmla="*/ 63 h 629"/>
                <a:gd name="T8" fmla="*/ 179 w 443"/>
                <a:gd name="T9" fmla="*/ 70 h 629"/>
                <a:gd name="T10" fmla="*/ 208 w 443"/>
                <a:gd name="T11" fmla="*/ 86 h 629"/>
                <a:gd name="T12" fmla="*/ 221 w 443"/>
                <a:gd name="T13" fmla="*/ 123 h 629"/>
                <a:gd name="T14" fmla="*/ 231 w 443"/>
                <a:gd name="T15" fmla="*/ 162 h 629"/>
                <a:gd name="T16" fmla="*/ 247 w 443"/>
                <a:gd name="T17" fmla="*/ 210 h 629"/>
                <a:gd name="T18" fmla="*/ 254 w 443"/>
                <a:gd name="T19" fmla="*/ 256 h 629"/>
                <a:gd name="T20" fmla="*/ 273 w 443"/>
                <a:gd name="T21" fmla="*/ 292 h 629"/>
                <a:gd name="T22" fmla="*/ 246 w 443"/>
                <a:gd name="T23" fmla="*/ 321 h 629"/>
                <a:gd name="T24" fmla="*/ 214 w 443"/>
                <a:gd name="T25" fmla="*/ 346 h 629"/>
                <a:gd name="T26" fmla="*/ 200 w 443"/>
                <a:gd name="T27" fmla="*/ 383 h 629"/>
                <a:gd name="T28" fmla="*/ 222 w 443"/>
                <a:gd name="T29" fmla="*/ 439 h 629"/>
                <a:gd name="T30" fmla="*/ 228 w 443"/>
                <a:gd name="T31" fmla="*/ 475 h 629"/>
                <a:gd name="T32" fmla="*/ 287 w 443"/>
                <a:gd name="T33" fmla="*/ 469 h 629"/>
                <a:gd name="T34" fmla="*/ 320 w 443"/>
                <a:gd name="T35" fmla="*/ 455 h 629"/>
                <a:gd name="T36" fmla="*/ 359 w 443"/>
                <a:gd name="T37" fmla="*/ 435 h 629"/>
                <a:gd name="T38" fmla="*/ 382 w 443"/>
                <a:gd name="T39" fmla="*/ 449 h 629"/>
                <a:gd name="T40" fmla="*/ 386 w 443"/>
                <a:gd name="T41" fmla="*/ 506 h 629"/>
                <a:gd name="T42" fmla="*/ 407 w 443"/>
                <a:gd name="T43" fmla="*/ 522 h 629"/>
                <a:gd name="T44" fmla="*/ 443 w 443"/>
                <a:gd name="T45" fmla="*/ 568 h 629"/>
                <a:gd name="T46" fmla="*/ 422 w 443"/>
                <a:gd name="T47" fmla="*/ 593 h 629"/>
                <a:gd name="T48" fmla="*/ 397 w 443"/>
                <a:gd name="T49" fmla="*/ 607 h 629"/>
                <a:gd name="T50" fmla="*/ 373 w 443"/>
                <a:gd name="T51" fmla="*/ 613 h 629"/>
                <a:gd name="T52" fmla="*/ 349 w 443"/>
                <a:gd name="T53" fmla="*/ 607 h 629"/>
                <a:gd name="T54" fmla="*/ 329 w 443"/>
                <a:gd name="T55" fmla="*/ 611 h 629"/>
                <a:gd name="T56" fmla="*/ 309 w 443"/>
                <a:gd name="T57" fmla="*/ 598 h 629"/>
                <a:gd name="T58" fmla="*/ 300 w 443"/>
                <a:gd name="T59" fmla="*/ 613 h 629"/>
                <a:gd name="T60" fmla="*/ 286 w 443"/>
                <a:gd name="T61" fmla="*/ 615 h 629"/>
                <a:gd name="T62" fmla="*/ 273 w 443"/>
                <a:gd name="T63" fmla="*/ 593 h 629"/>
                <a:gd name="T64" fmla="*/ 253 w 443"/>
                <a:gd name="T65" fmla="*/ 601 h 629"/>
                <a:gd name="T66" fmla="*/ 242 w 443"/>
                <a:gd name="T67" fmla="*/ 621 h 629"/>
                <a:gd name="T68" fmla="*/ 227 w 443"/>
                <a:gd name="T69" fmla="*/ 621 h 629"/>
                <a:gd name="T70" fmla="*/ 216 w 443"/>
                <a:gd name="T71" fmla="*/ 610 h 629"/>
                <a:gd name="T72" fmla="*/ 198 w 443"/>
                <a:gd name="T73" fmla="*/ 600 h 629"/>
                <a:gd name="T74" fmla="*/ 180 w 443"/>
                <a:gd name="T75" fmla="*/ 605 h 629"/>
                <a:gd name="T76" fmla="*/ 162 w 443"/>
                <a:gd name="T77" fmla="*/ 601 h 629"/>
                <a:gd name="T78" fmla="*/ 154 w 443"/>
                <a:gd name="T79" fmla="*/ 582 h 629"/>
                <a:gd name="T80" fmla="*/ 145 w 443"/>
                <a:gd name="T81" fmla="*/ 563 h 629"/>
                <a:gd name="T82" fmla="*/ 131 w 443"/>
                <a:gd name="T83" fmla="*/ 546 h 629"/>
                <a:gd name="T84" fmla="*/ 114 w 443"/>
                <a:gd name="T85" fmla="*/ 533 h 629"/>
                <a:gd name="T86" fmla="*/ 94 w 443"/>
                <a:gd name="T87" fmla="*/ 532 h 629"/>
                <a:gd name="T88" fmla="*/ 77 w 443"/>
                <a:gd name="T89" fmla="*/ 520 h 629"/>
                <a:gd name="T90" fmla="*/ 72 w 443"/>
                <a:gd name="T91" fmla="*/ 506 h 629"/>
                <a:gd name="T92" fmla="*/ 77 w 443"/>
                <a:gd name="T93" fmla="*/ 489 h 629"/>
                <a:gd name="T94" fmla="*/ 64 w 443"/>
                <a:gd name="T95" fmla="*/ 468 h 629"/>
                <a:gd name="T96" fmla="*/ 53 w 443"/>
                <a:gd name="T97" fmla="*/ 451 h 629"/>
                <a:gd name="T98" fmla="*/ 62 w 443"/>
                <a:gd name="T99" fmla="*/ 447 h 629"/>
                <a:gd name="T100" fmla="*/ 61 w 443"/>
                <a:gd name="T101" fmla="*/ 422 h 629"/>
                <a:gd name="T102" fmla="*/ 75 w 443"/>
                <a:gd name="T103" fmla="*/ 413 h 629"/>
                <a:gd name="T104" fmla="*/ 84 w 443"/>
                <a:gd name="T105" fmla="*/ 407 h 629"/>
                <a:gd name="T106" fmla="*/ 59 w 443"/>
                <a:gd name="T107" fmla="*/ 393 h 629"/>
                <a:gd name="T108" fmla="*/ 65 w 443"/>
                <a:gd name="T109" fmla="*/ 376 h 629"/>
                <a:gd name="T110" fmla="*/ 59 w 443"/>
                <a:gd name="T111" fmla="*/ 371 h 629"/>
                <a:gd name="T112" fmla="*/ 42 w 443"/>
                <a:gd name="T113" fmla="*/ 368 h 629"/>
                <a:gd name="T114" fmla="*/ 34 w 443"/>
                <a:gd name="T115" fmla="*/ 348 h 629"/>
                <a:gd name="T116" fmla="*/ 25 w 443"/>
                <a:gd name="T117" fmla="*/ 329 h 629"/>
                <a:gd name="T118" fmla="*/ 19 w 443"/>
                <a:gd name="T119" fmla="*/ 281 h 629"/>
                <a:gd name="T120" fmla="*/ 55 w 443"/>
                <a:gd name="T121" fmla="*/ 195 h 629"/>
                <a:gd name="T122" fmla="*/ 30 w 443"/>
                <a:gd name="T123" fmla="*/ 85 h 629"/>
                <a:gd name="T124" fmla="*/ 13 w 443"/>
                <a:gd name="T125" fmla="*/ 14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43" h="629">
                  <a:moveTo>
                    <a:pt x="30" y="0"/>
                  </a:moveTo>
                  <a:lnTo>
                    <a:pt x="46" y="14"/>
                  </a:lnTo>
                  <a:lnTo>
                    <a:pt x="46" y="16"/>
                  </a:lnTo>
                  <a:lnTo>
                    <a:pt x="46" y="17"/>
                  </a:lnTo>
                  <a:lnTo>
                    <a:pt x="46" y="18"/>
                  </a:lnTo>
                  <a:lnTo>
                    <a:pt x="47" y="18"/>
                  </a:lnTo>
                  <a:lnTo>
                    <a:pt x="47" y="19"/>
                  </a:lnTo>
                  <a:lnTo>
                    <a:pt x="47" y="20"/>
                  </a:lnTo>
                  <a:lnTo>
                    <a:pt x="47" y="21"/>
                  </a:lnTo>
                  <a:lnTo>
                    <a:pt x="47" y="22"/>
                  </a:lnTo>
                  <a:lnTo>
                    <a:pt x="48" y="22"/>
                  </a:lnTo>
                  <a:lnTo>
                    <a:pt x="48" y="23"/>
                  </a:lnTo>
                  <a:lnTo>
                    <a:pt x="47" y="23"/>
                  </a:lnTo>
                  <a:lnTo>
                    <a:pt x="48" y="23"/>
                  </a:lnTo>
                  <a:lnTo>
                    <a:pt x="48" y="25"/>
                  </a:lnTo>
                  <a:lnTo>
                    <a:pt x="48" y="26"/>
                  </a:lnTo>
                  <a:lnTo>
                    <a:pt x="48" y="27"/>
                  </a:lnTo>
                  <a:lnTo>
                    <a:pt x="50" y="27"/>
                  </a:lnTo>
                  <a:lnTo>
                    <a:pt x="51" y="27"/>
                  </a:lnTo>
                  <a:lnTo>
                    <a:pt x="51" y="28"/>
                  </a:lnTo>
                  <a:lnTo>
                    <a:pt x="52" y="28"/>
                  </a:lnTo>
                  <a:lnTo>
                    <a:pt x="53" y="29"/>
                  </a:lnTo>
                  <a:lnTo>
                    <a:pt x="56" y="28"/>
                  </a:lnTo>
                  <a:lnTo>
                    <a:pt x="56" y="29"/>
                  </a:lnTo>
                  <a:lnTo>
                    <a:pt x="58" y="30"/>
                  </a:lnTo>
                  <a:lnTo>
                    <a:pt x="59" y="31"/>
                  </a:lnTo>
                  <a:lnTo>
                    <a:pt x="60" y="33"/>
                  </a:lnTo>
                  <a:lnTo>
                    <a:pt x="61" y="34"/>
                  </a:lnTo>
                  <a:lnTo>
                    <a:pt x="62" y="35"/>
                  </a:lnTo>
                  <a:lnTo>
                    <a:pt x="63" y="35"/>
                  </a:lnTo>
                  <a:lnTo>
                    <a:pt x="64" y="36"/>
                  </a:lnTo>
                  <a:lnTo>
                    <a:pt x="65" y="36"/>
                  </a:lnTo>
                  <a:lnTo>
                    <a:pt x="67" y="36"/>
                  </a:lnTo>
                  <a:lnTo>
                    <a:pt x="68" y="36"/>
                  </a:lnTo>
                  <a:lnTo>
                    <a:pt x="71" y="36"/>
                  </a:lnTo>
                  <a:lnTo>
                    <a:pt x="73" y="36"/>
                  </a:lnTo>
                  <a:lnTo>
                    <a:pt x="75" y="36"/>
                  </a:lnTo>
                  <a:lnTo>
                    <a:pt x="76" y="36"/>
                  </a:lnTo>
                  <a:lnTo>
                    <a:pt x="77" y="37"/>
                  </a:lnTo>
                  <a:lnTo>
                    <a:pt x="78" y="37"/>
                  </a:lnTo>
                  <a:lnTo>
                    <a:pt x="79" y="38"/>
                  </a:lnTo>
                  <a:lnTo>
                    <a:pt x="80" y="39"/>
                  </a:lnTo>
                  <a:lnTo>
                    <a:pt x="81" y="40"/>
                  </a:lnTo>
                  <a:lnTo>
                    <a:pt x="84" y="43"/>
                  </a:lnTo>
                  <a:lnTo>
                    <a:pt x="85" y="44"/>
                  </a:lnTo>
                  <a:lnTo>
                    <a:pt x="86" y="44"/>
                  </a:lnTo>
                  <a:lnTo>
                    <a:pt x="87" y="45"/>
                  </a:lnTo>
                  <a:lnTo>
                    <a:pt x="87" y="46"/>
                  </a:lnTo>
                  <a:lnTo>
                    <a:pt x="88" y="46"/>
                  </a:lnTo>
                  <a:lnTo>
                    <a:pt x="89" y="46"/>
                  </a:lnTo>
                  <a:lnTo>
                    <a:pt x="89" y="47"/>
                  </a:lnTo>
                  <a:lnTo>
                    <a:pt x="90" y="47"/>
                  </a:lnTo>
                  <a:lnTo>
                    <a:pt x="92" y="48"/>
                  </a:lnTo>
                  <a:lnTo>
                    <a:pt x="93" y="50"/>
                  </a:lnTo>
                  <a:lnTo>
                    <a:pt x="94" y="50"/>
                  </a:lnTo>
                  <a:lnTo>
                    <a:pt x="95" y="51"/>
                  </a:lnTo>
                  <a:lnTo>
                    <a:pt x="96" y="52"/>
                  </a:lnTo>
                  <a:lnTo>
                    <a:pt x="97" y="52"/>
                  </a:lnTo>
                  <a:lnTo>
                    <a:pt x="98" y="53"/>
                  </a:lnTo>
                  <a:lnTo>
                    <a:pt x="99" y="53"/>
                  </a:lnTo>
                  <a:lnTo>
                    <a:pt x="102" y="54"/>
                  </a:lnTo>
                  <a:lnTo>
                    <a:pt x="103" y="54"/>
                  </a:lnTo>
                  <a:lnTo>
                    <a:pt x="104" y="54"/>
                  </a:lnTo>
                  <a:lnTo>
                    <a:pt x="105" y="54"/>
                  </a:lnTo>
                  <a:lnTo>
                    <a:pt x="106" y="54"/>
                  </a:lnTo>
                  <a:lnTo>
                    <a:pt x="109" y="54"/>
                  </a:lnTo>
                  <a:lnTo>
                    <a:pt x="110" y="54"/>
                  </a:lnTo>
                  <a:lnTo>
                    <a:pt x="111" y="54"/>
                  </a:lnTo>
                  <a:lnTo>
                    <a:pt x="113" y="54"/>
                  </a:lnTo>
                  <a:lnTo>
                    <a:pt x="114" y="54"/>
                  </a:lnTo>
                  <a:lnTo>
                    <a:pt x="115" y="54"/>
                  </a:lnTo>
                  <a:lnTo>
                    <a:pt x="117" y="54"/>
                  </a:lnTo>
                  <a:lnTo>
                    <a:pt x="118" y="54"/>
                  </a:lnTo>
                  <a:lnTo>
                    <a:pt x="119" y="55"/>
                  </a:lnTo>
                  <a:lnTo>
                    <a:pt x="120" y="55"/>
                  </a:lnTo>
                  <a:lnTo>
                    <a:pt x="122" y="55"/>
                  </a:lnTo>
                  <a:lnTo>
                    <a:pt x="123" y="55"/>
                  </a:lnTo>
                  <a:lnTo>
                    <a:pt x="124" y="56"/>
                  </a:lnTo>
                  <a:lnTo>
                    <a:pt x="128" y="56"/>
                  </a:lnTo>
                  <a:lnTo>
                    <a:pt x="129" y="56"/>
                  </a:lnTo>
                  <a:lnTo>
                    <a:pt x="130" y="56"/>
                  </a:lnTo>
                  <a:lnTo>
                    <a:pt x="131" y="56"/>
                  </a:lnTo>
                  <a:lnTo>
                    <a:pt x="132" y="56"/>
                  </a:lnTo>
                  <a:lnTo>
                    <a:pt x="132" y="58"/>
                  </a:lnTo>
                  <a:lnTo>
                    <a:pt x="134" y="58"/>
                  </a:lnTo>
                  <a:lnTo>
                    <a:pt x="135" y="59"/>
                  </a:lnTo>
                  <a:lnTo>
                    <a:pt x="136" y="60"/>
                  </a:lnTo>
                  <a:lnTo>
                    <a:pt x="137" y="60"/>
                  </a:lnTo>
                  <a:lnTo>
                    <a:pt x="139" y="61"/>
                  </a:lnTo>
                  <a:lnTo>
                    <a:pt x="140" y="61"/>
                  </a:lnTo>
                  <a:lnTo>
                    <a:pt x="141" y="61"/>
                  </a:lnTo>
                  <a:lnTo>
                    <a:pt x="144" y="62"/>
                  </a:lnTo>
                  <a:lnTo>
                    <a:pt x="146" y="62"/>
                  </a:lnTo>
                  <a:lnTo>
                    <a:pt x="148" y="63"/>
                  </a:lnTo>
                  <a:lnTo>
                    <a:pt x="149" y="63"/>
                  </a:lnTo>
                  <a:lnTo>
                    <a:pt x="151" y="63"/>
                  </a:lnTo>
                  <a:lnTo>
                    <a:pt x="152" y="64"/>
                  </a:lnTo>
                  <a:lnTo>
                    <a:pt x="153" y="64"/>
                  </a:lnTo>
                  <a:lnTo>
                    <a:pt x="154" y="65"/>
                  </a:lnTo>
                  <a:lnTo>
                    <a:pt x="155" y="65"/>
                  </a:lnTo>
                  <a:lnTo>
                    <a:pt x="156" y="65"/>
                  </a:lnTo>
                  <a:lnTo>
                    <a:pt x="157" y="67"/>
                  </a:lnTo>
                  <a:lnTo>
                    <a:pt x="161" y="69"/>
                  </a:lnTo>
                  <a:lnTo>
                    <a:pt x="161" y="70"/>
                  </a:lnTo>
                  <a:lnTo>
                    <a:pt x="162" y="70"/>
                  </a:lnTo>
                  <a:lnTo>
                    <a:pt x="162" y="71"/>
                  </a:lnTo>
                  <a:lnTo>
                    <a:pt x="163" y="72"/>
                  </a:lnTo>
                  <a:lnTo>
                    <a:pt x="164" y="72"/>
                  </a:lnTo>
                  <a:lnTo>
                    <a:pt x="165" y="72"/>
                  </a:lnTo>
                  <a:lnTo>
                    <a:pt x="166" y="72"/>
                  </a:lnTo>
                  <a:lnTo>
                    <a:pt x="168" y="72"/>
                  </a:lnTo>
                  <a:lnTo>
                    <a:pt x="169" y="72"/>
                  </a:lnTo>
                  <a:lnTo>
                    <a:pt x="170" y="72"/>
                  </a:lnTo>
                  <a:lnTo>
                    <a:pt x="171" y="72"/>
                  </a:lnTo>
                  <a:lnTo>
                    <a:pt x="172" y="72"/>
                  </a:lnTo>
                  <a:lnTo>
                    <a:pt x="173" y="72"/>
                  </a:lnTo>
                  <a:lnTo>
                    <a:pt x="174" y="72"/>
                  </a:lnTo>
                  <a:lnTo>
                    <a:pt x="177" y="70"/>
                  </a:lnTo>
                  <a:lnTo>
                    <a:pt x="178" y="70"/>
                  </a:lnTo>
                  <a:lnTo>
                    <a:pt x="179" y="70"/>
                  </a:lnTo>
                  <a:lnTo>
                    <a:pt x="180" y="70"/>
                  </a:lnTo>
                  <a:lnTo>
                    <a:pt x="182" y="70"/>
                  </a:lnTo>
                  <a:lnTo>
                    <a:pt x="183" y="70"/>
                  </a:lnTo>
                  <a:lnTo>
                    <a:pt x="185" y="70"/>
                  </a:lnTo>
                  <a:lnTo>
                    <a:pt x="185" y="71"/>
                  </a:lnTo>
                  <a:lnTo>
                    <a:pt x="186" y="71"/>
                  </a:lnTo>
                  <a:lnTo>
                    <a:pt x="187" y="71"/>
                  </a:lnTo>
                  <a:lnTo>
                    <a:pt x="189" y="72"/>
                  </a:lnTo>
                  <a:lnTo>
                    <a:pt x="190" y="73"/>
                  </a:lnTo>
                  <a:lnTo>
                    <a:pt x="191" y="73"/>
                  </a:lnTo>
                  <a:lnTo>
                    <a:pt x="195" y="75"/>
                  </a:lnTo>
                  <a:lnTo>
                    <a:pt x="196" y="75"/>
                  </a:lnTo>
                  <a:lnTo>
                    <a:pt x="197" y="73"/>
                  </a:lnTo>
                  <a:lnTo>
                    <a:pt x="198" y="75"/>
                  </a:lnTo>
                  <a:lnTo>
                    <a:pt x="200" y="76"/>
                  </a:lnTo>
                  <a:lnTo>
                    <a:pt x="202" y="77"/>
                  </a:lnTo>
                  <a:lnTo>
                    <a:pt x="203" y="78"/>
                  </a:lnTo>
                  <a:lnTo>
                    <a:pt x="203" y="79"/>
                  </a:lnTo>
                  <a:lnTo>
                    <a:pt x="204" y="80"/>
                  </a:lnTo>
                  <a:lnTo>
                    <a:pt x="205" y="81"/>
                  </a:lnTo>
                  <a:lnTo>
                    <a:pt x="205" y="82"/>
                  </a:lnTo>
                  <a:lnTo>
                    <a:pt x="207" y="85"/>
                  </a:lnTo>
                  <a:lnTo>
                    <a:pt x="207" y="86"/>
                  </a:lnTo>
                  <a:lnTo>
                    <a:pt x="208" y="86"/>
                  </a:lnTo>
                  <a:lnTo>
                    <a:pt x="208" y="87"/>
                  </a:lnTo>
                  <a:lnTo>
                    <a:pt x="210" y="88"/>
                  </a:lnTo>
                  <a:lnTo>
                    <a:pt x="210" y="89"/>
                  </a:lnTo>
                  <a:lnTo>
                    <a:pt x="210" y="90"/>
                  </a:lnTo>
                  <a:lnTo>
                    <a:pt x="210" y="92"/>
                  </a:lnTo>
                  <a:lnTo>
                    <a:pt x="210" y="93"/>
                  </a:lnTo>
                  <a:lnTo>
                    <a:pt x="210" y="95"/>
                  </a:lnTo>
                  <a:lnTo>
                    <a:pt x="210" y="97"/>
                  </a:lnTo>
                  <a:lnTo>
                    <a:pt x="210" y="99"/>
                  </a:lnTo>
                  <a:lnTo>
                    <a:pt x="210" y="102"/>
                  </a:lnTo>
                  <a:lnTo>
                    <a:pt x="210" y="103"/>
                  </a:lnTo>
                  <a:lnTo>
                    <a:pt x="210" y="105"/>
                  </a:lnTo>
                  <a:lnTo>
                    <a:pt x="211" y="106"/>
                  </a:lnTo>
                  <a:lnTo>
                    <a:pt x="211" y="109"/>
                  </a:lnTo>
                  <a:lnTo>
                    <a:pt x="212" y="109"/>
                  </a:lnTo>
                  <a:lnTo>
                    <a:pt x="212" y="110"/>
                  </a:lnTo>
                  <a:lnTo>
                    <a:pt x="212" y="111"/>
                  </a:lnTo>
                  <a:lnTo>
                    <a:pt x="213" y="113"/>
                  </a:lnTo>
                  <a:lnTo>
                    <a:pt x="215" y="117"/>
                  </a:lnTo>
                  <a:lnTo>
                    <a:pt x="216" y="118"/>
                  </a:lnTo>
                  <a:lnTo>
                    <a:pt x="216" y="119"/>
                  </a:lnTo>
                  <a:lnTo>
                    <a:pt x="219" y="121"/>
                  </a:lnTo>
                  <a:lnTo>
                    <a:pt x="220" y="122"/>
                  </a:lnTo>
                  <a:lnTo>
                    <a:pt x="221" y="123"/>
                  </a:lnTo>
                  <a:lnTo>
                    <a:pt x="222" y="124"/>
                  </a:lnTo>
                  <a:lnTo>
                    <a:pt x="223" y="126"/>
                  </a:lnTo>
                  <a:lnTo>
                    <a:pt x="223" y="127"/>
                  </a:lnTo>
                  <a:lnTo>
                    <a:pt x="224" y="128"/>
                  </a:lnTo>
                  <a:lnTo>
                    <a:pt x="225" y="129"/>
                  </a:lnTo>
                  <a:lnTo>
                    <a:pt x="225" y="130"/>
                  </a:lnTo>
                  <a:lnTo>
                    <a:pt x="227" y="132"/>
                  </a:lnTo>
                  <a:lnTo>
                    <a:pt x="228" y="134"/>
                  </a:lnTo>
                  <a:lnTo>
                    <a:pt x="228" y="135"/>
                  </a:lnTo>
                  <a:lnTo>
                    <a:pt x="228" y="136"/>
                  </a:lnTo>
                  <a:lnTo>
                    <a:pt x="228" y="137"/>
                  </a:lnTo>
                  <a:lnTo>
                    <a:pt x="228" y="140"/>
                  </a:lnTo>
                  <a:lnTo>
                    <a:pt x="228" y="141"/>
                  </a:lnTo>
                  <a:lnTo>
                    <a:pt x="228" y="144"/>
                  </a:lnTo>
                  <a:lnTo>
                    <a:pt x="228" y="145"/>
                  </a:lnTo>
                  <a:lnTo>
                    <a:pt x="228" y="147"/>
                  </a:lnTo>
                  <a:lnTo>
                    <a:pt x="227" y="151"/>
                  </a:lnTo>
                  <a:lnTo>
                    <a:pt x="227" y="152"/>
                  </a:lnTo>
                  <a:lnTo>
                    <a:pt x="228" y="153"/>
                  </a:lnTo>
                  <a:lnTo>
                    <a:pt x="228" y="154"/>
                  </a:lnTo>
                  <a:lnTo>
                    <a:pt x="228" y="156"/>
                  </a:lnTo>
                  <a:lnTo>
                    <a:pt x="229" y="157"/>
                  </a:lnTo>
                  <a:lnTo>
                    <a:pt x="229" y="158"/>
                  </a:lnTo>
                  <a:lnTo>
                    <a:pt x="231" y="162"/>
                  </a:lnTo>
                  <a:lnTo>
                    <a:pt x="232" y="165"/>
                  </a:lnTo>
                  <a:lnTo>
                    <a:pt x="233" y="168"/>
                  </a:lnTo>
                  <a:lnTo>
                    <a:pt x="234" y="172"/>
                  </a:lnTo>
                  <a:lnTo>
                    <a:pt x="236" y="173"/>
                  </a:lnTo>
                  <a:lnTo>
                    <a:pt x="236" y="175"/>
                  </a:lnTo>
                  <a:lnTo>
                    <a:pt x="237" y="177"/>
                  </a:lnTo>
                  <a:lnTo>
                    <a:pt x="239" y="179"/>
                  </a:lnTo>
                  <a:lnTo>
                    <a:pt x="239" y="181"/>
                  </a:lnTo>
                  <a:lnTo>
                    <a:pt x="240" y="181"/>
                  </a:lnTo>
                  <a:lnTo>
                    <a:pt x="240" y="182"/>
                  </a:lnTo>
                  <a:lnTo>
                    <a:pt x="240" y="183"/>
                  </a:lnTo>
                  <a:lnTo>
                    <a:pt x="241" y="186"/>
                  </a:lnTo>
                  <a:lnTo>
                    <a:pt x="241" y="187"/>
                  </a:lnTo>
                  <a:lnTo>
                    <a:pt x="242" y="189"/>
                  </a:lnTo>
                  <a:lnTo>
                    <a:pt x="244" y="193"/>
                  </a:lnTo>
                  <a:lnTo>
                    <a:pt x="245" y="194"/>
                  </a:lnTo>
                  <a:lnTo>
                    <a:pt x="246" y="199"/>
                  </a:lnTo>
                  <a:lnTo>
                    <a:pt x="247" y="203"/>
                  </a:lnTo>
                  <a:lnTo>
                    <a:pt x="247" y="205"/>
                  </a:lnTo>
                  <a:lnTo>
                    <a:pt x="248" y="206"/>
                  </a:lnTo>
                  <a:lnTo>
                    <a:pt x="248" y="207"/>
                  </a:lnTo>
                  <a:lnTo>
                    <a:pt x="247" y="207"/>
                  </a:lnTo>
                  <a:lnTo>
                    <a:pt x="247" y="208"/>
                  </a:lnTo>
                  <a:lnTo>
                    <a:pt x="247" y="210"/>
                  </a:lnTo>
                  <a:lnTo>
                    <a:pt x="246" y="211"/>
                  </a:lnTo>
                  <a:lnTo>
                    <a:pt x="245" y="212"/>
                  </a:lnTo>
                  <a:lnTo>
                    <a:pt x="245" y="213"/>
                  </a:lnTo>
                  <a:lnTo>
                    <a:pt x="244" y="213"/>
                  </a:lnTo>
                  <a:lnTo>
                    <a:pt x="244" y="214"/>
                  </a:lnTo>
                  <a:lnTo>
                    <a:pt x="244" y="215"/>
                  </a:lnTo>
                  <a:lnTo>
                    <a:pt x="244" y="216"/>
                  </a:lnTo>
                  <a:lnTo>
                    <a:pt x="244" y="219"/>
                  </a:lnTo>
                  <a:lnTo>
                    <a:pt x="245" y="222"/>
                  </a:lnTo>
                  <a:lnTo>
                    <a:pt x="245" y="223"/>
                  </a:lnTo>
                  <a:lnTo>
                    <a:pt x="247" y="229"/>
                  </a:lnTo>
                  <a:lnTo>
                    <a:pt x="247" y="230"/>
                  </a:lnTo>
                  <a:lnTo>
                    <a:pt x="248" y="232"/>
                  </a:lnTo>
                  <a:lnTo>
                    <a:pt x="248" y="233"/>
                  </a:lnTo>
                  <a:lnTo>
                    <a:pt x="249" y="234"/>
                  </a:lnTo>
                  <a:lnTo>
                    <a:pt x="248" y="237"/>
                  </a:lnTo>
                  <a:lnTo>
                    <a:pt x="248" y="239"/>
                  </a:lnTo>
                  <a:lnTo>
                    <a:pt x="248" y="244"/>
                  </a:lnTo>
                  <a:lnTo>
                    <a:pt x="248" y="245"/>
                  </a:lnTo>
                  <a:lnTo>
                    <a:pt x="248" y="246"/>
                  </a:lnTo>
                  <a:lnTo>
                    <a:pt x="248" y="247"/>
                  </a:lnTo>
                  <a:lnTo>
                    <a:pt x="249" y="249"/>
                  </a:lnTo>
                  <a:lnTo>
                    <a:pt x="253" y="255"/>
                  </a:lnTo>
                  <a:lnTo>
                    <a:pt x="254" y="256"/>
                  </a:lnTo>
                  <a:lnTo>
                    <a:pt x="254" y="257"/>
                  </a:lnTo>
                  <a:lnTo>
                    <a:pt x="255" y="263"/>
                  </a:lnTo>
                  <a:lnTo>
                    <a:pt x="255" y="264"/>
                  </a:lnTo>
                  <a:lnTo>
                    <a:pt x="255" y="265"/>
                  </a:lnTo>
                  <a:lnTo>
                    <a:pt x="256" y="267"/>
                  </a:lnTo>
                  <a:lnTo>
                    <a:pt x="256" y="269"/>
                  </a:lnTo>
                  <a:lnTo>
                    <a:pt x="257" y="269"/>
                  </a:lnTo>
                  <a:lnTo>
                    <a:pt x="257" y="270"/>
                  </a:lnTo>
                  <a:lnTo>
                    <a:pt x="257" y="272"/>
                  </a:lnTo>
                  <a:lnTo>
                    <a:pt x="258" y="273"/>
                  </a:lnTo>
                  <a:lnTo>
                    <a:pt x="258" y="276"/>
                  </a:lnTo>
                  <a:lnTo>
                    <a:pt x="259" y="276"/>
                  </a:lnTo>
                  <a:lnTo>
                    <a:pt x="261" y="280"/>
                  </a:lnTo>
                  <a:lnTo>
                    <a:pt x="261" y="281"/>
                  </a:lnTo>
                  <a:lnTo>
                    <a:pt x="262" y="283"/>
                  </a:lnTo>
                  <a:lnTo>
                    <a:pt x="262" y="284"/>
                  </a:lnTo>
                  <a:lnTo>
                    <a:pt x="263" y="286"/>
                  </a:lnTo>
                  <a:lnTo>
                    <a:pt x="264" y="287"/>
                  </a:lnTo>
                  <a:lnTo>
                    <a:pt x="265" y="288"/>
                  </a:lnTo>
                  <a:lnTo>
                    <a:pt x="268" y="289"/>
                  </a:lnTo>
                  <a:lnTo>
                    <a:pt x="268" y="290"/>
                  </a:lnTo>
                  <a:lnTo>
                    <a:pt x="271" y="291"/>
                  </a:lnTo>
                  <a:lnTo>
                    <a:pt x="272" y="292"/>
                  </a:lnTo>
                  <a:lnTo>
                    <a:pt x="273" y="292"/>
                  </a:lnTo>
                  <a:lnTo>
                    <a:pt x="273" y="293"/>
                  </a:lnTo>
                  <a:lnTo>
                    <a:pt x="273" y="295"/>
                  </a:lnTo>
                  <a:lnTo>
                    <a:pt x="272" y="297"/>
                  </a:lnTo>
                  <a:lnTo>
                    <a:pt x="272" y="298"/>
                  </a:lnTo>
                  <a:lnTo>
                    <a:pt x="271" y="299"/>
                  </a:lnTo>
                  <a:lnTo>
                    <a:pt x="266" y="309"/>
                  </a:lnTo>
                  <a:lnTo>
                    <a:pt x="266" y="312"/>
                  </a:lnTo>
                  <a:lnTo>
                    <a:pt x="265" y="315"/>
                  </a:lnTo>
                  <a:lnTo>
                    <a:pt x="264" y="315"/>
                  </a:lnTo>
                  <a:lnTo>
                    <a:pt x="264" y="316"/>
                  </a:lnTo>
                  <a:lnTo>
                    <a:pt x="263" y="317"/>
                  </a:lnTo>
                  <a:lnTo>
                    <a:pt x="262" y="317"/>
                  </a:lnTo>
                  <a:lnTo>
                    <a:pt x="261" y="318"/>
                  </a:lnTo>
                  <a:lnTo>
                    <a:pt x="259" y="318"/>
                  </a:lnTo>
                  <a:lnTo>
                    <a:pt x="258" y="318"/>
                  </a:lnTo>
                  <a:lnTo>
                    <a:pt x="258" y="320"/>
                  </a:lnTo>
                  <a:lnTo>
                    <a:pt x="257" y="320"/>
                  </a:lnTo>
                  <a:lnTo>
                    <a:pt x="257" y="321"/>
                  </a:lnTo>
                  <a:lnTo>
                    <a:pt x="257" y="322"/>
                  </a:lnTo>
                  <a:lnTo>
                    <a:pt x="257" y="323"/>
                  </a:lnTo>
                  <a:lnTo>
                    <a:pt x="249" y="321"/>
                  </a:lnTo>
                  <a:lnTo>
                    <a:pt x="248" y="321"/>
                  </a:lnTo>
                  <a:lnTo>
                    <a:pt x="247" y="321"/>
                  </a:lnTo>
                  <a:lnTo>
                    <a:pt x="246" y="321"/>
                  </a:lnTo>
                  <a:lnTo>
                    <a:pt x="245" y="321"/>
                  </a:lnTo>
                  <a:lnTo>
                    <a:pt x="242" y="321"/>
                  </a:lnTo>
                  <a:lnTo>
                    <a:pt x="240" y="320"/>
                  </a:lnTo>
                  <a:lnTo>
                    <a:pt x="238" y="320"/>
                  </a:lnTo>
                  <a:lnTo>
                    <a:pt x="234" y="320"/>
                  </a:lnTo>
                  <a:lnTo>
                    <a:pt x="233" y="320"/>
                  </a:lnTo>
                  <a:lnTo>
                    <a:pt x="232" y="320"/>
                  </a:lnTo>
                  <a:lnTo>
                    <a:pt x="228" y="321"/>
                  </a:lnTo>
                  <a:lnTo>
                    <a:pt x="223" y="322"/>
                  </a:lnTo>
                  <a:lnTo>
                    <a:pt x="222" y="322"/>
                  </a:lnTo>
                  <a:lnTo>
                    <a:pt x="222" y="323"/>
                  </a:lnTo>
                  <a:lnTo>
                    <a:pt x="221" y="323"/>
                  </a:lnTo>
                  <a:lnTo>
                    <a:pt x="221" y="324"/>
                  </a:lnTo>
                  <a:lnTo>
                    <a:pt x="221" y="326"/>
                  </a:lnTo>
                  <a:lnTo>
                    <a:pt x="220" y="328"/>
                  </a:lnTo>
                  <a:lnTo>
                    <a:pt x="219" y="333"/>
                  </a:lnTo>
                  <a:lnTo>
                    <a:pt x="217" y="337"/>
                  </a:lnTo>
                  <a:lnTo>
                    <a:pt x="217" y="339"/>
                  </a:lnTo>
                  <a:lnTo>
                    <a:pt x="216" y="340"/>
                  </a:lnTo>
                  <a:lnTo>
                    <a:pt x="216" y="342"/>
                  </a:lnTo>
                  <a:lnTo>
                    <a:pt x="216" y="343"/>
                  </a:lnTo>
                  <a:lnTo>
                    <a:pt x="215" y="343"/>
                  </a:lnTo>
                  <a:lnTo>
                    <a:pt x="215" y="345"/>
                  </a:lnTo>
                  <a:lnTo>
                    <a:pt x="214" y="346"/>
                  </a:lnTo>
                  <a:lnTo>
                    <a:pt x="212" y="347"/>
                  </a:lnTo>
                  <a:lnTo>
                    <a:pt x="210" y="348"/>
                  </a:lnTo>
                  <a:lnTo>
                    <a:pt x="208" y="349"/>
                  </a:lnTo>
                  <a:lnTo>
                    <a:pt x="207" y="350"/>
                  </a:lnTo>
                  <a:lnTo>
                    <a:pt x="205" y="351"/>
                  </a:lnTo>
                  <a:lnTo>
                    <a:pt x="205" y="352"/>
                  </a:lnTo>
                  <a:lnTo>
                    <a:pt x="204" y="352"/>
                  </a:lnTo>
                  <a:lnTo>
                    <a:pt x="204" y="354"/>
                  </a:lnTo>
                  <a:lnTo>
                    <a:pt x="204" y="355"/>
                  </a:lnTo>
                  <a:lnTo>
                    <a:pt x="202" y="365"/>
                  </a:lnTo>
                  <a:lnTo>
                    <a:pt x="202" y="366"/>
                  </a:lnTo>
                  <a:lnTo>
                    <a:pt x="202" y="367"/>
                  </a:lnTo>
                  <a:lnTo>
                    <a:pt x="200" y="367"/>
                  </a:lnTo>
                  <a:lnTo>
                    <a:pt x="200" y="368"/>
                  </a:lnTo>
                  <a:lnTo>
                    <a:pt x="200" y="369"/>
                  </a:lnTo>
                  <a:lnTo>
                    <a:pt x="199" y="369"/>
                  </a:lnTo>
                  <a:lnTo>
                    <a:pt x="199" y="371"/>
                  </a:lnTo>
                  <a:lnTo>
                    <a:pt x="199" y="372"/>
                  </a:lnTo>
                  <a:lnTo>
                    <a:pt x="199" y="373"/>
                  </a:lnTo>
                  <a:lnTo>
                    <a:pt x="199" y="374"/>
                  </a:lnTo>
                  <a:lnTo>
                    <a:pt x="200" y="375"/>
                  </a:lnTo>
                  <a:lnTo>
                    <a:pt x="200" y="376"/>
                  </a:lnTo>
                  <a:lnTo>
                    <a:pt x="200" y="377"/>
                  </a:lnTo>
                  <a:lnTo>
                    <a:pt x="200" y="383"/>
                  </a:lnTo>
                  <a:lnTo>
                    <a:pt x="200" y="384"/>
                  </a:lnTo>
                  <a:lnTo>
                    <a:pt x="200" y="385"/>
                  </a:lnTo>
                  <a:lnTo>
                    <a:pt x="202" y="387"/>
                  </a:lnTo>
                  <a:lnTo>
                    <a:pt x="202" y="388"/>
                  </a:lnTo>
                  <a:lnTo>
                    <a:pt x="206" y="396"/>
                  </a:lnTo>
                  <a:lnTo>
                    <a:pt x="207" y="398"/>
                  </a:lnTo>
                  <a:lnTo>
                    <a:pt x="210" y="402"/>
                  </a:lnTo>
                  <a:lnTo>
                    <a:pt x="211" y="406"/>
                  </a:lnTo>
                  <a:lnTo>
                    <a:pt x="212" y="408"/>
                  </a:lnTo>
                  <a:lnTo>
                    <a:pt x="213" y="410"/>
                  </a:lnTo>
                  <a:lnTo>
                    <a:pt x="215" y="414"/>
                  </a:lnTo>
                  <a:lnTo>
                    <a:pt x="215" y="415"/>
                  </a:lnTo>
                  <a:lnTo>
                    <a:pt x="216" y="416"/>
                  </a:lnTo>
                  <a:lnTo>
                    <a:pt x="219" y="422"/>
                  </a:lnTo>
                  <a:lnTo>
                    <a:pt x="220" y="425"/>
                  </a:lnTo>
                  <a:lnTo>
                    <a:pt x="222" y="427"/>
                  </a:lnTo>
                  <a:lnTo>
                    <a:pt x="222" y="430"/>
                  </a:lnTo>
                  <a:lnTo>
                    <a:pt x="223" y="430"/>
                  </a:lnTo>
                  <a:lnTo>
                    <a:pt x="223" y="431"/>
                  </a:lnTo>
                  <a:lnTo>
                    <a:pt x="223" y="432"/>
                  </a:lnTo>
                  <a:lnTo>
                    <a:pt x="223" y="433"/>
                  </a:lnTo>
                  <a:lnTo>
                    <a:pt x="222" y="436"/>
                  </a:lnTo>
                  <a:lnTo>
                    <a:pt x="222" y="438"/>
                  </a:lnTo>
                  <a:lnTo>
                    <a:pt x="222" y="439"/>
                  </a:lnTo>
                  <a:lnTo>
                    <a:pt x="222" y="440"/>
                  </a:lnTo>
                  <a:lnTo>
                    <a:pt x="222" y="441"/>
                  </a:lnTo>
                  <a:lnTo>
                    <a:pt x="221" y="442"/>
                  </a:lnTo>
                  <a:lnTo>
                    <a:pt x="221" y="448"/>
                  </a:lnTo>
                  <a:lnTo>
                    <a:pt x="220" y="450"/>
                  </a:lnTo>
                  <a:lnTo>
                    <a:pt x="220" y="451"/>
                  </a:lnTo>
                  <a:lnTo>
                    <a:pt x="219" y="455"/>
                  </a:lnTo>
                  <a:lnTo>
                    <a:pt x="217" y="457"/>
                  </a:lnTo>
                  <a:lnTo>
                    <a:pt x="217" y="458"/>
                  </a:lnTo>
                  <a:lnTo>
                    <a:pt x="217" y="459"/>
                  </a:lnTo>
                  <a:lnTo>
                    <a:pt x="217" y="460"/>
                  </a:lnTo>
                  <a:lnTo>
                    <a:pt x="219" y="463"/>
                  </a:lnTo>
                  <a:lnTo>
                    <a:pt x="219" y="464"/>
                  </a:lnTo>
                  <a:lnTo>
                    <a:pt x="219" y="466"/>
                  </a:lnTo>
                  <a:lnTo>
                    <a:pt x="219" y="468"/>
                  </a:lnTo>
                  <a:lnTo>
                    <a:pt x="220" y="470"/>
                  </a:lnTo>
                  <a:lnTo>
                    <a:pt x="220" y="472"/>
                  </a:lnTo>
                  <a:lnTo>
                    <a:pt x="220" y="473"/>
                  </a:lnTo>
                  <a:lnTo>
                    <a:pt x="221" y="473"/>
                  </a:lnTo>
                  <a:lnTo>
                    <a:pt x="223" y="474"/>
                  </a:lnTo>
                  <a:lnTo>
                    <a:pt x="224" y="474"/>
                  </a:lnTo>
                  <a:lnTo>
                    <a:pt x="225" y="475"/>
                  </a:lnTo>
                  <a:lnTo>
                    <a:pt x="227" y="475"/>
                  </a:lnTo>
                  <a:lnTo>
                    <a:pt x="228" y="475"/>
                  </a:lnTo>
                  <a:lnTo>
                    <a:pt x="232" y="475"/>
                  </a:lnTo>
                  <a:lnTo>
                    <a:pt x="237" y="475"/>
                  </a:lnTo>
                  <a:lnTo>
                    <a:pt x="238" y="476"/>
                  </a:lnTo>
                  <a:lnTo>
                    <a:pt x="240" y="475"/>
                  </a:lnTo>
                  <a:lnTo>
                    <a:pt x="242" y="475"/>
                  </a:lnTo>
                  <a:lnTo>
                    <a:pt x="248" y="474"/>
                  </a:lnTo>
                  <a:lnTo>
                    <a:pt x="251" y="474"/>
                  </a:lnTo>
                  <a:lnTo>
                    <a:pt x="255" y="473"/>
                  </a:lnTo>
                  <a:lnTo>
                    <a:pt x="257" y="473"/>
                  </a:lnTo>
                  <a:lnTo>
                    <a:pt x="259" y="473"/>
                  </a:lnTo>
                  <a:lnTo>
                    <a:pt x="261" y="473"/>
                  </a:lnTo>
                  <a:lnTo>
                    <a:pt x="262" y="474"/>
                  </a:lnTo>
                  <a:lnTo>
                    <a:pt x="263" y="474"/>
                  </a:lnTo>
                  <a:lnTo>
                    <a:pt x="264" y="474"/>
                  </a:lnTo>
                  <a:lnTo>
                    <a:pt x="265" y="474"/>
                  </a:lnTo>
                  <a:lnTo>
                    <a:pt x="268" y="474"/>
                  </a:lnTo>
                  <a:lnTo>
                    <a:pt x="273" y="475"/>
                  </a:lnTo>
                  <a:lnTo>
                    <a:pt x="274" y="475"/>
                  </a:lnTo>
                  <a:lnTo>
                    <a:pt x="275" y="475"/>
                  </a:lnTo>
                  <a:lnTo>
                    <a:pt x="276" y="475"/>
                  </a:lnTo>
                  <a:lnTo>
                    <a:pt x="278" y="475"/>
                  </a:lnTo>
                  <a:lnTo>
                    <a:pt x="279" y="475"/>
                  </a:lnTo>
                  <a:lnTo>
                    <a:pt x="280" y="474"/>
                  </a:lnTo>
                  <a:lnTo>
                    <a:pt x="287" y="469"/>
                  </a:lnTo>
                  <a:lnTo>
                    <a:pt x="287" y="468"/>
                  </a:lnTo>
                  <a:lnTo>
                    <a:pt x="288" y="468"/>
                  </a:lnTo>
                  <a:lnTo>
                    <a:pt x="289" y="467"/>
                  </a:lnTo>
                  <a:lnTo>
                    <a:pt x="290" y="467"/>
                  </a:lnTo>
                  <a:lnTo>
                    <a:pt x="291" y="466"/>
                  </a:lnTo>
                  <a:lnTo>
                    <a:pt x="292" y="466"/>
                  </a:lnTo>
                  <a:lnTo>
                    <a:pt x="293" y="466"/>
                  </a:lnTo>
                  <a:lnTo>
                    <a:pt x="295" y="466"/>
                  </a:lnTo>
                  <a:lnTo>
                    <a:pt x="297" y="466"/>
                  </a:lnTo>
                  <a:lnTo>
                    <a:pt x="297" y="465"/>
                  </a:lnTo>
                  <a:lnTo>
                    <a:pt x="299" y="465"/>
                  </a:lnTo>
                  <a:lnTo>
                    <a:pt x="300" y="465"/>
                  </a:lnTo>
                  <a:lnTo>
                    <a:pt x="301" y="465"/>
                  </a:lnTo>
                  <a:lnTo>
                    <a:pt x="303" y="464"/>
                  </a:lnTo>
                  <a:lnTo>
                    <a:pt x="304" y="464"/>
                  </a:lnTo>
                  <a:lnTo>
                    <a:pt x="305" y="463"/>
                  </a:lnTo>
                  <a:lnTo>
                    <a:pt x="306" y="463"/>
                  </a:lnTo>
                  <a:lnTo>
                    <a:pt x="307" y="463"/>
                  </a:lnTo>
                  <a:lnTo>
                    <a:pt x="309" y="461"/>
                  </a:lnTo>
                  <a:lnTo>
                    <a:pt x="312" y="459"/>
                  </a:lnTo>
                  <a:lnTo>
                    <a:pt x="313" y="459"/>
                  </a:lnTo>
                  <a:lnTo>
                    <a:pt x="314" y="458"/>
                  </a:lnTo>
                  <a:lnTo>
                    <a:pt x="315" y="458"/>
                  </a:lnTo>
                  <a:lnTo>
                    <a:pt x="320" y="455"/>
                  </a:lnTo>
                  <a:lnTo>
                    <a:pt x="324" y="452"/>
                  </a:lnTo>
                  <a:lnTo>
                    <a:pt x="325" y="452"/>
                  </a:lnTo>
                  <a:lnTo>
                    <a:pt x="326" y="452"/>
                  </a:lnTo>
                  <a:lnTo>
                    <a:pt x="327" y="452"/>
                  </a:lnTo>
                  <a:lnTo>
                    <a:pt x="331" y="452"/>
                  </a:lnTo>
                  <a:lnTo>
                    <a:pt x="332" y="452"/>
                  </a:lnTo>
                  <a:lnTo>
                    <a:pt x="333" y="452"/>
                  </a:lnTo>
                  <a:lnTo>
                    <a:pt x="334" y="452"/>
                  </a:lnTo>
                  <a:lnTo>
                    <a:pt x="335" y="452"/>
                  </a:lnTo>
                  <a:lnTo>
                    <a:pt x="339" y="451"/>
                  </a:lnTo>
                  <a:lnTo>
                    <a:pt x="340" y="450"/>
                  </a:lnTo>
                  <a:lnTo>
                    <a:pt x="344" y="449"/>
                  </a:lnTo>
                  <a:lnTo>
                    <a:pt x="347" y="449"/>
                  </a:lnTo>
                  <a:lnTo>
                    <a:pt x="347" y="448"/>
                  </a:lnTo>
                  <a:lnTo>
                    <a:pt x="348" y="448"/>
                  </a:lnTo>
                  <a:lnTo>
                    <a:pt x="349" y="447"/>
                  </a:lnTo>
                  <a:lnTo>
                    <a:pt x="350" y="446"/>
                  </a:lnTo>
                  <a:lnTo>
                    <a:pt x="351" y="444"/>
                  </a:lnTo>
                  <a:lnTo>
                    <a:pt x="352" y="442"/>
                  </a:lnTo>
                  <a:lnTo>
                    <a:pt x="354" y="441"/>
                  </a:lnTo>
                  <a:lnTo>
                    <a:pt x="356" y="439"/>
                  </a:lnTo>
                  <a:lnTo>
                    <a:pt x="357" y="438"/>
                  </a:lnTo>
                  <a:lnTo>
                    <a:pt x="358" y="436"/>
                  </a:lnTo>
                  <a:lnTo>
                    <a:pt x="359" y="435"/>
                  </a:lnTo>
                  <a:lnTo>
                    <a:pt x="362" y="434"/>
                  </a:lnTo>
                  <a:lnTo>
                    <a:pt x="363" y="433"/>
                  </a:lnTo>
                  <a:lnTo>
                    <a:pt x="364" y="432"/>
                  </a:lnTo>
                  <a:lnTo>
                    <a:pt x="365" y="432"/>
                  </a:lnTo>
                  <a:lnTo>
                    <a:pt x="367" y="432"/>
                  </a:lnTo>
                  <a:lnTo>
                    <a:pt x="367" y="431"/>
                  </a:lnTo>
                  <a:lnTo>
                    <a:pt x="368" y="431"/>
                  </a:lnTo>
                  <a:lnTo>
                    <a:pt x="369" y="431"/>
                  </a:lnTo>
                  <a:lnTo>
                    <a:pt x="373" y="427"/>
                  </a:lnTo>
                  <a:lnTo>
                    <a:pt x="374" y="426"/>
                  </a:lnTo>
                  <a:lnTo>
                    <a:pt x="375" y="426"/>
                  </a:lnTo>
                  <a:lnTo>
                    <a:pt x="375" y="425"/>
                  </a:lnTo>
                  <a:lnTo>
                    <a:pt x="376" y="425"/>
                  </a:lnTo>
                  <a:lnTo>
                    <a:pt x="376" y="424"/>
                  </a:lnTo>
                  <a:lnTo>
                    <a:pt x="377" y="424"/>
                  </a:lnTo>
                  <a:lnTo>
                    <a:pt x="377" y="425"/>
                  </a:lnTo>
                  <a:lnTo>
                    <a:pt x="379" y="427"/>
                  </a:lnTo>
                  <a:lnTo>
                    <a:pt x="379" y="428"/>
                  </a:lnTo>
                  <a:lnTo>
                    <a:pt x="379" y="430"/>
                  </a:lnTo>
                  <a:lnTo>
                    <a:pt x="379" y="433"/>
                  </a:lnTo>
                  <a:lnTo>
                    <a:pt x="380" y="436"/>
                  </a:lnTo>
                  <a:lnTo>
                    <a:pt x="381" y="442"/>
                  </a:lnTo>
                  <a:lnTo>
                    <a:pt x="381" y="446"/>
                  </a:lnTo>
                  <a:lnTo>
                    <a:pt x="382" y="449"/>
                  </a:lnTo>
                  <a:lnTo>
                    <a:pt x="382" y="453"/>
                  </a:lnTo>
                  <a:lnTo>
                    <a:pt x="383" y="456"/>
                  </a:lnTo>
                  <a:lnTo>
                    <a:pt x="384" y="461"/>
                  </a:lnTo>
                  <a:lnTo>
                    <a:pt x="385" y="464"/>
                  </a:lnTo>
                  <a:lnTo>
                    <a:pt x="385" y="467"/>
                  </a:lnTo>
                  <a:lnTo>
                    <a:pt x="386" y="470"/>
                  </a:lnTo>
                  <a:lnTo>
                    <a:pt x="386" y="472"/>
                  </a:lnTo>
                  <a:lnTo>
                    <a:pt x="388" y="475"/>
                  </a:lnTo>
                  <a:lnTo>
                    <a:pt x="389" y="477"/>
                  </a:lnTo>
                  <a:lnTo>
                    <a:pt x="389" y="480"/>
                  </a:lnTo>
                  <a:lnTo>
                    <a:pt x="390" y="482"/>
                  </a:lnTo>
                  <a:lnTo>
                    <a:pt x="391" y="485"/>
                  </a:lnTo>
                  <a:lnTo>
                    <a:pt x="391" y="486"/>
                  </a:lnTo>
                  <a:lnTo>
                    <a:pt x="392" y="490"/>
                  </a:lnTo>
                  <a:lnTo>
                    <a:pt x="392" y="491"/>
                  </a:lnTo>
                  <a:lnTo>
                    <a:pt x="392" y="493"/>
                  </a:lnTo>
                  <a:lnTo>
                    <a:pt x="392" y="494"/>
                  </a:lnTo>
                  <a:lnTo>
                    <a:pt x="392" y="495"/>
                  </a:lnTo>
                  <a:lnTo>
                    <a:pt x="391" y="498"/>
                  </a:lnTo>
                  <a:lnTo>
                    <a:pt x="390" y="499"/>
                  </a:lnTo>
                  <a:lnTo>
                    <a:pt x="389" y="501"/>
                  </a:lnTo>
                  <a:lnTo>
                    <a:pt x="388" y="505"/>
                  </a:lnTo>
                  <a:lnTo>
                    <a:pt x="386" y="505"/>
                  </a:lnTo>
                  <a:lnTo>
                    <a:pt x="386" y="506"/>
                  </a:lnTo>
                  <a:lnTo>
                    <a:pt x="386" y="507"/>
                  </a:lnTo>
                  <a:lnTo>
                    <a:pt x="386" y="508"/>
                  </a:lnTo>
                  <a:lnTo>
                    <a:pt x="386" y="509"/>
                  </a:lnTo>
                  <a:lnTo>
                    <a:pt x="386" y="511"/>
                  </a:lnTo>
                  <a:lnTo>
                    <a:pt x="386" y="512"/>
                  </a:lnTo>
                  <a:lnTo>
                    <a:pt x="388" y="514"/>
                  </a:lnTo>
                  <a:lnTo>
                    <a:pt x="388" y="515"/>
                  </a:lnTo>
                  <a:lnTo>
                    <a:pt x="388" y="516"/>
                  </a:lnTo>
                  <a:lnTo>
                    <a:pt x="389" y="516"/>
                  </a:lnTo>
                  <a:lnTo>
                    <a:pt x="389" y="517"/>
                  </a:lnTo>
                  <a:lnTo>
                    <a:pt x="390" y="517"/>
                  </a:lnTo>
                  <a:lnTo>
                    <a:pt x="393" y="518"/>
                  </a:lnTo>
                  <a:lnTo>
                    <a:pt x="394" y="518"/>
                  </a:lnTo>
                  <a:lnTo>
                    <a:pt x="396" y="518"/>
                  </a:lnTo>
                  <a:lnTo>
                    <a:pt x="397" y="517"/>
                  </a:lnTo>
                  <a:lnTo>
                    <a:pt x="398" y="517"/>
                  </a:lnTo>
                  <a:lnTo>
                    <a:pt x="400" y="518"/>
                  </a:lnTo>
                  <a:lnTo>
                    <a:pt x="401" y="518"/>
                  </a:lnTo>
                  <a:lnTo>
                    <a:pt x="402" y="518"/>
                  </a:lnTo>
                  <a:lnTo>
                    <a:pt x="405" y="519"/>
                  </a:lnTo>
                  <a:lnTo>
                    <a:pt x="405" y="520"/>
                  </a:lnTo>
                  <a:lnTo>
                    <a:pt x="406" y="520"/>
                  </a:lnTo>
                  <a:lnTo>
                    <a:pt x="407" y="520"/>
                  </a:lnTo>
                  <a:lnTo>
                    <a:pt x="407" y="522"/>
                  </a:lnTo>
                  <a:lnTo>
                    <a:pt x="409" y="522"/>
                  </a:lnTo>
                  <a:lnTo>
                    <a:pt x="413" y="524"/>
                  </a:lnTo>
                  <a:lnTo>
                    <a:pt x="414" y="525"/>
                  </a:lnTo>
                  <a:lnTo>
                    <a:pt x="415" y="525"/>
                  </a:lnTo>
                  <a:lnTo>
                    <a:pt x="417" y="527"/>
                  </a:lnTo>
                  <a:lnTo>
                    <a:pt x="419" y="529"/>
                  </a:lnTo>
                  <a:lnTo>
                    <a:pt x="422" y="532"/>
                  </a:lnTo>
                  <a:lnTo>
                    <a:pt x="425" y="535"/>
                  </a:lnTo>
                  <a:lnTo>
                    <a:pt x="426" y="536"/>
                  </a:lnTo>
                  <a:lnTo>
                    <a:pt x="428" y="539"/>
                  </a:lnTo>
                  <a:lnTo>
                    <a:pt x="430" y="540"/>
                  </a:lnTo>
                  <a:lnTo>
                    <a:pt x="431" y="541"/>
                  </a:lnTo>
                  <a:lnTo>
                    <a:pt x="434" y="545"/>
                  </a:lnTo>
                  <a:lnTo>
                    <a:pt x="435" y="548"/>
                  </a:lnTo>
                  <a:lnTo>
                    <a:pt x="436" y="549"/>
                  </a:lnTo>
                  <a:lnTo>
                    <a:pt x="436" y="550"/>
                  </a:lnTo>
                  <a:lnTo>
                    <a:pt x="437" y="552"/>
                  </a:lnTo>
                  <a:lnTo>
                    <a:pt x="439" y="552"/>
                  </a:lnTo>
                  <a:lnTo>
                    <a:pt x="440" y="554"/>
                  </a:lnTo>
                  <a:lnTo>
                    <a:pt x="441" y="556"/>
                  </a:lnTo>
                  <a:lnTo>
                    <a:pt x="442" y="559"/>
                  </a:lnTo>
                  <a:lnTo>
                    <a:pt x="443" y="559"/>
                  </a:lnTo>
                  <a:lnTo>
                    <a:pt x="443" y="561"/>
                  </a:lnTo>
                  <a:lnTo>
                    <a:pt x="443" y="568"/>
                  </a:lnTo>
                  <a:lnTo>
                    <a:pt x="443" y="570"/>
                  </a:lnTo>
                  <a:lnTo>
                    <a:pt x="443" y="573"/>
                  </a:lnTo>
                  <a:lnTo>
                    <a:pt x="442" y="576"/>
                  </a:lnTo>
                  <a:lnTo>
                    <a:pt x="443" y="577"/>
                  </a:lnTo>
                  <a:lnTo>
                    <a:pt x="443" y="578"/>
                  </a:lnTo>
                  <a:lnTo>
                    <a:pt x="443" y="579"/>
                  </a:lnTo>
                  <a:lnTo>
                    <a:pt x="442" y="579"/>
                  </a:lnTo>
                  <a:lnTo>
                    <a:pt x="441" y="581"/>
                  </a:lnTo>
                  <a:lnTo>
                    <a:pt x="439" y="583"/>
                  </a:lnTo>
                  <a:lnTo>
                    <a:pt x="436" y="584"/>
                  </a:lnTo>
                  <a:lnTo>
                    <a:pt x="435" y="584"/>
                  </a:lnTo>
                  <a:lnTo>
                    <a:pt x="434" y="584"/>
                  </a:lnTo>
                  <a:lnTo>
                    <a:pt x="432" y="584"/>
                  </a:lnTo>
                  <a:lnTo>
                    <a:pt x="431" y="584"/>
                  </a:lnTo>
                  <a:lnTo>
                    <a:pt x="431" y="585"/>
                  </a:lnTo>
                  <a:lnTo>
                    <a:pt x="430" y="585"/>
                  </a:lnTo>
                  <a:lnTo>
                    <a:pt x="427" y="586"/>
                  </a:lnTo>
                  <a:lnTo>
                    <a:pt x="424" y="586"/>
                  </a:lnTo>
                  <a:lnTo>
                    <a:pt x="423" y="587"/>
                  </a:lnTo>
                  <a:lnTo>
                    <a:pt x="422" y="587"/>
                  </a:lnTo>
                  <a:lnTo>
                    <a:pt x="422" y="588"/>
                  </a:lnTo>
                  <a:lnTo>
                    <a:pt x="422" y="590"/>
                  </a:lnTo>
                  <a:lnTo>
                    <a:pt x="422" y="592"/>
                  </a:lnTo>
                  <a:lnTo>
                    <a:pt x="422" y="593"/>
                  </a:lnTo>
                  <a:lnTo>
                    <a:pt x="422" y="594"/>
                  </a:lnTo>
                  <a:lnTo>
                    <a:pt x="420" y="595"/>
                  </a:lnTo>
                  <a:lnTo>
                    <a:pt x="419" y="596"/>
                  </a:lnTo>
                  <a:lnTo>
                    <a:pt x="418" y="598"/>
                  </a:lnTo>
                  <a:lnTo>
                    <a:pt x="417" y="598"/>
                  </a:lnTo>
                  <a:lnTo>
                    <a:pt x="416" y="599"/>
                  </a:lnTo>
                  <a:lnTo>
                    <a:pt x="413" y="601"/>
                  </a:lnTo>
                  <a:lnTo>
                    <a:pt x="411" y="602"/>
                  </a:lnTo>
                  <a:lnTo>
                    <a:pt x="410" y="602"/>
                  </a:lnTo>
                  <a:lnTo>
                    <a:pt x="409" y="602"/>
                  </a:lnTo>
                  <a:lnTo>
                    <a:pt x="408" y="602"/>
                  </a:lnTo>
                  <a:lnTo>
                    <a:pt x="407" y="602"/>
                  </a:lnTo>
                  <a:lnTo>
                    <a:pt x="406" y="602"/>
                  </a:lnTo>
                  <a:lnTo>
                    <a:pt x="405" y="602"/>
                  </a:lnTo>
                  <a:lnTo>
                    <a:pt x="403" y="602"/>
                  </a:lnTo>
                  <a:lnTo>
                    <a:pt x="402" y="602"/>
                  </a:lnTo>
                  <a:lnTo>
                    <a:pt x="401" y="602"/>
                  </a:lnTo>
                  <a:lnTo>
                    <a:pt x="400" y="602"/>
                  </a:lnTo>
                  <a:lnTo>
                    <a:pt x="400" y="603"/>
                  </a:lnTo>
                  <a:lnTo>
                    <a:pt x="399" y="603"/>
                  </a:lnTo>
                  <a:lnTo>
                    <a:pt x="399" y="604"/>
                  </a:lnTo>
                  <a:lnTo>
                    <a:pt x="398" y="605"/>
                  </a:lnTo>
                  <a:lnTo>
                    <a:pt x="398" y="607"/>
                  </a:lnTo>
                  <a:lnTo>
                    <a:pt x="397" y="607"/>
                  </a:lnTo>
                  <a:lnTo>
                    <a:pt x="396" y="607"/>
                  </a:lnTo>
                  <a:lnTo>
                    <a:pt x="394" y="607"/>
                  </a:lnTo>
                  <a:lnTo>
                    <a:pt x="393" y="607"/>
                  </a:lnTo>
                  <a:lnTo>
                    <a:pt x="390" y="605"/>
                  </a:lnTo>
                  <a:lnTo>
                    <a:pt x="389" y="605"/>
                  </a:lnTo>
                  <a:lnTo>
                    <a:pt x="388" y="605"/>
                  </a:lnTo>
                  <a:lnTo>
                    <a:pt x="386" y="607"/>
                  </a:lnTo>
                  <a:lnTo>
                    <a:pt x="385" y="608"/>
                  </a:lnTo>
                  <a:lnTo>
                    <a:pt x="385" y="609"/>
                  </a:lnTo>
                  <a:lnTo>
                    <a:pt x="385" y="611"/>
                  </a:lnTo>
                  <a:lnTo>
                    <a:pt x="384" y="611"/>
                  </a:lnTo>
                  <a:lnTo>
                    <a:pt x="384" y="612"/>
                  </a:lnTo>
                  <a:lnTo>
                    <a:pt x="384" y="613"/>
                  </a:lnTo>
                  <a:lnTo>
                    <a:pt x="383" y="613"/>
                  </a:lnTo>
                  <a:lnTo>
                    <a:pt x="382" y="613"/>
                  </a:lnTo>
                  <a:lnTo>
                    <a:pt x="381" y="612"/>
                  </a:lnTo>
                  <a:lnTo>
                    <a:pt x="379" y="616"/>
                  </a:lnTo>
                  <a:lnTo>
                    <a:pt x="379" y="615"/>
                  </a:lnTo>
                  <a:lnTo>
                    <a:pt x="377" y="615"/>
                  </a:lnTo>
                  <a:lnTo>
                    <a:pt x="376" y="615"/>
                  </a:lnTo>
                  <a:lnTo>
                    <a:pt x="376" y="613"/>
                  </a:lnTo>
                  <a:lnTo>
                    <a:pt x="375" y="613"/>
                  </a:lnTo>
                  <a:lnTo>
                    <a:pt x="374" y="613"/>
                  </a:lnTo>
                  <a:lnTo>
                    <a:pt x="373" y="613"/>
                  </a:lnTo>
                  <a:lnTo>
                    <a:pt x="372" y="612"/>
                  </a:lnTo>
                  <a:lnTo>
                    <a:pt x="371" y="612"/>
                  </a:lnTo>
                  <a:lnTo>
                    <a:pt x="369" y="612"/>
                  </a:lnTo>
                  <a:lnTo>
                    <a:pt x="368" y="612"/>
                  </a:lnTo>
                  <a:lnTo>
                    <a:pt x="367" y="612"/>
                  </a:lnTo>
                  <a:lnTo>
                    <a:pt x="366" y="612"/>
                  </a:lnTo>
                  <a:lnTo>
                    <a:pt x="365" y="612"/>
                  </a:lnTo>
                  <a:lnTo>
                    <a:pt x="364" y="612"/>
                  </a:lnTo>
                  <a:lnTo>
                    <a:pt x="363" y="612"/>
                  </a:lnTo>
                  <a:lnTo>
                    <a:pt x="362" y="612"/>
                  </a:lnTo>
                  <a:lnTo>
                    <a:pt x="362" y="611"/>
                  </a:lnTo>
                  <a:lnTo>
                    <a:pt x="360" y="611"/>
                  </a:lnTo>
                  <a:lnTo>
                    <a:pt x="359" y="611"/>
                  </a:lnTo>
                  <a:lnTo>
                    <a:pt x="358" y="610"/>
                  </a:lnTo>
                  <a:lnTo>
                    <a:pt x="357" y="610"/>
                  </a:lnTo>
                  <a:lnTo>
                    <a:pt x="356" y="609"/>
                  </a:lnTo>
                  <a:lnTo>
                    <a:pt x="355" y="609"/>
                  </a:lnTo>
                  <a:lnTo>
                    <a:pt x="355" y="608"/>
                  </a:lnTo>
                  <a:lnTo>
                    <a:pt x="354" y="608"/>
                  </a:lnTo>
                  <a:lnTo>
                    <a:pt x="352" y="608"/>
                  </a:lnTo>
                  <a:lnTo>
                    <a:pt x="351" y="608"/>
                  </a:lnTo>
                  <a:lnTo>
                    <a:pt x="351" y="607"/>
                  </a:lnTo>
                  <a:lnTo>
                    <a:pt x="350" y="607"/>
                  </a:lnTo>
                  <a:lnTo>
                    <a:pt x="349" y="607"/>
                  </a:lnTo>
                  <a:lnTo>
                    <a:pt x="348" y="605"/>
                  </a:lnTo>
                  <a:lnTo>
                    <a:pt x="347" y="605"/>
                  </a:lnTo>
                  <a:lnTo>
                    <a:pt x="347" y="604"/>
                  </a:lnTo>
                  <a:lnTo>
                    <a:pt x="346" y="604"/>
                  </a:lnTo>
                  <a:lnTo>
                    <a:pt x="344" y="604"/>
                  </a:lnTo>
                  <a:lnTo>
                    <a:pt x="343" y="604"/>
                  </a:lnTo>
                  <a:lnTo>
                    <a:pt x="342" y="604"/>
                  </a:lnTo>
                  <a:lnTo>
                    <a:pt x="341" y="604"/>
                  </a:lnTo>
                  <a:lnTo>
                    <a:pt x="341" y="605"/>
                  </a:lnTo>
                  <a:lnTo>
                    <a:pt x="340" y="605"/>
                  </a:lnTo>
                  <a:lnTo>
                    <a:pt x="339" y="605"/>
                  </a:lnTo>
                  <a:lnTo>
                    <a:pt x="338" y="605"/>
                  </a:lnTo>
                  <a:lnTo>
                    <a:pt x="338" y="607"/>
                  </a:lnTo>
                  <a:lnTo>
                    <a:pt x="337" y="607"/>
                  </a:lnTo>
                  <a:lnTo>
                    <a:pt x="335" y="607"/>
                  </a:lnTo>
                  <a:lnTo>
                    <a:pt x="335" y="608"/>
                  </a:lnTo>
                  <a:lnTo>
                    <a:pt x="334" y="608"/>
                  </a:lnTo>
                  <a:lnTo>
                    <a:pt x="333" y="608"/>
                  </a:lnTo>
                  <a:lnTo>
                    <a:pt x="332" y="609"/>
                  </a:lnTo>
                  <a:lnTo>
                    <a:pt x="331" y="609"/>
                  </a:lnTo>
                  <a:lnTo>
                    <a:pt x="330" y="609"/>
                  </a:lnTo>
                  <a:lnTo>
                    <a:pt x="330" y="610"/>
                  </a:lnTo>
                  <a:lnTo>
                    <a:pt x="329" y="610"/>
                  </a:lnTo>
                  <a:lnTo>
                    <a:pt x="329" y="611"/>
                  </a:lnTo>
                  <a:lnTo>
                    <a:pt x="327" y="611"/>
                  </a:lnTo>
                  <a:lnTo>
                    <a:pt x="326" y="611"/>
                  </a:lnTo>
                  <a:lnTo>
                    <a:pt x="325" y="611"/>
                  </a:lnTo>
                  <a:lnTo>
                    <a:pt x="324" y="611"/>
                  </a:lnTo>
                  <a:lnTo>
                    <a:pt x="323" y="611"/>
                  </a:lnTo>
                  <a:lnTo>
                    <a:pt x="322" y="610"/>
                  </a:lnTo>
                  <a:lnTo>
                    <a:pt x="321" y="610"/>
                  </a:lnTo>
                  <a:lnTo>
                    <a:pt x="320" y="609"/>
                  </a:lnTo>
                  <a:lnTo>
                    <a:pt x="318" y="609"/>
                  </a:lnTo>
                  <a:lnTo>
                    <a:pt x="318" y="608"/>
                  </a:lnTo>
                  <a:lnTo>
                    <a:pt x="317" y="608"/>
                  </a:lnTo>
                  <a:lnTo>
                    <a:pt x="316" y="607"/>
                  </a:lnTo>
                  <a:lnTo>
                    <a:pt x="316" y="605"/>
                  </a:lnTo>
                  <a:lnTo>
                    <a:pt x="315" y="605"/>
                  </a:lnTo>
                  <a:lnTo>
                    <a:pt x="315" y="604"/>
                  </a:lnTo>
                  <a:lnTo>
                    <a:pt x="315" y="603"/>
                  </a:lnTo>
                  <a:lnTo>
                    <a:pt x="315" y="602"/>
                  </a:lnTo>
                  <a:lnTo>
                    <a:pt x="315" y="601"/>
                  </a:lnTo>
                  <a:lnTo>
                    <a:pt x="314" y="600"/>
                  </a:lnTo>
                  <a:lnTo>
                    <a:pt x="314" y="599"/>
                  </a:lnTo>
                  <a:lnTo>
                    <a:pt x="313" y="598"/>
                  </a:lnTo>
                  <a:lnTo>
                    <a:pt x="312" y="598"/>
                  </a:lnTo>
                  <a:lnTo>
                    <a:pt x="310" y="598"/>
                  </a:lnTo>
                  <a:lnTo>
                    <a:pt x="309" y="598"/>
                  </a:lnTo>
                  <a:lnTo>
                    <a:pt x="308" y="598"/>
                  </a:lnTo>
                  <a:lnTo>
                    <a:pt x="307" y="598"/>
                  </a:lnTo>
                  <a:lnTo>
                    <a:pt x="306" y="598"/>
                  </a:lnTo>
                  <a:lnTo>
                    <a:pt x="306" y="599"/>
                  </a:lnTo>
                  <a:lnTo>
                    <a:pt x="305" y="599"/>
                  </a:lnTo>
                  <a:lnTo>
                    <a:pt x="305" y="600"/>
                  </a:lnTo>
                  <a:lnTo>
                    <a:pt x="304" y="600"/>
                  </a:lnTo>
                  <a:lnTo>
                    <a:pt x="304" y="601"/>
                  </a:lnTo>
                  <a:lnTo>
                    <a:pt x="304" y="602"/>
                  </a:lnTo>
                  <a:lnTo>
                    <a:pt x="304" y="603"/>
                  </a:lnTo>
                  <a:lnTo>
                    <a:pt x="304" y="604"/>
                  </a:lnTo>
                  <a:lnTo>
                    <a:pt x="304" y="605"/>
                  </a:lnTo>
                  <a:lnTo>
                    <a:pt x="303" y="605"/>
                  </a:lnTo>
                  <a:lnTo>
                    <a:pt x="303" y="607"/>
                  </a:lnTo>
                  <a:lnTo>
                    <a:pt x="301" y="607"/>
                  </a:lnTo>
                  <a:lnTo>
                    <a:pt x="301" y="608"/>
                  </a:lnTo>
                  <a:lnTo>
                    <a:pt x="301" y="609"/>
                  </a:lnTo>
                  <a:lnTo>
                    <a:pt x="300" y="609"/>
                  </a:lnTo>
                  <a:lnTo>
                    <a:pt x="300" y="610"/>
                  </a:lnTo>
                  <a:lnTo>
                    <a:pt x="299" y="610"/>
                  </a:lnTo>
                  <a:lnTo>
                    <a:pt x="299" y="611"/>
                  </a:lnTo>
                  <a:lnTo>
                    <a:pt x="299" y="612"/>
                  </a:lnTo>
                  <a:lnTo>
                    <a:pt x="300" y="612"/>
                  </a:lnTo>
                  <a:lnTo>
                    <a:pt x="300" y="613"/>
                  </a:lnTo>
                  <a:lnTo>
                    <a:pt x="300" y="615"/>
                  </a:lnTo>
                  <a:lnTo>
                    <a:pt x="300" y="616"/>
                  </a:lnTo>
                  <a:lnTo>
                    <a:pt x="300" y="617"/>
                  </a:lnTo>
                  <a:lnTo>
                    <a:pt x="300" y="618"/>
                  </a:lnTo>
                  <a:lnTo>
                    <a:pt x="300" y="619"/>
                  </a:lnTo>
                  <a:lnTo>
                    <a:pt x="300" y="620"/>
                  </a:lnTo>
                  <a:lnTo>
                    <a:pt x="299" y="621"/>
                  </a:lnTo>
                  <a:lnTo>
                    <a:pt x="298" y="621"/>
                  </a:lnTo>
                  <a:lnTo>
                    <a:pt x="297" y="622"/>
                  </a:lnTo>
                  <a:lnTo>
                    <a:pt x="296" y="622"/>
                  </a:lnTo>
                  <a:lnTo>
                    <a:pt x="295" y="621"/>
                  </a:lnTo>
                  <a:lnTo>
                    <a:pt x="293" y="621"/>
                  </a:lnTo>
                  <a:lnTo>
                    <a:pt x="292" y="621"/>
                  </a:lnTo>
                  <a:lnTo>
                    <a:pt x="291" y="621"/>
                  </a:lnTo>
                  <a:lnTo>
                    <a:pt x="291" y="620"/>
                  </a:lnTo>
                  <a:lnTo>
                    <a:pt x="290" y="620"/>
                  </a:lnTo>
                  <a:lnTo>
                    <a:pt x="289" y="619"/>
                  </a:lnTo>
                  <a:lnTo>
                    <a:pt x="289" y="618"/>
                  </a:lnTo>
                  <a:lnTo>
                    <a:pt x="288" y="618"/>
                  </a:lnTo>
                  <a:lnTo>
                    <a:pt x="288" y="617"/>
                  </a:lnTo>
                  <a:lnTo>
                    <a:pt x="287" y="617"/>
                  </a:lnTo>
                  <a:lnTo>
                    <a:pt x="287" y="616"/>
                  </a:lnTo>
                  <a:lnTo>
                    <a:pt x="286" y="616"/>
                  </a:lnTo>
                  <a:lnTo>
                    <a:pt x="286" y="615"/>
                  </a:lnTo>
                  <a:lnTo>
                    <a:pt x="284" y="613"/>
                  </a:lnTo>
                  <a:lnTo>
                    <a:pt x="284" y="612"/>
                  </a:lnTo>
                  <a:lnTo>
                    <a:pt x="283" y="611"/>
                  </a:lnTo>
                  <a:lnTo>
                    <a:pt x="283" y="610"/>
                  </a:lnTo>
                  <a:lnTo>
                    <a:pt x="282" y="609"/>
                  </a:lnTo>
                  <a:lnTo>
                    <a:pt x="282" y="608"/>
                  </a:lnTo>
                  <a:lnTo>
                    <a:pt x="282" y="607"/>
                  </a:lnTo>
                  <a:lnTo>
                    <a:pt x="281" y="607"/>
                  </a:lnTo>
                  <a:lnTo>
                    <a:pt x="281" y="605"/>
                  </a:lnTo>
                  <a:lnTo>
                    <a:pt x="281" y="604"/>
                  </a:lnTo>
                  <a:lnTo>
                    <a:pt x="280" y="603"/>
                  </a:lnTo>
                  <a:lnTo>
                    <a:pt x="279" y="602"/>
                  </a:lnTo>
                  <a:lnTo>
                    <a:pt x="279" y="601"/>
                  </a:lnTo>
                  <a:lnTo>
                    <a:pt x="279" y="600"/>
                  </a:lnTo>
                  <a:lnTo>
                    <a:pt x="278" y="600"/>
                  </a:lnTo>
                  <a:lnTo>
                    <a:pt x="278" y="599"/>
                  </a:lnTo>
                  <a:lnTo>
                    <a:pt x="278" y="598"/>
                  </a:lnTo>
                  <a:lnTo>
                    <a:pt x="276" y="598"/>
                  </a:lnTo>
                  <a:lnTo>
                    <a:pt x="276" y="596"/>
                  </a:lnTo>
                  <a:lnTo>
                    <a:pt x="275" y="596"/>
                  </a:lnTo>
                  <a:lnTo>
                    <a:pt x="275" y="595"/>
                  </a:lnTo>
                  <a:lnTo>
                    <a:pt x="275" y="594"/>
                  </a:lnTo>
                  <a:lnTo>
                    <a:pt x="274" y="594"/>
                  </a:lnTo>
                  <a:lnTo>
                    <a:pt x="273" y="593"/>
                  </a:lnTo>
                  <a:lnTo>
                    <a:pt x="272" y="593"/>
                  </a:lnTo>
                  <a:lnTo>
                    <a:pt x="271" y="593"/>
                  </a:lnTo>
                  <a:lnTo>
                    <a:pt x="271" y="592"/>
                  </a:lnTo>
                  <a:lnTo>
                    <a:pt x="270" y="592"/>
                  </a:lnTo>
                  <a:lnTo>
                    <a:pt x="268" y="592"/>
                  </a:lnTo>
                  <a:lnTo>
                    <a:pt x="267" y="592"/>
                  </a:lnTo>
                  <a:lnTo>
                    <a:pt x="266" y="592"/>
                  </a:lnTo>
                  <a:lnTo>
                    <a:pt x="265" y="592"/>
                  </a:lnTo>
                  <a:lnTo>
                    <a:pt x="264" y="592"/>
                  </a:lnTo>
                  <a:lnTo>
                    <a:pt x="263" y="592"/>
                  </a:lnTo>
                  <a:lnTo>
                    <a:pt x="263" y="593"/>
                  </a:lnTo>
                  <a:lnTo>
                    <a:pt x="262" y="593"/>
                  </a:lnTo>
                  <a:lnTo>
                    <a:pt x="261" y="593"/>
                  </a:lnTo>
                  <a:lnTo>
                    <a:pt x="261" y="594"/>
                  </a:lnTo>
                  <a:lnTo>
                    <a:pt x="259" y="594"/>
                  </a:lnTo>
                  <a:lnTo>
                    <a:pt x="258" y="595"/>
                  </a:lnTo>
                  <a:lnTo>
                    <a:pt x="257" y="595"/>
                  </a:lnTo>
                  <a:lnTo>
                    <a:pt x="257" y="596"/>
                  </a:lnTo>
                  <a:lnTo>
                    <a:pt x="256" y="596"/>
                  </a:lnTo>
                  <a:lnTo>
                    <a:pt x="256" y="598"/>
                  </a:lnTo>
                  <a:lnTo>
                    <a:pt x="255" y="599"/>
                  </a:lnTo>
                  <a:lnTo>
                    <a:pt x="254" y="599"/>
                  </a:lnTo>
                  <a:lnTo>
                    <a:pt x="254" y="600"/>
                  </a:lnTo>
                  <a:lnTo>
                    <a:pt x="253" y="601"/>
                  </a:lnTo>
                  <a:lnTo>
                    <a:pt x="251" y="601"/>
                  </a:lnTo>
                  <a:lnTo>
                    <a:pt x="251" y="602"/>
                  </a:lnTo>
                  <a:lnTo>
                    <a:pt x="250" y="602"/>
                  </a:lnTo>
                  <a:lnTo>
                    <a:pt x="250" y="603"/>
                  </a:lnTo>
                  <a:lnTo>
                    <a:pt x="249" y="604"/>
                  </a:lnTo>
                  <a:lnTo>
                    <a:pt x="249" y="605"/>
                  </a:lnTo>
                  <a:lnTo>
                    <a:pt x="248" y="605"/>
                  </a:lnTo>
                  <a:lnTo>
                    <a:pt x="248" y="607"/>
                  </a:lnTo>
                  <a:lnTo>
                    <a:pt x="248" y="608"/>
                  </a:lnTo>
                  <a:lnTo>
                    <a:pt x="247" y="608"/>
                  </a:lnTo>
                  <a:lnTo>
                    <a:pt x="247" y="609"/>
                  </a:lnTo>
                  <a:lnTo>
                    <a:pt x="247" y="610"/>
                  </a:lnTo>
                  <a:lnTo>
                    <a:pt x="246" y="611"/>
                  </a:lnTo>
                  <a:lnTo>
                    <a:pt x="246" y="612"/>
                  </a:lnTo>
                  <a:lnTo>
                    <a:pt x="246" y="613"/>
                  </a:lnTo>
                  <a:lnTo>
                    <a:pt x="245" y="613"/>
                  </a:lnTo>
                  <a:lnTo>
                    <a:pt x="245" y="615"/>
                  </a:lnTo>
                  <a:lnTo>
                    <a:pt x="245" y="616"/>
                  </a:lnTo>
                  <a:lnTo>
                    <a:pt x="245" y="617"/>
                  </a:lnTo>
                  <a:lnTo>
                    <a:pt x="244" y="617"/>
                  </a:lnTo>
                  <a:lnTo>
                    <a:pt x="244" y="618"/>
                  </a:lnTo>
                  <a:lnTo>
                    <a:pt x="244" y="619"/>
                  </a:lnTo>
                  <a:lnTo>
                    <a:pt x="244" y="620"/>
                  </a:lnTo>
                  <a:lnTo>
                    <a:pt x="242" y="621"/>
                  </a:lnTo>
                  <a:lnTo>
                    <a:pt x="242" y="622"/>
                  </a:lnTo>
                  <a:lnTo>
                    <a:pt x="241" y="624"/>
                  </a:lnTo>
                  <a:lnTo>
                    <a:pt x="240" y="625"/>
                  </a:lnTo>
                  <a:lnTo>
                    <a:pt x="239" y="626"/>
                  </a:lnTo>
                  <a:lnTo>
                    <a:pt x="239" y="627"/>
                  </a:lnTo>
                  <a:lnTo>
                    <a:pt x="238" y="627"/>
                  </a:lnTo>
                  <a:lnTo>
                    <a:pt x="237" y="628"/>
                  </a:lnTo>
                  <a:lnTo>
                    <a:pt x="236" y="629"/>
                  </a:lnTo>
                  <a:lnTo>
                    <a:pt x="234" y="629"/>
                  </a:lnTo>
                  <a:lnTo>
                    <a:pt x="234" y="628"/>
                  </a:lnTo>
                  <a:lnTo>
                    <a:pt x="234" y="629"/>
                  </a:lnTo>
                  <a:lnTo>
                    <a:pt x="233" y="629"/>
                  </a:lnTo>
                  <a:lnTo>
                    <a:pt x="232" y="629"/>
                  </a:lnTo>
                  <a:lnTo>
                    <a:pt x="231" y="629"/>
                  </a:lnTo>
                  <a:lnTo>
                    <a:pt x="231" y="628"/>
                  </a:lnTo>
                  <a:lnTo>
                    <a:pt x="230" y="628"/>
                  </a:lnTo>
                  <a:lnTo>
                    <a:pt x="229" y="628"/>
                  </a:lnTo>
                  <a:lnTo>
                    <a:pt x="228" y="627"/>
                  </a:lnTo>
                  <a:lnTo>
                    <a:pt x="228" y="626"/>
                  </a:lnTo>
                  <a:lnTo>
                    <a:pt x="227" y="626"/>
                  </a:lnTo>
                  <a:lnTo>
                    <a:pt x="227" y="625"/>
                  </a:lnTo>
                  <a:lnTo>
                    <a:pt x="227" y="624"/>
                  </a:lnTo>
                  <a:lnTo>
                    <a:pt x="227" y="622"/>
                  </a:lnTo>
                  <a:lnTo>
                    <a:pt x="227" y="621"/>
                  </a:lnTo>
                  <a:lnTo>
                    <a:pt x="228" y="621"/>
                  </a:lnTo>
                  <a:lnTo>
                    <a:pt x="228" y="620"/>
                  </a:lnTo>
                  <a:lnTo>
                    <a:pt x="228" y="619"/>
                  </a:lnTo>
                  <a:lnTo>
                    <a:pt x="228" y="618"/>
                  </a:lnTo>
                  <a:lnTo>
                    <a:pt x="228" y="617"/>
                  </a:lnTo>
                  <a:lnTo>
                    <a:pt x="228" y="616"/>
                  </a:lnTo>
                  <a:lnTo>
                    <a:pt x="229" y="616"/>
                  </a:lnTo>
                  <a:lnTo>
                    <a:pt x="229" y="615"/>
                  </a:lnTo>
                  <a:lnTo>
                    <a:pt x="229" y="613"/>
                  </a:lnTo>
                  <a:lnTo>
                    <a:pt x="229" y="612"/>
                  </a:lnTo>
                  <a:lnTo>
                    <a:pt x="229" y="611"/>
                  </a:lnTo>
                  <a:lnTo>
                    <a:pt x="229" y="610"/>
                  </a:lnTo>
                  <a:lnTo>
                    <a:pt x="229" y="609"/>
                  </a:lnTo>
                  <a:lnTo>
                    <a:pt x="228" y="609"/>
                  </a:lnTo>
                  <a:lnTo>
                    <a:pt x="227" y="608"/>
                  </a:lnTo>
                  <a:lnTo>
                    <a:pt x="225" y="608"/>
                  </a:lnTo>
                  <a:lnTo>
                    <a:pt x="224" y="609"/>
                  </a:lnTo>
                  <a:lnTo>
                    <a:pt x="223" y="609"/>
                  </a:lnTo>
                  <a:lnTo>
                    <a:pt x="222" y="609"/>
                  </a:lnTo>
                  <a:lnTo>
                    <a:pt x="221" y="609"/>
                  </a:lnTo>
                  <a:lnTo>
                    <a:pt x="220" y="610"/>
                  </a:lnTo>
                  <a:lnTo>
                    <a:pt x="219" y="610"/>
                  </a:lnTo>
                  <a:lnTo>
                    <a:pt x="217" y="610"/>
                  </a:lnTo>
                  <a:lnTo>
                    <a:pt x="216" y="610"/>
                  </a:lnTo>
                  <a:lnTo>
                    <a:pt x="215" y="610"/>
                  </a:lnTo>
                  <a:lnTo>
                    <a:pt x="214" y="610"/>
                  </a:lnTo>
                  <a:lnTo>
                    <a:pt x="213" y="610"/>
                  </a:lnTo>
                  <a:lnTo>
                    <a:pt x="212" y="610"/>
                  </a:lnTo>
                  <a:lnTo>
                    <a:pt x="211" y="610"/>
                  </a:lnTo>
                  <a:lnTo>
                    <a:pt x="211" y="609"/>
                  </a:lnTo>
                  <a:lnTo>
                    <a:pt x="210" y="609"/>
                  </a:lnTo>
                  <a:lnTo>
                    <a:pt x="208" y="609"/>
                  </a:lnTo>
                  <a:lnTo>
                    <a:pt x="207" y="609"/>
                  </a:lnTo>
                  <a:lnTo>
                    <a:pt x="206" y="609"/>
                  </a:lnTo>
                  <a:lnTo>
                    <a:pt x="205" y="609"/>
                  </a:lnTo>
                  <a:lnTo>
                    <a:pt x="205" y="608"/>
                  </a:lnTo>
                  <a:lnTo>
                    <a:pt x="204" y="608"/>
                  </a:lnTo>
                  <a:lnTo>
                    <a:pt x="204" y="607"/>
                  </a:lnTo>
                  <a:lnTo>
                    <a:pt x="203" y="607"/>
                  </a:lnTo>
                  <a:lnTo>
                    <a:pt x="202" y="605"/>
                  </a:lnTo>
                  <a:lnTo>
                    <a:pt x="202" y="604"/>
                  </a:lnTo>
                  <a:lnTo>
                    <a:pt x="200" y="604"/>
                  </a:lnTo>
                  <a:lnTo>
                    <a:pt x="200" y="603"/>
                  </a:lnTo>
                  <a:lnTo>
                    <a:pt x="199" y="603"/>
                  </a:lnTo>
                  <a:lnTo>
                    <a:pt x="199" y="602"/>
                  </a:lnTo>
                  <a:lnTo>
                    <a:pt x="198" y="602"/>
                  </a:lnTo>
                  <a:lnTo>
                    <a:pt x="198" y="601"/>
                  </a:lnTo>
                  <a:lnTo>
                    <a:pt x="198" y="600"/>
                  </a:lnTo>
                  <a:lnTo>
                    <a:pt x="197" y="600"/>
                  </a:lnTo>
                  <a:lnTo>
                    <a:pt x="197" y="599"/>
                  </a:lnTo>
                  <a:lnTo>
                    <a:pt x="197" y="598"/>
                  </a:lnTo>
                  <a:lnTo>
                    <a:pt x="196" y="598"/>
                  </a:lnTo>
                  <a:lnTo>
                    <a:pt x="196" y="596"/>
                  </a:lnTo>
                  <a:lnTo>
                    <a:pt x="195" y="596"/>
                  </a:lnTo>
                  <a:lnTo>
                    <a:pt x="194" y="596"/>
                  </a:lnTo>
                  <a:lnTo>
                    <a:pt x="192" y="596"/>
                  </a:lnTo>
                  <a:lnTo>
                    <a:pt x="191" y="596"/>
                  </a:lnTo>
                  <a:lnTo>
                    <a:pt x="190" y="596"/>
                  </a:lnTo>
                  <a:lnTo>
                    <a:pt x="189" y="596"/>
                  </a:lnTo>
                  <a:lnTo>
                    <a:pt x="188" y="596"/>
                  </a:lnTo>
                  <a:lnTo>
                    <a:pt x="187" y="598"/>
                  </a:lnTo>
                  <a:lnTo>
                    <a:pt x="186" y="598"/>
                  </a:lnTo>
                  <a:lnTo>
                    <a:pt x="185" y="598"/>
                  </a:lnTo>
                  <a:lnTo>
                    <a:pt x="185" y="599"/>
                  </a:lnTo>
                  <a:lnTo>
                    <a:pt x="183" y="599"/>
                  </a:lnTo>
                  <a:lnTo>
                    <a:pt x="183" y="600"/>
                  </a:lnTo>
                  <a:lnTo>
                    <a:pt x="183" y="601"/>
                  </a:lnTo>
                  <a:lnTo>
                    <a:pt x="182" y="602"/>
                  </a:lnTo>
                  <a:lnTo>
                    <a:pt x="182" y="603"/>
                  </a:lnTo>
                  <a:lnTo>
                    <a:pt x="181" y="604"/>
                  </a:lnTo>
                  <a:lnTo>
                    <a:pt x="181" y="605"/>
                  </a:lnTo>
                  <a:lnTo>
                    <a:pt x="180" y="605"/>
                  </a:lnTo>
                  <a:lnTo>
                    <a:pt x="180" y="607"/>
                  </a:lnTo>
                  <a:lnTo>
                    <a:pt x="179" y="608"/>
                  </a:lnTo>
                  <a:lnTo>
                    <a:pt x="178" y="608"/>
                  </a:lnTo>
                  <a:lnTo>
                    <a:pt x="177" y="608"/>
                  </a:lnTo>
                  <a:lnTo>
                    <a:pt x="177" y="609"/>
                  </a:lnTo>
                  <a:lnTo>
                    <a:pt x="175" y="609"/>
                  </a:lnTo>
                  <a:lnTo>
                    <a:pt x="174" y="609"/>
                  </a:lnTo>
                  <a:lnTo>
                    <a:pt x="173" y="609"/>
                  </a:lnTo>
                  <a:lnTo>
                    <a:pt x="173" y="608"/>
                  </a:lnTo>
                  <a:lnTo>
                    <a:pt x="173" y="609"/>
                  </a:lnTo>
                  <a:lnTo>
                    <a:pt x="172" y="609"/>
                  </a:lnTo>
                  <a:lnTo>
                    <a:pt x="171" y="609"/>
                  </a:lnTo>
                  <a:lnTo>
                    <a:pt x="170" y="609"/>
                  </a:lnTo>
                  <a:lnTo>
                    <a:pt x="169" y="608"/>
                  </a:lnTo>
                  <a:lnTo>
                    <a:pt x="168" y="608"/>
                  </a:lnTo>
                  <a:lnTo>
                    <a:pt x="166" y="607"/>
                  </a:lnTo>
                  <a:lnTo>
                    <a:pt x="165" y="605"/>
                  </a:lnTo>
                  <a:lnTo>
                    <a:pt x="165" y="604"/>
                  </a:lnTo>
                  <a:lnTo>
                    <a:pt x="164" y="604"/>
                  </a:lnTo>
                  <a:lnTo>
                    <a:pt x="164" y="603"/>
                  </a:lnTo>
                  <a:lnTo>
                    <a:pt x="164" y="602"/>
                  </a:lnTo>
                  <a:lnTo>
                    <a:pt x="163" y="602"/>
                  </a:lnTo>
                  <a:lnTo>
                    <a:pt x="162" y="602"/>
                  </a:lnTo>
                  <a:lnTo>
                    <a:pt x="162" y="601"/>
                  </a:lnTo>
                  <a:lnTo>
                    <a:pt x="161" y="601"/>
                  </a:lnTo>
                  <a:lnTo>
                    <a:pt x="160" y="601"/>
                  </a:lnTo>
                  <a:lnTo>
                    <a:pt x="160" y="600"/>
                  </a:lnTo>
                  <a:lnTo>
                    <a:pt x="158" y="600"/>
                  </a:lnTo>
                  <a:lnTo>
                    <a:pt x="158" y="599"/>
                  </a:lnTo>
                  <a:lnTo>
                    <a:pt x="157" y="599"/>
                  </a:lnTo>
                  <a:lnTo>
                    <a:pt x="157" y="598"/>
                  </a:lnTo>
                  <a:lnTo>
                    <a:pt x="157" y="596"/>
                  </a:lnTo>
                  <a:lnTo>
                    <a:pt x="156" y="596"/>
                  </a:lnTo>
                  <a:lnTo>
                    <a:pt x="156" y="595"/>
                  </a:lnTo>
                  <a:lnTo>
                    <a:pt x="155" y="594"/>
                  </a:lnTo>
                  <a:lnTo>
                    <a:pt x="155" y="593"/>
                  </a:lnTo>
                  <a:lnTo>
                    <a:pt x="154" y="593"/>
                  </a:lnTo>
                  <a:lnTo>
                    <a:pt x="154" y="592"/>
                  </a:lnTo>
                  <a:lnTo>
                    <a:pt x="154" y="591"/>
                  </a:lnTo>
                  <a:lnTo>
                    <a:pt x="154" y="590"/>
                  </a:lnTo>
                  <a:lnTo>
                    <a:pt x="154" y="588"/>
                  </a:lnTo>
                  <a:lnTo>
                    <a:pt x="155" y="587"/>
                  </a:lnTo>
                  <a:lnTo>
                    <a:pt x="154" y="587"/>
                  </a:lnTo>
                  <a:lnTo>
                    <a:pt x="154" y="586"/>
                  </a:lnTo>
                  <a:lnTo>
                    <a:pt x="154" y="585"/>
                  </a:lnTo>
                  <a:lnTo>
                    <a:pt x="154" y="584"/>
                  </a:lnTo>
                  <a:lnTo>
                    <a:pt x="154" y="583"/>
                  </a:lnTo>
                  <a:lnTo>
                    <a:pt x="154" y="582"/>
                  </a:lnTo>
                  <a:lnTo>
                    <a:pt x="154" y="581"/>
                  </a:lnTo>
                  <a:lnTo>
                    <a:pt x="154" y="579"/>
                  </a:lnTo>
                  <a:lnTo>
                    <a:pt x="154" y="578"/>
                  </a:lnTo>
                  <a:lnTo>
                    <a:pt x="154" y="577"/>
                  </a:lnTo>
                  <a:lnTo>
                    <a:pt x="154" y="576"/>
                  </a:lnTo>
                  <a:lnTo>
                    <a:pt x="154" y="575"/>
                  </a:lnTo>
                  <a:lnTo>
                    <a:pt x="154" y="574"/>
                  </a:lnTo>
                  <a:lnTo>
                    <a:pt x="153" y="573"/>
                  </a:lnTo>
                  <a:lnTo>
                    <a:pt x="153" y="571"/>
                  </a:lnTo>
                  <a:lnTo>
                    <a:pt x="152" y="571"/>
                  </a:lnTo>
                  <a:lnTo>
                    <a:pt x="152" y="570"/>
                  </a:lnTo>
                  <a:lnTo>
                    <a:pt x="151" y="570"/>
                  </a:lnTo>
                  <a:lnTo>
                    <a:pt x="149" y="569"/>
                  </a:lnTo>
                  <a:lnTo>
                    <a:pt x="149" y="568"/>
                  </a:lnTo>
                  <a:lnTo>
                    <a:pt x="149" y="569"/>
                  </a:lnTo>
                  <a:lnTo>
                    <a:pt x="149" y="568"/>
                  </a:lnTo>
                  <a:lnTo>
                    <a:pt x="148" y="568"/>
                  </a:lnTo>
                  <a:lnTo>
                    <a:pt x="148" y="567"/>
                  </a:lnTo>
                  <a:lnTo>
                    <a:pt x="148" y="566"/>
                  </a:lnTo>
                  <a:lnTo>
                    <a:pt x="147" y="566"/>
                  </a:lnTo>
                  <a:lnTo>
                    <a:pt x="147" y="565"/>
                  </a:lnTo>
                  <a:lnTo>
                    <a:pt x="146" y="565"/>
                  </a:lnTo>
                  <a:lnTo>
                    <a:pt x="146" y="563"/>
                  </a:lnTo>
                  <a:lnTo>
                    <a:pt x="145" y="563"/>
                  </a:lnTo>
                  <a:lnTo>
                    <a:pt x="145" y="562"/>
                  </a:lnTo>
                  <a:lnTo>
                    <a:pt x="144" y="562"/>
                  </a:lnTo>
                  <a:lnTo>
                    <a:pt x="144" y="561"/>
                  </a:lnTo>
                  <a:lnTo>
                    <a:pt x="143" y="560"/>
                  </a:lnTo>
                  <a:lnTo>
                    <a:pt x="141" y="560"/>
                  </a:lnTo>
                  <a:lnTo>
                    <a:pt x="141" y="559"/>
                  </a:lnTo>
                  <a:lnTo>
                    <a:pt x="140" y="559"/>
                  </a:lnTo>
                  <a:lnTo>
                    <a:pt x="140" y="558"/>
                  </a:lnTo>
                  <a:lnTo>
                    <a:pt x="140" y="557"/>
                  </a:lnTo>
                  <a:lnTo>
                    <a:pt x="139" y="557"/>
                  </a:lnTo>
                  <a:lnTo>
                    <a:pt x="139" y="556"/>
                  </a:lnTo>
                  <a:lnTo>
                    <a:pt x="138" y="556"/>
                  </a:lnTo>
                  <a:lnTo>
                    <a:pt x="138" y="554"/>
                  </a:lnTo>
                  <a:lnTo>
                    <a:pt x="137" y="554"/>
                  </a:lnTo>
                  <a:lnTo>
                    <a:pt x="136" y="553"/>
                  </a:lnTo>
                  <a:lnTo>
                    <a:pt x="135" y="552"/>
                  </a:lnTo>
                  <a:lnTo>
                    <a:pt x="135" y="551"/>
                  </a:lnTo>
                  <a:lnTo>
                    <a:pt x="134" y="551"/>
                  </a:lnTo>
                  <a:lnTo>
                    <a:pt x="134" y="550"/>
                  </a:lnTo>
                  <a:lnTo>
                    <a:pt x="134" y="549"/>
                  </a:lnTo>
                  <a:lnTo>
                    <a:pt x="132" y="549"/>
                  </a:lnTo>
                  <a:lnTo>
                    <a:pt x="132" y="548"/>
                  </a:lnTo>
                  <a:lnTo>
                    <a:pt x="131" y="548"/>
                  </a:lnTo>
                  <a:lnTo>
                    <a:pt x="131" y="546"/>
                  </a:lnTo>
                  <a:lnTo>
                    <a:pt x="130" y="546"/>
                  </a:lnTo>
                  <a:lnTo>
                    <a:pt x="130" y="545"/>
                  </a:lnTo>
                  <a:lnTo>
                    <a:pt x="129" y="544"/>
                  </a:lnTo>
                  <a:lnTo>
                    <a:pt x="129" y="543"/>
                  </a:lnTo>
                  <a:lnTo>
                    <a:pt x="128" y="543"/>
                  </a:lnTo>
                  <a:lnTo>
                    <a:pt x="128" y="542"/>
                  </a:lnTo>
                  <a:lnTo>
                    <a:pt x="127" y="542"/>
                  </a:lnTo>
                  <a:lnTo>
                    <a:pt x="127" y="541"/>
                  </a:lnTo>
                  <a:lnTo>
                    <a:pt x="126" y="541"/>
                  </a:lnTo>
                  <a:lnTo>
                    <a:pt x="126" y="540"/>
                  </a:lnTo>
                  <a:lnTo>
                    <a:pt x="124" y="540"/>
                  </a:lnTo>
                  <a:lnTo>
                    <a:pt x="124" y="539"/>
                  </a:lnTo>
                  <a:lnTo>
                    <a:pt x="123" y="539"/>
                  </a:lnTo>
                  <a:lnTo>
                    <a:pt x="123" y="537"/>
                  </a:lnTo>
                  <a:lnTo>
                    <a:pt x="122" y="537"/>
                  </a:lnTo>
                  <a:lnTo>
                    <a:pt x="121" y="536"/>
                  </a:lnTo>
                  <a:lnTo>
                    <a:pt x="120" y="536"/>
                  </a:lnTo>
                  <a:lnTo>
                    <a:pt x="120" y="535"/>
                  </a:lnTo>
                  <a:lnTo>
                    <a:pt x="119" y="535"/>
                  </a:lnTo>
                  <a:lnTo>
                    <a:pt x="118" y="534"/>
                  </a:lnTo>
                  <a:lnTo>
                    <a:pt x="117" y="534"/>
                  </a:lnTo>
                  <a:lnTo>
                    <a:pt x="117" y="533"/>
                  </a:lnTo>
                  <a:lnTo>
                    <a:pt x="115" y="533"/>
                  </a:lnTo>
                  <a:lnTo>
                    <a:pt x="114" y="533"/>
                  </a:lnTo>
                  <a:lnTo>
                    <a:pt x="113" y="533"/>
                  </a:lnTo>
                  <a:lnTo>
                    <a:pt x="113" y="532"/>
                  </a:lnTo>
                  <a:lnTo>
                    <a:pt x="112" y="532"/>
                  </a:lnTo>
                  <a:lnTo>
                    <a:pt x="111" y="532"/>
                  </a:lnTo>
                  <a:lnTo>
                    <a:pt x="110" y="532"/>
                  </a:lnTo>
                  <a:lnTo>
                    <a:pt x="109" y="533"/>
                  </a:lnTo>
                  <a:lnTo>
                    <a:pt x="107" y="533"/>
                  </a:lnTo>
                  <a:lnTo>
                    <a:pt x="106" y="533"/>
                  </a:lnTo>
                  <a:lnTo>
                    <a:pt x="105" y="533"/>
                  </a:lnTo>
                  <a:lnTo>
                    <a:pt x="104" y="533"/>
                  </a:lnTo>
                  <a:lnTo>
                    <a:pt x="103" y="533"/>
                  </a:lnTo>
                  <a:lnTo>
                    <a:pt x="103" y="534"/>
                  </a:lnTo>
                  <a:lnTo>
                    <a:pt x="102" y="534"/>
                  </a:lnTo>
                  <a:lnTo>
                    <a:pt x="102" y="533"/>
                  </a:lnTo>
                  <a:lnTo>
                    <a:pt x="101" y="533"/>
                  </a:lnTo>
                  <a:lnTo>
                    <a:pt x="99" y="533"/>
                  </a:lnTo>
                  <a:lnTo>
                    <a:pt x="99" y="532"/>
                  </a:lnTo>
                  <a:lnTo>
                    <a:pt x="99" y="533"/>
                  </a:lnTo>
                  <a:lnTo>
                    <a:pt x="99" y="532"/>
                  </a:lnTo>
                  <a:lnTo>
                    <a:pt x="98" y="532"/>
                  </a:lnTo>
                  <a:lnTo>
                    <a:pt x="97" y="532"/>
                  </a:lnTo>
                  <a:lnTo>
                    <a:pt x="96" y="532"/>
                  </a:lnTo>
                  <a:lnTo>
                    <a:pt x="95" y="532"/>
                  </a:lnTo>
                  <a:lnTo>
                    <a:pt x="94" y="532"/>
                  </a:lnTo>
                  <a:lnTo>
                    <a:pt x="94" y="531"/>
                  </a:lnTo>
                  <a:lnTo>
                    <a:pt x="93" y="531"/>
                  </a:lnTo>
                  <a:lnTo>
                    <a:pt x="92" y="531"/>
                  </a:lnTo>
                  <a:lnTo>
                    <a:pt x="90" y="531"/>
                  </a:lnTo>
                  <a:lnTo>
                    <a:pt x="89" y="531"/>
                  </a:lnTo>
                  <a:lnTo>
                    <a:pt x="88" y="531"/>
                  </a:lnTo>
                  <a:lnTo>
                    <a:pt x="87" y="532"/>
                  </a:lnTo>
                  <a:lnTo>
                    <a:pt x="86" y="532"/>
                  </a:lnTo>
                  <a:lnTo>
                    <a:pt x="85" y="532"/>
                  </a:lnTo>
                  <a:lnTo>
                    <a:pt x="84" y="532"/>
                  </a:lnTo>
                  <a:lnTo>
                    <a:pt x="82" y="532"/>
                  </a:lnTo>
                  <a:lnTo>
                    <a:pt x="81" y="532"/>
                  </a:lnTo>
                  <a:lnTo>
                    <a:pt x="81" y="531"/>
                  </a:lnTo>
                  <a:lnTo>
                    <a:pt x="80" y="531"/>
                  </a:lnTo>
                  <a:lnTo>
                    <a:pt x="80" y="529"/>
                  </a:lnTo>
                  <a:lnTo>
                    <a:pt x="79" y="529"/>
                  </a:lnTo>
                  <a:lnTo>
                    <a:pt x="79" y="528"/>
                  </a:lnTo>
                  <a:lnTo>
                    <a:pt x="78" y="527"/>
                  </a:lnTo>
                  <a:lnTo>
                    <a:pt x="78" y="526"/>
                  </a:lnTo>
                  <a:lnTo>
                    <a:pt x="78" y="524"/>
                  </a:lnTo>
                  <a:lnTo>
                    <a:pt x="78" y="523"/>
                  </a:lnTo>
                  <a:lnTo>
                    <a:pt x="78" y="522"/>
                  </a:lnTo>
                  <a:lnTo>
                    <a:pt x="77" y="522"/>
                  </a:lnTo>
                  <a:lnTo>
                    <a:pt x="77" y="520"/>
                  </a:lnTo>
                  <a:lnTo>
                    <a:pt x="76" y="519"/>
                  </a:lnTo>
                  <a:lnTo>
                    <a:pt x="75" y="519"/>
                  </a:lnTo>
                  <a:lnTo>
                    <a:pt x="75" y="518"/>
                  </a:lnTo>
                  <a:lnTo>
                    <a:pt x="73" y="517"/>
                  </a:lnTo>
                  <a:lnTo>
                    <a:pt x="72" y="517"/>
                  </a:lnTo>
                  <a:lnTo>
                    <a:pt x="72" y="516"/>
                  </a:lnTo>
                  <a:lnTo>
                    <a:pt x="73" y="516"/>
                  </a:lnTo>
                  <a:lnTo>
                    <a:pt x="73" y="517"/>
                  </a:lnTo>
                  <a:lnTo>
                    <a:pt x="75" y="517"/>
                  </a:lnTo>
                  <a:lnTo>
                    <a:pt x="73" y="517"/>
                  </a:lnTo>
                  <a:lnTo>
                    <a:pt x="73" y="516"/>
                  </a:lnTo>
                  <a:lnTo>
                    <a:pt x="72" y="515"/>
                  </a:lnTo>
                  <a:lnTo>
                    <a:pt x="71" y="515"/>
                  </a:lnTo>
                  <a:lnTo>
                    <a:pt x="71" y="514"/>
                  </a:lnTo>
                  <a:lnTo>
                    <a:pt x="70" y="512"/>
                  </a:lnTo>
                  <a:lnTo>
                    <a:pt x="69" y="512"/>
                  </a:lnTo>
                  <a:lnTo>
                    <a:pt x="69" y="511"/>
                  </a:lnTo>
                  <a:lnTo>
                    <a:pt x="68" y="510"/>
                  </a:lnTo>
                  <a:lnTo>
                    <a:pt x="68" y="509"/>
                  </a:lnTo>
                  <a:lnTo>
                    <a:pt x="69" y="508"/>
                  </a:lnTo>
                  <a:lnTo>
                    <a:pt x="70" y="507"/>
                  </a:lnTo>
                  <a:lnTo>
                    <a:pt x="71" y="507"/>
                  </a:lnTo>
                  <a:lnTo>
                    <a:pt x="71" y="506"/>
                  </a:lnTo>
                  <a:lnTo>
                    <a:pt x="72" y="506"/>
                  </a:lnTo>
                  <a:lnTo>
                    <a:pt x="73" y="506"/>
                  </a:lnTo>
                  <a:lnTo>
                    <a:pt x="73" y="505"/>
                  </a:lnTo>
                  <a:lnTo>
                    <a:pt x="75" y="505"/>
                  </a:lnTo>
                  <a:lnTo>
                    <a:pt x="76" y="505"/>
                  </a:lnTo>
                  <a:lnTo>
                    <a:pt x="76" y="506"/>
                  </a:lnTo>
                  <a:lnTo>
                    <a:pt x="77" y="506"/>
                  </a:lnTo>
                  <a:lnTo>
                    <a:pt x="78" y="506"/>
                  </a:lnTo>
                  <a:lnTo>
                    <a:pt x="78" y="505"/>
                  </a:lnTo>
                  <a:lnTo>
                    <a:pt x="79" y="505"/>
                  </a:lnTo>
                  <a:lnTo>
                    <a:pt x="79" y="503"/>
                  </a:lnTo>
                  <a:lnTo>
                    <a:pt x="79" y="502"/>
                  </a:lnTo>
                  <a:lnTo>
                    <a:pt x="79" y="501"/>
                  </a:lnTo>
                  <a:lnTo>
                    <a:pt x="80" y="500"/>
                  </a:lnTo>
                  <a:lnTo>
                    <a:pt x="80" y="499"/>
                  </a:lnTo>
                  <a:lnTo>
                    <a:pt x="80" y="498"/>
                  </a:lnTo>
                  <a:lnTo>
                    <a:pt x="80" y="497"/>
                  </a:lnTo>
                  <a:lnTo>
                    <a:pt x="80" y="495"/>
                  </a:lnTo>
                  <a:lnTo>
                    <a:pt x="80" y="494"/>
                  </a:lnTo>
                  <a:lnTo>
                    <a:pt x="80" y="493"/>
                  </a:lnTo>
                  <a:lnTo>
                    <a:pt x="79" y="492"/>
                  </a:lnTo>
                  <a:lnTo>
                    <a:pt x="79" y="491"/>
                  </a:lnTo>
                  <a:lnTo>
                    <a:pt x="79" y="490"/>
                  </a:lnTo>
                  <a:lnTo>
                    <a:pt x="78" y="490"/>
                  </a:lnTo>
                  <a:lnTo>
                    <a:pt x="77" y="489"/>
                  </a:lnTo>
                  <a:lnTo>
                    <a:pt x="77" y="487"/>
                  </a:lnTo>
                  <a:lnTo>
                    <a:pt x="76" y="487"/>
                  </a:lnTo>
                  <a:lnTo>
                    <a:pt x="76" y="486"/>
                  </a:lnTo>
                  <a:lnTo>
                    <a:pt x="75" y="485"/>
                  </a:lnTo>
                  <a:lnTo>
                    <a:pt x="73" y="485"/>
                  </a:lnTo>
                  <a:lnTo>
                    <a:pt x="72" y="484"/>
                  </a:lnTo>
                  <a:lnTo>
                    <a:pt x="72" y="483"/>
                  </a:lnTo>
                  <a:lnTo>
                    <a:pt x="71" y="483"/>
                  </a:lnTo>
                  <a:lnTo>
                    <a:pt x="70" y="482"/>
                  </a:lnTo>
                  <a:lnTo>
                    <a:pt x="69" y="482"/>
                  </a:lnTo>
                  <a:lnTo>
                    <a:pt x="69" y="481"/>
                  </a:lnTo>
                  <a:lnTo>
                    <a:pt x="68" y="481"/>
                  </a:lnTo>
                  <a:lnTo>
                    <a:pt x="68" y="480"/>
                  </a:lnTo>
                  <a:lnTo>
                    <a:pt x="67" y="478"/>
                  </a:lnTo>
                  <a:lnTo>
                    <a:pt x="67" y="477"/>
                  </a:lnTo>
                  <a:lnTo>
                    <a:pt x="67" y="476"/>
                  </a:lnTo>
                  <a:lnTo>
                    <a:pt x="67" y="475"/>
                  </a:lnTo>
                  <a:lnTo>
                    <a:pt x="65" y="475"/>
                  </a:lnTo>
                  <a:lnTo>
                    <a:pt x="65" y="474"/>
                  </a:lnTo>
                  <a:lnTo>
                    <a:pt x="65" y="472"/>
                  </a:lnTo>
                  <a:lnTo>
                    <a:pt x="65" y="470"/>
                  </a:lnTo>
                  <a:lnTo>
                    <a:pt x="64" y="470"/>
                  </a:lnTo>
                  <a:lnTo>
                    <a:pt x="64" y="469"/>
                  </a:lnTo>
                  <a:lnTo>
                    <a:pt x="64" y="468"/>
                  </a:lnTo>
                  <a:lnTo>
                    <a:pt x="64" y="467"/>
                  </a:lnTo>
                  <a:lnTo>
                    <a:pt x="64" y="466"/>
                  </a:lnTo>
                  <a:lnTo>
                    <a:pt x="63" y="466"/>
                  </a:lnTo>
                  <a:lnTo>
                    <a:pt x="63" y="465"/>
                  </a:lnTo>
                  <a:lnTo>
                    <a:pt x="63" y="464"/>
                  </a:lnTo>
                  <a:lnTo>
                    <a:pt x="63" y="463"/>
                  </a:lnTo>
                  <a:lnTo>
                    <a:pt x="62" y="463"/>
                  </a:lnTo>
                  <a:lnTo>
                    <a:pt x="62" y="461"/>
                  </a:lnTo>
                  <a:lnTo>
                    <a:pt x="61" y="461"/>
                  </a:lnTo>
                  <a:lnTo>
                    <a:pt x="61" y="460"/>
                  </a:lnTo>
                  <a:lnTo>
                    <a:pt x="60" y="460"/>
                  </a:lnTo>
                  <a:lnTo>
                    <a:pt x="60" y="459"/>
                  </a:lnTo>
                  <a:lnTo>
                    <a:pt x="59" y="459"/>
                  </a:lnTo>
                  <a:lnTo>
                    <a:pt x="59" y="458"/>
                  </a:lnTo>
                  <a:lnTo>
                    <a:pt x="59" y="457"/>
                  </a:lnTo>
                  <a:lnTo>
                    <a:pt x="58" y="457"/>
                  </a:lnTo>
                  <a:lnTo>
                    <a:pt x="58" y="456"/>
                  </a:lnTo>
                  <a:lnTo>
                    <a:pt x="56" y="455"/>
                  </a:lnTo>
                  <a:lnTo>
                    <a:pt x="56" y="453"/>
                  </a:lnTo>
                  <a:lnTo>
                    <a:pt x="55" y="453"/>
                  </a:lnTo>
                  <a:lnTo>
                    <a:pt x="55" y="452"/>
                  </a:lnTo>
                  <a:lnTo>
                    <a:pt x="54" y="452"/>
                  </a:lnTo>
                  <a:lnTo>
                    <a:pt x="54" y="451"/>
                  </a:lnTo>
                  <a:lnTo>
                    <a:pt x="53" y="451"/>
                  </a:lnTo>
                  <a:lnTo>
                    <a:pt x="53" y="450"/>
                  </a:lnTo>
                  <a:lnTo>
                    <a:pt x="53" y="449"/>
                  </a:lnTo>
                  <a:lnTo>
                    <a:pt x="53" y="448"/>
                  </a:lnTo>
                  <a:lnTo>
                    <a:pt x="53" y="447"/>
                  </a:lnTo>
                  <a:lnTo>
                    <a:pt x="53" y="446"/>
                  </a:lnTo>
                  <a:lnTo>
                    <a:pt x="53" y="444"/>
                  </a:lnTo>
                  <a:lnTo>
                    <a:pt x="53" y="443"/>
                  </a:lnTo>
                  <a:lnTo>
                    <a:pt x="53" y="442"/>
                  </a:lnTo>
                  <a:lnTo>
                    <a:pt x="52" y="442"/>
                  </a:lnTo>
                  <a:lnTo>
                    <a:pt x="54" y="442"/>
                  </a:lnTo>
                  <a:lnTo>
                    <a:pt x="54" y="443"/>
                  </a:lnTo>
                  <a:lnTo>
                    <a:pt x="55" y="443"/>
                  </a:lnTo>
                  <a:lnTo>
                    <a:pt x="56" y="443"/>
                  </a:lnTo>
                  <a:lnTo>
                    <a:pt x="58" y="444"/>
                  </a:lnTo>
                  <a:lnTo>
                    <a:pt x="59" y="444"/>
                  </a:lnTo>
                  <a:lnTo>
                    <a:pt x="59" y="446"/>
                  </a:lnTo>
                  <a:lnTo>
                    <a:pt x="59" y="447"/>
                  </a:lnTo>
                  <a:lnTo>
                    <a:pt x="59" y="448"/>
                  </a:lnTo>
                  <a:lnTo>
                    <a:pt x="60" y="448"/>
                  </a:lnTo>
                  <a:lnTo>
                    <a:pt x="60" y="449"/>
                  </a:lnTo>
                  <a:lnTo>
                    <a:pt x="61" y="449"/>
                  </a:lnTo>
                  <a:lnTo>
                    <a:pt x="62" y="449"/>
                  </a:lnTo>
                  <a:lnTo>
                    <a:pt x="62" y="448"/>
                  </a:lnTo>
                  <a:lnTo>
                    <a:pt x="62" y="447"/>
                  </a:lnTo>
                  <a:lnTo>
                    <a:pt x="62" y="446"/>
                  </a:lnTo>
                  <a:lnTo>
                    <a:pt x="62" y="444"/>
                  </a:lnTo>
                  <a:lnTo>
                    <a:pt x="62" y="443"/>
                  </a:lnTo>
                  <a:lnTo>
                    <a:pt x="61" y="443"/>
                  </a:lnTo>
                  <a:lnTo>
                    <a:pt x="61" y="442"/>
                  </a:lnTo>
                  <a:lnTo>
                    <a:pt x="61" y="441"/>
                  </a:lnTo>
                  <a:lnTo>
                    <a:pt x="61" y="440"/>
                  </a:lnTo>
                  <a:lnTo>
                    <a:pt x="61" y="439"/>
                  </a:lnTo>
                  <a:lnTo>
                    <a:pt x="61" y="438"/>
                  </a:lnTo>
                  <a:lnTo>
                    <a:pt x="61" y="436"/>
                  </a:lnTo>
                  <a:lnTo>
                    <a:pt x="61" y="435"/>
                  </a:lnTo>
                  <a:lnTo>
                    <a:pt x="61" y="434"/>
                  </a:lnTo>
                  <a:lnTo>
                    <a:pt x="61" y="433"/>
                  </a:lnTo>
                  <a:lnTo>
                    <a:pt x="61" y="432"/>
                  </a:lnTo>
                  <a:lnTo>
                    <a:pt x="62" y="432"/>
                  </a:lnTo>
                  <a:lnTo>
                    <a:pt x="62" y="431"/>
                  </a:lnTo>
                  <a:lnTo>
                    <a:pt x="62" y="430"/>
                  </a:lnTo>
                  <a:lnTo>
                    <a:pt x="62" y="428"/>
                  </a:lnTo>
                  <a:lnTo>
                    <a:pt x="62" y="427"/>
                  </a:lnTo>
                  <a:lnTo>
                    <a:pt x="62" y="426"/>
                  </a:lnTo>
                  <a:lnTo>
                    <a:pt x="62" y="425"/>
                  </a:lnTo>
                  <a:lnTo>
                    <a:pt x="62" y="424"/>
                  </a:lnTo>
                  <a:lnTo>
                    <a:pt x="62" y="423"/>
                  </a:lnTo>
                  <a:lnTo>
                    <a:pt x="61" y="422"/>
                  </a:lnTo>
                  <a:lnTo>
                    <a:pt x="61" y="421"/>
                  </a:lnTo>
                  <a:lnTo>
                    <a:pt x="61" y="419"/>
                  </a:lnTo>
                  <a:lnTo>
                    <a:pt x="61" y="418"/>
                  </a:lnTo>
                  <a:lnTo>
                    <a:pt x="60" y="417"/>
                  </a:lnTo>
                  <a:lnTo>
                    <a:pt x="60" y="416"/>
                  </a:lnTo>
                  <a:lnTo>
                    <a:pt x="60" y="415"/>
                  </a:lnTo>
                  <a:lnTo>
                    <a:pt x="61" y="414"/>
                  </a:lnTo>
                  <a:lnTo>
                    <a:pt x="61" y="413"/>
                  </a:lnTo>
                  <a:lnTo>
                    <a:pt x="61" y="411"/>
                  </a:lnTo>
                  <a:lnTo>
                    <a:pt x="62" y="411"/>
                  </a:lnTo>
                  <a:lnTo>
                    <a:pt x="62" y="410"/>
                  </a:lnTo>
                  <a:lnTo>
                    <a:pt x="63" y="410"/>
                  </a:lnTo>
                  <a:lnTo>
                    <a:pt x="64" y="410"/>
                  </a:lnTo>
                  <a:lnTo>
                    <a:pt x="65" y="410"/>
                  </a:lnTo>
                  <a:lnTo>
                    <a:pt x="65" y="411"/>
                  </a:lnTo>
                  <a:lnTo>
                    <a:pt x="67" y="411"/>
                  </a:lnTo>
                  <a:lnTo>
                    <a:pt x="68" y="411"/>
                  </a:lnTo>
                  <a:lnTo>
                    <a:pt x="69" y="411"/>
                  </a:lnTo>
                  <a:lnTo>
                    <a:pt x="69" y="413"/>
                  </a:lnTo>
                  <a:lnTo>
                    <a:pt x="70" y="413"/>
                  </a:lnTo>
                  <a:lnTo>
                    <a:pt x="71" y="413"/>
                  </a:lnTo>
                  <a:lnTo>
                    <a:pt x="72" y="413"/>
                  </a:lnTo>
                  <a:lnTo>
                    <a:pt x="73" y="413"/>
                  </a:lnTo>
                  <a:lnTo>
                    <a:pt x="75" y="413"/>
                  </a:lnTo>
                  <a:lnTo>
                    <a:pt x="75" y="414"/>
                  </a:lnTo>
                  <a:lnTo>
                    <a:pt x="76" y="414"/>
                  </a:lnTo>
                  <a:lnTo>
                    <a:pt x="77" y="414"/>
                  </a:lnTo>
                  <a:lnTo>
                    <a:pt x="78" y="414"/>
                  </a:lnTo>
                  <a:lnTo>
                    <a:pt x="79" y="414"/>
                  </a:lnTo>
                  <a:lnTo>
                    <a:pt x="80" y="414"/>
                  </a:lnTo>
                  <a:lnTo>
                    <a:pt x="80" y="415"/>
                  </a:lnTo>
                  <a:lnTo>
                    <a:pt x="81" y="415"/>
                  </a:lnTo>
                  <a:lnTo>
                    <a:pt x="82" y="415"/>
                  </a:lnTo>
                  <a:lnTo>
                    <a:pt x="82" y="416"/>
                  </a:lnTo>
                  <a:lnTo>
                    <a:pt x="82" y="415"/>
                  </a:lnTo>
                  <a:lnTo>
                    <a:pt x="84" y="415"/>
                  </a:lnTo>
                  <a:lnTo>
                    <a:pt x="85" y="414"/>
                  </a:lnTo>
                  <a:lnTo>
                    <a:pt x="85" y="413"/>
                  </a:lnTo>
                  <a:lnTo>
                    <a:pt x="86" y="413"/>
                  </a:lnTo>
                  <a:lnTo>
                    <a:pt x="86" y="411"/>
                  </a:lnTo>
                  <a:lnTo>
                    <a:pt x="86" y="410"/>
                  </a:lnTo>
                  <a:lnTo>
                    <a:pt x="87" y="410"/>
                  </a:lnTo>
                  <a:lnTo>
                    <a:pt x="87" y="409"/>
                  </a:lnTo>
                  <a:lnTo>
                    <a:pt x="86" y="409"/>
                  </a:lnTo>
                  <a:lnTo>
                    <a:pt x="86" y="408"/>
                  </a:lnTo>
                  <a:lnTo>
                    <a:pt x="85" y="408"/>
                  </a:lnTo>
                  <a:lnTo>
                    <a:pt x="85" y="407"/>
                  </a:lnTo>
                  <a:lnTo>
                    <a:pt x="84" y="407"/>
                  </a:lnTo>
                  <a:lnTo>
                    <a:pt x="84" y="406"/>
                  </a:lnTo>
                  <a:lnTo>
                    <a:pt x="82" y="406"/>
                  </a:lnTo>
                  <a:lnTo>
                    <a:pt x="81" y="405"/>
                  </a:lnTo>
                  <a:lnTo>
                    <a:pt x="80" y="405"/>
                  </a:lnTo>
                  <a:lnTo>
                    <a:pt x="80" y="404"/>
                  </a:lnTo>
                  <a:lnTo>
                    <a:pt x="79" y="404"/>
                  </a:lnTo>
                  <a:lnTo>
                    <a:pt x="78" y="402"/>
                  </a:lnTo>
                  <a:lnTo>
                    <a:pt x="77" y="402"/>
                  </a:lnTo>
                  <a:lnTo>
                    <a:pt x="76" y="401"/>
                  </a:lnTo>
                  <a:lnTo>
                    <a:pt x="75" y="401"/>
                  </a:lnTo>
                  <a:lnTo>
                    <a:pt x="73" y="400"/>
                  </a:lnTo>
                  <a:lnTo>
                    <a:pt x="71" y="400"/>
                  </a:lnTo>
                  <a:lnTo>
                    <a:pt x="71" y="399"/>
                  </a:lnTo>
                  <a:lnTo>
                    <a:pt x="70" y="399"/>
                  </a:lnTo>
                  <a:lnTo>
                    <a:pt x="69" y="399"/>
                  </a:lnTo>
                  <a:lnTo>
                    <a:pt x="67" y="398"/>
                  </a:lnTo>
                  <a:lnTo>
                    <a:pt x="65" y="397"/>
                  </a:lnTo>
                  <a:lnTo>
                    <a:pt x="64" y="396"/>
                  </a:lnTo>
                  <a:lnTo>
                    <a:pt x="63" y="396"/>
                  </a:lnTo>
                  <a:lnTo>
                    <a:pt x="62" y="396"/>
                  </a:lnTo>
                  <a:lnTo>
                    <a:pt x="61" y="394"/>
                  </a:lnTo>
                  <a:lnTo>
                    <a:pt x="60" y="394"/>
                  </a:lnTo>
                  <a:lnTo>
                    <a:pt x="60" y="393"/>
                  </a:lnTo>
                  <a:lnTo>
                    <a:pt x="59" y="393"/>
                  </a:lnTo>
                  <a:lnTo>
                    <a:pt x="59" y="392"/>
                  </a:lnTo>
                  <a:lnTo>
                    <a:pt x="58" y="391"/>
                  </a:lnTo>
                  <a:lnTo>
                    <a:pt x="58" y="390"/>
                  </a:lnTo>
                  <a:lnTo>
                    <a:pt x="58" y="389"/>
                  </a:lnTo>
                  <a:lnTo>
                    <a:pt x="56" y="389"/>
                  </a:lnTo>
                  <a:lnTo>
                    <a:pt x="56" y="388"/>
                  </a:lnTo>
                  <a:lnTo>
                    <a:pt x="55" y="387"/>
                  </a:lnTo>
                  <a:lnTo>
                    <a:pt x="55" y="385"/>
                  </a:lnTo>
                  <a:lnTo>
                    <a:pt x="55" y="384"/>
                  </a:lnTo>
                  <a:lnTo>
                    <a:pt x="54" y="384"/>
                  </a:lnTo>
                  <a:lnTo>
                    <a:pt x="54" y="383"/>
                  </a:lnTo>
                  <a:lnTo>
                    <a:pt x="54" y="382"/>
                  </a:lnTo>
                  <a:lnTo>
                    <a:pt x="55" y="381"/>
                  </a:lnTo>
                  <a:lnTo>
                    <a:pt x="56" y="380"/>
                  </a:lnTo>
                  <a:lnTo>
                    <a:pt x="56" y="379"/>
                  </a:lnTo>
                  <a:lnTo>
                    <a:pt x="58" y="379"/>
                  </a:lnTo>
                  <a:lnTo>
                    <a:pt x="59" y="379"/>
                  </a:lnTo>
                  <a:lnTo>
                    <a:pt x="59" y="377"/>
                  </a:lnTo>
                  <a:lnTo>
                    <a:pt x="60" y="377"/>
                  </a:lnTo>
                  <a:lnTo>
                    <a:pt x="61" y="377"/>
                  </a:lnTo>
                  <a:lnTo>
                    <a:pt x="62" y="377"/>
                  </a:lnTo>
                  <a:lnTo>
                    <a:pt x="63" y="377"/>
                  </a:lnTo>
                  <a:lnTo>
                    <a:pt x="64" y="377"/>
                  </a:lnTo>
                  <a:lnTo>
                    <a:pt x="65" y="376"/>
                  </a:lnTo>
                  <a:lnTo>
                    <a:pt x="67" y="376"/>
                  </a:lnTo>
                  <a:lnTo>
                    <a:pt x="68" y="376"/>
                  </a:lnTo>
                  <a:lnTo>
                    <a:pt x="69" y="375"/>
                  </a:lnTo>
                  <a:lnTo>
                    <a:pt x="69" y="374"/>
                  </a:lnTo>
                  <a:lnTo>
                    <a:pt x="68" y="374"/>
                  </a:lnTo>
                  <a:lnTo>
                    <a:pt x="68" y="373"/>
                  </a:lnTo>
                  <a:lnTo>
                    <a:pt x="68" y="372"/>
                  </a:lnTo>
                  <a:lnTo>
                    <a:pt x="67" y="372"/>
                  </a:lnTo>
                  <a:lnTo>
                    <a:pt x="67" y="371"/>
                  </a:lnTo>
                  <a:lnTo>
                    <a:pt x="65" y="371"/>
                  </a:lnTo>
                  <a:lnTo>
                    <a:pt x="65" y="369"/>
                  </a:lnTo>
                  <a:lnTo>
                    <a:pt x="64" y="369"/>
                  </a:lnTo>
                  <a:lnTo>
                    <a:pt x="64" y="368"/>
                  </a:lnTo>
                  <a:lnTo>
                    <a:pt x="64" y="367"/>
                  </a:lnTo>
                  <a:lnTo>
                    <a:pt x="64" y="366"/>
                  </a:lnTo>
                  <a:lnTo>
                    <a:pt x="63" y="366"/>
                  </a:lnTo>
                  <a:lnTo>
                    <a:pt x="63" y="367"/>
                  </a:lnTo>
                  <a:lnTo>
                    <a:pt x="62" y="367"/>
                  </a:lnTo>
                  <a:lnTo>
                    <a:pt x="62" y="368"/>
                  </a:lnTo>
                  <a:lnTo>
                    <a:pt x="61" y="368"/>
                  </a:lnTo>
                  <a:lnTo>
                    <a:pt x="61" y="369"/>
                  </a:lnTo>
                  <a:lnTo>
                    <a:pt x="60" y="369"/>
                  </a:lnTo>
                  <a:lnTo>
                    <a:pt x="60" y="371"/>
                  </a:lnTo>
                  <a:lnTo>
                    <a:pt x="59" y="371"/>
                  </a:lnTo>
                  <a:lnTo>
                    <a:pt x="59" y="372"/>
                  </a:lnTo>
                  <a:lnTo>
                    <a:pt x="58" y="372"/>
                  </a:lnTo>
                  <a:lnTo>
                    <a:pt x="58" y="373"/>
                  </a:lnTo>
                  <a:lnTo>
                    <a:pt x="58" y="374"/>
                  </a:lnTo>
                  <a:lnTo>
                    <a:pt x="56" y="374"/>
                  </a:lnTo>
                  <a:lnTo>
                    <a:pt x="56" y="375"/>
                  </a:lnTo>
                  <a:lnTo>
                    <a:pt x="55" y="375"/>
                  </a:lnTo>
                  <a:lnTo>
                    <a:pt x="54" y="375"/>
                  </a:lnTo>
                  <a:lnTo>
                    <a:pt x="53" y="375"/>
                  </a:lnTo>
                  <a:lnTo>
                    <a:pt x="52" y="375"/>
                  </a:lnTo>
                  <a:lnTo>
                    <a:pt x="51" y="375"/>
                  </a:lnTo>
                  <a:lnTo>
                    <a:pt x="51" y="374"/>
                  </a:lnTo>
                  <a:lnTo>
                    <a:pt x="50" y="374"/>
                  </a:lnTo>
                  <a:lnTo>
                    <a:pt x="48" y="374"/>
                  </a:lnTo>
                  <a:lnTo>
                    <a:pt x="47" y="374"/>
                  </a:lnTo>
                  <a:lnTo>
                    <a:pt x="46" y="374"/>
                  </a:lnTo>
                  <a:lnTo>
                    <a:pt x="45" y="373"/>
                  </a:lnTo>
                  <a:lnTo>
                    <a:pt x="44" y="373"/>
                  </a:lnTo>
                  <a:lnTo>
                    <a:pt x="44" y="372"/>
                  </a:lnTo>
                  <a:lnTo>
                    <a:pt x="43" y="372"/>
                  </a:lnTo>
                  <a:lnTo>
                    <a:pt x="43" y="371"/>
                  </a:lnTo>
                  <a:lnTo>
                    <a:pt x="43" y="369"/>
                  </a:lnTo>
                  <a:lnTo>
                    <a:pt x="42" y="369"/>
                  </a:lnTo>
                  <a:lnTo>
                    <a:pt x="42" y="368"/>
                  </a:lnTo>
                  <a:lnTo>
                    <a:pt x="42" y="367"/>
                  </a:lnTo>
                  <a:lnTo>
                    <a:pt x="41" y="367"/>
                  </a:lnTo>
                  <a:lnTo>
                    <a:pt x="41" y="366"/>
                  </a:lnTo>
                  <a:lnTo>
                    <a:pt x="41" y="365"/>
                  </a:lnTo>
                  <a:lnTo>
                    <a:pt x="39" y="365"/>
                  </a:lnTo>
                  <a:lnTo>
                    <a:pt x="39" y="364"/>
                  </a:lnTo>
                  <a:lnTo>
                    <a:pt x="38" y="363"/>
                  </a:lnTo>
                  <a:lnTo>
                    <a:pt x="38" y="362"/>
                  </a:lnTo>
                  <a:lnTo>
                    <a:pt x="38" y="360"/>
                  </a:lnTo>
                  <a:lnTo>
                    <a:pt x="38" y="359"/>
                  </a:lnTo>
                  <a:lnTo>
                    <a:pt x="38" y="358"/>
                  </a:lnTo>
                  <a:lnTo>
                    <a:pt x="38" y="357"/>
                  </a:lnTo>
                  <a:lnTo>
                    <a:pt x="38" y="356"/>
                  </a:lnTo>
                  <a:lnTo>
                    <a:pt x="38" y="355"/>
                  </a:lnTo>
                  <a:lnTo>
                    <a:pt x="37" y="355"/>
                  </a:lnTo>
                  <a:lnTo>
                    <a:pt x="37" y="354"/>
                  </a:lnTo>
                  <a:lnTo>
                    <a:pt x="37" y="352"/>
                  </a:lnTo>
                  <a:lnTo>
                    <a:pt x="37" y="351"/>
                  </a:lnTo>
                  <a:lnTo>
                    <a:pt x="37" y="350"/>
                  </a:lnTo>
                  <a:lnTo>
                    <a:pt x="36" y="350"/>
                  </a:lnTo>
                  <a:lnTo>
                    <a:pt x="36" y="349"/>
                  </a:lnTo>
                  <a:lnTo>
                    <a:pt x="36" y="348"/>
                  </a:lnTo>
                  <a:lnTo>
                    <a:pt x="35" y="348"/>
                  </a:lnTo>
                  <a:lnTo>
                    <a:pt x="34" y="348"/>
                  </a:lnTo>
                  <a:lnTo>
                    <a:pt x="33" y="348"/>
                  </a:lnTo>
                  <a:lnTo>
                    <a:pt x="33" y="347"/>
                  </a:lnTo>
                  <a:lnTo>
                    <a:pt x="31" y="347"/>
                  </a:lnTo>
                  <a:lnTo>
                    <a:pt x="30" y="347"/>
                  </a:lnTo>
                  <a:lnTo>
                    <a:pt x="30" y="346"/>
                  </a:lnTo>
                  <a:lnTo>
                    <a:pt x="29" y="346"/>
                  </a:lnTo>
                  <a:lnTo>
                    <a:pt x="28" y="346"/>
                  </a:lnTo>
                  <a:lnTo>
                    <a:pt x="28" y="345"/>
                  </a:lnTo>
                  <a:lnTo>
                    <a:pt x="28" y="343"/>
                  </a:lnTo>
                  <a:lnTo>
                    <a:pt x="28" y="342"/>
                  </a:lnTo>
                  <a:lnTo>
                    <a:pt x="28" y="341"/>
                  </a:lnTo>
                  <a:lnTo>
                    <a:pt x="27" y="340"/>
                  </a:lnTo>
                  <a:lnTo>
                    <a:pt x="27" y="339"/>
                  </a:lnTo>
                  <a:lnTo>
                    <a:pt x="27" y="338"/>
                  </a:lnTo>
                  <a:lnTo>
                    <a:pt x="27" y="337"/>
                  </a:lnTo>
                  <a:lnTo>
                    <a:pt x="27" y="335"/>
                  </a:lnTo>
                  <a:lnTo>
                    <a:pt x="27" y="334"/>
                  </a:lnTo>
                  <a:lnTo>
                    <a:pt x="26" y="334"/>
                  </a:lnTo>
                  <a:lnTo>
                    <a:pt x="26" y="333"/>
                  </a:lnTo>
                  <a:lnTo>
                    <a:pt x="26" y="332"/>
                  </a:lnTo>
                  <a:lnTo>
                    <a:pt x="26" y="331"/>
                  </a:lnTo>
                  <a:lnTo>
                    <a:pt x="26" y="330"/>
                  </a:lnTo>
                  <a:lnTo>
                    <a:pt x="25" y="330"/>
                  </a:lnTo>
                  <a:lnTo>
                    <a:pt x="25" y="329"/>
                  </a:lnTo>
                  <a:lnTo>
                    <a:pt x="25" y="328"/>
                  </a:lnTo>
                  <a:lnTo>
                    <a:pt x="23" y="328"/>
                  </a:lnTo>
                  <a:lnTo>
                    <a:pt x="23" y="326"/>
                  </a:lnTo>
                  <a:lnTo>
                    <a:pt x="23" y="325"/>
                  </a:lnTo>
                  <a:lnTo>
                    <a:pt x="22" y="325"/>
                  </a:lnTo>
                  <a:lnTo>
                    <a:pt x="22" y="324"/>
                  </a:lnTo>
                  <a:lnTo>
                    <a:pt x="22" y="323"/>
                  </a:lnTo>
                  <a:lnTo>
                    <a:pt x="23" y="323"/>
                  </a:lnTo>
                  <a:lnTo>
                    <a:pt x="23" y="322"/>
                  </a:lnTo>
                  <a:lnTo>
                    <a:pt x="23" y="321"/>
                  </a:lnTo>
                  <a:lnTo>
                    <a:pt x="23" y="320"/>
                  </a:lnTo>
                  <a:lnTo>
                    <a:pt x="22" y="318"/>
                  </a:lnTo>
                  <a:lnTo>
                    <a:pt x="21" y="318"/>
                  </a:lnTo>
                  <a:lnTo>
                    <a:pt x="22" y="318"/>
                  </a:lnTo>
                  <a:lnTo>
                    <a:pt x="21" y="317"/>
                  </a:lnTo>
                  <a:lnTo>
                    <a:pt x="21" y="315"/>
                  </a:lnTo>
                  <a:lnTo>
                    <a:pt x="22" y="315"/>
                  </a:lnTo>
                  <a:lnTo>
                    <a:pt x="20" y="311"/>
                  </a:lnTo>
                  <a:lnTo>
                    <a:pt x="19" y="307"/>
                  </a:lnTo>
                  <a:lnTo>
                    <a:pt x="16" y="301"/>
                  </a:lnTo>
                  <a:lnTo>
                    <a:pt x="14" y="293"/>
                  </a:lnTo>
                  <a:lnTo>
                    <a:pt x="14" y="288"/>
                  </a:lnTo>
                  <a:lnTo>
                    <a:pt x="16" y="283"/>
                  </a:lnTo>
                  <a:lnTo>
                    <a:pt x="19" y="281"/>
                  </a:lnTo>
                  <a:lnTo>
                    <a:pt x="23" y="276"/>
                  </a:lnTo>
                  <a:lnTo>
                    <a:pt x="28" y="275"/>
                  </a:lnTo>
                  <a:lnTo>
                    <a:pt x="34" y="273"/>
                  </a:lnTo>
                  <a:lnTo>
                    <a:pt x="36" y="272"/>
                  </a:lnTo>
                  <a:lnTo>
                    <a:pt x="37" y="270"/>
                  </a:lnTo>
                  <a:lnTo>
                    <a:pt x="39" y="265"/>
                  </a:lnTo>
                  <a:lnTo>
                    <a:pt x="39" y="259"/>
                  </a:lnTo>
                  <a:lnTo>
                    <a:pt x="39" y="256"/>
                  </a:lnTo>
                  <a:lnTo>
                    <a:pt x="42" y="252"/>
                  </a:lnTo>
                  <a:lnTo>
                    <a:pt x="45" y="249"/>
                  </a:lnTo>
                  <a:lnTo>
                    <a:pt x="50" y="248"/>
                  </a:lnTo>
                  <a:lnTo>
                    <a:pt x="51" y="245"/>
                  </a:lnTo>
                  <a:lnTo>
                    <a:pt x="52" y="241"/>
                  </a:lnTo>
                  <a:lnTo>
                    <a:pt x="52" y="236"/>
                  </a:lnTo>
                  <a:lnTo>
                    <a:pt x="50" y="231"/>
                  </a:lnTo>
                  <a:lnTo>
                    <a:pt x="46" y="223"/>
                  </a:lnTo>
                  <a:lnTo>
                    <a:pt x="43" y="219"/>
                  </a:lnTo>
                  <a:lnTo>
                    <a:pt x="42" y="217"/>
                  </a:lnTo>
                  <a:lnTo>
                    <a:pt x="41" y="214"/>
                  </a:lnTo>
                  <a:lnTo>
                    <a:pt x="41" y="213"/>
                  </a:lnTo>
                  <a:lnTo>
                    <a:pt x="42" y="208"/>
                  </a:lnTo>
                  <a:lnTo>
                    <a:pt x="46" y="204"/>
                  </a:lnTo>
                  <a:lnTo>
                    <a:pt x="51" y="200"/>
                  </a:lnTo>
                  <a:lnTo>
                    <a:pt x="55" y="195"/>
                  </a:lnTo>
                  <a:lnTo>
                    <a:pt x="59" y="187"/>
                  </a:lnTo>
                  <a:lnTo>
                    <a:pt x="59" y="182"/>
                  </a:lnTo>
                  <a:lnTo>
                    <a:pt x="59" y="180"/>
                  </a:lnTo>
                  <a:lnTo>
                    <a:pt x="59" y="178"/>
                  </a:lnTo>
                  <a:lnTo>
                    <a:pt x="55" y="170"/>
                  </a:lnTo>
                  <a:lnTo>
                    <a:pt x="52" y="166"/>
                  </a:lnTo>
                  <a:lnTo>
                    <a:pt x="51" y="161"/>
                  </a:lnTo>
                  <a:lnTo>
                    <a:pt x="50" y="153"/>
                  </a:lnTo>
                  <a:lnTo>
                    <a:pt x="51" y="145"/>
                  </a:lnTo>
                  <a:lnTo>
                    <a:pt x="54" y="135"/>
                  </a:lnTo>
                  <a:lnTo>
                    <a:pt x="55" y="129"/>
                  </a:lnTo>
                  <a:lnTo>
                    <a:pt x="59" y="123"/>
                  </a:lnTo>
                  <a:lnTo>
                    <a:pt x="64" y="119"/>
                  </a:lnTo>
                  <a:lnTo>
                    <a:pt x="65" y="115"/>
                  </a:lnTo>
                  <a:lnTo>
                    <a:pt x="67" y="112"/>
                  </a:lnTo>
                  <a:lnTo>
                    <a:pt x="65" y="107"/>
                  </a:lnTo>
                  <a:lnTo>
                    <a:pt x="64" y="103"/>
                  </a:lnTo>
                  <a:lnTo>
                    <a:pt x="62" y="102"/>
                  </a:lnTo>
                  <a:lnTo>
                    <a:pt x="59" y="101"/>
                  </a:lnTo>
                  <a:lnTo>
                    <a:pt x="50" y="99"/>
                  </a:lnTo>
                  <a:lnTo>
                    <a:pt x="41" y="96"/>
                  </a:lnTo>
                  <a:lnTo>
                    <a:pt x="36" y="94"/>
                  </a:lnTo>
                  <a:lnTo>
                    <a:pt x="33" y="89"/>
                  </a:lnTo>
                  <a:lnTo>
                    <a:pt x="30" y="85"/>
                  </a:lnTo>
                  <a:lnTo>
                    <a:pt x="27" y="81"/>
                  </a:lnTo>
                  <a:lnTo>
                    <a:pt x="25" y="77"/>
                  </a:lnTo>
                  <a:lnTo>
                    <a:pt x="23" y="73"/>
                  </a:lnTo>
                  <a:lnTo>
                    <a:pt x="21" y="69"/>
                  </a:lnTo>
                  <a:lnTo>
                    <a:pt x="19" y="65"/>
                  </a:lnTo>
                  <a:lnTo>
                    <a:pt x="16" y="65"/>
                  </a:lnTo>
                  <a:lnTo>
                    <a:pt x="11" y="67"/>
                  </a:lnTo>
                  <a:lnTo>
                    <a:pt x="8" y="70"/>
                  </a:lnTo>
                  <a:lnTo>
                    <a:pt x="5" y="71"/>
                  </a:lnTo>
                  <a:lnTo>
                    <a:pt x="3" y="71"/>
                  </a:lnTo>
                  <a:lnTo>
                    <a:pt x="1" y="70"/>
                  </a:lnTo>
                  <a:lnTo>
                    <a:pt x="0" y="64"/>
                  </a:lnTo>
                  <a:lnTo>
                    <a:pt x="1" y="59"/>
                  </a:lnTo>
                  <a:lnTo>
                    <a:pt x="1" y="52"/>
                  </a:lnTo>
                  <a:lnTo>
                    <a:pt x="2" y="44"/>
                  </a:lnTo>
                  <a:lnTo>
                    <a:pt x="2" y="38"/>
                  </a:lnTo>
                  <a:lnTo>
                    <a:pt x="3" y="35"/>
                  </a:lnTo>
                  <a:lnTo>
                    <a:pt x="6" y="33"/>
                  </a:lnTo>
                  <a:lnTo>
                    <a:pt x="10" y="31"/>
                  </a:lnTo>
                  <a:lnTo>
                    <a:pt x="13" y="29"/>
                  </a:lnTo>
                  <a:lnTo>
                    <a:pt x="13" y="26"/>
                  </a:lnTo>
                  <a:lnTo>
                    <a:pt x="13" y="20"/>
                  </a:lnTo>
                  <a:lnTo>
                    <a:pt x="12" y="17"/>
                  </a:lnTo>
                  <a:lnTo>
                    <a:pt x="13" y="14"/>
                  </a:lnTo>
                  <a:lnTo>
                    <a:pt x="16" y="12"/>
                  </a:lnTo>
                  <a:lnTo>
                    <a:pt x="19" y="10"/>
                  </a:lnTo>
                  <a:lnTo>
                    <a:pt x="25" y="9"/>
                  </a:lnTo>
                  <a:lnTo>
                    <a:pt x="29" y="6"/>
                  </a:lnTo>
                  <a:lnTo>
                    <a:pt x="30" y="4"/>
                  </a:lnTo>
                  <a:lnTo>
                    <a:pt x="31" y="2"/>
                  </a:lnTo>
                  <a:lnTo>
                    <a:pt x="30" y="0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6" name="Freeform 63">
              <a:extLst>
                <a:ext uri="{FF2B5EF4-FFF2-40B4-BE49-F238E27FC236}">
                  <a16:creationId xmlns:a16="http://schemas.microsoft.com/office/drawing/2014/main" id="{9E83BCD7-E3C9-A132-5313-805A6F4397B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7825" y="3303588"/>
              <a:ext cx="271463" cy="368300"/>
            </a:xfrm>
            <a:custGeom>
              <a:avLst/>
              <a:gdLst>
                <a:gd name="T0" fmla="*/ 1 w 171"/>
                <a:gd name="T1" fmla="*/ 0 h 232"/>
                <a:gd name="T2" fmla="*/ 10 w 171"/>
                <a:gd name="T3" fmla="*/ 11 h 232"/>
                <a:gd name="T4" fmla="*/ 21 w 171"/>
                <a:gd name="T5" fmla="*/ 17 h 232"/>
                <a:gd name="T6" fmla="*/ 33 w 171"/>
                <a:gd name="T7" fmla="*/ 25 h 232"/>
                <a:gd name="T8" fmla="*/ 43 w 171"/>
                <a:gd name="T9" fmla="*/ 34 h 232"/>
                <a:gd name="T10" fmla="*/ 53 w 171"/>
                <a:gd name="T11" fmla="*/ 45 h 232"/>
                <a:gd name="T12" fmla="*/ 63 w 171"/>
                <a:gd name="T13" fmla="*/ 52 h 232"/>
                <a:gd name="T14" fmla="*/ 76 w 171"/>
                <a:gd name="T15" fmla="*/ 52 h 232"/>
                <a:gd name="T16" fmla="*/ 84 w 171"/>
                <a:gd name="T17" fmla="*/ 51 h 232"/>
                <a:gd name="T18" fmla="*/ 94 w 171"/>
                <a:gd name="T19" fmla="*/ 52 h 232"/>
                <a:gd name="T20" fmla="*/ 95 w 171"/>
                <a:gd name="T21" fmla="*/ 42 h 232"/>
                <a:gd name="T22" fmla="*/ 100 w 171"/>
                <a:gd name="T23" fmla="*/ 34 h 232"/>
                <a:gd name="T24" fmla="*/ 112 w 171"/>
                <a:gd name="T25" fmla="*/ 33 h 232"/>
                <a:gd name="T26" fmla="*/ 124 w 171"/>
                <a:gd name="T27" fmla="*/ 32 h 232"/>
                <a:gd name="T28" fmla="*/ 138 w 171"/>
                <a:gd name="T29" fmla="*/ 32 h 232"/>
                <a:gd name="T30" fmla="*/ 147 w 171"/>
                <a:gd name="T31" fmla="*/ 37 h 232"/>
                <a:gd name="T32" fmla="*/ 144 w 171"/>
                <a:gd name="T33" fmla="*/ 54 h 232"/>
                <a:gd name="T34" fmla="*/ 139 w 171"/>
                <a:gd name="T35" fmla="*/ 67 h 232"/>
                <a:gd name="T36" fmla="*/ 139 w 171"/>
                <a:gd name="T37" fmla="*/ 75 h 232"/>
                <a:gd name="T38" fmla="*/ 144 w 171"/>
                <a:gd name="T39" fmla="*/ 82 h 232"/>
                <a:gd name="T40" fmla="*/ 153 w 171"/>
                <a:gd name="T41" fmla="*/ 89 h 232"/>
                <a:gd name="T42" fmla="*/ 160 w 171"/>
                <a:gd name="T43" fmla="*/ 96 h 232"/>
                <a:gd name="T44" fmla="*/ 163 w 171"/>
                <a:gd name="T45" fmla="*/ 104 h 232"/>
                <a:gd name="T46" fmla="*/ 162 w 171"/>
                <a:gd name="T47" fmla="*/ 113 h 232"/>
                <a:gd name="T48" fmla="*/ 158 w 171"/>
                <a:gd name="T49" fmla="*/ 119 h 232"/>
                <a:gd name="T50" fmla="*/ 156 w 171"/>
                <a:gd name="T51" fmla="*/ 127 h 232"/>
                <a:gd name="T52" fmla="*/ 155 w 171"/>
                <a:gd name="T53" fmla="*/ 134 h 232"/>
                <a:gd name="T54" fmla="*/ 155 w 171"/>
                <a:gd name="T55" fmla="*/ 142 h 232"/>
                <a:gd name="T56" fmla="*/ 157 w 171"/>
                <a:gd name="T57" fmla="*/ 148 h 232"/>
                <a:gd name="T58" fmla="*/ 168 w 171"/>
                <a:gd name="T59" fmla="*/ 152 h 232"/>
                <a:gd name="T60" fmla="*/ 171 w 171"/>
                <a:gd name="T61" fmla="*/ 159 h 232"/>
                <a:gd name="T62" fmla="*/ 165 w 171"/>
                <a:gd name="T63" fmla="*/ 167 h 232"/>
                <a:gd name="T64" fmla="*/ 160 w 171"/>
                <a:gd name="T65" fmla="*/ 176 h 232"/>
                <a:gd name="T66" fmla="*/ 158 w 171"/>
                <a:gd name="T67" fmla="*/ 183 h 232"/>
                <a:gd name="T68" fmla="*/ 161 w 171"/>
                <a:gd name="T69" fmla="*/ 208 h 232"/>
                <a:gd name="T70" fmla="*/ 135 w 171"/>
                <a:gd name="T71" fmla="*/ 232 h 232"/>
                <a:gd name="T72" fmla="*/ 65 w 171"/>
                <a:gd name="T73" fmla="*/ 232 h 232"/>
                <a:gd name="T74" fmla="*/ 65 w 171"/>
                <a:gd name="T75" fmla="*/ 226 h 232"/>
                <a:gd name="T76" fmla="*/ 67 w 171"/>
                <a:gd name="T77" fmla="*/ 219 h 232"/>
                <a:gd name="T78" fmla="*/ 70 w 171"/>
                <a:gd name="T79" fmla="*/ 214 h 232"/>
                <a:gd name="T80" fmla="*/ 70 w 171"/>
                <a:gd name="T81" fmla="*/ 206 h 232"/>
                <a:gd name="T82" fmla="*/ 69 w 171"/>
                <a:gd name="T83" fmla="*/ 192 h 232"/>
                <a:gd name="T84" fmla="*/ 60 w 171"/>
                <a:gd name="T85" fmla="*/ 185 h 232"/>
                <a:gd name="T86" fmla="*/ 50 w 171"/>
                <a:gd name="T87" fmla="*/ 177 h 232"/>
                <a:gd name="T88" fmla="*/ 42 w 171"/>
                <a:gd name="T89" fmla="*/ 168 h 232"/>
                <a:gd name="T90" fmla="*/ 39 w 171"/>
                <a:gd name="T91" fmla="*/ 158 h 232"/>
                <a:gd name="T92" fmla="*/ 37 w 171"/>
                <a:gd name="T93" fmla="*/ 146 h 232"/>
                <a:gd name="T94" fmla="*/ 31 w 171"/>
                <a:gd name="T95" fmla="*/ 135 h 232"/>
                <a:gd name="T96" fmla="*/ 28 w 171"/>
                <a:gd name="T97" fmla="*/ 123 h 232"/>
                <a:gd name="T98" fmla="*/ 25 w 171"/>
                <a:gd name="T99" fmla="*/ 115 h 232"/>
                <a:gd name="T100" fmla="*/ 19 w 171"/>
                <a:gd name="T101" fmla="*/ 111 h 232"/>
                <a:gd name="T102" fmla="*/ 14 w 171"/>
                <a:gd name="T103" fmla="*/ 104 h 232"/>
                <a:gd name="T104" fmla="*/ 9 w 171"/>
                <a:gd name="T105" fmla="*/ 94 h 232"/>
                <a:gd name="T106" fmla="*/ 8 w 171"/>
                <a:gd name="T107" fmla="*/ 84 h 232"/>
                <a:gd name="T108" fmla="*/ 6 w 171"/>
                <a:gd name="T109" fmla="*/ 67 h 232"/>
                <a:gd name="T110" fmla="*/ 8 w 171"/>
                <a:gd name="T111" fmla="*/ 52 h 232"/>
                <a:gd name="T112" fmla="*/ 9 w 171"/>
                <a:gd name="T113" fmla="*/ 40 h 232"/>
                <a:gd name="T114" fmla="*/ 9 w 171"/>
                <a:gd name="T115" fmla="*/ 24 h 232"/>
                <a:gd name="T116" fmla="*/ 4 w 171"/>
                <a:gd name="T117" fmla="*/ 15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1" h="232">
                  <a:moveTo>
                    <a:pt x="1" y="7"/>
                  </a:moveTo>
                  <a:lnTo>
                    <a:pt x="1" y="6"/>
                  </a:lnTo>
                  <a:lnTo>
                    <a:pt x="1" y="5"/>
                  </a:lnTo>
                  <a:lnTo>
                    <a:pt x="1" y="4"/>
                  </a:lnTo>
                  <a:lnTo>
                    <a:pt x="1" y="3"/>
                  </a:lnTo>
                  <a:lnTo>
                    <a:pt x="0" y="1"/>
                  </a:lnTo>
                  <a:lnTo>
                    <a:pt x="1" y="0"/>
                  </a:lnTo>
                  <a:lnTo>
                    <a:pt x="4" y="5"/>
                  </a:lnTo>
                  <a:lnTo>
                    <a:pt x="4" y="6"/>
                  </a:lnTo>
                  <a:lnTo>
                    <a:pt x="5" y="7"/>
                  </a:lnTo>
                  <a:lnTo>
                    <a:pt x="6" y="7"/>
                  </a:lnTo>
                  <a:lnTo>
                    <a:pt x="6" y="8"/>
                  </a:lnTo>
                  <a:lnTo>
                    <a:pt x="8" y="8"/>
                  </a:lnTo>
                  <a:lnTo>
                    <a:pt x="10" y="11"/>
                  </a:lnTo>
                  <a:lnTo>
                    <a:pt x="11" y="11"/>
                  </a:lnTo>
                  <a:lnTo>
                    <a:pt x="12" y="11"/>
                  </a:lnTo>
                  <a:lnTo>
                    <a:pt x="14" y="13"/>
                  </a:lnTo>
                  <a:lnTo>
                    <a:pt x="17" y="15"/>
                  </a:lnTo>
                  <a:lnTo>
                    <a:pt x="19" y="16"/>
                  </a:lnTo>
                  <a:lnTo>
                    <a:pt x="20" y="16"/>
                  </a:lnTo>
                  <a:lnTo>
                    <a:pt x="21" y="17"/>
                  </a:lnTo>
                  <a:lnTo>
                    <a:pt x="24" y="20"/>
                  </a:lnTo>
                  <a:lnTo>
                    <a:pt x="25" y="20"/>
                  </a:lnTo>
                  <a:lnTo>
                    <a:pt x="25" y="21"/>
                  </a:lnTo>
                  <a:lnTo>
                    <a:pt x="28" y="22"/>
                  </a:lnTo>
                  <a:lnTo>
                    <a:pt x="30" y="24"/>
                  </a:lnTo>
                  <a:lnTo>
                    <a:pt x="31" y="24"/>
                  </a:lnTo>
                  <a:lnTo>
                    <a:pt x="33" y="25"/>
                  </a:lnTo>
                  <a:lnTo>
                    <a:pt x="33" y="26"/>
                  </a:lnTo>
                  <a:lnTo>
                    <a:pt x="34" y="26"/>
                  </a:lnTo>
                  <a:lnTo>
                    <a:pt x="34" y="28"/>
                  </a:lnTo>
                  <a:lnTo>
                    <a:pt x="35" y="28"/>
                  </a:lnTo>
                  <a:lnTo>
                    <a:pt x="37" y="30"/>
                  </a:lnTo>
                  <a:lnTo>
                    <a:pt x="41" y="33"/>
                  </a:lnTo>
                  <a:lnTo>
                    <a:pt x="43" y="34"/>
                  </a:lnTo>
                  <a:lnTo>
                    <a:pt x="43" y="35"/>
                  </a:lnTo>
                  <a:lnTo>
                    <a:pt x="44" y="35"/>
                  </a:lnTo>
                  <a:lnTo>
                    <a:pt x="44" y="37"/>
                  </a:lnTo>
                  <a:lnTo>
                    <a:pt x="47" y="39"/>
                  </a:lnTo>
                  <a:lnTo>
                    <a:pt x="48" y="41"/>
                  </a:lnTo>
                  <a:lnTo>
                    <a:pt x="51" y="43"/>
                  </a:lnTo>
                  <a:lnTo>
                    <a:pt x="53" y="45"/>
                  </a:lnTo>
                  <a:lnTo>
                    <a:pt x="55" y="47"/>
                  </a:lnTo>
                  <a:lnTo>
                    <a:pt x="58" y="49"/>
                  </a:lnTo>
                  <a:lnTo>
                    <a:pt x="59" y="50"/>
                  </a:lnTo>
                  <a:lnTo>
                    <a:pt x="60" y="50"/>
                  </a:lnTo>
                  <a:lnTo>
                    <a:pt x="62" y="51"/>
                  </a:lnTo>
                  <a:lnTo>
                    <a:pt x="62" y="52"/>
                  </a:lnTo>
                  <a:lnTo>
                    <a:pt x="63" y="52"/>
                  </a:lnTo>
                  <a:lnTo>
                    <a:pt x="64" y="52"/>
                  </a:lnTo>
                  <a:lnTo>
                    <a:pt x="65" y="52"/>
                  </a:lnTo>
                  <a:lnTo>
                    <a:pt x="68" y="52"/>
                  </a:lnTo>
                  <a:lnTo>
                    <a:pt x="70" y="52"/>
                  </a:lnTo>
                  <a:lnTo>
                    <a:pt x="71" y="52"/>
                  </a:lnTo>
                  <a:lnTo>
                    <a:pt x="75" y="52"/>
                  </a:lnTo>
                  <a:lnTo>
                    <a:pt x="76" y="52"/>
                  </a:lnTo>
                  <a:lnTo>
                    <a:pt x="77" y="52"/>
                  </a:lnTo>
                  <a:lnTo>
                    <a:pt x="78" y="52"/>
                  </a:lnTo>
                  <a:lnTo>
                    <a:pt x="79" y="52"/>
                  </a:lnTo>
                  <a:lnTo>
                    <a:pt x="80" y="51"/>
                  </a:lnTo>
                  <a:lnTo>
                    <a:pt x="81" y="51"/>
                  </a:lnTo>
                  <a:lnTo>
                    <a:pt x="82" y="51"/>
                  </a:lnTo>
                  <a:lnTo>
                    <a:pt x="84" y="51"/>
                  </a:lnTo>
                  <a:lnTo>
                    <a:pt x="85" y="51"/>
                  </a:lnTo>
                  <a:lnTo>
                    <a:pt x="87" y="51"/>
                  </a:lnTo>
                  <a:lnTo>
                    <a:pt x="88" y="51"/>
                  </a:lnTo>
                  <a:lnTo>
                    <a:pt x="90" y="51"/>
                  </a:lnTo>
                  <a:lnTo>
                    <a:pt x="92" y="51"/>
                  </a:lnTo>
                  <a:lnTo>
                    <a:pt x="93" y="51"/>
                  </a:lnTo>
                  <a:lnTo>
                    <a:pt x="94" y="52"/>
                  </a:lnTo>
                  <a:lnTo>
                    <a:pt x="95" y="52"/>
                  </a:lnTo>
                  <a:lnTo>
                    <a:pt x="95" y="51"/>
                  </a:lnTo>
                  <a:lnTo>
                    <a:pt x="95" y="50"/>
                  </a:lnTo>
                  <a:lnTo>
                    <a:pt x="95" y="47"/>
                  </a:lnTo>
                  <a:lnTo>
                    <a:pt x="95" y="45"/>
                  </a:lnTo>
                  <a:lnTo>
                    <a:pt x="95" y="43"/>
                  </a:lnTo>
                  <a:lnTo>
                    <a:pt x="95" y="42"/>
                  </a:lnTo>
                  <a:lnTo>
                    <a:pt x="95" y="41"/>
                  </a:lnTo>
                  <a:lnTo>
                    <a:pt x="96" y="40"/>
                  </a:lnTo>
                  <a:lnTo>
                    <a:pt x="96" y="38"/>
                  </a:lnTo>
                  <a:lnTo>
                    <a:pt x="97" y="37"/>
                  </a:lnTo>
                  <a:lnTo>
                    <a:pt x="97" y="35"/>
                  </a:lnTo>
                  <a:lnTo>
                    <a:pt x="98" y="35"/>
                  </a:lnTo>
                  <a:lnTo>
                    <a:pt x="100" y="34"/>
                  </a:lnTo>
                  <a:lnTo>
                    <a:pt x="101" y="34"/>
                  </a:lnTo>
                  <a:lnTo>
                    <a:pt x="102" y="33"/>
                  </a:lnTo>
                  <a:lnTo>
                    <a:pt x="104" y="33"/>
                  </a:lnTo>
                  <a:lnTo>
                    <a:pt x="106" y="33"/>
                  </a:lnTo>
                  <a:lnTo>
                    <a:pt x="109" y="33"/>
                  </a:lnTo>
                  <a:lnTo>
                    <a:pt x="111" y="33"/>
                  </a:lnTo>
                  <a:lnTo>
                    <a:pt x="112" y="33"/>
                  </a:lnTo>
                  <a:lnTo>
                    <a:pt x="113" y="33"/>
                  </a:lnTo>
                  <a:lnTo>
                    <a:pt x="117" y="33"/>
                  </a:lnTo>
                  <a:lnTo>
                    <a:pt x="118" y="33"/>
                  </a:lnTo>
                  <a:lnTo>
                    <a:pt x="119" y="32"/>
                  </a:lnTo>
                  <a:lnTo>
                    <a:pt x="120" y="32"/>
                  </a:lnTo>
                  <a:lnTo>
                    <a:pt x="122" y="32"/>
                  </a:lnTo>
                  <a:lnTo>
                    <a:pt x="124" y="32"/>
                  </a:lnTo>
                  <a:lnTo>
                    <a:pt x="127" y="32"/>
                  </a:lnTo>
                  <a:lnTo>
                    <a:pt x="129" y="32"/>
                  </a:lnTo>
                  <a:lnTo>
                    <a:pt x="130" y="32"/>
                  </a:lnTo>
                  <a:lnTo>
                    <a:pt x="132" y="32"/>
                  </a:lnTo>
                  <a:lnTo>
                    <a:pt x="134" y="32"/>
                  </a:lnTo>
                  <a:lnTo>
                    <a:pt x="136" y="32"/>
                  </a:lnTo>
                  <a:lnTo>
                    <a:pt x="138" y="32"/>
                  </a:lnTo>
                  <a:lnTo>
                    <a:pt x="139" y="32"/>
                  </a:lnTo>
                  <a:lnTo>
                    <a:pt x="144" y="32"/>
                  </a:lnTo>
                  <a:lnTo>
                    <a:pt x="145" y="32"/>
                  </a:lnTo>
                  <a:lnTo>
                    <a:pt x="146" y="32"/>
                  </a:lnTo>
                  <a:lnTo>
                    <a:pt x="147" y="31"/>
                  </a:lnTo>
                  <a:lnTo>
                    <a:pt x="147" y="33"/>
                  </a:lnTo>
                  <a:lnTo>
                    <a:pt x="147" y="37"/>
                  </a:lnTo>
                  <a:lnTo>
                    <a:pt x="146" y="39"/>
                  </a:lnTo>
                  <a:lnTo>
                    <a:pt x="146" y="41"/>
                  </a:lnTo>
                  <a:lnTo>
                    <a:pt x="146" y="42"/>
                  </a:lnTo>
                  <a:lnTo>
                    <a:pt x="145" y="45"/>
                  </a:lnTo>
                  <a:lnTo>
                    <a:pt x="145" y="48"/>
                  </a:lnTo>
                  <a:lnTo>
                    <a:pt x="144" y="51"/>
                  </a:lnTo>
                  <a:lnTo>
                    <a:pt x="144" y="54"/>
                  </a:lnTo>
                  <a:lnTo>
                    <a:pt x="143" y="56"/>
                  </a:lnTo>
                  <a:lnTo>
                    <a:pt x="143" y="57"/>
                  </a:lnTo>
                  <a:lnTo>
                    <a:pt x="141" y="59"/>
                  </a:lnTo>
                  <a:lnTo>
                    <a:pt x="141" y="62"/>
                  </a:lnTo>
                  <a:lnTo>
                    <a:pt x="140" y="65"/>
                  </a:lnTo>
                  <a:lnTo>
                    <a:pt x="140" y="66"/>
                  </a:lnTo>
                  <a:lnTo>
                    <a:pt x="139" y="67"/>
                  </a:lnTo>
                  <a:lnTo>
                    <a:pt x="139" y="68"/>
                  </a:lnTo>
                  <a:lnTo>
                    <a:pt x="139" y="69"/>
                  </a:lnTo>
                  <a:lnTo>
                    <a:pt x="138" y="71"/>
                  </a:lnTo>
                  <a:lnTo>
                    <a:pt x="138" y="72"/>
                  </a:lnTo>
                  <a:lnTo>
                    <a:pt x="138" y="73"/>
                  </a:lnTo>
                  <a:lnTo>
                    <a:pt x="138" y="74"/>
                  </a:lnTo>
                  <a:lnTo>
                    <a:pt x="139" y="75"/>
                  </a:lnTo>
                  <a:lnTo>
                    <a:pt x="139" y="76"/>
                  </a:lnTo>
                  <a:lnTo>
                    <a:pt x="139" y="77"/>
                  </a:lnTo>
                  <a:lnTo>
                    <a:pt x="140" y="79"/>
                  </a:lnTo>
                  <a:lnTo>
                    <a:pt x="141" y="80"/>
                  </a:lnTo>
                  <a:lnTo>
                    <a:pt x="141" y="81"/>
                  </a:lnTo>
                  <a:lnTo>
                    <a:pt x="143" y="81"/>
                  </a:lnTo>
                  <a:lnTo>
                    <a:pt x="144" y="82"/>
                  </a:lnTo>
                  <a:lnTo>
                    <a:pt x="146" y="83"/>
                  </a:lnTo>
                  <a:lnTo>
                    <a:pt x="147" y="84"/>
                  </a:lnTo>
                  <a:lnTo>
                    <a:pt x="148" y="85"/>
                  </a:lnTo>
                  <a:lnTo>
                    <a:pt x="149" y="85"/>
                  </a:lnTo>
                  <a:lnTo>
                    <a:pt x="151" y="87"/>
                  </a:lnTo>
                  <a:lnTo>
                    <a:pt x="152" y="88"/>
                  </a:lnTo>
                  <a:lnTo>
                    <a:pt x="153" y="89"/>
                  </a:lnTo>
                  <a:lnTo>
                    <a:pt x="153" y="91"/>
                  </a:lnTo>
                  <a:lnTo>
                    <a:pt x="154" y="91"/>
                  </a:lnTo>
                  <a:lnTo>
                    <a:pt x="154" y="92"/>
                  </a:lnTo>
                  <a:lnTo>
                    <a:pt x="155" y="92"/>
                  </a:lnTo>
                  <a:lnTo>
                    <a:pt x="156" y="93"/>
                  </a:lnTo>
                  <a:lnTo>
                    <a:pt x="157" y="94"/>
                  </a:lnTo>
                  <a:lnTo>
                    <a:pt x="160" y="96"/>
                  </a:lnTo>
                  <a:lnTo>
                    <a:pt x="161" y="97"/>
                  </a:lnTo>
                  <a:lnTo>
                    <a:pt x="162" y="98"/>
                  </a:lnTo>
                  <a:lnTo>
                    <a:pt x="162" y="99"/>
                  </a:lnTo>
                  <a:lnTo>
                    <a:pt x="163" y="100"/>
                  </a:lnTo>
                  <a:lnTo>
                    <a:pt x="163" y="101"/>
                  </a:lnTo>
                  <a:lnTo>
                    <a:pt x="163" y="102"/>
                  </a:lnTo>
                  <a:lnTo>
                    <a:pt x="163" y="104"/>
                  </a:lnTo>
                  <a:lnTo>
                    <a:pt x="163" y="105"/>
                  </a:lnTo>
                  <a:lnTo>
                    <a:pt x="163" y="106"/>
                  </a:lnTo>
                  <a:lnTo>
                    <a:pt x="163" y="107"/>
                  </a:lnTo>
                  <a:lnTo>
                    <a:pt x="162" y="109"/>
                  </a:lnTo>
                  <a:lnTo>
                    <a:pt x="162" y="110"/>
                  </a:lnTo>
                  <a:lnTo>
                    <a:pt x="162" y="111"/>
                  </a:lnTo>
                  <a:lnTo>
                    <a:pt x="162" y="113"/>
                  </a:lnTo>
                  <a:lnTo>
                    <a:pt x="162" y="114"/>
                  </a:lnTo>
                  <a:lnTo>
                    <a:pt x="161" y="114"/>
                  </a:lnTo>
                  <a:lnTo>
                    <a:pt x="161" y="115"/>
                  </a:lnTo>
                  <a:lnTo>
                    <a:pt x="161" y="116"/>
                  </a:lnTo>
                  <a:lnTo>
                    <a:pt x="160" y="117"/>
                  </a:lnTo>
                  <a:lnTo>
                    <a:pt x="160" y="118"/>
                  </a:lnTo>
                  <a:lnTo>
                    <a:pt x="158" y="119"/>
                  </a:lnTo>
                  <a:lnTo>
                    <a:pt x="157" y="121"/>
                  </a:lnTo>
                  <a:lnTo>
                    <a:pt x="157" y="122"/>
                  </a:lnTo>
                  <a:lnTo>
                    <a:pt x="157" y="123"/>
                  </a:lnTo>
                  <a:lnTo>
                    <a:pt x="156" y="124"/>
                  </a:lnTo>
                  <a:lnTo>
                    <a:pt x="156" y="125"/>
                  </a:lnTo>
                  <a:lnTo>
                    <a:pt x="156" y="126"/>
                  </a:lnTo>
                  <a:lnTo>
                    <a:pt x="156" y="127"/>
                  </a:lnTo>
                  <a:lnTo>
                    <a:pt x="155" y="127"/>
                  </a:lnTo>
                  <a:lnTo>
                    <a:pt x="155" y="128"/>
                  </a:lnTo>
                  <a:lnTo>
                    <a:pt x="155" y="130"/>
                  </a:lnTo>
                  <a:lnTo>
                    <a:pt x="155" y="131"/>
                  </a:lnTo>
                  <a:lnTo>
                    <a:pt x="155" y="132"/>
                  </a:lnTo>
                  <a:lnTo>
                    <a:pt x="155" y="133"/>
                  </a:lnTo>
                  <a:lnTo>
                    <a:pt x="155" y="134"/>
                  </a:lnTo>
                  <a:lnTo>
                    <a:pt x="155" y="135"/>
                  </a:lnTo>
                  <a:lnTo>
                    <a:pt x="155" y="136"/>
                  </a:lnTo>
                  <a:lnTo>
                    <a:pt x="155" y="138"/>
                  </a:lnTo>
                  <a:lnTo>
                    <a:pt x="155" y="139"/>
                  </a:lnTo>
                  <a:lnTo>
                    <a:pt x="155" y="140"/>
                  </a:lnTo>
                  <a:lnTo>
                    <a:pt x="155" y="141"/>
                  </a:lnTo>
                  <a:lnTo>
                    <a:pt x="155" y="142"/>
                  </a:lnTo>
                  <a:lnTo>
                    <a:pt x="155" y="143"/>
                  </a:lnTo>
                  <a:lnTo>
                    <a:pt x="155" y="144"/>
                  </a:lnTo>
                  <a:lnTo>
                    <a:pt x="155" y="146"/>
                  </a:lnTo>
                  <a:lnTo>
                    <a:pt x="156" y="146"/>
                  </a:lnTo>
                  <a:lnTo>
                    <a:pt x="156" y="147"/>
                  </a:lnTo>
                  <a:lnTo>
                    <a:pt x="157" y="147"/>
                  </a:lnTo>
                  <a:lnTo>
                    <a:pt x="157" y="148"/>
                  </a:lnTo>
                  <a:lnTo>
                    <a:pt x="158" y="148"/>
                  </a:lnTo>
                  <a:lnTo>
                    <a:pt x="160" y="149"/>
                  </a:lnTo>
                  <a:lnTo>
                    <a:pt x="161" y="149"/>
                  </a:lnTo>
                  <a:lnTo>
                    <a:pt x="163" y="150"/>
                  </a:lnTo>
                  <a:lnTo>
                    <a:pt x="164" y="151"/>
                  </a:lnTo>
                  <a:lnTo>
                    <a:pt x="166" y="151"/>
                  </a:lnTo>
                  <a:lnTo>
                    <a:pt x="168" y="152"/>
                  </a:lnTo>
                  <a:lnTo>
                    <a:pt x="169" y="153"/>
                  </a:lnTo>
                  <a:lnTo>
                    <a:pt x="170" y="155"/>
                  </a:lnTo>
                  <a:lnTo>
                    <a:pt x="170" y="156"/>
                  </a:lnTo>
                  <a:lnTo>
                    <a:pt x="170" y="157"/>
                  </a:lnTo>
                  <a:lnTo>
                    <a:pt x="171" y="157"/>
                  </a:lnTo>
                  <a:lnTo>
                    <a:pt x="171" y="158"/>
                  </a:lnTo>
                  <a:lnTo>
                    <a:pt x="171" y="159"/>
                  </a:lnTo>
                  <a:lnTo>
                    <a:pt x="170" y="160"/>
                  </a:lnTo>
                  <a:lnTo>
                    <a:pt x="170" y="161"/>
                  </a:lnTo>
                  <a:lnTo>
                    <a:pt x="170" y="163"/>
                  </a:lnTo>
                  <a:lnTo>
                    <a:pt x="169" y="164"/>
                  </a:lnTo>
                  <a:lnTo>
                    <a:pt x="168" y="165"/>
                  </a:lnTo>
                  <a:lnTo>
                    <a:pt x="166" y="166"/>
                  </a:lnTo>
                  <a:lnTo>
                    <a:pt x="165" y="167"/>
                  </a:lnTo>
                  <a:lnTo>
                    <a:pt x="164" y="168"/>
                  </a:lnTo>
                  <a:lnTo>
                    <a:pt x="163" y="169"/>
                  </a:lnTo>
                  <a:lnTo>
                    <a:pt x="162" y="170"/>
                  </a:lnTo>
                  <a:lnTo>
                    <a:pt x="162" y="173"/>
                  </a:lnTo>
                  <a:lnTo>
                    <a:pt x="161" y="174"/>
                  </a:lnTo>
                  <a:lnTo>
                    <a:pt x="161" y="175"/>
                  </a:lnTo>
                  <a:lnTo>
                    <a:pt x="160" y="176"/>
                  </a:lnTo>
                  <a:lnTo>
                    <a:pt x="160" y="177"/>
                  </a:lnTo>
                  <a:lnTo>
                    <a:pt x="160" y="178"/>
                  </a:lnTo>
                  <a:lnTo>
                    <a:pt x="158" y="178"/>
                  </a:lnTo>
                  <a:lnTo>
                    <a:pt x="158" y="180"/>
                  </a:lnTo>
                  <a:lnTo>
                    <a:pt x="158" y="181"/>
                  </a:lnTo>
                  <a:lnTo>
                    <a:pt x="158" y="182"/>
                  </a:lnTo>
                  <a:lnTo>
                    <a:pt x="158" y="183"/>
                  </a:lnTo>
                  <a:lnTo>
                    <a:pt x="158" y="184"/>
                  </a:lnTo>
                  <a:lnTo>
                    <a:pt x="158" y="185"/>
                  </a:lnTo>
                  <a:lnTo>
                    <a:pt x="160" y="193"/>
                  </a:lnTo>
                  <a:lnTo>
                    <a:pt x="160" y="194"/>
                  </a:lnTo>
                  <a:lnTo>
                    <a:pt x="160" y="195"/>
                  </a:lnTo>
                  <a:lnTo>
                    <a:pt x="161" y="207"/>
                  </a:lnTo>
                  <a:lnTo>
                    <a:pt x="161" y="208"/>
                  </a:lnTo>
                  <a:lnTo>
                    <a:pt x="161" y="214"/>
                  </a:lnTo>
                  <a:lnTo>
                    <a:pt x="162" y="219"/>
                  </a:lnTo>
                  <a:lnTo>
                    <a:pt x="162" y="220"/>
                  </a:lnTo>
                  <a:lnTo>
                    <a:pt x="163" y="227"/>
                  </a:lnTo>
                  <a:lnTo>
                    <a:pt x="163" y="229"/>
                  </a:lnTo>
                  <a:lnTo>
                    <a:pt x="163" y="232"/>
                  </a:lnTo>
                  <a:lnTo>
                    <a:pt x="135" y="232"/>
                  </a:lnTo>
                  <a:lnTo>
                    <a:pt x="121" y="232"/>
                  </a:lnTo>
                  <a:lnTo>
                    <a:pt x="119" y="232"/>
                  </a:lnTo>
                  <a:lnTo>
                    <a:pt x="86" y="232"/>
                  </a:lnTo>
                  <a:lnTo>
                    <a:pt x="78" y="232"/>
                  </a:lnTo>
                  <a:lnTo>
                    <a:pt x="75" y="232"/>
                  </a:lnTo>
                  <a:lnTo>
                    <a:pt x="67" y="232"/>
                  </a:lnTo>
                  <a:lnTo>
                    <a:pt x="65" y="232"/>
                  </a:lnTo>
                  <a:lnTo>
                    <a:pt x="64" y="232"/>
                  </a:lnTo>
                  <a:lnTo>
                    <a:pt x="63" y="232"/>
                  </a:lnTo>
                  <a:lnTo>
                    <a:pt x="62" y="228"/>
                  </a:lnTo>
                  <a:lnTo>
                    <a:pt x="64" y="228"/>
                  </a:lnTo>
                  <a:lnTo>
                    <a:pt x="64" y="227"/>
                  </a:lnTo>
                  <a:lnTo>
                    <a:pt x="64" y="226"/>
                  </a:lnTo>
                  <a:lnTo>
                    <a:pt x="65" y="226"/>
                  </a:lnTo>
                  <a:lnTo>
                    <a:pt x="65" y="225"/>
                  </a:lnTo>
                  <a:lnTo>
                    <a:pt x="65" y="224"/>
                  </a:lnTo>
                  <a:lnTo>
                    <a:pt x="65" y="223"/>
                  </a:lnTo>
                  <a:lnTo>
                    <a:pt x="65" y="222"/>
                  </a:lnTo>
                  <a:lnTo>
                    <a:pt x="67" y="222"/>
                  </a:lnTo>
                  <a:lnTo>
                    <a:pt x="67" y="220"/>
                  </a:lnTo>
                  <a:lnTo>
                    <a:pt x="67" y="219"/>
                  </a:lnTo>
                  <a:lnTo>
                    <a:pt x="68" y="218"/>
                  </a:lnTo>
                  <a:lnTo>
                    <a:pt x="68" y="217"/>
                  </a:lnTo>
                  <a:lnTo>
                    <a:pt x="69" y="217"/>
                  </a:lnTo>
                  <a:lnTo>
                    <a:pt x="69" y="216"/>
                  </a:lnTo>
                  <a:lnTo>
                    <a:pt x="69" y="215"/>
                  </a:lnTo>
                  <a:lnTo>
                    <a:pt x="70" y="215"/>
                  </a:lnTo>
                  <a:lnTo>
                    <a:pt x="70" y="214"/>
                  </a:lnTo>
                  <a:lnTo>
                    <a:pt x="71" y="214"/>
                  </a:lnTo>
                  <a:lnTo>
                    <a:pt x="71" y="212"/>
                  </a:lnTo>
                  <a:lnTo>
                    <a:pt x="70" y="211"/>
                  </a:lnTo>
                  <a:lnTo>
                    <a:pt x="70" y="209"/>
                  </a:lnTo>
                  <a:lnTo>
                    <a:pt x="70" y="208"/>
                  </a:lnTo>
                  <a:lnTo>
                    <a:pt x="70" y="207"/>
                  </a:lnTo>
                  <a:lnTo>
                    <a:pt x="70" y="206"/>
                  </a:lnTo>
                  <a:lnTo>
                    <a:pt x="70" y="203"/>
                  </a:lnTo>
                  <a:lnTo>
                    <a:pt x="70" y="202"/>
                  </a:lnTo>
                  <a:lnTo>
                    <a:pt x="70" y="201"/>
                  </a:lnTo>
                  <a:lnTo>
                    <a:pt x="69" y="198"/>
                  </a:lnTo>
                  <a:lnTo>
                    <a:pt x="69" y="194"/>
                  </a:lnTo>
                  <a:lnTo>
                    <a:pt x="69" y="193"/>
                  </a:lnTo>
                  <a:lnTo>
                    <a:pt x="69" y="192"/>
                  </a:lnTo>
                  <a:lnTo>
                    <a:pt x="68" y="192"/>
                  </a:lnTo>
                  <a:lnTo>
                    <a:pt x="68" y="191"/>
                  </a:lnTo>
                  <a:lnTo>
                    <a:pt x="67" y="190"/>
                  </a:lnTo>
                  <a:lnTo>
                    <a:pt x="65" y="189"/>
                  </a:lnTo>
                  <a:lnTo>
                    <a:pt x="62" y="186"/>
                  </a:lnTo>
                  <a:lnTo>
                    <a:pt x="61" y="185"/>
                  </a:lnTo>
                  <a:lnTo>
                    <a:pt x="60" y="185"/>
                  </a:lnTo>
                  <a:lnTo>
                    <a:pt x="59" y="183"/>
                  </a:lnTo>
                  <a:lnTo>
                    <a:pt x="56" y="182"/>
                  </a:lnTo>
                  <a:lnTo>
                    <a:pt x="54" y="181"/>
                  </a:lnTo>
                  <a:lnTo>
                    <a:pt x="53" y="180"/>
                  </a:lnTo>
                  <a:lnTo>
                    <a:pt x="51" y="178"/>
                  </a:lnTo>
                  <a:lnTo>
                    <a:pt x="50" y="178"/>
                  </a:lnTo>
                  <a:lnTo>
                    <a:pt x="50" y="177"/>
                  </a:lnTo>
                  <a:lnTo>
                    <a:pt x="47" y="176"/>
                  </a:lnTo>
                  <a:lnTo>
                    <a:pt x="46" y="175"/>
                  </a:lnTo>
                  <a:lnTo>
                    <a:pt x="44" y="173"/>
                  </a:lnTo>
                  <a:lnTo>
                    <a:pt x="44" y="172"/>
                  </a:lnTo>
                  <a:lnTo>
                    <a:pt x="43" y="169"/>
                  </a:lnTo>
                  <a:lnTo>
                    <a:pt x="42" y="169"/>
                  </a:lnTo>
                  <a:lnTo>
                    <a:pt x="42" y="168"/>
                  </a:lnTo>
                  <a:lnTo>
                    <a:pt x="41" y="166"/>
                  </a:lnTo>
                  <a:lnTo>
                    <a:pt x="41" y="165"/>
                  </a:lnTo>
                  <a:lnTo>
                    <a:pt x="39" y="164"/>
                  </a:lnTo>
                  <a:lnTo>
                    <a:pt x="39" y="163"/>
                  </a:lnTo>
                  <a:lnTo>
                    <a:pt x="39" y="160"/>
                  </a:lnTo>
                  <a:lnTo>
                    <a:pt x="39" y="159"/>
                  </a:lnTo>
                  <a:lnTo>
                    <a:pt x="39" y="158"/>
                  </a:lnTo>
                  <a:lnTo>
                    <a:pt x="39" y="155"/>
                  </a:lnTo>
                  <a:lnTo>
                    <a:pt x="39" y="152"/>
                  </a:lnTo>
                  <a:lnTo>
                    <a:pt x="38" y="150"/>
                  </a:lnTo>
                  <a:lnTo>
                    <a:pt x="38" y="149"/>
                  </a:lnTo>
                  <a:lnTo>
                    <a:pt x="38" y="148"/>
                  </a:lnTo>
                  <a:lnTo>
                    <a:pt x="38" y="147"/>
                  </a:lnTo>
                  <a:lnTo>
                    <a:pt x="37" y="146"/>
                  </a:lnTo>
                  <a:lnTo>
                    <a:pt x="37" y="144"/>
                  </a:lnTo>
                  <a:lnTo>
                    <a:pt x="34" y="140"/>
                  </a:lnTo>
                  <a:lnTo>
                    <a:pt x="34" y="139"/>
                  </a:lnTo>
                  <a:lnTo>
                    <a:pt x="34" y="138"/>
                  </a:lnTo>
                  <a:lnTo>
                    <a:pt x="33" y="136"/>
                  </a:lnTo>
                  <a:lnTo>
                    <a:pt x="33" y="135"/>
                  </a:lnTo>
                  <a:lnTo>
                    <a:pt x="31" y="135"/>
                  </a:lnTo>
                  <a:lnTo>
                    <a:pt x="31" y="134"/>
                  </a:lnTo>
                  <a:lnTo>
                    <a:pt x="31" y="132"/>
                  </a:lnTo>
                  <a:lnTo>
                    <a:pt x="30" y="130"/>
                  </a:lnTo>
                  <a:lnTo>
                    <a:pt x="30" y="128"/>
                  </a:lnTo>
                  <a:lnTo>
                    <a:pt x="29" y="126"/>
                  </a:lnTo>
                  <a:lnTo>
                    <a:pt x="29" y="125"/>
                  </a:lnTo>
                  <a:lnTo>
                    <a:pt x="28" y="123"/>
                  </a:lnTo>
                  <a:lnTo>
                    <a:pt x="28" y="122"/>
                  </a:lnTo>
                  <a:lnTo>
                    <a:pt x="27" y="121"/>
                  </a:lnTo>
                  <a:lnTo>
                    <a:pt x="27" y="117"/>
                  </a:lnTo>
                  <a:lnTo>
                    <a:pt x="26" y="117"/>
                  </a:lnTo>
                  <a:lnTo>
                    <a:pt x="26" y="116"/>
                  </a:lnTo>
                  <a:lnTo>
                    <a:pt x="26" y="115"/>
                  </a:lnTo>
                  <a:lnTo>
                    <a:pt x="25" y="115"/>
                  </a:lnTo>
                  <a:lnTo>
                    <a:pt x="24" y="115"/>
                  </a:lnTo>
                  <a:lnTo>
                    <a:pt x="22" y="114"/>
                  </a:lnTo>
                  <a:lnTo>
                    <a:pt x="21" y="114"/>
                  </a:lnTo>
                  <a:lnTo>
                    <a:pt x="20" y="114"/>
                  </a:lnTo>
                  <a:lnTo>
                    <a:pt x="20" y="113"/>
                  </a:lnTo>
                  <a:lnTo>
                    <a:pt x="19" y="113"/>
                  </a:lnTo>
                  <a:lnTo>
                    <a:pt x="19" y="111"/>
                  </a:lnTo>
                  <a:lnTo>
                    <a:pt x="18" y="110"/>
                  </a:lnTo>
                  <a:lnTo>
                    <a:pt x="17" y="109"/>
                  </a:lnTo>
                  <a:lnTo>
                    <a:pt x="17" y="108"/>
                  </a:lnTo>
                  <a:lnTo>
                    <a:pt x="16" y="107"/>
                  </a:lnTo>
                  <a:lnTo>
                    <a:pt x="16" y="106"/>
                  </a:lnTo>
                  <a:lnTo>
                    <a:pt x="14" y="105"/>
                  </a:lnTo>
                  <a:lnTo>
                    <a:pt x="14" y="104"/>
                  </a:lnTo>
                  <a:lnTo>
                    <a:pt x="13" y="102"/>
                  </a:lnTo>
                  <a:lnTo>
                    <a:pt x="13" y="101"/>
                  </a:lnTo>
                  <a:lnTo>
                    <a:pt x="12" y="99"/>
                  </a:lnTo>
                  <a:lnTo>
                    <a:pt x="11" y="98"/>
                  </a:lnTo>
                  <a:lnTo>
                    <a:pt x="10" y="97"/>
                  </a:lnTo>
                  <a:lnTo>
                    <a:pt x="9" y="96"/>
                  </a:lnTo>
                  <a:lnTo>
                    <a:pt x="9" y="94"/>
                  </a:lnTo>
                  <a:lnTo>
                    <a:pt x="9" y="93"/>
                  </a:lnTo>
                  <a:lnTo>
                    <a:pt x="8" y="93"/>
                  </a:lnTo>
                  <a:lnTo>
                    <a:pt x="8" y="92"/>
                  </a:lnTo>
                  <a:lnTo>
                    <a:pt x="8" y="91"/>
                  </a:lnTo>
                  <a:lnTo>
                    <a:pt x="8" y="90"/>
                  </a:lnTo>
                  <a:lnTo>
                    <a:pt x="8" y="88"/>
                  </a:lnTo>
                  <a:lnTo>
                    <a:pt x="8" y="84"/>
                  </a:lnTo>
                  <a:lnTo>
                    <a:pt x="8" y="79"/>
                  </a:lnTo>
                  <a:lnTo>
                    <a:pt x="6" y="75"/>
                  </a:lnTo>
                  <a:lnTo>
                    <a:pt x="6" y="73"/>
                  </a:lnTo>
                  <a:lnTo>
                    <a:pt x="6" y="72"/>
                  </a:lnTo>
                  <a:lnTo>
                    <a:pt x="6" y="69"/>
                  </a:lnTo>
                  <a:lnTo>
                    <a:pt x="6" y="68"/>
                  </a:lnTo>
                  <a:lnTo>
                    <a:pt x="6" y="67"/>
                  </a:lnTo>
                  <a:lnTo>
                    <a:pt x="8" y="66"/>
                  </a:lnTo>
                  <a:lnTo>
                    <a:pt x="8" y="65"/>
                  </a:lnTo>
                  <a:lnTo>
                    <a:pt x="8" y="59"/>
                  </a:lnTo>
                  <a:lnTo>
                    <a:pt x="8" y="58"/>
                  </a:lnTo>
                  <a:lnTo>
                    <a:pt x="8" y="56"/>
                  </a:lnTo>
                  <a:lnTo>
                    <a:pt x="8" y="55"/>
                  </a:lnTo>
                  <a:lnTo>
                    <a:pt x="8" y="52"/>
                  </a:lnTo>
                  <a:lnTo>
                    <a:pt x="8" y="51"/>
                  </a:lnTo>
                  <a:lnTo>
                    <a:pt x="8" y="50"/>
                  </a:lnTo>
                  <a:lnTo>
                    <a:pt x="9" y="47"/>
                  </a:lnTo>
                  <a:lnTo>
                    <a:pt x="9" y="45"/>
                  </a:lnTo>
                  <a:lnTo>
                    <a:pt x="9" y="42"/>
                  </a:lnTo>
                  <a:lnTo>
                    <a:pt x="9" y="41"/>
                  </a:lnTo>
                  <a:lnTo>
                    <a:pt x="9" y="40"/>
                  </a:lnTo>
                  <a:lnTo>
                    <a:pt x="9" y="37"/>
                  </a:lnTo>
                  <a:lnTo>
                    <a:pt x="9" y="34"/>
                  </a:lnTo>
                  <a:lnTo>
                    <a:pt x="9" y="33"/>
                  </a:lnTo>
                  <a:lnTo>
                    <a:pt x="9" y="31"/>
                  </a:lnTo>
                  <a:lnTo>
                    <a:pt x="9" y="28"/>
                  </a:lnTo>
                  <a:lnTo>
                    <a:pt x="9" y="26"/>
                  </a:lnTo>
                  <a:lnTo>
                    <a:pt x="9" y="24"/>
                  </a:lnTo>
                  <a:lnTo>
                    <a:pt x="9" y="23"/>
                  </a:lnTo>
                  <a:lnTo>
                    <a:pt x="8" y="22"/>
                  </a:lnTo>
                  <a:lnTo>
                    <a:pt x="8" y="21"/>
                  </a:lnTo>
                  <a:lnTo>
                    <a:pt x="8" y="20"/>
                  </a:lnTo>
                  <a:lnTo>
                    <a:pt x="6" y="18"/>
                  </a:lnTo>
                  <a:lnTo>
                    <a:pt x="6" y="17"/>
                  </a:lnTo>
                  <a:lnTo>
                    <a:pt x="4" y="15"/>
                  </a:lnTo>
                  <a:lnTo>
                    <a:pt x="4" y="14"/>
                  </a:lnTo>
                  <a:lnTo>
                    <a:pt x="1" y="8"/>
                  </a:lnTo>
                  <a:lnTo>
                    <a:pt x="1" y="7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7" name="Freeform 65">
              <a:extLst>
                <a:ext uri="{FF2B5EF4-FFF2-40B4-BE49-F238E27FC236}">
                  <a16:creationId xmlns:a16="http://schemas.microsoft.com/office/drawing/2014/main" id="{9459EA2F-EEBD-B6D8-6189-4DA0C07D949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2300" y="3370263"/>
              <a:ext cx="582613" cy="520700"/>
            </a:xfrm>
            <a:custGeom>
              <a:avLst/>
              <a:gdLst>
                <a:gd name="T0" fmla="*/ 8 w 367"/>
                <a:gd name="T1" fmla="*/ 202 h 328"/>
                <a:gd name="T2" fmla="*/ 22 w 367"/>
                <a:gd name="T3" fmla="*/ 176 h 328"/>
                <a:gd name="T4" fmla="*/ 49 w 367"/>
                <a:gd name="T5" fmla="*/ 173 h 328"/>
                <a:gd name="T6" fmla="*/ 67 w 367"/>
                <a:gd name="T7" fmla="*/ 164 h 328"/>
                <a:gd name="T8" fmla="*/ 63 w 367"/>
                <a:gd name="T9" fmla="*/ 136 h 328"/>
                <a:gd name="T10" fmla="*/ 55 w 367"/>
                <a:gd name="T11" fmla="*/ 109 h 328"/>
                <a:gd name="T12" fmla="*/ 46 w 367"/>
                <a:gd name="T13" fmla="*/ 75 h 328"/>
                <a:gd name="T14" fmla="*/ 52 w 367"/>
                <a:gd name="T15" fmla="*/ 59 h 328"/>
                <a:gd name="T16" fmla="*/ 72 w 367"/>
                <a:gd name="T17" fmla="*/ 48 h 328"/>
                <a:gd name="T18" fmla="*/ 91 w 367"/>
                <a:gd name="T19" fmla="*/ 33 h 328"/>
                <a:gd name="T20" fmla="*/ 101 w 367"/>
                <a:gd name="T21" fmla="*/ 18 h 328"/>
                <a:gd name="T22" fmla="*/ 106 w 367"/>
                <a:gd name="T23" fmla="*/ 1 h 328"/>
                <a:gd name="T24" fmla="*/ 128 w 367"/>
                <a:gd name="T25" fmla="*/ 0 h 328"/>
                <a:gd name="T26" fmla="*/ 153 w 367"/>
                <a:gd name="T27" fmla="*/ 5 h 328"/>
                <a:gd name="T28" fmla="*/ 164 w 367"/>
                <a:gd name="T29" fmla="*/ 9 h 328"/>
                <a:gd name="T30" fmla="*/ 153 w 367"/>
                <a:gd name="T31" fmla="*/ 21 h 328"/>
                <a:gd name="T32" fmla="*/ 156 w 367"/>
                <a:gd name="T33" fmla="*/ 32 h 328"/>
                <a:gd name="T34" fmla="*/ 160 w 367"/>
                <a:gd name="T35" fmla="*/ 43 h 328"/>
                <a:gd name="T36" fmla="*/ 157 w 367"/>
                <a:gd name="T37" fmla="*/ 51 h 328"/>
                <a:gd name="T38" fmla="*/ 169 w 367"/>
                <a:gd name="T39" fmla="*/ 51 h 328"/>
                <a:gd name="T40" fmla="*/ 183 w 367"/>
                <a:gd name="T41" fmla="*/ 47 h 328"/>
                <a:gd name="T42" fmla="*/ 193 w 367"/>
                <a:gd name="T43" fmla="*/ 39 h 328"/>
                <a:gd name="T44" fmla="*/ 204 w 367"/>
                <a:gd name="T45" fmla="*/ 42 h 328"/>
                <a:gd name="T46" fmla="*/ 217 w 367"/>
                <a:gd name="T47" fmla="*/ 41 h 328"/>
                <a:gd name="T48" fmla="*/ 227 w 367"/>
                <a:gd name="T49" fmla="*/ 34 h 328"/>
                <a:gd name="T50" fmla="*/ 241 w 367"/>
                <a:gd name="T51" fmla="*/ 31 h 328"/>
                <a:gd name="T52" fmla="*/ 254 w 367"/>
                <a:gd name="T53" fmla="*/ 34 h 328"/>
                <a:gd name="T54" fmla="*/ 266 w 367"/>
                <a:gd name="T55" fmla="*/ 37 h 328"/>
                <a:gd name="T56" fmla="*/ 277 w 367"/>
                <a:gd name="T57" fmla="*/ 45 h 328"/>
                <a:gd name="T58" fmla="*/ 283 w 367"/>
                <a:gd name="T59" fmla="*/ 52 h 328"/>
                <a:gd name="T60" fmla="*/ 287 w 367"/>
                <a:gd name="T61" fmla="*/ 66 h 328"/>
                <a:gd name="T62" fmla="*/ 292 w 367"/>
                <a:gd name="T63" fmla="*/ 80 h 328"/>
                <a:gd name="T64" fmla="*/ 291 w 367"/>
                <a:gd name="T65" fmla="*/ 94 h 328"/>
                <a:gd name="T66" fmla="*/ 293 w 367"/>
                <a:gd name="T67" fmla="*/ 108 h 328"/>
                <a:gd name="T68" fmla="*/ 296 w 367"/>
                <a:gd name="T69" fmla="*/ 122 h 328"/>
                <a:gd name="T70" fmla="*/ 309 w 367"/>
                <a:gd name="T71" fmla="*/ 128 h 328"/>
                <a:gd name="T72" fmla="*/ 318 w 367"/>
                <a:gd name="T73" fmla="*/ 139 h 328"/>
                <a:gd name="T74" fmla="*/ 322 w 367"/>
                <a:gd name="T75" fmla="*/ 157 h 328"/>
                <a:gd name="T76" fmla="*/ 334 w 367"/>
                <a:gd name="T77" fmla="*/ 168 h 328"/>
                <a:gd name="T78" fmla="*/ 346 w 367"/>
                <a:gd name="T79" fmla="*/ 169 h 328"/>
                <a:gd name="T80" fmla="*/ 356 w 367"/>
                <a:gd name="T81" fmla="*/ 164 h 328"/>
                <a:gd name="T82" fmla="*/ 356 w 367"/>
                <a:gd name="T83" fmla="*/ 195 h 328"/>
                <a:gd name="T84" fmla="*/ 339 w 367"/>
                <a:gd name="T85" fmla="*/ 209 h 328"/>
                <a:gd name="T86" fmla="*/ 319 w 367"/>
                <a:gd name="T87" fmla="*/ 216 h 328"/>
                <a:gd name="T88" fmla="*/ 294 w 367"/>
                <a:gd name="T89" fmla="*/ 211 h 328"/>
                <a:gd name="T90" fmla="*/ 266 w 367"/>
                <a:gd name="T91" fmla="*/ 217 h 328"/>
                <a:gd name="T92" fmla="*/ 245 w 367"/>
                <a:gd name="T93" fmla="*/ 232 h 328"/>
                <a:gd name="T94" fmla="*/ 232 w 367"/>
                <a:gd name="T95" fmla="*/ 246 h 328"/>
                <a:gd name="T96" fmla="*/ 210 w 367"/>
                <a:gd name="T97" fmla="*/ 253 h 328"/>
                <a:gd name="T98" fmla="*/ 181 w 367"/>
                <a:gd name="T99" fmla="*/ 263 h 328"/>
                <a:gd name="T100" fmla="*/ 169 w 367"/>
                <a:gd name="T101" fmla="*/ 283 h 328"/>
                <a:gd name="T102" fmla="*/ 150 w 367"/>
                <a:gd name="T103" fmla="*/ 299 h 328"/>
                <a:gd name="T104" fmla="*/ 125 w 367"/>
                <a:gd name="T105" fmla="*/ 304 h 328"/>
                <a:gd name="T106" fmla="*/ 98 w 367"/>
                <a:gd name="T107" fmla="*/ 317 h 328"/>
                <a:gd name="T108" fmla="*/ 76 w 367"/>
                <a:gd name="T109" fmla="*/ 327 h 328"/>
                <a:gd name="T110" fmla="*/ 41 w 367"/>
                <a:gd name="T111" fmla="*/ 327 h 328"/>
                <a:gd name="T112" fmla="*/ 20 w 367"/>
                <a:gd name="T113" fmla="*/ 316 h 328"/>
                <a:gd name="T114" fmla="*/ 23 w 367"/>
                <a:gd name="T115" fmla="*/ 288 h 328"/>
                <a:gd name="T116" fmla="*/ 11 w 367"/>
                <a:gd name="T117" fmla="*/ 254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7" h="328">
                  <a:moveTo>
                    <a:pt x="0" y="224"/>
                  </a:moveTo>
                  <a:lnTo>
                    <a:pt x="0" y="223"/>
                  </a:lnTo>
                  <a:lnTo>
                    <a:pt x="0" y="221"/>
                  </a:lnTo>
                  <a:lnTo>
                    <a:pt x="1" y="221"/>
                  </a:lnTo>
                  <a:lnTo>
                    <a:pt x="1" y="220"/>
                  </a:lnTo>
                  <a:lnTo>
                    <a:pt x="1" y="219"/>
                  </a:lnTo>
                  <a:lnTo>
                    <a:pt x="3" y="219"/>
                  </a:lnTo>
                  <a:lnTo>
                    <a:pt x="3" y="218"/>
                  </a:lnTo>
                  <a:lnTo>
                    <a:pt x="3" y="217"/>
                  </a:lnTo>
                  <a:lnTo>
                    <a:pt x="5" y="207"/>
                  </a:lnTo>
                  <a:lnTo>
                    <a:pt x="5" y="206"/>
                  </a:lnTo>
                  <a:lnTo>
                    <a:pt x="5" y="204"/>
                  </a:lnTo>
                  <a:lnTo>
                    <a:pt x="6" y="204"/>
                  </a:lnTo>
                  <a:lnTo>
                    <a:pt x="6" y="203"/>
                  </a:lnTo>
                  <a:lnTo>
                    <a:pt x="8" y="202"/>
                  </a:lnTo>
                  <a:lnTo>
                    <a:pt x="9" y="201"/>
                  </a:lnTo>
                  <a:lnTo>
                    <a:pt x="11" y="200"/>
                  </a:lnTo>
                  <a:lnTo>
                    <a:pt x="13" y="199"/>
                  </a:lnTo>
                  <a:lnTo>
                    <a:pt x="15" y="198"/>
                  </a:lnTo>
                  <a:lnTo>
                    <a:pt x="16" y="197"/>
                  </a:lnTo>
                  <a:lnTo>
                    <a:pt x="16" y="195"/>
                  </a:lnTo>
                  <a:lnTo>
                    <a:pt x="17" y="195"/>
                  </a:lnTo>
                  <a:lnTo>
                    <a:pt x="17" y="194"/>
                  </a:lnTo>
                  <a:lnTo>
                    <a:pt x="17" y="192"/>
                  </a:lnTo>
                  <a:lnTo>
                    <a:pt x="18" y="191"/>
                  </a:lnTo>
                  <a:lnTo>
                    <a:pt x="18" y="189"/>
                  </a:lnTo>
                  <a:lnTo>
                    <a:pt x="20" y="185"/>
                  </a:lnTo>
                  <a:lnTo>
                    <a:pt x="21" y="180"/>
                  </a:lnTo>
                  <a:lnTo>
                    <a:pt x="22" y="178"/>
                  </a:lnTo>
                  <a:lnTo>
                    <a:pt x="22" y="176"/>
                  </a:lnTo>
                  <a:lnTo>
                    <a:pt x="22" y="175"/>
                  </a:lnTo>
                  <a:lnTo>
                    <a:pt x="23" y="175"/>
                  </a:lnTo>
                  <a:lnTo>
                    <a:pt x="23" y="174"/>
                  </a:lnTo>
                  <a:lnTo>
                    <a:pt x="24" y="174"/>
                  </a:lnTo>
                  <a:lnTo>
                    <a:pt x="29" y="173"/>
                  </a:lnTo>
                  <a:lnTo>
                    <a:pt x="33" y="172"/>
                  </a:lnTo>
                  <a:lnTo>
                    <a:pt x="34" y="172"/>
                  </a:lnTo>
                  <a:lnTo>
                    <a:pt x="35" y="172"/>
                  </a:lnTo>
                  <a:lnTo>
                    <a:pt x="39" y="172"/>
                  </a:lnTo>
                  <a:lnTo>
                    <a:pt x="41" y="172"/>
                  </a:lnTo>
                  <a:lnTo>
                    <a:pt x="43" y="173"/>
                  </a:lnTo>
                  <a:lnTo>
                    <a:pt x="46" y="173"/>
                  </a:lnTo>
                  <a:lnTo>
                    <a:pt x="47" y="173"/>
                  </a:lnTo>
                  <a:lnTo>
                    <a:pt x="48" y="173"/>
                  </a:lnTo>
                  <a:lnTo>
                    <a:pt x="49" y="173"/>
                  </a:lnTo>
                  <a:lnTo>
                    <a:pt x="50" y="173"/>
                  </a:lnTo>
                  <a:lnTo>
                    <a:pt x="58" y="175"/>
                  </a:lnTo>
                  <a:lnTo>
                    <a:pt x="58" y="174"/>
                  </a:lnTo>
                  <a:lnTo>
                    <a:pt x="58" y="173"/>
                  </a:lnTo>
                  <a:lnTo>
                    <a:pt x="58" y="172"/>
                  </a:lnTo>
                  <a:lnTo>
                    <a:pt x="59" y="172"/>
                  </a:lnTo>
                  <a:lnTo>
                    <a:pt x="59" y="170"/>
                  </a:lnTo>
                  <a:lnTo>
                    <a:pt x="60" y="170"/>
                  </a:lnTo>
                  <a:lnTo>
                    <a:pt x="62" y="170"/>
                  </a:lnTo>
                  <a:lnTo>
                    <a:pt x="63" y="169"/>
                  </a:lnTo>
                  <a:lnTo>
                    <a:pt x="64" y="169"/>
                  </a:lnTo>
                  <a:lnTo>
                    <a:pt x="65" y="168"/>
                  </a:lnTo>
                  <a:lnTo>
                    <a:pt x="65" y="167"/>
                  </a:lnTo>
                  <a:lnTo>
                    <a:pt x="66" y="167"/>
                  </a:lnTo>
                  <a:lnTo>
                    <a:pt x="67" y="164"/>
                  </a:lnTo>
                  <a:lnTo>
                    <a:pt x="67" y="161"/>
                  </a:lnTo>
                  <a:lnTo>
                    <a:pt x="72" y="151"/>
                  </a:lnTo>
                  <a:lnTo>
                    <a:pt x="73" y="150"/>
                  </a:lnTo>
                  <a:lnTo>
                    <a:pt x="73" y="149"/>
                  </a:lnTo>
                  <a:lnTo>
                    <a:pt x="74" y="147"/>
                  </a:lnTo>
                  <a:lnTo>
                    <a:pt x="74" y="145"/>
                  </a:lnTo>
                  <a:lnTo>
                    <a:pt x="74" y="144"/>
                  </a:lnTo>
                  <a:lnTo>
                    <a:pt x="73" y="144"/>
                  </a:lnTo>
                  <a:lnTo>
                    <a:pt x="72" y="143"/>
                  </a:lnTo>
                  <a:lnTo>
                    <a:pt x="69" y="142"/>
                  </a:lnTo>
                  <a:lnTo>
                    <a:pt x="69" y="141"/>
                  </a:lnTo>
                  <a:lnTo>
                    <a:pt x="66" y="140"/>
                  </a:lnTo>
                  <a:lnTo>
                    <a:pt x="65" y="139"/>
                  </a:lnTo>
                  <a:lnTo>
                    <a:pt x="64" y="138"/>
                  </a:lnTo>
                  <a:lnTo>
                    <a:pt x="63" y="136"/>
                  </a:lnTo>
                  <a:lnTo>
                    <a:pt x="63" y="135"/>
                  </a:lnTo>
                  <a:lnTo>
                    <a:pt x="62" y="133"/>
                  </a:lnTo>
                  <a:lnTo>
                    <a:pt x="62" y="132"/>
                  </a:lnTo>
                  <a:lnTo>
                    <a:pt x="60" y="128"/>
                  </a:lnTo>
                  <a:lnTo>
                    <a:pt x="59" y="128"/>
                  </a:lnTo>
                  <a:lnTo>
                    <a:pt x="59" y="125"/>
                  </a:lnTo>
                  <a:lnTo>
                    <a:pt x="58" y="124"/>
                  </a:lnTo>
                  <a:lnTo>
                    <a:pt x="58" y="122"/>
                  </a:lnTo>
                  <a:lnTo>
                    <a:pt x="58" y="121"/>
                  </a:lnTo>
                  <a:lnTo>
                    <a:pt x="57" y="121"/>
                  </a:lnTo>
                  <a:lnTo>
                    <a:pt x="57" y="119"/>
                  </a:lnTo>
                  <a:lnTo>
                    <a:pt x="56" y="117"/>
                  </a:lnTo>
                  <a:lnTo>
                    <a:pt x="56" y="116"/>
                  </a:lnTo>
                  <a:lnTo>
                    <a:pt x="56" y="115"/>
                  </a:lnTo>
                  <a:lnTo>
                    <a:pt x="55" y="109"/>
                  </a:lnTo>
                  <a:lnTo>
                    <a:pt x="55" y="108"/>
                  </a:lnTo>
                  <a:lnTo>
                    <a:pt x="54" y="107"/>
                  </a:lnTo>
                  <a:lnTo>
                    <a:pt x="50" y="101"/>
                  </a:lnTo>
                  <a:lnTo>
                    <a:pt x="49" y="99"/>
                  </a:lnTo>
                  <a:lnTo>
                    <a:pt x="49" y="98"/>
                  </a:lnTo>
                  <a:lnTo>
                    <a:pt x="49" y="97"/>
                  </a:lnTo>
                  <a:lnTo>
                    <a:pt x="49" y="96"/>
                  </a:lnTo>
                  <a:lnTo>
                    <a:pt x="49" y="91"/>
                  </a:lnTo>
                  <a:lnTo>
                    <a:pt x="49" y="89"/>
                  </a:lnTo>
                  <a:lnTo>
                    <a:pt x="50" y="86"/>
                  </a:lnTo>
                  <a:lnTo>
                    <a:pt x="49" y="85"/>
                  </a:lnTo>
                  <a:lnTo>
                    <a:pt x="49" y="84"/>
                  </a:lnTo>
                  <a:lnTo>
                    <a:pt x="48" y="82"/>
                  </a:lnTo>
                  <a:lnTo>
                    <a:pt x="48" y="81"/>
                  </a:lnTo>
                  <a:lnTo>
                    <a:pt x="46" y="75"/>
                  </a:lnTo>
                  <a:lnTo>
                    <a:pt x="46" y="74"/>
                  </a:lnTo>
                  <a:lnTo>
                    <a:pt x="45" y="71"/>
                  </a:lnTo>
                  <a:lnTo>
                    <a:pt x="45" y="68"/>
                  </a:lnTo>
                  <a:lnTo>
                    <a:pt x="45" y="67"/>
                  </a:lnTo>
                  <a:lnTo>
                    <a:pt x="45" y="66"/>
                  </a:lnTo>
                  <a:lnTo>
                    <a:pt x="45" y="65"/>
                  </a:lnTo>
                  <a:lnTo>
                    <a:pt x="46" y="65"/>
                  </a:lnTo>
                  <a:lnTo>
                    <a:pt x="46" y="64"/>
                  </a:lnTo>
                  <a:lnTo>
                    <a:pt x="47" y="63"/>
                  </a:lnTo>
                  <a:lnTo>
                    <a:pt x="48" y="62"/>
                  </a:lnTo>
                  <a:lnTo>
                    <a:pt x="48" y="60"/>
                  </a:lnTo>
                  <a:lnTo>
                    <a:pt x="48" y="59"/>
                  </a:lnTo>
                  <a:lnTo>
                    <a:pt x="49" y="59"/>
                  </a:lnTo>
                  <a:lnTo>
                    <a:pt x="50" y="59"/>
                  </a:lnTo>
                  <a:lnTo>
                    <a:pt x="52" y="59"/>
                  </a:lnTo>
                  <a:lnTo>
                    <a:pt x="54" y="59"/>
                  </a:lnTo>
                  <a:lnTo>
                    <a:pt x="57" y="59"/>
                  </a:lnTo>
                  <a:lnTo>
                    <a:pt x="59" y="59"/>
                  </a:lnTo>
                  <a:lnTo>
                    <a:pt x="60" y="59"/>
                  </a:lnTo>
                  <a:lnTo>
                    <a:pt x="62" y="59"/>
                  </a:lnTo>
                  <a:lnTo>
                    <a:pt x="63" y="58"/>
                  </a:lnTo>
                  <a:lnTo>
                    <a:pt x="64" y="57"/>
                  </a:lnTo>
                  <a:lnTo>
                    <a:pt x="65" y="56"/>
                  </a:lnTo>
                  <a:lnTo>
                    <a:pt x="66" y="56"/>
                  </a:lnTo>
                  <a:lnTo>
                    <a:pt x="66" y="55"/>
                  </a:lnTo>
                  <a:lnTo>
                    <a:pt x="67" y="54"/>
                  </a:lnTo>
                  <a:lnTo>
                    <a:pt x="68" y="51"/>
                  </a:lnTo>
                  <a:lnTo>
                    <a:pt x="69" y="50"/>
                  </a:lnTo>
                  <a:lnTo>
                    <a:pt x="71" y="49"/>
                  </a:lnTo>
                  <a:lnTo>
                    <a:pt x="72" y="48"/>
                  </a:lnTo>
                  <a:lnTo>
                    <a:pt x="73" y="47"/>
                  </a:lnTo>
                  <a:lnTo>
                    <a:pt x="74" y="45"/>
                  </a:lnTo>
                  <a:lnTo>
                    <a:pt x="75" y="43"/>
                  </a:lnTo>
                  <a:lnTo>
                    <a:pt x="76" y="42"/>
                  </a:lnTo>
                  <a:lnTo>
                    <a:pt x="76" y="41"/>
                  </a:lnTo>
                  <a:lnTo>
                    <a:pt x="77" y="40"/>
                  </a:lnTo>
                  <a:lnTo>
                    <a:pt x="79" y="39"/>
                  </a:lnTo>
                  <a:lnTo>
                    <a:pt x="80" y="38"/>
                  </a:lnTo>
                  <a:lnTo>
                    <a:pt x="81" y="38"/>
                  </a:lnTo>
                  <a:lnTo>
                    <a:pt x="82" y="37"/>
                  </a:lnTo>
                  <a:lnTo>
                    <a:pt x="83" y="37"/>
                  </a:lnTo>
                  <a:lnTo>
                    <a:pt x="85" y="35"/>
                  </a:lnTo>
                  <a:lnTo>
                    <a:pt x="87" y="35"/>
                  </a:lnTo>
                  <a:lnTo>
                    <a:pt x="89" y="34"/>
                  </a:lnTo>
                  <a:lnTo>
                    <a:pt x="91" y="33"/>
                  </a:lnTo>
                  <a:lnTo>
                    <a:pt x="92" y="33"/>
                  </a:lnTo>
                  <a:lnTo>
                    <a:pt x="92" y="32"/>
                  </a:lnTo>
                  <a:lnTo>
                    <a:pt x="92" y="31"/>
                  </a:lnTo>
                  <a:lnTo>
                    <a:pt x="92" y="30"/>
                  </a:lnTo>
                  <a:lnTo>
                    <a:pt x="93" y="29"/>
                  </a:lnTo>
                  <a:lnTo>
                    <a:pt x="94" y="26"/>
                  </a:lnTo>
                  <a:lnTo>
                    <a:pt x="94" y="24"/>
                  </a:lnTo>
                  <a:lnTo>
                    <a:pt x="96" y="23"/>
                  </a:lnTo>
                  <a:lnTo>
                    <a:pt x="97" y="22"/>
                  </a:lnTo>
                  <a:lnTo>
                    <a:pt x="98" y="22"/>
                  </a:lnTo>
                  <a:lnTo>
                    <a:pt x="99" y="22"/>
                  </a:lnTo>
                  <a:lnTo>
                    <a:pt x="99" y="21"/>
                  </a:lnTo>
                  <a:lnTo>
                    <a:pt x="100" y="21"/>
                  </a:lnTo>
                  <a:lnTo>
                    <a:pt x="100" y="20"/>
                  </a:lnTo>
                  <a:lnTo>
                    <a:pt x="101" y="18"/>
                  </a:lnTo>
                  <a:lnTo>
                    <a:pt x="101" y="16"/>
                  </a:lnTo>
                  <a:lnTo>
                    <a:pt x="101" y="15"/>
                  </a:lnTo>
                  <a:lnTo>
                    <a:pt x="102" y="14"/>
                  </a:lnTo>
                  <a:lnTo>
                    <a:pt x="102" y="13"/>
                  </a:lnTo>
                  <a:lnTo>
                    <a:pt x="102" y="8"/>
                  </a:lnTo>
                  <a:lnTo>
                    <a:pt x="102" y="7"/>
                  </a:lnTo>
                  <a:lnTo>
                    <a:pt x="102" y="6"/>
                  </a:lnTo>
                  <a:lnTo>
                    <a:pt x="102" y="5"/>
                  </a:lnTo>
                  <a:lnTo>
                    <a:pt x="102" y="4"/>
                  </a:lnTo>
                  <a:lnTo>
                    <a:pt x="102" y="3"/>
                  </a:lnTo>
                  <a:lnTo>
                    <a:pt x="102" y="1"/>
                  </a:lnTo>
                  <a:lnTo>
                    <a:pt x="104" y="1"/>
                  </a:lnTo>
                  <a:lnTo>
                    <a:pt x="104" y="0"/>
                  </a:lnTo>
                  <a:lnTo>
                    <a:pt x="105" y="0"/>
                  </a:lnTo>
                  <a:lnTo>
                    <a:pt x="106" y="1"/>
                  </a:lnTo>
                  <a:lnTo>
                    <a:pt x="107" y="1"/>
                  </a:lnTo>
                  <a:lnTo>
                    <a:pt x="108" y="3"/>
                  </a:lnTo>
                  <a:lnTo>
                    <a:pt x="109" y="3"/>
                  </a:lnTo>
                  <a:lnTo>
                    <a:pt x="110" y="3"/>
                  </a:lnTo>
                  <a:lnTo>
                    <a:pt x="113" y="3"/>
                  </a:lnTo>
                  <a:lnTo>
                    <a:pt x="114" y="3"/>
                  </a:lnTo>
                  <a:lnTo>
                    <a:pt x="115" y="3"/>
                  </a:lnTo>
                  <a:lnTo>
                    <a:pt x="115" y="1"/>
                  </a:lnTo>
                  <a:lnTo>
                    <a:pt x="116" y="1"/>
                  </a:lnTo>
                  <a:lnTo>
                    <a:pt x="117" y="1"/>
                  </a:lnTo>
                  <a:lnTo>
                    <a:pt x="118" y="1"/>
                  </a:lnTo>
                  <a:lnTo>
                    <a:pt x="124" y="1"/>
                  </a:lnTo>
                  <a:lnTo>
                    <a:pt x="125" y="1"/>
                  </a:lnTo>
                  <a:lnTo>
                    <a:pt x="126" y="0"/>
                  </a:lnTo>
                  <a:lnTo>
                    <a:pt x="128" y="0"/>
                  </a:lnTo>
                  <a:lnTo>
                    <a:pt x="130" y="0"/>
                  </a:lnTo>
                  <a:lnTo>
                    <a:pt x="131" y="0"/>
                  </a:lnTo>
                  <a:lnTo>
                    <a:pt x="132" y="0"/>
                  </a:lnTo>
                  <a:lnTo>
                    <a:pt x="134" y="0"/>
                  </a:lnTo>
                  <a:lnTo>
                    <a:pt x="135" y="0"/>
                  </a:lnTo>
                  <a:lnTo>
                    <a:pt x="138" y="0"/>
                  </a:lnTo>
                  <a:lnTo>
                    <a:pt x="139" y="0"/>
                  </a:lnTo>
                  <a:lnTo>
                    <a:pt x="140" y="0"/>
                  </a:lnTo>
                  <a:lnTo>
                    <a:pt x="142" y="1"/>
                  </a:lnTo>
                  <a:lnTo>
                    <a:pt x="148" y="3"/>
                  </a:lnTo>
                  <a:lnTo>
                    <a:pt x="150" y="4"/>
                  </a:lnTo>
                  <a:lnTo>
                    <a:pt x="151" y="4"/>
                  </a:lnTo>
                  <a:lnTo>
                    <a:pt x="151" y="5"/>
                  </a:lnTo>
                  <a:lnTo>
                    <a:pt x="152" y="5"/>
                  </a:lnTo>
                  <a:lnTo>
                    <a:pt x="153" y="5"/>
                  </a:lnTo>
                  <a:lnTo>
                    <a:pt x="155" y="5"/>
                  </a:lnTo>
                  <a:lnTo>
                    <a:pt x="156" y="5"/>
                  </a:lnTo>
                  <a:lnTo>
                    <a:pt x="156" y="6"/>
                  </a:lnTo>
                  <a:lnTo>
                    <a:pt x="157" y="6"/>
                  </a:lnTo>
                  <a:lnTo>
                    <a:pt x="158" y="6"/>
                  </a:lnTo>
                  <a:lnTo>
                    <a:pt x="159" y="6"/>
                  </a:lnTo>
                  <a:lnTo>
                    <a:pt x="160" y="6"/>
                  </a:lnTo>
                  <a:lnTo>
                    <a:pt x="161" y="6"/>
                  </a:lnTo>
                  <a:lnTo>
                    <a:pt x="161" y="7"/>
                  </a:lnTo>
                  <a:lnTo>
                    <a:pt x="163" y="7"/>
                  </a:lnTo>
                  <a:lnTo>
                    <a:pt x="163" y="6"/>
                  </a:lnTo>
                  <a:lnTo>
                    <a:pt x="164" y="6"/>
                  </a:lnTo>
                  <a:lnTo>
                    <a:pt x="164" y="7"/>
                  </a:lnTo>
                  <a:lnTo>
                    <a:pt x="164" y="8"/>
                  </a:lnTo>
                  <a:lnTo>
                    <a:pt x="164" y="9"/>
                  </a:lnTo>
                  <a:lnTo>
                    <a:pt x="164" y="10"/>
                  </a:lnTo>
                  <a:lnTo>
                    <a:pt x="163" y="12"/>
                  </a:lnTo>
                  <a:lnTo>
                    <a:pt x="163" y="13"/>
                  </a:lnTo>
                  <a:lnTo>
                    <a:pt x="163" y="14"/>
                  </a:lnTo>
                  <a:lnTo>
                    <a:pt x="161" y="14"/>
                  </a:lnTo>
                  <a:lnTo>
                    <a:pt x="160" y="14"/>
                  </a:lnTo>
                  <a:lnTo>
                    <a:pt x="160" y="15"/>
                  </a:lnTo>
                  <a:lnTo>
                    <a:pt x="159" y="15"/>
                  </a:lnTo>
                  <a:lnTo>
                    <a:pt x="158" y="15"/>
                  </a:lnTo>
                  <a:lnTo>
                    <a:pt x="158" y="16"/>
                  </a:lnTo>
                  <a:lnTo>
                    <a:pt x="157" y="16"/>
                  </a:lnTo>
                  <a:lnTo>
                    <a:pt x="156" y="17"/>
                  </a:lnTo>
                  <a:lnTo>
                    <a:pt x="155" y="18"/>
                  </a:lnTo>
                  <a:lnTo>
                    <a:pt x="153" y="20"/>
                  </a:lnTo>
                  <a:lnTo>
                    <a:pt x="153" y="21"/>
                  </a:lnTo>
                  <a:lnTo>
                    <a:pt x="152" y="21"/>
                  </a:lnTo>
                  <a:lnTo>
                    <a:pt x="152" y="22"/>
                  </a:lnTo>
                  <a:lnTo>
                    <a:pt x="153" y="22"/>
                  </a:lnTo>
                  <a:lnTo>
                    <a:pt x="152" y="23"/>
                  </a:lnTo>
                  <a:lnTo>
                    <a:pt x="153" y="24"/>
                  </a:lnTo>
                  <a:lnTo>
                    <a:pt x="152" y="24"/>
                  </a:lnTo>
                  <a:lnTo>
                    <a:pt x="152" y="25"/>
                  </a:lnTo>
                  <a:lnTo>
                    <a:pt x="152" y="26"/>
                  </a:lnTo>
                  <a:lnTo>
                    <a:pt x="152" y="27"/>
                  </a:lnTo>
                  <a:lnTo>
                    <a:pt x="153" y="27"/>
                  </a:lnTo>
                  <a:lnTo>
                    <a:pt x="155" y="29"/>
                  </a:lnTo>
                  <a:lnTo>
                    <a:pt x="156" y="29"/>
                  </a:lnTo>
                  <a:lnTo>
                    <a:pt x="157" y="30"/>
                  </a:lnTo>
                  <a:lnTo>
                    <a:pt x="157" y="31"/>
                  </a:lnTo>
                  <a:lnTo>
                    <a:pt x="156" y="32"/>
                  </a:lnTo>
                  <a:lnTo>
                    <a:pt x="156" y="33"/>
                  </a:lnTo>
                  <a:lnTo>
                    <a:pt x="157" y="33"/>
                  </a:lnTo>
                  <a:lnTo>
                    <a:pt x="157" y="34"/>
                  </a:lnTo>
                  <a:lnTo>
                    <a:pt x="158" y="34"/>
                  </a:lnTo>
                  <a:lnTo>
                    <a:pt x="158" y="35"/>
                  </a:lnTo>
                  <a:lnTo>
                    <a:pt x="159" y="37"/>
                  </a:lnTo>
                  <a:lnTo>
                    <a:pt x="159" y="38"/>
                  </a:lnTo>
                  <a:lnTo>
                    <a:pt x="160" y="39"/>
                  </a:lnTo>
                  <a:lnTo>
                    <a:pt x="160" y="40"/>
                  </a:lnTo>
                  <a:lnTo>
                    <a:pt x="159" y="40"/>
                  </a:lnTo>
                  <a:lnTo>
                    <a:pt x="158" y="41"/>
                  </a:lnTo>
                  <a:lnTo>
                    <a:pt x="159" y="41"/>
                  </a:lnTo>
                  <a:lnTo>
                    <a:pt x="159" y="42"/>
                  </a:lnTo>
                  <a:lnTo>
                    <a:pt x="160" y="42"/>
                  </a:lnTo>
                  <a:lnTo>
                    <a:pt x="160" y="43"/>
                  </a:lnTo>
                  <a:lnTo>
                    <a:pt x="161" y="45"/>
                  </a:lnTo>
                  <a:lnTo>
                    <a:pt x="161" y="46"/>
                  </a:lnTo>
                  <a:lnTo>
                    <a:pt x="160" y="46"/>
                  </a:lnTo>
                  <a:lnTo>
                    <a:pt x="160" y="45"/>
                  </a:lnTo>
                  <a:lnTo>
                    <a:pt x="159" y="45"/>
                  </a:lnTo>
                  <a:lnTo>
                    <a:pt x="158" y="45"/>
                  </a:lnTo>
                  <a:lnTo>
                    <a:pt x="158" y="46"/>
                  </a:lnTo>
                  <a:lnTo>
                    <a:pt x="157" y="46"/>
                  </a:lnTo>
                  <a:lnTo>
                    <a:pt x="157" y="47"/>
                  </a:lnTo>
                  <a:lnTo>
                    <a:pt x="157" y="48"/>
                  </a:lnTo>
                  <a:lnTo>
                    <a:pt x="157" y="49"/>
                  </a:lnTo>
                  <a:lnTo>
                    <a:pt x="156" y="49"/>
                  </a:lnTo>
                  <a:lnTo>
                    <a:pt x="156" y="50"/>
                  </a:lnTo>
                  <a:lnTo>
                    <a:pt x="156" y="51"/>
                  </a:lnTo>
                  <a:lnTo>
                    <a:pt x="157" y="51"/>
                  </a:lnTo>
                  <a:lnTo>
                    <a:pt x="158" y="51"/>
                  </a:lnTo>
                  <a:lnTo>
                    <a:pt x="159" y="51"/>
                  </a:lnTo>
                  <a:lnTo>
                    <a:pt x="159" y="52"/>
                  </a:lnTo>
                  <a:lnTo>
                    <a:pt x="159" y="54"/>
                  </a:lnTo>
                  <a:lnTo>
                    <a:pt x="160" y="54"/>
                  </a:lnTo>
                  <a:lnTo>
                    <a:pt x="161" y="54"/>
                  </a:lnTo>
                  <a:lnTo>
                    <a:pt x="161" y="52"/>
                  </a:lnTo>
                  <a:lnTo>
                    <a:pt x="163" y="52"/>
                  </a:lnTo>
                  <a:lnTo>
                    <a:pt x="163" y="51"/>
                  </a:lnTo>
                  <a:lnTo>
                    <a:pt x="164" y="51"/>
                  </a:lnTo>
                  <a:lnTo>
                    <a:pt x="165" y="51"/>
                  </a:lnTo>
                  <a:lnTo>
                    <a:pt x="166" y="51"/>
                  </a:lnTo>
                  <a:lnTo>
                    <a:pt x="167" y="51"/>
                  </a:lnTo>
                  <a:lnTo>
                    <a:pt x="168" y="51"/>
                  </a:lnTo>
                  <a:lnTo>
                    <a:pt x="169" y="51"/>
                  </a:lnTo>
                  <a:lnTo>
                    <a:pt x="170" y="51"/>
                  </a:lnTo>
                  <a:lnTo>
                    <a:pt x="172" y="51"/>
                  </a:lnTo>
                  <a:lnTo>
                    <a:pt x="173" y="51"/>
                  </a:lnTo>
                  <a:lnTo>
                    <a:pt x="174" y="51"/>
                  </a:lnTo>
                  <a:lnTo>
                    <a:pt x="175" y="51"/>
                  </a:lnTo>
                  <a:lnTo>
                    <a:pt x="175" y="52"/>
                  </a:lnTo>
                  <a:lnTo>
                    <a:pt x="176" y="52"/>
                  </a:lnTo>
                  <a:lnTo>
                    <a:pt x="177" y="51"/>
                  </a:lnTo>
                  <a:lnTo>
                    <a:pt x="178" y="51"/>
                  </a:lnTo>
                  <a:lnTo>
                    <a:pt x="180" y="50"/>
                  </a:lnTo>
                  <a:lnTo>
                    <a:pt x="181" y="50"/>
                  </a:lnTo>
                  <a:lnTo>
                    <a:pt x="182" y="49"/>
                  </a:lnTo>
                  <a:lnTo>
                    <a:pt x="182" y="48"/>
                  </a:lnTo>
                  <a:lnTo>
                    <a:pt x="182" y="47"/>
                  </a:lnTo>
                  <a:lnTo>
                    <a:pt x="183" y="47"/>
                  </a:lnTo>
                  <a:lnTo>
                    <a:pt x="184" y="47"/>
                  </a:lnTo>
                  <a:lnTo>
                    <a:pt x="185" y="47"/>
                  </a:lnTo>
                  <a:lnTo>
                    <a:pt x="186" y="47"/>
                  </a:lnTo>
                  <a:lnTo>
                    <a:pt x="187" y="47"/>
                  </a:lnTo>
                  <a:lnTo>
                    <a:pt x="187" y="46"/>
                  </a:lnTo>
                  <a:lnTo>
                    <a:pt x="189" y="46"/>
                  </a:lnTo>
                  <a:lnTo>
                    <a:pt x="189" y="45"/>
                  </a:lnTo>
                  <a:lnTo>
                    <a:pt x="190" y="45"/>
                  </a:lnTo>
                  <a:lnTo>
                    <a:pt x="190" y="43"/>
                  </a:lnTo>
                  <a:lnTo>
                    <a:pt x="191" y="42"/>
                  </a:lnTo>
                  <a:lnTo>
                    <a:pt x="191" y="41"/>
                  </a:lnTo>
                  <a:lnTo>
                    <a:pt x="192" y="41"/>
                  </a:lnTo>
                  <a:lnTo>
                    <a:pt x="192" y="40"/>
                  </a:lnTo>
                  <a:lnTo>
                    <a:pt x="193" y="40"/>
                  </a:lnTo>
                  <a:lnTo>
                    <a:pt x="193" y="39"/>
                  </a:lnTo>
                  <a:lnTo>
                    <a:pt x="194" y="39"/>
                  </a:lnTo>
                  <a:lnTo>
                    <a:pt x="195" y="39"/>
                  </a:lnTo>
                  <a:lnTo>
                    <a:pt x="195" y="40"/>
                  </a:lnTo>
                  <a:lnTo>
                    <a:pt x="197" y="40"/>
                  </a:lnTo>
                  <a:lnTo>
                    <a:pt x="197" y="41"/>
                  </a:lnTo>
                  <a:lnTo>
                    <a:pt x="198" y="42"/>
                  </a:lnTo>
                  <a:lnTo>
                    <a:pt x="198" y="43"/>
                  </a:lnTo>
                  <a:lnTo>
                    <a:pt x="199" y="43"/>
                  </a:lnTo>
                  <a:lnTo>
                    <a:pt x="200" y="43"/>
                  </a:lnTo>
                  <a:lnTo>
                    <a:pt x="200" y="45"/>
                  </a:lnTo>
                  <a:lnTo>
                    <a:pt x="201" y="43"/>
                  </a:lnTo>
                  <a:lnTo>
                    <a:pt x="202" y="43"/>
                  </a:lnTo>
                  <a:lnTo>
                    <a:pt x="203" y="43"/>
                  </a:lnTo>
                  <a:lnTo>
                    <a:pt x="203" y="42"/>
                  </a:lnTo>
                  <a:lnTo>
                    <a:pt x="204" y="42"/>
                  </a:lnTo>
                  <a:lnTo>
                    <a:pt x="206" y="42"/>
                  </a:lnTo>
                  <a:lnTo>
                    <a:pt x="206" y="43"/>
                  </a:lnTo>
                  <a:lnTo>
                    <a:pt x="207" y="43"/>
                  </a:lnTo>
                  <a:lnTo>
                    <a:pt x="208" y="43"/>
                  </a:lnTo>
                  <a:lnTo>
                    <a:pt x="209" y="43"/>
                  </a:lnTo>
                  <a:lnTo>
                    <a:pt x="210" y="43"/>
                  </a:lnTo>
                  <a:lnTo>
                    <a:pt x="211" y="43"/>
                  </a:lnTo>
                  <a:lnTo>
                    <a:pt x="211" y="42"/>
                  </a:lnTo>
                  <a:lnTo>
                    <a:pt x="211" y="43"/>
                  </a:lnTo>
                  <a:lnTo>
                    <a:pt x="212" y="43"/>
                  </a:lnTo>
                  <a:lnTo>
                    <a:pt x="212" y="42"/>
                  </a:lnTo>
                  <a:lnTo>
                    <a:pt x="214" y="41"/>
                  </a:lnTo>
                  <a:lnTo>
                    <a:pt x="215" y="41"/>
                  </a:lnTo>
                  <a:lnTo>
                    <a:pt x="216" y="41"/>
                  </a:lnTo>
                  <a:lnTo>
                    <a:pt x="217" y="41"/>
                  </a:lnTo>
                  <a:lnTo>
                    <a:pt x="218" y="41"/>
                  </a:lnTo>
                  <a:lnTo>
                    <a:pt x="218" y="40"/>
                  </a:lnTo>
                  <a:lnTo>
                    <a:pt x="219" y="39"/>
                  </a:lnTo>
                  <a:lnTo>
                    <a:pt x="219" y="38"/>
                  </a:lnTo>
                  <a:lnTo>
                    <a:pt x="220" y="38"/>
                  </a:lnTo>
                  <a:lnTo>
                    <a:pt x="221" y="38"/>
                  </a:lnTo>
                  <a:lnTo>
                    <a:pt x="221" y="37"/>
                  </a:lnTo>
                  <a:lnTo>
                    <a:pt x="221" y="35"/>
                  </a:lnTo>
                  <a:lnTo>
                    <a:pt x="221" y="34"/>
                  </a:lnTo>
                  <a:lnTo>
                    <a:pt x="223" y="34"/>
                  </a:lnTo>
                  <a:lnTo>
                    <a:pt x="224" y="34"/>
                  </a:lnTo>
                  <a:lnTo>
                    <a:pt x="224" y="33"/>
                  </a:lnTo>
                  <a:lnTo>
                    <a:pt x="225" y="34"/>
                  </a:lnTo>
                  <a:lnTo>
                    <a:pt x="226" y="34"/>
                  </a:lnTo>
                  <a:lnTo>
                    <a:pt x="227" y="34"/>
                  </a:lnTo>
                  <a:lnTo>
                    <a:pt x="228" y="34"/>
                  </a:lnTo>
                  <a:lnTo>
                    <a:pt x="229" y="33"/>
                  </a:lnTo>
                  <a:lnTo>
                    <a:pt x="231" y="33"/>
                  </a:lnTo>
                  <a:lnTo>
                    <a:pt x="232" y="33"/>
                  </a:lnTo>
                  <a:lnTo>
                    <a:pt x="233" y="33"/>
                  </a:lnTo>
                  <a:lnTo>
                    <a:pt x="234" y="33"/>
                  </a:lnTo>
                  <a:lnTo>
                    <a:pt x="235" y="33"/>
                  </a:lnTo>
                  <a:lnTo>
                    <a:pt x="235" y="32"/>
                  </a:lnTo>
                  <a:lnTo>
                    <a:pt x="235" y="31"/>
                  </a:lnTo>
                  <a:lnTo>
                    <a:pt x="236" y="31"/>
                  </a:lnTo>
                  <a:lnTo>
                    <a:pt x="237" y="32"/>
                  </a:lnTo>
                  <a:lnTo>
                    <a:pt x="238" y="32"/>
                  </a:lnTo>
                  <a:lnTo>
                    <a:pt x="240" y="32"/>
                  </a:lnTo>
                  <a:lnTo>
                    <a:pt x="240" y="31"/>
                  </a:lnTo>
                  <a:lnTo>
                    <a:pt x="241" y="31"/>
                  </a:lnTo>
                  <a:lnTo>
                    <a:pt x="242" y="31"/>
                  </a:lnTo>
                  <a:lnTo>
                    <a:pt x="243" y="31"/>
                  </a:lnTo>
                  <a:lnTo>
                    <a:pt x="244" y="31"/>
                  </a:lnTo>
                  <a:lnTo>
                    <a:pt x="245" y="32"/>
                  </a:lnTo>
                  <a:lnTo>
                    <a:pt x="246" y="32"/>
                  </a:lnTo>
                  <a:lnTo>
                    <a:pt x="248" y="32"/>
                  </a:lnTo>
                  <a:lnTo>
                    <a:pt x="248" y="31"/>
                  </a:lnTo>
                  <a:lnTo>
                    <a:pt x="249" y="31"/>
                  </a:lnTo>
                  <a:lnTo>
                    <a:pt x="250" y="32"/>
                  </a:lnTo>
                  <a:lnTo>
                    <a:pt x="251" y="32"/>
                  </a:lnTo>
                  <a:lnTo>
                    <a:pt x="252" y="32"/>
                  </a:lnTo>
                  <a:lnTo>
                    <a:pt x="253" y="32"/>
                  </a:lnTo>
                  <a:lnTo>
                    <a:pt x="253" y="33"/>
                  </a:lnTo>
                  <a:lnTo>
                    <a:pt x="254" y="33"/>
                  </a:lnTo>
                  <a:lnTo>
                    <a:pt x="254" y="34"/>
                  </a:lnTo>
                  <a:lnTo>
                    <a:pt x="254" y="35"/>
                  </a:lnTo>
                  <a:lnTo>
                    <a:pt x="256" y="35"/>
                  </a:lnTo>
                  <a:lnTo>
                    <a:pt x="256" y="37"/>
                  </a:lnTo>
                  <a:lnTo>
                    <a:pt x="257" y="37"/>
                  </a:lnTo>
                  <a:lnTo>
                    <a:pt x="258" y="37"/>
                  </a:lnTo>
                  <a:lnTo>
                    <a:pt x="259" y="37"/>
                  </a:lnTo>
                  <a:lnTo>
                    <a:pt x="259" y="38"/>
                  </a:lnTo>
                  <a:lnTo>
                    <a:pt x="260" y="38"/>
                  </a:lnTo>
                  <a:lnTo>
                    <a:pt x="261" y="38"/>
                  </a:lnTo>
                  <a:lnTo>
                    <a:pt x="261" y="37"/>
                  </a:lnTo>
                  <a:lnTo>
                    <a:pt x="262" y="37"/>
                  </a:lnTo>
                  <a:lnTo>
                    <a:pt x="263" y="38"/>
                  </a:lnTo>
                  <a:lnTo>
                    <a:pt x="265" y="38"/>
                  </a:lnTo>
                  <a:lnTo>
                    <a:pt x="266" y="38"/>
                  </a:lnTo>
                  <a:lnTo>
                    <a:pt x="266" y="37"/>
                  </a:lnTo>
                  <a:lnTo>
                    <a:pt x="267" y="37"/>
                  </a:lnTo>
                  <a:lnTo>
                    <a:pt x="268" y="37"/>
                  </a:lnTo>
                  <a:lnTo>
                    <a:pt x="269" y="37"/>
                  </a:lnTo>
                  <a:lnTo>
                    <a:pt x="269" y="38"/>
                  </a:lnTo>
                  <a:lnTo>
                    <a:pt x="270" y="38"/>
                  </a:lnTo>
                  <a:lnTo>
                    <a:pt x="270" y="37"/>
                  </a:lnTo>
                  <a:lnTo>
                    <a:pt x="271" y="37"/>
                  </a:lnTo>
                  <a:lnTo>
                    <a:pt x="273" y="37"/>
                  </a:lnTo>
                  <a:lnTo>
                    <a:pt x="273" y="38"/>
                  </a:lnTo>
                  <a:lnTo>
                    <a:pt x="274" y="38"/>
                  </a:lnTo>
                  <a:lnTo>
                    <a:pt x="274" y="39"/>
                  </a:lnTo>
                  <a:lnTo>
                    <a:pt x="274" y="40"/>
                  </a:lnTo>
                  <a:lnTo>
                    <a:pt x="274" y="41"/>
                  </a:lnTo>
                  <a:lnTo>
                    <a:pt x="275" y="42"/>
                  </a:lnTo>
                  <a:lnTo>
                    <a:pt x="277" y="45"/>
                  </a:lnTo>
                  <a:lnTo>
                    <a:pt x="277" y="46"/>
                  </a:lnTo>
                  <a:lnTo>
                    <a:pt x="278" y="47"/>
                  </a:lnTo>
                  <a:lnTo>
                    <a:pt x="278" y="48"/>
                  </a:lnTo>
                  <a:lnTo>
                    <a:pt x="279" y="48"/>
                  </a:lnTo>
                  <a:lnTo>
                    <a:pt x="279" y="49"/>
                  </a:lnTo>
                  <a:lnTo>
                    <a:pt x="278" y="49"/>
                  </a:lnTo>
                  <a:lnTo>
                    <a:pt x="278" y="50"/>
                  </a:lnTo>
                  <a:lnTo>
                    <a:pt x="279" y="50"/>
                  </a:lnTo>
                  <a:lnTo>
                    <a:pt x="279" y="51"/>
                  </a:lnTo>
                  <a:lnTo>
                    <a:pt x="280" y="51"/>
                  </a:lnTo>
                  <a:lnTo>
                    <a:pt x="280" y="52"/>
                  </a:lnTo>
                  <a:lnTo>
                    <a:pt x="282" y="52"/>
                  </a:lnTo>
                  <a:lnTo>
                    <a:pt x="282" y="51"/>
                  </a:lnTo>
                  <a:lnTo>
                    <a:pt x="282" y="52"/>
                  </a:lnTo>
                  <a:lnTo>
                    <a:pt x="283" y="52"/>
                  </a:lnTo>
                  <a:lnTo>
                    <a:pt x="283" y="54"/>
                  </a:lnTo>
                  <a:lnTo>
                    <a:pt x="283" y="55"/>
                  </a:lnTo>
                  <a:lnTo>
                    <a:pt x="284" y="56"/>
                  </a:lnTo>
                  <a:lnTo>
                    <a:pt x="284" y="57"/>
                  </a:lnTo>
                  <a:lnTo>
                    <a:pt x="284" y="58"/>
                  </a:lnTo>
                  <a:lnTo>
                    <a:pt x="285" y="58"/>
                  </a:lnTo>
                  <a:lnTo>
                    <a:pt x="285" y="59"/>
                  </a:lnTo>
                  <a:lnTo>
                    <a:pt x="285" y="60"/>
                  </a:lnTo>
                  <a:lnTo>
                    <a:pt x="286" y="60"/>
                  </a:lnTo>
                  <a:lnTo>
                    <a:pt x="286" y="62"/>
                  </a:lnTo>
                  <a:lnTo>
                    <a:pt x="287" y="62"/>
                  </a:lnTo>
                  <a:lnTo>
                    <a:pt x="287" y="63"/>
                  </a:lnTo>
                  <a:lnTo>
                    <a:pt x="287" y="64"/>
                  </a:lnTo>
                  <a:lnTo>
                    <a:pt x="287" y="65"/>
                  </a:lnTo>
                  <a:lnTo>
                    <a:pt x="287" y="66"/>
                  </a:lnTo>
                  <a:lnTo>
                    <a:pt x="287" y="67"/>
                  </a:lnTo>
                  <a:lnTo>
                    <a:pt x="288" y="68"/>
                  </a:lnTo>
                  <a:lnTo>
                    <a:pt x="290" y="68"/>
                  </a:lnTo>
                  <a:lnTo>
                    <a:pt x="290" y="69"/>
                  </a:lnTo>
                  <a:lnTo>
                    <a:pt x="291" y="71"/>
                  </a:lnTo>
                  <a:lnTo>
                    <a:pt x="291" y="72"/>
                  </a:lnTo>
                  <a:lnTo>
                    <a:pt x="290" y="72"/>
                  </a:lnTo>
                  <a:lnTo>
                    <a:pt x="290" y="73"/>
                  </a:lnTo>
                  <a:lnTo>
                    <a:pt x="290" y="74"/>
                  </a:lnTo>
                  <a:lnTo>
                    <a:pt x="291" y="75"/>
                  </a:lnTo>
                  <a:lnTo>
                    <a:pt x="291" y="76"/>
                  </a:lnTo>
                  <a:lnTo>
                    <a:pt x="291" y="77"/>
                  </a:lnTo>
                  <a:lnTo>
                    <a:pt x="292" y="77"/>
                  </a:lnTo>
                  <a:lnTo>
                    <a:pt x="292" y="79"/>
                  </a:lnTo>
                  <a:lnTo>
                    <a:pt x="292" y="80"/>
                  </a:lnTo>
                  <a:lnTo>
                    <a:pt x="292" y="81"/>
                  </a:lnTo>
                  <a:lnTo>
                    <a:pt x="293" y="81"/>
                  </a:lnTo>
                  <a:lnTo>
                    <a:pt x="293" y="82"/>
                  </a:lnTo>
                  <a:lnTo>
                    <a:pt x="293" y="83"/>
                  </a:lnTo>
                  <a:lnTo>
                    <a:pt x="293" y="84"/>
                  </a:lnTo>
                  <a:lnTo>
                    <a:pt x="293" y="85"/>
                  </a:lnTo>
                  <a:lnTo>
                    <a:pt x="292" y="85"/>
                  </a:lnTo>
                  <a:lnTo>
                    <a:pt x="292" y="86"/>
                  </a:lnTo>
                  <a:lnTo>
                    <a:pt x="292" y="88"/>
                  </a:lnTo>
                  <a:lnTo>
                    <a:pt x="292" y="89"/>
                  </a:lnTo>
                  <a:lnTo>
                    <a:pt x="293" y="90"/>
                  </a:lnTo>
                  <a:lnTo>
                    <a:pt x="293" y="91"/>
                  </a:lnTo>
                  <a:lnTo>
                    <a:pt x="292" y="92"/>
                  </a:lnTo>
                  <a:lnTo>
                    <a:pt x="292" y="93"/>
                  </a:lnTo>
                  <a:lnTo>
                    <a:pt x="291" y="94"/>
                  </a:lnTo>
                  <a:lnTo>
                    <a:pt x="291" y="96"/>
                  </a:lnTo>
                  <a:lnTo>
                    <a:pt x="291" y="97"/>
                  </a:lnTo>
                  <a:lnTo>
                    <a:pt x="290" y="97"/>
                  </a:lnTo>
                  <a:lnTo>
                    <a:pt x="290" y="98"/>
                  </a:lnTo>
                  <a:lnTo>
                    <a:pt x="291" y="98"/>
                  </a:lnTo>
                  <a:lnTo>
                    <a:pt x="291" y="99"/>
                  </a:lnTo>
                  <a:lnTo>
                    <a:pt x="293" y="100"/>
                  </a:lnTo>
                  <a:lnTo>
                    <a:pt x="293" y="101"/>
                  </a:lnTo>
                  <a:lnTo>
                    <a:pt x="294" y="101"/>
                  </a:lnTo>
                  <a:lnTo>
                    <a:pt x="294" y="102"/>
                  </a:lnTo>
                  <a:lnTo>
                    <a:pt x="293" y="104"/>
                  </a:lnTo>
                  <a:lnTo>
                    <a:pt x="292" y="105"/>
                  </a:lnTo>
                  <a:lnTo>
                    <a:pt x="292" y="106"/>
                  </a:lnTo>
                  <a:lnTo>
                    <a:pt x="292" y="107"/>
                  </a:lnTo>
                  <a:lnTo>
                    <a:pt x="293" y="108"/>
                  </a:lnTo>
                  <a:lnTo>
                    <a:pt x="294" y="109"/>
                  </a:lnTo>
                  <a:lnTo>
                    <a:pt x="294" y="110"/>
                  </a:lnTo>
                  <a:lnTo>
                    <a:pt x="293" y="111"/>
                  </a:lnTo>
                  <a:lnTo>
                    <a:pt x="292" y="111"/>
                  </a:lnTo>
                  <a:lnTo>
                    <a:pt x="292" y="113"/>
                  </a:lnTo>
                  <a:lnTo>
                    <a:pt x="291" y="113"/>
                  </a:lnTo>
                  <a:lnTo>
                    <a:pt x="290" y="114"/>
                  </a:lnTo>
                  <a:lnTo>
                    <a:pt x="291" y="115"/>
                  </a:lnTo>
                  <a:lnTo>
                    <a:pt x="292" y="115"/>
                  </a:lnTo>
                  <a:lnTo>
                    <a:pt x="292" y="116"/>
                  </a:lnTo>
                  <a:lnTo>
                    <a:pt x="292" y="117"/>
                  </a:lnTo>
                  <a:lnTo>
                    <a:pt x="292" y="118"/>
                  </a:lnTo>
                  <a:lnTo>
                    <a:pt x="293" y="118"/>
                  </a:lnTo>
                  <a:lnTo>
                    <a:pt x="294" y="119"/>
                  </a:lnTo>
                  <a:lnTo>
                    <a:pt x="296" y="122"/>
                  </a:lnTo>
                  <a:lnTo>
                    <a:pt x="297" y="122"/>
                  </a:lnTo>
                  <a:lnTo>
                    <a:pt x="297" y="123"/>
                  </a:lnTo>
                  <a:lnTo>
                    <a:pt x="297" y="124"/>
                  </a:lnTo>
                  <a:lnTo>
                    <a:pt x="297" y="125"/>
                  </a:lnTo>
                  <a:lnTo>
                    <a:pt x="299" y="126"/>
                  </a:lnTo>
                  <a:lnTo>
                    <a:pt x="300" y="126"/>
                  </a:lnTo>
                  <a:lnTo>
                    <a:pt x="301" y="126"/>
                  </a:lnTo>
                  <a:lnTo>
                    <a:pt x="302" y="126"/>
                  </a:lnTo>
                  <a:lnTo>
                    <a:pt x="303" y="126"/>
                  </a:lnTo>
                  <a:lnTo>
                    <a:pt x="304" y="126"/>
                  </a:lnTo>
                  <a:lnTo>
                    <a:pt x="305" y="126"/>
                  </a:lnTo>
                  <a:lnTo>
                    <a:pt x="307" y="127"/>
                  </a:lnTo>
                  <a:lnTo>
                    <a:pt x="308" y="127"/>
                  </a:lnTo>
                  <a:lnTo>
                    <a:pt x="309" y="127"/>
                  </a:lnTo>
                  <a:lnTo>
                    <a:pt x="309" y="128"/>
                  </a:lnTo>
                  <a:lnTo>
                    <a:pt x="310" y="128"/>
                  </a:lnTo>
                  <a:lnTo>
                    <a:pt x="311" y="128"/>
                  </a:lnTo>
                  <a:lnTo>
                    <a:pt x="312" y="128"/>
                  </a:lnTo>
                  <a:lnTo>
                    <a:pt x="312" y="130"/>
                  </a:lnTo>
                  <a:lnTo>
                    <a:pt x="314" y="131"/>
                  </a:lnTo>
                  <a:lnTo>
                    <a:pt x="314" y="132"/>
                  </a:lnTo>
                  <a:lnTo>
                    <a:pt x="316" y="132"/>
                  </a:lnTo>
                  <a:lnTo>
                    <a:pt x="316" y="133"/>
                  </a:lnTo>
                  <a:lnTo>
                    <a:pt x="316" y="134"/>
                  </a:lnTo>
                  <a:lnTo>
                    <a:pt x="317" y="134"/>
                  </a:lnTo>
                  <a:lnTo>
                    <a:pt x="317" y="135"/>
                  </a:lnTo>
                  <a:lnTo>
                    <a:pt x="317" y="136"/>
                  </a:lnTo>
                  <a:lnTo>
                    <a:pt x="317" y="138"/>
                  </a:lnTo>
                  <a:lnTo>
                    <a:pt x="318" y="138"/>
                  </a:lnTo>
                  <a:lnTo>
                    <a:pt x="318" y="139"/>
                  </a:lnTo>
                  <a:lnTo>
                    <a:pt x="318" y="140"/>
                  </a:lnTo>
                  <a:lnTo>
                    <a:pt x="318" y="141"/>
                  </a:lnTo>
                  <a:lnTo>
                    <a:pt x="318" y="142"/>
                  </a:lnTo>
                  <a:lnTo>
                    <a:pt x="318" y="143"/>
                  </a:lnTo>
                  <a:lnTo>
                    <a:pt x="319" y="144"/>
                  </a:lnTo>
                  <a:lnTo>
                    <a:pt x="319" y="145"/>
                  </a:lnTo>
                  <a:lnTo>
                    <a:pt x="319" y="147"/>
                  </a:lnTo>
                  <a:lnTo>
                    <a:pt x="320" y="147"/>
                  </a:lnTo>
                  <a:lnTo>
                    <a:pt x="320" y="148"/>
                  </a:lnTo>
                  <a:lnTo>
                    <a:pt x="320" y="149"/>
                  </a:lnTo>
                  <a:lnTo>
                    <a:pt x="319" y="151"/>
                  </a:lnTo>
                  <a:lnTo>
                    <a:pt x="319" y="152"/>
                  </a:lnTo>
                  <a:lnTo>
                    <a:pt x="319" y="153"/>
                  </a:lnTo>
                  <a:lnTo>
                    <a:pt x="320" y="155"/>
                  </a:lnTo>
                  <a:lnTo>
                    <a:pt x="322" y="157"/>
                  </a:lnTo>
                  <a:lnTo>
                    <a:pt x="324" y="157"/>
                  </a:lnTo>
                  <a:lnTo>
                    <a:pt x="325" y="158"/>
                  </a:lnTo>
                  <a:lnTo>
                    <a:pt x="326" y="159"/>
                  </a:lnTo>
                  <a:lnTo>
                    <a:pt x="326" y="160"/>
                  </a:lnTo>
                  <a:lnTo>
                    <a:pt x="327" y="160"/>
                  </a:lnTo>
                  <a:lnTo>
                    <a:pt x="327" y="161"/>
                  </a:lnTo>
                  <a:lnTo>
                    <a:pt x="328" y="161"/>
                  </a:lnTo>
                  <a:lnTo>
                    <a:pt x="328" y="163"/>
                  </a:lnTo>
                  <a:lnTo>
                    <a:pt x="329" y="164"/>
                  </a:lnTo>
                  <a:lnTo>
                    <a:pt x="329" y="165"/>
                  </a:lnTo>
                  <a:lnTo>
                    <a:pt x="330" y="165"/>
                  </a:lnTo>
                  <a:lnTo>
                    <a:pt x="332" y="165"/>
                  </a:lnTo>
                  <a:lnTo>
                    <a:pt x="333" y="166"/>
                  </a:lnTo>
                  <a:lnTo>
                    <a:pt x="334" y="167"/>
                  </a:lnTo>
                  <a:lnTo>
                    <a:pt x="334" y="168"/>
                  </a:lnTo>
                  <a:lnTo>
                    <a:pt x="334" y="169"/>
                  </a:lnTo>
                  <a:lnTo>
                    <a:pt x="334" y="170"/>
                  </a:lnTo>
                  <a:lnTo>
                    <a:pt x="335" y="170"/>
                  </a:lnTo>
                  <a:lnTo>
                    <a:pt x="335" y="172"/>
                  </a:lnTo>
                  <a:lnTo>
                    <a:pt x="336" y="172"/>
                  </a:lnTo>
                  <a:lnTo>
                    <a:pt x="337" y="172"/>
                  </a:lnTo>
                  <a:lnTo>
                    <a:pt x="338" y="172"/>
                  </a:lnTo>
                  <a:lnTo>
                    <a:pt x="339" y="172"/>
                  </a:lnTo>
                  <a:lnTo>
                    <a:pt x="341" y="172"/>
                  </a:lnTo>
                  <a:lnTo>
                    <a:pt x="342" y="172"/>
                  </a:lnTo>
                  <a:lnTo>
                    <a:pt x="343" y="172"/>
                  </a:lnTo>
                  <a:lnTo>
                    <a:pt x="344" y="172"/>
                  </a:lnTo>
                  <a:lnTo>
                    <a:pt x="344" y="170"/>
                  </a:lnTo>
                  <a:lnTo>
                    <a:pt x="345" y="169"/>
                  </a:lnTo>
                  <a:lnTo>
                    <a:pt x="346" y="169"/>
                  </a:lnTo>
                  <a:lnTo>
                    <a:pt x="346" y="168"/>
                  </a:lnTo>
                  <a:lnTo>
                    <a:pt x="347" y="168"/>
                  </a:lnTo>
                  <a:lnTo>
                    <a:pt x="347" y="167"/>
                  </a:lnTo>
                  <a:lnTo>
                    <a:pt x="349" y="167"/>
                  </a:lnTo>
                  <a:lnTo>
                    <a:pt x="349" y="166"/>
                  </a:lnTo>
                  <a:lnTo>
                    <a:pt x="350" y="166"/>
                  </a:lnTo>
                  <a:lnTo>
                    <a:pt x="351" y="166"/>
                  </a:lnTo>
                  <a:lnTo>
                    <a:pt x="352" y="166"/>
                  </a:lnTo>
                  <a:lnTo>
                    <a:pt x="353" y="165"/>
                  </a:lnTo>
                  <a:lnTo>
                    <a:pt x="354" y="165"/>
                  </a:lnTo>
                  <a:lnTo>
                    <a:pt x="354" y="164"/>
                  </a:lnTo>
                  <a:lnTo>
                    <a:pt x="354" y="163"/>
                  </a:lnTo>
                  <a:lnTo>
                    <a:pt x="355" y="163"/>
                  </a:lnTo>
                  <a:lnTo>
                    <a:pt x="355" y="164"/>
                  </a:lnTo>
                  <a:lnTo>
                    <a:pt x="356" y="164"/>
                  </a:lnTo>
                  <a:lnTo>
                    <a:pt x="358" y="164"/>
                  </a:lnTo>
                  <a:lnTo>
                    <a:pt x="359" y="164"/>
                  </a:lnTo>
                  <a:lnTo>
                    <a:pt x="360" y="164"/>
                  </a:lnTo>
                  <a:lnTo>
                    <a:pt x="361" y="165"/>
                  </a:lnTo>
                  <a:lnTo>
                    <a:pt x="362" y="166"/>
                  </a:lnTo>
                  <a:lnTo>
                    <a:pt x="364" y="168"/>
                  </a:lnTo>
                  <a:lnTo>
                    <a:pt x="366" y="168"/>
                  </a:lnTo>
                  <a:lnTo>
                    <a:pt x="367" y="169"/>
                  </a:lnTo>
                  <a:lnTo>
                    <a:pt x="366" y="172"/>
                  </a:lnTo>
                  <a:lnTo>
                    <a:pt x="364" y="174"/>
                  </a:lnTo>
                  <a:lnTo>
                    <a:pt x="363" y="176"/>
                  </a:lnTo>
                  <a:lnTo>
                    <a:pt x="361" y="182"/>
                  </a:lnTo>
                  <a:lnTo>
                    <a:pt x="359" y="186"/>
                  </a:lnTo>
                  <a:lnTo>
                    <a:pt x="359" y="189"/>
                  </a:lnTo>
                  <a:lnTo>
                    <a:pt x="356" y="195"/>
                  </a:lnTo>
                  <a:lnTo>
                    <a:pt x="355" y="197"/>
                  </a:lnTo>
                  <a:lnTo>
                    <a:pt x="354" y="200"/>
                  </a:lnTo>
                  <a:lnTo>
                    <a:pt x="354" y="202"/>
                  </a:lnTo>
                  <a:lnTo>
                    <a:pt x="353" y="202"/>
                  </a:lnTo>
                  <a:lnTo>
                    <a:pt x="352" y="201"/>
                  </a:lnTo>
                  <a:lnTo>
                    <a:pt x="351" y="201"/>
                  </a:lnTo>
                  <a:lnTo>
                    <a:pt x="350" y="202"/>
                  </a:lnTo>
                  <a:lnTo>
                    <a:pt x="349" y="202"/>
                  </a:lnTo>
                  <a:lnTo>
                    <a:pt x="347" y="202"/>
                  </a:lnTo>
                  <a:lnTo>
                    <a:pt x="347" y="203"/>
                  </a:lnTo>
                  <a:lnTo>
                    <a:pt x="346" y="203"/>
                  </a:lnTo>
                  <a:lnTo>
                    <a:pt x="345" y="204"/>
                  </a:lnTo>
                  <a:lnTo>
                    <a:pt x="343" y="207"/>
                  </a:lnTo>
                  <a:lnTo>
                    <a:pt x="342" y="208"/>
                  </a:lnTo>
                  <a:lnTo>
                    <a:pt x="339" y="209"/>
                  </a:lnTo>
                  <a:lnTo>
                    <a:pt x="339" y="210"/>
                  </a:lnTo>
                  <a:lnTo>
                    <a:pt x="338" y="210"/>
                  </a:lnTo>
                  <a:lnTo>
                    <a:pt x="338" y="211"/>
                  </a:lnTo>
                  <a:lnTo>
                    <a:pt x="337" y="211"/>
                  </a:lnTo>
                  <a:lnTo>
                    <a:pt x="336" y="211"/>
                  </a:lnTo>
                  <a:lnTo>
                    <a:pt x="333" y="212"/>
                  </a:lnTo>
                  <a:lnTo>
                    <a:pt x="332" y="212"/>
                  </a:lnTo>
                  <a:lnTo>
                    <a:pt x="330" y="214"/>
                  </a:lnTo>
                  <a:lnTo>
                    <a:pt x="328" y="214"/>
                  </a:lnTo>
                  <a:lnTo>
                    <a:pt x="325" y="215"/>
                  </a:lnTo>
                  <a:lnTo>
                    <a:pt x="324" y="215"/>
                  </a:lnTo>
                  <a:lnTo>
                    <a:pt x="322" y="216"/>
                  </a:lnTo>
                  <a:lnTo>
                    <a:pt x="321" y="216"/>
                  </a:lnTo>
                  <a:lnTo>
                    <a:pt x="320" y="216"/>
                  </a:lnTo>
                  <a:lnTo>
                    <a:pt x="319" y="216"/>
                  </a:lnTo>
                  <a:lnTo>
                    <a:pt x="317" y="216"/>
                  </a:lnTo>
                  <a:lnTo>
                    <a:pt x="316" y="216"/>
                  </a:lnTo>
                  <a:lnTo>
                    <a:pt x="314" y="216"/>
                  </a:lnTo>
                  <a:lnTo>
                    <a:pt x="313" y="216"/>
                  </a:lnTo>
                  <a:lnTo>
                    <a:pt x="312" y="216"/>
                  </a:lnTo>
                  <a:lnTo>
                    <a:pt x="310" y="216"/>
                  </a:lnTo>
                  <a:lnTo>
                    <a:pt x="309" y="215"/>
                  </a:lnTo>
                  <a:lnTo>
                    <a:pt x="307" y="215"/>
                  </a:lnTo>
                  <a:lnTo>
                    <a:pt x="303" y="214"/>
                  </a:lnTo>
                  <a:lnTo>
                    <a:pt x="301" y="212"/>
                  </a:lnTo>
                  <a:lnTo>
                    <a:pt x="300" y="212"/>
                  </a:lnTo>
                  <a:lnTo>
                    <a:pt x="297" y="211"/>
                  </a:lnTo>
                  <a:lnTo>
                    <a:pt x="296" y="211"/>
                  </a:lnTo>
                  <a:lnTo>
                    <a:pt x="295" y="211"/>
                  </a:lnTo>
                  <a:lnTo>
                    <a:pt x="294" y="211"/>
                  </a:lnTo>
                  <a:lnTo>
                    <a:pt x="293" y="211"/>
                  </a:lnTo>
                  <a:lnTo>
                    <a:pt x="290" y="211"/>
                  </a:lnTo>
                  <a:lnTo>
                    <a:pt x="286" y="211"/>
                  </a:lnTo>
                  <a:lnTo>
                    <a:pt x="283" y="212"/>
                  </a:lnTo>
                  <a:lnTo>
                    <a:pt x="282" y="212"/>
                  </a:lnTo>
                  <a:lnTo>
                    <a:pt x="280" y="212"/>
                  </a:lnTo>
                  <a:lnTo>
                    <a:pt x="279" y="212"/>
                  </a:lnTo>
                  <a:lnTo>
                    <a:pt x="279" y="214"/>
                  </a:lnTo>
                  <a:lnTo>
                    <a:pt x="276" y="216"/>
                  </a:lnTo>
                  <a:lnTo>
                    <a:pt x="275" y="216"/>
                  </a:lnTo>
                  <a:lnTo>
                    <a:pt x="275" y="217"/>
                  </a:lnTo>
                  <a:lnTo>
                    <a:pt x="274" y="217"/>
                  </a:lnTo>
                  <a:lnTo>
                    <a:pt x="273" y="217"/>
                  </a:lnTo>
                  <a:lnTo>
                    <a:pt x="271" y="217"/>
                  </a:lnTo>
                  <a:lnTo>
                    <a:pt x="266" y="217"/>
                  </a:lnTo>
                  <a:lnTo>
                    <a:pt x="265" y="217"/>
                  </a:lnTo>
                  <a:lnTo>
                    <a:pt x="263" y="218"/>
                  </a:lnTo>
                  <a:lnTo>
                    <a:pt x="260" y="218"/>
                  </a:lnTo>
                  <a:lnTo>
                    <a:pt x="259" y="219"/>
                  </a:lnTo>
                  <a:lnTo>
                    <a:pt x="258" y="219"/>
                  </a:lnTo>
                  <a:lnTo>
                    <a:pt x="257" y="219"/>
                  </a:lnTo>
                  <a:lnTo>
                    <a:pt x="256" y="219"/>
                  </a:lnTo>
                  <a:lnTo>
                    <a:pt x="254" y="220"/>
                  </a:lnTo>
                  <a:lnTo>
                    <a:pt x="253" y="220"/>
                  </a:lnTo>
                  <a:lnTo>
                    <a:pt x="252" y="221"/>
                  </a:lnTo>
                  <a:lnTo>
                    <a:pt x="251" y="223"/>
                  </a:lnTo>
                  <a:lnTo>
                    <a:pt x="250" y="224"/>
                  </a:lnTo>
                  <a:lnTo>
                    <a:pt x="246" y="229"/>
                  </a:lnTo>
                  <a:lnTo>
                    <a:pt x="246" y="231"/>
                  </a:lnTo>
                  <a:lnTo>
                    <a:pt x="245" y="232"/>
                  </a:lnTo>
                  <a:lnTo>
                    <a:pt x="245" y="233"/>
                  </a:lnTo>
                  <a:lnTo>
                    <a:pt x="244" y="235"/>
                  </a:lnTo>
                  <a:lnTo>
                    <a:pt x="243" y="236"/>
                  </a:lnTo>
                  <a:lnTo>
                    <a:pt x="243" y="239"/>
                  </a:lnTo>
                  <a:lnTo>
                    <a:pt x="242" y="240"/>
                  </a:lnTo>
                  <a:lnTo>
                    <a:pt x="241" y="241"/>
                  </a:lnTo>
                  <a:lnTo>
                    <a:pt x="240" y="242"/>
                  </a:lnTo>
                  <a:lnTo>
                    <a:pt x="238" y="243"/>
                  </a:lnTo>
                  <a:lnTo>
                    <a:pt x="236" y="244"/>
                  </a:lnTo>
                  <a:lnTo>
                    <a:pt x="235" y="244"/>
                  </a:lnTo>
                  <a:lnTo>
                    <a:pt x="235" y="245"/>
                  </a:lnTo>
                  <a:lnTo>
                    <a:pt x="234" y="245"/>
                  </a:lnTo>
                  <a:lnTo>
                    <a:pt x="234" y="246"/>
                  </a:lnTo>
                  <a:lnTo>
                    <a:pt x="233" y="246"/>
                  </a:lnTo>
                  <a:lnTo>
                    <a:pt x="232" y="246"/>
                  </a:lnTo>
                  <a:lnTo>
                    <a:pt x="231" y="248"/>
                  </a:lnTo>
                  <a:lnTo>
                    <a:pt x="229" y="249"/>
                  </a:lnTo>
                  <a:lnTo>
                    <a:pt x="228" y="249"/>
                  </a:lnTo>
                  <a:lnTo>
                    <a:pt x="228" y="250"/>
                  </a:lnTo>
                  <a:lnTo>
                    <a:pt x="227" y="250"/>
                  </a:lnTo>
                  <a:lnTo>
                    <a:pt x="226" y="251"/>
                  </a:lnTo>
                  <a:lnTo>
                    <a:pt x="224" y="251"/>
                  </a:lnTo>
                  <a:lnTo>
                    <a:pt x="223" y="252"/>
                  </a:lnTo>
                  <a:lnTo>
                    <a:pt x="218" y="254"/>
                  </a:lnTo>
                  <a:lnTo>
                    <a:pt x="217" y="254"/>
                  </a:lnTo>
                  <a:lnTo>
                    <a:pt x="216" y="254"/>
                  </a:lnTo>
                  <a:lnTo>
                    <a:pt x="215" y="254"/>
                  </a:lnTo>
                  <a:lnTo>
                    <a:pt x="214" y="254"/>
                  </a:lnTo>
                  <a:lnTo>
                    <a:pt x="212" y="253"/>
                  </a:lnTo>
                  <a:lnTo>
                    <a:pt x="210" y="253"/>
                  </a:lnTo>
                  <a:lnTo>
                    <a:pt x="209" y="253"/>
                  </a:lnTo>
                  <a:lnTo>
                    <a:pt x="208" y="252"/>
                  </a:lnTo>
                  <a:lnTo>
                    <a:pt x="204" y="252"/>
                  </a:lnTo>
                  <a:lnTo>
                    <a:pt x="203" y="252"/>
                  </a:lnTo>
                  <a:lnTo>
                    <a:pt x="202" y="252"/>
                  </a:lnTo>
                  <a:lnTo>
                    <a:pt x="201" y="253"/>
                  </a:lnTo>
                  <a:lnTo>
                    <a:pt x="200" y="253"/>
                  </a:lnTo>
                  <a:lnTo>
                    <a:pt x="199" y="253"/>
                  </a:lnTo>
                  <a:lnTo>
                    <a:pt x="195" y="254"/>
                  </a:lnTo>
                  <a:lnTo>
                    <a:pt x="193" y="257"/>
                  </a:lnTo>
                  <a:lnTo>
                    <a:pt x="191" y="258"/>
                  </a:lnTo>
                  <a:lnTo>
                    <a:pt x="187" y="260"/>
                  </a:lnTo>
                  <a:lnTo>
                    <a:pt x="184" y="261"/>
                  </a:lnTo>
                  <a:lnTo>
                    <a:pt x="182" y="263"/>
                  </a:lnTo>
                  <a:lnTo>
                    <a:pt x="181" y="263"/>
                  </a:lnTo>
                  <a:lnTo>
                    <a:pt x="180" y="265"/>
                  </a:lnTo>
                  <a:lnTo>
                    <a:pt x="180" y="267"/>
                  </a:lnTo>
                  <a:lnTo>
                    <a:pt x="180" y="268"/>
                  </a:lnTo>
                  <a:lnTo>
                    <a:pt x="178" y="270"/>
                  </a:lnTo>
                  <a:lnTo>
                    <a:pt x="178" y="271"/>
                  </a:lnTo>
                  <a:lnTo>
                    <a:pt x="178" y="273"/>
                  </a:lnTo>
                  <a:lnTo>
                    <a:pt x="177" y="275"/>
                  </a:lnTo>
                  <a:lnTo>
                    <a:pt x="177" y="276"/>
                  </a:lnTo>
                  <a:lnTo>
                    <a:pt x="177" y="277"/>
                  </a:lnTo>
                  <a:lnTo>
                    <a:pt x="176" y="277"/>
                  </a:lnTo>
                  <a:lnTo>
                    <a:pt x="176" y="278"/>
                  </a:lnTo>
                  <a:lnTo>
                    <a:pt x="175" y="278"/>
                  </a:lnTo>
                  <a:lnTo>
                    <a:pt x="174" y="279"/>
                  </a:lnTo>
                  <a:lnTo>
                    <a:pt x="170" y="283"/>
                  </a:lnTo>
                  <a:lnTo>
                    <a:pt x="169" y="283"/>
                  </a:lnTo>
                  <a:lnTo>
                    <a:pt x="168" y="283"/>
                  </a:lnTo>
                  <a:lnTo>
                    <a:pt x="168" y="284"/>
                  </a:lnTo>
                  <a:lnTo>
                    <a:pt x="166" y="284"/>
                  </a:lnTo>
                  <a:lnTo>
                    <a:pt x="165" y="284"/>
                  </a:lnTo>
                  <a:lnTo>
                    <a:pt x="164" y="285"/>
                  </a:lnTo>
                  <a:lnTo>
                    <a:pt x="163" y="286"/>
                  </a:lnTo>
                  <a:lnTo>
                    <a:pt x="160" y="287"/>
                  </a:lnTo>
                  <a:lnTo>
                    <a:pt x="159" y="288"/>
                  </a:lnTo>
                  <a:lnTo>
                    <a:pt x="158" y="290"/>
                  </a:lnTo>
                  <a:lnTo>
                    <a:pt x="157" y="291"/>
                  </a:lnTo>
                  <a:lnTo>
                    <a:pt x="155" y="293"/>
                  </a:lnTo>
                  <a:lnTo>
                    <a:pt x="153" y="294"/>
                  </a:lnTo>
                  <a:lnTo>
                    <a:pt x="152" y="296"/>
                  </a:lnTo>
                  <a:lnTo>
                    <a:pt x="151" y="298"/>
                  </a:lnTo>
                  <a:lnTo>
                    <a:pt x="150" y="299"/>
                  </a:lnTo>
                  <a:lnTo>
                    <a:pt x="149" y="300"/>
                  </a:lnTo>
                  <a:lnTo>
                    <a:pt x="148" y="300"/>
                  </a:lnTo>
                  <a:lnTo>
                    <a:pt x="148" y="301"/>
                  </a:lnTo>
                  <a:lnTo>
                    <a:pt x="145" y="301"/>
                  </a:lnTo>
                  <a:lnTo>
                    <a:pt x="141" y="302"/>
                  </a:lnTo>
                  <a:lnTo>
                    <a:pt x="140" y="303"/>
                  </a:lnTo>
                  <a:lnTo>
                    <a:pt x="136" y="304"/>
                  </a:lnTo>
                  <a:lnTo>
                    <a:pt x="135" y="304"/>
                  </a:lnTo>
                  <a:lnTo>
                    <a:pt x="134" y="304"/>
                  </a:lnTo>
                  <a:lnTo>
                    <a:pt x="133" y="304"/>
                  </a:lnTo>
                  <a:lnTo>
                    <a:pt x="132" y="304"/>
                  </a:lnTo>
                  <a:lnTo>
                    <a:pt x="128" y="304"/>
                  </a:lnTo>
                  <a:lnTo>
                    <a:pt x="127" y="304"/>
                  </a:lnTo>
                  <a:lnTo>
                    <a:pt x="126" y="304"/>
                  </a:lnTo>
                  <a:lnTo>
                    <a:pt x="125" y="304"/>
                  </a:lnTo>
                  <a:lnTo>
                    <a:pt x="121" y="307"/>
                  </a:lnTo>
                  <a:lnTo>
                    <a:pt x="116" y="310"/>
                  </a:lnTo>
                  <a:lnTo>
                    <a:pt x="115" y="310"/>
                  </a:lnTo>
                  <a:lnTo>
                    <a:pt x="114" y="311"/>
                  </a:lnTo>
                  <a:lnTo>
                    <a:pt x="113" y="311"/>
                  </a:lnTo>
                  <a:lnTo>
                    <a:pt x="110" y="313"/>
                  </a:lnTo>
                  <a:lnTo>
                    <a:pt x="108" y="315"/>
                  </a:lnTo>
                  <a:lnTo>
                    <a:pt x="107" y="315"/>
                  </a:lnTo>
                  <a:lnTo>
                    <a:pt x="106" y="315"/>
                  </a:lnTo>
                  <a:lnTo>
                    <a:pt x="105" y="316"/>
                  </a:lnTo>
                  <a:lnTo>
                    <a:pt x="104" y="316"/>
                  </a:lnTo>
                  <a:lnTo>
                    <a:pt x="102" y="317"/>
                  </a:lnTo>
                  <a:lnTo>
                    <a:pt x="101" y="317"/>
                  </a:lnTo>
                  <a:lnTo>
                    <a:pt x="100" y="317"/>
                  </a:lnTo>
                  <a:lnTo>
                    <a:pt x="98" y="317"/>
                  </a:lnTo>
                  <a:lnTo>
                    <a:pt x="98" y="318"/>
                  </a:lnTo>
                  <a:lnTo>
                    <a:pt x="96" y="318"/>
                  </a:lnTo>
                  <a:lnTo>
                    <a:pt x="94" y="318"/>
                  </a:lnTo>
                  <a:lnTo>
                    <a:pt x="93" y="318"/>
                  </a:lnTo>
                  <a:lnTo>
                    <a:pt x="92" y="318"/>
                  </a:lnTo>
                  <a:lnTo>
                    <a:pt x="91" y="319"/>
                  </a:lnTo>
                  <a:lnTo>
                    <a:pt x="90" y="319"/>
                  </a:lnTo>
                  <a:lnTo>
                    <a:pt x="89" y="320"/>
                  </a:lnTo>
                  <a:lnTo>
                    <a:pt x="88" y="320"/>
                  </a:lnTo>
                  <a:lnTo>
                    <a:pt x="88" y="321"/>
                  </a:lnTo>
                  <a:lnTo>
                    <a:pt x="81" y="326"/>
                  </a:lnTo>
                  <a:lnTo>
                    <a:pt x="80" y="327"/>
                  </a:lnTo>
                  <a:lnTo>
                    <a:pt x="79" y="327"/>
                  </a:lnTo>
                  <a:lnTo>
                    <a:pt x="77" y="327"/>
                  </a:lnTo>
                  <a:lnTo>
                    <a:pt x="76" y="327"/>
                  </a:lnTo>
                  <a:lnTo>
                    <a:pt x="75" y="327"/>
                  </a:lnTo>
                  <a:lnTo>
                    <a:pt x="74" y="327"/>
                  </a:lnTo>
                  <a:lnTo>
                    <a:pt x="69" y="326"/>
                  </a:lnTo>
                  <a:lnTo>
                    <a:pt x="66" y="326"/>
                  </a:lnTo>
                  <a:lnTo>
                    <a:pt x="65" y="326"/>
                  </a:lnTo>
                  <a:lnTo>
                    <a:pt x="64" y="326"/>
                  </a:lnTo>
                  <a:lnTo>
                    <a:pt x="63" y="326"/>
                  </a:lnTo>
                  <a:lnTo>
                    <a:pt x="62" y="325"/>
                  </a:lnTo>
                  <a:lnTo>
                    <a:pt x="60" y="325"/>
                  </a:lnTo>
                  <a:lnTo>
                    <a:pt x="58" y="325"/>
                  </a:lnTo>
                  <a:lnTo>
                    <a:pt x="56" y="325"/>
                  </a:lnTo>
                  <a:lnTo>
                    <a:pt x="52" y="326"/>
                  </a:lnTo>
                  <a:lnTo>
                    <a:pt x="49" y="326"/>
                  </a:lnTo>
                  <a:lnTo>
                    <a:pt x="43" y="327"/>
                  </a:lnTo>
                  <a:lnTo>
                    <a:pt x="41" y="327"/>
                  </a:lnTo>
                  <a:lnTo>
                    <a:pt x="39" y="328"/>
                  </a:lnTo>
                  <a:lnTo>
                    <a:pt x="38" y="327"/>
                  </a:lnTo>
                  <a:lnTo>
                    <a:pt x="33" y="327"/>
                  </a:lnTo>
                  <a:lnTo>
                    <a:pt x="29" y="327"/>
                  </a:lnTo>
                  <a:lnTo>
                    <a:pt x="28" y="327"/>
                  </a:lnTo>
                  <a:lnTo>
                    <a:pt x="26" y="327"/>
                  </a:lnTo>
                  <a:lnTo>
                    <a:pt x="25" y="326"/>
                  </a:lnTo>
                  <a:lnTo>
                    <a:pt x="24" y="326"/>
                  </a:lnTo>
                  <a:lnTo>
                    <a:pt x="22" y="325"/>
                  </a:lnTo>
                  <a:lnTo>
                    <a:pt x="21" y="325"/>
                  </a:lnTo>
                  <a:lnTo>
                    <a:pt x="21" y="324"/>
                  </a:lnTo>
                  <a:lnTo>
                    <a:pt x="21" y="322"/>
                  </a:lnTo>
                  <a:lnTo>
                    <a:pt x="20" y="320"/>
                  </a:lnTo>
                  <a:lnTo>
                    <a:pt x="20" y="318"/>
                  </a:lnTo>
                  <a:lnTo>
                    <a:pt x="20" y="316"/>
                  </a:lnTo>
                  <a:lnTo>
                    <a:pt x="20" y="315"/>
                  </a:lnTo>
                  <a:lnTo>
                    <a:pt x="18" y="312"/>
                  </a:lnTo>
                  <a:lnTo>
                    <a:pt x="18" y="311"/>
                  </a:lnTo>
                  <a:lnTo>
                    <a:pt x="18" y="310"/>
                  </a:lnTo>
                  <a:lnTo>
                    <a:pt x="18" y="309"/>
                  </a:lnTo>
                  <a:lnTo>
                    <a:pt x="20" y="307"/>
                  </a:lnTo>
                  <a:lnTo>
                    <a:pt x="21" y="303"/>
                  </a:lnTo>
                  <a:lnTo>
                    <a:pt x="21" y="302"/>
                  </a:lnTo>
                  <a:lnTo>
                    <a:pt x="22" y="300"/>
                  </a:lnTo>
                  <a:lnTo>
                    <a:pt x="22" y="294"/>
                  </a:lnTo>
                  <a:lnTo>
                    <a:pt x="23" y="293"/>
                  </a:lnTo>
                  <a:lnTo>
                    <a:pt x="23" y="292"/>
                  </a:lnTo>
                  <a:lnTo>
                    <a:pt x="23" y="291"/>
                  </a:lnTo>
                  <a:lnTo>
                    <a:pt x="23" y="290"/>
                  </a:lnTo>
                  <a:lnTo>
                    <a:pt x="23" y="288"/>
                  </a:lnTo>
                  <a:lnTo>
                    <a:pt x="24" y="285"/>
                  </a:lnTo>
                  <a:lnTo>
                    <a:pt x="24" y="284"/>
                  </a:lnTo>
                  <a:lnTo>
                    <a:pt x="24" y="283"/>
                  </a:lnTo>
                  <a:lnTo>
                    <a:pt x="24" y="282"/>
                  </a:lnTo>
                  <a:lnTo>
                    <a:pt x="23" y="282"/>
                  </a:lnTo>
                  <a:lnTo>
                    <a:pt x="23" y="279"/>
                  </a:lnTo>
                  <a:lnTo>
                    <a:pt x="21" y="277"/>
                  </a:lnTo>
                  <a:lnTo>
                    <a:pt x="20" y="274"/>
                  </a:lnTo>
                  <a:lnTo>
                    <a:pt x="17" y="268"/>
                  </a:lnTo>
                  <a:lnTo>
                    <a:pt x="16" y="267"/>
                  </a:lnTo>
                  <a:lnTo>
                    <a:pt x="16" y="266"/>
                  </a:lnTo>
                  <a:lnTo>
                    <a:pt x="14" y="262"/>
                  </a:lnTo>
                  <a:lnTo>
                    <a:pt x="13" y="260"/>
                  </a:lnTo>
                  <a:lnTo>
                    <a:pt x="12" y="258"/>
                  </a:lnTo>
                  <a:lnTo>
                    <a:pt x="11" y="254"/>
                  </a:lnTo>
                  <a:lnTo>
                    <a:pt x="8" y="250"/>
                  </a:lnTo>
                  <a:lnTo>
                    <a:pt x="7" y="248"/>
                  </a:lnTo>
                  <a:lnTo>
                    <a:pt x="3" y="240"/>
                  </a:lnTo>
                  <a:lnTo>
                    <a:pt x="3" y="239"/>
                  </a:lnTo>
                  <a:lnTo>
                    <a:pt x="1" y="237"/>
                  </a:lnTo>
                  <a:lnTo>
                    <a:pt x="1" y="236"/>
                  </a:lnTo>
                  <a:lnTo>
                    <a:pt x="1" y="235"/>
                  </a:lnTo>
                  <a:lnTo>
                    <a:pt x="1" y="229"/>
                  </a:lnTo>
                  <a:lnTo>
                    <a:pt x="1" y="228"/>
                  </a:lnTo>
                  <a:lnTo>
                    <a:pt x="1" y="227"/>
                  </a:lnTo>
                  <a:lnTo>
                    <a:pt x="0" y="226"/>
                  </a:lnTo>
                  <a:lnTo>
                    <a:pt x="0" y="225"/>
                  </a:lnTo>
                  <a:lnTo>
                    <a:pt x="0" y="224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8" name="Freeform 76">
              <a:extLst>
                <a:ext uri="{FF2B5EF4-FFF2-40B4-BE49-F238E27FC236}">
                  <a16:creationId xmlns:a16="http://schemas.microsoft.com/office/drawing/2014/main" id="{48D8CC3C-2727-48F0-C421-D07BFB84F63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3288" y="3632200"/>
              <a:ext cx="498475" cy="563563"/>
            </a:xfrm>
            <a:custGeom>
              <a:avLst/>
              <a:gdLst>
                <a:gd name="T0" fmla="*/ 5 w 314"/>
                <a:gd name="T1" fmla="*/ 98 h 355"/>
                <a:gd name="T2" fmla="*/ 26 w 314"/>
                <a:gd name="T3" fmla="*/ 87 h 355"/>
                <a:gd name="T4" fmla="*/ 41 w 314"/>
                <a:gd name="T5" fmla="*/ 89 h 355"/>
                <a:gd name="T6" fmla="*/ 56 w 314"/>
                <a:gd name="T7" fmla="*/ 81 h 355"/>
                <a:gd name="T8" fmla="*/ 66 w 314"/>
                <a:gd name="T9" fmla="*/ 74 h 355"/>
                <a:gd name="T10" fmla="*/ 76 w 314"/>
                <a:gd name="T11" fmla="*/ 55 h 355"/>
                <a:gd name="T12" fmla="*/ 94 w 314"/>
                <a:gd name="T13" fmla="*/ 52 h 355"/>
                <a:gd name="T14" fmla="*/ 106 w 314"/>
                <a:gd name="T15" fmla="*/ 47 h 355"/>
                <a:gd name="T16" fmla="*/ 126 w 314"/>
                <a:gd name="T17" fmla="*/ 49 h 355"/>
                <a:gd name="T18" fmla="*/ 143 w 314"/>
                <a:gd name="T19" fmla="*/ 51 h 355"/>
                <a:gd name="T20" fmla="*/ 160 w 314"/>
                <a:gd name="T21" fmla="*/ 46 h 355"/>
                <a:gd name="T22" fmla="*/ 170 w 314"/>
                <a:gd name="T23" fmla="*/ 37 h 355"/>
                <a:gd name="T24" fmla="*/ 182 w 314"/>
                <a:gd name="T25" fmla="*/ 24 h 355"/>
                <a:gd name="T26" fmla="*/ 192 w 314"/>
                <a:gd name="T27" fmla="*/ 1 h 355"/>
                <a:gd name="T28" fmla="*/ 200 w 314"/>
                <a:gd name="T29" fmla="*/ 5 h 355"/>
                <a:gd name="T30" fmla="*/ 209 w 314"/>
                <a:gd name="T31" fmla="*/ 12 h 355"/>
                <a:gd name="T32" fmla="*/ 219 w 314"/>
                <a:gd name="T33" fmla="*/ 18 h 355"/>
                <a:gd name="T34" fmla="*/ 232 w 314"/>
                <a:gd name="T35" fmla="*/ 27 h 355"/>
                <a:gd name="T36" fmla="*/ 244 w 314"/>
                <a:gd name="T37" fmla="*/ 35 h 355"/>
                <a:gd name="T38" fmla="*/ 253 w 314"/>
                <a:gd name="T39" fmla="*/ 42 h 355"/>
                <a:gd name="T40" fmla="*/ 262 w 314"/>
                <a:gd name="T41" fmla="*/ 52 h 355"/>
                <a:gd name="T42" fmla="*/ 270 w 314"/>
                <a:gd name="T43" fmla="*/ 59 h 355"/>
                <a:gd name="T44" fmla="*/ 277 w 314"/>
                <a:gd name="T45" fmla="*/ 68 h 355"/>
                <a:gd name="T46" fmla="*/ 280 w 314"/>
                <a:gd name="T47" fmla="*/ 80 h 355"/>
                <a:gd name="T48" fmla="*/ 283 w 314"/>
                <a:gd name="T49" fmla="*/ 91 h 355"/>
                <a:gd name="T50" fmla="*/ 287 w 314"/>
                <a:gd name="T51" fmla="*/ 98 h 355"/>
                <a:gd name="T52" fmla="*/ 297 w 314"/>
                <a:gd name="T53" fmla="*/ 103 h 355"/>
                <a:gd name="T54" fmla="*/ 314 w 314"/>
                <a:gd name="T55" fmla="*/ 109 h 355"/>
                <a:gd name="T56" fmla="*/ 314 w 314"/>
                <a:gd name="T57" fmla="*/ 196 h 355"/>
                <a:gd name="T58" fmla="*/ 314 w 314"/>
                <a:gd name="T59" fmla="*/ 312 h 355"/>
                <a:gd name="T60" fmla="*/ 314 w 314"/>
                <a:gd name="T61" fmla="*/ 355 h 355"/>
                <a:gd name="T62" fmla="*/ 309 w 314"/>
                <a:gd name="T63" fmla="*/ 333 h 355"/>
                <a:gd name="T64" fmla="*/ 303 w 314"/>
                <a:gd name="T65" fmla="*/ 321 h 355"/>
                <a:gd name="T66" fmla="*/ 293 w 314"/>
                <a:gd name="T67" fmla="*/ 312 h 355"/>
                <a:gd name="T68" fmla="*/ 275 w 314"/>
                <a:gd name="T69" fmla="*/ 309 h 355"/>
                <a:gd name="T70" fmla="*/ 263 w 314"/>
                <a:gd name="T71" fmla="*/ 305 h 355"/>
                <a:gd name="T72" fmla="*/ 255 w 314"/>
                <a:gd name="T73" fmla="*/ 295 h 355"/>
                <a:gd name="T74" fmla="*/ 245 w 314"/>
                <a:gd name="T75" fmla="*/ 289 h 355"/>
                <a:gd name="T76" fmla="*/ 229 w 314"/>
                <a:gd name="T77" fmla="*/ 283 h 355"/>
                <a:gd name="T78" fmla="*/ 213 w 314"/>
                <a:gd name="T79" fmla="*/ 275 h 355"/>
                <a:gd name="T80" fmla="*/ 199 w 314"/>
                <a:gd name="T81" fmla="*/ 269 h 355"/>
                <a:gd name="T82" fmla="*/ 181 w 314"/>
                <a:gd name="T83" fmla="*/ 265 h 355"/>
                <a:gd name="T84" fmla="*/ 164 w 314"/>
                <a:gd name="T85" fmla="*/ 264 h 355"/>
                <a:gd name="T86" fmla="*/ 148 w 314"/>
                <a:gd name="T87" fmla="*/ 271 h 355"/>
                <a:gd name="T88" fmla="*/ 132 w 314"/>
                <a:gd name="T89" fmla="*/ 272 h 355"/>
                <a:gd name="T90" fmla="*/ 115 w 314"/>
                <a:gd name="T91" fmla="*/ 271 h 355"/>
                <a:gd name="T92" fmla="*/ 94 w 314"/>
                <a:gd name="T93" fmla="*/ 266 h 355"/>
                <a:gd name="T94" fmla="*/ 80 w 314"/>
                <a:gd name="T95" fmla="*/ 268 h 355"/>
                <a:gd name="T96" fmla="*/ 67 w 314"/>
                <a:gd name="T97" fmla="*/ 264 h 355"/>
                <a:gd name="T98" fmla="*/ 63 w 314"/>
                <a:gd name="T99" fmla="*/ 239 h 355"/>
                <a:gd name="T100" fmla="*/ 49 w 314"/>
                <a:gd name="T101" fmla="*/ 222 h 355"/>
                <a:gd name="T102" fmla="*/ 30 w 314"/>
                <a:gd name="T103" fmla="*/ 207 h 355"/>
                <a:gd name="T104" fmla="*/ 17 w 314"/>
                <a:gd name="T105" fmla="*/ 205 h 355"/>
                <a:gd name="T106" fmla="*/ 10 w 314"/>
                <a:gd name="T107" fmla="*/ 195 h 355"/>
                <a:gd name="T108" fmla="*/ 16 w 314"/>
                <a:gd name="T109" fmla="*/ 180 h 355"/>
                <a:gd name="T110" fmla="*/ 10 w 314"/>
                <a:gd name="T111" fmla="*/ 157 h 355"/>
                <a:gd name="T112" fmla="*/ 3 w 314"/>
                <a:gd name="T113" fmla="*/ 120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14" h="355">
                  <a:moveTo>
                    <a:pt x="0" y="111"/>
                  </a:moveTo>
                  <a:lnTo>
                    <a:pt x="0" y="110"/>
                  </a:lnTo>
                  <a:lnTo>
                    <a:pt x="1" y="108"/>
                  </a:lnTo>
                  <a:lnTo>
                    <a:pt x="1" y="106"/>
                  </a:lnTo>
                  <a:lnTo>
                    <a:pt x="1" y="105"/>
                  </a:lnTo>
                  <a:lnTo>
                    <a:pt x="3" y="103"/>
                  </a:lnTo>
                  <a:lnTo>
                    <a:pt x="3" y="102"/>
                  </a:lnTo>
                  <a:lnTo>
                    <a:pt x="3" y="100"/>
                  </a:lnTo>
                  <a:lnTo>
                    <a:pt x="4" y="98"/>
                  </a:lnTo>
                  <a:lnTo>
                    <a:pt x="5" y="98"/>
                  </a:lnTo>
                  <a:lnTo>
                    <a:pt x="7" y="96"/>
                  </a:lnTo>
                  <a:lnTo>
                    <a:pt x="10" y="95"/>
                  </a:lnTo>
                  <a:lnTo>
                    <a:pt x="14" y="93"/>
                  </a:lnTo>
                  <a:lnTo>
                    <a:pt x="16" y="92"/>
                  </a:lnTo>
                  <a:lnTo>
                    <a:pt x="18" y="89"/>
                  </a:lnTo>
                  <a:lnTo>
                    <a:pt x="22" y="88"/>
                  </a:lnTo>
                  <a:lnTo>
                    <a:pt x="23" y="88"/>
                  </a:lnTo>
                  <a:lnTo>
                    <a:pt x="24" y="88"/>
                  </a:lnTo>
                  <a:lnTo>
                    <a:pt x="25" y="87"/>
                  </a:lnTo>
                  <a:lnTo>
                    <a:pt x="26" y="87"/>
                  </a:lnTo>
                  <a:lnTo>
                    <a:pt x="27" y="87"/>
                  </a:lnTo>
                  <a:lnTo>
                    <a:pt x="31" y="87"/>
                  </a:lnTo>
                  <a:lnTo>
                    <a:pt x="32" y="88"/>
                  </a:lnTo>
                  <a:lnTo>
                    <a:pt x="33" y="88"/>
                  </a:lnTo>
                  <a:lnTo>
                    <a:pt x="35" y="88"/>
                  </a:lnTo>
                  <a:lnTo>
                    <a:pt x="37" y="89"/>
                  </a:lnTo>
                  <a:lnTo>
                    <a:pt x="38" y="89"/>
                  </a:lnTo>
                  <a:lnTo>
                    <a:pt x="39" y="89"/>
                  </a:lnTo>
                  <a:lnTo>
                    <a:pt x="40" y="89"/>
                  </a:lnTo>
                  <a:lnTo>
                    <a:pt x="41" y="89"/>
                  </a:lnTo>
                  <a:lnTo>
                    <a:pt x="46" y="87"/>
                  </a:lnTo>
                  <a:lnTo>
                    <a:pt x="47" y="86"/>
                  </a:lnTo>
                  <a:lnTo>
                    <a:pt x="49" y="86"/>
                  </a:lnTo>
                  <a:lnTo>
                    <a:pt x="50" y="85"/>
                  </a:lnTo>
                  <a:lnTo>
                    <a:pt x="51" y="85"/>
                  </a:lnTo>
                  <a:lnTo>
                    <a:pt x="51" y="84"/>
                  </a:lnTo>
                  <a:lnTo>
                    <a:pt x="52" y="84"/>
                  </a:lnTo>
                  <a:lnTo>
                    <a:pt x="54" y="83"/>
                  </a:lnTo>
                  <a:lnTo>
                    <a:pt x="55" y="81"/>
                  </a:lnTo>
                  <a:lnTo>
                    <a:pt x="56" y="81"/>
                  </a:lnTo>
                  <a:lnTo>
                    <a:pt x="57" y="81"/>
                  </a:lnTo>
                  <a:lnTo>
                    <a:pt x="57" y="80"/>
                  </a:lnTo>
                  <a:lnTo>
                    <a:pt x="58" y="80"/>
                  </a:lnTo>
                  <a:lnTo>
                    <a:pt x="58" y="79"/>
                  </a:lnTo>
                  <a:lnTo>
                    <a:pt x="59" y="79"/>
                  </a:lnTo>
                  <a:lnTo>
                    <a:pt x="61" y="78"/>
                  </a:lnTo>
                  <a:lnTo>
                    <a:pt x="63" y="77"/>
                  </a:lnTo>
                  <a:lnTo>
                    <a:pt x="64" y="76"/>
                  </a:lnTo>
                  <a:lnTo>
                    <a:pt x="65" y="75"/>
                  </a:lnTo>
                  <a:lnTo>
                    <a:pt x="66" y="74"/>
                  </a:lnTo>
                  <a:lnTo>
                    <a:pt x="66" y="71"/>
                  </a:lnTo>
                  <a:lnTo>
                    <a:pt x="67" y="70"/>
                  </a:lnTo>
                  <a:lnTo>
                    <a:pt x="68" y="68"/>
                  </a:lnTo>
                  <a:lnTo>
                    <a:pt x="68" y="67"/>
                  </a:lnTo>
                  <a:lnTo>
                    <a:pt x="69" y="66"/>
                  </a:lnTo>
                  <a:lnTo>
                    <a:pt x="69" y="64"/>
                  </a:lnTo>
                  <a:lnTo>
                    <a:pt x="73" y="59"/>
                  </a:lnTo>
                  <a:lnTo>
                    <a:pt x="74" y="58"/>
                  </a:lnTo>
                  <a:lnTo>
                    <a:pt x="75" y="56"/>
                  </a:lnTo>
                  <a:lnTo>
                    <a:pt x="76" y="55"/>
                  </a:lnTo>
                  <a:lnTo>
                    <a:pt x="77" y="55"/>
                  </a:lnTo>
                  <a:lnTo>
                    <a:pt x="79" y="54"/>
                  </a:lnTo>
                  <a:lnTo>
                    <a:pt x="80" y="54"/>
                  </a:lnTo>
                  <a:lnTo>
                    <a:pt x="81" y="54"/>
                  </a:lnTo>
                  <a:lnTo>
                    <a:pt x="82" y="54"/>
                  </a:lnTo>
                  <a:lnTo>
                    <a:pt x="83" y="53"/>
                  </a:lnTo>
                  <a:lnTo>
                    <a:pt x="86" y="53"/>
                  </a:lnTo>
                  <a:lnTo>
                    <a:pt x="88" y="52"/>
                  </a:lnTo>
                  <a:lnTo>
                    <a:pt x="89" y="52"/>
                  </a:lnTo>
                  <a:lnTo>
                    <a:pt x="94" y="52"/>
                  </a:lnTo>
                  <a:lnTo>
                    <a:pt x="96" y="52"/>
                  </a:lnTo>
                  <a:lnTo>
                    <a:pt x="97" y="52"/>
                  </a:lnTo>
                  <a:lnTo>
                    <a:pt x="98" y="52"/>
                  </a:lnTo>
                  <a:lnTo>
                    <a:pt x="98" y="51"/>
                  </a:lnTo>
                  <a:lnTo>
                    <a:pt x="99" y="51"/>
                  </a:lnTo>
                  <a:lnTo>
                    <a:pt x="102" y="49"/>
                  </a:lnTo>
                  <a:lnTo>
                    <a:pt x="102" y="47"/>
                  </a:lnTo>
                  <a:lnTo>
                    <a:pt x="103" y="47"/>
                  </a:lnTo>
                  <a:lnTo>
                    <a:pt x="105" y="47"/>
                  </a:lnTo>
                  <a:lnTo>
                    <a:pt x="106" y="47"/>
                  </a:lnTo>
                  <a:lnTo>
                    <a:pt x="109" y="46"/>
                  </a:lnTo>
                  <a:lnTo>
                    <a:pt x="113" y="46"/>
                  </a:lnTo>
                  <a:lnTo>
                    <a:pt x="116" y="46"/>
                  </a:lnTo>
                  <a:lnTo>
                    <a:pt x="117" y="46"/>
                  </a:lnTo>
                  <a:lnTo>
                    <a:pt x="118" y="46"/>
                  </a:lnTo>
                  <a:lnTo>
                    <a:pt x="119" y="46"/>
                  </a:lnTo>
                  <a:lnTo>
                    <a:pt x="120" y="46"/>
                  </a:lnTo>
                  <a:lnTo>
                    <a:pt x="123" y="47"/>
                  </a:lnTo>
                  <a:lnTo>
                    <a:pt x="124" y="47"/>
                  </a:lnTo>
                  <a:lnTo>
                    <a:pt x="126" y="49"/>
                  </a:lnTo>
                  <a:lnTo>
                    <a:pt x="130" y="50"/>
                  </a:lnTo>
                  <a:lnTo>
                    <a:pt x="132" y="50"/>
                  </a:lnTo>
                  <a:lnTo>
                    <a:pt x="133" y="51"/>
                  </a:lnTo>
                  <a:lnTo>
                    <a:pt x="135" y="51"/>
                  </a:lnTo>
                  <a:lnTo>
                    <a:pt x="136" y="51"/>
                  </a:lnTo>
                  <a:lnTo>
                    <a:pt x="137" y="51"/>
                  </a:lnTo>
                  <a:lnTo>
                    <a:pt x="139" y="51"/>
                  </a:lnTo>
                  <a:lnTo>
                    <a:pt x="140" y="51"/>
                  </a:lnTo>
                  <a:lnTo>
                    <a:pt x="142" y="51"/>
                  </a:lnTo>
                  <a:lnTo>
                    <a:pt x="143" y="51"/>
                  </a:lnTo>
                  <a:lnTo>
                    <a:pt x="144" y="51"/>
                  </a:lnTo>
                  <a:lnTo>
                    <a:pt x="145" y="51"/>
                  </a:lnTo>
                  <a:lnTo>
                    <a:pt x="147" y="50"/>
                  </a:lnTo>
                  <a:lnTo>
                    <a:pt x="148" y="50"/>
                  </a:lnTo>
                  <a:lnTo>
                    <a:pt x="151" y="49"/>
                  </a:lnTo>
                  <a:lnTo>
                    <a:pt x="153" y="49"/>
                  </a:lnTo>
                  <a:lnTo>
                    <a:pt x="155" y="47"/>
                  </a:lnTo>
                  <a:lnTo>
                    <a:pt x="156" y="47"/>
                  </a:lnTo>
                  <a:lnTo>
                    <a:pt x="159" y="46"/>
                  </a:lnTo>
                  <a:lnTo>
                    <a:pt x="160" y="46"/>
                  </a:lnTo>
                  <a:lnTo>
                    <a:pt x="161" y="46"/>
                  </a:lnTo>
                  <a:lnTo>
                    <a:pt x="161" y="45"/>
                  </a:lnTo>
                  <a:lnTo>
                    <a:pt x="162" y="45"/>
                  </a:lnTo>
                  <a:lnTo>
                    <a:pt x="162" y="44"/>
                  </a:lnTo>
                  <a:lnTo>
                    <a:pt x="165" y="43"/>
                  </a:lnTo>
                  <a:lnTo>
                    <a:pt x="166" y="42"/>
                  </a:lnTo>
                  <a:lnTo>
                    <a:pt x="168" y="39"/>
                  </a:lnTo>
                  <a:lnTo>
                    <a:pt x="169" y="38"/>
                  </a:lnTo>
                  <a:lnTo>
                    <a:pt x="170" y="38"/>
                  </a:lnTo>
                  <a:lnTo>
                    <a:pt x="170" y="37"/>
                  </a:lnTo>
                  <a:lnTo>
                    <a:pt x="172" y="37"/>
                  </a:lnTo>
                  <a:lnTo>
                    <a:pt x="173" y="37"/>
                  </a:lnTo>
                  <a:lnTo>
                    <a:pt x="174" y="36"/>
                  </a:lnTo>
                  <a:lnTo>
                    <a:pt x="175" y="36"/>
                  </a:lnTo>
                  <a:lnTo>
                    <a:pt x="176" y="37"/>
                  </a:lnTo>
                  <a:lnTo>
                    <a:pt x="177" y="37"/>
                  </a:lnTo>
                  <a:lnTo>
                    <a:pt x="177" y="35"/>
                  </a:lnTo>
                  <a:lnTo>
                    <a:pt x="178" y="32"/>
                  </a:lnTo>
                  <a:lnTo>
                    <a:pt x="179" y="30"/>
                  </a:lnTo>
                  <a:lnTo>
                    <a:pt x="182" y="24"/>
                  </a:lnTo>
                  <a:lnTo>
                    <a:pt x="182" y="21"/>
                  </a:lnTo>
                  <a:lnTo>
                    <a:pt x="184" y="17"/>
                  </a:lnTo>
                  <a:lnTo>
                    <a:pt x="186" y="11"/>
                  </a:lnTo>
                  <a:lnTo>
                    <a:pt x="187" y="9"/>
                  </a:lnTo>
                  <a:lnTo>
                    <a:pt x="189" y="7"/>
                  </a:lnTo>
                  <a:lnTo>
                    <a:pt x="190" y="4"/>
                  </a:lnTo>
                  <a:lnTo>
                    <a:pt x="190" y="3"/>
                  </a:lnTo>
                  <a:lnTo>
                    <a:pt x="191" y="1"/>
                  </a:lnTo>
                  <a:lnTo>
                    <a:pt x="191" y="0"/>
                  </a:lnTo>
                  <a:lnTo>
                    <a:pt x="192" y="1"/>
                  </a:lnTo>
                  <a:lnTo>
                    <a:pt x="193" y="1"/>
                  </a:lnTo>
                  <a:lnTo>
                    <a:pt x="193" y="2"/>
                  </a:lnTo>
                  <a:lnTo>
                    <a:pt x="194" y="2"/>
                  </a:lnTo>
                  <a:lnTo>
                    <a:pt x="195" y="2"/>
                  </a:lnTo>
                  <a:lnTo>
                    <a:pt x="195" y="3"/>
                  </a:lnTo>
                  <a:lnTo>
                    <a:pt x="196" y="3"/>
                  </a:lnTo>
                  <a:lnTo>
                    <a:pt x="198" y="3"/>
                  </a:lnTo>
                  <a:lnTo>
                    <a:pt x="198" y="4"/>
                  </a:lnTo>
                  <a:lnTo>
                    <a:pt x="199" y="4"/>
                  </a:lnTo>
                  <a:lnTo>
                    <a:pt x="200" y="5"/>
                  </a:lnTo>
                  <a:lnTo>
                    <a:pt x="201" y="5"/>
                  </a:lnTo>
                  <a:lnTo>
                    <a:pt x="201" y="7"/>
                  </a:lnTo>
                  <a:lnTo>
                    <a:pt x="202" y="7"/>
                  </a:lnTo>
                  <a:lnTo>
                    <a:pt x="203" y="8"/>
                  </a:lnTo>
                  <a:lnTo>
                    <a:pt x="204" y="8"/>
                  </a:lnTo>
                  <a:lnTo>
                    <a:pt x="204" y="9"/>
                  </a:lnTo>
                  <a:lnTo>
                    <a:pt x="206" y="9"/>
                  </a:lnTo>
                  <a:lnTo>
                    <a:pt x="207" y="10"/>
                  </a:lnTo>
                  <a:lnTo>
                    <a:pt x="209" y="11"/>
                  </a:lnTo>
                  <a:lnTo>
                    <a:pt x="209" y="12"/>
                  </a:lnTo>
                  <a:lnTo>
                    <a:pt x="210" y="12"/>
                  </a:lnTo>
                  <a:lnTo>
                    <a:pt x="211" y="12"/>
                  </a:lnTo>
                  <a:lnTo>
                    <a:pt x="211" y="13"/>
                  </a:lnTo>
                  <a:lnTo>
                    <a:pt x="212" y="13"/>
                  </a:lnTo>
                  <a:lnTo>
                    <a:pt x="213" y="15"/>
                  </a:lnTo>
                  <a:lnTo>
                    <a:pt x="215" y="16"/>
                  </a:lnTo>
                  <a:lnTo>
                    <a:pt x="216" y="16"/>
                  </a:lnTo>
                  <a:lnTo>
                    <a:pt x="217" y="17"/>
                  </a:lnTo>
                  <a:lnTo>
                    <a:pt x="218" y="18"/>
                  </a:lnTo>
                  <a:lnTo>
                    <a:pt x="219" y="18"/>
                  </a:lnTo>
                  <a:lnTo>
                    <a:pt x="220" y="19"/>
                  </a:lnTo>
                  <a:lnTo>
                    <a:pt x="221" y="20"/>
                  </a:lnTo>
                  <a:lnTo>
                    <a:pt x="223" y="21"/>
                  </a:lnTo>
                  <a:lnTo>
                    <a:pt x="224" y="21"/>
                  </a:lnTo>
                  <a:lnTo>
                    <a:pt x="225" y="21"/>
                  </a:lnTo>
                  <a:lnTo>
                    <a:pt x="226" y="22"/>
                  </a:lnTo>
                  <a:lnTo>
                    <a:pt x="227" y="24"/>
                  </a:lnTo>
                  <a:lnTo>
                    <a:pt x="229" y="25"/>
                  </a:lnTo>
                  <a:lnTo>
                    <a:pt x="230" y="26"/>
                  </a:lnTo>
                  <a:lnTo>
                    <a:pt x="232" y="27"/>
                  </a:lnTo>
                  <a:lnTo>
                    <a:pt x="233" y="28"/>
                  </a:lnTo>
                  <a:lnTo>
                    <a:pt x="234" y="28"/>
                  </a:lnTo>
                  <a:lnTo>
                    <a:pt x="235" y="29"/>
                  </a:lnTo>
                  <a:lnTo>
                    <a:pt x="236" y="29"/>
                  </a:lnTo>
                  <a:lnTo>
                    <a:pt x="237" y="30"/>
                  </a:lnTo>
                  <a:lnTo>
                    <a:pt x="238" y="32"/>
                  </a:lnTo>
                  <a:lnTo>
                    <a:pt x="241" y="33"/>
                  </a:lnTo>
                  <a:lnTo>
                    <a:pt x="242" y="34"/>
                  </a:lnTo>
                  <a:lnTo>
                    <a:pt x="243" y="34"/>
                  </a:lnTo>
                  <a:lnTo>
                    <a:pt x="244" y="35"/>
                  </a:lnTo>
                  <a:lnTo>
                    <a:pt x="246" y="36"/>
                  </a:lnTo>
                  <a:lnTo>
                    <a:pt x="246" y="37"/>
                  </a:lnTo>
                  <a:lnTo>
                    <a:pt x="248" y="37"/>
                  </a:lnTo>
                  <a:lnTo>
                    <a:pt x="249" y="38"/>
                  </a:lnTo>
                  <a:lnTo>
                    <a:pt x="250" y="38"/>
                  </a:lnTo>
                  <a:lnTo>
                    <a:pt x="250" y="39"/>
                  </a:lnTo>
                  <a:lnTo>
                    <a:pt x="251" y="39"/>
                  </a:lnTo>
                  <a:lnTo>
                    <a:pt x="252" y="41"/>
                  </a:lnTo>
                  <a:lnTo>
                    <a:pt x="253" y="41"/>
                  </a:lnTo>
                  <a:lnTo>
                    <a:pt x="253" y="42"/>
                  </a:lnTo>
                  <a:lnTo>
                    <a:pt x="254" y="43"/>
                  </a:lnTo>
                  <a:lnTo>
                    <a:pt x="255" y="44"/>
                  </a:lnTo>
                  <a:lnTo>
                    <a:pt x="257" y="45"/>
                  </a:lnTo>
                  <a:lnTo>
                    <a:pt x="258" y="46"/>
                  </a:lnTo>
                  <a:lnTo>
                    <a:pt x="259" y="47"/>
                  </a:lnTo>
                  <a:lnTo>
                    <a:pt x="259" y="49"/>
                  </a:lnTo>
                  <a:lnTo>
                    <a:pt x="260" y="49"/>
                  </a:lnTo>
                  <a:lnTo>
                    <a:pt x="261" y="50"/>
                  </a:lnTo>
                  <a:lnTo>
                    <a:pt x="262" y="51"/>
                  </a:lnTo>
                  <a:lnTo>
                    <a:pt x="262" y="52"/>
                  </a:lnTo>
                  <a:lnTo>
                    <a:pt x="263" y="52"/>
                  </a:lnTo>
                  <a:lnTo>
                    <a:pt x="263" y="53"/>
                  </a:lnTo>
                  <a:lnTo>
                    <a:pt x="265" y="53"/>
                  </a:lnTo>
                  <a:lnTo>
                    <a:pt x="266" y="54"/>
                  </a:lnTo>
                  <a:lnTo>
                    <a:pt x="266" y="55"/>
                  </a:lnTo>
                  <a:lnTo>
                    <a:pt x="267" y="55"/>
                  </a:lnTo>
                  <a:lnTo>
                    <a:pt x="268" y="56"/>
                  </a:lnTo>
                  <a:lnTo>
                    <a:pt x="268" y="58"/>
                  </a:lnTo>
                  <a:lnTo>
                    <a:pt x="269" y="59"/>
                  </a:lnTo>
                  <a:lnTo>
                    <a:pt x="270" y="59"/>
                  </a:lnTo>
                  <a:lnTo>
                    <a:pt x="270" y="60"/>
                  </a:lnTo>
                  <a:lnTo>
                    <a:pt x="271" y="61"/>
                  </a:lnTo>
                  <a:lnTo>
                    <a:pt x="272" y="62"/>
                  </a:lnTo>
                  <a:lnTo>
                    <a:pt x="274" y="63"/>
                  </a:lnTo>
                  <a:lnTo>
                    <a:pt x="274" y="64"/>
                  </a:lnTo>
                  <a:lnTo>
                    <a:pt x="275" y="64"/>
                  </a:lnTo>
                  <a:lnTo>
                    <a:pt x="275" y="66"/>
                  </a:lnTo>
                  <a:lnTo>
                    <a:pt x="276" y="66"/>
                  </a:lnTo>
                  <a:lnTo>
                    <a:pt x="276" y="67"/>
                  </a:lnTo>
                  <a:lnTo>
                    <a:pt x="277" y="68"/>
                  </a:lnTo>
                  <a:lnTo>
                    <a:pt x="277" y="69"/>
                  </a:lnTo>
                  <a:lnTo>
                    <a:pt x="278" y="70"/>
                  </a:lnTo>
                  <a:lnTo>
                    <a:pt x="278" y="71"/>
                  </a:lnTo>
                  <a:lnTo>
                    <a:pt x="279" y="72"/>
                  </a:lnTo>
                  <a:lnTo>
                    <a:pt x="279" y="74"/>
                  </a:lnTo>
                  <a:lnTo>
                    <a:pt x="279" y="75"/>
                  </a:lnTo>
                  <a:lnTo>
                    <a:pt x="279" y="76"/>
                  </a:lnTo>
                  <a:lnTo>
                    <a:pt x="280" y="77"/>
                  </a:lnTo>
                  <a:lnTo>
                    <a:pt x="280" y="79"/>
                  </a:lnTo>
                  <a:lnTo>
                    <a:pt x="280" y="80"/>
                  </a:lnTo>
                  <a:lnTo>
                    <a:pt x="280" y="81"/>
                  </a:lnTo>
                  <a:lnTo>
                    <a:pt x="282" y="83"/>
                  </a:lnTo>
                  <a:lnTo>
                    <a:pt x="282" y="84"/>
                  </a:lnTo>
                  <a:lnTo>
                    <a:pt x="282" y="85"/>
                  </a:lnTo>
                  <a:lnTo>
                    <a:pt x="282" y="86"/>
                  </a:lnTo>
                  <a:lnTo>
                    <a:pt x="282" y="87"/>
                  </a:lnTo>
                  <a:lnTo>
                    <a:pt x="282" y="88"/>
                  </a:lnTo>
                  <a:lnTo>
                    <a:pt x="283" y="88"/>
                  </a:lnTo>
                  <a:lnTo>
                    <a:pt x="283" y="89"/>
                  </a:lnTo>
                  <a:lnTo>
                    <a:pt x="283" y="91"/>
                  </a:lnTo>
                  <a:lnTo>
                    <a:pt x="283" y="92"/>
                  </a:lnTo>
                  <a:lnTo>
                    <a:pt x="283" y="93"/>
                  </a:lnTo>
                  <a:lnTo>
                    <a:pt x="284" y="93"/>
                  </a:lnTo>
                  <a:lnTo>
                    <a:pt x="284" y="94"/>
                  </a:lnTo>
                  <a:lnTo>
                    <a:pt x="285" y="95"/>
                  </a:lnTo>
                  <a:lnTo>
                    <a:pt x="285" y="96"/>
                  </a:lnTo>
                  <a:lnTo>
                    <a:pt x="286" y="96"/>
                  </a:lnTo>
                  <a:lnTo>
                    <a:pt x="286" y="97"/>
                  </a:lnTo>
                  <a:lnTo>
                    <a:pt x="287" y="97"/>
                  </a:lnTo>
                  <a:lnTo>
                    <a:pt x="287" y="98"/>
                  </a:lnTo>
                  <a:lnTo>
                    <a:pt x="288" y="98"/>
                  </a:lnTo>
                  <a:lnTo>
                    <a:pt x="288" y="100"/>
                  </a:lnTo>
                  <a:lnTo>
                    <a:pt x="289" y="100"/>
                  </a:lnTo>
                  <a:lnTo>
                    <a:pt x="291" y="100"/>
                  </a:lnTo>
                  <a:lnTo>
                    <a:pt x="291" y="101"/>
                  </a:lnTo>
                  <a:lnTo>
                    <a:pt x="292" y="101"/>
                  </a:lnTo>
                  <a:lnTo>
                    <a:pt x="293" y="101"/>
                  </a:lnTo>
                  <a:lnTo>
                    <a:pt x="294" y="102"/>
                  </a:lnTo>
                  <a:lnTo>
                    <a:pt x="296" y="102"/>
                  </a:lnTo>
                  <a:lnTo>
                    <a:pt x="297" y="103"/>
                  </a:lnTo>
                  <a:lnTo>
                    <a:pt x="300" y="104"/>
                  </a:lnTo>
                  <a:lnTo>
                    <a:pt x="302" y="104"/>
                  </a:lnTo>
                  <a:lnTo>
                    <a:pt x="303" y="105"/>
                  </a:lnTo>
                  <a:lnTo>
                    <a:pt x="305" y="105"/>
                  </a:lnTo>
                  <a:lnTo>
                    <a:pt x="308" y="106"/>
                  </a:lnTo>
                  <a:lnTo>
                    <a:pt x="309" y="108"/>
                  </a:lnTo>
                  <a:lnTo>
                    <a:pt x="310" y="108"/>
                  </a:lnTo>
                  <a:lnTo>
                    <a:pt x="312" y="109"/>
                  </a:lnTo>
                  <a:lnTo>
                    <a:pt x="313" y="109"/>
                  </a:lnTo>
                  <a:lnTo>
                    <a:pt x="314" y="109"/>
                  </a:lnTo>
                  <a:lnTo>
                    <a:pt x="314" y="110"/>
                  </a:lnTo>
                  <a:lnTo>
                    <a:pt x="314" y="113"/>
                  </a:lnTo>
                  <a:lnTo>
                    <a:pt x="314" y="114"/>
                  </a:lnTo>
                  <a:lnTo>
                    <a:pt x="314" y="120"/>
                  </a:lnTo>
                  <a:lnTo>
                    <a:pt x="314" y="122"/>
                  </a:lnTo>
                  <a:lnTo>
                    <a:pt x="314" y="126"/>
                  </a:lnTo>
                  <a:lnTo>
                    <a:pt x="314" y="131"/>
                  </a:lnTo>
                  <a:lnTo>
                    <a:pt x="314" y="133"/>
                  </a:lnTo>
                  <a:lnTo>
                    <a:pt x="314" y="161"/>
                  </a:lnTo>
                  <a:lnTo>
                    <a:pt x="314" y="196"/>
                  </a:lnTo>
                  <a:lnTo>
                    <a:pt x="314" y="197"/>
                  </a:lnTo>
                  <a:lnTo>
                    <a:pt x="314" y="204"/>
                  </a:lnTo>
                  <a:lnTo>
                    <a:pt x="314" y="229"/>
                  </a:lnTo>
                  <a:lnTo>
                    <a:pt x="314" y="240"/>
                  </a:lnTo>
                  <a:lnTo>
                    <a:pt x="314" y="252"/>
                  </a:lnTo>
                  <a:lnTo>
                    <a:pt x="314" y="258"/>
                  </a:lnTo>
                  <a:lnTo>
                    <a:pt x="314" y="262"/>
                  </a:lnTo>
                  <a:lnTo>
                    <a:pt x="314" y="269"/>
                  </a:lnTo>
                  <a:lnTo>
                    <a:pt x="314" y="302"/>
                  </a:lnTo>
                  <a:lnTo>
                    <a:pt x="314" y="312"/>
                  </a:lnTo>
                  <a:lnTo>
                    <a:pt x="314" y="315"/>
                  </a:lnTo>
                  <a:lnTo>
                    <a:pt x="314" y="319"/>
                  </a:lnTo>
                  <a:lnTo>
                    <a:pt x="314" y="323"/>
                  </a:lnTo>
                  <a:lnTo>
                    <a:pt x="314" y="327"/>
                  </a:lnTo>
                  <a:lnTo>
                    <a:pt x="314" y="330"/>
                  </a:lnTo>
                  <a:lnTo>
                    <a:pt x="314" y="334"/>
                  </a:lnTo>
                  <a:lnTo>
                    <a:pt x="314" y="339"/>
                  </a:lnTo>
                  <a:lnTo>
                    <a:pt x="314" y="346"/>
                  </a:lnTo>
                  <a:lnTo>
                    <a:pt x="314" y="348"/>
                  </a:lnTo>
                  <a:lnTo>
                    <a:pt x="314" y="355"/>
                  </a:lnTo>
                  <a:lnTo>
                    <a:pt x="314" y="354"/>
                  </a:lnTo>
                  <a:lnTo>
                    <a:pt x="313" y="353"/>
                  </a:lnTo>
                  <a:lnTo>
                    <a:pt x="313" y="351"/>
                  </a:lnTo>
                  <a:lnTo>
                    <a:pt x="313" y="350"/>
                  </a:lnTo>
                  <a:lnTo>
                    <a:pt x="312" y="348"/>
                  </a:lnTo>
                  <a:lnTo>
                    <a:pt x="312" y="346"/>
                  </a:lnTo>
                  <a:lnTo>
                    <a:pt x="311" y="342"/>
                  </a:lnTo>
                  <a:lnTo>
                    <a:pt x="309" y="336"/>
                  </a:lnTo>
                  <a:lnTo>
                    <a:pt x="309" y="334"/>
                  </a:lnTo>
                  <a:lnTo>
                    <a:pt x="309" y="333"/>
                  </a:lnTo>
                  <a:lnTo>
                    <a:pt x="308" y="333"/>
                  </a:lnTo>
                  <a:lnTo>
                    <a:pt x="306" y="331"/>
                  </a:lnTo>
                  <a:lnTo>
                    <a:pt x="305" y="330"/>
                  </a:lnTo>
                  <a:lnTo>
                    <a:pt x="305" y="329"/>
                  </a:lnTo>
                  <a:lnTo>
                    <a:pt x="304" y="329"/>
                  </a:lnTo>
                  <a:lnTo>
                    <a:pt x="304" y="328"/>
                  </a:lnTo>
                  <a:lnTo>
                    <a:pt x="304" y="327"/>
                  </a:lnTo>
                  <a:lnTo>
                    <a:pt x="303" y="324"/>
                  </a:lnTo>
                  <a:lnTo>
                    <a:pt x="303" y="322"/>
                  </a:lnTo>
                  <a:lnTo>
                    <a:pt x="303" y="321"/>
                  </a:lnTo>
                  <a:lnTo>
                    <a:pt x="302" y="320"/>
                  </a:lnTo>
                  <a:lnTo>
                    <a:pt x="301" y="319"/>
                  </a:lnTo>
                  <a:lnTo>
                    <a:pt x="300" y="317"/>
                  </a:lnTo>
                  <a:lnTo>
                    <a:pt x="300" y="316"/>
                  </a:lnTo>
                  <a:lnTo>
                    <a:pt x="299" y="316"/>
                  </a:lnTo>
                  <a:lnTo>
                    <a:pt x="297" y="315"/>
                  </a:lnTo>
                  <a:lnTo>
                    <a:pt x="297" y="314"/>
                  </a:lnTo>
                  <a:lnTo>
                    <a:pt x="296" y="314"/>
                  </a:lnTo>
                  <a:lnTo>
                    <a:pt x="294" y="313"/>
                  </a:lnTo>
                  <a:lnTo>
                    <a:pt x="293" y="312"/>
                  </a:lnTo>
                  <a:lnTo>
                    <a:pt x="292" y="311"/>
                  </a:lnTo>
                  <a:lnTo>
                    <a:pt x="291" y="309"/>
                  </a:lnTo>
                  <a:lnTo>
                    <a:pt x="289" y="309"/>
                  </a:lnTo>
                  <a:lnTo>
                    <a:pt x="288" y="308"/>
                  </a:lnTo>
                  <a:lnTo>
                    <a:pt x="287" y="308"/>
                  </a:lnTo>
                  <a:lnTo>
                    <a:pt x="285" y="308"/>
                  </a:lnTo>
                  <a:lnTo>
                    <a:pt x="282" y="308"/>
                  </a:lnTo>
                  <a:lnTo>
                    <a:pt x="280" y="308"/>
                  </a:lnTo>
                  <a:lnTo>
                    <a:pt x="276" y="309"/>
                  </a:lnTo>
                  <a:lnTo>
                    <a:pt x="275" y="309"/>
                  </a:lnTo>
                  <a:lnTo>
                    <a:pt x="274" y="309"/>
                  </a:lnTo>
                  <a:lnTo>
                    <a:pt x="269" y="311"/>
                  </a:lnTo>
                  <a:lnTo>
                    <a:pt x="268" y="311"/>
                  </a:lnTo>
                  <a:lnTo>
                    <a:pt x="267" y="311"/>
                  </a:lnTo>
                  <a:lnTo>
                    <a:pt x="267" y="309"/>
                  </a:lnTo>
                  <a:lnTo>
                    <a:pt x="266" y="309"/>
                  </a:lnTo>
                  <a:lnTo>
                    <a:pt x="265" y="309"/>
                  </a:lnTo>
                  <a:lnTo>
                    <a:pt x="265" y="308"/>
                  </a:lnTo>
                  <a:lnTo>
                    <a:pt x="263" y="307"/>
                  </a:lnTo>
                  <a:lnTo>
                    <a:pt x="263" y="305"/>
                  </a:lnTo>
                  <a:lnTo>
                    <a:pt x="263" y="304"/>
                  </a:lnTo>
                  <a:lnTo>
                    <a:pt x="263" y="303"/>
                  </a:lnTo>
                  <a:lnTo>
                    <a:pt x="263" y="302"/>
                  </a:lnTo>
                  <a:lnTo>
                    <a:pt x="263" y="300"/>
                  </a:lnTo>
                  <a:lnTo>
                    <a:pt x="262" y="298"/>
                  </a:lnTo>
                  <a:lnTo>
                    <a:pt x="261" y="297"/>
                  </a:lnTo>
                  <a:lnTo>
                    <a:pt x="260" y="296"/>
                  </a:lnTo>
                  <a:lnTo>
                    <a:pt x="259" y="296"/>
                  </a:lnTo>
                  <a:lnTo>
                    <a:pt x="258" y="295"/>
                  </a:lnTo>
                  <a:lnTo>
                    <a:pt x="255" y="295"/>
                  </a:lnTo>
                  <a:lnTo>
                    <a:pt x="254" y="294"/>
                  </a:lnTo>
                  <a:lnTo>
                    <a:pt x="253" y="294"/>
                  </a:lnTo>
                  <a:lnTo>
                    <a:pt x="252" y="292"/>
                  </a:lnTo>
                  <a:lnTo>
                    <a:pt x="251" y="292"/>
                  </a:lnTo>
                  <a:lnTo>
                    <a:pt x="251" y="291"/>
                  </a:lnTo>
                  <a:lnTo>
                    <a:pt x="250" y="291"/>
                  </a:lnTo>
                  <a:lnTo>
                    <a:pt x="249" y="291"/>
                  </a:lnTo>
                  <a:lnTo>
                    <a:pt x="248" y="290"/>
                  </a:lnTo>
                  <a:lnTo>
                    <a:pt x="246" y="290"/>
                  </a:lnTo>
                  <a:lnTo>
                    <a:pt x="245" y="289"/>
                  </a:lnTo>
                  <a:lnTo>
                    <a:pt x="244" y="289"/>
                  </a:lnTo>
                  <a:lnTo>
                    <a:pt x="242" y="288"/>
                  </a:lnTo>
                  <a:lnTo>
                    <a:pt x="241" y="288"/>
                  </a:lnTo>
                  <a:lnTo>
                    <a:pt x="241" y="287"/>
                  </a:lnTo>
                  <a:lnTo>
                    <a:pt x="240" y="287"/>
                  </a:lnTo>
                  <a:lnTo>
                    <a:pt x="238" y="286"/>
                  </a:lnTo>
                  <a:lnTo>
                    <a:pt x="234" y="285"/>
                  </a:lnTo>
                  <a:lnTo>
                    <a:pt x="233" y="285"/>
                  </a:lnTo>
                  <a:lnTo>
                    <a:pt x="232" y="283"/>
                  </a:lnTo>
                  <a:lnTo>
                    <a:pt x="229" y="283"/>
                  </a:lnTo>
                  <a:lnTo>
                    <a:pt x="227" y="282"/>
                  </a:lnTo>
                  <a:lnTo>
                    <a:pt x="225" y="281"/>
                  </a:lnTo>
                  <a:lnTo>
                    <a:pt x="224" y="280"/>
                  </a:lnTo>
                  <a:lnTo>
                    <a:pt x="223" y="280"/>
                  </a:lnTo>
                  <a:lnTo>
                    <a:pt x="221" y="280"/>
                  </a:lnTo>
                  <a:lnTo>
                    <a:pt x="219" y="278"/>
                  </a:lnTo>
                  <a:lnTo>
                    <a:pt x="216" y="277"/>
                  </a:lnTo>
                  <a:lnTo>
                    <a:pt x="216" y="275"/>
                  </a:lnTo>
                  <a:lnTo>
                    <a:pt x="215" y="275"/>
                  </a:lnTo>
                  <a:lnTo>
                    <a:pt x="213" y="275"/>
                  </a:lnTo>
                  <a:lnTo>
                    <a:pt x="211" y="274"/>
                  </a:lnTo>
                  <a:lnTo>
                    <a:pt x="209" y="272"/>
                  </a:lnTo>
                  <a:lnTo>
                    <a:pt x="208" y="272"/>
                  </a:lnTo>
                  <a:lnTo>
                    <a:pt x="207" y="271"/>
                  </a:lnTo>
                  <a:lnTo>
                    <a:pt x="206" y="271"/>
                  </a:lnTo>
                  <a:lnTo>
                    <a:pt x="204" y="271"/>
                  </a:lnTo>
                  <a:lnTo>
                    <a:pt x="202" y="270"/>
                  </a:lnTo>
                  <a:lnTo>
                    <a:pt x="201" y="270"/>
                  </a:lnTo>
                  <a:lnTo>
                    <a:pt x="200" y="269"/>
                  </a:lnTo>
                  <a:lnTo>
                    <a:pt x="199" y="269"/>
                  </a:lnTo>
                  <a:lnTo>
                    <a:pt x="198" y="268"/>
                  </a:lnTo>
                  <a:lnTo>
                    <a:pt x="195" y="266"/>
                  </a:lnTo>
                  <a:lnTo>
                    <a:pt x="193" y="266"/>
                  </a:lnTo>
                  <a:lnTo>
                    <a:pt x="191" y="266"/>
                  </a:lnTo>
                  <a:lnTo>
                    <a:pt x="190" y="266"/>
                  </a:lnTo>
                  <a:lnTo>
                    <a:pt x="189" y="265"/>
                  </a:lnTo>
                  <a:lnTo>
                    <a:pt x="187" y="265"/>
                  </a:lnTo>
                  <a:lnTo>
                    <a:pt x="183" y="265"/>
                  </a:lnTo>
                  <a:lnTo>
                    <a:pt x="182" y="265"/>
                  </a:lnTo>
                  <a:lnTo>
                    <a:pt x="181" y="265"/>
                  </a:lnTo>
                  <a:lnTo>
                    <a:pt x="178" y="264"/>
                  </a:lnTo>
                  <a:lnTo>
                    <a:pt x="177" y="264"/>
                  </a:lnTo>
                  <a:lnTo>
                    <a:pt x="176" y="264"/>
                  </a:lnTo>
                  <a:lnTo>
                    <a:pt x="175" y="264"/>
                  </a:lnTo>
                  <a:lnTo>
                    <a:pt x="173" y="264"/>
                  </a:lnTo>
                  <a:lnTo>
                    <a:pt x="172" y="263"/>
                  </a:lnTo>
                  <a:lnTo>
                    <a:pt x="170" y="263"/>
                  </a:lnTo>
                  <a:lnTo>
                    <a:pt x="166" y="263"/>
                  </a:lnTo>
                  <a:lnTo>
                    <a:pt x="165" y="264"/>
                  </a:lnTo>
                  <a:lnTo>
                    <a:pt x="164" y="264"/>
                  </a:lnTo>
                  <a:lnTo>
                    <a:pt x="162" y="264"/>
                  </a:lnTo>
                  <a:lnTo>
                    <a:pt x="161" y="264"/>
                  </a:lnTo>
                  <a:lnTo>
                    <a:pt x="160" y="265"/>
                  </a:lnTo>
                  <a:lnTo>
                    <a:pt x="159" y="265"/>
                  </a:lnTo>
                  <a:lnTo>
                    <a:pt x="158" y="266"/>
                  </a:lnTo>
                  <a:lnTo>
                    <a:pt x="157" y="266"/>
                  </a:lnTo>
                  <a:lnTo>
                    <a:pt x="156" y="268"/>
                  </a:lnTo>
                  <a:lnTo>
                    <a:pt x="155" y="268"/>
                  </a:lnTo>
                  <a:lnTo>
                    <a:pt x="152" y="269"/>
                  </a:lnTo>
                  <a:lnTo>
                    <a:pt x="148" y="271"/>
                  </a:lnTo>
                  <a:lnTo>
                    <a:pt x="145" y="271"/>
                  </a:lnTo>
                  <a:lnTo>
                    <a:pt x="144" y="271"/>
                  </a:lnTo>
                  <a:lnTo>
                    <a:pt x="143" y="272"/>
                  </a:lnTo>
                  <a:lnTo>
                    <a:pt x="141" y="272"/>
                  </a:lnTo>
                  <a:lnTo>
                    <a:pt x="140" y="272"/>
                  </a:lnTo>
                  <a:lnTo>
                    <a:pt x="139" y="273"/>
                  </a:lnTo>
                  <a:lnTo>
                    <a:pt x="137" y="273"/>
                  </a:lnTo>
                  <a:lnTo>
                    <a:pt x="134" y="273"/>
                  </a:lnTo>
                  <a:lnTo>
                    <a:pt x="133" y="273"/>
                  </a:lnTo>
                  <a:lnTo>
                    <a:pt x="132" y="272"/>
                  </a:lnTo>
                  <a:lnTo>
                    <a:pt x="131" y="272"/>
                  </a:lnTo>
                  <a:lnTo>
                    <a:pt x="126" y="271"/>
                  </a:lnTo>
                  <a:lnTo>
                    <a:pt x="125" y="271"/>
                  </a:lnTo>
                  <a:lnTo>
                    <a:pt x="125" y="270"/>
                  </a:lnTo>
                  <a:lnTo>
                    <a:pt x="124" y="270"/>
                  </a:lnTo>
                  <a:lnTo>
                    <a:pt x="123" y="271"/>
                  </a:lnTo>
                  <a:lnTo>
                    <a:pt x="120" y="271"/>
                  </a:lnTo>
                  <a:lnTo>
                    <a:pt x="117" y="271"/>
                  </a:lnTo>
                  <a:lnTo>
                    <a:pt x="116" y="271"/>
                  </a:lnTo>
                  <a:lnTo>
                    <a:pt x="115" y="271"/>
                  </a:lnTo>
                  <a:lnTo>
                    <a:pt x="114" y="271"/>
                  </a:lnTo>
                  <a:lnTo>
                    <a:pt x="113" y="271"/>
                  </a:lnTo>
                  <a:lnTo>
                    <a:pt x="111" y="271"/>
                  </a:lnTo>
                  <a:lnTo>
                    <a:pt x="109" y="270"/>
                  </a:lnTo>
                  <a:lnTo>
                    <a:pt x="107" y="270"/>
                  </a:lnTo>
                  <a:lnTo>
                    <a:pt x="105" y="269"/>
                  </a:lnTo>
                  <a:lnTo>
                    <a:pt x="101" y="269"/>
                  </a:lnTo>
                  <a:lnTo>
                    <a:pt x="99" y="268"/>
                  </a:lnTo>
                  <a:lnTo>
                    <a:pt x="98" y="268"/>
                  </a:lnTo>
                  <a:lnTo>
                    <a:pt x="94" y="266"/>
                  </a:lnTo>
                  <a:lnTo>
                    <a:pt x="93" y="266"/>
                  </a:lnTo>
                  <a:lnTo>
                    <a:pt x="90" y="266"/>
                  </a:lnTo>
                  <a:lnTo>
                    <a:pt x="89" y="266"/>
                  </a:lnTo>
                  <a:lnTo>
                    <a:pt x="88" y="266"/>
                  </a:lnTo>
                  <a:lnTo>
                    <a:pt x="86" y="266"/>
                  </a:lnTo>
                  <a:lnTo>
                    <a:pt x="85" y="268"/>
                  </a:lnTo>
                  <a:lnTo>
                    <a:pt x="84" y="268"/>
                  </a:lnTo>
                  <a:lnTo>
                    <a:pt x="83" y="268"/>
                  </a:lnTo>
                  <a:lnTo>
                    <a:pt x="82" y="268"/>
                  </a:lnTo>
                  <a:lnTo>
                    <a:pt x="80" y="268"/>
                  </a:lnTo>
                  <a:lnTo>
                    <a:pt x="77" y="268"/>
                  </a:lnTo>
                  <a:lnTo>
                    <a:pt x="76" y="268"/>
                  </a:lnTo>
                  <a:lnTo>
                    <a:pt x="75" y="268"/>
                  </a:lnTo>
                  <a:lnTo>
                    <a:pt x="74" y="268"/>
                  </a:lnTo>
                  <a:lnTo>
                    <a:pt x="72" y="266"/>
                  </a:lnTo>
                  <a:lnTo>
                    <a:pt x="69" y="266"/>
                  </a:lnTo>
                  <a:lnTo>
                    <a:pt x="68" y="266"/>
                  </a:lnTo>
                  <a:lnTo>
                    <a:pt x="67" y="266"/>
                  </a:lnTo>
                  <a:lnTo>
                    <a:pt x="67" y="265"/>
                  </a:lnTo>
                  <a:lnTo>
                    <a:pt x="67" y="264"/>
                  </a:lnTo>
                  <a:lnTo>
                    <a:pt x="66" y="263"/>
                  </a:lnTo>
                  <a:lnTo>
                    <a:pt x="67" y="260"/>
                  </a:lnTo>
                  <a:lnTo>
                    <a:pt x="67" y="257"/>
                  </a:lnTo>
                  <a:lnTo>
                    <a:pt x="67" y="255"/>
                  </a:lnTo>
                  <a:lnTo>
                    <a:pt x="67" y="248"/>
                  </a:lnTo>
                  <a:lnTo>
                    <a:pt x="67" y="246"/>
                  </a:lnTo>
                  <a:lnTo>
                    <a:pt x="66" y="246"/>
                  </a:lnTo>
                  <a:lnTo>
                    <a:pt x="65" y="243"/>
                  </a:lnTo>
                  <a:lnTo>
                    <a:pt x="64" y="241"/>
                  </a:lnTo>
                  <a:lnTo>
                    <a:pt x="63" y="239"/>
                  </a:lnTo>
                  <a:lnTo>
                    <a:pt x="61" y="239"/>
                  </a:lnTo>
                  <a:lnTo>
                    <a:pt x="60" y="237"/>
                  </a:lnTo>
                  <a:lnTo>
                    <a:pt x="60" y="236"/>
                  </a:lnTo>
                  <a:lnTo>
                    <a:pt x="59" y="235"/>
                  </a:lnTo>
                  <a:lnTo>
                    <a:pt x="58" y="232"/>
                  </a:lnTo>
                  <a:lnTo>
                    <a:pt x="55" y="228"/>
                  </a:lnTo>
                  <a:lnTo>
                    <a:pt x="54" y="227"/>
                  </a:lnTo>
                  <a:lnTo>
                    <a:pt x="52" y="226"/>
                  </a:lnTo>
                  <a:lnTo>
                    <a:pt x="50" y="223"/>
                  </a:lnTo>
                  <a:lnTo>
                    <a:pt x="49" y="222"/>
                  </a:lnTo>
                  <a:lnTo>
                    <a:pt x="46" y="219"/>
                  </a:lnTo>
                  <a:lnTo>
                    <a:pt x="43" y="216"/>
                  </a:lnTo>
                  <a:lnTo>
                    <a:pt x="41" y="214"/>
                  </a:lnTo>
                  <a:lnTo>
                    <a:pt x="39" y="212"/>
                  </a:lnTo>
                  <a:lnTo>
                    <a:pt x="38" y="212"/>
                  </a:lnTo>
                  <a:lnTo>
                    <a:pt x="37" y="211"/>
                  </a:lnTo>
                  <a:lnTo>
                    <a:pt x="33" y="209"/>
                  </a:lnTo>
                  <a:lnTo>
                    <a:pt x="31" y="209"/>
                  </a:lnTo>
                  <a:lnTo>
                    <a:pt x="31" y="207"/>
                  </a:lnTo>
                  <a:lnTo>
                    <a:pt x="30" y="207"/>
                  </a:lnTo>
                  <a:lnTo>
                    <a:pt x="29" y="207"/>
                  </a:lnTo>
                  <a:lnTo>
                    <a:pt x="29" y="206"/>
                  </a:lnTo>
                  <a:lnTo>
                    <a:pt x="26" y="205"/>
                  </a:lnTo>
                  <a:lnTo>
                    <a:pt x="25" y="205"/>
                  </a:lnTo>
                  <a:lnTo>
                    <a:pt x="24" y="205"/>
                  </a:lnTo>
                  <a:lnTo>
                    <a:pt x="22" y="204"/>
                  </a:lnTo>
                  <a:lnTo>
                    <a:pt x="21" y="204"/>
                  </a:lnTo>
                  <a:lnTo>
                    <a:pt x="20" y="205"/>
                  </a:lnTo>
                  <a:lnTo>
                    <a:pt x="18" y="205"/>
                  </a:lnTo>
                  <a:lnTo>
                    <a:pt x="17" y="205"/>
                  </a:lnTo>
                  <a:lnTo>
                    <a:pt x="14" y="204"/>
                  </a:lnTo>
                  <a:lnTo>
                    <a:pt x="13" y="204"/>
                  </a:lnTo>
                  <a:lnTo>
                    <a:pt x="13" y="203"/>
                  </a:lnTo>
                  <a:lnTo>
                    <a:pt x="12" y="203"/>
                  </a:lnTo>
                  <a:lnTo>
                    <a:pt x="12" y="202"/>
                  </a:lnTo>
                  <a:lnTo>
                    <a:pt x="12" y="201"/>
                  </a:lnTo>
                  <a:lnTo>
                    <a:pt x="10" y="199"/>
                  </a:lnTo>
                  <a:lnTo>
                    <a:pt x="10" y="198"/>
                  </a:lnTo>
                  <a:lnTo>
                    <a:pt x="10" y="196"/>
                  </a:lnTo>
                  <a:lnTo>
                    <a:pt x="10" y="195"/>
                  </a:lnTo>
                  <a:lnTo>
                    <a:pt x="10" y="194"/>
                  </a:lnTo>
                  <a:lnTo>
                    <a:pt x="10" y="193"/>
                  </a:lnTo>
                  <a:lnTo>
                    <a:pt x="10" y="192"/>
                  </a:lnTo>
                  <a:lnTo>
                    <a:pt x="12" y="192"/>
                  </a:lnTo>
                  <a:lnTo>
                    <a:pt x="13" y="188"/>
                  </a:lnTo>
                  <a:lnTo>
                    <a:pt x="14" y="186"/>
                  </a:lnTo>
                  <a:lnTo>
                    <a:pt x="15" y="185"/>
                  </a:lnTo>
                  <a:lnTo>
                    <a:pt x="16" y="182"/>
                  </a:lnTo>
                  <a:lnTo>
                    <a:pt x="16" y="181"/>
                  </a:lnTo>
                  <a:lnTo>
                    <a:pt x="16" y="180"/>
                  </a:lnTo>
                  <a:lnTo>
                    <a:pt x="16" y="178"/>
                  </a:lnTo>
                  <a:lnTo>
                    <a:pt x="16" y="177"/>
                  </a:lnTo>
                  <a:lnTo>
                    <a:pt x="15" y="173"/>
                  </a:lnTo>
                  <a:lnTo>
                    <a:pt x="15" y="172"/>
                  </a:lnTo>
                  <a:lnTo>
                    <a:pt x="14" y="169"/>
                  </a:lnTo>
                  <a:lnTo>
                    <a:pt x="13" y="167"/>
                  </a:lnTo>
                  <a:lnTo>
                    <a:pt x="13" y="164"/>
                  </a:lnTo>
                  <a:lnTo>
                    <a:pt x="12" y="162"/>
                  </a:lnTo>
                  <a:lnTo>
                    <a:pt x="10" y="159"/>
                  </a:lnTo>
                  <a:lnTo>
                    <a:pt x="10" y="157"/>
                  </a:lnTo>
                  <a:lnTo>
                    <a:pt x="9" y="154"/>
                  </a:lnTo>
                  <a:lnTo>
                    <a:pt x="9" y="151"/>
                  </a:lnTo>
                  <a:lnTo>
                    <a:pt x="8" y="148"/>
                  </a:lnTo>
                  <a:lnTo>
                    <a:pt x="7" y="143"/>
                  </a:lnTo>
                  <a:lnTo>
                    <a:pt x="6" y="140"/>
                  </a:lnTo>
                  <a:lnTo>
                    <a:pt x="6" y="136"/>
                  </a:lnTo>
                  <a:lnTo>
                    <a:pt x="5" y="133"/>
                  </a:lnTo>
                  <a:lnTo>
                    <a:pt x="5" y="129"/>
                  </a:lnTo>
                  <a:lnTo>
                    <a:pt x="4" y="123"/>
                  </a:lnTo>
                  <a:lnTo>
                    <a:pt x="3" y="120"/>
                  </a:lnTo>
                  <a:lnTo>
                    <a:pt x="3" y="117"/>
                  </a:lnTo>
                  <a:lnTo>
                    <a:pt x="3" y="115"/>
                  </a:lnTo>
                  <a:lnTo>
                    <a:pt x="3" y="114"/>
                  </a:lnTo>
                  <a:lnTo>
                    <a:pt x="1" y="112"/>
                  </a:lnTo>
                  <a:lnTo>
                    <a:pt x="1" y="111"/>
                  </a:lnTo>
                  <a:lnTo>
                    <a:pt x="0" y="111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9" name="Freeform 91">
              <a:extLst>
                <a:ext uri="{FF2B5EF4-FFF2-40B4-BE49-F238E27FC236}">
                  <a16:creationId xmlns:a16="http://schemas.microsoft.com/office/drawing/2014/main" id="{53935A5B-EE78-FD89-2BE7-D9E5747C022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6938" y="4049713"/>
              <a:ext cx="508000" cy="458788"/>
            </a:xfrm>
            <a:custGeom>
              <a:avLst/>
              <a:gdLst>
                <a:gd name="T0" fmla="*/ 4 w 320"/>
                <a:gd name="T1" fmla="*/ 76 h 289"/>
                <a:gd name="T2" fmla="*/ 12 w 320"/>
                <a:gd name="T3" fmla="*/ 70 h 289"/>
                <a:gd name="T4" fmla="*/ 14 w 320"/>
                <a:gd name="T5" fmla="*/ 58 h 289"/>
                <a:gd name="T6" fmla="*/ 12 w 320"/>
                <a:gd name="T7" fmla="*/ 45 h 289"/>
                <a:gd name="T8" fmla="*/ 10 w 320"/>
                <a:gd name="T9" fmla="*/ 42 h 289"/>
                <a:gd name="T10" fmla="*/ 13 w 320"/>
                <a:gd name="T11" fmla="*/ 32 h 289"/>
                <a:gd name="T12" fmla="*/ 28 w 320"/>
                <a:gd name="T13" fmla="*/ 27 h 289"/>
                <a:gd name="T14" fmla="*/ 44 w 320"/>
                <a:gd name="T15" fmla="*/ 23 h 289"/>
                <a:gd name="T16" fmla="*/ 55 w 320"/>
                <a:gd name="T17" fmla="*/ 10 h 289"/>
                <a:gd name="T18" fmla="*/ 73 w 320"/>
                <a:gd name="T19" fmla="*/ 3 h 289"/>
                <a:gd name="T20" fmla="*/ 93 w 320"/>
                <a:gd name="T21" fmla="*/ 3 h 289"/>
                <a:gd name="T22" fmla="*/ 119 w 320"/>
                <a:gd name="T23" fmla="*/ 8 h 289"/>
                <a:gd name="T24" fmla="*/ 141 w 320"/>
                <a:gd name="T25" fmla="*/ 10 h 289"/>
                <a:gd name="T26" fmla="*/ 163 w 320"/>
                <a:gd name="T27" fmla="*/ 2 h 289"/>
                <a:gd name="T28" fmla="*/ 182 w 320"/>
                <a:gd name="T29" fmla="*/ 1 h 289"/>
                <a:gd name="T30" fmla="*/ 205 w 320"/>
                <a:gd name="T31" fmla="*/ 7 h 289"/>
                <a:gd name="T32" fmla="*/ 225 w 320"/>
                <a:gd name="T33" fmla="*/ 17 h 289"/>
                <a:gd name="T34" fmla="*/ 246 w 320"/>
                <a:gd name="T35" fmla="*/ 25 h 289"/>
                <a:gd name="T36" fmla="*/ 262 w 320"/>
                <a:gd name="T37" fmla="*/ 32 h 289"/>
                <a:gd name="T38" fmla="*/ 270 w 320"/>
                <a:gd name="T39" fmla="*/ 46 h 289"/>
                <a:gd name="T40" fmla="*/ 293 w 320"/>
                <a:gd name="T41" fmla="*/ 46 h 289"/>
                <a:gd name="T42" fmla="*/ 307 w 320"/>
                <a:gd name="T43" fmla="*/ 58 h 289"/>
                <a:gd name="T44" fmla="*/ 315 w 320"/>
                <a:gd name="T45" fmla="*/ 79 h 289"/>
                <a:gd name="T46" fmla="*/ 320 w 320"/>
                <a:gd name="T47" fmla="*/ 124 h 289"/>
                <a:gd name="T48" fmla="*/ 279 w 320"/>
                <a:gd name="T49" fmla="*/ 155 h 289"/>
                <a:gd name="T50" fmla="*/ 238 w 320"/>
                <a:gd name="T51" fmla="*/ 168 h 289"/>
                <a:gd name="T52" fmla="*/ 199 w 320"/>
                <a:gd name="T53" fmla="*/ 180 h 289"/>
                <a:gd name="T54" fmla="*/ 170 w 320"/>
                <a:gd name="T55" fmla="*/ 188 h 289"/>
                <a:gd name="T56" fmla="*/ 159 w 320"/>
                <a:gd name="T57" fmla="*/ 199 h 289"/>
                <a:gd name="T58" fmla="*/ 154 w 320"/>
                <a:gd name="T59" fmla="*/ 223 h 289"/>
                <a:gd name="T60" fmla="*/ 139 w 320"/>
                <a:gd name="T61" fmla="*/ 233 h 289"/>
                <a:gd name="T62" fmla="*/ 124 w 320"/>
                <a:gd name="T63" fmla="*/ 230 h 289"/>
                <a:gd name="T64" fmla="*/ 111 w 320"/>
                <a:gd name="T65" fmla="*/ 233 h 289"/>
                <a:gd name="T66" fmla="*/ 90 w 320"/>
                <a:gd name="T67" fmla="*/ 255 h 289"/>
                <a:gd name="T68" fmla="*/ 73 w 320"/>
                <a:gd name="T69" fmla="*/ 272 h 289"/>
                <a:gd name="T70" fmla="*/ 64 w 320"/>
                <a:gd name="T71" fmla="*/ 284 h 289"/>
                <a:gd name="T72" fmla="*/ 44 w 320"/>
                <a:gd name="T73" fmla="*/ 289 h 289"/>
                <a:gd name="T74" fmla="*/ 27 w 320"/>
                <a:gd name="T75" fmla="*/ 279 h 289"/>
                <a:gd name="T76" fmla="*/ 14 w 320"/>
                <a:gd name="T77" fmla="*/ 268 h 289"/>
                <a:gd name="T78" fmla="*/ 8 w 320"/>
                <a:gd name="T79" fmla="*/ 254 h 289"/>
                <a:gd name="T80" fmla="*/ 13 w 320"/>
                <a:gd name="T81" fmla="*/ 247 h 289"/>
                <a:gd name="T82" fmla="*/ 22 w 320"/>
                <a:gd name="T83" fmla="*/ 239 h 289"/>
                <a:gd name="T84" fmla="*/ 28 w 320"/>
                <a:gd name="T85" fmla="*/ 229 h 289"/>
                <a:gd name="T86" fmla="*/ 30 w 320"/>
                <a:gd name="T87" fmla="*/ 217 h 289"/>
                <a:gd name="T88" fmla="*/ 36 w 320"/>
                <a:gd name="T89" fmla="*/ 205 h 289"/>
                <a:gd name="T90" fmla="*/ 42 w 320"/>
                <a:gd name="T91" fmla="*/ 194 h 289"/>
                <a:gd name="T92" fmla="*/ 43 w 320"/>
                <a:gd name="T93" fmla="*/ 183 h 289"/>
                <a:gd name="T94" fmla="*/ 43 w 320"/>
                <a:gd name="T95" fmla="*/ 172 h 289"/>
                <a:gd name="T96" fmla="*/ 43 w 320"/>
                <a:gd name="T97" fmla="*/ 154 h 289"/>
                <a:gd name="T98" fmla="*/ 47 w 320"/>
                <a:gd name="T99" fmla="*/ 142 h 289"/>
                <a:gd name="T100" fmla="*/ 56 w 320"/>
                <a:gd name="T101" fmla="*/ 135 h 289"/>
                <a:gd name="T102" fmla="*/ 67 w 320"/>
                <a:gd name="T103" fmla="*/ 134 h 289"/>
                <a:gd name="T104" fmla="*/ 67 w 320"/>
                <a:gd name="T105" fmla="*/ 123 h 289"/>
                <a:gd name="T106" fmla="*/ 56 w 320"/>
                <a:gd name="T107" fmla="*/ 120 h 289"/>
                <a:gd name="T108" fmla="*/ 47 w 320"/>
                <a:gd name="T109" fmla="*/ 112 h 289"/>
                <a:gd name="T110" fmla="*/ 35 w 320"/>
                <a:gd name="T111" fmla="*/ 108 h 289"/>
                <a:gd name="T112" fmla="*/ 30 w 320"/>
                <a:gd name="T113" fmla="*/ 98 h 289"/>
                <a:gd name="T114" fmla="*/ 21 w 320"/>
                <a:gd name="T115" fmla="*/ 91 h 289"/>
                <a:gd name="T116" fmla="*/ 9 w 320"/>
                <a:gd name="T117" fmla="*/ 93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20" h="289">
                  <a:moveTo>
                    <a:pt x="1" y="86"/>
                  </a:moveTo>
                  <a:lnTo>
                    <a:pt x="1" y="85"/>
                  </a:lnTo>
                  <a:lnTo>
                    <a:pt x="1" y="84"/>
                  </a:lnTo>
                  <a:lnTo>
                    <a:pt x="0" y="83"/>
                  </a:lnTo>
                  <a:lnTo>
                    <a:pt x="0" y="82"/>
                  </a:lnTo>
                  <a:lnTo>
                    <a:pt x="1" y="81"/>
                  </a:lnTo>
                  <a:lnTo>
                    <a:pt x="1" y="79"/>
                  </a:lnTo>
                  <a:lnTo>
                    <a:pt x="2" y="79"/>
                  </a:lnTo>
                  <a:lnTo>
                    <a:pt x="2" y="78"/>
                  </a:lnTo>
                  <a:lnTo>
                    <a:pt x="3" y="78"/>
                  </a:lnTo>
                  <a:lnTo>
                    <a:pt x="3" y="77"/>
                  </a:lnTo>
                  <a:lnTo>
                    <a:pt x="4" y="77"/>
                  </a:lnTo>
                  <a:lnTo>
                    <a:pt x="4" y="76"/>
                  </a:lnTo>
                  <a:lnTo>
                    <a:pt x="5" y="76"/>
                  </a:lnTo>
                  <a:lnTo>
                    <a:pt x="7" y="76"/>
                  </a:lnTo>
                  <a:lnTo>
                    <a:pt x="8" y="76"/>
                  </a:lnTo>
                  <a:lnTo>
                    <a:pt x="9" y="76"/>
                  </a:lnTo>
                  <a:lnTo>
                    <a:pt x="10" y="76"/>
                  </a:lnTo>
                  <a:lnTo>
                    <a:pt x="10" y="75"/>
                  </a:lnTo>
                  <a:lnTo>
                    <a:pt x="11" y="75"/>
                  </a:lnTo>
                  <a:lnTo>
                    <a:pt x="11" y="74"/>
                  </a:lnTo>
                  <a:lnTo>
                    <a:pt x="11" y="73"/>
                  </a:lnTo>
                  <a:lnTo>
                    <a:pt x="12" y="73"/>
                  </a:lnTo>
                  <a:lnTo>
                    <a:pt x="12" y="71"/>
                  </a:lnTo>
                  <a:lnTo>
                    <a:pt x="13" y="70"/>
                  </a:lnTo>
                  <a:lnTo>
                    <a:pt x="12" y="70"/>
                  </a:lnTo>
                  <a:lnTo>
                    <a:pt x="12" y="69"/>
                  </a:lnTo>
                  <a:lnTo>
                    <a:pt x="12" y="68"/>
                  </a:lnTo>
                  <a:lnTo>
                    <a:pt x="12" y="67"/>
                  </a:lnTo>
                  <a:lnTo>
                    <a:pt x="12" y="66"/>
                  </a:lnTo>
                  <a:lnTo>
                    <a:pt x="12" y="65"/>
                  </a:lnTo>
                  <a:lnTo>
                    <a:pt x="12" y="64"/>
                  </a:lnTo>
                  <a:lnTo>
                    <a:pt x="12" y="62"/>
                  </a:lnTo>
                  <a:lnTo>
                    <a:pt x="12" y="61"/>
                  </a:lnTo>
                  <a:lnTo>
                    <a:pt x="13" y="61"/>
                  </a:lnTo>
                  <a:lnTo>
                    <a:pt x="13" y="60"/>
                  </a:lnTo>
                  <a:lnTo>
                    <a:pt x="14" y="60"/>
                  </a:lnTo>
                  <a:lnTo>
                    <a:pt x="14" y="59"/>
                  </a:lnTo>
                  <a:lnTo>
                    <a:pt x="14" y="58"/>
                  </a:lnTo>
                  <a:lnTo>
                    <a:pt x="16" y="58"/>
                  </a:lnTo>
                  <a:lnTo>
                    <a:pt x="16" y="57"/>
                  </a:lnTo>
                  <a:lnTo>
                    <a:pt x="16" y="56"/>
                  </a:lnTo>
                  <a:lnTo>
                    <a:pt x="16" y="54"/>
                  </a:lnTo>
                  <a:lnTo>
                    <a:pt x="16" y="53"/>
                  </a:lnTo>
                  <a:lnTo>
                    <a:pt x="16" y="52"/>
                  </a:lnTo>
                  <a:lnTo>
                    <a:pt x="14" y="51"/>
                  </a:lnTo>
                  <a:lnTo>
                    <a:pt x="14" y="50"/>
                  </a:lnTo>
                  <a:lnTo>
                    <a:pt x="14" y="49"/>
                  </a:lnTo>
                  <a:lnTo>
                    <a:pt x="13" y="48"/>
                  </a:lnTo>
                  <a:lnTo>
                    <a:pt x="13" y="46"/>
                  </a:lnTo>
                  <a:lnTo>
                    <a:pt x="12" y="46"/>
                  </a:lnTo>
                  <a:lnTo>
                    <a:pt x="12" y="45"/>
                  </a:lnTo>
                  <a:lnTo>
                    <a:pt x="11" y="44"/>
                  </a:lnTo>
                  <a:lnTo>
                    <a:pt x="11" y="43"/>
                  </a:lnTo>
                  <a:lnTo>
                    <a:pt x="11" y="44"/>
                  </a:lnTo>
                  <a:lnTo>
                    <a:pt x="12" y="45"/>
                  </a:lnTo>
                  <a:lnTo>
                    <a:pt x="13" y="45"/>
                  </a:lnTo>
                  <a:lnTo>
                    <a:pt x="13" y="46"/>
                  </a:lnTo>
                  <a:lnTo>
                    <a:pt x="13" y="45"/>
                  </a:lnTo>
                  <a:lnTo>
                    <a:pt x="13" y="44"/>
                  </a:lnTo>
                  <a:lnTo>
                    <a:pt x="12" y="44"/>
                  </a:lnTo>
                  <a:lnTo>
                    <a:pt x="12" y="43"/>
                  </a:lnTo>
                  <a:lnTo>
                    <a:pt x="11" y="43"/>
                  </a:lnTo>
                  <a:lnTo>
                    <a:pt x="10" y="43"/>
                  </a:lnTo>
                  <a:lnTo>
                    <a:pt x="10" y="42"/>
                  </a:lnTo>
                  <a:lnTo>
                    <a:pt x="9" y="42"/>
                  </a:lnTo>
                  <a:lnTo>
                    <a:pt x="9" y="41"/>
                  </a:lnTo>
                  <a:lnTo>
                    <a:pt x="8" y="40"/>
                  </a:lnTo>
                  <a:lnTo>
                    <a:pt x="7" y="40"/>
                  </a:lnTo>
                  <a:lnTo>
                    <a:pt x="9" y="36"/>
                  </a:lnTo>
                  <a:lnTo>
                    <a:pt x="10" y="37"/>
                  </a:lnTo>
                  <a:lnTo>
                    <a:pt x="11" y="37"/>
                  </a:lnTo>
                  <a:lnTo>
                    <a:pt x="12" y="37"/>
                  </a:lnTo>
                  <a:lnTo>
                    <a:pt x="12" y="36"/>
                  </a:lnTo>
                  <a:lnTo>
                    <a:pt x="12" y="35"/>
                  </a:lnTo>
                  <a:lnTo>
                    <a:pt x="13" y="35"/>
                  </a:lnTo>
                  <a:lnTo>
                    <a:pt x="13" y="33"/>
                  </a:lnTo>
                  <a:lnTo>
                    <a:pt x="13" y="32"/>
                  </a:lnTo>
                  <a:lnTo>
                    <a:pt x="14" y="31"/>
                  </a:lnTo>
                  <a:lnTo>
                    <a:pt x="16" y="29"/>
                  </a:lnTo>
                  <a:lnTo>
                    <a:pt x="17" y="29"/>
                  </a:lnTo>
                  <a:lnTo>
                    <a:pt x="18" y="29"/>
                  </a:lnTo>
                  <a:lnTo>
                    <a:pt x="21" y="31"/>
                  </a:lnTo>
                  <a:lnTo>
                    <a:pt x="22" y="31"/>
                  </a:lnTo>
                  <a:lnTo>
                    <a:pt x="24" y="31"/>
                  </a:lnTo>
                  <a:lnTo>
                    <a:pt x="25" y="31"/>
                  </a:lnTo>
                  <a:lnTo>
                    <a:pt x="26" y="31"/>
                  </a:lnTo>
                  <a:lnTo>
                    <a:pt x="26" y="29"/>
                  </a:lnTo>
                  <a:lnTo>
                    <a:pt x="27" y="28"/>
                  </a:lnTo>
                  <a:lnTo>
                    <a:pt x="27" y="27"/>
                  </a:lnTo>
                  <a:lnTo>
                    <a:pt x="28" y="27"/>
                  </a:lnTo>
                  <a:lnTo>
                    <a:pt x="28" y="26"/>
                  </a:lnTo>
                  <a:lnTo>
                    <a:pt x="29" y="26"/>
                  </a:lnTo>
                  <a:lnTo>
                    <a:pt x="30" y="26"/>
                  </a:lnTo>
                  <a:lnTo>
                    <a:pt x="31" y="26"/>
                  </a:lnTo>
                  <a:lnTo>
                    <a:pt x="33" y="26"/>
                  </a:lnTo>
                  <a:lnTo>
                    <a:pt x="34" y="26"/>
                  </a:lnTo>
                  <a:lnTo>
                    <a:pt x="35" y="26"/>
                  </a:lnTo>
                  <a:lnTo>
                    <a:pt x="36" y="26"/>
                  </a:lnTo>
                  <a:lnTo>
                    <a:pt x="37" y="26"/>
                  </a:lnTo>
                  <a:lnTo>
                    <a:pt x="38" y="26"/>
                  </a:lnTo>
                  <a:lnTo>
                    <a:pt x="39" y="26"/>
                  </a:lnTo>
                  <a:lnTo>
                    <a:pt x="41" y="25"/>
                  </a:lnTo>
                  <a:lnTo>
                    <a:pt x="44" y="23"/>
                  </a:lnTo>
                  <a:lnTo>
                    <a:pt x="45" y="22"/>
                  </a:lnTo>
                  <a:lnTo>
                    <a:pt x="46" y="22"/>
                  </a:lnTo>
                  <a:lnTo>
                    <a:pt x="47" y="20"/>
                  </a:lnTo>
                  <a:lnTo>
                    <a:pt x="48" y="19"/>
                  </a:lnTo>
                  <a:lnTo>
                    <a:pt x="50" y="18"/>
                  </a:lnTo>
                  <a:lnTo>
                    <a:pt x="50" y="17"/>
                  </a:lnTo>
                  <a:lnTo>
                    <a:pt x="50" y="16"/>
                  </a:lnTo>
                  <a:lnTo>
                    <a:pt x="50" y="14"/>
                  </a:lnTo>
                  <a:lnTo>
                    <a:pt x="50" y="12"/>
                  </a:lnTo>
                  <a:lnTo>
                    <a:pt x="50" y="11"/>
                  </a:lnTo>
                  <a:lnTo>
                    <a:pt x="51" y="11"/>
                  </a:lnTo>
                  <a:lnTo>
                    <a:pt x="52" y="10"/>
                  </a:lnTo>
                  <a:lnTo>
                    <a:pt x="55" y="10"/>
                  </a:lnTo>
                  <a:lnTo>
                    <a:pt x="58" y="9"/>
                  </a:lnTo>
                  <a:lnTo>
                    <a:pt x="59" y="9"/>
                  </a:lnTo>
                  <a:lnTo>
                    <a:pt x="59" y="8"/>
                  </a:lnTo>
                  <a:lnTo>
                    <a:pt x="60" y="8"/>
                  </a:lnTo>
                  <a:lnTo>
                    <a:pt x="62" y="8"/>
                  </a:lnTo>
                  <a:lnTo>
                    <a:pt x="63" y="8"/>
                  </a:lnTo>
                  <a:lnTo>
                    <a:pt x="64" y="8"/>
                  </a:lnTo>
                  <a:lnTo>
                    <a:pt x="67" y="7"/>
                  </a:lnTo>
                  <a:lnTo>
                    <a:pt x="69" y="5"/>
                  </a:lnTo>
                  <a:lnTo>
                    <a:pt x="70" y="3"/>
                  </a:lnTo>
                  <a:lnTo>
                    <a:pt x="71" y="3"/>
                  </a:lnTo>
                  <a:lnTo>
                    <a:pt x="72" y="3"/>
                  </a:lnTo>
                  <a:lnTo>
                    <a:pt x="73" y="3"/>
                  </a:lnTo>
                  <a:lnTo>
                    <a:pt x="76" y="3"/>
                  </a:lnTo>
                  <a:lnTo>
                    <a:pt x="78" y="5"/>
                  </a:lnTo>
                  <a:lnTo>
                    <a:pt x="79" y="5"/>
                  </a:lnTo>
                  <a:lnTo>
                    <a:pt x="80" y="5"/>
                  </a:lnTo>
                  <a:lnTo>
                    <a:pt x="81" y="5"/>
                  </a:lnTo>
                  <a:lnTo>
                    <a:pt x="84" y="5"/>
                  </a:lnTo>
                  <a:lnTo>
                    <a:pt x="86" y="5"/>
                  </a:lnTo>
                  <a:lnTo>
                    <a:pt x="87" y="5"/>
                  </a:lnTo>
                  <a:lnTo>
                    <a:pt x="88" y="5"/>
                  </a:lnTo>
                  <a:lnTo>
                    <a:pt x="89" y="5"/>
                  </a:lnTo>
                  <a:lnTo>
                    <a:pt x="90" y="3"/>
                  </a:lnTo>
                  <a:lnTo>
                    <a:pt x="92" y="3"/>
                  </a:lnTo>
                  <a:lnTo>
                    <a:pt x="93" y="3"/>
                  </a:lnTo>
                  <a:lnTo>
                    <a:pt x="94" y="3"/>
                  </a:lnTo>
                  <a:lnTo>
                    <a:pt x="97" y="3"/>
                  </a:lnTo>
                  <a:lnTo>
                    <a:pt x="98" y="3"/>
                  </a:lnTo>
                  <a:lnTo>
                    <a:pt x="102" y="5"/>
                  </a:lnTo>
                  <a:lnTo>
                    <a:pt x="103" y="5"/>
                  </a:lnTo>
                  <a:lnTo>
                    <a:pt x="105" y="6"/>
                  </a:lnTo>
                  <a:lnTo>
                    <a:pt x="109" y="6"/>
                  </a:lnTo>
                  <a:lnTo>
                    <a:pt x="111" y="7"/>
                  </a:lnTo>
                  <a:lnTo>
                    <a:pt x="113" y="7"/>
                  </a:lnTo>
                  <a:lnTo>
                    <a:pt x="115" y="8"/>
                  </a:lnTo>
                  <a:lnTo>
                    <a:pt x="117" y="8"/>
                  </a:lnTo>
                  <a:lnTo>
                    <a:pt x="118" y="8"/>
                  </a:lnTo>
                  <a:lnTo>
                    <a:pt x="119" y="8"/>
                  </a:lnTo>
                  <a:lnTo>
                    <a:pt x="120" y="8"/>
                  </a:lnTo>
                  <a:lnTo>
                    <a:pt x="121" y="8"/>
                  </a:lnTo>
                  <a:lnTo>
                    <a:pt x="124" y="8"/>
                  </a:lnTo>
                  <a:lnTo>
                    <a:pt x="127" y="8"/>
                  </a:lnTo>
                  <a:lnTo>
                    <a:pt x="128" y="7"/>
                  </a:lnTo>
                  <a:lnTo>
                    <a:pt x="129" y="7"/>
                  </a:lnTo>
                  <a:lnTo>
                    <a:pt x="129" y="8"/>
                  </a:lnTo>
                  <a:lnTo>
                    <a:pt x="130" y="8"/>
                  </a:lnTo>
                  <a:lnTo>
                    <a:pt x="135" y="9"/>
                  </a:lnTo>
                  <a:lnTo>
                    <a:pt x="136" y="9"/>
                  </a:lnTo>
                  <a:lnTo>
                    <a:pt x="137" y="10"/>
                  </a:lnTo>
                  <a:lnTo>
                    <a:pt x="138" y="10"/>
                  </a:lnTo>
                  <a:lnTo>
                    <a:pt x="141" y="10"/>
                  </a:lnTo>
                  <a:lnTo>
                    <a:pt x="143" y="10"/>
                  </a:lnTo>
                  <a:lnTo>
                    <a:pt x="144" y="9"/>
                  </a:lnTo>
                  <a:lnTo>
                    <a:pt x="145" y="9"/>
                  </a:lnTo>
                  <a:lnTo>
                    <a:pt x="147" y="9"/>
                  </a:lnTo>
                  <a:lnTo>
                    <a:pt x="148" y="8"/>
                  </a:lnTo>
                  <a:lnTo>
                    <a:pt x="149" y="8"/>
                  </a:lnTo>
                  <a:lnTo>
                    <a:pt x="152" y="8"/>
                  </a:lnTo>
                  <a:lnTo>
                    <a:pt x="156" y="6"/>
                  </a:lnTo>
                  <a:lnTo>
                    <a:pt x="159" y="5"/>
                  </a:lnTo>
                  <a:lnTo>
                    <a:pt x="160" y="5"/>
                  </a:lnTo>
                  <a:lnTo>
                    <a:pt x="161" y="3"/>
                  </a:lnTo>
                  <a:lnTo>
                    <a:pt x="162" y="3"/>
                  </a:lnTo>
                  <a:lnTo>
                    <a:pt x="163" y="2"/>
                  </a:lnTo>
                  <a:lnTo>
                    <a:pt x="164" y="2"/>
                  </a:lnTo>
                  <a:lnTo>
                    <a:pt x="165" y="1"/>
                  </a:lnTo>
                  <a:lnTo>
                    <a:pt x="166" y="1"/>
                  </a:lnTo>
                  <a:lnTo>
                    <a:pt x="168" y="1"/>
                  </a:lnTo>
                  <a:lnTo>
                    <a:pt x="169" y="1"/>
                  </a:lnTo>
                  <a:lnTo>
                    <a:pt x="170" y="0"/>
                  </a:lnTo>
                  <a:lnTo>
                    <a:pt x="174" y="0"/>
                  </a:lnTo>
                  <a:lnTo>
                    <a:pt x="176" y="0"/>
                  </a:lnTo>
                  <a:lnTo>
                    <a:pt x="177" y="1"/>
                  </a:lnTo>
                  <a:lnTo>
                    <a:pt x="179" y="1"/>
                  </a:lnTo>
                  <a:lnTo>
                    <a:pt x="180" y="1"/>
                  </a:lnTo>
                  <a:lnTo>
                    <a:pt x="181" y="1"/>
                  </a:lnTo>
                  <a:lnTo>
                    <a:pt x="182" y="1"/>
                  </a:lnTo>
                  <a:lnTo>
                    <a:pt x="185" y="2"/>
                  </a:lnTo>
                  <a:lnTo>
                    <a:pt x="186" y="2"/>
                  </a:lnTo>
                  <a:lnTo>
                    <a:pt x="187" y="2"/>
                  </a:lnTo>
                  <a:lnTo>
                    <a:pt x="191" y="2"/>
                  </a:lnTo>
                  <a:lnTo>
                    <a:pt x="193" y="2"/>
                  </a:lnTo>
                  <a:lnTo>
                    <a:pt x="194" y="3"/>
                  </a:lnTo>
                  <a:lnTo>
                    <a:pt x="195" y="3"/>
                  </a:lnTo>
                  <a:lnTo>
                    <a:pt x="197" y="3"/>
                  </a:lnTo>
                  <a:lnTo>
                    <a:pt x="199" y="3"/>
                  </a:lnTo>
                  <a:lnTo>
                    <a:pt x="202" y="5"/>
                  </a:lnTo>
                  <a:lnTo>
                    <a:pt x="203" y="6"/>
                  </a:lnTo>
                  <a:lnTo>
                    <a:pt x="204" y="6"/>
                  </a:lnTo>
                  <a:lnTo>
                    <a:pt x="205" y="7"/>
                  </a:lnTo>
                  <a:lnTo>
                    <a:pt x="206" y="7"/>
                  </a:lnTo>
                  <a:lnTo>
                    <a:pt x="208" y="8"/>
                  </a:lnTo>
                  <a:lnTo>
                    <a:pt x="210" y="8"/>
                  </a:lnTo>
                  <a:lnTo>
                    <a:pt x="211" y="8"/>
                  </a:lnTo>
                  <a:lnTo>
                    <a:pt x="212" y="9"/>
                  </a:lnTo>
                  <a:lnTo>
                    <a:pt x="213" y="9"/>
                  </a:lnTo>
                  <a:lnTo>
                    <a:pt x="215" y="11"/>
                  </a:lnTo>
                  <a:lnTo>
                    <a:pt x="217" y="12"/>
                  </a:lnTo>
                  <a:lnTo>
                    <a:pt x="219" y="12"/>
                  </a:lnTo>
                  <a:lnTo>
                    <a:pt x="220" y="12"/>
                  </a:lnTo>
                  <a:lnTo>
                    <a:pt x="220" y="14"/>
                  </a:lnTo>
                  <a:lnTo>
                    <a:pt x="223" y="15"/>
                  </a:lnTo>
                  <a:lnTo>
                    <a:pt x="225" y="17"/>
                  </a:lnTo>
                  <a:lnTo>
                    <a:pt x="227" y="17"/>
                  </a:lnTo>
                  <a:lnTo>
                    <a:pt x="228" y="17"/>
                  </a:lnTo>
                  <a:lnTo>
                    <a:pt x="229" y="18"/>
                  </a:lnTo>
                  <a:lnTo>
                    <a:pt x="231" y="19"/>
                  </a:lnTo>
                  <a:lnTo>
                    <a:pt x="233" y="20"/>
                  </a:lnTo>
                  <a:lnTo>
                    <a:pt x="236" y="20"/>
                  </a:lnTo>
                  <a:lnTo>
                    <a:pt x="237" y="22"/>
                  </a:lnTo>
                  <a:lnTo>
                    <a:pt x="238" y="22"/>
                  </a:lnTo>
                  <a:lnTo>
                    <a:pt x="242" y="23"/>
                  </a:lnTo>
                  <a:lnTo>
                    <a:pt x="244" y="24"/>
                  </a:lnTo>
                  <a:lnTo>
                    <a:pt x="245" y="24"/>
                  </a:lnTo>
                  <a:lnTo>
                    <a:pt x="245" y="25"/>
                  </a:lnTo>
                  <a:lnTo>
                    <a:pt x="246" y="25"/>
                  </a:lnTo>
                  <a:lnTo>
                    <a:pt x="248" y="26"/>
                  </a:lnTo>
                  <a:lnTo>
                    <a:pt x="249" y="26"/>
                  </a:lnTo>
                  <a:lnTo>
                    <a:pt x="250" y="27"/>
                  </a:lnTo>
                  <a:lnTo>
                    <a:pt x="252" y="27"/>
                  </a:lnTo>
                  <a:lnTo>
                    <a:pt x="253" y="28"/>
                  </a:lnTo>
                  <a:lnTo>
                    <a:pt x="254" y="28"/>
                  </a:lnTo>
                  <a:lnTo>
                    <a:pt x="255" y="28"/>
                  </a:lnTo>
                  <a:lnTo>
                    <a:pt x="255" y="29"/>
                  </a:lnTo>
                  <a:lnTo>
                    <a:pt x="256" y="29"/>
                  </a:lnTo>
                  <a:lnTo>
                    <a:pt x="257" y="31"/>
                  </a:lnTo>
                  <a:lnTo>
                    <a:pt x="258" y="31"/>
                  </a:lnTo>
                  <a:lnTo>
                    <a:pt x="259" y="32"/>
                  </a:lnTo>
                  <a:lnTo>
                    <a:pt x="262" y="32"/>
                  </a:lnTo>
                  <a:lnTo>
                    <a:pt x="263" y="33"/>
                  </a:lnTo>
                  <a:lnTo>
                    <a:pt x="264" y="33"/>
                  </a:lnTo>
                  <a:lnTo>
                    <a:pt x="265" y="34"/>
                  </a:lnTo>
                  <a:lnTo>
                    <a:pt x="266" y="35"/>
                  </a:lnTo>
                  <a:lnTo>
                    <a:pt x="267" y="37"/>
                  </a:lnTo>
                  <a:lnTo>
                    <a:pt x="267" y="39"/>
                  </a:lnTo>
                  <a:lnTo>
                    <a:pt x="267" y="40"/>
                  </a:lnTo>
                  <a:lnTo>
                    <a:pt x="267" y="41"/>
                  </a:lnTo>
                  <a:lnTo>
                    <a:pt x="267" y="42"/>
                  </a:lnTo>
                  <a:lnTo>
                    <a:pt x="267" y="44"/>
                  </a:lnTo>
                  <a:lnTo>
                    <a:pt x="269" y="45"/>
                  </a:lnTo>
                  <a:lnTo>
                    <a:pt x="269" y="46"/>
                  </a:lnTo>
                  <a:lnTo>
                    <a:pt x="270" y="46"/>
                  </a:lnTo>
                  <a:lnTo>
                    <a:pt x="271" y="46"/>
                  </a:lnTo>
                  <a:lnTo>
                    <a:pt x="271" y="48"/>
                  </a:lnTo>
                  <a:lnTo>
                    <a:pt x="272" y="48"/>
                  </a:lnTo>
                  <a:lnTo>
                    <a:pt x="273" y="48"/>
                  </a:lnTo>
                  <a:lnTo>
                    <a:pt x="278" y="46"/>
                  </a:lnTo>
                  <a:lnTo>
                    <a:pt x="279" y="46"/>
                  </a:lnTo>
                  <a:lnTo>
                    <a:pt x="280" y="46"/>
                  </a:lnTo>
                  <a:lnTo>
                    <a:pt x="284" y="45"/>
                  </a:lnTo>
                  <a:lnTo>
                    <a:pt x="286" y="45"/>
                  </a:lnTo>
                  <a:lnTo>
                    <a:pt x="289" y="45"/>
                  </a:lnTo>
                  <a:lnTo>
                    <a:pt x="291" y="45"/>
                  </a:lnTo>
                  <a:lnTo>
                    <a:pt x="292" y="45"/>
                  </a:lnTo>
                  <a:lnTo>
                    <a:pt x="293" y="46"/>
                  </a:lnTo>
                  <a:lnTo>
                    <a:pt x="295" y="46"/>
                  </a:lnTo>
                  <a:lnTo>
                    <a:pt x="296" y="48"/>
                  </a:lnTo>
                  <a:lnTo>
                    <a:pt x="297" y="49"/>
                  </a:lnTo>
                  <a:lnTo>
                    <a:pt x="298" y="50"/>
                  </a:lnTo>
                  <a:lnTo>
                    <a:pt x="300" y="51"/>
                  </a:lnTo>
                  <a:lnTo>
                    <a:pt x="301" y="51"/>
                  </a:lnTo>
                  <a:lnTo>
                    <a:pt x="301" y="52"/>
                  </a:lnTo>
                  <a:lnTo>
                    <a:pt x="303" y="53"/>
                  </a:lnTo>
                  <a:lnTo>
                    <a:pt x="304" y="53"/>
                  </a:lnTo>
                  <a:lnTo>
                    <a:pt x="304" y="54"/>
                  </a:lnTo>
                  <a:lnTo>
                    <a:pt x="305" y="56"/>
                  </a:lnTo>
                  <a:lnTo>
                    <a:pt x="306" y="57"/>
                  </a:lnTo>
                  <a:lnTo>
                    <a:pt x="307" y="58"/>
                  </a:lnTo>
                  <a:lnTo>
                    <a:pt x="307" y="59"/>
                  </a:lnTo>
                  <a:lnTo>
                    <a:pt x="307" y="61"/>
                  </a:lnTo>
                  <a:lnTo>
                    <a:pt x="308" y="64"/>
                  </a:lnTo>
                  <a:lnTo>
                    <a:pt x="308" y="65"/>
                  </a:lnTo>
                  <a:lnTo>
                    <a:pt x="308" y="66"/>
                  </a:lnTo>
                  <a:lnTo>
                    <a:pt x="309" y="66"/>
                  </a:lnTo>
                  <a:lnTo>
                    <a:pt x="309" y="67"/>
                  </a:lnTo>
                  <a:lnTo>
                    <a:pt x="310" y="68"/>
                  </a:lnTo>
                  <a:lnTo>
                    <a:pt x="312" y="70"/>
                  </a:lnTo>
                  <a:lnTo>
                    <a:pt x="313" y="70"/>
                  </a:lnTo>
                  <a:lnTo>
                    <a:pt x="313" y="71"/>
                  </a:lnTo>
                  <a:lnTo>
                    <a:pt x="313" y="73"/>
                  </a:lnTo>
                  <a:lnTo>
                    <a:pt x="315" y="79"/>
                  </a:lnTo>
                  <a:lnTo>
                    <a:pt x="316" y="83"/>
                  </a:lnTo>
                  <a:lnTo>
                    <a:pt x="316" y="85"/>
                  </a:lnTo>
                  <a:lnTo>
                    <a:pt x="317" y="87"/>
                  </a:lnTo>
                  <a:lnTo>
                    <a:pt x="317" y="88"/>
                  </a:lnTo>
                  <a:lnTo>
                    <a:pt x="317" y="90"/>
                  </a:lnTo>
                  <a:lnTo>
                    <a:pt x="318" y="91"/>
                  </a:lnTo>
                  <a:lnTo>
                    <a:pt x="318" y="92"/>
                  </a:lnTo>
                  <a:lnTo>
                    <a:pt x="318" y="94"/>
                  </a:lnTo>
                  <a:lnTo>
                    <a:pt x="318" y="102"/>
                  </a:lnTo>
                  <a:lnTo>
                    <a:pt x="320" y="112"/>
                  </a:lnTo>
                  <a:lnTo>
                    <a:pt x="320" y="117"/>
                  </a:lnTo>
                  <a:lnTo>
                    <a:pt x="320" y="121"/>
                  </a:lnTo>
                  <a:lnTo>
                    <a:pt x="320" y="124"/>
                  </a:lnTo>
                  <a:lnTo>
                    <a:pt x="320" y="134"/>
                  </a:lnTo>
                  <a:lnTo>
                    <a:pt x="320" y="149"/>
                  </a:lnTo>
                  <a:lnTo>
                    <a:pt x="313" y="149"/>
                  </a:lnTo>
                  <a:lnTo>
                    <a:pt x="309" y="150"/>
                  </a:lnTo>
                  <a:lnTo>
                    <a:pt x="306" y="150"/>
                  </a:lnTo>
                  <a:lnTo>
                    <a:pt x="300" y="151"/>
                  </a:lnTo>
                  <a:lnTo>
                    <a:pt x="293" y="152"/>
                  </a:lnTo>
                  <a:lnTo>
                    <a:pt x="290" y="152"/>
                  </a:lnTo>
                  <a:lnTo>
                    <a:pt x="287" y="153"/>
                  </a:lnTo>
                  <a:lnTo>
                    <a:pt x="284" y="154"/>
                  </a:lnTo>
                  <a:lnTo>
                    <a:pt x="282" y="154"/>
                  </a:lnTo>
                  <a:lnTo>
                    <a:pt x="280" y="154"/>
                  </a:lnTo>
                  <a:lnTo>
                    <a:pt x="279" y="155"/>
                  </a:lnTo>
                  <a:lnTo>
                    <a:pt x="274" y="157"/>
                  </a:lnTo>
                  <a:lnTo>
                    <a:pt x="272" y="157"/>
                  </a:lnTo>
                  <a:lnTo>
                    <a:pt x="270" y="158"/>
                  </a:lnTo>
                  <a:lnTo>
                    <a:pt x="267" y="159"/>
                  </a:lnTo>
                  <a:lnTo>
                    <a:pt x="265" y="159"/>
                  </a:lnTo>
                  <a:lnTo>
                    <a:pt x="264" y="160"/>
                  </a:lnTo>
                  <a:lnTo>
                    <a:pt x="261" y="161"/>
                  </a:lnTo>
                  <a:lnTo>
                    <a:pt x="259" y="161"/>
                  </a:lnTo>
                  <a:lnTo>
                    <a:pt x="254" y="162"/>
                  </a:lnTo>
                  <a:lnTo>
                    <a:pt x="248" y="164"/>
                  </a:lnTo>
                  <a:lnTo>
                    <a:pt x="244" y="166"/>
                  </a:lnTo>
                  <a:lnTo>
                    <a:pt x="241" y="167"/>
                  </a:lnTo>
                  <a:lnTo>
                    <a:pt x="238" y="168"/>
                  </a:lnTo>
                  <a:lnTo>
                    <a:pt x="237" y="168"/>
                  </a:lnTo>
                  <a:lnTo>
                    <a:pt x="232" y="170"/>
                  </a:lnTo>
                  <a:lnTo>
                    <a:pt x="228" y="171"/>
                  </a:lnTo>
                  <a:lnTo>
                    <a:pt x="227" y="171"/>
                  </a:lnTo>
                  <a:lnTo>
                    <a:pt x="220" y="174"/>
                  </a:lnTo>
                  <a:lnTo>
                    <a:pt x="219" y="174"/>
                  </a:lnTo>
                  <a:lnTo>
                    <a:pt x="219" y="175"/>
                  </a:lnTo>
                  <a:lnTo>
                    <a:pt x="216" y="175"/>
                  </a:lnTo>
                  <a:lnTo>
                    <a:pt x="215" y="175"/>
                  </a:lnTo>
                  <a:lnTo>
                    <a:pt x="214" y="176"/>
                  </a:lnTo>
                  <a:lnTo>
                    <a:pt x="211" y="177"/>
                  </a:lnTo>
                  <a:lnTo>
                    <a:pt x="203" y="179"/>
                  </a:lnTo>
                  <a:lnTo>
                    <a:pt x="199" y="180"/>
                  </a:lnTo>
                  <a:lnTo>
                    <a:pt x="196" y="181"/>
                  </a:lnTo>
                  <a:lnTo>
                    <a:pt x="195" y="181"/>
                  </a:lnTo>
                  <a:lnTo>
                    <a:pt x="193" y="183"/>
                  </a:lnTo>
                  <a:lnTo>
                    <a:pt x="189" y="184"/>
                  </a:lnTo>
                  <a:lnTo>
                    <a:pt x="188" y="184"/>
                  </a:lnTo>
                  <a:lnTo>
                    <a:pt x="185" y="185"/>
                  </a:lnTo>
                  <a:lnTo>
                    <a:pt x="182" y="186"/>
                  </a:lnTo>
                  <a:lnTo>
                    <a:pt x="179" y="187"/>
                  </a:lnTo>
                  <a:lnTo>
                    <a:pt x="177" y="187"/>
                  </a:lnTo>
                  <a:lnTo>
                    <a:pt x="174" y="187"/>
                  </a:lnTo>
                  <a:lnTo>
                    <a:pt x="173" y="187"/>
                  </a:lnTo>
                  <a:lnTo>
                    <a:pt x="171" y="188"/>
                  </a:lnTo>
                  <a:lnTo>
                    <a:pt x="170" y="188"/>
                  </a:lnTo>
                  <a:lnTo>
                    <a:pt x="169" y="188"/>
                  </a:lnTo>
                  <a:lnTo>
                    <a:pt x="166" y="188"/>
                  </a:lnTo>
                  <a:lnTo>
                    <a:pt x="165" y="188"/>
                  </a:lnTo>
                  <a:lnTo>
                    <a:pt x="163" y="188"/>
                  </a:lnTo>
                  <a:lnTo>
                    <a:pt x="162" y="187"/>
                  </a:lnTo>
                  <a:lnTo>
                    <a:pt x="162" y="188"/>
                  </a:lnTo>
                  <a:lnTo>
                    <a:pt x="161" y="189"/>
                  </a:lnTo>
                  <a:lnTo>
                    <a:pt x="161" y="191"/>
                  </a:lnTo>
                  <a:lnTo>
                    <a:pt x="161" y="193"/>
                  </a:lnTo>
                  <a:lnTo>
                    <a:pt x="160" y="194"/>
                  </a:lnTo>
                  <a:lnTo>
                    <a:pt x="160" y="195"/>
                  </a:lnTo>
                  <a:lnTo>
                    <a:pt x="160" y="196"/>
                  </a:lnTo>
                  <a:lnTo>
                    <a:pt x="159" y="199"/>
                  </a:lnTo>
                  <a:lnTo>
                    <a:pt x="159" y="200"/>
                  </a:lnTo>
                  <a:lnTo>
                    <a:pt x="159" y="201"/>
                  </a:lnTo>
                  <a:lnTo>
                    <a:pt x="157" y="206"/>
                  </a:lnTo>
                  <a:lnTo>
                    <a:pt x="157" y="208"/>
                  </a:lnTo>
                  <a:lnTo>
                    <a:pt x="156" y="211"/>
                  </a:lnTo>
                  <a:lnTo>
                    <a:pt x="156" y="212"/>
                  </a:lnTo>
                  <a:lnTo>
                    <a:pt x="156" y="213"/>
                  </a:lnTo>
                  <a:lnTo>
                    <a:pt x="156" y="216"/>
                  </a:lnTo>
                  <a:lnTo>
                    <a:pt x="156" y="217"/>
                  </a:lnTo>
                  <a:lnTo>
                    <a:pt x="155" y="218"/>
                  </a:lnTo>
                  <a:lnTo>
                    <a:pt x="155" y="220"/>
                  </a:lnTo>
                  <a:lnTo>
                    <a:pt x="155" y="221"/>
                  </a:lnTo>
                  <a:lnTo>
                    <a:pt x="154" y="223"/>
                  </a:lnTo>
                  <a:lnTo>
                    <a:pt x="153" y="226"/>
                  </a:lnTo>
                  <a:lnTo>
                    <a:pt x="152" y="231"/>
                  </a:lnTo>
                  <a:lnTo>
                    <a:pt x="151" y="234"/>
                  </a:lnTo>
                  <a:lnTo>
                    <a:pt x="151" y="235"/>
                  </a:lnTo>
                  <a:lnTo>
                    <a:pt x="149" y="235"/>
                  </a:lnTo>
                  <a:lnTo>
                    <a:pt x="147" y="235"/>
                  </a:lnTo>
                  <a:lnTo>
                    <a:pt x="146" y="235"/>
                  </a:lnTo>
                  <a:lnTo>
                    <a:pt x="145" y="235"/>
                  </a:lnTo>
                  <a:lnTo>
                    <a:pt x="144" y="234"/>
                  </a:lnTo>
                  <a:lnTo>
                    <a:pt x="143" y="234"/>
                  </a:lnTo>
                  <a:lnTo>
                    <a:pt x="141" y="234"/>
                  </a:lnTo>
                  <a:lnTo>
                    <a:pt x="140" y="234"/>
                  </a:lnTo>
                  <a:lnTo>
                    <a:pt x="139" y="233"/>
                  </a:lnTo>
                  <a:lnTo>
                    <a:pt x="138" y="233"/>
                  </a:lnTo>
                  <a:lnTo>
                    <a:pt x="137" y="233"/>
                  </a:lnTo>
                  <a:lnTo>
                    <a:pt x="136" y="233"/>
                  </a:lnTo>
                  <a:lnTo>
                    <a:pt x="135" y="233"/>
                  </a:lnTo>
                  <a:lnTo>
                    <a:pt x="134" y="231"/>
                  </a:lnTo>
                  <a:lnTo>
                    <a:pt x="132" y="231"/>
                  </a:lnTo>
                  <a:lnTo>
                    <a:pt x="131" y="231"/>
                  </a:lnTo>
                  <a:lnTo>
                    <a:pt x="130" y="231"/>
                  </a:lnTo>
                  <a:lnTo>
                    <a:pt x="129" y="231"/>
                  </a:lnTo>
                  <a:lnTo>
                    <a:pt x="128" y="230"/>
                  </a:lnTo>
                  <a:lnTo>
                    <a:pt x="127" y="230"/>
                  </a:lnTo>
                  <a:lnTo>
                    <a:pt x="126" y="230"/>
                  </a:lnTo>
                  <a:lnTo>
                    <a:pt x="124" y="230"/>
                  </a:lnTo>
                  <a:lnTo>
                    <a:pt x="123" y="230"/>
                  </a:lnTo>
                  <a:lnTo>
                    <a:pt x="122" y="229"/>
                  </a:lnTo>
                  <a:lnTo>
                    <a:pt x="121" y="229"/>
                  </a:lnTo>
                  <a:lnTo>
                    <a:pt x="120" y="229"/>
                  </a:lnTo>
                  <a:lnTo>
                    <a:pt x="119" y="229"/>
                  </a:lnTo>
                  <a:lnTo>
                    <a:pt x="118" y="228"/>
                  </a:lnTo>
                  <a:lnTo>
                    <a:pt x="117" y="228"/>
                  </a:lnTo>
                  <a:lnTo>
                    <a:pt x="115" y="228"/>
                  </a:lnTo>
                  <a:lnTo>
                    <a:pt x="114" y="228"/>
                  </a:lnTo>
                  <a:lnTo>
                    <a:pt x="112" y="230"/>
                  </a:lnTo>
                  <a:lnTo>
                    <a:pt x="112" y="231"/>
                  </a:lnTo>
                  <a:lnTo>
                    <a:pt x="111" y="231"/>
                  </a:lnTo>
                  <a:lnTo>
                    <a:pt x="111" y="233"/>
                  </a:lnTo>
                  <a:lnTo>
                    <a:pt x="110" y="234"/>
                  </a:lnTo>
                  <a:lnTo>
                    <a:pt x="107" y="236"/>
                  </a:lnTo>
                  <a:lnTo>
                    <a:pt x="106" y="238"/>
                  </a:lnTo>
                  <a:lnTo>
                    <a:pt x="105" y="238"/>
                  </a:lnTo>
                  <a:lnTo>
                    <a:pt x="105" y="239"/>
                  </a:lnTo>
                  <a:lnTo>
                    <a:pt x="103" y="242"/>
                  </a:lnTo>
                  <a:lnTo>
                    <a:pt x="102" y="243"/>
                  </a:lnTo>
                  <a:lnTo>
                    <a:pt x="100" y="246"/>
                  </a:lnTo>
                  <a:lnTo>
                    <a:pt x="98" y="246"/>
                  </a:lnTo>
                  <a:lnTo>
                    <a:pt x="95" y="251"/>
                  </a:lnTo>
                  <a:lnTo>
                    <a:pt x="93" y="253"/>
                  </a:lnTo>
                  <a:lnTo>
                    <a:pt x="92" y="254"/>
                  </a:lnTo>
                  <a:lnTo>
                    <a:pt x="90" y="255"/>
                  </a:lnTo>
                  <a:lnTo>
                    <a:pt x="89" y="256"/>
                  </a:lnTo>
                  <a:lnTo>
                    <a:pt x="89" y="258"/>
                  </a:lnTo>
                  <a:lnTo>
                    <a:pt x="87" y="260"/>
                  </a:lnTo>
                  <a:lnTo>
                    <a:pt x="85" y="262"/>
                  </a:lnTo>
                  <a:lnTo>
                    <a:pt x="84" y="263"/>
                  </a:lnTo>
                  <a:lnTo>
                    <a:pt x="83" y="264"/>
                  </a:lnTo>
                  <a:lnTo>
                    <a:pt x="81" y="265"/>
                  </a:lnTo>
                  <a:lnTo>
                    <a:pt x="80" y="267"/>
                  </a:lnTo>
                  <a:lnTo>
                    <a:pt x="78" y="269"/>
                  </a:lnTo>
                  <a:lnTo>
                    <a:pt x="77" y="270"/>
                  </a:lnTo>
                  <a:lnTo>
                    <a:pt x="76" y="271"/>
                  </a:lnTo>
                  <a:lnTo>
                    <a:pt x="75" y="271"/>
                  </a:lnTo>
                  <a:lnTo>
                    <a:pt x="73" y="272"/>
                  </a:lnTo>
                  <a:lnTo>
                    <a:pt x="72" y="273"/>
                  </a:lnTo>
                  <a:lnTo>
                    <a:pt x="71" y="275"/>
                  </a:lnTo>
                  <a:lnTo>
                    <a:pt x="70" y="275"/>
                  </a:lnTo>
                  <a:lnTo>
                    <a:pt x="70" y="276"/>
                  </a:lnTo>
                  <a:lnTo>
                    <a:pt x="69" y="276"/>
                  </a:lnTo>
                  <a:lnTo>
                    <a:pt x="68" y="276"/>
                  </a:lnTo>
                  <a:lnTo>
                    <a:pt x="68" y="277"/>
                  </a:lnTo>
                  <a:lnTo>
                    <a:pt x="67" y="277"/>
                  </a:lnTo>
                  <a:lnTo>
                    <a:pt x="65" y="278"/>
                  </a:lnTo>
                  <a:lnTo>
                    <a:pt x="64" y="279"/>
                  </a:lnTo>
                  <a:lnTo>
                    <a:pt x="64" y="280"/>
                  </a:lnTo>
                  <a:lnTo>
                    <a:pt x="64" y="282"/>
                  </a:lnTo>
                  <a:lnTo>
                    <a:pt x="64" y="284"/>
                  </a:lnTo>
                  <a:lnTo>
                    <a:pt x="63" y="284"/>
                  </a:lnTo>
                  <a:lnTo>
                    <a:pt x="60" y="286"/>
                  </a:lnTo>
                  <a:lnTo>
                    <a:pt x="59" y="287"/>
                  </a:lnTo>
                  <a:lnTo>
                    <a:pt x="58" y="288"/>
                  </a:lnTo>
                  <a:lnTo>
                    <a:pt x="56" y="288"/>
                  </a:lnTo>
                  <a:lnTo>
                    <a:pt x="55" y="288"/>
                  </a:lnTo>
                  <a:lnTo>
                    <a:pt x="54" y="289"/>
                  </a:lnTo>
                  <a:lnTo>
                    <a:pt x="53" y="289"/>
                  </a:lnTo>
                  <a:lnTo>
                    <a:pt x="52" y="289"/>
                  </a:lnTo>
                  <a:lnTo>
                    <a:pt x="50" y="289"/>
                  </a:lnTo>
                  <a:lnTo>
                    <a:pt x="48" y="289"/>
                  </a:lnTo>
                  <a:lnTo>
                    <a:pt x="46" y="289"/>
                  </a:lnTo>
                  <a:lnTo>
                    <a:pt x="44" y="289"/>
                  </a:lnTo>
                  <a:lnTo>
                    <a:pt x="42" y="288"/>
                  </a:lnTo>
                  <a:lnTo>
                    <a:pt x="38" y="288"/>
                  </a:lnTo>
                  <a:lnTo>
                    <a:pt x="37" y="288"/>
                  </a:lnTo>
                  <a:lnTo>
                    <a:pt x="36" y="287"/>
                  </a:lnTo>
                  <a:lnTo>
                    <a:pt x="35" y="287"/>
                  </a:lnTo>
                  <a:lnTo>
                    <a:pt x="35" y="286"/>
                  </a:lnTo>
                  <a:lnTo>
                    <a:pt x="34" y="285"/>
                  </a:lnTo>
                  <a:lnTo>
                    <a:pt x="33" y="284"/>
                  </a:lnTo>
                  <a:lnTo>
                    <a:pt x="31" y="282"/>
                  </a:lnTo>
                  <a:lnTo>
                    <a:pt x="30" y="281"/>
                  </a:lnTo>
                  <a:lnTo>
                    <a:pt x="29" y="280"/>
                  </a:lnTo>
                  <a:lnTo>
                    <a:pt x="28" y="280"/>
                  </a:lnTo>
                  <a:lnTo>
                    <a:pt x="27" y="279"/>
                  </a:lnTo>
                  <a:lnTo>
                    <a:pt x="26" y="279"/>
                  </a:lnTo>
                  <a:lnTo>
                    <a:pt x="26" y="278"/>
                  </a:lnTo>
                  <a:lnTo>
                    <a:pt x="25" y="278"/>
                  </a:lnTo>
                  <a:lnTo>
                    <a:pt x="21" y="276"/>
                  </a:lnTo>
                  <a:lnTo>
                    <a:pt x="20" y="275"/>
                  </a:lnTo>
                  <a:lnTo>
                    <a:pt x="19" y="273"/>
                  </a:lnTo>
                  <a:lnTo>
                    <a:pt x="18" y="273"/>
                  </a:lnTo>
                  <a:lnTo>
                    <a:pt x="18" y="272"/>
                  </a:lnTo>
                  <a:lnTo>
                    <a:pt x="17" y="272"/>
                  </a:lnTo>
                  <a:lnTo>
                    <a:pt x="17" y="271"/>
                  </a:lnTo>
                  <a:lnTo>
                    <a:pt x="16" y="270"/>
                  </a:lnTo>
                  <a:lnTo>
                    <a:pt x="16" y="269"/>
                  </a:lnTo>
                  <a:lnTo>
                    <a:pt x="14" y="268"/>
                  </a:lnTo>
                  <a:lnTo>
                    <a:pt x="14" y="267"/>
                  </a:lnTo>
                  <a:lnTo>
                    <a:pt x="13" y="265"/>
                  </a:lnTo>
                  <a:lnTo>
                    <a:pt x="12" y="265"/>
                  </a:lnTo>
                  <a:lnTo>
                    <a:pt x="12" y="264"/>
                  </a:lnTo>
                  <a:lnTo>
                    <a:pt x="11" y="264"/>
                  </a:lnTo>
                  <a:lnTo>
                    <a:pt x="9" y="263"/>
                  </a:lnTo>
                  <a:lnTo>
                    <a:pt x="9" y="262"/>
                  </a:lnTo>
                  <a:lnTo>
                    <a:pt x="9" y="261"/>
                  </a:lnTo>
                  <a:lnTo>
                    <a:pt x="9" y="259"/>
                  </a:lnTo>
                  <a:lnTo>
                    <a:pt x="9" y="258"/>
                  </a:lnTo>
                  <a:lnTo>
                    <a:pt x="9" y="256"/>
                  </a:lnTo>
                  <a:lnTo>
                    <a:pt x="8" y="255"/>
                  </a:lnTo>
                  <a:lnTo>
                    <a:pt x="8" y="254"/>
                  </a:lnTo>
                  <a:lnTo>
                    <a:pt x="8" y="253"/>
                  </a:lnTo>
                  <a:lnTo>
                    <a:pt x="9" y="253"/>
                  </a:lnTo>
                  <a:lnTo>
                    <a:pt x="9" y="252"/>
                  </a:lnTo>
                  <a:lnTo>
                    <a:pt x="9" y="251"/>
                  </a:lnTo>
                  <a:lnTo>
                    <a:pt x="10" y="251"/>
                  </a:lnTo>
                  <a:lnTo>
                    <a:pt x="10" y="250"/>
                  </a:lnTo>
                  <a:lnTo>
                    <a:pt x="10" y="251"/>
                  </a:lnTo>
                  <a:lnTo>
                    <a:pt x="11" y="251"/>
                  </a:lnTo>
                  <a:lnTo>
                    <a:pt x="11" y="250"/>
                  </a:lnTo>
                  <a:lnTo>
                    <a:pt x="11" y="248"/>
                  </a:lnTo>
                  <a:lnTo>
                    <a:pt x="12" y="248"/>
                  </a:lnTo>
                  <a:lnTo>
                    <a:pt x="13" y="248"/>
                  </a:lnTo>
                  <a:lnTo>
                    <a:pt x="13" y="247"/>
                  </a:lnTo>
                  <a:lnTo>
                    <a:pt x="14" y="247"/>
                  </a:lnTo>
                  <a:lnTo>
                    <a:pt x="16" y="247"/>
                  </a:lnTo>
                  <a:lnTo>
                    <a:pt x="16" y="246"/>
                  </a:lnTo>
                  <a:lnTo>
                    <a:pt x="17" y="246"/>
                  </a:lnTo>
                  <a:lnTo>
                    <a:pt x="18" y="245"/>
                  </a:lnTo>
                  <a:lnTo>
                    <a:pt x="19" y="245"/>
                  </a:lnTo>
                  <a:lnTo>
                    <a:pt x="19" y="244"/>
                  </a:lnTo>
                  <a:lnTo>
                    <a:pt x="20" y="243"/>
                  </a:lnTo>
                  <a:lnTo>
                    <a:pt x="20" y="242"/>
                  </a:lnTo>
                  <a:lnTo>
                    <a:pt x="21" y="242"/>
                  </a:lnTo>
                  <a:lnTo>
                    <a:pt x="21" y="240"/>
                  </a:lnTo>
                  <a:lnTo>
                    <a:pt x="22" y="240"/>
                  </a:lnTo>
                  <a:lnTo>
                    <a:pt x="22" y="239"/>
                  </a:lnTo>
                  <a:lnTo>
                    <a:pt x="22" y="238"/>
                  </a:lnTo>
                  <a:lnTo>
                    <a:pt x="24" y="238"/>
                  </a:lnTo>
                  <a:lnTo>
                    <a:pt x="24" y="237"/>
                  </a:lnTo>
                  <a:lnTo>
                    <a:pt x="25" y="237"/>
                  </a:lnTo>
                  <a:lnTo>
                    <a:pt x="25" y="236"/>
                  </a:lnTo>
                  <a:lnTo>
                    <a:pt x="26" y="236"/>
                  </a:lnTo>
                  <a:lnTo>
                    <a:pt x="26" y="235"/>
                  </a:lnTo>
                  <a:lnTo>
                    <a:pt x="27" y="235"/>
                  </a:lnTo>
                  <a:lnTo>
                    <a:pt x="27" y="234"/>
                  </a:lnTo>
                  <a:lnTo>
                    <a:pt x="27" y="233"/>
                  </a:lnTo>
                  <a:lnTo>
                    <a:pt x="28" y="231"/>
                  </a:lnTo>
                  <a:lnTo>
                    <a:pt x="28" y="230"/>
                  </a:lnTo>
                  <a:lnTo>
                    <a:pt x="28" y="229"/>
                  </a:lnTo>
                  <a:lnTo>
                    <a:pt x="28" y="228"/>
                  </a:lnTo>
                  <a:lnTo>
                    <a:pt x="29" y="228"/>
                  </a:lnTo>
                  <a:lnTo>
                    <a:pt x="29" y="227"/>
                  </a:lnTo>
                  <a:lnTo>
                    <a:pt x="29" y="226"/>
                  </a:lnTo>
                  <a:lnTo>
                    <a:pt x="29" y="225"/>
                  </a:lnTo>
                  <a:lnTo>
                    <a:pt x="29" y="223"/>
                  </a:lnTo>
                  <a:lnTo>
                    <a:pt x="29" y="222"/>
                  </a:lnTo>
                  <a:lnTo>
                    <a:pt x="29" y="221"/>
                  </a:lnTo>
                  <a:lnTo>
                    <a:pt x="29" y="220"/>
                  </a:lnTo>
                  <a:lnTo>
                    <a:pt x="29" y="219"/>
                  </a:lnTo>
                  <a:lnTo>
                    <a:pt x="29" y="218"/>
                  </a:lnTo>
                  <a:lnTo>
                    <a:pt x="29" y="217"/>
                  </a:lnTo>
                  <a:lnTo>
                    <a:pt x="30" y="217"/>
                  </a:lnTo>
                  <a:lnTo>
                    <a:pt x="30" y="216"/>
                  </a:lnTo>
                  <a:lnTo>
                    <a:pt x="31" y="216"/>
                  </a:lnTo>
                  <a:lnTo>
                    <a:pt x="31" y="214"/>
                  </a:lnTo>
                  <a:lnTo>
                    <a:pt x="33" y="213"/>
                  </a:lnTo>
                  <a:lnTo>
                    <a:pt x="33" y="212"/>
                  </a:lnTo>
                  <a:lnTo>
                    <a:pt x="33" y="211"/>
                  </a:lnTo>
                  <a:lnTo>
                    <a:pt x="34" y="211"/>
                  </a:lnTo>
                  <a:lnTo>
                    <a:pt x="34" y="210"/>
                  </a:lnTo>
                  <a:lnTo>
                    <a:pt x="35" y="209"/>
                  </a:lnTo>
                  <a:lnTo>
                    <a:pt x="35" y="208"/>
                  </a:lnTo>
                  <a:lnTo>
                    <a:pt x="35" y="206"/>
                  </a:lnTo>
                  <a:lnTo>
                    <a:pt x="35" y="205"/>
                  </a:lnTo>
                  <a:lnTo>
                    <a:pt x="36" y="205"/>
                  </a:lnTo>
                  <a:lnTo>
                    <a:pt x="36" y="204"/>
                  </a:lnTo>
                  <a:lnTo>
                    <a:pt x="36" y="203"/>
                  </a:lnTo>
                  <a:lnTo>
                    <a:pt x="37" y="202"/>
                  </a:lnTo>
                  <a:lnTo>
                    <a:pt x="37" y="201"/>
                  </a:lnTo>
                  <a:lnTo>
                    <a:pt x="38" y="201"/>
                  </a:lnTo>
                  <a:lnTo>
                    <a:pt x="38" y="200"/>
                  </a:lnTo>
                  <a:lnTo>
                    <a:pt x="38" y="199"/>
                  </a:lnTo>
                  <a:lnTo>
                    <a:pt x="39" y="199"/>
                  </a:lnTo>
                  <a:lnTo>
                    <a:pt x="39" y="197"/>
                  </a:lnTo>
                  <a:lnTo>
                    <a:pt x="41" y="196"/>
                  </a:lnTo>
                  <a:lnTo>
                    <a:pt x="41" y="195"/>
                  </a:lnTo>
                  <a:lnTo>
                    <a:pt x="41" y="194"/>
                  </a:lnTo>
                  <a:lnTo>
                    <a:pt x="42" y="194"/>
                  </a:lnTo>
                  <a:lnTo>
                    <a:pt x="42" y="193"/>
                  </a:lnTo>
                  <a:lnTo>
                    <a:pt x="43" y="193"/>
                  </a:lnTo>
                  <a:lnTo>
                    <a:pt x="43" y="192"/>
                  </a:lnTo>
                  <a:lnTo>
                    <a:pt x="43" y="191"/>
                  </a:lnTo>
                  <a:lnTo>
                    <a:pt x="43" y="189"/>
                  </a:lnTo>
                  <a:lnTo>
                    <a:pt x="43" y="188"/>
                  </a:lnTo>
                  <a:lnTo>
                    <a:pt x="43" y="187"/>
                  </a:lnTo>
                  <a:lnTo>
                    <a:pt x="43" y="186"/>
                  </a:lnTo>
                  <a:lnTo>
                    <a:pt x="43" y="187"/>
                  </a:lnTo>
                  <a:lnTo>
                    <a:pt x="43" y="186"/>
                  </a:lnTo>
                  <a:lnTo>
                    <a:pt x="43" y="185"/>
                  </a:lnTo>
                  <a:lnTo>
                    <a:pt x="43" y="184"/>
                  </a:lnTo>
                  <a:lnTo>
                    <a:pt x="43" y="183"/>
                  </a:lnTo>
                  <a:lnTo>
                    <a:pt x="42" y="183"/>
                  </a:lnTo>
                  <a:lnTo>
                    <a:pt x="42" y="181"/>
                  </a:lnTo>
                  <a:lnTo>
                    <a:pt x="43" y="181"/>
                  </a:lnTo>
                  <a:lnTo>
                    <a:pt x="43" y="180"/>
                  </a:lnTo>
                  <a:lnTo>
                    <a:pt x="43" y="179"/>
                  </a:lnTo>
                  <a:lnTo>
                    <a:pt x="43" y="178"/>
                  </a:lnTo>
                  <a:lnTo>
                    <a:pt x="43" y="177"/>
                  </a:lnTo>
                  <a:lnTo>
                    <a:pt x="43" y="176"/>
                  </a:lnTo>
                  <a:lnTo>
                    <a:pt x="43" y="175"/>
                  </a:lnTo>
                  <a:lnTo>
                    <a:pt x="43" y="174"/>
                  </a:lnTo>
                  <a:lnTo>
                    <a:pt x="44" y="174"/>
                  </a:lnTo>
                  <a:lnTo>
                    <a:pt x="44" y="172"/>
                  </a:lnTo>
                  <a:lnTo>
                    <a:pt x="43" y="172"/>
                  </a:lnTo>
                  <a:lnTo>
                    <a:pt x="43" y="171"/>
                  </a:lnTo>
                  <a:lnTo>
                    <a:pt x="43" y="170"/>
                  </a:lnTo>
                  <a:lnTo>
                    <a:pt x="43" y="169"/>
                  </a:lnTo>
                  <a:lnTo>
                    <a:pt x="43" y="168"/>
                  </a:lnTo>
                  <a:lnTo>
                    <a:pt x="43" y="167"/>
                  </a:lnTo>
                  <a:lnTo>
                    <a:pt x="43" y="166"/>
                  </a:lnTo>
                  <a:lnTo>
                    <a:pt x="43" y="164"/>
                  </a:lnTo>
                  <a:lnTo>
                    <a:pt x="43" y="161"/>
                  </a:lnTo>
                  <a:lnTo>
                    <a:pt x="43" y="160"/>
                  </a:lnTo>
                  <a:lnTo>
                    <a:pt x="43" y="159"/>
                  </a:lnTo>
                  <a:lnTo>
                    <a:pt x="43" y="158"/>
                  </a:lnTo>
                  <a:lnTo>
                    <a:pt x="43" y="155"/>
                  </a:lnTo>
                  <a:lnTo>
                    <a:pt x="43" y="154"/>
                  </a:lnTo>
                  <a:lnTo>
                    <a:pt x="43" y="153"/>
                  </a:lnTo>
                  <a:lnTo>
                    <a:pt x="43" y="152"/>
                  </a:lnTo>
                  <a:lnTo>
                    <a:pt x="43" y="151"/>
                  </a:lnTo>
                  <a:lnTo>
                    <a:pt x="43" y="150"/>
                  </a:lnTo>
                  <a:lnTo>
                    <a:pt x="43" y="149"/>
                  </a:lnTo>
                  <a:lnTo>
                    <a:pt x="43" y="147"/>
                  </a:lnTo>
                  <a:lnTo>
                    <a:pt x="44" y="147"/>
                  </a:lnTo>
                  <a:lnTo>
                    <a:pt x="44" y="146"/>
                  </a:lnTo>
                  <a:lnTo>
                    <a:pt x="44" y="145"/>
                  </a:lnTo>
                  <a:lnTo>
                    <a:pt x="45" y="145"/>
                  </a:lnTo>
                  <a:lnTo>
                    <a:pt x="45" y="144"/>
                  </a:lnTo>
                  <a:lnTo>
                    <a:pt x="46" y="143"/>
                  </a:lnTo>
                  <a:lnTo>
                    <a:pt x="47" y="142"/>
                  </a:lnTo>
                  <a:lnTo>
                    <a:pt x="48" y="142"/>
                  </a:lnTo>
                  <a:lnTo>
                    <a:pt x="48" y="141"/>
                  </a:lnTo>
                  <a:lnTo>
                    <a:pt x="50" y="141"/>
                  </a:lnTo>
                  <a:lnTo>
                    <a:pt x="50" y="140"/>
                  </a:lnTo>
                  <a:lnTo>
                    <a:pt x="51" y="140"/>
                  </a:lnTo>
                  <a:lnTo>
                    <a:pt x="52" y="140"/>
                  </a:lnTo>
                  <a:lnTo>
                    <a:pt x="52" y="138"/>
                  </a:lnTo>
                  <a:lnTo>
                    <a:pt x="53" y="138"/>
                  </a:lnTo>
                  <a:lnTo>
                    <a:pt x="53" y="137"/>
                  </a:lnTo>
                  <a:lnTo>
                    <a:pt x="54" y="137"/>
                  </a:lnTo>
                  <a:lnTo>
                    <a:pt x="55" y="136"/>
                  </a:lnTo>
                  <a:lnTo>
                    <a:pt x="56" y="136"/>
                  </a:lnTo>
                  <a:lnTo>
                    <a:pt x="56" y="135"/>
                  </a:lnTo>
                  <a:lnTo>
                    <a:pt x="58" y="135"/>
                  </a:lnTo>
                  <a:lnTo>
                    <a:pt x="59" y="135"/>
                  </a:lnTo>
                  <a:lnTo>
                    <a:pt x="60" y="135"/>
                  </a:lnTo>
                  <a:lnTo>
                    <a:pt x="60" y="134"/>
                  </a:lnTo>
                  <a:lnTo>
                    <a:pt x="61" y="134"/>
                  </a:lnTo>
                  <a:lnTo>
                    <a:pt x="61" y="133"/>
                  </a:lnTo>
                  <a:lnTo>
                    <a:pt x="62" y="133"/>
                  </a:lnTo>
                  <a:lnTo>
                    <a:pt x="63" y="133"/>
                  </a:lnTo>
                  <a:lnTo>
                    <a:pt x="63" y="134"/>
                  </a:lnTo>
                  <a:lnTo>
                    <a:pt x="63" y="135"/>
                  </a:lnTo>
                  <a:lnTo>
                    <a:pt x="64" y="135"/>
                  </a:lnTo>
                  <a:lnTo>
                    <a:pt x="65" y="134"/>
                  </a:lnTo>
                  <a:lnTo>
                    <a:pt x="67" y="134"/>
                  </a:lnTo>
                  <a:lnTo>
                    <a:pt x="68" y="133"/>
                  </a:lnTo>
                  <a:lnTo>
                    <a:pt x="69" y="133"/>
                  </a:lnTo>
                  <a:lnTo>
                    <a:pt x="69" y="132"/>
                  </a:lnTo>
                  <a:lnTo>
                    <a:pt x="68" y="132"/>
                  </a:lnTo>
                  <a:lnTo>
                    <a:pt x="68" y="130"/>
                  </a:lnTo>
                  <a:lnTo>
                    <a:pt x="68" y="129"/>
                  </a:lnTo>
                  <a:lnTo>
                    <a:pt x="69" y="129"/>
                  </a:lnTo>
                  <a:lnTo>
                    <a:pt x="68" y="127"/>
                  </a:lnTo>
                  <a:lnTo>
                    <a:pt x="68" y="126"/>
                  </a:lnTo>
                  <a:lnTo>
                    <a:pt x="68" y="125"/>
                  </a:lnTo>
                  <a:lnTo>
                    <a:pt x="68" y="124"/>
                  </a:lnTo>
                  <a:lnTo>
                    <a:pt x="67" y="124"/>
                  </a:lnTo>
                  <a:lnTo>
                    <a:pt x="67" y="123"/>
                  </a:lnTo>
                  <a:lnTo>
                    <a:pt x="65" y="123"/>
                  </a:lnTo>
                  <a:lnTo>
                    <a:pt x="65" y="121"/>
                  </a:lnTo>
                  <a:lnTo>
                    <a:pt x="64" y="121"/>
                  </a:lnTo>
                  <a:lnTo>
                    <a:pt x="65" y="123"/>
                  </a:lnTo>
                  <a:lnTo>
                    <a:pt x="64" y="123"/>
                  </a:lnTo>
                  <a:lnTo>
                    <a:pt x="63" y="121"/>
                  </a:lnTo>
                  <a:lnTo>
                    <a:pt x="62" y="121"/>
                  </a:lnTo>
                  <a:lnTo>
                    <a:pt x="61" y="121"/>
                  </a:lnTo>
                  <a:lnTo>
                    <a:pt x="60" y="121"/>
                  </a:lnTo>
                  <a:lnTo>
                    <a:pt x="59" y="121"/>
                  </a:lnTo>
                  <a:lnTo>
                    <a:pt x="58" y="121"/>
                  </a:lnTo>
                  <a:lnTo>
                    <a:pt x="58" y="120"/>
                  </a:lnTo>
                  <a:lnTo>
                    <a:pt x="56" y="120"/>
                  </a:lnTo>
                  <a:lnTo>
                    <a:pt x="56" y="119"/>
                  </a:lnTo>
                  <a:lnTo>
                    <a:pt x="55" y="119"/>
                  </a:lnTo>
                  <a:lnTo>
                    <a:pt x="55" y="118"/>
                  </a:lnTo>
                  <a:lnTo>
                    <a:pt x="54" y="118"/>
                  </a:lnTo>
                  <a:lnTo>
                    <a:pt x="54" y="117"/>
                  </a:lnTo>
                  <a:lnTo>
                    <a:pt x="53" y="117"/>
                  </a:lnTo>
                  <a:lnTo>
                    <a:pt x="53" y="116"/>
                  </a:lnTo>
                  <a:lnTo>
                    <a:pt x="52" y="116"/>
                  </a:lnTo>
                  <a:lnTo>
                    <a:pt x="51" y="115"/>
                  </a:lnTo>
                  <a:lnTo>
                    <a:pt x="50" y="113"/>
                  </a:lnTo>
                  <a:lnTo>
                    <a:pt x="48" y="113"/>
                  </a:lnTo>
                  <a:lnTo>
                    <a:pt x="48" y="112"/>
                  </a:lnTo>
                  <a:lnTo>
                    <a:pt x="47" y="112"/>
                  </a:lnTo>
                  <a:lnTo>
                    <a:pt x="46" y="112"/>
                  </a:lnTo>
                  <a:lnTo>
                    <a:pt x="45" y="111"/>
                  </a:lnTo>
                  <a:lnTo>
                    <a:pt x="44" y="111"/>
                  </a:lnTo>
                  <a:lnTo>
                    <a:pt x="44" y="110"/>
                  </a:lnTo>
                  <a:lnTo>
                    <a:pt x="43" y="110"/>
                  </a:lnTo>
                  <a:lnTo>
                    <a:pt x="42" y="110"/>
                  </a:lnTo>
                  <a:lnTo>
                    <a:pt x="41" y="110"/>
                  </a:lnTo>
                  <a:lnTo>
                    <a:pt x="39" y="110"/>
                  </a:lnTo>
                  <a:lnTo>
                    <a:pt x="38" y="110"/>
                  </a:lnTo>
                  <a:lnTo>
                    <a:pt x="37" y="110"/>
                  </a:lnTo>
                  <a:lnTo>
                    <a:pt x="37" y="109"/>
                  </a:lnTo>
                  <a:lnTo>
                    <a:pt x="36" y="109"/>
                  </a:lnTo>
                  <a:lnTo>
                    <a:pt x="35" y="108"/>
                  </a:lnTo>
                  <a:lnTo>
                    <a:pt x="34" y="108"/>
                  </a:lnTo>
                  <a:lnTo>
                    <a:pt x="34" y="107"/>
                  </a:lnTo>
                  <a:lnTo>
                    <a:pt x="33" y="107"/>
                  </a:lnTo>
                  <a:lnTo>
                    <a:pt x="33" y="105"/>
                  </a:lnTo>
                  <a:lnTo>
                    <a:pt x="33" y="104"/>
                  </a:lnTo>
                  <a:lnTo>
                    <a:pt x="31" y="104"/>
                  </a:lnTo>
                  <a:lnTo>
                    <a:pt x="31" y="103"/>
                  </a:lnTo>
                  <a:lnTo>
                    <a:pt x="31" y="102"/>
                  </a:lnTo>
                  <a:lnTo>
                    <a:pt x="31" y="101"/>
                  </a:lnTo>
                  <a:lnTo>
                    <a:pt x="30" y="101"/>
                  </a:lnTo>
                  <a:lnTo>
                    <a:pt x="30" y="100"/>
                  </a:lnTo>
                  <a:lnTo>
                    <a:pt x="30" y="99"/>
                  </a:lnTo>
                  <a:lnTo>
                    <a:pt x="30" y="98"/>
                  </a:lnTo>
                  <a:lnTo>
                    <a:pt x="29" y="98"/>
                  </a:lnTo>
                  <a:lnTo>
                    <a:pt x="29" y="96"/>
                  </a:lnTo>
                  <a:lnTo>
                    <a:pt x="28" y="96"/>
                  </a:lnTo>
                  <a:lnTo>
                    <a:pt x="28" y="95"/>
                  </a:lnTo>
                  <a:lnTo>
                    <a:pt x="27" y="95"/>
                  </a:lnTo>
                  <a:lnTo>
                    <a:pt x="27" y="94"/>
                  </a:lnTo>
                  <a:lnTo>
                    <a:pt x="26" y="94"/>
                  </a:lnTo>
                  <a:lnTo>
                    <a:pt x="26" y="93"/>
                  </a:lnTo>
                  <a:lnTo>
                    <a:pt x="25" y="93"/>
                  </a:lnTo>
                  <a:lnTo>
                    <a:pt x="24" y="92"/>
                  </a:lnTo>
                  <a:lnTo>
                    <a:pt x="22" y="92"/>
                  </a:lnTo>
                  <a:lnTo>
                    <a:pt x="22" y="91"/>
                  </a:lnTo>
                  <a:lnTo>
                    <a:pt x="21" y="91"/>
                  </a:lnTo>
                  <a:lnTo>
                    <a:pt x="20" y="91"/>
                  </a:lnTo>
                  <a:lnTo>
                    <a:pt x="19" y="91"/>
                  </a:lnTo>
                  <a:lnTo>
                    <a:pt x="18" y="90"/>
                  </a:lnTo>
                  <a:lnTo>
                    <a:pt x="17" y="90"/>
                  </a:lnTo>
                  <a:lnTo>
                    <a:pt x="16" y="91"/>
                  </a:lnTo>
                  <a:lnTo>
                    <a:pt x="14" y="91"/>
                  </a:lnTo>
                  <a:lnTo>
                    <a:pt x="14" y="92"/>
                  </a:lnTo>
                  <a:lnTo>
                    <a:pt x="13" y="92"/>
                  </a:lnTo>
                  <a:lnTo>
                    <a:pt x="12" y="92"/>
                  </a:lnTo>
                  <a:lnTo>
                    <a:pt x="12" y="93"/>
                  </a:lnTo>
                  <a:lnTo>
                    <a:pt x="11" y="93"/>
                  </a:lnTo>
                  <a:lnTo>
                    <a:pt x="10" y="93"/>
                  </a:lnTo>
                  <a:lnTo>
                    <a:pt x="9" y="93"/>
                  </a:lnTo>
                  <a:lnTo>
                    <a:pt x="8" y="93"/>
                  </a:lnTo>
                  <a:lnTo>
                    <a:pt x="7" y="93"/>
                  </a:lnTo>
                  <a:lnTo>
                    <a:pt x="5" y="92"/>
                  </a:lnTo>
                  <a:lnTo>
                    <a:pt x="4" y="92"/>
                  </a:lnTo>
                  <a:lnTo>
                    <a:pt x="4" y="91"/>
                  </a:lnTo>
                  <a:lnTo>
                    <a:pt x="3" y="91"/>
                  </a:lnTo>
                  <a:lnTo>
                    <a:pt x="3" y="90"/>
                  </a:lnTo>
                  <a:lnTo>
                    <a:pt x="2" y="88"/>
                  </a:lnTo>
                  <a:lnTo>
                    <a:pt x="2" y="87"/>
                  </a:lnTo>
                  <a:lnTo>
                    <a:pt x="2" y="86"/>
                  </a:lnTo>
                  <a:lnTo>
                    <a:pt x="1" y="86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0" name="Freeform 99">
              <a:extLst>
                <a:ext uri="{FF2B5EF4-FFF2-40B4-BE49-F238E27FC236}">
                  <a16:creationId xmlns:a16="http://schemas.microsoft.com/office/drawing/2014/main" id="{73108F00-1262-E681-87FD-0984DE8709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9638" y="4286250"/>
              <a:ext cx="625475" cy="495300"/>
            </a:xfrm>
            <a:custGeom>
              <a:avLst/>
              <a:gdLst>
                <a:gd name="T0" fmla="*/ 9 w 394"/>
                <a:gd name="T1" fmla="*/ 123 h 312"/>
                <a:gd name="T2" fmla="*/ 23 w 394"/>
                <a:gd name="T3" fmla="*/ 133 h 312"/>
                <a:gd name="T4" fmla="*/ 44 w 394"/>
                <a:gd name="T5" fmla="*/ 140 h 312"/>
                <a:gd name="T6" fmla="*/ 57 w 394"/>
                <a:gd name="T7" fmla="*/ 129 h 312"/>
                <a:gd name="T8" fmla="*/ 70 w 394"/>
                <a:gd name="T9" fmla="*/ 120 h 312"/>
                <a:gd name="T10" fmla="*/ 90 w 394"/>
                <a:gd name="T11" fmla="*/ 97 h 312"/>
                <a:gd name="T12" fmla="*/ 106 w 394"/>
                <a:gd name="T13" fmla="*/ 79 h 312"/>
                <a:gd name="T14" fmla="*/ 121 w 394"/>
                <a:gd name="T15" fmla="*/ 82 h 312"/>
                <a:gd name="T16" fmla="*/ 136 w 394"/>
                <a:gd name="T17" fmla="*/ 85 h 312"/>
                <a:gd name="T18" fmla="*/ 148 w 394"/>
                <a:gd name="T19" fmla="*/ 68 h 312"/>
                <a:gd name="T20" fmla="*/ 153 w 394"/>
                <a:gd name="T21" fmla="*/ 44 h 312"/>
                <a:gd name="T22" fmla="*/ 169 w 394"/>
                <a:gd name="T23" fmla="*/ 38 h 312"/>
                <a:gd name="T24" fmla="*/ 207 w 394"/>
                <a:gd name="T25" fmla="*/ 26 h 312"/>
                <a:gd name="T26" fmla="*/ 246 w 394"/>
                <a:gd name="T27" fmla="*/ 13 h 312"/>
                <a:gd name="T28" fmla="*/ 279 w 394"/>
                <a:gd name="T29" fmla="*/ 4 h 312"/>
                <a:gd name="T30" fmla="*/ 312 w 394"/>
                <a:gd name="T31" fmla="*/ 30 h 312"/>
                <a:gd name="T32" fmla="*/ 378 w 394"/>
                <a:gd name="T33" fmla="*/ 105 h 312"/>
                <a:gd name="T34" fmla="*/ 374 w 394"/>
                <a:gd name="T35" fmla="*/ 122 h 312"/>
                <a:gd name="T36" fmla="*/ 343 w 394"/>
                <a:gd name="T37" fmla="*/ 136 h 312"/>
                <a:gd name="T38" fmla="*/ 322 w 394"/>
                <a:gd name="T39" fmla="*/ 141 h 312"/>
                <a:gd name="T40" fmla="*/ 326 w 394"/>
                <a:gd name="T41" fmla="*/ 152 h 312"/>
                <a:gd name="T42" fmla="*/ 344 w 394"/>
                <a:gd name="T43" fmla="*/ 188 h 312"/>
                <a:gd name="T44" fmla="*/ 324 w 394"/>
                <a:gd name="T45" fmla="*/ 215 h 312"/>
                <a:gd name="T46" fmla="*/ 309 w 394"/>
                <a:gd name="T47" fmla="*/ 229 h 312"/>
                <a:gd name="T48" fmla="*/ 299 w 394"/>
                <a:gd name="T49" fmla="*/ 239 h 312"/>
                <a:gd name="T50" fmla="*/ 293 w 394"/>
                <a:gd name="T51" fmla="*/ 254 h 312"/>
                <a:gd name="T52" fmla="*/ 282 w 394"/>
                <a:gd name="T53" fmla="*/ 267 h 312"/>
                <a:gd name="T54" fmla="*/ 278 w 394"/>
                <a:gd name="T55" fmla="*/ 285 h 312"/>
                <a:gd name="T56" fmla="*/ 272 w 394"/>
                <a:gd name="T57" fmla="*/ 301 h 312"/>
                <a:gd name="T58" fmla="*/ 265 w 394"/>
                <a:gd name="T59" fmla="*/ 308 h 312"/>
                <a:gd name="T60" fmla="*/ 253 w 394"/>
                <a:gd name="T61" fmla="*/ 303 h 312"/>
                <a:gd name="T62" fmla="*/ 244 w 394"/>
                <a:gd name="T63" fmla="*/ 304 h 312"/>
                <a:gd name="T64" fmla="*/ 234 w 394"/>
                <a:gd name="T65" fmla="*/ 297 h 312"/>
                <a:gd name="T66" fmla="*/ 222 w 394"/>
                <a:gd name="T67" fmla="*/ 293 h 312"/>
                <a:gd name="T68" fmla="*/ 209 w 394"/>
                <a:gd name="T69" fmla="*/ 290 h 312"/>
                <a:gd name="T70" fmla="*/ 200 w 394"/>
                <a:gd name="T71" fmla="*/ 283 h 312"/>
                <a:gd name="T72" fmla="*/ 195 w 394"/>
                <a:gd name="T73" fmla="*/ 274 h 312"/>
                <a:gd name="T74" fmla="*/ 189 w 394"/>
                <a:gd name="T75" fmla="*/ 265 h 312"/>
                <a:gd name="T76" fmla="*/ 180 w 394"/>
                <a:gd name="T77" fmla="*/ 258 h 312"/>
                <a:gd name="T78" fmla="*/ 174 w 394"/>
                <a:gd name="T79" fmla="*/ 248 h 312"/>
                <a:gd name="T80" fmla="*/ 165 w 394"/>
                <a:gd name="T81" fmla="*/ 240 h 312"/>
                <a:gd name="T82" fmla="*/ 158 w 394"/>
                <a:gd name="T83" fmla="*/ 228 h 312"/>
                <a:gd name="T84" fmla="*/ 151 w 394"/>
                <a:gd name="T85" fmla="*/ 220 h 312"/>
                <a:gd name="T86" fmla="*/ 141 w 394"/>
                <a:gd name="T87" fmla="*/ 214 h 312"/>
                <a:gd name="T88" fmla="*/ 129 w 394"/>
                <a:gd name="T89" fmla="*/ 215 h 312"/>
                <a:gd name="T90" fmla="*/ 118 w 394"/>
                <a:gd name="T91" fmla="*/ 219 h 312"/>
                <a:gd name="T92" fmla="*/ 110 w 394"/>
                <a:gd name="T93" fmla="*/ 213 h 312"/>
                <a:gd name="T94" fmla="*/ 113 w 394"/>
                <a:gd name="T95" fmla="*/ 202 h 312"/>
                <a:gd name="T96" fmla="*/ 109 w 394"/>
                <a:gd name="T97" fmla="*/ 192 h 312"/>
                <a:gd name="T98" fmla="*/ 96 w 394"/>
                <a:gd name="T99" fmla="*/ 189 h 312"/>
                <a:gd name="T100" fmla="*/ 89 w 394"/>
                <a:gd name="T101" fmla="*/ 181 h 312"/>
                <a:gd name="T102" fmla="*/ 81 w 394"/>
                <a:gd name="T103" fmla="*/ 174 h 312"/>
                <a:gd name="T104" fmla="*/ 70 w 394"/>
                <a:gd name="T105" fmla="*/ 170 h 312"/>
                <a:gd name="T106" fmla="*/ 61 w 394"/>
                <a:gd name="T107" fmla="*/ 169 h 312"/>
                <a:gd name="T108" fmla="*/ 51 w 394"/>
                <a:gd name="T109" fmla="*/ 164 h 312"/>
                <a:gd name="T110" fmla="*/ 44 w 394"/>
                <a:gd name="T111" fmla="*/ 155 h 312"/>
                <a:gd name="T112" fmla="*/ 35 w 394"/>
                <a:gd name="T113" fmla="*/ 146 h 312"/>
                <a:gd name="T114" fmla="*/ 25 w 394"/>
                <a:gd name="T115" fmla="*/ 139 h 312"/>
                <a:gd name="T116" fmla="*/ 16 w 394"/>
                <a:gd name="T117" fmla="*/ 130 h 312"/>
                <a:gd name="T118" fmla="*/ 5 w 394"/>
                <a:gd name="T119" fmla="*/ 126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4" h="312">
                  <a:moveTo>
                    <a:pt x="0" y="115"/>
                  </a:moveTo>
                  <a:lnTo>
                    <a:pt x="1" y="115"/>
                  </a:lnTo>
                  <a:lnTo>
                    <a:pt x="1" y="114"/>
                  </a:lnTo>
                  <a:lnTo>
                    <a:pt x="3" y="115"/>
                  </a:lnTo>
                  <a:lnTo>
                    <a:pt x="4" y="115"/>
                  </a:lnTo>
                  <a:lnTo>
                    <a:pt x="4" y="116"/>
                  </a:lnTo>
                  <a:lnTo>
                    <a:pt x="5" y="116"/>
                  </a:lnTo>
                  <a:lnTo>
                    <a:pt x="6" y="118"/>
                  </a:lnTo>
                  <a:lnTo>
                    <a:pt x="6" y="119"/>
                  </a:lnTo>
                  <a:lnTo>
                    <a:pt x="8" y="120"/>
                  </a:lnTo>
                  <a:lnTo>
                    <a:pt x="8" y="121"/>
                  </a:lnTo>
                  <a:lnTo>
                    <a:pt x="9" y="122"/>
                  </a:lnTo>
                  <a:lnTo>
                    <a:pt x="9" y="123"/>
                  </a:lnTo>
                  <a:lnTo>
                    <a:pt x="10" y="123"/>
                  </a:lnTo>
                  <a:lnTo>
                    <a:pt x="10" y="124"/>
                  </a:lnTo>
                  <a:lnTo>
                    <a:pt x="11" y="124"/>
                  </a:lnTo>
                  <a:lnTo>
                    <a:pt x="12" y="126"/>
                  </a:lnTo>
                  <a:lnTo>
                    <a:pt x="13" y="127"/>
                  </a:lnTo>
                  <a:lnTo>
                    <a:pt x="17" y="129"/>
                  </a:lnTo>
                  <a:lnTo>
                    <a:pt x="18" y="129"/>
                  </a:lnTo>
                  <a:lnTo>
                    <a:pt x="18" y="130"/>
                  </a:lnTo>
                  <a:lnTo>
                    <a:pt x="19" y="130"/>
                  </a:lnTo>
                  <a:lnTo>
                    <a:pt x="20" y="131"/>
                  </a:lnTo>
                  <a:lnTo>
                    <a:pt x="21" y="131"/>
                  </a:lnTo>
                  <a:lnTo>
                    <a:pt x="22" y="132"/>
                  </a:lnTo>
                  <a:lnTo>
                    <a:pt x="23" y="133"/>
                  </a:lnTo>
                  <a:lnTo>
                    <a:pt x="25" y="135"/>
                  </a:lnTo>
                  <a:lnTo>
                    <a:pt x="26" y="136"/>
                  </a:lnTo>
                  <a:lnTo>
                    <a:pt x="27" y="137"/>
                  </a:lnTo>
                  <a:lnTo>
                    <a:pt x="27" y="138"/>
                  </a:lnTo>
                  <a:lnTo>
                    <a:pt x="28" y="138"/>
                  </a:lnTo>
                  <a:lnTo>
                    <a:pt x="29" y="139"/>
                  </a:lnTo>
                  <a:lnTo>
                    <a:pt x="30" y="139"/>
                  </a:lnTo>
                  <a:lnTo>
                    <a:pt x="34" y="139"/>
                  </a:lnTo>
                  <a:lnTo>
                    <a:pt x="36" y="140"/>
                  </a:lnTo>
                  <a:lnTo>
                    <a:pt x="38" y="140"/>
                  </a:lnTo>
                  <a:lnTo>
                    <a:pt x="40" y="140"/>
                  </a:lnTo>
                  <a:lnTo>
                    <a:pt x="42" y="140"/>
                  </a:lnTo>
                  <a:lnTo>
                    <a:pt x="44" y="140"/>
                  </a:lnTo>
                  <a:lnTo>
                    <a:pt x="45" y="140"/>
                  </a:lnTo>
                  <a:lnTo>
                    <a:pt x="46" y="140"/>
                  </a:lnTo>
                  <a:lnTo>
                    <a:pt x="47" y="139"/>
                  </a:lnTo>
                  <a:lnTo>
                    <a:pt x="48" y="139"/>
                  </a:lnTo>
                  <a:lnTo>
                    <a:pt x="50" y="139"/>
                  </a:lnTo>
                  <a:lnTo>
                    <a:pt x="51" y="138"/>
                  </a:lnTo>
                  <a:lnTo>
                    <a:pt x="52" y="137"/>
                  </a:lnTo>
                  <a:lnTo>
                    <a:pt x="55" y="135"/>
                  </a:lnTo>
                  <a:lnTo>
                    <a:pt x="56" y="135"/>
                  </a:lnTo>
                  <a:lnTo>
                    <a:pt x="56" y="133"/>
                  </a:lnTo>
                  <a:lnTo>
                    <a:pt x="56" y="131"/>
                  </a:lnTo>
                  <a:lnTo>
                    <a:pt x="56" y="130"/>
                  </a:lnTo>
                  <a:lnTo>
                    <a:pt x="57" y="129"/>
                  </a:lnTo>
                  <a:lnTo>
                    <a:pt x="59" y="128"/>
                  </a:lnTo>
                  <a:lnTo>
                    <a:pt x="60" y="128"/>
                  </a:lnTo>
                  <a:lnTo>
                    <a:pt x="60" y="127"/>
                  </a:lnTo>
                  <a:lnTo>
                    <a:pt x="61" y="127"/>
                  </a:lnTo>
                  <a:lnTo>
                    <a:pt x="62" y="127"/>
                  </a:lnTo>
                  <a:lnTo>
                    <a:pt x="62" y="126"/>
                  </a:lnTo>
                  <a:lnTo>
                    <a:pt x="63" y="126"/>
                  </a:lnTo>
                  <a:lnTo>
                    <a:pt x="64" y="124"/>
                  </a:lnTo>
                  <a:lnTo>
                    <a:pt x="65" y="123"/>
                  </a:lnTo>
                  <a:lnTo>
                    <a:pt x="67" y="122"/>
                  </a:lnTo>
                  <a:lnTo>
                    <a:pt x="68" y="122"/>
                  </a:lnTo>
                  <a:lnTo>
                    <a:pt x="69" y="121"/>
                  </a:lnTo>
                  <a:lnTo>
                    <a:pt x="70" y="120"/>
                  </a:lnTo>
                  <a:lnTo>
                    <a:pt x="72" y="118"/>
                  </a:lnTo>
                  <a:lnTo>
                    <a:pt x="73" y="116"/>
                  </a:lnTo>
                  <a:lnTo>
                    <a:pt x="75" y="115"/>
                  </a:lnTo>
                  <a:lnTo>
                    <a:pt x="76" y="114"/>
                  </a:lnTo>
                  <a:lnTo>
                    <a:pt x="77" y="113"/>
                  </a:lnTo>
                  <a:lnTo>
                    <a:pt x="79" y="111"/>
                  </a:lnTo>
                  <a:lnTo>
                    <a:pt x="81" y="109"/>
                  </a:lnTo>
                  <a:lnTo>
                    <a:pt x="81" y="107"/>
                  </a:lnTo>
                  <a:lnTo>
                    <a:pt x="82" y="106"/>
                  </a:lnTo>
                  <a:lnTo>
                    <a:pt x="84" y="105"/>
                  </a:lnTo>
                  <a:lnTo>
                    <a:pt x="85" y="104"/>
                  </a:lnTo>
                  <a:lnTo>
                    <a:pt x="87" y="102"/>
                  </a:lnTo>
                  <a:lnTo>
                    <a:pt x="90" y="97"/>
                  </a:lnTo>
                  <a:lnTo>
                    <a:pt x="92" y="97"/>
                  </a:lnTo>
                  <a:lnTo>
                    <a:pt x="94" y="94"/>
                  </a:lnTo>
                  <a:lnTo>
                    <a:pt x="95" y="93"/>
                  </a:lnTo>
                  <a:lnTo>
                    <a:pt x="97" y="90"/>
                  </a:lnTo>
                  <a:lnTo>
                    <a:pt x="97" y="89"/>
                  </a:lnTo>
                  <a:lnTo>
                    <a:pt x="98" y="89"/>
                  </a:lnTo>
                  <a:lnTo>
                    <a:pt x="99" y="87"/>
                  </a:lnTo>
                  <a:lnTo>
                    <a:pt x="102" y="85"/>
                  </a:lnTo>
                  <a:lnTo>
                    <a:pt x="103" y="84"/>
                  </a:lnTo>
                  <a:lnTo>
                    <a:pt x="103" y="82"/>
                  </a:lnTo>
                  <a:lnTo>
                    <a:pt x="104" y="82"/>
                  </a:lnTo>
                  <a:lnTo>
                    <a:pt x="104" y="81"/>
                  </a:lnTo>
                  <a:lnTo>
                    <a:pt x="106" y="79"/>
                  </a:lnTo>
                  <a:lnTo>
                    <a:pt x="107" y="79"/>
                  </a:lnTo>
                  <a:lnTo>
                    <a:pt x="109" y="79"/>
                  </a:lnTo>
                  <a:lnTo>
                    <a:pt x="110" y="79"/>
                  </a:lnTo>
                  <a:lnTo>
                    <a:pt x="111" y="80"/>
                  </a:lnTo>
                  <a:lnTo>
                    <a:pt x="112" y="80"/>
                  </a:lnTo>
                  <a:lnTo>
                    <a:pt x="113" y="80"/>
                  </a:lnTo>
                  <a:lnTo>
                    <a:pt x="114" y="80"/>
                  </a:lnTo>
                  <a:lnTo>
                    <a:pt x="115" y="81"/>
                  </a:lnTo>
                  <a:lnTo>
                    <a:pt x="116" y="81"/>
                  </a:lnTo>
                  <a:lnTo>
                    <a:pt x="118" y="81"/>
                  </a:lnTo>
                  <a:lnTo>
                    <a:pt x="119" y="81"/>
                  </a:lnTo>
                  <a:lnTo>
                    <a:pt x="120" y="81"/>
                  </a:lnTo>
                  <a:lnTo>
                    <a:pt x="121" y="82"/>
                  </a:lnTo>
                  <a:lnTo>
                    <a:pt x="122" y="82"/>
                  </a:lnTo>
                  <a:lnTo>
                    <a:pt x="123" y="82"/>
                  </a:lnTo>
                  <a:lnTo>
                    <a:pt x="124" y="82"/>
                  </a:lnTo>
                  <a:lnTo>
                    <a:pt x="126" y="82"/>
                  </a:lnTo>
                  <a:lnTo>
                    <a:pt x="127" y="84"/>
                  </a:lnTo>
                  <a:lnTo>
                    <a:pt x="128" y="84"/>
                  </a:lnTo>
                  <a:lnTo>
                    <a:pt x="129" y="84"/>
                  </a:lnTo>
                  <a:lnTo>
                    <a:pt x="130" y="84"/>
                  </a:lnTo>
                  <a:lnTo>
                    <a:pt x="131" y="84"/>
                  </a:lnTo>
                  <a:lnTo>
                    <a:pt x="132" y="85"/>
                  </a:lnTo>
                  <a:lnTo>
                    <a:pt x="133" y="85"/>
                  </a:lnTo>
                  <a:lnTo>
                    <a:pt x="135" y="85"/>
                  </a:lnTo>
                  <a:lnTo>
                    <a:pt x="136" y="85"/>
                  </a:lnTo>
                  <a:lnTo>
                    <a:pt x="137" y="86"/>
                  </a:lnTo>
                  <a:lnTo>
                    <a:pt x="138" y="86"/>
                  </a:lnTo>
                  <a:lnTo>
                    <a:pt x="139" y="86"/>
                  </a:lnTo>
                  <a:lnTo>
                    <a:pt x="141" y="86"/>
                  </a:lnTo>
                  <a:lnTo>
                    <a:pt x="143" y="86"/>
                  </a:lnTo>
                  <a:lnTo>
                    <a:pt x="143" y="85"/>
                  </a:lnTo>
                  <a:lnTo>
                    <a:pt x="144" y="82"/>
                  </a:lnTo>
                  <a:lnTo>
                    <a:pt x="145" y="77"/>
                  </a:lnTo>
                  <a:lnTo>
                    <a:pt x="146" y="74"/>
                  </a:lnTo>
                  <a:lnTo>
                    <a:pt x="147" y="72"/>
                  </a:lnTo>
                  <a:lnTo>
                    <a:pt x="147" y="71"/>
                  </a:lnTo>
                  <a:lnTo>
                    <a:pt x="147" y="69"/>
                  </a:lnTo>
                  <a:lnTo>
                    <a:pt x="148" y="68"/>
                  </a:lnTo>
                  <a:lnTo>
                    <a:pt x="148" y="67"/>
                  </a:lnTo>
                  <a:lnTo>
                    <a:pt x="148" y="64"/>
                  </a:lnTo>
                  <a:lnTo>
                    <a:pt x="148" y="63"/>
                  </a:lnTo>
                  <a:lnTo>
                    <a:pt x="148" y="62"/>
                  </a:lnTo>
                  <a:lnTo>
                    <a:pt x="149" y="59"/>
                  </a:lnTo>
                  <a:lnTo>
                    <a:pt x="149" y="57"/>
                  </a:lnTo>
                  <a:lnTo>
                    <a:pt x="151" y="52"/>
                  </a:lnTo>
                  <a:lnTo>
                    <a:pt x="151" y="51"/>
                  </a:lnTo>
                  <a:lnTo>
                    <a:pt x="151" y="50"/>
                  </a:lnTo>
                  <a:lnTo>
                    <a:pt x="152" y="47"/>
                  </a:lnTo>
                  <a:lnTo>
                    <a:pt x="152" y="46"/>
                  </a:lnTo>
                  <a:lnTo>
                    <a:pt x="152" y="45"/>
                  </a:lnTo>
                  <a:lnTo>
                    <a:pt x="153" y="44"/>
                  </a:lnTo>
                  <a:lnTo>
                    <a:pt x="153" y="42"/>
                  </a:lnTo>
                  <a:lnTo>
                    <a:pt x="153" y="40"/>
                  </a:lnTo>
                  <a:lnTo>
                    <a:pt x="154" y="39"/>
                  </a:lnTo>
                  <a:lnTo>
                    <a:pt x="154" y="38"/>
                  </a:lnTo>
                  <a:lnTo>
                    <a:pt x="155" y="39"/>
                  </a:lnTo>
                  <a:lnTo>
                    <a:pt x="157" y="39"/>
                  </a:lnTo>
                  <a:lnTo>
                    <a:pt x="158" y="39"/>
                  </a:lnTo>
                  <a:lnTo>
                    <a:pt x="161" y="39"/>
                  </a:lnTo>
                  <a:lnTo>
                    <a:pt x="162" y="39"/>
                  </a:lnTo>
                  <a:lnTo>
                    <a:pt x="163" y="39"/>
                  </a:lnTo>
                  <a:lnTo>
                    <a:pt x="165" y="38"/>
                  </a:lnTo>
                  <a:lnTo>
                    <a:pt x="166" y="38"/>
                  </a:lnTo>
                  <a:lnTo>
                    <a:pt x="169" y="38"/>
                  </a:lnTo>
                  <a:lnTo>
                    <a:pt x="171" y="38"/>
                  </a:lnTo>
                  <a:lnTo>
                    <a:pt x="174" y="37"/>
                  </a:lnTo>
                  <a:lnTo>
                    <a:pt x="177" y="36"/>
                  </a:lnTo>
                  <a:lnTo>
                    <a:pt x="180" y="35"/>
                  </a:lnTo>
                  <a:lnTo>
                    <a:pt x="181" y="35"/>
                  </a:lnTo>
                  <a:lnTo>
                    <a:pt x="185" y="34"/>
                  </a:lnTo>
                  <a:lnTo>
                    <a:pt x="187" y="32"/>
                  </a:lnTo>
                  <a:lnTo>
                    <a:pt x="188" y="32"/>
                  </a:lnTo>
                  <a:lnTo>
                    <a:pt x="191" y="31"/>
                  </a:lnTo>
                  <a:lnTo>
                    <a:pt x="195" y="30"/>
                  </a:lnTo>
                  <a:lnTo>
                    <a:pt x="203" y="28"/>
                  </a:lnTo>
                  <a:lnTo>
                    <a:pt x="206" y="27"/>
                  </a:lnTo>
                  <a:lnTo>
                    <a:pt x="207" y="26"/>
                  </a:lnTo>
                  <a:lnTo>
                    <a:pt x="208" y="26"/>
                  </a:lnTo>
                  <a:lnTo>
                    <a:pt x="211" y="26"/>
                  </a:lnTo>
                  <a:lnTo>
                    <a:pt x="211" y="25"/>
                  </a:lnTo>
                  <a:lnTo>
                    <a:pt x="212" y="25"/>
                  </a:lnTo>
                  <a:lnTo>
                    <a:pt x="219" y="22"/>
                  </a:lnTo>
                  <a:lnTo>
                    <a:pt x="220" y="22"/>
                  </a:lnTo>
                  <a:lnTo>
                    <a:pt x="224" y="21"/>
                  </a:lnTo>
                  <a:lnTo>
                    <a:pt x="229" y="19"/>
                  </a:lnTo>
                  <a:lnTo>
                    <a:pt x="230" y="19"/>
                  </a:lnTo>
                  <a:lnTo>
                    <a:pt x="233" y="18"/>
                  </a:lnTo>
                  <a:lnTo>
                    <a:pt x="236" y="17"/>
                  </a:lnTo>
                  <a:lnTo>
                    <a:pt x="240" y="15"/>
                  </a:lnTo>
                  <a:lnTo>
                    <a:pt x="246" y="13"/>
                  </a:lnTo>
                  <a:lnTo>
                    <a:pt x="251" y="12"/>
                  </a:lnTo>
                  <a:lnTo>
                    <a:pt x="253" y="12"/>
                  </a:lnTo>
                  <a:lnTo>
                    <a:pt x="256" y="11"/>
                  </a:lnTo>
                  <a:lnTo>
                    <a:pt x="257" y="10"/>
                  </a:lnTo>
                  <a:lnTo>
                    <a:pt x="259" y="10"/>
                  </a:lnTo>
                  <a:lnTo>
                    <a:pt x="262" y="9"/>
                  </a:lnTo>
                  <a:lnTo>
                    <a:pt x="264" y="8"/>
                  </a:lnTo>
                  <a:lnTo>
                    <a:pt x="266" y="8"/>
                  </a:lnTo>
                  <a:lnTo>
                    <a:pt x="271" y="6"/>
                  </a:lnTo>
                  <a:lnTo>
                    <a:pt x="272" y="5"/>
                  </a:lnTo>
                  <a:lnTo>
                    <a:pt x="274" y="5"/>
                  </a:lnTo>
                  <a:lnTo>
                    <a:pt x="276" y="5"/>
                  </a:lnTo>
                  <a:lnTo>
                    <a:pt x="279" y="4"/>
                  </a:lnTo>
                  <a:lnTo>
                    <a:pt x="282" y="3"/>
                  </a:lnTo>
                  <a:lnTo>
                    <a:pt x="285" y="3"/>
                  </a:lnTo>
                  <a:lnTo>
                    <a:pt x="292" y="2"/>
                  </a:lnTo>
                  <a:lnTo>
                    <a:pt x="298" y="1"/>
                  </a:lnTo>
                  <a:lnTo>
                    <a:pt x="301" y="1"/>
                  </a:lnTo>
                  <a:lnTo>
                    <a:pt x="305" y="0"/>
                  </a:lnTo>
                  <a:lnTo>
                    <a:pt x="312" y="0"/>
                  </a:lnTo>
                  <a:lnTo>
                    <a:pt x="312" y="10"/>
                  </a:lnTo>
                  <a:lnTo>
                    <a:pt x="312" y="15"/>
                  </a:lnTo>
                  <a:lnTo>
                    <a:pt x="312" y="19"/>
                  </a:lnTo>
                  <a:lnTo>
                    <a:pt x="312" y="20"/>
                  </a:lnTo>
                  <a:lnTo>
                    <a:pt x="312" y="28"/>
                  </a:lnTo>
                  <a:lnTo>
                    <a:pt x="312" y="30"/>
                  </a:lnTo>
                  <a:lnTo>
                    <a:pt x="312" y="38"/>
                  </a:lnTo>
                  <a:lnTo>
                    <a:pt x="312" y="45"/>
                  </a:lnTo>
                  <a:lnTo>
                    <a:pt x="312" y="53"/>
                  </a:lnTo>
                  <a:lnTo>
                    <a:pt x="312" y="62"/>
                  </a:lnTo>
                  <a:lnTo>
                    <a:pt x="312" y="64"/>
                  </a:lnTo>
                  <a:lnTo>
                    <a:pt x="312" y="67"/>
                  </a:lnTo>
                  <a:lnTo>
                    <a:pt x="314" y="68"/>
                  </a:lnTo>
                  <a:lnTo>
                    <a:pt x="320" y="71"/>
                  </a:lnTo>
                  <a:lnTo>
                    <a:pt x="357" y="91"/>
                  </a:lnTo>
                  <a:lnTo>
                    <a:pt x="369" y="99"/>
                  </a:lnTo>
                  <a:lnTo>
                    <a:pt x="374" y="102"/>
                  </a:lnTo>
                  <a:lnTo>
                    <a:pt x="377" y="104"/>
                  </a:lnTo>
                  <a:lnTo>
                    <a:pt x="378" y="105"/>
                  </a:lnTo>
                  <a:lnTo>
                    <a:pt x="383" y="107"/>
                  </a:lnTo>
                  <a:lnTo>
                    <a:pt x="394" y="113"/>
                  </a:lnTo>
                  <a:lnTo>
                    <a:pt x="393" y="114"/>
                  </a:lnTo>
                  <a:lnTo>
                    <a:pt x="392" y="114"/>
                  </a:lnTo>
                  <a:lnTo>
                    <a:pt x="391" y="115"/>
                  </a:lnTo>
                  <a:lnTo>
                    <a:pt x="386" y="116"/>
                  </a:lnTo>
                  <a:lnTo>
                    <a:pt x="386" y="118"/>
                  </a:lnTo>
                  <a:lnTo>
                    <a:pt x="385" y="118"/>
                  </a:lnTo>
                  <a:lnTo>
                    <a:pt x="383" y="119"/>
                  </a:lnTo>
                  <a:lnTo>
                    <a:pt x="382" y="119"/>
                  </a:lnTo>
                  <a:lnTo>
                    <a:pt x="378" y="120"/>
                  </a:lnTo>
                  <a:lnTo>
                    <a:pt x="377" y="121"/>
                  </a:lnTo>
                  <a:lnTo>
                    <a:pt x="374" y="122"/>
                  </a:lnTo>
                  <a:lnTo>
                    <a:pt x="366" y="126"/>
                  </a:lnTo>
                  <a:lnTo>
                    <a:pt x="365" y="126"/>
                  </a:lnTo>
                  <a:lnTo>
                    <a:pt x="361" y="128"/>
                  </a:lnTo>
                  <a:lnTo>
                    <a:pt x="358" y="129"/>
                  </a:lnTo>
                  <a:lnTo>
                    <a:pt x="356" y="130"/>
                  </a:lnTo>
                  <a:lnTo>
                    <a:pt x="355" y="131"/>
                  </a:lnTo>
                  <a:lnTo>
                    <a:pt x="354" y="131"/>
                  </a:lnTo>
                  <a:lnTo>
                    <a:pt x="352" y="131"/>
                  </a:lnTo>
                  <a:lnTo>
                    <a:pt x="350" y="132"/>
                  </a:lnTo>
                  <a:lnTo>
                    <a:pt x="347" y="133"/>
                  </a:lnTo>
                  <a:lnTo>
                    <a:pt x="347" y="135"/>
                  </a:lnTo>
                  <a:lnTo>
                    <a:pt x="344" y="135"/>
                  </a:lnTo>
                  <a:lnTo>
                    <a:pt x="343" y="136"/>
                  </a:lnTo>
                  <a:lnTo>
                    <a:pt x="340" y="137"/>
                  </a:lnTo>
                  <a:lnTo>
                    <a:pt x="339" y="137"/>
                  </a:lnTo>
                  <a:lnTo>
                    <a:pt x="338" y="138"/>
                  </a:lnTo>
                  <a:lnTo>
                    <a:pt x="335" y="139"/>
                  </a:lnTo>
                  <a:lnTo>
                    <a:pt x="333" y="139"/>
                  </a:lnTo>
                  <a:lnTo>
                    <a:pt x="332" y="140"/>
                  </a:lnTo>
                  <a:lnTo>
                    <a:pt x="331" y="140"/>
                  </a:lnTo>
                  <a:lnTo>
                    <a:pt x="329" y="141"/>
                  </a:lnTo>
                  <a:lnTo>
                    <a:pt x="327" y="141"/>
                  </a:lnTo>
                  <a:lnTo>
                    <a:pt x="326" y="141"/>
                  </a:lnTo>
                  <a:lnTo>
                    <a:pt x="325" y="141"/>
                  </a:lnTo>
                  <a:lnTo>
                    <a:pt x="324" y="141"/>
                  </a:lnTo>
                  <a:lnTo>
                    <a:pt x="322" y="141"/>
                  </a:lnTo>
                  <a:lnTo>
                    <a:pt x="320" y="141"/>
                  </a:lnTo>
                  <a:lnTo>
                    <a:pt x="318" y="141"/>
                  </a:lnTo>
                  <a:lnTo>
                    <a:pt x="316" y="141"/>
                  </a:lnTo>
                  <a:lnTo>
                    <a:pt x="315" y="141"/>
                  </a:lnTo>
                  <a:lnTo>
                    <a:pt x="316" y="143"/>
                  </a:lnTo>
                  <a:lnTo>
                    <a:pt x="317" y="143"/>
                  </a:lnTo>
                  <a:lnTo>
                    <a:pt x="318" y="143"/>
                  </a:lnTo>
                  <a:lnTo>
                    <a:pt x="320" y="144"/>
                  </a:lnTo>
                  <a:lnTo>
                    <a:pt x="321" y="145"/>
                  </a:lnTo>
                  <a:lnTo>
                    <a:pt x="324" y="146"/>
                  </a:lnTo>
                  <a:lnTo>
                    <a:pt x="325" y="146"/>
                  </a:lnTo>
                  <a:lnTo>
                    <a:pt x="327" y="147"/>
                  </a:lnTo>
                  <a:lnTo>
                    <a:pt x="326" y="152"/>
                  </a:lnTo>
                  <a:lnTo>
                    <a:pt x="332" y="157"/>
                  </a:lnTo>
                  <a:lnTo>
                    <a:pt x="333" y="158"/>
                  </a:lnTo>
                  <a:lnTo>
                    <a:pt x="337" y="163"/>
                  </a:lnTo>
                  <a:lnTo>
                    <a:pt x="338" y="163"/>
                  </a:lnTo>
                  <a:lnTo>
                    <a:pt x="337" y="164"/>
                  </a:lnTo>
                  <a:lnTo>
                    <a:pt x="340" y="168"/>
                  </a:lnTo>
                  <a:lnTo>
                    <a:pt x="347" y="173"/>
                  </a:lnTo>
                  <a:lnTo>
                    <a:pt x="350" y="175"/>
                  </a:lnTo>
                  <a:lnTo>
                    <a:pt x="352" y="178"/>
                  </a:lnTo>
                  <a:lnTo>
                    <a:pt x="350" y="180"/>
                  </a:lnTo>
                  <a:lnTo>
                    <a:pt x="348" y="183"/>
                  </a:lnTo>
                  <a:lnTo>
                    <a:pt x="344" y="187"/>
                  </a:lnTo>
                  <a:lnTo>
                    <a:pt x="344" y="188"/>
                  </a:lnTo>
                  <a:lnTo>
                    <a:pt x="342" y="191"/>
                  </a:lnTo>
                  <a:lnTo>
                    <a:pt x="341" y="191"/>
                  </a:lnTo>
                  <a:lnTo>
                    <a:pt x="339" y="195"/>
                  </a:lnTo>
                  <a:lnTo>
                    <a:pt x="334" y="199"/>
                  </a:lnTo>
                  <a:lnTo>
                    <a:pt x="334" y="200"/>
                  </a:lnTo>
                  <a:lnTo>
                    <a:pt x="333" y="202"/>
                  </a:lnTo>
                  <a:lnTo>
                    <a:pt x="330" y="206"/>
                  </a:lnTo>
                  <a:lnTo>
                    <a:pt x="327" y="209"/>
                  </a:lnTo>
                  <a:lnTo>
                    <a:pt x="326" y="209"/>
                  </a:lnTo>
                  <a:lnTo>
                    <a:pt x="326" y="211"/>
                  </a:lnTo>
                  <a:lnTo>
                    <a:pt x="325" y="213"/>
                  </a:lnTo>
                  <a:lnTo>
                    <a:pt x="324" y="214"/>
                  </a:lnTo>
                  <a:lnTo>
                    <a:pt x="324" y="215"/>
                  </a:lnTo>
                  <a:lnTo>
                    <a:pt x="322" y="217"/>
                  </a:lnTo>
                  <a:lnTo>
                    <a:pt x="322" y="219"/>
                  </a:lnTo>
                  <a:lnTo>
                    <a:pt x="322" y="220"/>
                  </a:lnTo>
                  <a:lnTo>
                    <a:pt x="318" y="221"/>
                  </a:lnTo>
                  <a:lnTo>
                    <a:pt x="315" y="222"/>
                  </a:lnTo>
                  <a:lnTo>
                    <a:pt x="314" y="222"/>
                  </a:lnTo>
                  <a:lnTo>
                    <a:pt x="313" y="222"/>
                  </a:lnTo>
                  <a:lnTo>
                    <a:pt x="312" y="223"/>
                  </a:lnTo>
                  <a:lnTo>
                    <a:pt x="312" y="224"/>
                  </a:lnTo>
                  <a:lnTo>
                    <a:pt x="310" y="224"/>
                  </a:lnTo>
                  <a:lnTo>
                    <a:pt x="310" y="225"/>
                  </a:lnTo>
                  <a:lnTo>
                    <a:pt x="309" y="228"/>
                  </a:lnTo>
                  <a:lnTo>
                    <a:pt x="309" y="229"/>
                  </a:lnTo>
                  <a:lnTo>
                    <a:pt x="309" y="230"/>
                  </a:lnTo>
                  <a:lnTo>
                    <a:pt x="309" y="232"/>
                  </a:lnTo>
                  <a:lnTo>
                    <a:pt x="309" y="233"/>
                  </a:lnTo>
                  <a:lnTo>
                    <a:pt x="308" y="236"/>
                  </a:lnTo>
                  <a:lnTo>
                    <a:pt x="308" y="237"/>
                  </a:lnTo>
                  <a:lnTo>
                    <a:pt x="307" y="240"/>
                  </a:lnTo>
                  <a:lnTo>
                    <a:pt x="307" y="241"/>
                  </a:lnTo>
                  <a:lnTo>
                    <a:pt x="306" y="241"/>
                  </a:lnTo>
                  <a:lnTo>
                    <a:pt x="305" y="241"/>
                  </a:lnTo>
                  <a:lnTo>
                    <a:pt x="302" y="240"/>
                  </a:lnTo>
                  <a:lnTo>
                    <a:pt x="301" y="240"/>
                  </a:lnTo>
                  <a:lnTo>
                    <a:pt x="300" y="240"/>
                  </a:lnTo>
                  <a:lnTo>
                    <a:pt x="299" y="239"/>
                  </a:lnTo>
                  <a:lnTo>
                    <a:pt x="297" y="239"/>
                  </a:lnTo>
                  <a:lnTo>
                    <a:pt x="295" y="239"/>
                  </a:lnTo>
                  <a:lnTo>
                    <a:pt x="295" y="240"/>
                  </a:lnTo>
                  <a:lnTo>
                    <a:pt x="295" y="241"/>
                  </a:lnTo>
                  <a:lnTo>
                    <a:pt x="296" y="241"/>
                  </a:lnTo>
                  <a:lnTo>
                    <a:pt x="296" y="242"/>
                  </a:lnTo>
                  <a:lnTo>
                    <a:pt x="297" y="244"/>
                  </a:lnTo>
                  <a:lnTo>
                    <a:pt x="296" y="246"/>
                  </a:lnTo>
                  <a:lnTo>
                    <a:pt x="295" y="249"/>
                  </a:lnTo>
                  <a:lnTo>
                    <a:pt x="295" y="250"/>
                  </a:lnTo>
                  <a:lnTo>
                    <a:pt x="295" y="253"/>
                  </a:lnTo>
                  <a:lnTo>
                    <a:pt x="295" y="254"/>
                  </a:lnTo>
                  <a:lnTo>
                    <a:pt x="293" y="254"/>
                  </a:lnTo>
                  <a:lnTo>
                    <a:pt x="293" y="255"/>
                  </a:lnTo>
                  <a:lnTo>
                    <a:pt x="292" y="256"/>
                  </a:lnTo>
                  <a:lnTo>
                    <a:pt x="291" y="256"/>
                  </a:lnTo>
                  <a:lnTo>
                    <a:pt x="291" y="257"/>
                  </a:lnTo>
                  <a:lnTo>
                    <a:pt x="290" y="257"/>
                  </a:lnTo>
                  <a:lnTo>
                    <a:pt x="288" y="259"/>
                  </a:lnTo>
                  <a:lnTo>
                    <a:pt x="287" y="261"/>
                  </a:lnTo>
                  <a:lnTo>
                    <a:pt x="285" y="261"/>
                  </a:lnTo>
                  <a:lnTo>
                    <a:pt x="285" y="262"/>
                  </a:lnTo>
                  <a:lnTo>
                    <a:pt x="284" y="264"/>
                  </a:lnTo>
                  <a:lnTo>
                    <a:pt x="284" y="265"/>
                  </a:lnTo>
                  <a:lnTo>
                    <a:pt x="283" y="266"/>
                  </a:lnTo>
                  <a:lnTo>
                    <a:pt x="282" y="267"/>
                  </a:lnTo>
                  <a:lnTo>
                    <a:pt x="281" y="270"/>
                  </a:lnTo>
                  <a:lnTo>
                    <a:pt x="280" y="271"/>
                  </a:lnTo>
                  <a:lnTo>
                    <a:pt x="280" y="272"/>
                  </a:lnTo>
                  <a:lnTo>
                    <a:pt x="279" y="273"/>
                  </a:lnTo>
                  <a:lnTo>
                    <a:pt x="279" y="274"/>
                  </a:lnTo>
                  <a:lnTo>
                    <a:pt x="279" y="275"/>
                  </a:lnTo>
                  <a:lnTo>
                    <a:pt x="279" y="276"/>
                  </a:lnTo>
                  <a:lnTo>
                    <a:pt x="279" y="278"/>
                  </a:lnTo>
                  <a:lnTo>
                    <a:pt x="278" y="279"/>
                  </a:lnTo>
                  <a:lnTo>
                    <a:pt x="278" y="280"/>
                  </a:lnTo>
                  <a:lnTo>
                    <a:pt x="278" y="282"/>
                  </a:lnTo>
                  <a:lnTo>
                    <a:pt x="278" y="284"/>
                  </a:lnTo>
                  <a:lnTo>
                    <a:pt x="278" y="285"/>
                  </a:lnTo>
                  <a:lnTo>
                    <a:pt x="278" y="287"/>
                  </a:lnTo>
                  <a:lnTo>
                    <a:pt x="278" y="288"/>
                  </a:lnTo>
                  <a:lnTo>
                    <a:pt x="278" y="289"/>
                  </a:lnTo>
                  <a:lnTo>
                    <a:pt x="276" y="290"/>
                  </a:lnTo>
                  <a:lnTo>
                    <a:pt x="275" y="291"/>
                  </a:lnTo>
                  <a:lnTo>
                    <a:pt x="274" y="292"/>
                  </a:lnTo>
                  <a:lnTo>
                    <a:pt x="273" y="293"/>
                  </a:lnTo>
                  <a:lnTo>
                    <a:pt x="273" y="295"/>
                  </a:lnTo>
                  <a:lnTo>
                    <a:pt x="272" y="296"/>
                  </a:lnTo>
                  <a:lnTo>
                    <a:pt x="272" y="298"/>
                  </a:lnTo>
                  <a:lnTo>
                    <a:pt x="272" y="299"/>
                  </a:lnTo>
                  <a:lnTo>
                    <a:pt x="272" y="300"/>
                  </a:lnTo>
                  <a:lnTo>
                    <a:pt x="272" y="301"/>
                  </a:lnTo>
                  <a:lnTo>
                    <a:pt x="272" y="303"/>
                  </a:lnTo>
                  <a:lnTo>
                    <a:pt x="271" y="304"/>
                  </a:lnTo>
                  <a:lnTo>
                    <a:pt x="271" y="305"/>
                  </a:lnTo>
                  <a:lnTo>
                    <a:pt x="271" y="306"/>
                  </a:lnTo>
                  <a:lnTo>
                    <a:pt x="271" y="307"/>
                  </a:lnTo>
                  <a:lnTo>
                    <a:pt x="270" y="308"/>
                  </a:lnTo>
                  <a:lnTo>
                    <a:pt x="268" y="309"/>
                  </a:lnTo>
                  <a:lnTo>
                    <a:pt x="267" y="310"/>
                  </a:lnTo>
                  <a:lnTo>
                    <a:pt x="266" y="312"/>
                  </a:lnTo>
                  <a:lnTo>
                    <a:pt x="266" y="310"/>
                  </a:lnTo>
                  <a:lnTo>
                    <a:pt x="266" y="309"/>
                  </a:lnTo>
                  <a:lnTo>
                    <a:pt x="265" y="309"/>
                  </a:lnTo>
                  <a:lnTo>
                    <a:pt x="265" y="308"/>
                  </a:lnTo>
                  <a:lnTo>
                    <a:pt x="264" y="307"/>
                  </a:lnTo>
                  <a:lnTo>
                    <a:pt x="264" y="306"/>
                  </a:lnTo>
                  <a:lnTo>
                    <a:pt x="263" y="306"/>
                  </a:lnTo>
                  <a:lnTo>
                    <a:pt x="262" y="305"/>
                  </a:lnTo>
                  <a:lnTo>
                    <a:pt x="261" y="305"/>
                  </a:lnTo>
                  <a:lnTo>
                    <a:pt x="259" y="305"/>
                  </a:lnTo>
                  <a:lnTo>
                    <a:pt x="259" y="304"/>
                  </a:lnTo>
                  <a:lnTo>
                    <a:pt x="258" y="304"/>
                  </a:lnTo>
                  <a:lnTo>
                    <a:pt x="257" y="304"/>
                  </a:lnTo>
                  <a:lnTo>
                    <a:pt x="256" y="304"/>
                  </a:lnTo>
                  <a:lnTo>
                    <a:pt x="255" y="304"/>
                  </a:lnTo>
                  <a:lnTo>
                    <a:pt x="254" y="303"/>
                  </a:lnTo>
                  <a:lnTo>
                    <a:pt x="253" y="303"/>
                  </a:lnTo>
                  <a:lnTo>
                    <a:pt x="251" y="303"/>
                  </a:lnTo>
                  <a:lnTo>
                    <a:pt x="251" y="301"/>
                  </a:lnTo>
                  <a:lnTo>
                    <a:pt x="250" y="301"/>
                  </a:lnTo>
                  <a:lnTo>
                    <a:pt x="249" y="301"/>
                  </a:lnTo>
                  <a:lnTo>
                    <a:pt x="248" y="301"/>
                  </a:lnTo>
                  <a:lnTo>
                    <a:pt x="248" y="300"/>
                  </a:lnTo>
                  <a:lnTo>
                    <a:pt x="247" y="300"/>
                  </a:lnTo>
                  <a:lnTo>
                    <a:pt x="247" y="301"/>
                  </a:lnTo>
                  <a:lnTo>
                    <a:pt x="246" y="301"/>
                  </a:lnTo>
                  <a:lnTo>
                    <a:pt x="245" y="301"/>
                  </a:lnTo>
                  <a:lnTo>
                    <a:pt x="245" y="303"/>
                  </a:lnTo>
                  <a:lnTo>
                    <a:pt x="244" y="303"/>
                  </a:lnTo>
                  <a:lnTo>
                    <a:pt x="244" y="304"/>
                  </a:lnTo>
                  <a:lnTo>
                    <a:pt x="242" y="304"/>
                  </a:lnTo>
                  <a:lnTo>
                    <a:pt x="241" y="304"/>
                  </a:lnTo>
                  <a:lnTo>
                    <a:pt x="240" y="304"/>
                  </a:lnTo>
                  <a:lnTo>
                    <a:pt x="240" y="303"/>
                  </a:lnTo>
                  <a:lnTo>
                    <a:pt x="239" y="303"/>
                  </a:lnTo>
                  <a:lnTo>
                    <a:pt x="238" y="303"/>
                  </a:lnTo>
                  <a:lnTo>
                    <a:pt x="238" y="301"/>
                  </a:lnTo>
                  <a:lnTo>
                    <a:pt x="237" y="300"/>
                  </a:lnTo>
                  <a:lnTo>
                    <a:pt x="237" y="299"/>
                  </a:lnTo>
                  <a:lnTo>
                    <a:pt x="237" y="298"/>
                  </a:lnTo>
                  <a:lnTo>
                    <a:pt x="236" y="298"/>
                  </a:lnTo>
                  <a:lnTo>
                    <a:pt x="236" y="297"/>
                  </a:lnTo>
                  <a:lnTo>
                    <a:pt x="234" y="297"/>
                  </a:lnTo>
                  <a:lnTo>
                    <a:pt x="233" y="297"/>
                  </a:lnTo>
                  <a:lnTo>
                    <a:pt x="233" y="296"/>
                  </a:lnTo>
                  <a:lnTo>
                    <a:pt x="232" y="296"/>
                  </a:lnTo>
                  <a:lnTo>
                    <a:pt x="231" y="295"/>
                  </a:lnTo>
                  <a:lnTo>
                    <a:pt x="230" y="295"/>
                  </a:lnTo>
                  <a:lnTo>
                    <a:pt x="229" y="295"/>
                  </a:lnTo>
                  <a:lnTo>
                    <a:pt x="229" y="293"/>
                  </a:lnTo>
                  <a:lnTo>
                    <a:pt x="228" y="293"/>
                  </a:lnTo>
                  <a:lnTo>
                    <a:pt x="226" y="293"/>
                  </a:lnTo>
                  <a:lnTo>
                    <a:pt x="225" y="293"/>
                  </a:lnTo>
                  <a:lnTo>
                    <a:pt x="224" y="293"/>
                  </a:lnTo>
                  <a:lnTo>
                    <a:pt x="223" y="293"/>
                  </a:lnTo>
                  <a:lnTo>
                    <a:pt x="222" y="293"/>
                  </a:lnTo>
                  <a:lnTo>
                    <a:pt x="221" y="293"/>
                  </a:lnTo>
                  <a:lnTo>
                    <a:pt x="220" y="293"/>
                  </a:lnTo>
                  <a:lnTo>
                    <a:pt x="219" y="293"/>
                  </a:lnTo>
                  <a:lnTo>
                    <a:pt x="219" y="292"/>
                  </a:lnTo>
                  <a:lnTo>
                    <a:pt x="217" y="292"/>
                  </a:lnTo>
                  <a:lnTo>
                    <a:pt x="216" y="292"/>
                  </a:lnTo>
                  <a:lnTo>
                    <a:pt x="216" y="291"/>
                  </a:lnTo>
                  <a:lnTo>
                    <a:pt x="215" y="291"/>
                  </a:lnTo>
                  <a:lnTo>
                    <a:pt x="214" y="291"/>
                  </a:lnTo>
                  <a:lnTo>
                    <a:pt x="213" y="290"/>
                  </a:lnTo>
                  <a:lnTo>
                    <a:pt x="212" y="290"/>
                  </a:lnTo>
                  <a:lnTo>
                    <a:pt x="211" y="290"/>
                  </a:lnTo>
                  <a:lnTo>
                    <a:pt x="209" y="290"/>
                  </a:lnTo>
                  <a:lnTo>
                    <a:pt x="209" y="289"/>
                  </a:lnTo>
                  <a:lnTo>
                    <a:pt x="208" y="289"/>
                  </a:lnTo>
                  <a:lnTo>
                    <a:pt x="207" y="289"/>
                  </a:lnTo>
                  <a:lnTo>
                    <a:pt x="207" y="288"/>
                  </a:lnTo>
                  <a:lnTo>
                    <a:pt x="206" y="288"/>
                  </a:lnTo>
                  <a:lnTo>
                    <a:pt x="205" y="288"/>
                  </a:lnTo>
                  <a:lnTo>
                    <a:pt x="205" y="287"/>
                  </a:lnTo>
                  <a:lnTo>
                    <a:pt x="204" y="287"/>
                  </a:lnTo>
                  <a:lnTo>
                    <a:pt x="203" y="285"/>
                  </a:lnTo>
                  <a:lnTo>
                    <a:pt x="202" y="285"/>
                  </a:lnTo>
                  <a:lnTo>
                    <a:pt x="202" y="284"/>
                  </a:lnTo>
                  <a:lnTo>
                    <a:pt x="200" y="284"/>
                  </a:lnTo>
                  <a:lnTo>
                    <a:pt x="200" y="283"/>
                  </a:lnTo>
                  <a:lnTo>
                    <a:pt x="199" y="283"/>
                  </a:lnTo>
                  <a:lnTo>
                    <a:pt x="199" y="282"/>
                  </a:lnTo>
                  <a:lnTo>
                    <a:pt x="198" y="282"/>
                  </a:lnTo>
                  <a:lnTo>
                    <a:pt x="198" y="281"/>
                  </a:lnTo>
                  <a:lnTo>
                    <a:pt x="198" y="280"/>
                  </a:lnTo>
                  <a:lnTo>
                    <a:pt x="197" y="280"/>
                  </a:lnTo>
                  <a:lnTo>
                    <a:pt x="197" y="279"/>
                  </a:lnTo>
                  <a:lnTo>
                    <a:pt x="196" y="279"/>
                  </a:lnTo>
                  <a:lnTo>
                    <a:pt x="196" y="278"/>
                  </a:lnTo>
                  <a:lnTo>
                    <a:pt x="196" y="276"/>
                  </a:lnTo>
                  <a:lnTo>
                    <a:pt x="196" y="275"/>
                  </a:lnTo>
                  <a:lnTo>
                    <a:pt x="195" y="275"/>
                  </a:lnTo>
                  <a:lnTo>
                    <a:pt x="195" y="274"/>
                  </a:lnTo>
                  <a:lnTo>
                    <a:pt x="195" y="273"/>
                  </a:lnTo>
                  <a:lnTo>
                    <a:pt x="195" y="272"/>
                  </a:lnTo>
                  <a:lnTo>
                    <a:pt x="194" y="272"/>
                  </a:lnTo>
                  <a:lnTo>
                    <a:pt x="194" y="271"/>
                  </a:lnTo>
                  <a:lnTo>
                    <a:pt x="194" y="270"/>
                  </a:lnTo>
                  <a:lnTo>
                    <a:pt x="192" y="270"/>
                  </a:lnTo>
                  <a:lnTo>
                    <a:pt x="192" y="268"/>
                  </a:lnTo>
                  <a:lnTo>
                    <a:pt x="191" y="268"/>
                  </a:lnTo>
                  <a:lnTo>
                    <a:pt x="191" y="267"/>
                  </a:lnTo>
                  <a:lnTo>
                    <a:pt x="191" y="266"/>
                  </a:lnTo>
                  <a:lnTo>
                    <a:pt x="190" y="266"/>
                  </a:lnTo>
                  <a:lnTo>
                    <a:pt x="190" y="265"/>
                  </a:lnTo>
                  <a:lnTo>
                    <a:pt x="189" y="265"/>
                  </a:lnTo>
                  <a:lnTo>
                    <a:pt x="189" y="264"/>
                  </a:lnTo>
                  <a:lnTo>
                    <a:pt x="188" y="264"/>
                  </a:lnTo>
                  <a:lnTo>
                    <a:pt x="188" y="263"/>
                  </a:lnTo>
                  <a:lnTo>
                    <a:pt x="187" y="263"/>
                  </a:lnTo>
                  <a:lnTo>
                    <a:pt x="186" y="263"/>
                  </a:lnTo>
                  <a:lnTo>
                    <a:pt x="186" y="262"/>
                  </a:lnTo>
                  <a:lnTo>
                    <a:pt x="185" y="262"/>
                  </a:lnTo>
                  <a:lnTo>
                    <a:pt x="183" y="261"/>
                  </a:lnTo>
                  <a:lnTo>
                    <a:pt x="182" y="261"/>
                  </a:lnTo>
                  <a:lnTo>
                    <a:pt x="182" y="259"/>
                  </a:lnTo>
                  <a:lnTo>
                    <a:pt x="181" y="259"/>
                  </a:lnTo>
                  <a:lnTo>
                    <a:pt x="181" y="258"/>
                  </a:lnTo>
                  <a:lnTo>
                    <a:pt x="180" y="258"/>
                  </a:lnTo>
                  <a:lnTo>
                    <a:pt x="180" y="257"/>
                  </a:lnTo>
                  <a:lnTo>
                    <a:pt x="179" y="257"/>
                  </a:lnTo>
                  <a:lnTo>
                    <a:pt x="179" y="256"/>
                  </a:lnTo>
                  <a:lnTo>
                    <a:pt x="179" y="255"/>
                  </a:lnTo>
                  <a:lnTo>
                    <a:pt x="178" y="255"/>
                  </a:lnTo>
                  <a:lnTo>
                    <a:pt x="178" y="254"/>
                  </a:lnTo>
                  <a:lnTo>
                    <a:pt x="178" y="253"/>
                  </a:lnTo>
                  <a:lnTo>
                    <a:pt x="177" y="253"/>
                  </a:lnTo>
                  <a:lnTo>
                    <a:pt x="177" y="251"/>
                  </a:lnTo>
                  <a:lnTo>
                    <a:pt x="175" y="250"/>
                  </a:lnTo>
                  <a:lnTo>
                    <a:pt x="175" y="249"/>
                  </a:lnTo>
                  <a:lnTo>
                    <a:pt x="174" y="249"/>
                  </a:lnTo>
                  <a:lnTo>
                    <a:pt x="174" y="248"/>
                  </a:lnTo>
                  <a:lnTo>
                    <a:pt x="174" y="247"/>
                  </a:lnTo>
                  <a:lnTo>
                    <a:pt x="173" y="247"/>
                  </a:lnTo>
                  <a:lnTo>
                    <a:pt x="172" y="246"/>
                  </a:lnTo>
                  <a:lnTo>
                    <a:pt x="171" y="246"/>
                  </a:lnTo>
                  <a:lnTo>
                    <a:pt x="170" y="246"/>
                  </a:lnTo>
                  <a:lnTo>
                    <a:pt x="170" y="245"/>
                  </a:lnTo>
                  <a:lnTo>
                    <a:pt x="169" y="245"/>
                  </a:lnTo>
                  <a:lnTo>
                    <a:pt x="168" y="245"/>
                  </a:lnTo>
                  <a:lnTo>
                    <a:pt x="168" y="244"/>
                  </a:lnTo>
                  <a:lnTo>
                    <a:pt x="166" y="244"/>
                  </a:lnTo>
                  <a:lnTo>
                    <a:pt x="166" y="242"/>
                  </a:lnTo>
                  <a:lnTo>
                    <a:pt x="165" y="241"/>
                  </a:lnTo>
                  <a:lnTo>
                    <a:pt x="165" y="240"/>
                  </a:lnTo>
                  <a:lnTo>
                    <a:pt x="164" y="239"/>
                  </a:lnTo>
                  <a:lnTo>
                    <a:pt x="164" y="238"/>
                  </a:lnTo>
                  <a:lnTo>
                    <a:pt x="163" y="237"/>
                  </a:lnTo>
                  <a:lnTo>
                    <a:pt x="163" y="236"/>
                  </a:lnTo>
                  <a:lnTo>
                    <a:pt x="162" y="234"/>
                  </a:lnTo>
                  <a:lnTo>
                    <a:pt x="162" y="233"/>
                  </a:lnTo>
                  <a:lnTo>
                    <a:pt x="161" y="232"/>
                  </a:lnTo>
                  <a:lnTo>
                    <a:pt x="161" y="231"/>
                  </a:lnTo>
                  <a:lnTo>
                    <a:pt x="161" y="230"/>
                  </a:lnTo>
                  <a:lnTo>
                    <a:pt x="160" y="230"/>
                  </a:lnTo>
                  <a:lnTo>
                    <a:pt x="160" y="229"/>
                  </a:lnTo>
                  <a:lnTo>
                    <a:pt x="158" y="229"/>
                  </a:lnTo>
                  <a:lnTo>
                    <a:pt x="158" y="228"/>
                  </a:lnTo>
                  <a:lnTo>
                    <a:pt x="157" y="228"/>
                  </a:lnTo>
                  <a:lnTo>
                    <a:pt x="157" y="227"/>
                  </a:lnTo>
                  <a:lnTo>
                    <a:pt x="156" y="227"/>
                  </a:lnTo>
                  <a:lnTo>
                    <a:pt x="156" y="225"/>
                  </a:lnTo>
                  <a:lnTo>
                    <a:pt x="156" y="224"/>
                  </a:lnTo>
                  <a:lnTo>
                    <a:pt x="155" y="224"/>
                  </a:lnTo>
                  <a:lnTo>
                    <a:pt x="154" y="224"/>
                  </a:lnTo>
                  <a:lnTo>
                    <a:pt x="154" y="223"/>
                  </a:lnTo>
                  <a:lnTo>
                    <a:pt x="153" y="223"/>
                  </a:lnTo>
                  <a:lnTo>
                    <a:pt x="153" y="222"/>
                  </a:lnTo>
                  <a:lnTo>
                    <a:pt x="152" y="222"/>
                  </a:lnTo>
                  <a:lnTo>
                    <a:pt x="151" y="221"/>
                  </a:lnTo>
                  <a:lnTo>
                    <a:pt x="151" y="220"/>
                  </a:lnTo>
                  <a:lnTo>
                    <a:pt x="149" y="220"/>
                  </a:lnTo>
                  <a:lnTo>
                    <a:pt x="149" y="219"/>
                  </a:lnTo>
                  <a:lnTo>
                    <a:pt x="148" y="219"/>
                  </a:lnTo>
                  <a:lnTo>
                    <a:pt x="148" y="217"/>
                  </a:lnTo>
                  <a:lnTo>
                    <a:pt x="147" y="217"/>
                  </a:lnTo>
                  <a:lnTo>
                    <a:pt x="146" y="217"/>
                  </a:lnTo>
                  <a:lnTo>
                    <a:pt x="146" y="216"/>
                  </a:lnTo>
                  <a:lnTo>
                    <a:pt x="145" y="216"/>
                  </a:lnTo>
                  <a:lnTo>
                    <a:pt x="145" y="215"/>
                  </a:lnTo>
                  <a:lnTo>
                    <a:pt x="144" y="215"/>
                  </a:lnTo>
                  <a:lnTo>
                    <a:pt x="144" y="214"/>
                  </a:lnTo>
                  <a:lnTo>
                    <a:pt x="143" y="214"/>
                  </a:lnTo>
                  <a:lnTo>
                    <a:pt x="141" y="214"/>
                  </a:lnTo>
                  <a:lnTo>
                    <a:pt x="141" y="213"/>
                  </a:lnTo>
                  <a:lnTo>
                    <a:pt x="140" y="213"/>
                  </a:lnTo>
                  <a:lnTo>
                    <a:pt x="139" y="213"/>
                  </a:lnTo>
                  <a:lnTo>
                    <a:pt x="139" y="214"/>
                  </a:lnTo>
                  <a:lnTo>
                    <a:pt x="138" y="214"/>
                  </a:lnTo>
                  <a:lnTo>
                    <a:pt x="137" y="214"/>
                  </a:lnTo>
                  <a:lnTo>
                    <a:pt x="136" y="214"/>
                  </a:lnTo>
                  <a:lnTo>
                    <a:pt x="135" y="214"/>
                  </a:lnTo>
                  <a:lnTo>
                    <a:pt x="133" y="215"/>
                  </a:lnTo>
                  <a:lnTo>
                    <a:pt x="132" y="215"/>
                  </a:lnTo>
                  <a:lnTo>
                    <a:pt x="131" y="215"/>
                  </a:lnTo>
                  <a:lnTo>
                    <a:pt x="130" y="215"/>
                  </a:lnTo>
                  <a:lnTo>
                    <a:pt x="129" y="215"/>
                  </a:lnTo>
                  <a:lnTo>
                    <a:pt x="128" y="215"/>
                  </a:lnTo>
                  <a:lnTo>
                    <a:pt x="127" y="215"/>
                  </a:lnTo>
                  <a:lnTo>
                    <a:pt x="127" y="216"/>
                  </a:lnTo>
                  <a:lnTo>
                    <a:pt x="126" y="216"/>
                  </a:lnTo>
                  <a:lnTo>
                    <a:pt x="124" y="216"/>
                  </a:lnTo>
                  <a:lnTo>
                    <a:pt x="124" y="217"/>
                  </a:lnTo>
                  <a:lnTo>
                    <a:pt x="123" y="217"/>
                  </a:lnTo>
                  <a:lnTo>
                    <a:pt x="122" y="217"/>
                  </a:lnTo>
                  <a:lnTo>
                    <a:pt x="121" y="217"/>
                  </a:lnTo>
                  <a:lnTo>
                    <a:pt x="121" y="219"/>
                  </a:lnTo>
                  <a:lnTo>
                    <a:pt x="120" y="219"/>
                  </a:lnTo>
                  <a:lnTo>
                    <a:pt x="119" y="219"/>
                  </a:lnTo>
                  <a:lnTo>
                    <a:pt x="118" y="219"/>
                  </a:lnTo>
                  <a:lnTo>
                    <a:pt x="116" y="219"/>
                  </a:lnTo>
                  <a:lnTo>
                    <a:pt x="115" y="220"/>
                  </a:lnTo>
                  <a:lnTo>
                    <a:pt x="115" y="219"/>
                  </a:lnTo>
                  <a:lnTo>
                    <a:pt x="114" y="219"/>
                  </a:lnTo>
                  <a:lnTo>
                    <a:pt x="113" y="219"/>
                  </a:lnTo>
                  <a:lnTo>
                    <a:pt x="113" y="217"/>
                  </a:lnTo>
                  <a:lnTo>
                    <a:pt x="112" y="217"/>
                  </a:lnTo>
                  <a:lnTo>
                    <a:pt x="112" y="216"/>
                  </a:lnTo>
                  <a:lnTo>
                    <a:pt x="111" y="216"/>
                  </a:lnTo>
                  <a:lnTo>
                    <a:pt x="111" y="215"/>
                  </a:lnTo>
                  <a:lnTo>
                    <a:pt x="110" y="215"/>
                  </a:lnTo>
                  <a:lnTo>
                    <a:pt x="110" y="214"/>
                  </a:lnTo>
                  <a:lnTo>
                    <a:pt x="110" y="213"/>
                  </a:lnTo>
                  <a:lnTo>
                    <a:pt x="110" y="212"/>
                  </a:lnTo>
                  <a:lnTo>
                    <a:pt x="110" y="211"/>
                  </a:lnTo>
                  <a:lnTo>
                    <a:pt x="110" y="209"/>
                  </a:lnTo>
                  <a:lnTo>
                    <a:pt x="110" y="208"/>
                  </a:lnTo>
                  <a:lnTo>
                    <a:pt x="110" y="207"/>
                  </a:lnTo>
                  <a:lnTo>
                    <a:pt x="110" y="206"/>
                  </a:lnTo>
                  <a:lnTo>
                    <a:pt x="111" y="206"/>
                  </a:lnTo>
                  <a:lnTo>
                    <a:pt x="111" y="205"/>
                  </a:lnTo>
                  <a:lnTo>
                    <a:pt x="112" y="205"/>
                  </a:lnTo>
                  <a:lnTo>
                    <a:pt x="112" y="204"/>
                  </a:lnTo>
                  <a:lnTo>
                    <a:pt x="112" y="203"/>
                  </a:lnTo>
                  <a:lnTo>
                    <a:pt x="113" y="203"/>
                  </a:lnTo>
                  <a:lnTo>
                    <a:pt x="113" y="202"/>
                  </a:lnTo>
                  <a:lnTo>
                    <a:pt x="113" y="200"/>
                  </a:lnTo>
                  <a:lnTo>
                    <a:pt x="114" y="199"/>
                  </a:lnTo>
                  <a:lnTo>
                    <a:pt x="114" y="198"/>
                  </a:lnTo>
                  <a:lnTo>
                    <a:pt x="114" y="197"/>
                  </a:lnTo>
                  <a:lnTo>
                    <a:pt x="114" y="196"/>
                  </a:lnTo>
                  <a:lnTo>
                    <a:pt x="114" y="195"/>
                  </a:lnTo>
                  <a:lnTo>
                    <a:pt x="113" y="195"/>
                  </a:lnTo>
                  <a:lnTo>
                    <a:pt x="113" y="194"/>
                  </a:lnTo>
                  <a:lnTo>
                    <a:pt x="112" y="194"/>
                  </a:lnTo>
                  <a:lnTo>
                    <a:pt x="111" y="194"/>
                  </a:lnTo>
                  <a:lnTo>
                    <a:pt x="111" y="192"/>
                  </a:lnTo>
                  <a:lnTo>
                    <a:pt x="110" y="192"/>
                  </a:lnTo>
                  <a:lnTo>
                    <a:pt x="109" y="192"/>
                  </a:lnTo>
                  <a:lnTo>
                    <a:pt x="107" y="192"/>
                  </a:lnTo>
                  <a:lnTo>
                    <a:pt x="106" y="192"/>
                  </a:lnTo>
                  <a:lnTo>
                    <a:pt x="105" y="192"/>
                  </a:lnTo>
                  <a:lnTo>
                    <a:pt x="104" y="192"/>
                  </a:lnTo>
                  <a:lnTo>
                    <a:pt x="103" y="191"/>
                  </a:lnTo>
                  <a:lnTo>
                    <a:pt x="102" y="191"/>
                  </a:lnTo>
                  <a:lnTo>
                    <a:pt x="102" y="190"/>
                  </a:lnTo>
                  <a:lnTo>
                    <a:pt x="101" y="190"/>
                  </a:lnTo>
                  <a:lnTo>
                    <a:pt x="99" y="190"/>
                  </a:lnTo>
                  <a:lnTo>
                    <a:pt x="98" y="190"/>
                  </a:lnTo>
                  <a:lnTo>
                    <a:pt x="97" y="190"/>
                  </a:lnTo>
                  <a:lnTo>
                    <a:pt x="97" y="189"/>
                  </a:lnTo>
                  <a:lnTo>
                    <a:pt x="96" y="189"/>
                  </a:lnTo>
                  <a:lnTo>
                    <a:pt x="96" y="188"/>
                  </a:lnTo>
                  <a:lnTo>
                    <a:pt x="96" y="189"/>
                  </a:lnTo>
                  <a:lnTo>
                    <a:pt x="96" y="188"/>
                  </a:lnTo>
                  <a:lnTo>
                    <a:pt x="95" y="188"/>
                  </a:lnTo>
                  <a:lnTo>
                    <a:pt x="94" y="187"/>
                  </a:lnTo>
                  <a:lnTo>
                    <a:pt x="94" y="186"/>
                  </a:lnTo>
                  <a:lnTo>
                    <a:pt x="93" y="186"/>
                  </a:lnTo>
                  <a:lnTo>
                    <a:pt x="93" y="185"/>
                  </a:lnTo>
                  <a:lnTo>
                    <a:pt x="92" y="185"/>
                  </a:lnTo>
                  <a:lnTo>
                    <a:pt x="92" y="183"/>
                  </a:lnTo>
                  <a:lnTo>
                    <a:pt x="90" y="182"/>
                  </a:lnTo>
                  <a:lnTo>
                    <a:pt x="90" y="181"/>
                  </a:lnTo>
                  <a:lnTo>
                    <a:pt x="89" y="181"/>
                  </a:lnTo>
                  <a:lnTo>
                    <a:pt x="89" y="180"/>
                  </a:lnTo>
                  <a:lnTo>
                    <a:pt x="88" y="180"/>
                  </a:lnTo>
                  <a:lnTo>
                    <a:pt x="88" y="179"/>
                  </a:lnTo>
                  <a:lnTo>
                    <a:pt x="87" y="179"/>
                  </a:lnTo>
                  <a:lnTo>
                    <a:pt x="87" y="178"/>
                  </a:lnTo>
                  <a:lnTo>
                    <a:pt x="86" y="178"/>
                  </a:lnTo>
                  <a:lnTo>
                    <a:pt x="86" y="177"/>
                  </a:lnTo>
                  <a:lnTo>
                    <a:pt x="85" y="177"/>
                  </a:lnTo>
                  <a:lnTo>
                    <a:pt x="85" y="175"/>
                  </a:lnTo>
                  <a:lnTo>
                    <a:pt x="84" y="175"/>
                  </a:lnTo>
                  <a:lnTo>
                    <a:pt x="82" y="175"/>
                  </a:lnTo>
                  <a:lnTo>
                    <a:pt x="82" y="174"/>
                  </a:lnTo>
                  <a:lnTo>
                    <a:pt x="81" y="174"/>
                  </a:lnTo>
                  <a:lnTo>
                    <a:pt x="81" y="173"/>
                  </a:lnTo>
                  <a:lnTo>
                    <a:pt x="80" y="173"/>
                  </a:lnTo>
                  <a:lnTo>
                    <a:pt x="80" y="172"/>
                  </a:lnTo>
                  <a:lnTo>
                    <a:pt x="79" y="172"/>
                  </a:lnTo>
                  <a:lnTo>
                    <a:pt x="78" y="172"/>
                  </a:lnTo>
                  <a:lnTo>
                    <a:pt x="78" y="171"/>
                  </a:lnTo>
                  <a:lnTo>
                    <a:pt x="77" y="171"/>
                  </a:lnTo>
                  <a:lnTo>
                    <a:pt x="76" y="171"/>
                  </a:lnTo>
                  <a:lnTo>
                    <a:pt x="75" y="170"/>
                  </a:lnTo>
                  <a:lnTo>
                    <a:pt x="73" y="170"/>
                  </a:lnTo>
                  <a:lnTo>
                    <a:pt x="72" y="170"/>
                  </a:lnTo>
                  <a:lnTo>
                    <a:pt x="71" y="170"/>
                  </a:lnTo>
                  <a:lnTo>
                    <a:pt x="70" y="170"/>
                  </a:lnTo>
                  <a:lnTo>
                    <a:pt x="69" y="170"/>
                  </a:lnTo>
                  <a:lnTo>
                    <a:pt x="69" y="169"/>
                  </a:lnTo>
                  <a:lnTo>
                    <a:pt x="68" y="169"/>
                  </a:lnTo>
                  <a:lnTo>
                    <a:pt x="68" y="170"/>
                  </a:lnTo>
                  <a:lnTo>
                    <a:pt x="68" y="169"/>
                  </a:lnTo>
                  <a:lnTo>
                    <a:pt x="67" y="169"/>
                  </a:lnTo>
                  <a:lnTo>
                    <a:pt x="65" y="169"/>
                  </a:lnTo>
                  <a:lnTo>
                    <a:pt x="64" y="169"/>
                  </a:lnTo>
                  <a:lnTo>
                    <a:pt x="63" y="169"/>
                  </a:lnTo>
                  <a:lnTo>
                    <a:pt x="63" y="170"/>
                  </a:lnTo>
                  <a:lnTo>
                    <a:pt x="62" y="170"/>
                  </a:lnTo>
                  <a:lnTo>
                    <a:pt x="61" y="170"/>
                  </a:lnTo>
                  <a:lnTo>
                    <a:pt x="61" y="169"/>
                  </a:lnTo>
                  <a:lnTo>
                    <a:pt x="60" y="169"/>
                  </a:lnTo>
                  <a:lnTo>
                    <a:pt x="59" y="169"/>
                  </a:lnTo>
                  <a:lnTo>
                    <a:pt x="57" y="169"/>
                  </a:lnTo>
                  <a:lnTo>
                    <a:pt x="57" y="168"/>
                  </a:lnTo>
                  <a:lnTo>
                    <a:pt x="56" y="168"/>
                  </a:lnTo>
                  <a:lnTo>
                    <a:pt x="55" y="168"/>
                  </a:lnTo>
                  <a:lnTo>
                    <a:pt x="54" y="168"/>
                  </a:lnTo>
                  <a:lnTo>
                    <a:pt x="54" y="166"/>
                  </a:lnTo>
                  <a:lnTo>
                    <a:pt x="53" y="166"/>
                  </a:lnTo>
                  <a:lnTo>
                    <a:pt x="52" y="166"/>
                  </a:lnTo>
                  <a:lnTo>
                    <a:pt x="52" y="165"/>
                  </a:lnTo>
                  <a:lnTo>
                    <a:pt x="51" y="165"/>
                  </a:lnTo>
                  <a:lnTo>
                    <a:pt x="51" y="164"/>
                  </a:lnTo>
                  <a:lnTo>
                    <a:pt x="51" y="163"/>
                  </a:lnTo>
                  <a:lnTo>
                    <a:pt x="50" y="163"/>
                  </a:lnTo>
                  <a:lnTo>
                    <a:pt x="50" y="162"/>
                  </a:lnTo>
                  <a:lnTo>
                    <a:pt x="48" y="162"/>
                  </a:lnTo>
                  <a:lnTo>
                    <a:pt x="47" y="161"/>
                  </a:lnTo>
                  <a:lnTo>
                    <a:pt x="47" y="160"/>
                  </a:lnTo>
                  <a:lnTo>
                    <a:pt x="46" y="160"/>
                  </a:lnTo>
                  <a:lnTo>
                    <a:pt x="46" y="158"/>
                  </a:lnTo>
                  <a:lnTo>
                    <a:pt x="45" y="158"/>
                  </a:lnTo>
                  <a:lnTo>
                    <a:pt x="45" y="157"/>
                  </a:lnTo>
                  <a:lnTo>
                    <a:pt x="45" y="156"/>
                  </a:lnTo>
                  <a:lnTo>
                    <a:pt x="44" y="156"/>
                  </a:lnTo>
                  <a:lnTo>
                    <a:pt x="44" y="155"/>
                  </a:lnTo>
                  <a:lnTo>
                    <a:pt x="43" y="154"/>
                  </a:lnTo>
                  <a:lnTo>
                    <a:pt x="42" y="153"/>
                  </a:lnTo>
                  <a:lnTo>
                    <a:pt x="42" y="152"/>
                  </a:lnTo>
                  <a:lnTo>
                    <a:pt x="40" y="152"/>
                  </a:lnTo>
                  <a:lnTo>
                    <a:pt x="39" y="150"/>
                  </a:lnTo>
                  <a:lnTo>
                    <a:pt x="39" y="149"/>
                  </a:lnTo>
                  <a:lnTo>
                    <a:pt x="38" y="149"/>
                  </a:lnTo>
                  <a:lnTo>
                    <a:pt x="38" y="148"/>
                  </a:lnTo>
                  <a:lnTo>
                    <a:pt x="37" y="148"/>
                  </a:lnTo>
                  <a:lnTo>
                    <a:pt x="37" y="147"/>
                  </a:lnTo>
                  <a:lnTo>
                    <a:pt x="36" y="147"/>
                  </a:lnTo>
                  <a:lnTo>
                    <a:pt x="35" y="147"/>
                  </a:lnTo>
                  <a:lnTo>
                    <a:pt x="35" y="146"/>
                  </a:lnTo>
                  <a:lnTo>
                    <a:pt x="34" y="146"/>
                  </a:lnTo>
                  <a:lnTo>
                    <a:pt x="33" y="146"/>
                  </a:lnTo>
                  <a:lnTo>
                    <a:pt x="33" y="145"/>
                  </a:lnTo>
                  <a:lnTo>
                    <a:pt x="31" y="145"/>
                  </a:lnTo>
                  <a:lnTo>
                    <a:pt x="30" y="144"/>
                  </a:lnTo>
                  <a:lnTo>
                    <a:pt x="29" y="144"/>
                  </a:lnTo>
                  <a:lnTo>
                    <a:pt x="29" y="143"/>
                  </a:lnTo>
                  <a:lnTo>
                    <a:pt x="28" y="143"/>
                  </a:lnTo>
                  <a:lnTo>
                    <a:pt x="27" y="141"/>
                  </a:lnTo>
                  <a:lnTo>
                    <a:pt x="27" y="140"/>
                  </a:lnTo>
                  <a:lnTo>
                    <a:pt x="26" y="140"/>
                  </a:lnTo>
                  <a:lnTo>
                    <a:pt x="26" y="139"/>
                  </a:lnTo>
                  <a:lnTo>
                    <a:pt x="25" y="139"/>
                  </a:lnTo>
                  <a:lnTo>
                    <a:pt x="25" y="138"/>
                  </a:lnTo>
                  <a:lnTo>
                    <a:pt x="25" y="137"/>
                  </a:lnTo>
                  <a:lnTo>
                    <a:pt x="23" y="137"/>
                  </a:lnTo>
                  <a:lnTo>
                    <a:pt x="23" y="136"/>
                  </a:lnTo>
                  <a:lnTo>
                    <a:pt x="22" y="136"/>
                  </a:lnTo>
                  <a:lnTo>
                    <a:pt x="22" y="135"/>
                  </a:lnTo>
                  <a:lnTo>
                    <a:pt x="21" y="133"/>
                  </a:lnTo>
                  <a:lnTo>
                    <a:pt x="20" y="132"/>
                  </a:lnTo>
                  <a:lnTo>
                    <a:pt x="19" y="131"/>
                  </a:lnTo>
                  <a:lnTo>
                    <a:pt x="18" y="131"/>
                  </a:lnTo>
                  <a:lnTo>
                    <a:pt x="17" y="131"/>
                  </a:lnTo>
                  <a:lnTo>
                    <a:pt x="16" y="131"/>
                  </a:lnTo>
                  <a:lnTo>
                    <a:pt x="16" y="130"/>
                  </a:lnTo>
                  <a:lnTo>
                    <a:pt x="14" y="130"/>
                  </a:lnTo>
                  <a:lnTo>
                    <a:pt x="13" y="130"/>
                  </a:lnTo>
                  <a:lnTo>
                    <a:pt x="13" y="129"/>
                  </a:lnTo>
                  <a:lnTo>
                    <a:pt x="12" y="129"/>
                  </a:lnTo>
                  <a:lnTo>
                    <a:pt x="12" y="128"/>
                  </a:lnTo>
                  <a:lnTo>
                    <a:pt x="11" y="128"/>
                  </a:lnTo>
                  <a:lnTo>
                    <a:pt x="10" y="128"/>
                  </a:lnTo>
                  <a:lnTo>
                    <a:pt x="10" y="127"/>
                  </a:lnTo>
                  <a:lnTo>
                    <a:pt x="9" y="127"/>
                  </a:lnTo>
                  <a:lnTo>
                    <a:pt x="8" y="127"/>
                  </a:lnTo>
                  <a:lnTo>
                    <a:pt x="8" y="126"/>
                  </a:lnTo>
                  <a:lnTo>
                    <a:pt x="6" y="126"/>
                  </a:lnTo>
                  <a:lnTo>
                    <a:pt x="5" y="126"/>
                  </a:lnTo>
                  <a:lnTo>
                    <a:pt x="4" y="124"/>
                  </a:lnTo>
                  <a:lnTo>
                    <a:pt x="3" y="124"/>
                  </a:lnTo>
                  <a:lnTo>
                    <a:pt x="2" y="123"/>
                  </a:lnTo>
                  <a:lnTo>
                    <a:pt x="1" y="122"/>
                  </a:lnTo>
                  <a:lnTo>
                    <a:pt x="1" y="121"/>
                  </a:lnTo>
                  <a:lnTo>
                    <a:pt x="1" y="120"/>
                  </a:lnTo>
                  <a:lnTo>
                    <a:pt x="1" y="119"/>
                  </a:lnTo>
                  <a:lnTo>
                    <a:pt x="1" y="118"/>
                  </a:lnTo>
                  <a:lnTo>
                    <a:pt x="0" y="118"/>
                  </a:lnTo>
                  <a:lnTo>
                    <a:pt x="0" y="116"/>
                  </a:lnTo>
                  <a:lnTo>
                    <a:pt x="0" y="115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1" name="Freeform 109">
              <a:extLst>
                <a:ext uri="{FF2B5EF4-FFF2-40B4-BE49-F238E27FC236}">
                  <a16:creationId xmlns:a16="http://schemas.microsoft.com/office/drawing/2014/main" id="{70FAA8B7-13BF-8478-90B3-0A7AEAF66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3325" y="3179763"/>
              <a:ext cx="1017588" cy="547688"/>
            </a:xfrm>
            <a:custGeom>
              <a:avLst/>
              <a:gdLst>
                <a:gd name="T0" fmla="*/ 22 w 641"/>
                <a:gd name="T1" fmla="*/ 203 h 345"/>
                <a:gd name="T2" fmla="*/ 37 w 641"/>
                <a:gd name="T3" fmla="*/ 182 h 345"/>
                <a:gd name="T4" fmla="*/ 48 w 641"/>
                <a:gd name="T5" fmla="*/ 161 h 345"/>
                <a:gd name="T6" fmla="*/ 60 w 641"/>
                <a:gd name="T7" fmla="*/ 136 h 345"/>
                <a:gd name="T8" fmla="*/ 72 w 641"/>
                <a:gd name="T9" fmla="*/ 117 h 345"/>
                <a:gd name="T10" fmla="*/ 79 w 641"/>
                <a:gd name="T11" fmla="*/ 96 h 345"/>
                <a:gd name="T12" fmla="*/ 92 w 641"/>
                <a:gd name="T13" fmla="*/ 77 h 345"/>
                <a:gd name="T14" fmla="*/ 125 w 641"/>
                <a:gd name="T15" fmla="*/ 74 h 345"/>
                <a:gd name="T16" fmla="*/ 153 w 641"/>
                <a:gd name="T17" fmla="*/ 71 h 345"/>
                <a:gd name="T18" fmla="*/ 200 w 641"/>
                <a:gd name="T19" fmla="*/ 50 h 345"/>
                <a:gd name="T20" fmla="*/ 227 w 641"/>
                <a:gd name="T21" fmla="*/ 14 h 345"/>
                <a:gd name="T22" fmla="*/ 301 w 641"/>
                <a:gd name="T23" fmla="*/ 14 h 345"/>
                <a:gd name="T24" fmla="*/ 336 w 641"/>
                <a:gd name="T25" fmla="*/ 54 h 345"/>
                <a:gd name="T26" fmla="*/ 372 w 641"/>
                <a:gd name="T27" fmla="*/ 83 h 345"/>
                <a:gd name="T28" fmla="*/ 431 w 641"/>
                <a:gd name="T29" fmla="*/ 90 h 345"/>
                <a:gd name="T30" fmla="*/ 493 w 641"/>
                <a:gd name="T31" fmla="*/ 117 h 345"/>
                <a:gd name="T32" fmla="*/ 524 w 641"/>
                <a:gd name="T33" fmla="*/ 134 h 345"/>
                <a:gd name="T34" fmla="*/ 549 w 641"/>
                <a:gd name="T35" fmla="*/ 169 h 345"/>
                <a:gd name="T36" fmla="*/ 634 w 641"/>
                <a:gd name="T37" fmla="*/ 177 h 345"/>
                <a:gd name="T38" fmla="*/ 638 w 641"/>
                <a:gd name="T39" fmla="*/ 222 h 345"/>
                <a:gd name="T40" fmla="*/ 629 w 641"/>
                <a:gd name="T41" fmla="*/ 218 h 345"/>
                <a:gd name="T42" fmla="*/ 605 w 641"/>
                <a:gd name="T43" fmla="*/ 239 h 345"/>
                <a:gd name="T44" fmla="*/ 596 w 641"/>
                <a:gd name="T45" fmla="*/ 255 h 345"/>
                <a:gd name="T46" fmla="*/ 582 w 641"/>
                <a:gd name="T47" fmla="*/ 263 h 345"/>
                <a:gd name="T48" fmla="*/ 565 w 641"/>
                <a:gd name="T49" fmla="*/ 267 h 345"/>
                <a:gd name="T50" fmla="*/ 550 w 641"/>
                <a:gd name="T51" fmla="*/ 265 h 345"/>
                <a:gd name="T52" fmla="*/ 531 w 641"/>
                <a:gd name="T53" fmla="*/ 265 h 345"/>
                <a:gd name="T54" fmla="*/ 523 w 641"/>
                <a:gd name="T55" fmla="*/ 263 h 345"/>
                <a:gd name="T56" fmla="*/ 511 w 641"/>
                <a:gd name="T57" fmla="*/ 265 h 345"/>
                <a:gd name="T58" fmla="*/ 498 w 641"/>
                <a:gd name="T59" fmla="*/ 253 h 345"/>
                <a:gd name="T60" fmla="*/ 484 w 641"/>
                <a:gd name="T61" fmla="*/ 252 h 345"/>
                <a:gd name="T62" fmla="*/ 466 w 641"/>
                <a:gd name="T63" fmla="*/ 246 h 345"/>
                <a:gd name="T64" fmla="*/ 445 w 641"/>
                <a:gd name="T65" fmla="*/ 243 h 345"/>
                <a:gd name="T66" fmla="*/ 430 w 641"/>
                <a:gd name="T67" fmla="*/ 245 h 345"/>
                <a:gd name="T68" fmla="*/ 425 w 641"/>
                <a:gd name="T69" fmla="*/ 243 h 345"/>
                <a:gd name="T70" fmla="*/ 420 w 641"/>
                <a:gd name="T71" fmla="*/ 248 h 345"/>
                <a:gd name="T72" fmla="*/ 406 w 641"/>
                <a:gd name="T73" fmla="*/ 260 h 345"/>
                <a:gd name="T74" fmla="*/ 413 w 641"/>
                <a:gd name="T75" fmla="*/ 254 h 345"/>
                <a:gd name="T76" fmla="*/ 426 w 641"/>
                <a:gd name="T77" fmla="*/ 252 h 345"/>
                <a:gd name="T78" fmla="*/ 410 w 641"/>
                <a:gd name="T79" fmla="*/ 267 h 345"/>
                <a:gd name="T80" fmla="*/ 394 w 641"/>
                <a:gd name="T81" fmla="*/ 280 h 345"/>
                <a:gd name="T82" fmla="*/ 351 w 641"/>
                <a:gd name="T83" fmla="*/ 343 h 345"/>
                <a:gd name="T84" fmla="*/ 337 w 641"/>
                <a:gd name="T85" fmla="*/ 338 h 345"/>
                <a:gd name="T86" fmla="*/ 325 w 641"/>
                <a:gd name="T87" fmla="*/ 324 h 345"/>
                <a:gd name="T88" fmla="*/ 308 w 641"/>
                <a:gd name="T89" fmla="*/ 311 h 345"/>
                <a:gd name="T90" fmla="*/ 286 w 641"/>
                <a:gd name="T91" fmla="*/ 300 h 345"/>
                <a:gd name="T92" fmla="*/ 268 w 641"/>
                <a:gd name="T93" fmla="*/ 290 h 345"/>
                <a:gd name="T94" fmla="*/ 250 w 641"/>
                <a:gd name="T95" fmla="*/ 283 h 345"/>
                <a:gd name="T96" fmla="*/ 234 w 641"/>
                <a:gd name="T97" fmla="*/ 280 h 345"/>
                <a:gd name="T98" fmla="*/ 216 w 641"/>
                <a:gd name="T99" fmla="*/ 275 h 345"/>
                <a:gd name="T100" fmla="*/ 202 w 641"/>
                <a:gd name="T101" fmla="*/ 278 h 345"/>
                <a:gd name="T102" fmla="*/ 184 w 641"/>
                <a:gd name="T103" fmla="*/ 277 h 345"/>
                <a:gd name="T104" fmla="*/ 174 w 641"/>
                <a:gd name="T105" fmla="*/ 277 h 345"/>
                <a:gd name="T106" fmla="*/ 158 w 641"/>
                <a:gd name="T107" fmla="*/ 272 h 345"/>
                <a:gd name="T108" fmla="*/ 143 w 641"/>
                <a:gd name="T109" fmla="*/ 271 h 345"/>
                <a:gd name="T110" fmla="*/ 124 w 641"/>
                <a:gd name="T111" fmla="*/ 270 h 345"/>
                <a:gd name="T112" fmla="*/ 110 w 641"/>
                <a:gd name="T113" fmla="*/ 262 h 345"/>
                <a:gd name="T114" fmla="*/ 96 w 641"/>
                <a:gd name="T115" fmla="*/ 260 h 345"/>
                <a:gd name="T116" fmla="*/ 82 w 641"/>
                <a:gd name="T117" fmla="*/ 268 h 345"/>
                <a:gd name="T118" fmla="*/ 60 w 641"/>
                <a:gd name="T119" fmla="*/ 264 h 345"/>
                <a:gd name="T120" fmla="*/ 49 w 641"/>
                <a:gd name="T121" fmla="*/ 256 h 345"/>
                <a:gd name="T122" fmla="*/ 33 w 641"/>
                <a:gd name="T123" fmla="*/ 246 h 345"/>
                <a:gd name="T124" fmla="*/ 11 w 641"/>
                <a:gd name="T125" fmla="*/ 236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41" h="345">
                  <a:moveTo>
                    <a:pt x="6" y="221"/>
                  </a:moveTo>
                  <a:lnTo>
                    <a:pt x="7" y="221"/>
                  </a:lnTo>
                  <a:lnTo>
                    <a:pt x="7" y="220"/>
                  </a:lnTo>
                  <a:lnTo>
                    <a:pt x="8" y="219"/>
                  </a:lnTo>
                  <a:lnTo>
                    <a:pt x="9" y="218"/>
                  </a:lnTo>
                  <a:lnTo>
                    <a:pt x="9" y="217"/>
                  </a:lnTo>
                  <a:lnTo>
                    <a:pt x="11" y="216"/>
                  </a:lnTo>
                  <a:lnTo>
                    <a:pt x="12" y="214"/>
                  </a:lnTo>
                  <a:lnTo>
                    <a:pt x="13" y="213"/>
                  </a:lnTo>
                  <a:lnTo>
                    <a:pt x="13" y="212"/>
                  </a:lnTo>
                  <a:lnTo>
                    <a:pt x="14" y="211"/>
                  </a:lnTo>
                  <a:lnTo>
                    <a:pt x="15" y="210"/>
                  </a:lnTo>
                  <a:lnTo>
                    <a:pt x="15" y="209"/>
                  </a:lnTo>
                  <a:lnTo>
                    <a:pt x="16" y="209"/>
                  </a:lnTo>
                  <a:lnTo>
                    <a:pt x="16" y="208"/>
                  </a:lnTo>
                  <a:lnTo>
                    <a:pt x="17" y="206"/>
                  </a:lnTo>
                  <a:lnTo>
                    <a:pt x="18" y="205"/>
                  </a:lnTo>
                  <a:lnTo>
                    <a:pt x="20" y="205"/>
                  </a:lnTo>
                  <a:lnTo>
                    <a:pt x="20" y="204"/>
                  </a:lnTo>
                  <a:lnTo>
                    <a:pt x="21" y="204"/>
                  </a:lnTo>
                  <a:lnTo>
                    <a:pt x="22" y="203"/>
                  </a:lnTo>
                  <a:lnTo>
                    <a:pt x="23" y="203"/>
                  </a:lnTo>
                  <a:lnTo>
                    <a:pt x="23" y="202"/>
                  </a:lnTo>
                  <a:lnTo>
                    <a:pt x="24" y="202"/>
                  </a:lnTo>
                  <a:lnTo>
                    <a:pt x="25" y="202"/>
                  </a:lnTo>
                  <a:lnTo>
                    <a:pt x="26" y="200"/>
                  </a:lnTo>
                  <a:lnTo>
                    <a:pt x="28" y="199"/>
                  </a:lnTo>
                  <a:lnTo>
                    <a:pt x="28" y="197"/>
                  </a:lnTo>
                  <a:lnTo>
                    <a:pt x="28" y="196"/>
                  </a:lnTo>
                  <a:lnTo>
                    <a:pt x="29" y="196"/>
                  </a:lnTo>
                  <a:lnTo>
                    <a:pt x="30" y="193"/>
                  </a:lnTo>
                  <a:lnTo>
                    <a:pt x="32" y="189"/>
                  </a:lnTo>
                  <a:lnTo>
                    <a:pt x="32" y="188"/>
                  </a:lnTo>
                  <a:lnTo>
                    <a:pt x="33" y="187"/>
                  </a:lnTo>
                  <a:lnTo>
                    <a:pt x="33" y="186"/>
                  </a:lnTo>
                  <a:lnTo>
                    <a:pt x="34" y="186"/>
                  </a:lnTo>
                  <a:lnTo>
                    <a:pt x="34" y="185"/>
                  </a:lnTo>
                  <a:lnTo>
                    <a:pt x="34" y="184"/>
                  </a:lnTo>
                  <a:lnTo>
                    <a:pt x="35" y="184"/>
                  </a:lnTo>
                  <a:lnTo>
                    <a:pt x="35" y="183"/>
                  </a:lnTo>
                  <a:lnTo>
                    <a:pt x="35" y="182"/>
                  </a:lnTo>
                  <a:lnTo>
                    <a:pt x="37" y="182"/>
                  </a:lnTo>
                  <a:lnTo>
                    <a:pt x="38" y="179"/>
                  </a:lnTo>
                  <a:lnTo>
                    <a:pt x="38" y="178"/>
                  </a:lnTo>
                  <a:lnTo>
                    <a:pt x="39" y="177"/>
                  </a:lnTo>
                  <a:lnTo>
                    <a:pt x="39" y="176"/>
                  </a:lnTo>
                  <a:lnTo>
                    <a:pt x="40" y="175"/>
                  </a:lnTo>
                  <a:lnTo>
                    <a:pt x="40" y="174"/>
                  </a:lnTo>
                  <a:lnTo>
                    <a:pt x="41" y="174"/>
                  </a:lnTo>
                  <a:lnTo>
                    <a:pt x="41" y="172"/>
                  </a:lnTo>
                  <a:lnTo>
                    <a:pt x="41" y="171"/>
                  </a:lnTo>
                  <a:lnTo>
                    <a:pt x="42" y="171"/>
                  </a:lnTo>
                  <a:lnTo>
                    <a:pt x="42" y="170"/>
                  </a:lnTo>
                  <a:lnTo>
                    <a:pt x="43" y="169"/>
                  </a:lnTo>
                  <a:lnTo>
                    <a:pt x="43" y="168"/>
                  </a:lnTo>
                  <a:lnTo>
                    <a:pt x="45" y="167"/>
                  </a:lnTo>
                  <a:lnTo>
                    <a:pt x="45" y="166"/>
                  </a:lnTo>
                  <a:lnTo>
                    <a:pt x="46" y="165"/>
                  </a:lnTo>
                  <a:lnTo>
                    <a:pt x="46" y="163"/>
                  </a:lnTo>
                  <a:lnTo>
                    <a:pt x="47" y="163"/>
                  </a:lnTo>
                  <a:lnTo>
                    <a:pt x="47" y="162"/>
                  </a:lnTo>
                  <a:lnTo>
                    <a:pt x="47" y="161"/>
                  </a:lnTo>
                  <a:lnTo>
                    <a:pt x="48" y="161"/>
                  </a:lnTo>
                  <a:lnTo>
                    <a:pt x="48" y="160"/>
                  </a:lnTo>
                  <a:lnTo>
                    <a:pt x="49" y="159"/>
                  </a:lnTo>
                  <a:lnTo>
                    <a:pt x="49" y="158"/>
                  </a:lnTo>
                  <a:lnTo>
                    <a:pt x="50" y="157"/>
                  </a:lnTo>
                  <a:lnTo>
                    <a:pt x="50" y="155"/>
                  </a:lnTo>
                  <a:lnTo>
                    <a:pt x="51" y="154"/>
                  </a:lnTo>
                  <a:lnTo>
                    <a:pt x="52" y="153"/>
                  </a:lnTo>
                  <a:lnTo>
                    <a:pt x="52" y="152"/>
                  </a:lnTo>
                  <a:lnTo>
                    <a:pt x="54" y="151"/>
                  </a:lnTo>
                  <a:lnTo>
                    <a:pt x="54" y="150"/>
                  </a:lnTo>
                  <a:lnTo>
                    <a:pt x="55" y="147"/>
                  </a:lnTo>
                  <a:lnTo>
                    <a:pt x="56" y="145"/>
                  </a:lnTo>
                  <a:lnTo>
                    <a:pt x="57" y="144"/>
                  </a:lnTo>
                  <a:lnTo>
                    <a:pt x="57" y="143"/>
                  </a:lnTo>
                  <a:lnTo>
                    <a:pt x="58" y="142"/>
                  </a:lnTo>
                  <a:lnTo>
                    <a:pt x="58" y="141"/>
                  </a:lnTo>
                  <a:lnTo>
                    <a:pt x="58" y="140"/>
                  </a:lnTo>
                  <a:lnTo>
                    <a:pt x="59" y="140"/>
                  </a:lnTo>
                  <a:lnTo>
                    <a:pt x="59" y="138"/>
                  </a:lnTo>
                  <a:lnTo>
                    <a:pt x="59" y="137"/>
                  </a:lnTo>
                  <a:lnTo>
                    <a:pt x="60" y="136"/>
                  </a:lnTo>
                  <a:lnTo>
                    <a:pt x="60" y="135"/>
                  </a:lnTo>
                  <a:lnTo>
                    <a:pt x="62" y="134"/>
                  </a:lnTo>
                  <a:lnTo>
                    <a:pt x="62" y="133"/>
                  </a:lnTo>
                  <a:lnTo>
                    <a:pt x="63" y="132"/>
                  </a:lnTo>
                  <a:lnTo>
                    <a:pt x="63" y="130"/>
                  </a:lnTo>
                  <a:lnTo>
                    <a:pt x="64" y="130"/>
                  </a:lnTo>
                  <a:lnTo>
                    <a:pt x="64" y="129"/>
                  </a:lnTo>
                  <a:lnTo>
                    <a:pt x="64" y="128"/>
                  </a:lnTo>
                  <a:lnTo>
                    <a:pt x="65" y="127"/>
                  </a:lnTo>
                  <a:lnTo>
                    <a:pt x="66" y="126"/>
                  </a:lnTo>
                  <a:lnTo>
                    <a:pt x="66" y="125"/>
                  </a:lnTo>
                  <a:lnTo>
                    <a:pt x="67" y="124"/>
                  </a:lnTo>
                  <a:lnTo>
                    <a:pt x="67" y="123"/>
                  </a:lnTo>
                  <a:lnTo>
                    <a:pt x="68" y="123"/>
                  </a:lnTo>
                  <a:lnTo>
                    <a:pt x="68" y="121"/>
                  </a:lnTo>
                  <a:lnTo>
                    <a:pt x="68" y="120"/>
                  </a:lnTo>
                  <a:lnTo>
                    <a:pt x="69" y="120"/>
                  </a:lnTo>
                  <a:lnTo>
                    <a:pt x="69" y="119"/>
                  </a:lnTo>
                  <a:lnTo>
                    <a:pt x="71" y="119"/>
                  </a:lnTo>
                  <a:lnTo>
                    <a:pt x="71" y="118"/>
                  </a:lnTo>
                  <a:lnTo>
                    <a:pt x="72" y="117"/>
                  </a:lnTo>
                  <a:lnTo>
                    <a:pt x="72" y="116"/>
                  </a:lnTo>
                  <a:lnTo>
                    <a:pt x="73" y="116"/>
                  </a:lnTo>
                  <a:lnTo>
                    <a:pt x="73" y="115"/>
                  </a:lnTo>
                  <a:lnTo>
                    <a:pt x="73" y="113"/>
                  </a:lnTo>
                  <a:lnTo>
                    <a:pt x="73" y="112"/>
                  </a:lnTo>
                  <a:lnTo>
                    <a:pt x="74" y="111"/>
                  </a:lnTo>
                  <a:lnTo>
                    <a:pt x="74" y="110"/>
                  </a:lnTo>
                  <a:lnTo>
                    <a:pt x="74" y="109"/>
                  </a:lnTo>
                  <a:lnTo>
                    <a:pt x="74" y="108"/>
                  </a:lnTo>
                  <a:lnTo>
                    <a:pt x="74" y="107"/>
                  </a:lnTo>
                  <a:lnTo>
                    <a:pt x="74" y="106"/>
                  </a:lnTo>
                  <a:lnTo>
                    <a:pt x="74" y="104"/>
                  </a:lnTo>
                  <a:lnTo>
                    <a:pt x="75" y="104"/>
                  </a:lnTo>
                  <a:lnTo>
                    <a:pt x="75" y="103"/>
                  </a:lnTo>
                  <a:lnTo>
                    <a:pt x="76" y="102"/>
                  </a:lnTo>
                  <a:lnTo>
                    <a:pt x="76" y="101"/>
                  </a:lnTo>
                  <a:lnTo>
                    <a:pt x="77" y="101"/>
                  </a:lnTo>
                  <a:lnTo>
                    <a:pt x="77" y="100"/>
                  </a:lnTo>
                  <a:lnTo>
                    <a:pt x="77" y="99"/>
                  </a:lnTo>
                  <a:lnTo>
                    <a:pt x="79" y="98"/>
                  </a:lnTo>
                  <a:lnTo>
                    <a:pt x="79" y="96"/>
                  </a:lnTo>
                  <a:lnTo>
                    <a:pt x="79" y="95"/>
                  </a:lnTo>
                  <a:lnTo>
                    <a:pt x="80" y="95"/>
                  </a:lnTo>
                  <a:lnTo>
                    <a:pt x="80" y="94"/>
                  </a:lnTo>
                  <a:lnTo>
                    <a:pt x="81" y="93"/>
                  </a:lnTo>
                  <a:lnTo>
                    <a:pt x="82" y="92"/>
                  </a:lnTo>
                  <a:lnTo>
                    <a:pt x="82" y="91"/>
                  </a:lnTo>
                  <a:lnTo>
                    <a:pt x="83" y="91"/>
                  </a:lnTo>
                  <a:lnTo>
                    <a:pt x="83" y="90"/>
                  </a:lnTo>
                  <a:lnTo>
                    <a:pt x="84" y="90"/>
                  </a:lnTo>
                  <a:lnTo>
                    <a:pt x="85" y="89"/>
                  </a:lnTo>
                  <a:lnTo>
                    <a:pt x="85" y="87"/>
                  </a:lnTo>
                  <a:lnTo>
                    <a:pt x="85" y="86"/>
                  </a:lnTo>
                  <a:lnTo>
                    <a:pt x="87" y="85"/>
                  </a:lnTo>
                  <a:lnTo>
                    <a:pt x="88" y="84"/>
                  </a:lnTo>
                  <a:lnTo>
                    <a:pt x="88" y="83"/>
                  </a:lnTo>
                  <a:lnTo>
                    <a:pt x="88" y="82"/>
                  </a:lnTo>
                  <a:lnTo>
                    <a:pt x="89" y="81"/>
                  </a:lnTo>
                  <a:lnTo>
                    <a:pt x="89" y="79"/>
                  </a:lnTo>
                  <a:lnTo>
                    <a:pt x="90" y="79"/>
                  </a:lnTo>
                  <a:lnTo>
                    <a:pt x="90" y="78"/>
                  </a:lnTo>
                  <a:lnTo>
                    <a:pt x="92" y="77"/>
                  </a:lnTo>
                  <a:lnTo>
                    <a:pt x="92" y="76"/>
                  </a:lnTo>
                  <a:lnTo>
                    <a:pt x="93" y="76"/>
                  </a:lnTo>
                  <a:lnTo>
                    <a:pt x="94" y="75"/>
                  </a:lnTo>
                  <a:lnTo>
                    <a:pt x="96" y="74"/>
                  </a:lnTo>
                  <a:lnTo>
                    <a:pt x="97" y="74"/>
                  </a:lnTo>
                  <a:lnTo>
                    <a:pt x="98" y="73"/>
                  </a:lnTo>
                  <a:lnTo>
                    <a:pt x="99" y="73"/>
                  </a:lnTo>
                  <a:lnTo>
                    <a:pt x="99" y="71"/>
                  </a:lnTo>
                  <a:lnTo>
                    <a:pt x="100" y="71"/>
                  </a:lnTo>
                  <a:lnTo>
                    <a:pt x="101" y="70"/>
                  </a:lnTo>
                  <a:lnTo>
                    <a:pt x="102" y="69"/>
                  </a:lnTo>
                  <a:lnTo>
                    <a:pt x="105" y="68"/>
                  </a:lnTo>
                  <a:lnTo>
                    <a:pt x="106" y="68"/>
                  </a:lnTo>
                  <a:lnTo>
                    <a:pt x="106" y="69"/>
                  </a:lnTo>
                  <a:lnTo>
                    <a:pt x="108" y="68"/>
                  </a:lnTo>
                  <a:lnTo>
                    <a:pt x="110" y="69"/>
                  </a:lnTo>
                  <a:lnTo>
                    <a:pt x="111" y="69"/>
                  </a:lnTo>
                  <a:lnTo>
                    <a:pt x="116" y="73"/>
                  </a:lnTo>
                  <a:lnTo>
                    <a:pt x="122" y="75"/>
                  </a:lnTo>
                  <a:lnTo>
                    <a:pt x="123" y="75"/>
                  </a:lnTo>
                  <a:lnTo>
                    <a:pt x="125" y="74"/>
                  </a:lnTo>
                  <a:lnTo>
                    <a:pt x="127" y="73"/>
                  </a:lnTo>
                  <a:lnTo>
                    <a:pt x="130" y="71"/>
                  </a:lnTo>
                  <a:lnTo>
                    <a:pt x="131" y="70"/>
                  </a:lnTo>
                  <a:lnTo>
                    <a:pt x="131" y="68"/>
                  </a:lnTo>
                  <a:lnTo>
                    <a:pt x="132" y="66"/>
                  </a:lnTo>
                  <a:lnTo>
                    <a:pt x="132" y="65"/>
                  </a:lnTo>
                  <a:lnTo>
                    <a:pt x="133" y="62"/>
                  </a:lnTo>
                  <a:lnTo>
                    <a:pt x="134" y="60"/>
                  </a:lnTo>
                  <a:lnTo>
                    <a:pt x="135" y="60"/>
                  </a:lnTo>
                  <a:lnTo>
                    <a:pt x="138" y="59"/>
                  </a:lnTo>
                  <a:lnTo>
                    <a:pt x="139" y="58"/>
                  </a:lnTo>
                  <a:lnTo>
                    <a:pt x="140" y="58"/>
                  </a:lnTo>
                  <a:lnTo>
                    <a:pt x="141" y="59"/>
                  </a:lnTo>
                  <a:lnTo>
                    <a:pt x="142" y="60"/>
                  </a:lnTo>
                  <a:lnTo>
                    <a:pt x="143" y="61"/>
                  </a:lnTo>
                  <a:lnTo>
                    <a:pt x="145" y="62"/>
                  </a:lnTo>
                  <a:lnTo>
                    <a:pt x="148" y="65"/>
                  </a:lnTo>
                  <a:lnTo>
                    <a:pt x="149" y="65"/>
                  </a:lnTo>
                  <a:lnTo>
                    <a:pt x="150" y="67"/>
                  </a:lnTo>
                  <a:lnTo>
                    <a:pt x="152" y="69"/>
                  </a:lnTo>
                  <a:lnTo>
                    <a:pt x="153" y="71"/>
                  </a:lnTo>
                  <a:lnTo>
                    <a:pt x="155" y="71"/>
                  </a:lnTo>
                  <a:lnTo>
                    <a:pt x="156" y="73"/>
                  </a:lnTo>
                  <a:lnTo>
                    <a:pt x="159" y="75"/>
                  </a:lnTo>
                  <a:lnTo>
                    <a:pt x="161" y="76"/>
                  </a:lnTo>
                  <a:lnTo>
                    <a:pt x="167" y="77"/>
                  </a:lnTo>
                  <a:lnTo>
                    <a:pt x="169" y="76"/>
                  </a:lnTo>
                  <a:lnTo>
                    <a:pt x="174" y="76"/>
                  </a:lnTo>
                  <a:lnTo>
                    <a:pt x="185" y="76"/>
                  </a:lnTo>
                  <a:lnTo>
                    <a:pt x="192" y="77"/>
                  </a:lnTo>
                  <a:lnTo>
                    <a:pt x="193" y="77"/>
                  </a:lnTo>
                  <a:lnTo>
                    <a:pt x="194" y="77"/>
                  </a:lnTo>
                  <a:lnTo>
                    <a:pt x="197" y="77"/>
                  </a:lnTo>
                  <a:lnTo>
                    <a:pt x="203" y="73"/>
                  </a:lnTo>
                  <a:lnTo>
                    <a:pt x="204" y="71"/>
                  </a:lnTo>
                  <a:lnTo>
                    <a:pt x="204" y="69"/>
                  </a:lnTo>
                  <a:lnTo>
                    <a:pt x="206" y="66"/>
                  </a:lnTo>
                  <a:lnTo>
                    <a:pt x="204" y="62"/>
                  </a:lnTo>
                  <a:lnTo>
                    <a:pt x="203" y="58"/>
                  </a:lnTo>
                  <a:lnTo>
                    <a:pt x="201" y="54"/>
                  </a:lnTo>
                  <a:lnTo>
                    <a:pt x="201" y="52"/>
                  </a:lnTo>
                  <a:lnTo>
                    <a:pt x="200" y="50"/>
                  </a:lnTo>
                  <a:lnTo>
                    <a:pt x="198" y="47"/>
                  </a:lnTo>
                  <a:lnTo>
                    <a:pt x="198" y="43"/>
                  </a:lnTo>
                  <a:lnTo>
                    <a:pt x="197" y="39"/>
                  </a:lnTo>
                  <a:lnTo>
                    <a:pt x="197" y="35"/>
                  </a:lnTo>
                  <a:lnTo>
                    <a:pt x="198" y="33"/>
                  </a:lnTo>
                  <a:lnTo>
                    <a:pt x="200" y="32"/>
                  </a:lnTo>
                  <a:lnTo>
                    <a:pt x="202" y="31"/>
                  </a:lnTo>
                  <a:lnTo>
                    <a:pt x="204" y="30"/>
                  </a:lnTo>
                  <a:lnTo>
                    <a:pt x="207" y="30"/>
                  </a:lnTo>
                  <a:lnTo>
                    <a:pt x="208" y="30"/>
                  </a:lnTo>
                  <a:lnTo>
                    <a:pt x="210" y="32"/>
                  </a:lnTo>
                  <a:lnTo>
                    <a:pt x="214" y="33"/>
                  </a:lnTo>
                  <a:lnTo>
                    <a:pt x="217" y="33"/>
                  </a:lnTo>
                  <a:lnTo>
                    <a:pt x="218" y="32"/>
                  </a:lnTo>
                  <a:lnTo>
                    <a:pt x="221" y="28"/>
                  </a:lnTo>
                  <a:lnTo>
                    <a:pt x="224" y="25"/>
                  </a:lnTo>
                  <a:lnTo>
                    <a:pt x="225" y="24"/>
                  </a:lnTo>
                  <a:lnTo>
                    <a:pt x="225" y="19"/>
                  </a:lnTo>
                  <a:lnTo>
                    <a:pt x="225" y="17"/>
                  </a:lnTo>
                  <a:lnTo>
                    <a:pt x="226" y="15"/>
                  </a:lnTo>
                  <a:lnTo>
                    <a:pt x="227" y="14"/>
                  </a:lnTo>
                  <a:lnTo>
                    <a:pt x="229" y="12"/>
                  </a:lnTo>
                  <a:lnTo>
                    <a:pt x="232" y="11"/>
                  </a:lnTo>
                  <a:lnTo>
                    <a:pt x="234" y="11"/>
                  </a:lnTo>
                  <a:lnTo>
                    <a:pt x="235" y="9"/>
                  </a:lnTo>
                  <a:lnTo>
                    <a:pt x="245" y="0"/>
                  </a:lnTo>
                  <a:lnTo>
                    <a:pt x="246" y="0"/>
                  </a:lnTo>
                  <a:lnTo>
                    <a:pt x="249" y="0"/>
                  </a:lnTo>
                  <a:lnTo>
                    <a:pt x="250" y="1"/>
                  </a:lnTo>
                  <a:lnTo>
                    <a:pt x="252" y="1"/>
                  </a:lnTo>
                  <a:lnTo>
                    <a:pt x="257" y="2"/>
                  </a:lnTo>
                  <a:lnTo>
                    <a:pt x="258" y="2"/>
                  </a:lnTo>
                  <a:lnTo>
                    <a:pt x="260" y="3"/>
                  </a:lnTo>
                  <a:lnTo>
                    <a:pt x="262" y="3"/>
                  </a:lnTo>
                  <a:lnTo>
                    <a:pt x="266" y="3"/>
                  </a:lnTo>
                  <a:lnTo>
                    <a:pt x="270" y="5"/>
                  </a:lnTo>
                  <a:lnTo>
                    <a:pt x="275" y="5"/>
                  </a:lnTo>
                  <a:lnTo>
                    <a:pt x="280" y="6"/>
                  </a:lnTo>
                  <a:lnTo>
                    <a:pt x="291" y="9"/>
                  </a:lnTo>
                  <a:lnTo>
                    <a:pt x="296" y="11"/>
                  </a:lnTo>
                  <a:lnTo>
                    <a:pt x="300" y="12"/>
                  </a:lnTo>
                  <a:lnTo>
                    <a:pt x="301" y="14"/>
                  </a:lnTo>
                  <a:lnTo>
                    <a:pt x="308" y="17"/>
                  </a:lnTo>
                  <a:lnTo>
                    <a:pt x="310" y="18"/>
                  </a:lnTo>
                  <a:lnTo>
                    <a:pt x="311" y="22"/>
                  </a:lnTo>
                  <a:lnTo>
                    <a:pt x="313" y="25"/>
                  </a:lnTo>
                  <a:lnTo>
                    <a:pt x="316" y="30"/>
                  </a:lnTo>
                  <a:lnTo>
                    <a:pt x="317" y="33"/>
                  </a:lnTo>
                  <a:lnTo>
                    <a:pt x="317" y="35"/>
                  </a:lnTo>
                  <a:lnTo>
                    <a:pt x="318" y="39"/>
                  </a:lnTo>
                  <a:lnTo>
                    <a:pt x="319" y="40"/>
                  </a:lnTo>
                  <a:lnTo>
                    <a:pt x="320" y="40"/>
                  </a:lnTo>
                  <a:lnTo>
                    <a:pt x="320" y="41"/>
                  </a:lnTo>
                  <a:lnTo>
                    <a:pt x="320" y="42"/>
                  </a:lnTo>
                  <a:lnTo>
                    <a:pt x="321" y="43"/>
                  </a:lnTo>
                  <a:lnTo>
                    <a:pt x="321" y="45"/>
                  </a:lnTo>
                  <a:lnTo>
                    <a:pt x="322" y="45"/>
                  </a:lnTo>
                  <a:lnTo>
                    <a:pt x="325" y="47"/>
                  </a:lnTo>
                  <a:lnTo>
                    <a:pt x="327" y="48"/>
                  </a:lnTo>
                  <a:lnTo>
                    <a:pt x="333" y="51"/>
                  </a:lnTo>
                  <a:lnTo>
                    <a:pt x="335" y="52"/>
                  </a:lnTo>
                  <a:lnTo>
                    <a:pt x="336" y="53"/>
                  </a:lnTo>
                  <a:lnTo>
                    <a:pt x="336" y="54"/>
                  </a:lnTo>
                  <a:lnTo>
                    <a:pt x="338" y="56"/>
                  </a:lnTo>
                  <a:lnTo>
                    <a:pt x="341" y="58"/>
                  </a:lnTo>
                  <a:lnTo>
                    <a:pt x="342" y="59"/>
                  </a:lnTo>
                  <a:lnTo>
                    <a:pt x="343" y="61"/>
                  </a:lnTo>
                  <a:lnTo>
                    <a:pt x="345" y="64"/>
                  </a:lnTo>
                  <a:lnTo>
                    <a:pt x="347" y="67"/>
                  </a:lnTo>
                  <a:lnTo>
                    <a:pt x="349" y="67"/>
                  </a:lnTo>
                  <a:lnTo>
                    <a:pt x="350" y="68"/>
                  </a:lnTo>
                  <a:lnTo>
                    <a:pt x="352" y="68"/>
                  </a:lnTo>
                  <a:lnTo>
                    <a:pt x="353" y="68"/>
                  </a:lnTo>
                  <a:lnTo>
                    <a:pt x="354" y="69"/>
                  </a:lnTo>
                  <a:lnTo>
                    <a:pt x="356" y="71"/>
                  </a:lnTo>
                  <a:lnTo>
                    <a:pt x="360" y="74"/>
                  </a:lnTo>
                  <a:lnTo>
                    <a:pt x="361" y="75"/>
                  </a:lnTo>
                  <a:lnTo>
                    <a:pt x="362" y="76"/>
                  </a:lnTo>
                  <a:lnTo>
                    <a:pt x="363" y="77"/>
                  </a:lnTo>
                  <a:lnTo>
                    <a:pt x="366" y="78"/>
                  </a:lnTo>
                  <a:lnTo>
                    <a:pt x="368" y="78"/>
                  </a:lnTo>
                  <a:lnTo>
                    <a:pt x="369" y="79"/>
                  </a:lnTo>
                  <a:lnTo>
                    <a:pt x="370" y="81"/>
                  </a:lnTo>
                  <a:lnTo>
                    <a:pt x="372" y="83"/>
                  </a:lnTo>
                  <a:lnTo>
                    <a:pt x="375" y="85"/>
                  </a:lnTo>
                  <a:lnTo>
                    <a:pt x="377" y="86"/>
                  </a:lnTo>
                  <a:lnTo>
                    <a:pt x="380" y="87"/>
                  </a:lnTo>
                  <a:lnTo>
                    <a:pt x="383" y="89"/>
                  </a:lnTo>
                  <a:lnTo>
                    <a:pt x="384" y="90"/>
                  </a:lnTo>
                  <a:lnTo>
                    <a:pt x="385" y="91"/>
                  </a:lnTo>
                  <a:lnTo>
                    <a:pt x="386" y="91"/>
                  </a:lnTo>
                  <a:lnTo>
                    <a:pt x="387" y="91"/>
                  </a:lnTo>
                  <a:lnTo>
                    <a:pt x="393" y="93"/>
                  </a:lnTo>
                  <a:lnTo>
                    <a:pt x="395" y="93"/>
                  </a:lnTo>
                  <a:lnTo>
                    <a:pt x="396" y="93"/>
                  </a:lnTo>
                  <a:lnTo>
                    <a:pt x="398" y="93"/>
                  </a:lnTo>
                  <a:lnTo>
                    <a:pt x="402" y="93"/>
                  </a:lnTo>
                  <a:lnTo>
                    <a:pt x="405" y="94"/>
                  </a:lnTo>
                  <a:lnTo>
                    <a:pt x="406" y="94"/>
                  </a:lnTo>
                  <a:lnTo>
                    <a:pt x="413" y="94"/>
                  </a:lnTo>
                  <a:lnTo>
                    <a:pt x="418" y="94"/>
                  </a:lnTo>
                  <a:lnTo>
                    <a:pt x="419" y="94"/>
                  </a:lnTo>
                  <a:lnTo>
                    <a:pt x="421" y="93"/>
                  </a:lnTo>
                  <a:lnTo>
                    <a:pt x="427" y="92"/>
                  </a:lnTo>
                  <a:lnTo>
                    <a:pt x="431" y="90"/>
                  </a:lnTo>
                  <a:lnTo>
                    <a:pt x="434" y="90"/>
                  </a:lnTo>
                  <a:lnTo>
                    <a:pt x="437" y="89"/>
                  </a:lnTo>
                  <a:lnTo>
                    <a:pt x="438" y="89"/>
                  </a:lnTo>
                  <a:lnTo>
                    <a:pt x="443" y="90"/>
                  </a:lnTo>
                  <a:lnTo>
                    <a:pt x="445" y="91"/>
                  </a:lnTo>
                  <a:lnTo>
                    <a:pt x="448" y="94"/>
                  </a:lnTo>
                  <a:lnTo>
                    <a:pt x="449" y="98"/>
                  </a:lnTo>
                  <a:lnTo>
                    <a:pt x="451" y="98"/>
                  </a:lnTo>
                  <a:lnTo>
                    <a:pt x="452" y="99"/>
                  </a:lnTo>
                  <a:lnTo>
                    <a:pt x="457" y="102"/>
                  </a:lnTo>
                  <a:lnTo>
                    <a:pt x="462" y="104"/>
                  </a:lnTo>
                  <a:lnTo>
                    <a:pt x="464" y="106"/>
                  </a:lnTo>
                  <a:lnTo>
                    <a:pt x="465" y="107"/>
                  </a:lnTo>
                  <a:lnTo>
                    <a:pt x="471" y="109"/>
                  </a:lnTo>
                  <a:lnTo>
                    <a:pt x="474" y="109"/>
                  </a:lnTo>
                  <a:lnTo>
                    <a:pt x="477" y="110"/>
                  </a:lnTo>
                  <a:lnTo>
                    <a:pt x="478" y="111"/>
                  </a:lnTo>
                  <a:lnTo>
                    <a:pt x="480" y="111"/>
                  </a:lnTo>
                  <a:lnTo>
                    <a:pt x="485" y="113"/>
                  </a:lnTo>
                  <a:lnTo>
                    <a:pt x="490" y="116"/>
                  </a:lnTo>
                  <a:lnTo>
                    <a:pt x="493" y="117"/>
                  </a:lnTo>
                  <a:lnTo>
                    <a:pt x="496" y="118"/>
                  </a:lnTo>
                  <a:lnTo>
                    <a:pt x="497" y="116"/>
                  </a:lnTo>
                  <a:lnTo>
                    <a:pt x="499" y="115"/>
                  </a:lnTo>
                  <a:lnTo>
                    <a:pt x="503" y="112"/>
                  </a:lnTo>
                  <a:lnTo>
                    <a:pt x="504" y="113"/>
                  </a:lnTo>
                  <a:lnTo>
                    <a:pt x="505" y="115"/>
                  </a:lnTo>
                  <a:lnTo>
                    <a:pt x="507" y="117"/>
                  </a:lnTo>
                  <a:lnTo>
                    <a:pt x="508" y="118"/>
                  </a:lnTo>
                  <a:lnTo>
                    <a:pt x="510" y="118"/>
                  </a:lnTo>
                  <a:lnTo>
                    <a:pt x="513" y="119"/>
                  </a:lnTo>
                  <a:lnTo>
                    <a:pt x="518" y="119"/>
                  </a:lnTo>
                  <a:lnTo>
                    <a:pt x="519" y="119"/>
                  </a:lnTo>
                  <a:lnTo>
                    <a:pt x="520" y="120"/>
                  </a:lnTo>
                  <a:lnTo>
                    <a:pt x="520" y="121"/>
                  </a:lnTo>
                  <a:lnTo>
                    <a:pt x="523" y="127"/>
                  </a:lnTo>
                  <a:lnTo>
                    <a:pt x="523" y="128"/>
                  </a:lnTo>
                  <a:lnTo>
                    <a:pt x="523" y="130"/>
                  </a:lnTo>
                  <a:lnTo>
                    <a:pt x="524" y="130"/>
                  </a:lnTo>
                  <a:lnTo>
                    <a:pt x="524" y="132"/>
                  </a:lnTo>
                  <a:lnTo>
                    <a:pt x="524" y="133"/>
                  </a:lnTo>
                  <a:lnTo>
                    <a:pt x="524" y="134"/>
                  </a:lnTo>
                  <a:lnTo>
                    <a:pt x="524" y="136"/>
                  </a:lnTo>
                  <a:lnTo>
                    <a:pt x="524" y="140"/>
                  </a:lnTo>
                  <a:lnTo>
                    <a:pt x="520" y="149"/>
                  </a:lnTo>
                  <a:lnTo>
                    <a:pt x="518" y="153"/>
                  </a:lnTo>
                  <a:lnTo>
                    <a:pt x="516" y="154"/>
                  </a:lnTo>
                  <a:lnTo>
                    <a:pt x="516" y="157"/>
                  </a:lnTo>
                  <a:lnTo>
                    <a:pt x="518" y="159"/>
                  </a:lnTo>
                  <a:lnTo>
                    <a:pt x="519" y="160"/>
                  </a:lnTo>
                  <a:lnTo>
                    <a:pt x="520" y="162"/>
                  </a:lnTo>
                  <a:lnTo>
                    <a:pt x="522" y="166"/>
                  </a:lnTo>
                  <a:lnTo>
                    <a:pt x="524" y="167"/>
                  </a:lnTo>
                  <a:lnTo>
                    <a:pt x="528" y="169"/>
                  </a:lnTo>
                  <a:lnTo>
                    <a:pt x="532" y="170"/>
                  </a:lnTo>
                  <a:lnTo>
                    <a:pt x="537" y="172"/>
                  </a:lnTo>
                  <a:lnTo>
                    <a:pt x="539" y="174"/>
                  </a:lnTo>
                  <a:lnTo>
                    <a:pt x="540" y="174"/>
                  </a:lnTo>
                  <a:lnTo>
                    <a:pt x="541" y="174"/>
                  </a:lnTo>
                  <a:lnTo>
                    <a:pt x="542" y="174"/>
                  </a:lnTo>
                  <a:lnTo>
                    <a:pt x="544" y="172"/>
                  </a:lnTo>
                  <a:lnTo>
                    <a:pt x="545" y="171"/>
                  </a:lnTo>
                  <a:lnTo>
                    <a:pt x="549" y="169"/>
                  </a:lnTo>
                  <a:lnTo>
                    <a:pt x="553" y="168"/>
                  </a:lnTo>
                  <a:lnTo>
                    <a:pt x="558" y="167"/>
                  </a:lnTo>
                  <a:lnTo>
                    <a:pt x="561" y="166"/>
                  </a:lnTo>
                  <a:lnTo>
                    <a:pt x="565" y="165"/>
                  </a:lnTo>
                  <a:lnTo>
                    <a:pt x="571" y="163"/>
                  </a:lnTo>
                  <a:lnTo>
                    <a:pt x="572" y="163"/>
                  </a:lnTo>
                  <a:lnTo>
                    <a:pt x="579" y="162"/>
                  </a:lnTo>
                  <a:lnTo>
                    <a:pt x="588" y="161"/>
                  </a:lnTo>
                  <a:lnTo>
                    <a:pt x="589" y="161"/>
                  </a:lnTo>
                  <a:lnTo>
                    <a:pt x="591" y="161"/>
                  </a:lnTo>
                  <a:lnTo>
                    <a:pt x="599" y="161"/>
                  </a:lnTo>
                  <a:lnTo>
                    <a:pt x="607" y="162"/>
                  </a:lnTo>
                  <a:lnTo>
                    <a:pt x="612" y="163"/>
                  </a:lnTo>
                  <a:lnTo>
                    <a:pt x="616" y="165"/>
                  </a:lnTo>
                  <a:lnTo>
                    <a:pt x="617" y="165"/>
                  </a:lnTo>
                  <a:lnTo>
                    <a:pt x="622" y="166"/>
                  </a:lnTo>
                  <a:lnTo>
                    <a:pt x="623" y="167"/>
                  </a:lnTo>
                  <a:lnTo>
                    <a:pt x="628" y="168"/>
                  </a:lnTo>
                  <a:lnTo>
                    <a:pt x="629" y="169"/>
                  </a:lnTo>
                  <a:lnTo>
                    <a:pt x="633" y="172"/>
                  </a:lnTo>
                  <a:lnTo>
                    <a:pt x="634" y="177"/>
                  </a:lnTo>
                  <a:lnTo>
                    <a:pt x="634" y="184"/>
                  </a:lnTo>
                  <a:lnTo>
                    <a:pt x="635" y="191"/>
                  </a:lnTo>
                  <a:lnTo>
                    <a:pt x="635" y="192"/>
                  </a:lnTo>
                  <a:lnTo>
                    <a:pt x="635" y="193"/>
                  </a:lnTo>
                  <a:lnTo>
                    <a:pt x="635" y="196"/>
                  </a:lnTo>
                  <a:lnTo>
                    <a:pt x="634" y="197"/>
                  </a:lnTo>
                  <a:lnTo>
                    <a:pt x="637" y="200"/>
                  </a:lnTo>
                  <a:lnTo>
                    <a:pt x="637" y="202"/>
                  </a:lnTo>
                  <a:lnTo>
                    <a:pt x="637" y="204"/>
                  </a:lnTo>
                  <a:lnTo>
                    <a:pt x="637" y="206"/>
                  </a:lnTo>
                  <a:lnTo>
                    <a:pt x="637" y="209"/>
                  </a:lnTo>
                  <a:lnTo>
                    <a:pt x="637" y="211"/>
                  </a:lnTo>
                  <a:lnTo>
                    <a:pt x="637" y="213"/>
                  </a:lnTo>
                  <a:lnTo>
                    <a:pt x="638" y="216"/>
                  </a:lnTo>
                  <a:lnTo>
                    <a:pt x="639" y="219"/>
                  </a:lnTo>
                  <a:lnTo>
                    <a:pt x="641" y="222"/>
                  </a:lnTo>
                  <a:lnTo>
                    <a:pt x="641" y="224"/>
                  </a:lnTo>
                  <a:lnTo>
                    <a:pt x="640" y="224"/>
                  </a:lnTo>
                  <a:lnTo>
                    <a:pt x="639" y="224"/>
                  </a:lnTo>
                  <a:lnTo>
                    <a:pt x="639" y="222"/>
                  </a:lnTo>
                  <a:lnTo>
                    <a:pt x="638" y="222"/>
                  </a:lnTo>
                  <a:lnTo>
                    <a:pt x="637" y="222"/>
                  </a:lnTo>
                  <a:lnTo>
                    <a:pt x="635" y="221"/>
                  </a:lnTo>
                  <a:lnTo>
                    <a:pt x="634" y="221"/>
                  </a:lnTo>
                  <a:lnTo>
                    <a:pt x="634" y="222"/>
                  </a:lnTo>
                  <a:lnTo>
                    <a:pt x="633" y="222"/>
                  </a:lnTo>
                  <a:lnTo>
                    <a:pt x="633" y="221"/>
                  </a:lnTo>
                  <a:lnTo>
                    <a:pt x="633" y="220"/>
                  </a:lnTo>
                  <a:lnTo>
                    <a:pt x="634" y="220"/>
                  </a:lnTo>
                  <a:lnTo>
                    <a:pt x="634" y="219"/>
                  </a:lnTo>
                  <a:lnTo>
                    <a:pt x="634" y="218"/>
                  </a:lnTo>
                  <a:lnTo>
                    <a:pt x="634" y="217"/>
                  </a:lnTo>
                  <a:lnTo>
                    <a:pt x="633" y="217"/>
                  </a:lnTo>
                  <a:lnTo>
                    <a:pt x="633" y="216"/>
                  </a:lnTo>
                  <a:lnTo>
                    <a:pt x="633" y="214"/>
                  </a:lnTo>
                  <a:lnTo>
                    <a:pt x="632" y="214"/>
                  </a:lnTo>
                  <a:lnTo>
                    <a:pt x="631" y="214"/>
                  </a:lnTo>
                  <a:lnTo>
                    <a:pt x="631" y="216"/>
                  </a:lnTo>
                  <a:lnTo>
                    <a:pt x="630" y="216"/>
                  </a:lnTo>
                  <a:lnTo>
                    <a:pt x="630" y="217"/>
                  </a:lnTo>
                  <a:lnTo>
                    <a:pt x="629" y="217"/>
                  </a:lnTo>
                  <a:lnTo>
                    <a:pt x="629" y="218"/>
                  </a:lnTo>
                  <a:lnTo>
                    <a:pt x="628" y="218"/>
                  </a:lnTo>
                  <a:lnTo>
                    <a:pt x="626" y="219"/>
                  </a:lnTo>
                  <a:lnTo>
                    <a:pt x="625" y="219"/>
                  </a:lnTo>
                  <a:lnTo>
                    <a:pt x="625" y="220"/>
                  </a:lnTo>
                  <a:lnTo>
                    <a:pt x="625" y="221"/>
                  </a:lnTo>
                  <a:lnTo>
                    <a:pt x="624" y="221"/>
                  </a:lnTo>
                  <a:lnTo>
                    <a:pt x="624" y="222"/>
                  </a:lnTo>
                  <a:lnTo>
                    <a:pt x="623" y="222"/>
                  </a:lnTo>
                  <a:lnTo>
                    <a:pt x="623" y="224"/>
                  </a:lnTo>
                  <a:lnTo>
                    <a:pt x="622" y="224"/>
                  </a:lnTo>
                  <a:lnTo>
                    <a:pt x="622" y="225"/>
                  </a:lnTo>
                  <a:lnTo>
                    <a:pt x="621" y="226"/>
                  </a:lnTo>
                  <a:lnTo>
                    <a:pt x="621" y="227"/>
                  </a:lnTo>
                  <a:lnTo>
                    <a:pt x="621" y="228"/>
                  </a:lnTo>
                  <a:lnTo>
                    <a:pt x="621" y="229"/>
                  </a:lnTo>
                  <a:lnTo>
                    <a:pt x="622" y="229"/>
                  </a:lnTo>
                  <a:lnTo>
                    <a:pt x="622" y="230"/>
                  </a:lnTo>
                  <a:lnTo>
                    <a:pt x="621" y="230"/>
                  </a:lnTo>
                  <a:lnTo>
                    <a:pt x="617" y="231"/>
                  </a:lnTo>
                  <a:lnTo>
                    <a:pt x="616" y="231"/>
                  </a:lnTo>
                  <a:lnTo>
                    <a:pt x="605" y="239"/>
                  </a:lnTo>
                  <a:lnTo>
                    <a:pt x="605" y="241"/>
                  </a:lnTo>
                  <a:lnTo>
                    <a:pt x="605" y="242"/>
                  </a:lnTo>
                  <a:lnTo>
                    <a:pt x="605" y="243"/>
                  </a:lnTo>
                  <a:lnTo>
                    <a:pt x="605" y="244"/>
                  </a:lnTo>
                  <a:lnTo>
                    <a:pt x="604" y="244"/>
                  </a:lnTo>
                  <a:lnTo>
                    <a:pt x="604" y="245"/>
                  </a:lnTo>
                  <a:lnTo>
                    <a:pt x="603" y="245"/>
                  </a:lnTo>
                  <a:lnTo>
                    <a:pt x="603" y="246"/>
                  </a:lnTo>
                  <a:lnTo>
                    <a:pt x="601" y="246"/>
                  </a:lnTo>
                  <a:lnTo>
                    <a:pt x="601" y="247"/>
                  </a:lnTo>
                  <a:lnTo>
                    <a:pt x="600" y="247"/>
                  </a:lnTo>
                  <a:lnTo>
                    <a:pt x="599" y="248"/>
                  </a:lnTo>
                  <a:lnTo>
                    <a:pt x="598" y="248"/>
                  </a:lnTo>
                  <a:lnTo>
                    <a:pt x="598" y="250"/>
                  </a:lnTo>
                  <a:lnTo>
                    <a:pt x="598" y="251"/>
                  </a:lnTo>
                  <a:lnTo>
                    <a:pt x="597" y="251"/>
                  </a:lnTo>
                  <a:lnTo>
                    <a:pt x="596" y="252"/>
                  </a:lnTo>
                  <a:lnTo>
                    <a:pt x="596" y="253"/>
                  </a:lnTo>
                  <a:lnTo>
                    <a:pt x="595" y="253"/>
                  </a:lnTo>
                  <a:lnTo>
                    <a:pt x="595" y="254"/>
                  </a:lnTo>
                  <a:lnTo>
                    <a:pt x="596" y="255"/>
                  </a:lnTo>
                  <a:lnTo>
                    <a:pt x="596" y="256"/>
                  </a:lnTo>
                  <a:lnTo>
                    <a:pt x="595" y="256"/>
                  </a:lnTo>
                  <a:lnTo>
                    <a:pt x="595" y="258"/>
                  </a:lnTo>
                  <a:lnTo>
                    <a:pt x="594" y="258"/>
                  </a:lnTo>
                  <a:lnTo>
                    <a:pt x="594" y="259"/>
                  </a:lnTo>
                  <a:lnTo>
                    <a:pt x="592" y="259"/>
                  </a:lnTo>
                  <a:lnTo>
                    <a:pt x="592" y="260"/>
                  </a:lnTo>
                  <a:lnTo>
                    <a:pt x="591" y="260"/>
                  </a:lnTo>
                  <a:lnTo>
                    <a:pt x="591" y="261"/>
                  </a:lnTo>
                  <a:lnTo>
                    <a:pt x="590" y="261"/>
                  </a:lnTo>
                  <a:lnTo>
                    <a:pt x="590" y="262"/>
                  </a:lnTo>
                  <a:lnTo>
                    <a:pt x="589" y="262"/>
                  </a:lnTo>
                  <a:lnTo>
                    <a:pt x="589" y="263"/>
                  </a:lnTo>
                  <a:lnTo>
                    <a:pt x="588" y="263"/>
                  </a:lnTo>
                  <a:lnTo>
                    <a:pt x="588" y="264"/>
                  </a:lnTo>
                  <a:lnTo>
                    <a:pt x="587" y="264"/>
                  </a:lnTo>
                  <a:lnTo>
                    <a:pt x="586" y="264"/>
                  </a:lnTo>
                  <a:lnTo>
                    <a:pt x="584" y="264"/>
                  </a:lnTo>
                  <a:lnTo>
                    <a:pt x="584" y="263"/>
                  </a:lnTo>
                  <a:lnTo>
                    <a:pt x="583" y="263"/>
                  </a:lnTo>
                  <a:lnTo>
                    <a:pt x="582" y="263"/>
                  </a:lnTo>
                  <a:lnTo>
                    <a:pt x="581" y="263"/>
                  </a:lnTo>
                  <a:lnTo>
                    <a:pt x="580" y="263"/>
                  </a:lnTo>
                  <a:lnTo>
                    <a:pt x="579" y="263"/>
                  </a:lnTo>
                  <a:lnTo>
                    <a:pt x="578" y="263"/>
                  </a:lnTo>
                  <a:lnTo>
                    <a:pt x="578" y="264"/>
                  </a:lnTo>
                  <a:lnTo>
                    <a:pt x="577" y="264"/>
                  </a:lnTo>
                  <a:lnTo>
                    <a:pt x="575" y="264"/>
                  </a:lnTo>
                  <a:lnTo>
                    <a:pt x="574" y="264"/>
                  </a:lnTo>
                  <a:lnTo>
                    <a:pt x="574" y="265"/>
                  </a:lnTo>
                  <a:lnTo>
                    <a:pt x="573" y="265"/>
                  </a:lnTo>
                  <a:lnTo>
                    <a:pt x="573" y="267"/>
                  </a:lnTo>
                  <a:lnTo>
                    <a:pt x="573" y="268"/>
                  </a:lnTo>
                  <a:lnTo>
                    <a:pt x="573" y="269"/>
                  </a:lnTo>
                  <a:lnTo>
                    <a:pt x="572" y="269"/>
                  </a:lnTo>
                  <a:lnTo>
                    <a:pt x="571" y="269"/>
                  </a:lnTo>
                  <a:lnTo>
                    <a:pt x="571" y="268"/>
                  </a:lnTo>
                  <a:lnTo>
                    <a:pt x="570" y="268"/>
                  </a:lnTo>
                  <a:lnTo>
                    <a:pt x="569" y="268"/>
                  </a:lnTo>
                  <a:lnTo>
                    <a:pt x="567" y="267"/>
                  </a:lnTo>
                  <a:lnTo>
                    <a:pt x="566" y="267"/>
                  </a:lnTo>
                  <a:lnTo>
                    <a:pt x="565" y="267"/>
                  </a:lnTo>
                  <a:lnTo>
                    <a:pt x="565" y="265"/>
                  </a:lnTo>
                  <a:lnTo>
                    <a:pt x="564" y="265"/>
                  </a:lnTo>
                  <a:lnTo>
                    <a:pt x="563" y="265"/>
                  </a:lnTo>
                  <a:lnTo>
                    <a:pt x="563" y="264"/>
                  </a:lnTo>
                  <a:lnTo>
                    <a:pt x="562" y="264"/>
                  </a:lnTo>
                  <a:lnTo>
                    <a:pt x="561" y="264"/>
                  </a:lnTo>
                  <a:lnTo>
                    <a:pt x="561" y="263"/>
                  </a:lnTo>
                  <a:lnTo>
                    <a:pt x="559" y="263"/>
                  </a:lnTo>
                  <a:lnTo>
                    <a:pt x="558" y="263"/>
                  </a:lnTo>
                  <a:lnTo>
                    <a:pt x="558" y="262"/>
                  </a:lnTo>
                  <a:lnTo>
                    <a:pt x="557" y="262"/>
                  </a:lnTo>
                  <a:lnTo>
                    <a:pt x="556" y="262"/>
                  </a:lnTo>
                  <a:lnTo>
                    <a:pt x="555" y="262"/>
                  </a:lnTo>
                  <a:lnTo>
                    <a:pt x="555" y="263"/>
                  </a:lnTo>
                  <a:lnTo>
                    <a:pt x="554" y="263"/>
                  </a:lnTo>
                  <a:lnTo>
                    <a:pt x="554" y="264"/>
                  </a:lnTo>
                  <a:lnTo>
                    <a:pt x="553" y="264"/>
                  </a:lnTo>
                  <a:lnTo>
                    <a:pt x="552" y="264"/>
                  </a:lnTo>
                  <a:lnTo>
                    <a:pt x="552" y="265"/>
                  </a:lnTo>
                  <a:lnTo>
                    <a:pt x="550" y="264"/>
                  </a:lnTo>
                  <a:lnTo>
                    <a:pt x="550" y="265"/>
                  </a:lnTo>
                  <a:lnTo>
                    <a:pt x="549" y="265"/>
                  </a:lnTo>
                  <a:lnTo>
                    <a:pt x="549" y="267"/>
                  </a:lnTo>
                  <a:lnTo>
                    <a:pt x="548" y="267"/>
                  </a:lnTo>
                  <a:lnTo>
                    <a:pt x="547" y="267"/>
                  </a:lnTo>
                  <a:lnTo>
                    <a:pt x="546" y="267"/>
                  </a:lnTo>
                  <a:lnTo>
                    <a:pt x="545" y="267"/>
                  </a:lnTo>
                  <a:lnTo>
                    <a:pt x="544" y="267"/>
                  </a:lnTo>
                  <a:lnTo>
                    <a:pt x="542" y="267"/>
                  </a:lnTo>
                  <a:lnTo>
                    <a:pt x="542" y="268"/>
                  </a:lnTo>
                  <a:lnTo>
                    <a:pt x="541" y="268"/>
                  </a:lnTo>
                  <a:lnTo>
                    <a:pt x="540" y="268"/>
                  </a:lnTo>
                  <a:lnTo>
                    <a:pt x="540" y="267"/>
                  </a:lnTo>
                  <a:lnTo>
                    <a:pt x="539" y="267"/>
                  </a:lnTo>
                  <a:lnTo>
                    <a:pt x="538" y="265"/>
                  </a:lnTo>
                  <a:lnTo>
                    <a:pt x="538" y="264"/>
                  </a:lnTo>
                  <a:lnTo>
                    <a:pt x="536" y="264"/>
                  </a:lnTo>
                  <a:lnTo>
                    <a:pt x="536" y="265"/>
                  </a:lnTo>
                  <a:lnTo>
                    <a:pt x="535" y="265"/>
                  </a:lnTo>
                  <a:lnTo>
                    <a:pt x="533" y="265"/>
                  </a:lnTo>
                  <a:lnTo>
                    <a:pt x="532" y="265"/>
                  </a:lnTo>
                  <a:lnTo>
                    <a:pt x="531" y="265"/>
                  </a:lnTo>
                  <a:lnTo>
                    <a:pt x="531" y="267"/>
                  </a:lnTo>
                  <a:lnTo>
                    <a:pt x="530" y="267"/>
                  </a:lnTo>
                  <a:lnTo>
                    <a:pt x="530" y="265"/>
                  </a:lnTo>
                  <a:lnTo>
                    <a:pt x="529" y="265"/>
                  </a:lnTo>
                  <a:lnTo>
                    <a:pt x="528" y="265"/>
                  </a:lnTo>
                  <a:lnTo>
                    <a:pt x="528" y="264"/>
                  </a:lnTo>
                  <a:lnTo>
                    <a:pt x="528" y="265"/>
                  </a:lnTo>
                  <a:lnTo>
                    <a:pt x="529" y="265"/>
                  </a:lnTo>
                  <a:lnTo>
                    <a:pt x="529" y="267"/>
                  </a:lnTo>
                  <a:lnTo>
                    <a:pt x="528" y="267"/>
                  </a:lnTo>
                  <a:lnTo>
                    <a:pt x="527" y="267"/>
                  </a:lnTo>
                  <a:lnTo>
                    <a:pt x="525" y="267"/>
                  </a:lnTo>
                  <a:lnTo>
                    <a:pt x="524" y="267"/>
                  </a:lnTo>
                  <a:lnTo>
                    <a:pt x="524" y="265"/>
                  </a:lnTo>
                  <a:lnTo>
                    <a:pt x="524" y="264"/>
                  </a:lnTo>
                  <a:lnTo>
                    <a:pt x="524" y="263"/>
                  </a:lnTo>
                  <a:lnTo>
                    <a:pt x="524" y="262"/>
                  </a:lnTo>
                  <a:lnTo>
                    <a:pt x="523" y="262"/>
                  </a:lnTo>
                  <a:lnTo>
                    <a:pt x="523" y="263"/>
                  </a:lnTo>
                  <a:lnTo>
                    <a:pt x="523" y="264"/>
                  </a:lnTo>
                  <a:lnTo>
                    <a:pt x="523" y="263"/>
                  </a:lnTo>
                  <a:lnTo>
                    <a:pt x="522" y="263"/>
                  </a:lnTo>
                  <a:lnTo>
                    <a:pt x="521" y="263"/>
                  </a:lnTo>
                  <a:lnTo>
                    <a:pt x="521" y="264"/>
                  </a:lnTo>
                  <a:lnTo>
                    <a:pt x="522" y="264"/>
                  </a:lnTo>
                  <a:lnTo>
                    <a:pt x="523" y="264"/>
                  </a:lnTo>
                  <a:lnTo>
                    <a:pt x="523" y="265"/>
                  </a:lnTo>
                  <a:lnTo>
                    <a:pt x="522" y="267"/>
                  </a:lnTo>
                  <a:lnTo>
                    <a:pt x="521" y="267"/>
                  </a:lnTo>
                  <a:lnTo>
                    <a:pt x="520" y="267"/>
                  </a:lnTo>
                  <a:lnTo>
                    <a:pt x="519" y="267"/>
                  </a:lnTo>
                  <a:lnTo>
                    <a:pt x="518" y="267"/>
                  </a:lnTo>
                  <a:lnTo>
                    <a:pt x="518" y="268"/>
                  </a:lnTo>
                  <a:lnTo>
                    <a:pt x="516" y="268"/>
                  </a:lnTo>
                  <a:lnTo>
                    <a:pt x="516" y="269"/>
                  </a:lnTo>
                  <a:lnTo>
                    <a:pt x="515" y="269"/>
                  </a:lnTo>
                  <a:lnTo>
                    <a:pt x="515" y="268"/>
                  </a:lnTo>
                  <a:lnTo>
                    <a:pt x="514" y="268"/>
                  </a:lnTo>
                  <a:lnTo>
                    <a:pt x="513" y="268"/>
                  </a:lnTo>
                  <a:lnTo>
                    <a:pt x="512" y="267"/>
                  </a:lnTo>
                  <a:lnTo>
                    <a:pt x="511" y="267"/>
                  </a:lnTo>
                  <a:lnTo>
                    <a:pt x="511" y="265"/>
                  </a:lnTo>
                  <a:lnTo>
                    <a:pt x="510" y="265"/>
                  </a:lnTo>
                  <a:lnTo>
                    <a:pt x="508" y="265"/>
                  </a:lnTo>
                  <a:lnTo>
                    <a:pt x="507" y="265"/>
                  </a:lnTo>
                  <a:lnTo>
                    <a:pt x="507" y="264"/>
                  </a:lnTo>
                  <a:lnTo>
                    <a:pt x="507" y="263"/>
                  </a:lnTo>
                  <a:lnTo>
                    <a:pt x="506" y="263"/>
                  </a:lnTo>
                  <a:lnTo>
                    <a:pt x="506" y="262"/>
                  </a:lnTo>
                  <a:lnTo>
                    <a:pt x="506" y="261"/>
                  </a:lnTo>
                  <a:lnTo>
                    <a:pt x="506" y="260"/>
                  </a:lnTo>
                  <a:lnTo>
                    <a:pt x="505" y="260"/>
                  </a:lnTo>
                  <a:lnTo>
                    <a:pt x="505" y="259"/>
                  </a:lnTo>
                  <a:lnTo>
                    <a:pt x="504" y="259"/>
                  </a:lnTo>
                  <a:lnTo>
                    <a:pt x="504" y="258"/>
                  </a:lnTo>
                  <a:lnTo>
                    <a:pt x="503" y="258"/>
                  </a:lnTo>
                  <a:lnTo>
                    <a:pt x="502" y="258"/>
                  </a:lnTo>
                  <a:lnTo>
                    <a:pt x="502" y="256"/>
                  </a:lnTo>
                  <a:lnTo>
                    <a:pt x="501" y="256"/>
                  </a:lnTo>
                  <a:lnTo>
                    <a:pt x="499" y="255"/>
                  </a:lnTo>
                  <a:lnTo>
                    <a:pt x="499" y="254"/>
                  </a:lnTo>
                  <a:lnTo>
                    <a:pt x="498" y="254"/>
                  </a:lnTo>
                  <a:lnTo>
                    <a:pt x="498" y="253"/>
                  </a:lnTo>
                  <a:lnTo>
                    <a:pt x="497" y="253"/>
                  </a:lnTo>
                  <a:lnTo>
                    <a:pt x="497" y="252"/>
                  </a:lnTo>
                  <a:lnTo>
                    <a:pt x="496" y="252"/>
                  </a:lnTo>
                  <a:lnTo>
                    <a:pt x="496" y="251"/>
                  </a:lnTo>
                  <a:lnTo>
                    <a:pt x="495" y="251"/>
                  </a:lnTo>
                  <a:lnTo>
                    <a:pt x="494" y="251"/>
                  </a:lnTo>
                  <a:lnTo>
                    <a:pt x="494" y="250"/>
                  </a:lnTo>
                  <a:lnTo>
                    <a:pt x="493" y="250"/>
                  </a:lnTo>
                  <a:lnTo>
                    <a:pt x="493" y="251"/>
                  </a:lnTo>
                  <a:lnTo>
                    <a:pt x="493" y="250"/>
                  </a:lnTo>
                  <a:lnTo>
                    <a:pt x="491" y="250"/>
                  </a:lnTo>
                  <a:lnTo>
                    <a:pt x="490" y="248"/>
                  </a:lnTo>
                  <a:lnTo>
                    <a:pt x="490" y="250"/>
                  </a:lnTo>
                  <a:lnTo>
                    <a:pt x="489" y="250"/>
                  </a:lnTo>
                  <a:lnTo>
                    <a:pt x="488" y="250"/>
                  </a:lnTo>
                  <a:lnTo>
                    <a:pt x="488" y="251"/>
                  </a:lnTo>
                  <a:lnTo>
                    <a:pt x="488" y="252"/>
                  </a:lnTo>
                  <a:lnTo>
                    <a:pt x="487" y="252"/>
                  </a:lnTo>
                  <a:lnTo>
                    <a:pt x="486" y="252"/>
                  </a:lnTo>
                  <a:lnTo>
                    <a:pt x="485" y="252"/>
                  </a:lnTo>
                  <a:lnTo>
                    <a:pt x="484" y="252"/>
                  </a:lnTo>
                  <a:lnTo>
                    <a:pt x="482" y="252"/>
                  </a:lnTo>
                  <a:lnTo>
                    <a:pt x="482" y="251"/>
                  </a:lnTo>
                  <a:lnTo>
                    <a:pt x="481" y="251"/>
                  </a:lnTo>
                  <a:lnTo>
                    <a:pt x="480" y="251"/>
                  </a:lnTo>
                  <a:lnTo>
                    <a:pt x="479" y="251"/>
                  </a:lnTo>
                  <a:lnTo>
                    <a:pt x="478" y="251"/>
                  </a:lnTo>
                  <a:lnTo>
                    <a:pt x="477" y="251"/>
                  </a:lnTo>
                  <a:lnTo>
                    <a:pt x="477" y="250"/>
                  </a:lnTo>
                  <a:lnTo>
                    <a:pt x="476" y="250"/>
                  </a:lnTo>
                  <a:lnTo>
                    <a:pt x="474" y="250"/>
                  </a:lnTo>
                  <a:lnTo>
                    <a:pt x="473" y="250"/>
                  </a:lnTo>
                  <a:lnTo>
                    <a:pt x="472" y="250"/>
                  </a:lnTo>
                  <a:lnTo>
                    <a:pt x="472" y="248"/>
                  </a:lnTo>
                  <a:lnTo>
                    <a:pt x="471" y="248"/>
                  </a:lnTo>
                  <a:lnTo>
                    <a:pt x="470" y="248"/>
                  </a:lnTo>
                  <a:lnTo>
                    <a:pt x="470" y="247"/>
                  </a:lnTo>
                  <a:lnTo>
                    <a:pt x="469" y="247"/>
                  </a:lnTo>
                  <a:lnTo>
                    <a:pt x="469" y="246"/>
                  </a:lnTo>
                  <a:lnTo>
                    <a:pt x="468" y="247"/>
                  </a:lnTo>
                  <a:lnTo>
                    <a:pt x="466" y="247"/>
                  </a:lnTo>
                  <a:lnTo>
                    <a:pt x="466" y="246"/>
                  </a:lnTo>
                  <a:lnTo>
                    <a:pt x="465" y="246"/>
                  </a:lnTo>
                  <a:lnTo>
                    <a:pt x="464" y="246"/>
                  </a:lnTo>
                  <a:lnTo>
                    <a:pt x="463" y="246"/>
                  </a:lnTo>
                  <a:lnTo>
                    <a:pt x="462" y="246"/>
                  </a:lnTo>
                  <a:lnTo>
                    <a:pt x="461" y="246"/>
                  </a:lnTo>
                  <a:lnTo>
                    <a:pt x="461" y="245"/>
                  </a:lnTo>
                  <a:lnTo>
                    <a:pt x="460" y="245"/>
                  </a:lnTo>
                  <a:lnTo>
                    <a:pt x="459" y="245"/>
                  </a:lnTo>
                  <a:lnTo>
                    <a:pt x="457" y="245"/>
                  </a:lnTo>
                  <a:lnTo>
                    <a:pt x="456" y="245"/>
                  </a:lnTo>
                  <a:lnTo>
                    <a:pt x="455" y="245"/>
                  </a:lnTo>
                  <a:lnTo>
                    <a:pt x="454" y="245"/>
                  </a:lnTo>
                  <a:lnTo>
                    <a:pt x="454" y="244"/>
                  </a:lnTo>
                  <a:lnTo>
                    <a:pt x="453" y="244"/>
                  </a:lnTo>
                  <a:lnTo>
                    <a:pt x="452" y="244"/>
                  </a:lnTo>
                  <a:lnTo>
                    <a:pt x="451" y="244"/>
                  </a:lnTo>
                  <a:lnTo>
                    <a:pt x="449" y="244"/>
                  </a:lnTo>
                  <a:lnTo>
                    <a:pt x="448" y="244"/>
                  </a:lnTo>
                  <a:lnTo>
                    <a:pt x="447" y="243"/>
                  </a:lnTo>
                  <a:lnTo>
                    <a:pt x="446" y="243"/>
                  </a:lnTo>
                  <a:lnTo>
                    <a:pt x="445" y="243"/>
                  </a:lnTo>
                  <a:lnTo>
                    <a:pt x="445" y="242"/>
                  </a:lnTo>
                  <a:lnTo>
                    <a:pt x="444" y="242"/>
                  </a:lnTo>
                  <a:lnTo>
                    <a:pt x="443" y="242"/>
                  </a:lnTo>
                  <a:lnTo>
                    <a:pt x="442" y="242"/>
                  </a:lnTo>
                  <a:lnTo>
                    <a:pt x="440" y="242"/>
                  </a:lnTo>
                  <a:lnTo>
                    <a:pt x="440" y="241"/>
                  </a:lnTo>
                  <a:lnTo>
                    <a:pt x="439" y="241"/>
                  </a:lnTo>
                  <a:lnTo>
                    <a:pt x="439" y="242"/>
                  </a:lnTo>
                  <a:lnTo>
                    <a:pt x="438" y="242"/>
                  </a:lnTo>
                  <a:lnTo>
                    <a:pt x="437" y="242"/>
                  </a:lnTo>
                  <a:lnTo>
                    <a:pt x="436" y="243"/>
                  </a:lnTo>
                  <a:lnTo>
                    <a:pt x="435" y="243"/>
                  </a:lnTo>
                  <a:lnTo>
                    <a:pt x="434" y="244"/>
                  </a:lnTo>
                  <a:lnTo>
                    <a:pt x="432" y="244"/>
                  </a:lnTo>
                  <a:lnTo>
                    <a:pt x="431" y="244"/>
                  </a:lnTo>
                  <a:lnTo>
                    <a:pt x="431" y="245"/>
                  </a:lnTo>
                  <a:lnTo>
                    <a:pt x="432" y="245"/>
                  </a:lnTo>
                  <a:lnTo>
                    <a:pt x="431" y="245"/>
                  </a:lnTo>
                  <a:lnTo>
                    <a:pt x="431" y="246"/>
                  </a:lnTo>
                  <a:lnTo>
                    <a:pt x="430" y="246"/>
                  </a:lnTo>
                  <a:lnTo>
                    <a:pt x="430" y="245"/>
                  </a:lnTo>
                  <a:lnTo>
                    <a:pt x="430" y="244"/>
                  </a:lnTo>
                  <a:lnTo>
                    <a:pt x="429" y="243"/>
                  </a:lnTo>
                  <a:lnTo>
                    <a:pt x="429" y="242"/>
                  </a:lnTo>
                  <a:lnTo>
                    <a:pt x="429" y="241"/>
                  </a:lnTo>
                  <a:lnTo>
                    <a:pt x="429" y="242"/>
                  </a:lnTo>
                  <a:lnTo>
                    <a:pt x="429" y="243"/>
                  </a:lnTo>
                  <a:lnTo>
                    <a:pt x="428" y="243"/>
                  </a:lnTo>
                  <a:lnTo>
                    <a:pt x="429" y="243"/>
                  </a:lnTo>
                  <a:lnTo>
                    <a:pt x="428" y="244"/>
                  </a:lnTo>
                  <a:lnTo>
                    <a:pt x="429" y="244"/>
                  </a:lnTo>
                  <a:lnTo>
                    <a:pt x="430" y="246"/>
                  </a:lnTo>
                  <a:lnTo>
                    <a:pt x="430" y="247"/>
                  </a:lnTo>
                  <a:lnTo>
                    <a:pt x="429" y="247"/>
                  </a:lnTo>
                  <a:lnTo>
                    <a:pt x="428" y="247"/>
                  </a:lnTo>
                  <a:lnTo>
                    <a:pt x="428" y="246"/>
                  </a:lnTo>
                  <a:lnTo>
                    <a:pt x="427" y="246"/>
                  </a:lnTo>
                  <a:lnTo>
                    <a:pt x="427" y="245"/>
                  </a:lnTo>
                  <a:lnTo>
                    <a:pt x="426" y="245"/>
                  </a:lnTo>
                  <a:lnTo>
                    <a:pt x="426" y="244"/>
                  </a:lnTo>
                  <a:lnTo>
                    <a:pt x="425" y="244"/>
                  </a:lnTo>
                  <a:lnTo>
                    <a:pt x="425" y="243"/>
                  </a:lnTo>
                  <a:lnTo>
                    <a:pt x="425" y="244"/>
                  </a:lnTo>
                  <a:lnTo>
                    <a:pt x="423" y="244"/>
                  </a:lnTo>
                  <a:lnTo>
                    <a:pt x="422" y="244"/>
                  </a:lnTo>
                  <a:lnTo>
                    <a:pt x="421" y="244"/>
                  </a:lnTo>
                  <a:lnTo>
                    <a:pt x="422" y="244"/>
                  </a:lnTo>
                  <a:lnTo>
                    <a:pt x="423" y="244"/>
                  </a:lnTo>
                  <a:lnTo>
                    <a:pt x="423" y="245"/>
                  </a:lnTo>
                  <a:lnTo>
                    <a:pt x="425" y="245"/>
                  </a:lnTo>
                  <a:lnTo>
                    <a:pt x="426" y="245"/>
                  </a:lnTo>
                  <a:lnTo>
                    <a:pt x="426" y="246"/>
                  </a:lnTo>
                  <a:lnTo>
                    <a:pt x="426" y="247"/>
                  </a:lnTo>
                  <a:lnTo>
                    <a:pt x="427" y="247"/>
                  </a:lnTo>
                  <a:lnTo>
                    <a:pt x="427" y="248"/>
                  </a:lnTo>
                  <a:lnTo>
                    <a:pt x="426" y="248"/>
                  </a:lnTo>
                  <a:lnTo>
                    <a:pt x="426" y="247"/>
                  </a:lnTo>
                  <a:lnTo>
                    <a:pt x="425" y="247"/>
                  </a:lnTo>
                  <a:lnTo>
                    <a:pt x="423" y="247"/>
                  </a:lnTo>
                  <a:lnTo>
                    <a:pt x="422" y="247"/>
                  </a:lnTo>
                  <a:lnTo>
                    <a:pt x="421" y="247"/>
                  </a:lnTo>
                  <a:lnTo>
                    <a:pt x="420" y="247"/>
                  </a:lnTo>
                  <a:lnTo>
                    <a:pt x="420" y="248"/>
                  </a:lnTo>
                  <a:lnTo>
                    <a:pt x="419" y="248"/>
                  </a:lnTo>
                  <a:lnTo>
                    <a:pt x="418" y="250"/>
                  </a:lnTo>
                  <a:lnTo>
                    <a:pt x="418" y="251"/>
                  </a:lnTo>
                  <a:lnTo>
                    <a:pt x="417" y="251"/>
                  </a:lnTo>
                  <a:lnTo>
                    <a:pt x="415" y="252"/>
                  </a:lnTo>
                  <a:lnTo>
                    <a:pt x="414" y="252"/>
                  </a:lnTo>
                  <a:lnTo>
                    <a:pt x="413" y="252"/>
                  </a:lnTo>
                  <a:lnTo>
                    <a:pt x="413" y="253"/>
                  </a:lnTo>
                  <a:lnTo>
                    <a:pt x="412" y="253"/>
                  </a:lnTo>
                  <a:lnTo>
                    <a:pt x="411" y="253"/>
                  </a:lnTo>
                  <a:lnTo>
                    <a:pt x="410" y="253"/>
                  </a:lnTo>
                  <a:lnTo>
                    <a:pt x="410" y="254"/>
                  </a:lnTo>
                  <a:lnTo>
                    <a:pt x="409" y="254"/>
                  </a:lnTo>
                  <a:lnTo>
                    <a:pt x="408" y="255"/>
                  </a:lnTo>
                  <a:lnTo>
                    <a:pt x="408" y="256"/>
                  </a:lnTo>
                  <a:lnTo>
                    <a:pt x="408" y="258"/>
                  </a:lnTo>
                  <a:lnTo>
                    <a:pt x="406" y="258"/>
                  </a:lnTo>
                  <a:lnTo>
                    <a:pt x="405" y="258"/>
                  </a:lnTo>
                  <a:lnTo>
                    <a:pt x="405" y="259"/>
                  </a:lnTo>
                  <a:lnTo>
                    <a:pt x="405" y="260"/>
                  </a:lnTo>
                  <a:lnTo>
                    <a:pt x="406" y="260"/>
                  </a:lnTo>
                  <a:lnTo>
                    <a:pt x="405" y="260"/>
                  </a:lnTo>
                  <a:lnTo>
                    <a:pt x="405" y="259"/>
                  </a:lnTo>
                  <a:lnTo>
                    <a:pt x="406" y="259"/>
                  </a:lnTo>
                  <a:lnTo>
                    <a:pt x="406" y="258"/>
                  </a:lnTo>
                  <a:lnTo>
                    <a:pt x="406" y="259"/>
                  </a:lnTo>
                  <a:lnTo>
                    <a:pt x="408" y="259"/>
                  </a:lnTo>
                  <a:lnTo>
                    <a:pt x="406" y="258"/>
                  </a:lnTo>
                  <a:lnTo>
                    <a:pt x="408" y="258"/>
                  </a:lnTo>
                  <a:lnTo>
                    <a:pt x="408" y="256"/>
                  </a:lnTo>
                  <a:lnTo>
                    <a:pt x="409" y="256"/>
                  </a:lnTo>
                  <a:lnTo>
                    <a:pt x="409" y="255"/>
                  </a:lnTo>
                  <a:lnTo>
                    <a:pt x="410" y="254"/>
                  </a:lnTo>
                  <a:lnTo>
                    <a:pt x="411" y="254"/>
                  </a:lnTo>
                  <a:lnTo>
                    <a:pt x="411" y="253"/>
                  </a:lnTo>
                  <a:lnTo>
                    <a:pt x="412" y="253"/>
                  </a:lnTo>
                  <a:lnTo>
                    <a:pt x="413" y="253"/>
                  </a:lnTo>
                  <a:lnTo>
                    <a:pt x="412" y="253"/>
                  </a:lnTo>
                  <a:lnTo>
                    <a:pt x="412" y="254"/>
                  </a:lnTo>
                  <a:lnTo>
                    <a:pt x="412" y="255"/>
                  </a:lnTo>
                  <a:lnTo>
                    <a:pt x="412" y="254"/>
                  </a:lnTo>
                  <a:lnTo>
                    <a:pt x="413" y="254"/>
                  </a:lnTo>
                  <a:lnTo>
                    <a:pt x="414" y="254"/>
                  </a:lnTo>
                  <a:lnTo>
                    <a:pt x="414" y="255"/>
                  </a:lnTo>
                  <a:lnTo>
                    <a:pt x="415" y="255"/>
                  </a:lnTo>
                  <a:lnTo>
                    <a:pt x="414" y="255"/>
                  </a:lnTo>
                  <a:lnTo>
                    <a:pt x="414" y="254"/>
                  </a:lnTo>
                  <a:lnTo>
                    <a:pt x="414" y="253"/>
                  </a:lnTo>
                  <a:lnTo>
                    <a:pt x="415" y="253"/>
                  </a:lnTo>
                  <a:lnTo>
                    <a:pt x="417" y="253"/>
                  </a:lnTo>
                  <a:lnTo>
                    <a:pt x="418" y="253"/>
                  </a:lnTo>
                  <a:lnTo>
                    <a:pt x="417" y="252"/>
                  </a:lnTo>
                  <a:lnTo>
                    <a:pt x="418" y="252"/>
                  </a:lnTo>
                  <a:lnTo>
                    <a:pt x="419" y="252"/>
                  </a:lnTo>
                  <a:lnTo>
                    <a:pt x="420" y="252"/>
                  </a:lnTo>
                  <a:lnTo>
                    <a:pt x="420" y="253"/>
                  </a:lnTo>
                  <a:lnTo>
                    <a:pt x="421" y="252"/>
                  </a:lnTo>
                  <a:lnTo>
                    <a:pt x="421" y="253"/>
                  </a:lnTo>
                  <a:lnTo>
                    <a:pt x="422" y="253"/>
                  </a:lnTo>
                  <a:lnTo>
                    <a:pt x="423" y="253"/>
                  </a:lnTo>
                  <a:lnTo>
                    <a:pt x="425" y="253"/>
                  </a:lnTo>
                  <a:lnTo>
                    <a:pt x="425" y="252"/>
                  </a:lnTo>
                  <a:lnTo>
                    <a:pt x="426" y="252"/>
                  </a:lnTo>
                  <a:lnTo>
                    <a:pt x="427" y="254"/>
                  </a:lnTo>
                  <a:lnTo>
                    <a:pt x="426" y="255"/>
                  </a:lnTo>
                  <a:lnTo>
                    <a:pt x="426" y="256"/>
                  </a:lnTo>
                  <a:lnTo>
                    <a:pt x="425" y="256"/>
                  </a:lnTo>
                  <a:lnTo>
                    <a:pt x="425" y="258"/>
                  </a:lnTo>
                  <a:lnTo>
                    <a:pt x="423" y="259"/>
                  </a:lnTo>
                  <a:lnTo>
                    <a:pt x="422" y="259"/>
                  </a:lnTo>
                  <a:lnTo>
                    <a:pt x="422" y="260"/>
                  </a:lnTo>
                  <a:lnTo>
                    <a:pt x="421" y="260"/>
                  </a:lnTo>
                  <a:lnTo>
                    <a:pt x="421" y="261"/>
                  </a:lnTo>
                  <a:lnTo>
                    <a:pt x="420" y="261"/>
                  </a:lnTo>
                  <a:lnTo>
                    <a:pt x="419" y="261"/>
                  </a:lnTo>
                  <a:lnTo>
                    <a:pt x="419" y="262"/>
                  </a:lnTo>
                  <a:lnTo>
                    <a:pt x="419" y="263"/>
                  </a:lnTo>
                  <a:lnTo>
                    <a:pt x="418" y="263"/>
                  </a:lnTo>
                  <a:lnTo>
                    <a:pt x="417" y="263"/>
                  </a:lnTo>
                  <a:lnTo>
                    <a:pt x="415" y="263"/>
                  </a:lnTo>
                  <a:lnTo>
                    <a:pt x="414" y="264"/>
                  </a:lnTo>
                  <a:lnTo>
                    <a:pt x="413" y="264"/>
                  </a:lnTo>
                  <a:lnTo>
                    <a:pt x="412" y="265"/>
                  </a:lnTo>
                  <a:lnTo>
                    <a:pt x="410" y="267"/>
                  </a:lnTo>
                  <a:lnTo>
                    <a:pt x="409" y="269"/>
                  </a:lnTo>
                  <a:lnTo>
                    <a:pt x="408" y="270"/>
                  </a:lnTo>
                  <a:lnTo>
                    <a:pt x="406" y="270"/>
                  </a:lnTo>
                  <a:lnTo>
                    <a:pt x="405" y="271"/>
                  </a:lnTo>
                  <a:lnTo>
                    <a:pt x="404" y="271"/>
                  </a:lnTo>
                  <a:lnTo>
                    <a:pt x="404" y="272"/>
                  </a:lnTo>
                  <a:lnTo>
                    <a:pt x="403" y="275"/>
                  </a:lnTo>
                  <a:lnTo>
                    <a:pt x="402" y="275"/>
                  </a:lnTo>
                  <a:lnTo>
                    <a:pt x="402" y="276"/>
                  </a:lnTo>
                  <a:lnTo>
                    <a:pt x="401" y="276"/>
                  </a:lnTo>
                  <a:lnTo>
                    <a:pt x="401" y="277"/>
                  </a:lnTo>
                  <a:lnTo>
                    <a:pt x="400" y="277"/>
                  </a:lnTo>
                  <a:lnTo>
                    <a:pt x="400" y="278"/>
                  </a:lnTo>
                  <a:lnTo>
                    <a:pt x="398" y="277"/>
                  </a:lnTo>
                  <a:lnTo>
                    <a:pt x="397" y="277"/>
                  </a:lnTo>
                  <a:lnTo>
                    <a:pt x="397" y="278"/>
                  </a:lnTo>
                  <a:lnTo>
                    <a:pt x="396" y="278"/>
                  </a:lnTo>
                  <a:lnTo>
                    <a:pt x="395" y="278"/>
                  </a:lnTo>
                  <a:lnTo>
                    <a:pt x="395" y="279"/>
                  </a:lnTo>
                  <a:lnTo>
                    <a:pt x="394" y="279"/>
                  </a:lnTo>
                  <a:lnTo>
                    <a:pt x="394" y="280"/>
                  </a:lnTo>
                  <a:lnTo>
                    <a:pt x="393" y="280"/>
                  </a:lnTo>
                  <a:lnTo>
                    <a:pt x="392" y="280"/>
                  </a:lnTo>
                  <a:lnTo>
                    <a:pt x="389" y="280"/>
                  </a:lnTo>
                  <a:lnTo>
                    <a:pt x="388" y="280"/>
                  </a:lnTo>
                  <a:lnTo>
                    <a:pt x="385" y="287"/>
                  </a:lnTo>
                  <a:lnTo>
                    <a:pt x="384" y="289"/>
                  </a:lnTo>
                  <a:lnTo>
                    <a:pt x="380" y="296"/>
                  </a:lnTo>
                  <a:lnTo>
                    <a:pt x="377" y="302"/>
                  </a:lnTo>
                  <a:lnTo>
                    <a:pt x="376" y="303"/>
                  </a:lnTo>
                  <a:lnTo>
                    <a:pt x="372" y="309"/>
                  </a:lnTo>
                  <a:lnTo>
                    <a:pt x="367" y="315"/>
                  </a:lnTo>
                  <a:lnTo>
                    <a:pt x="363" y="322"/>
                  </a:lnTo>
                  <a:lnTo>
                    <a:pt x="361" y="327"/>
                  </a:lnTo>
                  <a:lnTo>
                    <a:pt x="361" y="330"/>
                  </a:lnTo>
                  <a:lnTo>
                    <a:pt x="361" y="331"/>
                  </a:lnTo>
                  <a:lnTo>
                    <a:pt x="359" y="335"/>
                  </a:lnTo>
                  <a:lnTo>
                    <a:pt x="356" y="340"/>
                  </a:lnTo>
                  <a:lnTo>
                    <a:pt x="353" y="345"/>
                  </a:lnTo>
                  <a:lnTo>
                    <a:pt x="352" y="344"/>
                  </a:lnTo>
                  <a:lnTo>
                    <a:pt x="352" y="343"/>
                  </a:lnTo>
                  <a:lnTo>
                    <a:pt x="351" y="343"/>
                  </a:lnTo>
                  <a:lnTo>
                    <a:pt x="350" y="343"/>
                  </a:lnTo>
                  <a:lnTo>
                    <a:pt x="349" y="343"/>
                  </a:lnTo>
                  <a:lnTo>
                    <a:pt x="347" y="343"/>
                  </a:lnTo>
                  <a:lnTo>
                    <a:pt x="346" y="343"/>
                  </a:lnTo>
                  <a:lnTo>
                    <a:pt x="346" y="341"/>
                  </a:lnTo>
                  <a:lnTo>
                    <a:pt x="345" y="341"/>
                  </a:lnTo>
                  <a:lnTo>
                    <a:pt x="345" y="340"/>
                  </a:lnTo>
                  <a:lnTo>
                    <a:pt x="344" y="340"/>
                  </a:lnTo>
                  <a:lnTo>
                    <a:pt x="343" y="340"/>
                  </a:lnTo>
                  <a:lnTo>
                    <a:pt x="343" y="339"/>
                  </a:lnTo>
                  <a:lnTo>
                    <a:pt x="343" y="338"/>
                  </a:lnTo>
                  <a:lnTo>
                    <a:pt x="343" y="337"/>
                  </a:lnTo>
                  <a:lnTo>
                    <a:pt x="342" y="337"/>
                  </a:lnTo>
                  <a:lnTo>
                    <a:pt x="342" y="338"/>
                  </a:lnTo>
                  <a:lnTo>
                    <a:pt x="342" y="339"/>
                  </a:lnTo>
                  <a:lnTo>
                    <a:pt x="342" y="340"/>
                  </a:lnTo>
                  <a:lnTo>
                    <a:pt x="341" y="340"/>
                  </a:lnTo>
                  <a:lnTo>
                    <a:pt x="339" y="339"/>
                  </a:lnTo>
                  <a:lnTo>
                    <a:pt x="339" y="338"/>
                  </a:lnTo>
                  <a:lnTo>
                    <a:pt x="338" y="338"/>
                  </a:lnTo>
                  <a:lnTo>
                    <a:pt x="337" y="338"/>
                  </a:lnTo>
                  <a:lnTo>
                    <a:pt x="337" y="337"/>
                  </a:lnTo>
                  <a:lnTo>
                    <a:pt x="336" y="337"/>
                  </a:lnTo>
                  <a:lnTo>
                    <a:pt x="336" y="338"/>
                  </a:lnTo>
                  <a:lnTo>
                    <a:pt x="336" y="337"/>
                  </a:lnTo>
                  <a:lnTo>
                    <a:pt x="335" y="337"/>
                  </a:lnTo>
                  <a:lnTo>
                    <a:pt x="335" y="336"/>
                  </a:lnTo>
                  <a:lnTo>
                    <a:pt x="334" y="336"/>
                  </a:lnTo>
                  <a:lnTo>
                    <a:pt x="335" y="336"/>
                  </a:lnTo>
                  <a:lnTo>
                    <a:pt x="335" y="335"/>
                  </a:lnTo>
                  <a:lnTo>
                    <a:pt x="334" y="335"/>
                  </a:lnTo>
                  <a:lnTo>
                    <a:pt x="334" y="334"/>
                  </a:lnTo>
                  <a:lnTo>
                    <a:pt x="333" y="334"/>
                  </a:lnTo>
                  <a:lnTo>
                    <a:pt x="332" y="332"/>
                  </a:lnTo>
                  <a:lnTo>
                    <a:pt x="329" y="331"/>
                  </a:lnTo>
                  <a:lnTo>
                    <a:pt x="329" y="330"/>
                  </a:lnTo>
                  <a:lnTo>
                    <a:pt x="329" y="329"/>
                  </a:lnTo>
                  <a:lnTo>
                    <a:pt x="328" y="329"/>
                  </a:lnTo>
                  <a:lnTo>
                    <a:pt x="328" y="328"/>
                  </a:lnTo>
                  <a:lnTo>
                    <a:pt x="327" y="327"/>
                  </a:lnTo>
                  <a:lnTo>
                    <a:pt x="326" y="326"/>
                  </a:lnTo>
                  <a:lnTo>
                    <a:pt x="325" y="324"/>
                  </a:lnTo>
                  <a:lnTo>
                    <a:pt x="324" y="323"/>
                  </a:lnTo>
                  <a:lnTo>
                    <a:pt x="322" y="323"/>
                  </a:lnTo>
                  <a:lnTo>
                    <a:pt x="322" y="322"/>
                  </a:lnTo>
                  <a:lnTo>
                    <a:pt x="321" y="322"/>
                  </a:lnTo>
                  <a:lnTo>
                    <a:pt x="321" y="321"/>
                  </a:lnTo>
                  <a:lnTo>
                    <a:pt x="320" y="320"/>
                  </a:lnTo>
                  <a:lnTo>
                    <a:pt x="319" y="319"/>
                  </a:lnTo>
                  <a:lnTo>
                    <a:pt x="319" y="318"/>
                  </a:lnTo>
                  <a:lnTo>
                    <a:pt x="318" y="318"/>
                  </a:lnTo>
                  <a:lnTo>
                    <a:pt x="318" y="317"/>
                  </a:lnTo>
                  <a:lnTo>
                    <a:pt x="317" y="317"/>
                  </a:lnTo>
                  <a:lnTo>
                    <a:pt x="316" y="317"/>
                  </a:lnTo>
                  <a:lnTo>
                    <a:pt x="316" y="315"/>
                  </a:lnTo>
                  <a:lnTo>
                    <a:pt x="314" y="315"/>
                  </a:lnTo>
                  <a:lnTo>
                    <a:pt x="313" y="314"/>
                  </a:lnTo>
                  <a:lnTo>
                    <a:pt x="312" y="313"/>
                  </a:lnTo>
                  <a:lnTo>
                    <a:pt x="311" y="313"/>
                  </a:lnTo>
                  <a:lnTo>
                    <a:pt x="311" y="312"/>
                  </a:lnTo>
                  <a:lnTo>
                    <a:pt x="310" y="312"/>
                  </a:lnTo>
                  <a:lnTo>
                    <a:pt x="309" y="311"/>
                  </a:lnTo>
                  <a:lnTo>
                    <a:pt x="308" y="311"/>
                  </a:lnTo>
                  <a:lnTo>
                    <a:pt x="308" y="310"/>
                  </a:lnTo>
                  <a:lnTo>
                    <a:pt x="307" y="310"/>
                  </a:lnTo>
                  <a:lnTo>
                    <a:pt x="305" y="310"/>
                  </a:lnTo>
                  <a:lnTo>
                    <a:pt x="304" y="309"/>
                  </a:lnTo>
                  <a:lnTo>
                    <a:pt x="303" y="309"/>
                  </a:lnTo>
                  <a:lnTo>
                    <a:pt x="302" y="309"/>
                  </a:lnTo>
                  <a:lnTo>
                    <a:pt x="301" y="307"/>
                  </a:lnTo>
                  <a:lnTo>
                    <a:pt x="300" y="307"/>
                  </a:lnTo>
                  <a:lnTo>
                    <a:pt x="299" y="306"/>
                  </a:lnTo>
                  <a:lnTo>
                    <a:pt x="297" y="306"/>
                  </a:lnTo>
                  <a:lnTo>
                    <a:pt x="296" y="306"/>
                  </a:lnTo>
                  <a:lnTo>
                    <a:pt x="295" y="306"/>
                  </a:lnTo>
                  <a:lnTo>
                    <a:pt x="295" y="305"/>
                  </a:lnTo>
                  <a:lnTo>
                    <a:pt x="294" y="305"/>
                  </a:lnTo>
                  <a:lnTo>
                    <a:pt x="293" y="304"/>
                  </a:lnTo>
                  <a:lnTo>
                    <a:pt x="292" y="303"/>
                  </a:lnTo>
                  <a:lnTo>
                    <a:pt x="291" y="303"/>
                  </a:lnTo>
                  <a:lnTo>
                    <a:pt x="290" y="302"/>
                  </a:lnTo>
                  <a:lnTo>
                    <a:pt x="288" y="301"/>
                  </a:lnTo>
                  <a:lnTo>
                    <a:pt x="287" y="300"/>
                  </a:lnTo>
                  <a:lnTo>
                    <a:pt x="286" y="300"/>
                  </a:lnTo>
                  <a:lnTo>
                    <a:pt x="286" y="298"/>
                  </a:lnTo>
                  <a:lnTo>
                    <a:pt x="285" y="298"/>
                  </a:lnTo>
                  <a:lnTo>
                    <a:pt x="284" y="297"/>
                  </a:lnTo>
                  <a:lnTo>
                    <a:pt x="283" y="296"/>
                  </a:lnTo>
                  <a:lnTo>
                    <a:pt x="282" y="295"/>
                  </a:lnTo>
                  <a:lnTo>
                    <a:pt x="282" y="294"/>
                  </a:lnTo>
                  <a:lnTo>
                    <a:pt x="280" y="294"/>
                  </a:lnTo>
                  <a:lnTo>
                    <a:pt x="279" y="294"/>
                  </a:lnTo>
                  <a:lnTo>
                    <a:pt x="279" y="293"/>
                  </a:lnTo>
                  <a:lnTo>
                    <a:pt x="278" y="293"/>
                  </a:lnTo>
                  <a:lnTo>
                    <a:pt x="277" y="293"/>
                  </a:lnTo>
                  <a:lnTo>
                    <a:pt x="277" y="292"/>
                  </a:lnTo>
                  <a:lnTo>
                    <a:pt x="276" y="292"/>
                  </a:lnTo>
                  <a:lnTo>
                    <a:pt x="275" y="292"/>
                  </a:lnTo>
                  <a:lnTo>
                    <a:pt x="274" y="292"/>
                  </a:lnTo>
                  <a:lnTo>
                    <a:pt x="274" y="290"/>
                  </a:lnTo>
                  <a:lnTo>
                    <a:pt x="273" y="290"/>
                  </a:lnTo>
                  <a:lnTo>
                    <a:pt x="271" y="290"/>
                  </a:lnTo>
                  <a:lnTo>
                    <a:pt x="270" y="290"/>
                  </a:lnTo>
                  <a:lnTo>
                    <a:pt x="269" y="290"/>
                  </a:lnTo>
                  <a:lnTo>
                    <a:pt x="268" y="290"/>
                  </a:lnTo>
                  <a:lnTo>
                    <a:pt x="267" y="290"/>
                  </a:lnTo>
                  <a:lnTo>
                    <a:pt x="266" y="289"/>
                  </a:lnTo>
                  <a:lnTo>
                    <a:pt x="265" y="289"/>
                  </a:lnTo>
                  <a:lnTo>
                    <a:pt x="263" y="288"/>
                  </a:lnTo>
                  <a:lnTo>
                    <a:pt x="262" y="288"/>
                  </a:lnTo>
                  <a:lnTo>
                    <a:pt x="260" y="287"/>
                  </a:lnTo>
                  <a:lnTo>
                    <a:pt x="259" y="287"/>
                  </a:lnTo>
                  <a:lnTo>
                    <a:pt x="262" y="285"/>
                  </a:lnTo>
                  <a:lnTo>
                    <a:pt x="260" y="285"/>
                  </a:lnTo>
                  <a:lnTo>
                    <a:pt x="259" y="285"/>
                  </a:lnTo>
                  <a:lnTo>
                    <a:pt x="259" y="284"/>
                  </a:lnTo>
                  <a:lnTo>
                    <a:pt x="258" y="284"/>
                  </a:lnTo>
                  <a:lnTo>
                    <a:pt x="257" y="284"/>
                  </a:lnTo>
                  <a:lnTo>
                    <a:pt x="256" y="284"/>
                  </a:lnTo>
                  <a:lnTo>
                    <a:pt x="256" y="283"/>
                  </a:lnTo>
                  <a:lnTo>
                    <a:pt x="254" y="283"/>
                  </a:lnTo>
                  <a:lnTo>
                    <a:pt x="253" y="283"/>
                  </a:lnTo>
                  <a:lnTo>
                    <a:pt x="252" y="283"/>
                  </a:lnTo>
                  <a:lnTo>
                    <a:pt x="251" y="284"/>
                  </a:lnTo>
                  <a:lnTo>
                    <a:pt x="251" y="283"/>
                  </a:lnTo>
                  <a:lnTo>
                    <a:pt x="250" y="283"/>
                  </a:lnTo>
                  <a:lnTo>
                    <a:pt x="249" y="283"/>
                  </a:lnTo>
                  <a:lnTo>
                    <a:pt x="248" y="283"/>
                  </a:lnTo>
                  <a:lnTo>
                    <a:pt x="248" y="284"/>
                  </a:lnTo>
                  <a:lnTo>
                    <a:pt x="246" y="284"/>
                  </a:lnTo>
                  <a:lnTo>
                    <a:pt x="245" y="284"/>
                  </a:lnTo>
                  <a:lnTo>
                    <a:pt x="245" y="283"/>
                  </a:lnTo>
                  <a:lnTo>
                    <a:pt x="245" y="281"/>
                  </a:lnTo>
                  <a:lnTo>
                    <a:pt x="245" y="280"/>
                  </a:lnTo>
                  <a:lnTo>
                    <a:pt x="244" y="279"/>
                  </a:lnTo>
                  <a:lnTo>
                    <a:pt x="244" y="280"/>
                  </a:lnTo>
                  <a:lnTo>
                    <a:pt x="243" y="280"/>
                  </a:lnTo>
                  <a:lnTo>
                    <a:pt x="243" y="281"/>
                  </a:lnTo>
                  <a:lnTo>
                    <a:pt x="242" y="281"/>
                  </a:lnTo>
                  <a:lnTo>
                    <a:pt x="241" y="281"/>
                  </a:lnTo>
                  <a:lnTo>
                    <a:pt x="240" y="281"/>
                  </a:lnTo>
                  <a:lnTo>
                    <a:pt x="240" y="280"/>
                  </a:lnTo>
                  <a:lnTo>
                    <a:pt x="239" y="280"/>
                  </a:lnTo>
                  <a:lnTo>
                    <a:pt x="237" y="280"/>
                  </a:lnTo>
                  <a:lnTo>
                    <a:pt x="236" y="280"/>
                  </a:lnTo>
                  <a:lnTo>
                    <a:pt x="235" y="280"/>
                  </a:lnTo>
                  <a:lnTo>
                    <a:pt x="234" y="280"/>
                  </a:lnTo>
                  <a:lnTo>
                    <a:pt x="234" y="279"/>
                  </a:lnTo>
                  <a:lnTo>
                    <a:pt x="233" y="279"/>
                  </a:lnTo>
                  <a:lnTo>
                    <a:pt x="232" y="279"/>
                  </a:lnTo>
                  <a:lnTo>
                    <a:pt x="231" y="279"/>
                  </a:lnTo>
                  <a:lnTo>
                    <a:pt x="231" y="278"/>
                  </a:lnTo>
                  <a:lnTo>
                    <a:pt x="229" y="278"/>
                  </a:lnTo>
                  <a:lnTo>
                    <a:pt x="228" y="278"/>
                  </a:lnTo>
                  <a:lnTo>
                    <a:pt x="227" y="278"/>
                  </a:lnTo>
                  <a:lnTo>
                    <a:pt x="226" y="277"/>
                  </a:lnTo>
                  <a:lnTo>
                    <a:pt x="226" y="276"/>
                  </a:lnTo>
                  <a:lnTo>
                    <a:pt x="225" y="276"/>
                  </a:lnTo>
                  <a:lnTo>
                    <a:pt x="224" y="276"/>
                  </a:lnTo>
                  <a:lnTo>
                    <a:pt x="224" y="277"/>
                  </a:lnTo>
                  <a:lnTo>
                    <a:pt x="223" y="277"/>
                  </a:lnTo>
                  <a:lnTo>
                    <a:pt x="221" y="277"/>
                  </a:lnTo>
                  <a:lnTo>
                    <a:pt x="220" y="277"/>
                  </a:lnTo>
                  <a:lnTo>
                    <a:pt x="219" y="277"/>
                  </a:lnTo>
                  <a:lnTo>
                    <a:pt x="218" y="276"/>
                  </a:lnTo>
                  <a:lnTo>
                    <a:pt x="217" y="276"/>
                  </a:lnTo>
                  <a:lnTo>
                    <a:pt x="217" y="275"/>
                  </a:lnTo>
                  <a:lnTo>
                    <a:pt x="216" y="275"/>
                  </a:lnTo>
                  <a:lnTo>
                    <a:pt x="215" y="275"/>
                  </a:lnTo>
                  <a:lnTo>
                    <a:pt x="215" y="273"/>
                  </a:lnTo>
                  <a:lnTo>
                    <a:pt x="214" y="273"/>
                  </a:lnTo>
                  <a:lnTo>
                    <a:pt x="214" y="275"/>
                  </a:lnTo>
                  <a:lnTo>
                    <a:pt x="214" y="276"/>
                  </a:lnTo>
                  <a:lnTo>
                    <a:pt x="212" y="276"/>
                  </a:lnTo>
                  <a:lnTo>
                    <a:pt x="212" y="277"/>
                  </a:lnTo>
                  <a:lnTo>
                    <a:pt x="212" y="278"/>
                  </a:lnTo>
                  <a:lnTo>
                    <a:pt x="211" y="278"/>
                  </a:lnTo>
                  <a:lnTo>
                    <a:pt x="210" y="278"/>
                  </a:lnTo>
                  <a:lnTo>
                    <a:pt x="210" y="277"/>
                  </a:lnTo>
                  <a:lnTo>
                    <a:pt x="209" y="277"/>
                  </a:lnTo>
                  <a:lnTo>
                    <a:pt x="209" y="278"/>
                  </a:lnTo>
                  <a:lnTo>
                    <a:pt x="208" y="278"/>
                  </a:lnTo>
                  <a:lnTo>
                    <a:pt x="207" y="278"/>
                  </a:lnTo>
                  <a:lnTo>
                    <a:pt x="206" y="278"/>
                  </a:lnTo>
                  <a:lnTo>
                    <a:pt x="204" y="278"/>
                  </a:lnTo>
                  <a:lnTo>
                    <a:pt x="204" y="277"/>
                  </a:lnTo>
                  <a:lnTo>
                    <a:pt x="203" y="277"/>
                  </a:lnTo>
                  <a:lnTo>
                    <a:pt x="203" y="278"/>
                  </a:lnTo>
                  <a:lnTo>
                    <a:pt x="202" y="278"/>
                  </a:lnTo>
                  <a:lnTo>
                    <a:pt x="201" y="278"/>
                  </a:lnTo>
                  <a:lnTo>
                    <a:pt x="200" y="278"/>
                  </a:lnTo>
                  <a:lnTo>
                    <a:pt x="199" y="278"/>
                  </a:lnTo>
                  <a:lnTo>
                    <a:pt x="199" y="277"/>
                  </a:lnTo>
                  <a:lnTo>
                    <a:pt x="198" y="277"/>
                  </a:lnTo>
                  <a:lnTo>
                    <a:pt x="198" y="276"/>
                  </a:lnTo>
                  <a:lnTo>
                    <a:pt x="197" y="276"/>
                  </a:lnTo>
                  <a:lnTo>
                    <a:pt x="195" y="276"/>
                  </a:lnTo>
                  <a:lnTo>
                    <a:pt x="194" y="276"/>
                  </a:lnTo>
                  <a:lnTo>
                    <a:pt x="193" y="276"/>
                  </a:lnTo>
                  <a:lnTo>
                    <a:pt x="193" y="277"/>
                  </a:lnTo>
                  <a:lnTo>
                    <a:pt x="192" y="277"/>
                  </a:lnTo>
                  <a:lnTo>
                    <a:pt x="191" y="277"/>
                  </a:lnTo>
                  <a:lnTo>
                    <a:pt x="190" y="277"/>
                  </a:lnTo>
                  <a:lnTo>
                    <a:pt x="190" y="278"/>
                  </a:lnTo>
                  <a:lnTo>
                    <a:pt x="189" y="278"/>
                  </a:lnTo>
                  <a:lnTo>
                    <a:pt x="187" y="278"/>
                  </a:lnTo>
                  <a:lnTo>
                    <a:pt x="187" y="277"/>
                  </a:lnTo>
                  <a:lnTo>
                    <a:pt x="186" y="277"/>
                  </a:lnTo>
                  <a:lnTo>
                    <a:pt x="185" y="277"/>
                  </a:lnTo>
                  <a:lnTo>
                    <a:pt x="184" y="277"/>
                  </a:lnTo>
                  <a:lnTo>
                    <a:pt x="183" y="277"/>
                  </a:lnTo>
                  <a:lnTo>
                    <a:pt x="183" y="278"/>
                  </a:lnTo>
                  <a:lnTo>
                    <a:pt x="184" y="278"/>
                  </a:lnTo>
                  <a:lnTo>
                    <a:pt x="184" y="279"/>
                  </a:lnTo>
                  <a:lnTo>
                    <a:pt x="183" y="279"/>
                  </a:lnTo>
                  <a:lnTo>
                    <a:pt x="182" y="279"/>
                  </a:lnTo>
                  <a:lnTo>
                    <a:pt x="182" y="278"/>
                  </a:lnTo>
                  <a:lnTo>
                    <a:pt x="181" y="278"/>
                  </a:lnTo>
                  <a:lnTo>
                    <a:pt x="181" y="277"/>
                  </a:lnTo>
                  <a:lnTo>
                    <a:pt x="180" y="277"/>
                  </a:lnTo>
                  <a:lnTo>
                    <a:pt x="180" y="278"/>
                  </a:lnTo>
                  <a:lnTo>
                    <a:pt x="178" y="278"/>
                  </a:lnTo>
                  <a:lnTo>
                    <a:pt x="178" y="277"/>
                  </a:lnTo>
                  <a:lnTo>
                    <a:pt x="177" y="277"/>
                  </a:lnTo>
                  <a:lnTo>
                    <a:pt x="177" y="278"/>
                  </a:lnTo>
                  <a:lnTo>
                    <a:pt x="177" y="279"/>
                  </a:lnTo>
                  <a:lnTo>
                    <a:pt x="176" y="279"/>
                  </a:lnTo>
                  <a:lnTo>
                    <a:pt x="175" y="279"/>
                  </a:lnTo>
                  <a:lnTo>
                    <a:pt x="175" y="278"/>
                  </a:lnTo>
                  <a:lnTo>
                    <a:pt x="174" y="278"/>
                  </a:lnTo>
                  <a:lnTo>
                    <a:pt x="174" y="277"/>
                  </a:lnTo>
                  <a:lnTo>
                    <a:pt x="174" y="276"/>
                  </a:lnTo>
                  <a:lnTo>
                    <a:pt x="173" y="276"/>
                  </a:lnTo>
                  <a:lnTo>
                    <a:pt x="172" y="276"/>
                  </a:lnTo>
                  <a:lnTo>
                    <a:pt x="172" y="277"/>
                  </a:lnTo>
                  <a:lnTo>
                    <a:pt x="172" y="276"/>
                  </a:lnTo>
                  <a:lnTo>
                    <a:pt x="170" y="276"/>
                  </a:lnTo>
                  <a:lnTo>
                    <a:pt x="170" y="275"/>
                  </a:lnTo>
                  <a:lnTo>
                    <a:pt x="170" y="276"/>
                  </a:lnTo>
                  <a:lnTo>
                    <a:pt x="169" y="276"/>
                  </a:lnTo>
                  <a:lnTo>
                    <a:pt x="168" y="276"/>
                  </a:lnTo>
                  <a:lnTo>
                    <a:pt x="167" y="276"/>
                  </a:lnTo>
                  <a:lnTo>
                    <a:pt x="166" y="275"/>
                  </a:lnTo>
                  <a:lnTo>
                    <a:pt x="166" y="273"/>
                  </a:lnTo>
                  <a:lnTo>
                    <a:pt x="165" y="273"/>
                  </a:lnTo>
                  <a:lnTo>
                    <a:pt x="164" y="273"/>
                  </a:lnTo>
                  <a:lnTo>
                    <a:pt x="163" y="273"/>
                  </a:lnTo>
                  <a:lnTo>
                    <a:pt x="161" y="273"/>
                  </a:lnTo>
                  <a:lnTo>
                    <a:pt x="160" y="273"/>
                  </a:lnTo>
                  <a:lnTo>
                    <a:pt x="160" y="272"/>
                  </a:lnTo>
                  <a:lnTo>
                    <a:pt x="159" y="272"/>
                  </a:lnTo>
                  <a:lnTo>
                    <a:pt x="158" y="272"/>
                  </a:lnTo>
                  <a:lnTo>
                    <a:pt x="157" y="272"/>
                  </a:lnTo>
                  <a:lnTo>
                    <a:pt x="156" y="272"/>
                  </a:lnTo>
                  <a:lnTo>
                    <a:pt x="156" y="271"/>
                  </a:lnTo>
                  <a:lnTo>
                    <a:pt x="155" y="270"/>
                  </a:lnTo>
                  <a:lnTo>
                    <a:pt x="153" y="270"/>
                  </a:lnTo>
                  <a:lnTo>
                    <a:pt x="155" y="270"/>
                  </a:lnTo>
                  <a:lnTo>
                    <a:pt x="155" y="269"/>
                  </a:lnTo>
                  <a:lnTo>
                    <a:pt x="153" y="269"/>
                  </a:lnTo>
                  <a:lnTo>
                    <a:pt x="153" y="268"/>
                  </a:lnTo>
                  <a:lnTo>
                    <a:pt x="152" y="268"/>
                  </a:lnTo>
                  <a:lnTo>
                    <a:pt x="152" y="269"/>
                  </a:lnTo>
                  <a:lnTo>
                    <a:pt x="151" y="269"/>
                  </a:lnTo>
                  <a:lnTo>
                    <a:pt x="151" y="270"/>
                  </a:lnTo>
                  <a:lnTo>
                    <a:pt x="150" y="270"/>
                  </a:lnTo>
                  <a:lnTo>
                    <a:pt x="149" y="270"/>
                  </a:lnTo>
                  <a:lnTo>
                    <a:pt x="148" y="270"/>
                  </a:lnTo>
                  <a:lnTo>
                    <a:pt x="147" y="270"/>
                  </a:lnTo>
                  <a:lnTo>
                    <a:pt x="145" y="270"/>
                  </a:lnTo>
                  <a:lnTo>
                    <a:pt x="145" y="271"/>
                  </a:lnTo>
                  <a:lnTo>
                    <a:pt x="144" y="271"/>
                  </a:lnTo>
                  <a:lnTo>
                    <a:pt x="143" y="271"/>
                  </a:lnTo>
                  <a:lnTo>
                    <a:pt x="143" y="272"/>
                  </a:lnTo>
                  <a:lnTo>
                    <a:pt x="142" y="272"/>
                  </a:lnTo>
                  <a:lnTo>
                    <a:pt x="141" y="272"/>
                  </a:lnTo>
                  <a:lnTo>
                    <a:pt x="140" y="273"/>
                  </a:lnTo>
                  <a:lnTo>
                    <a:pt x="139" y="273"/>
                  </a:lnTo>
                  <a:lnTo>
                    <a:pt x="138" y="273"/>
                  </a:lnTo>
                  <a:lnTo>
                    <a:pt x="136" y="273"/>
                  </a:lnTo>
                  <a:lnTo>
                    <a:pt x="135" y="273"/>
                  </a:lnTo>
                  <a:lnTo>
                    <a:pt x="134" y="273"/>
                  </a:lnTo>
                  <a:lnTo>
                    <a:pt x="133" y="273"/>
                  </a:lnTo>
                  <a:lnTo>
                    <a:pt x="132" y="273"/>
                  </a:lnTo>
                  <a:lnTo>
                    <a:pt x="131" y="273"/>
                  </a:lnTo>
                  <a:lnTo>
                    <a:pt x="130" y="273"/>
                  </a:lnTo>
                  <a:lnTo>
                    <a:pt x="130" y="272"/>
                  </a:lnTo>
                  <a:lnTo>
                    <a:pt x="128" y="272"/>
                  </a:lnTo>
                  <a:lnTo>
                    <a:pt x="127" y="272"/>
                  </a:lnTo>
                  <a:lnTo>
                    <a:pt x="126" y="272"/>
                  </a:lnTo>
                  <a:lnTo>
                    <a:pt x="125" y="272"/>
                  </a:lnTo>
                  <a:lnTo>
                    <a:pt x="125" y="271"/>
                  </a:lnTo>
                  <a:lnTo>
                    <a:pt x="125" y="270"/>
                  </a:lnTo>
                  <a:lnTo>
                    <a:pt x="124" y="270"/>
                  </a:lnTo>
                  <a:lnTo>
                    <a:pt x="124" y="269"/>
                  </a:lnTo>
                  <a:lnTo>
                    <a:pt x="124" y="268"/>
                  </a:lnTo>
                  <a:lnTo>
                    <a:pt x="123" y="268"/>
                  </a:lnTo>
                  <a:lnTo>
                    <a:pt x="123" y="267"/>
                  </a:lnTo>
                  <a:lnTo>
                    <a:pt x="122" y="267"/>
                  </a:lnTo>
                  <a:lnTo>
                    <a:pt x="121" y="267"/>
                  </a:lnTo>
                  <a:lnTo>
                    <a:pt x="121" y="265"/>
                  </a:lnTo>
                  <a:lnTo>
                    <a:pt x="119" y="265"/>
                  </a:lnTo>
                  <a:lnTo>
                    <a:pt x="118" y="265"/>
                  </a:lnTo>
                  <a:lnTo>
                    <a:pt x="117" y="265"/>
                  </a:lnTo>
                  <a:lnTo>
                    <a:pt x="117" y="267"/>
                  </a:lnTo>
                  <a:lnTo>
                    <a:pt x="116" y="267"/>
                  </a:lnTo>
                  <a:lnTo>
                    <a:pt x="115" y="267"/>
                  </a:lnTo>
                  <a:lnTo>
                    <a:pt x="114" y="267"/>
                  </a:lnTo>
                  <a:lnTo>
                    <a:pt x="113" y="267"/>
                  </a:lnTo>
                  <a:lnTo>
                    <a:pt x="113" y="265"/>
                  </a:lnTo>
                  <a:lnTo>
                    <a:pt x="113" y="264"/>
                  </a:lnTo>
                  <a:lnTo>
                    <a:pt x="111" y="264"/>
                  </a:lnTo>
                  <a:lnTo>
                    <a:pt x="111" y="263"/>
                  </a:lnTo>
                  <a:lnTo>
                    <a:pt x="111" y="262"/>
                  </a:lnTo>
                  <a:lnTo>
                    <a:pt x="110" y="262"/>
                  </a:lnTo>
                  <a:lnTo>
                    <a:pt x="109" y="262"/>
                  </a:lnTo>
                  <a:lnTo>
                    <a:pt x="109" y="261"/>
                  </a:lnTo>
                  <a:lnTo>
                    <a:pt x="108" y="261"/>
                  </a:lnTo>
                  <a:lnTo>
                    <a:pt x="108" y="262"/>
                  </a:lnTo>
                  <a:lnTo>
                    <a:pt x="107" y="262"/>
                  </a:lnTo>
                  <a:lnTo>
                    <a:pt x="106" y="262"/>
                  </a:lnTo>
                  <a:lnTo>
                    <a:pt x="106" y="261"/>
                  </a:lnTo>
                  <a:lnTo>
                    <a:pt x="105" y="261"/>
                  </a:lnTo>
                  <a:lnTo>
                    <a:pt x="104" y="261"/>
                  </a:lnTo>
                  <a:lnTo>
                    <a:pt x="104" y="262"/>
                  </a:lnTo>
                  <a:lnTo>
                    <a:pt x="102" y="262"/>
                  </a:lnTo>
                  <a:lnTo>
                    <a:pt x="102" y="263"/>
                  </a:lnTo>
                  <a:lnTo>
                    <a:pt x="101" y="263"/>
                  </a:lnTo>
                  <a:lnTo>
                    <a:pt x="101" y="262"/>
                  </a:lnTo>
                  <a:lnTo>
                    <a:pt x="100" y="262"/>
                  </a:lnTo>
                  <a:lnTo>
                    <a:pt x="99" y="262"/>
                  </a:lnTo>
                  <a:lnTo>
                    <a:pt x="99" y="261"/>
                  </a:lnTo>
                  <a:lnTo>
                    <a:pt x="98" y="261"/>
                  </a:lnTo>
                  <a:lnTo>
                    <a:pt x="97" y="261"/>
                  </a:lnTo>
                  <a:lnTo>
                    <a:pt x="97" y="260"/>
                  </a:lnTo>
                  <a:lnTo>
                    <a:pt x="96" y="260"/>
                  </a:lnTo>
                  <a:lnTo>
                    <a:pt x="94" y="260"/>
                  </a:lnTo>
                  <a:lnTo>
                    <a:pt x="93" y="260"/>
                  </a:lnTo>
                  <a:lnTo>
                    <a:pt x="93" y="261"/>
                  </a:lnTo>
                  <a:lnTo>
                    <a:pt x="92" y="261"/>
                  </a:lnTo>
                  <a:lnTo>
                    <a:pt x="92" y="262"/>
                  </a:lnTo>
                  <a:lnTo>
                    <a:pt x="92" y="263"/>
                  </a:lnTo>
                  <a:lnTo>
                    <a:pt x="92" y="264"/>
                  </a:lnTo>
                  <a:lnTo>
                    <a:pt x="91" y="264"/>
                  </a:lnTo>
                  <a:lnTo>
                    <a:pt x="91" y="265"/>
                  </a:lnTo>
                  <a:lnTo>
                    <a:pt x="90" y="265"/>
                  </a:lnTo>
                  <a:lnTo>
                    <a:pt x="90" y="267"/>
                  </a:lnTo>
                  <a:lnTo>
                    <a:pt x="90" y="268"/>
                  </a:lnTo>
                  <a:lnTo>
                    <a:pt x="89" y="268"/>
                  </a:lnTo>
                  <a:lnTo>
                    <a:pt x="88" y="268"/>
                  </a:lnTo>
                  <a:lnTo>
                    <a:pt x="87" y="268"/>
                  </a:lnTo>
                  <a:lnTo>
                    <a:pt x="85" y="268"/>
                  </a:lnTo>
                  <a:lnTo>
                    <a:pt x="84" y="268"/>
                  </a:lnTo>
                  <a:lnTo>
                    <a:pt x="83" y="268"/>
                  </a:lnTo>
                  <a:lnTo>
                    <a:pt x="83" y="267"/>
                  </a:lnTo>
                  <a:lnTo>
                    <a:pt x="82" y="267"/>
                  </a:lnTo>
                  <a:lnTo>
                    <a:pt x="82" y="268"/>
                  </a:lnTo>
                  <a:lnTo>
                    <a:pt x="81" y="268"/>
                  </a:lnTo>
                  <a:lnTo>
                    <a:pt x="81" y="269"/>
                  </a:lnTo>
                  <a:lnTo>
                    <a:pt x="80" y="269"/>
                  </a:lnTo>
                  <a:lnTo>
                    <a:pt x="80" y="268"/>
                  </a:lnTo>
                  <a:lnTo>
                    <a:pt x="79" y="268"/>
                  </a:lnTo>
                  <a:lnTo>
                    <a:pt x="77" y="268"/>
                  </a:lnTo>
                  <a:lnTo>
                    <a:pt x="77" y="267"/>
                  </a:lnTo>
                  <a:lnTo>
                    <a:pt x="76" y="267"/>
                  </a:lnTo>
                  <a:lnTo>
                    <a:pt x="75" y="267"/>
                  </a:lnTo>
                  <a:lnTo>
                    <a:pt x="75" y="265"/>
                  </a:lnTo>
                  <a:lnTo>
                    <a:pt x="74" y="265"/>
                  </a:lnTo>
                  <a:lnTo>
                    <a:pt x="71" y="264"/>
                  </a:lnTo>
                  <a:lnTo>
                    <a:pt x="68" y="263"/>
                  </a:lnTo>
                  <a:lnTo>
                    <a:pt x="67" y="263"/>
                  </a:lnTo>
                  <a:lnTo>
                    <a:pt x="66" y="263"/>
                  </a:lnTo>
                  <a:lnTo>
                    <a:pt x="65" y="263"/>
                  </a:lnTo>
                  <a:lnTo>
                    <a:pt x="64" y="263"/>
                  </a:lnTo>
                  <a:lnTo>
                    <a:pt x="63" y="263"/>
                  </a:lnTo>
                  <a:lnTo>
                    <a:pt x="62" y="263"/>
                  </a:lnTo>
                  <a:lnTo>
                    <a:pt x="62" y="264"/>
                  </a:lnTo>
                  <a:lnTo>
                    <a:pt x="60" y="264"/>
                  </a:lnTo>
                  <a:lnTo>
                    <a:pt x="59" y="264"/>
                  </a:lnTo>
                  <a:lnTo>
                    <a:pt x="59" y="263"/>
                  </a:lnTo>
                  <a:lnTo>
                    <a:pt x="59" y="262"/>
                  </a:lnTo>
                  <a:lnTo>
                    <a:pt x="58" y="262"/>
                  </a:lnTo>
                  <a:lnTo>
                    <a:pt x="57" y="262"/>
                  </a:lnTo>
                  <a:lnTo>
                    <a:pt x="57" y="261"/>
                  </a:lnTo>
                  <a:lnTo>
                    <a:pt x="56" y="261"/>
                  </a:lnTo>
                  <a:lnTo>
                    <a:pt x="55" y="261"/>
                  </a:lnTo>
                  <a:lnTo>
                    <a:pt x="54" y="261"/>
                  </a:lnTo>
                  <a:lnTo>
                    <a:pt x="54" y="262"/>
                  </a:lnTo>
                  <a:lnTo>
                    <a:pt x="52" y="262"/>
                  </a:lnTo>
                  <a:lnTo>
                    <a:pt x="52" y="263"/>
                  </a:lnTo>
                  <a:lnTo>
                    <a:pt x="51" y="263"/>
                  </a:lnTo>
                  <a:lnTo>
                    <a:pt x="51" y="262"/>
                  </a:lnTo>
                  <a:lnTo>
                    <a:pt x="51" y="261"/>
                  </a:lnTo>
                  <a:lnTo>
                    <a:pt x="51" y="260"/>
                  </a:lnTo>
                  <a:lnTo>
                    <a:pt x="50" y="260"/>
                  </a:lnTo>
                  <a:lnTo>
                    <a:pt x="50" y="259"/>
                  </a:lnTo>
                  <a:lnTo>
                    <a:pt x="50" y="258"/>
                  </a:lnTo>
                  <a:lnTo>
                    <a:pt x="50" y="256"/>
                  </a:lnTo>
                  <a:lnTo>
                    <a:pt x="49" y="256"/>
                  </a:lnTo>
                  <a:lnTo>
                    <a:pt x="48" y="256"/>
                  </a:lnTo>
                  <a:lnTo>
                    <a:pt x="47" y="256"/>
                  </a:lnTo>
                  <a:lnTo>
                    <a:pt x="46" y="256"/>
                  </a:lnTo>
                  <a:lnTo>
                    <a:pt x="45" y="256"/>
                  </a:lnTo>
                  <a:lnTo>
                    <a:pt x="43" y="256"/>
                  </a:lnTo>
                  <a:lnTo>
                    <a:pt x="43" y="255"/>
                  </a:lnTo>
                  <a:lnTo>
                    <a:pt x="42" y="255"/>
                  </a:lnTo>
                  <a:lnTo>
                    <a:pt x="41" y="255"/>
                  </a:lnTo>
                  <a:lnTo>
                    <a:pt x="41" y="254"/>
                  </a:lnTo>
                  <a:lnTo>
                    <a:pt x="40" y="253"/>
                  </a:lnTo>
                  <a:lnTo>
                    <a:pt x="40" y="252"/>
                  </a:lnTo>
                  <a:lnTo>
                    <a:pt x="39" y="252"/>
                  </a:lnTo>
                  <a:lnTo>
                    <a:pt x="38" y="252"/>
                  </a:lnTo>
                  <a:lnTo>
                    <a:pt x="38" y="251"/>
                  </a:lnTo>
                  <a:lnTo>
                    <a:pt x="37" y="251"/>
                  </a:lnTo>
                  <a:lnTo>
                    <a:pt x="35" y="250"/>
                  </a:lnTo>
                  <a:lnTo>
                    <a:pt x="34" y="250"/>
                  </a:lnTo>
                  <a:lnTo>
                    <a:pt x="33" y="250"/>
                  </a:lnTo>
                  <a:lnTo>
                    <a:pt x="33" y="248"/>
                  </a:lnTo>
                  <a:lnTo>
                    <a:pt x="33" y="247"/>
                  </a:lnTo>
                  <a:lnTo>
                    <a:pt x="33" y="246"/>
                  </a:lnTo>
                  <a:lnTo>
                    <a:pt x="33" y="245"/>
                  </a:lnTo>
                  <a:lnTo>
                    <a:pt x="33" y="244"/>
                  </a:lnTo>
                  <a:lnTo>
                    <a:pt x="32" y="244"/>
                  </a:lnTo>
                  <a:lnTo>
                    <a:pt x="31" y="243"/>
                  </a:lnTo>
                  <a:lnTo>
                    <a:pt x="30" y="243"/>
                  </a:lnTo>
                  <a:lnTo>
                    <a:pt x="30" y="244"/>
                  </a:lnTo>
                  <a:lnTo>
                    <a:pt x="29" y="244"/>
                  </a:lnTo>
                  <a:lnTo>
                    <a:pt x="29" y="245"/>
                  </a:lnTo>
                  <a:lnTo>
                    <a:pt x="29" y="246"/>
                  </a:lnTo>
                  <a:lnTo>
                    <a:pt x="28" y="246"/>
                  </a:lnTo>
                  <a:lnTo>
                    <a:pt x="26" y="246"/>
                  </a:lnTo>
                  <a:lnTo>
                    <a:pt x="25" y="246"/>
                  </a:lnTo>
                  <a:lnTo>
                    <a:pt x="25" y="245"/>
                  </a:lnTo>
                  <a:lnTo>
                    <a:pt x="24" y="245"/>
                  </a:lnTo>
                  <a:lnTo>
                    <a:pt x="24" y="244"/>
                  </a:lnTo>
                  <a:lnTo>
                    <a:pt x="23" y="245"/>
                  </a:lnTo>
                  <a:lnTo>
                    <a:pt x="22" y="245"/>
                  </a:lnTo>
                  <a:lnTo>
                    <a:pt x="21" y="244"/>
                  </a:lnTo>
                  <a:lnTo>
                    <a:pt x="17" y="242"/>
                  </a:lnTo>
                  <a:lnTo>
                    <a:pt x="14" y="238"/>
                  </a:lnTo>
                  <a:lnTo>
                    <a:pt x="11" y="236"/>
                  </a:lnTo>
                  <a:lnTo>
                    <a:pt x="7" y="234"/>
                  </a:lnTo>
                  <a:lnTo>
                    <a:pt x="3" y="231"/>
                  </a:lnTo>
                  <a:lnTo>
                    <a:pt x="0" y="230"/>
                  </a:lnTo>
                  <a:lnTo>
                    <a:pt x="1" y="228"/>
                  </a:lnTo>
                  <a:lnTo>
                    <a:pt x="3" y="228"/>
                  </a:lnTo>
                  <a:lnTo>
                    <a:pt x="3" y="227"/>
                  </a:lnTo>
                  <a:lnTo>
                    <a:pt x="4" y="226"/>
                  </a:lnTo>
                  <a:lnTo>
                    <a:pt x="4" y="225"/>
                  </a:lnTo>
                  <a:lnTo>
                    <a:pt x="5" y="225"/>
                  </a:lnTo>
                  <a:lnTo>
                    <a:pt x="5" y="224"/>
                  </a:lnTo>
                  <a:lnTo>
                    <a:pt x="6" y="222"/>
                  </a:lnTo>
                  <a:lnTo>
                    <a:pt x="6" y="221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2" name="Freeform 119">
              <a:extLst>
                <a:ext uri="{FF2B5EF4-FFF2-40B4-BE49-F238E27FC236}">
                  <a16:creationId xmlns:a16="http://schemas.microsoft.com/office/drawing/2014/main" id="{3DE48F21-4924-A04E-53A9-CF4132745A2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1763" y="3671888"/>
              <a:ext cx="1076325" cy="1216025"/>
            </a:xfrm>
            <a:custGeom>
              <a:avLst/>
              <a:gdLst>
                <a:gd name="T0" fmla="*/ 648 w 678"/>
                <a:gd name="T1" fmla="*/ 591 h 766"/>
                <a:gd name="T2" fmla="*/ 658 w 678"/>
                <a:gd name="T3" fmla="*/ 544 h 766"/>
                <a:gd name="T4" fmla="*/ 640 w 678"/>
                <a:gd name="T5" fmla="*/ 520 h 766"/>
                <a:gd name="T6" fmla="*/ 641 w 678"/>
                <a:gd name="T7" fmla="*/ 511 h 766"/>
                <a:gd name="T8" fmla="*/ 659 w 678"/>
                <a:gd name="T9" fmla="*/ 508 h 766"/>
                <a:gd name="T10" fmla="*/ 637 w 678"/>
                <a:gd name="T11" fmla="*/ 524 h 766"/>
                <a:gd name="T12" fmla="*/ 651 w 678"/>
                <a:gd name="T13" fmla="*/ 556 h 766"/>
                <a:gd name="T14" fmla="*/ 640 w 678"/>
                <a:gd name="T15" fmla="*/ 578 h 766"/>
                <a:gd name="T16" fmla="*/ 631 w 678"/>
                <a:gd name="T17" fmla="*/ 581 h 766"/>
                <a:gd name="T18" fmla="*/ 604 w 678"/>
                <a:gd name="T19" fmla="*/ 560 h 766"/>
                <a:gd name="T20" fmla="*/ 591 w 678"/>
                <a:gd name="T21" fmla="*/ 537 h 766"/>
                <a:gd name="T22" fmla="*/ 580 w 678"/>
                <a:gd name="T23" fmla="*/ 536 h 766"/>
                <a:gd name="T24" fmla="*/ 569 w 678"/>
                <a:gd name="T25" fmla="*/ 547 h 766"/>
                <a:gd name="T26" fmla="*/ 554 w 678"/>
                <a:gd name="T27" fmla="*/ 551 h 766"/>
                <a:gd name="T28" fmla="*/ 534 w 678"/>
                <a:gd name="T29" fmla="*/ 539 h 766"/>
                <a:gd name="T30" fmla="*/ 523 w 678"/>
                <a:gd name="T31" fmla="*/ 520 h 766"/>
                <a:gd name="T32" fmla="*/ 522 w 678"/>
                <a:gd name="T33" fmla="*/ 510 h 766"/>
                <a:gd name="T34" fmla="*/ 523 w 678"/>
                <a:gd name="T35" fmla="*/ 499 h 766"/>
                <a:gd name="T36" fmla="*/ 530 w 678"/>
                <a:gd name="T37" fmla="*/ 490 h 766"/>
                <a:gd name="T38" fmla="*/ 521 w 678"/>
                <a:gd name="T39" fmla="*/ 482 h 766"/>
                <a:gd name="T40" fmla="*/ 524 w 678"/>
                <a:gd name="T41" fmla="*/ 468 h 766"/>
                <a:gd name="T42" fmla="*/ 496 w 678"/>
                <a:gd name="T43" fmla="*/ 456 h 766"/>
                <a:gd name="T44" fmla="*/ 493 w 678"/>
                <a:gd name="T45" fmla="*/ 446 h 766"/>
                <a:gd name="T46" fmla="*/ 479 w 678"/>
                <a:gd name="T47" fmla="*/ 435 h 766"/>
                <a:gd name="T48" fmla="*/ 469 w 678"/>
                <a:gd name="T49" fmla="*/ 429 h 766"/>
                <a:gd name="T50" fmla="*/ 459 w 678"/>
                <a:gd name="T51" fmla="*/ 433 h 766"/>
                <a:gd name="T52" fmla="*/ 463 w 678"/>
                <a:gd name="T53" fmla="*/ 437 h 766"/>
                <a:gd name="T54" fmla="*/ 450 w 678"/>
                <a:gd name="T55" fmla="*/ 441 h 766"/>
                <a:gd name="T56" fmla="*/ 443 w 678"/>
                <a:gd name="T57" fmla="*/ 434 h 766"/>
                <a:gd name="T58" fmla="*/ 437 w 678"/>
                <a:gd name="T59" fmla="*/ 447 h 766"/>
                <a:gd name="T60" fmla="*/ 413 w 678"/>
                <a:gd name="T61" fmla="*/ 444 h 766"/>
                <a:gd name="T62" fmla="*/ 404 w 678"/>
                <a:gd name="T63" fmla="*/ 429 h 766"/>
                <a:gd name="T64" fmla="*/ 388 w 678"/>
                <a:gd name="T65" fmla="*/ 412 h 766"/>
                <a:gd name="T66" fmla="*/ 374 w 678"/>
                <a:gd name="T67" fmla="*/ 434 h 766"/>
                <a:gd name="T68" fmla="*/ 399 w 678"/>
                <a:gd name="T69" fmla="*/ 443 h 766"/>
                <a:gd name="T70" fmla="*/ 395 w 678"/>
                <a:gd name="T71" fmla="*/ 454 h 766"/>
                <a:gd name="T72" fmla="*/ 400 w 678"/>
                <a:gd name="T73" fmla="*/ 463 h 766"/>
                <a:gd name="T74" fmla="*/ 419 w 678"/>
                <a:gd name="T75" fmla="*/ 471 h 766"/>
                <a:gd name="T76" fmla="*/ 420 w 678"/>
                <a:gd name="T77" fmla="*/ 476 h 766"/>
                <a:gd name="T78" fmla="*/ 430 w 678"/>
                <a:gd name="T79" fmla="*/ 472 h 766"/>
                <a:gd name="T80" fmla="*/ 447 w 678"/>
                <a:gd name="T81" fmla="*/ 463 h 766"/>
                <a:gd name="T82" fmla="*/ 456 w 678"/>
                <a:gd name="T83" fmla="*/ 472 h 766"/>
                <a:gd name="T84" fmla="*/ 468 w 678"/>
                <a:gd name="T85" fmla="*/ 490 h 766"/>
                <a:gd name="T86" fmla="*/ 482 w 678"/>
                <a:gd name="T87" fmla="*/ 505 h 766"/>
                <a:gd name="T88" fmla="*/ 492 w 678"/>
                <a:gd name="T89" fmla="*/ 508 h 766"/>
                <a:gd name="T90" fmla="*/ 472 w 678"/>
                <a:gd name="T91" fmla="*/ 530 h 766"/>
                <a:gd name="T92" fmla="*/ 442 w 678"/>
                <a:gd name="T93" fmla="*/ 527 h 766"/>
                <a:gd name="T94" fmla="*/ 403 w 678"/>
                <a:gd name="T95" fmla="*/ 515 h 766"/>
                <a:gd name="T96" fmla="*/ 389 w 678"/>
                <a:gd name="T97" fmla="*/ 528 h 766"/>
                <a:gd name="T98" fmla="*/ 389 w 678"/>
                <a:gd name="T99" fmla="*/ 547 h 766"/>
                <a:gd name="T100" fmla="*/ 378 w 678"/>
                <a:gd name="T101" fmla="*/ 558 h 766"/>
                <a:gd name="T102" fmla="*/ 369 w 678"/>
                <a:gd name="T103" fmla="*/ 548 h 766"/>
                <a:gd name="T104" fmla="*/ 359 w 678"/>
                <a:gd name="T105" fmla="*/ 539 h 766"/>
                <a:gd name="T106" fmla="*/ 350 w 678"/>
                <a:gd name="T107" fmla="*/ 534 h 766"/>
                <a:gd name="T108" fmla="*/ 340 w 678"/>
                <a:gd name="T109" fmla="*/ 525 h 766"/>
                <a:gd name="T110" fmla="*/ 340 w 678"/>
                <a:gd name="T111" fmla="*/ 508 h 766"/>
                <a:gd name="T112" fmla="*/ 335 w 678"/>
                <a:gd name="T113" fmla="*/ 492 h 766"/>
                <a:gd name="T114" fmla="*/ 328 w 678"/>
                <a:gd name="T115" fmla="*/ 473 h 766"/>
                <a:gd name="T116" fmla="*/ 323 w 678"/>
                <a:gd name="T117" fmla="*/ 481 h 766"/>
                <a:gd name="T118" fmla="*/ 304 w 678"/>
                <a:gd name="T119" fmla="*/ 482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78" h="766">
                  <a:moveTo>
                    <a:pt x="456" y="766"/>
                  </a:moveTo>
                  <a:lnTo>
                    <a:pt x="372" y="662"/>
                  </a:lnTo>
                  <a:lnTo>
                    <a:pt x="2" y="454"/>
                  </a:lnTo>
                  <a:lnTo>
                    <a:pt x="0" y="0"/>
                  </a:lnTo>
                  <a:lnTo>
                    <a:pt x="678" y="0"/>
                  </a:lnTo>
                  <a:lnTo>
                    <a:pt x="678" y="635"/>
                  </a:lnTo>
                  <a:lnTo>
                    <a:pt x="665" y="641"/>
                  </a:lnTo>
                  <a:lnTo>
                    <a:pt x="662" y="632"/>
                  </a:lnTo>
                  <a:lnTo>
                    <a:pt x="657" y="626"/>
                  </a:lnTo>
                  <a:lnTo>
                    <a:pt x="656" y="625"/>
                  </a:lnTo>
                  <a:lnTo>
                    <a:pt x="656" y="624"/>
                  </a:lnTo>
                  <a:lnTo>
                    <a:pt x="655" y="621"/>
                  </a:lnTo>
                  <a:lnTo>
                    <a:pt x="654" y="623"/>
                  </a:lnTo>
                  <a:lnTo>
                    <a:pt x="655" y="621"/>
                  </a:lnTo>
                  <a:lnTo>
                    <a:pt x="644" y="609"/>
                  </a:lnTo>
                  <a:lnTo>
                    <a:pt x="648" y="592"/>
                  </a:lnTo>
                  <a:lnTo>
                    <a:pt x="648" y="591"/>
                  </a:lnTo>
                  <a:lnTo>
                    <a:pt x="650" y="583"/>
                  </a:lnTo>
                  <a:lnTo>
                    <a:pt x="650" y="582"/>
                  </a:lnTo>
                  <a:lnTo>
                    <a:pt x="651" y="581"/>
                  </a:lnTo>
                  <a:lnTo>
                    <a:pt x="653" y="576"/>
                  </a:lnTo>
                  <a:lnTo>
                    <a:pt x="655" y="567"/>
                  </a:lnTo>
                  <a:lnTo>
                    <a:pt x="656" y="561"/>
                  </a:lnTo>
                  <a:lnTo>
                    <a:pt x="658" y="560"/>
                  </a:lnTo>
                  <a:lnTo>
                    <a:pt x="659" y="558"/>
                  </a:lnTo>
                  <a:lnTo>
                    <a:pt x="659" y="557"/>
                  </a:lnTo>
                  <a:lnTo>
                    <a:pt x="659" y="556"/>
                  </a:lnTo>
                  <a:lnTo>
                    <a:pt x="659" y="551"/>
                  </a:lnTo>
                  <a:lnTo>
                    <a:pt x="659" y="550"/>
                  </a:lnTo>
                  <a:lnTo>
                    <a:pt x="661" y="550"/>
                  </a:lnTo>
                  <a:lnTo>
                    <a:pt x="659" y="549"/>
                  </a:lnTo>
                  <a:lnTo>
                    <a:pt x="659" y="547"/>
                  </a:lnTo>
                  <a:lnTo>
                    <a:pt x="658" y="545"/>
                  </a:lnTo>
                  <a:lnTo>
                    <a:pt x="658" y="544"/>
                  </a:lnTo>
                  <a:lnTo>
                    <a:pt x="658" y="543"/>
                  </a:lnTo>
                  <a:lnTo>
                    <a:pt x="659" y="542"/>
                  </a:lnTo>
                  <a:lnTo>
                    <a:pt x="658" y="542"/>
                  </a:lnTo>
                  <a:lnTo>
                    <a:pt x="657" y="542"/>
                  </a:lnTo>
                  <a:lnTo>
                    <a:pt x="656" y="539"/>
                  </a:lnTo>
                  <a:lnTo>
                    <a:pt x="654" y="536"/>
                  </a:lnTo>
                  <a:lnTo>
                    <a:pt x="654" y="535"/>
                  </a:lnTo>
                  <a:lnTo>
                    <a:pt x="653" y="535"/>
                  </a:lnTo>
                  <a:lnTo>
                    <a:pt x="651" y="534"/>
                  </a:lnTo>
                  <a:lnTo>
                    <a:pt x="650" y="533"/>
                  </a:lnTo>
                  <a:lnTo>
                    <a:pt x="648" y="532"/>
                  </a:lnTo>
                  <a:lnTo>
                    <a:pt x="645" y="527"/>
                  </a:lnTo>
                  <a:lnTo>
                    <a:pt x="642" y="526"/>
                  </a:lnTo>
                  <a:lnTo>
                    <a:pt x="642" y="525"/>
                  </a:lnTo>
                  <a:lnTo>
                    <a:pt x="641" y="524"/>
                  </a:lnTo>
                  <a:lnTo>
                    <a:pt x="640" y="523"/>
                  </a:lnTo>
                  <a:lnTo>
                    <a:pt x="640" y="520"/>
                  </a:lnTo>
                  <a:lnTo>
                    <a:pt x="640" y="518"/>
                  </a:lnTo>
                  <a:lnTo>
                    <a:pt x="640" y="516"/>
                  </a:lnTo>
                  <a:lnTo>
                    <a:pt x="644" y="517"/>
                  </a:lnTo>
                  <a:lnTo>
                    <a:pt x="647" y="519"/>
                  </a:lnTo>
                  <a:lnTo>
                    <a:pt x="650" y="522"/>
                  </a:lnTo>
                  <a:lnTo>
                    <a:pt x="654" y="526"/>
                  </a:lnTo>
                  <a:lnTo>
                    <a:pt x="658" y="534"/>
                  </a:lnTo>
                  <a:lnTo>
                    <a:pt x="656" y="528"/>
                  </a:lnTo>
                  <a:lnTo>
                    <a:pt x="651" y="522"/>
                  </a:lnTo>
                  <a:lnTo>
                    <a:pt x="650" y="520"/>
                  </a:lnTo>
                  <a:lnTo>
                    <a:pt x="648" y="519"/>
                  </a:lnTo>
                  <a:lnTo>
                    <a:pt x="646" y="518"/>
                  </a:lnTo>
                  <a:lnTo>
                    <a:pt x="644" y="516"/>
                  </a:lnTo>
                  <a:lnTo>
                    <a:pt x="641" y="515"/>
                  </a:lnTo>
                  <a:lnTo>
                    <a:pt x="641" y="514"/>
                  </a:lnTo>
                  <a:lnTo>
                    <a:pt x="641" y="513"/>
                  </a:lnTo>
                  <a:lnTo>
                    <a:pt x="641" y="511"/>
                  </a:lnTo>
                  <a:lnTo>
                    <a:pt x="641" y="510"/>
                  </a:lnTo>
                  <a:lnTo>
                    <a:pt x="641" y="509"/>
                  </a:lnTo>
                  <a:lnTo>
                    <a:pt x="641" y="508"/>
                  </a:lnTo>
                  <a:lnTo>
                    <a:pt x="642" y="508"/>
                  </a:lnTo>
                  <a:lnTo>
                    <a:pt x="642" y="507"/>
                  </a:lnTo>
                  <a:lnTo>
                    <a:pt x="645" y="507"/>
                  </a:lnTo>
                  <a:lnTo>
                    <a:pt x="646" y="508"/>
                  </a:lnTo>
                  <a:lnTo>
                    <a:pt x="648" y="508"/>
                  </a:lnTo>
                  <a:lnTo>
                    <a:pt x="650" y="508"/>
                  </a:lnTo>
                  <a:lnTo>
                    <a:pt x="650" y="507"/>
                  </a:lnTo>
                  <a:lnTo>
                    <a:pt x="653" y="507"/>
                  </a:lnTo>
                  <a:lnTo>
                    <a:pt x="656" y="508"/>
                  </a:lnTo>
                  <a:lnTo>
                    <a:pt x="658" y="509"/>
                  </a:lnTo>
                  <a:lnTo>
                    <a:pt x="663" y="510"/>
                  </a:lnTo>
                  <a:lnTo>
                    <a:pt x="666" y="511"/>
                  </a:lnTo>
                  <a:lnTo>
                    <a:pt x="667" y="510"/>
                  </a:lnTo>
                  <a:lnTo>
                    <a:pt x="659" y="508"/>
                  </a:lnTo>
                  <a:lnTo>
                    <a:pt x="655" y="507"/>
                  </a:lnTo>
                  <a:lnTo>
                    <a:pt x="650" y="507"/>
                  </a:lnTo>
                  <a:lnTo>
                    <a:pt x="648" y="506"/>
                  </a:lnTo>
                  <a:lnTo>
                    <a:pt x="645" y="506"/>
                  </a:lnTo>
                  <a:lnTo>
                    <a:pt x="644" y="506"/>
                  </a:lnTo>
                  <a:lnTo>
                    <a:pt x="642" y="506"/>
                  </a:lnTo>
                  <a:lnTo>
                    <a:pt x="641" y="506"/>
                  </a:lnTo>
                  <a:lnTo>
                    <a:pt x="641" y="507"/>
                  </a:lnTo>
                  <a:lnTo>
                    <a:pt x="640" y="507"/>
                  </a:lnTo>
                  <a:lnTo>
                    <a:pt x="640" y="508"/>
                  </a:lnTo>
                  <a:lnTo>
                    <a:pt x="639" y="509"/>
                  </a:lnTo>
                  <a:lnTo>
                    <a:pt x="639" y="510"/>
                  </a:lnTo>
                  <a:lnTo>
                    <a:pt x="638" y="514"/>
                  </a:lnTo>
                  <a:lnTo>
                    <a:pt x="637" y="517"/>
                  </a:lnTo>
                  <a:lnTo>
                    <a:pt x="637" y="520"/>
                  </a:lnTo>
                  <a:lnTo>
                    <a:pt x="637" y="523"/>
                  </a:lnTo>
                  <a:lnTo>
                    <a:pt x="637" y="524"/>
                  </a:lnTo>
                  <a:lnTo>
                    <a:pt x="637" y="525"/>
                  </a:lnTo>
                  <a:lnTo>
                    <a:pt x="637" y="527"/>
                  </a:lnTo>
                  <a:lnTo>
                    <a:pt x="638" y="528"/>
                  </a:lnTo>
                  <a:lnTo>
                    <a:pt x="639" y="531"/>
                  </a:lnTo>
                  <a:lnTo>
                    <a:pt x="640" y="532"/>
                  </a:lnTo>
                  <a:lnTo>
                    <a:pt x="641" y="533"/>
                  </a:lnTo>
                  <a:lnTo>
                    <a:pt x="651" y="542"/>
                  </a:lnTo>
                  <a:lnTo>
                    <a:pt x="653" y="543"/>
                  </a:lnTo>
                  <a:lnTo>
                    <a:pt x="653" y="544"/>
                  </a:lnTo>
                  <a:lnTo>
                    <a:pt x="653" y="545"/>
                  </a:lnTo>
                  <a:lnTo>
                    <a:pt x="654" y="547"/>
                  </a:lnTo>
                  <a:lnTo>
                    <a:pt x="654" y="548"/>
                  </a:lnTo>
                  <a:lnTo>
                    <a:pt x="654" y="549"/>
                  </a:lnTo>
                  <a:lnTo>
                    <a:pt x="653" y="550"/>
                  </a:lnTo>
                  <a:lnTo>
                    <a:pt x="653" y="552"/>
                  </a:lnTo>
                  <a:lnTo>
                    <a:pt x="653" y="555"/>
                  </a:lnTo>
                  <a:lnTo>
                    <a:pt x="651" y="556"/>
                  </a:lnTo>
                  <a:lnTo>
                    <a:pt x="651" y="558"/>
                  </a:lnTo>
                  <a:lnTo>
                    <a:pt x="648" y="565"/>
                  </a:lnTo>
                  <a:lnTo>
                    <a:pt x="645" y="572"/>
                  </a:lnTo>
                  <a:lnTo>
                    <a:pt x="644" y="572"/>
                  </a:lnTo>
                  <a:lnTo>
                    <a:pt x="642" y="572"/>
                  </a:lnTo>
                  <a:lnTo>
                    <a:pt x="641" y="570"/>
                  </a:lnTo>
                  <a:lnTo>
                    <a:pt x="641" y="572"/>
                  </a:lnTo>
                  <a:lnTo>
                    <a:pt x="642" y="572"/>
                  </a:lnTo>
                  <a:lnTo>
                    <a:pt x="644" y="572"/>
                  </a:lnTo>
                  <a:lnTo>
                    <a:pt x="644" y="573"/>
                  </a:lnTo>
                  <a:lnTo>
                    <a:pt x="642" y="574"/>
                  </a:lnTo>
                  <a:lnTo>
                    <a:pt x="642" y="575"/>
                  </a:lnTo>
                  <a:lnTo>
                    <a:pt x="642" y="576"/>
                  </a:lnTo>
                  <a:lnTo>
                    <a:pt x="641" y="576"/>
                  </a:lnTo>
                  <a:lnTo>
                    <a:pt x="641" y="577"/>
                  </a:lnTo>
                  <a:lnTo>
                    <a:pt x="641" y="578"/>
                  </a:lnTo>
                  <a:lnTo>
                    <a:pt x="640" y="578"/>
                  </a:lnTo>
                  <a:lnTo>
                    <a:pt x="640" y="579"/>
                  </a:lnTo>
                  <a:lnTo>
                    <a:pt x="640" y="581"/>
                  </a:lnTo>
                  <a:lnTo>
                    <a:pt x="640" y="582"/>
                  </a:lnTo>
                  <a:lnTo>
                    <a:pt x="639" y="582"/>
                  </a:lnTo>
                  <a:lnTo>
                    <a:pt x="639" y="583"/>
                  </a:lnTo>
                  <a:lnTo>
                    <a:pt x="638" y="584"/>
                  </a:lnTo>
                  <a:lnTo>
                    <a:pt x="638" y="585"/>
                  </a:lnTo>
                  <a:lnTo>
                    <a:pt x="637" y="585"/>
                  </a:lnTo>
                  <a:lnTo>
                    <a:pt x="637" y="584"/>
                  </a:lnTo>
                  <a:lnTo>
                    <a:pt x="636" y="584"/>
                  </a:lnTo>
                  <a:lnTo>
                    <a:pt x="636" y="583"/>
                  </a:lnTo>
                  <a:lnTo>
                    <a:pt x="634" y="583"/>
                  </a:lnTo>
                  <a:lnTo>
                    <a:pt x="634" y="582"/>
                  </a:lnTo>
                  <a:lnTo>
                    <a:pt x="633" y="582"/>
                  </a:lnTo>
                  <a:lnTo>
                    <a:pt x="632" y="582"/>
                  </a:lnTo>
                  <a:lnTo>
                    <a:pt x="632" y="581"/>
                  </a:lnTo>
                  <a:lnTo>
                    <a:pt x="631" y="581"/>
                  </a:lnTo>
                  <a:lnTo>
                    <a:pt x="631" y="579"/>
                  </a:lnTo>
                  <a:lnTo>
                    <a:pt x="630" y="579"/>
                  </a:lnTo>
                  <a:lnTo>
                    <a:pt x="630" y="578"/>
                  </a:lnTo>
                  <a:lnTo>
                    <a:pt x="629" y="578"/>
                  </a:lnTo>
                  <a:lnTo>
                    <a:pt x="628" y="577"/>
                  </a:lnTo>
                  <a:lnTo>
                    <a:pt x="627" y="577"/>
                  </a:lnTo>
                  <a:lnTo>
                    <a:pt x="627" y="576"/>
                  </a:lnTo>
                  <a:lnTo>
                    <a:pt x="625" y="576"/>
                  </a:lnTo>
                  <a:lnTo>
                    <a:pt x="625" y="575"/>
                  </a:lnTo>
                  <a:lnTo>
                    <a:pt x="624" y="575"/>
                  </a:lnTo>
                  <a:lnTo>
                    <a:pt x="623" y="575"/>
                  </a:lnTo>
                  <a:lnTo>
                    <a:pt x="622" y="574"/>
                  </a:lnTo>
                  <a:lnTo>
                    <a:pt x="620" y="573"/>
                  </a:lnTo>
                  <a:lnTo>
                    <a:pt x="619" y="570"/>
                  </a:lnTo>
                  <a:lnTo>
                    <a:pt x="613" y="567"/>
                  </a:lnTo>
                  <a:lnTo>
                    <a:pt x="608" y="564"/>
                  </a:lnTo>
                  <a:lnTo>
                    <a:pt x="604" y="560"/>
                  </a:lnTo>
                  <a:lnTo>
                    <a:pt x="599" y="556"/>
                  </a:lnTo>
                  <a:lnTo>
                    <a:pt x="591" y="550"/>
                  </a:lnTo>
                  <a:lnTo>
                    <a:pt x="591" y="549"/>
                  </a:lnTo>
                  <a:lnTo>
                    <a:pt x="593" y="549"/>
                  </a:lnTo>
                  <a:lnTo>
                    <a:pt x="591" y="549"/>
                  </a:lnTo>
                  <a:lnTo>
                    <a:pt x="593" y="549"/>
                  </a:lnTo>
                  <a:lnTo>
                    <a:pt x="593" y="548"/>
                  </a:lnTo>
                  <a:lnTo>
                    <a:pt x="591" y="548"/>
                  </a:lnTo>
                  <a:lnTo>
                    <a:pt x="593" y="547"/>
                  </a:lnTo>
                  <a:lnTo>
                    <a:pt x="591" y="547"/>
                  </a:lnTo>
                  <a:lnTo>
                    <a:pt x="593" y="547"/>
                  </a:lnTo>
                  <a:lnTo>
                    <a:pt x="593" y="545"/>
                  </a:lnTo>
                  <a:lnTo>
                    <a:pt x="591" y="540"/>
                  </a:lnTo>
                  <a:lnTo>
                    <a:pt x="593" y="539"/>
                  </a:lnTo>
                  <a:lnTo>
                    <a:pt x="591" y="537"/>
                  </a:lnTo>
                  <a:lnTo>
                    <a:pt x="593" y="537"/>
                  </a:lnTo>
                  <a:lnTo>
                    <a:pt x="591" y="537"/>
                  </a:lnTo>
                  <a:lnTo>
                    <a:pt x="591" y="536"/>
                  </a:lnTo>
                  <a:lnTo>
                    <a:pt x="587" y="536"/>
                  </a:lnTo>
                  <a:lnTo>
                    <a:pt x="587" y="535"/>
                  </a:lnTo>
                  <a:lnTo>
                    <a:pt x="585" y="535"/>
                  </a:lnTo>
                  <a:lnTo>
                    <a:pt x="586" y="541"/>
                  </a:lnTo>
                  <a:lnTo>
                    <a:pt x="585" y="541"/>
                  </a:lnTo>
                  <a:lnTo>
                    <a:pt x="583" y="542"/>
                  </a:lnTo>
                  <a:lnTo>
                    <a:pt x="583" y="541"/>
                  </a:lnTo>
                  <a:lnTo>
                    <a:pt x="582" y="542"/>
                  </a:lnTo>
                  <a:lnTo>
                    <a:pt x="581" y="543"/>
                  </a:lnTo>
                  <a:lnTo>
                    <a:pt x="581" y="551"/>
                  </a:lnTo>
                  <a:lnTo>
                    <a:pt x="580" y="551"/>
                  </a:lnTo>
                  <a:lnTo>
                    <a:pt x="580" y="541"/>
                  </a:lnTo>
                  <a:lnTo>
                    <a:pt x="580" y="540"/>
                  </a:lnTo>
                  <a:lnTo>
                    <a:pt x="579" y="540"/>
                  </a:lnTo>
                  <a:lnTo>
                    <a:pt x="579" y="537"/>
                  </a:lnTo>
                  <a:lnTo>
                    <a:pt x="580" y="536"/>
                  </a:lnTo>
                  <a:lnTo>
                    <a:pt x="580" y="535"/>
                  </a:lnTo>
                  <a:lnTo>
                    <a:pt x="580" y="534"/>
                  </a:lnTo>
                  <a:lnTo>
                    <a:pt x="580" y="533"/>
                  </a:lnTo>
                  <a:lnTo>
                    <a:pt x="577" y="533"/>
                  </a:lnTo>
                  <a:lnTo>
                    <a:pt x="577" y="535"/>
                  </a:lnTo>
                  <a:lnTo>
                    <a:pt x="577" y="536"/>
                  </a:lnTo>
                  <a:lnTo>
                    <a:pt x="575" y="536"/>
                  </a:lnTo>
                  <a:lnTo>
                    <a:pt x="574" y="535"/>
                  </a:lnTo>
                  <a:lnTo>
                    <a:pt x="573" y="535"/>
                  </a:lnTo>
                  <a:lnTo>
                    <a:pt x="573" y="534"/>
                  </a:lnTo>
                  <a:lnTo>
                    <a:pt x="573" y="533"/>
                  </a:lnTo>
                  <a:lnTo>
                    <a:pt x="571" y="533"/>
                  </a:lnTo>
                  <a:lnTo>
                    <a:pt x="569" y="533"/>
                  </a:lnTo>
                  <a:lnTo>
                    <a:pt x="568" y="534"/>
                  </a:lnTo>
                  <a:lnTo>
                    <a:pt x="568" y="544"/>
                  </a:lnTo>
                  <a:lnTo>
                    <a:pt x="568" y="545"/>
                  </a:lnTo>
                  <a:lnTo>
                    <a:pt x="569" y="547"/>
                  </a:lnTo>
                  <a:lnTo>
                    <a:pt x="569" y="549"/>
                  </a:lnTo>
                  <a:lnTo>
                    <a:pt x="569" y="551"/>
                  </a:lnTo>
                  <a:lnTo>
                    <a:pt x="569" y="555"/>
                  </a:lnTo>
                  <a:lnTo>
                    <a:pt x="565" y="553"/>
                  </a:lnTo>
                  <a:lnTo>
                    <a:pt x="565" y="537"/>
                  </a:lnTo>
                  <a:lnTo>
                    <a:pt x="564" y="534"/>
                  </a:lnTo>
                  <a:lnTo>
                    <a:pt x="561" y="534"/>
                  </a:lnTo>
                  <a:lnTo>
                    <a:pt x="561" y="547"/>
                  </a:lnTo>
                  <a:lnTo>
                    <a:pt x="560" y="548"/>
                  </a:lnTo>
                  <a:lnTo>
                    <a:pt x="558" y="548"/>
                  </a:lnTo>
                  <a:lnTo>
                    <a:pt x="557" y="547"/>
                  </a:lnTo>
                  <a:lnTo>
                    <a:pt x="557" y="541"/>
                  </a:lnTo>
                  <a:lnTo>
                    <a:pt x="557" y="535"/>
                  </a:lnTo>
                  <a:lnTo>
                    <a:pt x="554" y="535"/>
                  </a:lnTo>
                  <a:lnTo>
                    <a:pt x="554" y="547"/>
                  </a:lnTo>
                  <a:lnTo>
                    <a:pt x="553" y="547"/>
                  </a:lnTo>
                  <a:lnTo>
                    <a:pt x="554" y="551"/>
                  </a:lnTo>
                  <a:lnTo>
                    <a:pt x="554" y="556"/>
                  </a:lnTo>
                  <a:lnTo>
                    <a:pt x="554" y="557"/>
                  </a:lnTo>
                  <a:lnTo>
                    <a:pt x="553" y="558"/>
                  </a:lnTo>
                  <a:lnTo>
                    <a:pt x="553" y="545"/>
                  </a:lnTo>
                  <a:lnTo>
                    <a:pt x="548" y="541"/>
                  </a:lnTo>
                  <a:lnTo>
                    <a:pt x="547" y="541"/>
                  </a:lnTo>
                  <a:lnTo>
                    <a:pt x="547" y="539"/>
                  </a:lnTo>
                  <a:lnTo>
                    <a:pt x="546" y="539"/>
                  </a:lnTo>
                  <a:lnTo>
                    <a:pt x="545" y="539"/>
                  </a:lnTo>
                  <a:lnTo>
                    <a:pt x="543" y="540"/>
                  </a:lnTo>
                  <a:lnTo>
                    <a:pt x="541" y="543"/>
                  </a:lnTo>
                  <a:lnTo>
                    <a:pt x="538" y="543"/>
                  </a:lnTo>
                  <a:lnTo>
                    <a:pt x="538" y="542"/>
                  </a:lnTo>
                  <a:lnTo>
                    <a:pt x="536" y="541"/>
                  </a:lnTo>
                  <a:lnTo>
                    <a:pt x="535" y="541"/>
                  </a:lnTo>
                  <a:lnTo>
                    <a:pt x="535" y="539"/>
                  </a:lnTo>
                  <a:lnTo>
                    <a:pt x="534" y="539"/>
                  </a:lnTo>
                  <a:lnTo>
                    <a:pt x="534" y="542"/>
                  </a:lnTo>
                  <a:lnTo>
                    <a:pt x="535" y="542"/>
                  </a:lnTo>
                  <a:lnTo>
                    <a:pt x="534" y="543"/>
                  </a:lnTo>
                  <a:lnTo>
                    <a:pt x="534" y="544"/>
                  </a:lnTo>
                  <a:lnTo>
                    <a:pt x="532" y="543"/>
                  </a:lnTo>
                  <a:lnTo>
                    <a:pt x="532" y="539"/>
                  </a:lnTo>
                  <a:lnTo>
                    <a:pt x="530" y="542"/>
                  </a:lnTo>
                  <a:lnTo>
                    <a:pt x="527" y="539"/>
                  </a:lnTo>
                  <a:lnTo>
                    <a:pt x="523" y="535"/>
                  </a:lnTo>
                  <a:lnTo>
                    <a:pt x="521" y="528"/>
                  </a:lnTo>
                  <a:lnTo>
                    <a:pt x="522" y="528"/>
                  </a:lnTo>
                  <a:lnTo>
                    <a:pt x="523" y="527"/>
                  </a:lnTo>
                  <a:lnTo>
                    <a:pt x="522" y="527"/>
                  </a:lnTo>
                  <a:lnTo>
                    <a:pt x="521" y="523"/>
                  </a:lnTo>
                  <a:lnTo>
                    <a:pt x="523" y="523"/>
                  </a:lnTo>
                  <a:lnTo>
                    <a:pt x="523" y="522"/>
                  </a:lnTo>
                  <a:lnTo>
                    <a:pt x="523" y="520"/>
                  </a:lnTo>
                  <a:lnTo>
                    <a:pt x="524" y="519"/>
                  </a:lnTo>
                  <a:lnTo>
                    <a:pt x="526" y="518"/>
                  </a:lnTo>
                  <a:lnTo>
                    <a:pt x="529" y="518"/>
                  </a:lnTo>
                  <a:lnTo>
                    <a:pt x="530" y="518"/>
                  </a:lnTo>
                  <a:lnTo>
                    <a:pt x="530" y="519"/>
                  </a:lnTo>
                  <a:lnTo>
                    <a:pt x="532" y="518"/>
                  </a:lnTo>
                  <a:lnTo>
                    <a:pt x="532" y="516"/>
                  </a:lnTo>
                  <a:lnTo>
                    <a:pt x="521" y="517"/>
                  </a:lnTo>
                  <a:lnTo>
                    <a:pt x="521" y="516"/>
                  </a:lnTo>
                  <a:lnTo>
                    <a:pt x="531" y="516"/>
                  </a:lnTo>
                  <a:lnTo>
                    <a:pt x="531" y="514"/>
                  </a:lnTo>
                  <a:lnTo>
                    <a:pt x="531" y="510"/>
                  </a:lnTo>
                  <a:lnTo>
                    <a:pt x="529" y="511"/>
                  </a:lnTo>
                  <a:lnTo>
                    <a:pt x="528" y="511"/>
                  </a:lnTo>
                  <a:lnTo>
                    <a:pt x="524" y="511"/>
                  </a:lnTo>
                  <a:lnTo>
                    <a:pt x="523" y="511"/>
                  </a:lnTo>
                  <a:lnTo>
                    <a:pt x="522" y="510"/>
                  </a:lnTo>
                  <a:lnTo>
                    <a:pt x="521" y="509"/>
                  </a:lnTo>
                  <a:lnTo>
                    <a:pt x="522" y="508"/>
                  </a:lnTo>
                  <a:lnTo>
                    <a:pt x="523" y="507"/>
                  </a:lnTo>
                  <a:lnTo>
                    <a:pt x="524" y="508"/>
                  </a:lnTo>
                  <a:lnTo>
                    <a:pt x="526" y="507"/>
                  </a:lnTo>
                  <a:lnTo>
                    <a:pt x="520" y="507"/>
                  </a:lnTo>
                  <a:lnTo>
                    <a:pt x="519" y="508"/>
                  </a:lnTo>
                  <a:lnTo>
                    <a:pt x="519" y="507"/>
                  </a:lnTo>
                  <a:lnTo>
                    <a:pt x="524" y="506"/>
                  </a:lnTo>
                  <a:lnTo>
                    <a:pt x="530" y="506"/>
                  </a:lnTo>
                  <a:lnTo>
                    <a:pt x="530" y="505"/>
                  </a:lnTo>
                  <a:lnTo>
                    <a:pt x="531" y="505"/>
                  </a:lnTo>
                  <a:lnTo>
                    <a:pt x="531" y="501"/>
                  </a:lnTo>
                  <a:lnTo>
                    <a:pt x="529" y="501"/>
                  </a:lnTo>
                  <a:lnTo>
                    <a:pt x="518" y="502"/>
                  </a:lnTo>
                  <a:lnTo>
                    <a:pt x="518" y="499"/>
                  </a:lnTo>
                  <a:lnTo>
                    <a:pt x="523" y="499"/>
                  </a:lnTo>
                  <a:lnTo>
                    <a:pt x="527" y="499"/>
                  </a:lnTo>
                  <a:lnTo>
                    <a:pt x="528" y="499"/>
                  </a:lnTo>
                  <a:lnTo>
                    <a:pt x="529" y="499"/>
                  </a:lnTo>
                  <a:lnTo>
                    <a:pt x="530" y="499"/>
                  </a:lnTo>
                  <a:lnTo>
                    <a:pt x="531" y="499"/>
                  </a:lnTo>
                  <a:lnTo>
                    <a:pt x="531" y="494"/>
                  </a:lnTo>
                  <a:lnTo>
                    <a:pt x="530" y="494"/>
                  </a:lnTo>
                  <a:lnTo>
                    <a:pt x="529" y="494"/>
                  </a:lnTo>
                  <a:lnTo>
                    <a:pt x="529" y="493"/>
                  </a:lnTo>
                  <a:lnTo>
                    <a:pt x="531" y="493"/>
                  </a:lnTo>
                  <a:lnTo>
                    <a:pt x="531" y="492"/>
                  </a:lnTo>
                  <a:lnTo>
                    <a:pt x="529" y="492"/>
                  </a:lnTo>
                  <a:lnTo>
                    <a:pt x="520" y="493"/>
                  </a:lnTo>
                  <a:lnTo>
                    <a:pt x="520" y="491"/>
                  </a:lnTo>
                  <a:lnTo>
                    <a:pt x="521" y="491"/>
                  </a:lnTo>
                  <a:lnTo>
                    <a:pt x="531" y="491"/>
                  </a:lnTo>
                  <a:lnTo>
                    <a:pt x="530" y="490"/>
                  </a:lnTo>
                  <a:lnTo>
                    <a:pt x="530" y="489"/>
                  </a:lnTo>
                  <a:lnTo>
                    <a:pt x="527" y="489"/>
                  </a:lnTo>
                  <a:lnTo>
                    <a:pt x="526" y="488"/>
                  </a:lnTo>
                  <a:lnTo>
                    <a:pt x="530" y="488"/>
                  </a:lnTo>
                  <a:lnTo>
                    <a:pt x="530" y="486"/>
                  </a:lnTo>
                  <a:lnTo>
                    <a:pt x="527" y="486"/>
                  </a:lnTo>
                  <a:lnTo>
                    <a:pt x="527" y="485"/>
                  </a:lnTo>
                  <a:lnTo>
                    <a:pt x="530" y="485"/>
                  </a:lnTo>
                  <a:lnTo>
                    <a:pt x="530" y="484"/>
                  </a:lnTo>
                  <a:lnTo>
                    <a:pt x="529" y="484"/>
                  </a:lnTo>
                  <a:lnTo>
                    <a:pt x="528" y="484"/>
                  </a:lnTo>
                  <a:lnTo>
                    <a:pt x="522" y="484"/>
                  </a:lnTo>
                  <a:lnTo>
                    <a:pt x="526" y="483"/>
                  </a:lnTo>
                  <a:lnTo>
                    <a:pt x="528" y="483"/>
                  </a:lnTo>
                  <a:lnTo>
                    <a:pt x="527" y="483"/>
                  </a:lnTo>
                  <a:lnTo>
                    <a:pt x="527" y="482"/>
                  </a:lnTo>
                  <a:lnTo>
                    <a:pt x="521" y="482"/>
                  </a:lnTo>
                  <a:lnTo>
                    <a:pt x="521" y="481"/>
                  </a:lnTo>
                  <a:lnTo>
                    <a:pt x="527" y="481"/>
                  </a:lnTo>
                  <a:lnTo>
                    <a:pt x="527" y="480"/>
                  </a:lnTo>
                  <a:lnTo>
                    <a:pt x="527" y="478"/>
                  </a:lnTo>
                  <a:lnTo>
                    <a:pt x="526" y="478"/>
                  </a:lnTo>
                  <a:lnTo>
                    <a:pt x="524" y="478"/>
                  </a:lnTo>
                  <a:lnTo>
                    <a:pt x="523" y="478"/>
                  </a:lnTo>
                  <a:lnTo>
                    <a:pt x="523" y="477"/>
                  </a:lnTo>
                  <a:lnTo>
                    <a:pt x="522" y="477"/>
                  </a:lnTo>
                  <a:lnTo>
                    <a:pt x="522" y="476"/>
                  </a:lnTo>
                  <a:lnTo>
                    <a:pt x="523" y="473"/>
                  </a:lnTo>
                  <a:lnTo>
                    <a:pt x="524" y="473"/>
                  </a:lnTo>
                  <a:lnTo>
                    <a:pt x="524" y="472"/>
                  </a:lnTo>
                  <a:lnTo>
                    <a:pt x="526" y="472"/>
                  </a:lnTo>
                  <a:lnTo>
                    <a:pt x="526" y="471"/>
                  </a:lnTo>
                  <a:lnTo>
                    <a:pt x="526" y="469"/>
                  </a:lnTo>
                  <a:lnTo>
                    <a:pt x="524" y="468"/>
                  </a:lnTo>
                  <a:lnTo>
                    <a:pt x="524" y="464"/>
                  </a:lnTo>
                  <a:lnTo>
                    <a:pt x="526" y="464"/>
                  </a:lnTo>
                  <a:lnTo>
                    <a:pt x="526" y="463"/>
                  </a:lnTo>
                  <a:lnTo>
                    <a:pt x="526" y="461"/>
                  </a:lnTo>
                  <a:lnTo>
                    <a:pt x="524" y="460"/>
                  </a:lnTo>
                  <a:lnTo>
                    <a:pt x="523" y="459"/>
                  </a:lnTo>
                  <a:lnTo>
                    <a:pt x="522" y="459"/>
                  </a:lnTo>
                  <a:lnTo>
                    <a:pt x="519" y="459"/>
                  </a:lnTo>
                  <a:lnTo>
                    <a:pt x="518" y="459"/>
                  </a:lnTo>
                  <a:lnTo>
                    <a:pt x="514" y="458"/>
                  </a:lnTo>
                  <a:lnTo>
                    <a:pt x="507" y="457"/>
                  </a:lnTo>
                  <a:lnTo>
                    <a:pt x="506" y="459"/>
                  </a:lnTo>
                  <a:lnTo>
                    <a:pt x="503" y="458"/>
                  </a:lnTo>
                  <a:lnTo>
                    <a:pt x="503" y="457"/>
                  </a:lnTo>
                  <a:lnTo>
                    <a:pt x="498" y="456"/>
                  </a:lnTo>
                  <a:lnTo>
                    <a:pt x="497" y="455"/>
                  </a:lnTo>
                  <a:lnTo>
                    <a:pt x="496" y="456"/>
                  </a:lnTo>
                  <a:lnTo>
                    <a:pt x="496" y="455"/>
                  </a:lnTo>
                  <a:lnTo>
                    <a:pt x="494" y="457"/>
                  </a:lnTo>
                  <a:lnTo>
                    <a:pt x="494" y="458"/>
                  </a:lnTo>
                  <a:lnTo>
                    <a:pt x="493" y="460"/>
                  </a:lnTo>
                  <a:lnTo>
                    <a:pt x="492" y="459"/>
                  </a:lnTo>
                  <a:lnTo>
                    <a:pt x="495" y="455"/>
                  </a:lnTo>
                  <a:lnTo>
                    <a:pt x="494" y="455"/>
                  </a:lnTo>
                  <a:lnTo>
                    <a:pt x="493" y="455"/>
                  </a:lnTo>
                  <a:lnTo>
                    <a:pt x="490" y="454"/>
                  </a:lnTo>
                  <a:lnTo>
                    <a:pt x="490" y="452"/>
                  </a:lnTo>
                  <a:lnTo>
                    <a:pt x="492" y="450"/>
                  </a:lnTo>
                  <a:lnTo>
                    <a:pt x="490" y="450"/>
                  </a:lnTo>
                  <a:lnTo>
                    <a:pt x="490" y="449"/>
                  </a:lnTo>
                  <a:lnTo>
                    <a:pt x="490" y="448"/>
                  </a:lnTo>
                  <a:lnTo>
                    <a:pt x="490" y="447"/>
                  </a:lnTo>
                  <a:lnTo>
                    <a:pt x="493" y="448"/>
                  </a:lnTo>
                  <a:lnTo>
                    <a:pt x="493" y="446"/>
                  </a:lnTo>
                  <a:lnTo>
                    <a:pt x="493" y="444"/>
                  </a:lnTo>
                  <a:lnTo>
                    <a:pt x="492" y="444"/>
                  </a:lnTo>
                  <a:lnTo>
                    <a:pt x="490" y="444"/>
                  </a:lnTo>
                  <a:lnTo>
                    <a:pt x="490" y="443"/>
                  </a:lnTo>
                  <a:lnTo>
                    <a:pt x="492" y="443"/>
                  </a:lnTo>
                  <a:lnTo>
                    <a:pt x="490" y="442"/>
                  </a:lnTo>
                  <a:lnTo>
                    <a:pt x="489" y="443"/>
                  </a:lnTo>
                  <a:lnTo>
                    <a:pt x="488" y="442"/>
                  </a:lnTo>
                  <a:lnTo>
                    <a:pt x="487" y="442"/>
                  </a:lnTo>
                  <a:lnTo>
                    <a:pt x="486" y="442"/>
                  </a:lnTo>
                  <a:lnTo>
                    <a:pt x="485" y="441"/>
                  </a:lnTo>
                  <a:lnTo>
                    <a:pt x="484" y="440"/>
                  </a:lnTo>
                  <a:lnTo>
                    <a:pt x="482" y="440"/>
                  </a:lnTo>
                  <a:lnTo>
                    <a:pt x="481" y="439"/>
                  </a:lnTo>
                  <a:lnTo>
                    <a:pt x="481" y="438"/>
                  </a:lnTo>
                  <a:lnTo>
                    <a:pt x="480" y="437"/>
                  </a:lnTo>
                  <a:lnTo>
                    <a:pt x="479" y="435"/>
                  </a:lnTo>
                  <a:lnTo>
                    <a:pt x="478" y="435"/>
                  </a:lnTo>
                  <a:lnTo>
                    <a:pt x="476" y="438"/>
                  </a:lnTo>
                  <a:lnTo>
                    <a:pt x="476" y="437"/>
                  </a:lnTo>
                  <a:lnTo>
                    <a:pt x="477" y="435"/>
                  </a:lnTo>
                  <a:lnTo>
                    <a:pt x="477" y="434"/>
                  </a:lnTo>
                  <a:lnTo>
                    <a:pt x="476" y="433"/>
                  </a:lnTo>
                  <a:lnTo>
                    <a:pt x="476" y="432"/>
                  </a:lnTo>
                  <a:lnTo>
                    <a:pt x="475" y="432"/>
                  </a:lnTo>
                  <a:lnTo>
                    <a:pt x="473" y="431"/>
                  </a:lnTo>
                  <a:lnTo>
                    <a:pt x="472" y="431"/>
                  </a:lnTo>
                  <a:lnTo>
                    <a:pt x="471" y="430"/>
                  </a:lnTo>
                  <a:lnTo>
                    <a:pt x="470" y="432"/>
                  </a:lnTo>
                  <a:lnTo>
                    <a:pt x="469" y="431"/>
                  </a:lnTo>
                  <a:lnTo>
                    <a:pt x="471" y="429"/>
                  </a:lnTo>
                  <a:lnTo>
                    <a:pt x="470" y="429"/>
                  </a:lnTo>
                  <a:lnTo>
                    <a:pt x="469" y="430"/>
                  </a:lnTo>
                  <a:lnTo>
                    <a:pt x="469" y="429"/>
                  </a:lnTo>
                  <a:lnTo>
                    <a:pt x="470" y="429"/>
                  </a:lnTo>
                  <a:lnTo>
                    <a:pt x="470" y="427"/>
                  </a:lnTo>
                  <a:lnTo>
                    <a:pt x="469" y="426"/>
                  </a:lnTo>
                  <a:lnTo>
                    <a:pt x="469" y="427"/>
                  </a:lnTo>
                  <a:lnTo>
                    <a:pt x="468" y="427"/>
                  </a:lnTo>
                  <a:lnTo>
                    <a:pt x="467" y="427"/>
                  </a:lnTo>
                  <a:lnTo>
                    <a:pt x="465" y="427"/>
                  </a:lnTo>
                  <a:lnTo>
                    <a:pt x="462" y="426"/>
                  </a:lnTo>
                  <a:lnTo>
                    <a:pt x="461" y="426"/>
                  </a:lnTo>
                  <a:lnTo>
                    <a:pt x="461" y="430"/>
                  </a:lnTo>
                  <a:lnTo>
                    <a:pt x="460" y="430"/>
                  </a:lnTo>
                  <a:lnTo>
                    <a:pt x="460" y="431"/>
                  </a:lnTo>
                  <a:lnTo>
                    <a:pt x="461" y="431"/>
                  </a:lnTo>
                  <a:lnTo>
                    <a:pt x="462" y="431"/>
                  </a:lnTo>
                  <a:lnTo>
                    <a:pt x="462" y="432"/>
                  </a:lnTo>
                  <a:lnTo>
                    <a:pt x="460" y="432"/>
                  </a:lnTo>
                  <a:lnTo>
                    <a:pt x="459" y="433"/>
                  </a:lnTo>
                  <a:lnTo>
                    <a:pt x="458" y="433"/>
                  </a:lnTo>
                  <a:lnTo>
                    <a:pt x="455" y="433"/>
                  </a:lnTo>
                  <a:lnTo>
                    <a:pt x="455" y="434"/>
                  </a:lnTo>
                  <a:lnTo>
                    <a:pt x="459" y="434"/>
                  </a:lnTo>
                  <a:lnTo>
                    <a:pt x="459" y="433"/>
                  </a:lnTo>
                  <a:lnTo>
                    <a:pt x="460" y="433"/>
                  </a:lnTo>
                  <a:lnTo>
                    <a:pt x="460" y="434"/>
                  </a:lnTo>
                  <a:lnTo>
                    <a:pt x="459" y="434"/>
                  </a:lnTo>
                  <a:lnTo>
                    <a:pt x="455" y="434"/>
                  </a:lnTo>
                  <a:lnTo>
                    <a:pt x="455" y="435"/>
                  </a:lnTo>
                  <a:lnTo>
                    <a:pt x="456" y="435"/>
                  </a:lnTo>
                  <a:lnTo>
                    <a:pt x="459" y="435"/>
                  </a:lnTo>
                  <a:lnTo>
                    <a:pt x="460" y="437"/>
                  </a:lnTo>
                  <a:lnTo>
                    <a:pt x="461" y="435"/>
                  </a:lnTo>
                  <a:lnTo>
                    <a:pt x="462" y="435"/>
                  </a:lnTo>
                  <a:lnTo>
                    <a:pt x="463" y="435"/>
                  </a:lnTo>
                  <a:lnTo>
                    <a:pt x="463" y="437"/>
                  </a:lnTo>
                  <a:lnTo>
                    <a:pt x="463" y="438"/>
                  </a:lnTo>
                  <a:lnTo>
                    <a:pt x="463" y="439"/>
                  </a:lnTo>
                  <a:lnTo>
                    <a:pt x="463" y="440"/>
                  </a:lnTo>
                  <a:lnTo>
                    <a:pt x="464" y="441"/>
                  </a:lnTo>
                  <a:lnTo>
                    <a:pt x="463" y="442"/>
                  </a:lnTo>
                  <a:lnTo>
                    <a:pt x="462" y="442"/>
                  </a:lnTo>
                  <a:lnTo>
                    <a:pt x="464" y="444"/>
                  </a:lnTo>
                  <a:lnTo>
                    <a:pt x="464" y="446"/>
                  </a:lnTo>
                  <a:lnTo>
                    <a:pt x="463" y="447"/>
                  </a:lnTo>
                  <a:lnTo>
                    <a:pt x="462" y="447"/>
                  </a:lnTo>
                  <a:lnTo>
                    <a:pt x="459" y="442"/>
                  </a:lnTo>
                  <a:lnTo>
                    <a:pt x="459" y="443"/>
                  </a:lnTo>
                  <a:lnTo>
                    <a:pt x="456" y="446"/>
                  </a:lnTo>
                  <a:lnTo>
                    <a:pt x="453" y="441"/>
                  </a:lnTo>
                  <a:lnTo>
                    <a:pt x="452" y="441"/>
                  </a:lnTo>
                  <a:lnTo>
                    <a:pt x="451" y="442"/>
                  </a:lnTo>
                  <a:lnTo>
                    <a:pt x="450" y="441"/>
                  </a:lnTo>
                  <a:lnTo>
                    <a:pt x="452" y="440"/>
                  </a:lnTo>
                  <a:lnTo>
                    <a:pt x="451" y="439"/>
                  </a:lnTo>
                  <a:lnTo>
                    <a:pt x="450" y="439"/>
                  </a:lnTo>
                  <a:lnTo>
                    <a:pt x="450" y="438"/>
                  </a:lnTo>
                  <a:lnTo>
                    <a:pt x="450" y="435"/>
                  </a:lnTo>
                  <a:lnTo>
                    <a:pt x="448" y="434"/>
                  </a:lnTo>
                  <a:lnTo>
                    <a:pt x="447" y="434"/>
                  </a:lnTo>
                  <a:lnTo>
                    <a:pt x="447" y="441"/>
                  </a:lnTo>
                  <a:lnTo>
                    <a:pt x="445" y="441"/>
                  </a:lnTo>
                  <a:lnTo>
                    <a:pt x="445" y="434"/>
                  </a:lnTo>
                  <a:lnTo>
                    <a:pt x="446" y="434"/>
                  </a:lnTo>
                  <a:lnTo>
                    <a:pt x="447" y="434"/>
                  </a:lnTo>
                  <a:lnTo>
                    <a:pt x="446" y="434"/>
                  </a:lnTo>
                  <a:lnTo>
                    <a:pt x="445" y="434"/>
                  </a:lnTo>
                  <a:lnTo>
                    <a:pt x="444" y="434"/>
                  </a:lnTo>
                  <a:lnTo>
                    <a:pt x="443" y="435"/>
                  </a:lnTo>
                  <a:lnTo>
                    <a:pt x="443" y="434"/>
                  </a:lnTo>
                  <a:lnTo>
                    <a:pt x="443" y="441"/>
                  </a:lnTo>
                  <a:lnTo>
                    <a:pt x="442" y="441"/>
                  </a:lnTo>
                  <a:lnTo>
                    <a:pt x="442" y="438"/>
                  </a:lnTo>
                  <a:lnTo>
                    <a:pt x="438" y="440"/>
                  </a:lnTo>
                  <a:lnTo>
                    <a:pt x="439" y="441"/>
                  </a:lnTo>
                  <a:lnTo>
                    <a:pt x="438" y="442"/>
                  </a:lnTo>
                  <a:lnTo>
                    <a:pt x="437" y="441"/>
                  </a:lnTo>
                  <a:lnTo>
                    <a:pt x="436" y="441"/>
                  </a:lnTo>
                  <a:lnTo>
                    <a:pt x="437" y="441"/>
                  </a:lnTo>
                  <a:lnTo>
                    <a:pt x="437" y="442"/>
                  </a:lnTo>
                  <a:lnTo>
                    <a:pt x="438" y="443"/>
                  </a:lnTo>
                  <a:lnTo>
                    <a:pt x="437" y="443"/>
                  </a:lnTo>
                  <a:lnTo>
                    <a:pt x="436" y="442"/>
                  </a:lnTo>
                  <a:lnTo>
                    <a:pt x="435" y="442"/>
                  </a:lnTo>
                  <a:lnTo>
                    <a:pt x="435" y="443"/>
                  </a:lnTo>
                  <a:lnTo>
                    <a:pt x="434" y="443"/>
                  </a:lnTo>
                  <a:lnTo>
                    <a:pt x="437" y="447"/>
                  </a:lnTo>
                  <a:lnTo>
                    <a:pt x="434" y="444"/>
                  </a:lnTo>
                  <a:lnTo>
                    <a:pt x="433" y="446"/>
                  </a:lnTo>
                  <a:lnTo>
                    <a:pt x="433" y="447"/>
                  </a:lnTo>
                  <a:lnTo>
                    <a:pt x="431" y="448"/>
                  </a:lnTo>
                  <a:lnTo>
                    <a:pt x="430" y="448"/>
                  </a:lnTo>
                  <a:lnTo>
                    <a:pt x="430" y="447"/>
                  </a:lnTo>
                  <a:lnTo>
                    <a:pt x="429" y="450"/>
                  </a:lnTo>
                  <a:lnTo>
                    <a:pt x="429" y="447"/>
                  </a:lnTo>
                  <a:lnTo>
                    <a:pt x="429" y="448"/>
                  </a:lnTo>
                  <a:lnTo>
                    <a:pt x="428" y="448"/>
                  </a:lnTo>
                  <a:lnTo>
                    <a:pt x="425" y="448"/>
                  </a:lnTo>
                  <a:lnTo>
                    <a:pt x="424" y="447"/>
                  </a:lnTo>
                  <a:lnTo>
                    <a:pt x="424" y="448"/>
                  </a:lnTo>
                  <a:lnTo>
                    <a:pt x="420" y="447"/>
                  </a:lnTo>
                  <a:lnTo>
                    <a:pt x="418" y="448"/>
                  </a:lnTo>
                  <a:lnTo>
                    <a:pt x="413" y="446"/>
                  </a:lnTo>
                  <a:lnTo>
                    <a:pt x="413" y="444"/>
                  </a:lnTo>
                  <a:lnTo>
                    <a:pt x="413" y="443"/>
                  </a:lnTo>
                  <a:lnTo>
                    <a:pt x="413" y="442"/>
                  </a:lnTo>
                  <a:lnTo>
                    <a:pt x="413" y="441"/>
                  </a:lnTo>
                  <a:lnTo>
                    <a:pt x="416" y="435"/>
                  </a:lnTo>
                  <a:lnTo>
                    <a:pt x="421" y="435"/>
                  </a:lnTo>
                  <a:lnTo>
                    <a:pt x="421" y="434"/>
                  </a:lnTo>
                  <a:lnTo>
                    <a:pt x="420" y="432"/>
                  </a:lnTo>
                  <a:lnTo>
                    <a:pt x="428" y="432"/>
                  </a:lnTo>
                  <a:lnTo>
                    <a:pt x="420" y="432"/>
                  </a:lnTo>
                  <a:lnTo>
                    <a:pt x="417" y="432"/>
                  </a:lnTo>
                  <a:lnTo>
                    <a:pt x="414" y="432"/>
                  </a:lnTo>
                  <a:lnTo>
                    <a:pt x="410" y="432"/>
                  </a:lnTo>
                  <a:lnTo>
                    <a:pt x="408" y="432"/>
                  </a:lnTo>
                  <a:lnTo>
                    <a:pt x="405" y="433"/>
                  </a:lnTo>
                  <a:lnTo>
                    <a:pt x="405" y="432"/>
                  </a:lnTo>
                  <a:lnTo>
                    <a:pt x="405" y="431"/>
                  </a:lnTo>
                  <a:lnTo>
                    <a:pt x="404" y="429"/>
                  </a:lnTo>
                  <a:lnTo>
                    <a:pt x="403" y="429"/>
                  </a:lnTo>
                  <a:lnTo>
                    <a:pt x="401" y="417"/>
                  </a:lnTo>
                  <a:lnTo>
                    <a:pt x="396" y="402"/>
                  </a:lnTo>
                  <a:lnTo>
                    <a:pt x="395" y="401"/>
                  </a:lnTo>
                  <a:lnTo>
                    <a:pt x="399" y="416"/>
                  </a:lnTo>
                  <a:lnTo>
                    <a:pt x="402" y="427"/>
                  </a:lnTo>
                  <a:lnTo>
                    <a:pt x="400" y="429"/>
                  </a:lnTo>
                  <a:lnTo>
                    <a:pt x="399" y="425"/>
                  </a:lnTo>
                  <a:lnTo>
                    <a:pt x="399" y="422"/>
                  </a:lnTo>
                  <a:lnTo>
                    <a:pt x="396" y="422"/>
                  </a:lnTo>
                  <a:lnTo>
                    <a:pt x="397" y="426"/>
                  </a:lnTo>
                  <a:lnTo>
                    <a:pt x="394" y="425"/>
                  </a:lnTo>
                  <a:lnTo>
                    <a:pt x="393" y="412"/>
                  </a:lnTo>
                  <a:lnTo>
                    <a:pt x="391" y="412"/>
                  </a:lnTo>
                  <a:lnTo>
                    <a:pt x="392" y="423"/>
                  </a:lnTo>
                  <a:lnTo>
                    <a:pt x="388" y="423"/>
                  </a:lnTo>
                  <a:lnTo>
                    <a:pt x="388" y="412"/>
                  </a:lnTo>
                  <a:lnTo>
                    <a:pt x="386" y="412"/>
                  </a:lnTo>
                  <a:lnTo>
                    <a:pt x="386" y="416"/>
                  </a:lnTo>
                  <a:lnTo>
                    <a:pt x="386" y="422"/>
                  </a:lnTo>
                  <a:lnTo>
                    <a:pt x="384" y="421"/>
                  </a:lnTo>
                  <a:lnTo>
                    <a:pt x="384" y="414"/>
                  </a:lnTo>
                  <a:lnTo>
                    <a:pt x="380" y="414"/>
                  </a:lnTo>
                  <a:lnTo>
                    <a:pt x="380" y="415"/>
                  </a:lnTo>
                  <a:lnTo>
                    <a:pt x="379" y="414"/>
                  </a:lnTo>
                  <a:lnTo>
                    <a:pt x="376" y="414"/>
                  </a:lnTo>
                  <a:lnTo>
                    <a:pt x="376" y="417"/>
                  </a:lnTo>
                  <a:lnTo>
                    <a:pt x="375" y="417"/>
                  </a:lnTo>
                  <a:lnTo>
                    <a:pt x="375" y="415"/>
                  </a:lnTo>
                  <a:lnTo>
                    <a:pt x="374" y="415"/>
                  </a:lnTo>
                  <a:lnTo>
                    <a:pt x="371" y="416"/>
                  </a:lnTo>
                  <a:lnTo>
                    <a:pt x="371" y="423"/>
                  </a:lnTo>
                  <a:lnTo>
                    <a:pt x="372" y="432"/>
                  </a:lnTo>
                  <a:lnTo>
                    <a:pt x="374" y="434"/>
                  </a:lnTo>
                  <a:lnTo>
                    <a:pt x="376" y="434"/>
                  </a:lnTo>
                  <a:lnTo>
                    <a:pt x="387" y="433"/>
                  </a:lnTo>
                  <a:lnTo>
                    <a:pt x="388" y="433"/>
                  </a:lnTo>
                  <a:lnTo>
                    <a:pt x="387" y="432"/>
                  </a:lnTo>
                  <a:lnTo>
                    <a:pt x="389" y="432"/>
                  </a:lnTo>
                  <a:lnTo>
                    <a:pt x="389" y="433"/>
                  </a:lnTo>
                  <a:lnTo>
                    <a:pt x="389" y="435"/>
                  </a:lnTo>
                  <a:lnTo>
                    <a:pt x="391" y="435"/>
                  </a:lnTo>
                  <a:lnTo>
                    <a:pt x="392" y="437"/>
                  </a:lnTo>
                  <a:lnTo>
                    <a:pt x="393" y="437"/>
                  </a:lnTo>
                  <a:lnTo>
                    <a:pt x="394" y="438"/>
                  </a:lnTo>
                  <a:lnTo>
                    <a:pt x="396" y="440"/>
                  </a:lnTo>
                  <a:lnTo>
                    <a:pt x="396" y="441"/>
                  </a:lnTo>
                  <a:lnTo>
                    <a:pt x="396" y="442"/>
                  </a:lnTo>
                  <a:lnTo>
                    <a:pt x="397" y="442"/>
                  </a:lnTo>
                  <a:lnTo>
                    <a:pt x="399" y="442"/>
                  </a:lnTo>
                  <a:lnTo>
                    <a:pt x="399" y="443"/>
                  </a:lnTo>
                  <a:lnTo>
                    <a:pt x="397" y="443"/>
                  </a:lnTo>
                  <a:lnTo>
                    <a:pt x="396" y="443"/>
                  </a:lnTo>
                  <a:lnTo>
                    <a:pt x="395" y="443"/>
                  </a:lnTo>
                  <a:lnTo>
                    <a:pt x="394" y="444"/>
                  </a:lnTo>
                  <a:lnTo>
                    <a:pt x="394" y="447"/>
                  </a:lnTo>
                  <a:lnTo>
                    <a:pt x="400" y="446"/>
                  </a:lnTo>
                  <a:lnTo>
                    <a:pt x="400" y="447"/>
                  </a:lnTo>
                  <a:lnTo>
                    <a:pt x="394" y="448"/>
                  </a:lnTo>
                  <a:lnTo>
                    <a:pt x="394" y="449"/>
                  </a:lnTo>
                  <a:lnTo>
                    <a:pt x="394" y="450"/>
                  </a:lnTo>
                  <a:lnTo>
                    <a:pt x="401" y="449"/>
                  </a:lnTo>
                  <a:lnTo>
                    <a:pt x="401" y="450"/>
                  </a:lnTo>
                  <a:lnTo>
                    <a:pt x="395" y="450"/>
                  </a:lnTo>
                  <a:lnTo>
                    <a:pt x="396" y="451"/>
                  </a:lnTo>
                  <a:lnTo>
                    <a:pt x="395" y="451"/>
                  </a:lnTo>
                  <a:lnTo>
                    <a:pt x="394" y="452"/>
                  </a:lnTo>
                  <a:lnTo>
                    <a:pt x="395" y="454"/>
                  </a:lnTo>
                  <a:lnTo>
                    <a:pt x="397" y="454"/>
                  </a:lnTo>
                  <a:lnTo>
                    <a:pt x="399" y="454"/>
                  </a:lnTo>
                  <a:lnTo>
                    <a:pt x="400" y="454"/>
                  </a:lnTo>
                  <a:lnTo>
                    <a:pt x="401" y="454"/>
                  </a:lnTo>
                  <a:lnTo>
                    <a:pt x="401" y="452"/>
                  </a:lnTo>
                  <a:lnTo>
                    <a:pt x="402" y="452"/>
                  </a:lnTo>
                  <a:lnTo>
                    <a:pt x="403" y="452"/>
                  </a:lnTo>
                  <a:lnTo>
                    <a:pt x="403" y="454"/>
                  </a:lnTo>
                  <a:lnTo>
                    <a:pt x="402" y="454"/>
                  </a:lnTo>
                  <a:lnTo>
                    <a:pt x="401" y="454"/>
                  </a:lnTo>
                  <a:lnTo>
                    <a:pt x="402" y="456"/>
                  </a:lnTo>
                  <a:lnTo>
                    <a:pt x="399" y="457"/>
                  </a:lnTo>
                  <a:lnTo>
                    <a:pt x="399" y="459"/>
                  </a:lnTo>
                  <a:lnTo>
                    <a:pt x="400" y="459"/>
                  </a:lnTo>
                  <a:lnTo>
                    <a:pt x="400" y="460"/>
                  </a:lnTo>
                  <a:lnTo>
                    <a:pt x="400" y="461"/>
                  </a:lnTo>
                  <a:lnTo>
                    <a:pt x="400" y="463"/>
                  </a:lnTo>
                  <a:lnTo>
                    <a:pt x="400" y="464"/>
                  </a:lnTo>
                  <a:lnTo>
                    <a:pt x="400" y="465"/>
                  </a:lnTo>
                  <a:lnTo>
                    <a:pt x="403" y="465"/>
                  </a:lnTo>
                  <a:lnTo>
                    <a:pt x="403" y="467"/>
                  </a:lnTo>
                  <a:lnTo>
                    <a:pt x="408" y="467"/>
                  </a:lnTo>
                  <a:lnTo>
                    <a:pt x="410" y="467"/>
                  </a:lnTo>
                  <a:lnTo>
                    <a:pt x="408" y="468"/>
                  </a:lnTo>
                  <a:lnTo>
                    <a:pt x="410" y="469"/>
                  </a:lnTo>
                  <a:lnTo>
                    <a:pt x="411" y="469"/>
                  </a:lnTo>
                  <a:lnTo>
                    <a:pt x="412" y="471"/>
                  </a:lnTo>
                  <a:lnTo>
                    <a:pt x="413" y="471"/>
                  </a:lnTo>
                  <a:lnTo>
                    <a:pt x="414" y="471"/>
                  </a:lnTo>
                  <a:lnTo>
                    <a:pt x="418" y="472"/>
                  </a:lnTo>
                  <a:lnTo>
                    <a:pt x="418" y="473"/>
                  </a:lnTo>
                  <a:lnTo>
                    <a:pt x="417" y="473"/>
                  </a:lnTo>
                  <a:lnTo>
                    <a:pt x="418" y="473"/>
                  </a:lnTo>
                  <a:lnTo>
                    <a:pt x="419" y="471"/>
                  </a:lnTo>
                  <a:lnTo>
                    <a:pt x="420" y="471"/>
                  </a:lnTo>
                  <a:lnTo>
                    <a:pt x="419" y="472"/>
                  </a:lnTo>
                  <a:lnTo>
                    <a:pt x="420" y="472"/>
                  </a:lnTo>
                  <a:lnTo>
                    <a:pt x="419" y="472"/>
                  </a:lnTo>
                  <a:lnTo>
                    <a:pt x="418" y="475"/>
                  </a:lnTo>
                  <a:lnTo>
                    <a:pt x="419" y="475"/>
                  </a:lnTo>
                  <a:lnTo>
                    <a:pt x="420" y="475"/>
                  </a:lnTo>
                  <a:lnTo>
                    <a:pt x="420" y="476"/>
                  </a:lnTo>
                  <a:lnTo>
                    <a:pt x="419" y="476"/>
                  </a:lnTo>
                  <a:lnTo>
                    <a:pt x="420" y="476"/>
                  </a:lnTo>
                  <a:lnTo>
                    <a:pt x="420" y="475"/>
                  </a:lnTo>
                  <a:lnTo>
                    <a:pt x="421" y="472"/>
                  </a:lnTo>
                  <a:lnTo>
                    <a:pt x="422" y="472"/>
                  </a:lnTo>
                  <a:lnTo>
                    <a:pt x="422" y="473"/>
                  </a:lnTo>
                  <a:lnTo>
                    <a:pt x="422" y="474"/>
                  </a:lnTo>
                  <a:lnTo>
                    <a:pt x="421" y="476"/>
                  </a:lnTo>
                  <a:lnTo>
                    <a:pt x="420" y="476"/>
                  </a:lnTo>
                  <a:lnTo>
                    <a:pt x="420" y="477"/>
                  </a:lnTo>
                  <a:lnTo>
                    <a:pt x="420" y="478"/>
                  </a:lnTo>
                  <a:lnTo>
                    <a:pt x="420" y="477"/>
                  </a:lnTo>
                  <a:lnTo>
                    <a:pt x="421" y="477"/>
                  </a:lnTo>
                  <a:lnTo>
                    <a:pt x="421" y="476"/>
                  </a:lnTo>
                  <a:lnTo>
                    <a:pt x="421" y="475"/>
                  </a:lnTo>
                  <a:lnTo>
                    <a:pt x="422" y="474"/>
                  </a:lnTo>
                  <a:lnTo>
                    <a:pt x="422" y="473"/>
                  </a:lnTo>
                  <a:lnTo>
                    <a:pt x="424" y="474"/>
                  </a:lnTo>
                  <a:lnTo>
                    <a:pt x="425" y="474"/>
                  </a:lnTo>
                  <a:lnTo>
                    <a:pt x="425" y="475"/>
                  </a:lnTo>
                  <a:lnTo>
                    <a:pt x="426" y="475"/>
                  </a:lnTo>
                  <a:lnTo>
                    <a:pt x="427" y="475"/>
                  </a:lnTo>
                  <a:lnTo>
                    <a:pt x="427" y="474"/>
                  </a:lnTo>
                  <a:lnTo>
                    <a:pt x="428" y="473"/>
                  </a:lnTo>
                  <a:lnTo>
                    <a:pt x="429" y="472"/>
                  </a:lnTo>
                  <a:lnTo>
                    <a:pt x="430" y="472"/>
                  </a:lnTo>
                  <a:lnTo>
                    <a:pt x="429" y="471"/>
                  </a:lnTo>
                  <a:lnTo>
                    <a:pt x="430" y="471"/>
                  </a:lnTo>
                  <a:lnTo>
                    <a:pt x="429" y="469"/>
                  </a:lnTo>
                  <a:lnTo>
                    <a:pt x="429" y="468"/>
                  </a:lnTo>
                  <a:lnTo>
                    <a:pt x="430" y="468"/>
                  </a:lnTo>
                  <a:lnTo>
                    <a:pt x="431" y="468"/>
                  </a:lnTo>
                  <a:lnTo>
                    <a:pt x="434" y="467"/>
                  </a:lnTo>
                  <a:lnTo>
                    <a:pt x="433" y="466"/>
                  </a:lnTo>
                  <a:lnTo>
                    <a:pt x="431" y="467"/>
                  </a:lnTo>
                  <a:lnTo>
                    <a:pt x="431" y="466"/>
                  </a:lnTo>
                  <a:lnTo>
                    <a:pt x="438" y="464"/>
                  </a:lnTo>
                  <a:lnTo>
                    <a:pt x="437" y="464"/>
                  </a:lnTo>
                  <a:lnTo>
                    <a:pt x="438" y="465"/>
                  </a:lnTo>
                  <a:lnTo>
                    <a:pt x="441" y="465"/>
                  </a:lnTo>
                  <a:lnTo>
                    <a:pt x="443" y="466"/>
                  </a:lnTo>
                  <a:lnTo>
                    <a:pt x="445" y="461"/>
                  </a:lnTo>
                  <a:lnTo>
                    <a:pt x="447" y="463"/>
                  </a:lnTo>
                  <a:lnTo>
                    <a:pt x="448" y="463"/>
                  </a:lnTo>
                  <a:lnTo>
                    <a:pt x="451" y="463"/>
                  </a:lnTo>
                  <a:lnTo>
                    <a:pt x="451" y="464"/>
                  </a:lnTo>
                  <a:lnTo>
                    <a:pt x="451" y="465"/>
                  </a:lnTo>
                  <a:lnTo>
                    <a:pt x="452" y="465"/>
                  </a:lnTo>
                  <a:lnTo>
                    <a:pt x="453" y="465"/>
                  </a:lnTo>
                  <a:lnTo>
                    <a:pt x="453" y="464"/>
                  </a:lnTo>
                  <a:lnTo>
                    <a:pt x="454" y="464"/>
                  </a:lnTo>
                  <a:lnTo>
                    <a:pt x="455" y="464"/>
                  </a:lnTo>
                  <a:lnTo>
                    <a:pt x="456" y="465"/>
                  </a:lnTo>
                  <a:lnTo>
                    <a:pt x="455" y="466"/>
                  </a:lnTo>
                  <a:lnTo>
                    <a:pt x="455" y="467"/>
                  </a:lnTo>
                  <a:lnTo>
                    <a:pt x="456" y="468"/>
                  </a:lnTo>
                  <a:lnTo>
                    <a:pt x="458" y="468"/>
                  </a:lnTo>
                  <a:lnTo>
                    <a:pt x="459" y="466"/>
                  </a:lnTo>
                  <a:lnTo>
                    <a:pt x="459" y="467"/>
                  </a:lnTo>
                  <a:lnTo>
                    <a:pt x="456" y="472"/>
                  </a:lnTo>
                  <a:lnTo>
                    <a:pt x="456" y="473"/>
                  </a:lnTo>
                  <a:lnTo>
                    <a:pt x="455" y="476"/>
                  </a:lnTo>
                  <a:lnTo>
                    <a:pt x="455" y="477"/>
                  </a:lnTo>
                  <a:lnTo>
                    <a:pt x="458" y="477"/>
                  </a:lnTo>
                  <a:lnTo>
                    <a:pt x="459" y="476"/>
                  </a:lnTo>
                  <a:lnTo>
                    <a:pt x="460" y="476"/>
                  </a:lnTo>
                  <a:lnTo>
                    <a:pt x="461" y="477"/>
                  </a:lnTo>
                  <a:lnTo>
                    <a:pt x="463" y="478"/>
                  </a:lnTo>
                  <a:lnTo>
                    <a:pt x="461" y="484"/>
                  </a:lnTo>
                  <a:lnTo>
                    <a:pt x="465" y="485"/>
                  </a:lnTo>
                  <a:lnTo>
                    <a:pt x="465" y="486"/>
                  </a:lnTo>
                  <a:lnTo>
                    <a:pt x="464" y="488"/>
                  </a:lnTo>
                  <a:lnTo>
                    <a:pt x="465" y="488"/>
                  </a:lnTo>
                  <a:lnTo>
                    <a:pt x="469" y="480"/>
                  </a:lnTo>
                  <a:lnTo>
                    <a:pt x="470" y="480"/>
                  </a:lnTo>
                  <a:lnTo>
                    <a:pt x="465" y="489"/>
                  </a:lnTo>
                  <a:lnTo>
                    <a:pt x="468" y="490"/>
                  </a:lnTo>
                  <a:lnTo>
                    <a:pt x="473" y="480"/>
                  </a:lnTo>
                  <a:lnTo>
                    <a:pt x="475" y="480"/>
                  </a:lnTo>
                  <a:lnTo>
                    <a:pt x="469" y="491"/>
                  </a:lnTo>
                  <a:lnTo>
                    <a:pt x="471" y="492"/>
                  </a:lnTo>
                  <a:lnTo>
                    <a:pt x="470" y="493"/>
                  </a:lnTo>
                  <a:lnTo>
                    <a:pt x="471" y="494"/>
                  </a:lnTo>
                  <a:lnTo>
                    <a:pt x="479" y="481"/>
                  </a:lnTo>
                  <a:lnTo>
                    <a:pt x="482" y="484"/>
                  </a:lnTo>
                  <a:lnTo>
                    <a:pt x="476" y="498"/>
                  </a:lnTo>
                  <a:lnTo>
                    <a:pt x="478" y="500"/>
                  </a:lnTo>
                  <a:lnTo>
                    <a:pt x="486" y="486"/>
                  </a:lnTo>
                  <a:lnTo>
                    <a:pt x="487" y="488"/>
                  </a:lnTo>
                  <a:lnTo>
                    <a:pt x="488" y="488"/>
                  </a:lnTo>
                  <a:lnTo>
                    <a:pt x="488" y="489"/>
                  </a:lnTo>
                  <a:lnTo>
                    <a:pt x="481" y="501"/>
                  </a:lnTo>
                  <a:lnTo>
                    <a:pt x="480" y="505"/>
                  </a:lnTo>
                  <a:lnTo>
                    <a:pt x="482" y="505"/>
                  </a:lnTo>
                  <a:lnTo>
                    <a:pt x="484" y="503"/>
                  </a:lnTo>
                  <a:lnTo>
                    <a:pt x="486" y="499"/>
                  </a:lnTo>
                  <a:lnTo>
                    <a:pt x="486" y="500"/>
                  </a:lnTo>
                  <a:lnTo>
                    <a:pt x="487" y="500"/>
                  </a:lnTo>
                  <a:lnTo>
                    <a:pt x="488" y="500"/>
                  </a:lnTo>
                  <a:lnTo>
                    <a:pt x="488" y="499"/>
                  </a:lnTo>
                  <a:lnTo>
                    <a:pt x="489" y="499"/>
                  </a:lnTo>
                  <a:lnTo>
                    <a:pt x="489" y="498"/>
                  </a:lnTo>
                  <a:lnTo>
                    <a:pt x="489" y="499"/>
                  </a:lnTo>
                  <a:lnTo>
                    <a:pt x="489" y="500"/>
                  </a:lnTo>
                  <a:lnTo>
                    <a:pt x="490" y="500"/>
                  </a:lnTo>
                  <a:lnTo>
                    <a:pt x="488" y="505"/>
                  </a:lnTo>
                  <a:lnTo>
                    <a:pt x="488" y="506"/>
                  </a:lnTo>
                  <a:lnTo>
                    <a:pt x="489" y="506"/>
                  </a:lnTo>
                  <a:lnTo>
                    <a:pt x="489" y="507"/>
                  </a:lnTo>
                  <a:lnTo>
                    <a:pt x="490" y="508"/>
                  </a:lnTo>
                  <a:lnTo>
                    <a:pt x="492" y="508"/>
                  </a:lnTo>
                  <a:lnTo>
                    <a:pt x="495" y="511"/>
                  </a:lnTo>
                  <a:lnTo>
                    <a:pt x="497" y="513"/>
                  </a:lnTo>
                  <a:lnTo>
                    <a:pt x="498" y="518"/>
                  </a:lnTo>
                  <a:lnTo>
                    <a:pt x="500" y="520"/>
                  </a:lnTo>
                  <a:lnTo>
                    <a:pt x="497" y="525"/>
                  </a:lnTo>
                  <a:lnTo>
                    <a:pt x="495" y="530"/>
                  </a:lnTo>
                  <a:lnTo>
                    <a:pt x="493" y="533"/>
                  </a:lnTo>
                  <a:lnTo>
                    <a:pt x="492" y="533"/>
                  </a:lnTo>
                  <a:lnTo>
                    <a:pt x="490" y="533"/>
                  </a:lnTo>
                  <a:lnTo>
                    <a:pt x="489" y="532"/>
                  </a:lnTo>
                  <a:lnTo>
                    <a:pt x="485" y="525"/>
                  </a:lnTo>
                  <a:lnTo>
                    <a:pt x="481" y="522"/>
                  </a:lnTo>
                  <a:lnTo>
                    <a:pt x="479" y="524"/>
                  </a:lnTo>
                  <a:lnTo>
                    <a:pt x="477" y="526"/>
                  </a:lnTo>
                  <a:lnTo>
                    <a:pt x="476" y="530"/>
                  </a:lnTo>
                  <a:lnTo>
                    <a:pt x="473" y="531"/>
                  </a:lnTo>
                  <a:lnTo>
                    <a:pt x="472" y="530"/>
                  </a:lnTo>
                  <a:lnTo>
                    <a:pt x="471" y="528"/>
                  </a:lnTo>
                  <a:lnTo>
                    <a:pt x="469" y="530"/>
                  </a:lnTo>
                  <a:lnTo>
                    <a:pt x="469" y="531"/>
                  </a:lnTo>
                  <a:lnTo>
                    <a:pt x="468" y="533"/>
                  </a:lnTo>
                  <a:lnTo>
                    <a:pt x="465" y="533"/>
                  </a:lnTo>
                  <a:lnTo>
                    <a:pt x="462" y="533"/>
                  </a:lnTo>
                  <a:lnTo>
                    <a:pt x="460" y="533"/>
                  </a:lnTo>
                  <a:lnTo>
                    <a:pt x="459" y="533"/>
                  </a:lnTo>
                  <a:lnTo>
                    <a:pt x="455" y="532"/>
                  </a:lnTo>
                  <a:lnTo>
                    <a:pt x="454" y="534"/>
                  </a:lnTo>
                  <a:lnTo>
                    <a:pt x="447" y="531"/>
                  </a:lnTo>
                  <a:lnTo>
                    <a:pt x="446" y="530"/>
                  </a:lnTo>
                  <a:lnTo>
                    <a:pt x="445" y="530"/>
                  </a:lnTo>
                  <a:lnTo>
                    <a:pt x="445" y="528"/>
                  </a:lnTo>
                  <a:lnTo>
                    <a:pt x="443" y="528"/>
                  </a:lnTo>
                  <a:lnTo>
                    <a:pt x="443" y="527"/>
                  </a:lnTo>
                  <a:lnTo>
                    <a:pt x="442" y="527"/>
                  </a:lnTo>
                  <a:lnTo>
                    <a:pt x="441" y="527"/>
                  </a:lnTo>
                  <a:lnTo>
                    <a:pt x="439" y="527"/>
                  </a:lnTo>
                  <a:lnTo>
                    <a:pt x="438" y="526"/>
                  </a:lnTo>
                  <a:lnTo>
                    <a:pt x="437" y="526"/>
                  </a:lnTo>
                  <a:lnTo>
                    <a:pt x="437" y="525"/>
                  </a:lnTo>
                  <a:lnTo>
                    <a:pt x="436" y="525"/>
                  </a:lnTo>
                  <a:lnTo>
                    <a:pt x="435" y="525"/>
                  </a:lnTo>
                  <a:lnTo>
                    <a:pt x="434" y="524"/>
                  </a:lnTo>
                  <a:lnTo>
                    <a:pt x="433" y="524"/>
                  </a:lnTo>
                  <a:lnTo>
                    <a:pt x="431" y="523"/>
                  </a:lnTo>
                  <a:lnTo>
                    <a:pt x="430" y="523"/>
                  </a:lnTo>
                  <a:lnTo>
                    <a:pt x="426" y="522"/>
                  </a:lnTo>
                  <a:lnTo>
                    <a:pt x="414" y="519"/>
                  </a:lnTo>
                  <a:lnTo>
                    <a:pt x="420" y="530"/>
                  </a:lnTo>
                  <a:lnTo>
                    <a:pt x="418" y="530"/>
                  </a:lnTo>
                  <a:lnTo>
                    <a:pt x="406" y="510"/>
                  </a:lnTo>
                  <a:lnTo>
                    <a:pt x="403" y="515"/>
                  </a:lnTo>
                  <a:lnTo>
                    <a:pt x="399" y="518"/>
                  </a:lnTo>
                  <a:lnTo>
                    <a:pt x="400" y="519"/>
                  </a:lnTo>
                  <a:lnTo>
                    <a:pt x="412" y="533"/>
                  </a:lnTo>
                  <a:lnTo>
                    <a:pt x="397" y="519"/>
                  </a:lnTo>
                  <a:lnTo>
                    <a:pt x="396" y="520"/>
                  </a:lnTo>
                  <a:lnTo>
                    <a:pt x="404" y="530"/>
                  </a:lnTo>
                  <a:lnTo>
                    <a:pt x="395" y="522"/>
                  </a:lnTo>
                  <a:lnTo>
                    <a:pt x="393" y="523"/>
                  </a:lnTo>
                  <a:lnTo>
                    <a:pt x="395" y="525"/>
                  </a:lnTo>
                  <a:lnTo>
                    <a:pt x="399" y="528"/>
                  </a:lnTo>
                  <a:lnTo>
                    <a:pt x="402" y="531"/>
                  </a:lnTo>
                  <a:lnTo>
                    <a:pt x="401" y="532"/>
                  </a:lnTo>
                  <a:lnTo>
                    <a:pt x="394" y="525"/>
                  </a:lnTo>
                  <a:lnTo>
                    <a:pt x="393" y="524"/>
                  </a:lnTo>
                  <a:lnTo>
                    <a:pt x="392" y="524"/>
                  </a:lnTo>
                  <a:lnTo>
                    <a:pt x="392" y="526"/>
                  </a:lnTo>
                  <a:lnTo>
                    <a:pt x="389" y="528"/>
                  </a:lnTo>
                  <a:lnTo>
                    <a:pt x="388" y="528"/>
                  </a:lnTo>
                  <a:lnTo>
                    <a:pt x="387" y="528"/>
                  </a:lnTo>
                  <a:lnTo>
                    <a:pt x="385" y="530"/>
                  </a:lnTo>
                  <a:lnTo>
                    <a:pt x="386" y="531"/>
                  </a:lnTo>
                  <a:lnTo>
                    <a:pt x="386" y="532"/>
                  </a:lnTo>
                  <a:lnTo>
                    <a:pt x="387" y="532"/>
                  </a:lnTo>
                  <a:lnTo>
                    <a:pt x="388" y="533"/>
                  </a:lnTo>
                  <a:lnTo>
                    <a:pt x="396" y="542"/>
                  </a:lnTo>
                  <a:lnTo>
                    <a:pt x="397" y="543"/>
                  </a:lnTo>
                  <a:lnTo>
                    <a:pt x="395" y="542"/>
                  </a:lnTo>
                  <a:lnTo>
                    <a:pt x="394" y="541"/>
                  </a:lnTo>
                  <a:lnTo>
                    <a:pt x="393" y="542"/>
                  </a:lnTo>
                  <a:lnTo>
                    <a:pt x="392" y="542"/>
                  </a:lnTo>
                  <a:lnTo>
                    <a:pt x="391" y="543"/>
                  </a:lnTo>
                  <a:lnTo>
                    <a:pt x="391" y="545"/>
                  </a:lnTo>
                  <a:lnTo>
                    <a:pt x="392" y="545"/>
                  </a:lnTo>
                  <a:lnTo>
                    <a:pt x="389" y="547"/>
                  </a:lnTo>
                  <a:lnTo>
                    <a:pt x="388" y="547"/>
                  </a:lnTo>
                  <a:lnTo>
                    <a:pt x="388" y="548"/>
                  </a:lnTo>
                  <a:lnTo>
                    <a:pt x="388" y="549"/>
                  </a:lnTo>
                  <a:lnTo>
                    <a:pt x="387" y="550"/>
                  </a:lnTo>
                  <a:lnTo>
                    <a:pt x="387" y="551"/>
                  </a:lnTo>
                  <a:lnTo>
                    <a:pt x="387" y="552"/>
                  </a:lnTo>
                  <a:lnTo>
                    <a:pt x="386" y="552"/>
                  </a:lnTo>
                  <a:lnTo>
                    <a:pt x="386" y="553"/>
                  </a:lnTo>
                  <a:lnTo>
                    <a:pt x="386" y="555"/>
                  </a:lnTo>
                  <a:lnTo>
                    <a:pt x="385" y="555"/>
                  </a:lnTo>
                  <a:lnTo>
                    <a:pt x="384" y="555"/>
                  </a:lnTo>
                  <a:lnTo>
                    <a:pt x="383" y="556"/>
                  </a:lnTo>
                  <a:lnTo>
                    <a:pt x="382" y="556"/>
                  </a:lnTo>
                  <a:lnTo>
                    <a:pt x="380" y="556"/>
                  </a:lnTo>
                  <a:lnTo>
                    <a:pt x="380" y="557"/>
                  </a:lnTo>
                  <a:lnTo>
                    <a:pt x="379" y="557"/>
                  </a:lnTo>
                  <a:lnTo>
                    <a:pt x="378" y="558"/>
                  </a:lnTo>
                  <a:lnTo>
                    <a:pt x="377" y="559"/>
                  </a:lnTo>
                  <a:lnTo>
                    <a:pt x="376" y="559"/>
                  </a:lnTo>
                  <a:lnTo>
                    <a:pt x="376" y="558"/>
                  </a:lnTo>
                  <a:lnTo>
                    <a:pt x="376" y="557"/>
                  </a:lnTo>
                  <a:lnTo>
                    <a:pt x="376" y="556"/>
                  </a:lnTo>
                  <a:lnTo>
                    <a:pt x="376" y="555"/>
                  </a:lnTo>
                  <a:lnTo>
                    <a:pt x="376" y="553"/>
                  </a:lnTo>
                  <a:lnTo>
                    <a:pt x="376" y="552"/>
                  </a:lnTo>
                  <a:lnTo>
                    <a:pt x="376" y="551"/>
                  </a:lnTo>
                  <a:lnTo>
                    <a:pt x="375" y="551"/>
                  </a:lnTo>
                  <a:lnTo>
                    <a:pt x="375" y="550"/>
                  </a:lnTo>
                  <a:lnTo>
                    <a:pt x="374" y="549"/>
                  </a:lnTo>
                  <a:lnTo>
                    <a:pt x="374" y="550"/>
                  </a:lnTo>
                  <a:lnTo>
                    <a:pt x="372" y="549"/>
                  </a:lnTo>
                  <a:lnTo>
                    <a:pt x="371" y="549"/>
                  </a:lnTo>
                  <a:lnTo>
                    <a:pt x="370" y="549"/>
                  </a:lnTo>
                  <a:lnTo>
                    <a:pt x="369" y="548"/>
                  </a:lnTo>
                  <a:lnTo>
                    <a:pt x="368" y="548"/>
                  </a:lnTo>
                  <a:lnTo>
                    <a:pt x="368" y="547"/>
                  </a:lnTo>
                  <a:lnTo>
                    <a:pt x="368" y="545"/>
                  </a:lnTo>
                  <a:lnTo>
                    <a:pt x="367" y="542"/>
                  </a:lnTo>
                  <a:lnTo>
                    <a:pt x="367" y="541"/>
                  </a:lnTo>
                  <a:lnTo>
                    <a:pt x="367" y="540"/>
                  </a:lnTo>
                  <a:lnTo>
                    <a:pt x="367" y="541"/>
                  </a:lnTo>
                  <a:lnTo>
                    <a:pt x="366" y="541"/>
                  </a:lnTo>
                  <a:lnTo>
                    <a:pt x="366" y="540"/>
                  </a:lnTo>
                  <a:lnTo>
                    <a:pt x="366" y="539"/>
                  </a:lnTo>
                  <a:lnTo>
                    <a:pt x="366" y="536"/>
                  </a:lnTo>
                  <a:lnTo>
                    <a:pt x="365" y="536"/>
                  </a:lnTo>
                  <a:lnTo>
                    <a:pt x="363" y="536"/>
                  </a:lnTo>
                  <a:lnTo>
                    <a:pt x="362" y="535"/>
                  </a:lnTo>
                  <a:lnTo>
                    <a:pt x="361" y="535"/>
                  </a:lnTo>
                  <a:lnTo>
                    <a:pt x="360" y="537"/>
                  </a:lnTo>
                  <a:lnTo>
                    <a:pt x="359" y="539"/>
                  </a:lnTo>
                  <a:lnTo>
                    <a:pt x="359" y="540"/>
                  </a:lnTo>
                  <a:lnTo>
                    <a:pt x="358" y="540"/>
                  </a:lnTo>
                  <a:lnTo>
                    <a:pt x="358" y="539"/>
                  </a:lnTo>
                  <a:lnTo>
                    <a:pt x="360" y="533"/>
                  </a:lnTo>
                  <a:lnTo>
                    <a:pt x="360" y="532"/>
                  </a:lnTo>
                  <a:lnTo>
                    <a:pt x="359" y="531"/>
                  </a:lnTo>
                  <a:lnTo>
                    <a:pt x="358" y="531"/>
                  </a:lnTo>
                  <a:lnTo>
                    <a:pt x="357" y="532"/>
                  </a:lnTo>
                  <a:lnTo>
                    <a:pt x="357" y="533"/>
                  </a:lnTo>
                  <a:lnTo>
                    <a:pt x="355" y="533"/>
                  </a:lnTo>
                  <a:lnTo>
                    <a:pt x="355" y="534"/>
                  </a:lnTo>
                  <a:lnTo>
                    <a:pt x="355" y="535"/>
                  </a:lnTo>
                  <a:lnTo>
                    <a:pt x="357" y="535"/>
                  </a:lnTo>
                  <a:lnTo>
                    <a:pt x="355" y="535"/>
                  </a:lnTo>
                  <a:lnTo>
                    <a:pt x="355" y="536"/>
                  </a:lnTo>
                  <a:lnTo>
                    <a:pt x="353" y="535"/>
                  </a:lnTo>
                  <a:lnTo>
                    <a:pt x="350" y="534"/>
                  </a:lnTo>
                  <a:lnTo>
                    <a:pt x="348" y="533"/>
                  </a:lnTo>
                  <a:lnTo>
                    <a:pt x="348" y="532"/>
                  </a:lnTo>
                  <a:lnTo>
                    <a:pt x="349" y="530"/>
                  </a:lnTo>
                  <a:lnTo>
                    <a:pt x="349" y="528"/>
                  </a:lnTo>
                  <a:lnTo>
                    <a:pt x="348" y="527"/>
                  </a:lnTo>
                  <a:lnTo>
                    <a:pt x="348" y="526"/>
                  </a:lnTo>
                  <a:lnTo>
                    <a:pt x="346" y="526"/>
                  </a:lnTo>
                  <a:lnTo>
                    <a:pt x="345" y="526"/>
                  </a:lnTo>
                  <a:lnTo>
                    <a:pt x="345" y="527"/>
                  </a:lnTo>
                  <a:lnTo>
                    <a:pt x="345" y="526"/>
                  </a:lnTo>
                  <a:lnTo>
                    <a:pt x="344" y="527"/>
                  </a:lnTo>
                  <a:lnTo>
                    <a:pt x="343" y="527"/>
                  </a:lnTo>
                  <a:lnTo>
                    <a:pt x="343" y="526"/>
                  </a:lnTo>
                  <a:lnTo>
                    <a:pt x="342" y="527"/>
                  </a:lnTo>
                  <a:lnTo>
                    <a:pt x="341" y="526"/>
                  </a:lnTo>
                  <a:lnTo>
                    <a:pt x="340" y="526"/>
                  </a:lnTo>
                  <a:lnTo>
                    <a:pt x="340" y="525"/>
                  </a:lnTo>
                  <a:lnTo>
                    <a:pt x="337" y="524"/>
                  </a:lnTo>
                  <a:lnTo>
                    <a:pt x="337" y="523"/>
                  </a:lnTo>
                  <a:lnTo>
                    <a:pt x="336" y="522"/>
                  </a:lnTo>
                  <a:lnTo>
                    <a:pt x="336" y="520"/>
                  </a:lnTo>
                  <a:lnTo>
                    <a:pt x="337" y="520"/>
                  </a:lnTo>
                  <a:lnTo>
                    <a:pt x="336" y="519"/>
                  </a:lnTo>
                  <a:lnTo>
                    <a:pt x="336" y="518"/>
                  </a:lnTo>
                  <a:lnTo>
                    <a:pt x="336" y="517"/>
                  </a:lnTo>
                  <a:lnTo>
                    <a:pt x="335" y="516"/>
                  </a:lnTo>
                  <a:lnTo>
                    <a:pt x="335" y="515"/>
                  </a:lnTo>
                  <a:lnTo>
                    <a:pt x="335" y="514"/>
                  </a:lnTo>
                  <a:lnTo>
                    <a:pt x="336" y="514"/>
                  </a:lnTo>
                  <a:lnTo>
                    <a:pt x="338" y="514"/>
                  </a:lnTo>
                  <a:lnTo>
                    <a:pt x="340" y="513"/>
                  </a:lnTo>
                  <a:lnTo>
                    <a:pt x="340" y="511"/>
                  </a:lnTo>
                  <a:lnTo>
                    <a:pt x="340" y="509"/>
                  </a:lnTo>
                  <a:lnTo>
                    <a:pt x="340" y="508"/>
                  </a:lnTo>
                  <a:lnTo>
                    <a:pt x="338" y="507"/>
                  </a:lnTo>
                  <a:lnTo>
                    <a:pt x="337" y="507"/>
                  </a:lnTo>
                  <a:lnTo>
                    <a:pt x="337" y="506"/>
                  </a:lnTo>
                  <a:lnTo>
                    <a:pt x="337" y="502"/>
                  </a:lnTo>
                  <a:lnTo>
                    <a:pt x="348" y="502"/>
                  </a:lnTo>
                  <a:lnTo>
                    <a:pt x="341" y="502"/>
                  </a:lnTo>
                  <a:lnTo>
                    <a:pt x="338" y="501"/>
                  </a:lnTo>
                  <a:lnTo>
                    <a:pt x="335" y="501"/>
                  </a:lnTo>
                  <a:lnTo>
                    <a:pt x="335" y="499"/>
                  </a:lnTo>
                  <a:lnTo>
                    <a:pt x="335" y="493"/>
                  </a:lnTo>
                  <a:lnTo>
                    <a:pt x="340" y="493"/>
                  </a:lnTo>
                  <a:lnTo>
                    <a:pt x="341" y="493"/>
                  </a:lnTo>
                  <a:lnTo>
                    <a:pt x="341" y="492"/>
                  </a:lnTo>
                  <a:lnTo>
                    <a:pt x="340" y="493"/>
                  </a:lnTo>
                  <a:lnTo>
                    <a:pt x="340" y="492"/>
                  </a:lnTo>
                  <a:lnTo>
                    <a:pt x="336" y="492"/>
                  </a:lnTo>
                  <a:lnTo>
                    <a:pt x="335" y="492"/>
                  </a:lnTo>
                  <a:lnTo>
                    <a:pt x="335" y="491"/>
                  </a:lnTo>
                  <a:lnTo>
                    <a:pt x="335" y="490"/>
                  </a:lnTo>
                  <a:lnTo>
                    <a:pt x="335" y="488"/>
                  </a:lnTo>
                  <a:lnTo>
                    <a:pt x="336" y="485"/>
                  </a:lnTo>
                  <a:lnTo>
                    <a:pt x="336" y="484"/>
                  </a:lnTo>
                  <a:lnTo>
                    <a:pt x="336" y="483"/>
                  </a:lnTo>
                  <a:lnTo>
                    <a:pt x="337" y="478"/>
                  </a:lnTo>
                  <a:lnTo>
                    <a:pt x="334" y="476"/>
                  </a:lnTo>
                  <a:lnTo>
                    <a:pt x="333" y="475"/>
                  </a:lnTo>
                  <a:lnTo>
                    <a:pt x="333" y="474"/>
                  </a:lnTo>
                  <a:lnTo>
                    <a:pt x="334" y="473"/>
                  </a:lnTo>
                  <a:lnTo>
                    <a:pt x="333" y="474"/>
                  </a:lnTo>
                  <a:lnTo>
                    <a:pt x="332" y="473"/>
                  </a:lnTo>
                  <a:lnTo>
                    <a:pt x="330" y="473"/>
                  </a:lnTo>
                  <a:lnTo>
                    <a:pt x="330" y="472"/>
                  </a:lnTo>
                  <a:lnTo>
                    <a:pt x="329" y="473"/>
                  </a:lnTo>
                  <a:lnTo>
                    <a:pt x="328" y="473"/>
                  </a:lnTo>
                  <a:lnTo>
                    <a:pt x="327" y="473"/>
                  </a:lnTo>
                  <a:lnTo>
                    <a:pt x="327" y="472"/>
                  </a:lnTo>
                  <a:lnTo>
                    <a:pt x="328" y="472"/>
                  </a:lnTo>
                  <a:lnTo>
                    <a:pt x="329" y="469"/>
                  </a:lnTo>
                  <a:lnTo>
                    <a:pt x="328" y="471"/>
                  </a:lnTo>
                  <a:lnTo>
                    <a:pt x="327" y="472"/>
                  </a:lnTo>
                  <a:lnTo>
                    <a:pt x="326" y="472"/>
                  </a:lnTo>
                  <a:lnTo>
                    <a:pt x="325" y="473"/>
                  </a:lnTo>
                  <a:lnTo>
                    <a:pt x="321" y="471"/>
                  </a:lnTo>
                  <a:lnTo>
                    <a:pt x="320" y="472"/>
                  </a:lnTo>
                  <a:lnTo>
                    <a:pt x="324" y="474"/>
                  </a:lnTo>
                  <a:lnTo>
                    <a:pt x="325" y="475"/>
                  </a:lnTo>
                  <a:lnTo>
                    <a:pt x="326" y="477"/>
                  </a:lnTo>
                  <a:lnTo>
                    <a:pt x="325" y="477"/>
                  </a:lnTo>
                  <a:lnTo>
                    <a:pt x="325" y="478"/>
                  </a:lnTo>
                  <a:lnTo>
                    <a:pt x="324" y="480"/>
                  </a:lnTo>
                  <a:lnTo>
                    <a:pt x="323" y="481"/>
                  </a:lnTo>
                  <a:lnTo>
                    <a:pt x="323" y="482"/>
                  </a:lnTo>
                  <a:lnTo>
                    <a:pt x="321" y="483"/>
                  </a:lnTo>
                  <a:lnTo>
                    <a:pt x="320" y="484"/>
                  </a:lnTo>
                  <a:lnTo>
                    <a:pt x="319" y="484"/>
                  </a:lnTo>
                  <a:lnTo>
                    <a:pt x="316" y="481"/>
                  </a:lnTo>
                  <a:lnTo>
                    <a:pt x="317" y="483"/>
                  </a:lnTo>
                  <a:lnTo>
                    <a:pt x="320" y="486"/>
                  </a:lnTo>
                  <a:lnTo>
                    <a:pt x="317" y="492"/>
                  </a:lnTo>
                  <a:lnTo>
                    <a:pt x="315" y="490"/>
                  </a:lnTo>
                  <a:lnTo>
                    <a:pt x="310" y="485"/>
                  </a:lnTo>
                  <a:lnTo>
                    <a:pt x="308" y="483"/>
                  </a:lnTo>
                  <a:lnTo>
                    <a:pt x="304" y="481"/>
                  </a:lnTo>
                  <a:lnTo>
                    <a:pt x="303" y="481"/>
                  </a:lnTo>
                  <a:lnTo>
                    <a:pt x="303" y="482"/>
                  </a:lnTo>
                  <a:lnTo>
                    <a:pt x="303" y="481"/>
                  </a:lnTo>
                  <a:lnTo>
                    <a:pt x="304" y="481"/>
                  </a:lnTo>
                  <a:lnTo>
                    <a:pt x="304" y="482"/>
                  </a:lnTo>
                  <a:lnTo>
                    <a:pt x="304" y="483"/>
                  </a:lnTo>
                  <a:lnTo>
                    <a:pt x="306" y="484"/>
                  </a:lnTo>
                  <a:lnTo>
                    <a:pt x="307" y="485"/>
                  </a:lnTo>
                  <a:lnTo>
                    <a:pt x="308" y="485"/>
                  </a:lnTo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3" name="Freeform 51">
              <a:extLst>
                <a:ext uri="{FF2B5EF4-FFF2-40B4-BE49-F238E27FC236}">
                  <a16:creationId xmlns:a16="http://schemas.microsoft.com/office/drawing/2014/main" id="{57840A9D-48EA-0D03-EDF1-436B47ED3E8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5125" y="3036888"/>
              <a:ext cx="447675" cy="349250"/>
            </a:xfrm>
            <a:custGeom>
              <a:avLst/>
              <a:gdLst>
                <a:gd name="T0" fmla="*/ 4 w 282"/>
                <a:gd name="T1" fmla="*/ 159 h 220"/>
                <a:gd name="T2" fmla="*/ 0 w 282"/>
                <a:gd name="T3" fmla="*/ 139 h 220"/>
                <a:gd name="T4" fmla="*/ 16 w 282"/>
                <a:gd name="T5" fmla="*/ 135 h 220"/>
                <a:gd name="T6" fmla="*/ 22 w 282"/>
                <a:gd name="T7" fmla="*/ 134 h 220"/>
                <a:gd name="T8" fmla="*/ 19 w 282"/>
                <a:gd name="T9" fmla="*/ 117 h 220"/>
                <a:gd name="T10" fmla="*/ 30 w 282"/>
                <a:gd name="T11" fmla="*/ 105 h 220"/>
                <a:gd name="T12" fmla="*/ 37 w 282"/>
                <a:gd name="T13" fmla="*/ 98 h 220"/>
                <a:gd name="T14" fmla="*/ 39 w 282"/>
                <a:gd name="T15" fmla="*/ 87 h 220"/>
                <a:gd name="T16" fmla="*/ 38 w 282"/>
                <a:gd name="T17" fmla="*/ 71 h 220"/>
                <a:gd name="T18" fmla="*/ 33 w 282"/>
                <a:gd name="T19" fmla="*/ 50 h 220"/>
                <a:gd name="T20" fmla="*/ 26 w 282"/>
                <a:gd name="T21" fmla="*/ 30 h 220"/>
                <a:gd name="T22" fmla="*/ 33 w 282"/>
                <a:gd name="T23" fmla="*/ 24 h 220"/>
                <a:gd name="T24" fmla="*/ 44 w 282"/>
                <a:gd name="T25" fmla="*/ 20 h 220"/>
                <a:gd name="T26" fmla="*/ 53 w 282"/>
                <a:gd name="T27" fmla="*/ 20 h 220"/>
                <a:gd name="T28" fmla="*/ 55 w 282"/>
                <a:gd name="T29" fmla="*/ 13 h 220"/>
                <a:gd name="T30" fmla="*/ 59 w 282"/>
                <a:gd name="T31" fmla="*/ 7 h 220"/>
                <a:gd name="T32" fmla="*/ 73 w 282"/>
                <a:gd name="T33" fmla="*/ 7 h 220"/>
                <a:gd name="T34" fmla="*/ 84 w 282"/>
                <a:gd name="T35" fmla="*/ 6 h 220"/>
                <a:gd name="T36" fmla="*/ 93 w 282"/>
                <a:gd name="T37" fmla="*/ 2 h 220"/>
                <a:gd name="T38" fmla="*/ 122 w 282"/>
                <a:gd name="T39" fmla="*/ 21 h 220"/>
                <a:gd name="T40" fmla="*/ 135 w 282"/>
                <a:gd name="T41" fmla="*/ 39 h 220"/>
                <a:gd name="T42" fmla="*/ 139 w 282"/>
                <a:gd name="T43" fmla="*/ 61 h 220"/>
                <a:gd name="T44" fmla="*/ 143 w 282"/>
                <a:gd name="T45" fmla="*/ 80 h 220"/>
                <a:gd name="T46" fmla="*/ 151 w 282"/>
                <a:gd name="T47" fmla="*/ 76 h 220"/>
                <a:gd name="T48" fmla="*/ 161 w 282"/>
                <a:gd name="T49" fmla="*/ 71 h 220"/>
                <a:gd name="T50" fmla="*/ 171 w 282"/>
                <a:gd name="T51" fmla="*/ 67 h 220"/>
                <a:gd name="T52" fmla="*/ 182 w 282"/>
                <a:gd name="T53" fmla="*/ 57 h 220"/>
                <a:gd name="T54" fmla="*/ 195 w 282"/>
                <a:gd name="T55" fmla="*/ 43 h 220"/>
                <a:gd name="T56" fmla="*/ 228 w 282"/>
                <a:gd name="T57" fmla="*/ 40 h 220"/>
                <a:gd name="T58" fmla="*/ 246 w 282"/>
                <a:gd name="T59" fmla="*/ 64 h 220"/>
                <a:gd name="T60" fmla="*/ 249 w 282"/>
                <a:gd name="T61" fmla="*/ 80 h 220"/>
                <a:gd name="T62" fmla="*/ 249 w 282"/>
                <a:gd name="T63" fmla="*/ 92 h 220"/>
                <a:gd name="T64" fmla="*/ 250 w 282"/>
                <a:gd name="T65" fmla="*/ 109 h 220"/>
                <a:gd name="T66" fmla="*/ 257 w 282"/>
                <a:gd name="T67" fmla="*/ 120 h 220"/>
                <a:gd name="T68" fmla="*/ 267 w 282"/>
                <a:gd name="T69" fmla="*/ 124 h 220"/>
                <a:gd name="T70" fmla="*/ 280 w 282"/>
                <a:gd name="T71" fmla="*/ 139 h 220"/>
                <a:gd name="T72" fmla="*/ 279 w 282"/>
                <a:gd name="T73" fmla="*/ 152 h 220"/>
                <a:gd name="T74" fmla="*/ 269 w 282"/>
                <a:gd name="T75" fmla="*/ 191 h 220"/>
                <a:gd name="T76" fmla="*/ 265 w 282"/>
                <a:gd name="T77" fmla="*/ 201 h 220"/>
                <a:gd name="T78" fmla="*/ 246 w 282"/>
                <a:gd name="T79" fmla="*/ 199 h 220"/>
                <a:gd name="T80" fmla="*/ 227 w 282"/>
                <a:gd name="T81" fmla="*/ 198 h 220"/>
                <a:gd name="T82" fmla="*/ 211 w 282"/>
                <a:gd name="T83" fmla="*/ 201 h 220"/>
                <a:gd name="T84" fmla="*/ 198 w 282"/>
                <a:gd name="T85" fmla="*/ 202 h 220"/>
                <a:gd name="T86" fmla="*/ 186 w 282"/>
                <a:gd name="T87" fmla="*/ 197 h 220"/>
                <a:gd name="T88" fmla="*/ 159 w 282"/>
                <a:gd name="T89" fmla="*/ 186 h 220"/>
                <a:gd name="T90" fmla="*/ 152 w 282"/>
                <a:gd name="T91" fmla="*/ 200 h 220"/>
                <a:gd name="T92" fmla="*/ 135 w 282"/>
                <a:gd name="T93" fmla="*/ 200 h 220"/>
                <a:gd name="T94" fmla="*/ 120 w 282"/>
                <a:gd name="T95" fmla="*/ 201 h 220"/>
                <a:gd name="T96" fmla="*/ 106 w 282"/>
                <a:gd name="T97" fmla="*/ 203 h 220"/>
                <a:gd name="T98" fmla="*/ 103 w 282"/>
                <a:gd name="T99" fmla="*/ 213 h 220"/>
                <a:gd name="T100" fmla="*/ 98 w 282"/>
                <a:gd name="T101" fmla="*/ 219 h 220"/>
                <a:gd name="T102" fmla="*/ 87 w 282"/>
                <a:gd name="T103" fmla="*/ 220 h 220"/>
                <a:gd name="T104" fmla="*/ 73 w 282"/>
                <a:gd name="T105" fmla="*/ 220 h 220"/>
                <a:gd name="T106" fmla="*/ 63 w 282"/>
                <a:gd name="T107" fmla="*/ 215 h 220"/>
                <a:gd name="T108" fmla="*/ 51 w 282"/>
                <a:gd name="T109" fmla="*/ 202 h 220"/>
                <a:gd name="T110" fmla="*/ 39 w 282"/>
                <a:gd name="T111" fmla="*/ 192 h 220"/>
                <a:gd name="T112" fmla="*/ 27 w 282"/>
                <a:gd name="T113" fmla="*/ 184 h 220"/>
                <a:gd name="T114" fmla="*/ 14 w 282"/>
                <a:gd name="T115" fmla="*/ 175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82" h="220">
                  <a:moveTo>
                    <a:pt x="8" y="168"/>
                  </a:moveTo>
                  <a:lnTo>
                    <a:pt x="8" y="166"/>
                  </a:lnTo>
                  <a:lnTo>
                    <a:pt x="7" y="165"/>
                  </a:lnTo>
                  <a:lnTo>
                    <a:pt x="7" y="164"/>
                  </a:lnTo>
                  <a:lnTo>
                    <a:pt x="7" y="163"/>
                  </a:lnTo>
                  <a:lnTo>
                    <a:pt x="5" y="161"/>
                  </a:lnTo>
                  <a:lnTo>
                    <a:pt x="5" y="160"/>
                  </a:lnTo>
                  <a:lnTo>
                    <a:pt x="4" y="159"/>
                  </a:lnTo>
                  <a:lnTo>
                    <a:pt x="4" y="158"/>
                  </a:lnTo>
                  <a:lnTo>
                    <a:pt x="4" y="156"/>
                  </a:lnTo>
                  <a:lnTo>
                    <a:pt x="3" y="154"/>
                  </a:lnTo>
                  <a:lnTo>
                    <a:pt x="3" y="151"/>
                  </a:lnTo>
                  <a:lnTo>
                    <a:pt x="3" y="150"/>
                  </a:lnTo>
                  <a:lnTo>
                    <a:pt x="1" y="142"/>
                  </a:lnTo>
                  <a:lnTo>
                    <a:pt x="1" y="141"/>
                  </a:lnTo>
                  <a:lnTo>
                    <a:pt x="0" y="139"/>
                  </a:lnTo>
                  <a:lnTo>
                    <a:pt x="0" y="138"/>
                  </a:lnTo>
                  <a:lnTo>
                    <a:pt x="1" y="138"/>
                  </a:lnTo>
                  <a:lnTo>
                    <a:pt x="2" y="138"/>
                  </a:lnTo>
                  <a:lnTo>
                    <a:pt x="7" y="137"/>
                  </a:lnTo>
                  <a:lnTo>
                    <a:pt x="8" y="137"/>
                  </a:lnTo>
                  <a:lnTo>
                    <a:pt x="13" y="137"/>
                  </a:lnTo>
                  <a:lnTo>
                    <a:pt x="14" y="137"/>
                  </a:lnTo>
                  <a:lnTo>
                    <a:pt x="16" y="135"/>
                  </a:lnTo>
                  <a:lnTo>
                    <a:pt x="17" y="135"/>
                  </a:lnTo>
                  <a:lnTo>
                    <a:pt x="18" y="135"/>
                  </a:lnTo>
                  <a:lnTo>
                    <a:pt x="19" y="137"/>
                  </a:lnTo>
                  <a:lnTo>
                    <a:pt x="20" y="137"/>
                  </a:lnTo>
                  <a:lnTo>
                    <a:pt x="21" y="137"/>
                  </a:lnTo>
                  <a:lnTo>
                    <a:pt x="21" y="135"/>
                  </a:lnTo>
                  <a:lnTo>
                    <a:pt x="22" y="135"/>
                  </a:lnTo>
                  <a:lnTo>
                    <a:pt x="22" y="134"/>
                  </a:lnTo>
                  <a:lnTo>
                    <a:pt x="21" y="133"/>
                  </a:lnTo>
                  <a:lnTo>
                    <a:pt x="21" y="129"/>
                  </a:lnTo>
                  <a:lnTo>
                    <a:pt x="21" y="126"/>
                  </a:lnTo>
                  <a:lnTo>
                    <a:pt x="20" y="125"/>
                  </a:lnTo>
                  <a:lnTo>
                    <a:pt x="20" y="123"/>
                  </a:lnTo>
                  <a:lnTo>
                    <a:pt x="19" y="120"/>
                  </a:lnTo>
                  <a:lnTo>
                    <a:pt x="19" y="118"/>
                  </a:lnTo>
                  <a:lnTo>
                    <a:pt x="19" y="117"/>
                  </a:lnTo>
                  <a:lnTo>
                    <a:pt x="19" y="116"/>
                  </a:lnTo>
                  <a:lnTo>
                    <a:pt x="19" y="115"/>
                  </a:lnTo>
                  <a:lnTo>
                    <a:pt x="20" y="114"/>
                  </a:lnTo>
                  <a:lnTo>
                    <a:pt x="20" y="113"/>
                  </a:lnTo>
                  <a:lnTo>
                    <a:pt x="21" y="113"/>
                  </a:lnTo>
                  <a:lnTo>
                    <a:pt x="21" y="112"/>
                  </a:lnTo>
                  <a:lnTo>
                    <a:pt x="22" y="112"/>
                  </a:lnTo>
                  <a:lnTo>
                    <a:pt x="30" y="105"/>
                  </a:lnTo>
                  <a:lnTo>
                    <a:pt x="32" y="105"/>
                  </a:lnTo>
                  <a:lnTo>
                    <a:pt x="33" y="104"/>
                  </a:lnTo>
                  <a:lnTo>
                    <a:pt x="33" y="102"/>
                  </a:lnTo>
                  <a:lnTo>
                    <a:pt x="34" y="102"/>
                  </a:lnTo>
                  <a:lnTo>
                    <a:pt x="35" y="100"/>
                  </a:lnTo>
                  <a:lnTo>
                    <a:pt x="36" y="100"/>
                  </a:lnTo>
                  <a:lnTo>
                    <a:pt x="36" y="99"/>
                  </a:lnTo>
                  <a:lnTo>
                    <a:pt x="37" y="98"/>
                  </a:lnTo>
                  <a:lnTo>
                    <a:pt x="37" y="97"/>
                  </a:lnTo>
                  <a:lnTo>
                    <a:pt x="37" y="95"/>
                  </a:lnTo>
                  <a:lnTo>
                    <a:pt x="38" y="92"/>
                  </a:lnTo>
                  <a:lnTo>
                    <a:pt x="38" y="91"/>
                  </a:lnTo>
                  <a:lnTo>
                    <a:pt x="38" y="90"/>
                  </a:lnTo>
                  <a:lnTo>
                    <a:pt x="39" y="89"/>
                  </a:lnTo>
                  <a:lnTo>
                    <a:pt x="39" y="88"/>
                  </a:lnTo>
                  <a:lnTo>
                    <a:pt x="39" y="87"/>
                  </a:lnTo>
                  <a:lnTo>
                    <a:pt x="39" y="84"/>
                  </a:lnTo>
                  <a:lnTo>
                    <a:pt x="39" y="83"/>
                  </a:lnTo>
                  <a:lnTo>
                    <a:pt x="38" y="81"/>
                  </a:lnTo>
                  <a:lnTo>
                    <a:pt x="38" y="80"/>
                  </a:lnTo>
                  <a:lnTo>
                    <a:pt x="38" y="79"/>
                  </a:lnTo>
                  <a:lnTo>
                    <a:pt x="38" y="78"/>
                  </a:lnTo>
                  <a:lnTo>
                    <a:pt x="38" y="72"/>
                  </a:lnTo>
                  <a:lnTo>
                    <a:pt x="38" y="71"/>
                  </a:lnTo>
                  <a:lnTo>
                    <a:pt x="38" y="70"/>
                  </a:lnTo>
                  <a:lnTo>
                    <a:pt x="38" y="67"/>
                  </a:lnTo>
                  <a:lnTo>
                    <a:pt x="38" y="66"/>
                  </a:lnTo>
                  <a:lnTo>
                    <a:pt x="38" y="65"/>
                  </a:lnTo>
                  <a:lnTo>
                    <a:pt x="37" y="62"/>
                  </a:lnTo>
                  <a:lnTo>
                    <a:pt x="36" y="59"/>
                  </a:lnTo>
                  <a:lnTo>
                    <a:pt x="34" y="54"/>
                  </a:lnTo>
                  <a:lnTo>
                    <a:pt x="33" y="50"/>
                  </a:lnTo>
                  <a:lnTo>
                    <a:pt x="32" y="48"/>
                  </a:lnTo>
                  <a:lnTo>
                    <a:pt x="32" y="46"/>
                  </a:lnTo>
                  <a:lnTo>
                    <a:pt x="29" y="39"/>
                  </a:lnTo>
                  <a:lnTo>
                    <a:pt x="28" y="37"/>
                  </a:lnTo>
                  <a:lnTo>
                    <a:pt x="28" y="36"/>
                  </a:lnTo>
                  <a:lnTo>
                    <a:pt x="28" y="34"/>
                  </a:lnTo>
                  <a:lnTo>
                    <a:pt x="26" y="31"/>
                  </a:lnTo>
                  <a:lnTo>
                    <a:pt x="26" y="30"/>
                  </a:lnTo>
                  <a:lnTo>
                    <a:pt x="26" y="29"/>
                  </a:lnTo>
                  <a:lnTo>
                    <a:pt x="27" y="29"/>
                  </a:lnTo>
                  <a:lnTo>
                    <a:pt x="27" y="28"/>
                  </a:lnTo>
                  <a:lnTo>
                    <a:pt x="28" y="28"/>
                  </a:lnTo>
                  <a:lnTo>
                    <a:pt x="29" y="26"/>
                  </a:lnTo>
                  <a:lnTo>
                    <a:pt x="30" y="25"/>
                  </a:lnTo>
                  <a:lnTo>
                    <a:pt x="32" y="24"/>
                  </a:lnTo>
                  <a:lnTo>
                    <a:pt x="33" y="24"/>
                  </a:lnTo>
                  <a:lnTo>
                    <a:pt x="36" y="23"/>
                  </a:lnTo>
                  <a:lnTo>
                    <a:pt x="37" y="22"/>
                  </a:lnTo>
                  <a:lnTo>
                    <a:pt x="38" y="22"/>
                  </a:lnTo>
                  <a:lnTo>
                    <a:pt x="41" y="21"/>
                  </a:lnTo>
                  <a:lnTo>
                    <a:pt x="42" y="21"/>
                  </a:lnTo>
                  <a:lnTo>
                    <a:pt x="42" y="20"/>
                  </a:lnTo>
                  <a:lnTo>
                    <a:pt x="43" y="20"/>
                  </a:lnTo>
                  <a:lnTo>
                    <a:pt x="44" y="20"/>
                  </a:lnTo>
                  <a:lnTo>
                    <a:pt x="45" y="20"/>
                  </a:lnTo>
                  <a:lnTo>
                    <a:pt x="46" y="20"/>
                  </a:lnTo>
                  <a:lnTo>
                    <a:pt x="47" y="20"/>
                  </a:lnTo>
                  <a:lnTo>
                    <a:pt x="49" y="20"/>
                  </a:lnTo>
                  <a:lnTo>
                    <a:pt x="50" y="20"/>
                  </a:lnTo>
                  <a:lnTo>
                    <a:pt x="51" y="20"/>
                  </a:lnTo>
                  <a:lnTo>
                    <a:pt x="52" y="20"/>
                  </a:lnTo>
                  <a:lnTo>
                    <a:pt x="53" y="20"/>
                  </a:lnTo>
                  <a:lnTo>
                    <a:pt x="53" y="19"/>
                  </a:lnTo>
                  <a:lnTo>
                    <a:pt x="54" y="19"/>
                  </a:lnTo>
                  <a:lnTo>
                    <a:pt x="55" y="17"/>
                  </a:lnTo>
                  <a:lnTo>
                    <a:pt x="55" y="16"/>
                  </a:lnTo>
                  <a:lnTo>
                    <a:pt x="56" y="15"/>
                  </a:lnTo>
                  <a:lnTo>
                    <a:pt x="56" y="14"/>
                  </a:lnTo>
                  <a:lnTo>
                    <a:pt x="55" y="14"/>
                  </a:lnTo>
                  <a:lnTo>
                    <a:pt x="55" y="13"/>
                  </a:lnTo>
                  <a:lnTo>
                    <a:pt x="55" y="12"/>
                  </a:lnTo>
                  <a:lnTo>
                    <a:pt x="54" y="12"/>
                  </a:lnTo>
                  <a:lnTo>
                    <a:pt x="54" y="11"/>
                  </a:lnTo>
                  <a:lnTo>
                    <a:pt x="54" y="9"/>
                  </a:lnTo>
                  <a:lnTo>
                    <a:pt x="54" y="8"/>
                  </a:lnTo>
                  <a:lnTo>
                    <a:pt x="54" y="7"/>
                  </a:lnTo>
                  <a:lnTo>
                    <a:pt x="54" y="6"/>
                  </a:lnTo>
                  <a:lnTo>
                    <a:pt x="59" y="7"/>
                  </a:lnTo>
                  <a:lnTo>
                    <a:pt x="63" y="8"/>
                  </a:lnTo>
                  <a:lnTo>
                    <a:pt x="67" y="8"/>
                  </a:lnTo>
                  <a:lnTo>
                    <a:pt x="68" y="8"/>
                  </a:lnTo>
                  <a:lnTo>
                    <a:pt x="69" y="8"/>
                  </a:lnTo>
                  <a:lnTo>
                    <a:pt x="70" y="8"/>
                  </a:lnTo>
                  <a:lnTo>
                    <a:pt x="71" y="8"/>
                  </a:lnTo>
                  <a:lnTo>
                    <a:pt x="72" y="8"/>
                  </a:lnTo>
                  <a:lnTo>
                    <a:pt x="73" y="7"/>
                  </a:lnTo>
                  <a:lnTo>
                    <a:pt x="75" y="7"/>
                  </a:lnTo>
                  <a:lnTo>
                    <a:pt x="76" y="6"/>
                  </a:lnTo>
                  <a:lnTo>
                    <a:pt x="77" y="6"/>
                  </a:lnTo>
                  <a:lnTo>
                    <a:pt x="78" y="6"/>
                  </a:lnTo>
                  <a:lnTo>
                    <a:pt x="79" y="6"/>
                  </a:lnTo>
                  <a:lnTo>
                    <a:pt x="81" y="6"/>
                  </a:lnTo>
                  <a:lnTo>
                    <a:pt x="83" y="6"/>
                  </a:lnTo>
                  <a:lnTo>
                    <a:pt x="84" y="6"/>
                  </a:lnTo>
                  <a:lnTo>
                    <a:pt x="84" y="5"/>
                  </a:lnTo>
                  <a:lnTo>
                    <a:pt x="85" y="5"/>
                  </a:lnTo>
                  <a:lnTo>
                    <a:pt x="86" y="5"/>
                  </a:lnTo>
                  <a:lnTo>
                    <a:pt x="87" y="5"/>
                  </a:lnTo>
                  <a:lnTo>
                    <a:pt x="88" y="4"/>
                  </a:lnTo>
                  <a:lnTo>
                    <a:pt x="90" y="3"/>
                  </a:lnTo>
                  <a:lnTo>
                    <a:pt x="92" y="2"/>
                  </a:lnTo>
                  <a:lnTo>
                    <a:pt x="93" y="2"/>
                  </a:lnTo>
                  <a:lnTo>
                    <a:pt x="94" y="0"/>
                  </a:lnTo>
                  <a:lnTo>
                    <a:pt x="95" y="0"/>
                  </a:lnTo>
                  <a:lnTo>
                    <a:pt x="101" y="4"/>
                  </a:lnTo>
                  <a:lnTo>
                    <a:pt x="105" y="7"/>
                  </a:lnTo>
                  <a:lnTo>
                    <a:pt x="110" y="12"/>
                  </a:lnTo>
                  <a:lnTo>
                    <a:pt x="114" y="15"/>
                  </a:lnTo>
                  <a:lnTo>
                    <a:pt x="120" y="19"/>
                  </a:lnTo>
                  <a:lnTo>
                    <a:pt x="122" y="21"/>
                  </a:lnTo>
                  <a:lnTo>
                    <a:pt x="125" y="23"/>
                  </a:lnTo>
                  <a:lnTo>
                    <a:pt x="127" y="25"/>
                  </a:lnTo>
                  <a:lnTo>
                    <a:pt x="128" y="28"/>
                  </a:lnTo>
                  <a:lnTo>
                    <a:pt x="130" y="30"/>
                  </a:lnTo>
                  <a:lnTo>
                    <a:pt x="131" y="32"/>
                  </a:lnTo>
                  <a:lnTo>
                    <a:pt x="132" y="34"/>
                  </a:lnTo>
                  <a:lnTo>
                    <a:pt x="134" y="37"/>
                  </a:lnTo>
                  <a:lnTo>
                    <a:pt x="135" y="39"/>
                  </a:lnTo>
                  <a:lnTo>
                    <a:pt x="136" y="41"/>
                  </a:lnTo>
                  <a:lnTo>
                    <a:pt x="136" y="43"/>
                  </a:lnTo>
                  <a:lnTo>
                    <a:pt x="136" y="45"/>
                  </a:lnTo>
                  <a:lnTo>
                    <a:pt x="137" y="47"/>
                  </a:lnTo>
                  <a:lnTo>
                    <a:pt x="137" y="50"/>
                  </a:lnTo>
                  <a:lnTo>
                    <a:pt x="138" y="54"/>
                  </a:lnTo>
                  <a:lnTo>
                    <a:pt x="138" y="57"/>
                  </a:lnTo>
                  <a:lnTo>
                    <a:pt x="139" y="61"/>
                  </a:lnTo>
                  <a:lnTo>
                    <a:pt x="139" y="64"/>
                  </a:lnTo>
                  <a:lnTo>
                    <a:pt x="140" y="66"/>
                  </a:lnTo>
                  <a:lnTo>
                    <a:pt x="140" y="68"/>
                  </a:lnTo>
                  <a:lnTo>
                    <a:pt x="140" y="72"/>
                  </a:lnTo>
                  <a:lnTo>
                    <a:pt x="142" y="75"/>
                  </a:lnTo>
                  <a:lnTo>
                    <a:pt x="142" y="78"/>
                  </a:lnTo>
                  <a:lnTo>
                    <a:pt x="143" y="81"/>
                  </a:lnTo>
                  <a:lnTo>
                    <a:pt x="143" y="80"/>
                  </a:lnTo>
                  <a:lnTo>
                    <a:pt x="144" y="80"/>
                  </a:lnTo>
                  <a:lnTo>
                    <a:pt x="145" y="80"/>
                  </a:lnTo>
                  <a:lnTo>
                    <a:pt x="146" y="79"/>
                  </a:lnTo>
                  <a:lnTo>
                    <a:pt x="147" y="79"/>
                  </a:lnTo>
                  <a:lnTo>
                    <a:pt x="148" y="79"/>
                  </a:lnTo>
                  <a:lnTo>
                    <a:pt x="149" y="78"/>
                  </a:lnTo>
                  <a:lnTo>
                    <a:pt x="151" y="78"/>
                  </a:lnTo>
                  <a:lnTo>
                    <a:pt x="151" y="76"/>
                  </a:lnTo>
                  <a:lnTo>
                    <a:pt x="152" y="76"/>
                  </a:lnTo>
                  <a:lnTo>
                    <a:pt x="153" y="75"/>
                  </a:lnTo>
                  <a:lnTo>
                    <a:pt x="155" y="74"/>
                  </a:lnTo>
                  <a:lnTo>
                    <a:pt x="156" y="73"/>
                  </a:lnTo>
                  <a:lnTo>
                    <a:pt x="157" y="73"/>
                  </a:lnTo>
                  <a:lnTo>
                    <a:pt x="159" y="72"/>
                  </a:lnTo>
                  <a:lnTo>
                    <a:pt x="160" y="71"/>
                  </a:lnTo>
                  <a:lnTo>
                    <a:pt x="161" y="71"/>
                  </a:lnTo>
                  <a:lnTo>
                    <a:pt x="162" y="71"/>
                  </a:lnTo>
                  <a:lnTo>
                    <a:pt x="163" y="70"/>
                  </a:lnTo>
                  <a:lnTo>
                    <a:pt x="164" y="70"/>
                  </a:lnTo>
                  <a:lnTo>
                    <a:pt x="168" y="68"/>
                  </a:lnTo>
                  <a:lnTo>
                    <a:pt x="169" y="68"/>
                  </a:lnTo>
                  <a:lnTo>
                    <a:pt x="169" y="67"/>
                  </a:lnTo>
                  <a:lnTo>
                    <a:pt x="170" y="67"/>
                  </a:lnTo>
                  <a:lnTo>
                    <a:pt x="171" y="67"/>
                  </a:lnTo>
                  <a:lnTo>
                    <a:pt x="173" y="66"/>
                  </a:lnTo>
                  <a:lnTo>
                    <a:pt x="174" y="66"/>
                  </a:lnTo>
                  <a:lnTo>
                    <a:pt x="176" y="65"/>
                  </a:lnTo>
                  <a:lnTo>
                    <a:pt x="177" y="64"/>
                  </a:lnTo>
                  <a:lnTo>
                    <a:pt x="178" y="63"/>
                  </a:lnTo>
                  <a:lnTo>
                    <a:pt x="179" y="63"/>
                  </a:lnTo>
                  <a:lnTo>
                    <a:pt x="179" y="62"/>
                  </a:lnTo>
                  <a:lnTo>
                    <a:pt x="182" y="57"/>
                  </a:lnTo>
                  <a:lnTo>
                    <a:pt x="183" y="56"/>
                  </a:lnTo>
                  <a:lnTo>
                    <a:pt x="189" y="48"/>
                  </a:lnTo>
                  <a:lnTo>
                    <a:pt x="190" y="47"/>
                  </a:lnTo>
                  <a:lnTo>
                    <a:pt x="191" y="46"/>
                  </a:lnTo>
                  <a:lnTo>
                    <a:pt x="191" y="45"/>
                  </a:lnTo>
                  <a:lnTo>
                    <a:pt x="193" y="45"/>
                  </a:lnTo>
                  <a:lnTo>
                    <a:pt x="194" y="45"/>
                  </a:lnTo>
                  <a:lnTo>
                    <a:pt x="195" y="43"/>
                  </a:lnTo>
                  <a:lnTo>
                    <a:pt x="196" y="43"/>
                  </a:lnTo>
                  <a:lnTo>
                    <a:pt x="197" y="43"/>
                  </a:lnTo>
                  <a:lnTo>
                    <a:pt x="198" y="43"/>
                  </a:lnTo>
                  <a:lnTo>
                    <a:pt x="204" y="42"/>
                  </a:lnTo>
                  <a:lnTo>
                    <a:pt x="212" y="41"/>
                  </a:lnTo>
                  <a:lnTo>
                    <a:pt x="215" y="41"/>
                  </a:lnTo>
                  <a:lnTo>
                    <a:pt x="218" y="41"/>
                  </a:lnTo>
                  <a:lnTo>
                    <a:pt x="228" y="40"/>
                  </a:lnTo>
                  <a:lnTo>
                    <a:pt x="231" y="40"/>
                  </a:lnTo>
                  <a:lnTo>
                    <a:pt x="232" y="40"/>
                  </a:lnTo>
                  <a:lnTo>
                    <a:pt x="233" y="40"/>
                  </a:lnTo>
                  <a:lnTo>
                    <a:pt x="238" y="40"/>
                  </a:lnTo>
                  <a:lnTo>
                    <a:pt x="241" y="40"/>
                  </a:lnTo>
                  <a:lnTo>
                    <a:pt x="242" y="41"/>
                  </a:lnTo>
                  <a:lnTo>
                    <a:pt x="246" y="58"/>
                  </a:lnTo>
                  <a:lnTo>
                    <a:pt x="246" y="64"/>
                  </a:lnTo>
                  <a:lnTo>
                    <a:pt x="246" y="65"/>
                  </a:lnTo>
                  <a:lnTo>
                    <a:pt x="247" y="66"/>
                  </a:lnTo>
                  <a:lnTo>
                    <a:pt x="247" y="68"/>
                  </a:lnTo>
                  <a:lnTo>
                    <a:pt x="247" y="70"/>
                  </a:lnTo>
                  <a:lnTo>
                    <a:pt x="248" y="74"/>
                  </a:lnTo>
                  <a:lnTo>
                    <a:pt x="248" y="75"/>
                  </a:lnTo>
                  <a:lnTo>
                    <a:pt x="248" y="76"/>
                  </a:lnTo>
                  <a:lnTo>
                    <a:pt x="249" y="80"/>
                  </a:lnTo>
                  <a:lnTo>
                    <a:pt x="249" y="81"/>
                  </a:lnTo>
                  <a:lnTo>
                    <a:pt x="249" y="83"/>
                  </a:lnTo>
                  <a:lnTo>
                    <a:pt x="250" y="84"/>
                  </a:lnTo>
                  <a:lnTo>
                    <a:pt x="250" y="85"/>
                  </a:lnTo>
                  <a:lnTo>
                    <a:pt x="250" y="87"/>
                  </a:lnTo>
                  <a:lnTo>
                    <a:pt x="249" y="89"/>
                  </a:lnTo>
                  <a:lnTo>
                    <a:pt x="249" y="91"/>
                  </a:lnTo>
                  <a:lnTo>
                    <a:pt x="249" y="92"/>
                  </a:lnTo>
                  <a:lnTo>
                    <a:pt x="249" y="95"/>
                  </a:lnTo>
                  <a:lnTo>
                    <a:pt x="249" y="97"/>
                  </a:lnTo>
                  <a:lnTo>
                    <a:pt x="249" y="98"/>
                  </a:lnTo>
                  <a:lnTo>
                    <a:pt x="250" y="104"/>
                  </a:lnTo>
                  <a:lnTo>
                    <a:pt x="250" y="106"/>
                  </a:lnTo>
                  <a:lnTo>
                    <a:pt x="250" y="107"/>
                  </a:lnTo>
                  <a:lnTo>
                    <a:pt x="250" y="108"/>
                  </a:lnTo>
                  <a:lnTo>
                    <a:pt x="250" y="109"/>
                  </a:lnTo>
                  <a:lnTo>
                    <a:pt x="252" y="109"/>
                  </a:lnTo>
                  <a:lnTo>
                    <a:pt x="252" y="110"/>
                  </a:lnTo>
                  <a:lnTo>
                    <a:pt x="254" y="116"/>
                  </a:lnTo>
                  <a:lnTo>
                    <a:pt x="255" y="116"/>
                  </a:lnTo>
                  <a:lnTo>
                    <a:pt x="255" y="117"/>
                  </a:lnTo>
                  <a:lnTo>
                    <a:pt x="256" y="118"/>
                  </a:lnTo>
                  <a:lnTo>
                    <a:pt x="257" y="118"/>
                  </a:lnTo>
                  <a:lnTo>
                    <a:pt x="257" y="120"/>
                  </a:lnTo>
                  <a:lnTo>
                    <a:pt x="258" y="120"/>
                  </a:lnTo>
                  <a:lnTo>
                    <a:pt x="259" y="121"/>
                  </a:lnTo>
                  <a:lnTo>
                    <a:pt x="262" y="122"/>
                  </a:lnTo>
                  <a:lnTo>
                    <a:pt x="263" y="122"/>
                  </a:lnTo>
                  <a:lnTo>
                    <a:pt x="264" y="123"/>
                  </a:lnTo>
                  <a:lnTo>
                    <a:pt x="265" y="123"/>
                  </a:lnTo>
                  <a:lnTo>
                    <a:pt x="266" y="124"/>
                  </a:lnTo>
                  <a:lnTo>
                    <a:pt x="267" y="124"/>
                  </a:lnTo>
                  <a:lnTo>
                    <a:pt x="269" y="125"/>
                  </a:lnTo>
                  <a:lnTo>
                    <a:pt x="270" y="125"/>
                  </a:lnTo>
                  <a:lnTo>
                    <a:pt x="270" y="126"/>
                  </a:lnTo>
                  <a:lnTo>
                    <a:pt x="271" y="127"/>
                  </a:lnTo>
                  <a:lnTo>
                    <a:pt x="272" y="127"/>
                  </a:lnTo>
                  <a:lnTo>
                    <a:pt x="275" y="132"/>
                  </a:lnTo>
                  <a:lnTo>
                    <a:pt x="280" y="138"/>
                  </a:lnTo>
                  <a:lnTo>
                    <a:pt x="280" y="139"/>
                  </a:lnTo>
                  <a:lnTo>
                    <a:pt x="281" y="139"/>
                  </a:lnTo>
                  <a:lnTo>
                    <a:pt x="282" y="140"/>
                  </a:lnTo>
                  <a:lnTo>
                    <a:pt x="281" y="141"/>
                  </a:lnTo>
                  <a:lnTo>
                    <a:pt x="281" y="142"/>
                  </a:lnTo>
                  <a:lnTo>
                    <a:pt x="280" y="144"/>
                  </a:lnTo>
                  <a:lnTo>
                    <a:pt x="280" y="147"/>
                  </a:lnTo>
                  <a:lnTo>
                    <a:pt x="279" y="151"/>
                  </a:lnTo>
                  <a:lnTo>
                    <a:pt x="279" y="152"/>
                  </a:lnTo>
                  <a:lnTo>
                    <a:pt x="278" y="156"/>
                  </a:lnTo>
                  <a:lnTo>
                    <a:pt x="275" y="166"/>
                  </a:lnTo>
                  <a:lnTo>
                    <a:pt x="273" y="174"/>
                  </a:lnTo>
                  <a:lnTo>
                    <a:pt x="273" y="176"/>
                  </a:lnTo>
                  <a:lnTo>
                    <a:pt x="271" y="184"/>
                  </a:lnTo>
                  <a:lnTo>
                    <a:pt x="270" y="189"/>
                  </a:lnTo>
                  <a:lnTo>
                    <a:pt x="269" y="190"/>
                  </a:lnTo>
                  <a:lnTo>
                    <a:pt x="269" y="191"/>
                  </a:lnTo>
                  <a:lnTo>
                    <a:pt x="269" y="192"/>
                  </a:lnTo>
                  <a:lnTo>
                    <a:pt x="267" y="194"/>
                  </a:lnTo>
                  <a:lnTo>
                    <a:pt x="267" y="196"/>
                  </a:lnTo>
                  <a:lnTo>
                    <a:pt x="267" y="197"/>
                  </a:lnTo>
                  <a:lnTo>
                    <a:pt x="267" y="198"/>
                  </a:lnTo>
                  <a:lnTo>
                    <a:pt x="267" y="200"/>
                  </a:lnTo>
                  <a:lnTo>
                    <a:pt x="267" y="201"/>
                  </a:lnTo>
                  <a:lnTo>
                    <a:pt x="265" y="201"/>
                  </a:lnTo>
                  <a:lnTo>
                    <a:pt x="263" y="201"/>
                  </a:lnTo>
                  <a:lnTo>
                    <a:pt x="261" y="201"/>
                  </a:lnTo>
                  <a:lnTo>
                    <a:pt x="258" y="201"/>
                  </a:lnTo>
                  <a:lnTo>
                    <a:pt x="255" y="200"/>
                  </a:lnTo>
                  <a:lnTo>
                    <a:pt x="252" y="200"/>
                  </a:lnTo>
                  <a:lnTo>
                    <a:pt x="249" y="200"/>
                  </a:lnTo>
                  <a:lnTo>
                    <a:pt x="247" y="199"/>
                  </a:lnTo>
                  <a:lnTo>
                    <a:pt x="246" y="199"/>
                  </a:lnTo>
                  <a:lnTo>
                    <a:pt x="244" y="199"/>
                  </a:lnTo>
                  <a:lnTo>
                    <a:pt x="239" y="198"/>
                  </a:lnTo>
                  <a:lnTo>
                    <a:pt x="237" y="198"/>
                  </a:lnTo>
                  <a:lnTo>
                    <a:pt x="235" y="198"/>
                  </a:lnTo>
                  <a:lnTo>
                    <a:pt x="233" y="198"/>
                  </a:lnTo>
                  <a:lnTo>
                    <a:pt x="231" y="197"/>
                  </a:lnTo>
                  <a:lnTo>
                    <a:pt x="229" y="198"/>
                  </a:lnTo>
                  <a:lnTo>
                    <a:pt x="227" y="198"/>
                  </a:lnTo>
                  <a:lnTo>
                    <a:pt x="225" y="198"/>
                  </a:lnTo>
                  <a:lnTo>
                    <a:pt x="224" y="198"/>
                  </a:lnTo>
                  <a:lnTo>
                    <a:pt x="223" y="198"/>
                  </a:lnTo>
                  <a:lnTo>
                    <a:pt x="222" y="198"/>
                  </a:lnTo>
                  <a:lnTo>
                    <a:pt x="220" y="199"/>
                  </a:lnTo>
                  <a:lnTo>
                    <a:pt x="216" y="200"/>
                  </a:lnTo>
                  <a:lnTo>
                    <a:pt x="213" y="201"/>
                  </a:lnTo>
                  <a:lnTo>
                    <a:pt x="211" y="201"/>
                  </a:lnTo>
                  <a:lnTo>
                    <a:pt x="208" y="202"/>
                  </a:lnTo>
                  <a:lnTo>
                    <a:pt x="207" y="202"/>
                  </a:lnTo>
                  <a:lnTo>
                    <a:pt x="206" y="202"/>
                  </a:lnTo>
                  <a:lnTo>
                    <a:pt x="204" y="202"/>
                  </a:lnTo>
                  <a:lnTo>
                    <a:pt x="203" y="202"/>
                  </a:lnTo>
                  <a:lnTo>
                    <a:pt x="202" y="202"/>
                  </a:lnTo>
                  <a:lnTo>
                    <a:pt x="199" y="202"/>
                  </a:lnTo>
                  <a:lnTo>
                    <a:pt x="198" y="202"/>
                  </a:lnTo>
                  <a:lnTo>
                    <a:pt x="197" y="202"/>
                  </a:lnTo>
                  <a:lnTo>
                    <a:pt x="196" y="201"/>
                  </a:lnTo>
                  <a:lnTo>
                    <a:pt x="194" y="201"/>
                  </a:lnTo>
                  <a:lnTo>
                    <a:pt x="193" y="200"/>
                  </a:lnTo>
                  <a:lnTo>
                    <a:pt x="191" y="200"/>
                  </a:lnTo>
                  <a:lnTo>
                    <a:pt x="190" y="199"/>
                  </a:lnTo>
                  <a:lnTo>
                    <a:pt x="187" y="198"/>
                  </a:lnTo>
                  <a:lnTo>
                    <a:pt x="186" y="197"/>
                  </a:lnTo>
                  <a:lnTo>
                    <a:pt x="182" y="194"/>
                  </a:lnTo>
                  <a:lnTo>
                    <a:pt x="178" y="193"/>
                  </a:lnTo>
                  <a:lnTo>
                    <a:pt x="174" y="191"/>
                  </a:lnTo>
                  <a:lnTo>
                    <a:pt x="171" y="189"/>
                  </a:lnTo>
                  <a:lnTo>
                    <a:pt x="166" y="186"/>
                  </a:lnTo>
                  <a:lnTo>
                    <a:pt x="163" y="185"/>
                  </a:lnTo>
                  <a:lnTo>
                    <a:pt x="160" y="183"/>
                  </a:lnTo>
                  <a:lnTo>
                    <a:pt x="159" y="186"/>
                  </a:lnTo>
                  <a:lnTo>
                    <a:pt x="157" y="191"/>
                  </a:lnTo>
                  <a:lnTo>
                    <a:pt x="156" y="193"/>
                  </a:lnTo>
                  <a:lnTo>
                    <a:pt x="156" y="196"/>
                  </a:lnTo>
                  <a:lnTo>
                    <a:pt x="156" y="197"/>
                  </a:lnTo>
                  <a:lnTo>
                    <a:pt x="155" y="199"/>
                  </a:lnTo>
                  <a:lnTo>
                    <a:pt x="154" y="200"/>
                  </a:lnTo>
                  <a:lnTo>
                    <a:pt x="153" y="200"/>
                  </a:lnTo>
                  <a:lnTo>
                    <a:pt x="152" y="200"/>
                  </a:lnTo>
                  <a:lnTo>
                    <a:pt x="147" y="200"/>
                  </a:lnTo>
                  <a:lnTo>
                    <a:pt x="146" y="200"/>
                  </a:lnTo>
                  <a:lnTo>
                    <a:pt x="144" y="200"/>
                  </a:lnTo>
                  <a:lnTo>
                    <a:pt x="142" y="200"/>
                  </a:lnTo>
                  <a:lnTo>
                    <a:pt x="140" y="200"/>
                  </a:lnTo>
                  <a:lnTo>
                    <a:pt x="138" y="200"/>
                  </a:lnTo>
                  <a:lnTo>
                    <a:pt x="137" y="200"/>
                  </a:lnTo>
                  <a:lnTo>
                    <a:pt x="135" y="200"/>
                  </a:lnTo>
                  <a:lnTo>
                    <a:pt x="132" y="200"/>
                  </a:lnTo>
                  <a:lnTo>
                    <a:pt x="130" y="200"/>
                  </a:lnTo>
                  <a:lnTo>
                    <a:pt x="128" y="200"/>
                  </a:lnTo>
                  <a:lnTo>
                    <a:pt x="127" y="200"/>
                  </a:lnTo>
                  <a:lnTo>
                    <a:pt x="126" y="201"/>
                  </a:lnTo>
                  <a:lnTo>
                    <a:pt x="125" y="201"/>
                  </a:lnTo>
                  <a:lnTo>
                    <a:pt x="121" y="201"/>
                  </a:lnTo>
                  <a:lnTo>
                    <a:pt x="120" y="201"/>
                  </a:lnTo>
                  <a:lnTo>
                    <a:pt x="119" y="201"/>
                  </a:lnTo>
                  <a:lnTo>
                    <a:pt x="117" y="201"/>
                  </a:lnTo>
                  <a:lnTo>
                    <a:pt x="114" y="201"/>
                  </a:lnTo>
                  <a:lnTo>
                    <a:pt x="112" y="201"/>
                  </a:lnTo>
                  <a:lnTo>
                    <a:pt x="110" y="201"/>
                  </a:lnTo>
                  <a:lnTo>
                    <a:pt x="109" y="202"/>
                  </a:lnTo>
                  <a:lnTo>
                    <a:pt x="108" y="202"/>
                  </a:lnTo>
                  <a:lnTo>
                    <a:pt x="106" y="203"/>
                  </a:lnTo>
                  <a:lnTo>
                    <a:pt x="105" y="203"/>
                  </a:lnTo>
                  <a:lnTo>
                    <a:pt x="105" y="205"/>
                  </a:lnTo>
                  <a:lnTo>
                    <a:pt x="104" y="206"/>
                  </a:lnTo>
                  <a:lnTo>
                    <a:pt x="104" y="208"/>
                  </a:lnTo>
                  <a:lnTo>
                    <a:pt x="103" y="209"/>
                  </a:lnTo>
                  <a:lnTo>
                    <a:pt x="103" y="210"/>
                  </a:lnTo>
                  <a:lnTo>
                    <a:pt x="103" y="211"/>
                  </a:lnTo>
                  <a:lnTo>
                    <a:pt x="103" y="213"/>
                  </a:lnTo>
                  <a:lnTo>
                    <a:pt x="103" y="215"/>
                  </a:lnTo>
                  <a:lnTo>
                    <a:pt x="103" y="218"/>
                  </a:lnTo>
                  <a:lnTo>
                    <a:pt x="103" y="219"/>
                  </a:lnTo>
                  <a:lnTo>
                    <a:pt x="103" y="220"/>
                  </a:lnTo>
                  <a:lnTo>
                    <a:pt x="102" y="220"/>
                  </a:lnTo>
                  <a:lnTo>
                    <a:pt x="101" y="219"/>
                  </a:lnTo>
                  <a:lnTo>
                    <a:pt x="100" y="219"/>
                  </a:lnTo>
                  <a:lnTo>
                    <a:pt x="98" y="219"/>
                  </a:lnTo>
                  <a:lnTo>
                    <a:pt x="96" y="219"/>
                  </a:lnTo>
                  <a:lnTo>
                    <a:pt x="95" y="219"/>
                  </a:lnTo>
                  <a:lnTo>
                    <a:pt x="93" y="219"/>
                  </a:lnTo>
                  <a:lnTo>
                    <a:pt x="92" y="219"/>
                  </a:lnTo>
                  <a:lnTo>
                    <a:pt x="90" y="219"/>
                  </a:lnTo>
                  <a:lnTo>
                    <a:pt x="89" y="219"/>
                  </a:lnTo>
                  <a:lnTo>
                    <a:pt x="88" y="219"/>
                  </a:lnTo>
                  <a:lnTo>
                    <a:pt x="87" y="220"/>
                  </a:lnTo>
                  <a:lnTo>
                    <a:pt x="86" y="220"/>
                  </a:lnTo>
                  <a:lnTo>
                    <a:pt x="85" y="220"/>
                  </a:lnTo>
                  <a:lnTo>
                    <a:pt x="84" y="220"/>
                  </a:lnTo>
                  <a:lnTo>
                    <a:pt x="83" y="220"/>
                  </a:lnTo>
                  <a:lnTo>
                    <a:pt x="79" y="220"/>
                  </a:lnTo>
                  <a:lnTo>
                    <a:pt x="78" y="220"/>
                  </a:lnTo>
                  <a:lnTo>
                    <a:pt x="76" y="220"/>
                  </a:lnTo>
                  <a:lnTo>
                    <a:pt x="73" y="220"/>
                  </a:lnTo>
                  <a:lnTo>
                    <a:pt x="72" y="220"/>
                  </a:lnTo>
                  <a:lnTo>
                    <a:pt x="71" y="220"/>
                  </a:lnTo>
                  <a:lnTo>
                    <a:pt x="70" y="220"/>
                  </a:lnTo>
                  <a:lnTo>
                    <a:pt x="70" y="219"/>
                  </a:lnTo>
                  <a:lnTo>
                    <a:pt x="68" y="218"/>
                  </a:lnTo>
                  <a:lnTo>
                    <a:pt x="67" y="218"/>
                  </a:lnTo>
                  <a:lnTo>
                    <a:pt x="66" y="217"/>
                  </a:lnTo>
                  <a:lnTo>
                    <a:pt x="63" y="215"/>
                  </a:lnTo>
                  <a:lnTo>
                    <a:pt x="61" y="213"/>
                  </a:lnTo>
                  <a:lnTo>
                    <a:pt x="59" y="211"/>
                  </a:lnTo>
                  <a:lnTo>
                    <a:pt x="56" y="209"/>
                  </a:lnTo>
                  <a:lnTo>
                    <a:pt x="55" y="207"/>
                  </a:lnTo>
                  <a:lnTo>
                    <a:pt x="52" y="205"/>
                  </a:lnTo>
                  <a:lnTo>
                    <a:pt x="52" y="203"/>
                  </a:lnTo>
                  <a:lnTo>
                    <a:pt x="51" y="203"/>
                  </a:lnTo>
                  <a:lnTo>
                    <a:pt x="51" y="202"/>
                  </a:lnTo>
                  <a:lnTo>
                    <a:pt x="49" y="201"/>
                  </a:lnTo>
                  <a:lnTo>
                    <a:pt x="45" y="198"/>
                  </a:lnTo>
                  <a:lnTo>
                    <a:pt x="43" y="196"/>
                  </a:lnTo>
                  <a:lnTo>
                    <a:pt x="42" y="196"/>
                  </a:lnTo>
                  <a:lnTo>
                    <a:pt x="42" y="194"/>
                  </a:lnTo>
                  <a:lnTo>
                    <a:pt x="41" y="194"/>
                  </a:lnTo>
                  <a:lnTo>
                    <a:pt x="41" y="193"/>
                  </a:lnTo>
                  <a:lnTo>
                    <a:pt x="39" y="192"/>
                  </a:lnTo>
                  <a:lnTo>
                    <a:pt x="38" y="192"/>
                  </a:lnTo>
                  <a:lnTo>
                    <a:pt x="36" y="190"/>
                  </a:lnTo>
                  <a:lnTo>
                    <a:pt x="33" y="189"/>
                  </a:lnTo>
                  <a:lnTo>
                    <a:pt x="33" y="188"/>
                  </a:lnTo>
                  <a:lnTo>
                    <a:pt x="32" y="188"/>
                  </a:lnTo>
                  <a:lnTo>
                    <a:pt x="29" y="185"/>
                  </a:lnTo>
                  <a:lnTo>
                    <a:pt x="28" y="184"/>
                  </a:lnTo>
                  <a:lnTo>
                    <a:pt x="27" y="184"/>
                  </a:lnTo>
                  <a:lnTo>
                    <a:pt x="25" y="183"/>
                  </a:lnTo>
                  <a:lnTo>
                    <a:pt x="22" y="181"/>
                  </a:lnTo>
                  <a:lnTo>
                    <a:pt x="20" y="179"/>
                  </a:lnTo>
                  <a:lnTo>
                    <a:pt x="19" y="179"/>
                  </a:lnTo>
                  <a:lnTo>
                    <a:pt x="18" y="179"/>
                  </a:lnTo>
                  <a:lnTo>
                    <a:pt x="16" y="176"/>
                  </a:lnTo>
                  <a:lnTo>
                    <a:pt x="14" y="176"/>
                  </a:lnTo>
                  <a:lnTo>
                    <a:pt x="14" y="175"/>
                  </a:lnTo>
                  <a:lnTo>
                    <a:pt x="13" y="175"/>
                  </a:lnTo>
                  <a:lnTo>
                    <a:pt x="12" y="174"/>
                  </a:lnTo>
                  <a:lnTo>
                    <a:pt x="12" y="173"/>
                  </a:lnTo>
                  <a:lnTo>
                    <a:pt x="9" y="168"/>
                  </a:lnTo>
                  <a:lnTo>
                    <a:pt x="8" y="169"/>
                  </a:lnTo>
                  <a:lnTo>
                    <a:pt x="8" y="168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4" name="Freeform 61">
              <a:extLst>
                <a:ext uri="{FF2B5EF4-FFF2-40B4-BE49-F238E27FC236}">
                  <a16:creationId xmlns:a16="http://schemas.microsoft.com/office/drawing/2014/main" id="{941F7824-9F3B-C389-22D5-CD6623F902C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9963" y="3214688"/>
              <a:ext cx="407988" cy="581025"/>
            </a:xfrm>
            <a:custGeom>
              <a:avLst/>
              <a:gdLst>
                <a:gd name="T0" fmla="*/ 16 w 257"/>
                <a:gd name="T1" fmla="*/ 137 h 366"/>
                <a:gd name="T2" fmla="*/ 40 w 257"/>
                <a:gd name="T3" fmla="*/ 127 h 366"/>
                <a:gd name="T4" fmla="*/ 67 w 257"/>
                <a:gd name="T5" fmla="*/ 108 h 366"/>
                <a:gd name="T6" fmla="*/ 84 w 257"/>
                <a:gd name="T7" fmla="*/ 89 h 366"/>
                <a:gd name="T8" fmla="*/ 99 w 257"/>
                <a:gd name="T9" fmla="*/ 74 h 366"/>
                <a:gd name="T10" fmla="*/ 114 w 257"/>
                <a:gd name="T11" fmla="*/ 57 h 366"/>
                <a:gd name="T12" fmla="*/ 133 w 257"/>
                <a:gd name="T13" fmla="*/ 44 h 366"/>
                <a:gd name="T14" fmla="*/ 146 w 257"/>
                <a:gd name="T15" fmla="*/ 36 h 366"/>
                <a:gd name="T16" fmla="*/ 152 w 257"/>
                <a:gd name="T17" fmla="*/ 22 h 366"/>
                <a:gd name="T18" fmla="*/ 181 w 257"/>
                <a:gd name="T19" fmla="*/ 2 h 366"/>
                <a:gd name="T20" fmla="*/ 206 w 257"/>
                <a:gd name="T21" fmla="*/ 19 h 366"/>
                <a:gd name="T22" fmla="*/ 249 w 257"/>
                <a:gd name="T23" fmla="*/ 45 h 366"/>
                <a:gd name="T24" fmla="*/ 240 w 257"/>
                <a:gd name="T25" fmla="*/ 54 h 366"/>
                <a:gd name="T26" fmla="*/ 232 w 257"/>
                <a:gd name="T27" fmla="*/ 65 h 366"/>
                <a:gd name="T28" fmla="*/ 226 w 257"/>
                <a:gd name="T29" fmla="*/ 76 h 366"/>
                <a:gd name="T30" fmla="*/ 221 w 257"/>
                <a:gd name="T31" fmla="*/ 87 h 366"/>
                <a:gd name="T32" fmla="*/ 216 w 257"/>
                <a:gd name="T33" fmla="*/ 98 h 366"/>
                <a:gd name="T34" fmla="*/ 210 w 257"/>
                <a:gd name="T35" fmla="*/ 108 h 366"/>
                <a:gd name="T36" fmla="*/ 204 w 257"/>
                <a:gd name="T37" fmla="*/ 121 h 366"/>
                <a:gd name="T38" fmla="*/ 196 w 257"/>
                <a:gd name="T39" fmla="*/ 137 h 366"/>
                <a:gd name="T40" fmla="*/ 189 w 257"/>
                <a:gd name="T41" fmla="*/ 148 h 366"/>
                <a:gd name="T42" fmla="*/ 182 w 257"/>
                <a:gd name="T43" fmla="*/ 160 h 366"/>
                <a:gd name="T44" fmla="*/ 175 w 257"/>
                <a:gd name="T45" fmla="*/ 174 h 366"/>
                <a:gd name="T46" fmla="*/ 165 w 257"/>
                <a:gd name="T47" fmla="*/ 183 h 366"/>
                <a:gd name="T48" fmla="*/ 156 w 257"/>
                <a:gd name="T49" fmla="*/ 196 h 366"/>
                <a:gd name="T50" fmla="*/ 148 w 257"/>
                <a:gd name="T51" fmla="*/ 206 h 366"/>
                <a:gd name="T52" fmla="*/ 172 w 257"/>
                <a:gd name="T53" fmla="*/ 223 h 366"/>
                <a:gd name="T54" fmla="*/ 180 w 257"/>
                <a:gd name="T55" fmla="*/ 223 h 366"/>
                <a:gd name="T56" fmla="*/ 187 w 257"/>
                <a:gd name="T57" fmla="*/ 231 h 366"/>
                <a:gd name="T58" fmla="*/ 197 w 257"/>
                <a:gd name="T59" fmla="*/ 236 h 366"/>
                <a:gd name="T60" fmla="*/ 203 w 257"/>
                <a:gd name="T61" fmla="*/ 239 h 366"/>
                <a:gd name="T62" fmla="*/ 212 w 257"/>
                <a:gd name="T63" fmla="*/ 241 h 366"/>
                <a:gd name="T64" fmla="*/ 227 w 257"/>
                <a:gd name="T65" fmla="*/ 246 h 366"/>
                <a:gd name="T66" fmla="*/ 236 w 257"/>
                <a:gd name="T67" fmla="*/ 246 h 366"/>
                <a:gd name="T68" fmla="*/ 241 w 257"/>
                <a:gd name="T69" fmla="*/ 238 h 366"/>
                <a:gd name="T70" fmla="*/ 251 w 257"/>
                <a:gd name="T71" fmla="*/ 240 h 366"/>
                <a:gd name="T72" fmla="*/ 255 w 257"/>
                <a:gd name="T73" fmla="*/ 243 h 366"/>
                <a:gd name="T74" fmla="*/ 237 w 257"/>
                <a:gd name="T75" fmla="*/ 265 h 366"/>
                <a:gd name="T76" fmla="*/ 228 w 257"/>
                <a:gd name="T77" fmla="*/ 276 h 366"/>
                <a:gd name="T78" fmla="*/ 221 w 257"/>
                <a:gd name="T79" fmla="*/ 285 h 366"/>
                <a:gd name="T80" fmla="*/ 211 w 257"/>
                <a:gd name="T81" fmla="*/ 296 h 366"/>
                <a:gd name="T82" fmla="*/ 192 w 257"/>
                <a:gd name="T83" fmla="*/ 318 h 366"/>
                <a:gd name="T84" fmla="*/ 181 w 257"/>
                <a:gd name="T85" fmla="*/ 331 h 366"/>
                <a:gd name="T86" fmla="*/ 172 w 257"/>
                <a:gd name="T87" fmla="*/ 341 h 366"/>
                <a:gd name="T88" fmla="*/ 162 w 257"/>
                <a:gd name="T89" fmla="*/ 352 h 366"/>
                <a:gd name="T90" fmla="*/ 155 w 257"/>
                <a:gd name="T91" fmla="*/ 359 h 366"/>
                <a:gd name="T92" fmla="*/ 150 w 257"/>
                <a:gd name="T93" fmla="*/ 363 h 366"/>
                <a:gd name="T94" fmla="*/ 116 w 257"/>
                <a:gd name="T95" fmla="*/ 288 h 366"/>
                <a:gd name="T96" fmla="*/ 55 w 257"/>
                <a:gd name="T97" fmla="*/ 288 h 366"/>
                <a:gd name="T98" fmla="*/ 9 w 257"/>
                <a:gd name="T99" fmla="*/ 281 h 366"/>
                <a:gd name="T100" fmla="*/ 29 w 257"/>
                <a:gd name="T101" fmla="*/ 276 h 366"/>
                <a:gd name="T102" fmla="*/ 47 w 257"/>
                <a:gd name="T103" fmla="*/ 264 h 366"/>
                <a:gd name="T104" fmla="*/ 52 w 257"/>
                <a:gd name="T105" fmla="*/ 238 h 366"/>
                <a:gd name="T106" fmla="*/ 68 w 257"/>
                <a:gd name="T107" fmla="*/ 212 h 366"/>
                <a:gd name="T108" fmla="*/ 72 w 257"/>
                <a:gd name="T109" fmla="*/ 190 h 366"/>
                <a:gd name="T110" fmla="*/ 80 w 257"/>
                <a:gd name="T111" fmla="*/ 167 h 366"/>
                <a:gd name="T112" fmla="*/ 49 w 257"/>
                <a:gd name="T113" fmla="*/ 146 h 366"/>
                <a:gd name="T114" fmla="*/ 28 w 257"/>
                <a:gd name="T115" fmla="*/ 144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7" h="366">
                  <a:moveTo>
                    <a:pt x="4" y="143"/>
                  </a:moveTo>
                  <a:lnTo>
                    <a:pt x="7" y="141"/>
                  </a:lnTo>
                  <a:lnTo>
                    <a:pt x="8" y="140"/>
                  </a:lnTo>
                  <a:lnTo>
                    <a:pt x="9" y="140"/>
                  </a:lnTo>
                  <a:lnTo>
                    <a:pt x="9" y="139"/>
                  </a:lnTo>
                  <a:lnTo>
                    <a:pt x="10" y="139"/>
                  </a:lnTo>
                  <a:lnTo>
                    <a:pt x="11" y="139"/>
                  </a:lnTo>
                  <a:lnTo>
                    <a:pt x="11" y="138"/>
                  </a:lnTo>
                  <a:lnTo>
                    <a:pt x="12" y="138"/>
                  </a:lnTo>
                  <a:lnTo>
                    <a:pt x="13" y="138"/>
                  </a:lnTo>
                  <a:lnTo>
                    <a:pt x="15" y="137"/>
                  </a:lnTo>
                  <a:lnTo>
                    <a:pt x="16" y="137"/>
                  </a:lnTo>
                  <a:lnTo>
                    <a:pt x="18" y="136"/>
                  </a:lnTo>
                  <a:lnTo>
                    <a:pt x="21" y="135"/>
                  </a:lnTo>
                  <a:lnTo>
                    <a:pt x="23" y="133"/>
                  </a:lnTo>
                  <a:lnTo>
                    <a:pt x="25" y="133"/>
                  </a:lnTo>
                  <a:lnTo>
                    <a:pt x="29" y="131"/>
                  </a:lnTo>
                  <a:lnTo>
                    <a:pt x="30" y="130"/>
                  </a:lnTo>
                  <a:lnTo>
                    <a:pt x="32" y="130"/>
                  </a:lnTo>
                  <a:lnTo>
                    <a:pt x="34" y="129"/>
                  </a:lnTo>
                  <a:lnTo>
                    <a:pt x="36" y="128"/>
                  </a:lnTo>
                  <a:lnTo>
                    <a:pt x="37" y="128"/>
                  </a:lnTo>
                  <a:lnTo>
                    <a:pt x="38" y="128"/>
                  </a:lnTo>
                  <a:lnTo>
                    <a:pt x="40" y="127"/>
                  </a:lnTo>
                  <a:lnTo>
                    <a:pt x="41" y="127"/>
                  </a:lnTo>
                  <a:lnTo>
                    <a:pt x="42" y="125"/>
                  </a:lnTo>
                  <a:lnTo>
                    <a:pt x="43" y="125"/>
                  </a:lnTo>
                  <a:lnTo>
                    <a:pt x="43" y="124"/>
                  </a:lnTo>
                  <a:lnTo>
                    <a:pt x="44" y="124"/>
                  </a:lnTo>
                  <a:lnTo>
                    <a:pt x="53" y="120"/>
                  </a:lnTo>
                  <a:lnTo>
                    <a:pt x="57" y="118"/>
                  </a:lnTo>
                  <a:lnTo>
                    <a:pt x="58" y="116"/>
                  </a:lnTo>
                  <a:lnTo>
                    <a:pt x="60" y="115"/>
                  </a:lnTo>
                  <a:lnTo>
                    <a:pt x="66" y="110"/>
                  </a:lnTo>
                  <a:lnTo>
                    <a:pt x="67" y="110"/>
                  </a:lnTo>
                  <a:lnTo>
                    <a:pt x="67" y="108"/>
                  </a:lnTo>
                  <a:lnTo>
                    <a:pt x="68" y="108"/>
                  </a:lnTo>
                  <a:lnTo>
                    <a:pt x="70" y="106"/>
                  </a:lnTo>
                  <a:lnTo>
                    <a:pt x="71" y="104"/>
                  </a:lnTo>
                  <a:lnTo>
                    <a:pt x="74" y="102"/>
                  </a:lnTo>
                  <a:lnTo>
                    <a:pt x="75" y="101"/>
                  </a:lnTo>
                  <a:lnTo>
                    <a:pt x="76" y="99"/>
                  </a:lnTo>
                  <a:lnTo>
                    <a:pt x="77" y="96"/>
                  </a:lnTo>
                  <a:lnTo>
                    <a:pt x="78" y="96"/>
                  </a:lnTo>
                  <a:lnTo>
                    <a:pt x="78" y="95"/>
                  </a:lnTo>
                  <a:lnTo>
                    <a:pt x="82" y="91"/>
                  </a:lnTo>
                  <a:lnTo>
                    <a:pt x="83" y="90"/>
                  </a:lnTo>
                  <a:lnTo>
                    <a:pt x="84" y="89"/>
                  </a:lnTo>
                  <a:lnTo>
                    <a:pt x="85" y="87"/>
                  </a:lnTo>
                  <a:lnTo>
                    <a:pt x="86" y="86"/>
                  </a:lnTo>
                  <a:lnTo>
                    <a:pt x="87" y="85"/>
                  </a:lnTo>
                  <a:lnTo>
                    <a:pt x="87" y="84"/>
                  </a:lnTo>
                  <a:lnTo>
                    <a:pt x="88" y="84"/>
                  </a:lnTo>
                  <a:lnTo>
                    <a:pt x="88" y="82"/>
                  </a:lnTo>
                  <a:lnTo>
                    <a:pt x="89" y="82"/>
                  </a:lnTo>
                  <a:lnTo>
                    <a:pt x="91" y="81"/>
                  </a:lnTo>
                  <a:lnTo>
                    <a:pt x="92" y="80"/>
                  </a:lnTo>
                  <a:lnTo>
                    <a:pt x="96" y="77"/>
                  </a:lnTo>
                  <a:lnTo>
                    <a:pt x="97" y="76"/>
                  </a:lnTo>
                  <a:lnTo>
                    <a:pt x="99" y="74"/>
                  </a:lnTo>
                  <a:lnTo>
                    <a:pt x="102" y="71"/>
                  </a:lnTo>
                  <a:lnTo>
                    <a:pt x="103" y="70"/>
                  </a:lnTo>
                  <a:lnTo>
                    <a:pt x="104" y="69"/>
                  </a:lnTo>
                  <a:lnTo>
                    <a:pt x="105" y="69"/>
                  </a:lnTo>
                  <a:lnTo>
                    <a:pt x="105" y="68"/>
                  </a:lnTo>
                  <a:lnTo>
                    <a:pt x="106" y="67"/>
                  </a:lnTo>
                  <a:lnTo>
                    <a:pt x="106" y="65"/>
                  </a:lnTo>
                  <a:lnTo>
                    <a:pt x="108" y="64"/>
                  </a:lnTo>
                  <a:lnTo>
                    <a:pt x="109" y="63"/>
                  </a:lnTo>
                  <a:lnTo>
                    <a:pt x="110" y="62"/>
                  </a:lnTo>
                  <a:lnTo>
                    <a:pt x="112" y="59"/>
                  </a:lnTo>
                  <a:lnTo>
                    <a:pt x="114" y="57"/>
                  </a:lnTo>
                  <a:lnTo>
                    <a:pt x="116" y="55"/>
                  </a:lnTo>
                  <a:lnTo>
                    <a:pt x="117" y="54"/>
                  </a:lnTo>
                  <a:lnTo>
                    <a:pt x="117" y="53"/>
                  </a:lnTo>
                  <a:lnTo>
                    <a:pt x="118" y="53"/>
                  </a:lnTo>
                  <a:lnTo>
                    <a:pt x="122" y="49"/>
                  </a:lnTo>
                  <a:lnTo>
                    <a:pt x="123" y="48"/>
                  </a:lnTo>
                  <a:lnTo>
                    <a:pt x="126" y="47"/>
                  </a:lnTo>
                  <a:lnTo>
                    <a:pt x="127" y="47"/>
                  </a:lnTo>
                  <a:lnTo>
                    <a:pt x="128" y="46"/>
                  </a:lnTo>
                  <a:lnTo>
                    <a:pt x="129" y="45"/>
                  </a:lnTo>
                  <a:lnTo>
                    <a:pt x="131" y="44"/>
                  </a:lnTo>
                  <a:lnTo>
                    <a:pt x="133" y="44"/>
                  </a:lnTo>
                  <a:lnTo>
                    <a:pt x="134" y="43"/>
                  </a:lnTo>
                  <a:lnTo>
                    <a:pt x="136" y="42"/>
                  </a:lnTo>
                  <a:lnTo>
                    <a:pt x="137" y="42"/>
                  </a:lnTo>
                  <a:lnTo>
                    <a:pt x="138" y="40"/>
                  </a:lnTo>
                  <a:lnTo>
                    <a:pt x="139" y="39"/>
                  </a:lnTo>
                  <a:lnTo>
                    <a:pt x="141" y="39"/>
                  </a:lnTo>
                  <a:lnTo>
                    <a:pt x="142" y="39"/>
                  </a:lnTo>
                  <a:lnTo>
                    <a:pt x="142" y="38"/>
                  </a:lnTo>
                  <a:lnTo>
                    <a:pt x="143" y="38"/>
                  </a:lnTo>
                  <a:lnTo>
                    <a:pt x="144" y="37"/>
                  </a:lnTo>
                  <a:lnTo>
                    <a:pt x="145" y="36"/>
                  </a:lnTo>
                  <a:lnTo>
                    <a:pt x="146" y="36"/>
                  </a:lnTo>
                  <a:lnTo>
                    <a:pt x="147" y="35"/>
                  </a:lnTo>
                  <a:lnTo>
                    <a:pt x="148" y="35"/>
                  </a:lnTo>
                  <a:lnTo>
                    <a:pt x="148" y="34"/>
                  </a:lnTo>
                  <a:lnTo>
                    <a:pt x="151" y="31"/>
                  </a:lnTo>
                  <a:lnTo>
                    <a:pt x="151" y="30"/>
                  </a:lnTo>
                  <a:lnTo>
                    <a:pt x="152" y="29"/>
                  </a:lnTo>
                  <a:lnTo>
                    <a:pt x="151" y="28"/>
                  </a:lnTo>
                  <a:lnTo>
                    <a:pt x="151" y="27"/>
                  </a:lnTo>
                  <a:lnTo>
                    <a:pt x="151" y="26"/>
                  </a:lnTo>
                  <a:lnTo>
                    <a:pt x="151" y="25"/>
                  </a:lnTo>
                  <a:lnTo>
                    <a:pt x="151" y="23"/>
                  </a:lnTo>
                  <a:lnTo>
                    <a:pt x="152" y="22"/>
                  </a:lnTo>
                  <a:lnTo>
                    <a:pt x="153" y="22"/>
                  </a:lnTo>
                  <a:lnTo>
                    <a:pt x="154" y="22"/>
                  </a:lnTo>
                  <a:lnTo>
                    <a:pt x="155" y="21"/>
                  </a:lnTo>
                  <a:lnTo>
                    <a:pt x="156" y="19"/>
                  </a:lnTo>
                  <a:lnTo>
                    <a:pt x="156" y="18"/>
                  </a:lnTo>
                  <a:lnTo>
                    <a:pt x="158" y="17"/>
                  </a:lnTo>
                  <a:lnTo>
                    <a:pt x="160" y="14"/>
                  </a:lnTo>
                  <a:lnTo>
                    <a:pt x="165" y="11"/>
                  </a:lnTo>
                  <a:lnTo>
                    <a:pt x="175" y="6"/>
                  </a:lnTo>
                  <a:lnTo>
                    <a:pt x="177" y="5"/>
                  </a:lnTo>
                  <a:lnTo>
                    <a:pt x="179" y="3"/>
                  </a:lnTo>
                  <a:lnTo>
                    <a:pt x="181" y="2"/>
                  </a:lnTo>
                  <a:lnTo>
                    <a:pt x="184" y="1"/>
                  </a:lnTo>
                  <a:lnTo>
                    <a:pt x="186" y="1"/>
                  </a:lnTo>
                  <a:lnTo>
                    <a:pt x="190" y="0"/>
                  </a:lnTo>
                  <a:lnTo>
                    <a:pt x="192" y="0"/>
                  </a:lnTo>
                  <a:lnTo>
                    <a:pt x="194" y="0"/>
                  </a:lnTo>
                  <a:lnTo>
                    <a:pt x="195" y="1"/>
                  </a:lnTo>
                  <a:lnTo>
                    <a:pt x="196" y="2"/>
                  </a:lnTo>
                  <a:lnTo>
                    <a:pt x="198" y="5"/>
                  </a:lnTo>
                  <a:lnTo>
                    <a:pt x="201" y="8"/>
                  </a:lnTo>
                  <a:lnTo>
                    <a:pt x="203" y="12"/>
                  </a:lnTo>
                  <a:lnTo>
                    <a:pt x="206" y="15"/>
                  </a:lnTo>
                  <a:lnTo>
                    <a:pt x="206" y="19"/>
                  </a:lnTo>
                  <a:lnTo>
                    <a:pt x="207" y="21"/>
                  </a:lnTo>
                  <a:lnTo>
                    <a:pt x="209" y="25"/>
                  </a:lnTo>
                  <a:lnTo>
                    <a:pt x="214" y="32"/>
                  </a:lnTo>
                  <a:lnTo>
                    <a:pt x="218" y="35"/>
                  </a:lnTo>
                  <a:lnTo>
                    <a:pt x="223" y="37"/>
                  </a:lnTo>
                  <a:lnTo>
                    <a:pt x="226" y="37"/>
                  </a:lnTo>
                  <a:lnTo>
                    <a:pt x="227" y="38"/>
                  </a:lnTo>
                  <a:lnTo>
                    <a:pt x="228" y="39"/>
                  </a:lnTo>
                  <a:lnTo>
                    <a:pt x="234" y="40"/>
                  </a:lnTo>
                  <a:lnTo>
                    <a:pt x="240" y="42"/>
                  </a:lnTo>
                  <a:lnTo>
                    <a:pt x="244" y="43"/>
                  </a:lnTo>
                  <a:lnTo>
                    <a:pt x="249" y="45"/>
                  </a:lnTo>
                  <a:lnTo>
                    <a:pt x="251" y="46"/>
                  </a:lnTo>
                  <a:lnTo>
                    <a:pt x="252" y="46"/>
                  </a:lnTo>
                  <a:lnTo>
                    <a:pt x="249" y="47"/>
                  </a:lnTo>
                  <a:lnTo>
                    <a:pt x="248" y="48"/>
                  </a:lnTo>
                  <a:lnTo>
                    <a:pt x="247" y="49"/>
                  </a:lnTo>
                  <a:lnTo>
                    <a:pt x="246" y="49"/>
                  </a:lnTo>
                  <a:lnTo>
                    <a:pt x="246" y="51"/>
                  </a:lnTo>
                  <a:lnTo>
                    <a:pt x="245" y="51"/>
                  </a:lnTo>
                  <a:lnTo>
                    <a:pt x="244" y="52"/>
                  </a:lnTo>
                  <a:lnTo>
                    <a:pt x="243" y="52"/>
                  </a:lnTo>
                  <a:lnTo>
                    <a:pt x="241" y="53"/>
                  </a:lnTo>
                  <a:lnTo>
                    <a:pt x="240" y="54"/>
                  </a:lnTo>
                  <a:lnTo>
                    <a:pt x="239" y="54"/>
                  </a:lnTo>
                  <a:lnTo>
                    <a:pt x="239" y="55"/>
                  </a:lnTo>
                  <a:lnTo>
                    <a:pt x="237" y="56"/>
                  </a:lnTo>
                  <a:lnTo>
                    <a:pt x="237" y="57"/>
                  </a:lnTo>
                  <a:lnTo>
                    <a:pt x="236" y="57"/>
                  </a:lnTo>
                  <a:lnTo>
                    <a:pt x="236" y="59"/>
                  </a:lnTo>
                  <a:lnTo>
                    <a:pt x="235" y="60"/>
                  </a:lnTo>
                  <a:lnTo>
                    <a:pt x="235" y="61"/>
                  </a:lnTo>
                  <a:lnTo>
                    <a:pt x="235" y="62"/>
                  </a:lnTo>
                  <a:lnTo>
                    <a:pt x="234" y="63"/>
                  </a:lnTo>
                  <a:lnTo>
                    <a:pt x="232" y="64"/>
                  </a:lnTo>
                  <a:lnTo>
                    <a:pt x="232" y="65"/>
                  </a:lnTo>
                  <a:lnTo>
                    <a:pt x="232" y="67"/>
                  </a:lnTo>
                  <a:lnTo>
                    <a:pt x="231" y="68"/>
                  </a:lnTo>
                  <a:lnTo>
                    <a:pt x="230" y="68"/>
                  </a:lnTo>
                  <a:lnTo>
                    <a:pt x="230" y="69"/>
                  </a:lnTo>
                  <a:lnTo>
                    <a:pt x="229" y="69"/>
                  </a:lnTo>
                  <a:lnTo>
                    <a:pt x="229" y="70"/>
                  </a:lnTo>
                  <a:lnTo>
                    <a:pt x="228" y="71"/>
                  </a:lnTo>
                  <a:lnTo>
                    <a:pt x="227" y="72"/>
                  </a:lnTo>
                  <a:lnTo>
                    <a:pt x="227" y="73"/>
                  </a:lnTo>
                  <a:lnTo>
                    <a:pt x="226" y="73"/>
                  </a:lnTo>
                  <a:lnTo>
                    <a:pt x="226" y="74"/>
                  </a:lnTo>
                  <a:lnTo>
                    <a:pt x="226" y="76"/>
                  </a:lnTo>
                  <a:lnTo>
                    <a:pt x="224" y="77"/>
                  </a:lnTo>
                  <a:lnTo>
                    <a:pt x="224" y="78"/>
                  </a:lnTo>
                  <a:lnTo>
                    <a:pt x="224" y="79"/>
                  </a:lnTo>
                  <a:lnTo>
                    <a:pt x="223" y="79"/>
                  </a:lnTo>
                  <a:lnTo>
                    <a:pt x="223" y="80"/>
                  </a:lnTo>
                  <a:lnTo>
                    <a:pt x="222" y="81"/>
                  </a:lnTo>
                  <a:lnTo>
                    <a:pt x="222" y="82"/>
                  </a:lnTo>
                  <a:lnTo>
                    <a:pt x="221" y="82"/>
                  </a:lnTo>
                  <a:lnTo>
                    <a:pt x="221" y="84"/>
                  </a:lnTo>
                  <a:lnTo>
                    <a:pt x="221" y="85"/>
                  </a:lnTo>
                  <a:lnTo>
                    <a:pt x="221" y="86"/>
                  </a:lnTo>
                  <a:lnTo>
                    <a:pt x="221" y="87"/>
                  </a:lnTo>
                  <a:lnTo>
                    <a:pt x="221" y="88"/>
                  </a:lnTo>
                  <a:lnTo>
                    <a:pt x="221" y="89"/>
                  </a:lnTo>
                  <a:lnTo>
                    <a:pt x="220" y="90"/>
                  </a:lnTo>
                  <a:lnTo>
                    <a:pt x="220" y="91"/>
                  </a:lnTo>
                  <a:lnTo>
                    <a:pt x="220" y="93"/>
                  </a:lnTo>
                  <a:lnTo>
                    <a:pt x="220" y="94"/>
                  </a:lnTo>
                  <a:lnTo>
                    <a:pt x="219" y="94"/>
                  </a:lnTo>
                  <a:lnTo>
                    <a:pt x="219" y="95"/>
                  </a:lnTo>
                  <a:lnTo>
                    <a:pt x="218" y="96"/>
                  </a:lnTo>
                  <a:lnTo>
                    <a:pt x="218" y="97"/>
                  </a:lnTo>
                  <a:lnTo>
                    <a:pt x="216" y="97"/>
                  </a:lnTo>
                  <a:lnTo>
                    <a:pt x="216" y="98"/>
                  </a:lnTo>
                  <a:lnTo>
                    <a:pt x="215" y="98"/>
                  </a:lnTo>
                  <a:lnTo>
                    <a:pt x="215" y="99"/>
                  </a:lnTo>
                  <a:lnTo>
                    <a:pt x="215" y="101"/>
                  </a:lnTo>
                  <a:lnTo>
                    <a:pt x="214" y="101"/>
                  </a:lnTo>
                  <a:lnTo>
                    <a:pt x="214" y="102"/>
                  </a:lnTo>
                  <a:lnTo>
                    <a:pt x="213" y="103"/>
                  </a:lnTo>
                  <a:lnTo>
                    <a:pt x="213" y="104"/>
                  </a:lnTo>
                  <a:lnTo>
                    <a:pt x="212" y="105"/>
                  </a:lnTo>
                  <a:lnTo>
                    <a:pt x="211" y="106"/>
                  </a:lnTo>
                  <a:lnTo>
                    <a:pt x="211" y="107"/>
                  </a:lnTo>
                  <a:lnTo>
                    <a:pt x="211" y="108"/>
                  </a:lnTo>
                  <a:lnTo>
                    <a:pt x="210" y="108"/>
                  </a:lnTo>
                  <a:lnTo>
                    <a:pt x="210" y="110"/>
                  </a:lnTo>
                  <a:lnTo>
                    <a:pt x="209" y="111"/>
                  </a:lnTo>
                  <a:lnTo>
                    <a:pt x="209" y="112"/>
                  </a:lnTo>
                  <a:lnTo>
                    <a:pt x="207" y="113"/>
                  </a:lnTo>
                  <a:lnTo>
                    <a:pt x="207" y="114"/>
                  </a:lnTo>
                  <a:lnTo>
                    <a:pt x="206" y="115"/>
                  </a:lnTo>
                  <a:lnTo>
                    <a:pt x="206" y="116"/>
                  </a:lnTo>
                  <a:lnTo>
                    <a:pt x="206" y="118"/>
                  </a:lnTo>
                  <a:lnTo>
                    <a:pt x="205" y="118"/>
                  </a:lnTo>
                  <a:lnTo>
                    <a:pt x="205" y="119"/>
                  </a:lnTo>
                  <a:lnTo>
                    <a:pt x="205" y="120"/>
                  </a:lnTo>
                  <a:lnTo>
                    <a:pt x="204" y="121"/>
                  </a:lnTo>
                  <a:lnTo>
                    <a:pt x="204" y="122"/>
                  </a:lnTo>
                  <a:lnTo>
                    <a:pt x="203" y="123"/>
                  </a:lnTo>
                  <a:lnTo>
                    <a:pt x="202" y="125"/>
                  </a:lnTo>
                  <a:lnTo>
                    <a:pt x="201" y="128"/>
                  </a:lnTo>
                  <a:lnTo>
                    <a:pt x="201" y="129"/>
                  </a:lnTo>
                  <a:lnTo>
                    <a:pt x="199" y="130"/>
                  </a:lnTo>
                  <a:lnTo>
                    <a:pt x="199" y="131"/>
                  </a:lnTo>
                  <a:lnTo>
                    <a:pt x="198" y="132"/>
                  </a:lnTo>
                  <a:lnTo>
                    <a:pt x="197" y="133"/>
                  </a:lnTo>
                  <a:lnTo>
                    <a:pt x="197" y="135"/>
                  </a:lnTo>
                  <a:lnTo>
                    <a:pt x="196" y="136"/>
                  </a:lnTo>
                  <a:lnTo>
                    <a:pt x="196" y="137"/>
                  </a:lnTo>
                  <a:lnTo>
                    <a:pt x="195" y="138"/>
                  </a:lnTo>
                  <a:lnTo>
                    <a:pt x="195" y="139"/>
                  </a:lnTo>
                  <a:lnTo>
                    <a:pt x="194" y="139"/>
                  </a:lnTo>
                  <a:lnTo>
                    <a:pt x="194" y="140"/>
                  </a:lnTo>
                  <a:lnTo>
                    <a:pt x="194" y="141"/>
                  </a:lnTo>
                  <a:lnTo>
                    <a:pt x="193" y="141"/>
                  </a:lnTo>
                  <a:lnTo>
                    <a:pt x="193" y="143"/>
                  </a:lnTo>
                  <a:lnTo>
                    <a:pt x="192" y="144"/>
                  </a:lnTo>
                  <a:lnTo>
                    <a:pt x="192" y="145"/>
                  </a:lnTo>
                  <a:lnTo>
                    <a:pt x="190" y="146"/>
                  </a:lnTo>
                  <a:lnTo>
                    <a:pt x="190" y="147"/>
                  </a:lnTo>
                  <a:lnTo>
                    <a:pt x="189" y="148"/>
                  </a:lnTo>
                  <a:lnTo>
                    <a:pt x="189" y="149"/>
                  </a:lnTo>
                  <a:lnTo>
                    <a:pt x="188" y="149"/>
                  </a:lnTo>
                  <a:lnTo>
                    <a:pt x="188" y="150"/>
                  </a:lnTo>
                  <a:lnTo>
                    <a:pt x="188" y="152"/>
                  </a:lnTo>
                  <a:lnTo>
                    <a:pt x="187" y="152"/>
                  </a:lnTo>
                  <a:lnTo>
                    <a:pt x="187" y="153"/>
                  </a:lnTo>
                  <a:lnTo>
                    <a:pt x="186" y="154"/>
                  </a:lnTo>
                  <a:lnTo>
                    <a:pt x="186" y="155"/>
                  </a:lnTo>
                  <a:lnTo>
                    <a:pt x="185" y="156"/>
                  </a:lnTo>
                  <a:lnTo>
                    <a:pt x="185" y="157"/>
                  </a:lnTo>
                  <a:lnTo>
                    <a:pt x="184" y="160"/>
                  </a:lnTo>
                  <a:lnTo>
                    <a:pt x="182" y="160"/>
                  </a:lnTo>
                  <a:lnTo>
                    <a:pt x="182" y="161"/>
                  </a:lnTo>
                  <a:lnTo>
                    <a:pt x="182" y="162"/>
                  </a:lnTo>
                  <a:lnTo>
                    <a:pt x="181" y="162"/>
                  </a:lnTo>
                  <a:lnTo>
                    <a:pt x="181" y="163"/>
                  </a:lnTo>
                  <a:lnTo>
                    <a:pt x="181" y="164"/>
                  </a:lnTo>
                  <a:lnTo>
                    <a:pt x="180" y="164"/>
                  </a:lnTo>
                  <a:lnTo>
                    <a:pt x="180" y="165"/>
                  </a:lnTo>
                  <a:lnTo>
                    <a:pt x="179" y="166"/>
                  </a:lnTo>
                  <a:lnTo>
                    <a:pt x="179" y="167"/>
                  </a:lnTo>
                  <a:lnTo>
                    <a:pt x="177" y="171"/>
                  </a:lnTo>
                  <a:lnTo>
                    <a:pt x="176" y="174"/>
                  </a:lnTo>
                  <a:lnTo>
                    <a:pt x="175" y="174"/>
                  </a:lnTo>
                  <a:lnTo>
                    <a:pt x="175" y="175"/>
                  </a:lnTo>
                  <a:lnTo>
                    <a:pt x="175" y="177"/>
                  </a:lnTo>
                  <a:lnTo>
                    <a:pt x="173" y="178"/>
                  </a:lnTo>
                  <a:lnTo>
                    <a:pt x="172" y="180"/>
                  </a:lnTo>
                  <a:lnTo>
                    <a:pt x="171" y="180"/>
                  </a:lnTo>
                  <a:lnTo>
                    <a:pt x="170" y="180"/>
                  </a:lnTo>
                  <a:lnTo>
                    <a:pt x="170" y="181"/>
                  </a:lnTo>
                  <a:lnTo>
                    <a:pt x="169" y="181"/>
                  </a:lnTo>
                  <a:lnTo>
                    <a:pt x="168" y="182"/>
                  </a:lnTo>
                  <a:lnTo>
                    <a:pt x="167" y="182"/>
                  </a:lnTo>
                  <a:lnTo>
                    <a:pt x="167" y="183"/>
                  </a:lnTo>
                  <a:lnTo>
                    <a:pt x="165" y="183"/>
                  </a:lnTo>
                  <a:lnTo>
                    <a:pt x="164" y="184"/>
                  </a:lnTo>
                  <a:lnTo>
                    <a:pt x="163" y="186"/>
                  </a:lnTo>
                  <a:lnTo>
                    <a:pt x="163" y="187"/>
                  </a:lnTo>
                  <a:lnTo>
                    <a:pt x="162" y="187"/>
                  </a:lnTo>
                  <a:lnTo>
                    <a:pt x="162" y="188"/>
                  </a:lnTo>
                  <a:lnTo>
                    <a:pt x="161" y="189"/>
                  </a:lnTo>
                  <a:lnTo>
                    <a:pt x="160" y="190"/>
                  </a:lnTo>
                  <a:lnTo>
                    <a:pt x="160" y="191"/>
                  </a:lnTo>
                  <a:lnTo>
                    <a:pt x="159" y="192"/>
                  </a:lnTo>
                  <a:lnTo>
                    <a:pt x="158" y="194"/>
                  </a:lnTo>
                  <a:lnTo>
                    <a:pt x="156" y="195"/>
                  </a:lnTo>
                  <a:lnTo>
                    <a:pt x="156" y="196"/>
                  </a:lnTo>
                  <a:lnTo>
                    <a:pt x="155" y="197"/>
                  </a:lnTo>
                  <a:lnTo>
                    <a:pt x="154" y="198"/>
                  </a:lnTo>
                  <a:lnTo>
                    <a:pt x="154" y="199"/>
                  </a:lnTo>
                  <a:lnTo>
                    <a:pt x="153" y="199"/>
                  </a:lnTo>
                  <a:lnTo>
                    <a:pt x="153" y="200"/>
                  </a:lnTo>
                  <a:lnTo>
                    <a:pt x="152" y="202"/>
                  </a:lnTo>
                  <a:lnTo>
                    <a:pt x="152" y="203"/>
                  </a:lnTo>
                  <a:lnTo>
                    <a:pt x="151" y="203"/>
                  </a:lnTo>
                  <a:lnTo>
                    <a:pt x="151" y="204"/>
                  </a:lnTo>
                  <a:lnTo>
                    <a:pt x="150" y="205"/>
                  </a:lnTo>
                  <a:lnTo>
                    <a:pt x="150" y="206"/>
                  </a:lnTo>
                  <a:lnTo>
                    <a:pt x="148" y="206"/>
                  </a:lnTo>
                  <a:lnTo>
                    <a:pt x="147" y="208"/>
                  </a:lnTo>
                  <a:lnTo>
                    <a:pt x="150" y="209"/>
                  </a:lnTo>
                  <a:lnTo>
                    <a:pt x="154" y="212"/>
                  </a:lnTo>
                  <a:lnTo>
                    <a:pt x="158" y="214"/>
                  </a:lnTo>
                  <a:lnTo>
                    <a:pt x="161" y="216"/>
                  </a:lnTo>
                  <a:lnTo>
                    <a:pt x="164" y="220"/>
                  </a:lnTo>
                  <a:lnTo>
                    <a:pt x="168" y="222"/>
                  </a:lnTo>
                  <a:lnTo>
                    <a:pt x="169" y="223"/>
                  </a:lnTo>
                  <a:lnTo>
                    <a:pt x="170" y="223"/>
                  </a:lnTo>
                  <a:lnTo>
                    <a:pt x="171" y="222"/>
                  </a:lnTo>
                  <a:lnTo>
                    <a:pt x="171" y="223"/>
                  </a:lnTo>
                  <a:lnTo>
                    <a:pt x="172" y="223"/>
                  </a:lnTo>
                  <a:lnTo>
                    <a:pt x="172" y="224"/>
                  </a:lnTo>
                  <a:lnTo>
                    <a:pt x="173" y="224"/>
                  </a:lnTo>
                  <a:lnTo>
                    <a:pt x="175" y="224"/>
                  </a:lnTo>
                  <a:lnTo>
                    <a:pt x="176" y="224"/>
                  </a:lnTo>
                  <a:lnTo>
                    <a:pt x="176" y="223"/>
                  </a:lnTo>
                  <a:lnTo>
                    <a:pt x="176" y="222"/>
                  </a:lnTo>
                  <a:lnTo>
                    <a:pt x="177" y="222"/>
                  </a:lnTo>
                  <a:lnTo>
                    <a:pt x="177" y="221"/>
                  </a:lnTo>
                  <a:lnTo>
                    <a:pt x="178" y="221"/>
                  </a:lnTo>
                  <a:lnTo>
                    <a:pt x="179" y="222"/>
                  </a:lnTo>
                  <a:lnTo>
                    <a:pt x="180" y="222"/>
                  </a:lnTo>
                  <a:lnTo>
                    <a:pt x="180" y="223"/>
                  </a:lnTo>
                  <a:lnTo>
                    <a:pt x="180" y="224"/>
                  </a:lnTo>
                  <a:lnTo>
                    <a:pt x="180" y="225"/>
                  </a:lnTo>
                  <a:lnTo>
                    <a:pt x="180" y="226"/>
                  </a:lnTo>
                  <a:lnTo>
                    <a:pt x="180" y="228"/>
                  </a:lnTo>
                  <a:lnTo>
                    <a:pt x="181" y="228"/>
                  </a:lnTo>
                  <a:lnTo>
                    <a:pt x="182" y="228"/>
                  </a:lnTo>
                  <a:lnTo>
                    <a:pt x="184" y="229"/>
                  </a:lnTo>
                  <a:lnTo>
                    <a:pt x="185" y="229"/>
                  </a:lnTo>
                  <a:lnTo>
                    <a:pt x="185" y="230"/>
                  </a:lnTo>
                  <a:lnTo>
                    <a:pt x="186" y="230"/>
                  </a:lnTo>
                  <a:lnTo>
                    <a:pt x="187" y="230"/>
                  </a:lnTo>
                  <a:lnTo>
                    <a:pt x="187" y="231"/>
                  </a:lnTo>
                  <a:lnTo>
                    <a:pt x="188" y="232"/>
                  </a:lnTo>
                  <a:lnTo>
                    <a:pt x="188" y="233"/>
                  </a:lnTo>
                  <a:lnTo>
                    <a:pt x="189" y="233"/>
                  </a:lnTo>
                  <a:lnTo>
                    <a:pt x="190" y="233"/>
                  </a:lnTo>
                  <a:lnTo>
                    <a:pt x="190" y="234"/>
                  </a:lnTo>
                  <a:lnTo>
                    <a:pt x="192" y="234"/>
                  </a:lnTo>
                  <a:lnTo>
                    <a:pt x="193" y="234"/>
                  </a:lnTo>
                  <a:lnTo>
                    <a:pt x="194" y="234"/>
                  </a:lnTo>
                  <a:lnTo>
                    <a:pt x="195" y="234"/>
                  </a:lnTo>
                  <a:lnTo>
                    <a:pt x="196" y="234"/>
                  </a:lnTo>
                  <a:lnTo>
                    <a:pt x="197" y="234"/>
                  </a:lnTo>
                  <a:lnTo>
                    <a:pt x="197" y="236"/>
                  </a:lnTo>
                  <a:lnTo>
                    <a:pt x="197" y="237"/>
                  </a:lnTo>
                  <a:lnTo>
                    <a:pt x="197" y="238"/>
                  </a:lnTo>
                  <a:lnTo>
                    <a:pt x="198" y="238"/>
                  </a:lnTo>
                  <a:lnTo>
                    <a:pt x="198" y="239"/>
                  </a:lnTo>
                  <a:lnTo>
                    <a:pt x="198" y="240"/>
                  </a:lnTo>
                  <a:lnTo>
                    <a:pt x="198" y="241"/>
                  </a:lnTo>
                  <a:lnTo>
                    <a:pt x="199" y="241"/>
                  </a:lnTo>
                  <a:lnTo>
                    <a:pt x="199" y="240"/>
                  </a:lnTo>
                  <a:lnTo>
                    <a:pt x="201" y="240"/>
                  </a:lnTo>
                  <a:lnTo>
                    <a:pt x="201" y="239"/>
                  </a:lnTo>
                  <a:lnTo>
                    <a:pt x="202" y="239"/>
                  </a:lnTo>
                  <a:lnTo>
                    <a:pt x="203" y="239"/>
                  </a:lnTo>
                  <a:lnTo>
                    <a:pt x="204" y="239"/>
                  </a:lnTo>
                  <a:lnTo>
                    <a:pt x="204" y="240"/>
                  </a:lnTo>
                  <a:lnTo>
                    <a:pt x="205" y="240"/>
                  </a:lnTo>
                  <a:lnTo>
                    <a:pt x="206" y="240"/>
                  </a:lnTo>
                  <a:lnTo>
                    <a:pt x="206" y="241"/>
                  </a:lnTo>
                  <a:lnTo>
                    <a:pt x="206" y="242"/>
                  </a:lnTo>
                  <a:lnTo>
                    <a:pt x="207" y="242"/>
                  </a:lnTo>
                  <a:lnTo>
                    <a:pt x="209" y="242"/>
                  </a:lnTo>
                  <a:lnTo>
                    <a:pt x="209" y="241"/>
                  </a:lnTo>
                  <a:lnTo>
                    <a:pt x="210" y="241"/>
                  </a:lnTo>
                  <a:lnTo>
                    <a:pt x="211" y="241"/>
                  </a:lnTo>
                  <a:lnTo>
                    <a:pt x="212" y="241"/>
                  </a:lnTo>
                  <a:lnTo>
                    <a:pt x="213" y="241"/>
                  </a:lnTo>
                  <a:lnTo>
                    <a:pt x="214" y="241"/>
                  </a:lnTo>
                  <a:lnTo>
                    <a:pt x="215" y="241"/>
                  </a:lnTo>
                  <a:lnTo>
                    <a:pt x="218" y="242"/>
                  </a:lnTo>
                  <a:lnTo>
                    <a:pt x="221" y="243"/>
                  </a:lnTo>
                  <a:lnTo>
                    <a:pt x="222" y="243"/>
                  </a:lnTo>
                  <a:lnTo>
                    <a:pt x="222" y="245"/>
                  </a:lnTo>
                  <a:lnTo>
                    <a:pt x="223" y="245"/>
                  </a:lnTo>
                  <a:lnTo>
                    <a:pt x="224" y="245"/>
                  </a:lnTo>
                  <a:lnTo>
                    <a:pt x="224" y="246"/>
                  </a:lnTo>
                  <a:lnTo>
                    <a:pt x="226" y="246"/>
                  </a:lnTo>
                  <a:lnTo>
                    <a:pt x="227" y="246"/>
                  </a:lnTo>
                  <a:lnTo>
                    <a:pt x="227" y="247"/>
                  </a:lnTo>
                  <a:lnTo>
                    <a:pt x="228" y="247"/>
                  </a:lnTo>
                  <a:lnTo>
                    <a:pt x="228" y="246"/>
                  </a:lnTo>
                  <a:lnTo>
                    <a:pt x="229" y="246"/>
                  </a:lnTo>
                  <a:lnTo>
                    <a:pt x="229" y="245"/>
                  </a:lnTo>
                  <a:lnTo>
                    <a:pt x="230" y="245"/>
                  </a:lnTo>
                  <a:lnTo>
                    <a:pt x="230" y="246"/>
                  </a:lnTo>
                  <a:lnTo>
                    <a:pt x="231" y="246"/>
                  </a:lnTo>
                  <a:lnTo>
                    <a:pt x="232" y="246"/>
                  </a:lnTo>
                  <a:lnTo>
                    <a:pt x="234" y="246"/>
                  </a:lnTo>
                  <a:lnTo>
                    <a:pt x="235" y="246"/>
                  </a:lnTo>
                  <a:lnTo>
                    <a:pt x="236" y="246"/>
                  </a:lnTo>
                  <a:lnTo>
                    <a:pt x="237" y="246"/>
                  </a:lnTo>
                  <a:lnTo>
                    <a:pt x="237" y="245"/>
                  </a:lnTo>
                  <a:lnTo>
                    <a:pt x="237" y="243"/>
                  </a:lnTo>
                  <a:lnTo>
                    <a:pt x="238" y="243"/>
                  </a:lnTo>
                  <a:lnTo>
                    <a:pt x="238" y="242"/>
                  </a:lnTo>
                  <a:lnTo>
                    <a:pt x="239" y="242"/>
                  </a:lnTo>
                  <a:lnTo>
                    <a:pt x="239" y="241"/>
                  </a:lnTo>
                  <a:lnTo>
                    <a:pt x="239" y="240"/>
                  </a:lnTo>
                  <a:lnTo>
                    <a:pt x="239" y="239"/>
                  </a:lnTo>
                  <a:lnTo>
                    <a:pt x="240" y="239"/>
                  </a:lnTo>
                  <a:lnTo>
                    <a:pt x="240" y="238"/>
                  </a:lnTo>
                  <a:lnTo>
                    <a:pt x="241" y="238"/>
                  </a:lnTo>
                  <a:lnTo>
                    <a:pt x="243" y="238"/>
                  </a:lnTo>
                  <a:lnTo>
                    <a:pt x="244" y="238"/>
                  </a:lnTo>
                  <a:lnTo>
                    <a:pt x="244" y="239"/>
                  </a:lnTo>
                  <a:lnTo>
                    <a:pt x="245" y="239"/>
                  </a:lnTo>
                  <a:lnTo>
                    <a:pt x="246" y="239"/>
                  </a:lnTo>
                  <a:lnTo>
                    <a:pt x="246" y="240"/>
                  </a:lnTo>
                  <a:lnTo>
                    <a:pt x="247" y="240"/>
                  </a:lnTo>
                  <a:lnTo>
                    <a:pt x="248" y="240"/>
                  </a:lnTo>
                  <a:lnTo>
                    <a:pt x="248" y="241"/>
                  </a:lnTo>
                  <a:lnTo>
                    <a:pt x="249" y="241"/>
                  </a:lnTo>
                  <a:lnTo>
                    <a:pt x="249" y="240"/>
                  </a:lnTo>
                  <a:lnTo>
                    <a:pt x="251" y="240"/>
                  </a:lnTo>
                  <a:lnTo>
                    <a:pt x="251" y="239"/>
                  </a:lnTo>
                  <a:lnTo>
                    <a:pt x="252" y="239"/>
                  </a:lnTo>
                  <a:lnTo>
                    <a:pt x="253" y="239"/>
                  </a:lnTo>
                  <a:lnTo>
                    <a:pt x="253" y="240"/>
                  </a:lnTo>
                  <a:lnTo>
                    <a:pt x="254" y="240"/>
                  </a:lnTo>
                  <a:lnTo>
                    <a:pt x="255" y="240"/>
                  </a:lnTo>
                  <a:lnTo>
                    <a:pt x="255" y="239"/>
                  </a:lnTo>
                  <a:lnTo>
                    <a:pt x="256" y="239"/>
                  </a:lnTo>
                  <a:lnTo>
                    <a:pt x="256" y="240"/>
                  </a:lnTo>
                  <a:lnTo>
                    <a:pt x="257" y="240"/>
                  </a:lnTo>
                  <a:lnTo>
                    <a:pt x="255" y="242"/>
                  </a:lnTo>
                  <a:lnTo>
                    <a:pt x="255" y="243"/>
                  </a:lnTo>
                  <a:lnTo>
                    <a:pt x="254" y="243"/>
                  </a:lnTo>
                  <a:lnTo>
                    <a:pt x="252" y="247"/>
                  </a:lnTo>
                  <a:lnTo>
                    <a:pt x="251" y="248"/>
                  </a:lnTo>
                  <a:lnTo>
                    <a:pt x="249" y="250"/>
                  </a:lnTo>
                  <a:lnTo>
                    <a:pt x="247" y="253"/>
                  </a:lnTo>
                  <a:lnTo>
                    <a:pt x="247" y="254"/>
                  </a:lnTo>
                  <a:lnTo>
                    <a:pt x="245" y="256"/>
                  </a:lnTo>
                  <a:lnTo>
                    <a:pt x="244" y="257"/>
                  </a:lnTo>
                  <a:lnTo>
                    <a:pt x="244" y="258"/>
                  </a:lnTo>
                  <a:lnTo>
                    <a:pt x="238" y="264"/>
                  </a:lnTo>
                  <a:lnTo>
                    <a:pt x="238" y="265"/>
                  </a:lnTo>
                  <a:lnTo>
                    <a:pt x="237" y="265"/>
                  </a:lnTo>
                  <a:lnTo>
                    <a:pt x="237" y="266"/>
                  </a:lnTo>
                  <a:lnTo>
                    <a:pt x="236" y="266"/>
                  </a:lnTo>
                  <a:lnTo>
                    <a:pt x="236" y="267"/>
                  </a:lnTo>
                  <a:lnTo>
                    <a:pt x="234" y="270"/>
                  </a:lnTo>
                  <a:lnTo>
                    <a:pt x="232" y="272"/>
                  </a:lnTo>
                  <a:lnTo>
                    <a:pt x="231" y="272"/>
                  </a:lnTo>
                  <a:lnTo>
                    <a:pt x="231" y="273"/>
                  </a:lnTo>
                  <a:lnTo>
                    <a:pt x="230" y="273"/>
                  </a:lnTo>
                  <a:lnTo>
                    <a:pt x="230" y="274"/>
                  </a:lnTo>
                  <a:lnTo>
                    <a:pt x="229" y="274"/>
                  </a:lnTo>
                  <a:lnTo>
                    <a:pt x="229" y="275"/>
                  </a:lnTo>
                  <a:lnTo>
                    <a:pt x="228" y="276"/>
                  </a:lnTo>
                  <a:lnTo>
                    <a:pt x="227" y="278"/>
                  </a:lnTo>
                  <a:lnTo>
                    <a:pt x="227" y="279"/>
                  </a:lnTo>
                  <a:lnTo>
                    <a:pt x="226" y="279"/>
                  </a:lnTo>
                  <a:lnTo>
                    <a:pt x="226" y="280"/>
                  </a:lnTo>
                  <a:lnTo>
                    <a:pt x="224" y="280"/>
                  </a:lnTo>
                  <a:lnTo>
                    <a:pt x="224" y="281"/>
                  </a:lnTo>
                  <a:lnTo>
                    <a:pt x="223" y="281"/>
                  </a:lnTo>
                  <a:lnTo>
                    <a:pt x="223" y="282"/>
                  </a:lnTo>
                  <a:lnTo>
                    <a:pt x="222" y="282"/>
                  </a:lnTo>
                  <a:lnTo>
                    <a:pt x="222" y="283"/>
                  </a:lnTo>
                  <a:lnTo>
                    <a:pt x="221" y="284"/>
                  </a:lnTo>
                  <a:lnTo>
                    <a:pt x="221" y="285"/>
                  </a:lnTo>
                  <a:lnTo>
                    <a:pt x="220" y="285"/>
                  </a:lnTo>
                  <a:lnTo>
                    <a:pt x="219" y="287"/>
                  </a:lnTo>
                  <a:lnTo>
                    <a:pt x="219" y="288"/>
                  </a:lnTo>
                  <a:lnTo>
                    <a:pt x="218" y="288"/>
                  </a:lnTo>
                  <a:lnTo>
                    <a:pt x="218" y="289"/>
                  </a:lnTo>
                  <a:lnTo>
                    <a:pt x="216" y="289"/>
                  </a:lnTo>
                  <a:lnTo>
                    <a:pt x="216" y="290"/>
                  </a:lnTo>
                  <a:lnTo>
                    <a:pt x="215" y="290"/>
                  </a:lnTo>
                  <a:lnTo>
                    <a:pt x="215" y="291"/>
                  </a:lnTo>
                  <a:lnTo>
                    <a:pt x="214" y="293"/>
                  </a:lnTo>
                  <a:lnTo>
                    <a:pt x="212" y="295"/>
                  </a:lnTo>
                  <a:lnTo>
                    <a:pt x="211" y="296"/>
                  </a:lnTo>
                  <a:lnTo>
                    <a:pt x="210" y="298"/>
                  </a:lnTo>
                  <a:lnTo>
                    <a:pt x="209" y="298"/>
                  </a:lnTo>
                  <a:lnTo>
                    <a:pt x="209" y="299"/>
                  </a:lnTo>
                  <a:lnTo>
                    <a:pt x="206" y="301"/>
                  </a:lnTo>
                  <a:lnTo>
                    <a:pt x="204" y="305"/>
                  </a:lnTo>
                  <a:lnTo>
                    <a:pt x="203" y="306"/>
                  </a:lnTo>
                  <a:lnTo>
                    <a:pt x="202" y="307"/>
                  </a:lnTo>
                  <a:lnTo>
                    <a:pt x="198" y="310"/>
                  </a:lnTo>
                  <a:lnTo>
                    <a:pt x="197" y="313"/>
                  </a:lnTo>
                  <a:lnTo>
                    <a:pt x="196" y="313"/>
                  </a:lnTo>
                  <a:lnTo>
                    <a:pt x="194" y="316"/>
                  </a:lnTo>
                  <a:lnTo>
                    <a:pt x="192" y="318"/>
                  </a:lnTo>
                  <a:lnTo>
                    <a:pt x="190" y="319"/>
                  </a:lnTo>
                  <a:lnTo>
                    <a:pt x="189" y="322"/>
                  </a:lnTo>
                  <a:lnTo>
                    <a:pt x="188" y="322"/>
                  </a:lnTo>
                  <a:lnTo>
                    <a:pt x="188" y="323"/>
                  </a:lnTo>
                  <a:lnTo>
                    <a:pt x="187" y="323"/>
                  </a:lnTo>
                  <a:lnTo>
                    <a:pt x="187" y="324"/>
                  </a:lnTo>
                  <a:lnTo>
                    <a:pt x="186" y="325"/>
                  </a:lnTo>
                  <a:lnTo>
                    <a:pt x="184" y="327"/>
                  </a:lnTo>
                  <a:lnTo>
                    <a:pt x="184" y="329"/>
                  </a:lnTo>
                  <a:lnTo>
                    <a:pt x="182" y="330"/>
                  </a:lnTo>
                  <a:lnTo>
                    <a:pt x="181" y="330"/>
                  </a:lnTo>
                  <a:lnTo>
                    <a:pt x="181" y="331"/>
                  </a:lnTo>
                  <a:lnTo>
                    <a:pt x="180" y="332"/>
                  </a:lnTo>
                  <a:lnTo>
                    <a:pt x="179" y="332"/>
                  </a:lnTo>
                  <a:lnTo>
                    <a:pt x="179" y="333"/>
                  </a:lnTo>
                  <a:lnTo>
                    <a:pt x="177" y="335"/>
                  </a:lnTo>
                  <a:lnTo>
                    <a:pt x="177" y="337"/>
                  </a:lnTo>
                  <a:lnTo>
                    <a:pt x="176" y="337"/>
                  </a:lnTo>
                  <a:lnTo>
                    <a:pt x="176" y="338"/>
                  </a:lnTo>
                  <a:lnTo>
                    <a:pt x="175" y="338"/>
                  </a:lnTo>
                  <a:lnTo>
                    <a:pt x="175" y="339"/>
                  </a:lnTo>
                  <a:lnTo>
                    <a:pt x="173" y="339"/>
                  </a:lnTo>
                  <a:lnTo>
                    <a:pt x="173" y="340"/>
                  </a:lnTo>
                  <a:lnTo>
                    <a:pt x="172" y="341"/>
                  </a:lnTo>
                  <a:lnTo>
                    <a:pt x="170" y="343"/>
                  </a:lnTo>
                  <a:lnTo>
                    <a:pt x="170" y="344"/>
                  </a:lnTo>
                  <a:lnTo>
                    <a:pt x="169" y="344"/>
                  </a:lnTo>
                  <a:lnTo>
                    <a:pt x="168" y="347"/>
                  </a:lnTo>
                  <a:lnTo>
                    <a:pt x="167" y="347"/>
                  </a:lnTo>
                  <a:lnTo>
                    <a:pt x="167" y="348"/>
                  </a:lnTo>
                  <a:lnTo>
                    <a:pt x="165" y="349"/>
                  </a:lnTo>
                  <a:lnTo>
                    <a:pt x="164" y="349"/>
                  </a:lnTo>
                  <a:lnTo>
                    <a:pt x="164" y="350"/>
                  </a:lnTo>
                  <a:lnTo>
                    <a:pt x="163" y="351"/>
                  </a:lnTo>
                  <a:lnTo>
                    <a:pt x="163" y="352"/>
                  </a:lnTo>
                  <a:lnTo>
                    <a:pt x="162" y="352"/>
                  </a:lnTo>
                  <a:lnTo>
                    <a:pt x="162" y="354"/>
                  </a:lnTo>
                  <a:lnTo>
                    <a:pt x="161" y="354"/>
                  </a:lnTo>
                  <a:lnTo>
                    <a:pt x="161" y="355"/>
                  </a:lnTo>
                  <a:lnTo>
                    <a:pt x="160" y="355"/>
                  </a:lnTo>
                  <a:lnTo>
                    <a:pt x="160" y="356"/>
                  </a:lnTo>
                  <a:lnTo>
                    <a:pt x="159" y="356"/>
                  </a:lnTo>
                  <a:lnTo>
                    <a:pt x="159" y="357"/>
                  </a:lnTo>
                  <a:lnTo>
                    <a:pt x="158" y="357"/>
                  </a:lnTo>
                  <a:lnTo>
                    <a:pt x="158" y="358"/>
                  </a:lnTo>
                  <a:lnTo>
                    <a:pt x="156" y="358"/>
                  </a:lnTo>
                  <a:lnTo>
                    <a:pt x="156" y="359"/>
                  </a:lnTo>
                  <a:lnTo>
                    <a:pt x="155" y="359"/>
                  </a:lnTo>
                  <a:lnTo>
                    <a:pt x="155" y="360"/>
                  </a:lnTo>
                  <a:lnTo>
                    <a:pt x="155" y="361"/>
                  </a:lnTo>
                  <a:lnTo>
                    <a:pt x="154" y="361"/>
                  </a:lnTo>
                  <a:lnTo>
                    <a:pt x="154" y="363"/>
                  </a:lnTo>
                  <a:lnTo>
                    <a:pt x="153" y="363"/>
                  </a:lnTo>
                  <a:lnTo>
                    <a:pt x="152" y="364"/>
                  </a:lnTo>
                  <a:lnTo>
                    <a:pt x="152" y="365"/>
                  </a:lnTo>
                  <a:lnTo>
                    <a:pt x="151" y="365"/>
                  </a:lnTo>
                  <a:lnTo>
                    <a:pt x="151" y="366"/>
                  </a:lnTo>
                  <a:lnTo>
                    <a:pt x="150" y="366"/>
                  </a:lnTo>
                  <a:lnTo>
                    <a:pt x="150" y="365"/>
                  </a:lnTo>
                  <a:lnTo>
                    <a:pt x="150" y="363"/>
                  </a:lnTo>
                  <a:lnTo>
                    <a:pt x="150" y="357"/>
                  </a:lnTo>
                  <a:lnTo>
                    <a:pt x="150" y="352"/>
                  </a:lnTo>
                  <a:lnTo>
                    <a:pt x="150" y="348"/>
                  </a:lnTo>
                  <a:lnTo>
                    <a:pt x="150" y="340"/>
                  </a:lnTo>
                  <a:lnTo>
                    <a:pt x="150" y="327"/>
                  </a:lnTo>
                  <a:lnTo>
                    <a:pt x="150" y="315"/>
                  </a:lnTo>
                  <a:lnTo>
                    <a:pt x="150" y="291"/>
                  </a:lnTo>
                  <a:lnTo>
                    <a:pt x="150" y="289"/>
                  </a:lnTo>
                  <a:lnTo>
                    <a:pt x="150" y="288"/>
                  </a:lnTo>
                  <a:lnTo>
                    <a:pt x="123" y="288"/>
                  </a:lnTo>
                  <a:lnTo>
                    <a:pt x="120" y="288"/>
                  </a:lnTo>
                  <a:lnTo>
                    <a:pt x="116" y="288"/>
                  </a:lnTo>
                  <a:lnTo>
                    <a:pt x="111" y="288"/>
                  </a:lnTo>
                  <a:lnTo>
                    <a:pt x="110" y="288"/>
                  </a:lnTo>
                  <a:lnTo>
                    <a:pt x="95" y="288"/>
                  </a:lnTo>
                  <a:lnTo>
                    <a:pt x="93" y="288"/>
                  </a:lnTo>
                  <a:lnTo>
                    <a:pt x="86" y="288"/>
                  </a:lnTo>
                  <a:lnTo>
                    <a:pt x="80" y="288"/>
                  </a:lnTo>
                  <a:lnTo>
                    <a:pt x="76" y="288"/>
                  </a:lnTo>
                  <a:lnTo>
                    <a:pt x="71" y="288"/>
                  </a:lnTo>
                  <a:lnTo>
                    <a:pt x="65" y="288"/>
                  </a:lnTo>
                  <a:lnTo>
                    <a:pt x="60" y="288"/>
                  </a:lnTo>
                  <a:lnTo>
                    <a:pt x="58" y="288"/>
                  </a:lnTo>
                  <a:lnTo>
                    <a:pt x="55" y="288"/>
                  </a:lnTo>
                  <a:lnTo>
                    <a:pt x="49" y="288"/>
                  </a:lnTo>
                  <a:lnTo>
                    <a:pt x="42" y="288"/>
                  </a:lnTo>
                  <a:lnTo>
                    <a:pt x="38" y="288"/>
                  </a:lnTo>
                  <a:lnTo>
                    <a:pt x="10" y="288"/>
                  </a:lnTo>
                  <a:lnTo>
                    <a:pt x="0" y="288"/>
                  </a:lnTo>
                  <a:lnTo>
                    <a:pt x="1" y="287"/>
                  </a:lnTo>
                  <a:lnTo>
                    <a:pt x="3" y="284"/>
                  </a:lnTo>
                  <a:lnTo>
                    <a:pt x="4" y="283"/>
                  </a:lnTo>
                  <a:lnTo>
                    <a:pt x="6" y="282"/>
                  </a:lnTo>
                  <a:lnTo>
                    <a:pt x="7" y="282"/>
                  </a:lnTo>
                  <a:lnTo>
                    <a:pt x="8" y="281"/>
                  </a:lnTo>
                  <a:lnTo>
                    <a:pt x="9" y="281"/>
                  </a:lnTo>
                  <a:lnTo>
                    <a:pt x="12" y="280"/>
                  </a:lnTo>
                  <a:lnTo>
                    <a:pt x="13" y="280"/>
                  </a:lnTo>
                  <a:lnTo>
                    <a:pt x="17" y="279"/>
                  </a:lnTo>
                  <a:lnTo>
                    <a:pt x="18" y="279"/>
                  </a:lnTo>
                  <a:lnTo>
                    <a:pt x="21" y="279"/>
                  </a:lnTo>
                  <a:lnTo>
                    <a:pt x="23" y="279"/>
                  </a:lnTo>
                  <a:lnTo>
                    <a:pt x="23" y="280"/>
                  </a:lnTo>
                  <a:lnTo>
                    <a:pt x="24" y="280"/>
                  </a:lnTo>
                  <a:lnTo>
                    <a:pt x="24" y="279"/>
                  </a:lnTo>
                  <a:lnTo>
                    <a:pt x="24" y="278"/>
                  </a:lnTo>
                  <a:lnTo>
                    <a:pt x="26" y="278"/>
                  </a:lnTo>
                  <a:lnTo>
                    <a:pt x="29" y="276"/>
                  </a:lnTo>
                  <a:lnTo>
                    <a:pt x="32" y="276"/>
                  </a:lnTo>
                  <a:lnTo>
                    <a:pt x="34" y="275"/>
                  </a:lnTo>
                  <a:lnTo>
                    <a:pt x="36" y="274"/>
                  </a:lnTo>
                  <a:lnTo>
                    <a:pt x="37" y="274"/>
                  </a:lnTo>
                  <a:lnTo>
                    <a:pt x="38" y="273"/>
                  </a:lnTo>
                  <a:lnTo>
                    <a:pt x="40" y="272"/>
                  </a:lnTo>
                  <a:lnTo>
                    <a:pt x="42" y="271"/>
                  </a:lnTo>
                  <a:lnTo>
                    <a:pt x="43" y="270"/>
                  </a:lnTo>
                  <a:lnTo>
                    <a:pt x="44" y="268"/>
                  </a:lnTo>
                  <a:lnTo>
                    <a:pt x="45" y="267"/>
                  </a:lnTo>
                  <a:lnTo>
                    <a:pt x="46" y="265"/>
                  </a:lnTo>
                  <a:lnTo>
                    <a:pt x="47" y="264"/>
                  </a:lnTo>
                  <a:lnTo>
                    <a:pt x="49" y="262"/>
                  </a:lnTo>
                  <a:lnTo>
                    <a:pt x="49" y="259"/>
                  </a:lnTo>
                  <a:lnTo>
                    <a:pt x="50" y="257"/>
                  </a:lnTo>
                  <a:lnTo>
                    <a:pt x="50" y="256"/>
                  </a:lnTo>
                  <a:lnTo>
                    <a:pt x="50" y="254"/>
                  </a:lnTo>
                  <a:lnTo>
                    <a:pt x="51" y="254"/>
                  </a:lnTo>
                  <a:lnTo>
                    <a:pt x="51" y="250"/>
                  </a:lnTo>
                  <a:lnTo>
                    <a:pt x="51" y="248"/>
                  </a:lnTo>
                  <a:lnTo>
                    <a:pt x="51" y="245"/>
                  </a:lnTo>
                  <a:lnTo>
                    <a:pt x="52" y="243"/>
                  </a:lnTo>
                  <a:lnTo>
                    <a:pt x="52" y="241"/>
                  </a:lnTo>
                  <a:lnTo>
                    <a:pt x="52" y="238"/>
                  </a:lnTo>
                  <a:lnTo>
                    <a:pt x="52" y="237"/>
                  </a:lnTo>
                  <a:lnTo>
                    <a:pt x="53" y="234"/>
                  </a:lnTo>
                  <a:lnTo>
                    <a:pt x="54" y="232"/>
                  </a:lnTo>
                  <a:lnTo>
                    <a:pt x="54" y="231"/>
                  </a:lnTo>
                  <a:lnTo>
                    <a:pt x="55" y="229"/>
                  </a:lnTo>
                  <a:lnTo>
                    <a:pt x="57" y="228"/>
                  </a:lnTo>
                  <a:lnTo>
                    <a:pt x="60" y="223"/>
                  </a:lnTo>
                  <a:lnTo>
                    <a:pt x="61" y="221"/>
                  </a:lnTo>
                  <a:lnTo>
                    <a:pt x="62" y="219"/>
                  </a:lnTo>
                  <a:lnTo>
                    <a:pt x="66" y="214"/>
                  </a:lnTo>
                  <a:lnTo>
                    <a:pt x="67" y="213"/>
                  </a:lnTo>
                  <a:lnTo>
                    <a:pt x="68" y="212"/>
                  </a:lnTo>
                  <a:lnTo>
                    <a:pt x="69" y="211"/>
                  </a:lnTo>
                  <a:lnTo>
                    <a:pt x="69" y="208"/>
                  </a:lnTo>
                  <a:lnTo>
                    <a:pt x="70" y="206"/>
                  </a:lnTo>
                  <a:lnTo>
                    <a:pt x="70" y="205"/>
                  </a:lnTo>
                  <a:lnTo>
                    <a:pt x="71" y="203"/>
                  </a:lnTo>
                  <a:lnTo>
                    <a:pt x="71" y="202"/>
                  </a:lnTo>
                  <a:lnTo>
                    <a:pt x="71" y="200"/>
                  </a:lnTo>
                  <a:lnTo>
                    <a:pt x="71" y="198"/>
                  </a:lnTo>
                  <a:lnTo>
                    <a:pt x="71" y="197"/>
                  </a:lnTo>
                  <a:lnTo>
                    <a:pt x="71" y="195"/>
                  </a:lnTo>
                  <a:lnTo>
                    <a:pt x="71" y="192"/>
                  </a:lnTo>
                  <a:lnTo>
                    <a:pt x="72" y="190"/>
                  </a:lnTo>
                  <a:lnTo>
                    <a:pt x="72" y="188"/>
                  </a:lnTo>
                  <a:lnTo>
                    <a:pt x="72" y="187"/>
                  </a:lnTo>
                  <a:lnTo>
                    <a:pt x="72" y="184"/>
                  </a:lnTo>
                  <a:lnTo>
                    <a:pt x="72" y="182"/>
                  </a:lnTo>
                  <a:lnTo>
                    <a:pt x="74" y="180"/>
                  </a:lnTo>
                  <a:lnTo>
                    <a:pt x="75" y="178"/>
                  </a:lnTo>
                  <a:lnTo>
                    <a:pt x="75" y="177"/>
                  </a:lnTo>
                  <a:lnTo>
                    <a:pt x="76" y="175"/>
                  </a:lnTo>
                  <a:lnTo>
                    <a:pt x="77" y="173"/>
                  </a:lnTo>
                  <a:lnTo>
                    <a:pt x="78" y="172"/>
                  </a:lnTo>
                  <a:lnTo>
                    <a:pt x="79" y="170"/>
                  </a:lnTo>
                  <a:lnTo>
                    <a:pt x="80" y="167"/>
                  </a:lnTo>
                  <a:lnTo>
                    <a:pt x="79" y="167"/>
                  </a:lnTo>
                  <a:lnTo>
                    <a:pt x="78" y="166"/>
                  </a:lnTo>
                  <a:lnTo>
                    <a:pt x="76" y="164"/>
                  </a:lnTo>
                  <a:lnTo>
                    <a:pt x="72" y="162"/>
                  </a:lnTo>
                  <a:lnTo>
                    <a:pt x="70" y="161"/>
                  </a:lnTo>
                  <a:lnTo>
                    <a:pt x="67" y="158"/>
                  </a:lnTo>
                  <a:lnTo>
                    <a:pt x="63" y="156"/>
                  </a:lnTo>
                  <a:lnTo>
                    <a:pt x="61" y="155"/>
                  </a:lnTo>
                  <a:lnTo>
                    <a:pt x="60" y="154"/>
                  </a:lnTo>
                  <a:lnTo>
                    <a:pt x="55" y="150"/>
                  </a:lnTo>
                  <a:lnTo>
                    <a:pt x="52" y="148"/>
                  </a:lnTo>
                  <a:lnTo>
                    <a:pt x="49" y="146"/>
                  </a:lnTo>
                  <a:lnTo>
                    <a:pt x="47" y="146"/>
                  </a:lnTo>
                  <a:lnTo>
                    <a:pt x="46" y="145"/>
                  </a:lnTo>
                  <a:lnTo>
                    <a:pt x="44" y="144"/>
                  </a:lnTo>
                  <a:lnTo>
                    <a:pt x="43" y="144"/>
                  </a:lnTo>
                  <a:lnTo>
                    <a:pt x="41" y="144"/>
                  </a:lnTo>
                  <a:lnTo>
                    <a:pt x="40" y="143"/>
                  </a:lnTo>
                  <a:lnTo>
                    <a:pt x="37" y="143"/>
                  </a:lnTo>
                  <a:lnTo>
                    <a:pt x="36" y="143"/>
                  </a:lnTo>
                  <a:lnTo>
                    <a:pt x="35" y="143"/>
                  </a:lnTo>
                  <a:lnTo>
                    <a:pt x="33" y="143"/>
                  </a:lnTo>
                  <a:lnTo>
                    <a:pt x="32" y="143"/>
                  </a:lnTo>
                  <a:lnTo>
                    <a:pt x="28" y="144"/>
                  </a:lnTo>
                  <a:lnTo>
                    <a:pt x="25" y="145"/>
                  </a:lnTo>
                  <a:lnTo>
                    <a:pt x="23" y="146"/>
                  </a:lnTo>
                  <a:lnTo>
                    <a:pt x="20" y="146"/>
                  </a:lnTo>
                  <a:lnTo>
                    <a:pt x="19" y="146"/>
                  </a:lnTo>
                  <a:lnTo>
                    <a:pt x="17" y="146"/>
                  </a:lnTo>
                  <a:lnTo>
                    <a:pt x="15" y="146"/>
                  </a:lnTo>
                  <a:lnTo>
                    <a:pt x="13" y="146"/>
                  </a:lnTo>
                  <a:lnTo>
                    <a:pt x="11" y="146"/>
                  </a:lnTo>
                  <a:lnTo>
                    <a:pt x="10" y="145"/>
                  </a:lnTo>
                  <a:lnTo>
                    <a:pt x="8" y="145"/>
                  </a:lnTo>
                  <a:lnTo>
                    <a:pt x="4" y="143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5" name="Freeform 67">
              <a:extLst>
                <a:ext uri="{FF2B5EF4-FFF2-40B4-BE49-F238E27FC236}">
                  <a16:creationId xmlns:a16="http://schemas.microsoft.com/office/drawing/2014/main" id="{5D713279-02B3-1E79-12FA-02A1AE6309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27663" y="3573463"/>
              <a:ext cx="777875" cy="663575"/>
            </a:xfrm>
            <a:custGeom>
              <a:avLst/>
              <a:gdLst>
                <a:gd name="T0" fmla="*/ 43 w 490"/>
                <a:gd name="T1" fmla="*/ 83 h 418"/>
                <a:gd name="T2" fmla="*/ 123 w 490"/>
                <a:gd name="T3" fmla="*/ 41 h 418"/>
                <a:gd name="T4" fmla="*/ 184 w 490"/>
                <a:gd name="T5" fmla="*/ 8 h 418"/>
                <a:gd name="T6" fmla="*/ 192 w 490"/>
                <a:gd name="T7" fmla="*/ 37 h 418"/>
                <a:gd name="T8" fmla="*/ 227 w 490"/>
                <a:gd name="T9" fmla="*/ 23 h 418"/>
                <a:gd name="T10" fmla="*/ 245 w 490"/>
                <a:gd name="T11" fmla="*/ 36 h 418"/>
                <a:gd name="T12" fmla="*/ 288 w 490"/>
                <a:gd name="T13" fmla="*/ 55 h 418"/>
                <a:gd name="T14" fmla="*/ 312 w 490"/>
                <a:gd name="T15" fmla="*/ 76 h 418"/>
                <a:gd name="T16" fmla="*/ 328 w 490"/>
                <a:gd name="T17" fmla="*/ 76 h 418"/>
                <a:gd name="T18" fmla="*/ 347 w 490"/>
                <a:gd name="T19" fmla="*/ 63 h 418"/>
                <a:gd name="T20" fmla="*/ 373 w 490"/>
                <a:gd name="T21" fmla="*/ 28 h 418"/>
                <a:gd name="T22" fmla="*/ 427 w 490"/>
                <a:gd name="T23" fmla="*/ 47 h 418"/>
                <a:gd name="T24" fmla="*/ 440 w 490"/>
                <a:gd name="T25" fmla="*/ 82 h 418"/>
                <a:gd name="T26" fmla="*/ 449 w 490"/>
                <a:gd name="T27" fmla="*/ 81 h 418"/>
                <a:gd name="T28" fmla="*/ 432 w 490"/>
                <a:gd name="T29" fmla="*/ 137 h 418"/>
                <a:gd name="T30" fmla="*/ 465 w 490"/>
                <a:gd name="T31" fmla="*/ 204 h 418"/>
                <a:gd name="T32" fmla="*/ 470 w 490"/>
                <a:gd name="T33" fmla="*/ 227 h 418"/>
                <a:gd name="T34" fmla="*/ 418 w 490"/>
                <a:gd name="T35" fmla="*/ 218 h 418"/>
                <a:gd name="T36" fmla="*/ 396 w 490"/>
                <a:gd name="T37" fmla="*/ 192 h 418"/>
                <a:gd name="T38" fmla="*/ 373 w 490"/>
                <a:gd name="T39" fmla="*/ 141 h 418"/>
                <a:gd name="T40" fmla="*/ 370 w 490"/>
                <a:gd name="T41" fmla="*/ 142 h 418"/>
                <a:gd name="T42" fmla="*/ 344 w 490"/>
                <a:gd name="T43" fmla="*/ 172 h 418"/>
                <a:gd name="T44" fmla="*/ 350 w 490"/>
                <a:gd name="T45" fmla="*/ 190 h 418"/>
                <a:gd name="T46" fmla="*/ 384 w 490"/>
                <a:gd name="T47" fmla="*/ 227 h 418"/>
                <a:gd name="T48" fmla="*/ 336 w 490"/>
                <a:gd name="T49" fmla="*/ 223 h 418"/>
                <a:gd name="T50" fmla="*/ 311 w 490"/>
                <a:gd name="T51" fmla="*/ 206 h 418"/>
                <a:gd name="T52" fmla="*/ 287 w 490"/>
                <a:gd name="T53" fmla="*/ 204 h 418"/>
                <a:gd name="T54" fmla="*/ 257 w 490"/>
                <a:gd name="T55" fmla="*/ 218 h 418"/>
                <a:gd name="T56" fmla="*/ 316 w 490"/>
                <a:gd name="T57" fmla="*/ 215 h 418"/>
                <a:gd name="T58" fmla="*/ 336 w 490"/>
                <a:gd name="T59" fmla="*/ 258 h 418"/>
                <a:gd name="T60" fmla="*/ 314 w 490"/>
                <a:gd name="T61" fmla="*/ 259 h 418"/>
                <a:gd name="T62" fmla="*/ 350 w 490"/>
                <a:gd name="T63" fmla="*/ 255 h 418"/>
                <a:gd name="T64" fmla="*/ 355 w 490"/>
                <a:gd name="T65" fmla="*/ 302 h 418"/>
                <a:gd name="T66" fmla="*/ 334 w 490"/>
                <a:gd name="T67" fmla="*/ 309 h 418"/>
                <a:gd name="T68" fmla="*/ 278 w 490"/>
                <a:gd name="T69" fmla="*/ 286 h 418"/>
                <a:gd name="T70" fmla="*/ 275 w 490"/>
                <a:gd name="T71" fmla="*/ 310 h 418"/>
                <a:gd name="T72" fmla="*/ 286 w 490"/>
                <a:gd name="T73" fmla="*/ 314 h 418"/>
                <a:gd name="T74" fmla="*/ 326 w 490"/>
                <a:gd name="T75" fmla="*/ 325 h 418"/>
                <a:gd name="T76" fmla="*/ 333 w 490"/>
                <a:gd name="T77" fmla="*/ 342 h 418"/>
                <a:gd name="T78" fmla="*/ 344 w 490"/>
                <a:gd name="T79" fmla="*/ 353 h 418"/>
                <a:gd name="T80" fmla="*/ 335 w 490"/>
                <a:gd name="T81" fmla="*/ 383 h 418"/>
                <a:gd name="T82" fmla="*/ 285 w 490"/>
                <a:gd name="T83" fmla="*/ 398 h 418"/>
                <a:gd name="T84" fmla="*/ 286 w 490"/>
                <a:gd name="T85" fmla="*/ 359 h 418"/>
                <a:gd name="T86" fmla="*/ 262 w 490"/>
                <a:gd name="T87" fmla="*/ 348 h 418"/>
                <a:gd name="T88" fmla="*/ 247 w 490"/>
                <a:gd name="T89" fmla="*/ 391 h 418"/>
                <a:gd name="T90" fmla="*/ 232 w 490"/>
                <a:gd name="T91" fmla="*/ 344 h 418"/>
                <a:gd name="T92" fmla="*/ 223 w 490"/>
                <a:gd name="T93" fmla="*/ 305 h 418"/>
                <a:gd name="T94" fmla="*/ 234 w 490"/>
                <a:gd name="T95" fmla="*/ 259 h 418"/>
                <a:gd name="T96" fmla="*/ 205 w 490"/>
                <a:gd name="T97" fmla="*/ 263 h 418"/>
                <a:gd name="T98" fmla="*/ 203 w 490"/>
                <a:gd name="T99" fmla="*/ 251 h 418"/>
                <a:gd name="T100" fmla="*/ 194 w 490"/>
                <a:gd name="T101" fmla="*/ 214 h 418"/>
                <a:gd name="T102" fmla="*/ 116 w 490"/>
                <a:gd name="T103" fmla="*/ 198 h 418"/>
                <a:gd name="T104" fmla="*/ 77 w 490"/>
                <a:gd name="T105" fmla="*/ 156 h 418"/>
                <a:gd name="T106" fmla="*/ 389 w 490"/>
                <a:gd name="T107" fmla="*/ 264 h 418"/>
                <a:gd name="T108" fmla="*/ 403 w 490"/>
                <a:gd name="T109" fmla="*/ 277 h 418"/>
                <a:gd name="T110" fmla="*/ 429 w 490"/>
                <a:gd name="T111" fmla="*/ 274 h 418"/>
                <a:gd name="T112" fmla="*/ 471 w 490"/>
                <a:gd name="T113" fmla="*/ 311 h 418"/>
                <a:gd name="T114" fmla="*/ 452 w 490"/>
                <a:gd name="T115" fmla="*/ 351 h 418"/>
                <a:gd name="T116" fmla="*/ 445 w 490"/>
                <a:gd name="T117" fmla="*/ 366 h 418"/>
                <a:gd name="T118" fmla="*/ 440 w 490"/>
                <a:gd name="T119" fmla="*/ 327 h 418"/>
                <a:gd name="T120" fmla="*/ 407 w 490"/>
                <a:gd name="T121" fmla="*/ 348 h 418"/>
                <a:gd name="T122" fmla="*/ 397 w 490"/>
                <a:gd name="T123" fmla="*/ 333 h 418"/>
                <a:gd name="T124" fmla="*/ 384 w 490"/>
                <a:gd name="T125" fmla="*/ 305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90" h="418">
                  <a:moveTo>
                    <a:pt x="17" y="150"/>
                  </a:moveTo>
                  <a:lnTo>
                    <a:pt x="16" y="150"/>
                  </a:lnTo>
                  <a:lnTo>
                    <a:pt x="14" y="149"/>
                  </a:lnTo>
                  <a:lnTo>
                    <a:pt x="10" y="148"/>
                  </a:lnTo>
                  <a:lnTo>
                    <a:pt x="9" y="148"/>
                  </a:lnTo>
                  <a:lnTo>
                    <a:pt x="9" y="147"/>
                  </a:lnTo>
                  <a:lnTo>
                    <a:pt x="8" y="147"/>
                  </a:lnTo>
                  <a:lnTo>
                    <a:pt x="7" y="147"/>
                  </a:lnTo>
                  <a:lnTo>
                    <a:pt x="6" y="146"/>
                  </a:lnTo>
                  <a:lnTo>
                    <a:pt x="5" y="146"/>
                  </a:lnTo>
                  <a:lnTo>
                    <a:pt x="4" y="145"/>
                  </a:lnTo>
                  <a:lnTo>
                    <a:pt x="2" y="143"/>
                  </a:lnTo>
                  <a:lnTo>
                    <a:pt x="1" y="142"/>
                  </a:lnTo>
                  <a:lnTo>
                    <a:pt x="0" y="141"/>
                  </a:lnTo>
                  <a:lnTo>
                    <a:pt x="0" y="140"/>
                  </a:lnTo>
                  <a:lnTo>
                    <a:pt x="1" y="139"/>
                  </a:lnTo>
                  <a:lnTo>
                    <a:pt x="2" y="138"/>
                  </a:lnTo>
                  <a:lnTo>
                    <a:pt x="6" y="134"/>
                  </a:lnTo>
                  <a:lnTo>
                    <a:pt x="8" y="133"/>
                  </a:lnTo>
                  <a:lnTo>
                    <a:pt x="8" y="132"/>
                  </a:lnTo>
                  <a:lnTo>
                    <a:pt x="9" y="132"/>
                  </a:lnTo>
                  <a:lnTo>
                    <a:pt x="9" y="131"/>
                  </a:lnTo>
                  <a:lnTo>
                    <a:pt x="10" y="131"/>
                  </a:lnTo>
                  <a:lnTo>
                    <a:pt x="10" y="130"/>
                  </a:lnTo>
                  <a:lnTo>
                    <a:pt x="12" y="130"/>
                  </a:lnTo>
                  <a:lnTo>
                    <a:pt x="12" y="129"/>
                  </a:lnTo>
                  <a:lnTo>
                    <a:pt x="13" y="129"/>
                  </a:lnTo>
                  <a:lnTo>
                    <a:pt x="13" y="128"/>
                  </a:lnTo>
                  <a:lnTo>
                    <a:pt x="14" y="128"/>
                  </a:lnTo>
                  <a:lnTo>
                    <a:pt x="14" y="126"/>
                  </a:lnTo>
                  <a:lnTo>
                    <a:pt x="15" y="126"/>
                  </a:lnTo>
                  <a:lnTo>
                    <a:pt x="15" y="125"/>
                  </a:lnTo>
                  <a:lnTo>
                    <a:pt x="16" y="125"/>
                  </a:lnTo>
                  <a:lnTo>
                    <a:pt x="17" y="124"/>
                  </a:lnTo>
                  <a:lnTo>
                    <a:pt x="17" y="123"/>
                  </a:lnTo>
                  <a:lnTo>
                    <a:pt x="18" y="123"/>
                  </a:lnTo>
                  <a:lnTo>
                    <a:pt x="19" y="122"/>
                  </a:lnTo>
                  <a:lnTo>
                    <a:pt x="19" y="121"/>
                  </a:lnTo>
                  <a:lnTo>
                    <a:pt x="21" y="121"/>
                  </a:lnTo>
                  <a:lnTo>
                    <a:pt x="22" y="120"/>
                  </a:lnTo>
                  <a:lnTo>
                    <a:pt x="22" y="118"/>
                  </a:lnTo>
                  <a:lnTo>
                    <a:pt x="23" y="118"/>
                  </a:lnTo>
                  <a:lnTo>
                    <a:pt x="23" y="117"/>
                  </a:lnTo>
                  <a:lnTo>
                    <a:pt x="24" y="117"/>
                  </a:lnTo>
                  <a:lnTo>
                    <a:pt x="24" y="116"/>
                  </a:lnTo>
                  <a:lnTo>
                    <a:pt x="25" y="115"/>
                  </a:lnTo>
                  <a:lnTo>
                    <a:pt x="25" y="114"/>
                  </a:lnTo>
                  <a:lnTo>
                    <a:pt x="26" y="112"/>
                  </a:lnTo>
                  <a:lnTo>
                    <a:pt x="27" y="112"/>
                  </a:lnTo>
                  <a:lnTo>
                    <a:pt x="27" y="111"/>
                  </a:lnTo>
                  <a:lnTo>
                    <a:pt x="29" y="111"/>
                  </a:lnTo>
                  <a:lnTo>
                    <a:pt x="29" y="109"/>
                  </a:lnTo>
                  <a:lnTo>
                    <a:pt x="29" y="108"/>
                  </a:lnTo>
                  <a:lnTo>
                    <a:pt x="30" y="108"/>
                  </a:lnTo>
                  <a:lnTo>
                    <a:pt x="30" y="107"/>
                  </a:lnTo>
                  <a:lnTo>
                    <a:pt x="31" y="106"/>
                  </a:lnTo>
                  <a:lnTo>
                    <a:pt x="31" y="105"/>
                  </a:lnTo>
                  <a:lnTo>
                    <a:pt x="32" y="105"/>
                  </a:lnTo>
                  <a:lnTo>
                    <a:pt x="32" y="104"/>
                  </a:lnTo>
                  <a:lnTo>
                    <a:pt x="32" y="103"/>
                  </a:lnTo>
                  <a:lnTo>
                    <a:pt x="33" y="103"/>
                  </a:lnTo>
                  <a:lnTo>
                    <a:pt x="33" y="101"/>
                  </a:lnTo>
                  <a:lnTo>
                    <a:pt x="33" y="100"/>
                  </a:lnTo>
                  <a:lnTo>
                    <a:pt x="34" y="100"/>
                  </a:lnTo>
                  <a:lnTo>
                    <a:pt x="34" y="99"/>
                  </a:lnTo>
                  <a:lnTo>
                    <a:pt x="35" y="99"/>
                  </a:lnTo>
                  <a:lnTo>
                    <a:pt x="35" y="98"/>
                  </a:lnTo>
                  <a:lnTo>
                    <a:pt x="35" y="97"/>
                  </a:lnTo>
                  <a:lnTo>
                    <a:pt x="36" y="97"/>
                  </a:lnTo>
                  <a:lnTo>
                    <a:pt x="36" y="96"/>
                  </a:lnTo>
                  <a:lnTo>
                    <a:pt x="36" y="95"/>
                  </a:lnTo>
                  <a:lnTo>
                    <a:pt x="38" y="95"/>
                  </a:lnTo>
                  <a:lnTo>
                    <a:pt x="38" y="93"/>
                  </a:lnTo>
                  <a:lnTo>
                    <a:pt x="38" y="92"/>
                  </a:lnTo>
                  <a:lnTo>
                    <a:pt x="39" y="92"/>
                  </a:lnTo>
                  <a:lnTo>
                    <a:pt x="39" y="91"/>
                  </a:lnTo>
                  <a:lnTo>
                    <a:pt x="39" y="90"/>
                  </a:lnTo>
                  <a:lnTo>
                    <a:pt x="40" y="90"/>
                  </a:lnTo>
                  <a:lnTo>
                    <a:pt x="40" y="89"/>
                  </a:lnTo>
                  <a:lnTo>
                    <a:pt x="41" y="88"/>
                  </a:lnTo>
                  <a:lnTo>
                    <a:pt x="41" y="87"/>
                  </a:lnTo>
                  <a:lnTo>
                    <a:pt x="42" y="87"/>
                  </a:lnTo>
                  <a:lnTo>
                    <a:pt x="42" y="86"/>
                  </a:lnTo>
                  <a:lnTo>
                    <a:pt x="42" y="84"/>
                  </a:lnTo>
                  <a:lnTo>
                    <a:pt x="43" y="84"/>
                  </a:lnTo>
                  <a:lnTo>
                    <a:pt x="43" y="83"/>
                  </a:lnTo>
                  <a:lnTo>
                    <a:pt x="44" y="82"/>
                  </a:lnTo>
                  <a:lnTo>
                    <a:pt x="46" y="81"/>
                  </a:lnTo>
                  <a:lnTo>
                    <a:pt x="46" y="80"/>
                  </a:lnTo>
                  <a:lnTo>
                    <a:pt x="46" y="79"/>
                  </a:lnTo>
                  <a:lnTo>
                    <a:pt x="47" y="79"/>
                  </a:lnTo>
                  <a:lnTo>
                    <a:pt x="47" y="78"/>
                  </a:lnTo>
                  <a:lnTo>
                    <a:pt x="48" y="76"/>
                  </a:lnTo>
                  <a:lnTo>
                    <a:pt x="49" y="75"/>
                  </a:lnTo>
                  <a:lnTo>
                    <a:pt x="49" y="74"/>
                  </a:lnTo>
                  <a:lnTo>
                    <a:pt x="50" y="73"/>
                  </a:lnTo>
                  <a:lnTo>
                    <a:pt x="50" y="72"/>
                  </a:lnTo>
                  <a:lnTo>
                    <a:pt x="51" y="71"/>
                  </a:lnTo>
                  <a:lnTo>
                    <a:pt x="52" y="70"/>
                  </a:lnTo>
                  <a:lnTo>
                    <a:pt x="53" y="69"/>
                  </a:lnTo>
                  <a:lnTo>
                    <a:pt x="53" y="67"/>
                  </a:lnTo>
                  <a:lnTo>
                    <a:pt x="55" y="67"/>
                  </a:lnTo>
                  <a:lnTo>
                    <a:pt x="55" y="69"/>
                  </a:lnTo>
                  <a:lnTo>
                    <a:pt x="56" y="69"/>
                  </a:lnTo>
                  <a:lnTo>
                    <a:pt x="57" y="69"/>
                  </a:lnTo>
                  <a:lnTo>
                    <a:pt x="57" y="70"/>
                  </a:lnTo>
                  <a:lnTo>
                    <a:pt x="58" y="70"/>
                  </a:lnTo>
                  <a:lnTo>
                    <a:pt x="58" y="71"/>
                  </a:lnTo>
                  <a:lnTo>
                    <a:pt x="59" y="72"/>
                  </a:lnTo>
                  <a:lnTo>
                    <a:pt x="60" y="73"/>
                  </a:lnTo>
                  <a:lnTo>
                    <a:pt x="60" y="74"/>
                  </a:lnTo>
                  <a:lnTo>
                    <a:pt x="61" y="74"/>
                  </a:lnTo>
                  <a:lnTo>
                    <a:pt x="61" y="75"/>
                  </a:lnTo>
                  <a:lnTo>
                    <a:pt x="63" y="75"/>
                  </a:lnTo>
                  <a:lnTo>
                    <a:pt x="64" y="76"/>
                  </a:lnTo>
                  <a:lnTo>
                    <a:pt x="65" y="78"/>
                  </a:lnTo>
                  <a:lnTo>
                    <a:pt x="66" y="79"/>
                  </a:lnTo>
                  <a:lnTo>
                    <a:pt x="67" y="80"/>
                  </a:lnTo>
                  <a:lnTo>
                    <a:pt x="67" y="81"/>
                  </a:lnTo>
                  <a:lnTo>
                    <a:pt x="68" y="81"/>
                  </a:lnTo>
                  <a:lnTo>
                    <a:pt x="68" y="82"/>
                  </a:lnTo>
                  <a:lnTo>
                    <a:pt x="68" y="83"/>
                  </a:lnTo>
                  <a:lnTo>
                    <a:pt x="71" y="84"/>
                  </a:lnTo>
                  <a:lnTo>
                    <a:pt x="72" y="86"/>
                  </a:lnTo>
                  <a:lnTo>
                    <a:pt x="73" y="86"/>
                  </a:lnTo>
                  <a:lnTo>
                    <a:pt x="73" y="87"/>
                  </a:lnTo>
                  <a:lnTo>
                    <a:pt x="74" y="87"/>
                  </a:lnTo>
                  <a:lnTo>
                    <a:pt x="74" y="88"/>
                  </a:lnTo>
                  <a:lnTo>
                    <a:pt x="73" y="88"/>
                  </a:lnTo>
                  <a:lnTo>
                    <a:pt x="74" y="88"/>
                  </a:lnTo>
                  <a:lnTo>
                    <a:pt x="74" y="89"/>
                  </a:lnTo>
                  <a:lnTo>
                    <a:pt x="75" y="89"/>
                  </a:lnTo>
                  <a:lnTo>
                    <a:pt x="75" y="90"/>
                  </a:lnTo>
                  <a:lnTo>
                    <a:pt x="75" y="89"/>
                  </a:lnTo>
                  <a:lnTo>
                    <a:pt x="76" y="89"/>
                  </a:lnTo>
                  <a:lnTo>
                    <a:pt x="76" y="90"/>
                  </a:lnTo>
                  <a:lnTo>
                    <a:pt x="77" y="90"/>
                  </a:lnTo>
                  <a:lnTo>
                    <a:pt x="78" y="90"/>
                  </a:lnTo>
                  <a:lnTo>
                    <a:pt x="78" y="91"/>
                  </a:lnTo>
                  <a:lnTo>
                    <a:pt x="80" y="92"/>
                  </a:lnTo>
                  <a:lnTo>
                    <a:pt x="81" y="92"/>
                  </a:lnTo>
                  <a:lnTo>
                    <a:pt x="81" y="91"/>
                  </a:lnTo>
                  <a:lnTo>
                    <a:pt x="81" y="90"/>
                  </a:lnTo>
                  <a:lnTo>
                    <a:pt x="81" y="89"/>
                  </a:lnTo>
                  <a:lnTo>
                    <a:pt x="82" y="89"/>
                  </a:lnTo>
                  <a:lnTo>
                    <a:pt x="82" y="90"/>
                  </a:lnTo>
                  <a:lnTo>
                    <a:pt x="82" y="91"/>
                  </a:lnTo>
                  <a:lnTo>
                    <a:pt x="82" y="92"/>
                  </a:lnTo>
                  <a:lnTo>
                    <a:pt x="83" y="92"/>
                  </a:lnTo>
                  <a:lnTo>
                    <a:pt x="84" y="92"/>
                  </a:lnTo>
                  <a:lnTo>
                    <a:pt x="84" y="93"/>
                  </a:lnTo>
                  <a:lnTo>
                    <a:pt x="85" y="93"/>
                  </a:lnTo>
                  <a:lnTo>
                    <a:pt x="85" y="95"/>
                  </a:lnTo>
                  <a:lnTo>
                    <a:pt x="86" y="95"/>
                  </a:lnTo>
                  <a:lnTo>
                    <a:pt x="88" y="95"/>
                  </a:lnTo>
                  <a:lnTo>
                    <a:pt x="89" y="95"/>
                  </a:lnTo>
                  <a:lnTo>
                    <a:pt x="90" y="95"/>
                  </a:lnTo>
                  <a:lnTo>
                    <a:pt x="91" y="95"/>
                  </a:lnTo>
                  <a:lnTo>
                    <a:pt x="91" y="96"/>
                  </a:lnTo>
                  <a:lnTo>
                    <a:pt x="92" y="97"/>
                  </a:lnTo>
                  <a:lnTo>
                    <a:pt x="95" y="92"/>
                  </a:lnTo>
                  <a:lnTo>
                    <a:pt x="98" y="87"/>
                  </a:lnTo>
                  <a:lnTo>
                    <a:pt x="100" y="83"/>
                  </a:lnTo>
                  <a:lnTo>
                    <a:pt x="100" y="82"/>
                  </a:lnTo>
                  <a:lnTo>
                    <a:pt x="100" y="79"/>
                  </a:lnTo>
                  <a:lnTo>
                    <a:pt x="102" y="74"/>
                  </a:lnTo>
                  <a:lnTo>
                    <a:pt x="106" y="67"/>
                  </a:lnTo>
                  <a:lnTo>
                    <a:pt x="111" y="61"/>
                  </a:lnTo>
                  <a:lnTo>
                    <a:pt x="115" y="55"/>
                  </a:lnTo>
                  <a:lnTo>
                    <a:pt x="116" y="54"/>
                  </a:lnTo>
                  <a:lnTo>
                    <a:pt x="119" y="48"/>
                  </a:lnTo>
                  <a:lnTo>
                    <a:pt x="123" y="41"/>
                  </a:lnTo>
                  <a:lnTo>
                    <a:pt x="124" y="39"/>
                  </a:lnTo>
                  <a:lnTo>
                    <a:pt x="127" y="32"/>
                  </a:lnTo>
                  <a:lnTo>
                    <a:pt x="128" y="32"/>
                  </a:lnTo>
                  <a:lnTo>
                    <a:pt x="131" y="32"/>
                  </a:lnTo>
                  <a:lnTo>
                    <a:pt x="132" y="32"/>
                  </a:lnTo>
                  <a:lnTo>
                    <a:pt x="133" y="32"/>
                  </a:lnTo>
                  <a:lnTo>
                    <a:pt x="133" y="31"/>
                  </a:lnTo>
                  <a:lnTo>
                    <a:pt x="134" y="31"/>
                  </a:lnTo>
                  <a:lnTo>
                    <a:pt x="134" y="30"/>
                  </a:lnTo>
                  <a:lnTo>
                    <a:pt x="135" y="30"/>
                  </a:lnTo>
                  <a:lnTo>
                    <a:pt x="136" y="30"/>
                  </a:lnTo>
                  <a:lnTo>
                    <a:pt x="136" y="29"/>
                  </a:lnTo>
                  <a:lnTo>
                    <a:pt x="137" y="29"/>
                  </a:lnTo>
                  <a:lnTo>
                    <a:pt x="139" y="30"/>
                  </a:lnTo>
                  <a:lnTo>
                    <a:pt x="139" y="29"/>
                  </a:lnTo>
                  <a:lnTo>
                    <a:pt x="140" y="29"/>
                  </a:lnTo>
                  <a:lnTo>
                    <a:pt x="140" y="28"/>
                  </a:lnTo>
                  <a:lnTo>
                    <a:pt x="141" y="28"/>
                  </a:lnTo>
                  <a:lnTo>
                    <a:pt x="141" y="27"/>
                  </a:lnTo>
                  <a:lnTo>
                    <a:pt x="142" y="27"/>
                  </a:lnTo>
                  <a:lnTo>
                    <a:pt x="143" y="24"/>
                  </a:lnTo>
                  <a:lnTo>
                    <a:pt x="143" y="23"/>
                  </a:lnTo>
                  <a:lnTo>
                    <a:pt x="144" y="23"/>
                  </a:lnTo>
                  <a:lnTo>
                    <a:pt x="145" y="22"/>
                  </a:lnTo>
                  <a:lnTo>
                    <a:pt x="147" y="22"/>
                  </a:lnTo>
                  <a:lnTo>
                    <a:pt x="148" y="21"/>
                  </a:lnTo>
                  <a:lnTo>
                    <a:pt x="149" y="19"/>
                  </a:lnTo>
                  <a:lnTo>
                    <a:pt x="151" y="17"/>
                  </a:lnTo>
                  <a:lnTo>
                    <a:pt x="152" y="16"/>
                  </a:lnTo>
                  <a:lnTo>
                    <a:pt x="153" y="16"/>
                  </a:lnTo>
                  <a:lnTo>
                    <a:pt x="154" y="15"/>
                  </a:lnTo>
                  <a:lnTo>
                    <a:pt x="156" y="15"/>
                  </a:lnTo>
                  <a:lnTo>
                    <a:pt x="157" y="15"/>
                  </a:lnTo>
                  <a:lnTo>
                    <a:pt x="158" y="15"/>
                  </a:lnTo>
                  <a:lnTo>
                    <a:pt x="158" y="14"/>
                  </a:lnTo>
                  <a:lnTo>
                    <a:pt x="158" y="13"/>
                  </a:lnTo>
                  <a:lnTo>
                    <a:pt x="159" y="13"/>
                  </a:lnTo>
                  <a:lnTo>
                    <a:pt x="160" y="13"/>
                  </a:lnTo>
                  <a:lnTo>
                    <a:pt x="160" y="12"/>
                  </a:lnTo>
                  <a:lnTo>
                    <a:pt x="161" y="12"/>
                  </a:lnTo>
                  <a:lnTo>
                    <a:pt x="161" y="11"/>
                  </a:lnTo>
                  <a:lnTo>
                    <a:pt x="162" y="11"/>
                  </a:lnTo>
                  <a:lnTo>
                    <a:pt x="164" y="10"/>
                  </a:lnTo>
                  <a:lnTo>
                    <a:pt x="164" y="8"/>
                  </a:lnTo>
                  <a:lnTo>
                    <a:pt x="165" y="8"/>
                  </a:lnTo>
                  <a:lnTo>
                    <a:pt x="165" y="7"/>
                  </a:lnTo>
                  <a:lnTo>
                    <a:pt x="166" y="6"/>
                  </a:lnTo>
                  <a:lnTo>
                    <a:pt x="165" y="4"/>
                  </a:lnTo>
                  <a:lnTo>
                    <a:pt x="166" y="5"/>
                  </a:lnTo>
                  <a:lnTo>
                    <a:pt x="167" y="5"/>
                  </a:lnTo>
                  <a:lnTo>
                    <a:pt x="168" y="5"/>
                  </a:lnTo>
                  <a:lnTo>
                    <a:pt x="169" y="5"/>
                  </a:lnTo>
                  <a:lnTo>
                    <a:pt x="170" y="4"/>
                  </a:lnTo>
                  <a:lnTo>
                    <a:pt x="170" y="3"/>
                  </a:lnTo>
                  <a:lnTo>
                    <a:pt x="170" y="2"/>
                  </a:lnTo>
                  <a:lnTo>
                    <a:pt x="174" y="0"/>
                  </a:lnTo>
                  <a:lnTo>
                    <a:pt x="174" y="2"/>
                  </a:lnTo>
                  <a:lnTo>
                    <a:pt x="174" y="3"/>
                  </a:lnTo>
                  <a:lnTo>
                    <a:pt x="173" y="3"/>
                  </a:lnTo>
                  <a:lnTo>
                    <a:pt x="173" y="4"/>
                  </a:lnTo>
                  <a:lnTo>
                    <a:pt x="171" y="4"/>
                  </a:lnTo>
                  <a:lnTo>
                    <a:pt x="171" y="5"/>
                  </a:lnTo>
                  <a:lnTo>
                    <a:pt x="171" y="6"/>
                  </a:lnTo>
                  <a:lnTo>
                    <a:pt x="170" y="6"/>
                  </a:lnTo>
                  <a:lnTo>
                    <a:pt x="170" y="7"/>
                  </a:lnTo>
                  <a:lnTo>
                    <a:pt x="169" y="7"/>
                  </a:lnTo>
                  <a:lnTo>
                    <a:pt x="169" y="8"/>
                  </a:lnTo>
                  <a:lnTo>
                    <a:pt x="169" y="10"/>
                  </a:lnTo>
                  <a:lnTo>
                    <a:pt x="168" y="10"/>
                  </a:lnTo>
                  <a:lnTo>
                    <a:pt x="168" y="11"/>
                  </a:lnTo>
                  <a:lnTo>
                    <a:pt x="169" y="11"/>
                  </a:lnTo>
                  <a:lnTo>
                    <a:pt x="169" y="10"/>
                  </a:lnTo>
                  <a:lnTo>
                    <a:pt x="170" y="11"/>
                  </a:lnTo>
                  <a:lnTo>
                    <a:pt x="171" y="11"/>
                  </a:lnTo>
                  <a:lnTo>
                    <a:pt x="173" y="11"/>
                  </a:lnTo>
                  <a:lnTo>
                    <a:pt x="174" y="11"/>
                  </a:lnTo>
                  <a:lnTo>
                    <a:pt x="175" y="11"/>
                  </a:lnTo>
                  <a:lnTo>
                    <a:pt x="176" y="11"/>
                  </a:lnTo>
                  <a:lnTo>
                    <a:pt x="177" y="11"/>
                  </a:lnTo>
                  <a:lnTo>
                    <a:pt x="177" y="10"/>
                  </a:lnTo>
                  <a:lnTo>
                    <a:pt x="178" y="10"/>
                  </a:lnTo>
                  <a:lnTo>
                    <a:pt x="179" y="10"/>
                  </a:lnTo>
                  <a:lnTo>
                    <a:pt x="181" y="10"/>
                  </a:lnTo>
                  <a:lnTo>
                    <a:pt x="182" y="10"/>
                  </a:lnTo>
                  <a:lnTo>
                    <a:pt x="183" y="10"/>
                  </a:lnTo>
                  <a:lnTo>
                    <a:pt x="184" y="8"/>
                  </a:lnTo>
                  <a:lnTo>
                    <a:pt x="184" y="10"/>
                  </a:lnTo>
                  <a:lnTo>
                    <a:pt x="185" y="10"/>
                  </a:lnTo>
                  <a:lnTo>
                    <a:pt x="186" y="10"/>
                  </a:lnTo>
                  <a:lnTo>
                    <a:pt x="186" y="8"/>
                  </a:lnTo>
                  <a:lnTo>
                    <a:pt x="187" y="8"/>
                  </a:lnTo>
                  <a:lnTo>
                    <a:pt x="188" y="8"/>
                  </a:lnTo>
                  <a:lnTo>
                    <a:pt x="190" y="8"/>
                  </a:lnTo>
                  <a:lnTo>
                    <a:pt x="191" y="8"/>
                  </a:lnTo>
                  <a:lnTo>
                    <a:pt x="191" y="10"/>
                  </a:lnTo>
                  <a:lnTo>
                    <a:pt x="191" y="8"/>
                  </a:lnTo>
                  <a:lnTo>
                    <a:pt x="191" y="10"/>
                  </a:lnTo>
                  <a:lnTo>
                    <a:pt x="192" y="10"/>
                  </a:lnTo>
                  <a:lnTo>
                    <a:pt x="192" y="11"/>
                  </a:lnTo>
                  <a:lnTo>
                    <a:pt x="192" y="12"/>
                  </a:lnTo>
                  <a:lnTo>
                    <a:pt x="193" y="12"/>
                  </a:lnTo>
                  <a:lnTo>
                    <a:pt x="194" y="12"/>
                  </a:lnTo>
                  <a:lnTo>
                    <a:pt x="194" y="13"/>
                  </a:lnTo>
                  <a:lnTo>
                    <a:pt x="195" y="13"/>
                  </a:lnTo>
                  <a:lnTo>
                    <a:pt x="195" y="14"/>
                  </a:lnTo>
                  <a:lnTo>
                    <a:pt x="196" y="14"/>
                  </a:lnTo>
                  <a:lnTo>
                    <a:pt x="198" y="15"/>
                  </a:lnTo>
                  <a:lnTo>
                    <a:pt x="199" y="15"/>
                  </a:lnTo>
                  <a:lnTo>
                    <a:pt x="200" y="15"/>
                  </a:lnTo>
                  <a:lnTo>
                    <a:pt x="201" y="15"/>
                  </a:lnTo>
                  <a:lnTo>
                    <a:pt x="202" y="15"/>
                  </a:lnTo>
                  <a:lnTo>
                    <a:pt x="203" y="15"/>
                  </a:lnTo>
                  <a:lnTo>
                    <a:pt x="204" y="15"/>
                  </a:lnTo>
                  <a:lnTo>
                    <a:pt x="205" y="15"/>
                  </a:lnTo>
                  <a:lnTo>
                    <a:pt x="205" y="16"/>
                  </a:lnTo>
                  <a:lnTo>
                    <a:pt x="207" y="16"/>
                  </a:lnTo>
                  <a:lnTo>
                    <a:pt x="207" y="17"/>
                  </a:lnTo>
                  <a:lnTo>
                    <a:pt x="208" y="17"/>
                  </a:lnTo>
                  <a:lnTo>
                    <a:pt x="208" y="19"/>
                  </a:lnTo>
                  <a:lnTo>
                    <a:pt x="209" y="19"/>
                  </a:lnTo>
                  <a:lnTo>
                    <a:pt x="208" y="19"/>
                  </a:lnTo>
                  <a:lnTo>
                    <a:pt x="209" y="19"/>
                  </a:lnTo>
                  <a:lnTo>
                    <a:pt x="209" y="20"/>
                  </a:lnTo>
                  <a:lnTo>
                    <a:pt x="210" y="20"/>
                  </a:lnTo>
                  <a:lnTo>
                    <a:pt x="210" y="21"/>
                  </a:lnTo>
                  <a:lnTo>
                    <a:pt x="209" y="21"/>
                  </a:lnTo>
                  <a:lnTo>
                    <a:pt x="209" y="22"/>
                  </a:lnTo>
                  <a:lnTo>
                    <a:pt x="208" y="22"/>
                  </a:lnTo>
                  <a:lnTo>
                    <a:pt x="208" y="23"/>
                  </a:lnTo>
                  <a:lnTo>
                    <a:pt x="207" y="23"/>
                  </a:lnTo>
                  <a:lnTo>
                    <a:pt x="205" y="23"/>
                  </a:lnTo>
                  <a:lnTo>
                    <a:pt x="205" y="22"/>
                  </a:lnTo>
                  <a:lnTo>
                    <a:pt x="207" y="22"/>
                  </a:lnTo>
                  <a:lnTo>
                    <a:pt x="207" y="21"/>
                  </a:lnTo>
                  <a:lnTo>
                    <a:pt x="205" y="21"/>
                  </a:lnTo>
                  <a:lnTo>
                    <a:pt x="205" y="20"/>
                  </a:lnTo>
                  <a:lnTo>
                    <a:pt x="204" y="20"/>
                  </a:lnTo>
                  <a:lnTo>
                    <a:pt x="204" y="19"/>
                  </a:lnTo>
                  <a:lnTo>
                    <a:pt x="203" y="19"/>
                  </a:lnTo>
                  <a:lnTo>
                    <a:pt x="202" y="20"/>
                  </a:lnTo>
                  <a:lnTo>
                    <a:pt x="202" y="19"/>
                  </a:lnTo>
                  <a:lnTo>
                    <a:pt x="202" y="20"/>
                  </a:lnTo>
                  <a:lnTo>
                    <a:pt x="201" y="20"/>
                  </a:lnTo>
                  <a:lnTo>
                    <a:pt x="200" y="20"/>
                  </a:lnTo>
                  <a:lnTo>
                    <a:pt x="200" y="21"/>
                  </a:lnTo>
                  <a:lnTo>
                    <a:pt x="199" y="21"/>
                  </a:lnTo>
                  <a:lnTo>
                    <a:pt x="198" y="21"/>
                  </a:lnTo>
                  <a:lnTo>
                    <a:pt x="198" y="22"/>
                  </a:lnTo>
                  <a:lnTo>
                    <a:pt x="198" y="23"/>
                  </a:lnTo>
                  <a:lnTo>
                    <a:pt x="198" y="24"/>
                  </a:lnTo>
                  <a:lnTo>
                    <a:pt x="196" y="24"/>
                  </a:lnTo>
                  <a:lnTo>
                    <a:pt x="196" y="25"/>
                  </a:lnTo>
                  <a:lnTo>
                    <a:pt x="196" y="27"/>
                  </a:lnTo>
                  <a:lnTo>
                    <a:pt x="195" y="27"/>
                  </a:lnTo>
                  <a:lnTo>
                    <a:pt x="194" y="27"/>
                  </a:lnTo>
                  <a:lnTo>
                    <a:pt x="193" y="27"/>
                  </a:lnTo>
                  <a:lnTo>
                    <a:pt x="193" y="28"/>
                  </a:lnTo>
                  <a:lnTo>
                    <a:pt x="193" y="29"/>
                  </a:lnTo>
                  <a:lnTo>
                    <a:pt x="192" y="29"/>
                  </a:lnTo>
                  <a:lnTo>
                    <a:pt x="192" y="30"/>
                  </a:lnTo>
                  <a:lnTo>
                    <a:pt x="193" y="30"/>
                  </a:lnTo>
                  <a:lnTo>
                    <a:pt x="193" y="31"/>
                  </a:lnTo>
                  <a:lnTo>
                    <a:pt x="192" y="31"/>
                  </a:lnTo>
                  <a:lnTo>
                    <a:pt x="191" y="31"/>
                  </a:lnTo>
                  <a:lnTo>
                    <a:pt x="191" y="32"/>
                  </a:lnTo>
                  <a:lnTo>
                    <a:pt x="191" y="33"/>
                  </a:lnTo>
                  <a:lnTo>
                    <a:pt x="191" y="35"/>
                  </a:lnTo>
                  <a:lnTo>
                    <a:pt x="192" y="35"/>
                  </a:lnTo>
                  <a:lnTo>
                    <a:pt x="192" y="36"/>
                  </a:lnTo>
                  <a:lnTo>
                    <a:pt x="191" y="36"/>
                  </a:lnTo>
                  <a:lnTo>
                    <a:pt x="192" y="36"/>
                  </a:lnTo>
                  <a:lnTo>
                    <a:pt x="192" y="37"/>
                  </a:lnTo>
                  <a:lnTo>
                    <a:pt x="192" y="38"/>
                  </a:lnTo>
                  <a:lnTo>
                    <a:pt x="192" y="39"/>
                  </a:lnTo>
                  <a:lnTo>
                    <a:pt x="193" y="39"/>
                  </a:lnTo>
                  <a:lnTo>
                    <a:pt x="193" y="40"/>
                  </a:lnTo>
                  <a:lnTo>
                    <a:pt x="193" y="41"/>
                  </a:lnTo>
                  <a:lnTo>
                    <a:pt x="193" y="42"/>
                  </a:lnTo>
                  <a:lnTo>
                    <a:pt x="193" y="44"/>
                  </a:lnTo>
                  <a:lnTo>
                    <a:pt x="193" y="42"/>
                  </a:lnTo>
                  <a:lnTo>
                    <a:pt x="193" y="41"/>
                  </a:lnTo>
                  <a:lnTo>
                    <a:pt x="193" y="40"/>
                  </a:lnTo>
                  <a:lnTo>
                    <a:pt x="194" y="40"/>
                  </a:lnTo>
                  <a:lnTo>
                    <a:pt x="194" y="41"/>
                  </a:lnTo>
                  <a:lnTo>
                    <a:pt x="195" y="41"/>
                  </a:lnTo>
                  <a:lnTo>
                    <a:pt x="195" y="42"/>
                  </a:lnTo>
                  <a:lnTo>
                    <a:pt x="195" y="41"/>
                  </a:lnTo>
                  <a:lnTo>
                    <a:pt x="194" y="41"/>
                  </a:lnTo>
                  <a:lnTo>
                    <a:pt x="194" y="40"/>
                  </a:lnTo>
                  <a:lnTo>
                    <a:pt x="194" y="39"/>
                  </a:lnTo>
                  <a:lnTo>
                    <a:pt x="194" y="38"/>
                  </a:lnTo>
                  <a:lnTo>
                    <a:pt x="193" y="38"/>
                  </a:lnTo>
                  <a:lnTo>
                    <a:pt x="193" y="37"/>
                  </a:lnTo>
                  <a:lnTo>
                    <a:pt x="193" y="36"/>
                  </a:lnTo>
                  <a:lnTo>
                    <a:pt x="193" y="35"/>
                  </a:lnTo>
                  <a:lnTo>
                    <a:pt x="193" y="33"/>
                  </a:lnTo>
                  <a:lnTo>
                    <a:pt x="193" y="32"/>
                  </a:lnTo>
                  <a:lnTo>
                    <a:pt x="193" y="33"/>
                  </a:lnTo>
                  <a:lnTo>
                    <a:pt x="194" y="33"/>
                  </a:lnTo>
                  <a:lnTo>
                    <a:pt x="194" y="32"/>
                  </a:lnTo>
                  <a:lnTo>
                    <a:pt x="193" y="32"/>
                  </a:lnTo>
                  <a:lnTo>
                    <a:pt x="194" y="32"/>
                  </a:lnTo>
                  <a:lnTo>
                    <a:pt x="195" y="32"/>
                  </a:lnTo>
                  <a:lnTo>
                    <a:pt x="195" y="31"/>
                  </a:lnTo>
                  <a:lnTo>
                    <a:pt x="195" y="30"/>
                  </a:lnTo>
                  <a:lnTo>
                    <a:pt x="196" y="30"/>
                  </a:lnTo>
                  <a:lnTo>
                    <a:pt x="196" y="29"/>
                  </a:lnTo>
                  <a:lnTo>
                    <a:pt x="196" y="28"/>
                  </a:lnTo>
                  <a:lnTo>
                    <a:pt x="198" y="28"/>
                  </a:lnTo>
                  <a:lnTo>
                    <a:pt x="198" y="27"/>
                  </a:lnTo>
                  <a:lnTo>
                    <a:pt x="198" y="25"/>
                  </a:lnTo>
                  <a:lnTo>
                    <a:pt x="198" y="24"/>
                  </a:lnTo>
                  <a:lnTo>
                    <a:pt x="199" y="24"/>
                  </a:lnTo>
                  <a:lnTo>
                    <a:pt x="199" y="23"/>
                  </a:lnTo>
                  <a:lnTo>
                    <a:pt x="200" y="23"/>
                  </a:lnTo>
                  <a:lnTo>
                    <a:pt x="201" y="23"/>
                  </a:lnTo>
                  <a:lnTo>
                    <a:pt x="201" y="22"/>
                  </a:lnTo>
                  <a:lnTo>
                    <a:pt x="201" y="23"/>
                  </a:lnTo>
                  <a:lnTo>
                    <a:pt x="201" y="24"/>
                  </a:lnTo>
                  <a:lnTo>
                    <a:pt x="201" y="25"/>
                  </a:lnTo>
                  <a:lnTo>
                    <a:pt x="202" y="25"/>
                  </a:lnTo>
                  <a:lnTo>
                    <a:pt x="202" y="27"/>
                  </a:lnTo>
                  <a:lnTo>
                    <a:pt x="202" y="28"/>
                  </a:lnTo>
                  <a:lnTo>
                    <a:pt x="203" y="28"/>
                  </a:lnTo>
                  <a:lnTo>
                    <a:pt x="204" y="29"/>
                  </a:lnTo>
                  <a:lnTo>
                    <a:pt x="204" y="28"/>
                  </a:lnTo>
                  <a:lnTo>
                    <a:pt x="205" y="28"/>
                  </a:lnTo>
                  <a:lnTo>
                    <a:pt x="205" y="27"/>
                  </a:lnTo>
                  <a:lnTo>
                    <a:pt x="207" y="27"/>
                  </a:lnTo>
                  <a:lnTo>
                    <a:pt x="207" y="28"/>
                  </a:lnTo>
                  <a:lnTo>
                    <a:pt x="208" y="28"/>
                  </a:lnTo>
                  <a:lnTo>
                    <a:pt x="209" y="28"/>
                  </a:lnTo>
                  <a:lnTo>
                    <a:pt x="210" y="28"/>
                  </a:lnTo>
                  <a:lnTo>
                    <a:pt x="211" y="28"/>
                  </a:lnTo>
                  <a:lnTo>
                    <a:pt x="211" y="27"/>
                  </a:lnTo>
                  <a:lnTo>
                    <a:pt x="212" y="27"/>
                  </a:lnTo>
                  <a:lnTo>
                    <a:pt x="213" y="27"/>
                  </a:lnTo>
                  <a:lnTo>
                    <a:pt x="215" y="27"/>
                  </a:lnTo>
                  <a:lnTo>
                    <a:pt x="215" y="28"/>
                  </a:lnTo>
                  <a:lnTo>
                    <a:pt x="216" y="28"/>
                  </a:lnTo>
                  <a:lnTo>
                    <a:pt x="216" y="27"/>
                  </a:lnTo>
                  <a:lnTo>
                    <a:pt x="217" y="27"/>
                  </a:lnTo>
                  <a:lnTo>
                    <a:pt x="218" y="27"/>
                  </a:lnTo>
                  <a:lnTo>
                    <a:pt x="219" y="27"/>
                  </a:lnTo>
                  <a:lnTo>
                    <a:pt x="220" y="27"/>
                  </a:lnTo>
                  <a:lnTo>
                    <a:pt x="221" y="27"/>
                  </a:lnTo>
                  <a:lnTo>
                    <a:pt x="223" y="28"/>
                  </a:lnTo>
                  <a:lnTo>
                    <a:pt x="224" y="28"/>
                  </a:lnTo>
                  <a:lnTo>
                    <a:pt x="225" y="28"/>
                  </a:lnTo>
                  <a:lnTo>
                    <a:pt x="225" y="27"/>
                  </a:lnTo>
                  <a:lnTo>
                    <a:pt x="226" y="27"/>
                  </a:lnTo>
                  <a:lnTo>
                    <a:pt x="226" y="28"/>
                  </a:lnTo>
                  <a:lnTo>
                    <a:pt x="227" y="28"/>
                  </a:lnTo>
                  <a:lnTo>
                    <a:pt x="227" y="27"/>
                  </a:lnTo>
                  <a:lnTo>
                    <a:pt x="228" y="27"/>
                  </a:lnTo>
                  <a:lnTo>
                    <a:pt x="228" y="25"/>
                  </a:lnTo>
                  <a:lnTo>
                    <a:pt x="228" y="24"/>
                  </a:lnTo>
                  <a:lnTo>
                    <a:pt x="227" y="23"/>
                  </a:lnTo>
                  <a:lnTo>
                    <a:pt x="227" y="22"/>
                  </a:lnTo>
                  <a:lnTo>
                    <a:pt x="227" y="21"/>
                  </a:lnTo>
                  <a:lnTo>
                    <a:pt x="227" y="20"/>
                  </a:lnTo>
                  <a:lnTo>
                    <a:pt x="226" y="20"/>
                  </a:lnTo>
                  <a:lnTo>
                    <a:pt x="226" y="19"/>
                  </a:lnTo>
                  <a:lnTo>
                    <a:pt x="227" y="19"/>
                  </a:lnTo>
                  <a:lnTo>
                    <a:pt x="226" y="19"/>
                  </a:lnTo>
                  <a:lnTo>
                    <a:pt x="226" y="17"/>
                  </a:lnTo>
                  <a:lnTo>
                    <a:pt x="226" y="16"/>
                  </a:lnTo>
                  <a:lnTo>
                    <a:pt x="226" y="15"/>
                  </a:lnTo>
                  <a:lnTo>
                    <a:pt x="226" y="14"/>
                  </a:lnTo>
                  <a:lnTo>
                    <a:pt x="226" y="13"/>
                  </a:lnTo>
                  <a:lnTo>
                    <a:pt x="227" y="12"/>
                  </a:lnTo>
                  <a:lnTo>
                    <a:pt x="227" y="13"/>
                  </a:lnTo>
                  <a:lnTo>
                    <a:pt x="228" y="13"/>
                  </a:lnTo>
                  <a:lnTo>
                    <a:pt x="228" y="14"/>
                  </a:lnTo>
                  <a:lnTo>
                    <a:pt x="229" y="14"/>
                  </a:lnTo>
                  <a:lnTo>
                    <a:pt x="230" y="14"/>
                  </a:lnTo>
                  <a:lnTo>
                    <a:pt x="230" y="13"/>
                  </a:lnTo>
                  <a:lnTo>
                    <a:pt x="232" y="13"/>
                  </a:lnTo>
                  <a:lnTo>
                    <a:pt x="232" y="12"/>
                  </a:lnTo>
                  <a:lnTo>
                    <a:pt x="233" y="12"/>
                  </a:lnTo>
                  <a:lnTo>
                    <a:pt x="234" y="12"/>
                  </a:lnTo>
                  <a:lnTo>
                    <a:pt x="235" y="12"/>
                  </a:lnTo>
                  <a:lnTo>
                    <a:pt x="236" y="12"/>
                  </a:lnTo>
                  <a:lnTo>
                    <a:pt x="236" y="13"/>
                  </a:lnTo>
                  <a:lnTo>
                    <a:pt x="236" y="14"/>
                  </a:lnTo>
                  <a:lnTo>
                    <a:pt x="236" y="15"/>
                  </a:lnTo>
                  <a:lnTo>
                    <a:pt x="236" y="16"/>
                  </a:lnTo>
                  <a:lnTo>
                    <a:pt x="236" y="17"/>
                  </a:lnTo>
                  <a:lnTo>
                    <a:pt x="235" y="17"/>
                  </a:lnTo>
                  <a:lnTo>
                    <a:pt x="235" y="19"/>
                  </a:lnTo>
                  <a:lnTo>
                    <a:pt x="234" y="19"/>
                  </a:lnTo>
                  <a:lnTo>
                    <a:pt x="234" y="20"/>
                  </a:lnTo>
                  <a:lnTo>
                    <a:pt x="233" y="20"/>
                  </a:lnTo>
                  <a:lnTo>
                    <a:pt x="233" y="21"/>
                  </a:lnTo>
                  <a:lnTo>
                    <a:pt x="232" y="21"/>
                  </a:lnTo>
                  <a:lnTo>
                    <a:pt x="232" y="22"/>
                  </a:lnTo>
                  <a:lnTo>
                    <a:pt x="232" y="23"/>
                  </a:lnTo>
                  <a:lnTo>
                    <a:pt x="232" y="24"/>
                  </a:lnTo>
                  <a:lnTo>
                    <a:pt x="232" y="25"/>
                  </a:lnTo>
                  <a:lnTo>
                    <a:pt x="232" y="27"/>
                  </a:lnTo>
                  <a:lnTo>
                    <a:pt x="233" y="27"/>
                  </a:lnTo>
                  <a:lnTo>
                    <a:pt x="233" y="28"/>
                  </a:lnTo>
                  <a:lnTo>
                    <a:pt x="233" y="29"/>
                  </a:lnTo>
                  <a:lnTo>
                    <a:pt x="232" y="29"/>
                  </a:lnTo>
                  <a:lnTo>
                    <a:pt x="232" y="30"/>
                  </a:lnTo>
                  <a:lnTo>
                    <a:pt x="233" y="30"/>
                  </a:lnTo>
                  <a:lnTo>
                    <a:pt x="233" y="29"/>
                  </a:lnTo>
                  <a:lnTo>
                    <a:pt x="234" y="29"/>
                  </a:lnTo>
                  <a:lnTo>
                    <a:pt x="234" y="30"/>
                  </a:lnTo>
                  <a:lnTo>
                    <a:pt x="233" y="30"/>
                  </a:lnTo>
                  <a:lnTo>
                    <a:pt x="233" y="31"/>
                  </a:lnTo>
                  <a:lnTo>
                    <a:pt x="233" y="32"/>
                  </a:lnTo>
                  <a:lnTo>
                    <a:pt x="233" y="33"/>
                  </a:lnTo>
                  <a:lnTo>
                    <a:pt x="233" y="32"/>
                  </a:lnTo>
                  <a:lnTo>
                    <a:pt x="233" y="33"/>
                  </a:lnTo>
                  <a:lnTo>
                    <a:pt x="233" y="32"/>
                  </a:lnTo>
                  <a:lnTo>
                    <a:pt x="234" y="32"/>
                  </a:lnTo>
                  <a:lnTo>
                    <a:pt x="235" y="32"/>
                  </a:lnTo>
                  <a:lnTo>
                    <a:pt x="235" y="31"/>
                  </a:lnTo>
                  <a:lnTo>
                    <a:pt x="235" y="30"/>
                  </a:lnTo>
                  <a:lnTo>
                    <a:pt x="235" y="29"/>
                  </a:lnTo>
                  <a:lnTo>
                    <a:pt x="235" y="28"/>
                  </a:lnTo>
                  <a:lnTo>
                    <a:pt x="234" y="28"/>
                  </a:lnTo>
                  <a:lnTo>
                    <a:pt x="234" y="27"/>
                  </a:lnTo>
                  <a:lnTo>
                    <a:pt x="235" y="27"/>
                  </a:lnTo>
                  <a:lnTo>
                    <a:pt x="236" y="27"/>
                  </a:lnTo>
                  <a:lnTo>
                    <a:pt x="236" y="28"/>
                  </a:lnTo>
                  <a:lnTo>
                    <a:pt x="237" y="28"/>
                  </a:lnTo>
                  <a:lnTo>
                    <a:pt x="237" y="29"/>
                  </a:lnTo>
                  <a:lnTo>
                    <a:pt x="237" y="30"/>
                  </a:lnTo>
                  <a:lnTo>
                    <a:pt x="237" y="31"/>
                  </a:lnTo>
                  <a:lnTo>
                    <a:pt x="236" y="31"/>
                  </a:lnTo>
                  <a:lnTo>
                    <a:pt x="236" y="32"/>
                  </a:lnTo>
                  <a:lnTo>
                    <a:pt x="236" y="33"/>
                  </a:lnTo>
                  <a:lnTo>
                    <a:pt x="237" y="33"/>
                  </a:lnTo>
                  <a:lnTo>
                    <a:pt x="237" y="35"/>
                  </a:lnTo>
                  <a:lnTo>
                    <a:pt x="238" y="35"/>
                  </a:lnTo>
                  <a:lnTo>
                    <a:pt x="240" y="35"/>
                  </a:lnTo>
                  <a:lnTo>
                    <a:pt x="241" y="36"/>
                  </a:lnTo>
                  <a:lnTo>
                    <a:pt x="242" y="35"/>
                  </a:lnTo>
                  <a:lnTo>
                    <a:pt x="243" y="35"/>
                  </a:lnTo>
                  <a:lnTo>
                    <a:pt x="244" y="35"/>
                  </a:lnTo>
                  <a:lnTo>
                    <a:pt x="244" y="36"/>
                  </a:lnTo>
                  <a:lnTo>
                    <a:pt x="245" y="36"/>
                  </a:lnTo>
                  <a:lnTo>
                    <a:pt x="246" y="37"/>
                  </a:lnTo>
                  <a:lnTo>
                    <a:pt x="247" y="37"/>
                  </a:lnTo>
                  <a:lnTo>
                    <a:pt x="249" y="37"/>
                  </a:lnTo>
                  <a:lnTo>
                    <a:pt x="249" y="38"/>
                  </a:lnTo>
                  <a:lnTo>
                    <a:pt x="250" y="38"/>
                  </a:lnTo>
                  <a:lnTo>
                    <a:pt x="250" y="39"/>
                  </a:lnTo>
                  <a:lnTo>
                    <a:pt x="251" y="39"/>
                  </a:lnTo>
                  <a:lnTo>
                    <a:pt x="251" y="40"/>
                  </a:lnTo>
                  <a:lnTo>
                    <a:pt x="252" y="40"/>
                  </a:lnTo>
                  <a:lnTo>
                    <a:pt x="253" y="40"/>
                  </a:lnTo>
                  <a:lnTo>
                    <a:pt x="254" y="40"/>
                  </a:lnTo>
                  <a:lnTo>
                    <a:pt x="255" y="41"/>
                  </a:lnTo>
                  <a:lnTo>
                    <a:pt x="257" y="41"/>
                  </a:lnTo>
                  <a:lnTo>
                    <a:pt x="258" y="41"/>
                  </a:lnTo>
                  <a:lnTo>
                    <a:pt x="259" y="41"/>
                  </a:lnTo>
                  <a:lnTo>
                    <a:pt x="260" y="41"/>
                  </a:lnTo>
                  <a:lnTo>
                    <a:pt x="261" y="41"/>
                  </a:lnTo>
                  <a:lnTo>
                    <a:pt x="262" y="41"/>
                  </a:lnTo>
                  <a:lnTo>
                    <a:pt x="263" y="41"/>
                  </a:lnTo>
                  <a:lnTo>
                    <a:pt x="264" y="41"/>
                  </a:lnTo>
                  <a:lnTo>
                    <a:pt x="266" y="41"/>
                  </a:lnTo>
                  <a:lnTo>
                    <a:pt x="267" y="41"/>
                  </a:lnTo>
                  <a:lnTo>
                    <a:pt x="268" y="41"/>
                  </a:lnTo>
                  <a:lnTo>
                    <a:pt x="269" y="41"/>
                  </a:lnTo>
                  <a:lnTo>
                    <a:pt x="269" y="40"/>
                  </a:lnTo>
                  <a:lnTo>
                    <a:pt x="269" y="41"/>
                  </a:lnTo>
                  <a:lnTo>
                    <a:pt x="270" y="41"/>
                  </a:lnTo>
                  <a:lnTo>
                    <a:pt x="271" y="41"/>
                  </a:lnTo>
                  <a:lnTo>
                    <a:pt x="272" y="40"/>
                  </a:lnTo>
                  <a:lnTo>
                    <a:pt x="274" y="40"/>
                  </a:lnTo>
                  <a:lnTo>
                    <a:pt x="275" y="39"/>
                  </a:lnTo>
                  <a:lnTo>
                    <a:pt x="276" y="39"/>
                  </a:lnTo>
                  <a:lnTo>
                    <a:pt x="276" y="38"/>
                  </a:lnTo>
                  <a:lnTo>
                    <a:pt x="277" y="38"/>
                  </a:lnTo>
                  <a:lnTo>
                    <a:pt x="278" y="38"/>
                  </a:lnTo>
                  <a:lnTo>
                    <a:pt x="278" y="37"/>
                  </a:lnTo>
                  <a:lnTo>
                    <a:pt x="279" y="37"/>
                  </a:lnTo>
                  <a:lnTo>
                    <a:pt x="279" y="36"/>
                  </a:lnTo>
                  <a:lnTo>
                    <a:pt x="280" y="36"/>
                  </a:lnTo>
                  <a:lnTo>
                    <a:pt x="281" y="36"/>
                  </a:lnTo>
                  <a:lnTo>
                    <a:pt x="281" y="37"/>
                  </a:lnTo>
                  <a:lnTo>
                    <a:pt x="281" y="38"/>
                  </a:lnTo>
                  <a:lnTo>
                    <a:pt x="281" y="39"/>
                  </a:lnTo>
                  <a:lnTo>
                    <a:pt x="283" y="39"/>
                  </a:lnTo>
                  <a:lnTo>
                    <a:pt x="283" y="40"/>
                  </a:lnTo>
                  <a:lnTo>
                    <a:pt x="283" y="41"/>
                  </a:lnTo>
                  <a:lnTo>
                    <a:pt x="284" y="41"/>
                  </a:lnTo>
                  <a:lnTo>
                    <a:pt x="285" y="41"/>
                  </a:lnTo>
                  <a:lnTo>
                    <a:pt x="286" y="41"/>
                  </a:lnTo>
                  <a:lnTo>
                    <a:pt x="287" y="41"/>
                  </a:lnTo>
                  <a:lnTo>
                    <a:pt x="288" y="41"/>
                  </a:lnTo>
                  <a:lnTo>
                    <a:pt x="289" y="41"/>
                  </a:lnTo>
                  <a:lnTo>
                    <a:pt x="291" y="41"/>
                  </a:lnTo>
                  <a:lnTo>
                    <a:pt x="292" y="41"/>
                  </a:lnTo>
                  <a:lnTo>
                    <a:pt x="293" y="41"/>
                  </a:lnTo>
                  <a:lnTo>
                    <a:pt x="293" y="42"/>
                  </a:lnTo>
                  <a:lnTo>
                    <a:pt x="292" y="42"/>
                  </a:lnTo>
                  <a:lnTo>
                    <a:pt x="292" y="44"/>
                  </a:lnTo>
                  <a:lnTo>
                    <a:pt x="292" y="45"/>
                  </a:lnTo>
                  <a:lnTo>
                    <a:pt x="292" y="46"/>
                  </a:lnTo>
                  <a:lnTo>
                    <a:pt x="292" y="47"/>
                  </a:lnTo>
                  <a:lnTo>
                    <a:pt x="291" y="47"/>
                  </a:lnTo>
                  <a:lnTo>
                    <a:pt x="291" y="48"/>
                  </a:lnTo>
                  <a:lnTo>
                    <a:pt x="289" y="48"/>
                  </a:lnTo>
                  <a:lnTo>
                    <a:pt x="289" y="49"/>
                  </a:lnTo>
                  <a:lnTo>
                    <a:pt x="289" y="50"/>
                  </a:lnTo>
                  <a:lnTo>
                    <a:pt x="289" y="52"/>
                  </a:lnTo>
                  <a:lnTo>
                    <a:pt x="288" y="52"/>
                  </a:lnTo>
                  <a:lnTo>
                    <a:pt x="288" y="53"/>
                  </a:lnTo>
                  <a:lnTo>
                    <a:pt x="287" y="53"/>
                  </a:lnTo>
                  <a:lnTo>
                    <a:pt x="287" y="54"/>
                  </a:lnTo>
                  <a:lnTo>
                    <a:pt x="287" y="55"/>
                  </a:lnTo>
                  <a:lnTo>
                    <a:pt x="286" y="55"/>
                  </a:lnTo>
                  <a:lnTo>
                    <a:pt x="286" y="56"/>
                  </a:lnTo>
                  <a:lnTo>
                    <a:pt x="286" y="57"/>
                  </a:lnTo>
                  <a:lnTo>
                    <a:pt x="285" y="57"/>
                  </a:lnTo>
                  <a:lnTo>
                    <a:pt x="285" y="58"/>
                  </a:lnTo>
                  <a:lnTo>
                    <a:pt x="284" y="58"/>
                  </a:lnTo>
                  <a:lnTo>
                    <a:pt x="285" y="58"/>
                  </a:lnTo>
                  <a:lnTo>
                    <a:pt x="285" y="59"/>
                  </a:lnTo>
                  <a:lnTo>
                    <a:pt x="286" y="58"/>
                  </a:lnTo>
                  <a:lnTo>
                    <a:pt x="287" y="58"/>
                  </a:lnTo>
                  <a:lnTo>
                    <a:pt x="287" y="57"/>
                  </a:lnTo>
                  <a:lnTo>
                    <a:pt x="287" y="56"/>
                  </a:lnTo>
                  <a:lnTo>
                    <a:pt x="288" y="56"/>
                  </a:lnTo>
                  <a:lnTo>
                    <a:pt x="288" y="55"/>
                  </a:lnTo>
                  <a:lnTo>
                    <a:pt x="288" y="54"/>
                  </a:lnTo>
                  <a:lnTo>
                    <a:pt x="289" y="54"/>
                  </a:lnTo>
                  <a:lnTo>
                    <a:pt x="291" y="54"/>
                  </a:lnTo>
                  <a:lnTo>
                    <a:pt x="291" y="53"/>
                  </a:lnTo>
                  <a:lnTo>
                    <a:pt x="292" y="53"/>
                  </a:lnTo>
                  <a:lnTo>
                    <a:pt x="292" y="52"/>
                  </a:lnTo>
                  <a:lnTo>
                    <a:pt x="292" y="50"/>
                  </a:lnTo>
                  <a:lnTo>
                    <a:pt x="293" y="50"/>
                  </a:lnTo>
                  <a:lnTo>
                    <a:pt x="293" y="49"/>
                  </a:lnTo>
                  <a:lnTo>
                    <a:pt x="293" y="48"/>
                  </a:lnTo>
                  <a:lnTo>
                    <a:pt x="293" y="47"/>
                  </a:lnTo>
                  <a:lnTo>
                    <a:pt x="294" y="47"/>
                  </a:lnTo>
                  <a:lnTo>
                    <a:pt x="295" y="47"/>
                  </a:lnTo>
                  <a:lnTo>
                    <a:pt x="296" y="47"/>
                  </a:lnTo>
                  <a:lnTo>
                    <a:pt x="297" y="47"/>
                  </a:lnTo>
                  <a:lnTo>
                    <a:pt x="297" y="46"/>
                  </a:lnTo>
                  <a:lnTo>
                    <a:pt x="298" y="46"/>
                  </a:lnTo>
                  <a:lnTo>
                    <a:pt x="300" y="46"/>
                  </a:lnTo>
                  <a:lnTo>
                    <a:pt x="300" y="45"/>
                  </a:lnTo>
                  <a:lnTo>
                    <a:pt x="301" y="45"/>
                  </a:lnTo>
                  <a:lnTo>
                    <a:pt x="302" y="45"/>
                  </a:lnTo>
                  <a:lnTo>
                    <a:pt x="302" y="44"/>
                  </a:lnTo>
                  <a:lnTo>
                    <a:pt x="303" y="44"/>
                  </a:lnTo>
                  <a:lnTo>
                    <a:pt x="304" y="44"/>
                  </a:lnTo>
                  <a:lnTo>
                    <a:pt x="304" y="42"/>
                  </a:lnTo>
                  <a:lnTo>
                    <a:pt x="305" y="42"/>
                  </a:lnTo>
                  <a:lnTo>
                    <a:pt x="305" y="44"/>
                  </a:lnTo>
                  <a:lnTo>
                    <a:pt x="306" y="44"/>
                  </a:lnTo>
                  <a:lnTo>
                    <a:pt x="306" y="45"/>
                  </a:lnTo>
                  <a:lnTo>
                    <a:pt x="308" y="45"/>
                  </a:lnTo>
                  <a:lnTo>
                    <a:pt x="308" y="46"/>
                  </a:lnTo>
                  <a:lnTo>
                    <a:pt x="309" y="46"/>
                  </a:lnTo>
                  <a:lnTo>
                    <a:pt x="309" y="47"/>
                  </a:lnTo>
                  <a:lnTo>
                    <a:pt x="310" y="47"/>
                  </a:lnTo>
                  <a:lnTo>
                    <a:pt x="311" y="47"/>
                  </a:lnTo>
                  <a:lnTo>
                    <a:pt x="311" y="48"/>
                  </a:lnTo>
                  <a:lnTo>
                    <a:pt x="312" y="48"/>
                  </a:lnTo>
                  <a:lnTo>
                    <a:pt x="313" y="48"/>
                  </a:lnTo>
                  <a:lnTo>
                    <a:pt x="312" y="49"/>
                  </a:lnTo>
                  <a:lnTo>
                    <a:pt x="313" y="49"/>
                  </a:lnTo>
                  <a:lnTo>
                    <a:pt x="314" y="49"/>
                  </a:lnTo>
                  <a:lnTo>
                    <a:pt x="314" y="50"/>
                  </a:lnTo>
                  <a:lnTo>
                    <a:pt x="316" y="50"/>
                  </a:lnTo>
                  <a:lnTo>
                    <a:pt x="317" y="50"/>
                  </a:lnTo>
                  <a:lnTo>
                    <a:pt x="318" y="50"/>
                  </a:lnTo>
                  <a:lnTo>
                    <a:pt x="319" y="52"/>
                  </a:lnTo>
                  <a:lnTo>
                    <a:pt x="320" y="52"/>
                  </a:lnTo>
                  <a:lnTo>
                    <a:pt x="321" y="52"/>
                  </a:lnTo>
                  <a:lnTo>
                    <a:pt x="321" y="53"/>
                  </a:lnTo>
                  <a:lnTo>
                    <a:pt x="322" y="53"/>
                  </a:lnTo>
                  <a:lnTo>
                    <a:pt x="323" y="53"/>
                  </a:lnTo>
                  <a:lnTo>
                    <a:pt x="323" y="54"/>
                  </a:lnTo>
                  <a:lnTo>
                    <a:pt x="325" y="55"/>
                  </a:lnTo>
                  <a:lnTo>
                    <a:pt x="325" y="56"/>
                  </a:lnTo>
                  <a:lnTo>
                    <a:pt x="323" y="56"/>
                  </a:lnTo>
                  <a:lnTo>
                    <a:pt x="323" y="57"/>
                  </a:lnTo>
                  <a:lnTo>
                    <a:pt x="322" y="57"/>
                  </a:lnTo>
                  <a:lnTo>
                    <a:pt x="322" y="58"/>
                  </a:lnTo>
                  <a:lnTo>
                    <a:pt x="322" y="59"/>
                  </a:lnTo>
                  <a:lnTo>
                    <a:pt x="323" y="59"/>
                  </a:lnTo>
                  <a:lnTo>
                    <a:pt x="322" y="59"/>
                  </a:lnTo>
                  <a:lnTo>
                    <a:pt x="322" y="61"/>
                  </a:lnTo>
                  <a:lnTo>
                    <a:pt x="322" y="62"/>
                  </a:lnTo>
                  <a:lnTo>
                    <a:pt x="322" y="63"/>
                  </a:lnTo>
                  <a:lnTo>
                    <a:pt x="321" y="63"/>
                  </a:lnTo>
                  <a:lnTo>
                    <a:pt x="321" y="64"/>
                  </a:lnTo>
                  <a:lnTo>
                    <a:pt x="322" y="64"/>
                  </a:lnTo>
                  <a:lnTo>
                    <a:pt x="322" y="65"/>
                  </a:lnTo>
                  <a:lnTo>
                    <a:pt x="322" y="66"/>
                  </a:lnTo>
                  <a:lnTo>
                    <a:pt x="321" y="66"/>
                  </a:lnTo>
                  <a:lnTo>
                    <a:pt x="321" y="67"/>
                  </a:lnTo>
                  <a:lnTo>
                    <a:pt x="320" y="67"/>
                  </a:lnTo>
                  <a:lnTo>
                    <a:pt x="320" y="69"/>
                  </a:lnTo>
                  <a:lnTo>
                    <a:pt x="320" y="70"/>
                  </a:lnTo>
                  <a:lnTo>
                    <a:pt x="319" y="70"/>
                  </a:lnTo>
                  <a:lnTo>
                    <a:pt x="319" y="71"/>
                  </a:lnTo>
                  <a:lnTo>
                    <a:pt x="319" y="72"/>
                  </a:lnTo>
                  <a:lnTo>
                    <a:pt x="319" y="73"/>
                  </a:lnTo>
                  <a:lnTo>
                    <a:pt x="318" y="74"/>
                  </a:lnTo>
                  <a:lnTo>
                    <a:pt x="317" y="74"/>
                  </a:lnTo>
                  <a:lnTo>
                    <a:pt x="316" y="74"/>
                  </a:lnTo>
                  <a:lnTo>
                    <a:pt x="314" y="74"/>
                  </a:lnTo>
                  <a:lnTo>
                    <a:pt x="314" y="75"/>
                  </a:lnTo>
                  <a:lnTo>
                    <a:pt x="313" y="75"/>
                  </a:lnTo>
                  <a:lnTo>
                    <a:pt x="312" y="75"/>
                  </a:lnTo>
                  <a:lnTo>
                    <a:pt x="312" y="76"/>
                  </a:lnTo>
                  <a:lnTo>
                    <a:pt x="311" y="76"/>
                  </a:lnTo>
                  <a:lnTo>
                    <a:pt x="311" y="78"/>
                  </a:lnTo>
                  <a:lnTo>
                    <a:pt x="311" y="79"/>
                  </a:lnTo>
                  <a:lnTo>
                    <a:pt x="310" y="79"/>
                  </a:lnTo>
                  <a:lnTo>
                    <a:pt x="310" y="80"/>
                  </a:lnTo>
                  <a:lnTo>
                    <a:pt x="309" y="80"/>
                  </a:lnTo>
                  <a:lnTo>
                    <a:pt x="309" y="81"/>
                  </a:lnTo>
                  <a:lnTo>
                    <a:pt x="308" y="81"/>
                  </a:lnTo>
                  <a:lnTo>
                    <a:pt x="308" y="82"/>
                  </a:lnTo>
                  <a:lnTo>
                    <a:pt x="308" y="83"/>
                  </a:lnTo>
                  <a:lnTo>
                    <a:pt x="306" y="83"/>
                  </a:lnTo>
                  <a:lnTo>
                    <a:pt x="306" y="84"/>
                  </a:lnTo>
                  <a:lnTo>
                    <a:pt x="306" y="86"/>
                  </a:lnTo>
                  <a:lnTo>
                    <a:pt x="306" y="87"/>
                  </a:lnTo>
                  <a:lnTo>
                    <a:pt x="305" y="87"/>
                  </a:lnTo>
                  <a:lnTo>
                    <a:pt x="306" y="87"/>
                  </a:lnTo>
                  <a:lnTo>
                    <a:pt x="306" y="86"/>
                  </a:lnTo>
                  <a:lnTo>
                    <a:pt x="306" y="84"/>
                  </a:lnTo>
                  <a:lnTo>
                    <a:pt x="308" y="84"/>
                  </a:lnTo>
                  <a:lnTo>
                    <a:pt x="308" y="83"/>
                  </a:lnTo>
                  <a:lnTo>
                    <a:pt x="308" y="82"/>
                  </a:lnTo>
                  <a:lnTo>
                    <a:pt x="309" y="82"/>
                  </a:lnTo>
                  <a:lnTo>
                    <a:pt x="309" y="81"/>
                  </a:lnTo>
                  <a:lnTo>
                    <a:pt x="310" y="81"/>
                  </a:lnTo>
                  <a:lnTo>
                    <a:pt x="311" y="81"/>
                  </a:lnTo>
                  <a:lnTo>
                    <a:pt x="311" y="80"/>
                  </a:lnTo>
                  <a:lnTo>
                    <a:pt x="312" y="80"/>
                  </a:lnTo>
                  <a:lnTo>
                    <a:pt x="312" y="79"/>
                  </a:lnTo>
                  <a:lnTo>
                    <a:pt x="313" y="79"/>
                  </a:lnTo>
                  <a:lnTo>
                    <a:pt x="313" y="78"/>
                  </a:lnTo>
                  <a:lnTo>
                    <a:pt x="314" y="78"/>
                  </a:lnTo>
                  <a:lnTo>
                    <a:pt x="314" y="76"/>
                  </a:lnTo>
                  <a:lnTo>
                    <a:pt x="316" y="76"/>
                  </a:lnTo>
                  <a:lnTo>
                    <a:pt x="317" y="76"/>
                  </a:lnTo>
                  <a:lnTo>
                    <a:pt x="318" y="76"/>
                  </a:lnTo>
                  <a:lnTo>
                    <a:pt x="319" y="76"/>
                  </a:lnTo>
                  <a:lnTo>
                    <a:pt x="320" y="76"/>
                  </a:lnTo>
                  <a:lnTo>
                    <a:pt x="320" y="75"/>
                  </a:lnTo>
                  <a:lnTo>
                    <a:pt x="319" y="75"/>
                  </a:lnTo>
                  <a:lnTo>
                    <a:pt x="320" y="75"/>
                  </a:lnTo>
                  <a:lnTo>
                    <a:pt x="321" y="75"/>
                  </a:lnTo>
                  <a:lnTo>
                    <a:pt x="322" y="75"/>
                  </a:lnTo>
                  <a:lnTo>
                    <a:pt x="322" y="76"/>
                  </a:lnTo>
                  <a:lnTo>
                    <a:pt x="323" y="76"/>
                  </a:lnTo>
                  <a:lnTo>
                    <a:pt x="323" y="78"/>
                  </a:lnTo>
                  <a:lnTo>
                    <a:pt x="325" y="78"/>
                  </a:lnTo>
                  <a:lnTo>
                    <a:pt x="325" y="79"/>
                  </a:lnTo>
                  <a:lnTo>
                    <a:pt x="326" y="79"/>
                  </a:lnTo>
                  <a:lnTo>
                    <a:pt x="325" y="79"/>
                  </a:lnTo>
                  <a:lnTo>
                    <a:pt x="326" y="79"/>
                  </a:lnTo>
                  <a:lnTo>
                    <a:pt x="326" y="80"/>
                  </a:lnTo>
                  <a:lnTo>
                    <a:pt x="327" y="80"/>
                  </a:lnTo>
                  <a:lnTo>
                    <a:pt x="327" y="81"/>
                  </a:lnTo>
                  <a:lnTo>
                    <a:pt x="328" y="82"/>
                  </a:lnTo>
                  <a:lnTo>
                    <a:pt x="328" y="83"/>
                  </a:lnTo>
                  <a:lnTo>
                    <a:pt x="329" y="83"/>
                  </a:lnTo>
                  <a:lnTo>
                    <a:pt x="329" y="84"/>
                  </a:lnTo>
                  <a:lnTo>
                    <a:pt x="329" y="86"/>
                  </a:lnTo>
                  <a:lnTo>
                    <a:pt x="330" y="86"/>
                  </a:lnTo>
                  <a:lnTo>
                    <a:pt x="330" y="87"/>
                  </a:lnTo>
                  <a:lnTo>
                    <a:pt x="330" y="88"/>
                  </a:lnTo>
                  <a:lnTo>
                    <a:pt x="330" y="89"/>
                  </a:lnTo>
                  <a:lnTo>
                    <a:pt x="331" y="89"/>
                  </a:lnTo>
                  <a:lnTo>
                    <a:pt x="331" y="90"/>
                  </a:lnTo>
                  <a:lnTo>
                    <a:pt x="331" y="91"/>
                  </a:lnTo>
                  <a:lnTo>
                    <a:pt x="333" y="91"/>
                  </a:lnTo>
                  <a:lnTo>
                    <a:pt x="331" y="91"/>
                  </a:lnTo>
                  <a:lnTo>
                    <a:pt x="331" y="90"/>
                  </a:lnTo>
                  <a:lnTo>
                    <a:pt x="333" y="90"/>
                  </a:lnTo>
                  <a:lnTo>
                    <a:pt x="333" y="89"/>
                  </a:lnTo>
                  <a:lnTo>
                    <a:pt x="331" y="89"/>
                  </a:lnTo>
                  <a:lnTo>
                    <a:pt x="331" y="88"/>
                  </a:lnTo>
                  <a:lnTo>
                    <a:pt x="331" y="87"/>
                  </a:lnTo>
                  <a:lnTo>
                    <a:pt x="331" y="86"/>
                  </a:lnTo>
                  <a:lnTo>
                    <a:pt x="331" y="84"/>
                  </a:lnTo>
                  <a:lnTo>
                    <a:pt x="330" y="84"/>
                  </a:lnTo>
                  <a:lnTo>
                    <a:pt x="330" y="83"/>
                  </a:lnTo>
                  <a:lnTo>
                    <a:pt x="330" y="82"/>
                  </a:lnTo>
                  <a:lnTo>
                    <a:pt x="330" y="81"/>
                  </a:lnTo>
                  <a:lnTo>
                    <a:pt x="330" y="80"/>
                  </a:lnTo>
                  <a:lnTo>
                    <a:pt x="329" y="80"/>
                  </a:lnTo>
                  <a:lnTo>
                    <a:pt x="329" y="79"/>
                  </a:lnTo>
                  <a:lnTo>
                    <a:pt x="330" y="78"/>
                  </a:lnTo>
                  <a:lnTo>
                    <a:pt x="329" y="78"/>
                  </a:lnTo>
                  <a:lnTo>
                    <a:pt x="328" y="78"/>
                  </a:lnTo>
                  <a:lnTo>
                    <a:pt x="328" y="76"/>
                  </a:lnTo>
                  <a:lnTo>
                    <a:pt x="327" y="76"/>
                  </a:lnTo>
                  <a:lnTo>
                    <a:pt x="327" y="75"/>
                  </a:lnTo>
                  <a:lnTo>
                    <a:pt x="326" y="75"/>
                  </a:lnTo>
                  <a:lnTo>
                    <a:pt x="326" y="74"/>
                  </a:lnTo>
                  <a:lnTo>
                    <a:pt x="325" y="74"/>
                  </a:lnTo>
                  <a:lnTo>
                    <a:pt x="326" y="74"/>
                  </a:lnTo>
                  <a:lnTo>
                    <a:pt x="325" y="74"/>
                  </a:lnTo>
                  <a:lnTo>
                    <a:pt x="325" y="73"/>
                  </a:lnTo>
                  <a:lnTo>
                    <a:pt x="325" y="72"/>
                  </a:lnTo>
                  <a:lnTo>
                    <a:pt x="323" y="72"/>
                  </a:lnTo>
                  <a:lnTo>
                    <a:pt x="323" y="71"/>
                  </a:lnTo>
                  <a:lnTo>
                    <a:pt x="323" y="70"/>
                  </a:lnTo>
                  <a:lnTo>
                    <a:pt x="325" y="70"/>
                  </a:lnTo>
                  <a:lnTo>
                    <a:pt x="325" y="69"/>
                  </a:lnTo>
                  <a:lnTo>
                    <a:pt x="326" y="69"/>
                  </a:lnTo>
                  <a:lnTo>
                    <a:pt x="326" y="67"/>
                  </a:lnTo>
                  <a:lnTo>
                    <a:pt x="327" y="67"/>
                  </a:lnTo>
                  <a:lnTo>
                    <a:pt x="327" y="66"/>
                  </a:lnTo>
                  <a:lnTo>
                    <a:pt x="327" y="65"/>
                  </a:lnTo>
                  <a:lnTo>
                    <a:pt x="327" y="64"/>
                  </a:lnTo>
                  <a:lnTo>
                    <a:pt x="327" y="63"/>
                  </a:lnTo>
                  <a:lnTo>
                    <a:pt x="327" y="62"/>
                  </a:lnTo>
                  <a:lnTo>
                    <a:pt x="327" y="61"/>
                  </a:lnTo>
                  <a:lnTo>
                    <a:pt x="328" y="61"/>
                  </a:lnTo>
                  <a:lnTo>
                    <a:pt x="329" y="59"/>
                  </a:lnTo>
                  <a:lnTo>
                    <a:pt x="330" y="59"/>
                  </a:lnTo>
                  <a:lnTo>
                    <a:pt x="331" y="59"/>
                  </a:lnTo>
                  <a:lnTo>
                    <a:pt x="333" y="59"/>
                  </a:lnTo>
                  <a:lnTo>
                    <a:pt x="333" y="61"/>
                  </a:lnTo>
                  <a:lnTo>
                    <a:pt x="334" y="61"/>
                  </a:lnTo>
                  <a:lnTo>
                    <a:pt x="334" y="62"/>
                  </a:lnTo>
                  <a:lnTo>
                    <a:pt x="335" y="62"/>
                  </a:lnTo>
                  <a:lnTo>
                    <a:pt x="335" y="63"/>
                  </a:lnTo>
                  <a:lnTo>
                    <a:pt x="336" y="63"/>
                  </a:lnTo>
                  <a:lnTo>
                    <a:pt x="337" y="64"/>
                  </a:lnTo>
                  <a:lnTo>
                    <a:pt x="338" y="64"/>
                  </a:lnTo>
                  <a:lnTo>
                    <a:pt x="338" y="65"/>
                  </a:lnTo>
                  <a:lnTo>
                    <a:pt x="339" y="65"/>
                  </a:lnTo>
                  <a:lnTo>
                    <a:pt x="339" y="64"/>
                  </a:lnTo>
                  <a:lnTo>
                    <a:pt x="340" y="64"/>
                  </a:lnTo>
                  <a:lnTo>
                    <a:pt x="342" y="64"/>
                  </a:lnTo>
                  <a:lnTo>
                    <a:pt x="342" y="65"/>
                  </a:lnTo>
                  <a:lnTo>
                    <a:pt x="343" y="65"/>
                  </a:lnTo>
                  <a:lnTo>
                    <a:pt x="343" y="66"/>
                  </a:lnTo>
                  <a:lnTo>
                    <a:pt x="343" y="67"/>
                  </a:lnTo>
                  <a:lnTo>
                    <a:pt x="344" y="67"/>
                  </a:lnTo>
                  <a:lnTo>
                    <a:pt x="345" y="67"/>
                  </a:lnTo>
                  <a:lnTo>
                    <a:pt x="345" y="69"/>
                  </a:lnTo>
                  <a:lnTo>
                    <a:pt x="346" y="69"/>
                  </a:lnTo>
                  <a:lnTo>
                    <a:pt x="347" y="69"/>
                  </a:lnTo>
                  <a:lnTo>
                    <a:pt x="348" y="69"/>
                  </a:lnTo>
                  <a:lnTo>
                    <a:pt x="350" y="69"/>
                  </a:lnTo>
                  <a:lnTo>
                    <a:pt x="350" y="70"/>
                  </a:lnTo>
                  <a:lnTo>
                    <a:pt x="351" y="70"/>
                  </a:lnTo>
                  <a:lnTo>
                    <a:pt x="352" y="70"/>
                  </a:lnTo>
                  <a:lnTo>
                    <a:pt x="352" y="71"/>
                  </a:lnTo>
                  <a:lnTo>
                    <a:pt x="353" y="71"/>
                  </a:lnTo>
                  <a:lnTo>
                    <a:pt x="354" y="71"/>
                  </a:lnTo>
                  <a:lnTo>
                    <a:pt x="355" y="71"/>
                  </a:lnTo>
                  <a:lnTo>
                    <a:pt x="356" y="71"/>
                  </a:lnTo>
                  <a:lnTo>
                    <a:pt x="357" y="71"/>
                  </a:lnTo>
                  <a:lnTo>
                    <a:pt x="359" y="71"/>
                  </a:lnTo>
                  <a:lnTo>
                    <a:pt x="359" y="70"/>
                  </a:lnTo>
                  <a:lnTo>
                    <a:pt x="357" y="70"/>
                  </a:lnTo>
                  <a:lnTo>
                    <a:pt x="356" y="69"/>
                  </a:lnTo>
                  <a:lnTo>
                    <a:pt x="355" y="69"/>
                  </a:lnTo>
                  <a:lnTo>
                    <a:pt x="354" y="69"/>
                  </a:lnTo>
                  <a:lnTo>
                    <a:pt x="354" y="67"/>
                  </a:lnTo>
                  <a:lnTo>
                    <a:pt x="353" y="67"/>
                  </a:lnTo>
                  <a:lnTo>
                    <a:pt x="353" y="66"/>
                  </a:lnTo>
                  <a:lnTo>
                    <a:pt x="353" y="65"/>
                  </a:lnTo>
                  <a:lnTo>
                    <a:pt x="353" y="64"/>
                  </a:lnTo>
                  <a:lnTo>
                    <a:pt x="354" y="64"/>
                  </a:lnTo>
                  <a:lnTo>
                    <a:pt x="354" y="63"/>
                  </a:lnTo>
                  <a:lnTo>
                    <a:pt x="355" y="63"/>
                  </a:lnTo>
                  <a:lnTo>
                    <a:pt x="354" y="63"/>
                  </a:lnTo>
                  <a:lnTo>
                    <a:pt x="353" y="63"/>
                  </a:lnTo>
                  <a:lnTo>
                    <a:pt x="353" y="64"/>
                  </a:lnTo>
                  <a:lnTo>
                    <a:pt x="352" y="64"/>
                  </a:lnTo>
                  <a:lnTo>
                    <a:pt x="351" y="64"/>
                  </a:lnTo>
                  <a:lnTo>
                    <a:pt x="351" y="65"/>
                  </a:lnTo>
                  <a:lnTo>
                    <a:pt x="350" y="65"/>
                  </a:lnTo>
                  <a:lnTo>
                    <a:pt x="348" y="65"/>
                  </a:lnTo>
                  <a:lnTo>
                    <a:pt x="348" y="64"/>
                  </a:lnTo>
                  <a:lnTo>
                    <a:pt x="347" y="64"/>
                  </a:lnTo>
                  <a:lnTo>
                    <a:pt x="347" y="63"/>
                  </a:lnTo>
                  <a:lnTo>
                    <a:pt x="346" y="63"/>
                  </a:lnTo>
                  <a:lnTo>
                    <a:pt x="346" y="62"/>
                  </a:lnTo>
                  <a:lnTo>
                    <a:pt x="345" y="62"/>
                  </a:lnTo>
                  <a:lnTo>
                    <a:pt x="345" y="61"/>
                  </a:lnTo>
                  <a:lnTo>
                    <a:pt x="345" y="59"/>
                  </a:lnTo>
                  <a:lnTo>
                    <a:pt x="345" y="58"/>
                  </a:lnTo>
                  <a:lnTo>
                    <a:pt x="344" y="58"/>
                  </a:lnTo>
                  <a:lnTo>
                    <a:pt x="344" y="57"/>
                  </a:lnTo>
                  <a:lnTo>
                    <a:pt x="343" y="56"/>
                  </a:lnTo>
                  <a:lnTo>
                    <a:pt x="342" y="57"/>
                  </a:lnTo>
                  <a:lnTo>
                    <a:pt x="340" y="57"/>
                  </a:lnTo>
                  <a:lnTo>
                    <a:pt x="340" y="56"/>
                  </a:lnTo>
                  <a:lnTo>
                    <a:pt x="339" y="56"/>
                  </a:lnTo>
                  <a:lnTo>
                    <a:pt x="339" y="57"/>
                  </a:lnTo>
                  <a:lnTo>
                    <a:pt x="339" y="56"/>
                  </a:lnTo>
                  <a:lnTo>
                    <a:pt x="338" y="56"/>
                  </a:lnTo>
                  <a:lnTo>
                    <a:pt x="338" y="55"/>
                  </a:lnTo>
                  <a:lnTo>
                    <a:pt x="337" y="55"/>
                  </a:lnTo>
                  <a:lnTo>
                    <a:pt x="336" y="54"/>
                  </a:lnTo>
                  <a:lnTo>
                    <a:pt x="335" y="53"/>
                  </a:lnTo>
                  <a:lnTo>
                    <a:pt x="335" y="52"/>
                  </a:lnTo>
                  <a:lnTo>
                    <a:pt x="335" y="50"/>
                  </a:lnTo>
                  <a:lnTo>
                    <a:pt x="335" y="49"/>
                  </a:lnTo>
                  <a:lnTo>
                    <a:pt x="335" y="48"/>
                  </a:lnTo>
                  <a:lnTo>
                    <a:pt x="335" y="47"/>
                  </a:lnTo>
                  <a:lnTo>
                    <a:pt x="334" y="47"/>
                  </a:lnTo>
                  <a:lnTo>
                    <a:pt x="333" y="47"/>
                  </a:lnTo>
                  <a:lnTo>
                    <a:pt x="331" y="47"/>
                  </a:lnTo>
                  <a:lnTo>
                    <a:pt x="331" y="46"/>
                  </a:lnTo>
                  <a:lnTo>
                    <a:pt x="331" y="45"/>
                  </a:lnTo>
                  <a:lnTo>
                    <a:pt x="333" y="45"/>
                  </a:lnTo>
                  <a:lnTo>
                    <a:pt x="333" y="44"/>
                  </a:lnTo>
                  <a:lnTo>
                    <a:pt x="333" y="42"/>
                  </a:lnTo>
                  <a:lnTo>
                    <a:pt x="334" y="41"/>
                  </a:lnTo>
                  <a:lnTo>
                    <a:pt x="334" y="40"/>
                  </a:lnTo>
                  <a:lnTo>
                    <a:pt x="335" y="39"/>
                  </a:lnTo>
                  <a:lnTo>
                    <a:pt x="335" y="38"/>
                  </a:lnTo>
                  <a:lnTo>
                    <a:pt x="336" y="38"/>
                  </a:lnTo>
                  <a:lnTo>
                    <a:pt x="336" y="37"/>
                  </a:lnTo>
                  <a:lnTo>
                    <a:pt x="337" y="36"/>
                  </a:lnTo>
                  <a:lnTo>
                    <a:pt x="337" y="35"/>
                  </a:lnTo>
                  <a:lnTo>
                    <a:pt x="338" y="35"/>
                  </a:lnTo>
                  <a:lnTo>
                    <a:pt x="338" y="33"/>
                  </a:lnTo>
                  <a:lnTo>
                    <a:pt x="338" y="32"/>
                  </a:lnTo>
                  <a:lnTo>
                    <a:pt x="339" y="32"/>
                  </a:lnTo>
                  <a:lnTo>
                    <a:pt x="340" y="32"/>
                  </a:lnTo>
                  <a:lnTo>
                    <a:pt x="342" y="32"/>
                  </a:lnTo>
                  <a:lnTo>
                    <a:pt x="342" y="33"/>
                  </a:lnTo>
                  <a:lnTo>
                    <a:pt x="343" y="33"/>
                  </a:lnTo>
                  <a:lnTo>
                    <a:pt x="344" y="33"/>
                  </a:lnTo>
                  <a:lnTo>
                    <a:pt x="344" y="35"/>
                  </a:lnTo>
                  <a:lnTo>
                    <a:pt x="345" y="35"/>
                  </a:lnTo>
                  <a:lnTo>
                    <a:pt x="346" y="35"/>
                  </a:lnTo>
                  <a:lnTo>
                    <a:pt x="347" y="35"/>
                  </a:lnTo>
                  <a:lnTo>
                    <a:pt x="348" y="35"/>
                  </a:lnTo>
                  <a:lnTo>
                    <a:pt x="350" y="36"/>
                  </a:lnTo>
                  <a:lnTo>
                    <a:pt x="351" y="36"/>
                  </a:lnTo>
                  <a:lnTo>
                    <a:pt x="352" y="36"/>
                  </a:lnTo>
                  <a:lnTo>
                    <a:pt x="353" y="36"/>
                  </a:lnTo>
                  <a:lnTo>
                    <a:pt x="354" y="36"/>
                  </a:lnTo>
                  <a:lnTo>
                    <a:pt x="355" y="36"/>
                  </a:lnTo>
                  <a:lnTo>
                    <a:pt x="356" y="36"/>
                  </a:lnTo>
                  <a:lnTo>
                    <a:pt x="357" y="36"/>
                  </a:lnTo>
                  <a:lnTo>
                    <a:pt x="357" y="37"/>
                  </a:lnTo>
                  <a:lnTo>
                    <a:pt x="359" y="37"/>
                  </a:lnTo>
                  <a:lnTo>
                    <a:pt x="360" y="37"/>
                  </a:lnTo>
                  <a:lnTo>
                    <a:pt x="361" y="37"/>
                  </a:lnTo>
                  <a:lnTo>
                    <a:pt x="362" y="37"/>
                  </a:lnTo>
                  <a:lnTo>
                    <a:pt x="363" y="37"/>
                  </a:lnTo>
                  <a:lnTo>
                    <a:pt x="364" y="37"/>
                  </a:lnTo>
                  <a:lnTo>
                    <a:pt x="365" y="37"/>
                  </a:lnTo>
                  <a:lnTo>
                    <a:pt x="367" y="37"/>
                  </a:lnTo>
                  <a:lnTo>
                    <a:pt x="368" y="37"/>
                  </a:lnTo>
                  <a:lnTo>
                    <a:pt x="369" y="37"/>
                  </a:lnTo>
                  <a:lnTo>
                    <a:pt x="369" y="36"/>
                  </a:lnTo>
                  <a:lnTo>
                    <a:pt x="370" y="36"/>
                  </a:lnTo>
                  <a:lnTo>
                    <a:pt x="370" y="35"/>
                  </a:lnTo>
                  <a:lnTo>
                    <a:pt x="371" y="35"/>
                  </a:lnTo>
                  <a:lnTo>
                    <a:pt x="371" y="33"/>
                  </a:lnTo>
                  <a:lnTo>
                    <a:pt x="371" y="32"/>
                  </a:lnTo>
                  <a:lnTo>
                    <a:pt x="371" y="31"/>
                  </a:lnTo>
                  <a:lnTo>
                    <a:pt x="372" y="31"/>
                  </a:lnTo>
                  <a:lnTo>
                    <a:pt x="372" y="30"/>
                  </a:lnTo>
                  <a:lnTo>
                    <a:pt x="372" y="29"/>
                  </a:lnTo>
                  <a:lnTo>
                    <a:pt x="372" y="28"/>
                  </a:lnTo>
                  <a:lnTo>
                    <a:pt x="373" y="28"/>
                  </a:lnTo>
                  <a:lnTo>
                    <a:pt x="373" y="27"/>
                  </a:lnTo>
                  <a:lnTo>
                    <a:pt x="373" y="25"/>
                  </a:lnTo>
                  <a:lnTo>
                    <a:pt x="373" y="24"/>
                  </a:lnTo>
                  <a:lnTo>
                    <a:pt x="374" y="24"/>
                  </a:lnTo>
                  <a:lnTo>
                    <a:pt x="374" y="23"/>
                  </a:lnTo>
                  <a:lnTo>
                    <a:pt x="374" y="22"/>
                  </a:lnTo>
                  <a:lnTo>
                    <a:pt x="374" y="21"/>
                  </a:lnTo>
                  <a:lnTo>
                    <a:pt x="374" y="20"/>
                  </a:lnTo>
                  <a:lnTo>
                    <a:pt x="376" y="20"/>
                  </a:lnTo>
                  <a:lnTo>
                    <a:pt x="376" y="19"/>
                  </a:lnTo>
                  <a:lnTo>
                    <a:pt x="376" y="17"/>
                  </a:lnTo>
                  <a:lnTo>
                    <a:pt x="377" y="17"/>
                  </a:lnTo>
                  <a:lnTo>
                    <a:pt x="378" y="16"/>
                  </a:lnTo>
                  <a:lnTo>
                    <a:pt x="379" y="16"/>
                  </a:lnTo>
                  <a:lnTo>
                    <a:pt x="380" y="16"/>
                  </a:lnTo>
                  <a:lnTo>
                    <a:pt x="381" y="16"/>
                  </a:lnTo>
                  <a:lnTo>
                    <a:pt x="382" y="16"/>
                  </a:lnTo>
                  <a:lnTo>
                    <a:pt x="382" y="17"/>
                  </a:lnTo>
                  <a:lnTo>
                    <a:pt x="384" y="17"/>
                  </a:lnTo>
                  <a:lnTo>
                    <a:pt x="384" y="19"/>
                  </a:lnTo>
                  <a:lnTo>
                    <a:pt x="385" y="19"/>
                  </a:lnTo>
                  <a:lnTo>
                    <a:pt x="385" y="20"/>
                  </a:lnTo>
                  <a:lnTo>
                    <a:pt x="386" y="20"/>
                  </a:lnTo>
                  <a:lnTo>
                    <a:pt x="386" y="21"/>
                  </a:lnTo>
                  <a:lnTo>
                    <a:pt x="387" y="21"/>
                  </a:lnTo>
                  <a:lnTo>
                    <a:pt x="388" y="21"/>
                  </a:lnTo>
                  <a:lnTo>
                    <a:pt x="388" y="22"/>
                  </a:lnTo>
                  <a:lnTo>
                    <a:pt x="389" y="22"/>
                  </a:lnTo>
                  <a:lnTo>
                    <a:pt x="389" y="23"/>
                  </a:lnTo>
                  <a:lnTo>
                    <a:pt x="390" y="23"/>
                  </a:lnTo>
                  <a:lnTo>
                    <a:pt x="392" y="23"/>
                  </a:lnTo>
                  <a:lnTo>
                    <a:pt x="393" y="23"/>
                  </a:lnTo>
                  <a:lnTo>
                    <a:pt x="394" y="23"/>
                  </a:lnTo>
                  <a:lnTo>
                    <a:pt x="394" y="22"/>
                  </a:lnTo>
                  <a:lnTo>
                    <a:pt x="395" y="22"/>
                  </a:lnTo>
                  <a:lnTo>
                    <a:pt x="396" y="22"/>
                  </a:lnTo>
                  <a:lnTo>
                    <a:pt x="397" y="21"/>
                  </a:lnTo>
                  <a:lnTo>
                    <a:pt x="397" y="20"/>
                  </a:lnTo>
                  <a:lnTo>
                    <a:pt x="398" y="20"/>
                  </a:lnTo>
                  <a:lnTo>
                    <a:pt x="399" y="20"/>
                  </a:lnTo>
                  <a:lnTo>
                    <a:pt x="399" y="21"/>
                  </a:lnTo>
                  <a:lnTo>
                    <a:pt x="399" y="22"/>
                  </a:lnTo>
                  <a:lnTo>
                    <a:pt x="399" y="23"/>
                  </a:lnTo>
                  <a:lnTo>
                    <a:pt x="399" y="24"/>
                  </a:lnTo>
                  <a:lnTo>
                    <a:pt x="399" y="25"/>
                  </a:lnTo>
                  <a:lnTo>
                    <a:pt x="401" y="27"/>
                  </a:lnTo>
                  <a:lnTo>
                    <a:pt x="401" y="28"/>
                  </a:lnTo>
                  <a:lnTo>
                    <a:pt x="401" y="29"/>
                  </a:lnTo>
                  <a:lnTo>
                    <a:pt x="401" y="30"/>
                  </a:lnTo>
                  <a:lnTo>
                    <a:pt x="402" y="30"/>
                  </a:lnTo>
                  <a:lnTo>
                    <a:pt x="402" y="31"/>
                  </a:lnTo>
                  <a:lnTo>
                    <a:pt x="402" y="32"/>
                  </a:lnTo>
                  <a:lnTo>
                    <a:pt x="403" y="32"/>
                  </a:lnTo>
                  <a:lnTo>
                    <a:pt x="403" y="33"/>
                  </a:lnTo>
                  <a:lnTo>
                    <a:pt x="403" y="35"/>
                  </a:lnTo>
                  <a:lnTo>
                    <a:pt x="403" y="36"/>
                  </a:lnTo>
                  <a:lnTo>
                    <a:pt x="404" y="36"/>
                  </a:lnTo>
                  <a:lnTo>
                    <a:pt x="404" y="37"/>
                  </a:lnTo>
                  <a:lnTo>
                    <a:pt x="404" y="38"/>
                  </a:lnTo>
                  <a:lnTo>
                    <a:pt x="405" y="38"/>
                  </a:lnTo>
                  <a:lnTo>
                    <a:pt x="405" y="39"/>
                  </a:lnTo>
                  <a:lnTo>
                    <a:pt x="405" y="40"/>
                  </a:lnTo>
                  <a:lnTo>
                    <a:pt x="406" y="41"/>
                  </a:lnTo>
                  <a:lnTo>
                    <a:pt x="406" y="42"/>
                  </a:lnTo>
                  <a:lnTo>
                    <a:pt x="407" y="44"/>
                  </a:lnTo>
                  <a:lnTo>
                    <a:pt x="407" y="45"/>
                  </a:lnTo>
                  <a:lnTo>
                    <a:pt x="409" y="45"/>
                  </a:lnTo>
                  <a:lnTo>
                    <a:pt x="409" y="46"/>
                  </a:lnTo>
                  <a:lnTo>
                    <a:pt x="410" y="46"/>
                  </a:lnTo>
                  <a:lnTo>
                    <a:pt x="411" y="46"/>
                  </a:lnTo>
                  <a:lnTo>
                    <a:pt x="411" y="47"/>
                  </a:lnTo>
                  <a:lnTo>
                    <a:pt x="412" y="47"/>
                  </a:lnTo>
                  <a:lnTo>
                    <a:pt x="412" y="48"/>
                  </a:lnTo>
                  <a:lnTo>
                    <a:pt x="413" y="48"/>
                  </a:lnTo>
                  <a:lnTo>
                    <a:pt x="414" y="48"/>
                  </a:lnTo>
                  <a:lnTo>
                    <a:pt x="415" y="48"/>
                  </a:lnTo>
                  <a:lnTo>
                    <a:pt x="416" y="48"/>
                  </a:lnTo>
                  <a:lnTo>
                    <a:pt x="418" y="48"/>
                  </a:lnTo>
                  <a:lnTo>
                    <a:pt x="419" y="48"/>
                  </a:lnTo>
                  <a:lnTo>
                    <a:pt x="420" y="48"/>
                  </a:lnTo>
                  <a:lnTo>
                    <a:pt x="421" y="48"/>
                  </a:lnTo>
                  <a:lnTo>
                    <a:pt x="422" y="48"/>
                  </a:lnTo>
                  <a:lnTo>
                    <a:pt x="423" y="48"/>
                  </a:lnTo>
                  <a:lnTo>
                    <a:pt x="424" y="48"/>
                  </a:lnTo>
                  <a:lnTo>
                    <a:pt x="426" y="47"/>
                  </a:lnTo>
                  <a:lnTo>
                    <a:pt x="427" y="47"/>
                  </a:lnTo>
                  <a:lnTo>
                    <a:pt x="428" y="47"/>
                  </a:lnTo>
                  <a:lnTo>
                    <a:pt x="429" y="47"/>
                  </a:lnTo>
                  <a:lnTo>
                    <a:pt x="430" y="47"/>
                  </a:lnTo>
                  <a:lnTo>
                    <a:pt x="430" y="46"/>
                  </a:lnTo>
                  <a:lnTo>
                    <a:pt x="430" y="47"/>
                  </a:lnTo>
                  <a:lnTo>
                    <a:pt x="430" y="46"/>
                  </a:lnTo>
                  <a:lnTo>
                    <a:pt x="431" y="46"/>
                  </a:lnTo>
                  <a:lnTo>
                    <a:pt x="432" y="46"/>
                  </a:lnTo>
                  <a:lnTo>
                    <a:pt x="433" y="46"/>
                  </a:lnTo>
                  <a:lnTo>
                    <a:pt x="435" y="46"/>
                  </a:lnTo>
                  <a:lnTo>
                    <a:pt x="436" y="46"/>
                  </a:lnTo>
                  <a:lnTo>
                    <a:pt x="436" y="47"/>
                  </a:lnTo>
                  <a:lnTo>
                    <a:pt x="437" y="48"/>
                  </a:lnTo>
                  <a:lnTo>
                    <a:pt x="437" y="49"/>
                  </a:lnTo>
                  <a:lnTo>
                    <a:pt x="438" y="49"/>
                  </a:lnTo>
                  <a:lnTo>
                    <a:pt x="439" y="49"/>
                  </a:lnTo>
                  <a:lnTo>
                    <a:pt x="439" y="50"/>
                  </a:lnTo>
                  <a:lnTo>
                    <a:pt x="440" y="50"/>
                  </a:lnTo>
                  <a:lnTo>
                    <a:pt x="441" y="50"/>
                  </a:lnTo>
                  <a:lnTo>
                    <a:pt x="441" y="52"/>
                  </a:lnTo>
                  <a:lnTo>
                    <a:pt x="441" y="50"/>
                  </a:lnTo>
                  <a:lnTo>
                    <a:pt x="441" y="52"/>
                  </a:lnTo>
                  <a:lnTo>
                    <a:pt x="443" y="52"/>
                  </a:lnTo>
                  <a:lnTo>
                    <a:pt x="444" y="52"/>
                  </a:lnTo>
                  <a:lnTo>
                    <a:pt x="445" y="52"/>
                  </a:lnTo>
                  <a:lnTo>
                    <a:pt x="445" y="53"/>
                  </a:lnTo>
                  <a:lnTo>
                    <a:pt x="445" y="52"/>
                  </a:lnTo>
                  <a:lnTo>
                    <a:pt x="446" y="52"/>
                  </a:lnTo>
                  <a:lnTo>
                    <a:pt x="447" y="52"/>
                  </a:lnTo>
                  <a:lnTo>
                    <a:pt x="447" y="53"/>
                  </a:lnTo>
                  <a:lnTo>
                    <a:pt x="447" y="52"/>
                  </a:lnTo>
                  <a:lnTo>
                    <a:pt x="448" y="52"/>
                  </a:lnTo>
                  <a:lnTo>
                    <a:pt x="448" y="53"/>
                  </a:lnTo>
                  <a:lnTo>
                    <a:pt x="448" y="52"/>
                  </a:lnTo>
                  <a:lnTo>
                    <a:pt x="449" y="52"/>
                  </a:lnTo>
                  <a:lnTo>
                    <a:pt x="450" y="52"/>
                  </a:lnTo>
                  <a:lnTo>
                    <a:pt x="452" y="52"/>
                  </a:lnTo>
                  <a:lnTo>
                    <a:pt x="453" y="52"/>
                  </a:lnTo>
                  <a:lnTo>
                    <a:pt x="453" y="53"/>
                  </a:lnTo>
                  <a:lnTo>
                    <a:pt x="454" y="53"/>
                  </a:lnTo>
                  <a:lnTo>
                    <a:pt x="455" y="53"/>
                  </a:lnTo>
                  <a:lnTo>
                    <a:pt x="455" y="54"/>
                  </a:lnTo>
                  <a:lnTo>
                    <a:pt x="456" y="54"/>
                  </a:lnTo>
                  <a:lnTo>
                    <a:pt x="456" y="55"/>
                  </a:lnTo>
                  <a:lnTo>
                    <a:pt x="456" y="56"/>
                  </a:lnTo>
                  <a:lnTo>
                    <a:pt x="455" y="56"/>
                  </a:lnTo>
                  <a:lnTo>
                    <a:pt x="455" y="57"/>
                  </a:lnTo>
                  <a:lnTo>
                    <a:pt x="455" y="58"/>
                  </a:lnTo>
                  <a:lnTo>
                    <a:pt x="454" y="58"/>
                  </a:lnTo>
                  <a:lnTo>
                    <a:pt x="454" y="59"/>
                  </a:lnTo>
                  <a:lnTo>
                    <a:pt x="453" y="61"/>
                  </a:lnTo>
                  <a:lnTo>
                    <a:pt x="453" y="62"/>
                  </a:lnTo>
                  <a:lnTo>
                    <a:pt x="453" y="63"/>
                  </a:lnTo>
                  <a:lnTo>
                    <a:pt x="453" y="64"/>
                  </a:lnTo>
                  <a:lnTo>
                    <a:pt x="452" y="64"/>
                  </a:lnTo>
                  <a:lnTo>
                    <a:pt x="452" y="65"/>
                  </a:lnTo>
                  <a:lnTo>
                    <a:pt x="452" y="66"/>
                  </a:lnTo>
                  <a:lnTo>
                    <a:pt x="450" y="66"/>
                  </a:lnTo>
                  <a:lnTo>
                    <a:pt x="450" y="67"/>
                  </a:lnTo>
                  <a:lnTo>
                    <a:pt x="450" y="69"/>
                  </a:lnTo>
                  <a:lnTo>
                    <a:pt x="450" y="70"/>
                  </a:lnTo>
                  <a:lnTo>
                    <a:pt x="449" y="70"/>
                  </a:lnTo>
                  <a:lnTo>
                    <a:pt x="450" y="70"/>
                  </a:lnTo>
                  <a:lnTo>
                    <a:pt x="450" y="71"/>
                  </a:lnTo>
                  <a:lnTo>
                    <a:pt x="449" y="71"/>
                  </a:lnTo>
                  <a:lnTo>
                    <a:pt x="449" y="72"/>
                  </a:lnTo>
                  <a:lnTo>
                    <a:pt x="450" y="72"/>
                  </a:lnTo>
                  <a:lnTo>
                    <a:pt x="449" y="72"/>
                  </a:lnTo>
                  <a:lnTo>
                    <a:pt x="449" y="73"/>
                  </a:lnTo>
                  <a:lnTo>
                    <a:pt x="448" y="74"/>
                  </a:lnTo>
                  <a:lnTo>
                    <a:pt x="448" y="75"/>
                  </a:lnTo>
                  <a:lnTo>
                    <a:pt x="448" y="76"/>
                  </a:lnTo>
                  <a:lnTo>
                    <a:pt x="448" y="78"/>
                  </a:lnTo>
                  <a:lnTo>
                    <a:pt x="448" y="79"/>
                  </a:lnTo>
                  <a:lnTo>
                    <a:pt x="448" y="80"/>
                  </a:lnTo>
                  <a:lnTo>
                    <a:pt x="448" y="81"/>
                  </a:lnTo>
                  <a:lnTo>
                    <a:pt x="447" y="81"/>
                  </a:lnTo>
                  <a:lnTo>
                    <a:pt x="446" y="81"/>
                  </a:lnTo>
                  <a:lnTo>
                    <a:pt x="446" y="82"/>
                  </a:lnTo>
                  <a:lnTo>
                    <a:pt x="445" y="82"/>
                  </a:lnTo>
                  <a:lnTo>
                    <a:pt x="444" y="82"/>
                  </a:lnTo>
                  <a:lnTo>
                    <a:pt x="445" y="82"/>
                  </a:lnTo>
                  <a:lnTo>
                    <a:pt x="444" y="82"/>
                  </a:lnTo>
                  <a:lnTo>
                    <a:pt x="443" y="82"/>
                  </a:lnTo>
                  <a:lnTo>
                    <a:pt x="441" y="82"/>
                  </a:lnTo>
                  <a:lnTo>
                    <a:pt x="440" y="82"/>
                  </a:lnTo>
                  <a:lnTo>
                    <a:pt x="440" y="81"/>
                  </a:lnTo>
                  <a:lnTo>
                    <a:pt x="439" y="81"/>
                  </a:lnTo>
                  <a:lnTo>
                    <a:pt x="439" y="80"/>
                  </a:lnTo>
                  <a:lnTo>
                    <a:pt x="438" y="80"/>
                  </a:lnTo>
                  <a:lnTo>
                    <a:pt x="438" y="81"/>
                  </a:lnTo>
                  <a:lnTo>
                    <a:pt x="438" y="82"/>
                  </a:lnTo>
                  <a:lnTo>
                    <a:pt x="437" y="82"/>
                  </a:lnTo>
                  <a:lnTo>
                    <a:pt x="437" y="83"/>
                  </a:lnTo>
                  <a:lnTo>
                    <a:pt x="436" y="83"/>
                  </a:lnTo>
                  <a:lnTo>
                    <a:pt x="435" y="83"/>
                  </a:lnTo>
                  <a:lnTo>
                    <a:pt x="435" y="82"/>
                  </a:lnTo>
                  <a:lnTo>
                    <a:pt x="433" y="82"/>
                  </a:lnTo>
                  <a:lnTo>
                    <a:pt x="433" y="81"/>
                  </a:lnTo>
                  <a:lnTo>
                    <a:pt x="433" y="80"/>
                  </a:lnTo>
                  <a:lnTo>
                    <a:pt x="432" y="80"/>
                  </a:lnTo>
                  <a:lnTo>
                    <a:pt x="431" y="81"/>
                  </a:lnTo>
                  <a:lnTo>
                    <a:pt x="430" y="81"/>
                  </a:lnTo>
                  <a:lnTo>
                    <a:pt x="429" y="81"/>
                  </a:lnTo>
                  <a:lnTo>
                    <a:pt x="429" y="80"/>
                  </a:lnTo>
                  <a:lnTo>
                    <a:pt x="428" y="80"/>
                  </a:lnTo>
                  <a:lnTo>
                    <a:pt x="427" y="80"/>
                  </a:lnTo>
                  <a:lnTo>
                    <a:pt x="427" y="81"/>
                  </a:lnTo>
                  <a:lnTo>
                    <a:pt x="426" y="81"/>
                  </a:lnTo>
                  <a:lnTo>
                    <a:pt x="424" y="81"/>
                  </a:lnTo>
                  <a:lnTo>
                    <a:pt x="424" y="82"/>
                  </a:lnTo>
                  <a:lnTo>
                    <a:pt x="424" y="81"/>
                  </a:lnTo>
                  <a:lnTo>
                    <a:pt x="423" y="81"/>
                  </a:lnTo>
                  <a:lnTo>
                    <a:pt x="423" y="82"/>
                  </a:lnTo>
                  <a:lnTo>
                    <a:pt x="423" y="83"/>
                  </a:lnTo>
                  <a:lnTo>
                    <a:pt x="422" y="83"/>
                  </a:lnTo>
                  <a:lnTo>
                    <a:pt x="422" y="84"/>
                  </a:lnTo>
                  <a:lnTo>
                    <a:pt x="422" y="86"/>
                  </a:lnTo>
                  <a:lnTo>
                    <a:pt x="422" y="87"/>
                  </a:lnTo>
                  <a:lnTo>
                    <a:pt x="421" y="87"/>
                  </a:lnTo>
                  <a:lnTo>
                    <a:pt x="420" y="87"/>
                  </a:lnTo>
                  <a:lnTo>
                    <a:pt x="421" y="87"/>
                  </a:lnTo>
                  <a:lnTo>
                    <a:pt x="422" y="87"/>
                  </a:lnTo>
                  <a:lnTo>
                    <a:pt x="423" y="87"/>
                  </a:lnTo>
                  <a:lnTo>
                    <a:pt x="423" y="86"/>
                  </a:lnTo>
                  <a:lnTo>
                    <a:pt x="422" y="86"/>
                  </a:lnTo>
                  <a:lnTo>
                    <a:pt x="422" y="84"/>
                  </a:lnTo>
                  <a:lnTo>
                    <a:pt x="422" y="83"/>
                  </a:lnTo>
                  <a:lnTo>
                    <a:pt x="423" y="83"/>
                  </a:lnTo>
                  <a:lnTo>
                    <a:pt x="423" y="82"/>
                  </a:lnTo>
                  <a:lnTo>
                    <a:pt x="424" y="82"/>
                  </a:lnTo>
                  <a:lnTo>
                    <a:pt x="424" y="81"/>
                  </a:lnTo>
                  <a:lnTo>
                    <a:pt x="426" y="81"/>
                  </a:lnTo>
                  <a:lnTo>
                    <a:pt x="427" y="81"/>
                  </a:lnTo>
                  <a:lnTo>
                    <a:pt x="428" y="81"/>
                  </a:lnTo>
                  <a:lnTo>
                    <a:pt x="428" y="80"/>
                  </a:lnTo>
                  <a:lnTo>
                    <a:pt x="429" y="80"/>
                  </a:lnTo>
                  <a:lnTo>
                    <a:pt x="429" y="81"/>
                  </a:lnTo>
                  <a:lnTo>
                    <a:pt x="430" y="81"/>
                  </a:lnTo>
                  <a:lnTo>
                    <a:pt x="431" y="81"/>
                  </a:lnTo>
                  <a:lnTo>
                    <a:pt x="432" y="81"/>
                  </a:lnTo>
                  <a:lnTo>
                    <a:pt x="432" y="80"/>
                  </a:lnTo>
                  <a:lnTo>
                    <a:pt x="433" y="80"/>
                  </a:lnTo>
                  <a:lnTo>
                    <a:pt x="433" y="81"/>
                  </a:lnTo>
                  <a:lnTo>
                    <a:pt x="433" y="82"/>
                  </a:lnTo>
                  <a:lnTo>
                    <a:pt x="435" y="82"/>
                  </a:lnTo>
                  <a:lnTo>
                    <a:pt x="435" y="83"/>
                  </a:lnTo>
                  <a:lnTo>
                    <a:pt x="436" y="83"/>
                  </a:lnTo>
                  <a:lnTo>
                    <a:pt x="437" y="83"/>
                  </a:lnTo>
                  <a:lnTo>
                    <a:pt x="437" y="82"/>
                  </a:lnTo>
                  <a:lnTo>
                    <a:pt x="438" y="82"/>
                  </a:lnTo>
                  <a:lnTo>
                    <a:pt x="438" y="81"/>
                  </a:lnTo>
                  <a:lnTo>
                    <a:pt x="438" y="80"/>
                  </a:lnTo>
                  <a:lnTo>
                    <a:pt x="439" y="80"/>
                  </a:lnTo>
                  <a:lnTo>
                    <a:pt x="439" y="81"/>
                  </a:lnTo>
                  <a:lnTo>
                    <a:pt x="439" y="82"/>
                  </a:lnTo>
                  <a:lnTo>
                    <a:pt x="440" y="82"/>
                  </a:lnTo>
                  <a:lnTo>
                    <a:pt x="440" y="83"/>
                  </a:lnTo>
                  <a:lnTo>
                    <a:pt x="441" y="83"/>
                  </a:lnTo>
                  <a:lnTo>
                    <a:pt x="443" y="82"/>
                  </a:lnTo>
                  <a:lnTo>
                    <a:pt x="444" y="83"/>
                  </a:lnTo>
                  <a:lnTo>
                    <a:pt x="445" y="83"/>
                  </a:lnTo>
                  <a:lnTo>
                    <a:pt x="445" y="82"/>
                  </a:lnTo>
                  <a:lnTo>
                    <a:pt x="446" y="82"/>
                  </a:lnTo>
                  <a:lnTo>
                    <a:pt x="446" y="81"/>
                  </a:lnTo>
                  <a:lnTo>
                    <a:pt x="447" y="81"/>
                  </a:lnTo>
                  <a:lnTo>
                    <a:pt x="448" y="81"/>
                  </a:lnTo>
                  <a:lnTo>
                    <a:pt x="448" y="80"/>
                  </a:lnTo>
                  <a:lnTo>
                    <a:pt x="449" y="80"/>
                  </a:lnTo>
                  <a:lnTo>
                    <a:pt x="449" y="79"/>
                  </a:lnTo>
                  <a:lnTo>
                    <a:pt x="449" y="80"/>
                  </a:lnTo>
                  <a:lnTo>
                    <a:pt x="449" y="81"/>
                  </a:lnTo>
                  <a:lnTo>
                    <a:pt x="449" y="82"/>
                  </a:lnTo>
                  <a:lnTo>
                    <a:pt x="449" y="83"/>
                  </a:lnTo>
                  <a:lnTo>
                    <a:pt x="448" y="83"/>
                  </a:lnTo>
                  <a:lnTo>
                    <a:pt x="449" y="83"/>
                  </a:lnTo>
                  <a:lnTo>
                    <a:pt x="449" y="84"/>
                  </a:lnTo>
                  <a:lnTo>
                    <a:pt x="449" y="86"/>
                  </a:lnTo>
                  <a:lnTo>
                    <a:pt x="449" y="87"/>
                  </a:lnTo>
                  <a:lnTo>
                    <a:pt x="449" y="88"/>
                  </a:lnTo>
                  <a:lnTo>
                    <a:pt x="450" y="88"/>
                  </a:lnTo>
                  <a:lnTo>
                    <a:pt x="450" y="89"/>
                  </a:lnTo>
                  <a:lnTo>
                    <a:pt x="452" y="89"/>
                  </a:lnTo>
                  <a:lnTo>
                    <a:pt x="452" y="90"/>
                  </a:lnTo>
                  <a:lnTo>
                    <a:pt x="453" y="90"/>
                  </a:lnTo>
                  <a:lnTo>
                    <a:pt x="453" y="91"/>
                  </a:lnTo>
                  <a:lnTo>
                    <a:pt x="454" y="91"/>
                  </a:lnTo>
                  <a:lnTo>
                    <a:pt x="453" y="91"/>
                  </a:lnTo>
                  <a:lnTo>
                    <a:pt x="453" y="92"/>
                  </a:lnTo>
                  <a:lnTo>
                    <a:pt x="453" y="93"/>
                  </a:lnTo>
                  <a:lnTo>
                    <a:pt x="453" y="95"/>
                  </a:lnTo>
                  <a:lnTo>
                    <a:pt x="453" y="96"/>
                  </a:lnTo>
                  <a:lnTo>
                    <a:pt x="452" y="96"/>
                  </a:lnTo>
                  <a:lnTo>
                    <a:pt x="452" y="97"/>
                  </a:lnTo>
                  <a:lnTo>
                    <a:pt x="452" y="98"/>
                  </a:lnTo>
                  <a:lnTo>
                    <a:pt x="452" y="99"/>
                  </a:lnTo>
                  <a:lnTo>
                    <a:pt x="452" y="100"/>
                  </a:lnTo>
                  <a:lnTo>
                    <a:pt x="452" y="101"/>
                  </a:lnTo>
                  <a:lnTo>
                    <a:pt x="452" y="103"/>
                  </a:lnTo>
                  <a:lnTo>
                    <a:pt x="450" y="103"/>
                  </a:lnTo>
                  <a:lnTo>
                    <a:pt x="450" y="104"/>
                  </a:lnTo>
                  <a:lnTo>
                    <a:pt x="450" y="105"/>
                  </a:lnTo>
                  <a:lnTo>
                    <a:pt x="450" y="106"/>
                  </a:lnTo>
                  <a:lnTo>
                    <a:pt x="450" y="107"/>
                  </a:lnTo>
                  <a:lnTo>
                    <a:pt x="450" y="108"/>
                  </a:lnTo>
                  <a:lnTo>
                    <a:pt x="449" y="108"/>
                  </a:lnTo>
                  <a:lnTo>
                    <a:pt x="449" y="109"/>
                  </a:lnTo>
                  <a:lnTo>
                    <a:pt x="449" y="111"/>
                  </a:lnTo>
                  <a:lnTo>
                    <a:pt x="450" y="111"/>
                  </a:lnTo>
                  <a:lnTo>
                    <a:pt x="449" y="111"/>
                  </a:lnTo>
                  <a:lnTo>
                    <a:pt x="449" y="112"/>
                  </a:lnTo>
                  <a:lnTo>
                    <a:pt x="449" y="113"/>
                  </a:lnTo>
                  <a:lnTo>
                    <a:pt x="449" y="114"/>
                  </a:lnTo>
                  <a:lnTo>
                    <a:pt x="449" y="115"/>
                  </a:lnTo>
                  <a:lnTo>
                    <a:pt x="448" y="115"/>
                  </a:lnTo>
                  <a:lnTo>
                    <a:pt x="448" y="116"/>
                  </a:lnTo>
                  <a:lnTo>
                    <a:pt x="447" y="116"/>
                  </a:lnTo>
                  <a:lnTo>
                    <a:pt x="447" y="117"/>
                  </a:lnTo>
                  <a:lnTo>
                    <a:pt x="446" y="117"/>
                  </a:lnTo>
                  <a:lnTo>
                    <a:pt x="446" y="118"/>
                  </a:lnTo>
                  <a:lnTo>
                    <a:pt x="446" y="120"/>
                  </a:lnTo>
                  <a:lnTo>
                    <a:pt x="446" y="121"/>
                  </a:lnTo>
                  <a:lnTo>
                    <a:pt x="446" y="120"/>
                  </a:lnTo>
                  <a:lnTo>
                    <a:pt x="445" y="120"/>
                  </a:lnTo>
                  <a:lnTo>
                    <a:pt x="445" y="121"/>
                  </a:lnTo>
                  <a:lnTo>
                    <a:pt x="444" y="121"/>
                  </a:lnTo>
                  <a:lnTo>
                    <a:pt x="444" y="122"/>
                  </a:lnTo>
                  <a:lnTo>
                    <a:pt x="443" y="122"/>
                  </a:lnTo>
                  <a:lnTo>
                    <a:pt x="441" y="123"/>
                  </a:lnTo>
                  <a:lnTo>
                    <a:pt x="440" y="123"/>
                  </a:lnTo>
                  <a:lnTo>
                    <a:pt x="440" y="124"/>
                  </a:lnTo>
                  <a:lnTo>
                    <a:pt x="439" y="124"/>
                  </a:lnTo>
                  <a:lnTo>
                    <a:pt x="438" y="124"/>
                  </a:lnTo>
                  <a:lnTo>
                    <a:pt x="438" y="125"/>
                  </a:lnTo>
                  <a:lnTo>
                    <a:pt x="437" y="125"/>
                  </a:lnTo>
                  <a:lnTo>
                    <a:pt x="436" y="125"/>
                  </a:lnTo>
                  <a:lnTo>
                    <a:pt x="436" y="126"/>
                  </a:lnTo>
                  <a:lnTo>
                    <a:pt x="435" y="126"/>
                  </a:lnTo>
                  <a:lnTo>
                    <a:pt x="433" y="126"/>
                  </a:lnTo>
                  <a:lnTo>
                    <a:pt x="432" y="126"/>
                  </a:lnTo>
                  <a:lnTo>
                    <a:pt x="431" y="126"/>
                  </a:lnTo>
                  <a:lnTo>
                    <a:pt x="431" y="128"/>
                  </a:lnTo>
                  <a:lnTo>
                    <a:pt x="430" y="128"/>
                  </a:lnTo>
                  <a:lnTo>
                    <a:pt x="430" y="126"/>
                  </a:lnTo>
                  <a:lnTo>
                    <a:pt x="429" y="126"/>
                  </a:lnTo>
                  <a:lnTo>
                    <a:pt x="429" y="125"/>
                  </a:lnTo>
                  <a:lnTo>
                    <a:pt x="429" y="126"/>
                  </a:lnTo>
                  <a:lnTo>
                    <a:pt x="429" y="128"/>
                  </a:lnTo>
                  <a:lnTo>
                    <a:pt x="429" y="129"/>
                  </a:lnTo>
                  <a:lnTo>
                    <a:pt x="430" y="129"/>
                  </a:lnTo>
                  <a:lnTo>
                    <a:pt x="430" y="130"/>
                  </a:lnTo>
                  <a:lnTo>
                    <a:pt x="430" y="131"/>
                  </a:lnTo>
                  <a:lnTo>
                    <a:pt x="430" y="132"/>
                  </a:lnTo>
                  <a:lnTo>
                    <a:pt x="430" y="133"/>
                  </a:lnTo>
                  <a:lnTo>
                    <a:pt x="431" y="134"/>
                  </a:lnTo>
                  <a:lnTo>
                    <a:pt x="431" y="135"/>
                  </a:lnTo>
                  <a:lnTo>
                    <a:pt x="432" y="135"/>
                  </a:lnTo>
                  <a:lnTo>
                    <a:pt x="432" y="137"/>
                  </a:lnTo>
                  <a:lnTo>
                    <a:pt x="433" y="137"/>
                  </a:lnTo>
                  <a:lnTo>
                    <a:pt x="433" y="138"/>
                  </a:lnTo>
                  <a:lnTo>
                    <a:pt x="435" y="138"/>
                  </a:lnTo>
                  <a:lnTo>
                    <a:pt x="435" y="139"/>
                  </a:lnTo>
                  <a:lnTo>
                    <a:pt x="435" y="140"/>
                  </a:lnTo>
                  <a:lnTo>
                    <a:pt x="436" y="140"/>
                  </a:lnTo>
                  <a:lnTo>
                    <a:pt x="436" y="141"/>
                  </a:lnTo>
                  <a:lnTo>
                    <a:pt x="436" y="142"/>
                  </a:lnTo>
                  <a:lnTo>
                    <a:pt x="437" y="142"/>
                  </a:lnTo>
                  <a:lnTo>
                    <a:pt x="437" y="143"/>
                  </a:lnTo>
                  <a:lnTo>
                    <a:pt x="438" y="143"/>
                  </a:lnTo>
                  <a:lnTo>
                    <a:pt x="438" y="145"/>
                  </a:lnTo>
                  <a:lnTo>
                    <a:pt x="438" y="146"/>
                  </a:lnTo>
                  <a:lnTo>
                    <a:pt x="438" y="147"/>
                  </a:lnTo>
                  <a:lnTo>
                    <a:pt x="438" y="148"/>
                  </a:lnTo>
                  <a:lnTo>
                    <a:pt x="439" y="148"/>
                  </a:lnTo>
                  <a:lnTo>
                    <a:pt x="439" y="149"/>
                  </a:lnTo>
                  <a:lnTo>
                    <a:pt x="439" y="150"/>
                  </a:lnTo>
                  <a:lnTo>
                    <a:pt x="440" y="150"/>
                  </a:lnTo>
                  <a:lnTo>
                    <a:pt x="440" y="151"/>
                  </a:lnTo>
                  <a:lnTo>
                    <a:pt x="440" y="152"/>
                  </a:lnTo>
                  <a:lnTo>
                    <a:pt x="441" y="152"/>
                  </a:lnTo>
                  <a:lnTo>
                    <a:pt x="441" y="154"/>
                  </a:lnTo>
                  <a:lnTo>
                    <a:pt x="441" y="155"/>
                  </a:lnTo>
                  <a:lnTo>
                    <a:pt x="443" y="155"/>
                  </a:lnTo>
                  <a:lnTo>
                    <a:pt x="443" y="156"/>
                  </a:lnTo>
                  <a:lnTo>
                    <a:pt x="444" y="156"/>
                  </a:lnTo>
                  <a:lnTo>
                    <a:pt x="444" y="157"/>
                  </a:lnTo>
                  <a:lnTo>
                    <a:pt x="445" y="157"/>
                  </a:lnTo>
                  <a:lnTo>
                    <a:pt x="445" y="158"/>
                  </a:lnTo>
                  <a:lnTo>
                    <a:pt x="445" y="159"/>
                  </a:lnTo>
                  <a:lnTo>
                    <a:pt x="446" y="159"/>
                  </a:lnTo>
                  <a:lnTo>
                    <a:pt x="446" y="160"/>
                  </a:lnTo>
                  <a:lnTo>
                    <a:pt x="447" y="160"/>
                  </a:lnTo>
                  <a:lnTo>
                    <a:pt x="447" y="162"/>
                  </a:lnTo>
                  <a:lnTo>
                    <a:pt x="447" y="163"/>
                  </a:lnTo>
                  <a:lnTo>
                    <a:pt x="448" y="164"/>
                  </a:lnTo>
                  <a:lnTo>
                    <a:pt x="448" y="165"/>
                  </a:lnTo>
                  <a:lnTo>
                    <a:pt x="448" y="166"/>
                  </a:lnTo>
                  <a:lnTo>
                    <a:pt x="449" y="166"/>
                  </a:lnTo>
                  <a:lnTo>
                    <a:pt x="449" y="167"/>
                  </a:lnTo>
                  <a:lnTo>
                    <a:pt x="449" y="168"/>
                  </a:lnTo>
                  <a:lnTo>
                    <a:pt x="450" y="168"/>
                  </a:lnTo>
                  <a:lnTo>
                    <a:pt x="450" y="170"/>
                  </a:lnTo>
                  <a:lnTo>
                    <a:pt x="450" y="171"/>
                  </a:lnTo>
                  <a:lnTo>
                    <a:pt x="452" y="171"/>
                  </a:lnTo>
                  <a:lnTo>
                    <a:pt x="452" y="172"/>
                  </a:lnTo>
                  <a:lnTo>
                    <a:pt x="452" y="173"/>
                  </a:lnTo>
                  <a:lnTo>
                    <a:pt x="453" y="173"/>
                  </a:lnTo>
                  <a:lnTo>
                    <a:pt x="453" y="174"/>
                  </a:lnTo>
                  <a:lnTo>
                    <a:pt x="453" y="175"/>
                  </a:lnTo>
                  <a:lnTo>
                    <a:pt x="454" y="175"/>
                  </a:lnTo>
                  <a:lnTo>
                    <a:pt x="454" y="176"/>
                  </a:lnTo>
                  <a:lnTo>
                    <a:pt x="455" y="176"/>
                  </a:lnTo>
                  <a:lnTo>
                    <a:pt x="455" y="177"/>
                  </a:lnTo>
                  <a:lnTo>
                    <a:pt x="455" y="179"/>
                  </a:lnTo>
                  <a:lnTo>
                    <a:pt x="456" y="179"/>
                  </a:lnTo>
                  <a:lnTo>
                    <a:pt x="456" y="180"/>
                  </a:lnTo>
                  <a:lnTo>
                    <a:pt x="457" y="180"/>
                  </a:lnTo>
                  <a:lnTo>
                    <a:pt x="457" y="181"/>
                  </a:lnTo>
                  <a:lnTo>
                    <a:pt x="457" y="182"/>
                  </a:lnTo>
                  <a:lnTo>
                    <a:pt x="458" y="182"/>
                  </a:lnTo>
                  <a:lnTo>
                    <a:pt x="458" y="183"/>
                  </a:lnTo>
                  <a:lnTo>
                    <a:pt x="458" y="184"/>
                  </a:lnTo>
                  <a:lnTo>
                    <a:pt x="460" y="184"/>
                  </a:lnTo>
                  <a:lnTo>
                    <a:pt x="460" y="185"/>
                  </a:lnTo>
                  <a:lnTo>
                    <a:pt x="460" y="187"/>
                  </a:lnTo>
                  <a:lnTo>
                    <a:pt x="460" y="188"/>
                  </a:lnTo>
                  <a:lnTo>
                    <a:pt x="461" y="188"/>
                  </a:lnTo>
                  <a:lnTo>
                    <a:pt x="461" y="189"/>
                  </a:lnTo>
                  <a:lnTo>
                    <a:pt x="461" y="190"/>
                  </a:lnTo>
                  <a:lnTo>
                    <a:pt x="461" y="191"/>
                  </a:lnTo>
                  <a:lnTo>
                    <a:pt x="461" y="192"/>
                  </a:lnTo>
                  <a:lnTo>
                    <a:pt x="462" y="192"/>
                  </a:lnTo>
                  <a:lnTo>
                    <a:pt x="462" y="193"/>
                  </a:lnTo>
                  <a:lnTo>
                    <a:pt x="462" y="194"/>
                  </a:lnTo>
                  <a:lnTo>
                    <a:pt x="462" y="196"/>
                  </a:lnTo>
                  <a:lnTo>
                    <a:pt x="462" y="197"/>
                  </a:lnTo>
                  <a:lnTo>
                    <a:pt x="463" y="198"/>
                  </a:lnTo>
                  <a:lnTo>
                    <a:pt x="463" y="199"/>
                  </a:lnTo>
                  <a:lnTo>
                    <a:pt x="463" y="200"/>
                  </a:lnTo>
                  <a:lnTo>
                    <a:pt x="463" y="201"/>
                  </a:lnTo>
                  <a:lnTo>
                    <a:pt x="464" y="201"/>
                  </a:lnTo>
                  <a:lnTo>
                    <a:pt x="464" y="202"/>
                  </a:lnTo>
                  <a:lnTo>
                    <a:pt x="464" y="204"/>
                  </a:lnTo>
                  <a:lnTo>
                    <a:pt x="465" y="204"/>
                  </a:lnTo>
                  <a:lnTo>
                    <a:pt x="465" y="205"/>
                  </a:lnTo>
                  <a:lnTo>
                    <a:pt x="465" y="206"/>
                  </a:lnTo>
                  <a:lnTo>
                    <a:pt x="466" y="206"/>
                  </a:lnTo>
                  <a:lnTo>
                    <a:pt x="466" y="207"/>
                  </a:lnTo>
                  <a:lnTo>
                    <a:pt x="466" y="208"/>
                  </a:lnTo>
                  <a:lnTo>
                    <a:pt x="467" y="208"/>
                  </a:lnTo>
                  <a:lnTo>
                    <a:pt x="467" y="209"/>
                  </a:lnTo>
                  <a:lnTo>
                    <a:pt x="467" y="210"/>
                  </a:lnTo>
                  <a:lnTo>
                    <a:pt x="467" y="211"/>
                  </a:lnTo>
                  <a:lnTo>
                    <a:pt x="469" y="211"/>
                  </a:lnTo>
                  <a:lnTo>
                    <a:pt x="469" y="213"/>
                  </a:lnTo>
                  <a:lnTo>
                    <a:pt x="469" y="214"/>
                  </a:lnTo>
                  <a:lnTo>
                    <a:pt x="470" y="214"/>
                  </a:lnTo>
                  <a:lnTo>
                    <a:pt x="470" y="215"/>
                  </a:lnTo>
                  <a:lnTo>
                    <a:pt x="470" y="216"/>
                  </a:lnTo>
                  <a:lnTo>
                    <a:pt x="470" y="217"/>
                  </a:lnTo>
                  <a:lnTo>
                    <a:pt x="471" y="217"/>
                  </a:lnTo>
                  <a:lnTo>
                    <a:pt x="471" y="218"/>
                  </a:lnTo>
                  <a:lnTo>
                    <a:pt x="472" y="218"/>
                  </a:lnTo>
                  <a:lnTo>
                    <a:pt x="472" y="219"/>
                  </a:lnTo>
                  <a:lnTo>
                    <a:pt x="473" y="219"/>
                  </a:lnTo>
                  <a:lnTo>
                    <a:pt x="473" y="221"/>
                  </a:lnTo>
                  <a:lnTo>
                    <a:pt x="474" y="221"/>
                  </a:lnTo>
                  <a:lnTo>
                    <a:pt x="474" y="222"/>
                  </a:lnTo>
                  <a:lnTo>
                    <a:pt x="474" y="223"/>
                  </a:lnTo>
                  <a:lnTo>
                    <a:pt x="475" y="223"/>
                  </a:lnTo>
                  <a:lnTo>
                    <a:pt x="475" y="224"/>
                  </a:lnTo>
                  <a:lnTo>
                    <a:pt x="475" y="225"/>
                  </a:lnTo>
                  <a:lnTo>
                    <a:pt x="477" y="225"/>
                  </a:lnTo>
                  <a:lnTo>
                    <a:pt x="477" y="226"/>
                  </a:lnTo>
                  <a:lnTo>
                    <a:pt x="478" y="226"/>
                  </a:lnTo>
                  <a:lnTo>
                    <a:pt x="478" y="227"/>
                  </a:lnTo>
                  <a:lnTo>
                    <a:pt x="479" y="227"/>
                  </a:lnTo>
                  <a:lnTo>
                    <a:pt x="480" y="229"/>
                  </a:lnTo>
                  <a:lnTo>
                    <a:pt x="480" y="230"/>
                  </a:lnTo>
                  <a:lnTo>
                    <a:pt x="481" y="230"/>
                  </a:lnTo>
                  <a:lnTo>
                    <a:pt x="480" y="231"/>
                  </a:lnTo>
                  <a:lnTo>
                    <a:pt x="481" y="231"/>
                  </a:lnTo>
                  <a:lnTo>
                    <a:pt x="481" y="232"/>
                  </a:lnTo>
                  <a:lnTo>
                    <a:pt x="482" y="232"/>
                  </a:lnTo>
                  <a:lnTo>
                    <a:pt x="482" y="233"/>
                  </a:lnTo>
                  <a:lnTo>
                    <a:pt x="483" y="233"/>
                  </a:lnTo>
                  <a:lnTo>
                    <a:pt x="483" y="234"/>
                  </a:lnTo>
                  <a:lnTo>
                    <a:pt x="483" y="235"/>
                  </a:lnTo>
                  <a:lnTo>
                    <a:pt x="483" y="236"/>
                  </a:lnTo>
                  <a:lnTo>
                    <a:pt x="485" y="236"/>
                  </a:lnTo>
                  <a:lnTo>
                    <a:pt x="485" y="238"/>
                  </a:lnTo>
                  <a:lnTo>
                    <a:pt x="485" y="239"/>
                  </a:lnTo>
                  <a:lnTo>
                    <a:pt x="483" y="239"/>
                  </a:lnTo>
                  <a:lnTo>
                    <a:pt x="483" y="240"/>
                  </a:lnTo>
                  <a:lnTo>
                    <a:pt x="482" y="240"/>
                  </a:lnTo>
                  <a:lnTo>
                    <a:pt x="481" y="240"/>
                  </a:lnTo>
                  <a:lnTo>
                    <a:pt x="480" y="240"/>
                  </a:lnTo>
                  <a:lnTo>
                    <a:pt x="479" y="240"/>
                  </a:lnTo>
                  <a:lnTo>
                    <a:pt x="479" y="241"/>
                  </a:lnTo>
                  <a:lnTo>
                    <a:pt x="478" y="241"/>
                  </a:lnTo>
                  <a:lnTo>
                    <a:pt x="477" y="241"/>
                  </a:lnTo>
                  <a:lnTo>
                    <a:pt x="477" y="242"/>
                  </a:lnTo>
                  <a:lnTo>
                    <a:pt x="475" y="242"/>
                  </a:lnTo>
                  <a:lnTo>
                    <a:pt x="474" y="242"/>
                  </a:lnTo>
                  <a:lnTo>
                    <a:pt x="474" y="243"/>
                  </a:lnTo>
                  <a:lnTo>
                    <a:pt x="473" y="243"/>
                  </a:lnTo>
                  <a:lnTo>
                    <a:pt x="472" y="243"/>
                  </a:lnTo>
                  <a:lnTo>
                    <a:pt x="472" y="244"/>
                  </a:lnTo>
                  <a:lnTo>
                    <a:pt x="471" y="244"/>
                  </a:lnTo>
                  <a:lnTo>
                    <a:pt x="470" y="244"/>
                  </a:lnTo>
                  <a:lnTo>
                    <a:pt x="470" y="243"/>
                  </a:lnTo>
                  <a:lnTo>
                    <a:pt x="470" y="242"/>
                  </a:lnTo>
                  <a:lnTo>
                    <a:pt x="470" y="241"/>
                  </a:lnTo>
                  <a:lnTo>
                    <a:pt x="470" y="240"/>
                  </a:lnTo>
                  <a:lnTo>
                    <a:pt x="470" y="239"/>
                  </a:lnTo>
                  <a:lnTo>
                    <a:pt x="470" y="238"/>
                  </a:lnTo>
                  <a:lnTo>
                    <a:pt x="470" y="236"/>
                  </a:lnTo>
                  <a:lnTo>
                    <a:pt x="470" y="235"/>
                  </a:lnTo>
                  <a:lnTo>
                    <a:pt x="471" y="235"/>
                  </a:lnTo>
                  <a:lnTo>
                    <a:pt x="470" y="234"/>
                  </a:lnTo>
                  <a:lnTo>
                    <a:pt x="471" y="234"/>
                  </a:lnTo>
                  <a:lnTo>
                    <a:pt x="471" y="233"/>
                  </a:lnTo>
                  <a:lnTo>
                    <a:pt x="470" y="233"/>
                  </a:lnTo>
                  <a:lnTo>
                    <a:pt x="470" y="232"/>
                  </a:lnTo>
                  <a:lnTo>
                    <a:pt x="470" y="231"/>
                  </a:lnTo>
                  <a:lnTo>
                    <a:pt x="471" y="231"/>
                  </a:lnTo>
                  <a:lnTo>
                    <a:pt x="471" y="230"/>
                  </a:lnTo>
                  <a:lnTo>
                    <a:pt x="470" y="230"/>
                  </a:lnTo>
                  <a:lnTo>
                    <a:pt x="470" y="229"/>
                  </a:lnTo>
                  <a:lnTo>
                    <a:pt x="470" y="227"/>
                  </a:lnTo>
                  <a:lnTo>
                    <a:pt x="470" y="226"/>
                  </a:lnTo>
                  <a:lnTo>
                    <a:pt x="469" y="226"/>
                  </a:lnTo>
                  <a:lnTo>
                    <a:pt x="469" y="225"/>
                  </a:lnTo>
                  <a:lnTo>
                    <a:pt x="467" y="225"/>
                  </a:lnTo>
                  <a:lnTo>
                    <a:pt x="466" y="225"/>
                  </a:lnTo>
                  <a:lnTo>
                    <a:pt x="466" y="226"/>
                  </a:lnTo>
                  <a:lnTo>
                    <a:pt x="465" y="226"/>
                  </a:lnTo>
                  <a:lnTo>
                    <a:pt x="465" y="225"/>
                  </a:lnTo>
                  <a:lnTo>
                    <a:pt x="464" y="225"/>
                  </a:lnTo>
                  <a:lnTo>
                    <a:pt x="464" y="224"/>
                  </a:lnTo>
                  <a:lnTo>
                    <a:pt x="463" y="224"/>
                  </a:lnTo>
                  <a:lnTo>
                    <a:pt x="463" y="223"/>
                  </a:lnTo>
                  <a:lnTo>
                    <a:pt x="462" y="223"/>
                  </a:lnTo>
                  <a:lnTo>
                    <a:pt x="461" y="223"/>
                  </a:lnTo>
                  <a:lnTo>
                    <a:pt x="461" y="222"/>
                  </a:lnTo>
                  <a:lnTo>
                    <a:pt x="460" y="222"/>
                  </a:lnTo>
                  <a:lnTo>
                    <a:pt x="460" y="221"/>
                  </a:lnTo>
                  <a:lnTo>
                    <a:pt x="461" y="221"/>
                  </a:lnTo>
                  <a:lnTo>
                    <a:pt x="461" y="219"/>
                  </a:lnTo>
                  <a:lnTo>
                    <a:pt x="461" y="218"/>
                  </a:lnTo>
                  <a:lnTo>
                    <a:pt x="461" y="217"/>
                  </a:lnTo>
                  <a:lnTo>
                    <a:pt x="460" y="217"/>
                  </a:lnTo>
                  <a:lnTo>
                    <a:pt x="458" y="217"/>
                  </a:lnTo>
                  <a:lnTo>
                    <a:pt x="457" y="217"/>
                  </a:lnTo>
                  <a:lnTo>
                    <a:pt x="457" y="216"/>
                  </a:lnTo>
                  <a:lnTo>
                    <a:pt x="456" y="216"/>
                  </a:lnTo>
                  <a:lnTo>
                    <a:pt x="456" y="215"/>
                  </a:lnTo>
                  <a:lnTo>
                    <a:pt x="455" y="215"/>
                  </a:lnTo>
                  <a:lnTo>
                    <a:pt x="455" y="216"/>
                  </a:lnTo>
                  <a:lnTo>
                    <a:pt x="454" y="216"/>
                  </a:lnTo>
                  <a:lnTo>
                    <a:pt x="453" y="216"/>
                  </a:lnTo>
                  <a:lnTo>
                    <a:pt x="452" y="216"/>
                  </a:lnTo>
                  <a:lnTo>
                    <a:pt x="452" y="217"/>
                  </a:lnTo>
                  <a:lnTo>
                    <a:pt x="452" y="218"/>
                  </a:lnTo>
                  <a:lnTo>
                    <a:pt x="452" y="217"/>
                  </a:lnTo>
                  <a:lnTo>
                    <a:pt x="450" y="217"/>
                  </a:lnTo>
                  <a:lnTo>
                    <a:pt x="449" y="217"/>
                  </a:lnTo>
                  <a:lnTo>
                    <a:pt x="449" y="218"/>
                  </a:lnTo>
                  <a:lnTo>
                    <a:pt x="449" y="217"/>
                  </a:lnTo>
                  <a:lnTo>
                    <a:pt x="449" y="218"/>
                  </a:lnTo>
                  <a:lnTo>
                    <a:pt x="449" y="217"/>
                  </a:lnTo>
                  <a:lnTo>
                    <a:pt x="448" y="217"/>
                  </a:lnTo>
                  <a:lnTo>
                    <a:pt x="447" y="217"/>
                  </a:lnTo>
                  <a:lnTo>
                    <a:pt x="446" y="217"/>
                  </a:lnTo>
                  <a:lnTo>
                    <a:pt x="446" y="216"/>
                  </a:lnTo>
                  <a:lnTo>
                    <a:pt x="445" y="216"/>
                  </a:lnTo>
                  <a:lnTo>
                    <a:pt x="444" y="216"/>
                  </a:lnTo>
                  <a:lnTo>
                    <a:pt x="443" y="216"/>
                  </a:lnTo>
                  <a:lnTo>
                    <a:pt x="441" y="215"/>
                  </a:lnTo>
                  <a:lnTo>
                    <a:pt x="441" y="214"/>
                  </a:lnTo>
                  <a:lnTo>
                    <a:pt x="440" y="214"/>
                  </a:lnTo>
                  <a:lnTo>
                    <a:pt x="439" y="214"/>
                  </a:lnTo>
                  <a:lnTo>
                    <a:pt x="438" y="214"/>
                  </a:lnTo>
                  <a:lnTo>
                    <a:pt x="437" y="214"/>
                  </a:lnTo>
                  <a:lnTo>
                    <a:pt x="436" y="214"/>
                  </a:lnTo>
                  <a:lnTo>
                    <a:pt x="435" y="214"/>
                  </a:lnTo>
                  <a:lnTo>
                    <a:pt x="433" y="214"/>
                  </a:lnTo>
                  <a:lnTo>
                    <a:pt x="432" y="214"/>
                  </a:lnTo>
                  <a:lnTo>
                    <a:pt x="432" y="213"/>
                  </a:lnTo>
                  <a:lnTo>
                    <a:pt x="431" y="213"/>
                  </a:lnTo>
                  <a:lnTo>
                    <a:pt x="430" y="211"/>
                  </a:lnTo>
                  <a:lnTo>
                    <a:pt x="430" y="210"/>
                  </a:lnTo>
                  <a:lnTo>
                    <a:pt x="431" y="210"/>
                  </a:lnTo>
                  <a:lnTo>
                    <a:pt x="431" y="209"/>
                  </a:lnTo>
                  <a:lnTo>
                    <a:pt x="431" y="208"/>
                  </a:lnTo>
                  <a:lnTo>
                    <a:pt x="430" y="208"/>
                  </a:lnTo>
                  <a:lnTo>
                    <a:pt x="429" y="208"/>
                  </a:lnTo>
                  <a:lnTo>
                    <a:pt x="428" y="208"/>
                  </a:lnTo>
                  <a:lnTo>
                    <a:pt x="427" y="208"/>
                  </a:lnTo>
                  <a:lnTo>
                    <a:pt x="426" y="208"/>
                  </a:lnTo>
                  <a:lnTo>
                    <a:pt x="424" y="208"/>
                  </a:lnTo>
                  <a:lnTo>
                    <a:pt x="424" y="209"/>
                  </a:lnTo>
                  <a:lnTo>
                    <a:pt x="423" y="209"/>
                  </a:lnTo>
                  <a:lnTo>
                    <a:pt x="422" y="209"/>
                  </a:lnTo>
                  <a:lnTo>
                    <a:pt x="422" y="210"/>
                  </a:lnTo>
                  <a:lnTo>
                    <a:pt x="422" y="211"/>
                  </a:lnTo>
                  <a:lnTo>
                    <a:pt x="422" y="213"/>
                  </a:lnTo>
                  <a:lnTo>
                    <a:pt x="422" y="214"/>
                  </a:lnTo>
                  <a:lnTo>
                    <a:pt x="422" y="215"/>
                  </a:lnTo>
                  <a:lnTo>
                    <a:pt x="422" y="216"/>
                  </a:lnTo>
                  <a:lnTo>
                    <a:pt x="421" y="216"/>
                  </a:lnTo>
                  <a:lnTo>
                    <a:pt x="421" y="217"/>
                  </a:lnTo>
                  <a:lnTo>
                    <a:pt x="420" y="217"/>
                  </a:lnTo>
                  <a:lnTo>
                    <a:pt x="419" y="217"/>
                  </a:lnTo>
                  <a:lnTo>
                    <a:pt x="419" y="218"/>
                  </a:lnTo>
                  <a:lnTo>
                    <a:pt x="418" y="218"/>
                  </a:lnTo>
                  <a:lnTo>
                    <a:pt x="418" y="219"/>
                  </a:lnTo>
                  <a:lnTo>
                    <a:pt x="416" y="219"/>
                  </a:lnTo>
                  <a:lnTo>
                    <a:pt x="415" y="219"/>
                  </a:lnTo>
                  <a:lnTo>
                    <a:pt x="415" y="221"/>
                  </a:lnTo>
                  <a:lnTo>
                    <a:pt x="415" y="219"/>
                  </a:lnTo>
                  <a:lnTo>
                    <a:pt x="415" y="218"/>
                  </a:lnTo>
                  <a:lnTo>
                    <a:pt x="414" y="217"/>
                  </a:lnTo>
                  <a:lnTo>
                    <a:pt x="414" y="216"/>
                  </a:lnTo>
                  <a:lnTo>
                    <a:pt x="414" y="215"/>
                  </a:lnTo>
                  <a:lnTo>
                    <a:pt x="414" y="214"/>
                  </a:lnTo>
                  <a:lnTo>
                    <a:pt x="413" y="214"/>
                  </a:lnTo>
                  <a:lnTo>
                    <a:pt x="413" y="213"/>
                  </a:lnTo>
                  <a:lnTo>
                    <a:pt x="412" y="213"/>
                  </a:lnTo>
                  <a:lnTo>
                    <a:pt x="411" y="213"/>
                  </a:lnTo>
                  <a:lnTo>
                    <a:pt x="410" y="213"/>
                  </a:lnTo>
                  <a:lnTo>
                    <a:pt x="410" y="211"/>
                  </a:lnTo>
                  <a:lnTo>
                    <a:pt x="410" y="210"/>
                  </a:lnTo>
                  <a:lnTo>
                    <a:pt x="410" y="209"/>
                  </a:lnTo>
                  <a:lnTo>
                    <a:pt x="410" y="208"/>
                  </a:lnTo>
                  <a:lnTo>
                    <a:pt x="409" y="208"/>
                  </a:lnTo>
                  <a:lnTo>
                    <a:pt x="409" y="207"/>
                  </a:lnTo>
                  <a:lnTo>
                    <a:pt x="409" y="206"/>
                  </a:lnTo>
                  <a:lnTo>
                    <a:pt x="409" y="205"/>
                  </a:lnTo>
                  <a:lnTo>
                    <a:pt x="409" y="204"/>
                  </a:lnTo>
                  <a:lnTo>
                    <a:pt x="409" y="202"/>
                  </a:lnTo>
                  <a:lnTo>
                    <a:pt x="409" y="201"/>
                  </a:lnTo>
                  <a:lnTo>
                    <a:pt x="409" y="200"/>
                  </a:lnTo>
                  <a:lnTo>
                    <a:pt x="409" y="199"/>
                  </a:lnTo>
                  <a:lnTo>
                    <a:pt x="409" y="198"/>
                  </a:lnTo>
                  <a:lnTo>
                    <a:pt x="407" y="198"/>
                  </a:lnTo>
                  <a:lnTo>
                    <a:pt x="407" y="197"/>
                  </a:lnTo>
                  <a:lnTo>
                    <a:pt x="406" y="197"/>
                  </a:lnTo>
                  <a:lnTo>
                    <a:pt x="406" y="196"/>
                  </a:lnTo>
                  <a:lnTo>
                    <a:pt x="405" y="196"/>
                  </a:lnTo>
                  <a:lnTo>
                    <a:pt x="405" y="194"/>
                  </a:lnTo>
                  <a:lnTo>
                    <a:pt x="406" y="194"/>
                  </a:lnTo>
                  <a:lnTo>
                    <a:pt x="406" y="193"/>
                  </a:lnTo>
                  <a:lnTo>
                    <a:pt x="407" y="193"/>
                  </a:lnTo>
                  <a:lnTo>
                    <a:pt x="407" y="192"/>
                  </a:lnTo>
                  <a:lnTo>
                    <a:pt x="409" y="192"/>
                  </a:lnTo>
                  <a:lnTo>
                    <a:pt x="409" y="191"/>
                  </a:lnTo>
                  <a:lnTo>
                    <a:pt x="409" y="190"/>
                  </a:lnTo>
                  <a:lnTo>
                    <a:pt x="409" y="189"/>
                  </a:lnTo>
                  <a:lnTo>
                    <a:pt x="410" y="189"/>
                  </a:lnTo>
                  <a:lnTo>
                    <a:pt x="410" y="188"/>
                  </a:lnTo>
                  <a:lnTo>
                    <a:pt x="410" y="187"/>
                  </a:lnTo>
                  <a:lnTo>
                    <a:pt x="410" y="185"/>
                  </a:lnTo>
                  <a:lnTo>
                    <a:pt x="410" y="184"/>
                  </a:lnTo>
                  <a:lnTo>
                    <a:pt x="410" y="183"/>
                  </a:lnTo>
                  <a:lnTo>
                    <a:pt x="409" y="183"/>
                  </a:lnTo>
                  <a:lnTo>
                    <a:pt x="409" y="182"/>
                  </a:lnTo>
                  <a:lnTo>
                    <a:pt x="407" y="182"/>
                  </a:lnTo>
                  <a:lnTo>
                    <a:pt x="407" y="181"/>
                  </a:lnTo>
                  <a:lnTo>
                    <a:pt x="406" y="181"/>
                  </a:lnTo>
                  <a:lnTo>
                    <a:pt x="406" y="180"/>
                  </a:lnTo>
                  <a:lnTo>
                    <a:pt x="406" y="179"/>
                  </a:lnTo>
                  <a:lnTo>
                    <a:pt x="406" y="177"/>
                  </a:lnTo>
                  <a:lnTo>
                    <a:pt x="405" y="177"/>
                  </a:lnTo>
                  <a:lnTo>
                    <a:pt x="405" y="179"/>
                  </a:lnTo>
                  <a:lnTo>
                    <a:pt x="404" y="179"/>
                  </a:lnTo>
                  <a:lnTo>
                    <a:pt x="404" y="180"/>
                  </a:lnTo>
                  <a:lnTo>
                    <a:pt x="404" y="181"/>
                  </a:lnTo>
                  <a:lnTo>
                    <a:pt x="403" y="181"/>
                  </a:lnTo>
                  <a:lnTo>
                    <a:pt x="403" y="182"/>
                  </a:lnTo>
                  <a:lnTo>
                    <a:pt x="402" y="182"/>
                  </a:lnTo>
                  <a:lnTo>
                    <a:pt x="401" y="182"/>
                  </a:lnTo>
                  <a:lnTo>
                    <a:pt x="401" y="183"/>
                  </a:lnTo>
                  <a:lnTo>
                    <a:pt x="399" y="183"/>
                  </a:lnTo>
                  <a:lnTo>
                    <a:pt x="399" y="184"/>
                  </a:lnTo>
                  <a:lnTo>
                    <a:pt x="399" y="185"/>
                  </a:lnTo>
                  <a:lnTo>
                    <a:pt x="399" y="187"/>
                  </a:lnTo>
                  <a:lnTo>
                    <a:pt x="401" y="187"/>
                  </a:lnTo>
                  <a:lnTo>
                    <a:pt x="401" y="188"/>
                  </a:lnTo>
                  <a:lnTo>
                    <a:pt x="402" y="188"/>
                  </a:lnTo>
                  <a:lnTo>
                    <a:pt x="402" y="189"/>
                  </a:lnTo>
                  <a:lnTo>
                    <a:pt x="401" y="189"/>
                  </a:lnTo>
                  <a:lnTo>
                    <a:pt x="399" y="189"/>
                  </a:lnTo>
                  <a:lnTo>
                    <a:pt x="398" y="189"/>
                  </a:lnTo>
                  <a:lnTo>
                    <a:pt x="398" y="190"/>
                  </a:lnTo>
                  <a:lnTo>
                    <a:pt x="397" y="190"/>
                  </a:lnTo>
                  <a:lnTo>
                    <a:pt x="396" y="190"/>
                  </a:lnTo>
                  <a:lnTo>
                    <a:pt x="395" y="190"/>
                  </a:lnTo>
                  <a:lnTo>
                    <a:pt x="395" y="191"/>
                  </a:lnTo>
                  <a:lnTo>
                    <a:pt x="394" y="192"/>
                  </a:lnTo>
                  <a:lnTo>
                    <a:pt x="395" y="192"/>
                  </a:lnTo>
                  <a:lnTo>
                    <a:pt x="396" y="192"/>
                  </a:lnTo>
                  <a:lnTo>
                    <a:pt x="396" y="193"/>
                  </a:lnTo>
                  <a:lnTo>
                    <a:pt x="395" y="193"/>
                  </a:lnTo>
                  <a:lnTo>
                    <a:pt x="395" y="194"/>
                  </a:lnTo>
                  <a:lnTo>
                    <a:pt x="394" y="194"/>
                  </a:lnTo>
                  <a:lnTo>
                    <a:pt x="393" y="194"/>
                  </a:lnTo>
                  <a:lnTo>
                    <a:pt x="392" y="194"/>
                  </a:lnTo>
                  <a:lnTo>
                    <a:pt x="390" y="194"/>
                  </a:lnTo>
                  <a:lnTo>
                    <a:pt x="390" y="193"/>
                  </a:lnTo>
                  <a:lnTo>
                    <a:pt x="389" y="193"/>
                  </a:lnTo>
                  <a:lnTo>
                    <a:pt x="389" y="192"/>
                  </a:lnTo>
                  <a:lnTo>
                    <a:pt x="388" y="192"/>
                  </a:lnTo>
                  <a:lnTo>
                    <a:pt x="387" y="192"/>
                  </a:lnTo>
                  <a:lnTo>
                    <a:pt x="387" y="191"/>
                  </a:lnTo>
                  <a:lnTo>
                    <a:pt x="386" y="191"/>
                  </a:lnTo>
                  <a:lnTo>
                    <a:pt x="386" y="190"/>
                  </a:lnTo>
                  <a:lnTo>
                    <a:pt x="385" y="190"/>
                  </a:lnTo>
                  <a:lnTo>
                    <a:pt x="385" y="189"/>
                  </a:lnTo>
                  <a:lnTo>
                    <a:pt x="385" y="188"/>
                  </a:lnTo>
                  <a:lnTo>
                    <a:pt x="385" y="187"/>
                  </a:lnTo>
                  <a:lnTo>
                    <a:pt x="384" y="187"/>
                  </a:lnTo>
                  <a:lnTo>
                    <a:pt x="384" y="185"/>
                  </a:lnTo>
                  <a:lnTo>
                    <a:pt x="384" y="184"/>
                  </a:lnTo>
                  <a:lnTo>
                    <a:pt x="382" y="184"/>
                  </a:lnTo>
                  <a:lnTo>
                    <a:pt x="381" y="184"/>
                  </a:lnTo>
                  <a:lnTo>
                    <a:pt x="381" y="183"/>
                  </a:lnTo>
                  <a:lnTo>
                    <a:pt x="381" y="182"/>
                  </a:lnTo>
                  <a:lnTo>
                    <a:pt x="380" y="182"/>
                  </a:lnTo>
                  <a:lnTo>
                    <a:pt x="380" y="181"/>
                  </a:lnTo>
                  <a:lnTo>
                    <a:pt x="380" y="180"/>
                  </a:lnTo>
                  <a:lnTo>
                    <a:pt x="379" y="180"/>
                  </a:lnTo>
                  <a:lnTo>
                    <a:pt x="379" y="179"/>
                  </a:lnTo>
                  <a:lnTo>
                    <a:pt x="379" y="177"/>
                  </a:lnTo>
                  <a:lnTo>
                    <a:pt x="379" y="176"/>
                  </a:lnTo>
                  <a:lnTo>
                    <a:pt x="378" y="176"/>
                  </a:lnTo>
                  <a:lnTo>
                    <a:pt x="378" y="175"/>
                  </a:lnTo>
                  <a:lnTo>
                    <a:pt x="378" y="174"/>
                  </a:lnTo>
                  <a:lnTo>
                    <a:pt x="379" y="173"/>
                  </a:lnTo>
                  <a:lnTo>
                    <a:pt x="379" y="172"/>
                  </a:lnTo>
                  <a:lnTo>
                    <a:pt x="380" y="172"/>
                  </a:lnTo>
                  <a:lnTo>
                    <a:pt x="380" y="171"/>
                  </a:lnTo>
                  <a:lnTo>
                    <a:pt x="380" y="170"/>
                  </a:lnTo>
                  <a:lnTo>
                    <a:pt x="381" y="170"/>
                  </a:lnTo>
                  <a:lnTo>
                    <a:pt x="381" y="168"/>
                  </a:lnTo>
                  <a:lnTo>
                    <a:pt x="381" y="167"/>
                  </a:lnTo>
                  <a:lnTo>
                    <a:pt x="381" y="166"/>
                  </a:lnTo>
                  <a:lnTo>
                    <a:pt x="381" y="165"/>
                  </a:lnTo>
                  <a:lnTo>
                    <a:pt x="381" y="164"/>
                  </a:lnTo>
                  <a:lnTo>
                    <a:pt x="381" y="163"/>
                  </a:lnTo>
                  <a:lnTo>
                    <a:pt x="381" y="162"/>
                  </a:lnTo>
                  <a:lnTo>
                    <a:pt x="382" y="162"/>
                  </a:lnTo>
                  <a:lnTo>
                    <a:pt x="382" y="160"/>
                  </a:lnTo>
                  <a:lnTo>
                    <a:pt x="384" y="160"/>
                  </a:lnTo>
                  <a:lnTo>
                    <a:pt x="384" y="159"/>
                  </a:lnTo>
                  <a:lnTo>
                    <a:pt x="382" y="159"/>
                  </a:lnTo>
                  <a:lnTo>
                    <a:pt x="381" y="159"/>
                  </a:lnTo>
                  <a:lnTo>
                    <a:pt x="381" y="160"/>
                  </a:lnTo>
                  <a:lnTo>
                    <a:pt x="380" y="160"/>
                  </a:lnTo>
                  <a:lnTo>
                    <a:pt x="380" y="159"/>
                  </a:lnTo>
                  <a:lnTo>
                    <a:pt x="379" y="159"/>
                  </a:lnTo>
                  <a:lnTo>
                    <a:pt x="378" y="159"/>
                  </a:lnTo>
                  <a:lnTo>
                    <a:pt x="377" y="159"/>
                  </a:lnTo>
                  <a:lnTo>
                    <a:pt x="376" y="159"/>
                  </a:lnTo>
                  <a:lnTo>
                    <a:pt x="376" y="158"/>
                  </a:lnTo>
                  <a:lnTo>
                    <a:pt x="377" y="158"/>
                  </a:lnTo>
                  <a:lnTo>
                    <a:pt x="377" y="157"/>
                  </a:lnTo>
                  <a:lnTo>
                    <a:pt x="377" y="156"/>
                  </a:lnTo>
                  <a:lnTo>
                    <a:pt x="378" y="156"/>
                  </a:lnTo>
                  <a:lnTo>
                    <a:pt x="378" y="155"/>
                  </a:lnTo>
                  <a:lnTo>
                    <a:pt x="378" y="154"/>
                  </a:lnTo>
                  <a:lnTo>
                    <a:pt x="378" y="152"/>
                  </a:lnTo>
                  <a:lnTo>
                    <a:pt x="378" y="151"/>
                  </a:lnTo>
                  <a:lnTo>
                    <a:pt x="379" y="151"/>
                  </a:lnTo>
                  <a:lnTo>
                    <a:pt x="379" y="150"/>
                  </a:lnTo>
                  <a:lnTo>
                    <a:pt x="379" y="149"/>
                  </a:lnTo>
                  <a:lnTo>
                    <a:pt x="379" y="148"/>
                  </a:lnTo>
                  <a:lnTo>
                    <a:pt x="378" y="148"/>
                  </a:lnTo>
                  <a:lnTo>
                    <a:pt x="378" y="147"/>
                  </a:lnTo>
                  <a:lnTo>
                    <a:pt x="378" y="146"/>
                  </a:lnTo>
                  <a:lnTo>
                    <a:pt x="377" y="146"/>
                  </a:lnTo>
                  <a:lnTo>
                    <a:pt x="377" y="145"/>
                  </a:lnTo>
                  <a:lnTo>
                    <a:pt x="376" y="145"/>
                  </a:lnTo>
                  <a:lnTo>
                    <a:pt x="376" y="143"/>
                  </a:lnTo>
                  <a:lnTo>
                    <a:pt x="374" y="143"/>
                  </a:lnTo>
                  <a:lnTo>
                    <a:pt x="374" y="142"/>
                  </a:lnTo>
                  <a:lnTo>
                    <a:pt x="373" y="142"/>
                  </a:lnTo>
                  <a:lnTo>
                    <a:pt x="373" y="141"/>
                  </a:lnTo>
                  <a:lnTo>
                    <a:pt x="373" y="140"/>
                  </a:lnTo>
                  <a:lnTo>
                    <a:pt x="372" y="139"/>
                  </a:lnTo>
                  <a:lnTo>
                    <a:pt x="372" y="138"/>
                  </a:lnTo>
                  <a:lnTo>
                    <a:pt x="372" y="137"/>
                  </a:lnTo>
                  <a:lnTo>
                    <a:pt x="371" y="137"/>
                  </a:lnTo>
                  <a:lnTo>
                    <a:pt x="371" y="135"/>
                  </a:lnTo>
                  <a:lnTo>
                    <a:pt x="371" y="134"/>
                  </a:lnTo>
                  <a:lnTo>
                    <a:pt x="371" y="133"/>
                  </a:lnTo>
                  <a:lnTo>
                    <a:pt x="370" y="132"/>
                  </a:lnTo>
                  <a:lnTo>
                    <a:pt x="369" y="132"/>
                  </a:lnTo>
                  <a:lnTo>
                    <a:pt x="369" y="131"/>
                  </a:lnTo>
                  <a:lnTo>
                    <a:pt x="368" y="131"/>
                  </a:lnTo>
                  <a:lnTo>
                    <a:pt x="367" y="131"/>
                  </a:lnTo>
                  <a:lnTo>
                    <a:pt x="365" y="131"/>
                  </a:lnTo>
                  <a:lnTo>
                    <a:pt x="365" y="130"/>
                  </a:lnTo>
                  <a:lnTo>
                    <a:pt x="367" y="129"/>
                  </a:lnTo>
                  <a:lnTo>
                    <a:pt x="368" y="129"/>
                  </a:lnTo>
                  <a:lnTo>
                    <a:pt x="367" y="129"/>
                  </a:lnTo>
                  <a:lnTo>
                    <a:pt x="368" y="129"/>
                  </a:lnTo>
                  <a:lnTo>
                    <a:pt x="368" y="128"/>
                  </a:lnTo>
                  <a:lnTo>
                    <a:pt x="367" y="128"/>
                  </a:lnTo>
                  <a:lnTo>
                    <a:pt x="367" y="126"/>
                  </a:lnTo>
                  <a:lnTo>
                    <a:pt x="365" y="126"/>
                  </a:lnTo>
                  <a:lnTo>
                    <a:pt x="365" y="125"/>
                  </a:lnTo>
                  <a:lnTo>
                    <a:pt x="365" y="124"/>
                  </a:lnTo>
                  <a:lnTo>
                    <a:pt x="365" y="123"/>
                  </a:lnTo>
                  <a:lnTo>
                    <a:pt x="365" y="122"/>
                  </a:lnTo>
                  <a:lnTo>
                    <a:pt x="364" y="122"/>
                  </a:lnTo>
                  <a:lnTo>
                    <a:pt x="365" y="123"/>
                  </a:lnTo>
                  <a:lnTo>
                    <a:pt x="365" y="124"/>
                  </a:lnTo>
                  <a:lnTo>
                    <a:pt x="364" y="124"/>
                  </a:lnTo>
                  <a:lnTo>
                    <a:pt x="364" y="125"/>
                  </a:lnTo>
                  <a:lnTo>
                    <a:pt x="365" y="125"/>
                  </a:lnTo>
                  <a:lnTo>
                    <a:pt x="365" y="126"/>
                  </a:lnTo>
                  <a:lnTo>
                    <a:pt x="365" y="128"/>
                  </a:lnTo>
                  <a:lnTo>
                    <a:pt x="367" y="128"/>
                  </a:lnTo>
                  <a:lnTo>
                    <a:pt x="367" y="129"/>
                  </a:lnTo>
                  <a:lnTo>
                    <a:pt x="365" y="129"/>
                  </a:lnTo>
                  <a:lnTo>
                    <a:pt x="365" y="130"/>
                  </a:lnTo>
                  <a:lnTo>
                    <a:pt x="365" y="131"/>
                  </a:lnTo>
                  <a:lnTo>
                    <a:pt x="365" y="132"/>
                  </a:lnTo>
                  <a:lnTo>
                    <a:pt x="367" y="132"/>
                  </a:lnTo>
                  <a:lnTo>
                    <a:pt x="367" y="133"/>
                  </a:lnTo>
                  <a:lnTo>
                    <a:pt x="367" y="134"/>
                  </a:lnTo>
                  <a:lnTo>
                    <a:pt x="368" y="134"/>
                  </a:lnTo>
                  <a:lnTo>
                    <a:pt x="368" y="135"/>
                  </a:lnTo>
                  <a:lnTo>
                    <a:pt x="367" y="135"/>
                  </a:lnTo>
                  <a:lnTo>
                    <a:pt x="367" y="137"/>
                  </a:lnTo>
                  <a:lnTo>
                    <a:pt x="365" y="137"/>
                  </a:lnTo>
                  <a:lnTo>
                    <a:pt x="364" y="137"/>
                  </a:lnTo>
                  <a:lnTo>
                    <a:pt x="363" y="137"/>
                  </a:lnTo>
                  <a:lnTo>
                    <a:pt x="363" y="135"/>
                  </a:lnTo>
                  <a:lnTo>
                    <a:pt x="362" y="137"/>
                  </a:lnTo>
                  <a:lnTo>
                    <a:pt x="361" y="137"/>
                  </a:lnTo>
                  <a:lnTo>
                    <a:pt x="360" y="137"/>
                  </a:lnTo>
                  <a:lnTo>
                    <a:pt x="359" y="137"/>
                  </a:lnTo>
                  <a:lnTo>
                    <a:pt x="357" y="137"/>
                  </a:lnTo>
                  <a:lnTo>
                    <a:pt x="356" y="137"/>
                  </a:lnTo>
                  <a:lnTo>
                    <a:pt x="355" y="137"/>
                  </a:lnTo>
                  <a:lnTo>
                    <a:pt x="356" y="137"/>
                  </a:lnTo>
                  <a:lnTo>
                    <a:pt x="356" y="138"/>
                  </a:lnTo>
                  <a:lnTo>
                    <a:pt x="357" y="138"/>
                  </a:lnTo>
                  <a:lnTo>
                    <a:pt x="359" y="138"/>
                  </a:lnTo>
                  <a:lnTo>
                    <a:pt x="360" y="138"/>
                  </a:lnTo>
                  <a:lnTo>
                    <a:pt x="361" y="138"/>
                  </a:lnTo>
                  <a:lnTo>
                    <a:pt x="362" y="138"/>
                  </a:lnTo>
                  <a:lnTo>
                    <a:pt x="363" y="138"/>
                  </a:lnTo>
                  <a:lnTo>
                    <a:pt x="364" y="138"/>
                  </a:lnTo>
                  <a:lnTo>
                    <a:pt x="364" y="139"/>
                  </a:lnTo>
                  <a:lnTo>
                    <a:pt x="364" y="138"/>
                  </a:lnTo>
                  <a:lnTo>
                    <a:pt x="365" y="139"/>
                  </a:lnTo>
                  <a:lnTo>
                    <a:pt x="365" y="138"/>
                  </a:lnTo>
                  <a:lnTo>
                    <a:pt x="367" y="138"/>
                  </a:lnTo>
                  <a:lnTo>
                    <a:pt x="367" y="139"/>
                  </a:lnTo>
                  <a:lnTo>
                    <a:pt x="368" y="139"/>
                  </a:lnTo>
                  <a:lnTo>
                    <a:pt x="368" y="138"/>
                  </a:lnTo>
                  <a:lnTo>
                    <a:pt x="369" y="138"/>
                  </a:lnTo>
                  <a:lnTo>
                    <a:pt x="370" y="138"/>
                  </a:lnTo>
                  <a:lnTo>
                    <a:pt x="370" y="139"/>
                  </a:lnTo>
                  <a:lnTo>
                    <a:pt x="370" y="140"/>
                  </a:lnTo>
                  <a:lnTo>
                    <a:pt x="370" y="139"/>
                  </a:lnTo>
                  <a:lnTo>
                    <a:pt x="371" y="139"/>
                  </a:lnTo>
                  <a:lnTo>
                    <a:pt x="371" y="140"/>
                  </a:lnTo>
                  <a:lnTo>
                    <a:pt x="371" y="141"/>
                  </a:lnTo>
                  <a:lnTo>
                    <a:pt x="370" y="141"/>
                  </a:lnTo>
                  <a:lnTo>
                    <a:pt x="370" y="142"/>
                  </a:lnTo>
                  <a:lnTo>
                    <a:pt x="371" y="142"/>
                  </a:lnTo>
                  <a:lnTo>
                    <a:pt x="370" y="143"/>
                  </a:lnTo>
                  <a:lnTo>
                    <a:pt x="370" y="145"/>
                  </a:lnTo>
                  <a:lnTo>
                    <a:pt x="371" y="145"/>
                  </a:lnTo>
                  <a:lnTo>
                    <a:pt x="371" y="146"/>
                  </a:lnTo>
                  <a:lnTo>
                    <a:pt x="370" y="146"/>
                  </a:lnTo>
                  <a:lnTo>
                    <a:pt x="371" y="146"/>
                  </a:lnTo>
                  <a:lnTo>
                    <a:pt x="371" y="147"/>
                  </a:lnTo>
                  <a:lnTo>
                    <a:pt x="372" y="147"/>
                  </a:lnTo>
                  <a:lnTo>
                    <a:pt x="373" y="148"/>
                  </a:lnTo>
                  <a:lnTo>
                    <a:pt x="373" y="149"/>
                  </a:lnTo>
                  <a:lnTo>
                    <a:pt x="373" y="150"/>
                  </a:lnTo>
                  <a:lnTo>
                    <a:pt x="373" y="149"/>
                  </a:lnTo>
                  <a:lnTo>
                    <a:pt x="373" y="150"/>
                  </a:lnTo>
                  <a:lnTo>
                    <a:pt x="374" y="150"/>
                  </a:lnTo>
                  <a:lnTo>
                    <a:pt x="374" y="149"/>
                  </a:lnTo>
                  <a:lnTo>
                    <a:pt x="374" y="150"/>
                  </a:lnTo>
                  <a:lnTo>
                    <a:pt x="373" y="150"/>
                  </a:lnTo>
                  <a:lnTo>
                    <a:pt x="373" y="151"/>
                  </a:lnTo>
                  <a:lnTo>
                    <a:pt x="373" y="152"/>
                  </a:lnTo>
                  <a:lnTo>
                    <a:pt x="373" y="154"/>
                  </a:lnTo>
                  <a:lnTo>
                    <a:pt x="373" y="155"/>
                  </a:lnTo>
                  <a:lnTo>
                    <a:pt x="372" y="155"/>
                  </a:lnTo>
                  <a:lnTo>
                    <a:pt x="372" y="156"/>
                  </a:lnTo>
                  <a:lnTo>
                    <a:pt x="372" y="157"/>
                  </a:lnTo>
                  <a:lnTo>
                    <a:pt x="371" y="157"/>
                  </a:lnTo>
                  <a:lnTo>
                    <a:pt x="371" y="158"/>
                  </a:lnTo>
                  <a:lnTo>
                    <a:pt x="370" y="158"/>
                  </a:lnTo>
                  <a:lnTo>
                    <a:pt x="370" y="159"/>
                  </a:lnTo>
                  <a:lnTo>
                    <a:pt x="369" y="159"/>
                  </a:lnTo>
                  <a:lnTo>
                    <a:pt x="368" y="159"/>
                  </a:lnTo>
                  <a:lnTo>
                    <a:pt x="368" y="160"/>
                  </a:lnTo>
                  <a:lnTo>
                    <a:pt x="369" y="162"/>
                  </a:lnTo>
                  <a:lnTo>
                    <a:pt x="369" y="163"/>
                  </a:lnTo>
                  <a:lnTo>
                    <a:pt x="369" y="164"/>
                  </a:lnTo>
                  <a:lnTo>
                    <a:pt x="368" y="164"/>
                  </a:lnTo>
                  <a:lnTo>
                    <a:pt x="368" y="165"/>
                  </a:lnTo>
                  <a:lnTo>
                    <a:pt x="367" y="165"/>
                  </a:lnTo>
                  <a:lnTo>
                    <a:pt x="367" y="166"/>
                  </a:lnTo>
                  <a:lnTo>
                    <a:pt x="365" y="166"/>
                  </a:lnTo>
                  <a:lnTo>
                    <a:pt x="365" y="167"/>
                  </a:lnTo>
                  <a:lnTo>
                    <a:pt x="365" y="168"/>
                  </a:lnTo>
                  <a:lnTo>
                    <a:pt x="364" y="168"/>
                  </a:lnTo>
                  <a:lnTo>
                    <a:pt x="364" y="167"/>
                  </a:lnTo>
                  <a:lnTo>
                    <a:pt x="363" y="167"/>
                  </a:lnTo>
                  <a:lnTo>
                    <a:pt x="362" y="167"/>
                  </a:lnTo>
                  <a:lnTo>
                    <a:pt x="361" y="167"/>
                  </a:lnTo>
                  <a:lnTo>
                    <a:pt x="361" y="166"/>
                  </a:lnTo>
                  <a:lnTo>
                    <a:pt x="360" y="166"/>
                  </a:lnTo>
                  <a:lnTo>
                    <a:pt x="359" y="166"/>
                  </a:lnTo>
                  <a:lnTo>
                    <a:pt x="359" y="165"/>
                  </a:lnTo>
                  <a:lnTo>
                    <a:pt x="359" y="164"/>
                  </a:lnTo>
                  <a:lnTo>
                    <a:pt x="357" y="164"/>
                  </a:lnTo>
                  <a:lnTo>
                    <a:pt x="357" y="163"/>
                  </a:lnTo>
                  <a:lnTo>
                    <a:pt x="357" y="162"/>
                  </a:lnTo>
                  <a:lnTo>
                    <a:pt x="357" y="160"/>
                  </a:lnTo>
                  <a:lnTo>
                    <a:pt x="356" y="160"/>
                  </a:lnTo>
                  <a:lnTo>
                    <a:pt x="355" y="160"/>
                  </a:lnTo>
                  <a:lnTo>
                    <a:pt x="356" y="160"/>
                  </a:lnTo>
                  <a:lnTo>
                    <a:pt x="356" y="162"/>
                  </a:lnTo>
                  <a:lnTo>
                    <a:pt x="355" y="162"/>
                  </a:lnTo>
                  <a:lnTo>
                    <a:pt x="355" y="163"/>
                  </a:lnTo>
                  <a:lnTo>
                    <a:pt x="356" y="163"/>
                  </a:lnTo>
                  <a:lnTo>
                    <a:pt x="356" y="164"/>
                  </a:lnTo>
                  <a:lnTo>
                    <a:pt x="355" y="164"/>
                  </a:lnTo>
                  <a:lnTo>
                    <a:pt x="355" y="165"/>
                  </a:lnTo>
                  <a:lnTo>
                    <a:pt x="355" y="166"/>
                  </a:lnTo>
                  <a:lnTo>
                    <a:pt x="354" y="166"/>
                  </a:lnTo>
                  <a:lnTo>
                    <a:pt x="354" y="167"/>
                  </a:lnTo>
                  <a:lnTo>
                    <a:pt x="353" y="167"/>
                  </a:lnTo>
                  <a:lnTo>
                    <a:pt x="353" y="168"/>
                  </a:lnTo>
                  <a:lnTo>
                    <a:pt x="352" y="168"/>
                  </a:lnTo>
                  <a:lnTo>
                    <a:pt x="352" y="170"/>
                  </a:lnTo>
                  <a:lnTo>
                    <a:pt x="351" y="170"/>
                  </a:lnTo>
                  <a:lnTo>
                    <a:pt x="351" y="171"/>
                  </a:lnTo>
                  <a:lnTo>
                    <a:pt x="351" y="172"/>
                  </a:lnTo>
                  <a:lnTo>
                    <a:pt x="350" y="172"/>
                  </a:lnTo>
                  <a:lnTo>
                    <a:pt x="348" y="172"/>
                  </a:lnTo>
                  <a:lnTo>
                    <a:pt x="347" y="172"/>
                  </a:lnTo>
                  <a:lnTo>
                    <a:pt x="346" y="172"/>
                  </a:lnTo>
                  <a:lnTo>
                    <a:pt x="346" y="173"/>
                  </a:lnTo>
                  <a:lnTo>
                    <a:pt x="345" y="173"/>
                  </a:lnTo>
                  <a:lnTo>
                    <a:pt x="345" y="174"/>
                  </a:lnTo>
                  <a:lnTo>
                    <a:pt x="344" y="174"/>
                  </a:lnTo>
                  <a:lnTo>
                    <a:pt x="344" y="173"/>
                  </a:lnTo>
                  <a:lnTo>
                    <a:pt x="344" y="172"/>
                  </a:lnTo>
                  <a:lnTo>
                    <a:pt x="344" y="171"/>
                  </a:lnTo>
                  <a:lnTo>
                    <a:pt x="344" y="170"/>
                  </a:lnTo>
                  <a:lnTo>
                    <a:pt x="343" y="170"/>
                  </a:lnTo>
                  <a:lnTo>
                    <a:pt x="343" y="171"/>
                  </a:lnTo>
                  <a:lnTo>
                    <a:pt x="342" y="171"/>
                  </a:lnTo>
                  <a:lnTo>
                    <a:pt x="342" y="170"/>
                  </a:lnTo>
                  <a:lnTo>
                    <a:pt x="340" y="170"/>
                  </a:lnTo>
                  <a:lnTo>
                    <a:pt x="340" y="168"/>
                  </a:lnTo>
                  <a:lnTo>
                    <a:pt x="340" y="167"/>
                  </a:lnTo>
                  <a:lnTo>
                    <a:pt x="339" y="167"/>
                  </a:lnTo>
                  <a:lnTo>
                    <a:pt x="339" y="166"/>
                  </a:lnTo>
                  <a:lnTo>
                    <a:pt x="339" y="165"/>
                  </a:lnTo>
                  <a:lnTo>
                    <a:pt x="338" y="165"/>
                  </a:lnTo>
                  <a:lnTo>
                    <a:pt x="338" y="164"/>
                  </a:lnTo>
                  <a:lnTo>
                    <a:pt x="337" y="164"/>
                  </a:lnTo>
                  <a:lnTo>
                    <a:pt x="338" y="164"/>
                  </a:lnTo>
                  <a:lnTo>
                    <a:pt x="338" y="163"/>
                  </a:lnTo>
                  <a:lnTo>
                    <a:pt x="337" y="163"/>
                  </a:lnTo>
                  <a:lnTo>
                    <a:pt x="336" y="163"/>
                  </a:lnTo>
                  <a:lnTo>
                    <a:pt x="335" y="163"/>
                  </a:lnTo>
                  <a:lnTo>
                    <a:pt x="335" y="162"/>
                  </a:lnTo>
                  <a:lnTo>
                    <a:pt x="336" y="162"/>
                  </a:lnTo>
                  <a:lnTo>
                    <a:pt x="335" y="162"/>
                  </a:lnTo>
                  <a:lnTo>
                    <a:pt x="334" y="162"/>
                  </a:lnTo>
                  <a:lnTo>
                    <a:pt x="333" y="162"/>
                  </a:lnTo>
                  <a:lnTo>
                    <a:pt x="331" y="162"/>
                  </a:lnTo>
                  <a:lnTo>
                    <a:pt x="331" y="160"/>
                  </a:lnTo>
                  <a:lnTo>
                    <a:pt x="330" y="160"/>
                  </a:lnTo>
                  <a:lnTo>
                    <a:pt x="330" y="159"/>
                  </a:lnTo>
                  <a:lnTo>
                    <a:pt x="329" y="159"/>
                  </a:lnTo>
                  <a:lnTo>
                    <a:pt x="329" y="160"/>
                  </a:lnTo>
                  <a:lnTo>
                    <a:pt x="329" y="162"/>
                  </a:lnTo>
                  <a:lnTo>
                    <a:pt x="330" y="162"/>
                  </a:lnTo>
                  <a:lnTo>
                    <a:pt x="331" y="163"/>
                  </a:lnTo>
                  <a:lnTo>
                    <a:pt x="331" y="164"/>
                  </a:lnTo>
                  <a:lnTo>
                    <a:pt x="333" y="164"/>
                  </a:lnTo>
                  <a:lnTo>
                    <a:pt x="334" y="164"/>
                  </a:lnTo>
                  <a:lnTo>
                    <a:pt x="334" y="165"/>
                  </a:lnTo>
                  <a:lnTo>
                    <a:pt x="335" y="165"/>
                  </a:lnTo>
                  <a:lnTo>
                    <a:pt x="336" y="165"/>
                  </a:lnTo>
                  <a:lnTo>
                    <a:pt x="336" y="166"/>
                  </a:lnTo>
                  <a:lnTo>
                    <a:pt x="337" y="166"/>
                  </a:lnTo>
                  <a:lnTo>
                    <a:pt x="337" y="167"/>
                  </a:lnTo>
                  <a:lnTo>
                    <a:pt x="337" y="168"/>
                  </a:lnTo>
                  <a:lnTo>
                    <a:pt x="337" y="170"/>
                  </a:lnTo>
                  <a:lnTo>
                    <a:pt x="337" y="171"/>
                  </a:lnTo>
                  <a:lnTo>
                    <a:pt x="337" y="172"/>
                  </a:lnTo>
                  <a:lnTo>
                    <a:pt x="337" y="173"/>
                  </a:lnTo>
                  <a:lnTo>
                    <a:pt x="338" y="173"/>
                  </a:lnTo>
                  <a:lnTo>
                    <a:pt x="338" y="174"/>
                  </a:lnTo>
                  <a:lnTo>
                    <a:pt x="338" y="175"/>
                  </a:lnTo>
                  <a:lnTo>
                    <a:pt x="338" y="176"/>
                  </a:lnTo>
                  <a:lnTo>
                    <a:pt x="338" y="177"/>
                  </a:lnTo>
                  <a:lnTo>
                    <a:pt x="339" y="177"/>
                  </a:lnTo>
                  <a:lnTo>
                    <a:pt x="339" y="179"/>
                  </a:lnTo>
                  <a:lnTo>
                    <a:pt x="339" y="180"/>
                  </a:lnTo>
                  <a:lnTo>
                    <a:pt x="340" y="180"/>
                  </a:lnTo>
                  <a:lnTo>
                    <a:pt x="342" y="180"/>
                  </a:lnTo>
                  <a:lnTo>
                    <a:pt x="342" y="181"/>
                  </a:lnTo>
                  <a:lnTo>
                    <a:pt x="342" y="182"/>
                  </a:lnTo>
                  <a:lnTo>
                    <a:pt x="342" y="183"/>
                  </a:lnTo>
                  <a:lnTo>
                    <a:pt x="343" y="183"/>
                  </a:lnTo>
                  <a:lnTo>
                    <a:pt x="343" y="184"/>
                  </a:lnTo>
                  <a:lnTo>
                    <a:pt x="342" y="184"/>
                  </a:lnTo>
                  <a:lnTo>
                    <a:pt x="342" y="185"/>
                  </a:lnTo>
                  <a:lnTo>
                    <a:pt x="343" y="185"/>
                  </a:lnTo>
                  <a:lnTo>
                    <a:pt x="343" y="187"/>
                  </a:lnTo>
                  <a:lnTo>
                    <a:pt x="343" y="188"/>
                  </a:lnTo>
                  <a:lnTo>
                    <a:pt x="342" y="188"/>
                  </a:lnTo>
                  <a:lnTo>
                    <a:pt x="342" y="189"/>
                  </a:lnTo>
                  <a:lnTo>
                    <a:pt x="343" y="189"/>
                  </a:lnTo>
                  <a:lnTo>
                    <a:pt x="343" y="188"/>
                  </a:lnTo>
                  <a:lnTo>
                    <a:pt x="344" y="188"/>
                  </a:lnTo>
                  <a:lnTo>
                    <a:pt x="345" y="188"/>
                  </a:lnTo>
                  <a:lnTo>
                    <a:pt x="345" y="187"/>
                  </a:lnTo>
                  <a:lnTo>
                    <a:pt x="346" y="187"/>
                  </a:lnTo>
                  <a:lnTo>
                    <a:pt x="347" y="187"/>
                  </a:lnTo>
                  <a:lnTo>
                    <a:pt x="348" y="187"/>
                  </a:lnTo>
                  <a:lnTo>
                    <a:pt x="350" y="187"/>
                  </a:lnTo>
                  <a:lnTo>
                    <a:pt x="350" y="185"/>
                  </a:lnTo>
                  <a:lnTo>
                    <a:pt x="351" y="185"/>
                  </a:lnTo>
                  <a:lnTo>
                    <a:pt x="351" y="187"/>
                  </a:lnTo>
                  <a:lnTo>
                    <a:pt x="350" y="187"/>
                  </a:lnTo>
                  <a:lnTo>
                    <a:pt x="350" y="188"/>
                  </a:lnTo>
                  <a:lnTo>
                    <a:pt x="350" y="189"/>
                  </a:lnTo>
                  <a:lnTo>
                    <a:pt x="350" y="190"/>
                  </a:lnTo>
                  <a:lnTo>
                    <a:pt x="350" y="191"/>
                  </a:lnTo>
                  <a:lnTo>
                    <a:pt x="350" y="192"/>
                  </a:lnTo>
                  <a:lnTo>
                    <a:pt x="350" y="193"/>
                  </a:lnTo>
                  <a:lnTo>
                    <a:pt x="351" y="193"/>
                  </a:lnTo>
                  <a:lnTo>
                    <a:pt x="352" y="194"/>
                  </a:lnTo>
                  <a:lnTo>
                    <a:pt x="353" y="194"/>
                  </a:lnTo>
                  <a:lnTo>
                    <a:pt x="354" y="194"/>
                  </a:lnTo>
                  <a:lnTo>
                    <a:pt x="355" y="194"/>
                  </a:lnTo>
                  <a:lnTo>
                    <a:pt x="356" y="194"/>
                  </a:lnTo>
                  <a:lnTo>
                    <a:pt x="357" y="194"/>
                  </a:lnTo>
                  <a:lnTo>
                    <a:pt x="357" y="196"/>
                  </a:lnTo>
                  <a:lnTo>
                    <a:pt x="356" y="197"/>
                  </a:lnTo>
                  <a:lnTo>
                    <a:pt x="356" y="198"/>
                  </a:lnTo>
                  <a:lnTo>
                    <a:pt x="356" y="199"/>
                  </a:lnTo>
                  <a:lnTo>
                    <a:pt x="357" y="199"/>
                  </a:lnTo>
                  <a:lnTo>
                    <a:pt x="357" y="200"/>
                  </a:lnTo>
                  <a:lnTo>
                    <a:pt x="357" y="201"/>
                  </a:lnTo>
                  <a:lnTo>
                    <a:pt x="359" y="201"/>
                  </a:lnTo>
                  <a:lnTo>
                    <a:pt x="360" y="201"/>
                  </a:lnTo>
                  <a:lnTo>
                    <a:pt x="361" y="202"/>
                  </a:lnTo>
                  <a:lnTo>
                    <a:pt x="362" y="202"/>
                  </a:lnTo>
                  <a:lnTo>
                    <a:pt x="362" y="204"/>
                  </a:lnTo>
                  <a:lnTo>
                    <a:pt x="362" y="205"/>
                  </a:lnTo>
                  <a:lnTo>
                    <a:pt x="362" y="206"/>
                  </a:lnTo>
                  <a:lnTo>
                    <a:pt x="361" y="206"/>
                  </a:lnTo>
                  <a:lnTo>
                    <a:pt x="362" y="206"/>
                  </a:lnTo>
                  <a:lnTo>
                    <a:pt x="362" y="207"/>
                  </a:lnTo>
                  <a:lnTo>
                    <a:pt x="361" y="207"/>
                  </a:lnTo>
                  <a:lnTo>
                    <a:pt x="361" y="208"/>
                  </a:lnTo>
                  <a:lnTo>
                    <a:pt x="362" y="208"/>
                  </a:lnTo>
                  <a:lnTo>
                    <a:pt x="362" y="209"/>
                  </a:lnTo>
                  <a:lnTo>
                    <a:pt x="363" y="209"/>
                  </a:lnTo>
                  <a:lnTo>
                    <a:pt x="363" y="210"/>
                  </a:lnTo>
                  <a:lnTo>
                    <a:pt x="364" y="210"/>
                  </a:lnTo>
                  <a:lnTo>
                    <a:pt x="364" y="211"/>
                  </a:lnTo>
                  <a:lnTo>
                    <a:pt x="365" y="211"/>
                  </a:lnTo>
                  <a:lnTo>
                    <a:pt x="367" y="211"/>
                  </a:lnTo>
                  <a:lnTo>
                    <a:pt x="367" y="213"/>
                  </a:lnTo>
                  <a:lnTo>
                    <a:pt x="368" y="213"/>
                  </a:lnTo>
                  <a:lnTo>
                    <a:pt x="368" y="211"/>
                  </a:lnTo>
                  <a:lnTo>
                    <a:pt x="369" y="211"/>
                  </a:lnTo>
                  <a:lnTo>
                    <a:pt x="370" y="211"/>
                  </a:lnTo>
                  <a:lnTo>
                    <a:pt x="371" y="211"/>
                  </a:lnTo>
                  <a:lnTo>
                    <a:pt x="372" y="211"/>
                  </a:lnTo>
                  <a:lnTo>
                    <a:pt x="372" y="210"/>
                  </a:lnTo>
                  <a:lnTo>
                    <a:pt x="373" y="210"/>
                  </a:lnTo>
                  <a:lnTo>
                    <a:pt x="374" y="210"/>
                  </a:lnTo>
                  <a:lnTo>
                    <a:pt x="376" y="210"/>
                  </a:lnTo>
                  <a:lnTo>
                    <a:pt x="376" y="209"/>
                  </a:lnTo>
                  <a:lnTo>
                    <a:pt x="377" y="209"/>
                  </a:lnTo>
                  <a:lnTo>
                    <a:pt x="378" y="209"/>
                  </a:lnTo>
                  <a:lnTo>
                    <a:pt x="379" y="209"/>
                  </a:lnTo>
                  <a:lnTo>
                    <a:pt x="380" y="208"/>
                  </a:lnTo>
                  <a:lnTo>
                    <a:pt x="381" y="208"/>
                  </a:lnTo>
                  <a:lnTo>
                    <a:pt x="382" y="208"/>
                  </a:lnTo>
                  <a:lnTo>
                    <a:pt x="382" y="207"/>
                  </a:lnTo>
                  <a:lnTo>
                    <a:pt x="384" y="207"/>
                  </a:lnTo>
                  <a:lnTo>
                    <a:pt x="385" y="207"/>
                  </a:lnTo>
                  <a:lnTo>
                    <a:pt x="386" y="207"/>
                  </a:lnTo>
                  <a:lnTo>
                    <a:pt x="387" y="207"/>
                  </a:lnTo>
                  <a:lnTo>
                    <a:pt x="387" y="208"/>
                  </a:lnTo>
                  <a:lnTo>
                    <a:pt x="387" y="209"/>
                  </a:lnTo>
                  <a:lnTo>
                    <a:pt x="387" y="210"/>
                  </a:lnTo>
                  <a:lnTo>
                    <a:pt x="387" y="211"/>
                  </a:lnTo>
                  <a:lnTo>
                    <a:pt x="386" y="211"/>
                  </a:lnTo>
                  <a:lnTo>
                    <a:pt x="386" y="213"/>
                  </a:lnTo>
                  <a:lnTo>
                    <a:pt x="386" y="214"/>
                  </a:lnTo>
                  <a:lnTo>
                    <a:pt x="385" y="214"/>
                  </a:lnTo>
                  <a:lnTo>
                    <a:pt x="385" y="215"/>
                  </a:lnTo>
                  <a:lnTo>
                    <a:pt x="385" y="216"/>
                  </a:lnTo>
                  <a:lnTo>
                    <a:pt x="384" y="216"/>
                  </a:lnTo>
                  <a:lnTo>
                    <a:pt x="384" y="217"/>
                  </a:lnTo>
                  <a:lnTo>
                    <a:pt x="384" y="218"/>
                  </a:lnTo>
                  <a:lnTo>
                    <a:pt x="382" y="219"/>
                  </a:lnTo>
                  <a:lnTo>
                    <a:pt x="382" y="221"/>
                  </a:lnTo>
                  <a:lnTo>
                    <a:pt x="381" y="221"/>
                  </a:lnTo>
                  <a:lnTo>
                    <a:pt x="381" y="222"/>
                  </a:lnTo>
                  <a:lnTo>
                    <a:pt x="381" y="223"/>
                  </a:lnTo>
                  <a:lnTo>
                    <a:pt x="381" y="224"/>
                  </a:lnTo>
                  <a:lnTo>
                    <a:pt x="382" y="224"/>
                  </a:lnTo>
                  <a:lnTo>
                    <a:pt x="384" y="224"/>
                  </a:lnTo>
                  <a:lnTo>
                    <a:pt x="384" y="225"/>
                  </a:lnTo>
                  <a:lnTo>
                    <a:pt x="385" y="225"/>
                  </a:lnTo>
                  <a:lnTo>
                    <a:pt x="385" y="226"/>
                  </a:lnTo>
                  <a:lnTo>
                    <a:pt x="384" y="226"/>
                  </a:lnTo>
                  <a:lnTo>
                    <a:pt x="384" y="227"/>
                  </a:lnTo>
                  <a:lnTo>
                    <a:pt x="384" y="229"/>
                  </a:lnTo>
                  <a:lnTo>
                    <a:pt x="382" y="229"/>
                  </a:lnTo>
                  <a:lnTo>
                    <a:pt x="382" y="230"/>
                  </a:lnTo>
                  <a:lnTo>
                    <a:pt x="382" y="231"/>
                  </a:lnTo>
                  <a:lnTo>
                    <a:pt x="384" y="232"/>
                  </a:lnTo>
                  <a:lnTo>
                    <a:pt x="384" y="233"/>
                  </a:lnTo>
                  <a:lnTo>
                    <a:pt x="385" y="233"/>
                  </a:lnTo>
                  <a:lnTo>
                    <a:pt x="385" y="234"/>
                  </a:lnTo>
                  <a:lnTo>
                    <a:pt x="386" y="234"/>
                  </a:lnTo>
                  <a:lnTo>
                    <a:pt x="386" y="235"/>
                  </a:lnTo>
                  <a:lnTo>
                    <a:pt x="387" y="235"/>
                  </a:lnTo>
                  <a:lnTo>
                    <a:pt x="387" y="236"/>
                  </a:lnTo>
                  <a:lnTo>
                    <a:pt x="388" y="236"/>
                  </a:lnTo>
                  <a:lnTo>
                    <a:pt x="388" y="238"/>
                  </a:lnTo>
                  <a:lnTo>
                    <a:pt x="389" y="238"/>
                  </a:lnTo>
                  <a:lnTo>
                    <a:pt x="389" y="239"/>
                  </a:lnTo>
                  <a:lnTo>
                    <a:pt x="389" y="240"/>
                  </a:lnTo>
                  <a:lnTo>
                    <a:pt x="389" y="241"/>
                  </a:lnTo>
                  <a:lnTo>
                    <a:pt x="388" y="241"/>
                  </a:lnTo>
                  <a:lnTo>
                    <a:pt x="387" y="241"/>
                  </a:lnTo>
                  <a:lnTo>
                    <a:pt x="386" y="241"/>
                  </a:lnTo>
                  <a:lnTo>
                    <a:pt x="386" y="242"/>
                  </a:lnTo>
                  <a:lnTo>
                    <a:pt x="385" y="242"/>
                  </a:lnTo>
                  <a:lnTo>
                    <a:pt x="385" y="241"/>
                  </a:lnTo>
                  <a:lnTo>
                    <a:pt x="385" y="242"/>
                  </a:lnTo>
                  <a:lnTo>
                    <a:pt x="385" y="241"/>
                  </a:lnTo>
                  <a:lnTo>
                    <a:pt x="384" y="241"/>
                  </a:lnTo>
                  <a:lnTo>
                    <a:pt x="384" y="240"/>
                  </a:lnTo>
                  <a:lnTo>
                    <a:pt x="384" y="239"/>
                  </a:lnTo>
                  <a:lnTo>
                    <a:pt x="382" y="239"/>
                  </a:lnTo>
                  <a:lnTo>
                    <a:pt x="381" y="239"/>
                  </a:lnTo>
                  <a:lnTo>
                    <a:pt x="381" y="238"/>
                  </a:lnTo>
                  <a:lnTo>
                    <a:pt x="380" y="238"/>
                  </a:lnTo>
                  <a:lnTo>
                    <a:pt x="380" y="239"/>
                  </a:lnTo>
                  <a:lnTo>
                    <a:pt x="379" y="239"/>
                  </a:lnTo>
                  <a:lnTo>
                    <a:pt x="378" y="239"/>
                  </a:lnTo>
                  <a:lnTo>
                    <a:pt x="377" y="239"/>
                  </a:lnTo>
                  <a:lnTo>
                    <a:pt x="376" y="239"/>
                  </a:lnTo>
                  <a:lnTo>
                    <a:pt x="374" y="239"/>
                  </a:lnTo>
                  <a:lnTo>
                    <a:pt x="373" y="239"/>
                  </a:lnTo>
                  <a:lnTo>
                    <a:pt x="373" y="238"/>
                  </a:lnTo>
                  <a:lnTo>
                    <a:pt x="372" y="238"/>
                  </a:lnTo>
                  <a:lnTo>
                    <a:pt x="371" y="238"/>
                  </a:lnTo>
                  <a:lnTo>
                    <a:pt x="371" y="239"/>
                  </a:lnTo>
                  <a:lnTo>
                    <a:pt x="370" y="239"/>
                  </a:lnTo>
                  <a:lnTo>
                    <a:pt x="369" y="239"/>
                  </a:lnTo>
                  <a:lnTo>
                    <a:pt x="369" y="238"/>
                  </a:lnTo>
                  <a:lnTo>
                    <a:pt x="368" y="238"/>
                  </a:lnTo>
                  <a:lnTo>
                    <a:pt x="368" y="236"/>
                  </a:lnTo>
                  <a:lnTo>
                    <a:pt x="368" y="235"/>
                  </a:lnTo>
                  <a:lnTo>
                    <a:pt x="367" y="235"/>
                  </a:lnTo>
                  <a:lnTo>
                    <a:pt x="365" y="235"/>
                  </a:lnTo>
                  <a:lnTo>
                    <a:pt x="364" y="235"/>
                  </a:lnTo>
                  <a:lnTo>
                    <a:pt x="363" y="235"/>
                  </a:lnTo>
                  <a:lnTo>
                    <a:pt x="362" y="235"/>
                  </a:lnTo>
                  <a:lnTo>
                    <a:pt x="361" y="235"/>
                  </a:lnTo>
                  <a:lnTo>
                    <a:pt x="360" y="235"/>
                  </a:lnTo>
                  <a:lnTo>
                    <a:pt x="359" y="235"/>
                  </a:lnTo>
                  <a:lnTo>
                    <a:pt x="359" y="234"/>
                  </a:lnTo>
                  <a:lnTo>
                    <a:pt x="357" y="234"/>
                  </a:lnTo>
                  <a:lnTo>
                    <a:pt x="357" y="233"/>
                  </a:lnTo>
                  <a:lnTo>
                    <a:pt x="356" y="233"/>
                  </a:lnTo>
                  <a:lnTo>
                    <a:pt x="355" y="233"/>
                  </a:lnTo>
                  <a:lnTo>
                    <a:pt x="354" y="233"/>
                  </a:lnTo>
                  <a:lnTo>
                    <a:pt x="353" y="233"/>
                  </a:lnTo>
                  <a:lnTo>
                    <a:pt x="353" y="232"/>
                  </a:lnTo>
                  <a:lnTo>
                    <a:pt x="352" y="232"/>
                  </a:lnTo>
                  <a:lnTo>
                    <a:pt x="352" y="231"/>
                  </a:lnTo>
                  <a:lnTo>
                    <a:pt x="351" y="231"/>
                  </a:lnTo>
                  <a:lnTo>
                    <a:pt x="350" y="231"/>
                  </a:lnTo>
                  <a:lnTo>
                    <a:pt x="348" y="230"/>
                  </a:lnTo>
                  <a:lnTo>
                    <a:pt x="347" y="230"/>
                  </a:lnTo>
                  <a:lnTo>
                    <a:pt x="347" y="229"/>
                  </a:lnTo>
                  <a:lnTo>
                    <a:pt x="346" y="229"/>
                  </a:lnTo>
                  <a:lnTo>
                    <a:pt x="346" y="227"/>
                  </a:lnTo>
                  <a:lnTo>
                    <a:pt x="345" y="226"/>
                  </a:lnTo>
                  <a:lnTo>
                    <a:pt x="345" y="225"/>
                  </a:lnTo>
                  <a:lnTo>
                    <a:pt x="344" y="225"/>
                  </a:lnTo>
                  <a:lnTo>
                    <a:pt x="343" y="225"/>
                  </a:lnTo>
                  <a:lnTo>
                    <a:pt x="342" y="225"/>
                  </a:lnTo>
                  <a:lnTo>
                    <a:pt x="342" y="224"/>
                  </a:lnTo>
                  <a:lnTo>
                    <a:pt x="340" y="224"/>
                  </a:lnTo>
                  <a:lnTo>
                    <a:pt x="339" y="223"/>
                  </a:lnTo>
                  <a:lnTo>
                    <a:pt x="338" y="223"/>
                  </a:lnTo>
                  <a:lnTo>
                    <a:pt x="337" y="223"/>
                  </a:lnTo>
                  <a:lnTo>
                    <a:pt x="336" y="223"/>
                  </a:lnTo>
                  <a:lnTo>
                    <a:pt x="336" y="222"/>
                  </a:lnTo>
                  <a:lnTo>
                    <a:pt x="335" y="222"/>
                  </a:lnTo>
                  <a:lnTo>
                    <a:pt x="335" y="221"/>
                  </a:lnTo>
                  <a:lnTo>
                    <a:pt x="335" y="219"/>
                  </a:lnTo>
                  <a:lnTo>
                    <a:pt x="336" y="219"/>
                  </a:lnTo>
                  <a:lnTo>
                    <a:pt x="336" y="218"/>
                  </a:lnTo>
                  <a:lnTo>
                    <a:pt x="336" y="217"/>
                  </a:lnTo>
                  <a:lnTo>
                    <a:pt x="336" y="216"/>
                  </a:lnTo>
                  <a:lnTo>
                    <a:pt x="335" y="216"/>
                  </a:lnTo>
                  <a:lnTo>
                    <a:pt x="334" y="216"/>
                  </a:lnTo>
                  <a:lnTo>
                    <a:pt x="334" y="215"/>
                  </a:lnTo>
                  <a:lnTo>
                    <a:pt x="333" y="215"/>
                  </a:lnTo>
                  <a:lnTo>
                    <a:pt x="333" y="214"/>
                  </a:lnTo>
                  <a:lnTo>
                    <a:pt x="333" y="213"/>
                  </a:lnTo>
                  <a:lnTo>
                    <a:pt x="333" y="211"/>
                  </a:lnTo>
                  <a:lnTo>
                    <a:pt x="331" y="211"/>
                  </a:lnTo>
                  <a:lnTo>
                    <a:pt x="331" y="210"/>
                  </a:lnTo>
                  <a:lnTo>
                    <a:pt x="331" y="209"/>
                  </a:lnTo>
                  <a:lnTo>
                    <a:pt x="330" y="209"/>
                  </a:lnTo>
                  <a:lnTo>
                    <a:pt x="329" y="209"/>
                  </a:lnTo>
                  <a:lnTo>
                    <a:pt x="329" y="208"/>
                  </a:lnTo>
                  <a:lnTo>
                    <a:pt x="328" y="208"/>
                  </a:lnTo>
                  <a:lnTo>
                    <a:pt x="327" y="207"/>
                  </a:lnTo>
                  <a:lnTo>
                    <a:pt x="326" y="207"/>
                  </a:lnTo>
                  <a:lnTo>
                    <a:pt x="325" y="207"/>
                  </a:lnTo>
                  <a:lnTo>
                    <a:pt x="323" y="207"/>
                  </a:lnTo>
                  <a:lnTo>
                    <a:pt x="323" y="206"/>
                  </a:lnTo>
                  <a:lnTo>
                    <a:pt x="323" y="205"/>
                  </a:lnTo>
                  <a:lnTo>
                    <a:pt x="323" y="204"/>
                  </a:lnTo>
                  <a:lnTo>
                    <a:pt x="323" y="202"/>
                  </a:lnTo>
                  <a:lnTo>
                    <a:pt x="322" y="202"/>
                  </a:lnTo>
                  <a:lnTo>
                    <a:pt x="322" y="201"/>
                  </a:lnTo>
                  <a:lnTo>
                    <a:pt x="322" y="200"/>
                  </a:lnTo>
                  <a:lnTo>
                    <a:pt x="323" y="200"/>
                  </a:lnTo>
                  <a:lnTo>
                    <a:pt x="322" y="200"/>
                  </a:lnTo>
                  <a:lnTo>
                    <a:pt x="322" y="199"/>
                  </a:lnTo>
                  <a:lnTo>
                    <a:pt x="321" y="199"/>
                  </a:lnTo>
                  <a:lnTo>
                    <a:pt x="321" y="198"/>
                  </a:lnTo>
                  <a:lnTo>
                    <a:pt x="321" y="197"/>
                  </a:lnTo>
                  <a:lnTo>
                    <a:pt x="322" y="197"/>
                  </a:lnTo>
                  <a:lnTo>
                    <a:pt x="322" y="196"/>
                  </a:lnTo>
                  <a:lnTo>
                    <a:pt x="322" y="194"/>
                  </a:lnTo>
                  <a:lnTo>
                    <a:pt x="322" y="193"/>
                  </a:lnTo>
                  <a:lnTo>
                    <a:pt x="321" y="192"/>
                  </a:lnTo>
                  <a:lnTo>
                    <a:pt x="321" y="191"/>
                  </a:lnTo>
                  <a:lnTo>
                    <a:pt x="320" y="191"/>
                  </a:lnTo>
                  <a:lnTo>
                    <a:pt x="320" y="190"/>
                  </a:lnTo>
                  <a:lnTo>
                    <a:pt x="319" y="190"/>
                  </a:lnTo>
                  <a:lnTo>
                    <a:pt x="319" y="189"/>
                  </a:lnTo>
                  <a:lnTo>
                    <a:pt x="318" y="189"/>
                  </a:lnTo>
                  <a:lnTo>
                    <a:pt x="317" y="189"/>
                  </a:lnTo>
                  <a:lnTo>
                    <a:pt x="318" y="189"/>
                  </a:lnTo>
                  <a:lnTo>
                    <a:pt x="318" y="190"/>
                  </a:lnTo>
                  <a:lnTo>
                    <a:pt x="319" y="190"/>
                  </a:lnTo>
                  <a:lnTo>
                    <a:pt x="319" y="191"/>
                  </a:lnTo>
                  <a:lnTo>
                    <a:pt x="320" y="191"/>
                  </a:lnTo>
                  <a:lnTo>
                    <a:pt x="320" y="192"/>
                  </a:lnTo>
                  <a:lnTo>
                    <a:pt x="320" y="193"/>
                  </a:lnTo>
                  <a:lnTo>
                    <a:pt x="320" y="194"/>
                  </a:lnTo>
                  <a:lnTo>
                    <a:pt x="320" y="196"/>
                  </a:lnTo>
                  <a:lnTo>
                    <a:pt x="320" y="197"/>
                  </a:lnTo>
                  <a:lnTo>
                    <a:pt x="319" y="197"/>
                  </a:lnTo>
                  <a:lnTo>
                    <a:pt x="319" y="198"/>
                  </a:lnTo>
                  <a:lnTo>
                    <a:pt x="319" y="199"/>
                  </a:lnTo>
                  <a:lnTo>
                    <a:pt x="320" y="199"/>
                  </a:lnTo>
                  <a:lnTo>
                    <a:pt x="319" y="199"/>
                  </a:lnTo>
                  <a:lnTo>
                    <a:pt x="320" y="200"/>
                  </a:lnTo>
                  <a:lnTo>
                    <a:pt x="320" y="201"/>
                  </a:lnTo>
                  <a:lnTo>
                    <a:pt x="320" y="202"/>
                  </a:lnTo>
                  <a:lnTo>
                    <a:pt x="319" y="202"/>
                  </a:lnTo>
                  <a:lnTo>
                    <a:pt x="319" y="204"/>
                  </a:lnTo>
                  <a:lnTo>
                    <a:pt x="320" y="204"/>
                  </a:lnTo>
                  <a:lnTo>
                    <a:pt x="320" y="205"/>
                  </a:lnTo>
                  <a:lnTo>
                    <a:pt x="320" y="206"/>
                  </a:lnTo>
                  <a:lnTo>
                    <a:pt x="319" y="206"/>
                  </a:lnTo>
                  <a:lnTo>
                    <a:pt x="319" y="207"/>
                  </a:lnTo>
                  <a:lnTo>
                    <a:pt x="318" y="207"/>
                  </a:lnTo>
                  <a:lnTo>
                    <a:pt x="317" y="207"/>
                  </a:lnTo>
                  <a:lnTo>
                    <a:pt x="316" y="207"/>
                  </a:lnTo>
                  <a:lnTo>
                    <a:pt x="316" y="206"/>
                  </a:lnTo>
                  <a:lnTo>
                    <a:pt x="314" y="206"/>
                  </a:lnTo>
                  <a:lnTo>
                    <a:pt x="313" y="206"/>
                  </a:lnTo>
                  <a:lnTo>
                    <a:pt x="313" y="205"/>
                  </a:lnTo>
                  <a:lnTo>
                    <a:pt x="312" y="205"/>
                  </a:lnTo>
                  <a:lnTo>
                    <a:pt x="312" y="206"/>
                  </a:lnTo>
                  <a:lnTo>
                    <a:pt x="311" y="206"/>
                  </a:lnTo>
                  <a:lnTo>
                    <a:pt x="310" y="206"/>
                  </a:lnTo>
                  <a:lnTo>
                    <a:pt x="310" y="207"/>
                  </a:lnTo>
                  <a:lnTo>
                    <a:pt x="308" y="207"/>
                  </a:lnTo>
                  <a:lnTo>
                    <a:pt x="306" y="207"/>
                  </a:lnTo>
                  <a:lnTo>
                    <a:pt x="306" y="206"/>
                  </a:lnTo>
                  <a:lnTo>
                    <a:pt x="305" y="206"/>
                  </a:lnTo>
                  <a:lnTo>
                    <a:pt x="305" y="205"/>
                  </a:lnTo>
                  <a:lnTo>
                    <a:pt x="304" y="205"/>
                  </a:lnTo>
                  <a:lnTo>
                    <a:pt x="304" y="204"/>
                  </a:lnTo>
                  <a:lnTo>
                    <a:pt x="303" y="204"/>
                  </a:lnTo>
                  <a:lnTo>
                    <a:pt x="302" y="204"/>
                  </a:lnTo>
                  <a:lnTo>
                    <a:pt x="302" y="202"/>
                  </a:lnTo>
                  <a:lnTo>
                    <a:pt x="301" y="202"/>
                  </a:lnTo>
                  <a:lnTo>
                    <a:pt x="300" y="202"/>
                  </a:lnTo>
                  <a:lnTo>
                    <a:pt x="298" y="202"/>
                  </a:lnTo>
                  <a:lnTo>
                    <a:pt x="298" y="201"/>
                  </a:lnTo>
                  <a:lnTo>
                    <a:pt x="297" y="201"/>
                  </a:lnTo>
                  <a:lnTo>
                    <a:pt x="297" y="200"/>
                  </a:lnTo>
                  <a:lnTo>
                    <a:pt x="296" y="200"/>
                  </a:lnTo>
                  <a:lnTo>
                    <a:pt x="296" y="199"/>
                  </a:lnTo>
                  <a:lnTo>
                    <a:pt x="295" y="199"/>
                  </a:lnTo>
                  <a:lnTo>
                    <a:pt x="295" y="198"/>
                  </a:lnTo>
                  <a:lnTo>
                    <a:pt x="295" y="197"/>
                  </a:lnTo>
                  <a:lnTo>
                    <a:pt x="294" y="197"/>
                  </a:lnTo>
                  <a:lnTo>
                    <a:pt x="294" y="196"/>
                  </a:lnTo>
                  <a:lnTo>
                    <a:pt x="294" y="194"/>
                  </a:lnTo>
                  <a:lnTo>
                    <a:pt x="294" y="193"/>
                  </a:lnTo>
                  <a:lnTo>
                    <a:pt x="293" y="194"/>
                  </a:lnTo>
                  <a:lnTo>
                    <a:pt x="293" y="193"/>
                  </a:lnTo>
                  <a:lnTo>
                    <a:pt x="293" y="192"/>
                  </a:lnTo>
                  <a:lnTo>
                    <a:pt x="292" y="192"/>
                  </a:lnTo>
                  <a:lnTo>
                    <a:pt x="291" y="192"/>
                  </a:lnTo>
                  <a:lnTo>
                    <a:pt x="289" y="192"/>
                  </a:lnTo>
                  <a:lnTo>
                    <a:pt x="288" y="192"/>
                  </a:lnTo>
                  <a:lnTo>
                    <a:pt x="288" y="191"/>
                  </a:lnTo>
                  <a:lnTo>
                    <a:pt x="287" y="191"/>
                  </a:lnTo>
                  <a:lnTo>
                    <a:pt x="286" y="190"/>
                  </a:lnTo>
                  <a:lnTo>
                    <a:pt x="285" y="190"/>
                  </a:lnTo>
                  <a:lnTo>
                    <a:pt x="285" y="189"/>
                  </a:lnTo>
                  <a:lnTo>
                    <a:pt x="286" y="189"/>
                  </a:lnTo>
                  <a:lnTo>
                    <a:pt x="286" y="188"/>
                  </a:lnTo>
                  <a:lnTo>
                    <a:pt x="285" y="188"/>
                  </a:lnTo>
                  <a:lnTo>
                    <a:pt x="285" y="187"/>
                  </a:lnTo>
                  <a:lnTo>
                    <a:pt x="285" y="188"/>
                  </a:lnTo>
                  <a:lnTo>
                    <a:pt x="284" y="188"/>
                  </a:lnTo>
                  <a:lnTo>
                    <a:pt x="284" y="189"/>
                  </a:lnTo>
                  <a:lnTo>
                    <a:pt x="283" y="189"/>
                  </a:lnTo>
                  <a:lnTo>
                    <a:pt x="283" y="188"/>
                  </a:lnTo>
                  <a:lnTo>
                    <a:pt x="281" y="188"/>
                  </a:lnTo>
                  <a:lnTo>
                    <a:pt x="281" y="187"/>
                  </a:lnTo>
                  <a:lnTo>
                    <a:pt x="280" y="187"/>
                  </a:lnTo>
                  <a:lnTo>
                    <a:pt x="279" y="187"/>
                  </a:lnTo>
                  <a:lnTo>
                    <a:pt x="279" y="185"/>
                  </a:lnTo>
                  <a:lnTo>
                    <a:pt x="279" y="184"/>
                  </a:lnTo>
                  <a:lnTo>
                    <a:pt x="278" y="184"/>
                  </a:lnTo>
                  <a:lnTo>
                    <a:pt x="278" y="185"/>
                  </a:lnTo>
                  <a:lnTo>
                    <a:pt x="278" y="187"/>
                  </a:lnTo>
                  <a:lnTo>
                    <a:pt x="278" y="188"/>
                  </a:lnTo>
                  <a:lnTo>
                    <a:pt x="279" y="188"/>
                  </a:lnTo>
                  <a:lnTo>
                    <a:pt x="279" y="189"/>
                  </a:lnTo>
                  <a:lnTo>
                    <a:pt x="279" y="190"/>
                  </a:lnTo>
                  <a:lnTo>
                    <a:pt x="280" y="190"/>
                  </a:lnTo>
                  <a:lnTo>
                    <a:pt x="280" y="191"/>
                  </a:lnTo>
                  <a:lnTo>
                    <a:pt x="281" y="191"/>
                  </a:lnTo>
                  <a:lnTo>
                    <a:pt x="283" y="191"/>
                  </a:lnTo>
                  <a:lnTo>
                    <a:pt x="283" y="192"/>
                  </a:lnTo>
                  <a:lnTo>
                    <a:pt x="284" y="192"/>
                  </a:lnTo>
                  <a:lnTo>
                    <a:pt x="285" y="192"/>
                  </a:lnTo>
                  <a:lnTo>
                    <a:pt x="285" y="193"/>
                  </a:lnTo>
                  <a:lnTo>
                    <a:pt x="286" y="193"/>
                  </a:lnTo>
                  <a:lnTo>
                    <a:pt x="287" y="193"/>
                  </a:lnTo>
                  <a:lnTo>
                    <a:pt x="287" y="194"/>
                  </a:lnTo>
                  <a:lnTo>
                    <a:pt x="288" y="194"/>
                  </a:lnTo>
                  <a:lnTo>
                    <a:pt x="288" y="196"/>
                  </a:lnTo>
                  <a:lnTo>
                    <a:pt x="288" y="197"/>
                  </a:lnTo>
                  <a:lnTo>
                    <a:pt x="289" y="197"/>
                  </a:lnTo>
                  <a:lnTo>
                    <a:pt x="289" y="198"/>
                  </a:lnTo>
                  <a:lnTo>
                    <a:pt x="289" y="199"/>
                  </a:lnTo>
                  <a:lnTo>
                    <a:pt x="289" y="200"/>
                  </a:lnTo>
                  <a:lnTo>
                    <a:pt x="289" y="201"/>
                  </a:lnTo>
                  <a:lnTo>
                    <a:pt x="289" y="202"/>
                  </a:lnTo>
                  <a:lnTo>
                    <a:pt x="289" y="204"/>
                  </a:lnTo>
                  <a:lnTo>
                    <a:pt x="289" y="202"/>
                  </a:lnTo>
                  <a:lnTo>
                    <a:pt x="288" y="202"/>
                  </a:lnTo>
                  <a:lnTo>
                    <a:pt x="288" y="204"/>
                  </a:lnTo>
                  <a:lnTo>
                    <a:pt x="287" y="204"/>
                  </a:lnTo>
                  <a:lnTo>
                    <a:pt x="287" y="202"/>
                  </a:lnTo>
                  <a:lnTo>
                    <a:pt x="286" y="202"/>
                  </a:lnTo>
                  <a:lnTo>
                    <a:pt x="285" y="202"/>
                  </a:lnTo>
                  <a:lnTo>
                    <a:pt x="284" y="202"/>
                  </a:lnTo>
                  <a:lnTo>
                    <a:pt x="283" y="202"/>
                  </a:lnTo>
                  <a:lnTo>
                    <a:pt x="283" y="204"/>
                  </a:lnTo>
                  <a:lnTo>
                    <a:pt x="283" y="205"/>
                  </a:lnTo>
                  <a:lnTo>
                    <a:pt x="284" y="205"/>
                  </a:lnTo>
                  <a:lnTo>
                    <a:pt x="284" y="206"/>
                  </a:lnTo>
                  <a:lnTo>
                    <a:pt x="283" y="206"/>
                  </a:lnTo>
                  <a:lnTo>
                    <a:pt x="283" y="207"/>
                  </a:lnTo>
                  <a:lnTo>
                    <a:pt x="281" y="207"/>
                  </a:lnTo>
                  <a:lnTo>
                    <a:pt x="281" y="206"/>
                  </a:lnTo>
                  <a:lnTo>
                    <a:pt x="280" y="206"/>
                  </a:lnTo>
                  <a:lnTo>
                    <a:pt x="279" y="206"/>
                  </a:lnTo>
                  <a:lnTo>
                    <a:pt x="279" y="205"/>
                  </a:lnTo>
                  <a:lnTo>
                    <a:pt x="278" y="205"/>
                  </a:lnTo>
                  <a:lnTo>
                    <a:pt x="278" y="206"/>
                  </a:lnTo>
                  <a:lnTo>
                    <a:pt x="277" y="206"/>
                  </a:lnTo>
                  <a:lnTo>
                    <a:pt x="276" y="206"/>
                  </a:lnTo>
                  <a:lnTo>
                    <a:pt x="275" y="206"/>
                  </a:lnTo>
                  <a:lnTo>
                    <a:pt x="274" y="206"/>
                  </a:lnTo>
                  <a:lnTo>
                    <a:pt x="274" y="207"/>
                  </a:lnTo>
                  <a:lnTo>
                    <a:pt x="272" y="207"/>
                  </a:lnTo>
                  <a:lnTo>
                    <a:pt x="272" y="208"/>
                  </a:lnTo>
                  <a:lnTo>
                    <a:pt x="271" y="208"/>
                  </a:lnTo>
                  <a:lnTo>
                    <a:pt x="271" y="209"/>
                  </a:lnTo>
                  <a:lnTo>
                    <a:pt x="270" y="209"/>
                  </a:lnTo>
                  <a:lnTo>
                    <a:pt x="269" y="210"/>
                  </a:lnTo>
                  <a:lnTo>
                    <a:pt x="268" y="210"/>
                  </a:lnTo>
                  <a:lnTo>
                    <a:pt x="268" y="211"/>
                  </a:lnTo>
                  <a:lnTo>
                    <a:pt x="267" y="211"/>
                  </a:lnTo>
                  <a:lnTo>
                    <a:pt x="266" y="211"/>
                  </a:lnTo>
                  <a:lnTo>
                    <a:pt x="264" y="211"/>
                  </a:lnTo>
                  <a:lnTo>
                    <a:pt x="264" y="213"/>
                  </a:lnTo>
                  <a:lnTo>
                    <a:pt x="266" y="213"/>
                  </a:lnTo>
                  <a:lnTo>
                    <a:pt x="266" y="214"/>
                  </a:lnTo>
                  <a:lnTo>
                    <a:pt x="264" y="214"/>
                  </a:lnTo>
                  <a:lnTo>
                    <a:pt x="264" y="215"/>
                  </a:lnTo>
                  <a:lnTo>
                    <a:pt x="264" y="216"/>
                  </a:lnTo>
                  <a:lnTo>
                    <a:pt x="263" y="216"/>
                  </a:lnTo>
                  <a:lnTo>
                    <a:pt x="262" y="216"/>
                  </a:lnTo>
                  <a:lnTo>
                    <a:pt x="262" y="215"/>
                  </a:lnTo>
                  <a:lnTo>
                    <a:pt x="261" y="215"/>
                  </a:lnTo>
                  <a:lnTo>
                    <a:pt x="260" y="215"/>
                  </a:lnTo>
                  <a:lnTo>
                    <a:pt x="260" y="216"/>
                  </a:lnTo>
                  <a:lnTo>
                    <a:pt x="260" y="215"/>
                  </a:lnTo>
                  <a:lnTo>
                    <a:pt x="259" y="215"/>
                  </a:lnTo>
                  <a:lnTo>
                    <a:pt x="259" y="216"/>
                  </a:lnTo>
                  <a:lnTo>
                    <a:pt x="258" y="216"/>
                  </a:lnTo>
                  <a:lnTo>
                    <a:pt x="257" y="216"/>
                  </a:lnTo>
                  <a:lnTo>
                    <a:pt x="255" y="216"/>
                  </a:lnTo>
                  <a:lnTo>
                    <a:pt x="254" y="216"/>
                  </a:lnTo>
                  <a:lnTo>
                    <a:pt x="254" y="217"/>
                  </a:lnTo>
                  <a:lnTo>
                    <a:pt x="253" y="217"/>
                  </a:lnTo>
                  <a:lnTo>
                    <a:pt x="253" y="216"/>
                  </a:lnTo>
                  <a:lnTo>
                    <a:pt x="252" y="216"/>
                  </a:lnTo>
                  <a:lnTo>
                    <a:pt x="252" y="215"/>
                  </a:lnTo>
                  <a:lnTo>
                    <a:pt x="251" y="215"/>
                  </a:lnTo>
                  <a:lnTo>
                    <a:pt x="250" y="215"/>
                  </a:lnTo>
                  <a:lnTo>
                    <a:pt x="250" y="216"/>
                  </a:lnTo>
                  <a:lnTo>
                    <a:pt x="249" y="216"/>
                  </a:lnTo>
                  <a:lnTo>
                    <a:pt x="247" y="216"/>
                  </a:lnTo>
                  <a:lnTo>
                    <a:pt x="247" y="215"/>
                  </a:lnTo>
                  <a:lnTo>
                    <a:pt x="246" y="215"/>
                  </a:lnTo>
                  <a:lnTo>
                    <a:pt x="245" y="215"/>
                  </a:lnTo>
                  <a:lnTo>
                    <a:pt x="244" y="215"/>
                  </a:lnTo>
                  <a:lnTo>
                    <a:pt x="244" y="216"/>
                  </a:lnTo>
                  <a:lnTo>
                    <a:pt x="244" y="217"/>
                  </a:lnTo>
                  <a:lnTo>
                    <a:pt x="245" y="217"/>
                  </a:lnTo>
                  <a:lnTo>
                    <a:pt x="246" y="217"/>
                  </a:lnTo>
                  <a:lnTo>
                    <a:pt x="247" y="218"/>
                  </a:lnTo>
                  <a:lnTo>
                    <a:pt x="247" y="217"/>
                  </a:lnTo>
                  <a:lnTo>
                    <a:pt x="249" y="217"/>
                  </a:lnTo>
                  <a:lnTo>
                    <a:pt x="250" y="217"/>
                  </a:lnTo>
                  <a:lnTo>
                    <a:pt x="250" y="216"/>
                  </a:lnTo>
                  <a:lnTo>
                    <a:pt x="251" y="216"/>
                  </a:lnTo>
                  <a:lnTo>
                    <a:pt x="252" y="216"/>
                  </a:lnTo>
                  <a:lnTo>
                    <a:pt x="252" y="217"/>
                  </a:lnTo>
                  <a:lnTo>
                    <a:pt x="252" y="218"/>
                  </a:lnTo>
                  <a:lnTo>
                    <a:pt x="253" y="218"/>
                  </a:lnTo>
                  <a:lnTo>
                    <a:pt x="254" y="218"/>
                  </a:lnTo>
                  <a:lnTo>
                    <a:pt x="255" y="218"/>
                  </a:lnTo>
                  <a:lnTo>
                    <a:pt x="257" y="218"/>
                  </a:lnTo>
                  <a:lnTo>
                    <a:pt x="257" y="217"/>
                  </a:lnTo>
                  <a:lnTo>
                    <a:pt x="257" y="218"/>
                  </a:lnTo>
                  <a:lnTo>
                    <a:pt x="258" y="218"/>
                  </a:lnTo>
                  <a:lnTo>
                    <a:pt x="259" y="218"/>
                  </a:lnTo>
                  <a:lnTo>
                    <a:pt x="259" y="217"/>
                  </a:lnTo>
                  <a:lnTo>
                    <a:pt x="260" y="217"/>
                  </a:lnTo>
                  <a:lnTo>
                    <a:pt x="261" y="217"/>
                  </a:lnTo>
                  <a:lnTo>
                    <a:pt x="262" y="217"/>
                  </a:lnTo>
                  <a:lnTo>
                    <a:pt x="263" y="217"/>
                  </a:lnTo>
                  <a:lnTo>
                    <a:pt x="264" y="217"/>
                  </a:lnTo>
                  <a:lnTo>
                    <a:pt x="264" y="216"/>
                  </a:lnTo>
                  <a:lnTo>
                    <a:pt x="266" y="216"/>
                  </a:lnTo>
                  <a:lnTo>
                    <a:pt x="266" y="215"/>
                  </a:lnTo>
                  <a:lnTo>
                    <a:pt x="267" y="215"/>
                  </a:lnTo>
                  <a:lnTo>
                    <a:pt x="267" y="214"/>
                  </a:lnTo>
                  <a:lnTo>
                    <a:pt x="268" y="214"/>
                  </a:lnTo>
                  <a:lnTo>
                    <a:pt x="269" y="214"/>
                  </a:lnTo>
                  <a:lnTo>
                    <a:pt x="269" y="213"/>
                  </a:lnTo>
                  <a:lnTo>
                    <a:pt x="270" y="213"/>
                  </a:lnTo>
                  <a:lnTo>
                    <a:pt x="271" y="213"/>
                  </a:lnTo>
                  <a:lnTo>
                    <a:pt x="271" y="211"/>
                  </a:lnTo>
                  <a:lnTo>
                    <a:pt x="272" y="211"/>
                  </a:lnTo>
                  <a:lnTo>
                    <a:pt x="272" y="210"/>
                  </a:lnTo>
                  <a:lnTo>
                    <a:pt x="274" y="210"/>
                  </a:lnTo>
                  <a:lnTo>
                    <a:pt x="274" y="209"/>
                  </a:lnTo>
                  <a:lnTo>
                    <a:pt x="274" y="208"/>
                  </a:lnTo>
                  <a:lnTo>
                    <a:pt x="275" y="207"/>
                  </a:lnTo>
                  <a:lnTo>
                    <a:pt x="276" y="207"/>
                  </a:lnTo>
                  <a:lnTo>
                    <a:pt x="277" y="207"/>
                  </a:lnTo>
                  <a:lnTo>
                    <a:pt x="277" y="208"/>
                  </a:lnTo>
                  <a:lnTo>
                    <a:pt x="278" y="208"/>
                  </a:lnTo>
                  <a:lnTo>
                    <a:pt x="279" y="208"/>
                  </a:lnTo>
                  <a:lnTo>
                    <a:pt x="280" y="208"/>
                  </a:lnTo>
                  <a:lnTo>
                    <a:pt x="281" y="207"/>
                  </a:lnTo>
                  <a:lnTo>
                    <a:pt x="283" y="207"/>
                  </a:lnTo>
                  <a:lnTo>
                    <a:pt x="284" y="207"/>
                  </a:lnTo>
                  <a:lnTo>
                    <a:pt x="285" y="207"/>
                  </a:lnTo>
                  <a:lnTo>
                    <a:pt x="285" y="206"/>
                  </a:lnTo>
                  <a:lnTo>
                    <a:pt x="286" y="206"/>
                  </a:lnTo>
                  <a:lnTo>
                    <a:pt x="286" y="207"/>
                  </a:lnTo>
                  <a:lnTo>
                    <a:pt x="287" y="207"/>
                  </a:lnTo>
                  <a:lnTo>
                    <a:pt x="287" y="208"/>
                  </a:lnTo>
                  <a:lnTo>
                    <a:pt x="288" y="208"/>
                  </a:lnTo>
                  <a:lnTo>
                    <a:pt x="289" y="208"/>
                  </a:lnTo>
                  <a:lnTo>
                    <a:pt x="291" y="208"/>
                  </a:lnTo>
                  <a:lnTo>
                    <a:pt x="291" y="207"/>
                  </a:lnTo>
                  <a:lnTo>
                    <a:pt x="292" y="207"/>
                  </a:lnTo>
                  <a:lnTo>
                    <a:pt x="292" y="206"/>
                  </a:lnTo>
                  <a:lnTo>
                    <a:pt x="293" y="206"/>
                  </a:lnTo>
                  <a:lnTo>
                    <a:pt x="294" y="206"/>
                  </a:lnTo>
                  <a:lnTo>
                    <a:pt x="295" y="206"/>
                  </a:lnTo>
                  <a:lnTo>
                    <a:pt x="295" y="207"/>
                  </a:lnTo>
                  <a:lnTo>
                    <a:pt x="296" y="207"/>
                  </a:lnTo>
                  <a:lnTo>
                    <a:pt x="296" y="208"/>
                  </a:lnTo>
                  <a:lnTo>
                    <a:pt x="295" y="208"/>
                  </a:lnTo>
                  <a:lnTo>
                    <a:pt x="295" y="209"/>
                  </a:lnTo>
                  <a:lnTo>
                    <a:pt x="294" y="209"/>
                  </a:lnTo>
                  <a:lnTo>
                    <a:pt x="293" y="209"/>
                  </a:lnTo>
                  <a:lnTo>
                    <a:pt x="293" y="210"/>
                  </a:lnTo>
                  <a:lnTo>
                    <a:pt x="292" y="210"/>
                  </a:lnTo>
                  <a:lnTo>
                    <a:pt x="292" y="211"/>
                  </a:lnTo>
                  <a:lnTo>
                    <a:pt x="293" y="211"/>
                  </a:lnTo>
                  <a:lnTo>
                    <a:pt x="293" y="213"/>
                  </a:lnTo>
                  <a:lnTo>
                    <a:pt x="294" y="213"/>
                  </a:lnTo>
                  <a:lnTo>
                    <a:pt x="295" y="213"/>
                  </a:lnTo>
                  <a:lnTo>
                    <a:pt x="296" y="214"/>
                  </a:lnTo>
                  <a:lnTo>
                    <a:pt x="296" y="213"/>
                  </a:lnTo>
                  <a:lnTo>
                    <a:pt x="297" y="213"/>
                  </a:lnTo>
                  <a:lnTo>
                    <a:pt x="298" y="213"/>
                  </a:lnTo>
                  <a:lnTo>
                    <a:pt x="300" y="213"/>
                  </a:lnTo>
                  <a:lnTo>
                    <a:pt x="301" y="213"/>
                  </a:lnTo>
                  <a:lnTo>
                    <a:pt x="302" y="213"/>
                  </a:lnTo>
                  <a:lnTo>
                    <a:pt x="303" y="213"/>
                  </a:lnTo>
                  <a:lnTo>
                    <a:pt x="304" y="213"/>
                  </a:lnTo>
                  <a:lnTo>
                    <a:pt x="304" y="214"/>
                  </a:lnTo>
                  <a:lnTo>
                    <a:pt x="305" y="214"/>
                  </a:lnTo>
                  <a:lnTo>
                    <a:pt x="306" y="214"/>
                  </a:lnTo>
                  <a:lnTo>
                    <a:pt x="308" y="214"/>
                  </a:lnTo>
                  <a:lnTo>
                    <a:pt x="309" y="214"/>
                  </a:lnTo>
                  <a:lnTo>
                    <a:pt x="309" y="213"/>
                  </a:lnTo>
                  <a:lnTo>
                    <a:pt x="310" y="213"/>
                  </a:lnTo>
                  <a:lnTo>
                    <a:pt x="310" y="214"/>
                  </a:lnTo>
                  <a:lnTo>
                    <a:pt x="311" y="214"/>
                  </a:lnTo>
                  <a:lnTo>
                    <a:pt x="312" y="214"/>
                  </a:lnTo>
                  <a:lnTo>
                    <a:pt x="313" y="214"/>
                  </a:lnTo>
                  <a:lnTo>
                    <a:pt x="314" y="214"/>
                  </a:lnTo>
                  <a:lnTo>
                    <a:pt x="314" y="215"/>
                  </a:lnTo>
                  <a:lnTo>
                    <a:pt x="316" y="215"/>
                  </a:lnTo>
                  <a:lnTo>
                    <a:pt x="317" y="215"/>
                  </a:lnTo>
                  <a:lnTo>
                    <a:pt x="317" y="216"/>
                  </a:lnTo>
                  <a:lnTo>
                    <a:pt x="318" y="216"/>
                  </a:lnTo>
                  <a:lnTo>
                    <a:pt x="319" y="216"/>
                  </a:lnTo>
                  <a:lnTo>
                    <a:pt x="320" y="216"/>
                  </a:lnTo>
                  <a:lnTo>
                    <a:pt x="320" y="217"/>
                  </a:lnTo>
                  <a:lnTo>
                    <a:pt x="321" y="217"/>
                  </a:lnTo>
                  <a:lnTo>
                    <a:pt x="321" y="218"/>
                  </a:lnTo>
                  <a:lnTo>
                    <a:pt x="321" y="219"/>
                  </a:lnTo>
                  <a:lnTo>
                    <a:pt x="320" y="219"/>
                  </a:lnTo>
                  <a:lnTo>
                    <a:pt x="320" y="221"/>
                  </a:lnTo>
                  <a:lnTo>
                    <a:pt x="319" y="221"/>
                  </a:lnTo>
                  <a:lnTo>
                    <a:pt x="319" y="222"/>
                  </a:lnTo>
                  <a:lnTo>
                    <a:pt x="318" y="222"/>
                  </a:lnTo>
                  <a:lnTo>
                    <a:pt x="318" y="223"/>
                  </a:lnTo>
                  <a:lnTo>
                    <a:pt x="318" y="224"/>
                  </a:lnTo>
                  <a:lnTo>
                    <a:pt x="318" y="225"/>
                  </a:lnTo>
                  <a:lnTo>
                    <a:pt x="318" y="226"/>
                  </a:lnTo>
                  <a:lnTo>
                    <a:pt x="318" y="227"/>
                  </a:lnTo>
                  <a:lnTo>
                    <a:pt x="317" y="227"/>
                  </a:lnTo>
                  <a:lnTo>
                    <a:pt x="317" y="229"/>
                  </a:lnTo>
                  <a:lnTo>
                    <a:pt x="316" y="229"/>
                  </a:lnTo>
                  <a:lnTo>
                    <a:pt x="317" y="229"/>
                  </a:lnTo>
                  <a:lnTo>
                    <a:pt x="316" y="229"/>
                  </a:lnTo>
                  <a:lnTo>
                    <a:pt x="316" y="230"/>
                  </a:lnTo>
                  <a:lnTo>
                    <a:pt x="314" y="230"/>
                  </a:lnTo>
                  <a:lnTo>
                    <a:pt x="314" y="231"/>
                  </a:lnTo>
                  <a:lnTo>
                    <a:pt x="314" y="232"/>
                  </a:lnTo>
                  <a:lnTo>
                    <a:pt x="314" y="233"/>
                  </a:lnTo>
                  <a:lnTo>
                    <a:pt x="316" y="233"/>
                  </a:lnTo>
                  <a:lnTo>
                    <a:pt x="316" y="234"/>
                  </a:lnTo>
                  <a:lnTo>
                    <a:pt x="317" y="234"/>
                  </a:lnTo>
                  <a:lnTo>
                    <a:pt x="317" y="233"/>
                  </a:lnTo>
                  <a:lnTo>
                    <a:pt x="318" y="233"/>
                  </a:lnTo>
                  <a:lnTo>
                    <a:pt x="318" y="232"/>
                  </a:lnTo>
                  <a:lnTo>
                    <a:pt x="319" y="232"/>
                  </a:lnTo>
                  <a:lnTo>
                    <a:pt x="319" y="231"/>
                  </a:lnTo>
                  <a:lnTo>
                    <a:pt x="320" y="231"/>
                  </a:lnTo>
                  <a:lnTo>
                    <a:pt x="321" y="231"/>
                  </a:lnTo>
                  <a:lnTo>
                    <a:pt x="321" y="230"/>
                  </a:lnTo>
                  <a:lnTo>
                    <a:pt x="322" y="230"/>
                  </a:lnTo>
                  <a:lnTo>
                    <a:pt x="322" y="229"/>
                  </a:lnTo>
                  <a:lnTo>
                    <a:pt x="323" y="229"/>
                  </a:lnTo>
                  <a:lnTo>
                    <a:pt x="323" y="230"/>
                  </a:lnTo>
                  <a:lnTo>
                    <a:pt x="323" y="231"/>
                  </a:lnTo>
                  <a:lnTo>
                    <a:pt x="323" y="232"/>
                  </a:lnTo>
                  <a:lnTo>
                    <a:pt x="323" y="233"/>
                  </a:lnTo>
                  <a:lnTo>
                    <a:pt x="323" y="234"/>
                  </a:lnTo>
                  <a:lnTo>
                    <a:pt x="325" y="234"/>
                  </a:lnTo>
                  <a:lnTo>
                    <a:pt x="325" y="235"/>
                  </a:lnTo>
                  <a:lnTo>
                    <a:pt x="325" y="236"/>
                  </a:lnTo>
                  <a:lnTo>
                    <a:pt x="326" y="236"/>
                  </a:lnTo>
                  <a:lnTo>
                    <a:pt x="327" y="236"/>
                  </a:lnTo>
                  <a:lnTo>
                    <a:pt x="327" y="238"/>
                  </a:lnTo>
                  <a:lnTo>
                    <a:pt x="328" y="238"/>
                  </a:lnTo>
                  <a:lnTo>
                    <a:pt x="328" y="239"/>
                  </a:lnTo>
                  <a:lnTo>
                    <a:pt x="328" y="240"/>
                  </a:lnTo>
                  <a:lnTo>
                    <a:pt x="329" y="240"/>
                  </a:lnTo>
                  <a:lnTo>
                    <a:pt x="329" y="241"/>
                  </a:lnTo>
                  <a:lnTo>
                    <a:pt x="329" y="242"/>
                  </a:lnTo>
                  <a:lnTo>
                    <a:pt x="330" y="242"/>
                  </a:lnTo>
                  <a:lnTo>
                    <a:pt x="330" y="243"/>
                  </a:lnTo>
                  <a:lnTo>
                    <a:pt x="331" y="243"/>
                  </a:lnTo>
                  <a:lnTo>
                    <a:pt x="333" y="243"/>
                  </a:lnTo>
                  <a:lnTo>
                    <a:pt x="333" y="244"/>
                  </a:lnTo>
                  <a:lnTo>
                    <a:pt x="334" y="244"/>
                  </a:lnTo>
                  <a:lnTo>
                    <a:pt x="334" y="246"/>
                  </a:lnTo>
                  <a:lnTo>
                    <a:pt x="335" y="246"/>
                  </a:lnTo>
                  <a:lnTo>
                    <a:pt x="336" y="246"/>
                  </a:lnTo>
                  <a:lnTo>
                    <a:pt x="336" y="247"/>
                  </a:lnTo>
                  <a:lnTo>
                    <a:pt x="337" y="247"/>
                  </a:lnTo>
                  <a:lnTo>
                    <a:pt x="338" y="247"/>
                  </a:lnTo>
                  <a:lnTo>
                    <a:pt x="339" y="247"/>
                  </a:lnTo>
                  <a:lnTo>
                    <a:pt x="338" y="247"/>
                  </a:lnTo>
                  <a:lnTo>
                    <a:pt x="338" y="248"/>
                  </a:lnTo>
                  <a:lnTo>
                    <a:pt x="338" y="249"/>
                  </a:lnTo>
                  <a:lnTo>
                    <a:pt x="337" y="250"/>
                  </a:lnTo>
                  <a:lnTo>
                    <a:pt x="337" y="251"/>
                  </a:lnTo>
                  <a:lnTo>
                    <a:pt x="337" y="252"/>
                  </a:lnTo>
                  <a:lnTo>
                    <a:pt x="337" y="253"/>
                  </a:lnTo>
                  <a:lnTo>
                    <a:pt x="336" y="253"/>
                  </a:lnTo>
                  <a:lnTo>
                    <a:pt x="335" y="255"/>
                  </a:lnTo>
                  <a:lnTo>
                    <a:pt x="335" y="256"/>
                  </a:lnTo>
                  <a:lnTo>
                    <a:pt x="335" y="257"/>
                  </a:lnTo>
                  <a:lnTo>
                    <a:pt x="336" y="257"/>
                  </a:lnTo>
                  <a:lnTo>
                    <a:pt x="336" y="258"/>
                  </a:lnTo>
                  <a:lnTo>
                    <a:pt x="336" y="259"/>
                  </a:lnTo>
                  <a:lnTo>
                    <a:pt x="337" y="259"/>
                  </a:lnTo>
                  <a:lnTo>
                    <a:pt x="337" y="260"/>
                  </a:lnTo>
                  <a:lnTo>
                    <a:pt x="336" y="260"/>
                  </a:lnTo>
                  <a:lnTo>
                    <a:pt x="335" y="260"/>
                  </a:lnTo>
                  <a:lnTo>
                    <a:pt x="335" y="259"/>
                  </a:lnTo>
                  <a:lnTo>
                    <a:pt x="334" y="259"/>
                  </a:lnTo>
                  <a:lnTo>
                    <a:pt x="333" y="259"/>
                  </a:lnTo>
                  <a:lnTo>
                    <a:pt x="333" y="258"/>
                  </a:lnTo>
                  <a:lnTo>
                    <a:pt x="331" y="258"/>
                  </a:lnTo>
                  <a:lnTo>
                    <a:pt x="331" y="259"/>
                  </a:lnTo>
                  <a:lnTo>
                    <a:pt x="330" y="258"/>
                  </a:lnTo>
                  <a:lnTo>
                    <a:pt x="330" y="257"/>
                  </a:lnTo>
                  <a:lnTo>
                    <a:pt x="330" y="258"/>
                  </a:lnTo>
                  <a:lnTo>
                    <a:pt x="329" y="258"/>
                  </a:lnTo>
                  <a:lnTo>
                    <a:pt x="328" y="258"/>
                  </a:lnTo>
                  <a:lnTo>
                    <a:pt x="327" y="257"/>
                  </a:lnTo>
                  <a:lnTo>
                    <a:pt x="327" y="258"/>
                  </a:lnTo>
                  <a:lnTo>
                    <a:pt x="326" y="258"/>
                  </a:lnTo>
                  <a:lnTo>
                    <a:pt x="326" y="259"/>
                  </a:lnTo>
                  <a:lnTo>
                    <a:pt x="325" y="259"/>
                  </a:lnTo>
                  <a:lnTo>
                    <a:pt x="323" y="259"/>
                  </a:lnTo>
                  <a:lnTo>
                    <a:pt x="323" y="260"/>
                  </a:lnTo>
                  <a:lnTo>
                    <a:pt x="322" y="260"/>
                  </a:lnTo>
                  <a:lnTo>
                    <a:pt x="322" y="261"/>
                  </a:lnTo>
                  <a:lnTo>
                    <a:pt x="322" y="263"/>
                  </a:lnTo>
                  <a:lnTo>
                    <a:pt x="321" y="263"/>
                  </a:lnTo>
                  <a:lnTo>
                    <a:pt x="321" y="261"/>
                  </a:lnTo>
                  <a:lnTo>
                    <a:pt x="320" y="261"/>
                  </a:lnTo>
                  <a:lnTo>
                    <a:pt x="320" y="260"/>
                  </a:lnTo>
                  <a:lnTo>
                    <a:pt x="320" y="259"/>
                  </a:lnTo>
                  <a:lnTo>
                    <a:pt x="320" y="258"/>
                  </a:lnTo>
                  <a:lnTo>
                    <a:pt x="319" y="258"/>
                  </a:lnTo>
                  <a:lnTo>
                    <a:pt x="319" y="257"/>
                  </a:lnTo>
                  <a:lnTo>
                    <a:pt x="318" y="257"/>
                  </a:lnTo>
                  <a:lnTo>
                    <a:pt x="318" y="256"/>
                  </a:lnTo>
                  <a:lnTo>
                    <a:pt x="317" y="256"/>
                  </a:lnTo>
                  <a:lnTo>
                    <a:pt x="317" y="257"/>
                  </a:lnTo>
                  <a:lnTo>
                    <a:pt x="316" y="257"/>
                  </a:lnTo>
                  <a:lnTo>
                    <a:pt x="314" y="257"/>
                  </a:lnTo>
                  <a:lnTo>
                    <a:pt x="314" y="258"/>
                  </a:lnTo>
                  <a:lnTo>
                    <a:pt x="313" y="258"/>
                  </a:lnTo>
                  <a:lnTo>
                    <a:pt x="313" y="257"/>
                  </a:lnTo>
                  <a:lnTo>
                    <a:pt x="314" y="257"/>
                  </a:lnTo>
                  <a:lnTo>
                    <a:pt x="314" y="256"/>
                  </a:lnTo>
                  <a:lnTo>
                    <a:pt x="316" y="256"/>
                  </a:lnTo>
                  <a:lnTo>
                    <a:pt x="317" y="256"/>
                  </a:lnTo>
                  <a:lnTo>
                    <a:pt x="317" y="255"/>
                  </a:lnTo>
                  <a:lnTo>
                    <a:pt x="318" y="255"/>
                  </a:lnTo>
                  <a:lnTo>
                    <a:pt x="318" y="253"/>
                  </a:lnTo>
                  <a:lnTo>
                    <a:pt x="317" y="253"/>
                  </a:lnTo>
                  <a:lnTo>
                    <a:pt x="317" y="252"/>
                  </a:lnTo>
                  <a:lnTo>
                    <a:pt x="316" y="252"/>
                  </a:lnTo>
                  <a:lnTo>
                    <a:pt x="316" y="251"/>
                  </a:lnTo>
                  <a:lnTo>
                    <a:pt x="316" y="252"/>
                  </a:lnTo>
                  <a:lnTo>
                    <a:pt x="314" y="252"/>
                  </a:lnTo>
                  <a:lnTo>
                    <a:pt x="313" y="252"/>
                  </a:lnTo>
                  <a:lnTo>
                    <a:pt x="313" y="253"/>
                  </a:lnTo>
                  <a:lnTo>
                    <a:pt x="312" y="253"/>
                  </a:lnTo>
                  <a:lnTo>
                    <a:pt x="312" y="252"/>
                  </a:lnTo>
                  <a:lnTo>
                    <a:pt x="312" y="251"/>
                  </a:lnTo>
                  <a:lnTo>
                    <a:pt x="312" y="252"/>
                  </a:lnTo>
                  <a:lnTo>
                    <a:pt x="311" y="252"/>
                  </a:lnTo>
                  <a:lnTo>
                    <a:pt x="310" y="252"/>
                  </a:lnTo>
                  <a:lnTo>
                    <a:pt x="310" y="253"/>
                  </a:lnTo>
                  <a:lnTo>
                    <a:pt x="309" y="253"/>
                  </a:lnTo>
                  <a:lnTo>
                    <a:pt x="310" y="253"/>
                  </a:lnTo>
                  <a:lnTo>
                    <a:pt x="310" y="252"/>
                  </a:lnTo>
                  <a:lnTo>
                    <a:pt x="311" y="252"/>
                  </a:lnTo>
                  <a:lnTo>
                    <a:pt x="311" y="253"/>
                  </a:lnTo>
                  <a:lnTo>
                    <a:pt x="312" y="253"/>
                  </a:lnTo>
                  <a:lnTo>
                    <a:pt x="312" y="255"/>
                  </a:lnTo>
                  <a:lnTo>
                    <a:pt x="313" y="255"/>
                  </a:lnTo>
                  <a:lnTo>
                    <a:pt x="314" y="255"/>
                  </a:lnTo>
                  <a:lnTo>
                    <a:pt x="314" y="253"/>
                  </a:lnTo>
                  <a:lnTo>
                    <a:pt x="316" y="253"/>
                  </a:lnTo>
                  <a:lnTo>
                    <a:pt x="316" y="255"/>
                  </a:lnTo>
                  <a:lnTo>
                    <a:pt x="314" y="255"/>
                  </a:lnTo>
                  <a:lnTo>
                    <a:pt x="313" y="255"/>
                  </a:lnTo>
                  <a:lnTo>
                    <a:pt x="313" y="256"/>
                  </a:lnTo>
                  <a:lnTo>
                    <a:pt x="312" y="256"/>
                  </a:lnTo>
                  <a:lnTo>
                    <a:pt x="312" y="257"/>
                  </a:lnTo>
                  <a:lnTo>
                    <a:pt x="313" y="257"/>
                  </a:lnTo>
                  <a:lnTo>
                    <a:pt x="313" y="258"/>
                  </a:lnTo>
                  <a:lnTo>
                    <a:pt x="313" y="259"/>
                  </a:lnTo>
                  <a:lnTo>
                    <a:pt x="314" y="259"/>
                  </a:lnTo>
                  <a:lnTo>
                    <a:pt x="313" y="259"/>
                  </a:lnTo>
                  <a:lnTo>
                    <a:pt x="314" y="259"/>
                  </a:lnTo>
                  <a:lnTo>
                    <a:pt x="316" y="259"/>
                  </a:lnTo>
                  <a:lnTo>
                    <a:pt x="316" y="258"/>
                  </a:lnTo>
                  <a:lnTo>
                    <a:pt x="317" y="258"/>
                  </a:lnTo>
                  <a:lnTo>
                    <a:pt x="318" y="258"/>
                  </a:lnTo>
                  <a:lnTo>
                    <a:pt x="318" y="259"/>
                  </a:lnTo>
                  <a:lnTo>
                    <a:pt x="318" y="260"/>
                  </a:lnTo>
                  <a:lnTo>
                    <a:pt x="317" y="260"/>
                  </a:lnTo>
                  <a:lnTo>
                    <a:pt x="317" y="261"/>
                  </a:lnTo>
                  <a:lnTo>
                    <a:pt x="316" y="261"/>
                  </a:lnTo>
                  <a:lnTo>
                    <a:pt x="316" y="263"/>
                  </a:lnTo>
                  <a:lnTo>
                    <a:pt x="316" y="264"/>
                  </a:lnTo>
                  <a:lnTo>
                    <a:pt x="317" y="264"/>
                  </a:lnTo>
                  <a:lnTo>
                    <a:pt x="317" y="263"/>
                  </a:lnTo>
                  <a:lnTo>
                    <a:pt x="318" y="263"/>
                  </a:lnTo>
                  <a:lnTo>
                    <a:pt x="318" y="261"/>
                  </a:lnTo>
                  <a:lnTo>
                    <a:pt x="319" y="261"/>
                  </a:lnTo>
                  <a:lnTo>
                    <a:pt x="319" y="263"/>
                  </a:lnTo>
                  <a:lnTo>
                    <a:pt x="318" y="263"/>
                  </a:lnTo>
                  <a:lnTo>
                    <a:pt x="318" y="264"/>
                  </a:lnTo>
                  <a:lnTo>
                    <a:pt x="319" y="264"/>
                  </a:lnTo>
                  <a:lnTo>
                    <a:pt x="318" y="264"/>
                  </a:lnTo>
                  <a:lnTo>
                    <a:pt x="318" y="265"/>
                  </a:lnTo>
                  <a:lnTo>
                    <a:pt x="319" y="266"/>
                  </a:lnTo>
                  <a:lnTo>
                    <a:pt x="319" y="265"/>
                  </a:lnTo>
                  <a:lnTo>
                    <a:pt x="320" y="265"/>
                  </a:lnTo>
                  <a:lnTo>
                    <a:pt x="321" y="265"/>
                  </a:lnTo>
                  <a:lnTo>
                    <a:pt x="322" y="265"/>
                  </a:lnTo>
                  <a:lnTo>
                    <a:pt x="323" y="265"/>
                  </a:lnTo>
                  <a:lnTo>
                    <a:pt x="325" y="265"/>
                  </a:lnTo>
                  <a:lnTo>
                    <a:pt x="325" y="264"/>
                  </a:lnTo>
                  <a:lnTo>
                    <a:pt x="326" y="264"/>
                  </a:lnTo>
                  <a:lnTo>
                    <a:pt x="326" y="265"/>
                  </a:lnTo>
                  <a:lnTo>
                    <a:pt x="327" y="265"/>
                  </a:lnTo>
                  <a:lnTo>
                    <a:pt x="327" y="264"/>
                  </a:lnTo>
                  <a:lnTo>
                    <a:pt x="328" y="264"/>
                  </a:lnTo>
                  <a:lnTo>
                    <a:pt x="328" y="263"/>
                  </a:lnTo>
                  <a:lnTo>
                    <a:pt x="328" y="264"/>
                  </a:lnTo>
                  <a:lnTo>
                    <a:pt x="328" y="265"/>
                  </a:lnTo>
                  <a:lnTo>
                    <a:pt x="328" y="266"/>
                  </a:lnTo>
                  <a:lnTo>
                    <a:pt x="329" y="266"/>
                  </a:lnTo>
                  <a:lnTo>
                    <a:pt x="328" y="266"/>
                  </a:lnTo>
                  <a:lnTo>
                    <a:pt x="329" y="266"/>
                  </a:lnTo>
                  <a:lnTo>
                    <a:pt x="329" y="265"/>
                  </a:lnTo>
                  <a:lnTo>
                    <a:pt x="330" y="265"/>
                  </a:lnTo>
                  <a:lnTo>
                    <a:pt x="330" y="264"/>
                  </a:lnTo>
                  <a:lnTo>
                    <a:pt x="330" y="263"/>
                  </a:lnTo>
                  <a:lnTo>
                    <a:pt x="330" y="264"/>
                  </a:lnTo>
                  <a:lnTo>
                    <a:pt x="331" y="264"/>
                  </a:lnTo>
                  <a:lnTo>
                    <a:pt x="331" y="265"/>
                  </a:lnTo>
                  <a:lnTo>
                    <a:pt x="331" y="266"/>
                  </a:lnTo>
                  <a:lnTo>
                    <a:pt x="333" y="266"/>
                  </a:lnTo>
                  <a:lnTo>
                    <a:pt x="333" y="267"/>
                  </a:lnTo>
                  <a:lnTo>
                    <a:pt x="334" y="267"/>
                  </a:lnTo>
                  <a:lnTo>
                    <a:pt x="335" y="267"/>
                  </a:lnTo>
                  <a:lnTo>
                    <a:pt x="335" y="266"/>
                  </a:lnTo>
                  <a:lnTo>
                    <a:pt x="335" y="267"/>
                  </a:lnTo>
                  <a:lnTo>
                    <a:pt x="336" y="267"/>
                  </a:lnTo>
                  <a:lnTo>
                    <a:pt x="337" y="267"/>
                  </a:lnTo>
                  <a:lnTo>
                    <a:pt x="337" y="266"/>
                  </a:lnTo>
                  <a:lnTo>
                    <a:pt x="338" y="266"/>
                  </a:lnTo>
                  <a:lnTo>
                    <a:pt x="338" y="265"/>
                  </a:lnTo>
                  <a:lnTo>
                    <a:pt x="339" y="265"/>
                  </a:lnTo>
                  <a:lnTo>
                    <a:pt x="339" y="264"/>
                  </a:lnTo>
                  <a:lnTo>
                    <a:pt x="338" y="264"/>
                  </a:lnTo>
                  <a:lnTo>
                    <a:pt x="338" y="263"/>
                  </a:lnTo>
                  <a:lnTo>
                    <a:pt x="339" y="263"/>
                  </a:lnTo>
                  <a:lnTo>
                    <a:pt x="340" y="263"/>
                  </a:lnTo>
                  <a:lnTo>
                    <a:pt x="342" y="263"/>
                  </a:lnTo>
                  <a:lnTo>
                    <a:pt x="342" y="261"/>
                  </a:lnTo>
                  <a:lnTo>
                    <a:pt x="343" y="261"/>
                  </a:lnTo>
                  <a:lnTo>
                    <a:pt x="343" y="260"/>
                  </a:lnTo>
                  <a:lnTo>
                    <a:pt x="343" y="259"/>
                  </a:lnTo>
                  <a:lnTo>
                    <a:pt x="342" y="259"/>
                  </a:lnTo>
                  <a:lnTo>
                    <a:pt x="342" y="258"/>
                  </a:lnTo>
                  <a:lnTo>
                    <a:pt x="342" y="257"/>
                  </a:lnTo>
                  <a:lnTo>
                    <a:pt x="342" y="256"/>
                  </a:lnTo>
                  <a:lnTo>
                    <a:pt x="343" y="256"/>
                  </a:lnTo>
                  <a:lnTo>
                    <a:pt x="344" y="256"/>
                  </a:lnTo>
                  <a:lnTo>
                    <a:pt x="345" y="256"/>
                  </a:lnTo>
                  <a:lnTo>
                    <a:pt x="346" y="256"/>
                  </a:lnTo>
                  <a:lnTo>
                    <a:pt x="347" y="256"/>
                  </a:lnTo>
                  <a:lnTo>
                    <a:pt x="348" y="256"/>
                  </a:lnTo>
                  <a:lnTo>
                    <a:pt x="348" y="255"/>
                  </a:lnTo>
                  <a:lnTo>
                    <a:pt x="350" y="255"/>
                  </a:lnTo>
                  <a:lnTo>
                    <a:pt x="351" y="255"/>
                  </a:lnTo>
                  <a:lnTo>
                    <a:pt x="352" y="255"/>
                  </a:lnTo>
                  <a:lnTo>
                    <a:pt x="353" y="253"/>
                  </a:lnTo>
                  <a:lnTo>
                    <a:pt x="353" y="255"/>
                  </a:lnTo>
                  <a:lnTo>
                    <a:pt x="353" y="256"/>
                  </a:lnTo>
                  <a:lnTo>
                    <a:pt x="354" y="256"/>
                  </a:lnTo>
                  <a:lnTo>
                    <a:pt x="354" y="257"/>
                  </a:lnTo>
                  <a:lnTo>
                    <a:pt x="354" y="258"/>
                  </a:lnTo>
                  <a:lnTo>
                    <a:pt x="355" y="258"/>
                  </a:lnTo>
                  <a:lnTo>
                    <a:pt x="356" y="258"/>
                  </a:lnTo>
                  <a:lnTo>
                    <a:pt x="356" y="259"/>
                  </a:lnTo>
                  <a:lnTo>
                    <a:pt x="357" y="259"/>
                  </a:lnTo>
                  <a:lnTo>
                    <a:pt x="357" y="260"/>
                  </a:lnTo>
                  <a:lnTo>
                    <a:pt x="359" y="260"/>
                  </a:lnTo>
                  <a:lnTo>
                    <a:pt x="359" y="261"/>
                  </a:lnTo>
                  <a:lnTo>
                    <a:pt x="360" y="261"/>
                  </a:lnTo>
                  <a:lnTo>
                    <a:pt x="360" y="260"/>
                  </a:lnTo>
                  <a:lnTo>
                    <a:pt x="360" y="261"/>
                  </a:lnTo>
                  <a:lnTo>
                    <a:pt x="359" y="263"/>
                  </a:lnTo>
                  <a:lnTo>
                    <a:pt x="359" y="264"/>
                  </a:lnTo>
                  <a:lnTo>
                    <a:pt x="359" y="265"/>
                  </a:lnTo>
                  <a:lnTo>
                    <a:pt x="357" y="265"/>
                  </a:lnTo>
                  <a:lnTo>
                    <a:pt x="357" y="266"/>
                  </a:lnTo>
                  <a:lnTo>
                    <a:pt x="357" y="267"/>
                  </a:lnTo>
                  <a:lnTo>
                    <a:pt x="356" y="267"/>
                  </a:lnTo>
                  <a:lnTo>
                    <a:pt x="356" y="268"/>
                  </a:lnTo>
                  <a:lnTo>
                    <a:pt x="356" y="269"/>
                  </a:lnTo>
                  <a:lnTo>
                    <a:pt x="357" y="269"/>
                  </a:lnTo>
                  <a:lnTo>
                    <a:pt x="357" y="270"/>
                  </a:lnTo>
                  <a:lnTo>
                    <a:pt x="359" y="270"/>
                  </a:lnTo>
                  <a:lnTo>
                    <a:pt x="360" y="270"/>
                  </a:lnTo>
                  <a:lnTo>
                    <a:pt x="361" y="270"/>
                  </a:lnTo>
                  <a:lnTo>
                    <a:pt x="362" y="270"/>
                  </a:lnTo>
                  <a:lnTo>
                    <a:pt x="363" y="270"/>
                  </a:lnTo>
                  <a:lnTo>
                    <a:pt x="364" y="270"/>
                  </a:lnTo>
                  <a:lnTo>
                    <a:pt x="364" y="272"/>
                  </a:lnTo>
                  <a:lnTo>
                    <a:pt x="365" y="272"/>
                  </a:lnTo>
                  <a:lnTo>
                    <a:pt x="365" y="273"/>
                  </a:lnTo>
                  <a:lnTo>
                    <a:pt x="365" y="274"/>
                  </a:lnTo>
                  <a:lnTo>
                    <a:pt x="367" y="274"/>
                  </a:lnTo>
                  <a:lnTo>
                    <a:pt x="367" y="275"/>
                  </a:lnTo>
                  <a:lnTo>
                    <a:pt x="367" y="276"/>
                  </a:lnTo>
                  <a:lnTo>
                    <a:pt x="368" y="276"/>
                  </a:lnTo>
                  <a:lnTo>
                    <a:pt x="368" y="277"/>
                  </a:lnTo>
                  <a:lnTo>
                    <a:pt x="368" y="278"/>
                  </a:lnTo>
                  <a:lnTo>
                    <a:pt x="368" y="280"/>
                  </a:lnTo>
                  <a:lnTo>
                    <a:pt x="368" y="281"/>
                  </a:lnTo>
                  <a:lnTo>
                    <a:pt x="367" y="282"/>
                  </a:lnTo>
                  <a:lnTo>
                    <a:pt x="367" y="283"/>
                  </a:lnTo>
                  <a:lnTo>
                    <a:pt x="367" y="284"/>
                  </a:lnTo>
                  <a:lnTo>
                    <a:pt x="367" y="285"/>
                  </a:lnTo>
                  <a:lnTo>
                    <a:pt x="367" y="286"/>
                  </a:lnTo>
                  <a:lnTo>
                    <a:pt x="367" y="287"/>
                  </a:lnTo>
                  <a:lnTo>
                    <a:pt x="367" y="289"/>
                  </a:lnTo>
                  <a:lnTo>
                    <a:pt x="365" y="289"/>
                  </a:lnTo>
                  <a:lnTo>
                    <a:pt x="365" y="290"/>
                  </a:lnTo>
                  <a:lnTo>
                    <a:pt x="364" y="290"/>
                  </a:lnTo>
                  <a:lnTo>
                    <a:pt x="363" y="290"/>
                  </a:lnTo>
                  <a:lnTo>
                    <a:pt x="362" y="290"/>
                  </a:lnTo>
                  <a:lnTo>
                    <a:pt x="361" y="290"/>
                  </a:lnTo>
                  <a:lnTo>
                    <a:pt x="360" y="290"/>
                  </a:lnTo>
                  <a:lnTo>
                    <a:pt x="359" y="290"/>
                  </a:lnTo>
                  <a:lnTo>
                    <a:pt x="357" y="289"/>
                  </a:lnTo>
                  <a:lnTo>
                    <a:pt x="356" y="289"/>
                  </a:lnTo>
                  <a:lnTo>
                    <a:pt x="355" y="289"/>
                  </a:lnTo>
                  <a:lnTo>
                    <a:pt x="354" y="289"/>
                  </a:lnTo>
                  <a:lnTo>
                    <a:pt x="355" y="289"/>
                  </a:lnTo>
                  <a:lnTo>
                    <a:pt x="356" y="290"/>
                  </a:lnTo>
                  <a:lnTo>
                    <a:pt x="357" y="290"/>
                  </a:lnTo>
                  <a:lnTo>
                    <a:pt x="359" y="290"/>
                  </a:lnTo>
                  <a:lnTo>
                    <a:pt x="361" y="290"/>
                  </a:lnTo>
                  <a:lnTo>
                    <a:pt x="362" y="290"/>
                  </a:lnTo>
                  <a:lnTo>
                    <a:pt x="362" y="291"/>
                  </a:lnTo>
                  <a:lnTo>
                    <a:pt x="363" y="291"/>
                  </a:lnTo>
                  <a:lnTo>
                    <a:pt x="362" y="292"/>
                  </a:lnTo>
                  <a:lnTo>
                    <a:pt x="361" y="293"/>
                  </a:lnTo>
                  <a:lnTo>
                    <a:pt x="360" y="294"/>
                  </a:lnTo>
                  <a:lnTo>
                    <a:pt x="359" y="295"/>
                  </a:lnTo>
                  <a:lnTo>
                    <a:pt x="359" y="297"/>
                  </a:lnTo>
                  <a:lnTo>
                    <a:pt x="357" y="298"/>
                  </a:lnTo>
                  <a:lnTo>
                    <a:pt x="356" y="298"/>
                  </a:lnTo>
                  <a:lnTo>
                    <a:pt x="356" y="299"/>
                  </a:lnTo>
                  <a:lnTo>
                    <a:pt x="355" y="299"/>
                  </a:lnTo>
                  <a:lnTo>
                    <a:pt x="355" y="300"/>
                  </a:lnTo>
                  <a:lnTo>
                    <a:pt x="355" y="301"/>
                  </a:lnTo>
                  <a:lnTo>
                    <a:pt x="355" y="302"/>
                  </a:lnTo>
                  <a:lnTo>
                    <a:pt x="356" y="302"/>
                  </a:lnTo>
                  <a:lnTo>
                    <a:pt x="355" y="302"/>
                  </a:lnTo>
                  <a:lnTo>
                    <a:pt x="355" y="303"/>
                  </a:lnTo>
                  <a:lnTo>
                    <a:pt x="354" y="303"/>
                  </a:lnTo>
                  <a:lnTo>
                    <a:pt x="353" y="303"/>
                  </a:lnTo>
                  <a:lnTo>
                    <a:pt x="352" y="303"/>
                  </a:lnTo>
                  <a:lnTo>
                    <a:pt x="351" y="303"/>
                  </a:lnTo>
                  <a:lnTo>
                    <a:pt x="350" y="303"/>
                  </a:lnTo>
                  <a:lnTo>
                    <a:pt x="348" y="303"/>
                  </a:lnTo>
                  <a:lnTo>
                    <a:pt x="348" y="302"/>
                  </a:lnTo>
                  <a:lnTo>
                    <a:pt x="347" y="302"/>
                  </a:lnTo>
                  <a:lnTo>
                    <a:pt x="346" y="302"/>
                  </a:lnTo>
                  <a:lnTo>
                    <a:pt x="346" y="301"/>
                  </a:lnTo>
                  <a:lnTo>
                    <a:pt x="346" y="300"/>
                  </a:lnTo>
                  <a:lnTo>
                    <a:pt x="346" y="299"/>
                  </a:lnTo>
                  <a:lnTo>
                    <a:pt x="345" y="299"/>
                  </a:lnTo>
                  <a:lnTo>
                    <a:pt x="345" y="298"/>
                  </a:lnTo>
                  <a:lnTo>
                    <a:pt x="344" y="298"/>
                  </a:lnTo>
                  <a:lnTo>
                    <a:pt x="344" y="299"/>
                  </a:lnTo>
                  <a:lnTo>
                    <a:pt x="344" y="298"/>
                  </a:lnTo>
                  <a:lnTo>
                    <a:pt x="343" y="298"/>
                  </a:lnTo>
                  <a:lnTo>
                    <a:pt x="343" y="297"/>
                  </a:lnTo>
                  <a:lnTo>
                    <a:pt x="342" y="297"/>
                  </a:lnTo>
                  <a:lnTo>
                    <a:pt x="342" y="295"/>
                  </a:lnTo>
                  <a:lnTo>
                    <a:pt x="342" y="294"/>
                  </a:lnTo>
                  <a:lnTo>
                    <a:pt x="342" y="293"/>
                  </a:lnTo>
                  <a:lnTo>
                    <a:pt x="342" y="292"/>
                  </a:lnTo>
                  <a:lnTo>
                    <a:pt x="342" y="291"/>
                  </a:lnTo>
                  <a:lnTo>
                    <a:pt x="343" y="291"/>
                  </a:lnTo>
                  <a:lnTo>
                    <a:pt x="343" y="290"/>
                  </a:lnTo>
                  <a:lnTo>
                    <a:pt x="343" y="289"/>
                  </a:lnTo>
                  <a:lnTo>
                    <a:pt x="342" y="289"/>
                  </a:lnTo>
                  <a:lnTo>
                    <a:pt x="342" y="287"/>
                  </a:lnTo>
                  <a:lnTo>
                    <a:pt x="340" y="287"/>
                  </a:lnTo>
                  <a:lnTo>
                    <a:pt x="340" y="286"/>
                  </a:lnTo>
                  <a:lnTo>
                    <a:pt x="340" y="285"/>
                  </a:lnTo>
                  <a:lnTo>
                    <a:pt x="339" y="285"/>
                  </a:lnTo>
                  <a:lnTo>
                    <a:pt x="339" y="286"/>
                  </a:lnTo>
                  <a:lnTo>
                    <a:pt x="339" y="287"/>
                  </a:lnTo>
                  <a:lnTo>
                    <a:pt x="340" y="287"/>
                  </a:lnTo>
                  <a:lnTo>
                    <a:pt x="340" y="289"/>
                  </a:lnTo>
                  <a:lnTo>
                    <a:pt x="342" y="289"/>
                  </a:lnTo>
                  <a:lnTo>
                    <a:pt x="342" y="290"/>
                  </a:lnTo>
                  <a:lnTo>
                    <a:pt x="342" y="291"/>
                  </a:lnTo>
                  <a:lnTo>
                    <a:pt x="340" y="291"/>
                  </a:lnTo>
                  <a:lnTo>
                    <a:pt x="340" y="292"/>
                  </a:lnTo>
                  <a:lnTo>
                    <a:pt x="340" y="293"/>
                  </a:lnTo>
                  <a:lnTo>
                    <a:pt x="339" y="293"/>
                  </a:lnTo>
                  <a:lnTo>
                    <a:pt x="338" y="293"/>
                  </a:lnTo>
                  <a:lnTo>
                    <a:pt x="338" y="294"/>
                  </a:lnTo>
                  <a:lnTo>
                    <a:pt x="337" y="294"/>
                  </a:lnTo>
                  <a:lnTo>
                    <a:pt x="337" y="293"/>
                  </a:lnTo>
                  <a:lnTo>
                    <a:pt x="336" y="293"/>
                  </a:lnTo>
                  <a:lnTo>
                    <a:pt x="335" y="293"/>
                  </a:lnTo>
                  <a:lnTo>
                    <a:pt x="335" y="292"/>
                  </a:lnTo>
                  <a:lnTo>
                    <a:pt x="334" y="292"/>
                  </a:lnTo>
                  <a:lnTo>
                    <a:pt x="334" y="291"/>
                  </a:lnTo>
                  <a:lnTo>
                    <a:pt x="334" y="290"/>
                  </a:lnTo>
                  <a:lnTo>
                    <a:pt x="333" y="290"/>
                  </a:lnTo>
                  <a:lnTo>
                    <a:pt x="333" y="291"/>
                  </a:lnTo>
                  <a:lnTo>
                    <a:pt x="331" y="291"/>
                  </a:lnTo>
                  <a:lnTo>
                    <a:pt x="330" y="292"/>
                  </a:lnTo>
                  <a:lnTo>
                    <a:pt x="330" y="293"/>
                  </a:lnTo>
                  <a:lnTo>
                    <a:pt x="330" y="294"/>
                  </a:lnTo>
                  <a:lnTo>
                    <a:pt x="329" y="294"/>
                  </a:lnTo>
                  <a:lnTo>
                    <a:pt x="329" y="295"/>
                  </a:lnTo>
                  <a:lnTo>
                    <a:pt x="330" y="295"/>
                  </a:lnTo>
                  <a:lnTo>
                    <a:pt x="330" y="297"/>
                  </a:lnTo>
                  <a:lnTo>
                    <a:pt x="330" y="298"/>
                  </a:lnTo>
                  <a:lnTo>
                    <a:pt x="330" y="299"/>
                  </a:lnTo>
                  <a:lnTo>
                    <a:pt x="331" y="299"/>
                  </a:lnTo>
                  <a:lnTo>
                    <a:pt x="331" y="300"/>
                  </a:lnTo>
                  <a:lnTo>
                    <a:pt x="333" y="300"/>
                  </a:lnTo>
                  <a:lnTo>
                    <a:pt x="334" y="300"/>
                  </a:lnTo>
                  <a:lnTo>
                    <a:pt x="335" y="300"/>
                  </a:lnTo>
                  <a:lnTo>
                    <a:pt x="335" y="301"/>
                  </a:lnTo>
                  <a:lnTo>
                    <a:pt x="336" y="301"/>
                  </a:lnTo>
                  <a:lnTo>
                    <a:pt x="336" y="302"/>
                  </a:lnTo>
                  <a:lnTo>
                    <a:pt x="336" y="303"/>
                  </a:lnTo>
                  <a:lnTo>
                    <a:pt x="336" y="305"/>
                  </a:lnTo>
                  <a:lnTo>
                    <a:pt x="336" y="306"/>
                  </a:lnTo>
                  <a:lnTo>
                    <a:pt x="336" y="307"/>
                  </a:lnTo>
                  <a:lnTo>
                    <a:pt x="336" y="308"/>
                  </a:lnTo>
                  <a:lnTo>
                    <a:pt x="335" y="308"/>
                  </a:lnTo>
                  <a:lnTo>
                    <a:pt x="335" y="309"/>
                  </a:lnTo>
                  <a:lnTo>
                    <a:pt x="334" y="309"/>
                  </a:lnTo>
                  <a:lnTo>
                    <a:pt x="333" y="309"/>
                  </a:lnTo>
                  <a:lnTo>
                    <a:pt x="331" y="309"/>
                  </a:lnTo>
                  <a:lnTo>
                    <a:pt x="330" y="309"/>
                  </a:lnTo>
                  <a:lnTo>
                    <a:pt x="329" y="309"/>
                  </a:lnTo>
                  <a:lnTo>
                    <a:pt x="328" y="309"/>
                  </a:lnTo>
                  <a:lnTo>
                    <a:pt x="328" y="310"/>
                  </a:lnTo>
                  <a:lnTo>
                    <a:pt x="327" y="310"/>
                  </a:lnTo>
                  <a:lnTo>
                    <a:pt x="326" y="310"/>
                  </a:lnTo>
                  <a:lnTo>
                    <a:pt x="325" y="310"/>
                  </a:lnTo>
                  <a:lnTo>
                    <a:pt x="323" y="310"/>
                  </a:lnTo>
                  <a:lnTo>
                    <a:pt x="323" y="311"/>
                  </a:lnTo>
                  <a:lnTo>
                    <a:pt x="323" y="312"/>
                  </a:lnTo>
                  <a:lnTo>
                    <a:pt x="322" y="312"/>
                  </a:lnTo>
                  <a:lnTo>
                    <a:pt x="321" y="312"/>
                  </a:lnTo>
                  <a:lnTo>
                    <a:pt x="321" y="311"/>
                  </a:lnTo>
                  <a:lnTo>
                    <a:pt x="320" y="311"/>
                  </a:lnTo>
                  <a:lnTo>
                    <a:pt x="320" y="310"/>
                  </a:lnTo>
                  <a:lnTo>
                    <a:pt x="319" y="310"/>
                  </a:lnTo>
                  <a:lnTo>
                    <a:pt x="318" y="310"/>
                  </a:lnTo>
                  <a:lnTo>
                    <a:pt x="318" y="309"/>
                  </a:lnTo>
                  <a:lnTo>
                    <a:pt x="317" y="309"/>
                  </a:lnTo>
                  <a:lnTo>
                    <a:pt x="317" y="308"/>
                  </a:lnTo>
                  <a:lnTo>
                    <a:pt x="316" y="307"/>
                  </a:lnTo>
                  <a:lnTo>
                    <a:pt x="314" y="307"/>
                  </a:lnTo>
                  <a:lnTo>
                    <a:pt x="314" y="306"/>
                  </a:lnTo>
                  <a:lnTo>
                    <a:pt x="313" y="306"/>
                  </a:lnTo>
                  <a:lnTo>
                    <a:pt x="313" y="305"/>
                  </a:lnTo>
                  <a:lnTo>
                    <a:pt x="312" y="305"/>
                  </a:lnTo>
                  <a:lnTo>
                    <a:pt x="311" y="305"/>
                  </a:lnTo>
                  <a:lnTo>
                    <a:pt x="311" y="303"/>
                  </a:lnTo>
                  <a:lnTo>
                    <a:pt x="310" y="303"/>
                  </a:lnTo>
                  <a:lnTo>
                    <a:pt x="309" y="303"/>
                  </a:lnTo>
                  <a:lnTo>
                    <a:pt x="309" y="302"/>
                  </a:lnTo>
                  <a:lnTo>
                    <a:pt x="308" y="302"/>
                  </a:lnTo>
                  <a:lnTo>
                    <a:pt x="308" y="301"/>
                  </a:lnTo>
                  <a:lnTo>
                    <a:pt x="306" y="301"/>
                  </a:lnTo>
                  <a:lnTo>
                    <a:pt x="306" y="300"/>
                  </a:lnTo>
                  <a:lnTo>
                    <a:pt x="305" y="300"/>
                  </a:lnTo>
                  <a:lnTo>
                    <a:pt x="304" y="300"/>
                  </a:lnTo>
                  <a:lnTo>
                    <a:pt x="303" y="300"/>
                  </a:lnTo>
                  <a:lnTo>
                    <a:pt x="303" y="299"/>
                  </a:lnTo>
                  <a:lnTo>
                    <a:pt x="302" y="299"/>
                  </a:lnTo>
                  <a:lnTo>
                    <a:pt x="302" y="298"/>
                  </a:lnTo>
                  <a:lnTo>
                    <a:pt x="302" y="297"/>
                  </a:lnTo>
                  <a:lnTo>
                    <a:pt x="302" y="295"/>
                  </a:lnTo>
                  <a:lnTo>
                    <a:pt x="301" y="295"/>
                  </a:lnTo>
                  <a:lnTo>
                    <a:pt x="301" y="294"/>
                  </a:lnTo>
                  <a:lnTo>
                    <a:pt x="301" y="293"/>
                  </a:lnTo>
                  <a:lnTo>
                    <a:pt x="301" y="292"/>
                  </a:lnTo>
                  <a:lnTo>
                    <a:pt x="301" y="291"/>
                  </a:lnTo>
                  <a:lnTo>
                    <a:pt x="301" y="290"/>
                  </a:lnTo>
                  <a:lnTo>
                    <a:pt x="302" y="290"/>
                  </a:lnTo>
                  <a:lnTo>
                    <a:pt x="302" y="289"/>
                  </a:lnTo>
                  <a:lnTo>
                    <a:pt x="302" y="287"/>
                  </a:lnTo>
                  <a:lnTo>
                    <a:pt x="302" y="286"/>
                  </a:lnTo>
                  <a:lnTo>
                    <a:pt x="301" y="286"/>
                  </a:lnTo>
                  <a:lnTo>
                    <a:pt x="301" y="287"/>
                  </a:lnTo>
                  <a:lnTo>
                    <a:pt x="301" y="289"/>
                  </a:lnTo>
                  <a:lnTo>
                    <a:pt x="300" y="289"/>
                  </a:lnTo>
                  <a:lnTo>
                    <a:pt x="300" y="290"/>
                  </a:lnTo>
                  <a:lnTo>
                    <a:pt x="298" y="290"/>
                  </a:lnTo>
                  <a:lnTo>
                    <a:pt x="298" y="291"/>
                  </a:lnTo>
                  <a:lnTo>
                    <a:pt x="297" y="291"/>
                  </a:lnTo>
                  <a:lnTo>
                    <a:pt x="297" y="292"/>
                  </a:lnTo>
                  <a:lnTo>
                    <a:pt x="296" y="292"/>
                  </a:lnTo>
                  <a:lnTo>
                    <a:pt x="296" y="293"/>
                  </a:lnTo>
                  <a:lnTo>
                    <a:pt x="295" y="293"/>
                  </a:lnTo>
                  <a:lnTo>
                    <a:pt x="294" y="293"/>
                  </a:lnTo>
                  <a:lnTo>
                    <a:pt x="293" y="293"/>
                  </a:lnTo>
                  <a:lnTo>
                    <a:pt x="293" y="292"/>
                  </a:lnTo>
                  <a:lnTo>
                    <a:pt x="292" y="292"/>
                  </a:lnTo>
                  <a:lnTo>
                    <a:pt x="291" y="292"/>
                  </a:lnTo>
                  <a:lnTo>
                    <a:pt x="289" y="292"/>
                  </a:lnTo>
                  <a:lnTo>
                    <a:pt x="288" y="292"/>
                  </a:lnTo>
                  <a:lnTo>
                    <a:pt x="287" y="292"/>
                  </a:lnTo>
                  <a:lnTo>
                    <a:pt x="287" y="291"/>
                  </a:lnTo>
                  <a:lnTo>
                    <a:pt x="287" y="290"/>
                  </a:lnTo>
                  <a:lnTo>
                    <a:pt x="286" y="290"/>
                  </a:lnTo>
                  <a:lnTo>
                    <a:pt x="284" y="291"/>
                  </a:lnTo>
                  <a:lnTo>
                    <a:pt x="283" y="290"/>
                  </a:lnTo>
                  <a:lnTo>
                    <a:pt x="281" y="290"/>
                  </a:lnTo>
                  <a:lnTo>
                    <a:pt x="280" y="289"/>
                  </a:lnTo>
                  <a:lnTo>
                    <a:pt x="279" y="289"/>
                  </a:lnTo>
                  <a:lnTo>
                    <a:pt x="279" y="287"/>
                  </a:lnTo>
                  <a:lnTo>
                    <a:pt x="279" y="286"/>
                  </a:lnTo>
                  <a:lnTo>
                    <a:pt x="278" y="286"/>
                  </a:lnTo>
                  <a:lnTo>
                    <a:pt x="278" y="285"/>
                  </a:lnTo>
                  <a:lnTo>
                    <a:pt x="278" y="284"/>
                  </a:lnTo>
                  <a:lnTo>
                    <a:pt x="278" y="283"/>
                  </a:lnTo>
                  <a:lnTo>
                    <a:pt x="278" y="282"/>
                  </a:lnTo>
                  <a:lnTo>
                    <a:pt x="277" y="282"/>
                  </a:lnTo>
                  <a:lnTo>
                    <a:pt x="276" y="282"/>
                  </a:lnTo>
                  <a:lnTo>
                    <a:pt x="275" y="282"/>
                  </a:lnTo>
                  <a:lnTo>
                    <a:pt x="274" y="282"/>
                  </a:lnTo>
                  <a:lnTo>
                    <a:pt x="274" y="281"/>
                  </a:lnTo>
                  <a:lnTo>
                    <a:pt x="272" y="281"/>
                  </a:lnTo>
                  <a:lnTo>
                    <a:pt x="271" y="281"/>
                  </a:lnTo>
                  <a:lnTo>
                    <a:pt x="270" y="281"/>
                  </a:lnTo>
                  <a:lnTo>
                    <a:pt x="269" y="281"/>
                  </a:lnTo>
                  <a:lnTo>
                    <a:pt x="269" y="280"/>
                  </a:lnTo>
                  <a:lnTo>
                    <a:pt x="268" y="280"/>
                  </a:lnTo>
                  <a:lnTo>
                    <a:pt x="268" y="278"/>
                  </a:lnTo>
                  <a:lnTo>
                    <a:pt x="268" y="277"/>
                  </a:lnTo>
                  <a:lnTo>
                    <a:pt x="267" y="277"/>
                  </a:lnTo>
                  <a:lnTo>
                    <a:pt x="267" y="278"/>
                  </a:lnTo>
                  <a:lnTo>
                    <a:pt x="268" y="278"/>
                  </a:lnTo>
                  <a:lnTo>
                    <a:pt x="268" y="280"/>
                  </a:lnTo>
                  <a:lnTo>
                    <a:pt x="268" y="281"/>
                  </a:lnTo>
                  <a:lnTo>
                    <a:pt x="269" y="281"/>
                  </a:lnTo>
                  <a:lnTo>
                    <a:pt x="269" y="282"/>
                  </a:lnTo>
                  <a:lnTo>
                    <a:pt x="269" y="283"/>
                  </a:lnTo>
                  <a:lnTo>
                    <a:pt x="269" y="284"/>
                  </a:lnTo>
                  <a:lnTo>
                    <a:pt x="269" y="285"/>
                  </a:lnTo>
                  <a:lnTo>
                    <a:pt x="270" y="285"/>
                  </a:lnTo>
                  <a:lnTo>
                    <a:pt x="270" y="286"/>
                  </a:lnTo>
                  <a:lnTo>
                    <a:pt x="270" y="287"/>
                  </a:lnTo>
                  <a:lnTo>
                    <a:pt x="270" y="289"/>
                  </a:lnTo>
                  <a:lnTo>
                    <a:pt x="270" y="290"/>
                  </a:lnTo>
                  <a:lnTo>
                    <a:pt x="271" y="290"/>
                  </a:lnTo>
                  <a:lnTo>
                    <a:pt x="272" y="290"/>
                  </a:lnTo>
                  <a:lnTo>
                    <a:pt x="272" y="291"/>
                  </a:lnTo>
                  <a:lnTo>
                    <a:pt x="274" y="291"/>
                  </a:lnTo>
                  <a:lnTo>
                    <a:pt x="274" y="292"/>
                  </a:lnTo>
                  <a:lnTo>
                    <a:pt x="275" y="293"/>
                  </a:lnTo>
                  <a:lnTo>
                    <a:pt x="276" y="293"/>
                  </a:lnTo>
                  <a:lnTo>
                    <a:pt x="276" y="294"/>
                  </a:lnTo>
                  <a:lnTo>
                    <a:pt x="277" y="294"/>
                  </a:lnTo>
                  <a:lnTo>
                    <a:pt x="277" y="295"/>
                  </a:lnTo>
                  <a:lnTo>
                    <a:pt x="276" y="295"/>
                  </a:lnTo>
                  <a:lnTo>
                    <a:pt x="276" y="297"/>
                  </a:lnTo>
                  <a:lnTo>
                    <a:pt x="276" y="298"/>
                  </a:lnTo>
                  <a:lnTo>
                    <a:pt x="277" y="297"/>
                  </a:lnTo>
                  <a:lnTo>
                    <a:pt x="277" y="298"/>
                  </a:lnTo>
                  <a:lnTo>
                    <a:pt x="278" y="298"/>
                  </a:lnTo>
                  <a:lnTo>
                    <a:pt x="279" y="298"/>
                  </a:lnTo>
                  <a:lnTo>
                    <a:pt x="280" y="298"/>
                  </a:lnTo>
                  <a:lnTo>
                    <a:pt x="280" y="299"/>
                  </a:lnTo>
                  <a:lnTo>
                    <a:pt x="280" y="298"/>
                  </a:lnTo>
                  <a:lnTo>
                    <a:pt x="281" y="299"/>
                  </a:lnTo>
                  <a:lnTo>
                    <a:pt x="281" y="298"/>
                  </a:lnTo>
                  <a:lnTo>
                    <a:pt x="283" y="298"/>
                  </a:lnTo>
                  <a:lnTo>
                    <a:pt x="283" y="299"/>
                  </a:lnTo>
                  <a:lnTo>
                    <a:pt x="283" y="298"/>
                  </a:lnTo>
                  <a:lnTo>
                    <a:pt x="284" y="298"/>
                  </a:lnTo>
                  <a:lnTo>
                    <a:pt x="285" y="298"/>
                  </a:lnTo>
                  <a:lnTo>
                    <a:pt x="286" y="298"/>
                  </a:lnTo>
                  <a:lnTo>
                    <a:pt x="287" y="298"/>
                  </a:lnTo>
                  <a:lnTo>
                    <a:pt x="287" y="299"/>
                  </a:lnTo>
                  <a:lnTo>
                    <a:pt x="287" y="300"/>
                  </a:lnTo>
                  <a:lnTo>
                    <a:pt x="286" y="300"/>
                  </a:lnTo>
                  <a:lnTo>
                    <a:pt x="286" y="301"/>
                  </a:lnTo>
                  <a:lnTo>
                    <a:pt x="287" y="301"/>
                  </a:lnTo>
                  <a:lnTo>
                    <a:pt x="287" y="302"/>
                  </a:lnTo>
                  <a:lnTo>
                    <a:pt x="286" y="302"/>
                  </a:lnTo>
                  <a:lnTo>
                    <a:pt x="286" y="303"/>
                  </a:lnTo>
                  <a:lnTo>
                    <a:pt x="285" y="303"/>
                  </a:lnTo>
                  <a:lnTo>
                    <a:pt x="285" y="305"/>
                  </a:lnTo>
                  <a:lnTo>
                    <a:pt x="284" y="305"/>
                  </a:lnTo>
                  <a:lnTo>
                    <a:pt x="283" y="305"/>
                  </a:lnTo>
                  <a:lnTo>
                    <a:pt x="283" y="306"/>
                  </a:lnTo>
                  <a:lnTo>
                    <a:pt x="281" y="306"/>
                  </a:lnTo>
                  <a:lnTo>
                    <a:pt x="280" y="306"/>
                  </a:lnTo>
                  <a:lnTo>
                    <a:pt x="279" y="307"/>
                  </a:lnTo>
                  <a:lnTo>
                    <a:pt x="278" y="307"/>
                  </a:lnTo>
                  <a:lnTo>
                    <a:pt x="278" y="308"/>
                  </a:lnTo>
                  <a:lnTo>
                    <a:pt x="278" y="309"/>
                  </a:lnTo>
                  <a:lnTo>
                    <a:pt x="277" y="309"/>
                  </a:lnTo>
                  <a:lnTo>
                    <a:pt x="277" y="310"/>
                  </a:lnTo>
                  <a:lnTo>
                    <a:pt x="276" y="310"/>
                  </a:lnTo>
                  <a:lnTo>
                    <a:pt x="275" y="310"/>
                  </a:lnTo>
                  <a:lnTo>
                    <a:pt x="275" y="311"/>
                  </a:lnTo>
                  <a:lnTo>
                    <a:pt x="275" y="310"/>
                  </a:lnTo>
                  <a:lnTo>
                    <a:pt x="275" y="311"/>
                  </a:lnTo>
                  <a:lnTo>
                    <a:pt x="274" y="311"/>
                  </a:lnTo>
                  <a:lnTo>
                    <a:pt x="272" y="311"/>
                  </a:lnTo>
                  <a:lnTo>
                    <a:pt x="272" y="310"/>
                  </a:lnTo>
                  <a:lnTo>
                    <a:pt x="271" y="310"/>
                  </a:lnTo>
                  <a:lnTo>
                    <a:pt x="271" y="309"/>
                  </a:lnTo>
                  <a:lnTo>
                    <a:pt x="270" y="309"/>
                  </a:lnTo>
                  <a:lnTo>
                    <a:pt x="269" y="309"/>
                  </a:lnTo>
                  <a:lnTo>
                    <a:pt x="269" y="308"/>
                  </a:lnTo>
                  <a:lnTo>
                    <a:pt x="268" y="308"/>
                  </a:lnTo>
                  <a:lnTo>
                    <a:pt x="268" y="307"/>
                  </a:lnTo>
                  <a:lnTo>
                    <a:pt x="267" y="307"/>
                  </a:lnTo>
                  <a:lnTo>
                    <a:pt x="267" y="308"/>
                  </a:lnTo>
                  <a:lnTo>
                    <a:pt x="266" y="309"/>
                  </a:lnTo>
                  <a:lnTo>
                    <a:pt x="264" y="309"/>
                  </a:lnTo>
                  <a:lnTo>
                    <a:pt x="264" y="308"/>
                  </a:lnTo>
                  <a:lnTo>
                    <a:pt x="263" y="308"/>
                  </a:lnTo>
                  <a:lnTo>
                    <a:pt x="262" y="308"/>
                  </a:lnTo>
                  <a:lnTo>
                    <a:pt x="261" y="308"/>
                  </a:lnTo>
                  <a:lnTo>
                    <a:pt x="261" y="307"/>
                  </a:lnTo>
                  <a:lnTo>
                    <a:pt x="261" y="306"/>
                  </a:lnTo>
                  <a:lnTo>
                    <a:pt x="260" y="306"/>
                  </a:lnTo>
                  <a:lnTo>
                    <a:pt x="260" y="305"/>
                  </a:lnTo>
                  <a:lnTo>
                    <a:pt x="259" y="305"/>
                  </a:lnTo>
                  <a:lnTo>
                    <a:pt x="258" y="305"/>
                  </a:lnTo>
                  <a:lnTo>
                    <a:pt x="257" y="305"/>
                  </a:lnTo>
                  <a:lnTo>
                    <a:pt x="257" y="306"/>
                  </a:lnTo>
                  <a:lnTo>
                    <a:pt x="258" y="306"/>
                  </a:lnTo>
                  <a:lnTo>
                    <a:pt x="258" y="307"/>
                  </a:lnTo>
                  <a:lnTo>
                    <a:pt x="257" y="307"/>
                  </a:lnTo>
                  <a:lnTo>
                    <a:pt x="257" y="306"/>
                  </a:lnTo>
                  <a:lnTo>
                    <a:pt x="257" y="307"/>
                  </a:lnTo>
                  <a:lnTo>
                    <a:pt x="257" y="308"/>
                  </a:lnTo>
                  <a:lnTo>
                    <a:pt x="258" y="308"/>
                  </a:lnTo>
                  <a:lnTo>
                    <a:pt x="258" y="309"/>
                  </a:lnTo>
                  <a:lnTo>
                    <a:pt x="258" y="310"/>
                  </a:lnTo>
                  <a:lnTo>
                    <a:pt x="259" y="310"/>
                  </a:lnTo>
                  <a:lnTo>
                    <a:pt x="259" y="311"/>
                  </a:lnTo>
                  <a:lnTo>
                    <a:pt x="260" y="311"/>
                  </a:lnTo>
                  <a:lnTo>
                    <a:pt x="260" y="312"/>
                  </a:lnTo>
                  <a:lnTo>
                    <a:pt x="261" y="312"/>
                  </a:lnTo>
                  <a:lnTo>
                    <a:pt x="262" y="314"/>
                  </a:lnTo>
                  <a:lnTo>
                    <a:pt x="263" y="314"/>
                  </a:lnTo>
                  <a:lnTo>
                    <a:pt x="264" y="314"/>
                  </a:lnTo>
                  <a:lnTo>
                    <a:pt x="266" y="314"/>
                  </a:lnTo>
                  <a:lnTo>
                    <a:pt x="266" y="315"/>
                  </a:lnTo>
                  <a:lnTo>
                    <a:pt x="267" y="315"/>
                  </a:lnTo>
                  <a:lnTo>
                    <a:pt x="267" y="316"/>
                  </a:lnTo>
                  <a:lnTo>
                    <a:pt x="268" y="316"/>
                  </a:lnTo>
                  <a:lnTo>
                    <a:pt x="269" y="317"/>
                  </a:lnTo>
                  <a:lnTo>
                    <a:pt x="270" y="317"/>
                  </a:lnTo>
                  <a:lnTo>
                    <a:pt x="270" y="318"/>
                  </a:lnTo>
                  <a:lnTo>
                    <a:pt x="271" y="318"/>
                  </a:lnTo>
                  <a:lnTo>
                    <a:pt x="271" y="319"/>
                  </a:lnTo>
                  <a:lnTo>
                    <a:pt x="271" y="320"/>
                  </a:lnTo>
                  <a:lnTo>
                    <a:pt x="272" y="320"/>
                  </a:lnTo>
                  <a:lnTo>
                    <a:pt x="272" y="322"/>
                  </a:lnTo>
                  <a:lnTo>
                    <a:pt x="274" y="322"/>
                  </a:lnTo>
                  <a:lnTo>
                    <a:pt x="274" y="323"/>
                  </a:lnTo>
                  <a:lnTo>
                    <a:pt x="274" y="324"/>
                  </a:lnTo>
                  <a:lnTo>
                    <a:pt x="274" y="325"/>
                  </a:lnTo>
                  <a:lnTo>
                    <a:pt x="274" y="326"/>
                  </a:lnTo>
                  <a:lnTo>
                    <a:pt x="275" y="327"/>
                  </a:lnTo>
                  <a:lnTo>
                    <a:pt x="275" y="328"/>
                  </a:lnTo>
                  <a:lnTo>
                    <a:pt x="276" y="328"/>
                  </a:lnTo>
                  <a:lnTo>
                    <a:pt x="276" y="327"/>
                  </a:lnTo>
                  <a:lnTo>
                    <a:pt x="276" y="326"/>
                  </a:lnTo>
                  <a:lnTo>
                    <a:pt x="275" y="325"/>
                  </a:lnTo>
                  <a:lnTo>
                    <a:pt x="276" y="324"/>
                  </a:lnTo>
                  <a:lnTo>
                    <a:pt x="276" y="323"/>
                  </a:lnTo>
                  <a:lnTo>
                    <a:pt x="276" y="322"/>
                  </a:lnTo>
                  <a:lnTo>
                    <a:pt x="277" y="322"/>
                  </a:lnTo>
                  <a:lnTo>
                    <a:pt x="277" y="320"/>
                  </a:lnTo>
                  <a:lnTo>
                    <a:pt x="278" y="320"/>
                  </a:lnTo>
                  <a:lnTo>
                    <a:pt x="278" y="319"/>
                  </a:lnTo>
                  <a:lnTo>
                    <a:pt x="278" y="318"/>
                  </a:lnTo>
                  <a:lnTo>
                    <a:pt x="279" y="318"/>
                  </a:lnTo>
                  <a:lnTo>
                    <a:pt x="279" y="317"/>
                  </a:lnTo>
                  <a:lnTo>
                    <a:pt x="280" y="317"/>
                  </a:lnTo>
                  <a:lnTo>
                    <a:pt x="280" y="316"/>
                  </a:lnTo>
                  <a:lnTo>
                    <a:pt x="281" y="316"/>
                  </a:lnTo>
                  <a:lnTo>
                    <a:pt x="283" y="315"/>
                  </a:lnTo>
                  <a:lnTo>
                    <a:pt x="284" y="315"/>
                  </a:lnTo>
                  <a:lnTo>
                    <a:pt x="284" y="314"/>
                  </a:lnTo>
                  <a:lnTo>
                    <a:pt x="285" y="314"/>
                  </a:lnTo>
                  <a:lnTo>
                    <a:pt x="286" y="314"/>
                  </a:lnTo>
                  <a:lnTo>
                    <a:pt x="287" y="314"/>
                  </a:lnTo>
                  <a:lnTo>
                    <a:pt x="287" y="312"/>
                  </a:lnTo>
                  <a:lnTo>
                    <a:pt x="288" y="312"/>
                  </a:lnTo>
                  <a:lnTo>
                    <a:pt x="289" y="312"/>
                  </a:lnTo>
                  <a:lnTo>
                    <a:pt x="289" y="311"/>
                  </a:lnTo>
                  <a:lnTo>
                    <a:pt x="289" y="310"/>
                  </a:lnTo>
                  <a:lnTo>
                    <a:pt x="291" y="310"/>
                  </a:lnTo>
                  <a:lnTo>
                    <a:pt x="291" y="309"/>
                  </a:lnTo>
                  <a:lnTo>
                    <a:pt x="292" y="309"/>
                  </a:lnTo>
                  <a:lnTo>
                    <a:pt x="293" y="309"/>
                  </a:lnTo>
                  <a:lnTo>
                    <a:pt x="294" y="309"/>
                  </a:lnTo>
                  <a:lnTo>
                    <a:pt x="295" y="309"/>
                  </a:lnTo>
                  <a:lnTo>
                    <a:pt x="296" y="309"/>
                  </a:lnTo>
                  <a:lnTo>
                    <a:pt x="297" y="309"/>
                  </a:lnTo>
                  <a:lnTo>
                    <a:pt x="298" y="309"/>
                  </a:lnTo>
                  <a:lnTo>
                    <a:pt x="300" y="310"/>
                  </a:lnTo>
                  <a:lnTo>
                    <a:pt x="301" y="310"/>
                  </a:lnTo>
                  <a:lnTo>
                    <a:pt x="301" y="311"/>
                  </a:lnTo>
                  <a:lnTo>
                    <a:pt x="302" y="311"/>
                  </a:lnTo>
                  <a:lnTo>
                    <a:pt x="303" y="311"/>
                  </a:lnTo>
                  <a:lnTo>
                    <a:pt x="303" y="312"/>
                  </a:lnTo>
                  <a:lnTo>
                    <a:pt x="304" y="312"/>
                  </a:lnTo>
                  <a:lnTo>
                    <a:pt x="304" y="314"/>
                  </a:lnTo>
                  <a:lnTo>
                    <a:pt x="305" y="314"/>
                  </a:lnTo>
                  <a:lnTo>
                    <a:pt x="304" y="314"/>
                  </a:lnTo>
                  <a:lnTo>
                    <a:pt x="304" y="315"/>
                  </a:lnTo>
                  <a:lnTo>
                    <a:pt x="304" y="316"/>
                  </a:lnTo>
                  <a:lnTo>
                    <a:pt x="303" y="316"/>
                  </a:lnTo>
                  <a:lnTo>
                    <a:pt x="303" y="317"/>
                  </a:lnTo>
                  <a:lnTo>
                    <a:pt x="302" y="317"/>
                  </a:lnTo>
                  <a:lnTo>
                    <a:pt x="303" y="317"/>
                  </a:lnTo>
                  <a:lnTo>
                    <a:pt x="303" y="318"/>
                  </a:lnTo>
                  <a:lnTo>
                    <a:pt x="304" y="318"/>
                  </a:lnTo>
                  <a:lnTo>
                    <a:pt x="304" y="317"/>
                  </a:lnTo>
                  <a:lnTo>
                    <a:pt x="305" y="317"/>
                  </a:lnTo>
                  <a:lnTo>
                    <a:pt x="306" y="317"/>
                  </a:lnTo>
                  <a:lnTo>
                    <a:pt x="306" y="316"/>
                  </a:lnTo>
                  <a:lnTo>
                    <a:pt x="306" y="317"/>
                  </a:lnTo>
                  <a:lnTo>
                    <a:pt x="308" y="317"/>
                  </a:lnTo>
                  <a:lnTo>
                    <a:pt x="309" y="318"/>
                  </a:lnTo>
                  <a:lnTo>
                    <a:pt x="309" y="319"/>
                  </a:lnTo>
                  <a:lnTo>
                    <a:pt x="309" y="320"/>
                  </a:lnTo>
                  <a:lnTo>
                    <a:pt x="309" y="322"/>
                  </a:lnTo>
                  <a:lnTo>
                    <a:pt x="310" y="322"/>
                  </a:lnTo>
                  <a:lnTo>
                    <a:pt x="310" y="323"/>
                  </a:lnTo>
                  <a:lnTo>
                    <a:pt x="311" y="323"/>
                  </a:lnTo>
                  <a:lnTo>
                    <a:pt x="311" y="324"/>
                  </a:lnTo>
                  <a:lnTo>
                    <a:pt x="312" y="324"/>
                  </a:lnTo>
                  <a:lnTo>
                    <a:pt x="313" y="324"/>
                  </a:lnTo>
                  <a:lnTo>
                    <a:pt x="313" y="325"/>
                  </a:lnTo>
                  <a:lnTo>
                    <a:pt x="314" y="325"/>
                  </a:lnTo>
                  <a:lnTo>
                    <a:pt x="313" y="326"/>
                  </a:lnTo>
                  <a:lnTo>
                    <a:pt x="312" y="327"/>
                  </a:lnTo>
                  <a:lnTo>
                    <a:pt x="311" y="328"/>
                  </a:lnTo>
                  <a:lnTo>
                    <a:pt x="310" y="328"/>
                  </a:lnTo>
                  <a:lnTo>
                    <a:pt x="310" y="329"/>
                  </a:lnTo>
                  <a:lnTo>
                    <a:pt x="309" y="329"/>
                  </a:lnTo>
                  <a:lnTo>
                    <a:pt x="309" y="331"/>
                  </a:lnTo>
                  <a:lnTo>
                    <a:pt x="308" y="331"/>
                  </a:lnTo>
                  <a:lnTo>
                    <a:pt x="306" y="331"/>
                  </a:lnTo>
                  <a:lnTo>
                    <a:pt x="306" y="332"/>
                  </a:lnTo>
                  <a:lnTo>
                    <a:pt x="308" y="332"/>
                  </a:lnTo>
                  <a:lnTo>
                    <a:pt x="309" y="332"/>
                  </a:lnTo>
                  <a:lnTo>
                    <a:pt x="310" y="331"/>
                  </a:lnTo>
                  <a:lnTo>
                    <a:pt x="311" y="331"/>
                  </a:lnTo>
                  <a:lnTo>
                    <a:pt x="312" y="331"/>
                  </a:lnTo>
                  <a:lnTo>
                    <a:pt x="312" y="332"/>
                  </a:lnTo>
                  <a:lnTo>
                    <a:pt x="313" y="332"/>
                  </a:lnTo>
                  <a:lnTo>
                    <a:pt x="314" y="333"/>
                  </a:lnTo>
                  <a:lnTo>
                    <a:pt x="316" y="333"/>
                  </a:lnTo>
                  <a:lnTo>
                    <a:pt x="316" y="332"/>
                  </a:lnTo>
                  <a:lnTo>
                    <a:pt x="314" y="331"/>
                  </a:lnTo>
                  <a:lnTo>
                    <a:pt x="314" y="329"/>
                  </a:lnTo>
                  <a:lnTo>
                    <a:pt x="316" y="329"/>
                  </a:lnTo>
                  <a:lnTo>
                    <a:pt x="317" y="328"/>
                  </a:lnTo>
                  <a:lnTo>
                    <a:pt x="318" y="328"/>
                  </a:lnTo>
                  <a:lnTo>
                    <a:pt x="319" y="328"/>
                  </a:lnTo>
                  <a:lnTo>
                    <a:pt x="320" y="328"/>
                  </a:lnTo>
                  <a:lnTo>
                    <a:pt x="321" y="328"/>
                  </a:lnTo>
                  <a:lnTo>
                    <a:pt x="321" y="327"/>
                  </a:lnTo>
                  <a:lnTo>
                    <a:pt x="322" y="327"/>
                  </a:lnTo>
                  <a:lnTo>
                    <a:pt x="323" y="327"/>
                  </a:lnTo>
                  <a:lnTo>
                    <a:pt x="323" y="326"/>
                  </a:lnTo>
                  <a:lnTo>
                    <a:pt x="325" y="326"/>
                  </a:lnTo>
                  <a:lnTo>
                    <a:pt x="325" y="325"/>
                  </a:lnTo>
                  <a:lnTo>
                    <a:pt x="326" y="325"/>
                  </a:lnTo>
                  <a:lnTo>
                    <a:pt x="327" y="325"/>
                  </a:lnTo>
                  <a:lnTo>
                    <a:pt x="327" y="324"/>
                  </a:lnTo>
                  <a:lnTo>
                    <a:pt x="328" y="323"/>
                  </a:lnTo>
                  <a:lnTo>
                    <a:pt x="328" y="322"/>
                  </a:lnTo>
                  <a:lnTo>
                    <a:pt x="329" y="322"/>
                  </a:lnTo>
                  <a:lnTo>
                    <a:pt x="329" y="320"/>
                  </a:lnTo>
                  <a:lnTo>
                    <a:pt x="330" y="320"/>
                  </a:lnTo>
                  <a:lnTo>
                    <a:pt x="330" y="319"/>
                  </a:lnTo>
                  <a:lnTo>
                    <a:pt x="331" y="319"/>
                  </a:lnTo>
                  <a:lnTo>
                    <a:pt x="333" y="319"/>
                  </a:lnTo>
                  <a:lnTo>
                    <a:pt x="333" y="318"/>
                  </a:lnTo>
                  <a:lnTo>
                    <a:pt x="334" y="318"/>
                  </a:lnTo>
                  <a:lnTo>
                    <a:pt x="334" y="319"/>
                  </a:lnTo>
                  <a:lnTo>
                    <a:pt x="335" y="319"/>
                  </a:lnTo>
                  <a:lnTo>
                    <a:pt x="335" y="320"/>
                  </a:lnTo>
                  <a:lnTo>
                    <a:pt x="336" y="320"/>
                  </a:lnTo>
                  <a:lnTo>
                    <a:pt x="337" y="320"/>
                  </a:lnTo>
                  <a:lnTo>
                    <a:pt x="338" y="320"/>
                  </a:lnTo>
                  <a:lnTo>
                    <a:pt x="338" y="322"/>
                  </a:lnTo>
                  <a:lnTo>
                    <a:pt x="339" y="322"/>
                  </a:lnTo>
                  <a:lnTo>
                    <a:pt x="340" y="323"/>
                  </a:lnTo>
                  <a:lnTo>
                    <a:pt x="340" y="324"/>
                  </a:lnTo>
                  <a:lnTo>
                    <a:pt x="342" y="324"/>
                  </a:lnTo>
                  <a:lnTo>
                    <a:pt x="340" y="325"/>
                  </a:lnTo>
                  <a:lnTo>
                    <a:pt x="342" y="325"/>
                  </a:lnTo>
                  <a:lnTo>
                    <a:pt x="340" y="325"/>
                  </a:lnTo>
                  <a:lnTo>
                    <a:pt x="340" y="326"/>
                  </a:lnTo>
                  <a:lnTo>
                    <a:pt x="339" y="326"/>
                  </a:lnTo>
                  <a:lnTo>
                    <a:pt x="338" y="326"/>
                  </a:lnTo>
                  <a:lnTo>
                    <a:pt x="337" y="326"/>
                  </a:lnTo>
                  <a:lnTo>
                    <a:pt x="337" y="327"/>
                  </a:lnTo>
                  <a:lnTo>
                    <a:pt x="336" y="327"/>
                  </a:lnTo>
                  <a:lnTo>
                    <a:pt x="335" y="327"/>
                  </a:lnTo>
                  <a:lnTo>
                    <a:pt x="334" y="328"/>
                  </a:lnTo>
                  <a:lnTo>
                    <a:pt x="334" y="327"/>
                  </a:lnTo>
                  <a:lnTo>
                    <a:pt x="334" y="328"/>
                  </a:lnTo>
                  <a:lnTo>
                    <a:pt x="334" y="329"/>
                  </a:lnTo>
                  <a:lnTo>
                    <a:pt x="333" y="329"/>
                  </a:lnTo>
                  <a:lnTo>
                    <a:pt x="334" y="329"/>
                  </a:lnTo>
                  <a:lnTo>
                    <a:pt x="334" y="331"/>
                  </a:lnTo>
                  <a:lnTo>
                    <a:pt x="335" y="331"/>
                  </a:lnTo>
                  <a:lnTo>
                    <a:pt x="336" y="331"/>
                  </a:lnTo>
                  <a:lnTo>
                    <a:pt x="337" y="331"/>
                  </a:lnTo>
                  <a:lnTo>
                    <a:pt x="337" y="332"/>
                  </a:lnTo>
                  <a:lnTo>
                    <a:pt x="338" y="332"/>
                  </a:lnTo>
                  <a:lnTo>
                    <a:pt x="338" y="333"/>
                  </a:lnTo>
                  <a:lnTo>
                    <a:pt x="339" y="333"/>
                  </a:lnTo>
                  <a:lnTo>
                    <a:pt x="339" y="334"/>
                  </a:lnTo>
                  <a:lnTo>
                    <a:pt x="340" y="334"/>
                  </a:lnTo>
                  <a:lnTo>
                    <a:pt x="342" y="333"/>
                  </a:lnTo>
                  <a:lnTo>
                    <a:pt x="343" y="333"/>
                  </a:lnTo>
                  <a:lnTo>
                    <a:pt x="343" y="332"/>
                  </a:lnTo>
                  <a:lnTo>
                    <a:pt x="344" y="332"/>
                  </a:lnTo>
                  <a:lnTo>
                    <a:pt x="345" y="332"/>
                  </a:lnTo>
                  <a:lnTo>
                    <a:pt x="346" y="332"/>
                  </a:lnTo>
                  <a:lnTo>
                    <a:pt x="347" y="332"/>
                  </a:lnTo>
                  <a:lnTo>
                    <a:pt x="347" y="333"/>
                  </a:lnTo>
                  <a:lnTo>
                    <a:pt x="348" y="333"/>
                  </a:lnTo>
                  <a:lnTo>
                    <a:pt x="348" y="334"/>
                  </a:lnTo>
                  <a:lnTo>
                    <a:pt x="348" y="335"/>
                  </a:lnTo>
                  <a:lnTo>
                    <a:pt x="348" y="336"/>
                  </a:lnTo>
                  <a:lnTo>
                    <a:pt x="347" y="336"/>
                  </a:lnTo>
                  <a:lnTo>
                    <a:pt x="347" y="337"/>
                  </a:lnTo>
                  <a:lnTo>
                    <a:pt x="346" y="337"/>
                  </a:lnTo>
                  <a:lnTo>
                    <a:pt x="345" y="337"/>
                  </a:lnTo>
                  <a:lnTo>
                    <a:pt x="345" y="339"/>
                  </a:lnTo>
                  <a:lnTo>
                    <a:pt x="344" y="339"/>
                  </a:lnTo>
                  <a:lnTo>
                    <a:pt x="344" y="340"/>
                  </a:lnTo>
                  <a:lnTo>
                    <a:pt x="343" y="340"/>
                  </a:lnTo>
                  <a:lnTo>
                    <a:pt x="343" y="341"/>
                  </a:lnTo>
                  <a:lnTo>
                    <a:pt x="342" y="341"/>
                  </a:lnTo>
                  <a:lnTo>
                    <a:pt x="342" y="342"/>
                  </a:lnTo>
                  <a:lnTo>
                    <a:pt x="340" y="342"/>
                  </a:lnTo>
                  <a:lnTo>
                    <a:pt x="339" y="342"/>
                  </a:lnTo>
                  <a:lnTo>
                    <a:pt x="339" y="341"/>
                  </a:lnTo>
                  <a:lnTo>
                    <a:pt x="338" y="341"/>
                  </a:lnTo>
                  <a:lnTo>
                    <a:pt x="337" y="341"/>
                  </a:lnTo>
                  <a:lnTo>
                    <a:pt x="337" y="342"/>
                  </a:lnTo>
                  <a:lnTo>
                    <a:pt x="336" y="342"/>
                  </a:lnTo>
                  <a:lnTo>
                    <a:pt x="336" y="343"/>
                  </a:lnTo>
                  <a:lnTo>
                    <a:pt x="336" y="344"/>
                  </a:lnTo>
                  <a:lnTo>
                    <a:pt x="335" y="344"/>
                  </a:lnTo>
                  <a:lnTo>
                    <a:pt x="335" y="343"/>
                  </a:lnTo>
                  <a:lnTo>
                    <a:pt x="334" y="343"/>
                  </a:lnTo>
                  <a:lnTo>
                    <a:pt x="334" y="342"/>
                  </a:lnTo>
                  <a:lnTo>
                    <a:pt x="333" y="342"/>
                  </a:lnTo>
                  <a:lnTo>
                    <a:pt x="333" y="343"/>
                  </a:lnTo>
                  <a:lnTo>
                    <a:pt x="331" y="343"/>
                  </a:lnTo>
                  <a:lnTo>
                    <a:pt x="330" y="343"/>
                  </a:lnTo>
                  <a:lnTo>
                    <a:pt x="330" y="342"/>
                  </a:lnTo>
                  <a:lnTo>
                    <a:pt x="329" y="342"/>
                  </a:lnTo>
                  <a:lnTo>
                    <a:pt x="328" y="342"/>
                  </a:lnTo>
                  <a:lnTo>
                    <a:pt x="327" y="342"/>
                  </a:lnTo>
                  <a:lnTo>
                    <a:pt x="326" y="342"/>
                  </a:lnTo>
                  <a:lnTo>
                    <a:pt x="326" y="343"/>
                  </a:lnTo>
                  <a:lnTo>
                    <a:pt x="325" y="343"/>
                  </a:lnTo>
                  <a:lnTo>
                    <a:pt x="325" y="344"/>
                  </a:lnTo>
                  <a:lnTo>
                    <a:pt x="323" y="344"/>
                  </a:lnTo>
                  <a:lnTo>
                    <a:pt x="322" y="344"/>
                  </a:lnTo>
                  <a:lnTo>
                    <a:pt x="321" y="344"/>
                  </a:lnTo>
                  <a:lnTo>
                    <a:pt x="321" y="345"/>
                  </a:lnTo>
                  <a:lnTo>
                    <a:pt x="320" y="345"/>
                  </a:lnTo>
                  <a:lnTo>
                    <a:pt x="320" y="346"/>
                  </a:lnTo>
                  <a:lnTo>
                    <a:pt x="319" y="346"/>
                  </a:lnTo>
                  <a:lnTo>
                    <a:pt x="319" y="348"/>
                  </a:lnTo>
                  <a:lnTo>
                    <a:pt x="318" y="349"/>
                  </a:lnTo>
                  <a:lnTo>
                    <a:pt x="317" y="349"/>
                  </a:lnTo>
                  <a:lnTo>
                    <a:pt x="317" y="350"/>
                  </a:lnTo>
                  <a:lnTo>
                    <a:pt x="316" y="350"/>
                  </a:lnTo>
                  <a:lnTo>
                    <a:pt x="316" y="351"/>
                  </a:lnTo>
                  <a:lnTo>
                    <a:pt x="314" y="351"/>
                  </a:lnTo>
                  <a:lnTo>
                    <a:pt x="313" y="351"/>
                  </a:lnTo>
                  <a:lnTo>
                    <a:pt x="312" y="351"/>
                  </a:lnTo>
                  <a:lnTo>
                    <a:pt x="312" y="352"/>
                  </a:lnTo>
                  <a:lnTo>
                    <a:pt x="311" y="352"/>
                  </a:lnTo>
                  <a:lnTo>
                    <a:pt x="310" y="352"/>
                  </a:lnTo>
                  <a:lnTo>
                    <a:pt x="309" y="352"/>
                  </a:lnTo>
                  <a:lnTo>
                    <a:pt x="308" y="352"/>
                  </a:lnTo>
                  <a:lnTo>
                    <a:pt x="308" y="353"/>
                  </a:lnTo>
                  <a:lnTo>
                    <a:pt x="309" y="353"/>
                  </a:lnTo>
                  <a:lnTo>
                    <a:pt x="309" y="354"/>
                  </a:lnTo>
                  <a:lnTo>
                    <a:pt x="310" y="354"/>
                  </a:lnTo>
                  <a:lnTo>
                    <a:pt x="311" y="354"/>
                  </a:lnTo>
                  <a:lnTo>
                    <a:pt x="311" y="353"/>
                  </a:lnTo>
                  <a:lnTo>
                    <a:pt x="312" y="353"/>
                  </a:lnTo>
                  <a:lnTo>
                    <a:pt x="313" y="353"/>
                  </a:lnTo>
                  <a:lnTo>
                    <a:pt x="314" y="353"/>
                  </a:lnTo>
                  <a:lnTo>
                    <a:pt x="316" y="352"/>
                  </a:lnTo>
                  <a:lnTo>
                    <a:pt x="317" y="352"/>
                  </a:lnTo>
                  <a:lnTo>
                    <a:pt x="318" y="352"/>
                  </a:lnTo>
                  <a:lnTo>
                    <a:pt x="318" y="351"/>
                  </a:lnTo>
                  <a:lnTo>
                    <a:pt x="319" y="351"/>
                  </a:lnTo>
                  <a:lnTo>
                    <a:pt x="319" y="350"/>
                  </a:lnTo>
                  <a:lnTo>
                    <a:pt x="320" y="350"/>
                  </a:lnTo>
                  <a:lnTo>
                    <a:pt x="320" y="349"/>
                  </a:lnTo>
                  <a:lnTo>
                    <a:pt x="321" y="349"/>
                  </a:lnTo>
                  <a:lnTo>
                    <a:pt x="321" y="348"/>
                  </a:lnTo>
                  <a:lnTo>
                    <a:pt x="322" y="348"/>
                  </a:lnTo>
                  <a:lnTo>
                    <a:pt x="323" y="348"/>
                  </a:lnTo>
                  <a:lnTo>
                    <a:pt x="325" y="348"/>
                  </a:lnTo>
                  <a:lnTo>
                    <a:pt x="325" y="346"/>
                  </a:lnTo>
                  <a:lnTo>
                    <a:pt x="325" y="348"/>
                  </a:lnTo>
                  <a:lnTo>
                    <a:pt x="326" y="348"/>
                  </a:lnTo>
                  <a:lnTo>
                    <a:pt x="327" y="348"/>
                  </a:lnTo>
                  <a:lnTo>
                    <a:pt x="327" y="349"/>
                  </a:lnTo>
                  <a:lnTo>
                    <a:pt x="328" y="350"/>
                  </a:lnTo>
                  <a:lnTo>
                    <a:pt x="328" y="351"/>
                  </a:lnTo>
                  <a:lnTo>
                    <a:pt x="329" y="351"/>
                  </a:lnTo>
                  <a:lnTo>
                    <a:pt x="329" y="352"/>
                  </a:lnTo>
                  <a:lnTo>
                    <a:pt x="330" y="352"/>
                  </a:lnTo>
                  <a:lnTo>
                    <a:pt x="330" y="353"/>
                  </a:lnTo>
                  <a:lnTo>
                    <a:pt x="331" y="353"/>
                  </a:lnTo>
                  <a:lnTo>
                    <a:pt x="333" y="354"/>
                  </a:lnTo>
                  <a:lnTo>
                    <a:pt x="334" y="354"/>
                  </a:lnTo>
                  <a:lnTo>
                    <a:pt x="334" y="356"/>
                  </a:lnTo>
                  <a:lnTo>
                    <a:pt x="334" y="354"/>
                  </a:lnTo>
                  <a:lnTo>
                    <a:pt x="334" y="356"/>
                  </a:lnTo>
                  <a:lnTo>
                    <a:pt x="335" y="356"/>
                  </a:lnTo>
                  <a:lnTo>
                    <a:pt x="336" y="357"/>
                  </a:lnTo>
                  <a:lnTo>
                    <a:pt x="336" y="356"/>
                  </a:lnTo>
                  <a:lnTo>
                    <a:pt x="336" y="357"/>
                  </a:lnTo>
                  <a:lnTo>
                    <a:pt x="336" y="358"/>
                  </a:lnTo>
                  <a:lnTo>
                    <a:pt x="337" y="358"/>
                  </a:lnTo>
                  <a:lnTo>
                    <a:pt x="338" y="358"/>
                  </a:lnTo>
                  <a:lnTo>
                    <a:pt x="339" y="357"/>
                  </a:lnTo>
                  <a:lnTo>
                    <a:pt x="340" y="357"/>
                  </a:lnTo>
                  <a:lnTo>
                    <a:pt x="340" y="356"/>
                  </a:lnTo>
                  <a:lnTo>
                    <a:pt x="342" y="356"/>
                  </a:lnTo>
                  <a:lnTo>
                    <a:pt x="342" y="354"/>
                  </a:lnTo>
                  <a:lnTo>
                    <a:pt x="343" y="354"/>
                  </a:lnTo>
                  <a:lnTo>
                    <a:pt x="343" y="353"/>
                  </a:lnTo>
                  <a:lnTo>
                    <a:pt x="344" y="353"/>
                  </a:lnTo>
                  <a:lnTo>
                    <a:pt x="345" y="353"/>
                  </a:lnTo>
                  <a:lnTo>
                    <a:pt x="346" y="353"/>
                  </a:lnTo>
                  <a:lnTo>
                    <a:pt x="347" y="353"/>
                  </a:lnTo>
                  <a:lnTo>
                    <a:pt x="347" y="354"/>
                  </a:lnTo>
                  <a:lnTo>
                    <a:pt x="348" y="354"/>
                  </a:lnTo>
                  <a:lnTo>
                    <a:pt x="350" y="354"/>
                  </a:lnTo>
                  <a:lnTo>
                    <a:pt x="351" y="353"/>
                  </a:lnTo>
                  <a:lnTo>
                    <a:pt x="352" y="353"/>
                  </a:lnTo>
                  <a:lnTo>
                    <a:pt x="352" y="352"/>
                  </a:lnTo>
                  <a:lnTo>
                    <a:pt x="353" y="352"/>
                  </a:lnTo>
                  <a:lnTo>
                    <a:pt x="352" y="352"/>
                  </a:lnTo>
                  <a:lnTo>
                    <a:pt x="353" y="352"/>
                  </a:lnTo>
                  <a:lnTo>
                    <a:pt x="353" y="351"/>
                  </a:lnTo>
                  <a:lnTo>
                    <a:pt x="353" y="350"/>
                  </a:lnTo>
                  <a:lnTo>
                    <a:pt x="353" y="349"/>
                  </a:lnTo>
                  <a:lnTo>
                    <a:pt x="354" y="349"/>
                  </a:lnTo>
                  <a:lnTo>
                    <a:pt x="354" y="348"/>
                  </a:lnTo>
                  <a:lnTo>
                    <a:pt x="355" y="348"/>
                  </a:lnTo>
                  <a:lnTo>
                    <a:pt x="356" y="348"/>
                  </a:lnTo>
                  <a:lnTo>
                    <a:pt x="356" y="349"/>
                  </a:lnTo>
                  <a:lnTo>
                    <a:pt x="355" y="349"/>
                  </a:lnTo>
                  <a:lnTo>
                    <a:pt x="355" y="350"/>
                  </a:lnTo>
                  <a:lnTo>
                    <a:pt x="355" y="351"/>
                  </a:lnTo>
                  <a:lnTo>
                    <a:pt x="354" y="351"/>
                  </a:lnTo>
                  <a:lnTo>
                    <a:pt x="354" y="352"/>
                  </a:lnTo>
                  <a:lnTo>
                    <a:pt x="354" y="353"/>
                  </a:lnTo>
                  <a:lnTo>
                    <a:pt x="354" y="354"/>
                  </a:lnTo>
                  <a:lnTo>
                    <a:pt x="354" y="356"/>
                  </a:lnTo>
                  <a:lnTo>
                    <a:pt x="354" y="357"/>
                  </a:lnTo>
                  <a:lnTo>
                    <a:pt x="353" y="357"/>
                  </a:lnTo>
                  <a:lnTo>
                    <a:pt x="353" y="358"/>
                  </a:lnTo>
                  <a:lnTo>
                    <a:pt x="352" y="358"/>
                  </a:lnTo>
                  <a:lnTo>
                    <a:pt x="352" y="359"/>
                  </a:lnTo>
                  <a:lnTo>
                    <a:pt x="351" y="359"/>
                  </a:lnTo>
                  <a:lnTo>
                    <a:pt x="351" y="360"/>
                  </a:lnTo>
                  <a:lnTo>
                    <a:pt x="350" y="360"/>
                  </a:lnTo>
                  <a:lnTo>
                    <a:pt x="350" y="361"/>
                  </a:lnTo>
                  <a:lnTo>
                    <a:pt x="348" y="361"/>
                  </a:lnTo>
                  <a:lnTo>
                    <a:pt x="348" y="362"/>
                  </a:lnTo>
                  <a:lnTo>
                    <a:pt x="348" y="364"/>
                  </a:lnTo>
                  <a:lnTo>
                    <a:pt x="348" y="365"/>
                  </a:lnTo>
                  <a:lnTo>
                    <a:pt x="348" y="366"/>
                  </a:lnTo>
                  <a:lnTo>
                    <a:pt x="347" y="366"/>
                  </a:lnTo>
                  <a:lnTo>
                    <a:pt x="348" y="366"/>
                  </a:lnTo>
                  <a:lnTo>
                    <a:pt x="347" y="366"/>
                  </a:lnTo>
                  <a:lnTo>
                    <a:pt x="347" y="367"/>
                  </a:lnTo>
                  <a:lnTo>
                    <a:pt x="347" y="368"/>
                  </a:lnTo>
                  <a:lnTo>
                    <a:pt x="347" y="369"/>
                  </a:lnTo>
                  <a:lnTo>
                    <a:pt x="348" y="369"/>
                  </a:lnTo>
                  <a:lnTo>
                    <a:pt x="347" y="369"/>
                  </a:lnTo>
                  <a:lnTo>
                    <a:pt x="348" y="369"/>
                  </a:lnTo>
                  <a:lnTo>
                    <a:pt x="347" y="369"/>
                  </a:lnTo>
                  <a:lnTo>
                    <a:pt x="347" y="370"/>
                  </a:lnTo>
                  <a:lnTo>
                    <a:pt x="346" y="370"/>
                  </a:lnTo>
                  <a:lnTo>
                    <a:pt x="346" y="371"/>
                  </a:lnTo>
                  <a:lnTo>
                    <a:pt x="345" y="371"/>
                  </a:lnTo>
                  <a:lnTo>
                    <a:pt x="346" y="371"/>
                  </a:lnTo>
                  <a:lnTo>
                    <a:pt x="346" y="373"/>
                  </a:lnTo>
                  <a:lnTo>
                    <a:pt x="345" y="373"/>
                  </a:lnTo>
                  <a:lnTo>
                    <a:pt x="344" y="373"/>
                  </a:lnTo>
                  <a:lnTo>
                    <a:pt x="344" y="374"/>
                  </a:lnTo>
                  <a:lnTo>
                    <a:pt x="343" y="374"/>
                  </a:lnTo>
                  <a:lnTo>
                    <a:pt x="343" y="375"/>
                  </a:lnTo>
                  <a:lnTo>
                    <a:pt x="342" y="375"/>
                  </a:lnTo>
                  <a:lnTo>
                    <a:pt x="342" y="376"/>
                  </a:lnTo>
                  <a:lnTo>
                    <a:pt x="342" y="377"/>
                  </a:lnTo>
                  <a:lnTo>
                    <a:pt x="342" y="376"/>
                  </a:lnTo>
                  <a:lnTo>
                    <a:pt x="340" y="377"/>
                  </a:lnTo>
                  <a:lnTo>
                    <a:pt x="342" y="377"/>
                  </a:lnTo>
                  <a:lnTo>
                    <a:pt x="342" y="378"/>
                  </a:lnTo>
                  <a:lnTo>
                    <a:pt x="342" y="377"/>
                  </a:lnTo>
                  <a:lnTo>
                    <a:pt x="340" y="377"/>
                  </a:lnTo>
                  <a:lnTo>
                    <a:pt x="339" y="377"/>
                  </a:lnTo>
                  <a:lnTo>
                    <a:pt x="339" y="378"/>
                  </a:lnTo>
                  <a:lnTo>
                    <a:pt x="338" y="378"/>
                  </a:lnTo>
                  <a:lnTo>
                    <a:pt x="338" y="379"/>
                  </a:lnTo>
                  <a:lnTo>
                    <a:pt x="339" y="379"/>
                  </a:lnTo>
                  <a:lnTo>
                    <a:pt x="338" y="379"/>
                  </a:lnTo>
                  <a:lnTo>
                    <a:pt x="337" y="379"/>
                  </a:lnTo>
                  <a:lnTo>
                    <a:pt x="337" y="381"/>
                  </a:lnTo>
                  <a:lnTo>
                    <a:pt x="337" y="382"/>
                  </a:lnTo>
                  <a:lnTo>
                    <a:pt x="337" y="381"/>
                  </a:lnTo>
                  <a:lnTo>
                    <a:pt x="336" y="381"/>
                  </a:lnTo>
                  <a:lnTo>
                    <a:pt x="336" y="382"/>
                  </a:lnTo>
                  <a:lnTo>
                    <a:pt x="335" y="382"/>
                  </a:lnTo>
                  <a:lnTo>
                    <a:pt x="335" y="383"/>
                  </a:lnTo>
                  <a:lnTo>
                    <a:pt x="335" y="384"/>
                  </a:lnTo>
                  <a:lnTo>
                    <a:pt x="334" y="384"/>
                  </a:lnTo>
                  <a:lnTo>
                    <a:pt x="334" y="385"/>
                  </a:lnTo>
                  <a:lnTo>
                    <a:pt x="333" y="385"/>
                  </a:lnTo>
                  <a:lnTo>
                    <a:pt x="333" y="386"/>
                  </a:lnTo>
                  <a:lnTo>
                    <a:pt x="334" y="386"/>
                  </a:lnTo>
                  <a:lnTo>
                    <a:pt x="333" y="386"/>
                  </a:lnTo>
                  <a:lnTo>
                    <a:pt x="334" y="386"/>
                  </a:lnTo>
                  <a:lnTo>
                    <a:pt x="334" y="387"/>
                  </a:lnTo>
                  <a:lnTo>
                    <a:pt x="334" y="388"/>
                  </a:lnTo>
                  <a:lnTo>
                    <a:pt x="333" y="388"/>
                  </a:lnTo>
                  <a:lnTo>
                    <a:pt x="334" y="388"/>
                  </a:lnTo>
                  <a:lnTo>
                    <a:pt x="334" y="390"/>
                  </a:lnTo>
                  <a:lnTo>
                    <a:pt x="333" y="390"/>
                  </a:lnTo>
                  <a:lnTo>
                    <a:pt x="333" y="391"/>
                  </a:lnTo>
                  <a:lnTo>
                    <a:pt x="331" y="391"/>
                  </a:lnTo>
                  <a:lnTo>
                    <a:pt x="330" y="392"/>
                  </a:lnTo>
                  <a:lnTo>
                    <a:pt x="330" y="393"/>
                  </a:lnTo>
                  <a:lnTo>
                    <a:pt x="329" y="393"/>
                  </a:lnTo>
                  <a:lnTo>
                    <a:pt x="329" y="394"/>
                  </a:lnTo>
                  <a:lnTo>
                    <a:pt x="328" y="394"/>
                  </a:lnTo>
                  <a:lnTo>
                    <a:pt x="328" y="395"/>
                  </a:lnTo>
                  <a:lnTo>
                    <a:pt x="327" y="395"/>
                  </a:lnTo>
                  <a:lnTo>
                    <a:pt x="326" y="395"/>
                  </a:lnTo>
                  <a:lnTo>
                    <a:pt x="326" y="396"/>
                  </a:lnTo>
                  <a:lnTo>
                    <a:pt x="325" y="396"/>
                  </a:lnTo>
                  <a:lnTo>
                    <a:pt x="325" y="398"/>
                  </a:lnTo>
                  <a:lnTo>
                    <a:pt x="323" y="398"/>
                  </a:lnTo>
                  <a:lnTo>
                    <a:pt x="323" y="399"/>
                  </a:lnTo>
                  <a:lnTo>
                    <a:pt x="322" y="399"/>
                  </a:lnTo>
                  <a:lnTo>
                    <a:pt x="321" y="399"/>
                  </a:lnTo>
                  <a:lnTo>
                    <a:pt x="321" y="400"/>
                  </a:lnTo>
                  <a:lnTo>
                    <a:pt x="320" y="400"/>
                  </a:lnTo>
                  <a:lnTo>
                    <a:pt x="320" y="401"/>
                  </a:lnTo>
                  <a:lnTo>
                    <a:pt x="320" y="402"/>
                  </a:lnTo>
                  <a:lnTo>
                    <a:pt x="319" y="403"/>
                  </a:lnTo>
                  <a:lnTo>
                    <a:pt x="319" y="402"/>
                  </a:lnTo>
                  <a:lnTo>
                    <a:pt x="318" y="402"/>
                  </a:lnTo>
                  <a:lnTo>
                    <a:pt x="317" y="403"/>
                  </a:lnTo>
                  <a:lnTo>
                    <a:pt x="314" y="405"/>
                  </a:lnTo>
                  <a:lnTo>
                    <a:pt x="313" y="407"/>
                  </a:lnTo>
                  <a:lnTo>
                    <a:pt x="313" y="408"/>
                  </a:lnTo>
                  <a:lnTo>
                    <a:pt x="312" y="408"/>
                  </a:lnTo>
                  <a:lnTo>
                    <a:pt x="311" y="408"/>
                  </a:lnTo>
                  <a:lnTo>
                    <a:pt x="309" y="409"/>
                  </a:lnTo>
                  <a:lnTo>
                    <a:pt x="308" y="409"/>
                  </a:lnTo>
                  <a:lnTo>
                    <a:pt x="308" y="410"/>
                  </a:lnTo>
                  <a:lnTo>
                    <a:pt x="306" y="411"/>
                  </a:lnTo>
                  <a:lnTo>
                    <a:pt x="305" y="412"/>
                  </a:lnTo>
                  <a:lnTo>
                    <a:pt x="304" y="412"/>
                  </a:lnTo>
                  <a:lnTo>
                    <a:pt x="303" y="413"/>
                  </a:lnTo>
                  <a:lnTo>
                    <a:pt x="302" y="413"/>
                  </a:lnTo>
                  <a:lnTo>
                    <a:pt x="302" y="415"/>
                  </a:lnTo>
                  <a:lnTo>
                    <a:pt x="301" y="415"/>
                  </a:lnTo>
                  <a:lnTo>
                    <a:pt x="300" y="415"/>
                  </a:lnTo>
                  <a:lnTo>
                    <a:pt x="298" y="415"/>
                  </a:lnTo>
                  <a:lnTo>
                    <a:pt x="297" y="415"/>
                  </a:lnTo>
                  <a:lnTo>
                    <a:pt x="296" y="415"/>
                  </a:lnTo>
                  <a:lnTo>
                    <a:pt x="295" y="415"/>
                  </a:lnTo>
                  <a:lnTo>
                    <a:pt x="294" y="415"/>
                  </a:lnTo>
                  <a:lnTo>
                    <a:pt x="294" y="416"/>
                  </a:lnTo>
                  <a:lnTo>
                    <a:pt x="293" y="416"/>
                  </a:lnTo>
                  <a:lnTo>
                    <a:pt x="291" y="417"/>
                  </a:lnTo>
                  <a:lnTo>
                    <a:pt x="289" y="417"/>
                  </a:lnTo>
                  <a:lnTo>
                    <a:pt x="288" y="417"/>
                  </a:lnTo>
                  <a:lnTo>
                    <a:pt x="287" y="417"/>
                  </a:lnTo>
                  <a:lnTo>
                    <a:pt x="286" y="417"/>
                  </a:lnTo>
                  <a:lnTo>
                    <a:pt x="286" y="418"/>
                  </a:lnTo>
                  <a:lnTo>
                    <a:pt x="285" y="416"/>
                  </a:lnTo>
                  <a:lnTo>
                    <a:pt x="285" y="415"/>
                  </a:lnTo>
                  <a:lnTo>
                    <a:pt x="286" y="413"/>
                  </a:lnTo>
                  <a:lnTo>
                    <a:pt x="286" y="412"/>
                  </a:lnTo>
                  <a:lnTo>
                    <a:pt x="285" y="411"/>
                  </a:lnTo>
                  <a:lnTo>
                    <a:pt x="285" y="410"/>
                  </a:lnTo>
                  <a:lnTo>
                    <a:pt x="285" y="409"/>
                  </a:lnTo>
                  <a:lnTo>
                    <a:pt x="284" y="409"/>
                  </a:lnTo>
                  <a:lnTo>
                    <a:pt x="284" y="408"/>
                  </a:lnTo>
                  <a:lnTo>
                    <a:pt x="285" y="407"/>
                  </a:lnTo>
                  <a:lnTo>
                    <a:pt x="285" y="405"/>
                  </a:lnTo>
                  <a:lnTo>
                    <a:pt x="285" y="404"/>
                  </a:lnTo>
                  <a:lnTo>
                    <a:pt x="285" y="403"/>
                  </a:lnTo>
                  <a:lnTo>
                    <a:pt x="285" y="402"/>
                  </a:lnTo>
                  <a:lnTo>
                    <a:pt x="285" y="401"/>
                  </a:lnTo>
                  <a:lnTo>
                    <a:pt x="285" y="400"/>
                  </a:lnTo>
                  <a:lnTo>
                    <a:pt x="285" y="399"/>
                  </a:lnTo>
                  <a:lnTo>
                    <a:pt x="285" y="398"/>
                  </a:lnTo>
                  <a:lnTo>
                    <a:pt x="285" y="396"/>
                  </a:lnTo>
                  <a:lnTo>
                    <a:pt x="285" y="395"/>
                  </a:lnTo>
                  <a:lnTo>
                    <a:pt x="285" y="394"/>
                  </a:lnTo>
                  <a:lnTo>
                    <a:pt x="286" y="394"/>
                  </a:lnTo>
                  <a:lnTo>
                    <a:pt x="286" y="393"/>
                  </a:lnTo>
                  <a:lnTo>
                    <a:pt x="287" y="393"/>
                  </a:lnTo>
                  <a:lnTo>
                    <a:pt x="288" y="393"/>
                  </a:lnTo>
                  <a:lnTo>
                    <a:pt x="289" y="393"/>
                  </a:lnTo>
                  <a:lnTo>
                    <a:pt x="291" y="393"/>
                  </a:lnTo>
                  <a:lnTo>
                    <a:pt x="291" y="394"/>
                  </a:lnTo>
                  <a:lnTo>
                    <a:pt x="292" y="394"/>
                  </a:lnTo>
                  <a:lnTo>
                    <a:pt x="292" y="393"/>
                  </a:lnTo>
                  <a:lnTo>
                    <a:pt x="292" y="394"/>
                  </a:lnTo>
                  <a:lnTo>
                    <a:pt x="293" y="394"/>
                  </a:lnTo>
                  <a:lnTo>
                    <a:pt x="294" y="394"/>
                  </a:lnTo>
                  <a:lnTo>
                    <a:pt x="295" y="394"/>
                  </a:lnTo>
                  <a:lnTo>
                    <a:pt x="296" y="394"/>
                  </a:lnTo>
                  <a:lnTo>
                    <a:pt x="297" y="394"/>
                  </a:lnTo>
                  <a:lnTo>
                    <a:pt x="297" y="393"/>
                  </a:lnTo>
                  <a:lnTo>
                    <a:pt x="298" y="393"/>
                  </a:lnTo>
                  <a:lnTo>
                    <a:pt x="298" y="392"/>
                  </a:lnTo>
                  <a:lnTo>
                    <a:pt x="300" y="392"/>
                  </a:lnTo>
                  <a:lnTo>
                    <a:pt x="300" y="391"/>
                  </a:lnTo>
                  <a:lnTo>
                    <a:pt x="300" y="390"/>
                  </a:lnTo>
                  <a:lnTo>
                    <a:pt x="301" y="390"/>
                  </a:lnTo>
                  <a:lnTo>
                    <a:pt x="301" y="388"/>
                  </a:lnTo>
                  <a:lnTo>
                    <a:pt x="301" y="387"/>
                  </a:lnTo>
                  <a:lnTo>
                    <a:pt x="301" y="386"/>
                  </a:lnTo>
                  <a:lnTo>
                    <a:pt x="301" y="385"/>
                  </a:lnTo>
                  <a:lnTo>
                    <a:pt x="301" y="384"/>
                  </a:lnTo>
                  <a:lnTo>
                    <a:pt x="301" y="383"/>
                  </a:lnTo>
                  <a:lnTo>
                    <a:pt x="301" y="382"/>
                  </a:lnTo>
                  <a:lnTo>
                    <a:pt x="300" y="381"/>
                  </a:lnTo>
                  <a:lnTo>
                    <a:pt x="298" y="381"/>
                  </a:lnTo>
                  <a:lnTo>
                    <a:pt x="296" y="381"/>
                  </a:lnTo>
                  <a:lnTo>
                    <a:pt x="295" y="381"/>
                  </a:lnTo>
                  <a:lnTo>
                    <a:pt x="295" y="379"/>
                  </a:lnTo>
                  <a:lnTo>
                    <a:pt x="295" y="378"/>
                  </a:lnTo>
                  <a:lnTo>
                    <a:pt x="295" y="377"/>
                  </a:lnTo>
                  <a:lnTo>
                    <a:pt x="296" y="377"/>
                  </a:lnTo>
                  <a:lnTo>
                    <a:pt x="296" y="376"/>
                  </a:lnTo>
                  <a:lnTo>
                    <a:pt x="296" y="375"/>
                  </a:lnTo>
                  <a:lnTo>
                    <a:pt x="297" y="375"/>
                  </a:lnTo>
                  <a:lnTo>
                    <a:pt x="297" y="374"/>
                  </a:lnTo>
                  <a:lnTo>
                    <a:pt x="298" y="374"/>
                  </a:lnTo>
                  <a:lnTo>
                    <a:pt x="298" y="373"/>
                  </a:lnTo>
                  <a:lnTo>
                    <a:pt x="298" y="371"/>
                  </a:lnTo>
                  <a:lnTo>
                    <a:pt x="298" y="370"/>
                  </a:lnTo>
                  <a:lnTo>
                    <a:pt x="298" y="369"/>
                  </a:lnTo>
                  <a:lnTo>
                    <a:pt x="298" y="368"/>
                  </a:lnTo>
                  <a:lnTo>
                    <a:pt x="300" y="368"/>
                  </a:lnTo>
                  <a:lnTo>
                    <a:pt x="300" y="367"/>
                  </a:lnTo>
                  <a:lnTo>
                    <a:pt x="300" y="366"/>
                  </a:lnTo>
                  <a:lnTo>
                    <a:pt x="298" y="365"/>
                  </a:lnTo>
                  <a:lnTo>
                    <a:pt x="298" y="364"/>
                  </a:lnTo>
                  <a:lnTo>
                    <a:pt x="297" y="364"/>
                  </a:lnTo>
                  <a:lnTo>
                    <a:pt x="297" y="362"/>
                  </a:lnTo>
                  <a:lnTo>
                    <a:pt x="296" y="361"/>
                  </a:lnTo>
                  <a:lnTo>
                    <a:pt x="298" y="360"/>
                  </a:lnTo>
                  <a:lnTo>
                    <a:pt x="298" y="359"/>
                  </a:lnTo>
                  <a:lnTo>
                    <a:pt x="297" y="359"/>
                  </a:lnTo>
                  <a:lnTo>
                    <a:pt x="296" y="358"/>
                  </a:lnTo>
                  <a:lnTo>
                    <a:pt x="295" y="358"/>
                  </a:lnTo>
                  <a:lnTo>
                    <a:pt x="295" y="359"/>
                  </a:lnTo>
                  <a:lnTo>
                    <a:pt x="294" y="359"/>
                  </a:lnTo>
                  <a:lnTo>
                    <a:pt x="293" y="359"/>
                  </a:lnTo>
                  <a:lnTo>
                    <a:pt x="293" y="358"/>
                  </a:lnTo>
                  <a:lnTo>
                    <a:pt x="292" y="358"/>
                  </a:lnTo>
                  <a:lnTo>
                    <a:pt x="292" y="357"/>
                  </a:lnTo>
                  <a:lnTo>
                    <a:pt x="291" y="357"/>
                  </a:lnTo>
                  <a:lnTo>
                    <a:pt x="291" y="356"/>
                  </a:lnTo>
                  <a:lnTo>
                    <a:pt x="289" y="356"/>
                  </a:lnTo>
                  <a:lnTo>
                    <a:pt x="289" y="354"/>
                  </a:lnTo>
                  <a:lnTo>
                    <a:pt x="289" y="353"/>
                  </a:lnTo>
                  <a:lnTo>
                    <a:pt x="288" y="353"/>
                  </a:lnTo>
                  <a:lnTo>
                    <a:pt x="287" y="353"/>
                  </a:lnTo>
                  <a:lnTo>
                    <a:pt x="286" y="353"/>
                  </a:lnTo>
                  <a:lnTo>
                    <a:pt x="286" y="354"/>
                  </a:lnTo>
                  <a:lnTo>
                    <a:pt x="286" y="353"/>
                  </a:lnTo>
                  <a:lnTo>
                    <a:pt x="286" y="354"/>
                  </a:lnTo>
                  <a:lnTo>
                    <a:pt x="285" y="356"/>
                  </a:lnTo>
                  <a:lnTo>
                    <a:pt x="285" y="357"/>
                  </a:lnTo>
                  <a:lnTo>
                    <a:pt x="284" y="357"/>
                  </a:lnTo>
                  <a:lnTo>
                    <a:pt x="284" y="358"/>
                  </a:lnTo>
                  <a:lnTo>
                    <a:pt x="285" y="359"/>
                  </a:lnTo>
                  <a:lnTo>
                    <a:pt x="286" y="359"/>
                  </a:lnTo>
                  <a:lnTo>
                    <a:pt x="286" y="360"/>
                  </a:lnTo>
                  <a:lnTo>
                    <a:pt x="287" y="360"/>
                  </a:lnTo>
                  <a:lnTo>
                    <a:pt x="287" y="361"/>
                  </a:lnTo>
                  <a:lnTo>
                    <a:pt x="287" y="362"/>
                  </a:lnTo>
                  <a:lnTo>
                    <a:pt x="288" y="362"/>
                  </a:lnTo>
                  <a:lnTo>
                    <a:pt x="287" y="364"/>
                  </a:lnTo>
                  <a:lnTo>
                    <a:pt x="287" y="365"/>
                  </a:lnTo>
                  <a:lnTo>
                    <a:pt x="288" y="365"/>
                  </a:lnTo>
                  <a:lnTo>
                    <a:pt x="288" y="366"/>
                  </a:lnTo>
                  <a:lnTo>
                    <a:pt x="287" y="367"/>
                  </a:lnTo>
                  <a:lnTo>
                    <a:pt x="286" y="367"/>
                  </a:lnTo>
                  <a:lnTo>
                    <a:pt x="285" y="368"/>
                  </a:lnTo>
                  <a:lnTo>
                    <a:pt x="285" y="367"/>
                  </a:lnTo>
                  <a:lnTo>
                    <a:pt x="284" y="368"/>
                  </a:lnTo>
                  <a:lnTo>
                    <a:pt x="283" y="368"/>
                  </a:lnTo>
                  <a:lnTo>
                    <a:pt x="283" y="367"/>
                  </a:lnTo>
                  <a:lnTo>
                    <a:pt x="281" y="367"/>
                  </a:lnTo>
                  <a:lnTo>
                    <a:pt x="280" y="367"/>
                  </a:lnTo>
                  <a:lnTo>
                    <a:pt x="279" y="367"/>
                  </a:lnTo>
                  <a:lnTo>
                    <a:pt x="278" y="367"/>
                  </a:lnTo>
                  <a:lnTo>
                    <a:pt x="277" y="367"/>
                  </a:lnTo>
                  <a:lnTo>
                    <a:pt x="277" y="368"/>
                  </a:lnTo>
                  <a:lnTo>
                    <a:pt x="276" y="368"/>
                  </a:lnTo>
                  <a:lnTo>
                    <a:pt x="276" y="369"/>
                  </a:lnTo>
                  <a:lnTo>
                    <a:pt x="275" y="369"/>
                  </a:lnTo>
                  <a:lnTo>
                    <a:pt x="274" y="369"/>
                  </a:lnTo>
                  <a:lnTo>
                    <a:pt x="272" y="369"/>
                  </a:lnTo>
                  <a:lnTo>
                    <a:pt x="271" y="369"/>
                  </a:lnTo>
                  <a:lnTo>
                    <a:pt x="270" y="369"/>
                  </a:lnTo>
                  <a:lnTo>
                    <a:pt x="270" y="368"/>
                  </a:lnTo>
                  <a:lnTo>
                    <a:pt x="269" y="368"/>
                  </a:lnTo>
                  <a:lnTo>
                    <a:pt x="269" y="367"/>
                  </a:lnTo>
                  <a:lnTo>
                    <a:pt x="268" y="367"/>
                  </a:lnTo>
                  <a:lnTo>
                    <a:pt x="268" y="366"/>
                  </a:lnTo>
                  <a:lnTo>
                    <a:pt x="268" y="365"/>
                  </a:lnTo>
                  <a:lnTo>
                    <a:pt x="268" y="364"/>
                  </a:lnTo>
                  <a:lnTo>
                    <a:pt x="269" y="362"/>
                  </a:lnTo>
                  <a:lnTo>
                    <a:pt x="270" y="362"/>
                  </a:lnTo>
                  <a:lnTo>
                    <a:pt x="271" y="362"/>
                  </a:lnTo>
                  <a:lnTo>
                    <a:pt x="271" y="361"/>
                  </a:lnTo>
                  <a:lnTo>
                    <a:pt x="270" y="361"/>
                  </a:lnTo>
                  <a:lnTo>
                    <a:pt x="271" y="361"/>
                  </a:lnTo>
                  <a:lnTo>
                    <a:pt x="271" y="360"/>
                  </a:lnTo>
                  <a:lnTo>
                    <a:pt x="271" y="359"/>
                  </a:lnTo>
                  <a:lnTo>
                    <a:pt x="270" y="359"/>
                  </a:lnTo>
                  <a:lnTo>
                    <a:pt x="269" y="359"/>
                  </a:lnTo>
                  <a:lnTo>
                    <a:pt x="269" y="358"/>
                  </a:lnTo>
                  <a:lnTo>
                    <a:pt x="268" y="357"/>
                  </a:lnTo>
                  <a:lnTo>
                    <a:pt x="269" y="357"/>
                  </a:lnTo>
                  <a:lnTo>
                    <a:pt x="270" y="357"/>
                  </a:lnTo>
                  <a:lnTo>
                    <a:pt x="271" y="357"/>
                  </a:lnTo>
                  <a:lnTo>
                    <a:pt x="271" y="356"/>
                  </a:lnTo>
                  <a:lnTo>
                    <a:pt x="271" y="354"/>
                  </a:lnTo>
                  <a:lnTo>
                    <a:pt x="271" y="353"/>
                  </a:lnTo>
                  <a:lnTo>
                    <a:pt x="270" y="353"/>
                  </a:lnTo>
                  <a:lnTo>
                    <a:pt x="270" y="352"/>
                  </a:lnTo>
                  <a:lnTo>
                    <a:pt x="270" y="351"/>
                  </a:lnTo>
                  <a:lnTo>
                    <a:pt x="270" y="350"/>
                  </a:lnTo>
                  <a:lnTo>
                    <a:pt x="270" y="349"/>
                  </a:lnTo>
                  <a:lnTo>
                    <a:pt x="270" y="348"/>
                  </a:lnTo>
                  <a:lnTo>
                    <a:pt x="270" y="346"/>
                  </a:lnTo>
                  <a:lnTo>
                    <a:pt x="270" y="345"/>
                  </a:lnTo>
                  <a:lnTo>
                    <a:pt x="269" y="345"/>
                  </a:lnTo>
                  <a:lnTo>
                    <a:pt x="269" y="344"/>
                  </a:lnTo>
                  <a:lnTo>
                    <a:pt x="270" y="344"/>
                  </a:lnTo>
                  <a:lnTo>
                    <a:pt x="270" y="343"/>
                  </a:lnTo>
                  <a:lnTo>
                    <a:pt x="270" y="342"/>
                  </a:lnTo>
                  <a:lnTo>
                    <a:pt x="269" y="342"/>
                  </a:lnTo>
                  <a:lnTo>
                    <a:pt x="268" y="342"/>
                  </a:lnTo>
                  <a:lnTo>
                    <a:pt x="268" y="343"/>
                  </a:lnTo>
                  <a:lnTo>
                    <a:pt x="267" y="343"/>
                  </a:lnTo>
                  <a:lnTo>
                    <a:pt x="267" y="344"/>
                  </a:lnTo>
                  <a:lnTo>
                    <a:pt x="266" y="345"/>
                  </a:lnTo>
                  <a:lnTo>
                    <a:pt x="264" y="345"/>
                  </a:lnTo>
                  <a:lnTo>
                    <a:pt x="263" y="345"/>
                  </a:lnTo>
                  <a:lnTo>
                    <a:pt x="262" y="345"/>
                  </a:lnTo>
                  <a:lnTo>
                    <a:pt x="262" y="344"/>
                  </a:lnTo>
                  <a:lnTo>
                    <a:pt x="261" y="344"/>
                  </a:lnTo>
                  <a:lnTo>
                    <a:pt x="260" y="344"/>
                  </a:lnTo>
                  <a:lnTo>
                    <a:pt x="259" y="344"/>
                  </a:lnTo>
                  <a:lnTo>
                    <a:pt x="260" y="344"/>
                  </a:lnTo>
                  <a:lnTo>
                    <a:pt x="260" y="345"/>
                  </a:lnTo>
                  <a:lnTo>
                    <a:pt x="261" y="345"/>
                  </a:lnTo>
                  <a:lnTo>
                    <a:pt x="261" y="346"/>
                  </a:lnTo>
                  <a:lnTo>
                    <a:pt x="262" y="346"/>
                  </a:lnTo>
                  <a:lnTo>
                    <a:pt x="262" y="348"/>
                  </a:lnTo>
                  <a:lnTo>
                    <a:pt x="263" y="348"/>
                  </a:lnTo>
                  <a:lnTo>
                    <a:pt x="263" y="349"/>
                  </a:lnTo>
                  <a:lnTo>
                    <a:pt x="264" y="349"/>
                  </a:lnTo>
                  <a:lnTo>
                    <a:pt x="264" y="350"/>
                  </a:lnTo>
                  <a:lnTo>
                    <a:pt x="264" y="351"/>
                  </a:lnTo>
                  <a:lnTo>
                    <a:pt x="263" y="352"/>
                  </a:lnTo>
                  <a:lnTo>
                    <a:pt x="262" y="352"/>
                  </a:lnTo>
                  <a:lnTo>
                    <a:pt x="261" y="352"/>
                  </a:lnTo>
                  <a:lnTo>
                    <a:pt x="260" y="352"/>
                  </a:lnTo>
                  <a:lnTo>
                    <a:pt x="259" y="352"/>
                  </a:lnTo>
                  <a:lnTo>
                    <a:pt x="259" y="353"/>
                  </a:lnTo>
                  <a:lnTo>
                    <a:pt x="258" y="353"/>
                  </a:lnTo>
                  <a:lnTo>
                    <a:pt x="257" y="353"/>
                  </a:lnTo>
                  <a:lnTo>
                    <a:pt x="255" y="353"/>
                  </a:lnTo>
                  <a:lnTo>
                    <a:pt x="255" y="354"/>
                  </a:lnTo>
                  <a:lnTo>
                    <a:pt x="255" y="353"/>
                  </a:lnTo>
                  <a:lnTo>
                    <a:pt x="255" y="352"/>
                  </a:lnTo>
                  <a:lnTo>
                    <a:pt x="255" y="351"/>
                  </a:lnTo>
                  <a:lnTo>
                    <a:pt x="254" y="351"/>
                  </a:lnTo>
                  <a:lnTo>
                    <a:pt x="253" y="351"/>
                  </a:lnTo>
                  <a:lnTo>
                    <a:pt x="253" y="352"/>
                  </a:lnTo>
                  <a:lnTo>
                    <a:pt x="253" y="353"/>
                  </a:lnTo>
                  <a:lnTo>
                    <a:pt x="253" y="354"/>
                  </a:lnTo>
                  <a:lnTo>
                    <a:pt x="254" y="354"/>
                  </a:lnTo>
                  <a:lnTo>
                    <a:pt x="254" y="353"/>
                  </a:lnTo>
                  <a:lnTo>
                    <a:pt x="254" y="354"/>
                  </a:lnTo>
                  <a:lnTo>
                    <a:pt x="255" y="354"/>
                  </a:lnTo>
                  <a:lnTo>
                    <a:pt x="254" y="354"/>
                  </a:lnTo>
                  <a:lnTo>
                    <a:pt x="254" y="356"/>
                  </a:lnTo>
                  <a:lnTo>
                    <a:pt x="254" y="357"/>
                  </a:lnTo>
                  <a:lnTo>
                    <a:pt x="253" y="357"/>
                  </a:lnTo>
                  <a:lnTo>
                    <a:pt x="253" y="358"/>
                  </a:lnTo>
                  <a:lnTo>
                    <a:pt x="253" y="359"/>
                  </a:lnTo>
                  <a:lnTo>
                    <a:pt x="252" y="360"/>
                  </a:lnTo>
                  <a:lnTo>
                    <a:pt x="252" y="361"/>
                  </a:lnTo>
                  <a:lnTo>
                    <a:pt x="252" y="362"/>
                  </a:lnTo>
                  <a:lnTo>
                    <a:pt x="253" y="362"/>
                  </a:lnTo>
                  <a:lnTo>
                    <a:pt x="253" y="364"/>
                  </a:lnTo>
                  <a:lnTo>
                    <a:pt x="252" y="364"/>
                  </a:lnTo>
                  <a:lnTo>
                    <a:pt x="252" y="365"/>
                  </a:lnTo>
                  <a:lnTo>
                    <a:pt x="251" y="365"/>
                  </a:lnTo>
                  <a:lnTo>
                    <a:pt x="250" y="365"/>
                  </a:lnTo>
                  <a:lnTo>
                    <a:pt x="249" y="365"/>
                  </a:lnTo>
                  <a:lnTo>
                    <a:pt x="247" y="365"/>
                  </a:lnTo>
                  <a:lnTo>
                    <a:pt x="247" y="366"/>
                  </a:lnTo>
                  <a:lnTo>
                    <a:pt x="246" y="366"/>
                  </a:lnTo>
                  <a:lnTo>
                    <a:pt x="246" y="367"/>
                  </a:lnTo>
                  <a:lnTo>
                    <a:pt x="247" y="368"/>
                  </a:lnTo>
                  <a:lnTo>
                    <a:pt x="249" y="369"/>
                  </a:lnTo>
                  <a:lnTo>
                    <a:pt x="249" y="370"/>
                  </a:lnTo>
                  <a:lnTo>
                    <a:pt x="250" y="370"/>
                  </a:lnTo>
                  <a:lnTo>
                    <a:pt x="251" y="370"/>
                  </a:lnTo>
                  <a:lnTo>
                    <a:pt x="252" y="371"/>
                  </a:lnTo>
                  <a:lnTo>
                    <a:pt x="253" y="371"/>
                  </a:lnTo>
                  <a:lnTo>
                    <a:pt x="254" y="371"/>
                  </a:lnTo>
                  <a:lnTo>
                    <a:pt x="254" y="370"/>
                  </a:lnTo>
                  <a:lnTo>
                    <a:pt x="254" y="371"/>
                  </a:lnTo>
                  <a:lnTo>
                    <a:pt x="255" y="371"/>
                  </a:lnTo>
                  <a:lnTo>
                    <a:pt x="255" y="373"/>
                  </a:lnTo>
                  <a:lnTo>
                    <a:pt x="254" y="373"/>
                  </a:lnTo>
                  <a:lnTo>
                    <a:pt x="254" y="374"/>
                  </a:lnTo>
                  <a:lnTo>
                    <a:pt x="253" y="374"/>
                  </a:lnTo>
                  <a:lnTo>
                    <a:pt x="253" y="375"/>
                  </a:lnTo>
                  <a:lnTo>
                    <a:pt x="253" y="376"/>
                  </a:lnTo>
                  <a:lnTo>
                    <a:pt x="252" y="376"/>
                  </a:lnTo>
                  <a:lnTo>
                    <a:pt x="252" y="377"/>
                  </a:lnTo>
                  <a:lnTo>
                    <a:pt x="251" y="377"/>
                  </a:lnTo>
                  <a:lnTo>
                    <a:pt x="251" y="378"/>
                  </a:lnTo>
                  <a:lnTo>
                    <a:pt x="250" y="378"/>
                  </a:lnTo>
                  <a:lnTo>
                    <a:pt x="250" y="379"/>
                  </a:lnTo>
                  <a:lnTo>
                    <a:pt x="249" y="379"/>
                  </a:lnTo>
                  <a:lnTo>
                    <a:pt x="249" y="381"/>
                  </a:lnTo>
                  <a:lnTo>
                    <a:pt x="249" y="382"/>
                  </a:lnTo>
                  <a:lnTo>
                    <a:pt x="249" y="383"/>
                  </a:lnTo>
                  <a:lnTo>
                    <a:pt x="247" y="383"/>
                  </a:lnTo>
                  <a:lnTo>
                    <a:pt x="247" y="384"/>
                  </a:lnTo>
                  <a:lnTo>
                    <a:pt x="247" y="385"/>
                  </a:lnTo>
                  <a:lnTo>
                    <a:pt x="247" y="386"/>
                  </a:lnTo>
                  <a:lnTo>
                    <a:pt x="249" y="386"/>
                  </a:lnTo>
                  <a:lnTo>
                    <a:pt x="250" y="386"/>
                  </a:lnTo>
                  <a:lnTo>
                    <a:pt x="249" y="387"/>
                  </a:lnTo>
                  <a:lnTo>
                    <a:pt x="249" y="388"/>
                  </a:lnTo>
                  <a:lnTo>
                    <a:pt x="250" y="388"/>
                  </a:lnTo>
                  <a:lnTo>
                    <a:pt x="249" y="388"/>
                  </a:lnTo>
                  <a:lnTo>
                    <a:pt x="249" y="390"/>
                  </a:lnTo>
                  <a:lnTo>
                    <a:pt x="247" y="391"/>
                  </a:lnTo>
                  <a:lnTo>
                    <a:pt x="246" y="390"/>
                  </a:lnTo>
                  <a:lnTo>
                    <a:pt x="245" y="388"/>
                  </a:lnTo>
                  <a:lnTo>
                    <a:pt x="245" y="387"/>
                  </a:lnTo>
                  <a:lnTo>
                    <a:pt x="245" y="386"/>
                  </a:lnTo>
                  <a:lnTo>
                    <a:pt x="244" y="386"/>
                  </a:lnTo>
                  <a:lnTo>
                    <a:pt x="244" y="385"/>
                  </a:lnTo>
                  <a:lnTo>
                    <a:pt x="244" y="384"/>
                  </a:lnTo>
                  <a:lnTo>
                    <a:pt x="244" y="383"/>
                  </a:lnTo>
                  <a:lnTo>
                    <a:pt x="244" y="382"/>
                  </a:lnTo>
                  <a:lnTo>
                    <a:pt x="243" y="382"/>
                  </a:lnTo>
                  <a:lnTo>
                    <a:pt x="243" y="381"/>
                  </a:lnTo>
                  <a:lnTo>
                    <a:pt x="243" y="379"/>
                  </a:lnTo>
                  <a:lnTo>
                    <a:pt x="242" y="379"/>
                  </a:lnTo>
                  <a:lnTo>
                    <a:pt x="242" y="378"/>
                  </a:lnTo>
                  <a:lnTo>
                    <a:pt x="242" y="377"/>
                  </a:lnTo>
                  <a:lnTo>
                    <a:pt x="241" y="377"/>
                  </a:lnTo>
                  <a:lnTo>
                    <a:pt x="241" y="376"/>
                  </a:lnTo>
                  <a:lnTo>
                    <a:pt x="241" y="375"/>
                  </a:lnTo>
                  <a:lnTo>
                    <a:pt x="240" y="375"/>
                  </a:lnTo>
                  <a:lnTo>
                    <a:pt x="240" y="374"/>
                  </a:lnTo>
                  <a:lnTo>
                    <a:pt x="238" y="374"/>
                  </a:lnTo>
                  <a:lnTo>
                    <a:pt x="238" y="373"/>
                  </a:lnTo>
                  <a:lnTo>
                    <a:pt x="237" y="373"/>
                  </a:lnTo>
                  <a:lnTo>
                    <a:pt x="237" y="371"/>
                  </a:lnTo>
                  <a:lnTo>
                    <a:pt x="236" y="370"/>
                  </a:lnTo>
                  <a:lnTo>
                    <a:pt x="236" y="369"/>
                  </a:lnTo>
                  <a:lnTo>
                    <a:pt x="235" y="368"/>
                  </a:lnTo>
                  <a:lnTo>
                    <a:pt x="235" y="367"/>
                  </a:lnTo>
                  <a:lnTo>
                    <a:pt x="234" y="367"/>
                  </a:lnTo>
                  <a:lnTo>
                    <a:pt x="234" y="366"/>
                  </a:lnTo>
                  <a:lnTo>
                    <a:pt x="234" y="365"/>
                  </a:lnTo>
                  <a:lnTo>
                    <a:pt x="234" y="364"/>
                  </a:lnTo>
                  <a:lnTo>
                    <a:pt x="233" y="364"/>
                  </a:lnTo>
                  <a:lnTo>
                    <a:pt x="234" y="364"/>
                  </a:lnTo>
                  <a:lnTo>
                    <a:pt x="233" y="364"/>
                  </a:lnTo>
                  <a:lnTo>
                    <a:pt x="233" y="362"/>
                  </a:lnTo>
                  <a:lnTo>
                    <a:pt x="232" y="362"/>
                  </a:lnTo>
                  <a:lnTo>
                    <a:pt x="230" y="362"/>
                  </a:lnTo>
                  <a:lnTo>
                    <a:pt x="229" y="362"/>
                  </a:lnTo>
                  <a:lnTo>
                    <a:pt x="228" y="362"/>
                  </a:lnTo>
                  <a:lnTo>
                    <a:pt x="227" y="362"/>
                  </a:lnTo>
                  <a:lnTo>
                    <a:pt x="226" y="362"/>
                  </a:lnTo>
                  <a:lnTo>
                    <a:pt x="225" y="364"/>
                  </a:lnTo>
                  <a:lnTo>
                    <a:pt x="224" y="364"/>
                  </a:lnTo>
                  <a:lnTo>
                    <a:pt x="224" y="365"/>
                  </a:lnTo>
                  <a:lnTo>
                    <a:pt x="223" y="366"/>
                  </a:lnTo>
                  <a:lnTo>
                    <a:pt x="224" y="366"/>
                  </a:lnTo>
                  <a:lnTo>
                    <a:pt x="223" y="366"/>
                  </a:lnTo>
                  <a:lnTo>
                    <a:pt x="221" y="367"/>
                  </a:lnTo>
                  <a:lnTo>
                    <a:pt x="220" y="367"/>
                  </a:lnTo>
                  <a:lnTo>
                    <a:pt x="219" y="368"/>
                  </a:lnTo>
                  <a:lnTo>
                    <a:pt x="217" y="369"/>
                  </a:lnTo>
                  <a:lnTo>
                    <a:pt x="216" y="369"/>
                  </a:lnTo>
                  <a:lnTo>
                    <a:pt x="216" y="368"/>
                  </a:lnTo>
                  <a:lnTo>
                    <a:pt x="216" y="367"/>
                  </a:lnTo>
                  <a:lnTo>
                    <a:pt x="216" y="366"/>
                  </a:lnTo>
                  <a:lnTo>
                    <a:pt x="216" y="365"/>
                  </a:lnTo>
                  <a:lnTo>
                    <a:pt x="216" y="364"/>
                  </a:lnTo>
                  <a:lnTo>
                    <a:pt x="216" y="362"/>
                  </a:lnTo>
                  <a:lnTo>
                    <a:pt x="216" y="361"/>
                  </a:lnTo>
                  <a:lnTo>
                    <a:pt x="217" y="360"/>
                  </a:lnTo>
                  <a:lnTo>
                    <a:pt x="217" y="359"/>
                  </a:lnTo>
                  <a:lnTo>
                    <a:pt x="217" y="358"/>
                  </a:lnTo>
                  <a:lnTo>
                    <a:pt x="217" y="356"/>
                  </a:lnTo>
                  <a:lnTo>
                    <a:pt x="217" y="354"/>
                  </a:lnTo>
                  <a:lnTo>
                    <a:pt x="218" y="354"/>
                  </a:lnTo>
                  <a:lnTo>
                    <a:pt x="218" y="353"/>
                  </a:lnTo>
                  <a:lnTo>
                    <a:pt x="218" y="352"/>
                  </a:lnTo>
                  <a:lnTo>
                    <a:pt x="219" y="352"/>
                  </a:lnTo>
                  <a:lnTo>
                    <a:pt x="219" y="351"/>
                  </a:lnTo>
                  <a:lnTo>
                    <a:pt x="220" y="351"/>
                  </a:lnTo>
                  <a:lnTo>
                    <a:pt x="221" y="351"/>
                  </a:lnTo>
                  <a:lnTo>
                    <a:pt x="223" y="351"/>
                  </a:lnTo>
                  <a:lnTo>
                    <a:pt x="224" y="351"/>
                  </a:lnTo>
                  <a:lnTo>
                    <a:pt x="224" y="350"/>
                  </a:lnTo>
                  <a:lnTo>
                    <a:pt x="225" y="350"/>
                  </a:lnTo>
                  <a:lnTo>
                    <a:pt x="226" y="350"/>
                  </a:lnTo>
                  <a:lnTo>
                    <a:pt x="227" y="350"/>
                  </a:lnTo>
                  <a:lnTo>
                    <a:pt x="228" y="350"/>
                  </a:lnTo>
                  <a:lnTo>
                    <a:pt x="229" y="350"/>
                  </a:lnTo>
                  <a:lnTo>
                    <a:pt x="229" y="349"/>
                  </a:lnTo>
                  <a:lnTo>
                    <a:pt x="230" y="348"/>
                  </a:lnTo>
                  <a:lnTo>
                    <a:pt x="230" y="346"/>
                  </a:lnTo>
                  <a:lnTo>
                    <a:pt x="230" y="345"/>
                  </a:lnTo>
                  <a:lnTo>
                    <a:pt x="232" y="345"/>
                  </a:lnTo>
                  <a:lnTo>
                    <a:pt x="232" y="344"/>
                  </a:lnTo>
                  <a:lnTo>
                    <a:pt x="232" y="343"/>
                  </a:lnTo>
                  <a:lnTo>
                    <a:pt x="232" y="342"/>
                  </a:lnTo>
                  <a:lnTo>
                    <a:pt x="233" y="342"/>
                  </a:lnTo>
                  <a:lnTo>
                    <a:pt x="233" y="341"/>
                  </a:lnTo>
                  <a:lnTo>
                    <a:pt x="233" y="340"/>
                  </a:lnTo>
                  <a:lnTo>
                    <a:pt x="233" y="339"/>
                  </a:lnTo>
                  <a:lnTo>
                    <a:pt x="234" y="339"/>
                  </a:lnTo>
                  <a:lnTo>
                    <a:pt x="234" y="337"/>
                  </a:lnTo>
                  <a:lnTo>
                    <a:pt x="235" y="339"/>
                  </a:lnTo>
                  <a:lnTo>
                    <a:pt x="236" y="339"/>
                  </a:lnTo>
                  <a:lnTo>
                    <a:pt x="236" y="337"/>
                  </a:lnTo>
                  <a:lnTo>
                    <a:pt x="237" y="337"/>
                  </a:lnTo>
                  <a:lnTo>
                    <a:pt x="237" y="336"/>
                  </a:lnTo>
                  <a:lnTo>
                    <a:pt x="237" y="335"/>
                  </a:lnTo>
                  <a:lnTo>
                    <a:pt x="237" y="334"/>
                  </a:lnTo>
                  <a:lnTo>
                    <a:pt x="236" y="334"/>
                  </a:lnTo>
                  <a:lnTo>
                    <a:pt x="236" y="333"/>
                  </a:lnTo>
                  <a:lnTo>
                    <a:pt x="237" y="333"/>
                  </a:lnTo>
                  <a:lnTo>
                    <a:pt x="238" y="333"/>
                  </a:lnTo>
                  <a:lnTo>
                    <a:pt x="238" y="332"/>
                  </a:lnTo>
                  <a:lnTo>
                    <a:pt x="238" y="333"/>
                  </a:lnTo>
                  <a:lnTo>
                    <a:pt x="238" y="332"/>
                  </a:lnTo>
                  <a:lnTo>
                    <a:pt x="237" y="332"/>
                  </a:lnTo>
                  <a:lnTo>
                    <a:pt x="237" y="331"/>
                  </a:lnTo>
                  <a:lnTo>
                    <a:pt x="236" y="331"/>
                  </a:lnTo>
                  <a:lnTo>
                    <a:pt x="235" y="331"/>
                  </a:lnTo>
                  <a:lnTo>
                    <a:pt x="235" y="332"/>
                  </a:lnTo>
                  <a:lnTo>
                    <a:pt x="235" y="331"/>
                  </a:lnTo>
                  <a:lnTo>
                    <a:pt x="234" y="331"/>
                  </a:lnTo>
                  <a:lnTo>
                    <a:pt x="234" y="332"/>
                  </a:lnTo>
                  <a:lnTo>
                    <a:pt x="234" y="331"/>
                  </a:lnTo>
                  <a:lnTo>
                    <a:pt x="233" y="332"/>
                  </a:lnTo>
                  <a:lnTo>
                    <a:pt x="232" y="332"/>
                  </a:lnTo>
                  <a:lnTo>
                    <a:pt x="230" y="332"/>
                  </a:lnTo>
                  <a:lnTo>
                    <a:pt x="230" y="333"/>
                  </a:lnTo>
                  <a:lnTo>
                    <a:pt x="229" y="333"/>
                  </a:lnTo>
                  <a:lnTo>
                    <a:pt x="228" y="333"/>
                  </a:lnTo>
                  <a:lnTo>
                    <a:pt x="227" y="334"/>
                  </a:lnTo>
                  <a:lnTo>
                    <a:pt x="226" y="334"/>
                  </a:lnTo>
                  <a:lnTo>
                    <a:pt x="226" y="333"/>
                  </a:lnTo>
                  <a:lnTo>
                    <a:pt x="226" y="332"/>
                  </a:lnTo>
                  <a:lnTo>
                    <a:pt x="226" y="331"/>
                  </a:lnTo>
                  <a:lnTo>
                    <a:pt x="227" y="331"/>
                  </a:lnTo>
                  <a:lnTo>
                    <a:pt x="226" y="329"/>
                  </a:lnTo>
                  <a:lnTo>
                    <a:pt x="226" y="328"/>
                  </a:lnTo>
                  <a:lnTo>
                    <a:pt x="225" y="328"/>
                  </a:lnTo>
                  <a:lnTo>
                    <a:pt x="225" y="327"/>
                  </a:lnTo>
                  <a:lnTo>
                    <a:pt x="226" y="327"/>
                  </a:lnTo>
                  <a:lnTo>
                    <a:pt x="227" y="327"/>
                  </a:lnTo>
                  <a:lnTo>
                    <a:pt x="227" y="326"/>
                  </a:lnTo>
                  <a:lnTo>
                    <a:pt x="228" y="326"/>
                  </a:lnTo>
                  <a:lnTo>
                    <a:pt x="229" y="326"/>
                  </a:lnTo>
                  <a:lnTo>
                    <a:pt x="229" y="325"/>
                  </a:lnTo>
                  <a:lnTo>
                    <a:pt x="230" y="325"/>
                  </a:lnTo>
                  <a:lnTo>
                    <a:pt x="230" y="324"/>
                  </a:lnTo>
                  <a:lnTo>
                    <a:pt x="232" y="324"/>
                  </a:lnTo>
                  <a:lnTo>
                    <a:pt x="232" y="323"/>
                  </a:lnTo>
                  <a:lnTo>
                    <a:pt x="230" y="323"/>
                  </a:lnTo>
                  <a:lnTo>
                    <a:pt x="230" y="322"/>
                  </a:lnTo>
                  <a:lnTo>
                    <a:pt x="229" y="322"/>
                  </a:lnTo>
                  <a:lnTo>
                    <a:pt x="228" y="322"/>
                  </a:lnTo>
                  <a:lnTo>
                    <a:pt x="227" y="322"/>
                  </a:lnTo>
                  <a:lnTo>
                    <a:pt x="227" y="323"/>
                  </a:lnTo>
                  <a:lnTo>
                    <a:pt x="226" y="323"/>
                  </a:lnTo>
                  <a:lnTo>
                    <a:pt x="226" y="322"/>
                  </a:lnTo>
                  <a:lnTo>
                    <a:pt x="225" y="322"/>
                  </a:lnTo>
                  <a:lnTo>
                    <a:pt x="225" y="323"/>
                  </a:lnTo>
                  <a:lnTo>
                    <a:pt x="224" y="322"/>
                  </a:lnTo>
                  <a:lnTo>
                    <a:pt x="223" y="322"/>
                  </a:lnTo>
                  <a:lnTo>
                    <a:pt x="223" y="320"/>
                  </a:lnTo>
                  <a:lnTo>
                    <a:pt x="223" y="319"/>
                  </a:lnTo>
                  <a:lnTo>
                    <a:pt x="224" y="319"/>
                  </a:lnTo>
                  <a:lnTo>
                    <a:pt x="224" y="318"/>
                  </a:lnTo>
                  <a:lnTo>
                    <a:pt x="224" y="317"/>
                  </a:lnTo>
                  <a:lnTo>
                    <a:pt x="224" y="316"/>
                  </a:lnTo>
                  <a:lnTo>
                    <a:pt x="224" y="315"/>
                  </a:lnTo>
                  <a:lnTo>
                    <a:pt x="224" y="314"/>
                  </a:lnTo>
                  <a:lnTo>
                    <a:pt x="224" y="312"/>
                  </a:lnTo>
                  <a:lnTo>
                    <a:pt x="224" y="311"/>
                  </a:lnTo>
                  <a:lnTo>
                    <a:pt x="224" y="310"/>
                  </a:lnTo>
                  <a:lnTo>
                    <a:pt x="223" y="309"/>
                  </a:lnTo>
                  <a:lnTo>
                    <a:pt x="223" y="308"/>
                  </a:lnTo>
                  <a:lnTo>
                    <a:pt x="221" y="308"/>
                  </a:lnTo>
                  <a:lnTo>
                    <a:pt x="221" y="307"/>
                  </a:lnTo>
                  <a:lnTo>
                    <a:pt x="223" y="306"/>
                  </a:lnTo>
                  <a:lnTo>
                    <a:pt x="223" y="305"/>
                  </a:lnTo>
                  <a:lnTo>
                    <a:pt x="224" y="305"/>
                  </a:lnTo>
                  <a:lnTo>
                    <a:pt x="224" y="303"/>
                  </a:lnTo>
                  <a:lnTo>
                    <a:pt x="225" y="302"/>
                  </a:lnTo>
                  <a:lnTo>
                    <a:pt x="226" y="301"/>
                  </a:lnTo>
                  <a:lnTo>
                    <a:pt x="227" y="300"/>
                  </a:lnTo>
                  <a:lnTo>
                    <a:pt x="228" y="299"/>
                  </a:lnTo>
                  <a:lnTo>
                    <a:pt x="227" y="299"/>
                  </a:lnTo>
                  <a:lnTo>
                    <a:pt x="227" y="298"/>
                  </a:lnTo>
                  <a:lnTo>
                    <a:pt x="227" y="297"/>
                  </a:lnTo>
                  <a:lnTo>
                    <a:pt x="226" y="297"/>
                  </a:lnTo>
                  <a:lnTo>
                    <a:pt x="227" y="297"/>
                  </a:lnTo>
                  <a:lnTo>
                    <a:pt x="226" y="297"/>
                  </a:lnTo>
                  <a:lnTo>
                    <a:pt x="226" y="295"/>
                  </a:lnTo>
                  <a:lnTo>
                    <a:pt x="226" y="294"/>
                  </a:lnTo>
                  <a:lnTo>
                    <a:pt x="225" y="293"/>
                  </a:lnTo>
                  <a:lnTo>
                    <a:pt x="225" y="292"/>
                  </a:lnTo>
                  <a:lnTo>
                    <a:pt x="225" y="290"/>
                  </a:lnTo>
                  <a:lnTo>
                    <a:pt x="226" y="289"/>
                  </a:lnTo>
                  <a:lnTo>
                    <a:pt x="227" y="289"/>
                  </a:lnTo>
                  <a:lnTo>
                    <a:pt x="228" y="289"/>
                  </a:lnTo>
                  <a:lnTo>
                    <a:pt x="228" y="287"/>
                  </a:lnTo>
                  <a:lnTo>
                    <a:pt x="229" y="287"/>
                  </a:lnTo>
                  <a:lnTo>
                    <a:pt x="230" y="287"/>
                  </a:lnTo>
                  <a:lnTo>
                    <a:pt x="232" y="286"/>
                  </a:lnTo>
                  <a:lnTo>
                    <a:pt x="233" y="285"/>
                  </a:lnTo>
                  <a:lnTo>
                    <a:pt x="234" y="285"/>
                  </a:lnTo>
                  <a:lnTo>
                    <a:pt x="233" y="285"/>
                  </a:lnTo>
                  <a:lnTo>
                    <a:pt x="232" y="285"/>
                  </a:lnTo>
                  <a:lnTo>
                    <a:pt x="232" y="284"/>
                  </a:lnTo>
                  <a:lnTo>
                    <a:pt x="230" y="285"/>
                  </a:lnTo>
                  <a:lnTo>
                    <a:pt x="229" y="285"/>
                  </a:lnTo>
                  <a:lnTo>
                    <a:pt x="228" y="285"/>
                  </a:lnTo>
                  <a:lnTo>
                    <a:pt x="227" y="285"/>
                  </a:lnTo>
                  <a:lnTo>
                    <a:pt x="226" y="285"/>
                  </a:lnTo>
                  <a:lnTo>
                    <a:pt x="225" y="286"/>
                  </a:lnTo>
                  <a:lnTo>
                    <a:pt x="224" y="286"/>
                  </a:lnTo>
                  <a:lnTo>
                    <a:pt x="223" y="286"/>
                  </a:lnTo>
                  <a:lnTo>
                    <a:pt x="221" y="286"/>
                  </a:lnTo>
                  <a:lnTo>
                    <a:pt x="220" y="286"/>
                  </a:lnTo>
                  <a:lnTo>
                    <a:pt x="219" y="286"/>
                  </a:lnTo>
                  <a:lnTo>
                    <a:pt x="218" y="286"/>
                  </a:lnTo>
                  <a:lnTo>
                    <a:pt x="218" y="285"/>
                  </a:lnTo>
                  <a:lnTo>
                    <a:pt x="218" y="284"/>
                  </a:lnTo>
                  <a:lnTo>
                    <a:pt x="218" y="283"/>
                  </a:lnTo>
                  <a:lnTo>
                    <a:pt x="219" y="283"/>
                  </a:lnTo>
                  <a:lnTo>
                    <a:pt x="219" y="282"/>
                  </a:lnTo>
                  <a:lnTo>
                    <a:pt x="220" y="282"/>
                  </a:lnTo>
                  <a:lnTo>
                    <a:pt x="220" y="281"/>
                  </a:lnTo>
                  <a:lnTo>
                    <a:pt x="220" y="280"/>
                  </a:lnTo>
                  <a:lnTo>
                    <a:pt x="221" y="280"/>
                  </a:lnTo>
                  <a:lnTo>
                    <a:pt x="221" y="278"/>
                  </a:lnTo>
                  <a:lnTo>
                    <a:pt x="223" y="278"/>
                  </a:lnTo>
                  <a:lnTo>
                    <a:pt x="223" y="277"/>
                  </a:lnTo>
                  <a:lnTo>
                    <a:pt x="224" y="276"/>
                  </a:lnTo>
                  <a:lnTo>
                    <a:pt x="223" y="276"/>
                  </a:lnTo>
                  <a:lnTo>
                    <a:pt x="223" y="275"/>
                  </a:lnTo>
                  <a:lnTo>
                    <a:pt x="223" y="274"/>
                  </a:lnTo>
                  <a:lnTo>
                    <a:pt x="221" y="274"/>
                  </a:lnTo>
                  <a:lnTo>
                    <a:pt x="221" y="273"/>
                  </a:lnTo>
                  <a:lnTo>
                    <a:pt x="223" y="272"/>
                  </a:lnTo>
                  <a:lnTo>
                    <a:pt x="223" y="270"/>
                  </a:lnTo>
                  <a:lnTo>
                    <a:pt x="224" y="270"/>
                  </a:lnTo>
                  <a:lnTo>
                    <a:pt x="224" y="269"/>
                  </a:lnTo>
                  <a:lnTo>
                    <a:pt x="225" y="269"/>
                  </a:lnTo>
                  <a:lnTo>
                    <a:pt x="224" y="269"/>
                  </a:lnTo>
                  <a:lnTo>
                    <a:pt x="223" y="269"/>
                  </a:lnTo>
                  <a:lnTo>
                    <a:pt x="223" y="268"/>
                  </a:lnTo>
                  <a:lnTo>
                    <a:pt x="223" y="267"/>
                  </a:lnTo>
                  <a:lnTo>
                    <a:pt x="223" y="266"/>
                  </a:lnTo>
                  <a:lnTo>
                    <a:pt x="223" y="265"/>
                  </a:lnTo>
                  <a:lnTo>
                    <a:pt x="224" y="265"/>
                  </a:lnTo>
                  <a:lnTo>
                    <a:pt x="224" y="264"/>
                  </a:lnTo>
                  <a:lnTo>
                    <a:pt x="224" y="263"/>
                  </a:lnTo>
                  <a:lnTo>
                    <a:pt x="224" y="261"/>
                  </a:lnTo>
                  <a:lnTo>
                    <a:pt x="224" y="260"/>
                  </a:lnTo>
                  <a:lnTo>
                    <a:pt x="225" y="259"/>
                  </a:lnTo>
                  <a:lnTo>
                    <a:pt x="226" y="257"/>
                  </a:lnTo>
                  <a:lnTo>
                    <a:pt x="226" y="258"/>
                  </a:lnTo>
                  <a:lnTo>
                    <a:pt x="227" y="258"/>
                  </a:lnTo>
                  <a:lnTo>
                    <a:pt x="228" y="258"/>
                  </a:lnTo>
                  <a:lnTo>
                    <a:pt x="229" y="258"/>
                  </a:lnTo>
                  <a:lnTo>
                    <a:pt x="229" y="259"/>
                  </a:lnTo>
                  <a:lnTo>
                    <a:pt x="230" y="259"/>
                  </a:lnTo>
                  <a:lnTo>
                    <a:pt x="232" y="259"/>
                  </a:lnTo>
                  <a:lnTo>
                    <a:pt x="233" y="259"/>
                  </a:lnTo>
                  <a:lnTo>
                    <a:pt x="234" y="259"/>
                  </a:lnTo>
                  <a:lnTo>
                    <a:pt x="234" y="258"/>
                  </a:lnTo>
                  <a:lnTo>
                    <a:pt x="235" y="258"/>
                  </a:lnTo>
                  <a:lnTo>
                    <a:pt x="234" y="258"/>
                  </a:lnTo>
                  <a:lnTo>
                    <a:pt x="234" y="257"/>
                  </a:lnTo>
                  <a:lnTo>
                    <a:pt x="233" y="257"/>
                  </a:lnTo>
                  <a:lnTo>
                    <a:pt x="232" y="257"/>
                  </a:lnTo>
                  <a:lnTo>
                    <a:pt x="230" y="257"/>
                  </a:lnTo>
                  <a:lnTo>
                    <a:pt x="229" y="256"/>
                  </a:lnTo>
                  <a:lnTo>
                    <a:pt x="229" y="255"/>
                  </a:lnTo>
                  <a:lnTo>
                    <a:pt x="229" y="253"/>
                  </a:lnTo>
                  <a:lnTo>
                    <a:pt x="229" y="252"/>
                  </a:lnTo>
                  <a:lnTo>
                    <a:pt x="228" y="252"/>
                  </a:lnTo>
                  <a:lnTo>
                    <a:pt x="228" y="251"/>
                  </a:lnTo>
                  <a:lnTo>
                    <a:pt x="227" y="251"/>
                  </a:lnTo>
                  <a:lnTo>
                    <a:pt x="227" y="252"/>
                  </a:lnTo>
                  <a:lnTo>
                    <a:pt x="227" y="253"/>
                  </a:lnTo>
                  <a:lnTo>
                    <a:pt x="226" y="253"/>
                  </a:lnTo>
                  <a:lnTo>
                    <a:pt x="225" y="253"/>
                  </a:lnTo>
                  <a:lnTo>
                    <a:pt x="225" y="255"/>
                  </a:lnTo>
                  <a:lnTo>
                    <a:pt x="224" y="255"/>
                  </a:lnTo>
                  <a:lnTo>
                    <a:pt x="223" y="256"/>
                  </a:lnTo>
                  <a:lnTo>
                    <a:pt x="221" y="256"/>
                  </a:lnTo>
                  <a:lnTo>
                    <a:pt x="221" y="257"/>
                  </a:lnTo>
                  <a:lnTo>
                    <a:pt x="220" y="257"/>
                  </a:lnTo>
                  <a:lnTo>
                    <a:pt x="220" y="258"/>
                  </a:lnTo>
                  <a:lnTo>
                    <a:pt x="219" y="258"/>
                  </a:lnTo>
                  <a:lnTo>
                    <a:pt x="219" y="259"/>
                  </a:lnTo>
                  <a:lnTo>
                    <a:pt x="219" y="260"/>
                  </a:lnTo>
                  <a:lnTo>
                    <a:pt x="219" y="261"/>
                  </a:lnTo>
                  <a:lnTo>
                    <a:pt x="219" y="263"/>
                  </a:lnTo>
                  <a:lnTo>
                    <a:pt x="218" y="264"/>
                  </a:lnTo>
                  <a:lnTo>
                    <a:pt x="218" y="265"/>
                  </a:lnTo>
                  <a:lnTo>
                    <a:pt x="219" y="265"/>
                  </a:lnTo>
                  <a:lnTo>
                    <a:pt x="218" y="266"/>
                  </a:lnTo>
                  <a:lnTo>
                    <a:pt x="219" y="266"/>
                  </a:lnTo>
                  <a:lnTo>
                    <a:pt x="218" y="266"/>
                  </a:lnTo>
                  <a:lnTo>
                    <a:pt x="217" y="267"/>
                  </a:lnTo>
                  <a:lnTo>
                    <a:pt x="217" y="268"/>
                  </a:lnTo>
                  <a:lnTo>
                    <a:pt x="217" y="269"/>
                  </a:lnTo>
                  <a:lnTo>
                    <a:pt x="218" y="269"/>
                  </a:lnTo>
                  <a:lnTo>
                    <a:pt x="217" y="270"/>
                  </a:lnTo>
                  <a:lnTo>
                    <a:pt x="217" y="272"/>
                  </a:lnTo>
                  <a:lnTo>
                    <a:pt x="216" y="272"/>
                  </a:lnTo>
                  <a:lnTo>
                    <a:pt x="216" y="273"/>
                  </a:lnTo>
                  <a:lnTo>
                    <a:pt x="217" y="273"/>
                  </a:lnTo>
                  <a:lnTo>
                    <a:pt x="217" y="274"/>
                  </a:lnTo>
                  <a:lnTo>
                    <a:pt x="217" y="275"/>
                  </a:lnTo>
                  <a:lnTo>
                    <a:pt x="217" y="276"/>
                  </a:lnTo>
                  <a:lnTo>
                    <a:pt x="218" y="276"/>
                  </a:lnTo>
                  <a:lnTo>
                    <a:pt x="218" y="277"/>
                  </a:lnTo>
                  <a:lnTo>
                    <a:pt x="217" y="277"/>
                  </a:lnTo>
                  <a:lnTo>
                    <a:pt x="217" y="278"/>
                  </a:lnTo>
                  <a:lnTo>
                    <a:pt x="216" y="278"/>
                  </a:lnTo>
                  <a:lnTo>
                    <a:pt x="215" y="278"/>
                  </a:lnTo>
                  <a:lnTo>
                    <a:pt x="215" y="280"/>
                  </a:lnTo>
                  <a:lnTo>
                    <a:pt x="215" y="281"/>
                  </a:lnTo>
                  <a:lnTo>
                    <a:pt x="213" y="282"/>
                  </a:lnTo>
                  <a:lnTo>
                    <a:pt x="212" y="282"/>
                  </a:lnTo>
                  <a:lnTo>
                    <a:pt x="212" y="283"/>
                  </a:lnTo>
                  <a:lnTo>
                    <a:pt x="211" y="284"/>
                  </a:lnTo>
                  <a:lnTo>
                    <a:pt x="210" y="283"/>
                  </a:lnTo>
                  <a:lnTo>
                    <a:pt x="209" y="283"/>
                  </a:lnTo>
                  <a:lnTo>
                    <a:pt x="209" y="282"/>
                  </a:lnTo>
                  <a:lnTo>
                    <a:pt x="208" y="282"/>
                  </a:lnTo>
                  <a:lnTo>
                    <a:pt x="208" y="281"/>
                  </a:lnTo>
                  <a:lnTo>
                    <a:pt x="208" y="280"/>
                  </a:lnTo>
                  <a:lnTo>
                    <a:pt x="207" y="280"/>
                  </a:lnTo>
                  <a:lnTo>
                    <a:pt x="207" y="278"/>
                  </a:lnTo>
                  <a:lnTo>
                    <a:pt x="207" y="277"/>
                  </a:lnTo>
                  <a:lnTo>
                    <a:pt x="205" y="277"/>
                  </a:lnTo>
                  <a:lnTo>
                    <a:pt x="205" y="276"/>
                  </a:lnTo>
                  <a:lnTo>
                    <a:pt x="205" y="275"/>
                  </a:lnTo>
                  <a:lnTo>
                    <a:pt x="205" y="274"/>
                  </a:lnTo>
                  <a:lnTo>
                    <a:pt x="205" y="273"/>
                  </a:lnTo>
                  <a:lnTo>
                    <a:pt x="204" y="273"/>
                  </a:lnTo>
                  <a:lnTo>
                    <a:pt x="204" y="272"/>
                  </a:lnTo>
                  <a:lnTo>
                    <a:pt x="204" y="270"/>
                  </a:lnTo>
                  <a:lnTo>
                    <a:pt x="204" y="269"/>
                  </a:lnTo>
                  <a:lnTo>
                    <a:pt x="203" y="268"/>
                  </a:lnTo>
                  <a:lnTo>
                    <a:pt x="204" y="268"/>
                  </a:lnTo>
                  <a:lnTo>
                    <a:pt x="204" y="267"/>
                  </a:lnTo>
                  <a:lnTo>
                    <a:pt x="204" y="266"/>
                  </a:lnTo>
                  <a:lnTo>
                    <a:pt x="204" y="265"/>
                  </a:lnTo>
                  <a:lnTo>
                    <a:pt x="204" y="264"/>
                  </a:lnTo>
                  <a:lnTo>
                    <a:pt x="205" y="264"/>
                  </a:lnTo>
                  <a:lnTo>
                    <a:pt x="205" y="263"/>
                  </a:lnTo>
                  <a:lnTo>
                    <a:pt x="205" y="261"/>
                  </a:lnTo>
                  <a:lnTo>
                    <a:pt x="207" y="261"/>
                  </a:lnTo>
                  <a:lnTo>
                    <a:pt x="207" y="260"/>
                  </a:lnTo>
                  <a:lnTo>
                    <a:pt x="208" y="260"/>
                  </a:lnTo>
                  <a:lnTo>
                    <a:pt x="208" y="259"/>
                  </a:lnTo>
                  <a:lnTo>
                    <a:pt x="209" y="258"/>
                  </a:lnTo>
                  <a:lnTo>
                    <a:pt x="209" y="257"/>
                  </a:lnTo>
                  <a:lnTo>
                    <a:pt x="208" y="256"/>
                  </a:lnTo>
                  <a:lnTo>
                    <a:pt x="208" y="255"/>
                  </a:lnTo>
                  <a:lnTo>
                    <a:pt x="208" y="253"/>
                  </a:lnTo>
                  <a:lnTo>
                    <a:pt x="208" y="252"/>
                  </a:lnTo>
                  <a:lnTo>
                    <a:pt x="209" y="251"/>
                  </a:lnTo>
                  <a:lnTo>
                    <a:pt x="208" y="251"/>
                  </a:lnTo>
                  <a:lnTo>
                    <a:pt x="209" y="251"/>
                  </a:lnTo>
                  <a:lnTo>
                    <a:pt x="209" y="250"/>
                  </a:lnTo>
                  <a:lnTo>
                    <a:pt x="210" y="250"/>
                  </a:lnTo>
                  <a:lnTo>
                    <a:pt x="210" y="249"/>
                  </a:lnTo>
                  <a:lnTo>
                    <a:pt x="211" y="249"/>
                  </a:lnTo>
                  <a:lnTo>
                    <a:pt x="211" y="248"/>
                  </a:lnTo>
                  <a:lnTo>
                    <a:pt x="212" y="248"/>
                  </a:lnTo>
                  <a:lnTo>
                    <a:pt x="213" y="249"/>
                  </a:lnTo>
                  <a:lnTo>
                    <a:pt x="215" y="249"/>
                  </a:lnTo>
                  <a:lnTo>
                    <a:pt x="215" y="248"/>
                  </a:lnTo>
                  <a:lnTo>
                    <a:pt x="215" y="247"/>
                  </a:lnTo>
                  <a:lnTo>
                    <a:pt x="216" y="247"/>
                  </a:lnTo>
                  <a:lnTo>
                    <a:pt x="216" y="246"/>
                  </a:lnTo>
                  <a:lnTo>
                    <a:pt x="216" y="244"/>
                  </a:lnTo>
                  <a:lnTo>
                    <a:pt x="217" y="244"/>
                  </a:lnTo>
                  <a:lnTo>
                    <a:pt x="217" y="243"/>
                  </a:lnTo>
                  <a:lnTo>
                    <a:pt x="217" y="242"/>
                  </a:lnTo>
                  <a:lnTo>
                    <a:pt x="216" y="242"/>
                  </a:lnTo>
                  <a:lnTo>
                    <a:pt x="216" y="241"/>
                  </a:lnTo>
                  <a:lnTo>
                    <a:pt x="217" y="241"/>
                  </a:lnTo>
                  <a:lnTo>
                    <a:pt x="217" y="240"/>
                  </a:lnTo>
                  <a:lnTo>
                    <a:pt x="217" y="239"/>
                  </a:lnTo>
                  <a:lnTo>
                    <a:pt x="217" y="238"/>
                  </a:lnTo>
                  <a:lnTo>
                    <a:pt x="217" y="236"/>
                  </a:lnTo>
                  <a:lnTo>
                    <a:pt x="217" y="235"/>
                  </a:lnTo>
                  <a:lnTo>
                    <a:pt x="217" y="234"/>
                  </a:lnTo>
                  <a:lnTo>
                    <a:pt x="217" y="233"/>
                  </a:lnTo>
                  <a:lnTo>
                    <a:pt x="217" y="232"/>
                  </a:lnTo>
                  <a:lnTo>
                    <a:pt x="218" y="232"/>
                  </a:lnTo>
                  <a:lnTo>
                    <a:pt x="218" y="231"/>
                  </a:lnTo>
                  <a:lnTo>
                    <a:pt x="218" y="232"/>
                  </a:lnTo>
                  <a:lnTo>
                    <a:pt x="217" y="232"/>
                  </a:lnTo>
                  <a:lnTo>
                    <a:pt x="217" y="233"/>
                  </a:lnTo>
                  <a:lnTo>
                    <a:pt x="217" y="234"/>
                  </a:lnTo>
                  <a:lnTo>
                    <a:pt x="216" y="234"/>
                  </a:lnTo>
                  <a:lnTo>
                    <a:pt x="216" y="235"/>
                  </a:lnTo>
                  <a:lnTo>
                    <a:pt x="215" y="236"/>
                  </a:lnTo>
                  <a:lnTo>
                    <a:pt x="213" y="238"/>
                  </a:lnTo>
                  <a:lnTo>
                    <a:pt x="213" y="239"/>
                  </a:lnTo>
                  <a:lnTo>
                    <a:pt x="212" y="239"/>
                  </a:lnTo>
                  <a:lnTo>
                    <a:pt x="212" y="240"/>
                  </a:lnTo>
                  <a:lnTo>
                    <a:pt x="211" y="240"/>
                  </a:lnTo>
                  <a:lnTo>
                    <a:pt x="211" y="241"/>
                  </a:lnTo>
                  <a:lnTo>
                    <a:pt x="210" y="241"/>
                  </a:lnTo>
                  <a:lnTo>
                    <a:pt x="210" y="242"/>
                  </a:lnTo>
                  <a:lnTo>
                    <a:pt x="210" y="243"/>
                  </a:lnTo>
                  <a:lnTo>
                    <a:pt x="210" y="244"/>
                  </a:lnTo>
                  <a:lnTo>
                    <a:pt x="210" y="246"/>
                  </a:lnTo>
                  <a:lnTo>
                    <a:pt x="209" y="246"/>
                  </a:lnTo>
                  <a:lnTo>
                    <a:pt x="208" y="246"/>
                  </a:lnTo>
                  <a:lnTo>
                    <a:pt x="208" y="247"/>
                  </a:lnTo>
                  <a:lnTo>
                    <a:pt x="207" y="248"/>
                  </a:lnTo>
                  <a:lnTo>
                    <a:pt x="205" y="248"/>
                  </a:lnTo>
                  <a:lnTo>
                    <a:pt x="204" y="248"/>
                  </a:lnTo>
                  <a:lnTo>
                    <a:pt x="204" y="249"/>
                  </a:lnTo>
                  <a:lnTo>
                    <a:pt x="204" y="248"/>
                  </a:lnTo>
                  <a:lnTo>
                    <a:pt x="204" y="247"/>
                  </a:lnTo>
                  <a:lnTo>
                    <a:pt x="203" y="247"/>
                  </a:lnTo>
                  <a:lnTo>
                    <a:pt x="203" y="246"/>
                  </a:lnTo>
                  <a:lnTo>
                    <a:pt x="202" y="244"/>
                  </a:lnTo>
                  <a:lnTo>
                    <a:pt x="201" y="244"/>
                  </a:lnTo>
                  <a:lnTo>
                    <a:pt x="201" y="243"/>
                  </a:lnTo>
                  <a:lnTo>
                    <a:pt x="201" y="244"/>
                  </a:lnTo>
                  <a:lnTo>
                    <a:pt x="201" y="246"/>
                  </a:lnTo>
                  <a:lnTo>
                    <a:pt x="201" y="247"/>
                  </a:lnTo>
                  <a:lnTo>
                    <a:pt x="201" y="248"/>
                  </a:lnTo>
                  <a:lnTo>
                    <a:pt x="202" y="248"/>
                  </a:lnTo>
                  <a:lnTo>
                    <a:pt x="202" y="249"/>
                  </a:lnTo>
                  <a:lnTo>
                    <a:pt x="201" y="249"/>
                  </a:lnTo>
                  <a:lnTo>
                    <a:pt x="202" y="249"/>
                  </a:lnTo>
                  <a:lnTo>
                    <a:pt x="202" y="250"/>
                  </a:lnTo>
                  <a:lnTo>
                    <a:pt x="202" y="251"/>
                  </a:lnTo>
                  <a:lnTo>
                    <a:pt x="203" y="251"/>
                  </a:lnTo>
                  <a:lnTo>
                    <a:pt x="203" y="252"/>
                  </a:lnTo>
                  <a:lnTo>
                    <a:pt x="204" y="252"/>
                  </a:lnTo>
                  <a:lnTo>
                    <a:pt x="204" y="253"/>
                  </a:lnTo>
                  <a:lnTo>
                    <a:pt x="203" y="253"/>
                  </a:lnTo>
                  <a:lnTo>
                    <a:pt x="203" y="255"/>
                  </a:lnTo>
                  <a:lnTo>
                    <a:pt x="203" y="256"/>
                  </a:lnTo>
                  <a:lnTo>
                    <a:pt x="202" y="256"/>
                  </a:lnTo>
                  <a:lnTo>
                    <a:pt x="202" y="257"/>
                  </a:lnTo>
                  <a:lnTo>
                    <a:pt x="201" y="257"/>
                  </a:lnTo>
                  <a:lnTo>
                    <a:pt x="201" y="258"/>
                  </a:lnTo>
                  <a:lnTo>
                    <a:pt x="200" y="259"/>
                  </a:lnTo>
                  <a:lnTo>
                    <a:pt x="201" y="260"/>
                  </a:lnTo>
                  <a:lnTo>
                    <a:pt x="200" y="260"/>
                  </a:lnTo>
                  <a:lnTo>
                    <a:pt x="200" y="261"/>
                  </a:lnTo>
                  <a:lnTo>
                    <a:pt x="199" y="261"/>
                  </a:lnTo>
                  <a:lnTo>
                    <a:pt x="198" y="261"/>
                  </a:lnTo>
                  <a:lnTo>
                    <a:pt x="198" y="263"/>
                  </a:lnTo>
                  <a:lnTo>
                    <a:pt x="196" y="263"/>
                  </a:lnTo>
                  <a:lnTo>
                    <a:pt x="196" y="261"/>
                  </a:lnTo>
                  <a:lnTo>
                    <a:pt x="195" y="261"/>
                  </a:lnTo>
                  <a:lnTo>
                    <a:pt x="195" y="260"/>
                  </a:lnTo>
                  <a:lnTo>
                    <a:pt x="194" y="260"/>
                  </a:lnTo>
                  <a:lnTo>
                    <a:pt x="194" y="259"/>
                  </a:lnTo>
                  <a:lnTo>
                    <a:pt x="194" y="258"/>
                  </a:lnTo>
                  <a:lnTo>
                    <a:pt x="194" y="257"/>
                  </a:lnTo>
                  <a:lnTo>
                    <a:pt x="193" y="256"/>
                  </a:lnTo>
                  <a:lnTo>
                    <a:pt x="193" y="255"/>
                  </a:lnTo>
                  <a:lnTo>
                    <a:pt x="193" y="253"/>
                  </a:lnTo>
                  <a:lnTo>
                    <a:pt x="192" y="253"/>
                  </a:lnTo>
                  <a:lnTo>
                    <a:pt x="192" y="252"/>
                  </a:lnTo>
                  <a:lnTo>
                    <a:pt x="192" y="251"/>
                  </a:lnTo>
                  <a:lnTo>
                    <a:pt x="191" y="251"/>
                  </a:lnTo>
                  <a:lnTo>
                    <a:pt x="191" y="250"/>
                  </a:lnTo>
                  <a:lnTo>
                    <a:pt x="191" y="249"/>
                  </a:lnTo>
                  <a:lnTo>
                    <a:pt x="191" y="248"/>
                  </a:lnTo>
                  <a:lnTo>
                    <a:pt x="191" y="247"/>
                  </a:lnTo>
                  <a:lnTo>
                    <a:pt x="191" y="246"/>
                  </a:lnTo>
                  <a:lnTo>
                    <a:pt x="191" y="244"/>
                  </a:lnTo>
                  <a:lnTo>
                    <a:pt x="191" y="243"/>
                  </a:lnTo>
                  <a:lnTo>
                    <a:pt x="190" y="243"/>
                  </a:lnTo>
                  <a:lnTo>
                    <a:pt x="188" y="243"/>
                  </a:lnTo>
                  <a:lnTo>
                    <a:pt x="187" y="243"/>
                  </a:lnTo>
                  <a:lnTo>
                    <a:pt x="187" y="242"/>
                  </a:lnTo>
                  <a:lnTo>
                    <a:pt x="187" y="241"/>
                  </a:lnTo>
                  <a:lnTo>
                    <a:pt x="187" y="240"/>
                  </a:lnTo>
                  <a:lnTo>
                    <a:pt x="186" y="240"/>
                  </a:lnTo>
                  <a:lnTo>
                    <a:pt x="186" y="239"/>
                  </a:lnTo>
                  <a:lnTo>
                    <a:pt x="186" y="238"/>
                  </a:lnTo>
                  <a:lnTo>
                    <a:pt x="187" y="236"/>
                  </a:lnTo>
                  <a:lnTo>
                    <a:pt x="190" y="235"/>
                  </a:lnTo>
                  <a:lnTo>
                    <a:pt x="190" y="234"/>
                  </a:lnTo>
                  <a:lnTo>
                    <a:pt x="191" y="234"/>
                  </a:lnTo>
                  <a:lnTo>
                    <a:pt x="192" y="233"/>
                  </a:lnTo>
                  <a:lnTo>
                    <a:pt x="193" y="233"/>
                  </a:lnTo>
                  <a:lnTo>
                    <a:pt x="194" y="232"/>
                  </a:lnTo>
                  <a:lnTo>
                    <a:pt x="195" y="232"/>
                  </a:lnTo>
                  <a:lnTo>
                    <a:pt x="196" y="231"/>
                  </a:lnTo>
                  <a:lnTo>
                    <a:pt x="198" y="231"/>
                  </a:lnTo>
                  <a:lnTo>
                    <a:pt x="199" y="231"/>
                  </a:lnTo>
                  <a:lnTo>
                    <a:pt x="201" y="230"/>
                  </a:lnTo>
                  <a:lnTo>
                    <a:pt x="202" y="230"/>
                  </a:lnTo>
                  <a:lnTo>
                    <a:pt x="203" y="230"/>
                  </a:lnTo>
                  <a:lnTo>
                    <a:pt x="203" y="229"/>
                  </a:lnTo>
                  <a:lnTo>
                    <a:pt x="204" y="229"/>
                  </a:lnTo>
                  <a:lnTo>
                    <a:pt x="205" y="229"/>
                  </a:lnTo>
                  <a:lnTo>
                    <a:pt x="207" y="229"/>
                  </a:lnTo>
                  <a:lnTo>
                    <a:pt x="208" y="227"/>
                  </a:lnTo>
                  <a:lnTo>
                    <a:pt x="207" y="226"/>
                  </a:lnTo>
                  <a:lnTo>
                    <a:pt x="205" y="226"/>
                  </a:lnTo>
                  <a:lnTo>
                    <a:pt x="205" y="225"/>
                  </a:lnTo>
                  <a:lnTo>
                    <a:pt x="204" y="224"/>
                  </a:lnTo>
                  <a:lnTo>
                    <a:pt x="204" y="223"/>
                  </a:lnTo>
                  <a:lnTo>
                    <a:pt x="203" y="222"/>
                  </a:lnTo>
                  <a:lnTo>
                    <a:pt x="203" y="221"/>
                  </a:lnTo>
                  <a:lnTo>
                    <a:pt x="202" y="219"/>
                  </a:lnTo>
                  <a:lnTo>
                    <a:pt x="202" y="218"/>
                  </a:lnTo>
                  <a:lnTo>
                    <a:pt x="201" y="218"/>
                  </a:lnTo>
                  <a:lnTo>
                    <a:pt x="201" y="217"/>
                  </a:lnTo>
                  <a:lnTo>
                    <a:pt x="200" y="217"/>
                  </a:lnTo>
                  <a:lnTo>
                    <a:pt x="199" y="216"/>
                  </a:lnTo>
                  <a:lnTo>
                    <a:pt x="198" y="216"/>
                  </a:lnTo>
                  <a:lnTo>
                    <a:pt x="198" y="215"/>
                  </a:lnTo>
                  <a:lnTo>
                    <a:pt x="196" y="215"/>
                  </a:lnTo>
                  <a:lnTo>
                    <a:pt x="195" y="215"/>
                  </a:lnTo>
                  <a:lnTo>
                    <a:pt x="195" y="214"/>
                  </a:lnTo>
                  <a:lnTo>
                    <a:pt x="194" y="214"/>
                  </a:lnTo>
                  <a:lnTo>
                    <a:pt x="193" y="213"/>
                  </a:lnTo>
                  <a:lnTo>
                    <a:pt x="192" y="213"/>
                  </a:lnTo>
                  <a:lnTo>
                    <a:pt x="192" y="211"/>
                  </a:lnTo>
                  <a:lnTo>
                    <a:pt x="191" y="209"/>
                  </a:lnTo>
                  <a:lnTo>
                    <a:pt x="191" y="208"/>
                  </a:lnTo>
                  <a:lnTo>
                    <a:pt x="190" y="206"/>
                  </a:lnTo>
                  <a:lnTo>
                    <a:pt x="188" y="206"/>
                  </a:lnTo>
                  <a:lnTo>
                    <a:pt x="187" y="207"/>
                  </a:lnTo>
                  <a:lnTo>
                    <a:pt x="186" y="207"/>
                  </a:lnTo>
                  <a:lnTo>
                    <a:pt x="185" y="207"/>
                  </a:lnTo>
                  <a:lnTo>
                    <a:pt x="185" y="208"/>
                  </a:lnTo>
                  <a:lnTo>
                    <a:pt x="184" y="208"/>
                  </a:lnTo>
                  <a:lnTo>
                    <a:pt x="183" y="208"/>
                  </a:lnTo>
                  <a:lnTo>
                    <a:pt x="182" y="208"/>
                  </a:lnTo>
                  <a:lnTo>
                    <a:pt x="182" y="209"/>
                  </a:lnTo>
                  <a:lnTo>
                    <a:pt x="181" y="209"/>
                  </a:lnTo>
                  <a:lnTo>
                    <a:pt x="179" y="210"/>
                  </a:lnTo>
                  <a:lnTo>
                    <a:pt x="178" y="210"/>
                  </a:lnTo>
                  <a:lnTo>
                    <a:pt x="177" y="210"/>
                  </a:lnTo>
                  <a:lnTo>
                    <a:pt x="176" y="210"/>
                  </a:lnTo>
                  <a:lnTo>
                    <a:pt x="175" y="209"/>
                  </a:lnTo>
                  <a:lnTo>
                    <a:pt x="174" y="209"/>
                  </a:lnTo>
                  <a:lnTo>
                    <a:pt x="173" y="209"/>
                  </a:lnTo>
                  <a:lnTo>
                    <a:pt x="171" y="209"/>
                  </a:lnTo>
                  <a:lnTo>
                    <a:pt x="171" y="208"/>
                  </a:lnTo>
                  <a:lnTo>
                    <a:pt x="170" y="208"/>
                  </a:lnTo>
                  <a:lnTo>
                    <a:pt x="169" y="208"/>
                  </a:lnTo>
                  <a:lnTo>
                    <a:pt x="169" y="209"/>
                  </a:lnTo>
                  <a:lnTo>
                    <a:pt x="168" y="209"/>
                  </a:lnTo>
                  <a:lnTo>
                    <a:pt x="167" y="209"/>
                  </a:lnTo>
                  <a:lnTo>
                    <a:pt x="166" y="209"/>
                  </a:lnTo>
                  <a:lnTo>
                    <a:pt x="165" y="209"/>
                  </a:lnTo>
                  <a:lnTo>
                    <a:pt x="164" y="209"/>
                  </a:lnTo>
                  <a:lnTo>
                    <a:pt x="162" y="209"/>
                  </a:lnTo>
                  <a:lnTo>
                    <a:pt x="161" y="209"/>
                  </a:lnTo>
                  <a:lnTo>
                    <a:pt x="160" y="209"/>
                  </a:lnTo>
                  <a:lnTo>
                    <a:pt x="160" y="208"/>
                  </a:lnTo>
                  <a:lnTo>
                    <a:pt x="159" y="208"/>
                  </a:lnTo>
                  <a:lnTo>
                    <a:pt x="159" y="207"/>
                  </a:lnTo>
                  <a:lnTo>
                    <a:pt x="159" y="206"/>
                  </a:lnTo>
                  <a:lnTo>
                    <a:pt x="159" y="205"/>
                  </a:lnTo>
                  <a:lnTo>
                    <a:pt x="160" y="205"/>
                  </a:lnTo>
                  <a:lnTo>
                    <a:pt x="160" y="204"/>
                  </a:lnTo>
                  <a:lnTo>
                    <a:pt x="160" y="202"/>
                  </a:lnTo>
                  <a:lnTo>
                    <a:pt x="159" y="201"/>
                  </a:lnTo>
                  <a:lnTo>
                    <a:pt x="158" y="201"/>
                  </a:lnTo>
                  <a:lnTo>
                    <a:pt x="157" y="201"/>
                  </a:lnTo>
                  <a:lnTo>
                    <a:pt x="156" y="201"/>
                  </a:lnTo>
                  <a:lnTo>
                    <a:pt x="156" y="200"/>
                  </a:lnTo>
                  <a:lnTo>
                    <a:pt x="154" y="200"/>
                  </a:lnTo>
                  <a:lnTo>
                    <a:pt x="153" y="200"/>
                  </a:lnTo>
                  <a:lnTo>
                    <a:pt x="152" y="199"/>
                  </a:lnTo>
                  <a:lnTo>
                    <a:pt x="151" y="199"/>
                  </a:lnTo>
                  <a:lnTo>
                    <a:pt x="150" y="199"/>
                  </a:lnTo>
                  <a:lnTo>
                    <a:pt x="149" y="199"/>
                  </a:lnTo>
                  <a:lnTo>
                    <a:pt x="148" y="199"/>
                  </a:lnTo>
                  <a:lnTo>
                    <a:pt x="147" y="199"/>
                  </a:lnTo>
                  <a:lnTo>
                    <a:pt x="145" y="199"/>
                  </a:lnTo>
                  <a:lnTo>
                    <a:pt x="145" y="198"/>
                  </a:lnTo>
                  <a:lnTo>
                    <a:pt x="144" y="198"/>
                  </a:lnTo>
                  <a:lnTo>
                    <a:pt x="143" y="198"/>
                  </a:lnTo>
                  <a:lnTo>
                    <a:pt x="142" y="198"/>
                  </a:lnTo>
                  <a:lnTo>
                    <a:pt x="141" y="198"/>
                  </a:lnTo>
                  <a:lnTo>
                    <a:pt x="140" y="198"/>
                  </a:lnTo>
                  <a:lnTo>
                    <a:pt x="139" y="198"/>
                  </a:lnTo>
                  <a:lnTo>
                    <a:pt x="137" y="197"/>
                  </a:lnTo>
                  <a:lnTo>
                    <a:pt x="136" y="197"/>
                  </a:lnTo>
                  <a:lnTo>
                    <a:pt x="135" y="197"/>
                  </a:lnTo>
                  <a:lnTo>
                    <a:pt x="134" y="197"/>
                  </a:lnTo>
                  <a:lnTo>
                    <a:pt x="133" y="197"/>
                  </a:lnTo>
                  <a:lnTo>
                    <a:pt x="132" y="197"/>
                  </a:lnTo>
                  <a:lnTo>
                    <a:pt x="131" y="197"/>
                  </a:lnTo>
                  <a:lnTo>
                    <a:pt x="129" y="197"/>
                  </a:lnTo>
                  <a:lnTo>
                    <a:pt x="128" y="197"/>
                  </a:lnTo>
                  <a:lnTo>
                    <a:pt x="127" y="197"/>
                  </a:lnTo>
                  <a:lnTo>
                    <a:pt x="126" y="197"/>
                  </a:lnTo>
                  <a:lnTo>
                    <a:pt x="125" y="197"/>
                  </a:lnTo>
                  <a:lnTo>
                    <a:pt x="124" y="197"/>
                  </a:lnTo>
                  <a:lnTo>
                    <a:pt x="123" y="197"/>
                  </a:lnTo>
                  <a:lnTo>
                    <a:pt x="122" y="197"/>
                  </a:lnTo>
                  <a:lnTo>
                    <a:pt x="122" y="198"/>
                  </a:lnTo>
                  <a:lnTo>
                    <a:pt x="120" y="198"/>
                  </a:lnTo>
                  <a:lnTo>
                    <a:pt x="119" y="198"/>
                  </a:lnTo>
                  <a:lnTo>
                    <a:pt x="118" y="198"/>
                  </a:lnTo>
                  <a:lnTo>
                    <a:pt x="117" y="198"/>
                  </a:lnTo>
                  <a:lnTo>
                    <a:pt x="116" y="198"/>
                  </a:lnTo>
                  <a:lnTo>
                    <a:pt x="116" y="199"/>
                  </a:lnTo>
                  <a:lnTo>
                    <a:pt x="115" y="199"/>
                  </a:lnTo>
                  <a:lnTo>
                    <a:pt x="114" y="199"/>
                  </a:lnTo>
                  <a:lnTo>
                    <a:pt x="114" y="200"/>
                  </a:lnTo>
                  <a:lnTo>
                    <a:pt x="112" y="200"/>
                  </a:lnTo>
                  <a:lnTo>
                    <a:pt x="111" y="200"/>
                  </a:lnTo>
                  <a:lnTo>
                    <a:pt x="110" y="200"/>
                  </a:lnTo>
                  <a:lnTo>
                    <a:pt x="110" y="201"/>
                  </a:lnTo>
                  <a:lnTo>
                    <a:pt x="109" y="201"/>
                  </a:lnTo>
                  <a:lnTo>
                    <a:pt x="108" y="201"/>
                  </a:lnTo>
                  <a:lnTo>
                    <a:pt x="108" y="202"/>
                  </a:lnTo>
                  <a:lnTo>
                    <a:pt x="107" y="202"/>
                  </a:lnTo>
                  <a:lnTo>
                    <a:pt x="106" y="204"/>
                  </a:lnTo>
                  <a:lnTo>
                    <a:pt x="105" y="204"/>
                  </a:lnTo>
                  <a:lnTo>
                    <a:pt x="103" y="204"/>
                  </a:lnTo>
                  <a:lnTo>
                    <a:pt x="103" y="205"/>
                  </a:lnTo>
                  <a:lnTo>
                    <a:pt x="102" y="205"/>
                  </a:lnTo>
                  <a:lnTo>
                    <a:pt x="101" y="205"/>
                  </a:lnTo>
                  <a:lnTo>
                    <a:pt x="100" y="206"/>
                  </a:lnTo>
                  <a:lnTo>
                    <a:pt x="99" y="206"/>
                  </a:lnTo>
                  <a:lnTo>
                    <a:pt x="99" y="207"/>
                  </a:lnTo>
                  <a:lnTo>
                    <a:pt x="98" y="207"/>
                  </a:lnTo>
                  <a:lnTo>
                    <a:pt x="97" y="207"/>
                  </a:lnTo>
                  <a:lnTo>
                    <a:pt x="97" y="208"/>
                  </a:lnTo>
                  <a:lnTo>
                    <a:pt x="95" y="208"/>
                  </a:lnTo>
                  <a:lnTo>
                    <a:pt x="95" y="209"/>
                  </a:lnTo>
                  <a:lnTo>
                    <a:pt x="94" y="209"/>
                  </a:lnTo>
                  <a:lnTo>
                    <a:pt x="94" y="208"/>
                  </a:lnTo>
                  <a:lnTo>
                    <a:pt x="94" y="207"/>
                  </a:lnTo>
                  <a:lnTo>
                    <a:pt x="94" y="206"/>
                  </a:lnTo>
                  <a:lnTo>
                    <a:pt x="94" y="205"/>
                  </a:lnTo>
                  <a:lnTo>
                    <a:pt x="93" y="205"/>
                  </a:lnTo>
                  <a:lnTo>
                    <a:pt x="93" y="204"/>
                  </a:lnTo>
                  <a:lnTo>
                    <a:pt x="93" y="202"/>
                  </a:lnTo>
                  <a:lnTo>
                    <a:pt x="92" y="201"/>
                  </a:lnTo>
                  <a:lnTo>
                    <a:pt x="92" y="200"/>
                  </a:lnTo>
                  <a:lnTo>
                    <a:pt x="92" y="199"/>
                  </a:lnTo>
                  <a:lnTo>
                    <a:pt x="91" y="199"/>
                  </a:lnTo>
                  <a:lnTo>
                    <a:pt x="91" y="198"/>
                  </a:lnTo>
                  <a:lnTo>
                    <a:pt x="91" y="197"/>
                  </a:lnTo>
                  <a:lnTo>
                    <a:pt x="90" y="196"/>
                  </a:lnTo>
                  <a:lnTo>
                    <a:pt x="90" y="194"/>
                  </a:lnTo>
                  <a:lnTo>
                    <a:pt x="90" y="193"/>
                  </a:lnTo>
                  <a:lnTo>
                    <a:pt x="90" y="192"/>
                  </a:lnTo>
                  <a:lnTo>
                    <a:pt x="90" y="191"/>
                  </a:lnTo>
                  <a:lnTo>
                    <a:pt x="90" y="190"/>
                  </a:lnTo>
                  <a:lnTo>
                    <a:pt x="90" y="189"/>
                  </a:lnTo>
                  <a:lnTo>
                    <a:pt x="90" y="188"/>
                  </a:lnTo>
                  <a:lnTo>
                    <a:pt x="90" y="187"/>
                  </a:lnTo>
                  <a:lnTo>
                    <a:pt x="90" y="185"/>
                  </a:lnTo>
                  <a:lnTo>
                    <a:pt x="90" y="183"/>
                  </a:lnTo>
                  <a:lnTo>
                    <a:pt x="90" y="182"/>
                  </a:lnTo>
                  <a:lnTo>
                    <a:pt x="90" y="181"/>
                  </a:lnTo>
                  <a:lnTo>
                    <a:pt x="90" y="180"/>
                  </a:lnTo>
                  <a:lnTo>
                    <a:pt x="90" y="179"/>
                  </a:lnTo>
                  <a:lnTo>
                    <a:pt x="90" y="177"/>
                  </a:lnTo>
                  <a:lnTo>
                    <a:pt x="91" y="177"/>
                  </a:lnTo>
                  <a:lnTo>
                    <a:pt x="91" y="176"/>
                  </a:lnTo>
                  <a:lnTo>
                    <a:pt x="91" y="175"/>
                  </a:lnTo>
                  <a:lnTo>
                    <a:pt x="91" y="174"/>
                  </a:lnTo>
                  <a:lnTo>
                    <a:pt x="90" y="171"/>
                  </a:lnTo>
                  <a:lnTo>
                    <a:pt x="90" y="168"/>
                  </a:lnTo>
                  <a:lnTo>
                    <a:pt x="90" y="166"/>
                  </a:lnTo>
                  <a:lnTo>
                    <a:pt x="90" y="165"/>
                  </a:lnTo>
                  <a:lnTo>
                    <a:pt x="90" y="163"/>
                  </a:lnTo>
                  <a:lnTo>
                    <a:pt x="90" y="162"/>
                  </a:lnTo>
                  <a:lnTo>
                    <a:pt x="90" y="160"/>
                  </a:lnTo>
                  <a:lnTo>
                    <a:pt x="90" y="159"/>
                  </a:lnTo>
                  <a:lnTo>
                    <a:pt x="90" y="158"/>
                  </a:lnTo>
                  <a:lnTo>
                    <a:pt x="90" y="157"/>
                  </a:lnTo>
                  <a:lnTo>
                    <a:pt x="89" y="157"/>
                  </a:lnTo>
                  <a:lnTo>
                    <a:pt x="89" y="156"/>
                  </a:lnTo>
                  <a:lnTo>
                    <a:pt x="89" y="155"/>
                  </a:lnTo>
                  <a:lnTo>
                    <a:pt x="89" y="154"/>
                  </a:lnTo>
                  <a:lnTo>
                    <a:pt x="89" y="152"/>
                  </a:lnTo>
                  <a:lnTo>
                    <a:pt x="88" y="152"/>
                  </a:lnTo>
                  <a:lnTo>
                    <a:pt x="86" y="154"/>
                  </a:lnTo>
                  <a:lnTo>
                    <a:pt x="85" y="154"/>
                  </a:lnTo>
                  <a:lnTo>
                    <a:pt x="84" y="154"/>
                  </a:lnTo>
                  <a:lnTo>
                    <a:pt x="83" y="154"/>
                  </a:lnTo>
                  <a:lnTo>
                    <a:pt x="83" y="155"/>
                  </a:lnTo>
                  <a:lnTo>
                    <a:pt x="82" y="155"/>
                  </a:lnTo>
                  <a:lnTo>
                    <a:pt x="81" y="155"/>
                  </a:lnTo>
                  <a:lnTo>
                    <a:pt x="78" y="155"/>
                  </a:lnTo>
                  <a:lnTo>
                    <a:pt x="78" y="156"/>
                  </a:lnTo>
                  <a:lnTo>
                    <a:pt x="77" y="156"/>
                  </a:lnTo>
                  <a:lnTo>
                    <a:pt x="76" y="156"/>
                  </a:lnTo>
                  <a:lnTo>
                    <a:pt x="75" y="156"/>
                  </a:lnTo>
                  <a:lnTo>
                    <a:pt x="74" y="157"/>
                  </a:lnTo>
                  <a:lnTo>
                    <a:pt x="73" y="157"/>
                  </a:lnTo>
                  <a:lnTo>
                    <a:pt x="72" y="157"/>
                  </a:lnTo>
                  <a:lnTo>
                    <a:pt x="71" y="158"/>
                  </a:lnTo>
                  <a:lnTo>
                    <a:pt x="69" y="158"/>
                  </a:lnTo>
                  <a:lnTo>
                    <a:pt x="68" y="158"/>
                  </a:lnTo>
                  <a:lnTo>
                    <a:pt x="67" y="158"/>
                  </a:lnTo>
                  <a:lnTo>
                    <a:pt x="66" y="158"/>
                  </a:lnTo>
                  <a:lnTo>
                    <a:pt x="66" y="159"/>
                  </a:lnTo>
                  <a:lnTo>
                    <a:pt x="65" y="159"/>
                  </a:lnTo>
                  <a:lnTo>
                    <a:pt x="64" y="159"/>
                  </a:lnTo>
                  <a:lnTo>
                    <a:pt x="63" y="159"/>
                  </a:lnTo>
                  <a:lnTo>
                    <a:pt x="61" y="160"/>
                  </a:lnTo>
                  <a:lnTo>
                    <a:pt x="60" y="160"/>
                  </a:lnTo>
                  <a:lnTo>
                    <a:pt x="59" y="160"/>
                  </a:lnTo>
                  <a:lnTo>
                    <a:pt x="57" y="162"/>
                  </a:lnTo>
                  <a:lnTo>
                    <a:pt x="56" y="162"/>
                  </a:lnTo>
                  <a:lnTo>
                    <a:pt x="53" y="163"/>
                  </a:lnTo>
                  <a:lnTo>
                    <a:pt x="52" y="163"/>
                  </a:lnTo>
                  <a:lnTo>
                    <a:pt x="51" y="163"/>
                  </a:lnTo>
                  <a:lnTo>
                    <a:pt x="51" y="164"/>
                  </a:lnTo>
                  <a:lnTo>
                    <a:pt x="50" y="164"/>
                  </a:lnTo>
                  <a:lnTo>
                    <a:pt x="50" y="165"/>
                  </a:lnTo>
                  <a:lnTo>
                    <a:pt x="49" y="165"/>
                  </a:lnTo>
                  <a:lnTo>
                    <a:pt x="48" y="166"/>
                  </a:lnTo>
                  <a:lnTo>
                    <a:pt x="48" y="167"/>
                  </a:lnTo>
                  <a:lnTo>
                    <a:pt x="47" y="167"/>
                  </a:lnTo>
                  <a:lnTo>
                    <a:pt x="46" y="168"/>
                  </a:lnTo>
                  <a:lnTo>
                    <a:pt x="46" y="170"/>
                  </a:lnTo>
                  <a:lnTo>
                    <a:pt x="44" y="170"/>
                  </a:lnTo>
                  <a:lnTo>
                    <a:pt x="44" y="171"/>
                  </a:lnTo>
                  <a:lnTo>
                    <a:pt x="43" y="171"/>
                  </a:lnTo>
                  <a:lnTo>
                    <a:pt x="42" y="172"/>
                  </a:lnTo>
                  <a:lnTo>
                    <a:pt x="42" y="173"/>
                  </a:lnTo>
                  <a:lnTo>
                    <a:pt x="41" y="174"/>
                  </a:lnTo>
                  <a:lnTo>
                    <a:pt x="40" y="175"/>
                  </a:lnTo>
                  <a:lnTo>
                    <a:pt x="39" y="175"/>
                  </a:lnTo>
                  <a:lnTo>
                    <a:pt x="38" y="176"/>
                  </a:lnTo>
                  <a:lnTo>
                    <a:pt x="38" y="175"/>
                  </a:lnTo>
                  <a:lnTo>
                    <a:pt x="38" y="174"/>
                  </a:lnTo>
                  <a:lnTo>
                    <a:pt x="36" y="174"/>
                  </a:lnTo>
                  <a:lnTo>
                    <a:pt x="36" y="173"/>
                  </a:lnTo>
                  <a:lnTo>
                    <a:pt x="36" y="172"/>
                  </a:lnTo>
                  <a:lnTo>
                    <a:pt x="35" y="171"/>
                  </a:lnTo>
                  <a:lnTo>
                    <a:pt x="35" y="170"/>
                  </a:lnTo>
                  <a:lnTo>
                    <a:pt x="35" y="168"/>
                  </a:lnTo>
                  <a:lnTo>
                    <a:pt x="35" y="167"/>
                  </a:lnTo>
                  <a:lnTo>
                    <a:pt x="34" y="167"/>
                  </a:lnTo>
                  <a:lnTo>
                    <a:pt x="34" y="166"/>
                  </a:lnTo>
                  <a:lnTo>
                    <a:pt x="34" y="165"/>
                  </a:lnTo>
                  <a:lnTo>
                    <a:pt x="33" y="165"/>
                  </a:lnTo>
                  <a:lnTo>
                    <a:pt x="33" y="164"/>
                  </a:lnTo>
                  <a:lnTo>
                    <a:pt x="32" y="164"/>
                  </a:lnTo>
                  <a:lnTo>
                    <a:pt x="32" y="163"/>
                  </a:lnTo>
                  <a:lnTo>
                    <a:pt x="32" y="162"/>
                  </a:lnTo>
                  <a:lnTo>
                    <a:pt x="31" y="162"/>
                  </a:lnTo>
                  <a:lnTo>
                    <a:pt x="31" y="160"/>
                  </a:lnTo>
                  <a:lnTo>
                    <a:pt x="30" y="159"/>
                  </a:lnTo>
                  <a:lnTo>
                    <a:pt x="30" y="158"/>
                  </a:lnTo>
                  <a:lnTo>
                    <a:pt x="29" y="158"/>
                  </a:lnTo>
                  <a:lnTo>
                    <a:pt x="29" y="157"/>
                  </a:lnTo>
                  <a:lnTo>
                    <a:pt x="27" y="157"/>
                  </a:lnTo>
                  <a:lnTo>
                    <a:pt x="27" y="156"/>
                  </a:lnTo>
                  <a:lnTo>
                    <a:pt x="27" y="155"/>
                  </a:lnTo>
                  <a:lnTo>
                    <a:pt x="26" y="155"/>
                  </a:lnTo>
                  <a:lnTo>
                    <a:pt x="26" y="154"/>
                  </a:lnTo>
                  <a:lnTo>
                    <a:pt x="25" y="154"/>
                  </a:lnTo>
                  <a:lnTo>
                    <a:pt x="24" y="154"/>
                  </a:lnTo>
                  <a:lnTo>
                    <a:pt x="24" y="152"/>
                  </a:lnTo>
                  <a:lnTo>
                    <a:pt x="23" y="152"/>
                  </a:lnTo>
                  <a:lnTo>
                    <a:pt x="22" y="152"/>
                  </a:lnTo>
                  <a:lnTo>
                    <a:pt x="22" y="151"/>
                  </a:lnTo>
                  <a:lnTo>
                    <a:pt x="21" y="151"/>
                  </a:lnTo>
                  <a:lnTo>
                    <a:pt x="19" y="151"/>
                  </a:lnTo>
                  <a:lnTo>
                    <a:pt x="18" y="151"/>
                  </a:lnTo>
                  <a:lnTo>
                    <a:pt x="18" y="150"/>
                  </a:lnTo>
                  <a:lnTo>
                    <a:pt x="17" y="150"/>
                  </a:lnTo>
                  <a:close/>
                  <a:moveTo>
                    <a:pt x="384" y="266"/>
                  </a:moveTo>
                  <a:lnTo>
                    <a:pt x="385" y="266"/>
                  </a:lnTo>
                  <a:lnTo>
                    <a:pt x="386" y="265"/>
                  </a:lnTo>
                  <a:lnTo>
                    <a:pt x="387" y="265"/>
                  </a:lnTo>
                  <a:lnTo>
                    <a:pt x="387" y="264"/>
                  </a:lnTo>
                  <a:lnTo>
                    <a:pt x="388" y="264"/>
                  </a:lnTo>
                  <a:lnTo>
                    <a:pt x="389" y="264"/>
                  </a:lnTo>
                  <a:lnTo>
                    <a:pt x="389" y="265"/>
                  </a:lnTo>
                  <a:lnTo>
                    <a:pt x="390" y="265"/>
                  </a:lnTo>
                  <a:lnTo>
                    <a:pt x="392" y="265"/>
                  </a:lnTo>
                  <a:lnTo>
                    <a:pt x="393" y="265"/>
                  </a:lnTo>
                  <a:lnTo>
                    <a:pt x="394" y="265"/>
                  </a:lnTo>
                  <a:lnTo>
                    <a:pt x="394" y="264"/>
                  </a:lnTo>
                  <a:lnTo>
                    <a:pt x="395" y="264"/>
                  </a:lnTo>
                  <a:lnTo>
                    <a:pt x="396" y="264"/>
                  </a:lnTo>
                  <a:lnTo>
                    <a:pt x="396" y="263"/>
                  </a:lnTo>
                  <a:lnTo>
                    <a:pt x="397" y="263"/>
                  </a:lnTo>
                  <a:lnTo>
                    <a:pt x="397" y="261"/>
                  </a:lnTo>
                  <a:lnTo>
                    <a:pt x="397" y="260"/>
                  </a:lnTo>
                  <a:lnTo>
                    <a:pt x="398" y="260"/>
                  </a:lnTo>
                  <a:lnTo>
                    <a:pt x="398" y="259"/>
                  </a:lnTo>
                  <a:lnTo>
                    <a:pt x="398" y="258"/>
                  </a:lnTo>
                  <a:lnTo>
                    <a:pt x="399" y="258"/>
                  </a:lnTo>
                  <a:lnTo>
                    <a:pt x="399" y="257"/>
                  </a:lnTo>
                  <a:lnTo>
                    <a:pt x="401" y="257"/>
                  </a:lnTo>
                  <a:lnTo>
                    <a:pt x="401" y="256"/>
                  </a:lnTo>
                  <a:lnTo>
                    <a:pt x="401" y="255"/>
                  </a:lnTo>
                  <a:lnTo>
                    <a:pt x="402" y="253"/>
                  </a:lnTo>
                  <a:lnTo>
                    <a:pt x="402" y="252"/>
                  </a:lnTo>
                  <a:lnTo>
                    <a:pt x="402" y="251"/>
                  </a:lnTo>
                  <a:lnTo>
                    <a:pt x="403" y="251"/>
                  </a:lnTo>
                  <a:lnTo>
                    <a:pt x="403" y="250"/>
                  </a:lnTo>
                  <a:lnTo>
                    <a:pt x="403" y="249"/>
                  </a:lnTo>
                  <a:lnTo>
                    <a:pt x="404" y="249"/>
                  </a:lnTo>
                  <a:lnTo>
                    <a:pt x="404" y="248"/>
                  </a:lnTo>
                  <a:lnTo>
                    <a:pt x="405" y="248"/>
                  </a:lnTo>
                  <a:lnTo>
                    <a:pt x="405" y="247"/>
                  </a:lnTo>
                  <a:lnTo>
                    <a:pt x="406" y="247"/>
                  </a:lnTo>
                  <a:lnTo>
                    <a:pt x="406" y="246"/>
                  </a:lnTo>
                  <a:lnTo>
                    <a:pt x="407" y="246"/>
                  </a:lnTo>
                  <a:lnTo>
                    <a:pt x="409" y="246"/>
                  </a:lnTo>
                  <a:lnTo>
                    <a:pt x="410" y="246"/>
                  </a:lnTo>
                  <a:lnTo>
                    <a:pt x="410" y="244"/>
                  </a:lnTo>
                  <a:lnTo>
                    <a:pt x="411" y="244"/>
                  </a:lnTo>
                  <a:lnTo>
                    <a:pt x="412" y="244"/>
                  </a:lnTo>
                  <a:lnTo>
                    <a:pt x="412" y="243"/>
                  </a:lnTo>
                  <a:lnTo>
                    <a:pt x="413" y="243"/>
                  </a:lnTo>
                  <a:lnTo>
                    <a:pt x="414" y="243"/>
                  </a:lnTo>
                  <a:lnTo>
                    <a:pt x="414" y="244"/>
                  </a:lnTo>
                  <a:lnTo>
                    <a:pt x="414" y="246"/>
                  </a:lnTo>
                  <a:lnTo>
                    <a:pt x="413" y="246"/>
                  </a:lnTo>
                  <a:lnTo>
                    <a:pt x="413" y="247"/>
                  </a:lnTo>
                  <a:lnTo>
                    <a:pt x="412" y="247"/>
                  </a:lnTo>
                  <a:lnTo>
                    <a:pt x="411" y="247"/>
                  </a:lnTo>
                  <a:lnTo>
                    <a:pt x="411" y="248"/>
                  </a:lnTo>
                  <a:lnTo>
                    <a:pt x="410" y="248"/>
                  </a:lnTo>
                  <a:lnTo>
                    <a:pt x="409" y="249"/>
                  </a:lnTo>
                  <a:lnTo>
                    <a:pt x="407" y="249"/>
                  </a:lnTo>
                  <a:lnTo>
                    <a:pt x="407" y="250"/>
                  </a:lnTo>
                  <a:lnTo>
                    <a:pt x="407" y="251"/>
                  </a:lnTo>
                  <a:lnTo>
                    <a:pt x="406" y="251"/>
                  </a:lnTo>
                  <a:lnTo>
                    <a:pt x="406" y="252"/>
                  </a:lnTo>
                  <a:lnTo>
                    <a:pt x="406" y="253"/>
                  </a:lnTo>
                  <a:lnTo>
                    <a:pt x="406" y="255"/>
                  </a:lnTo>
                  <a:lnTo>
                    <a:pt x="406" y="256"/>
                  </a:lnTo>
                  <a:lnTo>
                    <a:pt x="406" y="257"/>
                  </a:lnTo>
                  <a:lnTo>
                    <a:pt x="406" y="258"/>
                  </a:lnTo>
                  <a:lnTo>
                    <a:pt x="407" y="258"/>
                  </a:lnTo>
                  <a:lnTo>
                    <a:pt x="407" y="259"/>
                  </a:lnTo>
                  <a:lnTo>
                    <a:pt x="409" y="259"/>
                  </a:lnTo>
                  <a:lnTo>
                    <a:pt x="409" y="260"/>
                  </a:lnTo>
                  <a:lnTo>
                    <a:pt x="407" y="260"/>
                  </a:lnTo>
                  <a:lnTo>
                    <a:pt x="407" y="261"/>
                  </a:lnTo>
                  <a:lnTo>
                    <a:pt x="407" y="263"/>
                  </a:lnTo>
                  <a:lnTo>
                    <a:pt x="406" y="263"/>
                  </a:lnTo>
                  <a:lnTo>
                    <a:pt x="406" y="264"/>
                  </a:lnTo>
                  <a:lnTo>
                    <a:pt x="405" y="264"/>
                  </a:lnTo>
                  <a:lnTo>
                    <a:pt x="405" y="265"/>
                  </a:lnTo>
                  <a:lnTo>
                    <a:pt x="404" y="265"/>
                  </a:lnTo>
                  <a:lnTo>
                    <a:pt x="404" y="266"/>
                  </a:lnTo>
                  <a:lnTo>
                    <a:pt x="403" y="266"/>
                  </a:lnTo>
                  <a:lnTo>
                    <a:pt x="402" y="266"/>
                  </a:lnTo>
                  <a:lnTo>
                    <a:pt x="402" y="267"/>
                  </a:lnTo>
                  <a:lnTo>
                    <a:pt x="402" y="268"/>
                  </a:lnTo>
                  <a:lnTo>
                    <a:pt x="402" y="269"/>
                  </a:lnTo>
                  <a:lnTo>
                    <a:pt x="402" y="270"/>
                  </a:lnTo>
                  <a:lnTo>
                    <a:pt x="402" y="272"/>
                  </a:lnTo>
                  <a:lnTo>
                    <a:pt x="402" y="273"/>
                  </a:lnTo>
                  <a:lnTo>
                    <a:pt x="402" y="274"/>
                  </a:lnTo>
                  <a:lnTo>
                    <a:pt x="403" y="274"/>
                  </a:lnTo>
                  <a:lnTo>
                    <a:pt x="403" y="275"/>
                  </a:lnTo>
                  <a:lnTo>
                    <a:pt x="403" y="276"/>
                  </a:lnTo>
                  <a:lnTo>
                    <a:pt x="403" y="277"/>
                  </a:lnTo>
                  <a:lnTo>
                    <a:pt x="403" y="278"/>
                  </a:lnTo>
                  <a:lnTo>
                    <a:pt x="403" y="280"/>
                  </a:lnTo>
                  <a:lnTo>
                    <a:pt x="404" y="280"/>
                  </a:lnTo>
                  <a:lnTo>
                    <a:pt x="404" y="281"/>
                  </a:lnTo>
                  <a:lnTo>
                    <a:pt x="405" y="281"/>
                  </a:lnTo>
                  <a:lnTo>
                    <a:pt x="405" y="282"/>
                  </a:lnTo>
                  <a:lnTo>
                    <a:pt x="404" y="282"/>
                  </a:lnTo>
                  <a:lnTo>
                    <a:pt x="405" y="282"/>
                  </a:lnTo>
                  <a:lnTo>
                    <a:pt x="404" y="283"/>
                  </a:lnTo>
                  <a:lnTo>
                    <a:pt x="404" y="284"/>
                  </a:lnTo>
                  <a:lnTo>
                    <a:pt x="404" y="285"/>
                  </a:lnTo>
                  <a:lnTo>
                    <a:pt x="404" y="286"/>
                  </a:lnTo>
                  <a:lnTo>
                    <a:pt x="404" y="287"/>
                  </a:lnTo>
                  <a:lnTo>
                    <a:pt x="405" y="287"/>
                  </a:lnTo>
                  <a:lnTo>
                    <a:pt x="406" y="287"/>
                  </a:lnTo>
                  <a:lnTo>
                    <a:pt x="406" y="289"/>
                  </a:lnTo>
                  <a:lnTo>
                    <a:pt x="407" y="289"/>
                  </a:lnTo>
                  <a:lnTo>
                    <a:pt x="407" y="290"/>
                  </a:lnTo>
                  <a:lnTo>
                    <a:pt x="409" y="290"/>
                  </a:lnTo>
                  <a:lnTo>
                    <a:pt x="409" y="291"/>
                  </a:lnTo>
                  <a:lnTo>
                    <a:pt x="410" y="291"/>
                  </a:lnTo>
                  <a:lnTo>
                    <a:pt x="410" y="292"/>
                  </a:lnTo>
                  <a:lnTo>
                    <a:pt x="411" y="292"/>
                  </a:lnTo>
                  <a:lnTo>
                    <a:pt x="411" y="293"/>
                  </a:lnTo>
                  <a:lnTo>
                    <a:pt x="412" y="293"/>
                  </a:lnTo>
                  <a:lnTo>
                    <a:pt x="413" y="293"/>
                  </a:lnTo>
                  <a:lnTo>
                    <a:pt x="413" y="294"/>
                  </a:lnTo>
                  <a:lnTo>
                    <a:pt x="414" y="294"/>
                  </a:lnTo>
                  <a:lnTo>
                    <a:pt x="414" y="295"/>
                  </a:lnTo>
                  <a:lnTo>
                    <a:pt x="415" y="295"/>
                  </a:lnTo>
                  <a:lnTo>
                    <a:pt x="415" y="297"/>
                  </a:lnTo>
                  <a:lnTo>
                    <a:pt x="416" y="297"/>
                  </a:lnTo>
                  <a:lnTo>
                    <a:pt x="416" y="295"/>
                  </a:lnTo>
                  <a:lnTo>
                    <a:pt x="415" y="295"/>
                  </a:lnTo>
                  <a:lnTo>
                    <a:pt x="415" y="294"/>
                  </a:lnTo>
                  <a:lnTo>
                    <a:pt x="415" y="293"/>
                  </a:lnTo>
                  <a:lnTo>
                    <a:pt x="414" y="293"/>
                  </a:lnTo>
                  <a:lnTo>
                    <a:pt x="414" y="292"/>
                  </a:lnTo>
                  <a:lnTo>
                    <a:pt x="415" y="291"/>
                  </a:lnTo>
                  <a:lnTo>
                    <a:pt x="414" y="291"/>
                  </a:lnTo>
                  <a:lnTo>
                    <a:pt x="414" y="292"/>
                  </a:lnTo>
                  <a:lnTo>
                    <a:pt x="413" y="292"/>
                  </a:lnTo>
                  <a:lnTo>
                    <a:pt x="414" y="292"/>
                  </a:lnTo>
                  <a:lnTo>
                    <a:pt x="413" y="292"/>
                  </a:lnTo>
                  <a:lnTo>
                    <a:pt x="412" y="292"/>
                  </a:lnTo>
                  <a:lnTo>
                    <a:pt x="412" y="291"/>
                  </a:lnTo>
                  <a:lnTo>
                    <a:pt x="411" y="291"/>
                  </a:lnTo>
                  <a:lnTo>
                    <a:pt x="411" y="290"/>
                  </a:lnTo>
                  <a:lnTo>
                    <a:pt x="410" y="289"/>
                  </a:lnTo>
                  <a:lnTo>
                    <a:pt x="410" y="287"/>
                  </a:lnTo>
                  <a:lnTo>
                    <a:pt x="409" y="287"/>
                  </a:lnTo>
                  <a:lnTo>
                    <a:pt x="407" y="287"/>
                  </a:lnTo>
                  <a:lnTo>
                    <a:pt x="407" y="286"/>
                  </a:lnTo>
                  <a:lnTo>
                    <a:pt x="406" y="286"/>
                  </a:lnTo>
                  <a:lnTo>
                    <a:pt x="407" y="285"/>
                  </a:lnTo>
                  <a:lnTo>
                    <a:pt x="409" y="285"/>
                  </a:lnTo>
                  <a:lnTo>
                    <a:pt x="409" y="284"/>
                  </a:lnTo>
                  <a:lnTo>
                    <a:pt x="410" y="284"/>
                  </a:lnTo>
                  <a:lnTo>
                    <a:pt x="410" y="283"/>
                  </a:lnTo>
                  <a:lnTo>
                    <a:pt x="411" y="283"/>
                  </a:lnTo>
                  <a:lnTo>
                    <a:pt x="412" y="283"/>
                  </a:lnTo>
                  <a:lnTo>
                    <a:pt x="412" y="284"/>
                  </a:lnTo>
                  <a:lnTo>
                    <a:pt x="413" y="284"/>
                  </a:lnTo>
                  <a:lnTo>
                    <a:pt x="414" y="284"/>
                  </a:lnTo>
                  <a:lnTo>
                    <a:pt x="415" y="283"/>
                  </a:lnTo>
                  <a:lnTo>
                    <a:pt x="416" y="283"/>
                  </a:lnTo>
                  <a:lnTo>
                    <a:pt x="415" y="283"/>
                  </a:lnTo>
                  <a:lnTo>
                    <a:pt x="416" y="283"/>
                  </a:lnTo>
                  <a:lnTo>
                    <a:pt x="418" y="283"/>
                  </a:lnTo>
                  <a:lnTo>
                    <a:pt x="419" y="283"/>
                  </a:lnTo>
                  <a:lnTo>
                    <a:pt x="419" y="282"/>
                  </a:lnTo>
                  <a:lnTo>
                    <a:pt x="420" y="282"/>
                  </a:lnTo>
                  <a:lnTo>
                    <a:pt x="420" y="281"/>
                  </a:lnTo>
                  <a:lnTo>
                    <a:pt x="421" y="281"/>
                  </a:lnTo>
                  <a:lnTo>
                    <a:pt x="421" y="280"/>
                  </a:lnTo>
                  <a:lnTo>
                    <a:pt x="422" y="280"/>
                  </a:lnTo>
                  <a:lnTo>
                    <a:pt x="422" y="278"/>
                  </a:lnTo>
                  <a:lnTo>
                    <a:pt x="423" y="278"/>
                  </a:lnTo>
                  <a:lnTo>
                    <a:pt x="423" y="277"/>
                  </a:lnTo>
                  <a:lnTo>
                    <a:pt x="424" y="277"/>
                  </a:lnTo>
                  <a:lnTo>
                    <a:pt x="426" y="277"/>
                  </a:lnTo>
                  <a:lnTo>
                    <a:pt x="426" y="276"/>
                  </a:lnTo>
                  <a:lnTo>
                    <a:pt x="427" y="276"/>
                  </a:lnTo>
                  <a:lnTo>
                    <a:pt x="428" y="275"/>
                  </a:lnTo>
                  <a:lnTo>
                    <a:pt x="429" y="275"/>
                  </a:lnTo>
                  <a:lnTo>
                    <a:pt x="429" y="274"/>
                  </a:lnTo>
                  <a:lnTo>
                    <a:pt x="430" y="274"/>
                  </a:lnTo>
                  <a:lnTo>
                    <a:pt x="431" y="274"/>
                  </a:lnTo>
                  <a:lnTo>
                    <a:pt x="431" y="275"/>
                  </a:lnTo>
                  <a:lnTo>
                    <a:pt x="432" y="275"/>
                  </a:lnTo>
                  <a:lnTo>
                    <a:pt x="432" y="276"/>
                  </a:lnTo>
                  <a:lnTo>
                    <a:pt x="432" y="277"/>
                  </a:lnTo>
                  <a:lnTo>
                    <a:pt x="433" y="277"/>
                  </a:lnTo>
                  <a:lnTo>
                    <a:pt x="433" y="278"/>
                  </a:lnTo>
                  <a:lnTo>
                    <a:pt x="435" y="278"/>
                  </a:lnTo>
                  <a:lnTo>
                    <a:pt x="435" y="280"/>
                  </a:lnTo>
                  <a:lnTo>
                    <a:pt x="436" y="280"/>
                  </a:lnTo>
                  <a:lnTo>
                    <a:pt x="436" y="281"/>
                  </a:lnTo>
                  <a:lnTo>
                    <a:pt x="437" y="281"/>
                  </a:lnTo>
                  <a:lnTo>
                    <a:pt x="437" y="282"/>
                  </a:lnTo>
                  <a:lnTo>
                    <a:pt x="438" y="282"/>
                  </a:lnTo>
                  <a:lnTo>
                    <a:pt x="438" y="283"/>
                  </a:lnTo>
                  <a:lnTo>
                    <a:pt x="439" y="283"/>
                  </a:lnTo>
                  <a:lnTo>
                    <a:pt x="439" y="284"/>
                  </a:lnTo>
                  <a:lnTo>
                    <a:pt x="440" y="284"/>
                  </a:lnTo>
                  <a:lnTo>
                    <a:pt x="440" y="285"/>
                  </a:lnTo>
                  <a:lnTo>
                    <a:pt x="441" y="285"/>
                  </a:lnTo>
                  <a:lnTo>
                    <a:pt x="443" y="285"/>
                  </a:lnTo>
                  <a:lnTo>
                    <a:pt x="444" y="285"/>
                  </a:lnTo>
                  <a:lnTo>
                    <a:pt x="445" y="285"/>
                  </a:lnTo>
                  <a:lnTo>
                    <a:pt x="446" y="285"/>
                  </a:lnTo>
                  <a:lnTo>
                    <a:pt x="447" y="285"/>
                  </a:lnTo>
                  <a:lnTo>
                    <a:pt x="448" y="285"/>
                  </a:lnTo>
                  <a:lnTo>
                    <a:pt x="449" y="285"/>
                  </a:lnTo>
                  <a:lnTo>
                    <a:pt x="450" y="285"/>
                  </a:lnTo>
                  <a:lnTo>
                    <a:pt x="452" y="285"/>
                  </a:lnTo>
                  <a:lnTo>
                    <a:pt x="452" y="284"/>
                  </a:lnTo>
                  <a:lnTo>
                    <a:pt x="453" y="284"/>
                  </a:lnTo>
                  <a:lnTo>
                    <a:pt x="454" y="284"/>
                  </a:lnTo>
                  <a:lnTo>
                    <a:pt x="455" y="284"/>
                  </a:lnTo>
                  <a:lnTo>
                    <a:pt x="455" y="285"/>
                  </a:lnTo>
                  <a:lnTo>
                    <a:pt x="456" y="285"/>
                  </a:lnTo>
                  <a:lnTo>
                    <a:pt x="457" y="285"/>
                  </a:lnTo>
                  <a:lnTo>
                    <a:pt x="457" y="286"/>
                  </a:lnTo>
                  <a:lnTo>
                    <a:pt x="458" y="286"/>
                  </a:lnTo>
                  <a:lnTo>
                    <a:pt x="458" y="287"/>
                  </a:lnTo>
                  <a:lnTo>
                    <a:pt x="460" y="287"/>
                  </a:lnTo>
                  <a:lnTo>
                    <a:pt x="461" y="287"/>
                  </a:lnTo>
                  <a:lnTo>
                    <a:pt x="461" y="289"/>
                  </a:lnTo>
                  <a:lnTo>
                    <a:pt x="462" y="289"/>
                  </a:lnTo>
                  <a:lnTo>
                    <a:pt x="463" y="289"/>
                  </a:lnTo>
                  <a:lnTo>
                    <a:pt x="463" y="290"/>
                  </a:lnTo>
                  <a:lnTo>
                    <a:pt x="463" y="291"/>
                  </a:lnTo>
                  <a:lnTo>
                    <a:pt x="464" y="291"/>
                  </a:lnTo>
                  <a:lnTo>
                    <a:pt x="465" y="291"/>
                  </a:lnTo>
                  <a:lnTo>
                    <a:pt x="466" y="291"/>
                  </a:lnTo>
                  <a:lnTo>
                    <a:pt x="467" y="291"/>
                  </a:lnTo>
                  <a:lnTo>
                    <a:pt x="467" y="290"/>
                  </a:lnTo>
                  <a:lnTo>
                    <a:pt x="469" y="290"/>
                  </a:lnTo>
                  <a:lnTo>
                    <a:pt x="469" y="291"/>
                  </a:lnTo>
                  <a:lnTo>
                    <a:pt x="470" y="291"/>
                  </a:lnTo>
                  <a:lnTo>
                    <a:pt x="470" y="292"/>
                  </a:lnTo>
                  <a:lnTo>
                    <a:pt x="471" y="292"/>
                  </a:lnTo>
                  <a:lnTo>
                    <a:pt x="472" y="292"/>
                  </a:lnTo>
                  <a:lnTo>
                    <a:pt x="473" y="292"/>
                  </a:lnTo>
                  <a:lnTo>
                    <a:pt x="474" y="292"/>
                  </a:lnTo>
                  <a:lnTo>
                    <a:pt x="474" y="293"/>
                  </a:lnTo>
                  <a:lnTo>
                    <a:pt x="473" y="293"/>
                  </a:lnTo>
                  <a:lnTo>
                    <a:pt x="473" y="292"/>
                  </a:lnTo>
                  <a:lnTo>
                    <a:pt x="473" y="293"/>
                  </a:lnTo>
                  <a:lnTo>
                    <a:pt x="472" y="293"/>
                  </a:lnTo>
                  <a:lnTo>
                    <a:pt x="472" y="294"/>
                  </a:lnTo>
                  <a:lnTo>
                    <a:pt x="472" y="295"/>
                  </a:lnTo>
                  <a:lnTo>
                    <a:pt x="472" y="297"/>
                  </a:lnTo>
                  <a:lnTo>
                    <a:pt x="472" y="298"/>
                  </a:lnTo>
                  <a:lnTo>
                    <a:pt x="472" y="299"/>
                  </a:lnTo>
                  <a:lnTo>
                    <a:pt x="472" y="300"/>
                  </a:lnTo>
                  <a:lnTo>
                    <a:pt x="471" y="300"/>
                  </a:lnTo>
                  <a:lnTo>
                    <a:pt x="471" y="301"/>
                  </a:lnTo>
                  <a:lnTo>
                    <a:pt x="471" y="302"/>
                  </a:lnTo>
                  <a:lnTo>
                    <a:pt x="471" y="303"/>
                  </a:lnTo>
                  <a:lnTo>
                    <a:pt x="470" y="303"/>
                  </a:lnTo>
                  <a:lnTo>
                    <a:pt x="470" y="305"/>
                  </a:lnTo>
                  <a:lnTo>
                    <a:pt x="471" y="305"/>
                  </a:lnTo>
                  <a:lnTo>
                    <a:pt x="470" y="305"/>
                  </a:lnTo>
                  <a:lnTo>
                    <a:pt x="470" y="306"/>
                  </a:lnTo>
                  <a:lnTo>
                    <a:pt x="470" y="307"/>
                  </a:lnTo>
                  <a:lnTo>
                    <a:pt x="471" y="307"/>
                  </a:lnTo>
                  <a:lnTo>
                    <a:pt x="471" y="308"/>
                  </a:lnTo>
                  <a:lnTo>
                    <a:pt x="471" y="309"/>
                  </a:lnTo>
                  <a:lnTo>
                    <a:pt x="471" y="310"/>
                  </a:lnTo>
                  <a:lnTo>
                    <a:pt x="471" y="311"/>
                  </a:lnTo>
                  <a:lnTo>
                    <a:pt x="472" y="311"/>
                  </a:lnTo>
                  <a:lnTo>
                    <a:pt x="472" y="312"/>
                  </a:lnTo>
                  <a:lnTo>
                    <a:pt x="472" y="314"/>
                  </a:lnTo>
                  <a:lnTo>
                    <a:pt x="472" y="315"/>
                  </a:lnTo>
                  <a:lnTo>
                    <a:pt x="473" y="315"/>
                  </a:lnTo>
                  <a:lnTo>
                    <a:pt x="473" y="316"/>
                  </a:lnTo>
                  <a:lnTo>
                    <a:pt x="473" y="317"/>
                  </a:lnTo>
                  <a:lnTo>
                    <a:pt x="474" y="317"/>
                  </a:lnTo>
                  <a:lnTo>
                    <a:pt x="474" y="318"/>
                  </a:lnTo>
                  <a:lnTo>
                    <a:pt x="474" y="319"/>
                  </a:lnTo>
                  <a:lnTo>
                    <a:pt x="475" y="319"/>
                  </a:lnTo>
                  <a:lnTo>
                    <a:pt x="475" y="320"/>
                  </a:lnTo>
                  <a:lnTo>
                    <a:pt x="475" y="322"/>
                  </a:lnTo>
                  <a:lnTo>
                    <a:pt x="477" y="322"/>
                  </a:lnTo>
                  <a:lnTo>
                    <a:pt x="477" y="323"/>
                  </a:lnTo>
                  <a:lnTo>
                    <a:pt x="478" y="323"/>
                  </a:lnTo>
                  <a:lnTo>
                    <a:pt x="478" y="324"/>
                  </a:lnTo>
                  <a:lnTo>
                    <a:pt x="478" y="325"/>
                  </a:lnTo>
                  <a:lnTo>
                    <a:pt x="479" y="325"/>
                  </a:lnTo>
                  <a:lnTo>
                    <a:pt x="479" y="326"/>
                  </a:lnTo>
                  <a:lnTo>
                    <a:pt x="480" y="326"/>
                  </a:lnTo>
                  <a:lnTo>
                    <a:pt x="480" y="327"/>
                  </a:lnTo>
                  <a:lnTo>
                    <a:pt x="481" y="327"/>
                  </a:lnTo>
                  <a:lnTo>
                    <a:pt x="481" y="328"/>
                  </a:lnTo>
                  <a:lnTo>
                    <a:pt x="482" y="328"/>
                  </a:lnTo>
                  <a:lnTo>
                    <a:pt x="482" y="329"/>
                  </a:lnTo>
                  <a:lnTo>
                    <a:pt x="483" y="329"/>
                  </a:lnTo>
                  <a:lnTo>
                    <a:pt x="483" y="331"/>
                  </a:lnTo>
                  <a:lnTo>
                    <a:pt x="485" y="331"/>
                  </a:lnTo>
                  <a:lnTo>
                    <a:pt x="485" y="332"/>
                  </a:lnTo>
                  <a:lnTo>
                    <a:pt x="486" y="332"/>
                  </a:lnTo>
                  <a:lnTo>
                    <a:pt x="486" y="333"/>
                  </a:lnTo>
                  <a:lnTo>
                    <a:pt x="487" y="333"/>
                  </a:lnTo>
                  <a:lnTo>
                    <a:pt x="487" y="334"/>
                  </a:lnTo>
                  <a:lnTo>
                    <a:pt x="488" y="334"/>
                  </a:lnTo>
                  <a:lnTo>
                    <a:pt x="488" y="335"/>
                  </a:lnTo>
                  <a:lnTo>
                    <a:pt x="489" y="335"/>
                  </a:lnTo>
                  <a:lnTo>
                    <a:pt x="489" y="336"/>
                  </a:lnTo>
                  <a:lnTo>
                    <a:pt x="490" y="336"/>
                  </a:lnTo>
                  <a:lnTo>
                    <a:pt x="489" y="336"/>
                  </a:lnTo>
                  <a:lnTo>
                    <a:pt x="488" y="336"/>
                  </a:lnTo>
                  <a:lnTo>
                    <a:pt x="487" y="336"/>
                  </a:lnTo>
                  <a:lnTo>
                    <a:pt x="486" y="336"/>
                  </a:lnTo>
                  <a:lnTo>
                    <a:pt x="485" y="336"/>
                  </a:lnTo>
                  <a:lnTo>
                    <a:pt x="483" y="336"/>
                  </a:lnTo>
                  <a:lnTo>
                    <a:pt x="482" y="336"/>
                  </a:lnTo>
                  <a:lnTo>
                    <a:pt x="482" y="337"/>
                  </a:lnTo>
                  <a:lnTo>
                    <a:pt x="481" y="337"/>
                  </a:lnTo>
                  <a:lnTo>
                    <a:pt x="480" y="337"/>
                  </a:lnTo>
                  <a:lnTo>
                    <a:pt x="480" y="336"/>
                  </a:lnTo>
                  <a:lnTo>
                    <a:pt x="479" y="336"/>
                  </a:lnTo>
                  <a:lnTo>
                    <a:pt x="478" y="336"/>
                  </a:lnTo>
                  <a:lnTo>
                    <a:pt x="477" y="336"/>
                  </a:lnTo>
                  <a:lnTo>
                    <a:pt x="475" y="336"/>
                  </a:lnTo>
                  <a:lnTo>
                    <a:pt x="474" y="336"/>
                  </a:lnTo>
                  <a:lnTo>
                    <a:pt x="473" y="336"/>
                  </a:lnTo>
                  <a:lnTo>
                    <a:pt x="472" y="336"/>
                  </a:lnTo>
                  <a:lnTo>
                    <a:pt x="471" y="336"/>
                  </a:lnTo>
                  <a:lnTo>
                    <a:pt x="470" y="337"/>
                  </a:lnTo>
                  <a:lnTo>
                    <a:pt x="469" y="337"/>
                  </a:lnTo>
                  <a:lnTo>
                    <a:pt x="467" y="337"/>
                  </a:lnTo>
                  <a:lnTo>
                    <a:pt x="466" y="337"/>
                  </a:lnTo>
                  <a:lnTo>
                    <a:pt x="465" y="337"/>
                  </a:lnTo>
                  <a:lnTo>
                    <a:pt x="464" y="337"/>
                  </a:lnTo>
                  <a:lnTo>
                    <a:pt x="464" y="339"/>
                  </a:lnTo>
                  <a:lnTo>
                    <a:pt x="463" y="339"/>
                  </a:lnTo>
                  <a:lnTo>
                    <a:pt x="462" y="339"/>
                  </a:lnTo>
                  <a:lnTo>
                    <a:pt x="461" y="339"/>
                  </a:lnTo>
                  <a:lnTo>
                    <a:pt x="461" y="340"/>
                  </a:lnTo>
                  <a:lnTo>
                    <a:pt x="460" y="340"/>
                  </a:lnTo>
                  <a:lnTo>
                    <a:pt x="458" y="340"/>
                  </a:lnTo>
                  <a:lnTo>
                    <a:pt x="458" y="341"/>
                  </a:lnTo>
                  <a:lnTo>
                    <a:pt x="457" y="341"/>
                  </a:lnTo>
                  <a:lnTo>
                    <a:pt x="456" y="342"/>
                  </a:lnTo>
                  <a:lnTo>
                    <a:pt x="455" y="342"/>
                  </a:lnTo>
                  <a:lnTo>
                    <a:pt x="455" y="343"/>
                  </a:lnTo>
                  <a:lnTo>
                    <a:pt x="454" y="343"/>
                  </a:lnTo>
                  <a:lnTo>
                    <a:pt x="454" y="344"/>
                  </a:lnTo>
                  <a:lnTo>
                    <a:pt x="454" y="345"/>
                  </a:lnTo>
                  <a:lnTo>
                    <a:pt x="454" y="346"/>
                  </a:lnTo>
                  <a:lnTo>
                    <a:pt x="454" y="348"/>
                  </a:lnTo>
                  <a:lnTo>
                    <a:pt x="454" y="349"/>
                  </a:lnTo>
                  <a:lnTo>
                    <a:pt x="454" y="350"/>
                  </a:lnTo>
                  <a:lnTo>
                    <a:pt x="454" y="351"/>
                  </a:lnTo>
                  <a:lnTo>
                    <a:pt x="453" y="351"/>
                  </a:lnTo>
                  <a:lnTo>
                    <a:pt x="452" y="351"/>
                  </a:lnTo>
                  <a:lnTo>
                    <a:pt x="452" y="352"/>
                  </a:lnTo>
                  <a:lnTo>
                    <a:pt x="450" y="352"/>
                  </a:lnTo>
                  <a:lnTo>
                    <a:pt x="450" y="353"/>
                  </a:lnTo>
                  <a:lnTo>
                    <a:pt x="449" y="353"/>
                  </a:lnTo>
                  <a:lnTo>
                    <a:pt x="449" y="354"/>
                  </a:lnTo>
                  <a:lnTo>
                    <a:pt x="448" y="356"/>
                  </a:lnTo>
                  <a:lnTo>
                    <a:pt x="448" y="357"/>
                  </a:lnTo>
                  <a:lnTo>
                    <a:pt x="448" y="358"/>
                  </a:lnTo>
                  <a:lnTo>
                    <a:pt x="447" y="358"/>
                  </a:lnTo>
                  <a:lnTo>
                    <a:pt x="447" y="359"/>
                  </a:lnTo>
                  <a:lnTo>
                    <a:pt x="447" y="360"/>
                  </a:lnTo>
                  <a:lnTo>
                    <a:pt x="448" y="360"/>
                  </a:lnTo>
                  <a:lnTo>
                    <a:pt x="448" y="361"/>
                  </a:lnTo>
                  <a:lnTo>
                    <a:pt x="448" y="362"/>
                  </a:lnTo>
                  <a:lnTo>
                    <a:pt x="448" y="364"/>
                  </a:lnTo>
                  <a:lnTo>
                    <a:pt x="448" y="365"/>
                  </a:lnTo>
                  <a:lnTo>
                    <a:pt x="448" y="366"/>
                  </a:lnTo>
                  <a:lnTo>
                    <a:pt x="449" y="366"/>
                  </a:lnTo>
                  <a:lnTo>
                    <a:pt x="449" y="367"/>
                  </a:lnTo>
                  <a:lnTo>
                    <a:pt x="449" y="368"/>
                  </a:lnTo>
                  <a:lnTo>
                    <a:pt x="449" y="369"/>
                  </a:lnTo>
                  <a:lnTo>
                    <a:pt x="449" y="370"/>
                  </a:lnTo>
                  <a:lnTo>
                    <a:pt x="450" y="370"/>
                  </a:lnTo>
                  <a:lnTo>
                    <a:pt x="450" y="371"/>
                  </a:lnTo>
                  <a:lnTo>
                    <a:pt x="450" y="373"/>
                  </a:lnTo>
                  <a:lnTo>
                    <a:pt x="450" y="374"/>
                  </a:lnTo>
                  <a:lnTo>
                    <a:pt x="450" y="375"/>
                  </a:lnTo>
                  <a:lnTo>
                    <a:pt x="452" y="375"/>
                  </a:lnTo>
                  <a:lnTo>
                    <a:pt x="452" y="376"/>
                  </a:lnTo>
                  <a:lnTo>
                    <a:pt x="453" y="376"/>
                  </a:lnTo>
                  <a:lnTo>
                    <a:pt x="453" y="377"/>
                  </a:lnTo>
                  <a:lnTo>
                    <a:pt x="454" y="377"/>
                  </a:lnTo>
                  <a:lnTo>
                    <a:pt x="454" y="378"/>
                  </a:lnTo>
                  <a:lnTo>
                    <a:pt x="454" y="379"/>
                  </a:lnTo>
                  <a:lnTo>
                    <a:pt x="455" y="379"/>
                  </a:lnTo>
                  <a:lnTo>
                    <a:pt x="456" y="379"/>
                  </a:lnTo>
                  <a:lnTo>
                    <a:pt x="456" y="381"/>
                  </a:lnTo>
                  <a:lnTo>
                    <a:pt x="457" y="381"/>
                  </a:lnTo>
                  <a:lnTo>
                    <a:pt x="458" y="381"/>
                  </a:lnTo>
                  <a:lnTo>
                    <a:pt x="460" y="381"/>
                  </a:lnTo>
                  <a:lnTo>
                    <a:pt x="460" y="382"/>
                  </a:lnTo>
                  <a:lnTo>
                    <a:pt x="461" y="382"/>
                  </a:lnTo>
                  <a:lnTo>
                    <a:pt x="461" y="383"/>
                  </a:lnTo>
                  <a:lnTo>
                    <a:pt x="462" y="383"/>
                  </a:lnTo>
                  <a:lnTo>
                    <a:pt x="462" y="384"/>
                  </a:lnTo>
                  <a:lnTo>
                    <a:pt x="462" y="385"/>
                  </a:lnTo>
                  <a:lnTo>
                    <a:pt x="461" y="385"/>
                  </a:lnTo>
                  <a:lnTo>
                    <a:pt x="461" y="386"/>
                  </a:lnTo>
                  <a:lnTo>
                    <a:pt x="460" y="386"/>
                  </a:lnTo>
                  <a:lnTo>
                    <a:pt x="458" y="386"/>
                  </a:lnTo>
                  <a:lnTo>
                    <a:pt x="457" y="386"/>
                  </a:lnTo>
                  <a:lnTo>
                    <a:pt x="456" y="386"/>
                  </a:lnTo>
                  <a:lnTo>
                    <a:pt x="456" y="387"/>
                  </a:lnTo>
                  <a:lnTo>
                    <a:pt x="455" y="387"/>
                  </a:lnTo>
                  <a:lnTo>
                    <a:pt x="455" y="388"/>
                  </a:lnTo>
                  <a:lnTo>
                    <a:pt x="454" y="388"/>
                  </a:lnTo>
                  <a:lnTo>
                    <a:pt x="453" y="388"/>
                  </a:lnTo>
                  <a:lnTo>
                    <a:pt x="452" y="388"/>
                  </a:lnTo>
                  <a:lnTo>
                    <a:pt x="450" y="388"/>
                  </a:lnTo>
                  <a:lnTo>
                    <a:pt x="449" y="388"/>
                  </a:lnTo>
                  <a:lnTo>
                    <a:pt x="449" y="387"/>
                  </a:lnTo>
                  <a:lnTo>
                    <a:pt x="448" y="387"/>
                  </a:lnTo>
                  <a:lnTo>
                    <a:pt x="448" y="386"/>
                  </a:lnTo>
                  <a:lnTo>
                    <a:pt x="448" y="385"/>
                  </a:lnTo>
                  <a:lnTo>
                    <a:pt x="448" y="384"/>
                  </a:lnTo>
                  <a:lnTo>
                    <a:pt x="448" y="383"/>
                  </a:lnTo>
                  <a:lnTo>
                    <a:pt x="448" y="382"/>
                  </a:lnTo>
                  <a:lnTo>
                    <a:pt x="448" y="381"/>
                  </a:lnTo>
                  <a:lnTo>
                    <a:pt x="448" y="379"/>
                  </a:lnTo>
                  <a:lnTo>
                    <a:pt x="448" y="378"/>
                  </a:lnTo>
                  <a:lnTo>
                    <a:pt x="448" y="377"/>
                  </a:lnTo>
                  <a:lnTo>
                    <a:pt x="448" y="376"/>
                  </a:lnTo>
                  <a:lnTo>
                    <a:pt x="447" y="376"/>
                  </a:lnTo>
                  <a:lnTo>
                    <a:pt x="447" y="375"/>
                  </a:lnTo>
                  <a:lnTo>
                    <a:pt x="446" y="375"/>
                  </a:lnTo>
                  <a:lnTo>
                    <a:pt x="446" y="374"/>
                  </a:lnTo>
                  <a:lnTo>
                    <a:pt x="446" y="373"/>
                  </a:lnTo>
                  <a:lnTo>
                    <a:pt x="445" y="373"/>
                  </a:lnTo>
                  <a:lnTo>
                    <a:pt x="445" y="371"/>
                  </a:lnTo>
                  <a:lnTo>
                    <a:pt x="446" y="371"/>
                  </a:lnTo>
                  <a:lnTo>
                    <a:pt x="446" y="370"/>
                  </a:lnTo>
                  <a:lnTo>
                    <a:pt x="446" y="369"/>
                  </a:lnTo>
                  <a:lnTo>
                    <a:pt x="446" y="368"/>
                  </a:lnTo>
                  <a:lnTo>
                    <a:pt x="446" y="367"/>
                  </a:lnTo>
                  <a:lnTo>
                    <a:pt x="445" y="367"/>
                  </a:lnTo>
                  <a:lnTo>
                    <a:pt x="445" y="366"/>
                  </a:lnTo>
                  <a:lnTo>
                    <a:pt x="444" y="366"/>
                  </a:lnTo>
                  <a:lnTo>
                    <a:pt x="444" y="365"/>
                  </a:lnTo>
                  <a:lnTo>
                    <a:pt x="443" y="365"/>
                  </a:lnTo>
                  <a:lnTo>
                    <a:pt x="443" y="364"/>
                  </a:lnTo>
                  <a:lnTo>
                    <a:pt x="441" y="364"/>
                  </a:lnTo>
                  <a:lnTo>
                    <a:pt x="440" y="364"/>
                  </a:lnTo>
                  <a:lnTo>
                    <a:pt x="440" y="362"/>
                  </a:lnTo>
                  <a:lnTo>
                    <a:pt x="439" y="362"/>
                  </a:lnTo>
                  <a:lnTo>
                    <a:pt x="439" y="361"/>
                  </a:lnTo>
                  <a:lnTo>
                    <a:pt x="438" y="361"/>
                  </a:lnTo>
                  <a:lnTo>
                    <a:pt x="438" y="360"/>
                  </a:lnTo>
                  <a:lnTo>
                    <a:pt x="437" y="360"/>
                  </a:lnTo>
                  <a:lnTo>
                    <a:pt x="436" y="360"/>
                  </a:lnTo>
                  <a:lnTo>
                    <a:pt x="436" y="359"/>
                  </a:lnTo>
                  <a:lnTo>
                    <a:pt x="435" y="359"/>
                  </a:lnTo>
                  <a:lnTo>
                    <a:pt x="435" y="358"/>
                  </a:lnTo>
                  <a:lnTo>
                    <a:pt x="435" y="357"/>
                  </a:lnTo>
                  <a:lnTo>
                    <a:pt x="435" y="356"/>
                  </a:lnTo>
                  <a:lnTo>
                    <a:pt x="435" y="354"/>
                  </a:lnTo>
                  <a:lnTo>
                    <a:pt x="433" y="354"/>
                  </a:lnTo>
                  <a:lnTo>
                    <a:pt x="435" y="354"/>
                  </a:lnTo>
                  <a:lnTo>
                    <a:pt x="435" y="353"/>
                  </a:lnTo>
                  <a:lnTo>
                    <a:pt x="435" y="352"/>
                  </a:lnTo>
                  <a:lnTo>
                    <a:pt x="435" y="351"/>
                  </a:lnTo>
                  <a:lnTo>
                    <a:pt x="435" y="350"/>
                  </a:lnTo>
                  <a:lnTo>
                    <a:pt x="435" y="349"/>
                  </a:lnTo>
                  <a:lnTo>
                    <a:pt x="433" y="349"/>
                  </a:lnTo>
                  <a:lnTo>
                    <a:pt x="432" y="349"/>
                  </a:lnTo>
                  <a:lnTo>
                    <a:pt x="432" y="348"/>
                  </a:lnTo>
                  <a:lnTo>
                    <a:pt x="431" y="348"/>
                  </a:lnTo>
                  <a:lnTo>
                    <a:pt x="431" y="346"/>
                  </a:lnTo>
                  <a:lnTo>
                    <a:pt x="430" y="346"/>
                  </a:lnTo>
                  <a:lnTo>
                    <a:pt x="430" y="345"/>
                  </a:lnTo>
                  <a:lnTo>
                    <a:pt x="429" y="345"/>
                  </a:lnTo>
                  <a:lnTo>
                    <a:pt x="429" y="344"/>
                  </a:lnTo>
                  <a:lnTo>
                    <a:pt x="428" y="344"/>
                  </a:lnTo>
                  <a:lnTo>
                    <a:pt x="427" y="344"/>
                  </a:lnTo>
                  <a:lnTo>
                    <a:pt x="427" y="343"/>
                  </a:lnTo>
                  <a:lnTo>
                    <a:pt x="427" y="342"/>
                  </a:lnTo>
                  <a:lnTo>
                    <a:pt x="427" y="341"/>
                  </a:lnTo>
                  <a:lnTo>
                    <a:pt x="427" y="340"/>
                  </a:lnTo>
                  <a:lnTo>
                    <a:pt x="427" y="339"/>
                  </a:lnTo>
                  <a:lnTo>
                    <a:pt x="427" y="337"/>
                  </a:lnTo>
                  <a:lnTo>
                    <a:pt x="428" y="337"/>
                  </a:lnTo>
                  <a:lnTo>
                    <a:pt x="428" y="336"/>
                  </a:lnTo>
                  <a:lnTo>
                    <a:pt x="428" y="335"/>
                  </a:lnTo>
                  <a:lnTo>
                    <a:pt x="429" y="335"/>
                  </a:lnTo>
                  <a:lnTo>
                    <a:pt x="429" y="334"/>
                  </a:lnTo>
                  <a:lnTo>
                    <a:pt x="430" y="334"/>
                  </a:lnTo>
                  <a:lnTo>
                    <a:pt x="431" y="334"/>
                  </a:lnTo>
                  <a:lnTo>
                    <a:pt x="431" y="335"/>
                  </a:lnTo>
                  <a:lnTo>
                    <a:pt x="431" y="336"/>
                  </a:lnTo>
                  <a:lnTo>
                    <a:pt x="432" y="336"/>
                  </a:lnTo>
                  <a:lnTo>
                    <a:pt x="432" y="337"/>
                  </a:lnTo>
                  <a:lnTo>
                    <a:pt x="431" y="337"/>
                  </a:lnTo>
                  <a:lnTo>
                    <a:pt x="431" y="336"/>
                  </a:lnTo>
                  <a:lnTo>
                    <a:pt x="430" y="336"/>
                  </a:lnTo>
                  <a:lnTo>
                    <a:pt x="430" y="337"/>
                  </a:lnTo>
                  <a:lnTo>
                    <a:pt x="429" y="337"/>
                  </a:lnTo>
                  <a:lnTo>
                    <a:pt x="430" y="337"/>
                  </a:lnTo>
                  <a:lnTo>
                    <a:pt x="430" y="339"/>
                  </a:lnTo>
                  <a:lnTo>
                    <a:pt x="431" y="339"/>
                  </a:lnTo>
                  <a:lnTo>
                    <a:pt x="431" y="340"/>
                  </a:lnTo>
                  <a:lnTo>
                    <a:pt x="432" y="340"/>
                  </a:lnTo>
                  <a:lnTo>
                    <a:pt x="433" y="340"/>
                  </a:lnTo>
                  <a:lnTo>
                    <a:pt x="433" y="341"/>
                  </a:lnTo>
                  <a:lnTo>
                    <a:pt x="435" y="341"/>
                  </a:lnTo>
                  <a:lnTo>
                    <a:pt x="436" y="341"/>
                  </a:lnTo>
                  <a:lnTo>
                    <a:pt x="436" y="340"/>
                  </a:lnTo>
                  <a:lnTo>
                    <a:pt x="437" y="340"/>
                  </a:lnTo>
                  <a:lnTo>
                    <a:pt x="437" y="339"/>
                  </a:lnTo>
                  <a:lnTo>
                    <a:pt x="437" y="337"/>
                  </a:lnTo>
                  <a:lnTo>
                    <a:pt x="438" y="337"/>
                  </a:lnTo>
                  <a:lnTo>
                    <a:pt x="439" y="337"/>
                  </a:lnTo>
                  <a:lnTo>
                    <a:pt x="439" y="336"/>
                  </a:lnTo>
                  <a:lnTo>
                    <a:pt x="439" y="335"/>
                  </a:lnTo>
                  <a:lnTo>
                    <a:pt x="440" y="335"/>
                  </a:lnTo>
                  <a:lnTo>
                    <a:pt x="440" y="334"/>
                  </a:lnTo>
                  <a:lnTo>
                    <a:pt x="439" y="334"/>
                  </a:lnTo>
                  <a:lnTo>
                    <a:pt x="439" y="333"/>
                  </a:lnTo>
                  <a:lnTo>
                    <a:pt x="439" y="332"/>
                  </a:lnTo>
                  <a:lnTo>
                    <a:pt x="439" y="331"/>
                  </a:lnTo>
                  <a:lnTo>
                    <a:pt x="439" y="329"/>
                  </a:lnTo>
                  <a:lnTo>
                    <a:pt x="439" y="328"/>
                  </a:lnTo>
                  <a:lnTo>
                    <a:pt x="439" y="327"/>
                  </a:lnTo>
                  <a:lnTo>
                    <a:pt x="440" y="327"/>
                  </a:lnTo>
                  <a:lnTo>
                    <a:pt x="440" y="326"/>
                  </a:lnTo>
                  <a:lnTo>
                    <a:pt x="441" y="326"/>
                  </a:lnTo>
                  <a:lnTo>
                    <a:pt x="441" y="325"/>
                  </a:lnTo>
                  <a:lnTo>
                    <a:pt x="441" y="324"/>
                  </a:lnTo>
                  <a:lnTo>
                    <a:pt x="441" y="323"/>
                  </a:lnTo>
                  <a:lnTo>
                    <a:pt x="441" y="322"/>
                  </a:lnTo>
                  <a:lnTo>
                    <a:pt x="440" y="322"/>
                  </a:lnTo>
                  <a:lnTo>
                    <a:pt x="440" y="323"/>
                  </a:lnTo>
                  <a:lnTo>
                    <a:pt x="439" y="323"/>
                  </a:lnTo>
                  <a:lnTo>
                    <a:pt x="439" y="324"/>
                  </a:lnTo>
                  <a:lnTo>
                    <a:pt x="439" y="325"/>
                  </a:lnTo>
                  <a:lnTo>
                    <a:pt x="438" y="325"/>
                  </a:lnTo>
                  <a:lnTo>
                    <a:pt x="437" y="325"/>
                  </a:lnTo>
                  <a:lnTo>
                    <a:pt x="437" y="326"/>
                  </a:lnTo>
                  <a:lnTo>
                    <a:pt x="436" y="326"/>
                  </a:lnTo>
                  <a:lnTo>
                    <a:pt x="436" y="327"/>
                  </a:lnTo>
                  <a:lnTo>
                    <a:pt x="436" y="328"/>
                  </a:lnTo>
                  <a:lnTo>
                    <a:pt x="435" y="328"/>
                  </a:lnTo>
                  <a:lnTo>
                    <a:pt x="435" y="329"/>
                  </a:lnTo>
                  <a:lnTo>
                    <a:pt x="433" y="329"/>
                  </a:lnTo>
                  <a:lnTo>
                    <a:pt x="433" y="331"/>
                  </a:lnTo>
                  <a:lnTo>
                    <a:pt x="433" y="332"/>
                  </a:lnTo>
                  <a:lnTo>
                    <a:pt x="432" y="332"/>
                  </a:lnTo>
                  <a:lnTo>
                    <a:pt x="431" y="332"/>
                  </a:lnTo>
                  <a:lnTo>
                    <a:pt x="431" y="331"/>
                  </a:lnTo>
                  <a:lnTo>
                    <a:pt x="430" y="331"/>
                  </a:lnTo>
                  <a:lnTo>
                    <a:pt x="429" y="331"/>
                  </a:lnTo>
                  <a:lnTo>
                    <a:pt x="428" y="331"/>
                  </a:lnTo>
                  <a:lnTo>
                    <a:pt x="428" y="329"/>
                  </a:lnTo>
                  <a:lnTo>
                    <a:pt x="427" y="329"/>
                  </a:lnTo>
                  <a:lnTo>
                    <a:pt x="426" y="329"/>
                  </a:lnTo>
                  <a:lnTo>
                    <a:pt x="426" y="328"/>
                  </a:lnTo>
                  <a:lnTo>
                    <a:pt x="424" y="328"/>
                  </a:lnTo>
                  <a:lnTo>
                    <a:pt x="423" y="328"/>
                  </a:lnTo>
                  <a:lnTo>
                    <a:pt x="422" y="327"/>
                  </a:lnTo>
                  <a:lnTo>
                    <a:pt x="422" y="326"/>
                  </a:lnTo>
                  <a:lnTo>
                    <a:pt x="422" y="325"/>
                  </a:lnTo>
                  <a:lnTo>
                    <a:pt x="422" y="324"/>
                  </a:lnTo>
                  <a:lnTo>
                    <a:pt x="422" y="323"/>
                  </a:lnTo>
                  <a:lnTo>
                    <a:pt x="422" y="322"/>
                  </a:lnTo>
                  <a:lnTo>
                    <a:pt x="421" y="322"/>
                  </a:lnTo>
                  <a:lnTo>
                    <a:pt x="421" y="323"/>
                  </a:lnTo>
                  <a:lnTo>
                    <a:pt x="420" y="323"/>
                  </a:lnTo>
                  <a:lnTo>
                    <a:pt x="420" y="322"/>
                  </a:lnTo>
                  <a:lnTo>
                    <a:pt x="419" y="322"/>
                  </a:lnTo>
                  <a:lnTo>
                    <a:pt x="418" y="322"/>
                  </a:lnTo>
                  <a:lnTo>
                    <a:pt x="416" y="322"/>
                  </a:lnTo>
                  <a:lnTo>
                    <a:pt x="416" y="323"/>
                  </a:lnTo>
                  <a:lnTo>
                    <a:pt x="415" y="324"/>
                  </a:lnTo>
                  <a:lnTo>
                    <a:pt x="415" y="323"/>
                  </a:lnTo>
                  <a:lnTo>
                    <a:pt x="414" y="323"/>
                  </a:lnTo>
                  <a:lnTo>
                    <a:pt x="413" y="323"/>
                  </a:lnTo>
                  <a:lnTo>
                    <a:pt x="412" y="323"/>
                  </a:lnTo>
                  <a:lnTo>
                    <a:pt x="411" y="323"/>
                  </a:lnTo>
                  <a:lnTo>
                    <a:pt x="411" y="324"/>
                  </a:lnTo>
                  <a:lnTo>
                    <a:pt x="410" y="324"/>
                  </a:lnTo>
                  <a:lnTo>
                    <a:pt x="410" y="325"/>
                  </a:lnTo>
                  <a:lnTo>
                    <a:pt x="409" y="326"/>
                  </a:lnTo>
                  <a:lnTo>
                    <a:pt x="410" y="326"/>
                  </a:lnTo>
                  <a:lnTo>
                    <a:pt x="410" y="327"/>
                  </a:lnTo>
                  <a:lnTo>
                    <a:pt x="410" y="328"/>
                  </a:lnTo>
                  <a:lnTo>
                    <a:pt x="410" y="329"/>
                  </a:lnTo>
                  <a:lnTo>
                    <a:pt x="410" y="331"/>
                  </a:lnTo>
                  <a:lnTo>
                    <a:pt x="410" y="332"/>
                  </a:lnTo>
                  <a:lnTo>
                    <a:pt x="409" y="333"/>
                  </a:lnTo>
                  <a:lnTo>
                    <a:pt x="407" y="333"/>
                  </a:lnTo>
                  <a:lnTo>
                    <a:pt x="407" y="334"/>
                  </a:lnTo>
                  <a:lnTo>
                    <a:pt x="406" y="334"/>
                  </a:lnTo>
                  <a:lnTo>
                    <a:pt x="406" y="335"/>
                  </a:lnTo>
                  <a:lnTo>
                    <a:pt x="407" y="335"/>
                  </a:lnTo>
                  <a:lnTo>
                    <a:pt x="406" y="335"/>
                  </a:lnTo>
                  <a:lnTo>
                    <a:pt x="406" y="336"/>
                  </a:lnTo>
                  <a:lnTo>
                    <a:pt x="406" y="337"/>
                  </a:lnTo>
                  <a:lnTo>
                    <a:pt x="406" y="339"/>
                  </a:lnTo>
                  <a:lnTo>
                    <a:pt x="405" y="339"/>
                  </a:lnTo>
                  <a:lnTo>
                    <a:pt x="405" y="340"/>
                  </a:lnTo>
                  <a:lnTo>
                    <a:pt x="406" y="341"/>
                  </a:lnTo>
                  <a:lnTo>
                    <a:pt x="407" y="342"/>
                  </a:lnTo>
                  <a:lnTo>
                    <a:pt x="406" y="342"/>
                  </a:lnTo>
                  <a:lnTo>
                    <a:pt x="406" y="343"/>
                  </a:lnTo>
                  <a:lnTo>
                    <a:pt x="407" y="344"/>
                  </a:lnTo>
                  <a:lnTo>
                    <a:pt x="407" y="345"/>
                  </a:lnTo>
                  <a:lnTo>
                    <a:pt x="409" y="345"/>
                  </a:lnTo>
                  <a:lnTo>
                    <a:pt x="407" y="345"/>
                  </a:lnTo>
                  <a:lnTo>
                    <a:pt x="407" y="346"/>
                  </a:lnTo>
                  <a:lnTo>
                    <a:pt x="407" y="348"/>
                  </a:lnTo>
                  <a:lnTo>
                    <a:pt x="409" y="349"/>
                  </a:lnTo>
                  <a:lnTo>
                    <a:pt x="407" y="350"/>
                  </a:lnTo>
                  <a:lnTo>
                    <a:pt x="407" y="351"/>
                  </a:lnTo>
                  <a:lnTo>
                    <a:pt x="406" y="351"/>
                  </a:lnTo>
                  <a:lnTo>
                    <a:pt x="405" y="351"/>
                  </a:lnTo>
                  <a:lnTo>
                    <a:pt x="405" y="352"/>
                  </a:lnTo>
                  <a:lnTo>
                    <a:pt x="404" y="352"/>
                  </a:lnTo>
                  <a:lnTo>
                    <a:pt x="404" y="351"/>
                  </a:lnTo>
                  <a:lnTo>
                    <a:pt x="404" y="352"/>
                  </a:lnTo>
                  <a:lnTo>
                    <a:pt x="403" y="352"/>
                  </a:lnTo>
                  <a:lnTo>
                    <a:pt x="403" y="353"/>
                  </a:lnTo>
                  <a:lnTo>
                    <a:pt x="403" y="354"/>
                  </a:lnTo>
                  <a:lnTo>
                    <a:pt x="402" y="354"/>
                  </a:lnTo>
                  <a:lnTo>
                    <a:pt x="402" y="356"/>
                  </a:lnTo>
                  <a:lnTo>
                    <a:pt x="402" y="357"/>
                  </a:lnTo>
                  <a:lnTo>
                    <a:pt x="401" y="357"/>
                  </a:lnTo>
                  <a:lnTo>
                    <a:pt x="401" y="358"/>
                  </a:lnTo>
                  <a:lnTo>
                    <a:pt x="401" y="357"/>
                  </a:lnTo>
                  <a:lnTo>
                    <a:pt x="401" y="358"/>
                  </a:lnTo>
                  <a:lnTo>
                    <a:pt x="399" y="358"/>
                  </a:lnTo>
                  <a:lnTo>
                    <a:pt x="401" y="358"/>
                  </a:lnTo>
                  <a:lnTo>
                    <a:pt x="401" y="359"/>
                  </a:lnTo>
                  <a:lnTo>
                    <a:pt x="399" y="359"/>
                  </a:lnTo>
                  <a:lnTo>
                    <a:pt x="398" y="359"/>
                  </a:lnTo>
                  <a:lnTo>
                    <a:pt x="398" y="358"/>
                  </a:lnTo>
                  <a:lnTo>
                    <a:pt x="397" y="358"/>
                  </a:lnTo>
                  <a:lnTo>
                    <a:pt x="398" y="358"/>
                  </a:lnTo>
                  <a:lnTo>
                    <a:pt x="397" y="358"/>
                  </a:lnTo>
                  <a:lnTo>
                    <a:pt x="397" y="357"/>
                  </a:lnTo>
                  <a:lnTo>
                    <a:pt x="396" y="357"/>
                  </a:lnTo>
                  <a:lnTo>
                    <a:pt x="396" y="356"/>
                  </a:lnTo>
                  <a:lnTo>
                    <a:pt x="395" y="356"/>
                  </a:lnTo>
                  <a:lnTo>
                    <a:pt x="395" y="354"/>
                  </a:lnTo>
                  <a:lnTo>
                    <a:pt x="395" y="353"/>
                  </a:lnTo>
                  <a:lnTo>
                    <a:pt x="394" y="353"/>
                  </a:lnTo>
                  <a:lnTo>
                    <a:pt x="394" y="352"/>
                  </a:lnTo>
                  <a:lnTo>
                    <a:pt x="394" y="351"/>
                  </a:lnTo>
                  <a:lnTo>
                    <a:pt x="394" y="350"/>
                  </a:lnTo>
                  <a:lnTo>
                    <a:pt x="394" y="349"/>
                  </a:lnTo>
                  <a:lnTo>
                    <a:pt x="393" y="349"/>
                  </a:lnTo>
                  <a:lnTo>
                    <a:pt x="392" y="349"/>
                  </a:lnTo>
                  <a:lnTo>
                    <a:pt x="390" y="349"/>
                  </a:lnTo>
                  <a:lnTo>
                    <a:pt x="389" y="349"/>
                  </a:lnTo>
                  <a:lnTo>
                    <a:pt x="389" y="348"/>
                  </a:lnTo>
                  <a:lnTo>
                    <a:pt x="388" y="348"/>
                  </a:lnTo>
                  <a:lnTo>
                    <a:pt x="389" y="348"/>
                  </a:lnTo>
                  <a:lnTo>
                    <a:pt x="389" y="346"/>
                  </a:lnTo>
                  <a:lnTo>
                    <a:pt x="390" y="346"/>
                  </a:lnTo>
                  <a:lnTo>
                    <a:pt x="390" y="348"/>
                  </a:lnTo>
                  <a:lnTo>
                    <a:pt x="392" y="348"/>
                  </a:lnTo>
                  <a:lnTo>
                    <a:pt x="393" y="348"/>
                  </a:lnTo>
                  <a:lnTo>
                    <a:pt x="394" y="348"/>
                  </a:lnTo>
                  <a:lnTo>
                    <a:pt x="394" y="346"/>
                  </a:lnTo>
                  <a:lnTo>
                    <a:pt x="395" y="346"/>
                  </a:lnTo>
                  <a:lnTo>
                    <a:pt x="395" y="345"/>
                  </a:lnTo>
                  <a:lnTo>
                    <a:pt x="395" y="344"/>
                  </a:lnTo>
                  <a:lnTo>
                    <a:pt x="396" y="344"/>
                  </a:lnTo>
                  <a:lnTo>
                    <a:pt x="397" y="344"/>
                  </a:lnTo>
                  <a:lnTo>
                    <a:pt x="397" y="343"/>
                  </a:lnTo>
                  <a:lnTo>
                    <a:pt x="398" y="343"/>
                  </a:lnTo>
                  <a:lnTo>
                    <a:pt x="399" y="343"/>
                  </a:lnTo>
                  <a:lnTo>
                    <a:pt x="398" y="343"/>
                  </a:lnTo>
                  <a:lnTo>
                    <a:pt x="398" y="342"/>
                  </a:lnTo>
                  <a:lnTo>
                    <a:pt x="399" y="342"/>
                  </a:lnTo>
                  <a:lnTo>
                    <a:pt x="401" y="342"/>
                  </a:lnTo>
                  <a:lnTo>
                    <a:pt x="401" y="341"/>
                  </a:lnTo>
                  <a:lnTo>
                    <a:pt x="401" y="340"/>
                  </a:lnTo>
                  <a:lnTo>
                    <a:pt x="401" y="339"/>
                  </a:lnTo>
                  <a:lnTo>
                    <a:pt x="402" y="339"/>
                  </a:lnTo>
                  <a:lnTo>
                    <a:pt x="402" y="337"/>
                  </a:lnTo>
                  <a:lnTo>
                    <a:pt x="402" y="336"/>
                  </a:lnTo>
                  <a:lnTo>
                    <a:pt x="402" y="335"/>
                  </a:lnTo>
                  <a:lnTo>
                    <a:pt x="401" y="335"/>
                  </a:lnTo>
                  <a:lnTo>
                    <a:pt x="401" y="334"/>
                  </a:lnTo>
                  <a:lnTo>
                    <a:pt x="399" y="334"/>
                  </a:lnTo>
                  <a:lnTo>
                    <a:pt x="398" y="334"/>
                  </a:lnTo>
                  <a:lnTo>
                    <a:pt x="399" y="334"/>
                  </a:lnTo>
                  <a:lnTo>
                    <a:pt x="398" y="334"/>
                  </a:lnTo>
                  <a:lnTo>
                    <a:pt x="399" y="334"/>
                  </a:lnTo>
                  <a:lnTo>
                    <a:pt x="399" y="333"/>
                  </a:lnTo>
                  <a:lnTo>
                    <a:pt x="398" y="333"/>
                  </a:lnTo>
                  <a:lnTo>
                    <a:pt x="397" y="333"/>
                  </a:lnTo>
                  <a:lnTo>
                    <a:pt x="397" y="334"/>
                  </a:lnTo>
                  <a:lnTo>
                    <a:pt x="397" y="333"/>
                  </a:lnTo>
                  <a:lnTo>
                    <a:pt x="396" y="333"/>
                  </a:lnTo>
                  <a:lnTo>
                    <a:pt x="397" y="333"/>
                  </a:lnTo>
                  <a:lnTo>
                    <a:pt x="397" y="332"/>
                  </a:lnTo>
                  <a:lnTo>
                    <a:pt x="396" y="332"/>
                  </a:lnTo>
                  <a:lnTo>
                    <a:pt x="396" y="331"/>
                  </a:lnTo>
                  <a:lnTo>
                    <a:pt x="396" y="332"/>
                  </a:lnTo>
                  <a:lnTo>
                    <a:pt x="395" y="332"/>
                  </a:lnTo>
                  <a:lnTo>
                    <a:pt x="395" y="331"/>
                  </a:lnTo>
                  <a:lnTo>
                    <a:pt x="394" y="331"/>
                  </a:lnTo>
                  <a:lnTo>
                    <a:pt x="394" y="332"/>
                  </a:lnTo>
                  <a:lnTo>
                    <a:pt x="393" y="332"/>
                  </a:lnTo>
                  <a:lnTo>
                    <a:pt x="393" y="331"/>
                  </a:lnTo>
                  <a:lnTo>
                    <a:pt x="393" y="332"/>
                  </a:lnTo>
                  <a:lnTo>
                    <a:pt x="393" y="331"/>
                  </a:lnTo>
                  <a:lnTo>
                    <a:pt x="392" y="331"/>
                  </a:lnTo>
                  <a:lnTo>
                    <a:pt x="392" y="332"/>
                  </a:lnTo>
                  <a:lnTo>
                    <a:pt x="390" y="332"/>
                  </a:lnTo>
                  <a:lnTo>
                    <a:pt x="390" y="331"/>
                  </a:lnTo>
                  <a:lnTo>
                    <a:pt x="389" y="331"/>
                  </a:lnTo>
                  <a:lnTo>
                    <a:pt x="389" y="332"/>
                  </a:lnTo>
                  <a:lnTo>
                    <a:pt x="389" y="331"/>
                  </a:lnTo>
                  <a:lnTo>
                    <a:pt x="389" y="329"/>
                  </a:lnTo>
                  <a:lnTo>
                    <a:pt x="389" y="328"/>
                  </a:lnTo>
                  <a:lnTo>
                    <a:pt x="388" y="328"/>
                  </a:lnTo>
                  <a:lnTo>
                    <a:pt x="387" y="328"/>
                  </a:lnTo>
                  <a:lnTo>
                    <a:pt x="387" y="327"/>
                  </a:lnTo>
                  <a:lnTo>
                    <a:pt x="386" y="327"/>
                  </a:lnTo>
                  <a:lnTo>
                    <a:pt x="386" y="326"/>
                  </a:lnTo>
                  <a:lnTo>
                    <a:pt x="385" y="326"/>
                  </a:lnTo>
                  <a:lnTo>
                    <a:pt x="384" y="326"/>
                  </a:lnTo>
                  <a:lnTo>
                    <a:pt x="382" y="326"/>
                  </a:lnTo>
                  <a:lnTo>
                    <a:pt x="381" y="326"/>
                  </a:lnTo>
                  <a:lnTo>
                    <a:pt x="381" y="325"/>
                  </a:lnTo>
                  <a:lnTo>
                    <a:pt x="381" y="326"/>
                  </a:lnTo>
                  <a:lnTo>
                    <a:pt x="380" y="326"/>
                  </a:lnTo>
                  <a:lnTo>
                    <a:pt x="380" y="325"/>
                  </a:lnTo>
                  <a:lnTo>
                    <a:pt x="380" y="326"/>
                  </a:lnTo>
                  <a:lnTo>
                    <a:pt x="380" y="325"/>
                  </a:lnTo>
                  <a:lnTo>
                    <a:pt x="379" y="324"/>
                  </a:lnTo>
                  <a:lnTo>
                    <a:pt x="378" y="324"/>
                  </a:lnTo>
                  <a:lnTo>
                    <a:pt x="377" y="324"/>
                  </a:lnTo>
                  <a:lnTo>
                    <a:pt x="377" y="323"/>
                  </a:lnTo>
                  <a:lnTo>
                    <a:pt x="377" y="322"/>
                  </a:lnTo>
                  <a:lnTo>
                    <a:pt x="376" y="322"/>
                  </a:lnTo>
                  <a:lnTo>
                    <a:pt x="376" y="320"/>
                  </a:lnTo>
                  <a:lnTo>
                    <a:pt x="374" y="320"/>
                  </a:lnTo>
                  <a:lnTo>
                    <a:pt x="374" y="319"/>
                  </a:lnTo>
                  <a:lnTo>
                    <a:pt x="374" y="318"/>
                  </a:lnTo>
                  <a:lnTo>
                    <a:pt x="374" y="317"/>
                  </a:lnTo>
                  <a:lnTo>
                    <a:pt x="374" y="316"/>
                  </a:lnTo>
                  <a:lnTo>
                    <a:pt x="373" y="316"/>
                  </a:lnTo>
                  <a:lnTo>
                    <a:pt x="372" y="315"/>
                  </a:lnTo>
                  <a:lnTo>
                    <a:pt x="372" y="314"/>
                  </a:lnTo>
                  <a:lnTo>
                    <a:pt x="372" y="312"/>
                  </a:lnTo>
                  <a:lnTo>
                    <a:pt x="372" y="311"/>
                  </a:lnTo>
                  <a:lnTo>
                    <a:pt x="372" y="310"/>
                  </a:lnTo>
                  <a:lnTo>
                    <a:pt x="373" y="309"/>
                  </a:lnTo>
                  <a:lnTo>
                    <a:pt x="373" y="308"/>
                  </a:lnTo>
                  <a:lnTo>
                    <a:pt x="374" y="308"/>
                  </a:lnTo>
                  <a:lnTo>
                    <a:pt x="374" y="307"/>
                  </a:lnTo>
                  <a:lnTo>
                    <a:pt x="376" y="307"/>
                  </a:lnTo>
                  <a:lnTo>
                    <a:pt x="376" y="308"/>
                  </a:lnTo>
                  <a:lnTo>
                    <a:pt x="377" y="308"/>
                  </a:lnTo>
                  <a:lnTo>
                    <a:pt x="378" y="308"/>
                  </a:lnTo>
                  <a:lnTo>
                    <a:pt x="378" y="309"/>
                  </a:lnTo>
                  <a:lnTo>
                    <a:pt x="379" y="309"/>
                  </a:lnTo>
                  <a:lnTo>
                    <a:pt x="379" y="310"/>
                  </a:lnTo>
                  <a:lnTo>
                    <a:pt x="379" y="311"/>
                  </a:lnTo>
                  <a:lnTo>
                    <a:pt x="380" y="311"/>
                  </a:lnTo>
                  <a:lnTo>
                    <a:pt x="380" y="312"/>
                  </a:lnTo>
                  <a:lnTo>
                    <a:pt x="381" y="312"/>
                  </a:lnTo>
                  <a:lnTo>
                    <a:pt x="382" y="312"/>
                  </a:lnTo>
                  <a:lnTo>
                    <a:pt x="384" y="312"/>
                  </a:lnTo>
                  <a:lnTo>
                    <a:pt x="384" y="314"/>
                  </a:lnTo>
                  <a:lnTo>
                    <a:pt x="385" y="314"/>
                  </a:lnTo>
                  <a:lnTo>
                    <a:pt x="386" y="314"/>
                  </a:lnTo>
                  <a:lnTo>
                    <a:pt x="387" y="314"/>
                  </a:lnTo>
                  <a:lnTo>
                    <a:pt x="387" y="312"/>
                  </a:lnTo>
                  <a:lnTo>
                    <a:pt x="387" y="311"/>
                  </a:lnTo>
                  <a:lnTo>
                    <a:pt x="387" y="310"/>
                  </a:lnTo>
                  <a:lnTo>
                    <a:pt x="387" y="309"/>
                  </a:lnTo>
                  <a:lnTo>
                    <a:pt x="386" y="309"/>
                  </a:lnTo>
                  <a:lnTo>
                    <a:pt x="386" y="308"/>
                  </a:lnTo>
                  <a:lnTo>
                    <a:pt x="386" y="307"/>
                  </a:lnTo>
                  <a:lnTo>
                    <a:pt x="385" y="307"/>
                  </a:lnTo>
                  <a:lnTo>
                    <a:pt x="385" y="306"/>
                  </a:lnTo>
                  <a:lnTo>
                    <a:pt x="384" y="306"/>
                  </a:lnTo>
                  <a:lnTo>
                    <a:pt x="384" y="305"/>
                  </a:lnTo>
                  <a:lnTo>
                    <a:pt x="382" y="305"/>
                  </a:lnTo>
                  <a:lnTo>
                    <a:pt x="382" y="303"/>
                  </a:lnTo>
                  <a:lnTo>
                    <a:pt x="382" y="302"/>
                  </a:lnTo>
                  <a:lnTo>
                    <a:pt x="382" y="301"/>
                  </a:lnTo>
                  <a:lnTo>
                    <a:pt x="381" y="301"/>
                  </a:lnTo>
                  <a:lnTo>
                    <a:pt x="380" y="301"/>
                  </a:lnTo>
                  <a:lnTo>
                    <a:pt x="380" y="302"/>
                  </a:lnTo>
                  <a:lnTo>
                    <a:pt x="379" y="302"/>
                  </a:lnTo>
                  <a:lnTo>
                    <a:pt x="378" y="302"/>
                  </a:lnTo>
                  <a:lnTo>
                    <a:pt x="377" y="302"/>
                  </a:lnTo>
                  <a:lnTo>
                    <a:pt x="376" y="302"/>
                  </a:lnTo>
                  <a:lnTo>
                    <a:pt x="374" y="302"/>
                  </a:lnTo>
                  <a:lnTo>
                    <a:pt x="374" y="301"/>
                  </a:lnTo>
                  <a:lnTo>
                    <a:pt x="374" y="300"/>
                  </a:lnTo>
                  <a:lnTo>
                    <a:pt x="373" y="300"/>
                  </a:lnTo>
                  <a:lnTo>
                    <a:pt x="373" y="299"/>
                  </a:lnTo>
                  <a:lnTo>
                    <a:pt x="373" y="298"/>
                  </a:lnTo>
                  <a:lnTo>
                    <a:pt x="373" y="297"/>
                  </a:lnTo>
                  <a:lnTo>
                    <a:pt x="373" y="295"/>
                  </a:lnTo>
                  <a:lnTo>
                    <a:pt x="374" y="295"/>
                  </a:lnTo>
                  <a:lnTo>
                    <a:pt x="376" y="295"/>
                  </a:lnTo>
                  <a:lnTo>
                    <a:pt x="377" y="295"/>
                  </a:lnTo>
                  <a:lnTo>
                    <a:pt x="377" y="294"/>
                  </a:lnTo>
                  <a:lnTo>
                    <a:pt x="378" y="294"/>
                  </a:lnTo>
                  <a:lnTo>
                    <a:pt x="378" y="293"/>
                  </a:lnTo>
                  <a:lnTo>
                    <a:pt x="378" y="292"/>
                  </a:lnTo>
                  <a:lnTo>
                    <a:pt x="377" y="292"/>
                  </a:lnTo>
                  <a:lnTo>
                    <a:pt x="377" y="291"/>
                  </a:lnTo>
                  <a:lnTo>
                    <a:pt x="376" y="291"/>
                  </a:lnTo>
                  <a:lnTo>
                    <a:pt x="376" y="290"/>
                  </a:lnTo>
                  <a:lnTo>
                    <a:pt x="374" y="290"/>
                  </a:lnTo>
                  <a:lnTo>
                    <a:pt x="374" y="289"/>
                  </a:lnTo>
                  <a:lnTo>
                    <a:pt x="376" y="289"/>
                  </a:lnTo>
                  <a:lnTo>
                    <a:pt x="377" y="289"/>
                  </a:lnTo>
                  <a:lnTo>
                    <a:pt x="377" y="287"/>
                  </a:lnTo>
                  <a:lnTo>
                    <a:pt x="377" y="286"/>
                  </a:lnTo>
                  <a:lnTo>
                    <a:pt x="376" y="286"/>
                  </a:lnTo>
                  <a:lnTo>
                    <a:pt x="376" y="285"/>
                  </a:lnTo>
                  <a:lnTo>
                    <a:pt x="374" y="285"/>
                  </a:lnTo>
                  <a:lnTo>
                    <a:pt x="374" y="284"/>
                  </a:lnTo>
                  <a:lnTo>
                    <a:pt x="373" y="284"/>
                  </a:lnTo>
                  <a:lnTo>
                    <a:pt x="373" y="283"/>
                  </a:lnTo>
                  <a:lnTo>
                    <a:pt x="372" y="283"/>
                  </a:lnTo>
                  <a:lnTo>
                    <a:pt x="371" y="283"/>
                  </a:lnTo>
                  <a:lnTo>
                    <a:pt x="370" y="282"/>
                  </a:lnTo>
                  <a:lnTo>
                    <a:pt x="370" y="283"/>
                  </a:lnTo>
                  <a:lnTo>
                    <a:pt x="370" y="282"/>
                  </a:lnTo>
                  <a:lnTo>
                    <a:pt x="370" y="281"/>
                  </a:lnTo>
                  <a:lnTo>
                    <a:pt x="370" y="280"/>
                  </a:lnTo>
                  <a:lnTo>
                    <a:pt x="370" y="278"/>
                  </a:lnTo>
                  <a:lnTo>
                    <a:pt x="371" y="278"/>
                  </a:lnTo>
                  <a:lnTo>
                    <a:pt x="371" y="277"/>
                  </a:lnTo>
                  <a:lnTo>
                    <a:pt x="371" y="276"/>
                  </a:lnTo>
                  <a:lnTo>
                    <a:pt x="371" y="275"/>
                  </a:lnTo>
                  <a:lnTo>
                    <a:pt x="370" y="274"/>
                  </a:lnTo>
                  <a:lnTo>
                    <a:pt x="370" y="273"/>
                  </a:lnTo>
                  <a:lnTo>
                    <a:pt x="370" y="272"/>
                  </a:lnTo>
                  <a:lnTo>
                    <a:pt x="370" y="270"/>
                  </a:lnTo>
                  <a:lnTo>
                    <a:pt x="370" y="269"/>
                  </a:lnTo>
                  <a:lnTo>
                    <a:pt x="371" y="269"/>
                  </a:lnTo>
                  <a:lnTo>
                    <a:pt x="371" y="268"/>
                  </a:lnTo>
                  <a:lnTo>
                    <a:pt x="371" y="267"/>
                  </a:lnTo>
                  <a:lnTo>
                    <a:pt x="372" y="267"/>
                  </a:lnTo>
                  <a:lnTo>
                    <a:pt x="372" y="266"/>
                  </a:lnTo>
                  <a:lnTo>
                    <a:pt x="372" y="265"/>
                  </a:lnTo>
                  <a:lnTo>
                    <a:pt x="372" y="264"/>
                  </a:lnTo>
                  <a:lnTo>
                    <a:pt x="373" y="264"/>
                  </a:lnTo>
                  <a:lnTo>
                    <a:pt x="373" y="265"/>
                  </a:lnTo>
                  <a:lnTo>
                    <a:pt x="373" y="266"/>
                  </a:lnTo>
                  <a:lnTo>
                    <a:pt x="374" y="266"/>
                  </a:lnTo>
                  <a:lnTo>
                    <a:pt x="374" y="267"/>
                  </a:lnTo>
                  <a:lnTo>
                    <a:pt x="374" y="268"/>
                  </a:lnTo>
                  <a:lnTo>
                    <a:pt x="376" y="268"/>
                  </a:lnTo>
                  <a:lnTo>
                    <a:pt x="376" y="269"/>
                  </a:lnTo>
                  <a:lnTo>
                    <a:pt x="377" y="269"/>
                  </a:lnTo>
                  <a:lnTo>
                    <a:pt x="378" y="269"/>
                  </a:lnTo>
                  <a:lnTo>
                    <a:pt x="379" y="269"/>
                  </a:lnTo>
                  <a:lnTo>
                    <a:pt x="380" y="269"/>
                  </a:lnTo>
                  <a:lnTo>
                    <a:pt x="380" y="268"/>
                  </a:lnTo>
                  <a:lnTo>
                    <a:pt x="381" y="268"/>
                  </a:lnTo>
                  <a:lnTo>
                    <a:pt x="382" y="268"/>
                  </a:lnTo>
                  <a:lnTo>
                    <a:pt x="382" y="267"/>
                  </a:lnTo>
                  <a:lnTo>
                    <a:pt x="384" y="267"/>
                  </a:lnTo>
                  <a:lnTo>
                    <a:pt x="384" y="266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6" name="Freeform 74">
              <a:extLst>
                <a:ext uri="{FF2B5EF4-FFF2-40B4-BE49-F238E27FC236}">
                  <a16:creationId xmlns:a16="http://schemas.microsoft.com/office/drawing/2014/main" id="{B18D03CC-4632-2691-FE32-8BB5F13EB1E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1750" y="3595688"/>
              <a:ext cx="400050" cy="350838"/>
            </a:xfrm>
            <a:custGeom>
              <a:avLst/>
              <a:gdLst>
                <a:gd name="T0" fmla="*/ 14 w 252"/>
                <a:gd name="T1" fmla="*/ 42 h 221"/>
                <a:gd name="T2" fmla="*/ 20 w 252"/>
                <a:gd name="T3" fmla="*/ 35 h 221"/>
                <a:gd name="T4" fmla="*/ 27 w 252"/>
                <a:gd name="T5" fmla="*/ 26 h 221"/>
                <a:gd name="T6" fmla="*/ 38 w 252"/>
                <a:gd name="T7" fmla="*/ 13 h 221"/>
                <a:gd name="T8" fmla="*/ 49 w 252"/>
                <a:gd name="T9" fmla="*/ 1 h 221"/>
                <a:gd name="T10" fmla="*/ 55 w 252"/>
                <a:gd name="T11" fmla="*/ 3 h 221"/>
                <a:gd name="T12" fmla="*/ 62 w 252"/>
                <a:gd name="T13" fmla="*/ 7 h 221"/>
                <a:gd name="T14" fmla="*/ 68 w 252"/>
                <a:gd name="T15" fmla="*/ 11 h 221"/>
                <a:gd name="T16" fmla="*/ 78 w 252"/>
                <a:gd name="T17" fmla="*/ 11 h 221"/>
                <a:gd name="T18" fmla="*/ 86 w 252"/>
                <a:gd name="T19" fmla="*/ 8 h 221"/>
                <a:gd name="T20" fmla="*/ 93 w 252"/>
                <a:gd name="T21" fmla="*/ 7 h 221"/>
                <a:gd name="T22" fmla="*/ 98 w 252"/>
                <a:gd name="T23" fmla="*/ 10 h 221"/>
                <a:gd name="T24" fmla="*/ 106 w 252"/>
                <a:gd name="T25" fmla="*/ 14 h 221"/>
                <a:gd name="T26" fmla="*/ 112 w 252"/>
                <a:gd name="T27" fmla="*/ 14 h 221"/>
                <a:gd name="T28" fmla="*/ 116 w 252"/>
                <a:gd name="T29" fmla="*/ 15 h 221"/>
                <a:gd name="T30" fmla="*/ 122 w 252"/>
                <a:gd name="T31" fmla="*/ 17 h 221"/>
                <a:gd name="T32" fmla="*/ 127 w 252"/>
                <a:gd name="T33" fmla="*/ 16 h 221"/>
                <a:gd name="T34" fmla="*/ 135 w 252"/>
                <a:gd name="T35" fmla="*/ 14 h 221"/>
                <a:gd name="T36" fmla="*/ 141 w 252"/>
                <a:gd name="T37" fmla="*/ 15 h 221"/>
                <a:gd name="T38" fmla="*/ 148 w 252"/>
                <a:gd name="T39" fmla="*/ 16 h 221"/>
                <a:gd name="T40" fmla="*/ 153 w 252"/>
                <a:gd name="T41" fmla="*/ 13 h 221"/>
                <a:gd name="T42" fmla="*/ 162 w 252"/>
                <a:gd name="T43" fmla="*/ 15 h 221"/>
                <a:gd name="T44" fmla="*/ 169 w 252"/>
                <a:gd name="T45" fmla="*/ 17 h 221"/>
                <a:gd name="T46" fmla="*/ 178 w 252"/>
                <a:gd name="T47" fmla="*/ 18 h 221"/>
                <a:gd name="T48" fmla="*/ 183 w 252"/>
                <a:gd name="T49" fmla="*/ 19 h 221"/>
                <a:gd name="T50" fmla="*/ 189 w 252"/>
                <a:gd name="T51" fmla="*/ 22 h 221"/>
                <a:gd name="T52" fmla="*/ 197 w 252"/>
                <a:gd name="T53" fmla="*/ 23 h 221"/>
                <a:gd name="T54" fmla="*/ 205 w 252"/>
                <a:gd name="T55" fmla="*/ 28 h 221"/>
                <a:gd name="T56" fmla="*/ 214 w 252"/>
                <a:gd name="T57" fmla="*/ 30 h 221"/>
                <a:gd name="T58" fmla="*/ 221 w 252"/>
                <a:gd name="T59" fmla="*/ 34 h 221"/>
                <a:gd name="T60" fmla="*/ 230 w 252"/>
                <a:gd name="T61" fmla="*/ 41 h 221"/>
                <a:gd name="T62" fmla="*/ 239 w 252"/>
                <a:gd name="T63" fmla="*/ 45 h 221"/>
                <a:gd name="T64" fmla="*/ 248 w 252"/>
                <a:gd name="T65" fmla="*/ 50 h 221"/>
                <a:gd name="T66" fmla="*/ 249 w 252"/>
                <a:gd name="T67" fmla="*/ 58 h 221"/>
                <a:gd name="T68" fmla="*/ 245 w 252"/>
                <a:gd name="T69" fmla="*/ 67 h 221"/>
                <a:gd name="T70" fmla="*/ 239 w 252"/>
                <a:gd name="T71" fmla="*/ 75 h 221"/>
                <a:gd name="T72" fmla="*/ 235 w 252"/>
                <a:gd name="T73" fmla="*/ 82 h 221"/>
                <a:gd name="T74" fmla="*/ 232 w 252"/>
                <a:gd name="T75" fmla="*/ 89 h 221"/>
                <a:gd name="T76" fmla="*/ 228 w 252"/>
                <a:gd name="T77" fmla="*/ 95 h 221"/>
                <a:gd name="T78" fmla="*/ 222 w 252"/>
                <a:gd name="T79" fmla="*/ 103 h 221"/>
                <a:gd name="T80" fmla="*/ 216 w 252"/>
                <a:gd name="T81" fmla="*/ 110 h 221"/>
                <a:gd name="T82" fmla="*/ 211 w 252"/>
                <a:gd name="T83" fmla="*/ 116 h 221"/>
                <a:gd name="T84" fmla="*/ 200 w 252"/>
                <a:gd name="T85" fmla="*/ 125 h 221"/>
                <a:gd name="T86" fmla="*/ 191 w 252"/>
                <a:gd name="T87" fmla="*/ 133 h 221"/>
                <a:gd name="T88" fmla="*/ 175 w 252"/>
                <a:gd name="T89" fmla="*/ 146 h 221"/>
                <a:gd name="T90" fmla="*/ 164 w 252"/>
                <a:gd name="T91" fmla="*/ 157 h 221"/>
                <a:gd name="T92" fmla="*/ 155 w 252"/>
                <a:gd name="T93" fmla="*/ 166 h 221"/>
                <a:gd name="T94" fmla="*/ 141 w 252"/>
                <a:gd name="T95" fmla="*/ 178 h 221"/>
                <a:gd name="T96" fmla="*/ 133 w 252"/>
                <a:gd name="T97" fmla="*/ 186 h 221"/>
                <a:gd name="T98" fmla="*/ 125 w 252"/>
                <a:gd name="T99" fmla="*/ 190 h 221"/>
                <a:gd name="T100" fmla="*/ 116 w 252"/>
                <a:gd name="T101" fmla="*/ 192 h 221"/>
                <a:gd name="T102" fmla="*/ 107 w 252"/>
                <a:gd name="T103" fmla="*/ 200 h 221"/>
                <a:gd name="T104" fmla="*/ 99 w 252"/>
                <a:gd name="T105" fmla="*/ 207 h 221"/>
                <a:gd name="T106" fmla="*/ 83 w 252"/>
                <a:gd name="T107" fmla="*/ 219 h 221"/>
                <a:gd name="T108" fmla="*/ 74 w 252"/>
                <a:gd name="T109" fmla="*/ 209 h 221"/>
                <a:gd name="T110" fmla="*/ 73 w 252"/>
                <a:gd name="T111" fmla="*/ 184 h 221"/>
                <a:gd name="T112" fmla="*/ 61 w 252"/>
                <a:gd name="T113" fmla="*/ 150 h 221"/>
                <a:gd name="T114" fmla="*/ 57 w 252"/>
                <a:gd name="T115" fmla="*/ 143 h 221"/>
                <a:gd name="T116" fmla="*/ 42 w 252"/>
                <a:gd name="T117" fmla="*/ 117 h 221"/>
                <a:gd name="T118" fmla="*/ 27 w 252"/>
                <a:gd name="T119" fmla="*/ 94 h 221"/>
                <a:gd name="T120" fmla="*/ 11 w 252"/>
                <a:gd name="T121" fmla="*/ 67 h 221"/>
                <a:gd name="T122" fmla="*/ 6 w 252"/>
                <a:gd name="T123" fmla="*/ 5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52" h="221">
                  <a:moveTo>
                    <a:pt x="9" y="48"/>
                  </a:moveTo>
                  <a:lnTo>
                    <a:pt x="10" y="48"/>
                  </a:lnTo>
                  <a:lnTo>
                    <a:pt x="10" y="47"/>
                  </a:lnTo>
                  <a:lnTo>
                    <a:pt x="11" y="45"/>
                  </a:lnTo>
                  <a:lnTo>
                    <a:pt x="12" y="45"/>
                  </a:lnTo>
                  <a:lnTo>
                    <a:pt x="12" y="44"/>
                  </a:lnTo>
                  <a:lnTo>
                    <a:pt x="13" y="43"/>
                  </a:lnTo>
                  <a:lnTo>
                    <a:pt x="13" y="42"/>
                  </a:lnTo>
                  <a:lnTo>
                    <a:pt x="14" y="42"/>
                  </a:lnTo>
                  <a:lnTo>
                    <a:pt x="14" y="41"/>
                  </a:lnTo>
                  <a:lnTo>
                    <a:pt x="15" y="41"/>
                  </a:lnTo>
                  <a:lnTo>
                    <a:pt x="15" y="40"/>
                  </a:lnTo>
                  <a:lnTo>
                    <a:pt x="17" y="40"/>
                  </a:lnTo>
                  <a:lnTo>
                    <a:pt x="17" y="39"/>
                  </a:lnTo>
                  <a:lnTo>
                    <a:pt x="18" y="39"/>
                  </a:lnTo>
                  <a:lnTo>
                    <a:pt x="18" y="38"/>
                  </a:lnTo>
                  <a:lnTo>
                    <a:pt x="19" y="36"/>
                  </a:lnTo>
                  <a:lnTo>
                    <a:pt x="20" y="35"/>
                  </a:lnTo>
                  <a:lnTo>
                    <a:pt x="20" y="34"/>
                  </a:lnTo>
                  <a:lnTo>
                    <a:pt x="21" y="34"/>
                  </a:lnTo>
                  <a:lnTo>
                    <a:pt x="21" y="33"/>
                  </a:lnTo>
                  <a:lnTo>
                    <a:pt x="22" y="33"/>
                  </a:lnTo>
                  <a:lnTo>
                    <a:pt x="22" y="32"/>
                  </a:lnTo>
                  <a:lnTo>
                    <a:pt x="23" y="32"/>
                  </a:lnTo>
                  <a:lnTo>
                    <a:pt x="25" y="30"/>
                  </a:lnTo>
                  <a:lnTo>
                    <a:pt x="27" y="27"/>
                  </a:lnTo>
                  <a:lnTo>
                    <a:pt x="27" y="26"/>
                  </a:lnTo>
                  <a:lnTo>
                    <a:pt x="28" y="26"/>
                  </a:lnTo>
                  <a:lnTo>
                    <a:pt x="28" y="25"/>
                  </a:lnTo>
                  <a:lnTo>
                    <a:pt x="29" y="25"/>
                  </a:lnTo>
                  <a:lnTo>
                    <a:pt x="29" y="24"/>
                  </a:lnTo>
                  <a:lnTo>
                    <a:pt x="35" y="18"/>
                  </a:lnTo>
                  <a:lnTo>
                    <a:pt x="35" y="17"/>
                  </a:lnTo>
                  <a:lnTo>
                    <a:pt x="36" y="16"/>
                  </a:lnTo>
                  <a:lnTo>
                    <a:pt x="38" y="14"/>
                  </a:lnTo>
                  <a:lnTo>
                    <a:pt x="38" y="13"/>
                  </a:lnTo>
                  <a:lnTo>
                    <a:pt x="40" y="10"/>
                  </a:lnTo>
                  <a:lnTo>
                    <a:pt x="42" y="8"/>
                  </a:lnTo>
                  <a:lnTo>
                    <a:pt x="43" y="7"/>
                  </a:lnTo>
                  <a:lnTo>
                    <a:pt x="45" y="3"/>
                  </a:lnTo>
                  <a:lnTo>
                    <a:pt x="46" y="3"/>
                  </a:lnTo>
                  <a:lnTo>
                    <a:pt x="46" y="2"/>
                  </a:lnTo>
                  <a:lnTo>
                    <a:pt x="48" y="0"/>
                  </a:lnTo>
                  <a:lnTo>
                    <a:pt x="49" y="0"/>
                  </a:lnTo>
                  <a:lnTo>
                    <a:pt x="49" y="1"/>
                  </a:lnTo>
                  <a:lnTo>
                    <a:pt x="49" y="2"/>
                  </a:lnTo>
                  <a:lnTo>
                    <a:pt x="51" y="2"/>
                  </a:lnTo>
                  <a:lnTo>
                    <a:pt x="51" y="3"/>
                  </a:lnTo>
                  <a:lnTo>
                    <a:pt x="51" y="5"/>
                  </a:lnTo>
                  <a:lnTo>
                    <a:pt x="52" y="5"/>
                  </a:lnTo>
                  <a:lnTo>
                    <a:pt x="53" y="5"/>
                  </a:lnTo>
                  <a:lnTo>
                    <a:pt x="54" y="5"/>
                  </a:lnTo>
                  <a:lnTo>
                    <a:pt x="55" y="5"/>
                  </a:lnTo>
                  <a:lnTo>
                    <a:pt x="55" y="3"/>
                  </a:lnTo>
                  <a:lnTo>
                    <a:pt x="56" y="3"/>
                  </a:lnTo>
                  <a:lnTo>
                    <a:pt x="57" y="3"/>
                  </a:lnTo>
                  <a:lnTo>
                    <a:pt x="59" y="3"/>
                  </a:lnTo>
                  <a:lnTo>
                    <a:pt x="59" y="5"/>
                  </a:lnTo>
                  <a:lnTo>
                    <a:pt x="60" y="5"/>
                  </a:lnTo>
                  <a:lnTo>
                    <a:pt x="61" y="5"/>
                  </a:lnTo>
                  <a:lnTo>
                    <a:pt x="61" y="6"/>
                  </a:lnTo>
                  <a:lnTo>
                    <a:pt x="62" y="6"/>
                  </a:lnTo>
                  <a:lnTo>
                    <a:pt x="62" y="7"/>
                  </a:lnTo>
                  <a:lnTo>
                    <a:pt x="62" y="8"/>
                  </a:lnTo>
                  <a:lnTo>
                    <a:pt x="63" y="8"/>
                  </a:lnTo>
                  <a:lnTo>
                    <a:pt x="63" y="9"/>
                  </a:lnTo>
                  <a:lnTo>
                    <a:pt x="63" y="10"/>
                  </a:lnTo>
                  <a:lnTo>
                    <a:pt x="64" y="10"/>
                  </a:lnTo>
                  <a:lnTo>
                    <a:pt x="65" y="10"/>
                  </a:lnTo>
                  <a:lnTo>
                    <a:pt x="66" y="10"/>
                  </a:lnTo>
                  <a:lnTo>
                    <a:pt x="68" y="10"/>
                  </a:lnTo>
                  <a:lnTo>
                    <a:pt x="68" y="11"/>
                  </a:lnTo>
                  <a:lnTo>
                    <a:pt x="69" y="11"/>
                  </a:lnTo>
                  <a:lnTo>
                    <a:pt x="70" y="11"/>
                  </a:lnTo>
                  <a:lnTo>
                    <a:pt x="71" y="11"/>
                  </a:lnTo>
                  <a:lnTo>
                    <a:pt x="72" y="11"/>
                  </a:lnTo>
                  <a:lnTo>
                    <a:pt x="73" y="11"/>
                  </a:lnTo>
                  <a:lnTo>
                    <a:pt x="74" y="11"/>
                  </a:lnTo>
                  <a:lnTo>
                    <a:pt x="76" y="11"/>
                  </a:lnTo>
                  <a:lnTo>
                    <a:pt x="77" y="11"/>
                  </a:lnTo>
                  <a:lnTo>
                    <a:pt x="78" y="11"/>
                  </a:lnTo>
                  <a:lnTo>
                    <a:pt x="79" y="10"/>
                  </a:lnTo>
                  <a:lnTo>
                    <a:pt x="80" y="10"/>
                  </a:lnTo>
                  <a:lnTo>
                    <a:pt x="81" y="10"/>
                  </a:lnTo>
                  <a:lnTo>
                    <a:pt x="81" y="9"/>
                  </a:lnTo>
                  <a:lnTo>
                    <a:pt x="82" y="9"/>
                  </a:lnTo>
                  <a:lnTo>
                    <a:pt x="83" y="9"/>
                  </a:lnTo>
                  <a:lnTo>
                    <a:pt x="83" y="8"/>
                  </a:lnTo>
                  <a:lnTo>
                    <a:pt x="85" y="8"/>
                  </a:lnTo>
                  <a:lnTo>
                    <a:pt x="86" y="8"/>
                  </a:lnTo>
                  <a:lnTo>
                    <a:pt x="87" y="8"/>
                  </a:lnTo>
                  <a:lnTo>
                    <a:pt x="88" y="8"/>
                  </a:lnTo>
                  <a:lnTo>
                    <a:pt x="89" y="8"/>
                  </a:lnTo>
                  <a:lnTo>
                    <a:pt x="89" y="7"/>
                  </a:lnTo>
                  <a:lnTo>
                    <a:pt x="90" y="7"/>
                  </a:lnTo>
                  <a:lnTo>
                    <a:pt x="90" y="6"/>
                  </a:lnTo>
                  <a:lnTo>
                    <a:pt x="91" y="6"/>
                  </a:lnTo>
                  <a:lnTo>
                    <a:pt x="91" y="7"/>
                  </a:lnTo>
                  <a:lnTo>
                    <a:pt x="93" y="7"/>
                  </a:lnTo>
                  <a:lnTo>
                    <a:pt x="93" y="8"/>
                  </a:lnTo>
                  <a:lnTo>
                    <a:pt x="91" y="8"/>
                  </a:lnTo>
                  <a:lnTo>
                    <a:pt x="93" y="8"/>
                  </a:lnTo>
                  <a:lnTo>
                    <a:pt x="94" y="9"/>
                  </a:lnTo>
                  <a:lnTo>
                    <a:pt x="94" y="10"/>
                  </a:lnTo>
                  <a:lnTo>
                    <a:pt x="95" y="10"/>
                  </a:lnTo>
                  <a:lnTo>
                    <a:pt x="96" y="10"/>
                  </a:lnTo>
                  <a:lnTo>
                    <a:pt x="97" y="10"/>
                  </a:lnTo>
                  <a:lnTo>
                    <a:pt x="98" y="10"/>
                  </a:lnTo>
                  <a:lnTo>
                    <a:pt x="98" y="11"/>
                  </a:lnTo>
                  <a:lnTo>
                    <a:pt x="99" y="11"/>
                  </a:lnTo>
                  <a:lnTo>
                    <a:pt x="101" y="11"/>
                  </a:lnTo>
                  <a:lnTo>
                    <a:pt x="102" y="11"/>
                  </a:lnTo>
                  <a:lnTo>
                    <a:pt x="103" y="11"/>
                  </a:lnTo>
                  <a:lnTo>
                    <a:pt x="104" y="11"/>
                  </a:lnTo>
                  <a:lnTo>
                    <a:pt x="104" y="13"/>
                  </a:lnTo>
                  <a:lnTo>
                    <a:pt x="105" y="14"/>
                  </a:lnTo>
                  <a:lnTo>
                    <a:pt x="106" y="14"/>
                  </a:lnTo>
                  <a:lnTo>
                    <a:pt x="107" y="14"/>
                  </a:lnTo>
                  <a:lnTo>
                    <a:pt x="108" y="14"/>
                  </a:lnTo>
                  <a:lnTo>
                    <a:pt x="108" y="13"/>
                  </a:lnTo>
                  <a:lnTo>
                    <a:pt x="108" y="14"/>
                  </a:lnTo>
                  <a:lnTo>
                    <a:pt x="110" y="14"/>
                  </a:lnTo>
                  <a:lnTo>
                    <a:pt x="110" y="15"/>
                  </a:lnTo>
                  <a:lnTo>
                    <a:pt x="110" y="14"/>
                  </a:lnTo>
                  <a:lnTo>
                    <a:pt x="111" y="14"/>
                  </a:lnTo>
                  <a:lnTo>
                    <a:pt x="112" y="14"/>
                  </a:lnTo>
                  <a:lnTo>
                    <a:pt x="112" y="15"/>
                  </a:lnTo>
                  <a:lnTo>
                    <a:pt x="112" y="16"/>
                  </a:lnTo>
                  <a:lnTo>
                    <a:pt x="113" y="16"/>
                  </a:lnTo>
                  <a:lnTo>
                    <a:pt x="113" y="17"/>
                  </a:lnTo>
                  <a:lnTo>
                    <a:pt x="114" y="17"/>
                  </a:lnTo>
                  <a:lnTo>
                    <a:pt x="115" y="17"/>
                  </a:lnTo>
                  <a:lnTo>
                    <a:pt x="115" y="16"/>
                  </a:lnTo>
                  <a:lnTo>
                    <a:pt x="115" y="15"/>
                  </a:lnTo>
                  <a:lnTo>
                    <a:pt x="116" y="15"/>
                  </a:lnTo>
                  <a:lnTo>
                    <a:pt x="116" y="16"/>
                  </a:lnTo>
                  <a:lnTo>
                    <a:pt x="118" y="16"/>
                  </a:lnTo>
                  <a:lnTo>
                    <a:pt x="118" y="15"/>
                  </a:lnTo>
                  <a:lnTo>
                    <a:pt x="119" y="15"/>
                  </a:lnTo>
                  <a:lnTo>
                    <a:pt x="119" y="16"/>
                  </a:lnTo>
                  <a:lnTo>
                    <a:pt x="120" y="16"/>
                  </a:lnTo>
                  <a:lnTo>
                    <a:pt x="120" y="17"/>
                  </a:lnTo>
                  <a:lnTo>
                    <a:pt x="121" y="17"/>
                  </a:lnTo>
                  <a:lnTo>
                    <a:pt x="122" y="17"/>
                  </a:lnTo>
                  <a:lnTo>
                    <a:pt x="122" y="16"/>
                  </a:lnTo>
                  <a:lnTo>
                    <a:pt x="121" y="16"/>
                  </a:lnTo>
                  <a:lnTo>
                    <a:pt x="121" y="15"/>
                  </a:lnTo>
                  <a:lnTo>
                    <a:pt x="122" y="15"/>
                  </a:lnTo>
                  <a:lnTo>
                    <a:pt x="123" y="15"/>
                  </a:lnTo>
                  <a:lnTo>
                    <a:pt x="124" y="15"/>
                  </a:lnTo>
                  <a:lnTo>
                    <a:pt x="125" y="15"/>
                  </a:lnTo>
                  <a:lnTo>
                    <a:pt x="125" y="16"/>
                  </a:lnTo>
                  <a:lnTo>
                    <a:pt x="127" y="16"/>
                  </a:lnTo>
                  <a:lnTo>
                    <a:pt x="128" y="16"/>
                  </a:lnTo>
                  <a:lnTo>
                    <a:pt x="128" y="15"/>
                  </a:lnTo>
                  <a:lnTo>
                    <a:pt x="129" y="15"/>
                  </a:lnTo>
                  <a:lnTo>
                    <a:pt x="130" y="15"/>
                  </a:lnTo>
                  <a:lnTo>
                    <a:pt x="131" y="15"/>
                  </a:lnTo>
                  <a:lnTo>
                    <a:pt x="131" y="14"/>
                  </a:lnTo>
                  <a:lnTo>
                    <a:pt x="132" y="14"/>
                  </a:lnTo>
                  <a:lnTo>
                    <a:pt x="133" y="14"/>
                  </a:lnTo>
                  <a:lnTo>
                    <a:pt x="135" y="14"/>
                  </a:lnTo>
                  <a:lnTo>
                    <a:pt x="136" y="14"/>
                  </a:lnTo>
                  <a:lnTo>
                    <a:pt x="136" y="15"/>
                  </a:lnTo>
                  <a:lnTo>
                    <a:pt x="137" y="15"/>
                  </a:lnTo>
                  <a:lnTo>
                    <a:pt x="137" y="16"/>
                  </a:lnTo>
                  <a:lnTo>
                    <a:pt x="138" y="16"/>
                  </a:lnTo>
                  <a:lnTo>
                    <a:pt x="139" y="16"/>
                  </a:lnTo>
                  <a:lnTo>
                    <a:pt x="140" y="16"/>
                  </a:lnTo>
                  <a:lnTo>
                    <a:pt x="141" y="16"/>
                  </a:lnTo>
                  <a:lnTo>
                    <a:pt x="141" y="15"/>
                  </a:lnTo>
                  <a:lnTo>
                    <a:pt x="142" y="15"/>
                  </a:lnTo>
                  <a:lnTo>
                    <a:pt x="142" y="16"/>
                  </a:lnTo>
                  <a:lnTo>
                    <a:pt x="144" y="16"/>
                  </a:lnTo>
                  <a:lnTo>
                    <a:pt x="145" y="16"/>
                  </a:lnTo>
                  <a:lnTo>
                    <a:pt x="146" y="16"/>
                  </a:lnTo>
                  <a:lnTo>
                    <a:pt x="147" y="16"/>
                  </a:lnTo>
                  <a:lnTo>
                    <a:pt x="147" y="15"/>
                  </a:lnTo>
                  <a:lnTo>
                    <a:pt x="148" y="15"/>
                  </a:lnTo>
                  <a:lnTo>
                    <a:pt x="148" y="16"/>
                  </a:lnTo>
                  <a:lnTo>
                    <a:pt x="149" y="16"/>
                  </a:lnTo>
                  <a:lnTo>
                    <a:pt x="150" y="16"/>
                  </a:lnTo>
                  <a:lnTo>
                    <a:pt x="150" y="15"/>
                  </a:lnTo>
                  <a:lnTo>
                    <a:pt x="150" y="14"/>
                  </a:lnTo>
                  <a:lnTo>
                    <a:pt x="152" y="14"/>
                  </a:lnTo>
                  <a:lnTo>
                    <a:pt x="152" y="13"/>
                  </a:lnTo>
                  <a:lnTo>
                    <a:pt x="152" y="11"/>
                  </a:lnTo>
                  <a:lnTo>
                    <a:pt x="153" y="11"/>
                  </a:lnTo>
                  <a:lnTo>
                    <a:pt x="153" y="13"/>
                  </a:lnTo>
                  <a:lnTo>
                    <a:pt x="154" y="13"/>
                  </a:lnTo>
                  <a:lnTo>
                    <a:pt x="155" y="13"/>
                  </a:lnTo>
                  <a:lnTo>
                    <a:pt x="155" y="14"/>
                  </a:lnTo>
                  <a:lnTo>
                    <a:pt x="156" y="14"/>
                  </a:lnTo>
                  <a:lnTo>
                    <a:pt x="157" y="15"/>
                  </a:lnTo>
                  <a:lnTo>
                    <a:pt x="158" y="15"/>
                  </a:lnTo>
                  <a:lnTo>
                    <a:pt x="159" y="15"/>
                  </a:lnTo>
                  <a:lnTo>
                    <a:pt x="161" y="15"/>
                  </a:lnTo>
                  <a:lnTo>
                    <a:pt x="162" y="15"/>
                  </a:lnTo>
                  <a:lnTo>
                    <a:pt x="162" y="14"/>
                  </a:lnTo>
                  <a:lnTo>
                    <a:pt x="163" y="14"/>
                  </a:lnTo>
                  <a:lnTo>
                    <a:pt x="164" y="14"/>
                  </a:lnTo>
                  <a:lnTo>
                    <a:pt x="164" y="15"/>
                  </a:lnTo>
                  <a:lnTo>
                    <a:pt x="165" y="16"/>
                  </a:lnTo>
                  <a:lnTo>
                    <a:pt x="166" y="16"/>
                  </a:lnTo>
                  <a:lnTo>
                    <a:pt x="167" y="16"/>
                  </a:lnTo>
                  <a:lnTo>
                    <a:pt x="169" y="16"/>
                  </a:lnTo>
                  <a:lnTo>
                    <a:pt x="169" y="17"/>
                  </a:lnTo>
                  <a:lnTo>
                    <a:pt x="170" y="17"/>
                  </a:lnTo>
                  <a:lnTo>
                    <a:pt x="171" y="17"/>
                  </a:lnTo>
                  <a:lnTo>
                    <a:pt x="172" y="17"/>
                  </a:lnTo>
                  <a:lnTo>
                    <a:pt x="172" y="18"/>
                  </a:lnTo>
                  <a:lnTo>
                    <a:pt x="173" y="18"/>
                  </a:lnTo>
                  <a:lnTo>
                    <a:pt x="174" y="18"/>
                  </a:lnTo>
                  <a:lnTo>
                    <a:pt x="175" y="18"/>
                  </a:lnTo>
                  <a:lnTo>
                    <a:pt x="177" y="18"/>
                  </a:lnTo>
                  <a:lnTo>
                    <a:pt x="178" y="18"/>
                  </a:lnTo>
                  <a:lnTo>
                    <a:pt x="178" y="19"/>
                  </a:lnTo>
                  <a:lnTo>
                    <a:pt x="179" y="19"/>
                  </a:lnTo>
                  <a:lnTo>
                    <a:pt x="180" y="19"/>
                  </a:lnTo>
                  <a:lnTo>
                    <a:pt x="181" y="19"/>
                  </a:lnTo>
                  <a:lnTo>
                    <a:pt x="181" y="18"/>
                  </a:lnTo>
                  <a:lnTo>
                    <a:pt x="182" y="18"/>
                  </a:lnTo>
                  <a:lnTo>
                    <a:pt x="182" y="17"/>
                  </a:lnTo>
                  <a:lnTo>
                    <a:pt x="183" y="18"/>
                  </a:lnTo>
                  <a:lnTo>
                    <a:pt x="183" y="19"/>
                  </a:lnTo>
                  <a:lnTo>
                    <a:pt x="183" y="21"/>
                  </a:lnTo>
                  <a:lnTo>
                    <a:pt x="183" y="22"/>
                  </a:lnTo>
                  <a:lnTo>
                    <a:pt x="184" y="22"/>
                  </a:lnTo>
                  <a:lnTo>
                    <a:pt x="186" y="22"/>
                  </a:lnTo>
                  <a:lnTo>
                    <a:pt x="186" y="21"/>
                  </a:lnTo>
                  <a:lnTo>
                    <a:pt x="187" y="21"/>
                  </a:lnTo>
                  <a:lnTo>
                    <a:pt x="188" y="21"/>
                  </a:lnTo>
                  <a:lnTo>
                    <a:pt x="189" y="21"/>
                  </a:lnTo>
                  <a:lnTo>
                    <a:pt x="189" y="22"/>
                  </a:lnTo>
                  <a:lnTo>
                    <a:pt x="190" y="21"/>
                  </a:lnTo>
                  <a:lnTo>
                    <a:pt x="191" y="21"/>
                  </a:lnTo>
                  <a:lnTo>
                    <a:pt x="192" y="21"/>
                  </a:lnTo>
                  <a:lnTo>
                    <a:pt x="194" y="21"/>
                  </a:lnTo>
                  <a:lnTo>
                    <a:pt x="194" y="22"/>
                  </a:lnTo>
                  <a:lnTo>
                    <a:pt x="195" y="22"/>
                  </a:lnTo>
                  <a:lnTo>
                    <a:pt x="196" y="22"/>
                  </a:lnTo>
                  <a:lnTo>
                    <a:pt x="197" y="22"/>
                  </a:lnTo>
                  <a:lnTo>
                    <a:pt x="197" y="23"/>
                  </a:lnTo>
                  <a:lnTo>
                    <a:pt x="198" y="23"/>
                  </a:lnTo>
                  <a:lnTo>
                    <a:pt x="200" y="23"/>
                  </a:lnTo>
                  <a:lnTo>
                    <a:pt x="197" y="25"/>
                  </a:lnTo>
                  <a:lnTo>
                    <a:pt x="198" y="25"/>
                  </a:lnTo>
                  <a:lnTo>
                    <a:pt x="200" y="26"/>
                  </a:lnTo>
                  <a:lnTo>
                    <a:pt x="201" y="26"/>
                  </a:lnTo>
                  <a:lnTo>
                    <a:pt x="203" y="27"/>
                  </a:lnTo>
                  <a:lnTo>
                    <a:pt x="204" y="27"/>
                  </a:lnTo>
                  <a:lnTo>
                    <a:pt x="205" y="28"/>
                  </a:lnTo>
                  <a:lnTo>
                    <a:pt x="206" y="28"/>
                  </a:lnTo>
                  <a:lnTo>
                    <a:pt x="207" y="28"/>
                  </a:lnTo>
                  <a:lnTo>
                    <a:pt x="208" y="28"/>
                  </a:lnTo>
                  <a:lnTo>
                    <a:pt x="209" y="28"/>
                  </a:lnTo>
                  <a:lnTo>
                    <a:pt x="211" y="28"/>
                  </a:lnTo>
                  <a:lnTo>
                    <a:pt x="212" y="28"/>
                  </a:lnTo>
                  <a:lnTo>
                    <a:pt x="212" y="30"/>
                  </a:lnTo>
                  <a:lnTo>
                    <a:pt x="213" y="30"/>
                  </a:lnTo>
                  <a:lnTo>
                    <a:pt x="214" y="30"/>
                  </a:lnTo>
                  <a:lnTo>
                    <a:pt x="215" y="30"/>
                  </a:lnTo>
                  <a:lnTo>
                    <a:pt x="215" y="31"/>
                  </a:lnTo>
                  <a:lnTo>
                    <a:pt x="216" y="31"/>
                  </a:lnTo>
                  <a:lnTo>
                    <a:pt x="217" y="31"/>
                  </a:lnTo>
                  <a:lnTo>
                    <a:pt x="217" y="32"/>
                  </a:lnTo>
                  <a:lnTo>
                    <a:pt x="218" y="32"/>
                  </a:lnTo>
                  <a:lnTo>
                    <a:pt x="220" y="32"/>
                  </a:lnTo>
                  <a:lnTo>
                    <a:pt x="220" y="33"/>
                  </a:lnTo>
                  <a:lnTo>
                    <a:pt x="221" y="34"/>
                  </a:lnTo>
                  <a:lnTo>
                    <a:pt x="222" y="35"/>
                  </a:lnTo>
                  <a:lnTo>
                    <a:pt x="223" y="36"/>
                  </a:lnTo>
                  <a:lnTo>
                    <a:pt x="224" y="36"/>
                  </a:lnTo>
                  <a:lnTo>
                    <a:pt x="224" y="38"/>
                  </a:lnTo>
                  <a:lnTo>
                    <a:pt x="225" y="38"/>
                  </a:lnTo>
                  <a:lnTo>
                    <a:pt x="226" y="39"/>
                  </a:lnTo>
                  <a:lnTo>
                    <a:pt x="228" y="40"/>
                  </a:lnTo>
                  <a:lnTo>
                    <a:pt x="229" y="41"/>
                  </a:lnTo>
                  <a:lnTo>
                    <a:pt x="230" y="41"/>
                  </a:lnTo>
                  <a:lnTo>
                    <a:pt x="231" y="42"/>
                  </a:lnTo>
                  <a:lnTo>
                    <a:pt x="232" y="43"/>
                  </a:lnTo>
                  <a:lnTo>
                    <a:pt x="233" y="43"/>
                  </a:lnTo>
                  <a:lnTo>
                    <a:pt x="233" y="44"/>
                  </a:lnTo>
                  <a:lnTo>
                    <a:pt x="234" y="44"/>
                  </a:lnTo>
                  <a:lnTo>
                    <a:pt x="235" y="44"/>
                  </a:lnTo>
                  <a:lnTo>
                    <a:pt x="237" y="44"/>
                  </a:lnTo>
                  <a:lnTo>
                    <a:pt x="238" y="45"/>
                  </a:lnTo>
                  <a:lnTo>
                    <a:pt x="239" y="45"/>
                  </a:lnTo>
                  <a:lnTo>
                    <a:pt x="240" y="47"/>
                  </a:lnTo>
                  <a:lnTo>
                    <a:pt x="241" y="47"/>
                  </a:lnTo>
                  <a:lnTo>
                    <a:pt x="242" y="47"/>
                  </a:lnTo>
                  <a:lnTo>
                    <a:pt x="243" y="48"/>
                  </a:lnTo>
                  <a:lnTo>
                    <a:pt x="245" y="48"/>
                  </a:lnTo>
                  <a:lnTo>
                    <a:pt x="246" y="48"/>
                  </a:lnTo>
                  <a:lnTo>
                    <a:pt x="246" y="49"/>
                  </a:lnTo>
                  <a:lnTo>
                    <a:pt x="247" y="49"/>
                  </a:lnTo>
                  <a:lnTo>
                    <a:pt x="248" y="50"/>
                  </a:lnTo>
                  <a:lnTo>
                    <a:pt x="249" y="50"/>
                  </a:lnTo>
                  <a:lnTo>
                    <a:pt x="249" y="51"/>
                  </a:lnTo>
                  <a:lnTo>
                    <a:pt x="250" y="51"/>
                  </a:lnTo>
                  <a:lnTo>
                    <a:pt x="251" y="52"/>
                  </a:lnTo>
                  <a:lnTo>
                    <a:pt x="252" y="53"/>
                  </a:lnTo>
                  <a:lnTo>
                    <a:pt x="252" y="55"/>
                  </a:lnTo>
                  <a:lnTo>
                    <a:pt x="251" y="56"/>
                  </a:lnTo>
                  <a:lnTo>
                    <a:pt x="250" y="57"/>
                  </a:lnTo>
                  <a:lnTo>
                    <a:pt x="249" y="58"/>
                  </a:lnTo>
                  <a:lnTo>
                    <a:pt x="249" y="59"/>
                  </a:lnTo>
                  <a:lnTo>
                    <a:pt x="248" y="60"/>
                  </a:lnTo>
                  <a:lnTo>
                    <a:pt x="248" y="61"/>
                  </a:lnTo>
                  <a:lnTo>
                    <a:pt x="247" y="62"/>
                  </a:lnTo>
                  <a:lnTo>
                    <a:pt x="246" y="64"/>
                  </a:lnTo>
                  <a:lnTo>
                    <a:pt x="246" y="65"/>
                  </a:lnTo>
                  <a:lnTo>
                    <a:pt x="245" y="65"/>
                  </a:lnTo>
                  <a:lnTo>
                    <a:pt x="245" y="66"/>
                  </a:lnTo>
                  <a:lnTo>
                    <a:pt x="245" y="67"/>
                  </a:lnTo>
                  <a:lnTo>
                    <a:pt x="243" y="68"/>
                  </a:lnTo>
                  <a:lnTo>
                    <a:pt x="242" y="69"/>
                  </a:lnTo>
                  <a:lnTo>
                    <a:pt x="242" y="70"/>
                  </a:lnTo>
                  <a:lnTo>
                    <a:pt x="241" y="70"/>
                  </a:lnTo>
                  <a:lnTo>
                    <a:pt x="241" y="72"/>
                  </a:lnTo>
                  <a:lnTo>
                    <a:pt x="241" y="73"/>
                  </a:lnTo>
                  <a:lnTo>
                    <a:pt x="240" y="73"/>
                  </a:lnTo>
                  <a:lnTo>
                    <a:pt x="240" y="74"/>
                  </a:lnTo>
                  <a:lnTo>
                    <a:pt x="239" y="75"/>
                  </a:lnTo>
                  <a:lnTo>
                    <a:pt x="239" y="76"/>
                  </a:lnTo>
                  <a:lnTo>
                    <a:pt x="238" y="76"/>
                  </a:lnTo>
                  <a:lnTo>
                    <a:pt x="238" y="77"/>
                  </a:lnTo>
                  <a:lnTo>
                    <a:pt x="238" y="78"/>
                  </a:lnTo>
                  <a:lnTo>
                    <a:pt x="237" y="78"/>
                  </a:lnTo>
                  <a:lnTo>
                    <a:pt x="237" y="79"/>
                  </a:lnTo>
                  <a:lnTo>
                    <a:pt x="237" y="81"/>
                  </a:lnTo>
                  <a:lnTo>
                    <a:pt x="235" y="81"/>
                  </a:lnTo>
                  <a:lnTo>
                    <a:pt x="235" y="82"/>
                  </a:lnTo>
                  <a:lnTo>
                    <a:pt x="235" y="83"/>
                  </a:lnTo>
                  <a:lnTo>
                    <a:pt x="234" y="83"/>
                  </a:lnTo>
                  <a:lnTo>
                    <a:pt x="234" y="84"/>
                  </a:lnTo>
                  <a:lnTo>
                    <a:pt x="234" y="85"/>
                  </a:lnTo>
                  <a:lnTo>
                    <a:pt x="233" y="85"/>
                  </a:lnTo>
                  <a:lnTo>
                    <a:pt x="233" y="86"/>
                  </a:lnTo>
                  <a:lnTo>
                    <a:pt x="232" y="86"/>
                  </a:lnTo>
                  <a:lnTo>
                    <a:pt x="232" y="87"/>
                  </a:lnTo>
                  <a:lnTo>
                    <a:pt x="232" y="89"/>
                  </a:lnTo>
                  <a:lnTo>
                    <a:pt x="231" y="89"/>
                  </a:lnTo>
                  <a:lnTo>
                    <a:pt x="231" y="90"/>
                  </a:lnTo>
                  <a:lnTo>
                    <a:pt x="231" y="91"/>
                  </a:lnTo>
                  <a:lnTo>
                    <a:pt x="230" y="91"/>
                  </a:lnTo>
                  <a:lnTo>
                    <a:pt x="230" y="92"/>
                  </a:lnTo>
                  <a:lnTo>
                    <a:pt x="229" y="93"/>
                  </a:lnTo>
                  <a:lnTo>
                    <a:pt x="229" y="94"/>
                  </a:lnTo>
                  <a:lnTo>
                    <a:pt x="228" y="94"/>
                  </a:lnTo>
                  <a:lnTo>
                    <a:pt x="228" y="95"/>
                  </a:lnTo>
                  <a:lnTo>
                    <a:pt x="228" y="97"/>
                  </a:lnTo>
                  <a:lnTo>
                    <a:pt x="226" y="97"/>
                  </a:lnTo>
                  <a:lnTo>
                    <a:pt x="226" y="98"/>
                  </a:lnTo>
                  <a:lnTo>
                    <a:pt x="225" y="98"/>
                  </a:lnTo>
                  <a:lnTo>
                    <a:pt x="224" y="100"/>
                  </a:lnTo>
                  <a:lnTo>
                    <a:pt x="224" y="101"/>
                  </a:lnTo>
                  <a:lnTo>
                    <a:pt x="223" y="102"/>
                  </a:lnTo>
                  <a:lnTo>
                    <a:pt x="223" y="103"/>
                  </a:lnTo>
                  <a:lnTo>
                    <a:pt x="222" y="103"/>
                  </a:lnTo>
                  <a:lnTo>
                    <a:pt x="222" y="104"/>
                  </a:lnTo>
                  <a:lnTo>
                    <a:pt x="221" y="104"/>
                  </a:lnTo>
                  <a:lnTo>
                    <a:pt x="221" y="106"/>
                  </a:lnTo>
                  <a:lnTo>
                    <a:pt x="220" y="107"/>
                  </a:lnTo>
                  <a:lnTo>
                    <a:pt x="218" y="107"/>
                  </a:lnTo>
                  <a:lnTo>
                    <a:pt x="218" y="108"/>
                  </a:lnTo>
                  <a:lnTo>
                    <a:pt x="217" y="109"/>
                  </a:lnTo>
                  <a:lnTo>
                    <a:pt x="216" y="109"/>
                  </a:lnTo>
                  <a:lnTo>
                    <a:pt x="216" y="110"/>
                  </a:lnTo>
                  <a:lnTo>
                    <a:pt x="215" y="111"/>
                  </a:lnTo>
                  <a:lnTo>
                    <a:pt x="214" y="111"/>
                  </a:lnTo>
                  <a:lnTo>
                    <a:pt x="214" y="112"/>
                  </a:lnTo>
                  <a:lnTo>
                    <a:pt x="213" y="112"/>
                  </a:lnTo>
                  <a:lnTo>
                    <a:pt x="213" y="114"/>
                  </a:lnTo>
                  <a:lnTo>
                    <a:pt x="212" y="114"/>
                  </a:lnTo>
                  <a:lnTo>
                    <a:pt x="212" y="115"/>
                  </a:lnTo>
                  <a:lnTo>
                    <a:pt x="211" y="115"/>
                  </a:lnTo>
                  <a:lnTo>
                    <a:pt x="211" y="116"/>
                  </a:lnTo>
                  <a:lnTo>
                    <a:pt x="209" y="116"/>
                  </a:lnTo>
                  <a:lnTo>
                    <a:pt x="209" y="117"/>
                  </a:lnTo>
                  <a:lnTo>
                    <a:pt x="208" y="117"/>
                  </a:lnTo>
                  <a:lnTo>
                    <a:pt x="208" y="118"/>
                  </a:lnTo>
                  <a:lnTo>
                    <a:pt x="207" y="118"/>
                  </a:lnTo>
                  <a:lnTo>
                    <a:pt x="207" y="119"/>
                  </a:lnTo>
                  <a:lnTo>
                    <a:pt x="205" y="120"/>
                  </a:lnTo>
                  <a:lnTo>
                    <a:pt x="201" y="124"/>
                  </a:lnTo>
                  <a:lnTo>
                    <a:pt x="200" y="125"/>
                  </a:lnTo>
                  <a:lnTo>
                    <a:pt x="199" y="126"/>
                  </a:lnTo>
                  <a:lnTo>
                    <a:pt x="197" y="127"/>
                  </a:lnTo>
                  <a:lnTo>
                    <a:pt x="197" y="128"/>
                  </a:lnTo>
                  <a:lnTo>
                    <a:pt x="196" y="128"/>
                  </a:lnTo>
                  <a:lnTo>
                    <a:pt x="196" y="129"/>
                  </a:lnTo>
                  <a:lnTo>
                    <a:pt x="195" y="129"/>
                  </a:lnTo>
                  <a:lnTo>
                    <a:pt x="194" y="131"/>
                  </a:lnTo>
                  <a:lnTo>
                    <a:pt x="194" y="132"/>
                  </a:lnTo>
                  <a:lnTo>
                    <a:pt x="191" y="133"/>
                  </a:lnTo>
                  <a:lnTo>
                    <a:pt x="190" y="134"/>
                  </a:lnTo>
                  <a:lnTo>
                    <a:pt x="187" y="136"/>
                  </a:lnTo>
                  <a:lnTo>
                    <a:pt x="184" y="140"/>
                  </a:lnTo>
                  <a:lnTo>
                    <a:pt x="183" y="141"/>
                  </a:lnTo>
                  <a:lnTo>
                    <a:pt x="181" y="142"/>
                  </a:lnTo>
                  <a:lnTo>
                    <a:pt x="180" y="143"/>
                  </a:lnTo>
                  <a:lnTo>
                    <a:pt x="179" y="144"/>
                  </a:lnTo>
                  <a:lnTo>
                    <a:pt x="178" y="145"/>
                  </a:lnTo>
                  <a:lnTo>
                    <a:pt x="175" y="146"/>
                  </a:lnTo>
                  <a:lnTo>
                    <a:pt x="175" y="148"/>
                  </a:lnTo>
                  <a:lnTo>
                    <a:pt x="174" y="148"/>
                  </a:lnTo>
                  <a:lnTo>
                    <a:pt x="172" y="150"/>
                  </a:lnTo>
                  <a:lnTo>
                    <a:pt x="171" y="151"/>
                  </a:lnTo>
                  <a:lnTo>
                    <a:pt x="167" y="154"/>
                  </a:lnTo>
                  <a:lnTo>
                    <a:pt x="166" y="154"/>
                  </a:lnTo>
                  <a:lnTo>
                    <a:pt x="166" y="156"/>
                  </a:lnTo>
                  <a:lnTo>
                    <a:pt x="165" y="157"/>
                  </a:lnTo>
                  <a:lnTo>
                    <a:pt x="164" y="157"/>
                  </a:lnTo>
                  <a:lnTo>
                    <a:pt x="164" y="158"/>
                  </a:lnTo>
                  <a:lnTo>
                    <a:pt x="163" y="158"/>
                  </a:lnTo>
                  <a:lnTo>
                    <a:pt x="162" y="159"/>
                  </a:lnTo>
                  <a:lnTo>
                    <a:pt x="161" y="160"/>
                  </a:lnTo>
                  <a:lnTo>
                    <a:pt x="159" y="161"/>
                  </a:lnTo>
                  <a:lnTo>
                    <a:pt x="158" y="162"/>
                  </a:lnTo>
                  <a:lnTo>
                    <a:pt x="157" y="163"/>
                  </a:lnTo>
                  <a:lnTo>
                    <a:pt x="156" y="165"/>
                  </a:lnTo>
                  <a:lnTo>
                    <a:pt x="155" y="166"/>
                  </a:lnTo>
                  <a:lnTo>
                    <a:pt x="153" y="167"/>
                  </a:lnTo>
                  <a:lnTo>
                    <a:pt x="149" y="170"/>
                  </a:lnTo>
                  <a:lnTo>
                    <a:pt x="148" y="173"/>
                  </a:lnTo>
                  <a:lnTo>
                    <a:pt x="145" y="175"/>
                  </a:lnTo>
                  <a:lnTo>
                    <a:pt x="145" y="176"/>
                  </a:lnTo>
                  <a:lnTo>
                    <a:pt x="144" y="176"/>
                  </a:lnTo>
                  <a:lnTo>
                    <a:pt x="144" y="177"/>
                  </a:lnTo>
                  <a:lnTo>
                    <a:pt x="142" y="177"/>
                  </a:lnTo>
                  <a:lnTo>
                    <a:pt x="141" y="178"/>
                  </a:lnTo>
                  <a:lnTo>
                    <a:pt x="141" y="179"/>
                  </a:lnTo>
                  <a:lnTo>
                    <a:pt x="140" y="179"/>
                  </a:lnTo>
                  <a:lnTo>
                    <a:pt x="139" y="180"/>
                  </a:lnTo>
                  <a:lnTo>
                    <a:pt x="138" y="182"/>
                  </a:lnTo>
                  <a:lnTo>
                    <a:pt x="137" y="183"/>
                  </a:lnTo>
                  <a:lnTo>
                    <a:pt x="136" y="184"/>
                  </a:lnTo>
                  <a:lnTo>
                    <a:pt x="136" y="185"/>
                  </a:lnTo>
                  <a:lnTo>
                    <a:pt x="135" y="185"/>
                  </a:lnTo>
                  <a:lnTo>
                    <a:pt x="133" y="186"/>
                  </a:lnTo>
                  <a:lnTo>
                    <a:pt x="132" y="187"/>
                  </a:lnTo>
                  <a:lnTo>
                    <a:pt x="131" y="187"/>
                  </a:lnTo>
                  <a:lnTo>
                    <a:pt x="131" y="188"/>
                  </a:lnTo>
                  <a:lnTo>
                    <a:pt x="130" y="188"/>
                  </a:lnTo>
                  <a:lnTo>
                    <a:pt x="129" y="188"/>
                  </a:lnTo>
                  <a:lnTo>
                    <a:pt x="128" y="188"/>
                  </a:lnTo>
                  <a:lnTo>
                    <a:pt x="128" y="190"/>
                  </a:lnTo>
                  <a:lnTo>
                    <a:pt x="127" y="190"/>
                  </a:lnTo>
                  <a:lnTo>
                    <a:pt x="125" y="190"/>
                  </a:lnTo>
                  <a:lnTo>
                    <a:pt x="124" y="190"/>
                  </a:lnTo>
                  <a:lnTo>
                    <a:pt x="123" y="190"/>
                  </a:lnTo>
                  <a:lnTo>
                    <a:pt x="122" y="190"/>
                  </a:lnTo>
                  <a:lnTo>
                    <a:pt x="121" y="190"/>
                  </a:lnTo>
                  <a:lnTo>
                    <a:pt x="120" y="190"/>
                  </a:lnTo>
                  <a:lnTo>
                    <a:pt x="119" y="191"/>
                  </a:lnTo>
                  <a:lnTo>
                    <a:pt x="118" y="191"/>
                  </a:lnTo>
                  <a:lnTo>
                    <a:pt x="118" y="192"/>
                  </a:lnTo>
                  <a:lnTo>
                    <a:pt x="116" y="192"/>
                  </a:lnTo>
                  <a:lnTo>
                    <a:pt x="115" y="193"/>
                  </a:lnTo>
                  <a:lnTo>
                    <a:pt x="114" y="194"/>
                  </a:lnTo>
                  <a:lnTo>
                    <a:pt x="113" y="195"/>
                  </a:lnTo>
                  <a:lnTo>
                    <a:pt x="112" y="195"/>
                  </a:lnTo>
                  <a:lnTo>
                    <a:pt x="111" y="196"/>
                  </a:lnTo>
                  <a:lnTo>
                    <a:pt x="111" y="197"/>
                  </a:lnTo>
                  <a:lnTo>
                    <a:pt x="110" y="197"/>
                  </a:lnTo>
                  <a:lnTo>
                    <a:pt x="108" y="199"/>
                  </a:lnTo>
                  <a:lnTo>
                    <a:pt x="107" y="200"/>
                  </a:lnTo>
                  <a:lnTo>
                    <a:pt x="106" y="200"/>
                  </a:lnTo>
                  <a:lnTo>
                    <a:pt x="106" y="201"/>
                  </a:lnTo>
                  <a:lnTo>
                    <a:pt x="105" y="202"/>
                  </a:lnTo>
                  <a:lnTo>
                    <a:pt x="104" y="202"/>
                  </a:lnTo>
                  <a:lnTo>
                    <a:pt x="104" y="203"/>
                  </a:lnTo>
                  <a:lnTo>
                    <a:pt x="103" y="203"/>
                  </a:lnTo>
                  <a:lnTo>
                    <a:pt x="102" y="204"/>
                  </a:lnTo>
                  <a:lnTo>
                    <a:pt x="101" y="204"/>
                  </a:lnTo>
                  <a:lnTo>
                    <a:pt x="99" y="207"/>
                  </a:lnTo>
                  <a:lnTo>
                    <a:pt x="97" y="208"/>
                  </a:lnTo>
                  <a:lnTo>
                    <a:pt x="95" y="210"/>
                  </a:lnTo>
                  <a:lnTo>
                    <a:pt x="93" y="211"/>
                  </a:lnTo>
                  <a:lnTo>
                    <a:pt x="90" y="213"/>
                  </a:lnTo>
                  <a:lnTo>
                    <a:pt x="88" y="216"/>
                  </a:lnTo>
                  <a:lnTo>
                    <a:pt x="87" y="217"/>
                  </a:lnTo>
                  <a:lnTo>
                    <a:pt x="85" y="218"/>
                  </a:lnTo>
                  <a:lnTo>
                    <a:pt x="85" y="219"/>
                  </a:lnTo>
                  <a:lnTo>
                    <a:pt x="83" y="219"/>
                  </a:lnTo>
                  <a:lnTo>
                    <a:pt x="83" y="220"/>
                  </a:lnTo>
                  <a:lnTo>
                    <a:pt x="82" y="220"/>
                  </a:lnTo>
                  <a:lnTo>
                    <a:pt x="82" y="221"/>
                  </a:lnTo>
                  <a:lnTo>
                    <a:pt x="80" y="218"/>
                  </a:lnTo>
                  <a:lnTo>
                    <a:pt x="78" y="216"/>
                  </a:lnTo>
                  <a:lnTo>
                    <a:pt x="77" y="213"/>
                  </a:lnTo>
                  <a:lnTo>
                    <a:pt x="76" y="212"/>
                  </a:lnTo>
                  <a:lnTo>
                    <a:pt x="74" y="210"/>
                  </a:lnTo>
                  <a:lnTo>
                    <a:pt x="74" y="209"/>
                  </a:lnTo>
                  <a:lnTo>
                    <a:pt x="73" y="207"/>
                  </a:lnTo>
                  <a:lnTo>
                    <a:pt x="73" y="204"/>
                  </a:lnTo>
                  <a:lnTo>
                    <a:pt x="73" y="203"/>
                  </a:lnTo>
                  <a:lnTo>
                    <a:pt x="73" y="201"/>
                  </a:lnTo>
                  <a:lnTo>
                    <a:pt x="73" y="199"/>
                  </a:lnTo>
                  <a:lnTo>
                    <a:pt x="73" y="197"/>
                  </a:lnTo>
                  <a:lnTo>
                    <a:pt x="73" y="195"/>
                  </a:lnTo>
                  <a:lnTo>
                    <a:pt x="73" y="191"/>
                  </a:lnTo>
                  <a:lnTo>
                    <a:pt x="73" y="184"/>
                  </a:lnTo>
                  <a:lnTo>
                    <a:pt x="73" y="178"/>
                  </a:lnTo>
                  <a:lnTo>
                    <a:pt x="72" y="173"/>
                  </a:lnTo>
                  <a:lnTo>
                    <a:pt x="72" y="166"/>
                  </a:lnTo>
                  <a:lnTo>
                    <a:pt x="71" y="162"/>
                  </a:lnTo>
                  <a:lnTo>
                    <a:pt x="69" y="157"/>
                  </a:lnTo>
                  <a:lnTo>
                    <a:pt x="65" y="151"/>
                  </a:lnTo>
                  <a:lnTo>
                    <a:pt x="65" y="150"/>
                  </a:lnTo>
                  <a:lnTo>
                    <a:pt x="63" y="148"/>
                  </a:lnTo>
                  <a:lnTo>
                    <a:pt x="61" y="150"/>
                  </a:lnTo>
                  <a:lnTo>
                    <a:pt x="60" y="150"/>
                  </a:lnTo>
                  <a:lnTo>
                    <a:pt x="60" y="149"/>
                  </a:lnTo>
                  <a:lnTo>
                    <a:pt x="60" y="148"/>
                  </a:lnTo>
                  <a:lnTo>
                    <a:pt x="59" y="148"/>
                  </a:lnTo>
                  <a:lnTo>
                    <a:pt x="59" y="146"/>
                  </a:lnTo>
                  <a:lnTo>
                    <a:pt x="59" y="145"/>
                  </a:lnTo>
                  <a:lnTo>
                    <a:pt x="57" y="145"/>
                  </a:lnTo>
                  <a:lnTo>
                    <a:pt x="57" y="144"/>
                  </a:lnTo>
                  <a:lnTo>
                    <a:pt x="57" y="143"/>
                  </a:lnTo>
                  <a:lnTo>
                    <a:pt x="57" y="142"/>
                  </a:lnTo>
                  <a:lnTo>
                    <a:pt x="56" y="142"/>
                  </a:lnTo>
                  <a:lnTo>
                    <a:pt x="56" y="141"/>
                  </a:lnTo>
                  <a:lnTo>
                    <a:pt x="55" y="136"/>
                  </a:lnTo>
                  <a:lnTo>
                    <a:pt x="54" y="134"/>
                  </a:lnTo>
                  <a:lnTo>
                    <a:pt x="51" y="129"/>
                  </a:lnTo>
                  <a:lnTo>
                    <a:pt x="47" y="126"/>
                  </a:lnTo>
                  <a:lnTo>
                    <a:pt x="45" y="121"/>
                  </a:lnTo>
                  <a:lnTo>
                    <a:pt x="42" y="117"/>
                  </a:lnTo>
                  <a:lnTo>
                    <a:pt x="39" y="114"/>
                  </a:lnTo>
                  <a:lnTo>
                    <a:pt x="37" y="109"/>
                  </a:lnTo>
                  <a:lnTo>
                    <a:pt x="34" y="106"/>
                  </a:lnTo>
                  <a:lnTo>
                    <a:pt x="32" y="103"/>
                  </a:lnTo>
                  <a:lnTo>
                    <a:pt x="31" y="102"/>
                  </a:lnTo>
                  <a:lnTo>
                    <a:pt x="30" y="100"/>
                  </a:lnTo>
                  <a:lnTo>
                    <a:pt x="30" y="99"/>
                  </a:lnTo>
                  <a:lnTo>
                    <a:pt x="29" y="98"/>
                  </a:lnTo>
                  <a:lnTo>
                    <a:pt x="27" y="94"/>
                  </a:lnTo>
                  <a:lnTo>
                    <a:pt x="26" y="91"/>
                  </a:lnTo>
                  <a:lnTo>
                    <a:pt x="23" y="87"/>
                  </a:lnTo>
                  <a:lnTo>
                    <a:pt x="21" y="84"/>
                  </a:lnTo>
                  <a:lnTo>
                    <a:pt x="20" y="81"/>
                  </a:lnTo>
                  <a:lnTo>
                    <a:pt x="18" y="77"/>
                  </a:lnTo>
                  <a:lnTo>
                    <a:pt x="15" y="75"/>
                  </a:lnTo>
                  <a:lnTo>
                    <a:pt x="15" y="74"/>
                  </a:lnTo>
                  <a:lnTo>
                    <a:pt x="13" y="70"/>
                  </a:lnTo>
                  <a:lnTo>
                    <a:pt x="11" y="67"/>
                  </a:lnTo>
                  <a:lnTo>
                    <a:pt x="6" y="64"/>
                  </a:lnTo>
                  <a:lnTo>
                    <a:pt x="2" y="60"/>
                  </a:lnTo>
                  <a:lnTo>
                    <a:pt x="1" y="59"/>
                  </a:lnTo>
                  <a:lnTo>
                    <a:pt x="0" y="58"/>
                  </a:lnTo>
                  <a:lnTo>
                    <a:pt x="1" y="58"/>
                  </a:lnTo>
                  <a:lnTo>
                    <a:pt x="2" y="56"/>
                  </a:lnTo>
                  <a:lnTo>
                    <a:pt x="3" y="55"/>
                  </a:lnTo>
                  <a:lnTo>
                    <a:pt x="5" y="53"/>
                  </a:lnTo>
                  <a:lnTo>
                    <a:pt x="6" y="51"/>
                  </a:lnTo>
                  <a:lnTo>
                    <a:pt x="6" y="50"/>
                  </a:lnTo>
                  <a:lnTo>
                    <a:pt x="7" y="50"/>
                  </a:lnTo>
                  <a:lnTo>
                    <a:pt x="7" y="49"/>
                  </a:lnTo>
                  <a:lnTo>
                    <a:pt x="9" y="49"/>
                  </a:lnTo>
                  <a:lnTo>
                    <a:pt x="9" y="48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7" name="Freeform 95">
              <a:extLst>
                <a:ext uri="{FF2B5EF4-FFF2-40B4-BE49-F238E27FC236}">
                  <a16:creationId xmlns:a16="http://schemas.microsoft.com/office/drawing/2014/main" id="{5E113083-E730-89D3-706B-8AFA4654A7F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8088" y="4227513"/>
              <a:ext cx="95250" cy="585788"/>
            </a:xfrm>
            <a:custGeom>
              <a:avLst/>
              <a:gdLst>
                <a:gd name="T0" fmla="*/ 49 w 60"/>
                <a:gd name="T1" fmla="*/ 355 h 369"/>
                <a:gd name="T2" fmla="*/ 47 w 60"/>
                <a:gd name="T3" fmla="*/ 358 h 369"/>
                <a:gd name="T4" fmla="*/ 45 w 60"/>
                <a:gd name="T5" fmla="*/ 360 h 369"/>
                <a:gd name="T6" fmla="*/ 43 w 60"/>
                <a:gd name="T7" fmla="*/ 362 h 369"/>
                <a:gd name="T8" fmla="*/ 40 w 60"/>
                <a:gd name="T9" fmla="*/ 364 h 369"/>
                <a:gd name="T10" fmla="*/ 38 w 60"/>
                <a:gd name="T11" fmla="*/ 367 h 369"/>
                <a:gd name="T12" fmla="*/ 36 w 60"/>
                <a:gd name="T13" fmla="*/ 369 h 369"/>
                <a:gd name="T14" fmla="*/ 32 w 60"/>
                <a:gd name="T15" fmla="*/ 368 h 369"/>
                <a:gd name="T16" fmla="*/ 34 w 60"/>
                <a:gd name="T17" fmla="*/ 364 h 369"/>
                <a:gd name="T18" fmla="*/ 37 w 60"/>
                <a:gd name="T19" fmla="*/ 362 h 369"/>
                <a:gd name="T20" fmla="*/ 39 w 60"/>
                <a:gd name="T21" fmla="*/ 360 h 369"/>
                <a:gd name="T22" fmla="*/ 42 w 60"/>
                <a:gd name="T23" fmla="*/ 358 h 369"/>
                <a:gd name="T24" fmla="*/ 44 w 60"/>
                <a:gd name="T25" fmla="*/ 355 h 369"/>
                <a:gd name="T26" fmla="*/ 46 w 60"/>
                <a:gd name="T27" fmla="*/ 353 h 369"/>
                <a:gd name="T28" fmla="*/ 48 w 60"/>
                <a:gd name="T29" fmla="*/ 351 h 369"/>
                <a:gd name="T30" fmla="*/ 51 w 60"/>
                <a:gd name="T31" fmla="*/ 349 h 369"/>
                <a:gd name="T32" fmla="*/ 54 w 60"/>
                <a:gd name="T33" fmla="*/ 346 h 369"/>
                <a:gd name="T34" fmla="*/ 60 w 60"/>
                <a:gd name="T35" fmla="*/ 342 h 369"/>
                <a:gd name="T36" fmla="*/ 60 w 60"/>
                <a:gd name="T37" fmla="*/ 337 h 369"/>
                <a:gd name="T38" fmla="*/ 59 w 60"/>
                <a:gd name="T39" fmla="*/ 334 h 369"/>
                <a:gd name="T40" fmla="*/ 56 w 60"/>
                <a:gd name="T41" fmla="*/ 332 h 369"/>
                <a:gd name="T42" fmla="*/ 54 w 60"/>
                <a:gd name="T43" fmla="*/ 329 h 369"/>
                <a:gd name="T44" fmla="*/ 52 w 60"/>
                <a:gd name="T45" fmla="*/ 327 h 369"/>
                <a:gd name="T46" fmla="*/ 51 w 60"/>
                <a:gd name="T47" fmla="*/ 324 h 369"/>
                <a:gd name="T48" fmla="*/ 48 w 60"/>
                <a:gd name="T49" fmla="*/ 321 h 369"/>
                <a:gd name="T50" fmla="*/ 49 w 60"/>
                <a:gd name="T51" fmla="*/ 317 h 369"/>
                <a:gd name="T52" fmla="*/ 49 w 60"/>
                <a:gd name="T53" fmla="*/ 312 h 369"/>
                <a:gd name="T54" fmla="*/ 49 w 60"/>
                <a:gd name="T55" fmla="*/ 308 h 369"/>
                <a:gd name="T56" fmla="*/ 48 w 60"/>
                <a:gd name="T57" fmla="*/ 304 h 369"/>
                <a:gd name="T58" fmla="*/ 48 w 60"/>
                <a:gd name="T59" fmla="*/ 300 h 369"/>
                <a:gd name="T60" fmla="*/ 49 w 60"/>
                <a:gd name="T61" fmla="*/ 295 h 369"/>
                <a:gd name="T62" fmla="*/ 48 w 60"/>
                <a:gd name="T63" fmla="*/ 292 h 369"/>
                <a:gd name="T64" fmla="*/ 47 w 60"/>
                <a:gd name="T65" fmla="*/ 287 h 369"/>
                <a:gd name="T66" fmla="*/ 47 w 60"/>
                <a:gd name="T67" fmla="*/ 285 h 369"/>
                <a:gd name="T68" fmla="*/ 47 w 60"/>
                <a:gd name="T69" fmla="*/ 281 h 369"/>
                <a:gd name="T70" fmla="*/ 46 w 60"/>
                <a:gd name="T71" fmla="*/ 277 h 369"/>
                <a:gd name="T72" fmla="*/ 44 w 60"/>
                <a:gd name="T73" fmla="*/ 277 h 369"/>
                <a:gd name="T74" fmla="*/ 40 w 60"/>
                <a:gd name="T75" fmla="*/ 278 h 369"/>
                <a:gd name="T76" fmla="*/ 37 w 60"/>
                <a:gd name="T77" fmla="*/ 279 h 369"/>
                <a:gd name="T78" fmla="*/ 34 w 60"/>
                <a:gd name="T79" fmla="*/ 281 h 369"/>
                <a:gd name="T80" fmla="*/ 31 w 60"/>
                <a:gd name="T81" fmla="*/ 278 h 369"/>
                <a:gd name="T82" fmla="*/ 29 w 60"/>
                <a:gd name="T83" fmla="*/ 276 h 369"/>
                <a:gd name="T84" fmla="*/ 27 w 60"/>
                <a:gd name="T85" fmla="*/ 274 h 369"/>
                <a:gd name="T86" fmla="*/ 23 w 60"/>
                <a:gd name="T87" fmla="*/ 275 h 369"/>
                <a:gd name="T88" fmla="*/ 21 w 60"/>
                <a:gd name="T89" fmla="*/ 275 h 369"/>
                <a:gd name="T90" fmla="*/ 14 w 60"/>
                <a:gd name="T91" fmla="*/ 278 h 369"/>
                <a:gd name="T92" fmla="*/ 8 w 60"/>
                <a:gd name="T93" fmla="*/ 282 h 369"/>
                <a:gd name="T94" fmla="*/ 1 w 60"/>
                <a:gd name="T95" fmla="*/ 284 h 369"/>
                <a:gd name="T96" fmla="*/ 0 w 60"/>
                <a:gd name="T97" fmla="*/ 273 h 369"/>
                <a:gd name="T98" fmla="*/ 0 w 60"/>
                <a:gd name="T99" fmla="*/ 251 h 369"/>
                <a:gd name="T100" fmla="*/ 0 w 60"/>
                <a:gd name="T101" fmla="*/ 226 h 369"/>
                <a:gd name="T102" fmla="*/ 0 w 60"/>
                <a:gd name="T103" fmla="*/ 198 h 369"/>
                <a:gd name="T104" fmla="*/ 0 w 60"/>
                <a:gd name="T105" fmla="*/ 182 h 369"/>
                <a:gd name="T106" fmla="*/ 0 w 60"/>
                <a:gd name="T107" fmla="*/ 166 h 369"/>
                <a:gd name="T108" fmla="*/ 0 w 60"/>
                <a:gd name="T109" fmla="*/ 130 h 369"/>
                <a:gd name="T110" fmla="*/ 0 w 60"/>
                <a:gd name="T111" fmla="*/ 117 h 369"/>
                <a:gd name="T112" fmla="*/ 0 w 60"/>
                <a:gd name="T113" fmla="*/ 100 h 369"/>
                <a:gd name="T114" fmla="*/ 0 w 60"/>
                <a:gd name="T115" fmla="*/ 85 h 369"/>
                <a:gd name="T116" fmla="*/ 0 w 60"/>
                <a:gd name="T117" fmla="*/ 66 h 369"/>
                <a:gd name="T118" fmla="*/ 0 w 60"/>
                <a:gd name="T119" fmla="*/ 40 h 369"/>
                <a:gd name="T120" fmla="*/ 0 w 60"/>
                <a:gd name="T121" fmla="*/ 17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0" h="369">
                  <a:moveTo>
                    <a:pt x="51" y="353"/>
                  </a:moveTo>
                  <a:lnTo>
                    <a:pt x="51" y="354"/>
                  </a:lnTo>
                  <a:lnTo>
                    <a:pt x="49" y="354"/>
                  </a:lnTo>
                  <a:lnTo>
                    <a:pt x="49" y="355"/>
                  </a:lnTo>
                  <a:lnTo>
                    <a:pt x="48" y="355"/>
                  </a:lnTo>
                  <a:lnTo>
                    <a:pt x="48" y="357"/>
                  </a:lnTo>
                  <a:lnTo>
                    <a:pt x="47" y="357"/>
                  </a:lnTo>
                  <a:lnTo>
                    <a:pt x="47" y="358"/>
                  </a:lnTo>
                  <a:lnTo>
                    <a:pt x="46" y="358"/>
                  </a:lnTo>
                  <a:lnTo>
                    <a:pt x="46" y="359"/>
                  </a:lnTo>
                  <a:lnTo>
                    <a:pt x="45" y="359"/>
                  </a:lnTo>
                  <a:lnTo>
                    <a:pt x="45" y="360"/>
                  </a:lnTo>
                  <a:lnTo>
                    <a:pt x="44" y="360"/>
                  </a:lnTo>
                  <a:lnTo>
                    <a:pt x="44" y="361"/>
                  </a:lnTo>
                  <a:lnTo>
                    <a:pt x="43" y="361"/>
                  </a:lnTo>
                  <a:lnTo>
                    <a:pt x="43" y="362"/>
                  </a:lnTo>
                  <a:lnTo>
                    <a:pt x="42" y="362"/>
                  </a:lnTo>
                  <a:lnTo>
                    <a:pt x="42" y="363"/>
                  </a:lnTo>
                  <a:lnTo>
                    <a:pt x="40" y="363"/>
                  </a:lnTo>
                  <a:lnTo>
                    <a:pt x="40" y="364"/>
                  </a:lnTo>
                  <a:lnTo>
                    <a:pt x="39" y="364"/>
                  </a:lnTo>
                  <a:lnTo>
                    <a:pt x="39" y="366"/>
                  </a:lnTo>
                  <a:lnTo>
                    <a:pt x="38" y="366"/>
                  </a:lnTo>
                  <a:lnTo>
                    <a:pt x="38" y="367"/>
                  </a:lnTo>
                  <a:lnTo>
                    <a:pt x="37" y="367"/>
                  </a:lnTo>
                  <a:lnTo>
                    <a:pt x="37" y="368"/>
                  </a:lnTo>
                  <a:lnTo>
                    <a:pt x="36" y="368"/>
                  </a:lnTo>
                  <a:lnTo>
                    <a:pt x="36" y="369"/>
                  </a:lnTo>
                  <a:lnTo>
                    <a:pt x="35" y="369"/>
                  </a:lnTo>
                  <a:lnTo>
                    <a:pt x="34" y="369"/>
                  </a:lnTo>
                  <a:lnTo>
                    <a:pt x="34" y="368"/>
                  </a:lnTo>
                  <a:lnTo>
                    <a:pt x="32" y="368"/>
                  </a:lnTo>
                  <a:lnTo>
                    <a:pt x="32" y="367"/>
                  </a:lnTo>
                  <a:lnTo>
                    <a:pt x="32" y="366"/>
                  </a:lnTo>
                  <a:lnTo>
                    <a:pt x="32" y="364"/>
                  </a:lnTo>
                  <a:lnTo>
                    <a:pt x="34" y="364"/>
                  </a:lnTo>
                  <a:lnTo>
                    <a:pt x="35" y="363"/>
                  </a:lnTo>
                  <a:lnTo>
                    <a:pt x="36" y="363"/>
                  </a:lnTo>
                  <a:lnTo>
                    <a:pt x="36" y="362"/>
                  </a:lnTo>
                  <a:lnTo>
                    <a:pt x="37" y="362"/>
                  </a:lnTo>
                  <a:lnTo>
                    <a:pt x="37" y="361"/>
                  </a:lnTo>
                  <a:lnTo>
                    <a:pt x="38" y="361"/>
                  </a:lnTo>
                  <a:lnTo>
                    <a:pt x="38" y="360"/>
                  </a:lnTo>
                  <a:lnTo>
                    <a:pt x="39" y="360"/>
                  </a:lnTo>
                  <a:lnTo>
                    <a:pt x="39" y="359"/>
                  </a:lnTo>
                  <a:lnTo>
                    <a:pt x="40" y="359"/>
                  </a:lnTo>
                  <a:lnTo>
                    <a:pt x="40" y="358"/>
                  </a:lnTo>
                  <a:lnTo>
                    <a:pt x="42" y="358"/>
                  </a:lnTo>
                  <a:lnTo>
                    <a:pt x="42" y="357"/>
                  </a:lnTo>
                  <a:lnTo>
                    <a:pt x="43" y="357"/>
                  </a:lnTo>
                  <a:lnTo>
                    <a:pt x="43" y="355"/>
                  </a:lnTo>
                  <a:lnTo>
                    <a:pt x="44" y="355"/>
                  </a:lnTo>
                  <a:lnTo>
                    <a:pt x="44" y="354"/>
                  </a:lnTo>
                  <a:lnTo>
                    <a:pt x="45" y="354"/>
                  </a:lnTo>
                  <a:lnTo>
                    <a:pt x="45" y="353"/>
                  </a:lnTo>
                  <a:lnTo>
                    <a:pt x="46" y="353"/>
                  </a:lnTo>
                  <a:lnTo>
                    <a:pt x="46" y="352"/>
                  </a:lnTo>
                  <a:lnTo>
                    <a:pt x="47" y="352"/>
                  </a:lnTo>
                  <a:lnTo>
                    <a:pt x="47" y="351"/>
                  </a:lnTo>
                  <a:lnTo>
                    <a:pt x="48" y="351"/>
                  </a:lnTo>
                  <a:lnTo>
                    <a:pt x="48" y="350"/>
                  </a:lnTo>
                  <a:lnTo>
                    <a:pt x="49" y="350"/>
                  </a:lnTo>
                  <a:lnTo>
                    <a:pt x="49" y="349"/>
                  </a:lnTo>
                  <a:lnTo>
                    <a:pt x="51" y="349"/>
                  </a:lnTo>
                  <a:lnTo>
                    <a:pt x="52" y="347"/>
                  </a:lnTo>
                  <a:lnTo>
                    <a:pt x="53" y="347"/>
                  </a:lnTo>
                  <a:lnTo>
                    <a:pt x="53" y="346"/>
                  </a:lnTo>
                  <a:lnTo>
                    <a:pt x="54" y="346"/>
                  </a:lnTo>
                  <a:lnTo>
                    <a:pt x="54" y="345"/>
                  </a:lnTo>
                  <a:lnTo>
                    <a:pt x="55" y="345"/>
                  </a:lnTo>
                  <a:lnTo>
                    <a:pt x="59" y="342"/>
                  </a:lnTo>
                  <a:lnTo>
                    <a:pt x="60" y="342"/>
                  </a:lnTo>
                  <a:lnTo>
                    <a:pt x="60" y="341"/>
                  </a:lnTo>
                  <a:lnTo>
                    <a:pt x="60" y="340"/>
                  </a:lnTo>
                  <a:lnTo>
                    <a:pt x="60" y="338"/>
                  </a:lnTo>
                  <a:lnTo>
                    <a:pt x="60" y="337"/>
                  </a:lnTo>
                  <a:lnTo>
                    <a:pt x="60" y="336"/>
                  </a:lnTo>
                  <a:lnTo>
                    <a:pt x="60" y="335"/>
                  </a:lnTo>
                  <a:lnTo>
                    <a:pt x="59" y="335"/>
                  </a:lnTo>
                  <a:lnTo>
                    <a:pt x="59" y="334"/>
                  </a:lnTo>
                  <a:lnTo>
                    <a:pt x="57" y="334"/>
                  </a:lnTo>
                  <a:lnTo>
                    <a:pt x="57" y="333"/>
                  </a:lnTo>
                  <a:lnTo>
                    <a:pt x="57" y="332"/>
                  </a:lnTo>
                  <a:lnTo>
                    <a:pt x="56" y="332"/>
                  </a:lnTo>
                  <a:lnTo>
                    <a:pt x="56" y="330"/>
                  </a:lnTo>
                  <a:lnTo>
                    <a:pt x="55" y="330"/>
                  </a:lnTo>
                  <a:lnTo>
                    <a:pt x="54" y="330"/>
                  </a:lnTo>
                  <a:lnTo>
                    <a:pt x="54" y="329"/>
                  </a:lnTo>
                  <a:lnTo>
                    <a:pt x="53" y="329"/>
                  </a:lnTo>
                  <a:lnTo>
                    <a:pt x="53" y="328"/>
                  </a:lnTo>
                  <a:lnTo>
                    <a:pt x="52" y="328"/>
                  </a:lnTo>
                  <a:lnTo>
                    <a:pt x="52" y="327"/>
                  </a:lnTo>
                  <a:lnTo>
                    <a:pt x="52" y="326"/>
                  </a:lnTo>
                  <a:lnTo>
                    <a:pt x="52" y="325"/>
                  </a:lnTo>
                  <a:lnTo>
                    <a:pt x="52" y="324"/>
                  </a:lnTo>
                  <a:lnTo>
                    <a:pt x="51" y="324"/>
                  </a:lnTo>
                  <a:lnTo>
                    <a:pt x="51" y="322"/>
                  </a:lnTo>
                  <a:lnTo>
                    <a:pt x="49" y="322"/>
                  </a:lnTo>
                  <a:lnTo>
                    <a:pt x="49" y="321"/>
                  </a:lnTo>
                  <a:lnTo>
                    <a:pt x="48" y="321"/>
                  </a:lnTo>
                  <a:lnTo>
                    <a:pt x="49" y="320"/>
                  </a:lnTo>
                  <a:lnTo>
                    <a:pt x="49" y="319"/>
                  </a:lnTo>
                  <a:lnTo>
                    <a:pt x="49" y="318"/>
                  </a:lnTo>
                  <a:lnTo>
                    <a:pt x="49" y="317"/>
                  </a:lnTo>
                  <a:lnTo>
                    <a:pt x="49" y="316"/>
                  </a:lnTo>
                  <a:lnTo>
                    <a:pt x="49" y="315"/>
                  </a:lnTo>
                  <a:lnTo>
                    <a:pt x="49" y="313"/>
                  </a:lnTo>
                  <a:lnTo>
                    <a:pt x="49" y="312"/>
                  </a:lnTo>
                  <a:lnTo>
                    <a:pt x="49" y="311"/>
                  </a:lnTo>
                  <a:lnTo>
                    <a:pt x="49" y="310"/>
                  </a:lnTo>
                  <a:lnTo>
                    <a:pt x="49" y="309"/>
                  </a:lnTo>
                  <a:lnTo>
                    <a:pt x="49" y="308"/>
                  </a:lnTo>
                  <a:lnTo>
                    <a:pt x="49" y="307"/>
                  </a:lnTo>
                  <a:lnTo>
                    <a:pt x="48" y="307"/>
                  </a:lnTo>
                  <a:lnTo>
                    <a:pt x="48" y="305"/>
                  </a:lnTo>
                  <a:lnTo>
                    <a:pt x="48" y="304"/>
                  </a:lnTo>
                  <a:lnTo>
                    <a:pt x="48" y="303"/>
                  </a:lnTo>
                  <a:lnTo>
                    <a:pt x="48" y="302"/>
                  </a:lnTo>
                  <a:lnTo>
                    <a:pt x="48" y="301"/>
                  </a:lnTo>
                  <a:lnTo>
                    <a:pt x="48" y="300"/>
                  </a:lnTo>
                  <a:lnTo>
                    <a:pt x="49" y="299"/>
                  </a:lnTo>
                  <a:lnTo>
                    <a:pt x="49" y="298"/>
                  </a:lnTo>
                  <a:lnTo>
                    <a:pt x="49" y="296"/>
                  </a:lnTo>
                  <a:lnTo>
                    <a:pt x="49" y="295"/>
                  </a:lnTo>
                  <a:lnTo>
                    <a:pt x="48" y="295"/>
                  </a:lnTo>
                  <a:lnTo>
                    <a:pt x="48" y="294"/>
                  </a:lnTo>
                  <a:lnTo>
                    <a:pt x="48" y="293"/>
                  </a:lnTo>
                  <a:lnTo>
                    <a:pt x="48" y="292"/>
                  </a:lnTo>
                  <a:lnTo>
                    <a:pt x="48" y="291"/>
                  </a:lnTo>
                  <a:lnTo>
                    <a:pt x="47" y="290"/>
                  </a:lnTo>
                  <a:lnTo>
                    <a:pt x="47" y="288"/>
                  </a:lnTo>
                  <a:lnTo>
                    <a:pt x="47" y="287"/>
                  </a:lnTo>
                  <a:lnTo>
                    <a:pt x="48" y="287"/>
                  </a:lnTo>
                  <a:lnTo>
                    <a:pt x="47" y="287"/>
                  </a:lnTo>
                  <a:lnTo>
                    <a:pt x="47" y="286"/>
                  </a:lnTo>
                  <a:lnTo>
                    <a:pt x="47" y="285"/>
                  </a:lnTo>
                  <a:lnTo>
                    <a:pt x="47" y="284"/>
                  </a:lnTo>
                  <a:lnTo>
                    <a:pt x="47" y="283"/>
                  </a:lnTo>
                  <a:lnTo>
                    <a:pt x="47" y="282"/>
                  </a:lnTo>
                  <a:lnTo>
                    <a:pt x="47" y="281"/>
                  </a:lnTo>
                  <a:lnTo>
                    <a:pt x="47" y="279"/>
                  </a:lnTo>
                  <a:lnTo>
                    <a:pt x="47" y="278"/>
                  </a:lnTo>
                  <a:lnTo>
                    <a:pt x="46" y="278"/>
                  </a:lnTo>
                  <a:lnTo>
                    <a:pt x="46" y="277"/>
                  </a:lnTo>
                  <a:lnTo>
                    <a:pt x="46" y="276"/>
                  </a:lnTo>
                  <a:lnTo>
                    <a:pt x="45" y="276"/>
                  </a:lnTo>
                  <a:lnTo>
                    <a:pt x="44" y="276"/>
                  </a:lnTo>
                  <a:lnTo>
                    <a:pt x="44" y="277"/>
                  </a:lnTo>
                  <a:lnTo>
                    <a:pt x="43" y="277"/>
                  </a:lnTo>
                  <a:lnTo>
                    <a:pt x="42" y="277"/>
                  </a:lnTo>
                  <a:lnTo>
                    <a:pt x="40" y="277"/>
                  </a:lnTo>
                  <a:lnTo>
                    <a:pt x="40" y="278"/>
                  </a:lnTo>
                  <a:lnTo>
                    <a:pt x="39" y="278"/>
                  </a:lnTo>
                  <a:lnTo>
                    <a:pt x="38" y="278"/>
                  </a:lnTo>
                  <a:lnTo>
                    <a:pt x="38" y="279"/>
                  </a:lnTo>
                  <a:lnTo>
                    <a:pt x="37" y="279"/>
                  </a:lnTo>
                  <a:lnTo>
                    <a:pt x="36" y="279"/>
                  </a:lnTo>
                  <a:lnTo>
                    <a:pt x="35" y="279"/>
                  </a:lnTo>
                  <a:lnTo>
                    <a:pt x="35" y="281"/>
                  </a:lnTo>
                  <a:lnTo>
                    <a:pt x="34" y="281"/>
                  </a:lnTo>
                  <a:lnTo>
                    <a:pt x="32" y="281"/>
                  </a:lnTo>
                  <a:lnTo>
                    <a:pt x="31" y="281"/>
                  </a:lnTo>
                  <a:lnTo>
                    <a:pt x="31" y="279"/>
                  </a:lnTo>
                  <a:lnTo>
                    <a:pt x="31" y="278"/>
                  </a:lnTo>
                  <a:lnTo>
                    <a:pt x="30" y="278"/>
                  </a:lnTo>
                  <a:lnTo>
                    <a:pt x="30" y="277"/>
                  </a:lnTo>
                  <a:lnTo>
                    <a:pt x="30" y="276"/>
                  </a:lnTo>
                  <a:lnTo>
                    <a:pt x="29" y="276"/>
                  </a:lnTo>
                  <a:lnTo>
                    <a:pt x="29" y="275"/>
                  </a:lnTo>
                  <a:lnTo>
                    <a:pt x="29" y="274"/>
                  </a:lnTo>
                  <a:lnTo>
                    <a:pt x="28" y="274"/>
                  </a:lnTo>
                  <a:lnTo>
                    <a:pt x="27" y="274"/>
                  </a:lnTo>
                  <a:lnTo>
                    <a:pt x="27" y="275"/>
                  </a:lnTo>
                  <a:lnTo>
                    <a:pt x="26" y="275"/>
                  </a:lnTo>
                  <a:lnTo>
                    <a:pt x="25" y="275"/>
                  </a:lnTo>
                  <a:lnTo>
                    <a:pt x="23" y="275"/>
                  </a:lnTo>
                  <a:lnTo>
                    <a:pt x="23" y="276"/>
                  </a:lnTo>
                  <a:lnTo>
                    <a:pt x="22" y="276"/>
                  </a:lnTo>
                  <a:lnTo>
                    <a:pt x="22" y="275"/>
                  </a:lnTo>
                  <a:lnTo>
                    <a:pt x="21" y="275"/>
                  </a:lnTo>
                  <a:lnTo>
                    <a:pt x="20" y="276"/>
                  </a:lnTo>
                  <a:lnTo>
                    <a:pt x="18" y="277"/>
                  </a:lnTo>
                  <a:lnTo>
                    <a:pt x="15" y="277"/>
                  </a:lnTo>
                  <a:lnTo>
                    <a:pt x="14" y="278"/>
                  </a:lnTo>
                  <a:lnTo>
                    <a:pt x="13" y="279"/>
                  </a:lnTo>
                  <a:lnTo>
                    <a:pt x="11" y="279"/>
                  </a:lnTo>
                  <a:lnTo>
                    <a:pt x="9" y="281"/>
                  </a:lnTo>
                  <a:lnTo>
                    <a:pt x="8" y="282"/>
                  </a:lnTo>
                  <a:lnTo>
                    <a:pt x="6" y="282"/>
                  </a:lnTo>
                  <a:lnTo>
                    <a:pt x="5" y="282"/>
                  </a:lnTo>
                  <a:lnTo>
                    <a:pt x="3" y="283"/>
                  </a:lnTo>
                  <a:lnTo>
                    <a:pt x="1" y="284"/>
                  </a:lnTo>
                  <a:lnTo>
                    <a:pt x="0" y="285"/>
                  </a:lnTo>
                  <a:lnTo>
                    <a:pt x="0" y="284"/>
                  </a:lnTo>
                  <a:lnTo>
                    <a:pt x="0" y="281"/>
                  </a:lnTo>
                  <a:lnTo>
                    <a:pt x="0" y="273"/>
                  </a:lnTo>
                  <a:lnTo>
                    <a:pt x="0" y="269"/>
                  </a:lnTo>
                  <a:lnTo>
                    <a:pt x="0" y="267"/>
                  </a:lnTo>
                  <a:lnTo>
                    <a:pt x="0" y="260"/>
                  </a:lnTo>
                  <a:lnTo>
                    <a:pt x="0" y="251"/>
                  </a:lnTo>
                  <a:lnTo>
                    <a:pt x="0" y="250"/>
                  </a:lnTo>
                  <a:lnTo>
                    <a:pt x="0" y="243"/>
                  </a:lnTo>
                  <a:lnTo>
                    <a:pt x="0" y="235"/>
                  </a:lnTo>
                  <a:lnTo>
                    <a:pt x="0" y="226"/>
                  </a:lnTo>
                  <a:lnTo>
                    <a:pt x="0" y="212"/>
                  </a:lnTo>
                  <a:lnTo>
                    <a:pt x="0" y="210"/>
                  </a:lnTo>
                  <a:lnTo>
                    <a:pt x="0" y="201"/>
                  </a:lnTo>
                  <a:lnTo>
                    <a:pt x="0" y="198"/>
                  </a:lnTo>
                  <a:lnTo>
                    <a:pt x="0" y="193"/>
                  </a:lnTo>
                  <a:lnTo>
                    <a:pt x="0" y="190"/>
                  </a:lnTo>
                  <a:lnTo>
                    <a:pt x="0" y="185"/>
                  </a:lnTo>
                  <a:lnTo>
                    <a:pt x="0" y="182"/>
                  </a:lnTo>
                  <a:lnTo>
                    <a:pt x="0" y="177"/>
                  </a:lnTo>
                  <a:lnTo>
                    <a:pt x="0" y="175"/>
                  </a:lnTo>
                  <a:lnTo>
                    <a:pt x="0" y="170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142"/>
                  </a:lnTo>
                  <a:lnTo>
                    <a:pt x="0" y="141"/>
                  </a:lnTo>
                  <a:lnTo>
                    <a:pt x="0" y="130"/>
                  </a:lnTo>
                  <a:lnTo>
                    <a:pt x="0" y="126"/>
                  </a:lnTo>
                  <a:lnTo>
                    <a:pt x="0" y="125"/>
                  </a:lnTo>
                  <a:lnTo>
                    <a:pt x="0" y="123"/>
                  </a:lnTo>
                  <a:lnTo>
                    <a:pt x="0" y="117"/>
                  </a:lnTo>
                  <a:lnTo>
                    <a:pt x="0" y="111"/>
                  </a:lnTo>
                  <a:lnTo>
                    <a:pt x="0" y="108"/>
                  </a:lnTo>
                  <a:lnTo>
                    <a:pt x="0" y="104"/>
                  </a:lnTo>
                  <a:lnTo>
                    <a:pt x="0" y="100"/>
                  </a:lnTo>
                  <a:lnTo>
                    <a:pt x="0" y="98"/>
                  </a:lnTo>
                  <a:lnTo>
                    <a:pt x="0" y="96"/>
                  </a:lnTo>
                  <a:lnTo>
                    <a:pt x="0" y="90"/>
                  </a:lnTo>
                  <a:lnTo>
                    <a:pt x="0" y="85"/>
                  </a:lnTo>
                  <a:lnTo>
                    <a:pt x="0" y="84"/>
                  </a:lnTo>
                  <a:lnTo>
                    <a:pt x="0" y="73"/>
                  </a:lnTo>
                  <a:lnTo>
                    <a:pt x="0" y="69"/>
                  </a:lnTo>
                  <a:lnTo>
                    <a:pt x="0" y="66"/>
                  </a:lnTo>
                  <a:lnTo>
                    <a:pt x="0" y="54"/>
                  </a:lnTo>
                  <a:lnTo>
                    <a:pt x="0" y="48"/>
                  </a:lnTo>
                  <a:lnTo>
                    <a:pt x="0" y="45"/>
                  </a:lnTo>
                  <a:lnTo>
                    <a:pt x="0" y="40"/>
                  </a:lnTo>
                  <a:lnTo>
                    <a:pt x="0" y="35"/>
                  </a:lnTo>
                  <a:lnTo>
                    <a:pt x="0" y="32"/>
                  </a:lnTo>
                  <a:lnTo>
                    <a:pt x="0" y="31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0" y="0"/>
                  </a:lnTo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8" name="Freeform 97">
              <a:extLst>
                <a:ext uri="{FF2B5EF4-FFF2-40B4-BE49-F238E27FC236}">
                  <a16:creationId xmlns:a16="http://schemas.microsoft.com/office/drawing/2014/main" id="{7C77D5FF-469A-D597-A9D5-31D86624799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1113" y="4213225"/>
              <a:ext cx="420688" cy="496888"/>
            </a:xfrm>
            <a:custGeom>
              <a:avLst/>
              <a:gdLst>
                <a:gd name="T0" fmla="*/ 27 w 265"/>
                <a:gd name="T1" fmla="*/ 27 h 313"/>
                <a:gd name="T2" fmla="*/ 55 w 265"/>
                <a:gd name="T3" fmla="*/ 17 h 313"/>
                <a:gd name="T4" fmla="*/ 92 w 265"/>
                <a:gd name="T5" fmla="*/ 4 h 313"/>
                <a:gd name="T6" fmla="*/ 103 w 265"/>
                <a:gd name="T7" fmla="*/ 9 h 313"/>
                <a:gd name="T8" fmla="*/ 110 w 265"/>
                <a:gd name="T9" fmla="*/ 21 h 313"/>
                <a:gd name="T10" fmla="*/ 120 w 265"/>
                <a:gd name="T11" fmla="*/ 27 h 313"/>
                <a:gd name="T12" fmla="*/ 129 w 265"/>
                <a:gd name="T13" fmla="*/ 35 h 313"/>
                <a:gd name="T14" fmla="*/ 132 w 265"/>
                <a:gd name="T15" fmla="*/ 46 h 313"/>
                <a:gd name="T16" fmla="*/ 119 w 265"/>
                <a:gd name="T17" fmla="*/ 54 h 313"/>
                <a:gd name="T18" fmla="*/ 118 w 265"/>
                <a:gd name="T19" fmla="*/ 60 h 313"/>
                <a:gd name="T20" fmla="*/ 127 w 265"/>
                <a:gd name="T21" fmla="*/ 55 h 313"/>
                <a:gd name="T22" fmla="*/ 142 w 265"/>
                <a:gd name="T23" fmla="*/ 48 h 313"/>
                <a:gd name="T24" fmla="*/ 153 w 265"/>
                <a:gd name="T25" fmla="*/ 55 h 313"/>
                <a:gd name="T26" fmla="*/ 162 w 265"/>
                <a:gd name="T27" fmla="*/ 66 h 313"/>
                <a:gd name="T28" fmla="*/ 166 w 265"/>
                <a:gd name="T29" fmla="*/ 80 h 313"/>
                <a:gd name="T30" fmla="*/ 168 w 265"/>
                <a:gd name="T31" fmla="*/ 89 h 313"/>
                <a:gd name="T32" fmla="*/ 174 w 265"/>
                <a:gd name="T33" fmla="*/ 83 h 313"/>
                <a:gd name="T34" fmla="*/ 185 w 265"/>
                <a:gd name="T35" fmla="*/ 91 h 313"/>
                <a:gd name="T36" fmla="*/ 196 w 265"/>
                <a:gd name="T37" fmla="*/ 99 h 313"/>
                <a:gd name="T38" fmla="*/ 209 w 265"/>
                <a:gd name="T39" fmla="*/ 106 h 313"/>
                <a:gd name="T40" fmla="*/ 221 w 265"/>
                <a:gd name="T41" fmla="*/ 113 h 313"/>
                <a:gd name="T42" fmla="*/ 225 w 265"/>
                <a:gd name="T43" fmla="*/ 124 h 313"/>
                <a:gd name="T44" fmla="*/ 218 w 265"/>
                <a:gd name="T45" fmla="*/ 127 h 313"/>
                <a:gd name="T46" fmla="*/ 224 w 265"/>
                <a:gd name="T47" fmla="*/ 130 h 313"/>
                <a:gd name="T48" fmla="*/ 226 w 265"/>
                <a:gd name="T49" fmla="*/ 123 h 313"/>
                <a:gd name="T50" fmla="*/ 237 w 265"/>
                <a:gd name="T51" fmla="*/ 133 h 313"/>
                <a:gd name="T52" fmla="*/ 248 w 265"/>
                <a:gd name="T53" fmla="*/ 143 h 313"/>
                <a:gd name="T54" fmla="*/ 247 w 265"/>
                <a:gd name="T55" fmla="*/ 155 h 313"/>
                <a:gd name="T56" fmla="*/ 236 w 265"/>
                <a:gd name="T57" fmla="*/ 153 h 313"/>
                <a:gd name="T58" fmla="*/ 230 w 265"/>
                <a:gd name="T59" fmla="*/ 156 h 313"/>
                <a:gd name="T60" fmla="*/ 235 w 265"/>
                <a:gd name="T61" fmla="*/ 162 h 313"/>
                <a:gd name="T62" fmla="*/ 239 w 265"/>
                <a:gd name="T63" fmla="*/ 177 h 313"/>
                <a:gd name="T64" fmla="*/ 241 w 265"/>
                <a:gd name="T65" fmla="*/ 192 h 313"/>
                <a:gd name="T66" fmla="*/ 241 w 265"/>
                <a:gd name="T67" fmla="*/ 200 h 313"/>
                <a:gd name="T68" fmla="*/ 245 w 265"/>
                <a:gd name="T69" fmla="*/ 212 h 313"/>
                <a:gd name="T70" fmla="*/ 254 w 265"/>
                <a:gd name="T71" fmla="*/ 223 h 313"/>
                <a:gd name="T72" fmla="*/ 263 w 265"/>
                <a:gd name="T73" fmla="*/ 236 h 313"/>
                <a:gd name="T74" fmla="*/ 258 w 265"/>
                <a:gd name="T75" fmla="*/ 245 h 313"/>
                <a:gd name="T76" fmla="*/ 247 w 265"/>
                <a:gd name="T77" fmla="*/ 254 h 313"/>
                <a:gd name="T78" fmla="*/ 238 w 265"/>
                <a:gd name="T79" fmla="*/ 261 h 313"/>
                <a:gd name="T80" fmla="*/ 227 w 265"/>
                <a:gd name="T81" fmla="*/ 301 h 313"/>
                <a:gd name="T82" fmla="*/ 211 w 265"/>
                <a:gd name="T83" fmla="*/ 310 h 313"/>
                <a:gd name="T84" fmla="*/ 205 w 265"/>
                <a:gd name="T85" fmla="*/ 310 h 313"/>
                <a:gd name="T86" fmla="*/ 218 w 265"/>
                <a:gd name="T87" fmla="*/ 299 h 313"/>
                <a:gd name="T88" fmla="*/ 217 w 265"/>
                <a:gd name="T89" fmla="*/ 285 h 313"/>
                <a:gd name="T90" fmla="*/ 204 w 265"/>
                <a:gd name="T91" fmla="*/ 278 h 313"/>
                <a:gd name="T92" fmla="*/ 186 w 265"/>
                <a:gd name="T93" fmla="*/ 275 h 313"/>
                <a:gd name="T94" fmla="*/ 161 w 265"/>
                <a:gd name="T95" fmla="*/ 270 h 313"/>
                <a:gd name="T96" fmla="*/ 128 w 265"/>
                <a:gd name="T97" fmla="*/ 262 h 313"/>
                <a:gd name="T98" fmla="*/ 110 w 265"/>
                <a:gd name="T99" fmla="*/ 254 h 313"/>
                <a:gd name="T100" fmla="*/ 123 w 265"/>
                <a:gd name="T101" fmla="*/ 255 h 313"/>
                <a:gd name="T102" fmla="*/ 134 w 265"/>
                <a:gd name="T103" fmla="*/ 250 h 313"/>
                <a:gd name="T104" fmla="*/ 144 w 265"/>
                <a:gd name="T105" fmla="*/ 251 h 313"/>
                <a:gd name="T106" fmla="*/ 146 w 265"/>
                <a:gd name="T107" fmla="*/ 249 h 313"/>
                <a:gd name="T108" fmla="*/ 140 w 265"/>
                <a:gd name="T109" fmla="*/ 238 h 313"/>
                <a:gd name="T110" fmla="*/ 151 w 265"/>
                <a:gd name="T111" fmla="*/ 235 h 313"/>
                <a:gd name="T112" fmla="*/ 165 w 265"/>
                <a:gd name="T113" fmla="*/ 242 h 313"/>
                <a:gd name="T114" fmla="*/ 166 w 265"/>
                <a:gd name="T115" fmla="*/ 237 h 313"/>
                <a:gd name="T116" fmla="*/ 153 w 265"/>
                <a:gd name="T117" fmla="*/ 228 h 313"/>
                <a:gd name="T118" fmla="*/ 152 w 265"/>
                <a:gd name="T119" fmla="*/ 214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65" h="313">
                  <a:moveTo>
                    <a:pt x="0" y="38"/>
                  </a:moveTo>
                  <a:lnTo>
                    <a:pt x="1" y="37"/>
                  </a:lnTo>
                  <a:lnTo>
                    <a:pt x="3" y="37"/>
                  </a:lnTo>
                  <a:lnTo>
                    <a:pt x="6" y="35"/>
                  </a:lnTo>
                  <a:lnTo>
                    <a:pt x="8" y="34"/>
                  </a:lnTo>
                  <a:lnTo>
                    <a:pt x="9" y="34"/>
                  </a:lnTo>
                  <a:lnTo>
                    <a:pt x="11" y="33"/>
                  </a:lnTo>
                  <a:lnTo>
                    <a:pt x="14" y="33"/>
                  </a:lnTo>
                  <a:lnTo>
                    <a:pt x="15" y="32"/>
                  </a:lnTo>
                  <a:lnTo>
                    <a:pt x="16" y="32"/>
                  </a:lnTo>
                  <a:lnTo>
                    <a:pt x="17" y="31"/>
                  </a:lnTo>
                  <a:lnTo>
                    <a:pt x="19" y="31"/>
                  </a:lnTo>
                  <a:lnTo>
                    <a:pt x="20" y="30"/>
                  </a:lnTo>
                  <a:lnTo>
                    <a:pt x="22" y="30"/>
                  </a:lnTo>
                  <a:lnTo>
                    <a:pt x="23" y="29"/>
                  </a:lnTo>
                  <a:lnTo>
                    <a:pt x="25" y="29"/>
                  </a:lnTo>
                  <a:lnTo>
                    <a:pt x="27" y="27"/>
                  </a:lnTo>
                  <a:lnTo>
                    <a:pt x="30" y="27"/>
                  </a:lnTo>
                  <a:lnTo>
                    <a:pt x="30" y="26"/>
                  </a:lnTo>
                  <a:lnTo>
                    <a:pt x="31" y="26"/>
                  </a:lnTo>
                  <a:lnTo>
                    <a:pt x="33" y="25"/>
                  </a:lnTo>
                  <a:lnTo>
                    <a:pt x="35" y="25"/>
                  </a:lnTo>
                  <a:lnTo>
                    <a:pt x="38" y="24"/>
                  </a:lnTo>
                  <a:lnTo>
                    <a:pt x="39" y="23"/>
                  </a:lnTo>
                  <a:lnTo>
                    <a:pt x="41" y="23"/>
                  </a:lnTo>
                  <a:lnTo>
                    <a:pt x="42" y="22"/>
                  </a:lnTo>
                  <a:lnTo>
                    <a:pt x="43" y="22"/>
                  </a:lnTo>
                  <a:lnTo>
                    <a:pt x="44" y="22"/>
                  </a:lnTo>
                  <a:lnTo>
                    <a:pt x="47" y="21"/>
                  </a:lnTo>
                  <a:lnTo>
                    <a:pt x="49" y="20"/>
                  </a:lnTo>
                  <a:lnTo>
                    <a:pt x="51" y="20"/>
                  </a:lnTo>
                  <a:lnTo>
                    <a:pt x="52" y="18"/>
                  </a:lnTo>
                  <a:lnTo>
                    <a:pt x="53" y="18"/>
                  </a:lnTo>
                  <a:lnTo>
                    <a:pt x="55" y="17"/>
                  </a:lnTo>
                  <a:lnTo>
                    <a:pt x="57" y="17"/>
                  </a:lnTo>
                  <a:lnTo>
                    <a:pt x="59" y="16"/>
                  </a:lnTo>
                  <a:lnTo>
                    <a:pt x="61" y="16"/>
                  </a:lnTo>
                  <a:lnTo>
                    <a:pt x="62" y="15"/>
                  </a:lnTo>
                  <a:lnTo>
                    <a:pt x="64" y="15"/>
                  </a:lnTo>
                  <a:lnTo>
                    <a:pt x="65" y="14"/>
                  </a:lnTo>
                  <a:lnTo>
                    <a:pt x="67" y="14"/>
                  </a:lnTo>
                  <a:lnTo>
                    <a:pt x="69" y="13"/>
                  </a:lnTo>
                  <a:lnTo>
                    <a:pt x="75" y="10"/>
                  </a:lnTo>
                  <a:lnTo>
                    <a:pt x="77" y="9"/>
                  </a:lnTo>
                  <a:lnTo>
                    <a:pt x="82" y="8"/>
                  </a:lnTo>
                  <a:lnTo>
                    <a:pt x="85" y="7"/>
                  </a:lnTo>
                  <a:lnTo>
                    <a:pt x="86" y="7"/>
                  </a:lnTo>
                  <a:lnTo>
                    <a:pt x="87" y="6"/>
                  </a:lnTo>
                  <a:lnTo>
                    <a:pt x="89" y="5"/>
                  </a:lnTo>
                  <a:lnTo>
                    <a:pt x="90" y="5"/>
                  </a:lnTo>
                  <a:lnTo>
                    <a:pt x="92" y="4"/>
                  </a:lnTo>
                  <a:lnTo>
                    <a:pt x="93" y="4"/>
                  </a:lnTo>
                  <a:lnTo>
                    <a:pt x="95" y="1"/>
                  </a:lnTo>
                  <a:lnTo>
                    <a:pt x="98" y="0"/>
                  </a:lnTo>
                  <a:lnTo>
                    <a:pt x="98" y="1"/>
                  </a:lnTo>
                  <a:lnTo>
                    <a:pt x="99" y="1"/>
                  </a:lnTo>
                  <a:lnTo>
                    <a:pt x="100" y="1"/>
                  </a:lnTo>
                  <a:lnTo>
                    <a:pt x="101" y="1"/>
                  </a:lnTo>
                  <a:lnTo>
                    <a:pt x="101" y="2"/>
                  </a:lnTo>
                  <a:lnTo>
                    <a:pt x="101" y="4"/>
                  </a:lnTo>
                  <a:lnTo>
                    <a:pt x="101" y="5"/>
                  </a:lnTo>
                  <a:lnTo>
                    <a:pt x="100" y="5"/>
                  </a:lnTo>
                  <a:lnTo>
                    <a:pt x="100" y="6"/>
                  </a:lnTo>
                  <a:lnTo>
                    <a:pt x="101" y="6"/>
                  </a:lnTo>
                  <a:lnTo>
                    <a:pt x="102" y="6"/>
                  </a:lnTo>
                  <a:lnTo>
                    <a:pt x="102" y="7"/>
                  </a:lnTo>
                  <a:lnTo>
                    <a:pt x="103" y="8"/>
                  </a:lnTo>
                  <a:lnTo>
                    <a:pt x="103" y="9"/>
                  </a:lnTo>
                  <a:lnTo>
                    <a:pt x="103" y="10"/>
                  </a:lnTo>
                  <a:lnTo>
                    <a:pt x="103" y="12"/>
                  </a:lnTo>
                  <a:lnTo>
                    <a:pt x="104" y="13"/>
                  </a:lnTo>
                  <a:lnTo>
                    <a:pt x="106" y="13"/>
                  </a:lnTo>
                  <a:lnTo>
                    <a:pt x="107" y="13"/>
                  </a:lnTo>
                  <a:lnTo>
                    <a:pt x="107" y="14"/>
                  </a:lnTo>
                  <a:lnTo>
                    <a:pt x="108" y="14"/>
                  </a:lnTo>
                  <a:lnTo>
                    <a:pt x="109" y="14"/>
                  </a:lnTo>
                  <a:lnTo>
                    <a:pt x="109" y="15"/>
                  </a:lnTo>
                  <a:lnTo>
                    <a:pt x="110" y="15"/>
                  </a:lnTo>
                  <a:lnTo>
                    <a:pt x="110" y="16"/>
                  </a:lnTo>
                  <a:lnTo>
                    <a:pt x="109" y="16"/>
                  </a:lnTo>
                  <a:lnTo>
                    <a:pt x="109" y="17"/>
                  </a:lnTo>
                  <a:lnTo>
                    <a:pt x="109" y="18"/>
                  </a:lnTo>
                  <a:lnTo>
                    <a:pt x="110" y="18"/>
                  </a:lnTo>
                  <a:lnTo>
                    <a:pt x="110" y="20"/>
                  </a:lnTo>
                  <a:lnTo>
                    <a:pt x="110" y="21"/>
                  </a:lnTo>
                  <a:lnTo>
                    <a:pt x="111" y="21"/>
                  </a:lnTo>
                  <a:lnTo>
                    <a:pt x="110" y="21"/>
                  </a:lnTo>
                  <a:lnTo>
                    <a:pt x="110" y="22"/>
                  </a:lnTo>
                  <a:lnTo>
                    <a:pt x="111" y="22"/>
                  </a:lnTo>
                  <a:lnTo>
                    <a:pt x="111" y="23"/>
                  </a:lnTo>
                  <a:lnTo>
                    <a:pt x="111" y="24"/>
                  </a:lnTo>
                  <a:lnTo>
                    <a:pt x="112" y="24"/>
                  </a:lnTo>
                  <a:lnTo>
                    <a:pt x="112" y="25"/>
                  </a:lnTo>
                  <a:lnTo>
                    <a:pt x="114" y="25"/>
                  </a:lnTo>
                  <a:lnTo>
                    <a:pt x="114" y="26"/>
                  </a:lnTo>
                  <a:lnTo>
                    <a:pt x="115" y="26"/>
                  </a:lnTo>
                  <a:lnTo>
                    <a:pt x="115" y="27"/>
                  </a:lnTo>
                  <a:lnTo>
                    <a:pt x="116" y="27"/>
                  </a:lnTo>
                  <a:lnTo>
                    <a:pt x="117" y="27"/>
                  </a:lnTo>
                  <a:lnTo>
                    <a:pt x="118" y="27"/>
                  </a:lnTo>
                  <a:lnTo>
                    <a:pt x="119" y="27"/>
                  </a:lnTo>
                  <a:lnTo>
                    <a:pt x="120" y="27"/>
                  </a:lnTo>
                  <a:lnTo>
                    <a:pt x="121" y="27"/>
                  </a:lnTo>
                  <a:lnTo>
                    <a:pt x="123" y="27"/>
                  </a:lnTo>
                  <a:lnTo>
                    <a:pt x="124" y="27"/>
                  </a:lnTo>
                  <a:lnTo>
                    <a:pt x="125" y="27"/>
                  </a:lnTo>
                  <a:lnTo>
                    <a:pt x="125" y="26"/>
                  </a:lnTo>
                  <a:lnTo>
                    <a:pt x="126" y="26"/>
                  </a:lnTo>
                  <a:lnTo>
                    <a:pt x="127" y="26"/>
                  </a:lnTo>
                  <a:lnTo>
                    <a:pt x="128" y="26"/>
                  </a:lnTo>
                  <a:lnTo>
                    <a:pt x="128" y="27"/>
                  </a:lnTo>
                  <a:lnTo>
                    <a:pt x="128" y="29"/>
                  </a:lnTo>
                  <a:lnTo>
                    <a:pt x="128" y="30"/>
                  </a:lnTo>
                  <a:lnTo>
                    <a:pt x="128" y="31"/>
                  </a:lnTo>
                  <a:lnTo>
                    <a:pt x="128" y="32"/>
                  </a:lnTo>
                  <a:lnTo>
                    <a:pt x="128" y="33"/>
                  </a:lnTo>
                  <a:lnTo>
                    <a:pt x="129" y="33"/>
                  </a:lnTo>
                  <a:lnTo>
                    <a:pt x="129" y="34"/>
                  </a:lnTo>
                  <a:lnTo>
                    <a:pt x="129" y="35"/>
                  </a:lnTo>
                  <a:lnTo>
                    <a:pt x="131" y="35"/>
                  </a:lnTo>
                  <a:lnTo>
                    <a:pt x="131" y="37"/>
                  </a:lnTo>
                  <a:lnTo>
                    <a:pt x="132" y="37"/>
                  </a:lnTo>
                  <a:lnTo>
                    <a:pt x="132" y="38"/>
                  </a:lnTo>
                  <a:lnTo>
                    <a:pt x="132" y="39"/>
                  </a:lnTo>
                  <a:lnTo>
                    <a:pt x="133" y="39"/>
                  </a:lnTo>
                  <a:lnTo>
                    <a:pt x="133" y="40"/>
                  </a:lnTo>
                  <a:lnTo>
                    <a:pt x="133" y="41"/>
                  </a:lnTo>
                  <a:lnTo>
                    <a:pt x="133" y="42"/>
                  </a:lnTo>
                  <a:lnTo>
                    <a:pt x="134" y="42"/>
                  </a:lnTo>
                  <a:lnTo>
                    <a:pt x="133" y="42"/>
                  </a:lnTo>
                  <a:lnTo>
                    <a:pt x="134" y="42"/>
                  </a:lnTo>
                  <a:lnTo>
                    <a:pt x="134" y="43"/>
                  </a:lnTo>
                  <a:lnTo>
                    <a:pt x="133" y="43"/>
                  </a:lnTo>
                  <a:lnTo>
                    <a:pt x="133" y="44"/>
                  </a:lnTo>
                  <a:lnTo>
                    <a:pt x="132" y="44"/>
                  </a:lnTo>
                  <a:lnTo>
                    <a:pt x="132" y="46"/>
                  </a:lnTo>
                  <a:lnTo>
                    <a:pt x="131" y="46"/>
                  </a:lnTo>
                  <a:lnTo>
                    <a:pt x="129" y="46"/>
                  </a:lnTo>
                  <a:lnTo>
                    <a:pt x="129" y="47"/>
                  </a:lnTo>
                  <a:lnTo>
                    <a:pt x="128" y="47"/>
                  </a:lnTo>
                  <a:lnTo>
                    <a:pt x="128" y="48"/>
                  </a:lnTo>
                  <a:lnTo>
                    <a:pt x="127" y="48"/>
                  </a:lnTo>
                  <a:lnTo>
                    <a:pt x="126" y="48"/>
                  </a:lnTo>
                  <a:lnTo>
                    <a:pt x="126" y="49"/>
                  </a:lnTo>
                  <a:lnTo>
                    <a:pt x="125" y="49"/>
                  </a:lnTo>
                  <a:lnTo>
                    <a:pt x="125" y="50"/>
                  </a:lnTo>
                  <a:lnTo>
                    <a:pt x="124" y="51"/>
                  </a:lnTo>
                  <a:lnTo>
                    <a:pt x="123" y="51"/>
                  </a:lnTo>
                  <a:lnTo>
                    <a:pt x="121" y="51"/>
                  </a:lnTo>
                  <a:lnTo>
                    <a:pt x="121" y="52"/>
                  </a:lnTo>
                  <a:lnTo>
                    <a:pt x="120" y="52"/>
                  </a:lnTo>
                  <a:lnTo>
                    <a:pt x="119" y="52"/>
                  </a:lnTo>
                  <a:lnTo>
                    <a:pt x="119" y="54"/>
                  </a:lnTo>
                  <a:lnTo>
                    <a:pt x="118" y="55"/>
                  </a:lnTo>
                  <a:lnTo>
                    <a:pt x="118" y="56"/>
                  </a:lnTo>
                  <a:lnTo>
                    <a:pt x="117" y="56"/>
                  </a:lnTo>
                  <a:lnTo>
                    <a:pt x="117" y="57"/>
                  </a:lnTo>
                  <a:lnTo>
                    <a:pt x="116" y="57"/>
                  </a:lnTo>
                  <a:lnTo>
                    <a:pt x="116" y="58"/>
                  </a:lnTo>
                  <a:lnTo>
                    <a:pt x="116" y="59"/>
                  </a:lnTo>
                  <a:lnTo>
                    <a:pt x="116" y="60"/>
                  </a:lnTo>
                  <a:lnTo>
                    <a:pt x="117" y="59"/>
                  </a:lnTo>
                  <a:lnTo>
                    <a:pt x="117" y="60"/>
                  </a:lnTo>
                  <a:lnTo>
                    <a:pt x="117" y="61"/>
                  </a:lnTo>
                  <a:lnTo>
                    <a:pt x="116" y="61"/>
                  </a:lnTo>
                  <a:lnTo>
                    <a:pt x="117" y="61"/>
                  </a:lnTo>
                  <a:lnTo>
                    <a:pt x="117" y="63"/>
                  </a:lnTo>
                  <a:lnTo>
                    <a:pt x="117" y="61"/>
                  </a:lnTo>
                  <a:lnTo>
                    <a:pt x="118" y="61"/>
                  </a:lnTo>
                  <a:lnTo>
                    <a:pt x="118" y="60"/>
                  </a:lnTo>
                  <a:lnTo>
                    <a:pt x="118" y="59"/>
                  </a:lnTo>
                  <a:lnTo>
                    <a:pt x="119" y="59"/>
                  </a:lnTo>
                  <a:lnTo>
                    <a:pt x="119" y="58"/>
                  </a:lnTo>
                  <a:lnTo>
                    <a:pt x="120" y="58"/>
                  </a:lnTo>
                  <a:lnTo>
                    <a:pt x="120" y="57"/>
                  </a:lnTo>
                  <a:lnTo>
                    <a:pt x="121" y="57"/>
                  </a:lnTo>
                  <a:lnTo>
                    <a:pt x="121" y="56"/>
                  </a:lnTo>
                  <a:lnTo>
                    <a:pt x="123" y="56"/>
                  </a:lnTo>
                  <a:lnTo>
                    <a:pt x="123" y="57"/>
                  </a:lnTo>
                  <a:lnTo>
                    <a:pt x="124" y="57"/>
                  </a:lnTo>
                  <a:lnTo>
                    <a:pt x="124" y="56"/>
                  </a:lnTo>
                  <a:lnTo>
                    <a:pt x="125" y="56"/>
                  </a:lnTo>
                  <a:lnTo>
                    <a:pt x="126" y="56"/>
                  </a:lnTo>
                  <a:lnTo>
                    <a:pt x="126" y="57"/>
                  </a:lnTo>
                  <a:lnTo>
                    <a:pt x="127" y="57"/>
                  </a:lnTo>
                  <a:lnTo>
                    <a:pt x="127" y="56"/>
                  </a:lnTo>
                  <a:lnTo>
                    <a:pt x="127" y="55"/>
                  </a:lnTo>
                  <a:lnTo>
                    <a:pt x="128" y="54"/>
                  </a:lnTo>
                  <a:lnTo>
                    <a:pt x="129" y="52"/>
                  </a:lnTo>
                  <a:lnTo>
                    <a:pt x="129" y="51"/>
                  </a:lnTo>
                  <a:lnTo>
                    <a:pt x="131" y="51"/>
                  </a:lnTo>
                  <a:lnTo>
                    <a:pt x="132" y="51"/>
                  </a:lnTo>
                  <a:lnTo>
                    <a:pt x="132" y="50"/>
                  </a:lnTo>
                  <a:lnTo>
                    <a:pt x="133" y="50"/>
                  </a:lnTo>
                  <a:lnTo>
                    <a:pt x="133" y="49"/>
                  </a:lnTo>
                  <a:lnTo>
                    <a:pt x="134" y="49"/>
                  </a:lnTo>
                  <a:lnTo>
                    <a:pt x="135" y="49"/>
                  </a:lnTo>
                  <a:lnTo>
                    <a:pt x="136" y="49"/>
                  </a:lnTo>
                  <a:lnTo>
                    <a:pt x="137" y="49"/>
                  </a:lnTo>
                  <a:lnTo>
                    <a:pt x="138" y="49"/>
                  </a:lnTo>
                  <a:lnTo>
                    <a:pt x="138" y="48"/>
                  </a:lnTo>
                  <a:lnTo>
                    <a:pt x="140" y="48"/>
                  </a:lnTo>
                  <a:lnTo>
                    <a:pt x="141" y="48"/>
                  </a:lnTo>
                  <a:lnTo>
                    <a:pt x="142" y="48"/>
                  </a:lnTo>
                  <a:lnTo>
                    <a:pt x="143" y="48"/>
                  </a:lnTo>
                  <a:lnTo>
                    <a:pt x="144" y="48"/>
                  </a:lnTo>
                  <a:lnTo>
                    <a:pt x="144" y="49"/>
                  </a:lnTo>
                  <a:lnTo>
                    <a:pt x="145" y="49"/>
                  </a:lnTo>
                  <a:lnTo>
                    <a:pt x="146" y="49"/>
                  </a:lnTo>
                  <a:lnTo>
                    <a:pt x="148" y="49"/>
                  </a:lnTo>
                  <a:lnTo>
                    <a:pt x="148" y="50"/>
                  </a:lnTo>
                  <a:lnTo>
                    <a:pt x="149" y="50"/>
                  </a:lnTo>
                  <a:lnTo>
                    <a:pt x="150" y="50"/>
                  </a:lnTo>
                  <a:lnTo>
                    <a:pt x="151" y="50"/>
                  </a:lnTo>
                  <a:lnTo>
                    <a:pt x="152" y="51"/>
                  </a:lnTo>
                  <a:lnTo>
                    <a:pt x="153" y="51"/>
                  </a:lnTo>
                  <a:lnTo>
                    <a:pt x="154" y="51"/>
                  </a:lnTo>
                  <a:lnTo>
                    <a:pt x="154" y="52"/>
                  </a:lnTo>
                  <a:lnTo>
                    <a:pt x="153" y="52"/>
                  </a:lnTo>
                  <a:lnTo>
                    <a:pt x="153" y="54"/>
                  </a:lnTo>
                  <a:lnTo>
                    <a:pt x="153" y="55"/>
                  </a:lnTo>
                  <a:lnTo>
                    <a:pt x="153" y="56"/>
                  </a:lnTo>
                  <a:lnTo>
                    <a:pt x="154" y="56"/>
                  </a:lnTo>
                  <a:lnTo>
                    <a:pt x="154" y="57"/>
                  </a:lnTo>
                  <a:lnTo>
                    <a:pt x="155" y="57"/>
                  </a:lnTo>
                  <a:lnTo>
                    <a:pt x="157" y="58"/>
                  </a:lnTo>
                  <a:lnTo>
                    <a:pt x="157" y="59"/>
                  </a:lnTo>
                  <a:lnTo>
                    <a:pt x="158" y="59"/>
                  </a:lnTo>
                  <a:lnTo>
                    <a:pt x="158" y="60"/>
                  </a:lnTo>
                  <a:lnTo>
                    <a:pt x="158" y="61"/>
                  </a:lnTo>
                  <a:lnTo>
                    <a:pt x="159" y="61"/>
                  </a:lnTo>
                  <a:lnTo>
                    <a:pt x="160" y="61"/>
                  </a:lnTo>
                  <a:lnTo>
                    <a:pt x="161" y="61"/>
                  </a:lnTo>
                  <a:lnTo>
                    <a:pt x="161" y="63"/>
                  </a:lnTo>
                  <a:lnTo>
                    <a:pt x="161" y="64"/>
                  </a:lnTo>
                  <a:lnTo>
                    <a:pt x="162" y="64"/>
                  </a:lnTo>
                  <a:lnTo>
                    <a:pt x="162" y="65"/>
                  </a:lnTo>
                  <a:lnTo>
                    <a:pt x="162" y="66"/>
                  </a:lnTo>
                  <a:lnTo>
                    <a:pt x="162" y="67"/>
                  </a:lnTo>
                  <a:lnTo>
                    <a:pt x="163" y="67"/>
                  </a:lnTo>
                  <a:lnTo>
                    <a:pt x="163" y="68"/>
                  </a:lnTo>
                  <a:lnTo>
                    <a:pt x="163" y="69"/>
                  </a:lnTo>
                  <a:lnTo>
                    <a:pt x="163" y="71"/>
                  </a:lnTo>
                  <a:lnTo>
                    <a:pt x="163" y="72"/>
                  </a:lnTo>
                  <a:lnTo>
                    <a:pt x="165" y="72"/>
                  </a:lnTo>
                  <a:lnTo>
                    <a:pt x="165" y="73"/>
                  </a:lnTo>
                  <a:lnTo>
                    <a:pt x="165" y="74"/>
                  </a:lnTo>
                  <a:lnTo>
                    <a:pt x="166" y="74"/>
                  </a:lnTo>
                  <a:lnTo>
                    <a:pt x="165" y="74"/>
                  </a:lnTo>
                  <a:lnTo>
                    <a:pt x="165" y="75"/>
                  </a:lnTo>
                  <a:lnTo>
                    <a:pt x="166" y="75"/>
                  </a:lnTo>
                  <a:lnTo>
                    <a:pt x="166" y="76"/>
                  </a:lnTo>
                  <a:lnTo>
                    <a:pt x="166" y="77"/>
                  </a:lnTo>
                  <a:lnTo>
                    <a:pt x="166" y="78"/>
                  </a:lnTo>
                  <a:lnTo>
                    <a:pt x="166" y="80"/>
                  </a:lnTo>
                  <a:lnTo>
                    <a:pt x="166" y="81"/>
                  </a:lnTo>
                  <a:lnTo>
                    <a:pt x="166" y="82"/>
                  </a:lnTo>
                  <a:lnTo>
                    <a:pt x="166" y="83"/>
                  </a:lnTo>
                  <a:lnTo>
                    <a:pt x="165" y="83"/>
                  </a:lnTo>
                  <a:lnTo>
                    <a:pt x="165" y="84"/>
                  </a:lnTo>
                  <a:lnTo>
                    <a:pt x="163" y="84"/>
                  </a:lnTo>
                  <a:lnTo>
                    <a:pt x="163" y="85"/>
                  </a:lnTo>
                  <a:lnTo>
                    <a:pt x="162" y="85"/>
                  </a:lnTo>
                  <a:lnTo>
                    <a:pt x="162" y="86"/>
                  </a:lnTo>
                  <a:lnTo>
                    <a:pt x="163" y="85"/>
                  </a:lnTo>
                  <a:lnTo>
                    <a:pt x="165" y="85"/>
                  </a:lnTo>
                  <a:lnTo>
                    <a:pt x="166" y="85"/>
                  </a:lnTo>
                  <a:lnTo>
                    <a:pt x="166" y="86"/>
                  </a:lnTo>
                  <a:lnTo>
                    <a:pt x="167" y="86"/>
                  </a:lnTo>
                  <a:lnTo>
                    <a:pt x="167" y="88"/>
                  </a:lnTo>
                  <a:lnTo>
                    <a:pt x="167" y="89"/>
                  </a:lnTo>
                  <a:lnTo>
                    <a:pt x="168" y="89"/>
                  </a:lnTo>
                  <a:lnTo>
                    <a:pt x="168" y="90"/>
                  </a:lnTo>
                  <a:lnTo>
                    <a:pt x="168" y="89"/>
                  </a:lnTo>
                  <a:lnTo>
                    <a:pt x="168" y="88"/>
                  </a:lnTo>
                  <a:lnTo>
                    <a:pt x="167" y="88"/>
                  </a:lnTo>
                  <a:lnTo>
                    <a:pt x="167" y="86"/>
                  </a:lnTo>
                  <a:lnTo>
                    <a:pt x="167" y="85"/>
                  </a:lnTo>
                  <a:lnTo>
                    <a:pt x="167" y="84"/>
                  </a:lnTo>
                  <a:lnTo>
                    <a:pt x="167" y="83"/>
                  </a:lnTo>
                  <a:lnTo>
                    <a:pt x="166" y="83"/>
                  </a:lnTo>
                  <a:lnTo>
                    <a:pt x="166" y="82"/>
                  </a:lnTo>
                  <a:lnTo>
                    <a:pt x="167" y="82"/>
                  </a:lnTo>
                  <a:lnTo>
                    <a:pt x="168" y="82"/>
                  </a:lnTo>
                  <a:lnTo>
                    <a:pt x="169" y="82"/>
                  </a:lnTo>
                  <a:lnTo>
                    <a:pt x="170" y="83"/>
                  </a:lnTo>
                  <a:lnTo>
                    <a:pt x="171" y="83"/>
                  </a:lnTo>
                  <a:lnTo>
                    <a:pt x="172" y="83"/>
                  </a:lnTo>
                  <a:lnTo>
                    <a:pt x="174" y="83"/>
                  </a:lnTo>
                  <a:lnTo>
                    <a:pt x="174" y="84"/>
                  </a:lnTo>
                  <a:lnTo>
                    <a:pt x="175" y="84"/>
                  </a:lnTo>
                  <a:lnTo>
                    <a:pt x="176" y="84"/>
                  </a:lnTo>
                  <a:lnTo>
                    <a:pt x="177" y="84"/>
                  </a:lnTo>
                  <a:lnTo>
                    <a:pt x="177" y="85"/>
                  </a:lnTo>
                  <a:lnTo>
                    <a:pt x="178" y="85"/>
                  </a:lnTo>
                  <a:lnTo>
                    <a:pt x="178" y="86"/>
                  </a:lnTo>
                  <a:lnTo>
                    <a:pt x="179" y="86"/>
                  </a:lnTo>
                  <a:lnTo>
                    <a:pt x="179" y="88"/>
                  </a:lnTo>
                  <a:lnTo>
                    <a:pt x="180" y="88"/>
                  </a:lnTo>
                  <a:lnTo>
                    <a:pt x="182" y="88"/>
                  </a:lnTo>
                  <a:lnTo>
                    <a:pt x="182" y="89"/>
                  </a:lnTo>
                  <a:lnTo>
                    <a:pt x="183" y="89"/>
                  </a:lnTo>
                  <a:lnTo>
                    <a:pt x="183" y="90"/>
                  </a:lnTo>
                  <a:lnTo>
                    <a:pt x="184" y="90"/>
                  </a:lnTo>
                  <a:lnTo>
                    <a:pt x="184" y="91"/>
                  </a:lnTo>
                  <a:lnTo>
                    <a:pt x="185" y="91"/>
                  </a:lnTo>
                  <a:lnTo>
                    <a:pt x="185" y="92"/>
                  </a:lnTo>
                  <a:lnTo>
                    <a:pt x="186" y="92"/>
                  </a:lnTo>
                  <a:lnTo>
                    <a:pt x="187" y="92"/>
                  </a:lnTo>
                  <a:lnTo>
                    <a:pt x="187" y="93"/>
                  </a:lnTo>
                  <a:lnTo>
                    <a:pt x="188" y="93"/>
                  </a:lnTo>
                  <a:lnTo>
                    <a:pt x="188" y="94"/>
                  </a:lnTo>
                  <a:lnTo>
                    <a:pt x="190" y="94"/>
                  </a:lnTo>
                  <a:lnTo>
                    <a:pt x="190" y="96"/>
                  </a:lnTo>
                  <a:lnTo>
                    <a:pt x="191" y="96"/>
                  </a:lnTo>
                  <a:lnTo>
                    <a:pt x="192" y="96"/>
                  </a:lnTo>
                  <a:lnTo>
                    <a:pt x="192" y="97"/>
                  </a:lnTo>
                  <a:lnTo>
                    <a:pt x="193" y="97"/>
                  </a:lnTo>
                  <a:lnTo>
                    <a:pt x="193" y="98"/>
                  </a:lnTo>
                  <a:lnTo>
                    <a:pt x="194" y="98"/>
                  </a:lnTo>
                  <a:lnTo>
                    <a:pt x="194" y="99"/>
                  </a:lnTo>
                  <a:lnTo>
                    <a:pt x="195" y="99"/>
                  </a:lnTo>
                  <a:lnTo>
                    <a:pt x="196" y="99"/>
                  </a:lnTo>
                  <a:lnTo>
                    <a:pt x="196" y="100"/>
                  </a:lnTo>
                  <a:lnTo>
                    <a:pt x="197" y="100"/>
                  </a:lnTo>
                  <a:lnTo>
                    <a:pt x="197" y="101"/>
                  </a:lnTo>
                  <a:lnTo>
                    <a:pt x="199" y="101"/>
                  </a:lnTo>
                  <a:lnTo>
                    <a:pt x="200" y="101"/>
                  </a:lnTo>
                  <a:lnTo>
                    <a:pt x="201" y="101"/>
                  </a:lnTo>
                  <a:lnTo>
                    <a:pt x="202" y="101"/>
                  </a:lnTo>
                  <a:lnTo>
                    <a:pt x="203" y="101"/>
                  </a:lnTo>
                  <a:lnTo>
                    <a:pt x="204" y="101"/>
                  </a:lnTo>
                  <a:lnTo>
                    <a:pt x="205" y="101"/>
                  </a:lnTo>
                  <a:lnTo>
                    <a:pt x="207" y="101"/>
                  </a:lnTo>
                  <a:lnTo>
                    <a:pt x="207" y="102"/>
                  </a:lnTo>
                  <a:lnTo>
                    <a:pt x="208" y="102"/>
                  </a:lnTo>
                  <a:lnTo>
                    <a:pt x="209" y="102"/>
                  </a:lnTo>
                  <a:lnTo>
                    <a:pt x="209" y="103"/>
                  </a:lnTo>
                  <a:lnTo>
                    <a:pt x="209" y="105"/>
                  </a:lnTo>
                  <a:lnTo>
                    <a:pt x="209" y="106"/>
                  </a:lnTo>
                  <a:lnTo>
                    <a:pt x="209" y="107"/>
                  </a:lnTo>
                  <a:lnTo>
                    <a:pt x="210" y="107"/>
                  </a:lnTo>
                  <a:lnTo>
                    <a:pt x="211" y="107"/>
                  </a:lnTo>
                  <a:lnTo>
                    <a:pt x="211" y="108"/>
                  </a:lnTo>
                  <a:lnTo>
                    <a:pt x="212" y="108"/>
                  </a:lnTo>
                  <a:lnTo>
                    <a:pt x="213" y="108"/>
                  </a:lnTo>
                  <a:lnTo>
                    <a:pt x="213" y="109"/>
                  </a:lnTo>
                  <a:lnTo>
                    <a:pt x="214" y="109"/>
                  </a:lnTo>
                  <a:lnTo>
                    <a:pt x="216" y="109"/>
                  </a:lnTo>
                  <a:lnTo>
                    <a:pt x="217" y="109"/>
                  </a:lnTo>
                  <a:lnTo>
                    <a:pt x="217" y="110"/>
                  </a:lnTo>
                  <a:lnTo>
                    <a:pt x="218" y="110"/>
                  </a:lnTo>
                  <a:lnTo>
                    <a:pt x="218" y="111"/>
                  </a:lnTo>
                  <a:lnTo>
                    <a:pt x="219" y="111"/>
                  </a:lnTo>
                  <a:lnTo>
                    <a:pt x="220" y="111"/>
                  </a:lnTo>
                  <a:lnTo>
                    <a:pt x="220" y="113"/>
                  </a:lnTo>
                  <a:lnTo>
                    <a:pt x="221" y="113"/>
                  </a:lnTo>
                  <a:lnTo>
                    <a:pt x="221" y="114"/>
                  </a:lnTo>
                  <a:lnTo>
                    <a:pt x="222" y="114"/>
                  </a:lnTo>
                  <a:lnTo>
                    <a:pt x="222" y="115"/>
                  </a:lnTo>
                  <a:lnTo>
                    <a:pt x="224" y="115"/>
                  </a:lnTo>
                  <a:lnTo>
                    <a:pt x="224" y="116"/>
                  </a:lnTo>
                  <a:lnTo>
                    <a:pt x="225" y="116"/>
                  </a:lnTo>
                  <a:lnTo>
                    <a:pt x="226" y="116"/>
                  </a:lnTo>
                  <a:lnTo>
                    <a:pt x="226" y="117"/>
                  </a:lnTo>
                  <a:lnTo>
                    <a:pt x="227" y="117"/>
                  </a:lnTo>
                  <a:lnTo>
                    <a:pt x="227" y="118"/>
                  </a:lnTo>
                  <a:lnTo>
                    <a:pt x="226" y="118"/>
                  </a:lnTo>
                  <a:lnTo>
                    <a:pt x="226" y="119"/>
                  </a:lnTo>
                  <a:lnTo>
                    <a:pt x="225" y="119"/>
                  </a:lnTo>
                  <a:lnTo>
                    <a:pt x="225" y="120"/>
                  </a:lnTo>
                  <a:lnTo>
                    <a:pt x="225" y="122"/>
                  </a:lnTo>
                  <a:lnTo>
                    <a:pt x="225" y="123"/>
                  </a:lnTo>
                  <a:lnTo>
                    <a:pt x="225" y="124"/>
                  </a:lnTo>
                  <a:lnTo>
                    <a:pt x="224" y="124"/>
                  </a:lnTo>
                  <a:lnTo>
                    <a:pt x="224" y="123"/>
                  </a:lnTo>
                  <a:lnTo>
                    <a:pt x="222" y="123"/>
                  </a:lnTo>
                  <a:lnTo>
                    <a:pt x="224" y="123"/>
                  </a:lnTo>
                  <a:lnTo>
                    <a:pt x="224" y="124"/>
                  </a:lnTo>
                  <a:lnTo>
                    <a:pt x="222" y="124"/>
                  </a:lnTo>
                  <a:lnTo>
                    <a:pt x="224" y="124"/>
                  </a:lnTo>
                  <a:lnTo>
                    <a:pt x="224" y="125"/>
                  </a:lnTo>
                  <a:lnTo>
                    <a:pt x="222" y="125"/>
                  </a:lnTo>
                  <a:lnTo>
                    <a:pt x="222" y="126"/>
                  </a:lnTo>
                  <a:lnTo>
                    <a:pt x="221" y="126"/>
                  </a:lnTo>
                  <a:lnTo>
                    <a:pt x="220" y="126"/>
                  </a:lnTo>
                  <a:lnTo>
                    <a:pt x="219" y="126"/>
                  </a:lnTo>
                  <a:lnTo>
                    <a:pt x="219" y="125"/>
                  </a:lnTo>
                  <a:lnTo>
                    <a:pt x="219" y="126"/>
                  </a:lnTo>
                  <a:lnTo>
                    <a:pt x="218" y="126"/>
                  </a:lnTo>
                  <a:lnTo>
                    <a:pt x="218" y="127"/>
                  </a:lnTo>
                  <a:lnTo>
                    <a:pt x="217" y="127"/>
                  </a:lnTo>
                  <a:lnTo>
                    <a:pt x="217" y="128"/>
                  </a:lnTo>
                  <a:lnTo>
                    <a:pt x="216" y="128"/>
                  </a:lnTo>
                  <a:lnTo>
                    <a:pt x="216" y="130"/>
                  </a:lnTo>
                  <a:lnTo>
                    <a:pt x="217" y="130"/>
                  </a:lnTo>
                  <a:lnTo>
                    <a:pt x="218" y="130"/>
                  </a:lnTo>
                  <a:lnTo>
                    <a:pt x="218" y="128"/>
                  </a:lnTo>
                  <a:lnTo>
                    <a:pt x="219" y="128"/>
                  </a:lnTo>
                  <a:lnTo>
                    <a:pt x="219" y="127"/>
                  </a:lnTo>
                  <a:lnTo>
                    <a:pt x="220" y="127"/>
                  </a:lnTo>
                  <a:lnTo>
                    <a:pt x="221" y="127"/>
                  </a:lnTo>
                  <a:lnTo>
                    <a:pt x="222" y="127"/>
                  </a:lnTo>
                  <a:lnTo>
                    <a:pt x="222" y="126"/>
                  </a:lnTo>
                  <a:lnTo>
                    <a:pt x="222" y="127"/>
                  </a:lnTo>
                  <a:lnTo>
                    <a:pt x="224" y="127"/>
                  </a:lnTo>
                  <a:lnTo>
                    <a:pt x="224" y="128"/>
                  </a:lnTo>
                  <a:lnTo>
                    <a:pt x="224" y="130"/>
                  </a:lnTo>
                  <a:lnTo>
                    <a:pt x="225" y="130"/>
                  </a:lnTo>
                  <a:lnTo>
                    <a:pt x="225" y="131"/>
                  </a:lnTo>
                  <a:lnTo>
                    <a:pt x="225" y="132"/>
                  </a:lnTo>
                  <a:lnTo>
                    <a:pt x="226" y="132"/>
                  </a:lnTo>
                  <a:lnTo>
                    <a:pt x="226" y="131"/>
                  </a:lnTo>
                  <a:lnTo>
                    <a:pt x="225" y="131"/>
                  </a:lnTo>
                  <a:lnTo>
                    <a:pt x="226" y="131"/>
                  </a:lnTo>
                  <a:lnTo>
                    <a:pt x="226" y="130"/>
                  </a:lnTo>
                  <a:lnTo>
                    <a:pt x="225" y="130"/>
                  </a:lnTo>
                  <a:lnTo>
                    <a:pt x="225" y="128"/>
                  </a:lnTo>
                  <a:lnTo>
                    <a:pt x="224" y="127"/>
                  </a:lnTo>
                  <a:lnTo>
                    <a:pt x="224" y="126"/>
                  </a:lnTo>
                  <a:lnTo>
                    <a:pt x="224" y="125"/>
                  </a:lnTo>
                  <a:lnTo>
                    <a:pt x="225" y="125"/>
                  </a:lnTo>
                  <a:lnTo>
                    <a:pt x="225" y="124"/>
                  </a:lnTo>
                  <a:lnTo>
                    <a:pt x="226" y="124"/>
                  </a:lnTo>
                  <a:lnTo>
                    <a:pt x="226" y="123"/>
                  </a:lnTo>
                  <a:lnTo>
                    <a:pt x="227" y="123"/>
                  </a:lnTo>
                  <a:lnTo>
                    <a:pt x="227" y="124"/>
                  </a:lnTo>
                  <a:lnTo>
                    <a:pt x="228" y="124"/>
                  </a:lnTo>
                  <a:lnTo>
                    <a:pt x="229" y="124"/>
                  </a:lnTo>
                  <a:lnTo>
                    <a:pt x="229" y="125"/>
                  </a:lnTo>
                  <a:lnTo>
                    <a:pt x="230" y="125"/>
                  </a:lnTo>
                  <a:lnTo>
                    <a:pt x="230" y="126"/>
                  </a:lnTo>
                  <a:lnTo>
                    <a:pt x="231" y="127"/>
                  </a:lnTo>
                  <a:lnTo>
                    <a:pt x="233" y="127"/>
                  </a:lnTo>
                  <a:lnTo>
                    <a:pt x="233" y="128"/>
                  </a:lnTo>
                  <a:lnTo>
                    <a:pt x="234" y="128"/>
                  </a:lnTo>
                  <a:lnTo>
                    <a:pt x="234" y="130"/>
                  </a:lnTo>
                  <a:lnTo>
                    <a:pt x="235" y="130"/>
                  </a:lnTo>
                  <a:lnTo>
                    <a:pt x="235" y="131"/>
                  </a:lnTo>
                  <a:lnTo>
                    <a:pt x="236" y="131"/>
                  </a:lnTo>
                  <a:lnTo>
                    <a:pt x="237" y="132"/>
                  </a:lnTo>
                  <a:lnTo>
                    <a:pt x="237" y="133"/>
                  </a:lnTo>
                  <a:lnTo>
                    <a:pt x="238" y="133"/>
                  </a:lnTo>
                  <a:lnTo>
                    <a:pt x="238" y="134"/>
                  </a:lnTo>
                  <a:lnTo>
                    <a:pt x="239" y="134"/>
                  </a:lnTo>
                  <a:lnTo>
                    <a:pt x="241" y="135"/>
                  </a:lnTo>
                  <a:lnTo>
                    <a:pt x="242" y="136"/>
                  </a:lnTo>
                  <a:lnTo>
                    <a:pt x="243" y="136"/>
                  </a:lnTo>
                  <a:lnTo>
                    <a:pt x="243" y="137"/>
                  </a:lnTo>
                  <a:lnTo>
                    <a:pt x="244" y="137"/>
                  </a:lnTo>
                  <a:lnTo>
                    <a:pt x="244" y="139"/>
                  </a:lnTo>
                  <a:lnTo>
                    <a:pt x="245" y="139"/>
                  </a:lnTo>
                  <a:lnTo>
                    <a:pt x="245" y="140"/>
                  </a:lnTo>
                  <a:lnTo>
                    <a:pt x="246" y="140"/>
                  </a:lnTo>
                  <a:lnTo>
                    <a:pt x="246" y="141"/>
                  </a:lnTo>
                  <a:lnTo>
                    <a:pt x="247" y="141"/>
                  </a:lnTo>
                  <a:lnTo>
                    <a:pt x="247" y="142"/>
                  </a:lnTo>
                  <a:lnTo>
                    <a:pt x="248" y="142"/>
                  </a:lnTo>
                  <a:lnTo>
                    <a:pt x="248" y="143"/>
                  </a:lnTo>
                  <a:lnTo>
                    <a:pt x="250" y="143"/>
                  </a:lnTo>
                  <a:lnTo>
                    <a:pt x="250" y="144"/>
                  </a:lnTo>
                  <a:lnTo>
                    <a:pt x="248" y="144"/>
                  </a:lnTo>
                  <a:lnTo>
                    <a:pt x="248" y="145"/>
                  </a:lnTo>
                  <a:lnTo>
                    <a:pt x="248" y="147"/>
                  </a:lnTo>
                  <a:lnTo>
                    <a:pt x="248" y="148"/>
                  </a:lnTo>
                  <a:lnTo>
                    <a:pt x="248" y="149"/>
                  </a:lnTo>
                  <a:lnTo>
                    <a:pt x="248" y="150"/>
                  </a:lnTo>
                  <a:lnTo>
                    <a:pt x="248" y="151"/>
                  </a:lnTo>
                  <a:lnTo>
                    <a:pt x="247" y="151"/>
                  </a:lnTo>
                  <a:lnTo>
                    <a:pt x="248" y="151"/>
                  </a:lnTo>
                  <a:lnTo>
                    <a:pt x="247" y="151"/>
                  </a:lnTo>
                  <a:lnTo>
                    <a:pt x="247" y="152"/>
                  </a:lnTo>
                  <a:lnTo>
                    <a:pt x="247" y="153"/>
                  </a:lnTo>
                  <a:lnTo>
                    <a:pt x="247" y="155"/>
                  </a:lnTo>
                  <a:lnTo>
                    <a:pt x="246" y="155"/>
                  </a:lnTo>
                  <a:lnTo>
                    <a:pt x="247" y="155"/>
                  </a:lnTo>
                  <a:lnTo>
                    <a:pt x="246" y="155"/>
                  </a:lnTo>
                  <a:lnTo>
                    <a:pt x="246" y="156"/>
                  </a:lnTo>
                  <a:lnTo>
                    <a:pt x="246" y="157"/>
                  </a:lnTo>
                  <a:lnTo>
                    <a:pt x="246" y="156"/>
                  </a:lnTo>
                  <a:lnTo>
                    <a:pt x="245" y="156"/>
                  </a:lnTo>
                  <a:lnTo>
                    <a:pt x="244" y="156"/>
                  </a:lnTo>
                  <a:lnTo>
                    <a:pt x="243" y="156"/>
                  </a:lnTo>
                  <a:lnTo>
                    <a:pt x="243" y="155"/>
                  </a:lnTo>
                  <a:lnTo>
                    <a:pt x="243" y="153"/>
                  </a:lnTo>
                  <a:lnTo>
                    <a:pt x="242" y="153"/>
                  </a:lnTo>
                  <a:lnTo>
                    <a:pt x="242" y="152"/>
                  </a:lnTo>
                  <a:lnTo>
                    <a:pt x="241" y="152"/>
                  </a:lnTo>
                  <a:lnTo>
                    <a:pt x="239" y="152"/>
                  </a:lnTo>
                  <a:lnTo>
                    <a:pt x="238" y="152"/>
                  </a:lnTo>
                  <a:lnTo>
                    <a:pt x="238" y="153"/>
                  </a:lnTo>
                  <a:lnTo>
                    <a:pt x="237" y="153"/>
                  </a:lnTo>
                  <a:lnTo>
                    <a:pt x="236" y="153"/>
                  </a:lnTo>
                  <a:lnTo>
                    <a:pt x="236" y="155"/>
                  </a:lnTo>
                  <a:lnTo>
                    <a:pt x="235" y="155"/>
                  </a:lnTo>
                  <a:lnTo>
                    <a:pt x="235" y="156"/>
                  </a:lnTo>
                  <a:lnTo>
                    <a:pt x="234" y="156"/>
                  </a:lnTo>
                  <a:lnTo>
                    <a:pt x="234" y="155"/>
                  </a:lnTo>
                  <a:lnTo>
                    <a:pt x="234" y="153"/>
                  </a:lnTo>
                  <a:lnTo>
                    <a:pt x="235" y="153"/>
                  </a:lnTo>
                  <a:lnTo>
                    <a:pt x="234" y="153"/>
                  </a:lnTo>
                  <a:lnTo>
                    <a:pt x="234" y="152"/>
                  </a:lnTo>
                  <a:lnTo>
                    <a:pt x="233" y="152"/>
                  </a:lnTo>
                  <a:lnTo>
                    <a:pt x="231" y="152"/>
                  </a:lnTo>
                  <a:lnTo>
                    <a:pt x="231" y="151"/>
                  </a:lnTo>
                  <a:lnTo>
                    <a:pt x="230" y="151"/>
                  </a:lnTo>
                  <a:lnTo>
                    <a:pt x="230" y="152"/>
                  </a:lnTo>
                  <a:lnTo>
                    <a:pt x="230" y="153"/>
                  </a:lnTo>
                  <a:lnTo>
                    <a:pt x="230" y="155"/>
                  </a:lnTo>
                  <a:lnTo>
                    <a:pt x="230" y="156"/>
                  </a:lnTo>
                  <a:lnTo>
                    <a:pt x="230" y="157"/>
                  </a:lnTo>
                  <a:lnTo>
                    <a:pt x="231" y="157"/>
                  </a:lnTo>
                  <a:lnTo>
                    <a:pt x="233" y="156"/>
                  </a:lnTo>
                  <a:lnTo>
                    <a:pt x="234" y="156"/>
                  </a:lnTo>
                  <a:lnTo>
                    <a:pt x="235" y="156"/>
                  </a:lnTo>
                  <a:lnTo>
                    <a:pt x="235" y="155"/>
                  </a:lnTo>
                  <a:lnTo>
                    <a:pt x="236" y="155"/>
                  </a:lnTo>
                  <a:lnTo>
                    <a:pt x="236" y="156"/>
                  </a:lnTo>
                  <a:lnTo>
                    <a:pt x="236" y="157"/>
                  </a:lnTo>
                  <a:lnTo>
                    <a:pt x="235" y="157"/>
                  </a:lnTo>
                  <a:lnTo>
                    <a:pt x="235" y="158"/>
                  </a:lnTo>
                  <a:lnTo>
                    <a:pt x="235" y="159"/>
                  </a:lnTo>
                  <a:lnTo>
                    <a:pt x="234" y="159"/>
                  </a:lnTo>
                  <a:lnTo>
                    <a:pt x="234" y="160"/>
                  </a:lnTo>
                  <a:lnTo>
                    <a:pt x="235" y="160"/>
                  </a:lnTo>
                  <a:lnTo>
                    <a:pt x="235" y="161"/>
                  </a:lnTo>
                  <a:lnTo>
                    <a:pt x="235" y="162"/>
                  </a:lnTo>
                  <a:lnTo>
                    <a:pt x="235" y="164"/>
                  </a:lnTo>
                  <a:lnTo>
                    <a:pt x="236" y="164"/>
                  </a:lnTo>
                  <a:lnTo>
                    <a:pt x="236" y="165"/>
                  </a:lnTo>
                  <a:lnTo>
                    <a:pt x="236" y="166"/>
                  </a:lnTo>
                  <a:lnTo>
                    <a:pt x="237" y="166"/>
                  </a:lnTo>
                  <a:lnTo>
                    <a:pt x="237" y="167"/>
                  </a:lnTo>
                  <a:lnTo>
                    <a:pt x="237" y="168"/>
                  </a:lnTo>
                  <a:lnTo>
                    <a:pt x="237" y="169"/>
                  </a:lnTo>
                  <a:lnTo>
                    <a:pt x="237" y="170"/>
                  </a:lnTo>
                  <a:lnTo>
                    <a:pt x="238" y="170"/>
                  </a:lnTo>
                  <a:lnTo>
                    <a:pt x="238" y="172"/>
                  </a:lnTo>
                  <a:lnTo>
                    <a:pt x="238" y="173"/>
                  </a:lnTo>
                  <a:lnTo>
                    <a:pt x="238" y="174"/>
                  </a:lnTo>
                  <a:lnTo>
                    <a:pt x="238" y="175"/>
                  </a:lnTo>
                  <a:lnTo>
                    <a:pt x="239" y="175"/>
                  </a:lnTo>
                  <a:lnTo>
                    <a:pt x="239" y="176"/>
                  </a:lnTo>
                  <a:lnTo>
                    <a:pt x="239" y="177"/>
                  </a:lnTo>
                  <a:lnTo>
                    <a:pt x="241" y="177"/>
                  </a:lnTo>
                  <a:lnTo>
                    <a:pt x="241" y="178"/>
                  </a:lnTo>
                  <a:lnTo>
                    <a:pt x="241" y="179"/>
                  </a:lnTo>
                  <a:lnTo>
                    <a:pt x="242" y="179"/>
                  </a:lnTo>
                  <a:lnTo>
                    <a:pt x="242" y="181"/>
                  </a:lnTo>
                  <a:lnTo>
                    <a:pt x="242" y="182"/>
                  </a:lnTo>
                  <a:lnTo>
                    <a:pt x="243" y="182"/>
                  </a:lnTo>
                  <a:lnTo>
                    <a:pt x="243" y="183"/>
                  </a:lnTo>
                  <a:lnTo>
                    <a:pt x="243" y="184"/>
                  </a:lnTo>
                  <a:lnTo>
                    <a:pt x="243" y="185"/>
                  </a:lnTo>
                  <a:lnTo>
                    <a:pt x="243" y="186"/>
                  </a:lnTo>
                  <a:lnTo>
                    <a:pt x="243" y="187"/>
                  </a:lnTo>
                  <a:lnTo>
                    <a:pt x="243" y="189"/>
                  </a:lnTo>
                  <a:lnTo>
                    <a:pt x="242" y="190"/>
                  </a:lnTo>
                  <a:lnTo>
                    <a:pt x="242" y="191"/>
                  </a:lnTo>
                  <a:lnTo>
                    <a:pt x="241" y="191"/>
                  </a:lnTo>
                  <a:lnTo>
                    <a:pt x="241" y="192"/>
                  </a:lnTo>
                  <a:lnTo>
                    <a:pt x="241" y="193"/>
                  </a:lnTo>
                  <a:lnTo>
                    <a:pt x="241" y="194"/>
                  </a:lnTo>
                  <a:lnTo>
                    <a:pt x="239" y="194"/>
                  </a:lnTo>
                  <a:lnTo>
                    <a:pt x="239" y="195"/>
                  </a:lnTo>
                  <a:lnTo>
                    <a:pt x="238" y="195"/>
                  </a:lnTo>
                  <a:lnTo>
                    <a:pt x="237" y="195"/>
                  </a:lnTo>
                  <a:lnTo>
                    <a:pt x="236" y="195"/>
                  </a:lnTo>
                  <a:lnTo>
                    <a:pt x="236" y="196"/>
                  </a:lnTo>
                  <a:lnTo>
                    <a:pt x="235" y="196"/>
                  </a:lnTo>
                  <a:lnTo>
                    <a:pt x="235" y="198"/>
                  </a:lnTo>
                  <a:lnTo>
                    <a:pt x="235" y="199"/>
                  </a:lnTo>
                  <a:lnTo>
                    <a:pt x="236" y="199"/>
                  </a:lnTo>
                  <a:lnTo>
                    <a:pt x="236" y="200"/>
                  </a:lnTo>
                  <a:lnTo>
                    <a:pt x="236" y="201"/>
                  </a:lnTo>
                  <a:lnTo>
                    <a:pt x="237" y="201"/>
                  </a:lnTo>
                  <a:lnTo>
                    <a:pt x="238" y="201"/>
                  </a:lnTo>
                  <a:lnTo>
                    <a:pt x="241" y="200"/>
                  </a:lnTo>
                  <a:lnTo>
                    <a:pt x="242" y="201"/>
                  </a:lnTo>
                  <a:lnTo>
                    <a:pt x="241" y="202"/>
                  </a:lnTo>
                  <a:lnTo>
                    <a:pt x="241" y="203"/>
                  </a:lnTo>
                  <a:lnTo>
                    <a:pt x="242" y="203"/>
                  </a:lnTo>
                  <a:lnTo>
                    <a:pt x="242" y="204"/>
                  </a:lnTo>
                  <a:lnTo>
                    <a:pt x="242" y="206"/>
                  </a:lnTo>
                  <a:lnTo>
                    <a:pt x="243" y="206"/>
                  </a:lnTo>
                  <a:lnTo>
                    <a:pt x="243" y="207"/>
                  </a:lnTo>
                  <a:lnTo>
                    <a:pt x="243" y="208"/>
                  </a:lnTo>
                  <a:lnTo>
                    <a:pt x="243" y="209"/>
                  </a:lnTo>
                  <a:lnTo>
                    <a:pt x="243" y="210"/>
                  </a:lnTo>
                  <a:lnTo>
                    <a:pt x="244" y="210"/>
                  </a:lnTo>
                  <a:lnTo>
                    <a:pt x="244" y="211"/>
                  </a:lnTo>
                  <a:lnTo>
                    <a:pt x="245" y="211"/>
                  </a:lnTo>
                  <a:lnTo>
                    <a:pt x="244" y="211"/>
                  </a:lnTo>
                  <a:lnTo>
                    <a:pt x="244" y="212"/>
                  </a:lnTo>
                  <a:lnTo>
                    <a:pt x="245" y="212"/>
                  </a:lnTo>
                  <a:lnTo>
                    <a:pt x="245" y="214"/>
                  </a:lnTo>
                  <a:lnTo>
                    <a:pt x="246" y="214"/>
                  </a:lnTo>
                  <a:lnTo>
                    <a:pt x="246" y="215"/>
                  </a:lnTo>
                  <a:lnTo>
                    <a:pt x="247" y="215"/>
                  </a:lnTo>
                  <a:lnTo>
                    <a:pt x="247" y="216"/>
                  </a:lnTo>
                  <a:lnTo>
                    <a:pt x="248" y="216"/>
                  </a:lnTo>
                  <a:lnTo>
                    <a:pt x="250" y="216"/>
                  </a:lnTo>
                  <a:lnTo>
                    <a:pt x="250" y="217"/>
                  </a:lnTo>
                  <a:lnTo>
                    <a:pt x="251" y="217"/>
                  </a:lnTo>
                  <a:lnTo>
                    <a:pt x="252" y="217"/>
                  </a:lnTo>
                  <a:lnTo>
                    <a:pt x="252" y="218"/>
                  </a:lnTo>
                  <a:lnTo>
                    <a:pt x="253" y="218"/>
                  </a:lnTo>
                  <a:lnTo>
                    <a:pt x="253" y="219"/>
                  </a:lnTo>
                  <a:lnTo>
                    <a:pt x="253" y="220"/>
                  </a:lnTo>
                  <a:lnTo>
                    <a:pt x="254" y="220"/>
                  </a:lnTo>
                  <a:lnTo>
                    <a:pt x="254" y="221"/>
                  </a:lnTo>
                  <a:lnTo>
                    <a:pt x="254" y="223"/>
                  </a:lnTo>
                  <a:lnTo>
                    <a:pt x="255" y="223"/>
                  </a:lnTo>
                  <a:lnTo>
                    <a:pt x="255" y="224"/>
                  </a:lnTo>
                  <a:lnTo>
                    <a:pt x="255" y="225"/>
                  </a:lnTo>
                  <a:lnTo>
                    <a:pt x="255" y="226"/>
                  </a:lnTo>
                  <a:lnTo>
                    <a:pt x="255" y="227"/>
                  </a:lnTo>
                  <a:lnTo>
                    <a:pt x="256" y="227"/>
                  </a:lnTo>
                  <a:lnTo>
                    <a:pt x="256" y="228"/>
                  </a:lnTo>
                  <a:lnTo>
                    <a:pt x="258" y="228"/>
                  </a:lnTo>
                  <a:lnTo>
                    <a:pt x="258" y="229"/>
                  </a:lnTo>
                  <a:lnTo>
                    <a:pt x="259" y="229"/>
                  </a:lnTo>
                  <a:lnTo>
                    <a:pt x="259" y="231"/>
                  </a:lnTo>
                  <a:lnTo>
                    <a:pt x="260" y="232"/>
                  </a:lnTo>
                  <a:lnTo>
                    <a:pt x="260" y="233"/>
                  </a:lnTo>
                  <a:lnTo>
                    <a:pt x="261" y="233"/>
                  </a:lnTo>
                  <a:lnTo>
                    <a:pt x="262" y="234"/>
                  </a:lnTo>
                  <a:lnTo>
                    <a:pt x="263" y="235"/>
                  </a:lnTo>
                  <a:lnTo>
                    <a:pt x="263" y="236"/>
                  </a:lnTo>
                  <a:lnTo>
                    <a:pt x="263" y="237"/>
                  </a:lnTo>
                  <a:lnTo>
                    <a:pt x="264" y="237"/>
                  </a:lnTo>
                  <a:lnTo>
                    <a:pt x="264" y="238"/>
                  </a:lnTo>
                  <a:lnTo>
                    <a:pt x="265" y="238"/>
                  </a:lnTo>
                  <a:lnTo>
                    <a:pt x="265" y="240"/>
                  </a:lnTo>
                  <a:lnTo>
                    <a:pt x="264" y="240"/>
                  </a:lnTo>
                  <a:lnTo>
                    <a:pt x="264" y="241"/>
                  </a:lnTo>
                  <a:lnTo>
                    <a:pt x="264" y="242"/>
                  </a:lnTo>
                  <a:lnTo>
                    <a:pt x="263" y="242"/>
                  </a:lnTo>
                  <a:lnTo>
                    <a:pt x="263" y="243"/>
                  </a:lnTo>
                  <a:lnTo>
                    <a:pt x="262" y="244"/>
                  </a:lnTo>
                  <a:lnTo>
                    <a:pt x="261" y="243"/>
                  </a:lnTo>
                  <a:lnTo>
                    <a:pt x="260" y="243"/>
                  </a:lnTo>
                  <a:lnTo>
                    <a:pt x="260" y="244"/>
                  </a:lnTo>
                  <a:lnTo>
                    <a:pt x="259" y="244"/>
                  </a:lnTo>
                  <a:lnTo>
                    <a:pt x="259" y="245"/>
                  </a:lnTo>
                  <a:lnTo>
                    <a:pt x="258" y="245"/>
                  </a:lnTo>
                  <a:lnTo>
                    <a:pt x="258" y="246"/>
                  </a:lnTo>
                  <a:lnTo>
                    <a:pt x="256" y="246"/>
                  </a:lnTo>
                  <a:lnTo>
                    <a:pt x="256" y="248"/>
                  </a:lnTo>
                  <a:lnTo>
                    <a:pt x="255" y="248"/>
                  </a:lnTo>
                  <a:lnTo>
                    <a:pt x="254" y="248"/>
                  </a:lnTo>
                  <a:lnTo>
                    <a:pt x="254" y="249"/>
                  </a:lnTo>
                  <a:lnTo>
                    <a:pt x="253" y="249"/>
                  </a:lnTo>
                  <a:lnTo>
                    <a:pt x="252" y="249"/>
                  </a:lnTo>
                  <a:lnTo>
                    <a:pt x="251" y="249"/>
                  </a:lnTo>
                  <a:lnTo>
                    <a:pt x="250" y="249"/>
                  </a:lnTo>
                  <a:lnTo>
                    <a:pt x="248" y="249"/>
                  </a:lnTo>
                  <a:lnTo>
                    <a:pt x="248" y="250"/>
                  </a:lnTo>
                  <a:lnTo>
                    <a:pt x="248" y="251"/>
                  </a:lnTo>
                  <a:lnTo>
                    <a:pt x="248" y="252"/>
                  </a:lnTo>
                  <a:lnTo>
                    <a:pt x="247" y="252"/>
                  </a:lnTo>
                  <a:lnTo>
                    <a:pt x="247" y="253"/>
                  </a:lnTo>
                  <a:lnTo>
                    <a:pt x="247" y="254"/>
                  </a:lnTo>
                  <a:lnTo>
                    <a:pt x="248" y="254"/>
                  </a:lnTo>
                  <a:lnTo>
                    <a:pt x="248" y="255"/>
                  </a:lnTo>
                  <a:lnTo>
                    <a:pt x="248" y="257"/>
                  </a:lnTo>
                  <a:lnTo>
                    <a:pt x="248" y="258"/>
                  </a:lnTo>
                  <a:lnTo>
                    <a:pt x="248" y="259"/>
                  </a:lnTo>
                  <a:lnTo>
                    <a:pt x="247" y="260"/>
                  </a:lnTo>
                  <a:lnTo>
                    <a:pt x="247" y="261"/>
                  </a:lnTo>
                  <a:lnTo>
                    <a:pt x="246" y="261"/>
                  </a:lnTo>
                  <a:lnTo>
                    <a:pt x="246" y="260"/>
                  </a:lnTo>
                  <a:lnTo>
                    <a:pt x="245" y="260"/>
                  </a:lnTo>
                  <a:lnTo>
                    <a:pt x="244" y="260"/>
                  </a:lnTo>
                  <a:lnTo>
                    <a:pt x="243" y="260"/>
                  </a:lnTo>
                  <a:lnTo>
                    <a:pt x="242" y="260"/>
                  </a:lnTo>
                  <a:lnTo>
                    <a:pt x="241" y="260"/>
                  </a:lnTo>
                  <a:lnTo>
                    <a:pt x="239" y="260"/>
                  </a:lnTo>
                  <a:lnTo>
                    <a:pt x="238" y="260"/>
                  </a:lnTo>
                  <a:lnTo>
                    <a:pt x="238" y="261"/>
                  </a:lnTo>
                  <a:lnTo>
                    <a:pt x="237" y="261"/>
                  </a:lnTo>
                  <a:lnTo>
                    <a:pt x="237" y="262"/>
                  </a:lnTo>
                  <a:lnTo>
                    <a:pt x="236" y="262"/>
                  </a:lnTo>
                  <a:lnTo>
                    <a:pt x="235" y="268"/>
                  </a:lnTo>
                  <a:lnTo>
                    <a:pt x="235" y="270"/>
                  </a:lnTo>
                  <a:lnTo>
                    <a:pt x="234" y="269"/>
                  </a:lnTo>
                  <a:lnTo>
                    <a:pt x="233" y="268"/>
                  </a:lnTo>
                  <a:lnTo>
                    <a:pt x="230" y="266"/>
                  </a:lnTo>
                  <a:lnTo>
                    <a:pt x="230" y="265"/>
                  </a:lnTo>
                  <a:lnTo>
                    <a:pt x="229" y="265"/>
                  </a:lnTo>
                  <a:lnTo>
                    <a:pt x="229" y="266"/>
                  </a:lnTo>
                  <a:lnTo>
                    <a:pt x="230" y="267"/>
                  </a:lnTo>
                  <a:lnTo>
                    <a:pt x="234" y="277"/>
                  </a:lnTo>
                  <a:lnTo>
                    <a:pt x="230" y="296"/>
                  </a:lnTo>
                  <a:lnTo>
                    <a:pt x="228" y="303"/>
                  </a:lnTo>
                  <a:lnTo>
                    <a:pt x="228" y="302"/>
                  </a:lnTo>
                  <a:lnTo>
                    <a:pt x="227" y="301"/>
                  </a:lnTo>
                  <a:lnTo>
                    <a:pt x="226" y="301"/>
                  </a:lnTo>
                  <a:lnTo>
                    <a:pt x="226" y="302"/>
                  </a:lnTo>
                  <a:lnTo>
                    <a:pt x="226" y="303"/>
                  </a:lnTo>
                  <a:lnTo>
                    <a:pt x="225" y="303"/>
                  </a:lnTo>
                  <a:lnTo>
                    <a:pt x="225" y="304"/>
                  </a:lnTo>
                  <a:lnTo>
                    <a:pt x="224" y="304"/>
                  </a:lnTo>
                  <a:lnTo>
                    <a:pt x="222" y="305"/>
                  </a:lnTo>
                  <a:lnTo>
                    <a:pt x="221" y="305"/>
                  </a:lnTo>
                  <a:lnTo>
                    <a:pt x="220" y="307"/>
                  </a:lnTo>
                  <a:lnTo>
                    <a:pt x="219" y="307"/>
                  </a:lnTo>
                  <a:lnTo>
                    <a:pt x="218" y="307"/>
                  </a:lnTo>
                  <a:lnTo>
                    <a:pt x="217" y="308"/>
                  </a:lnTo>
                  <a:lnTo>
                    <a:pt x="216" y="308"/>
                  </a:lnTo>
                  <a:lnTo>
                    <a:pt x="214" y="308"/>
                  </a:lnTo>
                  <a:lnTo>
                    <a:pt x="213" y="309"/>
                  </a:lnTo>
                  <a:lnTo>
                    <a:pt x="212" y="309"/>
                  </a:lnTo>
                  <a:lnTo>
                    <a:pt x="211" y="310"/>
                  </a:lnTo>
                  <a:lnTo>
                    <a:pt x="210" y="310"/>
                  </a:lnTo>
                  <a:lnTo>
                    <a:pt x="209" y="310"/>
                  </a:lnTo>
                  <a:lnTo>
                    <a:pt x="209" y="311"/>
                  </a:lnTo>
                  <a:lnTo>
                    <a:pt x="208" y="311"/>
                  </a:lnTo>
                  <a:lnTo>
                    <a:pt x="207" y="311"/>
                  </a:lnTo>
                  <a:lnTo>
                    <a:pt x="205" y="312"/>
                  </a:lnTo>
                  <a:lnTo>
                    <a:pt x="204" y="312"/>
                  </a:lnTo>
                  <a:lnTo>
                    <a:pt x="203" y="312"/>
                  </a:lnTo>
                  <a:lnTo>
                    <a:pt x="202" y="312"/>
                  </a:lnTo>
                  <a:lnTo>
                    <a:pt x="202" y="313"/>
                  </a:lnTo>
                  <a:lnTo>
                    <a:pt x="201" y="313"/>
                  </a:lnTo>
                  <a:lnTo>
                    <a:pt x="202" y="313"/>
                  </a:lnTo>
                  <a:lnTo>
                    <a:pt x="202" y="312"/>
                  </a:lnTo>
                  <a:lnTo>
                    <a:pt x="203" y="312"/>
                  </a:lnTo>
                  <a:lnTo>
                    <a:pt x="203" y="311"/>
                  </a:lnTo>
                  <a:lnTo>
                    <a:pt x="204" y="311"/>
                  </a:lnTo>
                  <a:lnTo>
                    <a:pt x="205" y="310"/>
                  </a:lnTo>
                  <a:lnTo>
                    <a:pt x="207" y="310"/>
                  </a:lnTo>
                  <a:lnTo>
                    <a:pt x="208" y="309"/>
                  </a:lnTo>
                  <a:lnTo>
                    <a:pt x="209" y="308"/>
                  </a:lnTo>
                  <a:lnTo>
                    <a:pt x="210" y="307"/>
                  </a:lnTo>
                  <a:lnTo>
                    <a:pt x="211" y="307"/>
                  </a:lnTo>
                  <a:lnTo>
                    <a:pt x="212" y="305"/>
                  </a:lnTo>
                  <a:lnTo>
                    <a:pt x="213" y="305"/>
                  </a:lnTo>
                  <a:lnTo>
                    <a:pt x="213" y="304"/>
                  </a:lnTo>
                  <a:lnTo>
                    <a:pt x="214" y="304"/>
                  </a:lnTo>
                  <a:lnTo>
                    <a:pt x="214" y="303"/>
                  </a:lnTo>
                  <a:lnTo>
                    <a:pt x="216" y="303"/>
                  </a:lnTo>
                  <a:lnTo>
                    <a:pt x="216" y="302"/>
                  </a:lnTo>
                  <a:lnTo>
                    <a:pt x="217" y="302"/>
                  </a:lnTo>
                  <a:lnTo>
                    <a:pt x="217" y="301"/>
                  </a:lnTo>
                  <a:lnTo>
                    <a:pt x="218" y="301"/>
                  </a:lnTo>
                  <a:lnTo>
                    <a:pt x="218" y="300"/>
                  </a:lnTo>
                  <a:lnTo>
                    <a:pt x="218" y="299"/>
                  </a:lnTo>
                  <a:lnTo>
                    <a:pt x="219" y="299"/>
                  </a:lnTo>
                  <a:lnTo>
                    <a:pt x="219" y="297"/>
                  </a:lnTo>
                  <a:lnTo>
                    <a:pt x="219" y="296"/>
                  </a:lnTo>
                  <a:lnTo>
                    <a:pt x="219" y="295"/>
                  </a:lnTo>
                  <a:lnTo>
                    <a:pt x="220" y="295"/>
                  </a:lnTo>
                  <a:lnTo>
                    <a:pt x="220" y="294"/>
                  </a:lnTo>
                  <a:lnTo>
                    <a:pt x="220" y="293"/>
                  </a:lnTo>
                  <a:lnTo>
                    <a:pt x="220" y="292"/>
                  </a:lnTo>
                  <a:lnTo>
                    <a:pt x="220" y="291"/>
                  </a:lnTo>
                  <a:lnTo>
                    <a:pt x="219" y="291"/>
                  </a:lnTo>
                  <a:lnTo>
                    <a:pt x="219" y="290"/>
                  </a:lnTo>
                  <a:lnTo>
                    <a:pt x="219" y="288"/>
                  </a:lnTo>
                  <a:lnTo>
                    <a:pt x="219" y="287"/>
                  </a:lnTo>
                  <a:lnTo>
                    <a:pt x="218" y="287"/>
                  </a:lnTo>
                  <a:lnTo>
                    <a:pt x="218" y="286"/>
                  </a:lnTo>
                  <a:lnTo>
                    <a:pt x="218" y="285"/>
                  </a:lnTo>
                  <a:lnTo>
                    <a:pt x="217" y="285"/>
                  </a:lnTo>
                  <a:lnTo>
                    <a:pt x="217" y="284"/>
                  </a:lnTo>
                  <a:lnTo>
                    <a:pt x="216" y="284"/>
                  </a:lnTo>
                  <a:lnTo>
                    <a:pt x="216" y="283"/>
                  </a:lnTo>
                  <a:lnTo>
                    <a:pt x="214" y="283"/>
                  </a:lnTo>
                  <a:lnTo>
                    <a:pt x="214" y="282"/>
                  </a:lnTo>
                  <a:lnTo>
                    <a:pt x="213" y="282"/>
                  </a:lnTo>
                  <a:lnTo>
                    <a:pt x="212" y="282"/>
                  </a:lnTo>
                  <a:lnTo>
                    <a:pt x="212" y="280"/>
                  </a:lnTo>
                  <a:lnTo>
                    <a:pt x="211" y="280"/>
                  </a:lnTo>
                  <a:lnTo>
                    <a:pt x="210" y="280"/>
                  </a:lnTo>
                  <a:lnTo>
                    <a:pt x="210" y="279"/>
                  </a:lnTo>
                  <a:lnTo>
                    <a:pt x="209" y="279"/>
                  </a:lnTo>
                  <a:lnTo>
                    <a:pt x="208" y="279"/>
                  </a:lnTo>
                  <a:lnTo>
                    <a:pt x="207" y="279"/>
                  </a:lnTo>
                  <a:lnTo>
                    <a:pt x="205" y="279"/>
                  </a:lnTo>
                  <a:lnTo>
                    <a:pt x="205" y="278"/>
                  </a:lnTo>
                  <a:lnTo>
                    <a:pt x="204" y="278"/>
                  </a:lnTo>
                  <a:lnTo>
                    <a:pt x="203" y="278"/>
                  </a:lnTo>
                  <a:lnTo>
                    <a:pt x="202" y="278"/>
                  </a:lnTo>
                  <a:lnTo>
                    <a:pt x="201" y="278"/>
                  </a:lnTo>
                  <a:lnTo>
                    <a:pt x="200" y="277"/>
                  </a:lnTo>
                  <a:lnTo>
                    <a:pt x="199" y="277"/>
                  </a:lnTo>
                  <a:lnTo>
                    <a:pt x="197" y="277"/>
                  </a:lnTo>
                  <a:lnTo>
                    <a:pt x="196" y="277"/>
                  </a:lnTo>
                  <a:lnTo>
                    <a:pt x="196" y="276"/>
                  </a:lnTo>
                  <a:lnTo>
                    <a:pt x="195" y="276"/>
                  </a:lnTo>
                  <a:lnTo>
                    <a:pt x="194" y="276"/>
                  </a:lnTo>
                  <a:lnTo>
                    <a:pt x="193" y="276"/>
                  </a:lnTo>
                  <a:lnTo>
                    <a:pt x="192" y="276"/>
                  </a:lnTo>
                  <a:lnTo>
                    <a:pt x="192" y="275"/>
                  </a:lnTo>
                  <a:lnTo>
                    <a:pt x="191" y="275"/>
                  </a:lnTo>
                  <a:lnTo>
                    <a:pt x="188" y="275"/>
                  </a:lnTo>
                  <a:lnTo>
                    <a:pt x="187" y="275"/>
                  </a:lnTo>
                  <a:lnTo>
                    <a:pt x="186" y="275"/>
                  </a:lnTo>
                  <a:lnTo>
                    <a:pt x="185" y="275"/>
                  </a:lnTo>
                  <a:lnTo>
                    <a:pt x="184" y="274"/>
                  </a:lnTo>
                  <a:lnTo>
                    <a:pt x="183" y="274"/>
                  </a:lnTo>
                  <a:lnTo>
                    <a:pt x="182" y="274"/>
                  </a:lnTo>
                  <a:lnTo>
                    <a:pt x="179" y="274"/>
                  </a:lnTo>
                  <a:lnTo>
                    <a:pt x="177" y="273"/>
                  </a:lnTo>
                  <a:lnTo>
                    <a:pt x="176" y="273"/>
                  </a:lnTo>
                  <a:lnTo>
                    <a:pt x="174" y="273"/>
                  </a:lnTo>
                  <a:lnTo>
                    <a:pt x="172" y="271"/>
                  </a:lnTo>
                  <a:lnTo>
                    <a:pt x="170" y="271"/>
                  </a:lnTo>
                  <a:lnTo>
                    <a:pt x="169" y="271"/>
                  </a:lnTo>
                  <a:lnTo>
                    <a:pt x="167" y="270"/>
                  </a:lnTo>
                  <a:lnTo>
                    <a:pt x="166" y="270"/>
                  </a:lnTo>
                  <a:lnTo>
                    <a:pt x="165" y="270"/>
                  </a:lnTo>
                  <a:lnTo>
                    <a:pt x="163" y="270"/>
                  </a:lnTo>
                  <a:lnTo>
                    <a:pt x="162" y="270"/>
                  </a:lnTo>
                  <a:lnTo>
                    <a:pt x="161" y="270"/>
                  </a:lnTo>
                  <a:lnTo>
                    <a:pt x="160" y="269"/>
                  </a:lnTo>
                  <a:lnTo>
                    <a:pt x="159" y="269"/>
                  </a:lnTo>
                  <a:lnTo>
                    <a:pt x="157" y="269"/>
                  </a:lnTo>
                  <a:lnTo>
                    <a:pt x="154" y="268"/>
                  </a:lnTo>
                  <a:lnTo>
                    <a:pt x="152" y="268"/>
                  </a:lnTo>
                  <a:lnTo>
                    <a:pt x="150" y="268"/>
                  </a:lnTo>
                  <a:lnTo>
                    <a:pt x="148" y="267"/>
                  </a:lnTo>
                  <a:lnTo>
                    <a:pt x="146" y="267"/>
                  </a:lnTo>
                  <a:lnTo>
                    <a:pt x="144" y="266"/>
                  </a:lnTo>
                  <a:lnTo>
                    <a:pt x="142" y="266"/>
                  </a:lnTo>
                  <a:lnTo>
                    <a:pt x="140" y="266"/>
                  </a:lnTo>
                  <a:lnTo>
                    <a:pt x="138" y="265"/>
                  </a:lnTo>
                  <a:lnTo>
                    <a:pt x="136" y="265"/>
                  </a:lnTo>
                  <a:lnTo>
                    <a:pt x="134" y="263"/>
                  </a:lnTo>
                  <a:lnTo>
                    <a:pt x="133" y="263"/>
                  </a:lnTo>
                  <a:lnTo>
                    <a:pt x="131" y="263"/>
                  </a:lnTo>
                  <a:lnTo>
                    <a:pt x="128" y="262"/>
                  </a:lnTo>
                  <a:lnTo>
                    <a:pt x="126" y="262"/>
                  </a:lnTo>
                  <a:lnTo>
                    <a:pt x="124" y="261"/>
                  </a:lnTo>
                  <a:lnTo>
                    <a:pt x="121" y="261"/>
                  </a:lnTo>
                  <a:lnTo>
                    <a:pt x="120" y="261"/>
                  </a:lnTo>
                  <a:lnTo>
                    <a:pt x="119" y="261"/>
                  </a:lnTo>
                  <a:lnTo>
                    <a:pt x="119" y="260"/>
                  </a:lnTo>
                  <a:lnTo>
                    <a:pt x="118" y="260"/>
                  </a:lnTo>
                  <a:lnTo>
                    <a:pt x="117" y="260"/>
                  </a:lnTo>
                  <a:lnTo>
                    <a:pt x="116" y="260"/>
                  </a:lnTo>
                  <a:lnTo>
                    <a:pt x="115" y="259"/>
                  </a:lnTo>
                  <a:lnTo>
                    <a:pt x="114" y="259"/>
                  </a:lnTo>
                  <a:lnTo>
                    <a:pt x="114" y="258"/>
                  </a:lnTo>
                  <a:lnTo>
                    <a:pt x="112" y="258"/>
                  </a:lnTo>
                  <a:lnTo>
                    <a:pt x="111" y="257"/>
                  </a:lnTo>
                  <a:lnTo>
                    <a:pt x="110" y="255"/>
                  </a:lnTo>
                  <a:lnTo>
                    <a:pt x="109" y="254"/>
                  </a:lnTo>
                  <a:lnTo>
                    <a:pt x="110" y="254"/>
                  </a:lnTo>
                  <a:lnTo>
                    <a:pt x="110" y="255"/>
                  </a:lnTo>
                  <a:lnTo>
                    <a:pt x="111" y="255"/>
                  </a:lnTo>
                  <a:lnTo>
                    <a:pt x="111" y="257"/>
                  </a:lnTo>
                  <a:lnTo>
                    <a:pt x="112" y="257"/>
                  </a:lnTo>
                  <a:lnTo>
                    <a:pt x="112" y="255"/>
                  </a:lnTo>
                  <a:lnTo>
                    <a:pt x="112" y="257"/>
                  </a:lnTo>
                  <a:lnTo>
                    <a:pt x="114" y="257"/>
                  </a:lnTo>
                  <a:lnTo>
                    <a:pt x="115" y="257"/>
                  </a:lnTo>
                  <a:lnTo>
                    <a:pt x="116" y="257"/>
                  </a:lnTo>
                  <a:lnTo>
                    <a:pt x="117" y="257"/>
                  </a:lnTo>
                  <a:lnTo>
                    <a:pt x="118" y="257"/>
                  </a:lnTo>
                  <a:lnTo>
                    <a:pt x="119" y="257"/>
                  </a:lnTo>
                  <a:lnTo>
                    <a:pt x="120" y="257"/>
                  </a:lnTo>
                  <a:lnTo>
                    <a:pt x="120" y="255"/>
                  </a:lnTo>
                  <a:lnTo>
                    <a:pt x="121" y="255"/>
                  </a:lnTo>
                  <a:lnTo>
                    <a:pt x="121" y="257"/>
                  </a:lnTo>
                  <a:lnTo>
                    <a:pt x="123" y="255"/>
                  </a:lnTo>
                  <a:lnTo>
                    <a:pt x="124" y="255"/>
                  </a:lnTo>
                  <a:lnTo>
                    <a:pt x="125" y="254"/>
                  </a:lnTo>
                  <a:lnTo>
                    <a:pt x="125" y="255"/>
                  </a:lnTo>
                  <a:lnTo>
                    <a:pt x="125" y="254"/>
                  </a:lnTo>
                  <a:lnTo>
                    <a:pt x="126" y="254"/>
                  </a:lnTo>
                  <a:lnTo>
                    <a:pt x="127" y="253"/>
                  </a:lnTo>
                  <a:lnTo>
                    <a:pt x="127" y="252"/>
                  </a:lnTo>
                  <a:lnTo>
                    <a:pt x="128" y="252"/>
                  </a:lnTo>
                  <a:lnTo>
                    <a:pt x="129" y="252"/>
                  </a:lnTo>
                  <a:lnTo>
                    <a:pt x="129" y="251"/>
                  </a:lnTo>
                  <a:lnTo>
                    <a:pt x="131" y="251"/>
                  </a:lnTo>
                  <a:lnTo>
                    <a:pt x="132" y="251"/>
                  </a:lnTo>
                  <a:lnTo>
                    <a:pt x="132" y="250"/>
                  </a:lnTo>
                  <a:lnTo>
                    <a:pt x="133" y="250"/>
                  </a:lnTo>
                  <a:lnTo>
                    <a:pt x="133" y="251"/>
                  </a:lnTo>
                  <a:lnTo>
                    <a:pt x="134" y="251"/>
                  </a:lnTo>
                  <a:lnTo>
                    <a:pt x="134" y="250"/>
                  </a:lnTo>
                  <a:lnTo>
                    <a:pt x="135" y="250"/>
                  </a:lnTo>
                  <a:lnTo>
                    <a:pt x="136" y="250"/>
                  </a:lnTo>
                  <a:lnTo>
                    <a:pt x="136" y="251"/>
                  </a:lnTo>
                  <a:lnTo>
                    <a:pt x="136" y="252"/>
                  </a:lnTo>
                  <a:lnTo>
                    <a:pt x="137" y="252"/>
                  </a:lnTo>
                  <a:lnTo>
                    <a:pt x="138" y="252"/>
                  </a:lnTo>
                  <a:lnTo>
                    <a:pt x="140" y="252"/>
                  </a:lnTo>
                  <a:lnTo>
                    <a:pt x="141" y="252"/>
                  </a:lnTo>
                  <a:lnTo>
                    <a:pt x="142" y="252"/>
                  </a:lnTo>
                  <a:lnTo>
                    <a:pt x="143" y="251"/>
                  </a:lnTo>
                  <a:lnTo>
                    <a:pt x="143" y="250"/>
                  </a:lnTo>
                  <a:lnTo>
                    <a:pt x="144" y="250"/>
                  </a:lnTo>
                  <a:lnTo>
                    <a:pt x="145" y="250"/>
                  </a:lnTo>
                  <a:lnTo>
                    <a:pt x="145" y="251"/>
                  </a:lnTo>
                  <a:lnTo>
                    <a:pt x="145" y="252"/>
                  </a:lnTo>
                  <a:lnTo>
                    <a:pt x="145" y="251"/>
                  </a:lnTo>
                  <a:lnTo>
                    <a:pt x="144" y="251"/>
                  </a:lnTo>
                  <a:lnTo>
                    <a:pt x="144" y="252"/>
                  </a:lnTo>
                  <a:lnTo>
                    <a:pt x="145" y="253"/>
                  </a:lnTo>
                  <a:lnTo>
                    <a:pt x="146" y="253"/>
                  </a:lnTo>
                  <a:lnTo>
                    <a:pt x="148" y="253"/>
                  </a:lnTo>
                  <a:lnTo>
                    <a:pt x="148" y="254"/>
                  </a:lnTo>
                  <a:lnTo>
                    <a:pt x="149" y="254"/>
                  </a:lnTo>
                  <a:lnTo>
                    <a:pt x="150" y="254"/>
                  </a:lnTo>
                  <a:lnTo>
                    <a:pt x="150" y="253"/>
                  </a:lnTo>
                  <a:lnTo>
                    <a:pt x="150" y="252"/>
                  </a:lnTo>
                  <a:lnTo>
                    <a:pt x="149" y="252"/>
                  </a:lnTo>
                  <a:lnTo>
                    <a:pt x="148" y="252"/>
                  </a:lnTo>
                  <a:lnTo>
                    <a:pt x="146" y="252"/>
                  </a:lnTo>
                  <a:lnTo>
                    <a:pt x="145" y="252"/>
                  </a:lnTo>
                  <a:lnTo>
                    <a:pt x="145" y="251"/>
                  </a:lnTo>
                  <a:lnTo>
                    <a:pt x="146" y="251"/>
                  </a:lnTo>
                  <a:lnTo>
                    <a:pt x="146" y="250"/>
                  </a:lnTo>
                  <a:lnTo>
                    <a:pt x="146" y="249"/>
                  </a:lnTo>
                  <a:lnTo>
                    <a:pt x="146" y="248"/>
                  </a:lnTo>
                  <a:lnTo>
                    <a:pt x="145" y="248"/>
                  </a:lnTo>
                  <a:lnTo>
                    <a:pt x="144" y="248"/>
                  </a:lnTo>
                  <a:lnTo>
                    <a:pt x="144" y="246"/>
                  </a:lnTo>
                  <a:lnTo>
                    <a:pt x="143" y="246"/>
                  </a:lnTo>
                  <a:lnTo>
                    <a:pt x="143" y="248"/>
                  </a:lnTo>
                  <a:lnTo>
                    <a:pt x="142" y="248"/>
                  </a:lnTo>
                  <a:lnTo>
                    <a:pt x="142" y="246"/>
                  </a:lnTo>
                  <a:lnTo>
                    <a:pt x="142" y="245"/>
                  </a:lnTo>
                  <a:lnTo>
                    <a:pt x="141" y="245"/>
                  </a:lnTo>
                  <a:lnTo>
                    <a:pt x="141" y="244"/>
                  </a:lnTo>
                  <a:lnTo>
                    <a:pt x="141" y="243"/>
                  </a:lnTo>
                  <a:lnTo>
                    <a:pt x="140" y="243"/>
                  </a:lnTo>
                  <a:lnTo>
                    <a:pt x="140" y="242"/>
                  </a:lnTo>
                  <a:lnTo>
                    <a:pt x="140" y="241"/>
                  </a:lnTo>
                  <a:lnTo>
                    <a:pt x="140" y="240"/>
                  </a:lnTo>
                  <a:lnTo>
                    <a:pt x="140" y="238"/>
                  </a:lnTo>
                  <a:lnTo>
                    <a:pt x="141" y="238"/>
                  </a:lnTo>
                  <a:lnTo>
                    <a:pt x="141" y="237"/>
                  </a:lnTo>
                  <a:lnTo>
                    <a:pt x="142" y="237"/>
                  </a:lnTo>
                  <a:lnTo>
                    <a:pt x="142" y="236"/>
                  </a:lnTo>
                  <a:lnTo>
                    <a:pt x="143" y="236"/>
                  </a:lnTo>
                  <a:lnTo>
                    <a:pt x="143" y="235"/>
                  </a:lnTo>
                  <a:lnTo>
                    <a:pt x="144" y="234"/>
                  </a:lnTo>
                  <a:lnTo>
                    <a:pt x="144" y="233"/>
                  </a:lnTo>
                  <a:lnTo>
                    <a:pt x="144" y="232"/>
                  </a:lnTo>
                  <a:lnTo>
                    <a:pt x="145" y="232"/>
                  </a:lnTo>
                  <a:lnTo>
                    <a:pt x="146" y="232"/>
                  </a:lnTo>
                  <a:lnTo>
                    <a:pt x="148" y="233"/>
                  </a:lnTo>
                  <a:lnTo>
                    <a:pt x="149" y="233"/>
                  </a:lnTo>
                  <a:lnTo>
                    <a:pt x="149" y="234"/>
                  </a:lnTo>
                  <a:lnTo>
                    <a:pt x="150" y="234"/>
                  </a:lnTo>
                  <a:lnTo>
                    <a:pt x="151" y="234"/>
                  </a:lnTo>
                  <a:lnTo>
                    <a:pt x="151" y="235"/>
                  </a:lnTo>
                  <a:lnTo>
                    <a:pt x="152" y="235"/>
                  </a:lnTo>
                  <a:lnTo>
                    <a:pt x="153" y="234"/>
                  </a:lnTo>
                  <a:lnTo>
                    <a:pt x="154" y="234"/>
                  </a:lnTo>
                  <a:lnTo>
                    <a:pt x="155" y="234"/>
                  </a:lnTo>
                  <a:lnTo>
                    <a:pt x="157" y="234"/>
                  </a:lnTo>
                  <a:lnTo>
                    <a:pt x="158" y="234"/>
                  </a:lnTo>
                  <a:lnTo>
                    <a:pt x="159" y="234"/>
                  </a:lnTo>
                  <a:lnTo>
                    <a:pt x="159" y="235"/>
                  </a:lnTo>
                  <a:lnTo>
                    <a:pt x="159" y="236"/>
                  </a:lnTo>
                  <a:lnTo>
                    <a:pt x="160" y="237"/>
                  </a:lnTo>
                  <a:lnTo>
                    <a:pt x="160" y="238"/>
                  </a:lnTo>
                  <a:lnTo>
                    <a:pt x="161" y="240"/>
                  </a:lnTo>
                  <a:lnTo>
                    <a:pt x="162" y="240"/>
                  </a:lnTo>
                  <a:lnTo>
                    <a:pt x="162" y="241"/>
                  </a:lnTo>
                  <a:lnTo>
                    <a:pt x="163" y="241"/>
                  </a:lnTo>
                  <a:lnTo>
                    <a:pt x="165" y="241"/>
                  </a:lnTo>
                  <a:lnTo>
                    <a:pt x="165" y="242"/>
                  </a:lnTo>
                  <a:lnTo>
                    <a:pt x="166" y="242"/>
                  </a:lnTo>
                  <a:lnTo>
                    <a:pt x="166" y="243"/>
                  </a:lnTo>
                  <a:lnTo>
                    <a:pt x="167" y="243"/>
                  </a:lnTo>
                  <a:lnTo>
                    <a:pt x="168" y="243"/>
                  </a:lnTo>
                  <a:lnTo>
                    <a:pt x="168" y="244"/>
                  </a:lnTo>
                  <a:lnTo>
                    <a:pt x="169" y="244"/>
                  </a:lnTo>
                  <a:lnTo>
                    <a:pt x="170" y="244"/>
                  </a:lnTo>
                  <a:lnTo>
                    <a:pt x="170" y="243"/>
                  </a:lnTo>
                  <a:lnTo>
                    <a:pt x="170" y="242"/>
                  </a:lnTo>
                  <a:lnTo>
                    <a:pt x="169" y="242"/>
                  </a:lnTo>
                  <a:lnTo>
                    <a:pt x="169" y="241"/>
                  </a:lnTo>
                  <a:lnTo>
                    <a:pt x="168" y="241"/>
                  </a:lnTo>
                  <a:lnTo>
                    <a:pt x="168" y="240"/>
                  </a:lnTo>
                  <a:lnTo>
                    <a:pt x="167" y="240"/>
                  </a:lnTo>
                  <a:lnTo>
                    <a:pt x="167" y="238"/>
                  </a:lnTo>
                  <a:lnTo>
                    <a:pt x="167" y="237"/>
                  </a:lnTo>
                  <a:lnTo>
                    <a:pt x="166" y="237"/>
                  </a:lnTo>
                  <a:lnTo>
                    <a:pt x="165" y="236"/>
                  </a:lnTo>
                  <a:lnTo>
                    <a:pt x="163" y="236"/>
                  </a:lnTo>
                  <a:lnTo>
                    <a:pt x="162" y="236"/>
                  </a:lnTo>
                  <a:lnTo>
                    <a:pt x="162" y="235"/>
                  </a:lnTo>
                  <a:lnTo>
                    <a:pt x="162" y="234"/>
                  </a:lnTo>
                  <a:lnTo>
                    <a:pt x="162" y="233"/>
                  </a:lnTo>
                  <a:lnTo>
                    <a:pt x="161" y="232"/>
                  </a:lnTo>
                  <a:lnTo>
                    <a:pt x="161" y="231"/>
                  </a:lnTo>
                  <a:lnTo>
                    <a:pt x="160" y="231"/>
                  </a:lnTo>
                  <a:lnTo>
                    <a:pt x="159" y="231"/>
                  </a:lnTo>
                  <a:lnTo>
                    <a:pt x="159" y="229"/>
                  </a:lnTo>
                  <a:lnTo>
                    <a:pt x="158" y="229"/>
                  </a:lnTo>
                  <a:lnTo>
                    <a:pt x="157" y="229"/>
                  </a:lnTo>
                  <a:lnTo>
                    <a:pt x="155" y="229"/>
                  </a:lnTo>
                  <a:lnTo>
                    <a:pt x="154" y="229"/>
                  </a:lnTo>
                  <a:lnTo>
                    <a:pt x="153" y="229"/>
                  </a:lnTo>
                  <a:lnTo>
                    <a:pt x="153" y="228"/>
                  </a:lnTo>
                  <a:lnTo>
                    <a:pt x="152" y="228"/>
                  </a:lnTo>
                  <a:lnTo>
                    <a:pt x="151" y="228"/>
                  </a:lnTo>
                  <a:lnTo>
                    <a:pt x="151" y="227"/>
                  </a:lnTo>
                  <a:lnTo>
                    <a:pt x="151" y="226"/>
                  </a:lnTo>
                  <a:lnTo>
                    <a:pt x="151" y="225"/>
                  </a:lnTo>
                  <a:lnTo>
                    <a:pt x="150" y="224"/>
                  </a:lnTo>
                  <a:lnTo>
                    <a:pt x="150" y="223"/>
                  </a:lnTo>
                  <a:lnTo>
                    <a:pt x="150" y="221"/>
                  </a:lnTo>
                  <a:lnTo>
                    <a:pt x="150" y="220"/>
                  </a:lnTo>
                  <a:lnTo>
                    <a:pt x="150" y="219"/>
                  </a:lnTo>
                  <a:lnTo>
                    <a:pt x="150" y="218"/>
                  </a:lnTo>
                  <a:lnTo>
                    <a:pt x="151" y="218"/>
                  </a:lnTo>
                  <a:lnTo>
                    <a:pt x="151" y="217"/>
                  </a:lnTo>
                  <a:lnTo>
                    <a:pt x="151" y="216"/>
                  </a:lnTo>
                  <a:lnTo>
                    <a:pt x="152" y="216"/>
                  </a:lnTo>
                  <a:lnTo>
                    <a:pt x="152" y="215"/>
                  </a:lnTo>
                  <a:lnTo>
                    <a:pt x="152" y="214"/>
                  </a:lnTo>
                  <a:lnTo>
                    <a:pt x="153" y="214"/>
                  </a:lnTo>
                  <a:lnTo>
                    <a:pt x="153" y="212"/>
                  </a:lnTo>
                  <a:lnTo>
                    <a:pt x="154" y="212"/>
                  </a:lnTo>
                  <a:lnTo>
                    <a:pt x="154" y="211"/>
                  </a:lnTo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29" name="Freeform 101">
              <a:extLst>
                <a:ext uri="{FF2B5EF4-FFF2-40B4-BE49-F238E27FC236}">
                  <a16:creationId xmlns:a16="http://schemas.microsoft.com/office/drawing/2014/main" id="{97E70BC8-63AC-9F90-CE67-5EC59461BE7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1913" y="4465638"/>
              <a:ext cx="622300" cy="423863"/>
            </a:xfrm>
            <a:custGeom>
              <a:avLst/>
              <a:gdLst>
                <a:gd name="T0" fmla="*/ 6 w 392"/>
                <a:gd name="T1" fmla="*/ 188 h 267"/>
                <a:gd name="T2" fmla="*/ 12 w 392"/>
                <a:gd name="T3" fmla="*/ 176 h 267"/>
                <a:gd name="T4" fmla="*/ 13 w 392"/>
                <a:gd name="T5" fmla="*/ 162 h 267"/>
                <a:gd name="T6" fmla="*/ 19 w 392"/>
                <a:gd name="T7" fmla="*/ 149 h 267"/>
                <a:gd name="T8" fmla="*/ 29 w 392"/>
                <a:gd name="T9" fmla="*/ 141 h 267"/>
                <a:gd name="T10" fmla="*/ 29 w 392"/>
                <a:gd name="T11" fmla="*/ 126 h 267"/>
                <a:gd name="T12" fmla="*/ 42 w 392"/>
                <a:gd name="T13" fmla="*/ 124 h 267"/>
                <a:gd name="T14" fmla="*/ 46 w 392"/>
                <a:gd name="T15" fmla="*/ 110 h 267"/>
                <a:gd name="T16" fmla="*/ 59 w 392"/>
                <a:gd name="T17" fmla="*/ 100 h 267"/>
                <a:gd name="T18" fmla="*/ 76 w 392"/>
                <a:gd name="T19" fmla="*/ 78 h 267"/>
                <a:gd name="T20" fmla="*/ 72 w 392"/>
                <a:gd name="T21" fmla="*/ 50 h 267"/>
                <a:gd name="T22" fmla="*/ 52 w 392"/>
                <a:gd name="T23" fmla="*/ 30 h 267"/>
                <a:gd name="T24" fmla="*/ 60 w 392"/>
                <a:gd name="T25" fmla="*/ 28 h 267"/>
                <a:gd name="T26" fmla="*/ 77 w 392"/>
                <a:gd name="T27" fmla="*/ 23 h 267"/>
                <a:gd name="T28" fmla="*/ 95 w 392"/>
                <a:gd name="T29" fmla="*/ 15 h 267"/>
                <a:gd name="T30" fmla="*/ 120 w 392"/>
                <a:gd name="T31" fmla="*/ 3 h 267"/>
                <a:gd name="T32" fmla="*/ 142 w 392"/>
                <a:gd name="T33" fmla="*/ 8 h 267"/>
                <a:gd name="T34" fmla="*/ 216 w 392"/>
                <a:gd name="T35" fmla="*/ 49 h 267"/>
                <a:gd name="T36" fmla="*/ 268 w 392"/>
                <a:gd name="T37" fmla="*/ 78 h 267"/>
                <a:gd name="T38" fmla="*/ 390 w 392"/>
                <a:gd name="T39" fmla="*/ 148 h 267"/>
                <a:gd name="T40" fmla="*/ 364 w 392"/>
                <a:gd name="T41" fmla="*/ 185 h 267"/>
                <a:gd name="T42" fmla="*/ 352 w 392"/>
                <a:gd name="T43" fmla="*/ 199 h 267"/>
                <a:gd name="T44" fmla="*/ 344 w 392"/>
                <a:gd name="T45" fmla="*/ 212 h 267"/>
                <a:gd name="T46" fmla="*/ 333 w 392"/>
                <a:gd name="T47" fmla="*/ 216 h 267"/>
                <a:gd name="T48" fmla="*/ 321 w 392"/>
                <a:gd name="T49" fmla="*/ 214 h 267"/>
                <a:gd name="T50" fmla="*/ 305 w 392"/>
                <a:gd name="T51" fmla="*/ 207 h 267"/>
                <a:gd name="T52" fmla="*/ 297 w 392"/>
                <a:gd name="T53" fmla="*/ 196 h 267"/>
                <a:gd name="T54" fmla="*/ 284 w 392"/>
                <a:gd name="T55" fmla="*/ 190 h 267"/>
                <a:gd name="T56" fmla="*/ 271 w 392"/>
                <a:gd name="T57" fmla="*/ 187 h 267"/>
                <a:gd name="T58" fmla="*/ 260 w 392"/>
                <a:gd name="T59" fmla="*/ 183 h 267"/>
                <a:gd name="T60" fmla="*/ 247 w 392"/>
                <a:gd name="T61" fmla="*/ 180 h 267"/>
                <a:gd name="T62" fmla="*/ 235 w 392"/>
                <a:gd name="T63" fmla="*/ 178 h 267"/>
                <a:gd name="T64" fmla="*/ 220 w 392"/>
                <a:gd name="T65" fmla="*/ 180 h 267"/>
                <a:gd name="T66" fmla="*/ 210 w 392"/>
                <a:gd name="T67" fmla="*/ 186 h 267"/>
                <a:gd name="T68" fmla="*/ 201 w 392"/>
                <a:gd name="T69" fmla="*/ 191 h 267"/>
                <a:gd name="T70" fmla="*/ 193 w 392"/>
                <a:gd name="T71" fmla="*/ 199 h 267"/>
                <a:gd name="T72" fmla="*/ 176 w 392"/>
                <a:gd name="T73" fmla="*/ 216 h 267"/>
                <a:gd name="T74" fmla="*/ 168 w 392"/>
                <a:gd name="T75" fmla="*/ 225 h 267"/>
                <a:gd name="T76" fmla="*/ 158 w 392"/>
                <a:gd name="T77" fmla="*/ 233 h 267"/>
                <a:gd name="T78" fmla="*/ 147 w 392"/>
                <a:gd name="T79" fmla="*/ 233 h 267"/>
                <a:gd name="T80" fmla="*/ 135 w 392"/>
                <a:gd name="T81" fmla="*/ 227 h 267"/>
                <a:gd name="T82" fmla="*/ 120 w 392"/>
                <a:gd name="T83" fmla="*/ 230 h 267"/>
                <a:gd name="T84" fmla="*/ 108 w 392"/>
                <a:gd name="T85" fmla="*/ 238 h 267"/>
                <a:gd name="T86" fmla="*/ 98 w 392"/>
                <a:gd name="T87" fmla="*/ 247 h 267"/>
                <a:gd name="T88" fmla="*/ 101 w 392"/>
                <a:gd name="T89" fmla="*/ 256 h 267"/>
                <a:gd name="T90" fmla="*/ 95 w 392"/>
                <a:gd name="T91" fmla="*/ 263 h 267"/>
                <a:gd name="T92" fmla="*/ 86 w 392"/>
                <a:gd name="T93" fmla="*/ 267 h 267"/>
                <a:gd name="T94" fmla="*/ 80 w 392"/>
                <a:gd name="T95" fmla="*/ 262 h 267"/>
                <a:gd name="T96" fmla="*/ 74 w 392"/>
                <a:gd name="T97" fmla="*/ 261 h 267"/>
                <a:gd name="T98" fmla="*/ 68 w 392"/>
                <a:gd name="T99" fmla="*/ 256 h 267"/>
                <a:gd name="T100" fmla="*/ 65 w 392"/>
                <a:gd name="T101" fmla="*/ 247 h 267"/>
                <a:gd name="T102" fmla="*/ 63 w 392"/>
                <a:gd name="T103" fmla="*/ 238 h 267"/>
                <a:gd name="T104" fmla="*/ 64 w 392"/>
                <a:gd name="T105" fmla="*/ 229 h 267"/>
                <a:gd name="T106" fmla="*/ 55 w 392"/>
                <a:gd name="T107" fmla="*/ 226 h 267"/>
                <a:gd name="T108" fmla="*/ 47 w 392"/>
                <a:gd name="T109" fmla="*/ 227 h 267"/>
                <a:gd name="T110" fmla="*/ 38 w 392"/>
                <a:gd name="T111" fmla="*/ 225 h 267"/>
                <a:gd name="T112" fmla="*/ 32 w 392"/>
                <a:gd name="T113" fmla="*/ 219 h 267"/>
                <a:gd name="T114" fmla="*/ 27 w 392"/>
                <a:gd name="T115" fmla="*/ 211 h 267"/>
                <a:gd name="T116" fmla="*/ 22 w 392"/>
                <a:gd name="T117" fmla="*/ 205 h 267"/>
                <a:gd name="T118" fmla="*/ 14 w 392"/>
                <a:gd name="T119" fmla="*/ 207 h 267"/>
                <a:gd name="T120" fmla="*/ 7 w 392"/>
                <a:gd name="T121" fmla="*/ 204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92" h="267">
                  <a:moveTo>
                    <a:pt x="0" y="199"/>
                  </a:moveTo>
                  <a:lnTo>
                    <a:pt x="1" y="197"/>
                  </a:lnTo>
                  <a:lnTo>
                    <a:pt x="2" y="196"/>
                  </a:lnTo>
                  <a:lnTo>
                    <a:pt x="4" y="195"/>
                  </a:lnTo>
                  <a:lnTo>
                    <a:pt x="5" y="194"/>
                  </a:lnTo>
                  <a:lnTo>
                    <a:pt x="5" y="193"/>
                  </a:lnTo>
                  <a:lnTo>
                    <a:pt x="5" y="192"/>
                  </a:lnTo>
                  <a:lnTo>
                    <a:pt x="5" y="191"/>
                  </a:lnTo>
                  <a:lnTo>
                    <a:pt x="6" y="190"/>
                  </a:lnTo>
                  <a:lnTo>
                    <a:pt x="6" y="188"/>
                  </a:lnTo>
                  <a:lnTo>
                    <a:pt x="6" y="187"/>
                  </a:lnTo>
                  <a:lnTo>
                    <a:pt x="6" y="186"/>
                  </a:lnTo>
                  <a:lnTo>
                    <a:pt x="6" y="185"/>
                  </a:lnTo>
                  <a:lnTo>
                    <a:pt x="6" y="183"/>
                  </a:lnTo>
                  <a:lnTo>
                    <a:pt x="7" y="182"/>
                  </a:lnTo>
                  <a:lnTo>
                    <a:pt x="7" y="180"/>
                  </a:lnTo>
                  <a:lnTo>
                    <a:pt x="8" y="179"/>
                  </a:lnTo>
                  <a:lnTo>
                    <a:pt x="9" y="178"/>
                  </a:lnTo>
                  <a:lnTo>
                    <a:pt x="10" y="177"/>
                  </a:lnTo>
                  <a:lnTo>
                    <a:pt x="12" y="176"/>
                  </a:lnTo>
                  <a:lnTo>
                    <a:pt x="12" y="175"/>
                  </a:lnTo>
                  <a:lnTo>
                    <a:pt x="12" y="174"/>
                  </a:lnTo>
                  <a:lnTo>
                    <a:pt x="12" y="172"/>
                  </a:lnTo>
                  <a:lnTo>
                    <a:pt x="12" y="171"/>
                  </a:lnTo>
                  <a:lnTo>
                    <a:pt x="12" y="169"/>
                  </a:lnTo>
                  <a:lnTo>
                    <a:pt x="12" y="167"/>
                  </a:lnTo>
                  <a:lnTo>
                    <a:pt x="12" y="166"/>
                  </a:lnTo>
                  <a:lnTo>
                    <a:pt x="13" y="165"/>
                  </a:lnTo>
                  <a:lnTo>
                    <a:pt x="13" y="163"/>
                  </a:lnTo>
                  <a:lnTo>
                    <a:pt x="13" y="162"/>
                  </a:lnTo>
                  <a:lnTo>
                    <a:pt x="13" y="161"/>
                  </a:lnTo>
                  <a:lnTo>
                    <a:pt x="13" y="160"/>
                  </a:lnTo>
                  <a:lnTo>
                    <a:pt x="14" y="159"/>
                  </a:lnTo>
                  <a:lnTo>
                    <a:pt x="14" y="158"/>
                  </a:lnTo>
                  <a:lnTo>
                    <a:pt x="15" y="157"/>
                  </a:lnTo>
                  <a:lnTo>
                    <a:pt x="16" y="154"/>
                  </a:lnTo>
                  <a:lnTo>
                    <a:pt x="17" y="153"/>
                  </a:lnTo>
                  <a:lnTo>
                    <a:pt x="18" y="152"/>
                  </a:lnTo>
                  <a:lnTo>
                    <a:pt x="18" y="151"/>
                  </a:lnTo>
                  <a:lnTo>
                    <a:pt x="19" y="149"/>
                  </a:lnTo>
                  <a:lnTo>
                    <a:pt x="19" y="148"/>
                  </a:lnTo>
                  <a:lnTo>
                    <a:pt x="21" y="148"/>
                  </a:lnTo>
                  <a:lnTo>
                    <a:pt x="22" y="146"/>
                  </a:lnTo>
                  <a:lnTo>
                    <a:pt x="24" y="144"/>
                  </a:lnTo>
                  <a:lnTo>
                    <a:pt x="25" y="144"/>
                  </a:lnTo>
                  <a:lnTo>
                    <a:pt x="25" y="143"/>
                  </a:lnTo>
                  <a:lnTo>
                    <a:pt x="26" y="143"/>
                  </a:lnTo>
                  <a:lnTo>
                    <a:pt x="27" y="142"/>
                  </a:lnTo>
                  <a:lnTo>
                    <a:pt x="27" y="141"/>
                  </a:lnTo>
                  <a:lnTo>
                    <a:pt x="29" y="141"/>
                  </a:lnTo>
                  <a:lnTo>
                    <a:pt x="29" y="140"/>
                  </a:lnTo>
                  <a:lnTo>
                    <a:pt x="29" y="137"/>
                  </a:lnTo>
                  <a:lnTo>
                    <a:pt x="29" y="136"/>
                  </a:lnTo>
                  <a:lnTo>
                    <a:pt x="30" y="133"/>
                  </a:lnTo>
                  <a:lnTo>
                    <a:pt x="31" y="131"/>
                  </a:lnTo>
                  <a:lnTo>
                    <a:pt x="30" y="129"/>
                  </a:lnTo>
                  <a:lnTo>
                    <a:pt x="30" y="128"/>
                  </a:lnTo>
                  <a:lnTo>
                    <a:pt x="29" y="128"/>
                  </a:lnTo>
                  <a:lnTo>
                    <a:pt x="29" y="127"/>
                  </a:lnTo>
                  <a:lnTo>
                    <a:pt x="29" y="126"/>
                  </a:lnTo>
                  <a:lnTo>
                    <a:pt x="31" y="126"/>
                  </a:lnTo>
                  <a:lnTo>
                    <a:pt x="33" y="126"/>
                  </a:lnTo>
                  <a:lnTo>
                    <a:pt x="34" y="127"/>
                  </a:lnTo>
                  <a:lnTo>
                    <a:pt x="35" y="127"/>
                  </a:lnTo>
                  <a:lnTo>
                    <a:pt x="36" y="127"/>
                  </a:lnTo>
                  <a:lnTo>
                    <a:pt x="39" y="128"/>
                  </a:lnTo>
                  <a:lnTo>
                    <a:pt x="40" y="128"/>
                  </a:lnTo>
                  <a:lnTo>
                    <a:pt x="41" y="128"/>
                  </a:lnTo>
                  <a:lnTo>
                    <a:pt x="41" y="127"/>
                  </a:lnTo>
                  <a:lnTo>
                    <a:pt x="42" y="124"/>
                  </a:lnTo>
                  <a:lnTo>
                    <a:pt x="42" y="123"/>
                  </a:lnTo>
                  <a:lnTo>
                    <a:pt x="43" y="120"/>
                  </a:lnTo>
                  <a:lnTo>
                    <a:pt x="43" y="119"/>
                  </a:lnTo>
                  <a:lnTo>
                    <a:pt x="43" y="117"/>
                  </a:lnTo>
                  <a:lnTo>
                    <a:pt x="43" y="116"/>
                  </a:lnTo>
                  <a:lnTo>
                    <a:pt x="43" y="115"/>
                  </a:lnTo>
                  <a:lnTo>
                    <a:pt x="44" y="112"/>
                  </a:lnTo>
                  <a:lnTo>
                    <a:pt x="44" y="111"/>
                  </a:lnTo>
                  <a:lnTo>
                    <a:pt x="46" y="111"/>
                  </a:lnTo>
                  <a:lnTo>
                    <a:pt x="46" y="110"/>
                  </a:lnTo>
                  <a:lnTo>
                    <a:pt x="47" y="109"/>
                  </a:lnTo>
                  <a:lnTo>
                    <a:pt x="48" y="109"/>
                  </a:lnTo>
                  <a:lnTo>
                    <a:pt x="49" y="109"/>
                  </a:lnTo>
                  <a:lnTo>
                    <a:pt x="52" y="108"/>
                  </a:lnTo>
                  <a:lnTo>
                    <a:pt x="56" y="107"/>
                  </a:lnTo>
                  <a:lnTo>
                    <a:pt x="56" y="106"/>
                  </a:lnTo>
                  <a:lnTo>
                    <a:pt x="56" y="104"/>
                  </a:lnTo>
                  <a:lnTo>
                    <a:pt x="58" y="102"/>
                  </a:lnTo>
                  <a:lnTo>
                    <a:pt x="58" y="101"/>
                  </a:lnTo>
                  <a:lnTo>
                    <a:pt x="59" y="100"/>
                  </a:lnTo>
                  <a:lnTo>
                    <a:pt x="60" y="98"/>
                  </a:lnTo>
                  <a:lnTo>
                    <a:pt x="60" y="96"/>
                  </a:lnTo>
                  <a:lnTo>
                    <a:pt x="61" y="96"/>
                  </a:lnTo>
                  <a:lnTo>
                    <a:pt x="64" y="93"/>
                  </a:lnTo>
                  <a:lnTo>
                    <a:pt x="67" y="89"/>
                  </a:lnTo>
                  <a:lnTo>
                    <a:pt x="68" y="87"/>
                  </a:lnTo>
                  <a:lnTo>
                    <a:pt x="68" y="86"/>
                  </a:lnTo>
                  <a:lnTo>
                    <a:pt x="73" y="82"/>
                  </a:lnTo>
                  <a:lnTo>
                    <a:pt x="75" y="78"/>
                  </a:lnTo>
                  <a:lnTo>
                    <a:pt x="76" y="78"/>
                  </a:lnTo>
                  <a:lnTo>
                    <a:pt x="78" y="75"/>
                  </a:lnTo>
                  <a:lnTo>
                    <a:pt x="78" y="74"/>
                  </a:lnTo>
                  <a:lnTo>
                    <a:pt x="82" y="70"/>
                  </a:lnTo>
                  <a:lnTo>
                    <a:pt x="84" y="67"/>
                  </a:lnTo>
                  <a:lnTo>
                    <a:pt x="86" y="65"/>
                  </a:lnTo>
                  <a:lnTo>
                    <a:pt x="84" y="62"/>
                  </a:lnTo>
                  <a:lnTo>
                    <a:pt x="81" y="60"/>
                  </a:lnTo>
                  <a:lnTo>
                    <a:pt x="74" y="55"/>
                  </a:lnTo>
                  <a:lnTo>
                    <a:pt x="71" y="51"/>
                  </a:lnTo>
                  <a:lnTo>
                    <a:pt x="72" y="50"/>
                  </a:lnTo>
                  <a:lnTo>
                    <a:pt x="71" y="50"/>
                  </a:lnTo>
                  <a:lnTo>
                    <a:pt x="67" y="45"/>
                  </a:lnTo>
                  <a:lnTo>
                    <a:pt x="66" y="44"/>
                  </a:lnTo>
                  <a:lnTo>
                    <a:pt x="60" y="39"/>
                  </a:lnTo>
                  <a:lnTo>
                    <a:pt x="61" y="34"/>
                  </a:lnTo>
                  <a:lnTo>
                    <a:pt x="59" y="33"/>
                  </a:lnTo>
                  <a:lnTo>
                    <a:pt x="58" y="33"/>
                  </a:lnTo>
                  <a:lnTo>
                    <a:pt x="55" y="32"/>
                  </a:lnTo>
                  <a:lnTo>
                    <a:pt x="54" y="31"/>
                  </a:lnTo>
                  <a:lnTo>
                    <a:pt x="52" y="30"/>
                  </a:lnTo>
                  <a:lnTo>
                    <a:pt x="51" y="30"/>
                  </a:lnTo>
                  <a:lnTo>
                    <a:pt x="50" y="30"/>
                  </a:lnTo>
                  <a:lnTo>
                    <a:pt x="49" y="28"/>
                  </a:lnTo>
                  <a:lnTo>
                    <a:pt x="50" y="28"/>
                  </a:lnTo>
                  <a:lnTo>
                    <a:pt x="52" y="28"/>
                  </a:lnTo>
                  <a:lnTo>
                    <a:pt x="54" y="28"/>
                  </a:lnTo>
                  <a:lnTo>
                    <a:pt x="56" y="28"/>
                  </a:lnTo>
                  <a:lnTo>
                    <a:pt x="58" y="28"/>
                  </a:lnTo>
                  <a:lnTo>
                    <a:pt x="59" y="28"/>
                  </a:lnTo>
                  <a:lnTo>
                    <a:pt x="60" y="28"/>
                  </a:lnTo>
                  <a:lnTo>
                    <a:pt x="61" y="28"/>
                  </a:lnTo>
                  <a:lnTo>
                    <a:pt x="63" y="28"/>
                  </a:lnTo>
                  <a:lnTo>
                    <a:pt x="65" y="27"/>
                  </a:lnTo>
                  <a:lnTo>
                    <a:pt x="66" y="27"/>
                  </a:lnTo>
                  <a:lnTo>
                    <a:pt x="67" y="26"/>
                  </a:lnTo>
                  <a:lnTo>
                    <a:pt x="69" y="26"/>
                  </a:lnTo>
                  <a:lnTo>
                    <a:pt x="72" y="25"/>
                  </a:lnTo>
                  <a:lnTo>
                    <a:pt x="73" y="24"/>
                  </a:lnTo>
                  <a:lnTo>
                    <a:pt x="74" y="24"/>
                  </a:lnTo>
                  <a:lnTo>
                    <a:pt x="77" y="23"/>
                  </a:lnTo>
                  <a:lnTo>
                    <a:pt x="78" y="22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4" y="19"/>
                  </a:lnTo>
                  <a:lnTo>
                    <a:pt x="86" y="18"/>
                  </a:lnTo>
                  <a:lnTo>
                    <a:pt x="88" y="18"/>
                  </a:lnTo>
                  <a:lnTo>
                    <a:pt x="89" y="18"/>
                  </a:lnTo>
                  <a:lnTo>
                    <a:pt x="90" y="17"/>
                  </a:lnTo>
                  <a:lnTo>
                    <a:pt x="92" y="16"/>
                  </a:lnTo>
                  <a:lnTo>
                    <a:pt x="95" y="15"/>
                  </a:lnTo>
                  <a:lnTo>
                    <a:pt x="99" y="13"/>
                  </a:lnTo>
                  <a:lnTo>
                    <a:pt x="100" y="13"/>
                  </a:lnTo>
                  <a:lnTo>
                    <a:pt x="108" y="9"/>
                  </a:lnTo>
                  <a:lnTo>
                    <a:pt x="111" y="8"/>
                  </a:lnTo>
                  <a:lnTo>
                    <a:pt x="112" y="7"/>
                  </a:lnTo>
                  <a:lnTo>
                    <a:pt x="116" y="6"/>
                  </a:lnTo>
                  <a:lnTo>
                    <a:pt x="117" y="6"/>
                  </a:lnTo>
                  <a:lnTo>
                    <a:pt x="119" y="5"/>
                  </a:lnTo>
                  <a:lnTo>
                    <a:pt x="120" y="5"/>
                  </a:lnTo>
                  <a:lnTo>
                    <a:pt x="120" y="3"/>
                  </a:lnTo>
                  <a:lnTo>
                    <a:pt x="125" y="2"/>
                  </a:lnTo>
                  <a:lnTo>
                    <a:pt x="126" y="1"/>
                  </a:lnTo>
                  <a:lnTo>
                    <a:pt x="127" y="1"/>
                  </a:lnTo>
                  <a:lnTo>
                    <a:pt x="128" y="0"/>
                  </a:lnTo>
                  <a:lnTo>
                    <a:pt x="134" y="3"/>
                  </a:lnTo>
                  <a:lnTo>
                    <a:pt x="135" y="5"/>
                  </a:lnTo>
                  <a:lnTo>
                    <a:pt x="134" y="3"/>
                  </a:lnTo>
                  <a:lnTo>
                    <a:pt x="135" y="5"/>
                  </a:lnTo>
                  <a:lnTo>
                    <a:pt x="139" y="6"/>
                  </a:lnTo>
                  <a:lnTo>
                    <a:pt x="142" y="8"/>
                  </a:lnTo>
                  <a:lnTo>
                    <a:pt x="144" y="9"/>
                  </a:lnTo>
                  <a:lnTo>
                    <a:pt x="148" y="11"/>
                  </a:lnTo>
                  <a:lnTo>
                    <a:pt x="156" y="16"/>
                  </a:lnTo>
                  <a:lnTo>
                    <a:pt x="161" y="18"/>
                  </a:lnTo>
                  <a:lnTo>
                    <a:pt x="165" y="20"/>
                  </a:lnTo>
                  <a:lnTo>
                    <a:pt x="169" y="23"/>
                  </a:lnTo>
                  <a:lnTo>
                    <a:pt x="173" y="25"/>
                  </a:lnTo>
                  <a:lnTo>
                    <a:pt x="186" y="33"/>
                  </a:lnTo>
                  <a:lnTo>
                    <a:pt x="187" y="33"/>
                  </a:lnTo>
                  <a:lnTo>
                    <a:pt x="216" y="49"/>
                  </a:lnTo>
                  <a:lnTo>
                    <a:pt x="219" y="52"/>
                  </a:lnTo>
                  <a:lnTo>
                    <a:pt x="220" y="52"/>
                  </a:lnTo>
                  <a:lnTo>
                    <a:pt x="226" y="56"/>
                  </a:lnTo>
                  <a:lnTo>
                    <a:pt x="230" y="58"/>
                  </a:lnTo>
                  <a:lnTo>
                    <a:pt x="236" y="61"/>
                  </a:lnTo>
                  <a:lnTo>
                    <a:pt x="252" y="70"/>
                  </a:lnTo>
                  <a:lnTo>
                    <a:pt x="254" y="72"/>
                  </a:lnTo>
                  <a:lnTo>
                    <a:pt x="258" y="73"/>
                  </a:lnTo>
                  <a:lnTo>
                    <a:pt x="260" y="74"/>
                  </a:lnTo>
                  <a:lnTo>
                    <a:pt x="268" y="78"/>
                  </a:lnTo>
                  <a:lnTo>
                    <a:pt x="281" y="86"/>
                  </a:lnTo>
                  <a:lnTo>
                    <a:pt x="284" y="87"/>
                  </a:lnTo>
                  <a:lnTo>
                    <a:pt x="294" y="94"/>
                  </a:lnTo>
                  <a:lnTo>
                    <a:pt x="309" y="102"/>
                  </a:lnTo>
                  <a:lnTo>
                    <a:pt x="312" y="104"/>
                  </a:lnTo>
                  <a:lnTo>
                    <a:pt x="316" y="106"/>
                  </a:lnTo>
                  <a:lnTo>
                    <a:pt x="320" y="109"/>
                  </a:lnTo>
                  <a:lnTo>
                    <a:pt x="344" y="121"/>
                  </a:lnTo>
                  <a:lnTo>
                    <a:pt x="348" y="125"/>
                  </a:lnTo>
                  <a:lnTo>
                    <a:pt x="390" y="148"/>
                  </a:lnTo>
                  <a:lnTo>
                    <a:pt x="392" y="149"/>
                  </a:lnTo>
                  <a:lnTo>
                    <a:pt x="392" y="150"/>
                  </a:lnTo>
                  <a:lnTo>
                    <a:pt x="379" y="165"/>
                  </a:lnTo>
                  <a:lnTo>
                    <a:pt x="372" y="175"/>
                  </a:lnTo>
                  <a:lnTo>
                    <a:pt x="370" y="177"/>
                  </a:lnTo>
                  <a:lnTo>
                    <a:pt x="370" y="178"/>
                  </a:lnTo>
                  <a:lnTo>
                    <a:pt x="369" y="178"/>
                  </a:lnTo>
                  <a:lnTo>
                    <a:pt x="369" y="179"/>
                  </a:lnTo>
                  <a:lnTo>
                    <a:pt x="367" y="183"/>
                  </a:lnTo>
                  <a:lnTo>
                    <a:pt x="364" y="185"/>
                  </a:lnTo>
                  <a:lnTo>
                    <a:pt x="364" y="186"/>
                  </a:lnTo>
                  <a:lnTo>
                    <a:pt x="363" y="187"/>
                  </a:lnTo>
                  <a:lnTo>
                    <a:pt x="362" y="188"/>
                  </a:lnTo>
                  <a:lnTo>
                    <a:pt x="360" y="190"/>
                  </a:lnTo>
                  <a:lnTo>
                    <a:pt x="359" y="191"/>
                  </a:lnTo>
                  <a:lnTo>
                    <a:pt x="359" y="192"/>
                  </a:lnTo>
                  <a:lnTo>
                    <a:pt x="357" y="193"/>
                  </a:lnTo>
                  <a:lnTo>
                    <a:pt x="355" y="194"/>
                  </a:lnTo>
                  <a:lnTo>
                    <a:pt x="354" y="195"/>
                  </a:lnTo>
                  <a:lnTo>
                    <a:pt x="352" y="199"/>
                  </a:lnTo>
                  <a:lnTo>
                    <a:pt x="351" y="200"/>
                  </a:lnTo>
                  <a:lnTo>
                    <a:pt x="351" y="201"/>
                  </a:lnTo>
                  <a:lnTo>
                    <a:pt x="351" y="202"/>
                  </a:lnTo>
                  <a:lnTo>
                    <a:pt x="350" y="204"/>
                  </a:lnTo>
                  <a:lnTo>
                    <a:pt x="350" y="205"/>
                  </a:lnTo>
                  <a:lnTo>
                    <a:pt x="348" y="207"/>
                  </a:lnTo>
                  <a:lnTo>
                    <a:pt x="348" y="208"/>
                  </a:lnTo>
                  <a:lnTo>
                    <a:pt x="346" y="210"/>
                  </a:lnTo>
                  <a:lnTo>
                    <a:pt x="345" y="211"/>
                  </a:lnTo>
                  <a:lnTo>
                    <a:pt x="344" y="212"/>
                  </a:lnTo>
                  <a:lnTo>
                    <a:pt x="343" y="212"/>
                  </a:lnTo>
                  <a:lnTo>
                    <a:pt x="342" y="213"/>
                  </a:lnTo>
                  <a:lnTo>
                    <a:pt x="340" y="213"/>
                  </a:lnTo>
                  <a:lnTo>
                    <a:pt x="339" y="214"/>
                  </a:lnTo>
                  <a:lnTo>
                    <a:pt x="338" y="214"/>
                  </a:lnTo>
                  <a:lnTo>
                    <a:pt x="337" y="214"/>
                  </a:lnTo>
                  <a:lnTo>
                    <a:pt x="336" y="214"/>
                  </a:lnTo>
                  <a:lnTo>
                    <a:pt x="335" y="216"/>
                  </a:lnTo>
                  <a:lnTo>
                    <a:pt x="334" y="216"/>
                  </a:lnTo>
                  <a:lnTo>
                    <a:pt x="333" y="216"/>
                  </a:lnTo>
                  <a:lnTo>
                    <a:pt x="331" y="216"/>
                  </a:lnTo>
                  <a:lnTo>
                    <a:pt x="330" y="216"/>
                  </a:lnTo>
                  <a:lnTo>
                    <a:pt x="329" y="216"/>
                  </a:lnTo>
                  <a:lnTo>
                    <a:pt x="328" y="216"/>
                  </a:lnTo>
                  <a:lnTo>
                    <a:pt x="326" y="216"/>
                  </a:lnTo>
                  <a:lnTo>
                    <a:pt x="325" y="216"/>
                  </a:lnTo>
                  <a:lnTo>
                    <a:pt x="323" y="216"/>
                  </a:lnTo>
                  <a:lnTo>
                    <a:pt x="322" y="216"/>
                  </a:lnTo>
                  <a:lnTo>
                    <a:pt x="321" y="216"/>
                  </a:lnTo>
                  <a:lnTo>
                    <a:pt x="321" y="214"/>
                  </a:lnTo>
                  <a:lnTo>
                    <a:pt x="319" y="214"/>
                  </a:lnTo>
                  <a:lnTo>
                    <a:pt x="317" y="213"/>
                  </a:lnTo>
                  <a:lnTo>
                    <a:pt x="316" y="213"/>
                  </a:lnTo>
                  <a:lnTo>
                    <a:pt x="313" y="213"/>
                  </a:lnTo>
                  <a:lnTo>
                    <a:pt x="313" y="212"/>
                  </a:lnTo>
                  <a:lnTo>
                    <a:pt x="311" y="211"/>
                  </a:lnTo>
                  <a:lnTo>
                    <a:pt x="310" y="210"/>
                  </a:lnTo>
                  <a:lnTo>
                    <a:pt x="308" y="209"/>
                  </a:lnTo>
                  <a:lnTo>
                    <a:pt x="306" y="208"/>
                  </a:lnTo>
                  <a:lnTo>
                    <a:pt x="305" y="207"/>
                  </a:lnTo>
                  <a:lnTo>
                    <a:pt x="305" y="205"/>
                  </a:lnTo>
                  <a:lnTo>
                    <a:pt x="305" y="204"/>
                  </a:lnTo>
                  <a:lnTo>
                    <a:pt x="304" y="204"/>
                  </a:lnTo>
                  <a:lnTo>
                    <a:pt x="304" y="203"/>
                  </a:lnTo>
                  <a:lnTo>
                    <a:pt x="303" y="203"/>
                  </a:lnTo>
                  <a:lnTo>
                    <a:pt x="302" y="201"/>
                  </a:lnTo>
                  <a:lnTo>
                    <a:pt x="301" y="200"/>
                  </a:lnTo>
                  <a:lnTo>
                    <a:pt x="300" y="199"/>
                  </a:lnTo>
                  <a:lnTo>
                    <a:pt x="299" y="196"/>
                  </a:lnTo>
                  <a:lnTo>
                    <a:pt x="297" y="196"/>
                  </a:lnTo>
                  <a:lnTo>
                    <a:pt x="295" y="194"/>
                  </a:lnTo>
                  <a:lnTo>
                    <a:pt x="294" y="193"/>
                  </a:lnTo>
                  <a:lnTo>
                    <a:pt x="293" y="193"/>
                  </a:lnTo>
                  <a:lnTo>
                    <a:pt x="291" y="192"/>
                  </a:lnTo>
                  <a:lnTo>
                    <a:pt x="289" y="191"/>
                  </a:lnTo>
                  <a:lnTo>
                    <a:pt x="288" y="191"/>
                  </a:lnTo>
                  <a:lnTo>
                    <a:pt x="287" y="190"/>
                  </a:lnTo>
                  <a:lnTo>
                    <a:pt x="286" y="190"/>
                  </a:lnTo>
                  <a:lnTo>
                    <a:pt x="285" y="190"/>
                  </a:lnTo>
                  <a:lnTo>
                    <a:pt x="284" y="190"/>
                  </a:lnTo>
                  <a:lnTo>
                    <a:pt x="283" y="188"/>
                  </a:lnTo>
                  <a:lnTo>
                    <a:pt x="281" y="188"/>
                  </a:lnTo>
                  <a:lnTo>
                    <a:pt x="279" y="188"/>
                  </a:lnTo>
                  <a:lnTo>
                    <a:pt x="278" y="188"/>
                  </a:lnTo>
                  <a:lnTo>
                    <a:pt x="277" y="188"/>
                  </a:lnTo>
                  <a:lnTo>
                    <a:pt x="276" y="188"/>
                  </a:lnTo>
                  <a:lnTo>
                    <a:pt x="275" y="187"/>
                  </a:lnTo>
                  <a:lnTo>
                    <a:pt x="274" y="187"/>
                  </a:lnTo>
                  <a:lnTo>
                    <a:pt x="272" y="187"/>
                  </a:lnTo>
                  <a:lnTo>
                    <a:pt x="271" y="187"/>
                  </a:lnTo>
                  <a:lnTo>
                    <a:pt x="271" y="186"/>
                  </a:lnTo>
                  <a:lnTo>
                    <a:pt x="270" y="186"/>
                  </a:lnTo>
                  <a:lnTo>
                    <a:pt x="269" y="186"/>
                  </a:lnTo>
                  <a:lnTo>
                    <a:pt x="268" y="185"/>
                  </a:lnTo>
                  <a:lnTo>
                    <a:pt x="267" y="185"/>
                  </a:lnTo>
                  <a:lnTo>
                    <a:pt x="266" y="185"/>
                  </a:lnTo>
                  <a:lnTo>
                    <a:pt x="264" y="184"/>
                  </a:lnTo>
                  <a:lnTo>
                    <a:pt x="263" y="184"/>
                  </a:lnTo>
                  <a:lnTo>
                    <a:pt x="262" y="184"/>
                  </a:lnTo>
                  <a:lnTo>
                    <a:pt x="260" y="183"/>
                  </a:lnTo>
                  <a:lnTo>
                    <a:pt x="259" y="183"/>
                  </a:lnTo>
                  <a:lnTo>
                    <a:pt x="258" y="183"/>
                  </a:lnTo>
                  <a:lnTo>
                    <a:pt x="257" y="183"/>
                  </a:lnTo>
                  <a:lnTo>
                    <a:pt x="255" y="182"/>
                  </a:lnTo>
                  <a:lnTo>
                    <a:pt x="253" y="182"/>
                  </a:lnTo>
                  <a:lnTo>
                    <a:pt x="252" y="182"/>
                  </a:lnTo>
                  <a:lnTo>
                    <a:pt x="251" y="182"/>
                  </a:lnTo>
                  <a:lnTo>
                    <a:pt x="251" y="180"/>
                  </a:lnTo>
                  <a:lnTo>
                    <a:pt x="250" y="180"/>
                  </a:lnTo>
                  <a:lnTo>
                    <a:pt x="247" y="180"/>
                  </a:lnTo>
                  <a:lnTo>
                    <a:pt x="246" y="180"/>
                  </a:lnTo>
                  <a:lnTo>
                    <a:pt x="245" y="180"/>
                  </a:lnTo>
                  <a:lnTo>
                    <a:pt x="245" y="179"/>
                  </a:lnTo>
                  <a:lnTo>
                    <a:pt x="244" y="179"/>
                  </a:lnTo>
                  <a:lnTo>
                    <a:pt x="243" y="179"/>
                  </a:lnTo>
                  <a:lnTo>
                    <a:pt x="242" y="179"/>
                  </a:lnTo>
                  <a:lnTo>
                    <a:pt x="241" y="179"/>
                  </a:lnTo>
                  <a:lnTo>
                    <a:pt x="237" y="178"/>
                  </a:lnTo>
                  <a:lnTo>
                    <a:pt x="236" y="178"/>
                  </a:lnTo>
                  <a:lnTo>
                    <a:pt x="235" y="178"/>
                  </a:lnTo>
                  <a:lnTo>
                    <a:pt x="234" y="178"/>
                  </a:lnTo>
                  <a:lnTo>
                    <a:pt x="233" y="178"/>
                  </a:lnTo>
                  <a:lnTo>
                    <a:pt x="232" y="178"/>
                  </a:lnTo>
                  <a:lnTo>
                    <a:pt x="230" y="178"/>
                  </a:lnTo>
                  <a:lnTo>
                    <a:pt x="228" y="179"/>
                  </a:lnTo>
                  <a:lnTo>
                    <a:pt x="227" y="179"/>
                  </a:lnTo>
                  <a:lnTo>
                    <a:pt x="226" y="179"/>
                  </a:lnTo>
                  <a:lnTo>
                    <a:pt x="225" y="179"/>
                  </a:lnTo>
                  <a:lnTo>
                    <a:pt x="221" y="180"/>
                  </a:lnTo>
                  <a:lnTo>
                    <a:pt x="220" y="180"/>
                  </a:lnTo>
                  <a:lnTo>
                    <a:pt x="219" y="180"/>
                  </a:lnTo>
                  <a:lnTo>
                    <a:pt x="218" y="182"/>
                  </a:lnTo>
                  <a:lnTo>
                    <a:pt x="217" y="182"/>
                  </a:lnTo>
                  <a:lnTo>
                    <a:pt x="216" y="182"/>
                  </a:lnTo>
                  <a:lnTo>
                    <a:pt x="215" y="183"/>
                  </a:lnTo>
                  <a:lnTo>
                    <a:pt x="213" y="184"/>
                  </a:lnTo>
                  <a:lnTo>
                    <a:pt x="212" y="184"/>
                  </a:lnTo>
                  <a:lnTo>
                    <a:pt x="211" y="185"/>
                  </a:lnTo>
                  <a:lnTo>
                    <a:pt x="211" y="186"/>
                  </a:lnTo>
                  <a:lnTo>
                    <a:pt x="210" y="186"/>
                  </a:lnTo>
                  <a:lnTo>
                    <a:pt x="209" y="186"/>
                  </a:lnTo>
                  <a:lnTo>
                    <a:pt x="209" y="187"/>
                  </a:lnTo>
                  <a:lnTo>
                    <a:pt x="208" y="187"/>
                  </a:lnTo>
                  <a:lnTo>
                    <a:pt x="207" y="187"/>
                  </a:lnTo>
                  <a:lnTo>
                    <a:pt x="205" y="187"/>
                  </a:lnTo>
                  <a:lnTo>
                    <a:pt x="204" y="188"/>
                  </a:lnTo>
                  <a:lnTo>
                    <a:pt x="203" y="188"/>
                  </a:lnTo>
                  <a:lnTo>
                    <a:pt x="202" y="188"/>
                  </a:lnTo>
                  <a:lnTo>
                    <a:pt x="201" y="190"/>
                  </a:lnTo>
                  <a:lnTo>
                    <a:pt x="201" y="191"/>
                  </a:lnTo>
                  <a:lnTo>
                    <a:pt x="200" y="191"/>
                  </a:lnTo>
                  <a:lnTo>
                    <a:pt x="200" y="192"/>
                  </a:lnTo>
                  <a:lnTo>
                    <a:pt x="199" y="194"/>
                  </a:lnTo>
                  <a:lnTo>
                    <a:pt x="198" y="194"/>
                  </a:lnTo>
                  <a:lnTo>
                    <a:pt x="196" y="195"/>
                  </a:lnTo>
                  <a:lnTo>
                    <a:pt x="195" y="196"/>
                  </a:lnTo>
                  <a:lnTo>
                    <a:pt x="194" y="196"/>
                  </a:lnTo>
                  <a:lnTo>
                    <a:pt x="194" y="197"/>
                  </a:lnTo>
                  <a:lnTo>
                    <a:pt x="193" y="197"/>
                  </a:lnTo>
                  <a:lnTo>
                    <a:pt x="193" y="199"/>
                  </a:lnTo>
                  <a:lnTo>
                    <a:pt x="192" y="200"/>
                  </a:lnTo>
                  <a:lnTo>
                    <a:pt x="191" y="201"/>
                  </a:lnTo>
                  <a:lnTo>
                    <a:pt x="190" y="201"/>
                  </a:lnTo>
                  <a:lnTo>
                    <a:pt x="187" y="203"/>
                  </a:lnTo>
                  <a:lnTo>
                    <a:pt x="186" y="203"/>
                  </a:lnTo>
                  <a:lnTo>
                    <a:pt x="184" y="207"/>
                  </a:lnTo>
                  <a:lnTo>
                    <a:pt x="181" y="209"/>
                  </a:lnTo>
                  <a:lnTo>
                    <a:pt x="178" y="212"/>
                  </a:lnTo>
                  <a:lnTo>
                    <a:pt x="177" y="213"/>
                  </a:lnTo>
                  <a:lnTo>
                    <a:pt x="176" y="216"/>
                  </a:lnTo>
                  <a:lnTo>
                    <a:pt x="176" y="217"/>
                  </a:lnTo>
                  <a:lnTo>
                    <a:pt x="175" y="218"/>
                  </a:lnTo>
                  <a:lnTo>
                    <a:pt x="175" y="219"/>
                  </a:lnTo>
                  <a:lnTo>
                    <a:pt x="175" y="220"/>
                  </a:lnTo>
                  <a:lnTo>
                    <a:pt x="174" y="220"/>
                  </a:lnTo>
                  <a:lnTo>
                    <a:pt x="173" y="222"/>
                  </a:lnTo>
                  <a:lnTo>
                    <a:pt x="171" y="224"/>
                  </a:lnTo>
                  <a:lnTo>
                    <a:pt x="170" y="224"/>
                  </a:lnTo>
                  <a:lnTo>
                    <a:pt x="169" y="225"/>
                  </a:lnTo>
                  <a:lnTo>
                    <a:pt x="168" y="225"/>
                  </a:lnTo>
                  <a:lnTo>
                    <a:pt x="168" y="226"/>
                  </a:lnTo>
                  <a:lnTo>
                    <a:pt x="167" y="226"/>
                  </a:lnTo>
                  <a:lnTo>
                    <a:pt x="166" y="227"/>
                  </a:lnTo>
                  <a:lnTo>
                    <a:pt x="165" y="228"/>
                  </a:lnTo>
                  <a:lnTo>
                    <a:pt x="164" y="229"/>
                  </a:lnTo>
                  <a:lnTo>
                    <a:pt x="164" y="230"/>
                  </a:lnTo>
                  <a:lnTo>
                    <a:pt x="161" y="231"/>
                  </a:lnTo>
                  <a:lnTo>
                    <a:pt x="160" y="231"/>
                  </a:lnTo>
                  <a:lnTo>
                    <a:pt x="159" y="233"/>
                  </a:lnTo>
                  <a:lnTo>
                    <a:pt x="158" y="233"/>
                  </a:lnTo>
                  <a:lnTo>
                    <a:pt x="157" y="233"/>
                  </a:lnTo>
                  <a:lnTo>
                    <a:pt x="156" y="233"/>
                  </a:lnTo>
                  <a:lnTo>
                    <a:pt x="154" y="233"/>
                  </a:lnTo>
                  <a:lnTo>
                    <a:pt x="153" y="233"/>
                  </a:lnTo>
                  <a:lnTo>
                    <a:pt x="152" y="233"/>
                  </a:lnTo>
                  <a:lnTo>
                    <a:pt x="151" y="233"/>
                  </a:lnTo>
                  <a:lnTo>
                    <a:pt x="150" y="233"/>
                  </a:lnTo>
                  <a:lnTo>
                    <a:pt x="149" y="233"/>
                  </a:lnTo>
                  <a:lnTo>
                    <a:pt x="148" y="233"/>
                  </a:lnTo>
                  <a:lnTo>
                    <a:pt x="147" y="233"/>
                  </a:lnTo>
                  <a:lnTo>
                    <a:pt x="145" y="233"/>
                  </a:lnTo>
                  <a:lnTo>
                    <a:pt x="144" y="231"/>
                  </a:lnTo>
                  <a:lnTo>
                    <a:pt x="143" y="231"/>
                  </a:lnTo>
                  <a:lnTo>
                    <a:pt x="142" y="230"/>
                  </a:lnTo>
                  <a:lnTo>
                    <a:pt x="141" y="230"/>
                  </a:lnTo>
                  <a:lnTo>
                    <a:pt x="140" y="229"/>
                  </a:lnTo>
                  <a:lnTo>
                    <a:pt x="139" y="229"/>
                  </a:lnTo>
                  <a:lnTo>
                    <a:pt x="137" y="228"/>
                  </a:lnTo>
                  <a:lnTo>
                    <a:pt x="136" y="227"/>
                  </a:lnTo>
                  <a:lnTo>
                    <a:pt x="135" y="227"/>
                  </a:lnTo>
                  <a:lnTo>
                    <a:pt x="135" y="226"/>
                  </a:lnTo>
                  <a:lnTo>
                    <a:pt x="134" y="226"/>
                  </a:lnTo>
                  <a:lnTo>
                    <a:pt x="133" y="226"/>
                  </a:lnTo>
                  <a:lnTo>
                    <a:pt x="132" y="226"/>
                  </a:lnTo>
                  <a:lnTo>
                    <a:pt x="128" y="228"/>
                  </a:lnTo>
                  <a:lnTo>
                    <a:pt x="127" y="228"/>
                  </a:lnTo>
                  <a:lnTo>
                    <a:pt x="126" y="228"/>
                  </a:lnTo>
                  <a:lnTo>
                    <a:pt x="125" y="228"/>
                  </a:lnTo>
                  <a:lnTo>
                    <a:pt x="122" y="229"/>
                  </a:lnTo>
                  <a:lnTo>
                    <a:pt x="120" y="230"/>
                  </a:lnTo>
                  <a:lnTo>
                    <a:pt x="119" y="230"/>
                  </a:lnTo>
                  <a:lnTo>
                    <a:pt x="118" y="230"/>
                  </a:lnTo>
                  <a:lnTo>
                    <a:pt x="118" y="231"/>
                  </a:lnTo>
                  <a:lnTo>
                    <a:pt x="116" y="231"/>
                  </a:lnTo>
                  <a:lnTo>
                    <a:pt x="114" y="234"/>
                  </a:lnTo>
                  <a:lnTo>
                    <a:pt x="112" y="234"/>
                  </a:lnTo>
                  <a:lnTo>
                    <a:pt x="110" y="236"/>
                  </a:lnTo>
                  <a:lnTo>
                    <a:pt x="109" y="237"/>
                  </a:lnTo>
                  <a:lnTo>
                    <a:pt x="109" y="238"/>
                  </a:lnTo>
                  <a:lnTo>
                    <a:pt x="108" y="238"/>
                  </a:lnTo>
                  <a:lnTo>
                    <a:pt x="107" y="241"/>
                  </a:lnTo>
                  <a:lnTo>
                    <a:pt x="105" y="242"/>
                  </a:lnTo>
                  <a:lnTo>
                    <a:pt x="105" y="243"/>
                  </a:lnTo>
                  <a:lnTo>
                    <a:pt x="103" y="243"/>
                  </a:lnTo>
                  <a:lnTo>
                    <a:pt x="102" y="243"/>
                  </a:lnTo>
                  <a:lnTo>
                    <a:pt x="101" y="244"/>
                  </a:lnTo>
                  <a:lnTo>
                    <a:pt x="100" y="244"/>
                  </a:lnTo>
                  <a:lnTo>
                    <a:pt x="99" y="245"/>
                  </a:lnTo>
                  <a:lnTo>
                    <a:pt x="99" y="246"/>
                  </a:lnTo>
                  <a:lnTo>
                    <a:pt x="98" y="247"/>
                  </a:lnTo>
                  <a:lnTo>
                    <a:pt x="98" y="249"/>
                  </a:lnTo>
                  <a:lnTo>
                    <a:pt x="98" y="250"/>
                  </a:lnTo>
                  <a:lnTo>
                    <a:pt x="98" y="251"/>
                  </a:lnTo>
                  <a:lnTo>
                    <a:pt x="99" y="251"/>
                  </a:lnTo>
                  <a:lnTo>
                    <a:pt x="99" y="252"/>
                  </a:lnTo>
                  <a:lnTo>
                    <a:pt x="100" y="253"/>
                  </a:lnTo>
                  <a:lnTo>
                    <a:pt x="100" y="254"/>
                  </a:lnTo>
                  <a:lnTo>
                    <a:pt x="101" y="254"/>
                  </a:lnTo>
                  <a:lnTo>
                    <a:pt x="101" y="255"/>
                  </a:lnTo>
                  <a:lnTo>
                    <a:pt x="101" y="256"/>
                  </a:lnTo>
                  <a:lnTo>
                    <a:pt x="101" y="258"/>
                  </a:lnTo>
                  <a:lnTo>
                    <a:pt x="102" y="258"/>
                  </a:lnTo>
                  <a:lnTo>
                    <a:pt x="101" y="259"/>
                  </a:lnTo>
                  <a:lnTo>
                    <a:pt x="101" y="260"/>
                  </a:lnTo>
                  <a:lnTo>
                    <a:pt x="100" y="260"/>
                  </a:lnTo>
                  <a:lnTo>
                    <a:pt x="99" y="261"/>
                  </a:lnTo>
                  <a:lnTo>
                    <a:pt x="98" y="261"/>
                  </a:lnTo>
                  <a:lnTo>
                    <a:pt x="97" y="261"/>
                  </a:lnTo>
                  <a:lnTo>
                    <a:pt x="97" y="262"/>
                  </a:lnTo>
                  <a:lnTo>
                    <a:pt x="95" y="263"/>
                  </a:lnTo>
                  <a:lnTo>
                    <a:pt x="94" y="263"/>
                  </a:lnTo>
                  <a:lnTo>
                    <a:pt x="94" y="264"/>
                  </a:lnTo>
                  <a:lnTo>
                    <a:pt x="93" y="264"/>
                  </a:lnTo>
                  <a:lnTo>
                    <a:pt x="93" y="266"/>
                  </a:lnTo>
                  <a:lnTo>
                    <a:pt x="92" y="266"/>
                  </a:lnTo>
                  <a:lnTo>
                    <a:pt x="91" y="267"/>
                  </a:lnTo>
                  <a:lnTo>
                    <a:pt x="90" y="267"/>
                  </a:lnTo>
                  <a:lnTo>
                    <a:pt x="89" y="267"/>
                  </a:lnTo>
                  <a:lnTo>
                    <a:pt x="88" y="267"/>
                  </a:lnTo>
                  <a:lnTo>
                    <a:pt x="86" y="267"/>
                  </a:lnTo>
                  <a:lnTo>
                    <a:pt x="85" y="267"/>
                  </a:lnTo>
                  <a:lnTo>
                    <a:pt x="84" y="267"/>
                  </a:lnTo>
                  <a:lnTo>
                    <a:pt x="84" y="266"/>
                  </a:lnTo>
                  <a:lnTo>
                    <a:pt x="83" y="266"/>
                  </a:lnTo>
                  <a:lnTo>
                    <a:pt x="82" y="266"/>
                  </a:lnTo>
                  <a:lnTo>
                    <a:pt x="82" y="264"/>
                  </a:lnTo>
                  <a:lnTo>
                    <a:pt x="81" y="264"/>
                  </a:lnTo>
                  <a:lnTo>
                    <a:pt x="81" y="263"/>
                  </a:lnTo>
                  <a:lnTo>
                    <a:pt x="80" y="263"/>
                  </a:lnTo>
                  <a:lnTo>
                    <a:pt x="80" y="262"/>
                  </a:lnTo>
                  <a:lnTo>
                    <a:pt x="78" y="262"/>
                  </a:lnTo>
                  <a:lnTo>
                    <a:pt x="78" y="261"/>
                  </a:lnTo>
                  <a:lnTo>
                    <a:pt x="77" y="261"/>
                  </a:lnTo>
                  <a:lnTo>
                    <a:pt x="76" y="261"/>
                  </a:lnTo>
                  <a:lnTo>
                    <a:pt x="76" y="260"/>
                  </a:lnTo>
                  <a:lnTo>
                    <a:pt x="76" y="261"/>
                  </a:lnTo>
                  <a:lnTo>
                    <a:pt x="75" y="261"/>
                  </a:lnTo>
                  <a:lnTo>
                    <a:pt x="75" y="260"/>
                  </a:lnTo>
                  <a:lnTo>
                    <a:pt x="75" y="261"/>
                  </a:lnTo>
                  <a:lnTo>
                    <a:pt x="74" y="261"/>
                  </a:lnTo>
                  <a:lnTo>
                    <a:pt x="74" y="260"/>
                  </a:lnTo>
                  <a:lnTo>
                    <a:pt x="74" y="261"/>
                  </a:lnTo>
                  <a:lnTo>
                    <a:pt x="74" y="260"/>
                  </a:lnTo>
                  <a:lnTo>
                    <a:pt x="73" y="260"/>
                  </a:lnTo>
                  <a:lnTo>
                    <a:pt x="72" y="260"/>
                  </a:lnTo>
                  <a:lnTo>
                    <a:pt x="72" y="259"/>
                  </a:lnTo>
                  <a:lnTo>
                    <a:pt x="71" y="259"/>
                  </a:lnTo>
                  <a:lnTo>
                    <a:pt x="69" y="258"/>
                  </a:lnTo>
                  <a:lnTo>
                    <a:pt x="69" y="256"/>
                  </a:lnTo>
                  <a:lnTo>
                    <a:pt x="68" y="256"/>
                  </a:lnTo>
                  <a:lnTo>
                    <a:pt x="68" y="255"/>
                  </a:lnTo>
                  <a:lnTo>
                    <a:pt x="67" y="255"/>
                  </a:lnTo>
                  <a:lnTo>
                    <a:pt x="67" y="254"/>
                  </a:lnTo>
                  <a:lnTo>
                    <a:pt x="66" y="253"/>
                  </a:lnTo>
                  <a:lnTo>
                    <a:pt x="66" y="252"/>
                  </a:lnTo>
                  <a:lnTo>
                    <a:pt x="66" y="251"/>
                  </a:lnTo>
                  <a:lnTo>
                    <a:pt x="66" y="250"/>
                  </a:lnTo>
                  <a:lnTo>
                    <a:pt x="66" y="249"/>
                  </a:lnTo>
                  <a:lnTo>
                    <a:pt x="65" y="249"/>
                  </a:lnTo>
                  <a:lnTo>
                    <a:pt x="65" y="247"/>
                  </a:lnTo>
                  <a:lnTo>
                    <a:pt x="65" y="246"/>
                  </a:lnTo>
                  <a:lnTo>
                    <a:pt x="65" y="245"/>
                  </a:lnTo>
                  <a:lnTo>
                    <a:pt x="64" y="245"/>
                  </a:lnTo>
                  <a:lnTo>
                    <a:pt x="64" y="244"/>
                  </a:lnTo>
                  <a:lnTo>
                    <a:pt x="64" y="243"/>
                  </a:lnTo>
                  <a:lnTo>
                    <a:pt x="64" y="242"/>
                  </a:lnTo>
                  <a:lnTo>
                    <a:pt x="64" y="241"/>
                  </a:lnTo>
                  <a:lnTo>
                    <a:pt x="63" y="241"/>
                  </a:lnTo>
                  <a:lnTo>
                    <a:pt x="63" y="239"/>
                  </a:lnTo>
                  <a:lnTo>
                    <a:pt x="63" y="238"/>
                  </a:lnTo>
                  <a:lnTo>
                    <a:pt x="63" y="237"/>
                  </a:lnTo>
                  <a:lnTo>
                    <a:pt x="63" y="236"/>
                  </a:lnTo>
                  <a:lnTo>
                    <a:pt x="63" y="235"/>
                  </a:lnTo>
                  <a:lnTo>
                    <a:pt x="64" y="234"/>
                  </a:lnTo>
                  <a:lnTo>
                    <a:pt x="63" y="234"/>
                  </a:lnTo>
                  <a:lnTo>
                    <a:pt x="63" y="233"/>
                  </a:lnTo>
                  <a:lnTo>
                    <a:pt x="64" y="233"/>
                  </a:lnTo>
                  <a:lnTo>
                    <a:pt x="64" y="231"/>
                  </a:lnTo>
                  <a:lnTo>
                    <a:pt x="64" y="230"/>
                  </a:lnTo>
                  <a:lnTo>
                    <a:pt x="64" y="229"/>
                  </a:lnTo>
                  <a:lnTo>
                    <a:pt x="64" y="228"/>
                  </a:lnTo>
                  <a:lnTo>
                    <a:pt x="63" y="228"/>
                  </a:lnTo>
                  <a:lnTo>
                    <a:pt x="63" y="227"/>
                  </a:lnTo>
                  <a:lnTo>
                    <a:pt x="61" y="227"/>
                  </a:lnTo>
                  <a:lnTo>
                    <a:pt x="60" y="227"/>
                  </a:lnTo>
                  <a:lnTo>
                    <a:pt x="59" y="227"/>
                  </a:lnTo>
                  <a:lnTo>
                    <a:pt x="58" y="227"/>
                  </a:lnTo>
                  <a:lnTo>
                    <a:pt x="57" y="227"/>
                  </a:lnTo>
                  <a:lnTo>
                    <a:pt x="56" y="226"/>
                  </a:lnTo>
                  <a:lnTo>
                    <a:pt x="55" y="226"/>
                  </a:lnTo>
                  <a:lnTo>
                    <a:pt x="54" y="226"/>
                  </a:lnTo>
                  <a:lnTo>
                    <a:pt x="54" y="225"/>
                  </a:lnTo>
                  <a:lnTo>
                    <a:pt x="52" y="225"/>
                  </a:lnTo>
                  <a:lnTo>
                    <a:pt x="51" y="225"/>
                  </a:lnTo>
                  <a:lnTo>
                    <a:pt x="50" y="225"/>
                  </a:lnTo>
                  <a:lnTo>
                    <a:pt x="50" y="226"/>
                  </a:lnTo>
                  <a:lnTo>
                    <a:pt x="49" y="226"/>
                  </a:lnTo>
                  <a:lnTo>
                    <a:pt x="48" y="226"/>
                  </a:lnTo>
                  <a:lnTo>
                    <a:pt x="48" y="227"/>
                  </a:lnTo>
                  <a:lnTo>
                    <a:pt x="47" y="227"/>
                  </a:lnTo>
                  <a:lnTo>
                    <a:pt x="46" y="227"/>
                  </a:lnTo>
                  <a:lnTo>
                    <a:pt x="44" y="227"/>
                  </a:lnTo>
                  <a:lnTo>
                    <a:pt x="44" y="226"/>
                  </a:lnTo>
                  <a:lnTo>
                    <a:pt x="43" y="226"/>
                  </a:lnTo>
                  <a:lnTo>
                    <a:pt x="42" y="226"/>
                  </a:lnTo>
                  <a:lnTo>
                    <a:pt x="41" y="226"/>
                  </a:lnTo>
                  <a:lnTo>
                    <a:pt x="40" y="226"/>
                  </a:lnTo>
                  <a:lnTo>
                    <a:pt x="39" y="226"/>
                  </a:lnTo>
                  <a:lnTo>
                    <a:pt x="39" y="225"/>
                  </a:lnTo>
                  <a:lnTo>
                    <a:pt x="38" y="225"/>
                  </a:lnTo>
                  <a:lnTo>
                    <a:pt x="36" y="225"/>
                  </a:lnTo>
                  <a:lnTo>
                    <a:pt x="36" y="224"/>
                  </a:lnTo>
                  <a:lnTo>
                    <a:pt x="35" y="224"/>
                  </a:lnTo>
                  <a:lnTo>
                    <a:pt x="35" y="222"/>
                  </a:lnTo>
                  <a:lnTo>
                    <a:pt x="34" y="222"/>
                  </a:lnTo>
                  <a:lnTo>
                    <a:pt x="34" y="221"/>
                  </a:lnTo>
                  <a:lnTo>
                    <a:pt x="34" y="220"/>
                  </a:lnTo>
                  <a:lnTo>
                    <a:pt x="33" y="220"/>
                  </a:lnTo>
                  <a:lnTo>
                    <a:pt x="33" y="219"/>
                  </a:lnTo>
                  <a:lnTo>
                    <a:pt x="32" y="219"/>
                  </a:lnTo>
                  <a:lnTo>
                    <a:pt x="32" y="218"/>
                  </a:lnTo>
                  <a:lnTo>
                    <a:pt x="31" y="217"/>
                  </a:lnTo>
                  <a:lnTo>
                    <a:pt x="31" y="216"/>
                  </a:lnTo>
                  <a:lnTo>
                    <a:pt x="30" y="216"/>
                  </a:lnTo>
                  <a:lnTo>
                    <a:pt x="30" y="214"/>
                  </a:lnTo>
                  <a:lnTo>
                    <a:pt x="29" y="214"/>
                  </a:lnTo>
                  <a:lnTo>
                    <a:pt x="29" y="213"/>
                  </a:lnTo>
                  <a:lnTo>
                    <a:pt x="29" y="212"/>
                  </a:lnTo>
                  <a:lnTo>
                    <a:pt x="27" y="212"/>
                  </a:lnTo>
                  <a:lnTo>
                    <a:pt x="27" y="211"/>
                  </a:lnTo>
                  <a:lnTo>
                    <a:pt x="26" y="211"/>
                  </a:lnTo>
                  <a:lnTo>
                    <a:pt x="26" y="210"/>
                  </a:lnTo>
                  <a:lnTo>
                    <a:pt x="25" y="210"/>
                  </a:lnTo>
                  <a:lnTo>
                    <a:pt x="25" y="209"/>
                  </a:lnTo>
                  <a:lnTo>
                    <a:pt x="25" y="208"/>
                  </a:lnTo>
                  <a:lnTo>
                    <a:pt x="24" y="208"/>
                  </a:lnTo>
                  <a:lnTo>
                    <a:pt x="24" y="207"/>
                  </a:lnTo>
                  <a:lnTo>
                    <a:pt x="23" y="207"/>
                  </a:lnTo>
                  <a:lnTo>
                    <a:pt x="22" y="207"/>
                  </a:lnTo>
                  <a:lnTo>
                    <a:pt x="22" y="205"/>
                  </a:lnTo>
                  <a:lnTo>
                    <a:pt x="21" y="205"/>
                  </a:lnTo>
                  <a:lnTo>
                    <a:pt x="19" y="205"/>
                  </a:lnTo>
                  <a:lnTo>
                    <a:pt x="18" y="205"/>
                  </a:lnTo>
                  <a:lnTo>
                    <a:pt x="17" y="205"/>
                  </a:lnTo>
                  <a:lnTo>
                    <a:pt x="16" y="205"/>
                  </a:lnTo>
                  <a:lnTo>
                    <a:pt x="15" y="205"/>
                  </a:lnTo>
                  <a:lnTo>
                    <a:pt x="15" y="207"/>
                  </a:lnTo>
                  <a:lnTo>
                    <a:pt x="15" y="208"/>
                  </a:lnTo>
                  <a:lnTo>
                    <a:pt x="14" y="208"/>
                  </a:lnTo>
                  <a:lnTo>
                    <a:pt x="14" y="207"/>
                  </a:lnTo>
                  <a:lnTo>
                    <a:pt x="15" y="207"/>
                  </a:lnTo>
                  <a:lnTo>
                    <a:pt x="15" y="205"/>
                  </a:lnTo>
                  <a:lnTo>
                    <a:pt x="14" y="205"/>
                  </a:lnTo>
                  <a:lnTo>
                    <a:pt x="13" y="205"/>
                  </a:lnTo>
                  <a:lnTo>
                    <a:pt x="12" y="205"/>
                  </a:lnTo>
                  <a:lnTo>
                    <a:pt x="10" y="205"/>
                  </a:lnTo>
                  <a:lnTo>
                    <a:pt x="10" y="204"/>
                  </a:lnTo>
                  <a:lnTo>
                    <a:pt x="9" y="204"/>
                  </a:lnTo>
                  <a:lnTo>
                    <a:pt x="8" y="204"/>
                  </a:lnTo>
                  <a:lnTo>
                    <a:pt x="7" y="204"/>
                  </a:lnTo>
                  <a:lnTo>
                    <a:pt x="6" y="203"/>
                  </a:lnTo>
                  <a:lnTo>
                    <a:pt x="5" y="203"/>
                  </a:lnTo>
                  <a:lnTo>
                    <a:pt x="4" y="202"/>
                  </a:lnTo>
                  <a:lnTo>
                    <a:pt x="2" y="202"/>
                  </a:lnTo>
                  <a:lnTo>
                    <a:pt x="2" y="201"/>
                  </a:lnTo>
                  <a:lnTo>
                    <a:pt x="2" y="200"/>
                  </a:lnTo>
                  <a:lnTo>
                    <a:pt x="1" y="200"/>
                  </a:lnTo>
                  <a:lnTo>
                    <a:pt x="1" y="199"/>
                  </a:lnTo>
                  <a:lnTo>
                    <a:pt x="0" y="199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0" name="Freeform 78">
              <a:extLst>
                <a:ext uri="{FF2B5EF4-FFF2-40B4-BE49-F238E27FC236}">
                  <a16:creationId xmlns:a16="http://schemas.microsoft.com/office/drawing/2014/main" id="{6D378A8F-BA9C-5A1A-2A33-F09861EE99D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8088" y="3687763"/>
              <a:ext cx="223838" cy="360363"/>
            </a:xfrm>
            <a:custGeom>
              <a:avLst/>
              <a:gdLst>
                <a:gd name="T0" fmla="*/ 2 w 141"/>
                <a:gd name="T1" fmla="*/ 67 h 227"/>
                <a:gd name="T2" fmla="*/ 5 w 141"/>
                <a:gd name="T3" fmla="*/ 63 h 227"/>
                <a:gd name="T4" fmla="*/ 8 w 141"/>
                <a:gd name="T5" fmla="*/ 60 h 227"/>
                <a:gd name="T6" fmla="*/ 10 w 141"/>
                <a:gd name="T7" fmla="*/ 57 h 227"/>
                <a:gd name="T8" fmla="*/ 13 w 141"/>
                <a:gd name="T9" fmla="*/ 54 h 227"/>
                <a:gd name="T10" fmla="*/ 17 w 141"/>
                <a:gd name="T11" fmla="*/ 50 h 227"/>
                <a:gd name="T12" fmla="*/ 20 w 141"/>
                <a:gd name="T13" fmla="*/ 45 h 227"/>
                <a:gd name="T14" fmla="*/ 25 w 141"/>
                <a:gd name="T15" fmla="*/ 40 h 227"/>
                <a:gd name="T16" fmla="*/ 29 w 141"/>
                <a:gd name="T17" fmla="*/ 35 h 227"/>
                <a:gd name="T18" fmla="*/ 32 w 141"/>
                <a:gd name="T19" fmla="*/ 32 h 227"/>
                <a:gd name="T20" fmla="*/ 37 w 141"/>
                <a:gd name="T21" fmla="*/ 25 h 227"/>
                <a:gd name="T22" fmla="*/ 42 w 141"/>
                <a:gd name="T23" fmla="*/ 20 h 227"/>
                <a:gd name="T24" fmla="*/ 52 w 141"/>
                <a:gd name="T25" fmla="*/ 9 h 227"/>
                <a:gd name="T26" fmla="*/ 59 w 141"/>
                <a:gd name="T27" fmla="*/ 0 h 227"/>
                <a:gd name="T28" fmla="*/ 72 w 141"/>
                <a:gd name="T29" fmla="*/ 12 h 227"/>
                <a:gd name="T30" fmla="*/ 80 w 141"/>
                <a:gd name="T31" fmla="*/ 26 h 227"/>
                <a:gd name="T32" fmla="*/ 89 w 141"/>
                <a:gd name="T33" fmla="*/ 41 h 227"/>
                <a:gd name="T34" fmla="*/ 96 w 141"/>
                <a:gd name="T35" fmla="*/ 51 h 227"/>
                <a:gd name="T36" fmla="*/ 110 w 141"/>
                <a:gd name="T37" fmla="*/ 71 h 227"/>
                <a:gd name="T38" fmla="*/ 116 w 141"/>
                <a:gd name="T39" fmla="*/ 84 h 227"/>
                <a:gd name="T40" fmla="*/ 118 w 141"/>
                <a:gd name="T41" fmla="*/ 88 h 227"/>
                <a:gd name="T42" fmla="*/ 120 w 141"/>
                <a:gd name="T43" fmla="*/ 92 h 227"/>
                <a:gd name="T44" fmla="*/ 130 w 141"/>
                <a:gd name="T45" fmla="*/ 104 h 227"/>
                <a:gd name="T46" fmla="*/ 132 w 141"/>
                <a:gd name="T47" fmla="*/ 133 h 227"/>
                <a:gd name="T48" fmla="*/ 132 w 141"/>
                <a:gd name="T49" fmla="*/ 145 h 227"/>
                <a:gd name="T50" fmla="*/ 135 w 141"/>
                <a:gd name="T51" fmla="*/ 154 h 227"/>
                <a:gd name="T52" fmla="*/ 140 w 141"/>
                <a:gd name="T53" fmla="*/ 163 h 227"/>
                <a:gd name="T54" fmla="*/ 136 w 141"/>
                <a:gd name="T55" fmla="*/ 168 h 227"/>
                <a:gd name="T56" fmla="*/ 131 w 141"/>
                <a:gd name="T57" fmla="*/ 171 h 227"/>
                <a:gd name="T58" fmla="*/ 128 w 141"/>
                <a:gd name="T59" fmla="*/ 175 h 227"/>
                <a:gd name="T60" fmla="*/ 121 w 141"/>
                <a:gd name="T61" fmla="*/ 171 h 227"/>
                <a:gd name="T62" fmla="*/ 116 w 141"/>
                <a:gd name="T63" fmla="*/ 168 h 227"/>
                <a:gd name="T64" fmla="*/ 112 w 141"/>
                <a:gd name="T65" fmla="*/ 164 h 227"/>
                <a:gd name="T66" fmla="*/ 108 w 141"/>
                <a:gd name="T67" fmla="*/ 161 h 227"/>
                <a:gd name="T68" fmla="*/ 104 w 141"/>
                <a:gd name="T69" fmla="*/ 160 h 227"/>
                <a:gd name="T70" fmla="*/ 99 w 141"/>
                <a:gd name="T71" fmla="*/ 158 h 227"/>
                <a:gd name="T72" fmla="*/ 95 w 141"/>
                <a:gd name="T73" fmla="*/ 157 h 227"/>
                <a:gd name="T74" fmla="*/ 89 w 141"/>
                <a:gd name="T75" fmla="*/ 153 h 227"/>
                <a:gd name="T76" fmla="*/ 84 w 141"/>
                <a:gd name="T77" fmla="*/ 152 h 227"/>
                <a:gd name="T78" fmla="*/ 79 w 141"/>
                <a:gd name="T79" fmla="*/ 150 h 227"/>
                <a:gd name="T80" fmla="*/ 74 w 141"/>
                <a:gd name="T81" fmla="*/ 149 h 227"/>
                <a:gd name="T82" fmla="*/ 72 w 141"/>
                <a:gd name="T83" fmla="*/ 145 h 227"/>
                <a:gd name="T84" fmla="*/ 68 w 141"/>
                <a:gd name="T85" fmla="*/ 143 h 227"/>
                <a:gd name="T86" fmla="*/ 65 w 141"/>
                <a:gd name="T87" fmla="*/ 139 h 227"/>
                <a:gd name="T88" fmla="*/ 61 w 141"/>
                <a:gd name="T89" fmla="*/ 137 h 227"/>
                <a:gd name="T90" fmla="*/ 53 w 141"/>
                <a:gd name="T91" fmla="*/ 151 h 227"/>
                <a:gd name="T92" fmla="*/ 48 w 141"/>
                <a:gd name="T93" fmla="*/ 162 h 227"/>
                <a:gd name="T94" fmla="*/ 40 w 141"/>
                <a:gd name="T95" fmla="*/ 175 h 227"/>
                <a:gd name="T96" fmla="*/ 23 w 141"/>
                <a:gd name="T97" fmla="*/ 196 h 227"/>
                <a:gd name="T98" fmla="*/ 6 w 141"/>
                <a:gd name="T99" fmla="*/ 219 h 227"/>
                <a:gd name="T100" fmla="*/ 0 w 141"/>
                <a:gd name="T101" fmla="*/ 196 h 227"/>
                <a:gd name="T102" fmla="*/ 0 w 141"/>
                <a:gd name="T103" fmla="*/ 141 h 227"/>
                <a:gd name="T104" fmla="*/ 0 w 141"/>
                <a:gd name="T105" fmla="*/ 101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41" h="227">
                  <a:moveTo>
                    <a:pt x="0" y="78"/>
                  </a:moveTo>
                  <a:lnTo>
                    <a:pt x="0" y="68"/>
                  </a:lnTo>
                  <a:lnTo>
                    <a:pt x="1" y="68"/>
                  </a:lnTo>
                  <a:lnTo>
                    <a:pt x="1" y="67"/>
                  </a:lnTo>
                  <a:lnTo>
                    <a:pt x="2" y="67"/>
                  </a:lnTo>
                  <a:lnTo>
                    <a:pt x="2" y="66"/>
                  </a:lnTo>
                  <a:lnTo>
                    <a:pt x="3" y="65"/>
                  </a:lnTo>
                  <a:lnTo>
                    <a:pt x="4" y="65"/>
                  </a:lnTo>
                  <a:lnTo>
                    <a:pt x="4" y="63"/>
                  </a:lnTo>
                  <a:lnTo>
                    <a:pt x="5" y="63"/>
                  </a:lnTo>
                  <a:lnTo>
                    <a:pt x="5" y="62"/>
                  </a:lnTo>
                  <a:lnTo>
                    <a:pt x="5" y="61"/>
                  </a:lnTo>
                  <a:lnTo>
                    <a:pt x="6" y="61"/>
                  </a:lnTo>
                  <a:lnTo>
                    <a:pt x="6" y="60"/>
                  </a:lnTo>
                  <a:lnTo>
                    <a:pt x="8" y="60"/>
                  </a:lnTo>
                  <a:lnTo>
                    <a:pt x="8" y="59"/>
                  </a:lnTo>
                  <a:lnTo>
                    <a:pt x="9" y="59"/>
                  </a:lnTo>
                  <a:lnTo>
                    <a:pt x="9" y="58"/>
                  </a:lnTo>
                  <a:lnTo>
                    <a:pt x="10" y="58"/>
                  </a:lnTo>
                  <a:lnTo>
                    <a:pt x="10" y="57"/>
                  </a:lnTo>
                  <a:lnTo>
                    <a:pt x="11" y="57"/>
                  </a:lnTo>
                  <a:lnTo>
                    <a:pt x="11" y="56"/>
                  </a:lnTo>
                  <a:lnTo>
                    <a:pt x="12" y="56"/>
                  </a:lnTo>
                  <a:lnTo>
                    <a:pt x="12" y="54"/>
                  </a:lnTo>
                  <a:lnTo>
                    <a:pt x="13" y="54"/>
                  </a:lnTo>
                  <a:lnTo>
                    <a:pt x="13" y="53"/>
                  </a:lnTo>
                  <a:lnTo>
                    <a:pt x="14" y="52"/>
                  </a:lnTo>
                  <a:lnTo>
                    <a:pt x="14" y="51"/>
                  </a:lnTo>
                  <a:lnTo>
                    <a:pt x="15" y="51"/>
                  </a:lnTo>
                  <a:lnTo>
                    <a:pt x="17" y="50"/>
                  </a:lnTo>
                  <a:lnTo>
                    <a:pt x="17" y="49"/>
                  </a:lnTo>
                  <a:lnTo>
                    <a:pt x="18" y="49"/>
                  </a:lnTo>
                  <a:lnTo>
                    <a:pt x="19" y="46"/>
                  </a:lnTo>
                  <a:lnTo>
                    <a:pt x="20" y="46"/>
                  </a:lnTo>
                  <a:lnTo>
                    <a:pt x="20" y="45"/>
                  </a:lnTo>
                  <a:lnTo>
                    <a:pt x="22" y="43"/>
                  </a:lnTo>
                  <a:lnTo>
                    <a:pt x="23" y="42"/>
                  </a:lnTo>
                  <a:lnTo>
                    <a:pt x="23" y="41"/>
                  </a:lnTo>
                  <a:lnTo>
                    <a:pt x="25" y="41"/>
                  </a:lnTo>
                  <a:lnTo>
                    <a:pt x="25" y="40"/>
                  </a:lnTo>
                  <a:lnTo>
                    <a:pt x="26" y="40"/>
                  </a:lnTo>
                  <a:lnTo>
                    <a:pt x="26" y="39"/>
                  </a:lnTo>
                  <a:lnTo>
                    <a:pt x="27" y="39"/>
                  </a:lnTo>
                  <a:lnTo>
                    <a:pt x="27" y="37"/>
                  </a:lnTo>
                  <a:lnTo>
                    <a:pt x="29" y="35"/>
                  </a:lnTo>
                  <a:lnTo>
                    <a:pt x="29" y="34"/>
                  </a:lnTo>
                  <a:lnTo>
                    <a:pt x="30" y="34"/>
                  </a:lnTo>
                  <a:lnTo>
                    <a:pt x="31" y="33"/>
                  </a:lnTo>
                  <a:lnTo>
                    <a:pt x="31" y="32"/>
                  </a:lnTo>
                  <a:lnTo>
                    <a:pt x="32" y="32"/>
                  </a:lnTo>
                  <a:lnTo>
                    <a:pt x="34" y="31"/>
                  </a:lnTo>
                  <a:lnTo>
                    <a:pt x="34" y="29"/>
                  </a:lnTo>
                  <a:lnTo>
                    <a:pt x="36" y="27"/>
                  </a:lnTo>
                  <a:lnTo>
                    <a:pt x="37" y="26"/>
                  </a:lnTo>
                  <a:lnTo>
                    <a:pt x="37" y="25"/>
                  </a:lnTo>
                  <a:lnTo>
                    <a:pt x="38" y="25"/>
                  </a:lnTo>
                  <a:lnTo>
                    <a:pt x="38" y="24"/>
                  </a:lnTo>
                  <a:lnTo>
                    <a:pt x="39" y="24"/>
                  </a:lnTo>
                  <a:lnTo>
                    <a:pt x="40" y="21"/>
                  </a:lnTo>
                  <a:lnTo>
                    <a:pt x="42" y="20"/>
                  </a:lnTo>
                  <a:lnTo>
                    <a:pt x="44" y="18"/>
                  </a:lnTo>
                  <a:lnTo>
                    <a:pt x="46" y="15"/>
                  </a:lnTo>
                  <a:lnTo>
                    <a:pt x="47" y="15"/>
                  </a:lnTo>
                  <a:lnTo>
                    <a:pt x="48" y="12"/>
                  </a:lnTo>
                  <a:lnTo>
                    <a:pt x="52" y="9"/>
                  </a:lnTo>
                  <a:lnTo>
                    <a:pt x="53" y="8"/>
                  </a:lnTo>
                  <a:lnTo>
                    <a:pt x="54" y="7"/>
                  </a:lnTo>
                  <a:lnTo>
                    <a:pt x="56" y="3"/>
                  </a:lnTo>
                  <a:lnTo>
                    <a:pt x="59" y="1"/>
                  </a:lnTo>
                  <a:lnTo>
                    <a:pt x="59" y="0"/>
                  </a:lnTo>
                  <a:lnTo>
                    <a:pt x="60" y="1"/>
                  </a:lnTo>
                  <a:lnTo>
                    <a:pt x="61" y="2"/>
                  </a:lnTo>
                  <a:lnTo>
                    <a:pt x="65" y="6"/>
                  </a:lnTo>
                  <a:lnTo>
                    <a:pt x="70" y="9"/>
                  </a:lnTo>
                  <a:lnTo>
                    <a:pt x="72" y="12"/>
                  </a:lnTo>
                  <a:lnTo>
                    <a:pt x="74" y="16"/>
                  </a:lnTo>
                  <a:lnTo>
                    <a:pt x="74" y="17"/>
                  </a:lnTo>
                  <a:lnTo>
                    <a:pt x="77" y="19"/>
                  </a:lnTo>
                  <a:lnTo>
                    <a:pt x="79" y="23"/>
                  </a:lnTo>
                  <a:lnTo>
                    <a:pt x="80" y="26"/>
                  </a:lnTo>
                  <a:lnTo>
                    <a:pt x="82" y="29"/>
                  </a:lnTo>
                  <a:lnTo>
                    <a:pt x="85" y="33"/>
                  </a:lnTo>
                  <a:lnTo>
                    <a:pt x="86" y="36"/>
                  </a:lnTo>
                  <a:lnTo>
                    <a:pt x="88" y="40"/>
                  </a:lnTo>
                  <a:lnTo>
                    <a:pt x="89" y="41"/>
                  </a:lnTo>
                  <a:lnTo>
                    <a:pt x="89" y="42"/>
                  </a:lnTo>
                  <a:lnTo>
                    <a:pt x="90" y="44"/>
                  </a:lnTo>
                  <a:lnTo>
                    <a:pt x="91" y="45"/>
                  </a:lnTo>
                  <a:lnTo>
                    <a:pt x="93" y="48"/>
                  </a:lnTo>
                  <a:lnTo>
                    <a:pt x="96" y="51"/>
                  </a:lnTo>
                  <a:lnTo>
                    <a:pt x="98" y="56"/>
                  </a:lnTo>
                  <a:lnTo>
                    <a:pt x="101" y="59"/>
                  </a:lnTo>
                  <a:lnTo>
                    <a:pt x="104" y="63"/>
                  </a:lnTo>
                  <a:lnTo>
                    <a:pt x="106" y="68"/>
                  </a:lnTo>
                  <a:lnTo>
                    <a:pt x="110" y="71"/>
                  </a:lnTo>
                  <a:lnTo>
                    <a:pt x="113" y="76"/>
                  </a:lnTo>
                  <a:lnTo>
                    <a:pt x="114" y="78"/>
                  </a:lnTo>
                  <a:lnTo>
                    <a:pt x="115" y="83"/>
                  </a:lnTo>
                  <a:lnTo>
                    <a:pt x="115" y="84"/>
                  </a:lnTo>
                  <a:lnTo>
                    <a:pt x="116" y="84"/>
                  </a:lnTo>
                  <a:lnTo>
                    <a:pt x="116" y="85"/>
                  </a:lnTo>
                  <a:lnTo>
                    <a:pt x="116" y="86"/>
                  </a:lnTo>
                  <a:lnTo>
                    <a:pt x="116" y="87"/>
                  </a:lnTo>
                  <a:lnTo>
                    <a:pt x="118" y="87"/>
                  </a:lnTo>
                  <a:lnTo>
                    <a:pt x="118" y="88"/>
                  </a:lnTo>
                  <a:lnTo>
                    <a:pt x="118" y="90"/>
                  </a:lnTo>
                  <a:lnTo>
                    <a:pt x="119" y="90"/>
                  </a:lnTo>
                  <a:lnTo>
                    <a:pt x="119" y="91"/>
                  </a:lnTo>
                  <a:lnTo>
                    <a:pt x="119" y="92"/>
                  </a:lnTo>
                  <a:lnTo>
                    <a:pt x="120" y="92"/>
                  </a:lnTo>
                  <a:lnTo>
                    <a:pt x="122" y="90"/>
                  </a:lnTo>
                  <a:lnTo>
                    <a:pt x="124" y="92"/>
                  </a:lnTo>
                  <a:lnTo>
                    <a:pt x="124" y="93"/>
                  </a:lnTo>
                  <a:lnTo>
                    <a:pt x="128" y="99"/>
                  </a:lnTo>
                  <a:lnTo>
                    <a:pt x="130" y="104"/>
                  </a:lnTo>
                  <a:lnTo>
                    <a:pt x="131" y="108"/>
                  </a:lnTo>
                  <a:lnTo>
                    <a:pt x="131" y="115"/>
                  </a:lnTo>
                  <a:lnTo>
                    <a:pt x="132" y="120"/>
                  </a:lnTo>
                  <a:lnTo>
                    <a:pt x="132" y="126"/>
                  </a:lnTo>
                  <a:lnTo>
                    <a:pt x="132" y="133"/>
                  </a:lnTo>
                  <a:lnTo>
                    <a:pt x="132" y="137"/>
                  </a:lnTo>
                  <a:lnTo>
                    <a:pt x="132" y="139"/>
                  </a:lnTo>
                  <a:lnTo>
                    <a:pt x="132" y="141"/>
                  </a:lnTo>
                  <a:lnTo>
                    <a:pt x="132" y="143"/>
                  </a:lnTo>
                  <a:lnTo>
                    <a:pt x="132" y="145"/>
                  </a:lnTo>
                  <a:lnTo>
                    <a:pt x="132" y="146"/>
                  </a:lnTo>
                  <a:lnTo>
                    <a:pt x="132" y="149"/>
                  </a:lnTo>
                  <a:lnTo>
                    <a:pt x="133" y="151"/>
                  </a:lnTo>
                  <a:lnTo>
                    <a:pt x="133" y="152"/>
                  </a:lnTo>
                  <a:lnTo>
                    <a:pt x="135" y="154"/>
                  </a:lnTo>
                  <a:lnTo>
                    <a:pt x="136" y="155"/>
                  </a:lnTo>
                  <a:lnTo>
                    <a:pt x="137" y="158"/>
                  </a:lnTo>
                  <a:lnTo>
                    <a:pt x="139" y="160"/>
                  </a:lnTo>
                  <a:lnTo>
                    <a:pt x="141" y="163"/>
                  </a:lnTo>
                  <a:lnTo>
                    <a:pt x="140" y="163"/>
                  </a:lnTo>
                  <a:lnTo>
                    <a:pt x="139" y="164"/>
                  </a:lnTo>
                  <a:lnTo>
                    <a:pt x="138" y="166"/>
                  </a:lnTo>
                  <a:lnTo>
                    <a:pt x="137" y="167"/>
                  </a:lnTo>
                  <a:lnTo>
                    <a:pt x="136" y="167"/>
                  </a:lnTo>
                  <a:lnTo>
                    <a:pt x="136" y="168"/>
                  </a:lnTo>
                  <a:lnTo>
                    <a:pt x="135" y="168"/>
                  </a:lnTo>
                  <a:lnTo>
                    <a:pt x="133" y="169"/>
                  </a:lnTo>
                  <a:lnTo>
                    <a:pt x="133" y="170"/>
                  </a:lnTo>
                  <a:lnTo>
                    <a:pt x="132" y="170"/>
                  </a:lnTo>
                  <a:lnTo>
                    <a:pt x="131" y="171"/>
                  </a:lnTo>
                  <a:lnTo>
                    <a:pt x="130" y="171"/>
                  </a:lnTo>
                  <a:lnTo>
                    <a:pt x="130" y="172"/>
                  </a:lnTo>
                  <a:lnTo>
                    <a:pt x="129" y="174"/>
                  </a:lnTo>
                  <a:lnTo>
                    <a:pt x="128" y="174"/>
                  </a:lnTo>
                  <a:lnTo>
                    <a:pt x="128" y="175"/>
                  </a:lnTo>
                  <a:lnTo>
                    <a:pt x="127" y="175"/>
                  </a:lnTo>
                  <a:lnTo>
                    <a:pt x="125" y="175"/>
                  </a:lnTo>
                  <a:lnTo>
                    <a:pt x="124" y="174"/>
                  </a:lnTo>
                  <a:lnTo>
                    <a:pt x="123" y="174"/>
                  </a:lnTo>
                  <a:lnTo>
                    <a:pt x="121" y="171"/>
                  </a:lnTo>
                  <a:lnTo>
                    <a:pt x="121" y="170"/>
                  </a:lnTo>
                  <a:lnTo>
                    <a:pt x="120" y="170"/>
                  </a:lnTo>
                  <a:lnTo>
                    <a:pt x="119" y="169"/>
                  </a:lnTo>
                  <a:lnTo>
                    <a:pt x="118" y="168"/>
                  </a:lnTo>
                  <a:lnTo>
                    <a:pt x="116" y="168"/>
                  </a:lnTo>
                  <a:lnTo>
                    <a:pt x="115" y="167"/>
                  </a:lnTo>
                  <a:lnTo>
                    <a:pt x="114" y="167"/>
                  </a:lnTo>
                  <a:lnTo>
                    <a:pt x="114" y="166"/>
                  </a:lnTo>
                  <a:lnTo>
                    <a:pt x="113" y="166"/>
                  </a:lnTo>
                  <a:lnTo>
                    <a:pt x="112" y="164"/>
                  </a:lnTo>
                  <a:lnTo>
                    <a:pt x="112" y="163"/>
                  </a:lnTo>
                  <a:lnTo>
                    <a:pt x="111" y="163"/>
                  </a:lnTo>
                  <a:lnTo>
                    <a:pt x="110" y="163"/>
                  </a:lnTo>
                  <a:lnTo>
                    <a:pt x="110" y="162"/>
                  </a:lnTo>
                  <a:lnTo>
                    <a:pt x="108" y="161"/>
                  </a:lnTo>
                  <a:lnTo>
                    <a:pt x="107" y="161"/>
                  </a:lnTo>
                  <a:lnTo>
                    <a:pt x="106" y="161"/>
                  </a:lnTo>
                  <a:lnTo>
                    <a:pt x="106" y="160"/>
                  </a:lnTo>
                  <a:lnTo>
                    <a:pt x="105" y="160"/>
                  </a:lnTo>
                  <a:lnTo>
                    <a:pt x="104" y="160"/>
                  </a:lnTo>
                  <a:lnTo>
                    <a:pt x="103" y="159"/>
                  </a:lnTo>
                  <a:lnTo>
                    <a:pt x="102" y="159"/>
                  </a:lnTo>
                  <a:lnTo>
                    <a:pt x="101" y="159"/>
                  </a:lnTo>
                  <a:lnTo>
                    <a:pt x="101" y="158"/>
                  </a:lnTo>
                  <a:lnTo>
                    <a:pt x="99" y="158"/>
                  </a:lnTo>
                  <a:lnTo>
                    <a:pt x="98" y="158"/>
                  </a:lnTo>
                  <a:lnTo>
                    <a:pt x="97" y="158"/>
                  </a:lnTo>
                  <a:lnTo>
                    <a:pt x="97" y="157"/>
                  </a:lnTo>
                  <a:lnTo>
                    <a:pt x="96" y="157"/>
                  </a:lnTo>
                  <a:lnTo>
                    <a:pt x="95" y="157"/>
                  </a:lnTo>
                  <a:lnTo>
                    <a:pt x="95" y="155"/>
                  </a:lnTo>
                  <a:lnTo>
                    <a:pt x="93" y="155"/>
                  </a:lnTo>
                  <a:lnTo>
                    <a:pt x="91" y="154"/>
                  </a:lnTo>
                  <a:lnTo>
                    <a:pt x="90" y="154"/>
                  </a:lnTo>
                  <a:lnTo>
                    <a:pt x="89" y="153"/>
                  </a:lnTo>
                  <a:lnTo>
                    <a:pt x="88" y="153"/>
                  </a:lnTo>
                  <a:lnTo>
                    <a:pt x="87" y="153"/>
                  </a:lnTo>
                  <a:lnTo>
                    <a:pt x="86" y="152"/>
                  </a:lnTo>
                  <a:lnTo>
                    <a:pt x="85" y="152"/>
                  </a:lnTo>
                  <a:lnTo>
                    <a:pt x="84" y="152"/>
                  </a:lnTo>
                  <a:lnTo>
                    <a:pt x="82" y="151"/>
                  </a:lnTo>
                  <a:lnTo>
                    <a:pt x="81" y="151"/>
                  </a:lnTo>
                  <a:lnTo>
                    <a:pt x="80" y="151"/>
                  </a:lnTo>
                  <a:lnTo>
                    <a:pt x="80" y="150"/>
                  </a:lnTo>
                  <a:lnTo>
                    <a:pt x="79" y="150"/>
                  </a:lnTo>
                  <a:lnTo>
                    <a:pt x="78" y="150"/>
                  </a:lnTo>
                  <a:lnTo>
                    <a:pt x="78" y="149"/>
                  </a:lnTo>
                  <a:lnTo>
                    <a:pt x="77" y="149"/>
                  </a:lnTo>
                  <a:lnTo>
                    <a:pt x="76" y="149"/>
                  </a:lnTo>
                  <a:lnTo>
                    <a:pt x="74" y="149"/>
                  </a:lnTo>
                  <a:lnTo>
                    <a:pt x="74" y="147"/>
                  </a:lnTo>
                  <a:lnTo>
                    <a:pt x="73" y="147"/>
                  </a:lnTo>
                  <a:lnTo>
                    <a:pt x="73" y="146"/>
                  </a:lnTo>
                  <a:lnTo>
                    <a:pt x="72" y="146"/>
                  </a:lnTo>
                  <a:lnTo>
                    <a:pt x="72" y="145"/>
                  </a:lnTo>
                  <a:lnTo>
                    <a:pt x="71" y="145"/>
                  </a:lnTo>
                  <a:lnTo>
                    <a:pt x="70" y="144"/>
                  </a:lnTo>
                  <a:lnTo>
                    <a:pt x="69" y="144"/>
                  </a:lnTo>
                  <a:lnTo>
                    <a:pt x="69" y="143"/>
                  </a:lnTo>
                  <a:lnTo>
                    <a:pt x="68" y="143"/>
                  </a:lnTo>
                  <a:lnTo>
                    <a:pt x="68" y="142"/>
                  </a:lnTo>
                  <a:lnTo>
                    <a:pt x="66" y="142"/>
                  </a:lnTo>
                  <a:lnTo>
                    <a:pt x="66" y="141"/>
                  </a:lnTo>
                  <a:lnTo>
                    <a:pt x="65" y="141"/>
                  </a:lnTo>
                  <a:lnTo>
                    <a:pt x="65" y="139"/>
                  </a:lnTo>
                  <a:lnTo>
                    <a:pt x="64" y="139"/>
                  </a:lnTo>
                  <a:lnTo>
                    <a:pt x="64" y="138"/>
                  </a:lnTo>
                  <a:lnTo>
                    <a:pt x="63" y="138"/>
                  </a:lnTo>
                  <a:lnTo>
                    <a:pt x="62" y="138"/>
                  </a:lnTo>
                  <a:lnTo>
                    <a:pt x="61" y="137"/>
                  </a:lnTo>
                  <a:lnTo>
                    <a:pt x="60" y="137"/>
                  </a:lnTo>
                  <a:lnTo>
                    <a:pt x="59" y="137"/>
                  </a:lnTo>
                  <a:lnTo>
                    <a:pt x="56" y="144"/>
                  </a:lnTo>
                  <a:lnTo>
                    <a:pt x="54" y="150"/>
                  </a:lnTo>
                  <a:lnTo>
                    <a:pt x="53" y="151"/>
                  </a:lnTo>
                  <a:lnTo>
                    <a:pt x="52" y="154"/>
                  </a:lnTo>
                  <a:lnTo>
                    <a:pt x="51" y="157"/>
                  </a:lnTo>
                  <a:lnTo>
                    <a:pt x="49" y="159"/>
                  </a:lnTo>
                  <a:lnTo>
                    <a:pt x="48" y="161"/>
                  </a:lnTo>
                  <a:lnTo>
                    <a:pt x="48" y="162"/>
                  </a:lnTo>
                  <a:lnTo>
                    <a:pt x="46" y="164"/>
                  </a:lnTo>
                  <a:lnTo>
                    <a:pt x="46" y="167"/>
                  </a:lnTo>
                  <a:lnTo>
                    <a:pt x="44" y="170"/>
                  </a:lnTo>
                  <a:lnTo>
                    <a:pt x="42" y="172"/>
                  </a:lnTo>
                  <a:lnTo>
                    <a:pt x="40" y="175"/>
                  </a:lnTo>
                  <a:lnTo>
                    <a:pt x="39" y="177"/>
                  </a:lnTo>
                  <a:lnTo>
                    <a:pt x="36" y="181"/>
                  </a:lnTo>
                  <a:lnTo>
                    <a:pt x="30" y="188"/>
                  </a:lnTo>
                  <a:lnTo>
                    <a:pt x="28" y="191"/>
                  </a:lnTo>
                  <a:lnTo>
                    <a:pt x="23" y="196"/>
                  </a:lnTo>
                  <a:lnTo>
                    <a:pt x="22" y="197"/>
                  </a:lnTo>
                  <a:lnTo>
                    <a:pt x="18" y="203"/>
                  </a:lnTo>
                  <a:lnTo>
                    <a:pt x="15" y="206"/>
                  </a:lnTo>
                  <a:lnTo>
                    <a:pt x="12" y="211"/>
                  </a:lnTo>
                  <a:lnTo>
                    <a:pt x="6" y="219"/>
                  </a:lnTo>
                  <a:lnTo>
                    <a:pt x="0" y="227"/>
                  </a:lnTo>
                  <a:lnTo>
                    <a:pt x="0" y="217"/>
                  </a:lnTo>
                  <a:lnTo>
                    <a:pt x="0" y="211"/>
                  </a:lnTo>
                  <a:lnTo>
                    <a:pt x="0" y="208"/>
                  </a:lnTo>
                  <a:lnTo>
                    <a:pt x="0" y="196"/>
                  </a:lnTo>
                  <a:lnTo>
                    <a:pt x="0" y="187"/>
                  </a:lnTo>
                  <a:lnTo>
                    <a:pt x="0" y="169"/>
                  </a:lnTo>
                  <a:lnTo>
                    <a:pt x="0" y="167"/>
                  </a:lnTo>
                  <a:lnTo>
                    <a:pt x="0" y="163"/>
                  </a:lnTo>
                  <a:lnTo>
                    <a:pt x="0" y="141"/>
                  </a:lnTo>
                  <a:lnTo>
                    <a:pt x="0" y="134"/>
                  </a:lnTo>
                  <a:lnTo>
                    <a:pt x="0" y="118"/>
                  </a:lnTo>
                  <a:lnTo>
                    <a:pt x="0" y="108"/>
                  </a:lnTo>
                  <a:lnTo>
                    <a:pt x="0" y="105"/>
                  </a:lnTo>
                  <a:lnTo>
                    <a:pt x="0" y="101"/>
                  </a:lnTo>
                  <a:lnTo>
                    <a:pt x="0" y="92"/>
                  </a:lnTo>
                  <a:lnTo>
                    <a:pt x="0" y="87"/>
                  </a:lnTo>
                  <a:lnTo>
                    <a:pt x="0" y="83"/>
                  </a:lnTo>
                  <a:lnTo>
                    <a:pt x="0" y="78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1" name="Freeform 80">
              <a:extLst>
                <a:ext uri="{FF2B5EF4-FFF2-40B4-BE49-F238E27FC236}">
                  <a16:creationId xmlns:a16="http://schemas.microsoft.com/office/drawing/2014/main" id="{35FB6DE2-C5D4-9658-F205-ABD0310319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1925" y="3795713"/>
              <a:ext cx="528638" cy="363538"/>
            </a:xfrm>
            <a:custGeom>
              <a:avLst/>
              <a:gdLst>
                <a:gd name="T0" fmla="*/ 23 w 333"/>
                <a:gd name="T1" fmla="*/ 76 h 229"/>
                <a:gd name="T2" fmla="*/ 41 w 333"/>
                <a:gd name="T3" fmla="*/ 64 h 229"/>
                <a:gd name="T4" fmla="*/ 59 w 333"/>
                <a:gd name="T5" fmla="*/ 53 h 229"/>
                <a:gd name="T6" fmla="*/ 82 w 333"/>
                <a:gd name="T7" fmla="*/ 31 h 229"/>
                <a:gd name="T8" fmla="*/ 112 w 333"/>
                <a:gd name="T9" fmla="*/ 6 h 229"/>
                <a:gd name="T10" fmla="*/ 131 w 333"/>
                <a:gd name="T11" fmla="*/ 9 h 229"/>
                <a:gd name="T12" fmla="*/ 146 w 333"/>
                <a:gd name="T13" fmla="*/ 18 h 229"/>
                <a:gd name="T14" fmla="*/ 153 w 333"/>
                <a:gd name="T15" fmla="*/ 34 h 229"/>
                <a:gd name="T16" fmla="*/ 167 w 333"/>
                <a:gd name="T17" fmla="*/ 24 h 229"/>
                <a:gd name="T18" fmla="*/ 189 w 333"/>
                <a:gd name="T19" fmla="*/ 17 h 229"/>
                <a:gd name="T20" fmla="*/ 206 w 333"/>
                <a:gd name="T21" fmla="*/ 16 h 229"/>
                <a:gd name="T22" fmla="*/ 207 w 333"/>
                <a:gd name="T23" fmla="*/ 41 h 229"/>
                <a:gd name="T24" fmla="*/ 210 w 333"/>
                <a:gd name="T25" fmla="*/ 62 h 229"/>
                <a:gd name="T26" fmla="*/ 220 w 333"/>
                <a:gd name="T27" fmla="*/ 64 h 229"/>
                <a:gd name="T28" fmla="*/ 237 w 333"/>
                <a:gd name="T29" fmla="*/ 58 h 229"/>
                <a:gd name="T30" fmla="*/ 258 w 333"/>
                <a:gd name="T31" fmla="*/ 58 h 229"/>
                <a:gd name="T32" fmla="*/ 277 w 333"/>
                <a:gd name="T33" fmla="*/ 62 h 229"/>
                <a:gd name="T34" fmla="*/ 288 w 333"/>
                <a:gd name="T35" fmla="*/ 68 h 229"/>
                <a:gd name="T36" fmla="*/ 307 w 333"/>
                <a:gd name="T37" fmla="*/ 66 h 229"/>
                <a:gd name="T38" fmla="*/ 320 w 333"/>
                <a:gd name="T39" fmla="*/ 82 h 229"/>
                <a:gd name="T40" fmla="*/ 310 w 333"/>
                <a:gd name="T41" fmla="*/ 93 h 229"/>
                <a:gd name="T42" fmla="*/ 305 w 333"/>
                <a:gd name="T43" fmla="*/ 106 h 229"/>
                <a:gd name="T44" fmla="*/ 307 w 333"/>
                <a:gd name="T45" fmla="*/ 119 h 229"/>
                <a:gd name="T46" fmla="*/ 310 w 333"/>
                <a:gd name="T47" fmla="*/ 136 h 229"/>
                <a:gd name="T48" fmla="*/ 319 w 333"/>
                <a:gd name="T49" fmla="*/ 149 h 229"/>
                <a:gd name="T50" fmla="*/ 330 w 333"/>
                <a:gd name="T51" fmla="*/ 159 h 229"/>
                <a:gd name="T52" fmla="*/ 333 w 333"/>
                <a:gd name="T53" fmla="*/ 175 h 229"/>
                <a:gd name="T54" fmla="*/ 326 w 333"/>
                <a:gd name="T55" fmla="*/ 189 h 229"/>
                <a:gd name="T56" fmla="*/ 313 w 333"/>
                <a:gd name="T57" fmla="*/ 202 h 229"/>
                <a:gd name="T58" fmla="*/ 303 w 333"/>
                <a:gd name="T59" fmla="*/ 202 h 229"/>
                <a:gd name="T60" fmla="*/ 300 w 333"/>
                <a:gd name="T61" fmla="*/ 194 h 229"/>
                <a:gd name="T62" fmla="*/ 293 w 333"/>
                <a:gd name="T63" fmla="*/ 183 h 229"/>
                <a:gd name="T64" fmla="*/ 281 w 333"/>
                <a:gd name="T65" fmla="*/ 175 h 229"/>
                <a:gd name="T66" fmla="*/ 274 w 333"/>
                <a:gd name="T67" fmla="*/ 171 h 229"/>
                <a:gd name="T68" fmla="*/ 283 w 333"/>
                <a:gd name="T69" fmla="*/ 187 h 229"/>
                <a:gd name="T70" fmla="*/ 293 w 333"/>
                <a:gd name="T71" fmla="*/ 200 h 229"/>
                <a:gd name="T72" fmla="*/ 294 w 333"/>
                <a:gd name="T73" fmla="*/ 216 h 229"/>
                <a:gd name="T74" fmla="*/ 303 w 333"/>
                <a:gd name="T75" fmla="*/ 227 h 229"/>
                <a:gd name="T76" fmla="*/ 294 w 333"/>
                <a:gd name="T77" fmla="*/ 219 h 229"/>
                <a:gd name="T78" fmla="*/ 285 w 333"/>
                <a:gd name="T79" fmla="*/ 206 h 229"/>
                <a:gd name="T80" fmla="*/ 269 w 333"/>
                <a:gd name="T81" fmla="*/ 199 h 229"/>
                <a:gd name="T82" fmla="*/ 258 w 333"/>
                <a:gd name="T83" fmla="*/ 187 h 229"/>
                <a:gd name="T84" fmla="*/ 252 w 333"/>
                <a:gd name="T85" fmla="*/ 175 h 229"/>
                <a:gd name="T86" fmla="*/ 249 w 333"/>
                <a:gd name="T87" fmla="*/ 172 h 229"/>
                <a:gd name="T88" fmla="*/ 240 w 333"/>
                <a:gd name="T89" fmla="*/ 159 h 229"/>
                <a:gd name="T90" fmla="*/ 248 w 333"/>
                <a:gd name="T91" fmla="*/ 149 h 229"/>
                <a:gd name="T92" fmla="*/ 253 w 333"/>
                <a:gd name="T93" fmla="*/ 136 h 229"/>
                <a:gd name="T94" fmla="*/ 240 w 333"/>
                <a:gd name="T95" fmla="*/ 141 h 229"/>
                <a:gd name="T96" fmla="*/ 228 w 333"/>
                <a:gd name="T97" fmla="*/ 151 h 229"/>
                <a:gd name="T98" fmla="*/ 215 w 333"/>
                <a:gd name="T99" fmla="*/ 143 h 229"/>
                <a:gd name="T100" fmla="*/ 202 w 333"/>
                <a:gd name="T101" fmla="*/ 134 h 229"/>
                <a:gd name="T102" fmla="*/ 191 w 333"/>
                <a:gd name="T103" fmla="*/ 113 h 229"/>
                <a:gd name="T104" fmla="*/ 170 w 333"/>
                <a:gd name="T105" fmla="*/ 121 h 229"/>
                <a:gd name="T106" fmla="*/ 155 w 333"/>
                <a:gd name="T107" fmla="*/ 127 h 229"/>
                <a:gd name="T108" fmla="*/ 138 w 333"/>
                <a:gd name="T109" fmla="*/ 132 h 229"/>
                <a:gd name="T110" fmla="*/ 117 w 333"/>
                <a:gd name="T111" fmla="*/ 133 h 229"/>
                <a:gd name="T112" fmla="*/ 92 w 333"/>
                <a:gd name="T113" fmla="*/ 129 h 229"/>
                <a:gd name="T114" fmla="*/ 66 w 333"/>
                <a:gd name="T115" fmla="*/ 128 h 229"/>
                <a:gd name="T116" fmla="*/ 55 w 333"/>
                <a:gd name="T117" fmla="*/ 118 h 229"/>
                <a:gd name="T118" fmla="*/ 43 w 333"/>
                <a:gd name="T119" fmla="*/ 110 h 229"/>
                <a:gd name="T120" fmla="*/ 34 w 333"/>
                <a:gd name="T121" fmla="*/ 96 h 229"/>
                <a:gd name="T122" fmla="*/ 3 w 333"/>
                <a:gd name="T123" fmla="*/ 98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33" h="229">
                  <a:moveTo>
                    <a:pt x="0" y="95"/>
                  </a:moveTo>
                  <a:lnTo>
                    <a:pt x="0" y="94"/>
                  </a:lnTo>
                  <a:lnTo>
                    <a:pt x="1" y="94"/>
                  </a:lnTo>
                  <a:lnTo>
                    <a:pt x="1" y="93"/>
                  </a:lnTo>
                  <a:lnTo>
                    <a:pt x="3" y="93"/>
                  </a:lnTo>
                  <a:lnTo>
                    <a:pt x="3" y="92"/>
                  </a:lnTo>
                  <a:lnTo>
                    <a:pt x="5" y="91"/>
                  </a:lnTo>
                  <a:lnTo>
                    <a:pt x="6" y="90"/>
                  </a:lnTo>
                  <a:lnTo>
                    <a:pt x="8" y="87"/>
                  </a:lnTo>
                  <a:lnTo>
                    <a:pt x="11" y="85"/>
                  </a:lnTo>
                  <a:lnTo>
                    <a:pt x="13" y="84"/>
                  </a:lnTo>
                  <a:lnTo>
                    <a:pt x="15" y="82"/>
                  </a:lnTo>
                  <a:lnTo>
                    <a:pt x="17" y="81"/>
                  </a:lnTo>
                  <a:lnTo>
                    <a:pt x="19" y="78"/>
                  </a:lnTo>
                  <a:lnTo>
                    <a:pt x="20" y="78"/>
                  </a:lnTo>
                  <a:lnTo>
                    <a:pt x="21" y="77"/>
                  </a:lnTo>
                  <a:lnTo>
                    <a:pt x="22" y="77"/>
                  </a:lnTo>
                  <a:lnTo>
                    <a:pt x="22" y="76"/>
                  </a:lnTo>
                  <a:lnTo>
                    <a:pt x="23" y="76"/>
                  </a:lnTo>
                  <a:lnTo>
                    <a:pt x="24" y="75"/>
                  </a:lnTo>
                  <a:lnTo>
                    <a:pt x="24" y="74"/>
                  </a:lnTo>
                  <a:lnTo>
                    <a:pt x="25" y="74"/>
                  </a:lnTo>
                  <a:lnTo>
                    <a:pt x="26" y="73"/>
                  </a:lnTo>
                  <a:lnTo>
                    <a:pt x="28" y="71"/>
                  </a:lnTo>
                  <a:lnTo>
                    <a:pt x="29" y="71"/>
                  </a:lnTo>
                  <a:lnTo>
                    <a:pt x="29" y="70"/>
                  </a:lnTo>
                  <a:lnTo>
                    <a:pt x="30" y="69"/>
                  </a:lnTo>
                  <a:lnTo>
                    <a:pt x="31" y="69"/>
                  </a:lnTo>
                  <a:lnTo>
                    <a:pt x="32" y="68"/>
                  </a:lnTo>
                  <a:lnTo>
                    <a:pt x="33" y="67"/>
                  </a:lnTo>
                  <a:lnTo>
                    <a:pt x="34" y="66"/>
                  </a:lnTo>
                  <a:lnTo>
                    <a:pt x="36" y="66"/>
                  </a:lnTo>
                  <a:lnTo>
                    <a:pt x="36" y="65"/>
                  </a:lnTo>
                  <a:lnTo>
                    <a:pt x="37" y="65"/>
                  </a:lnTo>
                  <a:lnTo>
                    <a:pt x="38" y="64"/>
                  </a:lnTo>
                  <a:lnTo>
                    <a:pt x="39" y="64"/>
                  </a:lnTo>
                  <a:lnTo>
                    <a:pt x="40" y="64"/>
                  </a:lnTo>
                  <a:lnTo>
                    <a:pt x="41" y="64"/>
                  </a:lnTo>
                  <a:lnTo>
                    <a:pt x="42" y="64"/>
                  </a:lnTo>
                  <a:lnTo>
                    <a:pt x="43" y="64"/>
                  </a:lnTo>
                  <a:lnTo>
                    <a:pt x="45" y="64"/>
                  </a:lnTo>
                  <a:lnTo>
                    <a:pt x="46" y="64"/>
                  </a:lnTo>
                  <a:lnTo>
                    <a:pt x="46" y="62"/>
                  </a:lnTo>
                  <a:lnTo>
                    <a:pt x="47" y="62"/>
                  </a:lnTo>
                  <a:lnTo>
                    <a:pt x="48" y="62"/>
                  </a:lnTo>
                  <a:lnTo>
                    <a:pt x="49" y="62"/>
                  </a:lnTo>
                  <a:lnTo>
                    <a:pt x="49" y="61"/>
                  </a:lnTo>
                  <a:lnTo>
                    <a:pt x="50" y="61"/>
                  </a:lnTo>
                  <a:lnTo>
                    <a:pt x="51" y="60"/>
                  </a:lnTo>
                  <a:lnTo>
                    <a:pt x="53" y="59"/>
                  </a:lnTo>
                  <a:lnTo>
                    <a:pt x="54" y="59"/>
                  </a:lnTo>
                  <a:lnTo>
                    <a:pt x="54" y="58"/>
                  </a:lnTo>
                  <a:lnTo>
                    <a:pt x="55" y="57"/>
                  </a:lnTo>
                  <a:lnTo>
                    <a:pt x="56" y="56"/>
                  </a:lnTo>
                  <a:lnTo>
                    <a:pt x="57" y="54"/>
                  </a:lnTo>
                  <a:lnTo>
                    <a:pt x="58" y="53"/>
                  </a:lnTo>
                  <a:lnTo>
                    <a:pt x="59" y="53"/>
                  </a:lnTo>
                  <a:lnTo>
                    <a:pt x="59" y="52"/>
                  </a:lnTo>
                  <a:lnTo>
                    <a:pt x="60" y="51"/>
                  </a:lnTo>
                  <a:lnTo>
                    <a:pt x="62" y="51"/>
                  </a:lnTo>
                  <a:lnTo>
                    <a:pt x="62" y="50"/>
                  </a:lnTo>
                  <a:lnTo>
                    <a:pt x="63" y="50"/>
                  </a:lnTo>
                  <a:lnTo>
                    <a:pt x="63" y="49"/>
                  </a:lnTo>
                  <a:lnTo>
                    <a:pt x="66" y="47"/>
                  </a:lnTo>
                  <a:lnTo>
                    <a:pt x="67" y="44"/>
                  </a:lnTo>
                  <a:lnTo>
                    <a:pt x="71" y="41"/>
                  </a:lnTo>
                  <a:lnTo>
                    <a:pt x="73" y="40"/>
                  </a:lnTo>
                  <a:lnTo>
                    <a:pt x="74" y="39"/>
                  </a:lnTo>
                  <a:lnTo>
                    <a:pt x="75" y="37"/>
                  </a:lnTo>
                  <a:lnTo>
                    <a:pt x="76" y="36"/>
                  </a:lnTo>
                  <a:lnTo>
                    <a:pt x="77" y="35"/>
                  </a:lnTo>
                  <a:lnTo>
                    <a:pt x="79" y="34"/>
                  </a:lnTo>
                  <a:lnTo>
                    <a:pt x="80" y="33"/>
                  </a:lnTo>
                  <a:lnTo>
                    <a:pt x="81" y="32"/>
                  </a:lnTo>
                  <a:lnTo>
                    <a:pt x="82" y="32"/>
                  </a:lnTo>
                  <a:lnTo>
                    <a:pt x="82" y="31"/>
                  </a:lnTo>
                  <a:lnTo>
                    <a:pt x="83" y="31"/>
                  </a:lnTo>
                  <a:lnTo>
                    <a:pt x="84" y="30"/>
                  </a:lnTo>
                  <a:lnTo>
                    <a:pt x="84" y="28"/>
                  </a:lnTo>
                  <a:lnTo>
                    <a:pt x="85" y="28"/>
                  </a:lnTo>
                  <a:lnTo>
                    <a:pt x="89" y="25"/>
                  </a:lnTo>
                  <a:lnTo>
                    <a:pt x="90" y="24"/>
                  </a:lnTo>
                  <a:lnTo>
                    <a:pt x="92" y="22"/>
                  </a:lnTo>
                  <a:lnTo>
                    <a:pt x="93" y="22"/>
                  </a:lnTo>
                  <a:lnTo>
                    <a:pt x="93" y="20"/>
                  </a:lnTo>
                  <a:lnTo>
                    <a:pt x="96" y="19"/>
                  </a:lnTo>
                  <a:lnTo>
                    <a:pt x="97" y="18"/>
                  </a:lnTo>
                  <a:lnTo>
                    <a:pt x="98" y="17"/>
                  </a:lnTo>
                  <a:lnTo>
                    <a:pt x="99" y="16"/>
                  </a:lnTo>
                  <a:lnTo>
                    <a:pt x="101" y="15"/>
                  </a:lnTo>
                  <a:lnTo>
                    <a:pt x="102" y="14"/>
                  </a:lnTo>
                  <a:lnTo>
                    <a:pt x="105" y="10"/>
                  </a:lnTo>
                  <a:lnTo>
                    <a:pt x="108" y="8"/>
                  </a:lnTo>
                  <a:lnTo>
                    <a:pt x="109" y="7"/>
                  </a:lnTo>
                  <a:lnTo>
                    <a:pt x="112" y="6"/>
                  </a:lnTo>
                  <a:lnTo>
                    <a:pt x="112" y="5"/>
                  </a:lnTo>
                  <a:lnTo>
                    <a:pt x="113" y="3"/>
                  </a:lnTo>
                  <a:lnTo>
                    <a:pt x="114" y="3"/>
                  </a:lnTo>
                  <a:lnTo>
                    <a:pt x="114" y="2"/>
                  </a:lnTo>
                  <a:lnTo>
                    <a:pt x="115" y="2"/>
                  </a:lnTo>
                  <a:lnTo>
                    <a:pt x="115" y="1"/>
                  </a:lnTo>
                  <a:lnTo>
                    <a:pt x="117" y="0"/>
                  </a:lnTo>
                  <a:lnTo>
                    <a:pt x="117" y="1"/>
                  </a:lnTo>
                  <a:lnTo>
                    <a:pt x="118" y="2"/>
                  </a:lnTo>
                  <a:lnTo>
                    <a:pt x="119" y="3"/>
                  </a:lnTo>
                  <a:lnTo>
                    <a:pt x="121" y="5"/>
                  </a:lnTo>
                  <a:lnTo>
                    <a:pt x="122" y="6"/>
                  </a:lnTo>
                  <a:lnTo>
                    <a:pt x="123" y="6"/>
                  </a:lnTo>
                  <a:lnTo>
                    <a:pt x="124" y="7"/>
                  </a:lnTo>
                  <a:lnTo>
                    <a:pt x="125" y="7"/>
                  </a:lnTo>
                  <a:lnTo>
                    <a:pt x="126" y="7"/>
                  </a:lnTo>
                  <a:lnTo>
                    <a:pt x="126" y="8"/>
                  </a:lnTo>
                  <a:lnTo>
                    <a:pt x="127" y="8"/>
                  </a:lnTo>
                  <a:lnTo>
                    <a:pt x="131" y="9"/>
                  </a:lnTo>
                  <a:lnTo>
                    <a:pt x="133" y="10"/>
                  </a:lnTo>
                  <a:lnTo>
                    <a:pt x="134" y="10"/>
                  </a:lnTo>
                  <a:lnTo>
                    <a:pt x="135" y="10"/>
                  </a:lnTo>
                  <a:lnTo>
                    <a:pt x="135" y="11"/>
                  </a:lnTo>
                  <a:lnTo>
                    <a:pt x="136" y="11"/>
                  </a:lnTo>
                  <a:lnTo>
                    <a:pt x="138" y="11"/>
                  </a:lnTo>
                  <a:lnTo>
                    <a:pt x="139" y="11"/>
                  </a:lnTo>
                  <a:lnTo>
                    <a:pt x="139" y="12"/>
                  </a:lnTo>
                  <a:lnTo>
                    <a:pt x="140" y="12"/>
                  </a:lnTo>
                  <a:lnTo>
                    <a:pt x="141" y="12"/>
                  </a:lnTo>
                  <a:lnTo>
                    <a:pt x="141" y="14"/>
                  </a:lnTo>
                  <a:lnTo>
                    <a:pt x="142" y="14"/>
                  </a:lnTo>
                  <a:lnTo>
                    <a:pt x="143" y="14"/>
                  </a:lnTo>
                  <a:lnTo>
                    <a:pt x="143" y="15"/>
                  </a:lnTo>
                  <a:lnTo>
                    <a:pt x="144" y="15"/>
                  </a:lnTo>
                  <a:lnTo>
                    <a:pt x="144" y="16"/>
                  </a:lnTo>
                  <a:lnTo>
                    <a:pt x="144" y="17"/>
                  </a:lnTo>
                  <a:lnTo>
                    <a:pt x="146" y="17"/>
                  </a:lnTo>
                  <a:lnTo>
                    <a:pt x="146" y="18"/>
                  </a:lnTo>
                  <a:lnTo>
                    <a:pt x="147" y="18"/>
                  </a:lnTo>
                  <a:lnTo>
                    <a:pt x="147" y="19"/>
                  </a:lnTo>
                  <a:lnTo>
                    <a:pt x="148" y="20"/>
                  </a:lnTo>
                  <a:lnTo>
                    <a:pt x="148" y="22"/>
                  </a:lnTo>
                  <a:lnTo>
                    <a:pt x="149" y="22"/>
                  </a:lnTo>
                  <a:lnTo>
                    <a:pt x="149" y="23"/>
                  </a:lnTo>
                  <a:lnTo>
                    <a:pt x="149" y="24"/>
                  </a:lnTo>
                  <a:lnTo>
                    <a:pt x="150" y="24"/>
                  </a:lnTo>
                  <a:lnTo>
                    <a:pt x="150" y="25"/>
                  </a:lnTo>
                  <a:lnTo>
                    <a:pt x="151" y="25"/>
                  </a:lnTo>
                  <a:lnTo>
                    <a:pt x="151" y="26"/>
                  </a:lnTo>
                  <a:lnTo>
                    <a:pt x="151" y="27"/>
                  </a:lnTo>
                  <a:lnTo>
                    <a:pt x="152" y="27"/>
                  </a:lnTo>
                  <a:lnTo>
                    <a:pt x="152" y="28"/>
                  </a:lnTo>
                  <a:lnTo>
                    <a:pt x="152" y="30"/>
                  </a:lnTo>
                  <a:lnTo>
                    <a:pt x="152" y="31"/>
                  </a:lnTo>
                  <a:lnTo>
                    <a:pt x="153" y="32"/>
                  </a:lnTo>
                  <a:lnTo>
                    <a:pt x="153" y="33"/>
                  </a:lnTo>
                  <a:lnTo>
                    <a:pt x="153" y="34"/>
                  </a:lnTo>
                  <a:lnTo>
                    <a:pt x="155" y="34"/>
                  </a:lnTo>
                  <a:lnTo>
                    <a:pt x="155" y="35"/>
                  </a:lnTo>
                  <a:lnTo>
                    <a:pt x="155" y="36"/>
                  </a:lnTo>
                  <a:lnTo>
                    <a:pt x="156" y="35"/>
                  </a:lnTo>
                  <a:lnTo>
                    <a:pt x="157" y="35"/>
                  </a:lnTo>
                  <a:lnTo>
                    <a:pt x="158" y="34"/>
                  </a:lnTo>
                  <a:lnTo>
                    <a:pt x="159" y="33"/>
                  </a:lnTo>
                  <a:lnTo>
                    <a:pt x="159" y="32"/>
                  </a:lnTo>
                  <a:lnTo>
                    <a:pt x="160" y="31"/>
                  </a:lnTo>
                  <a:lnTo>
                    <a:pt x="161" y="31"/>
                  </a:lnTo>
                  <a:lnTo>
                    <a:pt x="161" y="30"/>
                  </a:lnTo>
                  <a:lnTo>
                    <a:pt x="163" y="30"/>
                  </a:lnTo>
                  <a:lnTo>
                    <a:pt x="163" y="28"/>
                  </a:lnTo>
                  <a:lnTo>
                    <a:pt x="164" y="27"/>
                  </a:lnTo>
                  <a:lnTo>
                    <a:pt x="165" y="27"/>
                  </a:lnTo>
                  <a:lnTo>
                    <a:pt x="165" y="26"/>
                  </a:lnTo>
                  <a:lnTo>
                    <a:pt x="166" y="25"/>
                  </a:lnTo>
                  <a:lnTo>
                    <a:pt x="167" y="25"/>
                  </a:lnTo>
                  <a:lnTo>
                    <a:pt x="167" y="24"/>
                  </a:lnTo>
                  <a:lnTo>
                    <a:pt x="168" y="24"/>
                  </a:lnTo>
                  <a:lnTo>
                    <a:pt x="168" y="23"/>
                  </a:lnTo>
                  <a:lnTo>
                    <a:pt x="169" y="23"/>
                  </a:lnTo>
                  <a:lnTo>
                    <a:pt x="170" y="23"/>
                  </a:lnTo>
                  <a:lnTo>
                    <a:pt x="173" y="22"/>
                  </a:lnTo>
                  <a:lnTo>
                    <a:pt x="174" y="22"/>
                  </a:lnTo>
                  <a:lnTo>
                    <a:pt x="176" y="20"/>
                  </a:lnTo>
                  <a:lnTo>
                    <a:pt x="177" y="20"/>
                  </a:lnTo>
                  <a:lnTo>
                    <a:pt x="178" y="20"/>
                  </a:lnTo>
                  <a:lnTo>
                    <a:pt x="180" y="19"/>
                  </a:lnTo>
                  <a:lnTo>
                    <a:pt x="181" y="19"/>
                  </a:lnTo>
                  <a:lnTo>
                    <a:pt x="182" y="19"/>
                  </a:lnTo>
                  <a:lnTo>
                    <a:pt x="183" y="19"/>
                  </a:lnTo>
                  <a:lnTo>
                    <a:pt x="183" y="18"/>
                  </a:lnTo>
                  <a:lnTo>
                    <a:pt x="184" y="18"/>
                  </a:lnTo>
                  <a:lnTo>
                    <a:pt x="185" y="18"/>
                  </a:lnTo>
                  <a:lnTo>
                    <a:pt x="186" y="18"/>
                  </a:lnTo>
                  <a:lnTo>
                    <a:pt x="188" y="18"/>
                  </a:lnTo>
                  <a:lnTo>
                    <a:pt x="189" y="17"/>
                  </a:lnTo>
                  <a:lnTo>
                    <a:pt x="190" y="17"/>
                  </a:lnTo>
                  <a:lnTo>
                    <a:pt x="191" y="17"/>
                  </a:lnTo>
                  <a:lnTo>
                    <a:pt x="192" y="16"/>
                  </a:lnTo>
                  <a:lnTo>
                    <a:pt x="193" y="16"/>
                  </a:lnTo>
                  <a:lnTo>
                    <a:pt x="194" y="16"/>
                  </a:lnTo>
                  <a:lnTo>
                    <a:pt x="195" y="16"/>
                  </a:lnTo>
                  <a:lnTo>
                    <a:pt x="195" y="15"/>
                  </a:lnTo>
                  <a:lnTo>
                    <a:pt x="198" y="15"/>
                  </a:lnTo>
                  <a:lnTo>
                    <a:pt x="199" y="15"/>
                  </a:lnTo>
                  <a:lnTo>
                    <a:pt x="200" y="15"/>
                  </a:lnTo>
                  <a:lnTo>
                    <a:pt x="200" y="14"/>
                  </a:lnTo>
                  <a:lnTo>
                    <a:pt x="201" y="14"/>
                  </a:lnTo>
                  <a:lnTo>
                    <a:pt x="202" y="14"/>
                  </a:lnTo>
                  <a:lnTo>
                    <a:pt x="203" y="14"/>
                  </a:lnTo>
                  <a:lnTo>
                    <a:pt x="205" y="12"/>
                  </a:lnTo>
                  <a:lnTo>
                    <a:pt x="206" y="12"/>
                  </a:lnTo>
                  <a:lnTo>
                    <a:pt x="206" y="14"/>
                  </a:lnTo>
                  <a:lnTo>
                    <a:pt x="206" y="15"/>
                  </a:lnTo>
                  <a:lnTo>
                    <a:pt x="206" y="16"/>
                  </a:lnTo>
                  <a:lnTo>
                    <a:pt x="206" y="17"/>
                  </a:lnTo>
                  <a:lnTo>
                    <a:pt x="207" y="17"/>
                  </a:lnTo>
                  <a:lnTo>
                    <a:pt x="207" y="18"/>
                  </a:lnTo>
                  <a:lnTo>
                    <a:pt x="207" y="19"/>
                  </a:lnTo>
                  <a:lnTo>
                    <a:pt x="207" y="20"/>
                  </a:lnTo>
                  <a:lnTo>
                    <a:pt x="207" y="22"/>
                  </a:lnTo>
                  <a:lnTo>
                    <a:pt x="207" y="23"/>
                  </a:lnTo>
                  <a:lnTo>
                    <a:pt x="207" y="25"/>
                  </a:lnTo>
                  <a:lnTo>
                    <a:pt x="207" y="26"/>
                  </a:lnTo>
                  <a:lnTo>
                    <a:pt x="207" y="28"/>
                  </a:lnTo>
                  <a:lnTo>
                    <a:pt x="207" y="31"/>
                  </a:lnTo>
                  <a:lnTo>
                    <a:pt x="208" y="34"/>
                  </a:lnTo>
                  <a:lnTo>
                    <a:pt x="208" y="35"/>
                  </a:lnTo>
                  <a:lnTo>
                    <a:pt x="208" y="36"/>
                  </a:lnTo>
                  <a:lnTo>
                    <a:pt x="208" y="37"/>
                  </a:lnTo>
                  <a:lnTo>
                    <a:pt x="207" y="37"/>
                  </a:lnTo>
                  <a:lnTo>
                    <a:pt x="207" y="39"/>
                  </a:lnTo>
                  <a:lnTo>
                    <a:pt x="207" y="40"/>
                  </a:lnTo>
                  <a:lnTo>
                    <a:pt x="207" y="41"/>
                  </a:lnTo>
                  <a:lnTo>
                    <a:pt x="207" y="42"/>
                  </a:lnTo>
                  <a:lnTo>
                    <a:pt x="207" y="43"/>
                  </a:lnTo>
                  <a:lnTo>
                    <a:pt x="207" y="45"/>
                  </a:lnTo>
                  <a:lnTo>
                    <a:pt x="207" y="47"/>
                  </a:lnTo>
                  <a:lnTo>
                    <a:pt x="207" y="48"/>
                  </a:lnTo>
                  <a:lnTo>
                    <a:pt x="207" y="49"/>
                  </a:lnTo>
                  <a:lnTo>
                    <a:pt x="207" y="50"/>
                  </a:lnTo>
                  <a:lnTo>
                    <a:pt x="207" y="51"/>
                  </a:lnTo>
                  <a:lnTo>
                    <a:pt x="207" y="52"/>
                  </a:lnTo>
                  <a:lnTo>
                    <a:pt x="207" y="53"/>
                  </a:lnTo>
                  <a:lnTo>
                    <a:pt x="207" y="54"/>
                  </a:lnTo>
                  <a:lnTo>
                    <a:pt x="207" y="56"/>
                  </a:lnTo>
                  <a:lnTo>
                    <a:pt x="208" y="57"/>
                  </a:lnTo>
                  <a:lnTo>
                    <a:pt x="208" y="58"/>
                  </a:lnTo>
                  <a:lnTo>
                    <a:pt x="208" y="59"/>
                  </a:lnTo>
                  <a:lnTo>
                    <a:pt x="209" y="59"/>
                  </a:lnTo>
                  <a:lnTo>
                    <a:pt x="209" y="60"/>
                  </a:lnTo>
                  <a:lnTo>
                    <a:pt x="209" y="61"/>
                  </a:lnTo>
                  <a:lnTo>
                    <a:pt x="210" y="62"/>
                  </a:lnTo>
                  <a:lnTo>
                    <a:pt x="210" y="64"/>
                  </a:lnTo>
                  <a:lnTo>
                    <a:pt x="210" y="65"/>
                  </a:lnTo>
                  <a:lnTo>
                    <a:pt x="211" y="65"/>
                  </a:lnTo>
                  <a:lnTo>
                    <a:pt x="211" y="66"/>
                  </a:lnTo>
                  <a:lnTo>
                    <a:pt x="211" y="67"/>
                  </a:lnTo>
                  <a:lnTo>
                    <a:pt x="211" y="68"/>
                  </a:lnTo>
                  <a:lnTo>
                    <a:pt x="211" y="69"/>
                  </a:lnTo>
                  <a:lnTo>
                    <a:pt x="212" y="69"/>
                  </a:lnTo>
                  <a:lnTo>
                    <a:pt x="212" y="68"/>
                  </a:lnTo>
                  <a:lnTo>
                    <a:pt x="214" y="68"/>
                  </a:lnTo>
                  <a:lnTo>
                    <a:pt x="214" y="67"/>
                  </a:lnTo>
                  <a:lnTo>
                    <a:pt x="215" y="67"/>
                  </a:lnTo>
                  <a:lnTo>
                    <a:pt x="216" y="67"/>
                  </a:lnTo>
                  <a:lnTo>
                    <a:pt x="216" y="66"/>
                  </a:lnTo>
                  <a:lnTo>
                    <a:pt x="217" y="66"/>
                  </a:lnTo>
                  <a:lnTo>
                    <a:pt x="218" y="65"/>
                  </a:lnTo>
                  <a:lnTo>
                    <a:pt x="219" y="65"/>
                  </a:lnTo>
                  <a:lnTo>
                    <a:pt x="220" y="65"/>
                  </a:lnTo>
                  <a:lnTo>
                    <a:pt x="220" y="64"/>
                  </a:lnTo>
                  <a:lnTo>
                    <a:pt x="222" y="64"/>
                  </a:lnTo>
                  <a:lnTo>
                    <a:pt x="223" y="64"/>
                  </a:lnTo>
                  <a:lnTo>
                    <a:pt x="224" y="62"/>
                  </a:lnTo>
                  <a:lnTo>
                    <a:pt x="225" y="62"/>
                  </a:lnTo>
                  <a:lnTo>
                    <a:pt x="225" y="61"/>
                  </a:lnTo>
                  <a:lnTo>
                    <a:pt x="226" y="61"/>
                  </a:lnTo>
                  <a:lnTo>
                    <a:pt x="227" y="61"/>
                  </a:lnTo>
                  <a:lnTo>
                    <a:pt x="227" y="60"/>
                  </a:lnTo>
                  <a:lnTo>
                    <a:pt x="228" y="60"/>
                  </a:lnTo>
                  <a:lnTo>
                    <a:pt x="229" y="60"/>
                  </a:lnTo>
                  <a:lnTo>
                    <a:pt x="231" y="60"/>
                  </a:lnTo>
                  <a:lnTo>
                    <a:pt x="231" y="59"/>
                  </a:lnTo>
                  <a:lnTo>
                    <a:pt x="232" y="59"/>
                  </a:lnTo>
                  <a:lnTo>
                    <a:pt x="233" y="59"/>
                  </a:lnTo>
                  <a:lnTo>
                    <a:pt x="233" y="58"/>
                  </a:lnTo>
                  <a:lnTo>
                    <a:pt x="234" y="58"/>
                  </a:lnTo>
                  <a:lnTo>
                    <a:pt x="235" y="58"/>
                  </a:lnTo>
                  <a:lnTo>
                    <a:pt x="236" y="58"/>
                  </a:lnTo>
                  <a:lnTo>
                    <a:pt x="237" y="58"/>
                  </a:lnTo>
                  <a:lnTo>
                    <a:pt x="239" y="58"/>
                  </a:lnTo>
                  <a:lnTo>
                    <a:pt x="239" y="57"/>
                  </a:lnTo>
                  <a:lnTo>
                    <a:pt x="240" y="57"/>
                  </a:lnTo>
                  <a:lnTo>
                    <a:pt x="241" y="57"/>
                  </a:lnTo>
                  <a:lnTo>
                    <a:pt x="242" y="57"/>
                  </a:lnTo>
                  <a:lnTo>
                    <a:pt x="243" y="57"/>
                  </a:lnTo>
                  <a:lnTo>
                    <a:pt x="244" y="57"/>
                  </a:lnTo>
                  <a:lnTo>
                    <a:pt x="245" y="57"/>
                  </a:lnTo>
                  <a:lnTo>
                    <a:pt x="246" y="57"/>
                  </a:lnTo>
                  <a:lnTo>
                    <a:pt x="248" y="57"/>
                  </a:lnTo>
                  <a:lnTo>
                    <a:pt x="249" y="57"/>
                  </a:lnTo>
                  <a:lnTo>
                    <a:pt x="250" y="57"/>
                  </a:lnTo>
                  <a:lnTo>
                    <a:pt x="251" y="57"/>
                  </a:lnTo>
                  <a:lnTo>
                    <a:pt x="252" y="57"/>
                  </a:lnTo>
                  <a:lnTo>
                    <a:pt x="253" y="57"/>
                  </a:lnTo>
                  <a:lnTo>
                    <a:pt x="254" y="57"/>
                  </a:lnTo>
                  <a:lnTo>
                    <a:pt x="256" y="58"/>
                  </a:lnTo>
                  <a:lnTo>
                    <a:pt x="257" y="58"/>
                  </a:lnTo>
                  <a:lnTo>
                    <a:pt x="258" y="58"/>
                  </a:lnTo>
                  <a:lnTo>
                    <a:pt x="259" y="58"/>
                  </a:lnTo>
                  <a:lnTo>
                    <a:pt x="260" y="58"/>
                  </a:lnTo>
                  <a:lnTo>
                    <a:pt x="261" y="58"/>
                  </a:lnTo>
                  <a:lnTo>
                    <a:pt x="262" y="58"/>
                  </a:lnTo>
                  <a:lnTo>
                    <a:pt x="262" y="59"/>
                  </a:lnTo>
                  <a:lnTo>
                    <a:pt x="264" y="59"/>
                  </a:lnTo>
                  <a:lnTo>
                    <a:pt x="265" y="59"/>
                  </a:lnTo>
                  <a:lnTo>
                    <a:pt x="266" y="59"/>
                  </a:lnTo>
                  <a:lnTo>
                    <a:pt x="267" y="59"/>
                  </a:lnTo>
                  <a:lnTo>
                    <a:pt x="268" y="59"/>
                  </a:lnTo>
                  <a:lnTo>
                    <a:pt x="269" y="59"/>
                  </a:lnTo>
                  <a:lnTo>
                    <a:pt x="270" y="60"/>
                  </a:lnTo>
                  <a:lnTo>
                    <a:pt x="271" y="60"/>
                  </a:lnTo>
                  <a:lnTo>
                    <a:pt x="273" y="60"/>
                  </a:lnTo>
                  <a:lnTo>
                    <a:pt x="273" y="61"/>
                  </a:lnTo>
                  <a:lnTo>
                    <a:pt x="274" y="61"/>
                  </a:lnTo>
                  <a:lnTo>
                    <a:pt x="275" y="61"/>
                  </a:lnTo>
                  <a:lnTo>
                    <a:pt x="276" y="61"/>
                  </a:lnTo>
                  <a:lnTo>
                    <a:pt x="277" y="62"/>
                  </a:lnTo>
                  <a:lnTo>
                    <a:pt x="277" y="64"/>
                  </a:lnTo>
                  <a:lnTo>
                    <a:pt x="277" y="65"/>
                  </a:lnTo>
                  <a:lnTo>
                    <a:pt x="276" y="65"/>
                  </a:lnTo>
                  <a:lnTo>
                    <a:pt x="276" y="66"/>
                  </a:lnTo>
                  <a:lnTo>
                    <a:pt x="276" y="67"/>
                  </a:lnTo>
                  <a:lnTo>
                    <a:pt x="276" y="68"/>
                  </a:lnTo>
                  <a:lnTo>
                    <a:pt x="277" y="68"/>
                  </a:lnTo>
                  <a:lnTo>
                    <a:pt x="277" y="69"/>
                  </a:lnTo>
                  <a:lnTo>
                    <a:pt x="278" y="69"/>
                  </a:lnTo>
                  <a:lnTo>
                    <a:pt x="279" y="69"/>
                  </a:lnTo>
                  <a:lnTo>
                    <a:pt x="281" y="69"/>
                  </a:lnTo>
                  <a:lnTo>
                    <a:pt x="282" y="69"/>
                  </a:lnTo>
                  <a:lnTo>
                    <a:pt x="283" y="69"/>
                  </a:lnTo>
                  <a:lnTo>
                    <a:pt x="284" y="69"/>
                  </a:lnTo>
                  <a:lnTo>
                    <a:pt x="285" y="69"/>
                  </a:lnTo>
                  <a:lnTo>
                    <a:pt x="286" y="69"/>
                  </a:lnTo>
                  <a:lnTo>
                    <a:pt x="286" y="68"/>
                  </a:lnTo>
                  <a:lnTo>
                    <a:pt x="287" y="68"/>
                  </a:lnTo>
                  <a:lnTo>
                    <a:pt x="288" y="68"/>
                  </a:lnTo>
                  <a:lnTo>
                    <a:pt x="288" y="69"/>
                  </a:lnTo>
                  <a:lnTo>
                    <a:pt x="290" y="69"/>
                  </a:lnTo>
                  <a:lnTo>
                    <a:pt x="291" y="69"/>
                  </a:lnTo>
                  <a:lnTo>
                    <a:pt x="292" y="69"/>
                  </a:lnTo>
                  <a:lnTo>
                    <a:pt x="293" y="70"/>
                  </a:lnTo>
                  <a:lnTo>
                    <a:pt x="294" y="70"/>
                  </a:lnTo>
                  <a:lnTo>
                    <a:pt x="295" y="70"/>
                  </a:lnTo>
                  <a:lnTo>
                    <a:pt x="296" y="70"/>
                  </a:lnTo>
                  <a:lnTo>
                    <a:pt x="298" y="69"/>
                  </a:lnTo>
                  <a:lnTo>
                    <a:pt x="299" y="69"/>
                  </a:lnTo>
                  <a:lnTo>
                    <a:pt x="299" y="68"/>
                  </a:lnTo>
                  <a:lnTo>
                    <a:pt x="300" y="68"/>
                  </a:lnTo>
                  <a:lnTo>
                    <a:pt x="301" y="68"/>
                  </a:lnTo>
                  <a:lnTo>
                    <a:pt x="302" y="68"/>
                  </a:lnTo>
                  <a:lnTo>
                    <a:pt x="302" y="67"/>
                  </a:lnTo>
                  <a:lnTo>
                    <a:pt x="303" y="67"/>
                  </a:lnTo>
                  <a:lnTo>
                    <a:pt x="304" y="67"/>
                  </a:lnTo>
                  <a:lnTo>
                    <a:pt x="305" y="66"/>
                  </a:lnTo>
                  <a:lnTo>
                    <a:pt x="307" y="66"/>
                  </a:lnTo>
                  <a:lnTo>
                    <a:pt x="308" y="68"/>
                  </a:lnTo>
                  <a:lnTo>
                    <a:pt x="308" y="69"/>
                  </a:lnTo>
                  <a:lnTo>
                    <a:pt x="309" y="71"/>
                  </a:lnTo>
                  <a:lnTo>
                    <a:pt x="309" y="73"/>
                  </a:lnTo>
                  <a:lnTo>
                    <a:pt x="310" y="73"/>
                  </a:lnTo>
                  <a:lnTo>
                    <a:pt x="311" y="74"/>
                  </a:lnTo>
                  <a:lnTo>
                    <a:pt x="312" y="74"/>
                  </a:lnTo>
                  <a:lnTo>
                    <a:pt x="312" y="75"/>
                  </a:lnTo>
                  <a:lnTo>
                    <a:pt x="313" y="75"/>
                  </a:lnTo>
                  <a:lnTo>
                    <a:pt x="315" y="75"/>
                  </a:lnTo>
                  <a:lnTo>
                    <a:pt x="315" y="76"/>
                  </a:lnTo>
                  <a:lnTo>
                    <a:pt x="316" y="76"/>
                  </a:lnTo>
                  <a:lnTo>
                    <a:pt x="317" y="77"/>
                  </a:lnTo>
                  <a:lnTo>
                    <a:pt x="318" y="77"/>
                  </a:lnTo>
                  <a:lnTo>
                    <a:pt x="318" y="78"/>
                  </a:lnTo>
                  <a:lnTo>
                    <a:pt x="319" y="78"/>
                  </a:lnTo>
                  <a:lnTo>
                    <a:pt x="319" y="79"/>
                  </a:lnTo>
                  <a:lnTo>
                    <a:pt x="320" y="81"/>
                  </a:lnTo>
                  <a:lnTo>
                    <a:pt x="320" y="82"/>
                  </a:lnTo>
                  <a:lnTo>
                    <a:pt x="321" y="83"/>
                  </a:lnTo>
                  <a:lnTo>
                    <a:pt x="321" y="84"/>
                  </a:lnTo>
                  <a:lnTo>
                    <a:pt x="322" y="85"/>
                  </a:lnTo>
                  <a:lnTo>
                    <a:pt x="322" y="86"/>
                  </a:lnTo>
                  <a:lnTo>
                    <a:pt x="324" y="86"/>
                  </a:lnTo>
                  <a:lnTo>
                    <a:pt x="325" y="87"/>
                  </a:lnTo>
                  <a:lnTo>
                    <a:pt x="324" y="89"/>
                  </a:lnTo>
                  <a:lnTo>
                    <a:pt x="322" y="89"/>
                  </a:lnTo>
                  <a:lnTo>
                    <a:pt x="321" y="89"/>
                  </a:lnTo>
                  <a:lnTo>
                    <a:pt x="320" y="89"/>
                  </a:lnTo>
                  <a:lnTo>
                    <a:pt x="320" y="90"/>
                  </a:lnTo>
                  <a:lnTo>
                    <a:pt x="319" y="90"/>
                  </a:lnTo>
                  <a:lnTo>
                    <a:pt x="318" y="90"/>
                  </a:lnTo>
                  <a:lnTo>
                    <a:pt x="316" y="91"/>
                  </a:lnTo>
                  <a:lnTo>
                    <a:pt x="315" y="91"/>
                  </a:lnTo>
                  <a:lnTo>
                    <a:pt x="313" y="91"/>
                  </a:lnTo>
                  <a:lnTo>
                    <a:pt x="312" y="92"/>
                  </a:lnTo>
                  <a:lnTo>
                    <a:pt x="311" y="92"/>
                  </a:lnTo>
                  <a:lnTo>
                    <a:pt x="310" y="93"/>
                  </a:lnTo>
                  <a:lnTo>
                    <a:pt x="309" y="93"/>
                  </a:lnTo>
                  <a:lnTo>
                    <a:pt x="308" y="94"/>
                  </a:lnTo>
                  <a:lnTo>
                    <a:pt x="307" y="94"/>
                  </a:lnTo>
                  <a:lnTo>
                    <a:pt x="307" y="95"/>
                  </a:lnTo>
                  <a:lnTo>
                    <a:pt x="304" y="96"/>
                  </a:lnTo>
                  <a:lnTo>
                    <a:pt x="303" y="98"/>
                  </a:lnTo>
                  <a:lnTo>
                    <a:pt x="303" y="99"/>
                  </a:lnTo>
                  <a:lnTo>
                    <a:pt x="303" y="100"/>
                  </a:lnTo>
                  <a:lnTo>
                    <a:pt x="304" y="100"/>
                  </a:lnTo>
                  <a:lnTo>
                    <a:pt x="304" y="101"/>
                  </a:lnTo>
                  <a:lnTo>
                    <a:pt x="304" y="102"/>
                  </a:lnTo>
                  <a:lnTo>
                    <a:pt x="304" y="103"/>
                  </a:lnTo>
                  <a:lnTo>
                    <a:pt x="305" y="103"/>
                  </a:lnTo>
                  <a:lnTo>
                    <a:pt x="307" y="103"/>
                  </a:lnTo>
                  <a:lnTo>
                    <a:pt x="307" y="104"/>
                  </a:lnTo>
                  <a:lnTo>
                    <a:pt x="305" y="104"/>
                  </a:lnTo>
                  <a:lnTo>
                    <a:pt x="307" y="104"/>
                  </a:lnTo>
                  <a:lnTo>
                    <a:pt x="305" y="104"/>
                  </a:lnTo>
                  <a:lnTo>
                    <a:pt x="305" y="106"/>
                  </a:lnTo>
                  <a:lnTo>
                    <a:pt x="307" y="106"/>
                  </a:lnTo>
                  <a:lnTo>
                    <a:pt x="307" y="107"/>
                  </a:lnTo>
                  <a:lnTo>
                    <a:pt x="305" y="107"/>
                  </a:lnTo>
                  <a:lnTo>
                    <a:pt x="307" y="108"/>
                  </a:lnTo>
                  <a:lnTo>
                    <a:pt x="305" y="109"/>
                  </a:lnTo>
                  <a:lnTo>
                    <a:pt x="304" y="109"/>
                  </a:lnTo>
                  <a:lnTo>
                    <a:pt x="304" y="110"/>
                  </a:lnTo>
                  <a:lnTo>
                    <a:pt x="304" y="111"/>
                  </a:lnTo>
                  <a:lnTo>
                    <a:pt x="304" y="112"/>
                  </a:lnTo>
                  <a:lnTo>
                    <a:pt x="304" y="113"/>
                  </a:lnTo>
                  <a:lnTo>
                    <a:pt x="305" y="113"/>
                  </a:lnTo>
                  <a:lnTo>
                    <a:pt x="305" y="115"/>
                  </a:lnTo>
                  <a:lnTo>
                    <a:pt x="307" y="115"/>
                  </a:lnTo>
                  <a:lnTo>
                    <a:pt x="307" y="116"/>
                  </a:lnTo>
                  <a:lnTo>
                    <a:pt x="307" y="117"/>
                  </a:lnTo>
                  <a:lnTo>
                    <a:pt x="307" y="118"/>
                  </a:lnTo>
                  <a:lnTo>
                    <a:pt x="308" y="118"/>
                  </a:lnTo>
                  <a:lnTo>
                    <a:pt x="308" y="119"/>
                  </a:lnTo>
                  <a:lnTo>
                    <a:pt x="307" y="119"/>
                  </a:lnTo>
                  <a:lnTo>
                    <a:pt x="307" y="120"/>
                  </a:lnTo>
                  <a:lnTo>
                    <a:pt x="305" y="121"/>
                  </a:lnTo>
                  <a:lnTo>
                    <a:pt x="305" y="123"/>
                  </a:lnTo>
                  <a:lnTo>
                    <a:pt x="305" y="124"/>
                  </a:lnTo>
                  <a:lnTo>
                    <a:pt x="305" y="125"/>
                  </a:lnTo>
                  <a:lnTo>
                    <a:pt x="307" y="125"/>
                  </a:lnTo>
                  <a:lnTo>
                    <a:pt x="307" y="126"/>
                  </a:lnTo>
                  <a:lnTo>
                    <a:pt x="307" y="127"/>
                  </a:lnTo>
                  <a:lnTo>
                    <a:pt x="308" y="127"/>
                  </a:lnTo>
                  <a:lnTo>
                    <a:pt x="308" y="128"/>
                  </a:lnTo>
                  <a:lnTo>
                    <a:pt x="308" y="129"/>
                  </a:lnTo>
                  <a:lnTo>
                    <a:pt x="308" y="130"/>
                  </a:lnTo>
                  <a:lnTo>
                    <a:pt x="308" y="132"/>
                  </a:lnTo>
                  <a:lnTo>
                    <a:pt x="309" y="132"/>
                  </a:lnTo>
                  <a:lnTo>
                    <a:pt x="309" y="133"/>
                  </a:lnTo>
                  <a:lnTo>
                    <a:pt x="310" y="133"/>
                  </a:lnTo>
                  <a:lnTo>
                    <a:pt x="310" y="134"/>
                  </a:lnTo>
                  <a:lnTo>
                    <a:pt x="310" y="135"/>
                  </a:lnTo>
                  <a:lnTo>
                    <a:pt x="310" y="136"/>
                  </a:lnTo>
                  <a:lnTo>
                    <a:pt x="311" y="136"/>
                  </a:lnTo>
                  <a:lnTo>
                    <a:pt x="311" y="137"/>
                  </a:lnTo>
                  <a:lnTo>
                    <a:pt x="311" y="138"/>
                  </a:lnTo>
                  <a:lnTo>
                    <a:pt x="312" y="138"/>
                  </a:lnTo>
                  <a:lnTo>
                    <a:pt x="313" y="140"/>
                  </a:lnTo>
                  <a:lnTo>
                    <a:pt x="315" y="140"/>
                  </a:lnTo>
                  <a:lnTo>
                    <a:pt x="315" y="141"/>
                  </a:lnTo>
                  <a:lnTo>
                    <a:pt x="313" y="141"/>
                  </a:lnTo>
                  <a:lnTo>
                    <a:pt x="313" y="142"/>
                  </a:lnTo>
                  <a:lnTo>
                    <a:pt x="313" y="143"/>
                  </a:lnTo>
                  <a:lnTo>
                    <a:pt x="315" y="143"/>
                  </a:lnTo>
                  <a:lnTo>
                    <a:pt x="315" y="144"/>
                  </a:lnTo>
                  <a:lnTo>
                    <a:pt x="316" y="144"/>
                  </a:lnTo>
                  <a:lnTo>
                    <a:pt x="316" y="145"/>
                  </a:lnTo>
                  <a:lnTo>
                    <a:pt x="317" y="145"/>
                  </a:lnTo>
                  <a:lnTo>
                    <a:pt x="317" y="146"/>
                  </a:lnTo>
                  <a:lnTo>
                    <a:pt x="318" y="146"/>
                  </a:lnTo>
                  <a:lnTo>
                    <a:pt x="319" y="147"/>
                  </a:lnTo>
                  <a:lnTo>
                    <a:pt x="319" y="149"/>
                  </a:lnTo>
                  <a:lnTo>
                    <a:pt x="319" y="150"/>
                  </a:lnTo>
                  <a:lnTo>
                    <a:pt x="320" y="150"/>
                  </a:lnTo>
                  <a:lnTo>
                    <a:pt x="320" y="151"/>
                  </a:lnTo>
                  <a:lnTo>
                    <a:pt x="320" y="152"/>
                  </a:lnTo>
                  <a:lnTo>
                    <a:pt x="321" y="152"/>
                  </a:lnTo>
                  <a:lnTo>
                    <a:pt x="321" y="153"/>
                  </a:lnTo>
                  <a:lnTo>
                    <a:pt x="322" y="153"/>
                  </a:lnTo>
                  <a:lnTo>
                    <a:pt x="324" y="153"/>
                  </a:lnTo>
                  <a:lnTo>
                    <a:pt x="324" y="154"/>
                  </a:lnTo>
                  <a:lnTo>
                    <a:pt x="325" y="154"/>
                  </a:lnTo>
                  <a:lnTo>
                    <a:pt x="326" y="154"/>
                  </a:lnTo>
                  <a:lnTo>
                    <a:pt x="327" y="154"/>
                  </a:lnTo>
                  <a:lnTo>
                    <a:pt x="327" y="155"/>
                  </a:lnTo>
                  <a:lnTo>
                    <a:pt x="328" y="155"/>
                  </a:lnTo>
                  <a:lnTo>
                    <a:pt x="329" y="155"/>
                  </a:lnTo>
                  <a:lnTo>
                    <a:pt x="329" y="157"/>
                  </a:lnTo>
                  <a:lnTo>
                    <a:pt x="330" y="157"/>
                  </a:lnTo>
                  <a:lnTo>
                    <a:pt x="330" y="158"/>
                  </a:lnTo>
                  <a:lnTo>
                    <a:pt x="330" y="159"/>
                  </a:lnTo>
                  <a:lnTo>
                    <a:pt x="330" y="160"/>
                  </a:lnTo>
                  <a:lnTo>
                    <a:pt x="329" y="160"/>
                  </a:lnTo>
                  <a:lnTo>
                    <a:pt x="329" y="161"/>
                  </a:lnTo>
                  <a:lnTo>
                    <a:pt x="329" y="162"/>
                  </a:lnTo>
                  <a:lnTo>
                    <a:pt x="329" y="163"/>
                  </a:lnTo>
                  <a:lnTo>
                    <a:pt x="329" y="165"/>
                  </a:lnTo>
                  <a:lnTo>
                    <a:pt x="330" y="165"/>
                  </a:lnTo>
                  <a:lnTo>
                    <a:pt x="330" y="166"/>
                  </a:lnTo>
                  <a:lnTo>
                    <a:pt x="330" y="167"/>
                  </a:lnTo>
                  <a:lnTo>
                    <a:pt x="332" y="167"/>
                  </a:lnTo>
                  <a:lnTo>
                    <a:pt x="332" y="168"/>
                  </a:lnTo>
                  <a:lnTo>
                    <a:pt x="330" y="168"/>
                  </a:lnTo>
                  <a:lnTo>
                    <a:pt x="332" y="169"/>
                  </a:lnTo>
                  <a:lnTo>
                    <a:pt x="332" y="170"/>
                  </a:lnTo>
                  <a:lnTo>
                    <a:pt x="333" y="170"/>
                  </a:lnTo>
                  <a:lnTo>
                    <a:pt x="333" y="171"/>
                  </a:lnTo>
                  <a:lnTo>
                    <a:pt x="333" y="172"/>
                  </a:lnTo>
                  <a:lnTo>
                    <a:pt x="333" y="174"/>
                  </a:lnTo>
                  <a:lnTo>
                    <a:pt x="333" y="175"/>
                  </a:lnTo>
                  <a:lnTo>
                    <a:pt x="333" y="176"/>
                  </a:lnTo>
                  <a:lnTo>
                    <a:pt x="332" y="176"/>
                  </a:lnTo>
                  <a:lnTo>
                    <a:pt x="332" y="177"/>
                  </a:lnTo>
                  <a:lnTo>
                    <a:pt x="330" y="177"/>
                  </a:lnTo>
                  <a:lnTo>
                    <a:pt x="330" y="178"/>
                  </a:lnTo>
                  <a:lnTo>
                    <a:pt x="329" y="178"/>
                  </a:lnTo>
                  <a:lnTo>
                    <a:pt x="329" y="179"/>
                  </a:lnTo>
                  <a:lnTo>
                    <a:pt x="329" y="180"/>
                  </a:lnTo>
                  <a:lnTo>
                    <a:pt x="329" y="182"/>
                  </a:lnTo>
                  <a:lnTo>
                    <a:pt x="328" y="182"/>
                  </a:lnTo>
                  <a:lnTo>
                    <a:pt x="328" y="183"/>
                  </a:lnTo>
                  <a:lnTo>
                    <a:pt x="328" y="184"/>
                  </a:lnTo>
                  <a:lnTo>
                    <a:pt x="328" y="185"/>
                  </a:lnTo>
                  <a:lnTo>
                    <a:pt x="328" y="186"/>
                  </a:lnTo>
                  <a:lnTo>
                    <a:pt x="328" y="187"/>
                  </a:lnTo>
                  <a:lnTo>
                    <a:pt x="328" y="188"/>
                  </a:lnTo>
                  <a:lnTo>
                    <a:pt x="327" y="188"/>
                  </a:lnTo>
                  <a:lnTo>
                    <a:pt x="326" y="188"/>
                  </a:lnTo>
                  <a:lnTo>
                    <a:pt x="326" y="189"/>
                  </a:lnTo>
                  <a:lnTo>
                    <a:pt x="325" y="189"/>
                  </a:lnTo>
                  <a:lnTo>
                    <a:pt x="325" y="191"/>
                  </a:lnTo>
                  <a:lnTo>
                    <a:pt x="324" y="191"/>
                  </a:lnTo>
                  <a:lnTo>
                    <a:pt x="324" y="192"/>
                  </a:lnTo>
                  <a:lnTo>
                    <a:pt x="322" y="192"/>
                  </a:lnTo>
                  <a:lnTo>
                    <a:pt x="322" y="193"/>
                  </a:lnTo>
                  <a:lnTo>
                    <a:pt x="321" y="194"/>
                  </a:lnTo>
                  <a:lnTo>
                    <a:pt x="320" y="194"/>
                  </a:lnTo>
                  <a:lnTo>
                    <a:pt x="320" y="195"/>
                  </a:lnTo>
                  <a:lnTo>
                    <a:pt x="319" y="195"/>
                  </a:lnTo>
                  <a:lnTo>
                    <a:pt x="318" y="195"/>
                  </a:lnTo>
                  <a:lnTo>
                    <a:pt x="317" y="196"/>
                  </a:lnTo>
                  <a:lnTo>
                    <a:pt x="317" y="197"/>
                  </a:lnTo>
                  <a:lnTo>
                    <a:pt x="316" y="197"/>
                  </a:lnTo>
                  <a:lnTo>
                    <a:pt x="316" y="199"/>
                  </a:lnTo>
                  <a:lnTo>
                    <a:pt x="315" y="199"/>
                  </a:lnTo>
                  <a:lnTo>
                    <a:pt x="315" y="200"/>
                  </a:lnTo>
                  <a:lnTo>
                    <a:pt x="315" y="201"/>
                  </a:lnTo>
                  <a:lnTo>
                    <a:pt x="313" y="202"/>
                  </a:lnTo>
                  <a:lnTo>
                    <a:pt x="312" y="203"/>
                  </a:lnTo>
                  <a:lnTo>
                    <a:pt x="312" y="204"/>
                  </a:lnTo>
                  <a:lnTo>
                    <a:pt x="311" y="204"/>
                  </a:lnTo>
                  <a:lnTo>
                    <a:pt x="310" y="206"/>
                  </a:lnTo>
                  <a:lnTo>
                    <a:pt x="309" y="206"/>
                  </a:lnTo>
                  <a:lnTo>
                    <a:pt x="309" y="208"/>
                  </a:lnTo>
                  <a:lnTo>
                    <a:pt x="309" y="209"/>
                  </a:lnTo>
                  <a:lnTo>
                    <a:pt x="308" y="210"/>
                  </a:lnTo>
                  <a:lnTo>
                    <a:pt x="308" y="209"/>
                  </a:lnTo>
                  <a:lnTo>
                    <a:pt x="307" y="208"/>
                  </a:lnTo>
                  <a:lnTo>
                    <a:pt x="307" y="206"/>
                  </a:lnTo>
                  <a:lnTo>
                    <a:pt x="308" y="205"/>
                  </a:lnTo>
                  <a:lnTo>
                    <a:pt x="307" y="205"/>
                  </a:lnTo>
                  <a:lnTo>
                    <a:pt x="307" y="204"/>
                  </a:lnTo>
                  <a:lnTo>
                    <a:pt x="305" y="204"/>
                  </a:lnTo>
                  <a:lnTo>
                    <a:pt x="305" y="203"/>
                  </a:lnTo>
                  <a:lnTo>
                    <a:pt x="304" y="203"/>
                  </a:lnTo>
                  <a:lnTo>
                    <a:pt x="304" y="202"/>
                  </a:lnTo>
                  <a:lnTo>
                    <a:pt x="303" y="202"/>
                  </a:lnTo>
                  <a:lnTo>
                    <a:pt x="303" y="201"/>
                  </a:lnTo>
                  <a:lnTo>
                    <a:pt x="303" y="200"/>
                  </a:lnTo>
                  <a:lnTo>
                    <a:pt x="303" y="199"/>
                  </a:lnTo>
                  <a:lnTo>
                    <a:pt x="304" y="199"/>
                  </a:lnTo>
                  <a:lnTo>
                    <a:pt x="304" y="197"/>
                  </a:lnTo>
                  <a:lnTo>
                    <a:pt x="304" y="196"/>
                  </a:lnTo>
                  <a:lnTo>
                    <a:pt x="304" y="197"/>
                  </a:lnTo>
                  <a:lnTo>
                    <a:pt x="305" y="196"/>
                  </a:lnTo>
                  <a:lnTo>
                    <a:pt x="304" y="196"/>
                  </a:lnTo>
                  <a:lnTo>
                    <a:pt x="304" y="195"/>
                  </a:lnTo>
                  <a:lnTo>
                    <a:pt x="303" y="195"/>
                  </a:lnTo>
                  <a:lnTo>
                    <a:pt x="303" y="196"/>
                  </a:lnTo>
                  <a:lnTo>
                    <a:pt x="302" y="196"/>
                  </a:lnTo>
                  <a:lnTo>
                    <a:pt x="301" y="196"/>
                  </a:lnTo>
                  <a:lnTo>
                    <a:pt x="300" y="196"/>
                  </a:lnTo>
                  <a:lnTo>
                    <a:pt x="299" y="196"/>
                  </a:lnTo>
                  <a:lnTo>
                    <a:pt x="299" y="195"/>
                  </a:lnTo>
                  <a:lnTo>
                    <a:pt x="299" y="194"/>
                  </a:lnTo>
                  <a:lnTo>
                    <a:pt x="300" y="194"/>
                  </a:lnTo>
                  <a:lnTo>
                    <a:pt x="300" y="193"/>
                  </a:lnTo>
                  <a:lnTo>
                    <a:pt x="300" y="192"/>
                  </a:lnTo>
                  <a:lnTo>
                    <a:pt x="300" y="191"/>
                  </a:lnTo>
                  <a:lnTo>
                    <a:pt x="300" y="189"/>
                  </a:lnTo>
                  <a:lnTo>
                    <a:pt x="301" y="189"/>
                  </a:lnTo>
                  <a:lnTo>
                    <a:pt x="301" y="188"/>
                  </a:lnTo>
                  <a:lnTo>
                    <a:pt x="301" y="187"/>
                  </a:lnTo>
                  <a:lnTo>
                    <a:pt x="300" y="187"/>
                  </a:lnTo>
                  <a:lnTo>
                    <a:pt x="299" y="187"/>
                  </a:lnTo>
                  <a:lnTo>
                    <a:pt x="299" y="186"/>
                  </a:lnTo>
                  <a:lnTo>
                    <a:pt x="299" y="185"/>
                  </a:lnTo>
                  <a:lnTo>
                    <a:pt x="298" y="185"/>
                  </a:lnTo>
                  <a:lnTo>
                    <a:pt x="298" y="184"/>
                  </a:lnTo>
                  <a:lnTo>
                    <a:pt x="296" y="184"/>
                  </a:lnTo>
                  <a:lnTo>
                    <a:pt x="296" y="183"/>
                  </a:lnTo>
                  <a:lnTo>
                    <a:pt x="296" y="182"/>
                  </a:lnTo>
                  <a:lnTo>
                    <a:pt x="295" y="182"/>
                  </a:lnTo>
                  <a:lnTo>
                    <a:pt x="294" y="182"/>
                  </a:lnTo>
                  <a:lnTo>
                    <a:pt x="293" y="183"/>
                  </a:lnTo>
                  <a:lnTo>
                    <a:pt x="293" y="182"/>
                  </a:lnTo>
                  <a:lnTo>
                    <a:pt x="292" y="182"/>
                  </a:lnTo>
                  <a:lnTo>
                    <a:pt x="291" y="182"/>
                  </a:lnTo>
                  <a:lnTo>
                    <a:pt x="290" y="182"/>
                  </a:lnTo>
                  <a:lnTo>
                    <a:pt x="288" y="182"/>
                  </a:lnTo>
                  <a:lnTo>
                    <a:pt x="288" y="180"/>
                  </a:lnTo>
                  <a:lnTo>
                    <a:pt x="287" y="180"/>
                  </a:lnTo>
                  <a:lnTo>
                    <a:pt x="287" y="182"/>
                  </a:lnTo>
                  <a:lnTo>
                    <a:pt x="287" y="180"/>
                  </a:lnTo>
                  <a:lnTo>
                    <a:pt x="286" y="180"/>
                  </a:lnTo>
                  <a:lnTo>
                    <a:pt x="285" y="180"/>
                  </a:lnTo>
                  <a:lnTo>
                    <a:pt x="285" y="179"/>
                  </a:lnTo>
                  <a:lnTo>
                    <a:pt x="285" y="178"/>
                  </a:lnTo>
                  <a:lnTo>
                    <a:pt x="285" y="177"/>
                  </a:lnTo>
                  <a:lnTo>
                    <a:pt x="285" y="176"/>
                  </a:lnTo>
                  <a:lnTo>
                    <a:pt x="284" y="176"/>
                  </a:lnTo>
                  <a:lnTo>
                    <a:pt x="283" y="176"/>
                  </a:lnTo>
                  <a:lnTo>
                    <a:pt x="282" y="176"/>
                  </a:lnTo>
                  <a:lnTo>
                    <a:pt x="281" y="175"/>
                  </a:lnTo>
                  <a:lnTo>
                    <a:pt x="281" y="174"/>
                  </a:lnTo>
                  <a:lnTo>
                    <a:pt x="281" y="172"/>
                  </a:lnTo>
                  <a:lnTo>
                    <a:pt x="282" y="172"/>
                  </a:lnTo>
                  <a:lnTo>
                    <a:pt x="282" y="171"/>
                  </a:lnTo>
                  <a:lnTo>
                    <a:pt x="281" y="171"/>
                  </a:lnTo>
                  <a:lnTo>
                    <a:pt x="281" y="170"/>
                  </a:lnTo>
                  <a:lnTo>
                    <a:pt x="282" y="170"/>
                  </a:lnTo>
                  <a:lnTo>
                    <a:pt x="282" y="169"/>
                  </a:lnTo>
                  <a:lnTo>
                    <a:pt x="281" y="169"/>
                  </a:lnTo>
                  <a:lnTo>
                    <a:pt x="281" y="168"/>
                  </a:lnTo>
                  <a:lnTo>
                    <a:pt x="279" y="168"/>
                  </a:lnTo>
                  <a:lnTo>
                    <a:pt x="279" y="169"/>
                  </a:lnTo>
                  <a:lnTo>
                    <a:pt x="278" y="169"/>
                  </a:lnTo>
                  <a:lnTo>
                    <a:pt x="277" y="169"/>
                  </a:lnTo>
                  <a:lnTo>
                    <a:pt x="276" y="169"/>
                  </a:lnTo>
                  <a:lnTo>
                    <a:pt x="275" y="169"/>
                  </a:lnTo>
                  <a:lnTo>
                    <a:pt x="275" y="170"/>
                  </a:lnTo>
                  <a:lnTo>
                    <a:pt x="274" y="170"/>
                  </a:lnTo>
                  <a:lnTo>
                    <a:pt x="274" y="171"/>
                  </a:lnTo>
                  <a:lnTo>
                    <a:pt x="274" y="172"/>
                  </a:lnTo>
                  <a:lnTo>
                    <a:pt x="275" y="172"/>
                  </a:lnTo>
                  <a:lnTo>
                    <a:pt x="275" y="174"/>
                  </a:lnTo>
                  <a:lnTo>
                    <a:pt x="276" y="175"/>
                  </a:lnTo>
                  <a:lnTo>
                    <a:pt x="276" y="176"/>
                  </a:lnTo>
                  <a:lnTo>
                    <a:pt x="277" y="177"/>
                  </a:lnTo>
                  <a:lnTo>
                    <a:pt x="277" y="178"/>
                  </a:lnTo>
                  <a:lnTo>
                    <a:pt x="277" y="179"/>
                  </a:lnTo>
                  <a:lnTo>
                    <a:pt x="277" y="180"/>
                  </a:lnTo>
                  <a:lnTo>
                    <a:pt x="278" y="180"/>
                  </a:lnTo>
                  <a:lnTo>
                    <a:pt x="278" y="182"/>
                  </a:lnTo>
                  <a:lnTo>
                    <a:pt x="278" y="183"/>
                  </a:lnTo>
                  <a:lnTo>
                    <a:pt x="279" y="183"/>
                  </a:lnTo>
                  <a:lnTo>
                    <a:pt x="281" y="184"/>
                  </a:lnTo>
                  <a:lnTo>
                    <a:pt x="282" y="184"/>
                  </a:lnTo>
                  <a:lnTo>
                    <a:pt x="282" y="185"/>
                  </a:lnTo>
                  <a:lnTo>
                    <a:pt x="283" y="185"/>
                  </a:lnTo>
                  <a:lnTo>
                    <a:pt x="283" y="186"/>
                  </a:lnTo>
                  <a:lnTo>
                    <a:pt x="283" y="187"/>
                  </a:lnTo>
                  <a:lnTo>
                    <a:pt x="284" y="187"/>
                  </a:lnTo>
                  <a:lnTo>
                    <a:pt x="284" y="188"/>
                  </a:lnTo>
                  <a:lnTo>
                    <a:pt x="285" y="189"/>
                  </a:lnTo>
                  <a:lnTo>
                    <a:pt x="286" y="189"/>
                  </a:lnTo>
                  <a:lnTo>
                    <a:pt x="286" y="191"/>
                  </a:lnTo>
                  <a:lnTo>
                    <a:pt x="286" y="192"/>
                  </a:lnTo>
                  <a:lnTo>
                    <a:pt x="287" y="192"/>
                  </a:lnTo>
                  <a:lnTo>
                    <a:pt x="287" y="193"/>
                  </a:lnTo>
                  <a:lnTo>
                    <a:pt x="288" y="193"/>
                  </a:lnTo>
                  <a:lnTo>
                    <a:pt x="288" y="194"/>
                  </a:lnTo>
                  <a:lnTo>
                    <a:pt x="290" y="194"/>
                  </a:lnTo>
                  <a:lnTo>
                    <a:pt x="290" y="195"/>
                  </a:lnTo>
                  <a:lnTo>
                    <a:pt x="290" y="196"/>
                  </a:lnTo>
                  <a:lnTo>
                    <a:pt x="291" y="196"/>
                  </a:lnTo>
                  <a:lnTo>
                    <a:pt x="292" y="196"/>
                  </a:lnTo>
                  <a:lnTo>
                    <a:pt x="292" y="197"/>
                  </a:lnTo>
                  <a:lnTo>
                    <a:pt x="293" y="197"/>
                  </a:lnTo>
                  <a:lnTo>
                    <a:pt x="293" y="199"/>
                  </a:lnTo>
                  <a:lnTo>
                    <a:pt x="293" y="200"/>
                  </a:lnTo>
                  <a:lnTo>
                    <a:pt x="293" y="201"/>
                  </a:lnTo>
                  <a:lnTo>
                    <a:pt x="294" y="201"/>
                  </a:lnTo>
                  <a:lnTo>
                    <a:pt x="293" y="201"/>
                  </a:lnTo>
                  <a:lnTo>
                    <a:pt x="293" y="202"/>
                  </a:lnTo>
                  <a:lnTo>
                    <a:pt x="293" y="203"/>
                  </a:lnTo>
                  <a:lnTo>
                    <a:pt x="293" y="204"/>
                  </a:lnTo>
                  <a:lnTo>
                    <a:pt x="292" y="204"/>
                  </a:lnTo>
                  <a:lnTo>
                    <a:pt x="292" y="205"/>
                  </a:lnTo>
                  <a:lnTo>
                    <a:pt x="292" y="206"/>
                  </a:lnTo>
                  <a:lnTo>
                    <a:pt x="292" y="208"/>
                  </a:lnTo>
                  <a:lnTo>
                    <a:pt x="291" y="209"/>
                  </a:lnTo>
                  <a:lnTo>
                    <a:pt x="291" y="210"/>
                  </a:lnTo>
                  <a:lnTo>
                    <a:pt x="292" y="211"/>
                  </a:lnTo>
                  <a:lnTo>
                    <a:pt x="292" y="212"/>
                  </a:lnTo>
                  <a:lnTo>
                    <a:pt x="293" y="212"/>
                  </a:lnTo>
                  <a:lnTo>
                    <a:pt x="293" y="213"/>
                  </a:lnTo>
                  <a:lnTo>
                    <a:pt x="294" y="213"/>
                  </a:lnTo>
                  <a:lnTo>
                    <a:pt x="294" y="214"/>
                  </a:lnTo>
                  <a:lnTo>
                    <a:pt x="294" y="216"/>
                  </a:lnTo>
                  <a:lnTo>
                    <a:pt x="295" y="216"/>
                  </a:lnTo>
                  <a:lnTo>
                    <a:pt x="296" y="216"/>
                  </a:lnTo>
                  <a:lnTo>
                    <a:pt x="298" y="217"/>
                  </a:lnTo>
                  <a:lnTo>
                    <a:pt x="299" y="217"/>
                  </a:lnTo>
                  <a:lnTo>
                    <a:pt x="300" y="217"/>
                  </a:lnTo>
                  <a:lnTo>
                    <a:pt x="300" y="218"/>
                  </a:lnTo>
                  <a:lnTo>
                    <a:pt x="300" y="219"/>
                  </a:lnTo>
                  <a:lnTo>
                    <a:pt x="301" y="219"/>
                  </a:lnTo>
                  <a:lnTo>
                    <a:pt x="301" y="220"/>
                  </a:lnTo>
                  <a:lnTo>
                    <a:pt x="301" y="221"/>
                  </a:lnTo>
                  <a:lnTo>
                    <a:pt x="301" y="222"/>
                  </a:lnTo>
                  <a:lnTo>
                    <a:pt x="302" y="222"/>
                  </a:lnTo>
                  <a:lnTo>
                    <a:pt x="301" y="222"/>
                  </a:lnTo>
                  <a:lnTo>
                    <a:pt x="302" y="222"/>
                  </a:lnTo>
                  <a:lnTo>
                    <a:pt x="302" y="224"/>
                  </a:lnTo>
                  <a:lnTo>
                    <a:pt x="303" y="225"/>
                  </a:lnTo>
                  <a:lnTo>
                    <a:pt x="303" y="226"/>
                  </a:lnTo>
                  <a:lnTo>
                    <a:pt x="304" y="226"/>
                  </a:lnTo>
                  <a:lnTo>
                    <a:pt x="303" y="227"/>
                  </a:lnTo>
                  <a:lnTo>
                    <a:pt x="303" y="228"/>
                  </a:lnTo>
                  <a:lnTo>
                    <a:pt x="302" y="229"/>
                  </a:lnTo>
                  <a:lnTo>
                    <a:pt x="303" y="229"/>
                  </a:lnTo>
                  <a:lnTo>
                    <a:pt x="302" y="229"/>
                  </a:lnTo>
                  <a:lnTo>
                    <a:pt x="301" y="229"/>
                  </a:lnTo>
                  <a:lnTo>
                    <a:pt x="300" y="228"/>
                  </a:lnTo>
                  <a:lnTo>
                    <a:pt x="300" y="227"/>
                  </a:lnTo>
                  <a:lnTo>
                    <a:pt x="299" y="227"/>
                  </a:lnTo>
                  <a:lnTo>
                    <a:pt x="298" y="227"/>
                  </a:lnTo>
                  <a:lnTo>
                    <a:pt x="298" y="226"/>
                  </a:lnTo>
                  <a:lnTo>
                    <a:pt x="298" y="225"/>
                  </a:lnTo>
                  <a:lnTo>
                    <a:pt x="296" y="225"/>
                  </a:lnTo>
                  <a:lnTo>
                    <a:pt x="296" y="224"/>
                  </a:lnTo>
                  <a:lnTo>
                    <a:pt x="296" y="222"/>
                  </a:lnTo>
                  <a:lnTo>
                    <a:pt x="295" y="222"/>
                  </a:lnTo>
                  <a:lnTo>
                    <a:pt x="295" y="221"/>
                  </a:lnTo>
                  <a:lnTo>
                    <a:pt x="295" y="220"/>
                  </a:lnTo>
                  <a:lnTo>
                    <a:pt x="295" y="219"/>
                  </a:lnTo>
                  <a:lnTo>
                    <a:pt x="294" y="219"/>
                  </a:lnTo>
                  <a:lnTo>
                    <a:pt x="294" y="218"/>
                  </a:lnTo>
                  <a:lnTo>
                    <a:pt x="293" y="218"/>
                  </a:lnTo>
                  <a:lnTo>
                    <a:pt x="293" y="217"/>
                  </a:lnTo>
                  <a:lnTo>
                    <a:pt x="292" y="217"/>
                  </a:lnTo>
                  <a:lnTo>
                    <a:pt x="291" y="216"/>
                  </a:lnTo>
                  <a:lnTo>
                    <a:pt x="291" y="214"/>
                  </a:lnTo>
                  <a:lnTo>
                    <a:pt x="290" y="214"/>
                  </a:lnTo>
                  <a:lnTo>
                    <a:pt x="288" y="214"/>
                  </a:lnTo>
                  <a:lnTo>
                    <a:pt x="288" y="213"/>
                  </a:lnTo>
                  <a:lnTo>
                    <a:pt x="287" y="213"/>
                  </a:lnTo>
                  <a:lnTo>
                    <a:pt x="287" y="212"/>
                  </a:lnTo>
                  <a:lnTo>
                    <a:pt x="286" y="212"/>
                  </a:lnTo>
                  <a:lnTo>
                    <a:pt x="286" y="211"/>
                  </a:lnTo>
                  <a:lnTo>
                    <a:pt x="286" y="210"/>
                  </a:lnTo>
                  <a:lnTo>
                    <a:pt x="285" y="210"/>
                  </a:lnTo>
                  <a:lnTo>
                    <a:pt x="285" y="209"/>
                  </a:lnTo>
                  <a:lnTo>
                    <a:pt x="285" y="208"/>
                  </a:lnTo>
                  <a:lnTo>
                    <a:pt x="284" y="206"/>
                  </a:lnTo>
                  <a:lnTo>
                    <a:pt x="285" y="206"/>
                  </a:lnTo>
                  <a:lnTo>
                    <a:pt x="284" y="206"/>
                  </a:lnTo>
                  <a:lnTo>
                    <a:pt x="284" y="205"/>
                  </a:lnTo>
                  <a:lnTo>
                    <a:pt x="284" y="204"/>
                  </a:lnTo>
                  <a:lnTo>
                    <a:pt x="283" y="204"/>
                  </a:lnTo>
                  <a:lnTo>
                    <a:pt x="283" y="203"/>
                  </a:lnTo>
                  <a:lnTo>
                    <a:pt x="282" y="203"/>
                  </a:lnTo>
                  <a:lnTo>
                    <a:pt x="281" y="202"/>
                  </a:lnTo>
                  <a:lnTo>
                    <a:pt x="279" y="202"/>
                  </a:lnTo>
                  <a:lnTo>
                    <a:pt x="279" y="201"/>
                  </a:lnTo>
                  <a:lnTo>
                    <a:pt x="278" y="201"/>
                  </a:lnTo>
                  <a:lnTo>
                    <a:pt x="277" y="201"/>
                  </a:lnTo>
                  <a:lnTo>
                    <a:pt x="277" y="200"/>
                  </a:lnTo>
                  <a:lnTo>
                    <a:pt x="276" y="200"/>
                  </a:lnTo>
                  <a:lnTo>
                    <a:pt x="275" y="200"/>
                  </a:lnTo>
                  <a:lnTo>
                    <a:pt x="274" y="199"/>
                  </a:lnTo>
                  <a:lnTo>
                    <a:pt x="273" y="199"/>
                  </a:lnTo>
                  <a:lnTo>
                    <a:pt x="271" y="199"/>
                  </a:lnTo>
                  <a:lnTo>
                    <a:pt x="270" y="199"/>
                  </a:lnTo>
                  <a:lnTo>
                    <a:pt x="269" y="199"/>
                  </a:lnTo>
                  <a:lnTo>
                    <a:pt x="268" y="199"/>
                  </a:lnTo>
                  <a:lnTo>
                    <a:pt x="267" y="199"/>
                  </a:lnTo>
                  <a:lnTo>
                    <a:pt x="267" y="197"/>
                  </a:lnTo>
                  <a:lnTo>
                    <a:pt x="266" y="197"/>
                  </a:lnTo>
                  <a:lnTo>
                    <a:pt x="265" y="197"/>
                  </a:lnTo>
                  <a:lnTo>
                    <a:pt x="265" y="196"/>
                  </a:lnTo>
                  <a:lnTo>
                    <a:pt x="264" y="196"/>
                  </a:lnTo>
                  <a:lnTo>
                    <a:pt x="264" y="195"/>
                  </a:lnTo>
                  <a:lnTo>
                    <a:pt x="262" y="195"/>
                  </a:lnTo>
                  <a:lnTo>
                    <a:pt x="262" y="194"/>
                  </a:lnTo>
                  <a:lnTo>
                    <a:pt x="261" y="194"/>
                  </a:lnTo>
                  <a:lnTo>
                    <a:pt x="261" y="193"/>
                  </a:lnTo>
                  <a:lnTo>
                    <a:pt x="260" y="193"/>
                  </a:lnTo>
                  <a:lnTo>
                    <a:pt x="260" y="192"/>
                  </a:lnTo>
                  <a:lnTo>
                    <a:pt x="260" y="191"/>
                  </a:lnTo>
                  <a:lnTo>
                    <a:pt x="259" y="191"/>
                  </a:lnTo>
                  <a:lnTo>
                    <a:pt x="259" y="189"/>
                  </a:lnTo>
                  <a:lnTo>
                    <a:pt x="258" y="188"/>
                  </a:lnTo>
                  <a:lnTo>
                    <a:pt x="258" y="187"/>
                  </a:lnTo>
                  <a:lnTo>
                    <a:pt x="258" y="186"/>
                  </a:lnTo>
                  <a:lnTo>
                    <a:pt x="258" y="185"/>
                  </a:lnTo>
                  <a:lnTo>
                    <a:pt x="257" y="185"/>
                  </a:lnTo>
                  <a:lnTo>
                    <a:pt x="256" y="185"/>
                  </a:lnTo>
                  <a:lnTo>
                    <a:pt x="254" y="185"/>
                  </a:lnTo>
                  <a:lnTo>
                    <a:pt x="254" y="184"/>
                  </a:lnTo>
                  <a:lnTo>
                    <a:pt x="253" y="183"/>
                  </a:lnTo>
                  <a:lnTo>
                    <a:pt x="253" y="182"/>
                  </a:lnTo>
                  <a:lnTo>
                    <a:pt x="252" y="182"/>
                  </a:lnTo>
                  <a:lnTo>
                    <a:pt x="251" y="182"/>
                  </a:lnTo>
                  <a:lnTo>
                    <a:pt x="251" y="180"/>
                  </a:lnTo>
                  <a:lnTo>
                    <a:pt x="250" y="180"/>
                  </a:lnTo>
                  <a:lnTo>
                    <a:pt x="250" y="179"/>
                  </a:lnTo>
                  <a:lnTo>
                    <a:pt x="250" y="178"/>
                  </a:lnTo>
                  <a:lnTo>
                    <a:pt x="250" y="177"/>
                  </a:lnTo>
                  <a:lnTo>
                    <a:pt x="251" y="177"/>
                  </a:lnTo>
                  <a:lnTo>
                    <a:pt x="251" y="176"/>
                  </a:lnTo>
                  <a:lnTo>
                    <a:pt x="251" y="175"/>
                  </a:lnTo>
                  <a:lnTo>
                    <a:pt x="252" y="175"/>
                  </a:lnTo>
                  <a:lnTo>
                    <a:pt x="252" y="174"/>
                  </a:lnTo>
                  <a:lnTo>
                    <a:pt x="253" y="174"/>
                  </a:lnTo>
                  <a:lnTo>
                    <a:pt x="253" y="172"/>
                  </a:lnTo>
                  <a:lnTo>
                    <a:pt x="254" y="172"/>
                  </a:lnTo>
                  <a:lnTo>
                    <a:pt x="254" y="171"/>
                  </a:lnTo>
                  <a:lnTo>
                    <a:pt x="256" y="171"/>
                  </a:lnTo>
                  <a:lnTo>
                    <a:pt x="256" y="170"/>
                  </a:lnTo>
                  <a:lnTo>
                    <a:pt x="256" y="169"/>
                  </a:lnTo>
                  <a:lnTo>
                    <a:pt x="254" y="169"/>
                  </a:lnTo>
                  <a:lnTo>
                    <a:pt x="254" y="168"/>
                  </a:lnTo>
                  <a:lnTo>
                    <a:pt x="253" y="168"/>
                  </a:lnTo>
                  <a:lnTo>
                    <a:pt x="253" y="169"/>
                  </a:lnTo>
                  <a:lnTo>
                    <a:pt x="252" y="169"/>
                  </a:lnTo>
                  <a:lnTo>
                    <a:pt x="252" y="170"/>
                  </a:lnTo>
                  <a:lnTo>
                    <a:pt x="251" y="170"/>
                  </a:lnTo>
                  <a:lnTo>
                    <a:pt x="251" y="171"/>
                  </a:lnTo>
                  <a:lnTo>
                    <a:pt x="250" y="171"/>
                  </a:lnTo>
                  <a:lnTo>
                    <a:pt x="250" y="172"/>
                  </a:lnTo>
                  <a:lnTo>
                    <a:pt x="249" y="172"/>
                  </a:lnTo>
                  <a:lnTo>
                    <a:pt x="248" y="172"/>
                  </a:lnTo>
                  <a:lnTo>
                    <a:pt x="246" y="172"/>
                  </a:lnTo>
                  <a:lnTo>
                    <a:pt x="245" y="171"/>
                  </a:lnTo>
                  <a:lnTo>
                    <a:pt x="245" y="170"/>
                  </a:lnTo>
                  <a:lnTo>
                    <a:pt x="244" y="170"/>
                  </a:lnTo>
                  <a:lnTo>
                    <a:pt x="244" y="169"/>
                  </a:lnTo>
                  <a:lnTo>
                    <a:pt x="244" y="168"/>
                  </a:lnTo>
                  <a:lnTo>
                    <a:pt x="243" y="167"/>
                  </a:lnTo>
                  <a:lnTo>
                    <a:pt x="243" y="166"/>
                  </a:lnTo>
                  <a:lnTo>
                    <a:pt x="243" y="165"/>
                  </a:lnTo>
                  <a:lnTo>
                    <a:pt x="242" y="165"/>
                  </a:lnTo>
                  <a:lnTo>
                    <a:pt x="241" y="165"/>
                  </a:lnTo>
                  <a:lnTo>
                    <a:pt x="241" y="163"/>
                  </a:lnTo>
                  <a:lnTo>
                    <a:pt x="240" y="163"/>
                  </a:lnTo>
                  <a:lnTo>
                    <a:pt x="240" y="162"/>
                  </a:lnTo>
                  <a:lnTo>
                    <a:pt x="239" y="162"/>
                  </a:lnTo>
                  <a:lnTo>
                    <a:pt x="239" y="161"/>
                  </a:lnTo>
                  <a:lnTo>
                    <a:pt x="239" y="160"/>
                  </a:lnTo>
                  <a:lnTo>
                    <a:pt x="240" y="159"/>
                  </a:lnTo>
                  <a:lnTo>
                    <a:pt x="240" y="158"/>
                  </a:lnTo>
                  <a:lnTo>
                    <a:pt x="240" y="157"/>
                  </a:lnTo>
                  <a:lnTo>
                    <a:pt x="239" y="155"/>
                  </a:lnTo>
                  <a:lnTo>
                    <a:pt x="239" y="154"/>
                  </a:lnTo>
                  <a:lnTo>
                    <a:pt x="237" y="154"/>
                  </a:lnTo>
                  <a:lnTo>
                    <a:pt x="237" y="153"/>
                  </a:lnTo>
                  <a:lnTo>
                    <a:pt x="237" y="152"/>
                  </a:lnTo>
                  <a:lnTo>
                    <a:pt x="239" y="152"/>
                  </a:lnTo>
                  <a:lnTo>
                    <a:pt x="239" y="151"/>
                  </a:lnTo>
                  <a:lnTo>
                    <a:pt x="240" y="151"/>
                  </a:lnTo>
                  <a:lnTo>
                    <a:pt x="240" y="150"/>
                  </a:lnTo>
                  <a:lnTo>
                    <a:pt x="241" y="150"/>
                  </a:lnTo>
                  <a:lnTo>
                    <a:pt x="242" y="150"/>
                  </a:lnTo>
                  <a:lnTo>
                    <a:pt x="243" y="150"/>
                  </a:lnTo>
                  <a:lnTo>
                    <a:pt x="244" y="150"/>
                  </a:lnTo>
                  <a:lnTo>
                    <a:pt x="244" y="149"/>
                  </a:lnTo>
                  <a:lnTo>
                    <a:pt x="245" y="149"/>
                  </a:lnTo>
                  <a:lnTo>
                    <a:pt x="246" y="149"/>
                  </a:lnTo>
                  <a:lnTo>
                    <a:pt x="248" y="149"/>
                  </a:lnTo>
                  <a:lnTo>
                    <a:pt x="248" y="147"/>
                  </a:lnTo>
                  <a:lnTo>
                    <a:pt x="246" y="147"/>
                  </a:lnTo>
                  <a:lnTo>
                    <a:pt x="246" y="146"/>
                  </a:lnTo>
                  <a:lnTo>
                    <a:pt x="245" y="146"/>
                  </a:lnTo>
                  <a:lnTo>
                    <a:pt x="245" y="145"/>
                  </a:lnTo>
                  <a:lnTo>
                    <a:pt x="245" y="144"/>
                  </a:lnTo>
                  <a:lnTo>
                    <a:pt x="246" y="144"/>
                  </a:lnTo>
                  <a:lnTo>
                    <a:pt x="246" y="143"/>
                  </a:lnTo>
                  <a:lnTo>
                    <a:pt x="248" y="143"/>
                  </a:lnTo>
                  <a:lnTo>
                    <a:pt x="248" y="142"/>
                  </a:lnTo>
                  <a:lnTo>
                    <a:pt x="249" y="142"/>
                  </a:lnTo>
                  <a:lnTo>
                    <a:pt x="250" y="142"/>
                  </a:lnTo>
                  <a:lnTo>
                    <a:pt x="250" y="141"/>
                  </a:lnTo>
                  <a:lnTo>
                    <a:pt x="251" y="141"/>
                  </a:lnTo>
                  <a:lnTo>
                    <a:pt x="251" y="140"/>
                  </a:lnTo>
                  <a:lnTo>
                    <a:pt x="252" y="138"/>
                  </a:lnTo>
                  <a:lnTo>
                    <a:pt x="252" y="137"/>
                  </a:lnTo>
                  <a:lnTo>
                    <a:pt x="253" y="137"/>
                  </a:lnTo>
                  <a:lnTo>
                    <a:pt x="253" y="136"/>
                  </a:lnTo>
                  <a:lnTo>
                    <a:pt x="253" y="135"/>
                  </a:lnTo>
                  <a:lnTo>
                    <a:pt x="252" y="135"/>
                  </a:lnTo>
                  <a:lnTo>
                    <a:pt x="252" y="134"/>
                  </a:lnTo>
                  <a:lnTo>
                    <a:pt x="251" y="134"/>
                  </a:lnTo>
                  <a:lnTo>
                    <a:pt x="251" y="133"/>
                  </a:lnTo>
                  <a:lnTo>
                    <a:pt x="251" y="132"/>
                  </a:lnTo>
                  <a:lnTo>
                    <a:pt x="250" y="133"/>
                  </a:lnTo>
                  <a:lnTo>
                    <a:pt x="248" y="133"/>
                  </a:lnTo>
                  <a:lnTo>
                    <a:pt x="246" y="134"/>
                  </a:lnTo>
                  <a:lnTo>
                    <a:pt x="245" y="135"/>
                  </a:lnTo>
                  <a:lnTo>
                    <a:pt x="244" y="136"/>
                  </a:lnTo>
                  <a:lnTo>
                    <a:pt x="244" y="137"/>
                  </a:lnTo>
                  <a:lnTo>
                    <a:pt x="243" y="137"/>
                  </a:lnTo>
                  <a:lnTo>
                    <a:pt x="243" y="138"/>
                  </a:lnTo>
                  <a:lnTo>
                    <a:pt x="242" y="138"/>
                  </a:lnTo>
                  <a:lnTo>
                    <a:pt x="242" y="140"/>
                  </a:lnTo>
                  <a:lnTo>
                    <a:pt x="241" y="140"/>
                  </a:lnTo>
                  <a:lnTo>
                    <a:pt x="241" y="141"/>
                  </a:lnTo>
                  <a:lnTo>
                    <a:pt x="240" y="141"/>
                  </a:lnTo>
                  <a:lnTo>
                    <a:pt x="240" y="142"/>
                  </a:lnTo>
                  <a:lnTo>
                    <a:pt x="239" y="142"/>
                  </a:lnTo>
                  <a:lnTo>
                    <a:pt x="239" y="143"/>
                  </a:lnTo>
                  <a:lnTo>
                    <a:pt x="237" y="143"/>
                  </a:lnTo>
                  <a:lnTo>
                    <a:pt x="237" y="144"/>
                  </a:lnTo>
                  <a:lnTo>
                    <a:pt x="236" y="144"/>
                  </a:lnTo>
                  <a:lnTo>
                    <a:pt x="236" y="143"/>
                  </a:lnTo>
                  <a:lnTo>
                    <a:pt x="235" y="143"/>
                  </a:lnTo>
                  <a:lnTo>
                    <a:pt x="234" y="143"/>
                  </a:lnTo>
                  <a:lnTo>
                    <a:pt x="233" y="144"/>
                  </a:lnTo>
                  <a:lnTo>
                    <a:pt x="232" y="144"/>
                  </a:lnTo>
                  <a:lnTo>
                    <a:pt x="232" y="145"/>
                  </a:lnTo>
                  <a:lnTo>
                    <a:pt x="231" y="145"/>
                  </a:lnTo>
                  <a:lnTo>
                    <a:pt x="231" y="147"/>
                  </a:lnTo>
                  <a:lnTo>
                    <a:pt x="231" y="149"/>
                  </a:lnTo>
                  <a:lnTo>
                    <a:pt x="231" y="150"/>
                  </a:lnTo>
                  <a:lnTo>
                    <a:pt x="229" y="150"/>
                  </a:lnTo>
                  <a:lnTo>
                    <a:pt x="229" y="151"/>
                  </a:lnTo>
                  <a:lnTo>
                    <a:pt x="228" y="151"/>
                  </a:lnTo>
                  <a:lnTo>
                    <a:pt x="227" y="151"/>
                  </a:lnTo>
                  <a:lnTo>
                    <a:pt x="226" y="151"/>
                  </a:lnTo>
                  <a:lnTo>
                    <a:pt x="225" y="151"/>
                  </a:lnTo>
                  <a:lnTo>
                    <a:pt x="224" y="151"/>
                  </a:lnTo>
                  <a:lnTo>
                    <a:pt x="223" y="151"/>
                  </a:lnTo>
                  <a:lnTo>
                    <a:pt x="223" y="150"/>
                  </a:lnTo>
                  <a:lnTo>
                    <a:pt x="222" y="150"/>
                  </a:lnTo>
                  <a:lnTo>
                    <a:pt x="222" y="149"/>
                  </a:lnTo>
                  <a:lnTo>
                    <a:pt x="220" y="149"/>
                  </a:lnTo>
                  <a:lnTo>
                    <a:pt x="220" y="147"/>
                  </a:lnTo>
                  <a:lnTo>
                    <a:pt x="219" y="147"/>
                  </a:lnTo>
                  <a:lnTo>
                    <a:pt x="219" y="146"/>
                  </a:lnTo>
                  <a:lnTo>
                    <a:pt x="219" y="145"/>
                  </a:lnTo>
                  <a:lnTo>
                    <a:pt x="218" y="145"/>
                  </a:lnTo>
                  <a:lnTo>
                    <a:pt x="217" y="145"/>
                  </a:lnTo>
                  <a:lnTo>
                    <a:pt x="217" y="144"/>
                  </a:lnTo>
                  <a:lnTo>
                    <a:pt x="216" y="144"/>
                  </a:lnTo>
                  <a:lnTo>
                    <a:pt x="216" y="143"/>
                  </a:lnTo>
                  <a:lnTo>
                    <a:pt x="215" y="143"/>
                  </a:lnTo>
                  <a:lnTo>
                    <a:pt x="215" y="142"/>
                  </a:lnTo>
                  <a:lnTo>
                    <a:pt x="214" y="142"/>
                  </a:lnTo>
                  <a:lnTo>
                    <a:pt x="212" y="142"/>
                  </a:lnTo>
                  <a:lnTo>
                    <a:pt x="212" y="141"/>
                  </a:lnTo>
                  <a:lnTo>
                    <a:pt x="211" y="141"/>
                  </a:lnTo>
                  <a:lnTo>
                    <a:pt x="210" y="141"/>
                  </a:lnTo>
                  <a:lnTo>
                    <a:pt x="209" y="141"/>
                  </a:lnTo>
                  <a:lnTo>
                    <a:pt x="209" y="140"/>
                  </a:lnTo>
                  <a:lnTo>
                    <a:pt x="209" y="138"/>
                  </a:lnTo>
                  <a:lnTo>
                    <a:pt x="208" y="138"/>
                  </a:lnTo>
                  <a:lnTo>
                    <a:pt x="207" y="138"/>
                  </a:lnTo>
                  <a:lnTo>
                    <a:pt x="206" y="138"/>
                  </a:lnTo>
                  <a:lnTo>
                    <a:pt x="206" y="137"/>
                  </a:lnTo>
                  <a:lnTo>
                    <a:pt x="206" y="136"/>
                  </a:lnTo>
                  <a:lnTo>
                    <a:pt x="205" y="136"/>
                  </a:lnTo>
                  <a:lnTo>
                    <a:pt x="205" y="135"/>
                  </a:lnTo>
                  <a:lnTo>
                    <a:pt x="203" y="135"/>
                  </a:lnTo>
                  <a:lnTo>
                    <a:pt x="203" y="134"/>
                  </a:lnTo>
                  <a:lnTo>
                    <a:pt x="202" y="134"/>
                  </a:lnTo>
                  <a:lnTo>
                    <a:pt x="202" y="133"/>
                  </a:lnTo>
                  <a:lnTo>
                    <a:pt x="201" y="133"/>
                  </a:lnTo>
                  <a:lnTo>
                    <a:pt x="201" y="132"/>
                  </a:lnTo>
                  <a:lnTo>
                    <a:pt x="198" y="128"/>
                  </a:lnTo>
                  <a:lnTo>
                    <a:pt x="197" y="124"/>
                  </a:lnTo>
                  <a:lnTo>
                    <a:pt x="195" y="124"/>
                  </a:lnTo>
                  <a:lnTo>
                    <a:pt x="195" y="123"/>
                  </a:lnTo>
                  <a:lnTo>
                    <a:pt x="198" y="120"/>
                  </a:lnTo>
                  <a:lnTo>
                    <a:pt x="200" y="118"/>
                  </a:lnTo>
                  <a:lnTo>
                    <a:pt x="201" y="117"/>
                  </a:lnTo>
                  <a:lnTo>
                    <a:pt x="202" y="116"/>
                  </a:lnTo>
                  <a:lnTo>
                    <a:pt x="199" y="113"/>
                  </a:lnTo>
                  <a:lnTo>
                    <a:pt x="198" y="112"/>
                  </a:lnTo>
                  <a:lnTo>
                    <a:pt x="197" y="111"/>
                  </a:lnTo>
                  <a:lnTo>
                    <a:pt x="195" y="111"/>
                  </a:lnTo>
                  <a:lnTo>
                    <a:pt x="194" y="112"/>
                  </a:lnTo>
                  <a:lnTo>
                    <a:pt x="193" y="113"/>
                  </a:lnTo>
                  <a:lnTo>
                    <a:pt x="192" y="113"/>
                  </a:lnTo>
                  <a:lnTo>
                    <a:pt x="191" y="113"/>
                  </a:lnTo>
                  <a:lnTo>
                    <a:pt x="190" y="115"/>
                  </a:lnTo>
                  <a:lnTo>
                    <a:pt x="189" y="115"/>
                  </a:lnTo>
                  <a:lnTo>
                    <a:pt x="188" y="116"/>
                  </a:lnTo>
                  <a:lnTo>
                    <a:pt x="185" y="116"/>
                  </a:lnTo>
                  <a:lnTo>
                    <a:pt x="184" y="116"/>
                  </a:lnTo>
                  <a:lnTo>
                    <a:pt x="183" y="117"/>
                  </a:lnTo>
                  <a:lnTo>
                    <a:pt x="182" y="117"/>
                  </a:lnTo>
                  <a:lnTo>
                    <a:pt x="180" y="118"/>
                  </a:lnTo>
                  <a:lnTo>
                    <a:pt x="178" y="118"/>
                  </a:lnTo>
                  <a:lnTo>
                    <a:pt x="178" y="119"/>
                  </a:lnTo>
                  <a:lnTo>
                    <a:pt x="177" y="119"/>
                  </a:lnTo>
                  <a:lnTo>
                    <a:pt x="176" y="119"/>
                  </a:lnTo>
                  <a:lnTo>
                    <a:pt x="175" y="119"/>
                  </a:lnTo>
                  <a:lnTo>
                    <a:pt x="175" y="120"/>
                  </a:lnTo>
                  <a:lnTo>
                    <a:pt x="174" y="120"/>
                  </a:lnTo>
                  <a:lnTo>
                    <a:pt x="173" y="120"/>
                  </a:lnTo>
                  <a:lnTo>
                    <a:pt x="173" y="121"/>
                  </a:lnTo>
                  <a:lnTo>
                    <a:pt x="172" y="121"/>
                  </a:lnTo>
                  <a:lnTo>
                    <a:pt x="170" y="121"/>
                  </a:lnTo>
                  <a:lnTo>
                    <a:pt x="169" y="121"/>
                  </a:lnTo>
                  <a:lnTo>
                    <a:pt x="169" y="123"/>
                  </a:lnTo>
                  <a:lnTo>
                    <a:pt x="168" y="123"/>
                  </a:lnTo>
                  <a:lnTo>
                    <a:pt x="167" y="123"/>
                  </a:lnTo>
                  <a:lnTo>
                    <a:pt x="166" y="123"/>
                  </a:lnTo>
                  <a:lnTo>
                    <a:pt x="166" y="124"/>
                  </a:lnTo>
                  <a:lnTo>
                    <a:pt x="165" y="124"/>
                  </a:lnTo>
                  <a:lnTo>
                    <a:pt x="164" y="124"/>
                  </a:lnTo>
                  <a:lnTo>
                    <a:pt x="164" y="125"/>
                  </a:lnTo>
                  <a:lnTo>
                    <a:pt x="163" y="125"/>
                  </a:lnTo>
                  <a:lnTo>
                    <a:pt x="161" y="125"/>
                  </a:lnTo>
                  <a:lnTo>
                    <a:pt x="160" y="125"/>
                  </a:lnTo>
                  <a:lnTo>
                    <a:pt x="160" y="126"/>
                  </a:lnTo>
                  <a:lnTo>
                    <a:pt x="159" y="126"/>
                  </a:lnTo>
                  <a:lnTo>
                    <a:pt x="158" y="126"/>
                  </a:lnTo>
                  <a:lnTo>
                    <a:pt x="158" y="127"/>
                  </a:lnTo>
                  <a:lnTo>
                    <a:pt x="157" y="127"/>
                  </a:lnTo>
                  <a:lnTo>
                    <a:pt x="156" y="127"/>
                  </a:lnTo>
                  <a:lnTo>
                    <a:pt x="155" y="127"/>
                  </a:lnTo>
                  <a:lnTo>
                    <a:pt x="155" y="128"/>
                  </a:lnTo>
                  <a:lnTo>
                    <a:pt x="153" y="128"/>
                  </a:lnTo>
                  <a:lnTo>
                    <a:pt x="152" y="128"/>
                  </a:lnTo>
                  <a:lnTo>
                    <a:pt x="151" y="128"/>
                  </a:lnTo>
                  <a:lnTo>
                    <a:pt x="151" y="129"/>
                  </a:lnTo>
                  <a:lnTo>
                    <a:pt x="150" y="129"/>
                  </a:lnTo>
                  <a:lnTo>
                    <a:pt x="149" y="129"/>
                  </a:lnTo>
                  <a:lnTo>
                    <a:pt x="148" y="129"/>
                  </a:lnTo>
                  <a:lnTo>
                    <a:pt x="148" y="130"/>
                  </a:lnTo>
                  <a:lnTo>
                    <a:pt x="147" y="130"/>
                  </a:lnTo>
                  <a:lnTo>
                    <a:pt x="146" y="130"/>
                  </a:lnTo>
                  <a:lnTo>
                    <a:pt x="144" y="130"/>
                  </a:lnTo>
                  <a:lnTo>
                    <a:pt x="143" y="130"/>
                  </a:lnTo>
                  <a:lnTo>
                    <a:pt x="143" y="132"/>
                  </a:lnTo>
                  <a:lnTo>
                    <a:pt x="142" y="132"/>
                  </a:lnTo>
                  <a:lnTo>
                    <a:pt x="141" y="132"/>
                  </a:lnTo>
                  <a:lnTo>
                    <a:pt x="140" y="132"/>
                  </a:lnTo>
                  <a:lnTo>
                    <a:pt x="139" y="132"/>
                  </a:lnTo>
                  <a:lnTo>
                    <a:pt x="138" y="132"/>
                  </a:lnTo>
                  <a:lnTo>
                    <a:pt x="136" y="132"/>
                  </a:lnTo>
                  <a:lnTo>
                    <a:pt x="136" y="133"/>
                  </a:lnTo>
                  <a:lnTo>
                    <a:pt x="135" y="133"/>
                  </a:lnTo>
                  <a:lnTo>
                    <a:pt x="134" y="133"/>
                  </a:lnTo>
                  <a:lnTo>
                    <a:pt x="133" y="133"/>
                  </a:lnTo>
                  <a:lnTo>
                    <a:pt x="132" y="133"/>
                  </a:lnTo>
                  <a:lnTo>
                    <a:pt x="131" y="133"/>
                  </a:lnTo>
                  <a:lnTo>
                    <a:pt x="130" y="133"/>
                  </a:lnTo>
                  <a:lnTo>
                    <a:pt x="129" y="133"/>
                  </a:lnTo>
                  <a:lnTo>
                    <a:pt x="127" y="133"/>
                  </a:lnTo>
                  <a:lnTo>
                    <a:pt x="126" y="133"/>
                  </a:lnTo>
                  <a:lnTo>
                    <a:pt x="125" y="133"/>
                  </a:lnTo>
                  <a:lnTo>
                    <a:pt x="124" y="133"/>
                  </a:lnTo>
                  <a:lnTo>
                    <a:pt x="123" y="133"/>
                  </a:lnTo>
                  <a:lnTo>
                    <a:pt x="122" y="133"/>
                  </a:lnTo>
                  <a:lnTo>
                    <a:pt x="121" y="133"/>
                  </a:lnTo>
                  <a:lnTo>
                    <a:pt x="119" y="133"/>
                  </a:lnTo>
                  <a:lnTo>
                    <a:pt x="118" y="133"/>
                  </a:lnTo>
                  <a:lnTo>
                    <a:pt x="117" y="133"/>
                  </a:lnTo>
                  <a:lnTo>
                    <a:pt x="116" y="133"/>
                  </a:lnTo>
                  <a:lnTo>
                    <a:pt x="116" y="132"/>
                  </a:lnTo>
                  <a:lnTo>
                    <a:pt x="115" y="132"/>
                  </a:lnTo>
                  <a:lnTo>
                    <a:pt x="114" y="132"/>
                  </a:lnTo>
                  <a:lnTo>
                    <a:pt x="113" y="132"/>
                  </a:lnTo>
                  <a:lnTo>
                    <a:pt x="112" y="132"/>
                  </a:lnTo>
                  <a:lnTo>
                    <a:pt x="110" y="132"/>
                  </a:lnTo>
                  <a:lnTo>
                    <a:pt x="109" y="132"/>
                  </a:lnTo>
                  <a:lnTo>
                    <a:pt x="108" y="132"/>
                  </a:lnTo>
                  <a:lnTo>
                    <a:pt x="107" y="132"/>
                  </a:lnTo>
                  <a:lnTo>
                    <a:pt x="105" y="130"/>
                  </a:lnTo>
                  <a:lnTo>
                    <a:pt x="102" y="130"/>
                  </a:lnTo>
                  <a:lnTo>
                    <a:pt x="101" y="130"/>
                  </a:lnTo>
                  <a:lnTo>
                    <a:pt x="99" y="130"/>
                  </a:lnTo>
                  <a:lnTo>
                    <a:pt x="98" y="130"/>
                  </a:lnTo>
                  <a:lnTo>
                    <a:pt x="96" y="130"/>
                  </a:lnTo>
                  <a:lnTo>
                    <a:pt x="95" y="129"/>
                  </a:lnTo>
                  <a:lnTo>
                    <a:pt x="93" y="129"/>
                  </a:lnTo>
                  <a:lnTo>
                    <a:pt x="92" y="129"/>
                  </a:lnTo>
                  <a:lnTo>
                    <a:pt x="90" y="129"/>
                  </a:lnTo>
                  <a:lnTo>
                    <a:pt x="89" y="129"/>
                  </a:lnTo>
                  <a:lnTo>
                    <a:pt x="87" y="129"/>
                  </a:lnTo>
                  <a:lnTo>
                    <a:pt x="84" y="129"/>
                  </a:lnTo>
                  <a:lnTo>
                    <a:pt x="83" y="129"/>
                  </a:lnTo>
                  <a:lnTo>
                    <a:pt x="82" y="129"/>
                  </a:lnTo>
                  <a:lnTo>
                    <a:pt x="81" y="129"/>
                  </a:lnTo>
                  <a:lnTo>
                    <a:pt x="80" y="129"/>
                  </a:lnTo>
                  <a:lnTo>
                    <a:pt x="77" y="129"/>
                  </a:lnTo>
                  <a:lnTo>
                    <a:pt x="76" y="129"/>
                  </a:lnTo>
                  <a:lnTo>
                    <a:pt x="74" y="129"/>
                  </a:lnTo>
                  <a:lnTo>
                    <a:pt x="73" y="130"/>
                  </a:lnTo>
                  <a:lnTo>
                    <a:pt x="72" y="130"/>
                  </a:lnTo>
                  <a:lnTo>
                    <a:pt x="71" y="130"/>
                  </a:lnTo>
                  <a:lnTo>
                    <a:pt x="68" y="130"/>
                  </a:lnTo>
                  <a:lnTo>
                    <a:pt x="66" y="132"/>
                  </a:lnTo>
                  <a:lnTo>
                    <a:pt x="66" y="130"/>
                  </a:lnTo>
                  <a:lnTo>
                    <a:pt x="66" y="129"/>
                  </a:lnTo>
                  <a:lnTo>
                    <a:pt x="66" y="128"/>
                  </a:lnTo>
                  <a:lnTo>
                    <a:pt x="66" y="127"/>
                  </a:lnTo>
                  <a:lnTo>
                    <a:pt x="66" y="126"/>
                  </a:lnTo>
                  <a:lnTo>
                    <a:pt x="66" y="125"/>
                  </a:lnTo>
                  <a:lnTo>
                    <a:pt x="67" y="124"/>
                  </a:lnTo>
                  <a:lnTo>
                    <a:pt x="66" y="124"/>
                  </a:lnTo>
                  <a:lnTo>
                    <a:pt x="66" y="123"/>
                  </a:lnTo>
                  <a:lnTo>
                    <a:pt x="65" y="123"/>
                  </a:lnTo>
                  <a:lnTo>
                    <a:pt x="64" y="121"/>
                  </a:lnTo>
                  <a:lnTo>
                    <a:pt x="63" y="121"/>
                  </a:lnTo>
                  <a:lnTo>
                    <a:pt x="63" y="120"/>
                  </a:lnTo>
                  <a:lnTo>
                    <a:pt x="63" y="121"/>
                  </a:lnTo>
                  <a:lnTo>
                    <a:pt x="62" y="121"/>
                  </a:lnTo>
                  <a:lnTo>
                    <a:pt x="62" y="120"/>
                  </a:lnTo>
                  <a:lnTo>
                    <a:pt x="60" y="120"/>
                  </a:lnTo>
                  <a:lnTo>
                    <a:pt x="59" y="119"/>
                  </a:lnTo>
                  <a:lnTo>
                    <a:pt x="58" y="119"/>
                  </a:lnTo>
                  <a:lnTo>
                    <a:pt x="57" y="119"/>
                  </a:lnTo>
                  <a:lnTo>
                    <a:pt x="56" y="118"/>
                  </a:lnTo>
                  <a:lnTo>
                    <a:pt x="55" y="118"/>
                  </a:lnTo>
                  <a:lnTo>
                    <a:pt x="54" y="118"/>
                  </a:lnTo>
                  <a:lnTo>
                    <a:pt x="54" y="117"/>
                  </a:lnTo>
                  <a:lnTo>
                    <a:pt x="53" y="117"/>
                  </a:lnTo>
                  <a:lnTo>
                    <a:pt x="53" y="116"/>
                  </a:lnTo>
                  <a:lnTo>
                    <a:pt x="51" y="116"/>
                  </a:lnTo>
                  <a:lnTo>
                    <a:pt x="50" y="115"/>
                  </a:lnTo>
                  <a:lnTo>
                    <a:pt x="50" y="113"/>
                  </a:lnTo>
                  <a:lnTo>
                    <a:pt x="50" y="112"/>
                  </a:lnTo>
                  <a:lnTo>
                    <a:pt x="49" y="112"/>
                  </a:lnTo>
                  <a:lnTo>
                    <a:pt x="48" y="112"/>
                  </a:lnTo>
                  <a:lnTo>
                    <a:pt x="47" y="112"/>
                  </a:lnTo>
                  <a:lnTo>
                    <a:pt x="46" y="112"/>
                  </a:lnTo>
                  <a:lnTo>
                    <a:pt x="46" y="111"/>
                  </a:lnTo>
                  <a:lnTo>
                    <a:pt x="47" y="111"/>
                  </a:lnTo>
                  <a:lnTo>
                    <a:pt x="47" y="110"/>
                  </a:lnTo>
                  <a:lnTo>
                    <a:pt x="46" y="109"/>
                  </a:lnTo>
                  <a:lnTo>
                    <a:pt x="46" y="110"/>
                  </a:lnTo>
                  <a:lnTo>
                    <a:pt x="45" y="110"/>
                  </a:lnTo>
                  <a:lnTo>
                    <a:pt x="43" y="110"/>
                  </a:lnTo>
                  <a:lnTo>
                    <a:pt x="43" y="109"/>
                  </a:lnTo>
                  <a:lnTo>
                    <a:pt x="42" y="109"/>
                  </a:lnTo>
                  <a:lnTo>
                    <a:pt x="42" y="108"/>
                  </a:lnTo>
                  <a:lnTo>
                    <a:pt x="42" y="107"/>
                  </a:lnTo>
                  <a:lnTo>
                    <a:pt x="42" y="106"/>
                  </a:lnTo>
                  <a:lnTo>
                    <a:pt x="41" y="106"/>
                  </a:lnTo>
                  <a:lnTo>
                    <a:pt x="40" y="104"/>
                  </a:lnTo>
                  <a:lnTo>
                    <a:pt x="40" y="103"/>
                  </a:lnTo>
                  <a:lnTo>
                    <a:pt x="39" y="103"/>
                  </a:lnTo>
                  <a:lnTo>
                    <a:pt x="38" y="103"/>
                  </a:lnTo>
                  <a:lnTo>
                    <a:pt x="38" y="102"/>
                  </a:lnTo>
                  <a:lnTo>
                    <a:pt x="38" y="101"/>
                  </a:lnTo>
                  <a:lnTo>
                    <a:pt x="38" y="100"/>
                  </a:lnTo>
                  <a:lnTo>
                    <a:pt x="37" y="100"/>
                  </a:lnTo>
                  <a:lnTo>
                    <a:pt x="37" y="99"/>
                  </a:lnTo>
                  <a:lnTo>
                    <a:pt x="37" y="98"/>
                  </a:lnTo>
                  <a:lnTo>
                    <a:pt x="36" y="98"/>
                  </a:lnTo>
                  <a:lnTo>
                    <a:pt x="36" y="96"/>
                  </a:lnTo>
                  <a:lnTo>
                    <a:pt x="34" y="96"/>
                  </a:lnTo>
                  <a:lnTo>
                    <a:pt x="34" y="95"/>
                  </a:lnTo>
                  <a:lnTo>
                    <a:pt x="34" y="94"/>
                  </a:lnTo>
                  <a:lnTo>
                    <a:pt x="33" y="94"/>
                  </a:lnTo>
                  <a:lnTo>
                    <a:pt x="31" y="96"/>
                  </a:lnTo>
                  <a:lnTo>
                    <a:pt x="30" y="98"/>
                  </a:lnTo>
                  <a:lnTo>
                    <a:pt x="28" y="100"/>
                  </a:lnTo>
                  <a:lnTo>
                    <a:pt x="24" y="103"/>
                  </a:lnTo>
                  <a:lnTo>
                    <a:pt x="22" y="106"/>
                  </a:lnTo>
                  <a:lnTo>
                    <a:pt x="19" y="108"/>
                  </a:lnTo>
                  <a:lnTo>
                    <a:pt x="16" y="111"/>
                  </a:lnTo>
                  <a:lnTo>
                    <a:pt x="15" y="112"/>
                  </a:lnTo>
                  <a:lnTo>
                    <a:pt x="14" y="112"/>
                  </a:lnTo>
                  <a:lnTo>
                    <a:pt x="13" y="111"/>
                  </a:lnTo>
                  <a:lnTo>
                    <a:pt x="12" y="109"/>
                  </a:lnTo>
                  <a:lnTo>
                    <a:pt x="9" y="107"/>
                  </a:lnTo>
                  <a:lnTo>
                    <a:pt x="7" y="104"/>
                  </a:lnTo>
                  <a:lnTo>
                    <a:pt x="5" y="101"/>
                  </a:lnTo>
                  <a:lnTo>
                    <a:pt x="4" y="100"/>
                  </a:lnTo>
                  <a:lnTo>
                    <a:pt x="3" y="98"/>
                  </a:lnTo>
                  <a:lnTo>
                    <a:pt x="0" y="95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2" name="Freeform 83">
              <a:extLst>
                <a:ext uri="{FF2B5EF4-FFF2-40B4-BE49-F238E27FC236}">
                  <a16:creationId xmlns:a16="http://schemas.microsoft.com/office/drawing/2014/main" id="{6B528B84-9215-4027-1136-E32E9E34185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8088" y="3905250"/>
              <a:ext cx="330200" cy="320675"/>
            </a:xfrm>
            <a:custGeom>
              <a:avLst/>
              <a:gdLst>
                <a:gd name="T0" fmla="*/ 28 w 208"/>
                <a:gd name="T1" fmla="*/ 54 h 202"/>
                <a:gd name="T2" fmla="*/ 48 w 208"/>
                <a:gd name="T3" fmla="*/ 25 h 202"/>
                <a:gd name="T4" fmla="*/ 60 w 208"/>
                <a:gd name="T5" fmla="*/ 0 h 202"/>
                <a:gd name="T6" fmla="*/ 66 w 208"/>
                <a:gd name="T7" fmla="*/ 5 h 202"/>
                <a:gd name="T8" fmla="*/ 73 w 208"/>
                <a:gd name="T9" fmla="*/ 9 h 202"/>
                <a:gd name="T10" fmla="*/ 80 w 208"/>
                <a:gd name="T11" fmla="*/ 13 h 202"/>
                <a:gd name="T12" fmla="*/ 89 w 208"/>
                <a:gd name="T13" fmla="*/ 16 h 202"/>
                <a:gd name="T14" fmla="*/ 98 w 208"/>
                <a:gd name="T15" fmla="*/ 21 h 202"/>
                <a:gd name="T16" fmla="*/ 106 w 208"/>
                <a:gd name="T17" fmla="*/ 24 h 202"/>
                <a:gd name="T18" fmla="*/ 114 w 208"/>
                <a:gd name="T19" fmla="*/ 29 h 202"/>
                <a:gd name="T20" fmla="*/ 123 w 208"/>
                <a:gd name="T21" fmla="*/ 37 h 202"/>
                <a:gd name="T22" fmla="*/ 131 w 208"/>
                <a:gd name="T23" fmla="*/ 34 h 202"/>
                <a:gd name="T24" fmla="*/ 139 w 208"/>
                <a:gd name="T25" fmla="*/ 27 h 202"/>
                <a:gd name="T26" fmla="*/ 154 w 208"/>
                <a:gd name="T27" fmla="*/ 42 h 202"/>
                <a:gd name="T28" fmla="*/ 172 w 208"/>
                <a:gd name="T29" fmla="*/ 27 h 202"/>
                <a:gd name="T30" fmla="*/ 178 w 208"/>
                <a:gd name="T31" fmla="*/ 31 h 202"/>
                <a:gd name="T32" fmla="*/ 183 w 208"/>
                <a:gd name="T33" fmla="*/ 37 h 202"/>
                <a:gd name="T34" fmla="*/ 188 w 208"/>
                <a:gd name="T35" fmla="*/ 41 h 202"/>
                <a:gd name="T36" fmla="*/ 191 w 208"/>
                <a:gd name="T37" fmla="*/ 46 h 202"/>
                <a:gd name="T38" fmla="*/ 199 w 208"/>
                <a:gd name="T39" fmla="*/ 50 h 202"/>
                <a:gd name="T40" fmla="*/ 206 w 208"/>
                <a:gd name="T41" fmla="*/ 54 h 202"/>
                <a:gd name="T42" fmla="*/ 207 w 208"/>
                <a:gd name="T43" fmla="*/ 61 h 202"/>
                <a:gd name="T44" fmla="*/ 205 w 208"/>
                <a:gd name="T45" fmla="*/ 69 h 202"/>
                <a:gd name="T46" fmla="*/ 199 w 208"/>
                <a:gd name="T47" fmla="*/ 77 h 202"/>
                <a:gd name="T48" fmla="*/ 191 w 208"/>
                <a:gd name="T49" fmla="*/ 82 h 202"/>
                <a:gd name="T50" fmla="*/ 186 w 208"/>
                <a:gd name="T51" fmla="*/ 88 h 202"/>
                <a:gd name="T52" fmla="*/ 178 w 208"/>
                <a:gd name="T53" fmla="*/ 92 h 202"/>
                <a:gd name="T54" fmla="*/ 172 w 208"/>
                <a:gd name="T55" fmla="*/ 97 h 202"/>
                <a:gd name="T56" fmla="*/ 167 w 208"/>
                <a:gd name="T57" fmla="*/ 102 h 202"/>
                <a:gd name="T58" fmla="*/ 164 w 208"/>
                <a:gd name="T59" fmla="*/ 110 h 202"/>
                <a:gd name="T60" fmla="*/ 161 w 208"/>
                <a:gd name="T61" fmla="*/ 122 h 202"/>
                <a:gd name="T62" fmla="*/ 158 w 208"/>
                <a:gd name="T63" fmla="*/ 130 h 202"/>
                <a:gd name="T64" fmla="*/ 153 w 208"/>
                <a:gd name="T65" fmla="*/ 136 h 202"/>
                <a:gd name="T66" fmla="*/ 149 w 208"/>
                <a:gd name="T67" fmla="*/ 145 h 202"/>
                <a:gd name="T68" fmla="*/ 144 w 208"/>
                <a:gd name="T69" fmla="*/ 153 h 202"/>
                <a:gd name="T70" fmla="*/ 145 w 208"/>
                <a:gd name="T71" fmla="*/ 162 h 202"/>
                <a:gd name="T72" fmla="*/ 140 w 208"/>
                <a:gd name="T73" fmla="*/ 166 h 202"/>
                <a:gd name="T74" fmla="*/ 132 w 208"/>
                <a:gd name="T75" fmla="*/ 165 h 202"/>
                <a:gd name="T76" fmla="*/ 125 w 208"/>
                <a:gd name="T77" fmla="*/ 161 h 202"/>
                <a:gd name="T78" fmla="*/ 118 w 208"/>
                <a:gd name="T79" fmla="*/ 159 h 202"/>
                <a:gd name="T80" fmla="*/ 113 w 208"/>
                <a:gd name="T81" fmla="*/ 167 h 202"/>
                <a:gd name="T82" fmla="*/ 121 w 208"/>
                <a:gd name="T83" fmla="*/ 166 h 202"/>
                <a:gd name="T84" fmla="*/ 128 w 208"/>
                <a:gd name="T85" fmla="*/ 169 h 202"/>
                <a:gd name="T86" fmla="*/ 133 w 208"/>
                <a:gd name="T87" fmla="*/ 174 h 202"/>
                <a:gd name="T88" fmla="*/ 140 w 208"/>
                <a:gd name="T89" fmla="*/ 181 h 202"/>
                <a:gd name="T90" fmla="*/ 145 w 208"/>
                <a:gd name="T91" fmla="*/ 186 h 202"/>
                <a:gd name="T92" fmla="*/ 131 w 208"/>
                <a:gd name="T93" fmla="*/ 185 h 202"/>
                <a:gd name="T94" fmla="*/ 119 w 208"/>
                <a:gd name="T95" fmla="*/ 185 h 202"/>
                <a:gd name="T96" fmla="*/ 105 w 208"/>
                <a:gd name="T97" fmla="*/ 183 h 202"/>
                <a:gd name="T98" fmla="*/ 91 w 208"/>
                <a:gd name="T99" fmla="*/ 170 h 202"/>
                <a:gd name="T100" fmla="*/ 81 w 208"/>
                <a:gd name="T101" fmla="*/ 174 h 202"/>
                <a:gd name="T102" fmla="*/ 73 w 208"/>
                <a:gd name="T103" fmla="*/ 176 h 202"/>
                <a:gd name="T104" fmla="*/ 66 w 208"/>
                <a:gd name="T105" fmla="*/ 179 h 202"/>
                <a:gd name="T106" fmla="*/ 59 w 208"/>
                <a:gd name="T107" fmla="*/ 183 h 202"/>
                <a:gd name="T108" fmla="*/ 51 w 208"/>
                <a:gd name="T109" fmla="*/ 186 h 202"/>
                <a:gd name="T110" fmla="*/ 43 w 208"/>
                <a:gd name="T111" fmla="*/ 189 h 202"/>
                <a:gd name="T112" fmla="*/ 0 w 208"/>
                <a:gd name="T113" fmla="*/ 202 h 202"/>
                <a:gd name="T114" fmla="*/ 0 w 208"/>
                <a:gd name="T115" fmla="*/ 143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08" h="202">
                  <a:moveTo>
                    <a:pt x="0" y="103"/>
                  </a:moveTo>
                  <a:lnTo>
                    <a:pt x="0" y="90"/>
                  </a:lnTo>
                  <a:lnTo>
                    <a:pt x="6" y="82"/>
                  </a:lnTo>
                  <a:lnTo>
                    <a:pt x="12" y="74"/>
                  </a:lnTo>
                  <a:lnTo>
                    <a:pt x="15" y="69"/>
                  </a:lnTo>
                  <a:lnTo>
                    <a:pt x="18" y="66"/>
                  </a:lnTo>
                  <a:lnTo>
                    <a:pt x="22" y="60"/>
                  </a:lnTo>
                  <a:lnTo>
                    <a:pt x="23" y="59"/>
                  </a:lnTo>
                  <a:lnTo>
                    <a:pt x="28" y="54"/>
                  </a:lnTo>
                  <a:lnTo>
                    <a:pt x="30" y="51"/>
                  </a:lnTo>
                  <a:lnTo>
                    <a:pt x="36" y="44"/>
                  </a:lnTo>
                  <a:lnTo>
                    <a:pt x="39" y="40"/>
                  </a:lnTo>
                  <a:lnTo>
                    <a:pt x="40" y="38"/>
                  </a:lnTo>
                  <a:lnTo>
                    <a:pt x="42" y="35"/>
                  </a:lnTo>
                  <a:lnTo>
                    <a:pt x="44" y="33"/>
                  </a:lnTo>
                  <a:lnTo>
                    <a:pt x="46" y="30"/>
                  </a:lnTo>
                  <a:lnTo>
                    <a:pt x="46" y="27"/>
                  </a:lnTo>
                  <a:lnTo>
                    <a:pt x="48" y="25"/>
                  </a:lnTo>
                  <a:lnTo>
                    <a:pt x="48" y="24"/>
                  </a:lnTo>
                  <a:lnTo>
                    <a:pt x="49" y="22"/>
                  </a:lnTo>
                  <a:lnTo>
                    <a:pt x="51" y="20"/>
                  </a:lnTo>
                  <a:lnTo>
                    <a:pt x="52" y="17"/>
                  </a:lnTo>
                  <a:lnTo>
                    <a:pt x="53" y="14"/>
                  </a:lnTo>
                  <a:lnTo>
                    <a:pt x="54" y="13"/>
                  </a:lnTo>
                  <a:lnTo>
                    <a:pt x="56" y="7"/>
                  </a:lnTo>
                  <a:lnTo>
                    <a:pt x="59" y="0"/>
                  </a:lnTo>
                  <a:lnTo>
                    <a:pt x="60" y="0"/>
                  </a:lnTo>
                  <a:lnTo>
                    <a:pt x="61" y="0"/>
                  </a:lnTo>
                  <a:lnTo>
                    <a:pt x="62" y="1"/>
                  </a:lnTo>
                  <a:lnTo>
                    <a:pt x="63" y="1"/>
                  </a:lnTo>
                  <a:lnTo>
                    <a:pt x="64" y="1"/>
                  </a:lnTo>
                  <a:lnTo>
                    <a:pt x="64" y="2"/>
                  </a:lnTo>
                  <a:lnTo>
                    <a:pt x="65" y="2"/>
                  </a:lnTo>
                  <a:lnTo>
                    <a:pt x="65" y="4"/>
                  </a:lnTo>
                  <a:lnTo>
                    <a:pt x="66" y="4"/>
                  </a:lnTo>
                  <a:lnTo>
                    <a:pt x="66" y="5"/>
                  </a:lnTo>
                  <a:lnTo>
                    <a:pt x="68" y="5"/>
                  </a:lnTo>
                  <a:lnTo>
                    <a:pt x="68" y="6"/>
                  </a:lnTo>
                  <a:lnTo>
                    <a:pt x="69" y="6"/>
                  </a:lnTo>
                  <a:lnTo>
                    <a:pt x="69" y="7"/>
                  </a:lnTo>
                  <a:lnTo>
                    <a:pt x="70" y="7"/>
                  </a:lnTo>
                  <a:lnTo>
                    <a:pt x="71" y="8"/>
                  </a:lnTo>
                  <a:lnTo>
                    <a:pt x="72" y="8"/>
                  </a:lnTo>
                  <a:lnTo>
                    <a:pt x="72" y="9"/>
                  </a:lnTo>
                  <a:lnTo>
                    <a:pt x="73" y="9"/>
                  </a:lnTo>
                  <a:lnTo>
                    <a:pt x="73" y="10"/>
                  </a:lnTo>
                  <a:lnTo>
                    <a:pt x="74" y="10"/>
                  </a:lnTo>
                  <a:lnTo>
                    <a:pt x="74" y="12"/>
                  </a:lnTo>
                  <a:lnTo>
                    <a:pt x="76" y="12"/>
                  </a:lnTo>
                  <a:lnTo>
                    <a:pt x="77" y="12"/>
                  </a:lnTo>
                  <a:lnTo>
                    <a:pt x="78" y="12"/>
                  </a:lnTo>
                  <a:lnTo>
                    <a:pt x="78" y="13"/>
                  </a:lnTo>
                  <a:lnTo>
                    <a:pt x="79" y="13"/>
                  </a:lnTo>
                  <a:lnTo>
                    <a:pt x="80" y="13"/>
                  </a:lnTo>
                  <a:lnTo>
                    <a:pt x="80" y="14"/>
                  </a:lnTo>
                  <a:lnTo>
                    <a:pt x="81" y="14"/>
                  </a:lnTo>
                  <a:lnTo>
                    <a:pt x="82" y="14"/>
                  </a:lnTo>
                  <a:lnTo>
                    <a:pt x="84" y="15"/>
                  </a:lnTo>
                  <a:lnTo>
                    <a:pt x="85" y="15"/>
                  </a:lnTo>
                  <a:lnTo>
                    <a:pt x="86" y="15"/>
                  </a:lnTo>
                  <a:lnTo>
                    <a:pt x="87" y="16"/>
                  </a:lnTo>
                  <a:lnTo>
                    <a:pt x="88" y="16"/>
                  </a:lnTo>
                  <a:lnTo>
                    <a:pt x="89" y="16"/>
                  </a:lnTo>
                  <a:lnTo>
                    <a:pt x="90" y="17"/>
                  </a:lnTo>
                  <a:lnTo>
                    <a:pt x="91" y="17"/>
                  </a:lnTo>
                  <a:lnTo>
                    <a:pt x="93" y="18"/>
                  </a:lnTo>
                  <a:lnTo>
                    <a:pt x="95" y="18"/>
                  </a:lnTo>
                  <a:lnTo>
                    <a:pt x="95" y="20"/>
                  </a:lnTo>
                  <a:lnTo>
                    <a:pt x="96" y="20"/>
                  </a:lnTo>
                  <a:lnTo>
                    <a:pt x="97" y="20"/>
                  </a:lnTo>
                  <a:lnTo>
                    <a:pt x="97" y="21"/>
                  </a:lnTo>
                  <a:lnTo>
                    <a:pt x="98" y="21"/>
                  </a:lnTo>
                  <a:lnTo>
                    <a:pt x="99" y="21"/>
                  </a:lnTo>
                  <a:lnTo>
                    <a:pt x="101" y="21"/>
                  </a:lnTo>
                  <a:lnTo>
                    <a:pt x="101" y="22"/>
                  </a:lnTo>
                  <a:lnTo>
                    <a:pt x="102" y="22"/>
                  </a:lnTo>
                  <a:lnTo>
                    <a:pt x="103" y="22"/>
                  </a:lnTo>
                  <a:lnTo>
                    <a:pt x="104" y="23"/>
                  </a:lnTo>
                  <a:lnTo>
                    <a:pt x="105" y="23"/>
                  </a:lnTo>
                  <a:lnTo>
                    <a:pt x="106" y="23"/>
                  </a:lnTo>
                  <a:lnTo>
                    <a:pt x="106" y="24"/>
                  </a:lnTo>
                  <a:lnTo>
                    <a:pt x="107" y="24"/>
                  </a:lnTo>
                  <a:lnTo>
                    <a:pt x="108" y="24"/>
                  </a:lnTo>
                  <a:lnTo>
                    <a:pt x="110" y="25"/>
                  </a:lnTo>
                  <a:lnTo>
                    <a:pt x="110" y="26"/>
                  </a:lnTo>
                  <a:lnTo>
                    <a:pt x="111" y="26"/>
                  </a:lnTo>
                  <a:lnTo>
                    <a:pt x="112" y="26"/>
                  </a:lnTo>
                  <a:lnTo>
                    <a:pt x="112" y="27"/>
                  </a:lnTo>
                  <a:lnTo>
                    <a:pt x="113" y="29"/>
                  </a:lnTo>
                  <a:lnTo>
                    <a:pt x="114" y="29"/>
                  </a:lnTo>
                  <a:lnTo>
                    <a:pt x="114" y="30"/>
                  </a:lnTo>
                  <a:lnTo>
                    <a:pt x="115" y="30"/>
                  </a:lnTo>
                  <a:lnTo>
                    <a:pt x="116" y="31"/>
                  </a:lnTo>
                  <a:lnTo>
                    <a:pt x="118" y="31"/>
                  </a:lnTo>
                  <a:lnTo>
                    <a:pt x="119" y="32"/>
                  </a:lnTo>
                  <a:lnTo>
                    <a:pt x="120" y="33"/>
                  </a:lnTo>
                  <a:lnTo>
                    <a:pt x="121" y="33"/>
                  </a:lnTo>
                  <a:lnTo>
                    <a:pt x="121" y="34"/>
                  </a:lnTo>
                  <a:lnTo>
                    <a:pt x="123" y="37"/>
                  </a:lnTo>
                  <a:lnTo>
                    <a:pt x="124" y="37"/>
                  </a:lnTo>
                  <a:lnTo>
                    <a:pt x="125" y="38"/>
                  </a:lnTo>
                  <a:lnTo>
                    <a:pt x="127" y="38"/>
                  </a:lnTo>
                  <a:lnTo>
                    <a:pt x="128" y="38"/>
                  </a:lnTo>
                  <a:lnTo>
                    <a:pt x="128" y="37"/>
                  </a:lnTo>
                  <a:lnTo>
                    <a:pt x="129" y="37"/>
                  </a:lnTo>
                  <a:lnTo>
                    <a:pt x="130" y="35"/>
                  </a:lnTo>
                  <a:lnTo>
                    <a:pt x="130" y="34"/>
                  </a:lnTo>
                  <a:lnTo>
                    <a:pt x="131" y="34"/>
                  </a:lnTo>
                  <a:lnTo>
                    <a:pt x="132" y="33"/>
                  </a:lnTo>
                  <a:lnTo>
                    <a:pt x="133" y="33"/>
                  </a:lnTo>
                  <a:lnTo>
                    <a:pt x="133" y="32"/>
                  </a:lnTo>
                  <a:lnTo>
                    <a:pt x="135" y="31"/>
                  </a:lnTo>
                  <a:lnTo>
                    <a:pt x="136" y="31"/>
                  </a:lnTo>
                  <a:lnTo>
                    <a:pt x="136" y="30"/>
                  </a:lnTo>
                  <a:lnTo>
                    <a:pt x="137" y="30"/>
                  </a:lnTo>
                  <a:lnTo>
                    <a:pt x="138" y="29"/>
                  </a:lnTo>
                  <a:lnTo>
                    <a:pt x="139" y="27"/>
                  </a:lnTo>
                  <a:lnTo>
                    <a:pt x="140" y="26"/>
                  </a:lnTo>
                  <a:lnTo>
                    <a:pt x="141" y="26"/>
                  </a:lnTo>
                  <a:lnTo>
                    <a:pt x="144" y="29"/>
                  </a:lnTo>
                  <a:lnTo>
                    <a:pt x="145" y="31"/>
                  </a:lnTo>
                  <a:lnTo>
                    <a:pt x="146" y="32"/>
                  </a:lnTo>
                  <a:lnTo>
                    <a:pt x="148" y="35"/>
                  </a:lnTo>
                  <a:lnTo>
                    <a:pt x="150" y="38"/>
                  </a:lnTo>
                  <a:lnTo>
                    <a:pt x="153" y="40"/>
                  </a:lnTo>
                  <a:lnTo>
                    <a:pt x="154" y="42"/>
                  </a:lnTo>
                  <a:lnTo>
                    <a:pt x="155" y="43"/>
                  </a:lnTo>
                  <a:lnTo>
                    <a:pt x="156" y="43"/>
                  </a:lnTo>
                  <a:lnTo>
                    <a:pt x="157" y="42"/>
                  </a:lnTo>
                  <a:lnTo>
                    <a:pt x="160" y="39"/>
                  </a:lnTo>
                  <a:lnTo>
                    <a:pt x="163" y="37"/>
                  </a:lnTo>
                  <a:lnTo>
                    <a:pt x="165" y="34"/>
                  </a:lnTo>
                  <a:lnTo>
                    <a:pt x="169" y="31"/>
                  </a:lnTo>
                  <a:lnTo>
                    <a:pt x="171" y="29"/>
                  </a:lnTo>
                  <a:lnTo>
                    <a:pt x="172" y="27"/>
                  </a:lnTo>
                  <a:lnTo>
                    <a:pt x="174" y="25"/>
                  </a:lnTo>
                  <a:lnTo>
                    <a:pt x="175" y="25"/>
                  </a:lnTo>
                  <a:lnTo>
                    <a:pt x="175" y="26"/>
                  </a:lnTo>
                  <a:lnTo>
                    <a:pt x="175" y="27"/>
                  </a:lnTo>
                  <a:lnTo>
                    <a:pt x="177" y="27"/>
                  </a:lnTo>
                  <a:lnTo>
                    <a:pt x="177" y="29"/>
                  </a:lnTo>
                  <a:lnTo>
                    <a:pt x="178" y="29"/>
                  </a:lnTo>
                  <a:lnTo>
                    <a:pt x="178" y="30"/>
                  </a:lnTo>
                  <a:lnTo>
                    <a:pt x="178" y="31"/>
                  </a:lnTo>
                  <a:lnTo>
                    <a:pt x="179" y="31"/>
                  </a:lnTo>
                  <a:lnTo>
                    <a:pt x="179" y="32"/>
                  </a:lnTo>
                  <a:lnTo>
                    <a:pt x="179" y="33"/>
                  </a:lnTo>
                  <a:lnTo>
                    <a:pt x="179" y="34"/>
                  </a:lnTo>
                  <a:lnTo>
                    <a:pt x="180" y="34"/>
                  </a:lnTo>
                  <a:lnTo>
                    <a:pt x="181" y="34"/>
                  </a:lnTo>
                  <a:lnTo>
                    <a:pt x="181" y="35"/>
                  </a:lnTo>
                  <a:lnTo>
                    <a:pt x="182" y="37"/>
                  </a:lnTo>
                  <a:lnTo>
                    <a:pt x="183" y="37"/>
                  </a:lnTo>
                  <a:lnTo>
                    <a:pt x="183" y="38"/>
                  </a:lnTo>
                  <a:lnTo>
                    <a:pt x="183" y="39"/>
                  </a:lnTo>
                  <a:lnTo>
                    <a:pt x="183" y="40"/>
                  </a:lnTo>
                  <a:lnTo>
                    <a:pt x="184" y="40"/>
                  </a:lnTo>
                  <a:lnTo>
                    <a:pt x="184" y="41"/>
                  </a:lnTo>
                  <a:lnTo>
                    <a:pt x="186" y="41"/>
                  </a:lnTo>
                  <a:lnTo>
                    <a:pt x="187" y="41"/>
                  </a:lnTo>
                  <a:lnTo>
                    <a:pt x="187" y="40"/>
                  </a:lnTo>
                  <a:lnTo>
                    <a:pt x="188" y="41"/>
                  </a:lnTo>
                  <a:lnTo>
                    <a:pt x="188" y="42"/>
                  </a:lnTo>
                  <a:lnTo>
                    <a:pt x="187" y="42"/>
                  </a:lnTo>
                  <a:lnTo>
                    <a:pt x="187" y="43"/>
                  </a:lnTo>
                  <a:lnTo>
                    <a:pt x="188" y="43"/>
                  </a:lnTo>
                  <a:lnTo>
                    <a:pt x="189" y="43"/>
                  </a:lnTo>
                  <a:lnTo>
                    <a:pt x="190" y="43"/>
                  </a:lnTo>
                  <a:lnTo>
                    <a:pt x="191" y="43"/>
                  </a:lnTo>
                  <a:lnTo>
                    <a:pt x="191" y="44"/>
                  </a:lnTo>
                  <a:lnTo>
                    <a:pt x="191" y="46"/>
                  </a:lnTo>
                  <a:lnTo>
                    <a:pt x="192" y="47"/>
                  </a:lnTo>
                  <a:lnTo>
                    <a:pt x="194" y="47"/>
                  </a:lnTo>
                  <a:lnTo>
                    <a:pt x="194" y="48"/>
                  </a:lnTo>
                  <a:lnTo>
                    <a:pt x="195" y="48"/>
                  </a:lnTo>
                  <a:lnTo>
                    <a:pt x="195" y="49"/>
                  </a:lnTo>
                  <a:lnTo>
                    <a:pt x="196" y="49"/>
                  </a:lnTo>
                  <a:lnTo>
                    <a:pt x="197" y="49"/>
                  </a:lnTo>
                  <a:lnTo>
                    <a:pt x="198" y="50"/>
                  </a:lnTo>
                  <a:lnTo>
                    <a:pt x="199" y="50"/>
                  </a:lnTo>
                  <a:lnTo>
                    <a:pt x="200" y="50"/>
                  </a:lnTo>
                  <a:lnTo>
                    <a:pt x="201" y="51"/>
                  </a:lnTo>
                  <a:lnTo>
                    <a:pt x="203" y="51"/>
                  </a:lnTo>
                  <a:lnTo>
                    <a:pt x="203" y="52"/>
                  </a:lnTo>
                  <a:lnTo>
                    <a:pt x="204" y="52"/>
                  </a:lnTo>
                  <a:lnTo>
                    <a:pt x="204" y="51"/>
                  </a:lnTo>
                  <a:lnTo>
                    <a:pt x="204" y="52"/>
                  </a:lnTo>
                  <a:lnTo>
                    <a:pt x="205" y="52"/>
                  </a:lnTo>
                  <a:lnTo>
                    <a:pt x="206" y="54"/>
                  </a:lnTo>
                  <a:lnTo>
                    <a:pt x="207" y="54"/>
                  </a:lnTo>
                  <a:lnTo>
                    <a:pt x="207" y="55"/>
                  </a:lnTo>
                  <a:lnTo>
                    <a:pt x="208" y="55"/>
                  </a:lnTo>
                  <a:lnTo>
                    <a:pt x="207" y="56"/>
                  </a:lnTo>
                  <a:lnTo>
                    <a:pt x="207" y="57"/>
                  </a:lnTo>
                  <a:lnTo>
                    <a:pt x="207" y="58"/>
                  </a:lnTo>
                  <a:lnTo>
                    <a:pt x="207" y="59"/>
                  </a:lnTo>
                  <a:lnTo>
                    <a:pt x="207" y="60"/>
                  </a:lnTo>
                  <a:lnTo>
                    <a:pt x="207" y="61"/>
                  </a:lnTo>
                  <a:lnTo>
                    <a:pt x="207" y="63"/>
                  </a:lnTo>
                  <a:lnTo>
                    <a:pt x="207" y="64"/>
                  </a:lnTo>
                  <a:lnTo>
                    <a:pt x="207" y="65"/>
                  </a:lnTo>
                  <a:lnTo>
                    <a:pt x="206" y="65"/>
                  </a:lnTo>
                  <a:lnTo>
                    <a:pt x="206" y="66"/>
                  </a:lnTo>
                  <a:lnTo>
                    <a:pt x="206" y="67"/>
                  </a:lnTo>
                  <a:lnTo>
                    <a:pt x="206" y="68"/>
                  </a:lnTo>
                  <a:lnTo>
                    <a:pt x="205" y="68"/>
                  </a:lnTo>
                  <a:lnTo>
                    <a:pt x="205" y="69"/>
                  </a:lnTo>
                  <a:lnTo>
                    <a:pt x="203" y="71"/>
                  </a:lnTo>
                  <a:lnTo>
                    <a:pt x="203" y="72"/>
                  </a:lnTo>
                  <a:lnTo>
                    <a:pt x="203" y="73"/>
                  </a:lnTo>
                  <a:lnTo>
                    <a:pt x="203" y="74"/>
                  </a:lnTo>
                  <a:lnTo>
                    <a:pt x="201" y="75"/>
                  </a:lnTo>
                  <a:lnTo>
                    <a:pt x="201" y="76"/>
                  </a:lnTo>
                  <a:lnTo>
                    <a:pt x="200" y="76"/>
                  </a:lnTo>
                  <a:lnTo>
                    <a:pt x="200" y="77"/>
                  </a:lnTo>
                  <a:lnTo>
                    <a:pt x="199" y="77"/>
                  </a:lnTo>
                  <a:lnTo>
                    <a:pt x="198" y="78"/>
                  </a:lnTo>
                  <a:lnTo>
                    <a:pt x="197" y="80"/>
                  </a:lnTo>
                  <a:lnTo>
                    <a:pt x="196" y="80"/>
                  </a:lnTo>
                  <a:lnTo>
                    <a:pt x="196" y="81"/>
                  </a:lnTo>
                  <a:lnTo>
                    <a:pt x="195" y="81"/>
                  </a:lnTo>
                  <a:lnTo>
                    <a:pt x="194" y="81"/>
                  </a:lnTo>
                  <a:lnTo>
                    <a:pt x="194" y="82"/>
                  </a:lnTo>
                  <a:lnTo>
                    <a:pt x="192" y="82"/>
                  </a:lnTo>
                  <a:lnTo>
                    <a:pt x="191" y="82"/>
                  </a:lnTo>
                  <a:lnTo>
                    <a:pt x="191" y="83"/>
                  </a:lnTo>
                  <a:lnTo>
                    <a:pt x="190" y="83"/>
                  </a:lnTo>
                  <a:lnTo>
                    <a:pt x="189" y="83"/>
                  </a:lnTo>
                  <a:lnTo>
                    <a:pt x="189" y="84"/>
                  </a:lnTo>
                  <a:lnTo>
                    <a:pt x="188" y="84"/>
                  </a:lnTo>
                  <a:lnTo>
                    <a:pt x="187" y="85"/>
                  </a:lnTo>
                  <a:lnTo>
                    <a:pt x="187" y="86"/>
                  </a:lnTo>
                  <a:lnTo>
                    <a:pt x="186" y="86"/>
                  </a:lnTo>
                  <a:lnTo>
                    <a:pt x="186" y="88"/>
                  </a:lnTo>
                  <a:lnTo>
                    <a:pt x="184" y="88"/>
                  </a:lnTo>
                  <a:lnTo>
                    <a:pt x="183" y="89"/>
                  </a:lnTo>
                  <a:lnTo>
                    <a:pt x="182" y="90"/>
                  </a:lnTo>
                  <a:lnTo>
                    <a:pt x="181" y="90"/>
                  </a:lnTo>
                  <a:lnTo>
                    <a:pt x="181" y="91"/>
                  </a:lnTo>
                  <a:lnTo>
                    <a:pt x="180" y="91"/>
                  </a:lnTo>
                  <a:lnTo>
                    <a:pt x="180" y="92"/>
                  </a:lnTo>
                  <a:lnTo>
                    <a:pt x="179" y="92"/>
                  </a:lnTo>
                  <a:lnTo>
                    <a:pt x="178" y="92"/>
                  </a:lnTo>
                  <a:lnTo>
                    <a:pt x="178" y="93"/>
                  </a:lnTo>
                  <a:lnTo>
                    <a:pt x="177" y="93"/>
                  </a:lnTo>
                  <a:lnTo>
                    <a:pt x="177" y="94"/>
                  </a:lnTo>
                  <a:lnTo>
                    <a:pt x="175" y="94"/>
                  </a:lnTo>
                  <a:lnTo>
                    <a:pt x="174" y="94"/>
                  </a:lnTo>
                  <a:lnTo>
                    <a:pt x="174" y="96"/>
                  </a:lnTo>
                  <a:lnTo>
                    <a:pt x="173" y="96"/>
                  </a:lnTo>
                  <a:lnTo>
                    <a:pt x="173" y="97"/>
                  </a:lnTo>
                  <a:lnTo>
                    <a:pt x="172" y="97"/>
                  </a:lnTo>
                  <a:lnTo>
                    <a:pt x="172" y="98"/>
                  </a:lnTo>
                  <a:lnTo>
                    <a:pt x="171" y="98"/>
                  </a:lnTo>
                  <a:lnTo>
                    <a:pt x="170" y="98"/>
                  </a:lnTo>
                  <a:lnTo>
                    <a:pt x="170" y="99"/>
                  </a:lnTo>
                  <a:lnTo>
                    <a:pt x="169" y="99"/>
                  </a:lnTo>
                  <a:lnTo>
                    <a:pt x="167" y="99"/>
                  </a:lnTo>
                  <a:lnTo>
                    <a:pt x="167" y="100"/>
                  </a:lnTo>
                  <a:lnTo>
                    <a:pt x="167" y="101"/>
                  </a:lnTo>
                  <a:lnTo>
                    <a:pt x="167" y="102"/>
                  </a:lnTo>
                  <a:lnTo>
                    <a:pt x="166" y="102"/>
                  </a:lnTo>
                  <a:lnTo>
                    <a:pt x="166" y="103"/>
                  </a:lnTo>
                  <a:lnTo>
                    <a:pt x="166" y="105"/>
                  </a:lnTo>
                  <a:lnTo>
                    <a:pt x="165" y="105"/>
                  </a:lnTo>
                  <a:lnTo>
                    <a:pt x="165" y="106"/>
                  </a:lnTo>
                  <a:lnTo>
                    <a:pt x="164" y="107"/>
                  </a:lnTo>
                  <a:lnTo>
                    <a:pt x="164" y="108"/>
                  </a:lnTo>
                  <a:lnTo>
                    <a:pt x="164" y="109"/>
                  </a:lnTo>
                  <a:lnTo>
                    <a:pt x="164" y="110"/>
                  </a:lnTo>
                  <a:lnTo>
                    <a:pt x="164" y="111"/>
                  </a:lnTo>
                  <a:lnTo>
                    <a:pt x="163" y="114"/>
                  </a:lnTo>
                  <a:lnTo>
                    <a:pt x="163" y="115"/>
                  </a:lnTo>
                  <a:lnTo>
                    <a:pt x="163" y="116"/>
                  </a:lnTo>
                  <a:lnTo>
                    <a:pt x="163" y="117"/>
                  </a:lnTo>
                  <a:lnTo>
                    <a:pt x="163" y="118"/>
                  </a:lnTo>
                  <a:lnTo>
                    <a:pt x="162" y="119"/>
                  </a:lnTo>
                  <a:lnTo>
                    <a:pt x="162" y="120"/>
                  </a:lnTo>
                  <a:lnTo>
                    <a:pt x="161" y="122"/>
                  </a:lnTo>
                  <a:lnTo>
                    <a:pt x="161" y="123"/>
                  </a:lnTo>
                  <a:lnTo>
                    <a:pt x="161" y="124"/>
                  </a:lnTo>
                  <a:lnTo>
                    <a:pt x="160" y="124"/>
                  </a:lnTo>
                  <a:lnTo>
                    <a:pt x="160" y="125"/>
                  </a:lnTo>
                  <a:lnTo>
                    <a:pt x="160" y="126"/>
                  </a:lnTo>
                  <a:lnTo>
                    <a:pt x="158" y="126"/>
                  </a:lnTo>
                  <a:lnTo>
                    <a:pt x="158" y="127"/>
                  </a:lnTo>
                  <a:lnTo>
                    <a:pt x="158" y="128"/>
                  </a:lnTo>
                  <a:lnTo>
                    <a:pt x="158" y="130"/>
                  </a:lnTo>
                  <a:lnTo>
                    <a:pt x="157" y="131"/>
                  </a:lnTo>
                  <a:lnTo>
                    <a:pt x="157" y="132"/>
                  </a:lnTo>
                  <a:lnTo>
                    <a:pt x="156" y="132"/>
                  </a:lnTo>
                  <a:lnTo>
                    <a:pt x="156" y="133"/>
                  </a:lnTo>
                  <a:lnTo>
                    <a:pt x="155" y="133"/>
                  </a:lnTo>
                  <a:lnTo>
                    <a:pt x="154" y="134"/>
                  </a:lnTo>
                  <a:lnTo>
                    <a:pt x="154" y="135"/>
                  </a:lnTo>
                  <a:lnTo>
                    <a:pt x="153" y="135"/>
                  </a:lnTo>
                  <a:lnTo>
                    <a:pt x="153" y="136"/>
                  </a:lnTo>
                  <a:lnTo>
                    <a:pt x="153" y="137"/>
                  </a:lnTo>
                  <a:lnTo>
                    <a:pt x="153" y="139"/>
                  </a:lnTo>
                  <a:lnTo>
                    <a:pt x="152" y="140"/>
                  </a:lnTo>
                  <a:lnTo>
                    <a:pt x="152" y="141"/>
                  </a:lnTo>
                  <a:lnTo>
                    <a:pt x="152" y="142"/>
                  </a:lnTo>
                  <a:lnTo>
                    <a:pt x="152" y="143"/>
                  </a:lnTo>
                  <a:lnTo>
                    <a:pt x="152" y="144"/>
                  </a:lnTo>
                  <a:lnTo>
                    <a:pt x="150" y="144"/>
                  </a:lnTo>
                  <a:lnTo>
                    <a:pt x="149" y="145"/>
                  </a:lnTo>
                  <a:lnTo>
                    <a:pt x="148" y="147"/>
                  </a:lnTo>
                  <a:lnTo>
                    <a:pt x="147" y="147"/>
                  </a:lnTo>
                  <a:lnTo>
                    <a:pt x="147" y="148"/>
                  </a:lnTo>
                  <a:lnTo>
                    <a:pt x="146" y="149"/>
                  </a:lnTo>
                  <a:lnTo>
                    <a:pt x="146" y="150"/>
                  </a:lnTo>
                  <a:lnTo>
                    <a:pt x="146" y="151"/>
                  </a:lnTo>
                  <a:lnTo>
                    <a:pt x="145" y="151"/>
                  </a:lnTo>
                  <a:lnTo>
                    <a:pt x="145" y="152"/>
                  </a:lnTo>
                  <a:lnTo>
                    <a:pt x="144" y="153"/>
                  </a:lnTo>
                  <a:lnTo>
                    <a:pt x="144" y="155"/>
                  </a:lnTo>
                  <a:lnTo>
                    <a:pt x="144" y="156"/>
                  </a:lnTo>
                  <a:lnTo>
                    <a:pt x="144" y="157"/>
                  </a:lnTo>
                  <a:lnTo>
                    <a:pt x="144" y="158"/>
                  </a:lnTo>
                  <a:lnTo>
                    <a:pt x="144" y="159"/>
                  </a:lnTo>
                  <a:lnTo>
                    <a:pt x="144" y="160"/>
                  </a:lnTo>
                  <a:lnTo>
                    <a:pt x="145" y="160"/>
                  </a:lnTo>
                  <a:lnTo>
                    <a:pt x="145" y="161"/>
                  </a:lnTo>
                  <a:lnTo>
                    <a:pt x="145" y="162"/>
                  </a:lnTo>
                  <a:lnTo>
                    <a:pt x="145" y="164"/>
                  </a:lnTo>
                  <a:lnTo>
                    <a:pt x="145" y="165"/>
                  </a:lnTo>
                  <a:lnTo>
                    <a:pt x="145" y="166"/>
                  </a:lnTo>
                  <a:lnTo>
                    <a:pt x="144" y="168"/>
                  </a:lnTo>
                  <a:lnTo>
                    <a:pt x="144" y="167"/>
                  </a:lnTo>
                  <a:lnTo>
                    <a:pt x="142" y="167"/>
                  </a:lnTo>
                  <a:lnTo>
                    <a:pt x="141" y="167"/>
                  </a:lnTo>
                  <a:lnTo>
                    <a:pt x="140" y="167"/>
                  </a:lnTo>
                  <a:lnTo>
                    <a:pt x="140" y="166"/>
                  </a:lnTo>
                  <a:lnTo>
                    <a:pt x="139" y="166"/>
                  </a:lnTo>
                  <a:lnTo>
                    <a:pt x="139" y="165"/>
                  </a:lnTo>
                  <a:lnTo>
                    <a:pt x="138" y="165"/>
                  </a:lnTo>
                  <a:lnTo>
                    <a:pt x="137" y="165"/>
                  </a:lnTo>
                  <a:lnTo>
                    <a:pt x="136" y="164"/>
                  </a:lnTo>
                  <a:lnTo>
                    <a:pt x="135" y="164"/>
                  </a:lnTo>
                  <a:lnTo>
                    <a:pt x="133" y="164"/>
                  </a:lnTo>
                  <a:lnTo>
                    <a:pt x="133" y="165"/>
                  </a:lnTo>
                  <a:lnTo>
                    <a:pt x="132" y="165"/>
                  </a:lnTo>
                  <a:lnTo>
                    <a:pt x="131" y="165"/>
                  </a:lnTo>
                  <a:lnTo>
                    <a:pt x="130" y="165"/>
                  </a:lnTo>
                  <a:lnTo>
                    <a:pt x="130" y="164"/>
                  </a:lnTo>
                  <a:lnTo>
                    <a:pt x="129" y="164"/>
                  </a:lnTo>
                  <a:lnTo>
                    <a:pt x="129" y="162"/>
                  </a:lnTo>
                  <a:lnTo>
                    <a:pt x="128" y="162"/>
                  </a:lnTo>
                  <a:lnTo>
                    <a:pt x="128" y="161"/>
                  </a:lnTo>
                  <a:lnTo>
                    <a:pt x="127" y="161"/>
                  </a:lnTo>
                  <a:lnTo>
                    <a:pt x="125" y="161"/>
                  </a:lnTo>
                  <a:lnTo>
                    <a:pt x="125" y="160"/>
                  </a:lnTo>
                  <a:lnTo>
                    <a:pt x="124" y="160"/>
                  </a:lnTo>
                  <a:lnTo>
                    <a:pt x="124" y="159"/>
                  </a:lnTo>
                  <a:lnTo>
                    <a:pt x="123" y="159"/>
                  </a:lnTo>
                  <a:lnTo>
                    <a:pt x="122" y="159"/>
                  </a:lnTo>
                  <a:lnTo>
                    <a:pt x="121" y="159"/>
                  </a:lnTo>
                  <a:lnTo>
                    <a:pt x="120" y="159"/>
                  </a:lnTo>
                  <a:lnTo>
                    <a:pt x="119" y="159"/>
                  </a:lnTo>
                  <a:lnTo>
                    <a:pt x="118" y="159"/>
                  </a:lnTo>
                  <a:lnTo>
                    <a:pt x="116" y="160"/>
                  </a:lnTo>
                  <a:lnTo>
                    <a:pt x="115" y="161"/>
                  </a:lnTo>
                  <a:lnTo>
                    <a:pt x="115" y="162"/>
                  </a:lnTo>
                  <a:lnTo>
                    <a:pt x="115" y="164"/>
                  </a:lnTo>
                  <a:lnTo>
                    <a:pt x="115" y="165"/>
                  </a:lnTo>
                  <a:lnTo>
                    <a:pt x="114" y="165"/>
                  </a:lnTo>
                  <a:lnTo>
                    <a:pt x="114" y="166"/>
                  </a:lnTo>
                  <a:lnTo>
                    <a:pt x="113" y="166"/>
                  </a:lnTo>
                  <a:lnTo>
                    <a:pt x="113" y="167"/>
                  </a:lnTo>
                  <a:lnTo>
                    <a:pt x="114" y="167"/>
                  </a:lnTo>
                  <a:lnTo>
                    <a:pt x="115" y="166"/>
                  </a:lnTo>
                  <a:lnTo>
                    <a:pt x="115" y="165"/>
                  </a:lnTo>
                  <a:lnTo>
                    <a:pt x="116" y="165"/>
                  </a:lnTo>
                  <a:lnTo>
                    <a:pt x="118" y="165"/>
                  </a:lnTo>
                  <a:lnTo>
                    <a:pt x="119" y="165"/>
                  </a:lnTo>
                  <a:lnTo>
                    <a:pt x="120" y="165"/>
                  </a:lnTo>
                  <a:lnTo>
                    <a:pt x="120" y="166"/>
                  </a:lnTo>
                  <a:lnTo>
                    <a:pt x="121" y="166"/>
                  </a:lnTo>
                  <a:lnTo>
                    <a:pt x="122" y="166"/>
                  </a:lnTo>
                  <a:lnTo>
                    <a:pt x="123" y="166"/>
                  </a:lnTo>
                  <a:lnTo>
                    <a:pt x="123" y="167"/>
                  </a:lnTo>
                  <a:lnTo>
                    <a:pt x="124" y="167"/>
                  </a:lnTo>
                  <a:lnTo>
                    <a:pt x="125" y="167"/>
                  </a:lnTo>
                  <a:lnTo>
                    <a:pt x="125" y="168"/>
                  </a:lnTo>
                  <a:lnTo>
                    <a:pt x="127" y="168"/>
                  </a:lnTo>
                  <a:lnTo>
                    <a:pt x="127" y="169"/>
                  </a:lnTo>
                  <a:lnTo>
                    <a:pt x="128" y="169"/>
                  </a:lnTo>
                  <a:lnTo>
                    <a:pt x="129" y="169"/>
                  </a:lnTo>
                  <a:lnTo>
                    <a:pt x="130" y="169"/>
                  </a:lnTo>
                  <a:lnTo>
                    <a:pt x="130" y="170"/>
                  </a:lnTo>
                  <a:lnTo>
                    <a:pt x="131" y="170"/>
                  </a:lnTo>
                  <a:lnTo>
                    <a:pt x="131" y="172"/>
                  </a:lnTo>
                  <a:lnTo>
                    <a:pt x="132" y="172"/>
                  </a:lnTo>
                  <a:lnTo>
                    <a:pt x="132" y="173"/>
                  </a:lnTo>
                  <a:lnTo>
                    <a:pt x="133" y="173"/>
                  </a:lnTo>
                  <a:lnTo>
                    <a:pt x="133" y="174"/>
                  </a:lnTo>
                  <a:lnTo>
                    <a:pt x="135" y="174"/>
                  </a:lnTo>
                  <a:lnTo>
                    <a:pt x="136" y="175"/>
                  </a:lnTo>
                  <a:lnTo>
                    <a:pt x="137" y="175"/>
                  </a:lnTo>
                  <a:lnTo>
                    <a:pt x="137" y="176"/>
                  </a:lnTo>
                  <a:lnTo>
                    <a:pt x="138" y="177"/>
                  </a:lnTo>
                  <a:lnTo>
                    <a:pt x="139" y="178"/>
                  </a:lnTo>
                  <a:lnTo>
                    <a:pt x="139" y="179"/>
                  </a:lnTo>
                  <a:lnTo>
                    <a:pt x="140" y="179"/>
                  </a:lnTo>
                  <a:lnTo>
                    <a:pt x="140" y="181"/>
                  </a:lnTo>
                  <a:lnTo>
                    <a:pt x="141" y="181"/>
                  </a:lnTo>
                  <a:lnTo>
                    <a:pt x="141" y="182"/>
                  </a:lnTo>
                  <a:lnTo>
                    <a:pt x="141" y="183"/>
                  </a:lnTo>
                  <a:lnTo>
                    <a:pt x="142" y="183"/>
                  </a:lnTo>
                  <a:lnTo>
                    <a:pt x="142" y="184"/>
                  </a:lnTo>
                  <a:lnTo>
                    <a:pt x="144" y="184"/>
                  </a:lnTo>
                  <a:lnTo>
                    <a:pt x="144" y="185"/>
                  </a:lnTo>
                  <a:lnTo>
                    <a:pt x="144" y="186"/>
                  </a:lnTo>
                  <a:lnTo>
                    <a:pt x="145" y="186"/>
                  </a:lnTo>
                  <a:lnTo>
                    <a:pt x="145" y="187"/>
                  </a:lnTo>
                  <a:lnTo>
                    <a:pt x="146" y="190"/>
                  </a:lnTo>
                  <a:lnTo>
                    <a:pt x="145" y="190"/>
                  </a:lnTo>
                  <a:lnTo>
                    <a:pt x="144" y="190"/>
                  </a:lnTo>
                  <a:lnTo>
                    <a:pt x="139" y="187"/>
                  </a:lnTo>
                  <a:lnTo>
                    <a:pt x="137" y="187"/>
                  </a:lnTo>
                  <a:lnTo>
                    <a:pt x="133" y="186"/>
                  </a:lnTo>
                  <a:lnTo>
                    <a:pt x="132" y="186"/>
                  </a:lnTo>
                  <a:lnTo>
                    <a:pt x="131" y="185"/>
                  </a:lnTo>
                  <a:lnTo>
                    <a:pt x="130" y="185"/>
                  </a:lnTo>
                  <a:lnTo>
                    <a:pt x="129" y="185"/>
                  </a:lnTo>
                  <a:lnTo>
                    <a:pt x="128" y="185"/>
                  </a:lnTo>
                  <a:lnTo>
                    <a:pt x="127" y="185"/>
                  </a:lnTo>
                  <a:lnTo>
                    <a:pt x="125" y="185"/>
                  </a:lnTo>
                  <a:lnTo>
                    <a:pt x="122" y="185"/>
                  </a:lnTo>
                  <a:lnTo>
                    <a:pt x="121" y="185"/>
                  </a:lnTo>
                  <a:lnTo>
                    <a:pt x="120" y="185"/>
                  </a:lnTo>
                  <a:lnTo>
                    <a:pt x="119" y="185"/>
                  </a:lnTo>
                  <a:lnTo>
                    <a:pt x="118" y="184"/>
                  </a:lnTo>
                  <a:lnTo>
                    <a:pt x="116" y="185"/>
                  </a:lnTo>
                  <a:lnTo>
                    <a:pt x="115" y="185"/>
                  </a:lnTo>
                  <a:lnTo>
                    <a:pt x="114" y="185"/>
                  </a:lnTo>
                  <a:lnTo>
                    <a:pt x="112" y="185"/>
                  </a:lnTo>
                  <a:lnTo>
                    <a:pt x="111" y="185"/>
                  </a:lnTo>
                  <a:lnTo>
                    <a:pt x="108" y="184"/>
                  </a:lnTo>
                  <a:lnTo>
                    <a:pt x="107" y="184"/>
                  </a:lnTo>
                  <a:lnTo>
                    <a:pt x="105" y="183"/>
                  </a:lnTo>
                  <a:lnTo>
                    <a:pt x="104" y="183"/>
                  </a:lnTo>
                  <a:lnTo>
                    <a:pt x="103" y="182"/>
                  </a:lnTo>
                  <a:lnTo>
                    <a:pt x="102" y="179"/>
                  </a:lnTo>
                  <a:lnTo>
                    <a:pt x="99" y="177"/>
                  </a:lnTo>
                  <a:lnTo>
                    <a:pt x="97" y="175"/>
                  </a:lnTo>
                  <a:lnTo>
                    <a:pt x="96" y="174"/>
                  </a:lnTo>
                  <a:lnTo>
                    <a:pt x="94" y="173"/>
                  </a:lnTo>
                  <a:lnTo>
                    <a:pt x="93" y="172"/>
                  </a:lnTo>
                  <a:lnTo>
                    <a:pt x="91" y="170"/>
                  </a:lnTo>
                  <a:lnTo>
                    <a:pt x="91" y="169"/>
                  </a:lnTo>
                  <a:lnTo>
                    <a:pt x="89" y="170"/>
                  </a:lnTo>
                  <a:lnTo>
                    <a:pt x="88" y="170"/>
                  </a:lnTo>
                  <a:lnTo>
                    <a:pt x="87" y="172"/>
                  </a:lnTo>
                  <a:lnTo>
                    <a:pt x="85" y="173"/>
                  </a:lnTo>
                  <a:lnTo>
                    <a:pt x="84" y="173"/>
                  </a:lnTo>
                  <a:lnTo>
                    <a:pt x="82" y="173"/>
                  </a:lnTo>
                  <a:lnTo>
                    <a:pt x="82" y="174"/>
                  </a:lnTo>
                  <a:lnTo>
                    <a:pt x="81" y="174"/>
                  </a:lnTo>
                  <a:lnTo>
                    <a:pt x="80" y="174"/>
                  </a:lnTo>
                  <a:lnTo>
                    <a:pt x="80" y="175"/>
                  </a:lnTo>
                  <a:lnTo>
                    <a:pt x="79" y="175"/>
                  </a:lnTo>
                  <a:lnTo>
                    <a:pt x="78" y="175"/>
                  </a:lnTo>
                  <a:lnTo>
                    <a:pt x="77" y="175"/>
                  </a:lnTo>
                  <a:lnTo>
                    <a:pt x="77" y="176"/>
                  </a:lnTo>
                  <a:lnTo>
                    <a:pt x="76" y="176"/>
                  </a:lnTo>
                  <a:lnTo>
                    <a:pt x="74" y="176"/>
                  </a:lnTo>
                  <a:lnTo>
                    <a:pt x="73" y="176"/>
                  </a:lnTo>
                  <a:lnTo>
                    <a:pt x="73" y="177"/>
                  </a:lnTo>
                  <a:lnTo>
                    <a:pt x="72" y="177"/>
                  </a:lnTo>
                  <a:lnTo>
                    <a:pt x="71" y="177"/>
                  </a:lnTo>
                  <a:lnTo>
                    <a:pt x="71" y="178"/>
                  </a:lnTo>
                  <a:lnTo>
                    <a:pt x="70" y="178"/>
                  </a:lnTo>
                  <a:lnTo>
                    <a:pt x="69" y="178"/>
                  </a:lnTo>
                  <a:lnTo>
                    <a:pt x="68" y="178"/>
                  </a:lnTo>
                  <a:lnTo>
                    <a:pt x="68" y="179"/>
                  </a:lnTo>
                  <a:lnTo>
                    <a:pt x="66" y="179"/>
                  </a:lnTo>
                  <a:lnTo>
                    <a:pt x="65" y="179"/>
                  </a:lnTo>
                  <a:lnTo>
                    <a:pt x="64" y="179"/>
                  </a:lnTo>
                  <a:lnTo>
                    <a:pt x="64" y="181"/>
                  </a:lnTo>
                  <a:lnTo>
                    <a:pt x="63" y="181"/>
                  </a:lnTo>
                  <a:lnTo>
                    <a:pt x="62" y="181"/>
                  </a:lnTo>
                  <a:lnTo>
                    <a:pt x="62" y="182"/>
                  </a:lnTo>
                  <a:lnTo>
                    <a:pt x="61" y="182"/>
                  </a:lnTo>
                  <a:lnTo>
                    <a:pt x="60" y="182"/>
                  </a:lnTo>
                  <a:lnTo>
                    <a:pt x="59" y="183"/>
                  </a:lnTo>
                  <a:lnTo>
                    <a:pt x="57" y="183"/>
                  </a:lnTo>
                  <a:lnTo>
                    <a:pt x="56" y="184"/>
                  </a:lnTo>
                  <a:lnTo>
                    <a:pt x="55" y="184"/>
                  </a:lnTo>
                  <a:lnTo>
                    <a:pt x="54" y="184"/>
                  </a:lnTo>
                  <a:lnTo>
                    <a:pt x="53" y="184"/>
                  </a:lnTo>
                  <a:lnTo>
                    <a:pt x="53" y="185"/>
                  </a:lnTo>
                  <a:lnTo>
                    <a:pt x="52" y="185"/>
                  </a:lnTo>
                  <a:lnTo>
                    <a:pt x="51" y="185"/>
                  </a:lnTo>
                  <a:lnTo>
                    <a:pt x="51" y="186"/>
                  </a:lnTo>
                  <a:lnTo>
                    <a:pt x="49" y="186"/>
                  </a:lnTo>
                  <a:lnTo>
                    <a:pt x="48" y="186"/>
                  </a:lnTo>
                  <a:lnTo>
                    <a:pt x="47" y="186"/>
                  </a:lnTo>
                  <a:lnTo>
                    <a:pt x="47" y="187"/>
                  </a:lnTo>
                  <a:lnTo>
                    <a:pt x="46" y="187"/>
                  </a:lnTo>
                  <a:lnTo>
                    <a:pt x="45" y="187"/>
                  </a:lnTo>
                  <a:lnTo>
                    <a:pt x="45" y="189"/>
                  </a:lnTo>
                  <a:lnTo>
                    <a:pt x="44" y="189"/>
                  </a:lnTo>
                  <a:lnTo>
                    <a:pt x="43" y="189"/>
                  </a:lnTo>
                  <a:lnTo>
                    <a:pt x="43" y="190"/>
                  </a:lnTo>
                  <a:lnTo>
                    <a:pt x="42" y="190"/>
                  </a:lnTo>
                  <a:lnTo>
                    <a:pt x="40" y="190"/>
                  </a:lnTo>
                  <a:lnTo>
                    <a:pt x="39" y="190"/>
                  </a:lnTo>
                  <a:lnTo>
                    <a:pt x="38" y="191"/>
                  </a:lnTo>
                  <a:lnTo>
                    <a:pt x="35" y="192"/>
                  </a:lnTo>
                  <a:lnTo>
                    <a:pt x="31" y="193"/>
                  </a:lnTo>
                  <a:lnTo>
                    <a:pt x="30" y="194"/>
                  </a:lnTo>
                  <a:lnTo>
                    <a:pt x="0" y="202"/>
                  </a:lnTo>
                  <a:lnTo>
                    <a:pt x="0" y="194"/>
                  </a:lnTo>
                  <a:lnTo>
                    <a:pt x="0" y="172"/>
                  </a:lnTo>
                  <a:lnTo>
                    <a:pt x="0" y="168"/>
                  </a:lnTo>
                  <a:lnTo>
                    <a:pt x="0" y="164"/>
                  </a:lnTo>
                  <a:lnTo>
                    <a:pt x="0" y="159"/>
                  </a:lnTo>
                  <a:lnTo>
                    <a:pt x="0" y="153"/>
                  </a:lnTo>
                  <a:lnTo>
                    <a:pt x="0" y="150"/>
                  </a:lnTo>
                  <a:lnTo>
                    <a:pt x="0" y="147"/>
                  </a:lnTo>
                  <a:lnTo>
                    <a:pt x="0" y="143"/>
                  </a:lnTo>
                  <a:lnTo>
                    <a:pt x="0" y="139"/>
                  </a:lnTo>
                  <a:lnTo>
                    <a:pt x="0" y="134"/>
                  </a:lnTo>
                  <a:lnTo>
                    <a:pt x="0" y="131"/>
                  </a:lnTo>
                  <a:lnTo>
                    <a:pt x="0" y="120"/>
                  </a:lnTo>
                  <a:lnTo>
                    <a:pt x="0" y="113"/>
                  </a:lnTo>
                  <a:lnTo>
                    <a:pt x="0" y="103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3" name="Freeform 85">
              <a:extLst>
                <a:ext uri="{FF2B5EF4-FFF2-40B4-BE49-F238E27FC236}">
                  <a16:creationId xmlns:a16="http://schemas.microsoft.com/office/drawing/2014/main" id="{91D7243E-0972-92B5-1727-17A77D22E8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6688" y="3971925"/>
              <a:ext cx="647700" cy="654050"/>
            </a:xfrm>
            <a:custGeom>
              <a:avLst/>
              <a:gdLst>
                <a:gd name="T0" fmla="*/ 33 w 408"/>
                <a:gd name="T1" fmla="*/ 51 h 412"/>
                <a:gd name="T2" fmla="*/ 105 w 408"/>
                <a:gd name="T3" fmla="*/ 21 h 412"/>
                <a:gd name="T4" fmla="*/ 172 w 408"/>
                <a:gd name="T5" fmla="*/ 8 h 412"/>
                <a:gd name="T6" fmla="*/ 224 w 408"/>
                <a:gd name="T7" fmla="*/ 44 h 412"/>
                <a:gd name="T8" fmla="*/ 242 w 408"/>
                <a:gd name="T9" fmla="*/ 77 h 412"/>
                <a:gd name="T10" fmla="*/ 198 w 408"/>
                <a:gd name="T11" fmla="*/ 58 h 412"/>
                <a:gd name="T12" fmla="*/ 187 w 408"/>
                <a:gd name="T13" fmla="*/ 42 h 412"/>
                <a:gd name="T14" fmla="*/ 213 w 408"/>
                <a:gd name="T15" fmla="*/ 83 h 412"/>
                <a:gd name="T16" fmla="*/ 175 w 408"/>
                <a:gd name="T17" fmla="*/ 77 h 412"/>
                <a:gd name="T18" fmla="*/ 207 w 408"/>
                <a:gd name="T19" fmla="*/ 99 h 412"/>
                <a:gd name="T20" fmla="*/ 221 w 408"/>
                <a:gd name="T21" fmla="*/ 100 h 412"/>
                <a:gd name="T22" fmla="*/ 264 w 408"/>
                <a:gd name="T23" fmla="*/ 105 h 412"/>
                <a:gd name="T24" fmla="*/ 263 w 408"/>
                <a:gd name="T25" fmla="*/ 127 h 412"/>
                <a:gd name="T26" fmla="*/ 236 w 408"/>
                <a:gd name="T27" fmla="*/ 135 h 412"/>
                <a:gd name="T28" fmla="*/ 223 w 408"/>
                <a:gd name="T29" fmla="*/ 158 h 412"/>
                <a:gd name="T30" fmla="*/ 257 w 408"/>
                <a:gd name="T31" fmla="*/ 148 h 412"/>
                <a:gd name="T32" fmla="*/ 274 w 408"/>
                <a:gd name="T33" fmla="*/ 156 h 412"/>
                <a:gd name="T34" fmla="*/ 266 w 408"/>
                <a:gd name="T35" fmla="*/ 174 h 412"/>
                <a:gd name="T36" fmla="*/ 289 w 408"/>
                <a:gd name="T37" fmla="*/ 156 h 412"/>
                <a:gd name="T38" fmla="*/ 300 w 408"/>
                <a:gd name="T39" fmla="*/ 160 h 412"/>
                <a:gd name="T40" fmla="*/ 335 w 408"/>
                <a:gd name="T41" fmla="*/ 167 h 412"/>
                <a:gd name="T42" fmla="*/ 337 w 408"/>
                <a:gd name="T43" fmla="*/ 208 h 412"/>
                <a:gd name="T44" fmla="*/ 318 w 408"/>
                <a:gd name="T45" fmla="*/ 215 h 412"/>
                <a:gd name="T46" fmla="*/ 297 w 408"/>
                <a:gd name="T47" fmla="*/ 191 h 412"/>
                <a:gd name="T48" fmla="*/ 288 w 408"/>
                <a:gd name="T49" fmla="*/ 216 h 412"/>
                <a:gd name="T50" fmla="*/ 280 w 408"/>
                <a:gd name="T51" fmla="*/ 217 h 412"/>
                <a:gd name="T52" fmla="*/ 284 w 408"/>
                <a:gd name="T53" fmla="*/ 234 h 412"/>
                <a:gd name="T54" fmla="*/ 296 w 408"/>
                <a:gd name="T55" fmla="*/ 253 h 412"/>
                <a:gd name="T56" fmla="*/ 326 w 408"/>
                <a:gd name="T57" fmla="*/ 225 h 412"/>
                <a:gd name="T58" fmla="*/ 340 w 408"/>
                <a:gd name="T59" fmla="*/ 232 h 412"/>
                <a:gd name="T60" fmla="*/ 348 w 408"/>
                <a:gd name="T61" fmla="*/ 207 h 412"/>
                <a:gd name="T62" fmla="*/ 401 w 408"/>
                <a:gd name="T63" fmla="*/ 224 h 412"/>
                <a:gd name="T64" fmla="*/ 403 w 408"/>
                <a:gd name="T65" fmla="*/ 259 h 412"/>
                <a:gd name="T66" fmla="*/ 391 w 408"/>
                <a:gd name="T67" fmla="*/ 260 h 412"/>
                <a:gd name="T68" fmla="*/ 355 w 408"/>
                <a:gd name="T69" fmla="*/ 274 h 412"/>
                <a:gd name="T70" fmla="*/ 340 w 408"/>
                <a:gd name="T71" fmla="*/ 261 h 412"/>
                <a:gd name="T72" fmla="*/ 335 w 408"/>
                <a:gd name="T73" fmla="*/ 285 h 412"/>
                <a:gd name="T74" fmla="*/ 329 w 408"/>
                <a:gd name="T75" fmla="*/ 311 h 412"/>
                <a:gd name="T76" fmla="*/ 352 w 408"/>
                <a:gd name="T77" fmla="*/ 308 h 412"/>
                <a:gd name="T78" fmla="*/ 333 w 408"/>
                <a:gd name="T79" fmla="*/ 351 h 412"/>
                <a:gd name="T80" fmla="*/ 335 w 408"/>
                <a:gd name="T81" fmla="*/ 403 h 412"/>
                <a:gd name="T82" fmla="*/ 302 w 408"/>
                <a:gd name="T83" fmla="*/ 378 h 412"/>
                <a:gd name="T84" fmla="*/ 300 w 408"/>
                <a:gd name="T85" fmla="*/ 381 h 412"/>
                <a:gd name="T86" fmla="*/ 297 w 408"/>
                <a:gd name="T87" fmla="*/ 403 h 412"/>
                <a:gd name="T88" fmla="*/ 249 w 408"/>
                <a:gd name="T89" fmla="*/ 380 h 412"/>
                <a:gd name="T90" fmla="*/ 203 w 408"/>
                <a:gd name="T91" fmla="*/ 363 h 412"/>
                <a:gd name="T92" fmla="*/ 199 w 408"/>
                <a:gd name="T93" fmla="*/ 324 h 412"/>
                <a:gd name="T94" fmla="*/ 198 w 408"/>
                <a:gd name="T95" fmla="*/ 292 h 412"/>
                <a:gd name="T96" fmla="*/ 199 w 408"/>
                <a:gd name="T97" fmla="*/ 245 h 412"/>
                <a:gd name="T98" fmla="*/ 214 w 408"/>
                <a:gd name="T99" fmla="*/ 226 h 412"/>
                <a:gd name="T100" fmla="*/ 221 w 408"/>
                <a:gd name="T101" fmla="*/ 212 h 412"/>
                <a:gd name="T102" fmla="*/ 205 w 408"/>
                <a:gd name="T103" fmla="*/ 191 h 412"/>
                <a:gd name="T104" fmla="*/ 203 w 408"/>
                <a:gd name="T105" fmla="*/ 221 h 412"/>
                <a:gd name="T106" fmla="*/ 177 w 408"/>
                <a:gd name="T107" fmla="*/ 237 h 412"/>
                <a:gd name="T108" fmla="*/ 158 w 408"/>
                <a:gd name="T109" fmla="*/ 227 h 412"/>
                <a:gd name="T110" fmla="*/ 141 w 408"/>
                <a:gd name="T111" fmla="*/ 203 h 412"/>
                <a:gd name="T112" fmla="*/ 104 w 408"/>
                <a:gd name="T113" fmla="*/ 193 h 412"/>
                <a:gd name="T114" fmla="*/ 128 w 408"/>
                <a:gd name="T115" fmla="*/ 164 h 412"/>
                <a:gd name="T116" fmla="*/ 128 w 408"/>
                <a:gd name="T117" fmla="*/ 150 h 412"/>
                <a:gd name="T118" fmla="*/ 105 w 408"/>
                <a:gd name="T119" fmla="*/ 162 h 412"/>
                <a:gd name="T120" fmla="*/ 94 w 408"/>
                <a:gd name="T121" fmla="*/ 187 h 412"/>
                <a:gd name="T122" fmla="*/ 52 w 408"/>
                <a:gd name="T123" fmla="*/ 147 h 412"/>
                <a:gd name="T124" fmla="*/ 4 w 408"/>
                <a:gd name="T125" fmla="*/ 130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08" h="412">
                  <a:moveTo>
                    <a:pt x="0" y="113"/>
                  </a:moveTo>
                  <a:lnTo>
                    <a:pt x="0" y="111"/>
                  </a:lnTo>
                  <a:lnTo>
                    <a:pt x="1" y="110"/>
                  </a:lnTo>
                  <a:lnTo>
                    <a:pt x="1" y="109"/>
                  </a:lnTo>
                  <a:lnTo>
                    <a:pt x="2" y="109"/>
                  </a:lnTo>
                  <a:lnTo>
                    <a:pt x="2" y="108"/>
                  </a:lnTo>
                  <a:lnTo>
                    <a:pt x="2" y="107"/>
                  </a:lnTo>
                  <a:lnTo>
                    <a:pt x="3" y="106"/>
                  </a:lnTo>
                  <a:lnTo>
                    <a:pt x="3" y="105"/>
                  </a:lnTo>
                  <a:lnTo>
                    <a:pt x="4" y="105"/>
                  </a:lnTo>
                  <a:lnTo>
                    <a:pt x="5" y="103"/>
                  </a:lnTo>
                  <a:lnTo>
                    <a:pt x="6" y="102"/>
                  </a:lnTo>
                  <a:lnTo>
                    <a:pt x="8" y="102"/>
                  </a:lnTo>
                  <a:lnTo>
                    <a:pt x="8" y="101"/>
                  </a:lnTo>
                  <a:lnTo>
                    <a:pt x="8" y="100"/>
                  </a:lnTo>
                  <a:lnTo>
                    <a:pt x="8" y="99"/>
                  </a:lnTo>
                  <a:lnTo>
                    <a:pt x="8" y="98"/>
                  </a:lnTo>
                  <a:lnTo>
                    <a:pt x="9" y="97"/>
                  </a:lnTo>
                  <a:lnTo>
                    <a:pt x="9" y="95"/>
                  </a:lnTo>
                  <a:lnTo>
                    <a:pt x="9" y="94"/>
                  </a:lnTo>
                  <a:lnTo>
                    <a:pt x="9" y="93"/>
                  </a:lnTo>
                  <a:lnTo>
                    <a:pt x="10" y="93"/>
                  </a:lnTo>
                  <a:lnTo>
                    <a:pt x="10" y="92"/>
                  </a:lnTo>
                  <a:lnTo>
                    <a:pt x="11" y="91"/>
                  </a:lnTo>
                  <a:lnTo>
                    <a:pt x="12" y="91"/>
                  </a:lnTo>
                  <a:lnTo>
                    <a:pt x="12" y="90"/>
                  </a:lnTo>
                  <a:lnTo>
                    <a:pt x="13" y="90"/>
                  </a:lnTo>
                  <a:lnTo>
                    <a:pt x="13" y="89"/>
                  </a:lnTo>
                  <a:lnTo>
                    <a:pt x="14" y="88"/>
                  </a:lnTo>
                  <a:lnTo>
                    <a:pt x="14" y="86"/>
                  </a:lnTo>
                  <a:lnTo>
                    <a:pt x="14" y="85"/>
                  </a:lnTo>
                  <a:lnTo>
                    <a:pt x="14" y="84"/>
                  </a:lnTo>
                  <a:lnTo>
                    <a:pt x="16" y="84"/>
                  </a:lnTo>
                  <a:lnTo>
                    <a:pt x="16" y="83"/>
                  </a:lnTo>
                  <a:lnTo>
                    <a:pt x="16" y="82"/>
                  </a:lnTo>
                  <a:lnTo>
                    <a:pt x="17" y="82"/>
                  </a:lnTo>
                  <a:lnTo>
                    <a:pt x="17" y="81"/>
                  </a:lnTo>
                  <a:lnTo>
                    <a:pt x="17" y="80"/>
                  </a:lnTo>
                  <a:lnTo>
                    <a:pt x="18" y="78"/>
                  </a:lnTo>
                  <a:lnTo>
                    <a:pt x="18" y="77"/>
                  </a:lnTo>
                  <a:lnTo>
                    <a:pt x="19" y="76"/>
                  </a:lnTo>
                  <a:lnTo>
                    <a:pt x="19" y="75"/>
                  </a:lnTo>
                  <a:lnTo>
                    <a:pt x="19" y="74"/>
                  </a:lnTo>
                  <a:lnTo>
                    <a:pt x="19" y="73"/>
                  </a:lnTo>
                  <a:lnTo>
                    <a:pt x="19" y="72"/>
                  </a:lnTo>
                  <a:lnTo>
                    <a:pt x="20" y="69"/>
                  </a:lnTo>
                  <a:lnTo>
                    <a:pt x="20" y="68"/>
                  </a:lnTo>
                  <a:lnTo>
                    <a:pt x="20" y="67"/>
                  </a:lnTo>
                  <a:lnTo>
                    <a:pt x="20" y="66"/>
                  </a:lnTo>
                  <a:lnTo>
                    <a:pt x="20" y="65"/>
                  </a:lnTo>
                  <a:lnTo>
                    <a:pt x="21" y="64"/>
                  </a:lnTo>
                  <a:lnTo>
                    <a:pt x="21" y="63"/>
                  </a:lnTo>
                  <a:lnTo>
                    <a:pt x="22" y="63"/>
                  </a:lnTo>
                  <a:lnTo>
                    <a:pt x="22" y="61"/>
                  </a:lnTo>
                  <a:lnTo>
                    <a:pt x="22" y="60"/>
                  </a:lnTo>
                  <a:lnTo>
                    <a:pt x="23" y="60"/>
                  </a:lnTo>
                  <a:lnTo>
                    <a:pt x="23" y="59"/>
                  </a:lnTo>
                  <a:lnTo>
                    <a:pt x="23" y="58"/>
                  </a:lnTo>
                  <a:lnTo>
                    <a:pt x="23" y="57"/>
                  </a:lnTo>
                  <a:lnTo>
                    <a:pt x="25" y="57"/>
                  </a:lnTo>
                  <a:lnTo>
                    <a:pt x="26" y="57"/>
                  </a:lnTo>
                  <a:lnTo>
                    <a:pt x="26" y="56"/>
                  </a:lnTo>
                  <a:lnTo>
                    <a:pt x="27" y="56"/>
                  </a:lnTo>
                  <a:lnTo>
                    <a:pt x="28" y="56"/>
                  </a:lnTo>
                  <a:lnTo>
                    <a:pt x="28" y="55"/>
                  </a:lnTo>
                  <a:lnTo>
                    <a:pt x="29" y="55"/>
                  </a:lnTo>
                  <a:lnTo>
                    <a:pt x="29" y="54"/>
                  </a:lnTo>
                  <a:lnTo>
                    <a:pt x="30" y="54"/>
                  </a:lnTo>
                  <a:lnTo>
                    <a:pt x="30" y="52"/>
                  </a:lnTo>
                  <a:lnTo>
                    <a:pt x="31" y="52"/>
                  </a:lnTo>
                  <a:lnTo>
                    <a:pt x="33" y="52"/>
                  </a:lnTo>
                  <a:lnTo>
                    <a:pt x="33" y="51"/>
                  </a:lnTo>
                  <a:lnTo>
                    <a:pt x="34" y="51"/>
                  </a:lnTo>
                  <a:lnTo>
                    <a:pt x="34" y="50"/>
                  </a:lnTo>
                  <a:lnTo>
                    <a:pt x="35" y="50"/>
                  </a:lnTo>
                  <a:lnTo>
                    <a:pt x="36" y="50"/>
                  </a:lnTo>
                  <a:lnTo>
                    <a:pt x="36" y="49"/>
                  </a:lnTo>
                  <a:lnTo>
                    <a:pt x="37" y="49"/>
                  </a:lnTo>
                  <a:lnTo>
                    <a:pt x="37" y="48"/>
                  </a:lnTo>
                  <a:lnTo>
                    <a:pt x="38" y="48"/>
                  </a:lnTo>
                  <a:lnTo>
                    <a:pt x="39" y="47"/>
                  </a:lnTo>
                  <a:lnTo>
                    <a:pt x="40" y="46"/>
                  </a:lnTo>
                  <a:lnTo>
                    <a:pt x="42" y="46"/>
                  </a:lnTo>
                  <a:lnTo>
                    <a:pt x="42" y="44"/>
                  </a:lnTo>
                  <a:lnTo>
                    <a:pt x="43" y="44"/>
                  </a:lnTo>
                  <a:lnTo>
                    <a:pt x="43" y="43"/>
                  </a:lnTo>
                  <a:lnTo>
                    <a:pt x="44" y="42"/>
                  </a:lnTo>
                  <a:lnTo>
                    <a:pt x="45" y="42"/>
                  </a:lnTo>
                  <a:lnTo>
                    <a:pt x="45" y="41"/>
                  </a:lnTo>
                  <a:lnTo>
                    <a:pt x="46" y="41"/>
                  </a:lnTo>
                  <a:lnTo>
                    <a:pt x="47" y="41"/>
                  </a:lnTo>
                  <a:lnTo>
                    <a:pt x="47" y="40"/>
                  </a:lnTo>
                  <a:lnTo>
                    <a:pt x="48" y="40"/>
                  </a:lnTo>
                  <a:lnTo>
                    <a:pt x="50" y="40"/>
                  </a:lnTo>
                  <a:lnTo>
                    <a:pt x="50" y="39"/>
                  </a:lnTo>
                  <a:lnTo>
                    <a:pt x="51" y="39"/>
                  </a:lnTo>
                  <a:lnTo>
                    <a:pt x="52" y="39"/>
                  </a:lnTo>
                  <a:lnTo>
                    <a:pt x="52" y="38"/>
                  </a:lnTo>
                  <a:lnTo>
                    <a:pt x="53" y="38"/>
                  </a:lnTo>
                  <a:lnTo>
                    <a:pt x="54" y="36"/>
                  </a:lnTo>
                  <a:lnTo>
                    <a:pt x="55" y="35"/>
                  </a:lnTo>
                  <a:lnTo>
                    <a:pt x="56" y="35"/>
                  </a:lnTo>
                  <a:lnTo>
                    <a:pt x="56" y="34"/>
                  </a:lnTo>
                  <a:lnTo>
                    <a:pt x="57" y="34"/>
                  </a:lnTo>
                  <a:lnTo>
                    <a:pt x="57" y="33"/>
                  </a:lnTo>
                  <a:lnTo>
                    <a:pt x="59" y="32"/>
                  </a:lnTo>
                  <a:lnTo>
                    <a:pt x="59" y="31"/>
                  </a:lnTo>
                  <a:lnTo>
                    <a:pt x="59" y="30"/>
                  </a:lnTo>
                  <a:lnTo>
                    <a:pt x="59" y="29"/>
                  </a:lnTo>
                  <a:lnTo>
                    <a:pt x="61" y="27"/>
                  </a:lnTo>
                  <a:lnTo>
                    <a:pt x="61" y="26"/>
                  </a:lnTo>
                  <a:lnTo>
                    <a:pt x="62" y="26"/>
                  </a:lnTo>
                  <a:lnTo>
                    <a:pt x="62" y="25"/>
                  </a:lnTo>
                  <a:lnTo>
                    <a:pt x="62" y="24"/>
                  </a:lnTo>
                  <a:lnTo>
                    <a:pt x="62" y="23"/>
                  </a:lnTo>
                  <a:lnTo>
                    <a:pt x="63" y="23"/>
                  </a:lnTo>
                  <a:lnTo>
                    <a:pt x="63" y="22"/>
                  </a:lnTo>
                  <a:lnTo>
                    <a:pt x="63" y="21"/>
                  </a:lnTo>
                  <a:lnTo>
                    <a:pt x="65" y="19"/>
                  </a:lnTo>
                  <a:lnTo>
                    <a:pt x="68" y="19"/>
                  </a:lnTo>
                  <a:lnTo>
                    <a:pt x="69" y="19"/>
                  </a:lnTo>
                  <a:lnTo>
                    <a:pt x="70" y="19"/>
                  </a:lnTo>
                  <a:lnTo>
                    <a:pt x="71" y="18"/>
                  </a:lnTo>
                  <a:lnTo>
                    <a:pt x="73" y="18"/>
                  </a:lnTo>
                  <a:lnTo>
                    <a:pt x="74" y="18"/>
                  </a:lnTo>
                  <a:lnTo>
                    <a:pt x="77" y="18"/>
                  </a:lnTo>
                  <a:lnTo>
                    <a:pt x="78" y="18"/>
                  </a:lnTo>
                  <a:lnTo>
                    <a:pt x="79" y="18"/>
                  </a:lnTo>
                  <a:lnTo>
                    <a:pt x="80" y="18"/>
                  </a:lnTo>
                  <a:lnTo>
                    <a:pt x="81" y="18"/>
                  </a:lnTo>
                  <a:lnTo>
                    <a:pt x="84" y="18"/>
                  </a:lnTo>
                  <a:lnTo>
                    <a:pt x="86" y="18"/>
                  </a:lnTo>
                  <a:lnTo>
                    <a:pt x="87" y="18"/>
                  </a:lnTo>
                  <a:lnTo>
                    <a:pt x="89" y="18"/>
                  </a:lnTo>
                  <a:lnTo>
                    <a:pt x="90" y="18"/>
                  </a:lnTo>
                  <a:lnTo>
                    <a:pt x="92" y="18"/>
                  </a:lnTo>
                  <a:lnTo>
                    <a:pt x="93" y="19"/>
                  </a:lnTo>
                  <a:lnTo>
                    <a:pt x="95" y="19"/>
                  </a:lnTo>
                  <a:lnTo>
                    <a:pt x="96" y="19"/>
                  </a:lnTo>
                  <a:lnTo>
                    <a:pt x="98" y="19"/>
                  </a:lnTo>
                  <a:lnTo>
                    <a:pt x="99" y="19"/>
                  </a:lnTo>
                  <a:lnTo>
                    <a:pt x="102" y="19"/>
                  </a:lnTo>
                  <a:lnTo>
                    <a:pt x="104" y="21"/>
                  </a:lnTo>
                  <a:lnTo>
                    <a:pt x="105" y="21"/>
                  </a:lnTo>
                  <a:lnTo>
                    <a:pt x="106" y="21"/>
                  </a:lnTo>
                  <a:lnTo>
                    <a:pt x="107" y="21"/>
                  </a:lnTo>
                  <a:lnTo>
                    <a:pt x="109" y="21"/>
                  </a:lnTo>
                  <a:lnTo>
                    <a:pt x="110" y="21"/>
                  </a:lnTo>
                  <a:lnTo>
                    <a:pt x="111" y="21"/>
                  </a:lnTo>
                  <a:lnTo>
                    <a:pt x="112" y="21"/>
                  </a:lnTo>
                  <a:lnTo>
                    <a:pt x="113" y="21"/>
                  </a:lnTo>
                  <a:lnTo>
                    <a:pt x="113" y="22"/>
                  </a:lnTo>
                  <a:lnTo>
                    <a:pt x="114" y="22"/>
                  </a:lnTo>
                  <a:lnTo>
                    <a:pt x="115" y="22"/>
                  </a:lnTo>
                  <a:lnTo>
                    <a:pt x="116" y="22"/>
                  </a:lnTo>
                  <a:lnTo>
                    <a:pt x="118" y="22"/>
                  </a:lnTo>
                  <a:lnTo>
                    <a:pt x="119" y="22"/>
                  </a:lnTo>
                  <a:lnTo>
                    <a:pt x="120" y="22"/>
                  </a:lnTo>
                  <a:lnTo>
                    <a:pt x="121" y="22"/>
                  </a:lnTo>
                  <a:lnTo>
                    <a:pt x="122" y="22"/>
                  </a:lnTo>
                  <a:lnTo>
                    <a:pt x="123" y="22"/>
                  </a:lnTo>
                  <a:lnTo>
                    <a:pt x="124" y="22"/>
                  </a:lnTo>
                  <a:lnTo>
                    <a:pt x="126" y="22"/>
                  </a:lnTo>
                  <a:lnTo>
                    <a:pt x="127" y="22"/>
                  </a:lnTo>
                  <a:lnTo>
                    <a:pt x="128" y="22"/>
                  </a:lnTo>
                  <a:lnTo>
                    <a:pt x="129" y="22"/>
                  </a:lnTo>
                  <a:lnTo>
                    <a:pt x="130" y="22"/>
                  </a:lnTo>
                  <a:lnTo>
                    <a:pt x="131" y="22"/>
                  </a:lnTo>
                  <a:lnTo>
                    <a:pt x="132" y="22"/>
                  </a:lnTo>
                  <a:lnTo>
                    <a:pt x="133" y="22"/>
                  </a:lnTo>
                  <a:lnTo>
                    <a:pt x="133" y="21"/>
                  </a:lnTo>
                  <a:lnTo>
                    <a:pt x="135" y="21"/>
                  </a:lnTo>
                  <a:lnTo>
                    <a:pt x="136" y="21"/>
                  </a:lnTo>
                  <a:lnTo>
                    <a:pt x="137" y="21"/>
                  </a:lnTo>
                  <a:lnTo>
                    <a:pt x="138" y="21"/>
                  </a:lnTo>
                  <a:lnTo>
                    <a:pt x="139" y="21"/>
                  </a:lnTo>
                  <a:lnTo>
                    <a:pt x="140" y="21"/>
                  </a:lnTo>
                  <a:lnTo>
                    <a:pt x="140" y="19"/>
                  </a:lnTo>
                  <a:lnTo>
                    <a:pt x="141" y="19"/>
                  </a:lnTo>
                  <a:lnTo>
                    <a:pt x="143" y="19"/>
                  </a:lnTo>
                  <a:lnTo>
                    <a:pt x="144" y="19"/>
                  </a:lnTo>
                  <a:lnTo>
                    <a:pt x="145" y="19"/>
                  </a:lnTo>
                  <a:lnTo>
                    <a:pt x="145" y="18"/>
                  </a:lnTo>
                  <a:lnTo>
                    <a:pt x="146" y="18"/>
                  </a:lnTo>
                  <a:lnTo>
                    <a:pt x="147" y="18"/>
                  </a:lnTo>
                  <a:lnTo>
                    <a:pt x="148" y="18"/>
                  </a:lnTo>
                  <a:lnTo>
                    <a:pt x="148" y="17"/>
                  </a:lnTo>
                  <a:lnTo>
                    <a:pt x="149" y="17"/>
                  </a:lnTo>
                  <a:lnTo>
                    <a:pt x="150" y="17"/>
                  </a:lnTo>
                  <a:lnTo>
                    <a:pt x="152" y="17"/>
                  </a:lnTo>
                  <a:lnTo>
                    <a:pt x="152" y="16"/>
                  </a:lnTo>
                  <a:lnTo>
                    <a:pt x="153" y="16"/>
                  </a:lnTo>
                  <a:lnTo>
                    <a:pt x="154" y="16"/>
                  </a:lnTo>
                  <a:lnTo>
                    <a:pt x="155" y="16"/>
                  </a:lnTo>
                  <a:lnTo>
                    <a:pt x="155" y="15"/>
                  </a:lnTo>
                  <a:lnTo>
                    <a:pt x="156" y="15"/>
                  </a:lnTo>
                  <a:lnTo>
                    <a:pt x="157" y="15"/>
                  </a:lnTo>
                  <a:lnTo>
                    <a:pt x="157" y="14"/>
                  </a:lnTo>
                  <a:lnTo>
                    <a:pt x="158" y="14"/>
                  </a:lnTo>
                  <a:lnTo>
                    <a:pt x="160" y="14"/>
                  </a:lnTo>
                  <a:lnTo>
                    <a:pt x="161" y="14"/>
                  </a:lnTo>
                  <a:lnTo>
                    <a:pt x="161" y="13"/>
                  </a:lnTo>
                  <a:lnTo>
                    <a:pt x="162" y="13"/>
                  </a:lnTo>
                  <a:lnTo>
                    <a:pt x="163" y="13"/>
                  </a:lnTo>
                  <a:lnTo>
                    <a:pt x="163" y="12"/>
                  </a:lnTo>
                  <a:lnTo>
                    <a:pt x="164" y="12"/>
                  </a:lnTo>
                  <a:lnTo>
                    <a:pt x="165" y="12"/>
                  </a:lnTo>
                  <a:lnTo>
                    <a:pt x="166" y="12"/>
                  </a:lnTo>
                  <a:lnTo>
                    <a:pt x="166" y="10"/>
                  </a:lnTo>
                  <a:lnTo>
                    <a:pt x="167" y="10"/>
                  </a:lnTo>
                  <a:lnTo>
                    <a:pt x="169" y="10"/>
                  </a:lnTo>
                  <a:lnTo>
                    <a:pt x="170" y="10"/>
                  </a:lnTo>
                  <a:lnTo>
                    <a:pt x="170" y="9"/>
                  </a:lnTo>
                  <a:lnTo>
                    <a:pt x="171" y="9"/>
                  </a:lnTo>
                  <a:lnTo>
                    <a:pt x="172" y="9"/>
                  </a:lnTo>
                  <a:lnTo>
                    <a:pt x="172" y="8"/>
                  </a:lnTo>
                  <a:lnTo>
                    <a:pt x="173" y="8"/>
                  </a:lnTo>
                  <a:lnTo>
                    <a:pt x="174" y="8"/>
                  </a:lnTo>
                  <a:lnTo>
                    <a:pt x="175" y="8"/>
                  </a:lnTo>
                  <a:lnTo>
                    <a:pt x="175" y="7"/>
                  </a:lnTo>
                  <a:lnTo>
                    <a:pt x="177" y="7"/>
                  </a:lnTo>
                  <a:lnTo>
                    <a:pt x="179" y="6"/>
                  </a:lnTo>
                  <a:lnTo>
                    <a:pt x="180" y="6"/>
                  </a:lnTo>
                  <a:lnTo>
                    <a:pt x="181" y="5"/>
                  </a:lnTo>
                  <a:lnTo>
                    <a:pt x="182" y="5"/>
                  </a:lnTo>
                  <a:lnTo>
                    <a:pt x="185" y="5"/>
                  </a:lnTo>
                  <a:lnTo>
                    <a:pt x="186" y="4"/>
                  </a:lnTo>
                  <a:lnTo>
                    <a:pt x="187" y="4"/>
                  </a:lnTo>
                  <a:lnTo>
                    <a:pt x="188" y="2"/>
                  </a:lnTo>
                  <a:lnTo>
                    <a:pt x="189" y="2"/>
                  </a:lnTo>
                  <a:lnTo>
                    <a:pt x="190" y="2"/>
                  </a:lnTo>
                  <a:lnTo>
                    <a:pt x="191" y="1"/>
                  </a:lnTo>
                  <a:lnTo>
                    <a:pt x="192" y="0"/>
                  </a:lnTo>
                  <a:lnTo>
                    <a:pt x="194" y="0"/>
                  </a:lnTo>
                  <a:lnTo>
                    <a:pt x="195" y="1"/>
                  </a:lnTo>
                  <a:lnTo>
                    <a:pt x="196" y="2"/>
                  </a:lnTo>
                  <a:lnTo>
                    <a:pt x="199" y="5"/>
                  </a:lnTo>
                  <a:lnTo>
                    <a:pt x="198" y="6"/>
                  </a:lnTo>
                  <a:lnTo>
                    <a:pt x="197" y="7"/>
                  </a:lnTo>
                  <a:lnTo>
                    <a:pt x="195" y="9"/>
                  </a:lnTo>
                  <a:lnTo>
                    <a:pt x="192" y="12"/>
                  </a:lnTo>
                  <a:lnTo>
                    <a:pt x="192" y="13"/>
                  </a:lnTo>
                  <a:lnTo>
                    <a:pt x="194" y="13"/>
                  </a:lnTo>
                  <a:lnTo>
                    <a:pt x="195" y="17"/>
                  </a:lnTo>
                  <a:lnTo>
                    <a:pt x="198" y="21"/>
                  </a:lnTo>
                  <a:lnTo>
                    <a:pt x="198" y="22"/>
                  </a:lnTo>
                  <a:lnTo>
                    <a:pt x="199" y="22"/>
                  </a:lnTo>
                  <a:lnTo>
                    <a:pt x="199" y="23"/>
                  </a:lnTo>
                  <a:lnTo>
                    <a:pt x="200" y="23"/>
                  </a:lnTo>
                  <a:lnTo>
                    <a:pt x="200" y="24"/>
                  </a:lnTo>
                  <a:lnTo>
                    <a:pt x="202" y="24"/>
                  </a:lnTo>
                  <a:lnTo>
                    <a:pt x="202" y="25"/>
                  </a:lnTo>
                  <a:lnTo>
                    <a:pt x="203" y="25"/>
                  </a:lnTo>
                  <a:lnTo>
                    <a:pt x="203" y="26"/>
                  </a:lnTo>
                  <a:lnTo>
                    <a:pt x="203" y="27"/>
                  </a:lnTo>
                  <a:lnTo>
                    <a:pt x="204" y="27"/>
                  </a:lnTo>
                  <a:lnTo>
                    <a:pt x="205" y="27"/>
                  </a:lnTo>
                  <a:lnTo>
                    <a:pt x="206" y="27"/>
                  </a:lnTo>
                  <a:lnTo>
                    <a:pt x="206" y="29"/>
                  </a:lnTo>
                  <a:lnTo>
                    <a:pt x="206" y="30"/>
                  </a:lnTo>
                  <a:lnTo>
                    <a:pt x="207" y="30"/>
                  </a:lnTo>
                  <a:lnTo>
                    <a:pt x="208" y="30"/>
                  </a:lnTo>
                  <a:lnTo>
                    <a:pt x="208" y="31"/>
                  </a:lnTo>
                  <a:lnTo>
                    <a:pt x="209" y="31"/>
                  </a:lnTo>
                  <a:lnTo>
                    <a:pt x="209" y="32"/>
                  </a:lnTo>
                  <a:lnTo>
                    <a:pt x="211" y="32"/>
                  </a:lnTo>
                  <a:lnTo>
                    <a:pt x="211" y="33"/>
                  </a:lnTo>
                  <a:lnTo>
                    <a:pt x="212" y="33"/>
                  </a:lnTo>
                  <a:lnTo>
                    <a:pt x="212" y="34"/>
                  </a:lnTo>
                  <a:lnTo>
                    <a:pt x="213" y="34"/>
                  </a:lnTo>
                  <a:lnTo>
                    <a:pt x="213" y="35"/>
                  </a:lnTo>
                  <a:lnTo>
                    <a:pt x="214" y="36"/>
                  </a:lnTo>
                  <a:lnTo>
                    <a:pt x="214" y="38"/>
                  </a:lnTo>
                  <a:lnTo>
                    <a:pt x="215" y="38"/>
                  </a:lnTo>
                  <a:lnTo>
                    <a:pt x="215" y="39"/>
                  </a:lnTo>
                  <a:lnTo>
                    <a:pt x="215" y="40"/>
                  </a:lnTo>
                  <a:lnTo>
                    <a:pt x="216" y="40"/>
                  </a:lnTo>
                  <a:lnTo>
                    <a:pt x="216" y="41"/>
                  </a:lnTo>
                  <a:lnTo>
                    <a:pt x="217" y="41"/>
                  </a:lnTo>
                  <a:lnTo>
                    <a:pt x="219" y="41"/>
                  </a:lnTo>
                  <a:lnTo>
                    <a:pt x="220" y="41"/>
                  </a:lnTo>
                  <a:lnTo>
                    <a:pt x="220" y="42"/>
                  </a:lnTo>
                  <a:lnTo>
                    <a:pt x="221" y="42"/>
                  </a:lnTo>
                  <a:lnTo>
                    <a:pt x="221" y="43"/>
                  </a:lnTo>
                  <a:lnTo>
                    <a:pt x="222" y="43"/>
                  </a:lnTo>
                  <a:lnTo>
                    <a:pt x="223" y="43"/>
                  </a:lnTo>
                  <a:lnTo>
                    <a:pt x="223" y="44"/>
                  </a:lnTo>
                  <a:lnTo>
                    <a:pt x="224" y="44"/>
                  </a:lnTo>
                  <a:lnTo>
                    <a:pt x="224" y="46"/>
                  </a:lnTo>
                  <a:lnTo>
                    <a:pt x="224" y="44"/>
                  </a:lnTo>
                  <a:lnTo>
                    <a:pt x="225" y="44"/>
                  </a:lnTo>
                  <a:lnTo>
                    <a:pt x="225" y="46"/>
                  </a:lnTo>
                  <a:lnTo>
                    <a:pt x="226" y="46"/>
                  </a:lnTo>
                  <a:lnTo>
                    <a:pt x="228" y="46"/>
                  </a:lnTo>
                  <a:lnTo>
                    <a:pt x="229" y="46"/>
                  </a:lnTo>
                  <a:lnTo>
                    <a:pt x="228" y="46"/>
                  </a:lnTo>
                  <a:lnTo>
                    <a:pt x="229" y="47"/>
                  </a:lnTo>
                  <a:lnTo>
                    <a:pt x="229" y="46"/>
                  </a:lnTo>
                  <a:lnTo>
                    <a:pt x="229" y="47"/>
                  </a:lnTo>
                  <a:lnTo>
                    <a:pt x="229" y="48"/>
                  </a:lnTo>
                  <a:lnTo>
                    <a:pt x="229" y="47"/>
                  </a:lnTo>
                  <a:lnTo>
                    <a:pt x="229" y="48"/>
                  </a:lnTo>
                  <a:lnTo>
                    <a:pt x="229" y="49"/>
                  </a:lnTo>
                  <a:lnTo>
                    <a:pt x="229" y="50"/>
                  </a:lnTo>
                  <a:lnTo>
                    <a:pt x="229" y="51"/>
                  </a:lnTo>
                  <a:lnTo>
                    <a:pt x="229" y="52"/>
                  </a:lnTo>
                  <a:lnTo>
                    <a:pt x="229" y="54"/>
                  </a:lnTo>
                  <a:lnTo>
                    <a:pt x="228" y="54"/>
                  </a:lnTo>
                  <a:lnTo>
                    <a:pt x="228" y="55"/>
                  </a:lnTo>
                  <a:lnTo>
                    <a:pt x="226" y="55"/>
                  </a:lnTo>
                  <a:lnTo>
                    <a:pt x="226" y="56"/>
                  </a:lnTo>
                  <a:lnTo>
                    <a:pt x="225" y="56"/>
                  </a:lnTo>
                  <a:lnTo>
                    <a:pt x="225" y="55"/>
                  </a:lnTo>
                  <a:lnTo>
                    <a:pt x="224" y="55"/>
                  </a:lnTo>
                  <a:lnTo>
                    <a:pt x="223" y="55"/>
                  </a:lnTo>
                  <a:lnTo>
                    <a:pt x="222" y="55"/>
                  </a:lnTo>
                  <a:lnTo>
                    <a:pt x="223" y="56"/>
                  </a:lnTo>
                  <a:lnTo>
                    <a:pt x="223" y="57"/>
                  </a:lnTo>
                  <a:lnTo>
                    <a:pt x="224" y="57"/>
                  </a:lnTo>
                  <a:lnTo>
                    <a:pt x="224" y="58"/>
                  </a:lnTo>
                  <a:lnTo>
                    <a:pt x="225" y="58"/>
                  </a:lnTo>
                  <a:lnTo>
                    <a:pt x="225" y="59"/>
                  </a:lnTo>
                  <a:lnTo>
                    <a:pt x="225" y="60"/>
                  </a:lnTo>
                  <a:lnTo>
                    <a:pt x="226" y="60"/>
                  </a:lnTo>
                  <a:lnTo>
                    <a:pt x="226" y="61"/>
                  </a:lnTo>
                  <a:lnTo>
                    <a:pt x="226" y="60"/>
                  </a:lnTo>
                  <a:lnTo>
                    <a:pt x="226" y="59"/>
                  </a:lnTo>
                  <a:lnTo>
                    <a:pt x="228" y="59"/>
                  </a:lnTo>
                  <a:lnTo>
                    <a:pt x="228" y="58"/>
                  </a:lnTo>
                  <a:lnTo>
                    <a:pt x="229" y="58"/>
                  </a:lnTo>
                  <a:lnTo>
                    <a:pt x="229" y="59"/>
                  </a:lnTo>
                  <a:lnTo>
                    <a:pt x="230" y="59"/>
                  </a:lnTo>
                  <a:lnTo>
                    <a:pt x="230" y="60"/>
                  </a:lnTo>
                  <a:lnTo>
                    <a:pt x="230" y="61"/>
                  </a:lnTo>
                  <a:lnTo>
                    <a:pt x="230" y="63"/>
                  </a:lnTo>
                  <a:lnTo>
                    <a:pt x="230" y="64"/>
                  </a:lnTo>
                  <a:lnTo>
                    <a:pt x="231" y="64"/>
                  </a:lnTo>
                  <a:lnTo>
                    <a:pt x="231" y="65"/>
                  </a:lnTo>
                  <a:lnTo>
                    <a:pt x="231" y="66"/>
                  </a:lnTo>
                  <a:lnTo>
                    <a:pt x="232" y="66"/>
                  </a:lnTo>
                  <a:lnTo>
                    <a:pt x="231" y="66"/>
                  </a:lnTo>
                  <a:lnTo>
                    <a:pt x="232" y="66"/>
                  </a:lnTo>
                  <a:lnTo>
                    <a:pt x="232" y="67"/>
                  </a:lnTo>
                  <a:lnTo>
                    <a:pt x="233" y="67"/>
                  </a:lnTo>
                  <a:lnTo>
                    <a:pt x="234" y="67"/>
                  </a:lnTo>
                  <a:lnTo>
                    <a:pt x="236" y="68"/>
                  </a:lnTo>
                  <a:lnTo>
                    <a:pt x="236" y="69"/>
                  </a:lnTo>
                  <a:lnTo>
                    <a:pt x="237" y="69"/>
                  </a:lnTo>
                  <a:lnTo>
                    <a:pt x="237" y="71"/>
                  </a:lnTo>
                  <a:lnTo>
                    <a:pt x="238" y="71"/>
                  </a:lnTo>
                  <a:lnTo>
                    <a:pt x="238" y="72"/>
                  </a:lnTo>
                  <a:lnTo>
                    <a:pt x="239" y="72"/>
                  </a:lnTo>
                  <a:lnTo>
                    <a:pt x="239" y="73"/>
                  </a:lnTo>
                  <a:lnTo>
                    <a:pt x="240" y="73"/>
                  </a:lnTo>
                  <a:lnTo>
                    <a:pt x="240" y="74"/>
                  </a:lnTo>
                  <a:lnTo>
                    <a:pt x="240" y="75"/>
                  </a:lnTo>
                  <a:lnTo>
                    <a:pt x="240" y="76"/>
                  </a:lnTo>
                  <a:lnTo>
                    <a:pt x="241" y="76"/>
                  </a:lnTo>
                  <a:lnTo>
                    <a:pt x="242" y="76"/>
                  </a:lnTo>
                  <a:lnTo>
                    <a:pt x="242" y="77"/>
                  </a:lnTo>
                  <a:lnTo>
                    <a:pt x="242" y="78"/>
                  </a:lnTo>
                  <a:lnTo>
                    <a:pt x="241" y="78"/>
                  </a:lnTo>
                  <a:lnTo>
                    <a:pt x="240" y="80"/>
                  </a:lnTo>
                  <a:lnTo>
                    <a:pt x="239" y="81"/>
                  </a:lnTo>
                  <a:lnTo>
                    <a:pt x="238" y="81"/>
                  </a:lnTo>
                  <a:lnTo>
                    <a:pt x="237" y="81"/>
                  </a:lnTo>
                  <a:lnTo>
                    <a:pt x="236" y="81"/>
                  </a:lnTo>
                  <a:lnTo>
                    <a:pt x="236" y="80"/>
                  </a:lnTo>
                  <a:lnTo>
                    <a:pt x="234" y="80"/>
                  </a:lnTo>
                  <a:lnTo>
                    <a:pt x="233" y="80"/>
                  </a:lnTo>
                  <a:lnTo>
                    <a:pt x="232" y="78"/>
                  </a:lnTo>
                  <a:lnTo>
                    <a:pt x="231" y="78"/>
                  </a:lnTo>
                  <a:lnTo>
                    <a:pt x="230" y="78"/>
                  </a:lnTo>
                  <a:lnTo>
                    <a:pt x="229" y="78"/>
                  </a:lnTo>
                  <a:lnTo>
                    <a:pt x="228" y="78"/>
                  </a:lnTo>
                  <a:lnTo>
                    <a:pt x="228" y="80"/>
                  </a:lnTo>
                  <a:lnTo>
                    <a:pt x="228" y="78"/>
                  </a:lnTo>
                  <a:lnTo>
                    <a:pt x="226" y="78"/>
                  </a:lnTo>
                  <a:lnTo>
                    <a:pt x="225" y="78"/>
                  </a:lnTo>
                  <a:lnTo>
                    <a:pt x="224" y="78"/>
                  </a:lnTo>
                  <a:lnTo>
                    <a:pt x="223" y="78"/>
                  </a:lnTo>
                  <a:lnTo>
                    <a:pt x="222" y="78"/>
                  </a:lnTo>
                  <a:lnTo>
                    <a:pt x="221" y="78"/>
                  </a:lnTo>
                  <a:lnTo>
                    <a:pt x="221" y="77"/>
                  </a:lnTo>
                  <a:lnTo>
                    <a:pt x="220" y="77"/>
                  </a:lnTo>
                  <a:lnTo>
                    <a:pt x="220" y="76"/>
                  </a:lnTo>
                  <a:lnTo>
                    <a:pt x="220" y="75"/>
                  </a:lnTo>
                  <a:lnTo>
                    <a:pt x="219" y="75"/>
                  </a:lnTo>
                  <a:lnTo>
                    <a:pt x="219" y="74"/>
                  </a:lnTo>
                  <a:lnTo>
                    <a:pt x="219" y="73"/>
                  </a:lnTo>
                  <a:lnTo>
                    <a:pt x="217" y="73"/>
                  </a:lnTo>
                  <a:lnTo>
                    <a:pt x="217" y="72"/>
                  </a:lnTo>
                  <a:lnTo>
                    <a:pt x="217" y="71"/>
                  </a:lnTo>
                  <a:lnTo>
                    <a:pt x="217" y="69"/>
                  </a:lnTo>
                  <a:lnTo>
                    <a:pt x="216" y="69"/>
                  </a:lnTo>
                  <a:lnTo>
                    <a:pt x="215" y="69"/>
                  </a:lnTo>
                  <a:lnTo>
                    <a:pt x="215" y="71"/>
                  </a:lnTo>
                  <a:lnTo>
                    <a:pt x="215" y="72"/>
                  </a:lnTo>
                  <a:lnTo>
                    <a:pt x="215" y="73"/>
                  </a:lnTo>
                  <a:lnTo>
                    <a:pt x="214" y="73"/>
                  </a:lnTo>
                  <a:lnTo>
                    <a:pt x="214" y="74"/>
                  </a:lnTo>
                  <a:lnTo>
                    <a:pt x="214" y="73"/>
                  </a:lnTo>
                  <a:lnTo>
                    <a:pt x="213" y="73"/>
                  </a:lnTo>
                  <a:lnTo>
                    <a:pt x="213" y="72"/>
                  </a:lnTo>
                  <a:lnTo>
                    <a:pt x="212" y="72"/>
                  </a:lnTo>
                  <a:lnTo>
                    <a:pt x="212" y="71"/>
                  </a:lnTo>
                  <a:lnTo>
                    <a:pt x="212" y="69"/>
                  </a:lnTo>
                  <a:lnTo>
                    <a:pt x="211" y="69"/>
                  </a:lnTo>
                  <a:lnTo>
                    <a:pt x="211" y="68"/>
                  </a:lnTo>
                  <a:lnTo>
                    <a:pt x="211" y="67"/>
                  </a:lnTo>
                  <a:lnTo>
                    <a:pt x="209" y="67"/>
                  </a:lnTo>
                  <a:lnTo>
                    <a:pt x="209" y="66"/>
                  </a:lnTo>
                  <a:lnTo>
                    <a:pt x="208" y="66"/>
                  </a:lnTo>
                  <a:lnTo>
                    <a:pt x="207" y="66"/>
                  </a:lnTo>
                  <a:lnTo>
                    <a:pt x="207" y="67"/>
                  </a:lnTo>
                  <a:lnTo>
                    <a:pt x="206" y="67"/>
                  </a:lnTo>
                  <a:lnTo>
                    <a:pt x="205" y="67"/>
                  </a:lnTo>
                  <a:lnTo>
                    <a:pt x="205" y="66"/>
                  </a:lnTo>
                  <a:lnTo>
                    <a:pt x="205" y="65"/>
                  </a:lnTo>
                  <a:lnTo>
                    <a:pt x="205" y="64"/>
                  </a:lnTo>
                  <a:lnTo>
                    <a:pt x="205" y="63"/>
                  </a:lnTo>
                  <a:lnTo>
                    <a:pt x="205" y="61"/>
                  </a:lnTo>
                  <a:lnTo>
                    <a:pt x="204" y="61"/>
                  </a:lnTo>
                  <a:lnTo>
                    <a:pt x="204" y="60"/>
                  </a:lnTo>
                  <a:lnTo>
                    <a:pt x="203" y="60"/>
                  </a:lnTo>
                  <a:lnTo>
                    <a:pt x="203" y="61"/>
                  </a:lnTo>
                  <a:lnTo>
                    <a:pt x="202" y="61"/>
                  </a:lnTo>
                  <a:lnTo>
                    <a:pt x="200" y="61"/>
                  </a:lnTo>
                  <a:lnTo>
                    <a:pt x="199" y="61"/>
                  </a:lnTo>
                  <a:lnTo>
                    <a:pt x="199" y="60"/>
                  </a:lnTo>
                  <a:lnTo>
                    <a:pt x="198" y="59"/>
                  </a:lnTo>
                  <a:lnTo>
                    <a:pt x="198" y="58"/>
                  </a:lnTo>
                  <a:lnTo>
                    <a:pt x="197" y="58"/>
                  </a:lnTo>
                  <a:lnTo>
                    <a:pt x="197" y="57"/>
                  </a:lnTo>
                  <a:lnTo>
                    <a:pt x="197" y="56"/>
                  </a:lnTo>
                  <a:lnTo>
                    <a:pt x="196" y="56"/>
                  </a:lnTo>
                  <a:lnTo>
                    <a:pt x="196" y="55"/>
                  </a:lnTo>
                  <a:lnTo>
                    <a:pt x="195" y="55"/>
                  </a:lnTo>
                  <a:lnTo>
                    <a:pt x="195" y="54"/>
                  </a:lnTo>
                  <a:lnTo>
                    <a:pt x="194" y="54"/>
                  </a:lnTo>
                  <a:lnTo>
                    <a:pt x="194" y="52"/>
                  </a:lnTo>
                  <a:lnTo>
                    <a:pt x="194" y="51"/>
                  </a:lnTo>
                  <a:lnTo>
                    <a:pt x="195" y="51"/>
                  </a:lnTo>
                  <a:lnTo>
                    <a:pt x="195" y="50"/>
                  </a:lnTo>
                  <a:lnTo>
                    <a:pt x="194" y="50"/>
                  </a:lnTo>
                  <a:lnTo>
                    <a:pt x="194" y="49"/>
                  </a:lnTo>
                  <a:lnTo>
                    <a:pt x="194" y="48"/>
                  </a:lnTo>
                  <a:lnTo>
                    <a:pt x="194" y="47"/>
                  </a:lnTo>
                  <a:lnTo>
                    <a:pt x="194" y="46"/>
                  </a:lnTo>
                  <a:lnTo>
                    <a:pt x="194" y="44"/>
                  </a:lnTo>
                  <a:lnTo>
                    <a:pt x="194" y="43"/>
                  </a:lnTo>
                  <a:lnTo>
                    <a:pt x="192" y="43"/>
                  </a:lnTo>
                  <a:lnTo>
                    <a:pt x="191" y="43"/>
                  </a:lnTo>
                  <a:lnTo>
                    <a:pt x="191" y="42"/>
                  </a:lnTo>
                  <a:lnTo>
                    <a:pt x="192" y="42"/>
                  </a:lnTo>
                  <a:lnTo>
                    <a:pt x="192" y="41"/>
                  </a:lnTo>
                  <a:lnTo>
                    <a:pt x="192" y="40"/>
                  </a:lnTo>
                  <a:lnTo>
                    <a:pt x="192" y="39"/>
                  </a:lnTo>
                  <a:lnTo>
                    <a:pt x="192" y="38"/>
                  </a:lnTo>
                  <a:lnTo>
                    <a:pt x="191" y="38"/>
                  </a:lnTo>
                  <a:lnTo>
                    <a:pt x="190" y="38"/>
                  </a:lnTo>
                  <a:lnTo>
                    <a:pt x="190" y="36"/>
                  </a:lnTo>
                  <a:lnTo>
                    <a:pt x="189" y="36"/>
                  </a:lnTo>
                  <a:lnTo>
                    <a:pt x="188" y="36"/>
                  </a:lnTo>
                  <a:lnTo>
                    <a:pt x="188" y="35"/>
                  </a:lnTo>
                  <a:lnTo>
                    <a:pt x="187" y="35"/>
                  </a:lnTo>
                  <a:lnTo>
                    <a:pt x="186" y="35"/>
                  </a:lnTo>
                  <a:lnTo>
                    <a:pt x="186" y="34"/>
                  </a:lnTo>
                  <a:lnTo>
                    <a:pt x="186" y="33"/>
                  </a:lnTo>
                  <a:lnTo>
                    <a:pt x="186" y="32"/>
                  </a:lnTo>
                  <a:lnTo>
                    <a:pt x="185" y="32"/>
                  </a:lnTo>
                  <a:lnTo>
                    <a:pt x="185" y="31"/>
                  </a:lnTo>
                  <a:lnTo>
                    <a:pt x="183" y="31"/>
                  </a:lnTo>
                  <a:lnTo>
                    <a:pt x="183" y="30"/>
                  </a:lnTo>
                  <a:lnTo>
                    <a:pt x="182" y="30"/>
                  </a:lnTo>
                  <a:lnTo>
                    <a:pt x="182" y="29"/>
                  </a:lnTo>
                  <a:lnTo>
                    <a:pt x="181" y="29"/>
                  </a:lnTo>
                  <a:lnTo>
                    <a:pt x="181" y="27"/>
                  </a:lnTo>
                  <a:lnTo>
                    <a:pt x="180" y="27"/>
                  </a:lnTo>
                  <a:lnTo>
                    <a:pt x="179" y="27"/>
                  </a:lnTo>
                  <a:lnTo>
                    <a:pt x="179" y="29"/>
                  </a:lnTo>
                  <a:lnTo>
                    <a:pt x="179" y="30"/>
                  </a:lnTo>
                  <a:lnTo>
                    <a:pt x="178" y="30"/>
                  </a:lnTo>
                  <a:lnTo>
                    <a:pt x="179" y="30"/>
                  </a:lnTo>
                  <a:lnTo>
                    <a:pt x="179" y="31"/>
                  </a:lnTo>
                  <a:lnTo>
                    <a:pt x="178" y="31"/>
                  </a:lnTo>
                  <a:lnTo>
                    <a:pt x="178" y="32"/>
                  </a:lnTo>
                  <a:lnTo>
                    <a:pt x="178" y="33"/>
                  </a:lnTo>
                  <a:lnTo>
                    <a:pt x="178" y="34"/>
                  </a:lnTo>
                  <a:lnTo>
                    <a:pt x="178" y="35"/>
                  </a:lnTo>
                  <a:lnTo>
                    <a:pt x="179" y="35"/>
                  </a:lnTo>
                  <a:lnTo>
                    <a:pt x="179" y="36"/>
                  </a:lnTo>
                  <a:lnTo>
                    <a:pt x="180" y="36"/>
                  </a:lnTo>
                  <a:lnTo>
                    <a:pt x="180" y="38"/>
                  </a:lnTo>
                  <a:lnTo>
                    <a:pt x="181" y="38"/>
                  </a:lnTo>
                  <a:lnTo>
                    <a:pt x="182" y="38"/>
                  </a:lnTo>
                  <a:lnTo>
                    <a:pt x="182" y="39"/>
                  </a:lnTo>
                  <a:lnTo>
                    <a:pt x="183" y="39"/>
                  </a:lnTo>
                  <a:lnTo>
                    <a:pt x="183" y="40"/>
                  </a:lnTo>
                  <a:lnTo>
                    <a:pt x="185" y="40"/>
                  </a:lnTo>
                  <a:lnTo>
                    <a:pt x="185" y="41"/>
                  </a:lnTo>
                  <a:lnTo>
                    <a:pt x="186" y="41"/>
                  </a:lnTo>
                  <a:lnTo>
                    <a:pt x="187" y="41"/>
                  </a:lnTo>
                  <a:lnTo>
                    <a:pt x="187" y="42"/>
                  </a:lnTo>
                  <a:lnTo>
                    <a:pt x="186" y="42"/>
                  </a:lnTo>
                  <a:lnTo>
                    <a:pt x="187" y="42"/>
                  </a:lnTo>
                  <a:lnTo>
                    <a:pt x="187" y="43"/>
                  </a:lnTo>
                  <a:lnTo>
                    <a:pt x="187" y="44"/>
                  </a:lnTo>
                  <a:lnTo>
                    <a:pt x="188" y="44"/>
                  </a:lnTo>
                  <a:lnTo>
                    <a:pt x="188" y="46"/>
                  </a:lnTo>
                  <a:lnTo>
                    <a:pt x="188" y="47"/>
                  </a:lnTo>
                  <a:lnTo>
                    <a:pt x="188" y="48"/>
                  </a:lnTo>
                  <a:lnTo>
                    <a:pt x="188" y="49"/>
                  </a:lnTo>
                  <a:lnTo>
                    <a:pt x="189" y="49"/>
                  </a:lnTo>
                  <a:lnTo>
                    <a:pt x="189" y="50"/>
                  </a:lnTo>
                  <a:lnTo>
                    <a:pt x="189" y="51"/>
                  </a:lnTo>
                  <a:lnTo>
                    <a:pt x="190" y="51"/>
                  </a:lnTo>
                  <a:lnTo>
                    <a:pt x="190" y="52"/>
                  </a:lnTo>
                  <a:lnTo>
                    <a:pt x="190" y="54"/>
                  </a:lnTo>
                  <a:lnTo>
                    <a:pt x="190" y="55"/>
                  </a:lnTo>
                  <a:lnTo>
                    <a:pt x="189" y="55"/>
                  </a:lnTo>
                  <a:lnTo>
                    <a:pt x="188" y="55"/>
                  </a:lnTo>
                  <a:lnTo>
                    <a:pt x="187" y="55"/>
                  </a:lnTo>
                  <a:lnTo>
                    <a:pt x="186" y="55"/>
                  </a:lnTo>
                  <a:lnTo>
                    <a:pt x="186" y="56"/>
                  </a:lnTo>
                  <a:lnTo>
                    <a:pt x="186" y="57"/>
                  </a:lnTo>
                  <a:lnTo>
                    <a:pt x="187" y="58"/>
                  </a:lnTo>
                  <a:lnTo>
                    <a:pt x="188" y="58"/>
                  </a:lnTo>
                  <a:lnTo>
                    <a:pt x="189" y="58"/>
                  </a:lnTo>
                  <a:lnTo>
                    <a:pt x="190" y="58"/>
                  </a:lnTo>
                  <a:lnTo>
                    <a:pt x="190" y="59"/>
                  </a:lnTo>
                  <a:lnTo>
                    <a:pt x="190" y="60"/>
                  </a:lnTo>
                  <a:lnTo>
                    <a:pt x="190" y="61"/>
                  </a:lnTo>
                  <a:lnTo>
                    <a:pt x="190" y="63"/>
                  </a:lnTo>
                  <a:lnTo>
                    <a:pt x="191" y="63"/>
                  </a:lnTo>
                  <a:lnTo>
                    <a:pt x="191" y="64"/>
                  </a:lnTo>
                  <a:lnTo>
                    <a:pt x="192" y="64"/>
                  </a:lnTo>
                  <a:lnTo>
                    <a:pt x="194" y="64"/>
                  </a:lnTo>
                  <a:lnTo>
                    <a:pt x="192" y="64"/>
                  </a:lnTo>
                  <a:lnTo>
                    <a:pt x="192" y="65"/>
                  </a:lnTo>
                  <a:lnTo>
                    <a:pt x="194" y="65"/>
                  </a:lnTo>
                  <a:lnTo>
                    <a:pt x="194" y="66"/>
                  </a:lnTo>
                  <a:lnTo>
                    <a:pt x="194" y="67"/>
                  </a:lnTo>
                  <a:lnTo>
                    <a:pt x="194" y="68"/>
                  </a:lnTo>
                  <a:lnTo>
                    <a:pt x="195" y="68"/>
                  </a:lnTo>
                  <a:lnTo>
                    <a:pt x="196" y="68"/>
                  </a:lnTo>
                  <a:lnTo>
                    <a:pt x="196" y="69"/>
                  </a:lnTo>
                  <a:lnTo>
                    <a:pt x="197" y="69"/>
                  </a:lnTo>
                  <a:lnTo>
                    <a:pt x="197" y="71"/>
                  </a:lnTo>
                  <a:lnTo>
                    <a:pt x="196" y="71"/>
                  </a:lnTo>
                  <a:lnTo>
                    <a:pt x="197" y="71"/>
                  </a:lnTo>
                  <a:lnTo>
                    <a:pt x="197" y="72"/>
                  </a:lnTo>
                  <a:lnTo>
                    <a:pt x="197" y="73"/>
                  </a:lnTo>
                  <a:lnTo>
                    <a:pt x="198" y="73"/>
                  </a:lnTo>
                  <a:lnTo>
                    <a:pt x="198" y="74"/>
                  </a:lnTo>
                  <a:lnTo>
                    <a:pt x="199" y="74"/>
                  </a:lnTo>
                  <a:lnTo>
                    <a:pt x="200" y="74"/>
                  </a:lnTo>
                  <a:lnTo>
                    <a:pt x="202" y="74"/>
                  </a:lnTo>
                  <a:lnTo>
                    <a:pt x="202" y="75"/>
                  </a:lnTo>
                  <a:lnTo>
                    <a:pt x="203" y="75"/>
                  </a:lnTo>
                  <a:lnTo>
                    <a:pt x="204" y="75"/>
                  </a:lnTo>
                  <a:lnTo>
                    <a:pt x="204" y="76"/>
                  </a:lnTo>
                  <a:lnTo>
                    <a:pt x="205" y="76"/>
                  </a:lnTo>
                  <a:lnTo>
                    <a:pt x="205" y="77"/>
                  </a:lnTo>
                  <a:lnTo>
                    <a:pt x="206" y="77"/>
                  </a:lnTo>
                  <a:lnTo>
                    <a:pt x="206" y="78"/>
                  </a:lnTo>
                  <a:lnTo>
                    <a:pt x="207" y="78"/>
                  </a:lnTo>
                  <a:lnTo>
                    <a:pt x="207" y="80"/>
                  </a:lnTo>
                  <a:lnTo>
                    <a:pt x="207" y="81"/>
                  </a:lnTo>
                  <a:lnTo>
                    <a:pt x="208" y="81"/>
                  </a:lnTo>
                  <a:lnTo>
                    <a:pt x="208" y="82"/>
                  </a:lnTo>
                  <a:lnTo>
                    <a:pt x="209" y="82"/>
                  </a:lnTo>
                  <a:lnTo>
                    <a:pt x="211" y="82"/>
                  </a:lnTo>
                  <a:lnTo>
                    <a:pt x="212" y="82"/>
                  </a:lnTo>
                  <a:lnTo>
                    <a:pt x="212" y="83"/>
                  </a:lnTo>
                  <a:lnTo>
                    <a:pt x="213" y="83"/>
                  </a:lnTo>
                  <a:lnTo>
                    <a:pt x="214" y="83"/>
                  </a:lnTo>
                  <a:lnTo>
                    <a:pt x="214" y="84"/>
                  </a:lnTo>
                  <a:lnTo>
                    <a:pt x="214" y="85"/>
                  </a:lnTo>
                  <a:lnTo>
                    <a:pt x="214" y="86"/>
                  </a:lnTo>
                  <a:lnTo>
                    <a:pt x="214" y="88"/>
                  </a:lnTo>
                  <a:lnTo>
                    <a:pt x="215" y="88"/>
                  </a:lnTo>
                  <a:lnTo>
                    <a:pt x="215" y="89"/>
                  </a:lnTo>
                  <a:lnTo>
                    <a:pt x="215" y="90"/>
                  </a:lnTo>
                  <a:lnTo>
                    <a:pt x="215" y="91"/>
                  </a:lnTo>
                  <a:lnTo>
                    <a:pt x="214" y="91"/>
                  </a:lnTo>
                  <a:lnTo>
                    <a:pt x="214" y="92"/>
                  </a:lnTo>
                  <a:lnTo>
                    <a:pt x="213" y="92"/>
                  </a:lnTo>
                  <a:lnTo>
                    <a:pt x="212" y="93"/>
                  </a:lnTo>
                  <a:lnTo>
                    <a:pt x="212" y="92"/>
                  </a:lnTo>
                  <a:lnTo>
                    <a:pt x="211" y="92"/>
                  </a:lnTo>
                  <a:lnTo>
                    <a:pt x="209" y="92"/>
                  </a:lnTo>
                  <a:lnTo>
                    <a:pt x="208" y="92"/>
                  </a:lnTo>
                  <a:lnTo>
                    <a:pt x="207" y="92"/>
                  </a:lnTo>
                  <a:lnTo>
                    <a:pt x="206" y="92"/>
                  </a:lnTo>
                  <a:lnTo>
                    <a:pt x="206" y="93"/>
                  </a:lnTo>
                  <a:lnTo>
                    <a:pt x="205" y="93"/>
                  </a:lnTo>
                  <a:lnTo>
                    <a:pt x="204" y="93"/>
                  </a:lnTo>
                  <a:lnTo>
                    <a:pt x="204" y="92"/>
                  </a:lnTo>
                  <a:lnTo>
                    <a:pt x="203" y="92"/>
                  </a:lnTo>
                  <a:lnTo>
                    <a:pt x="203" y="93"/>
                  </a:lnTo>
                  <a:lnTo>
                    <a:pt x="203" y="94"/>
                  </a:lnTo>
                  <a:lnTo>
                    <a:pt x="203" y="95"/>
                  </a:lnTo>
                  <a:lnTo>
                    <a:pt x="203" y="97"/>
                  </a:lnTo>
                  <a:lnTo>
                    <a:pt x="202" y="97"/>
                  </a:lnTo>
                  <a:lnTo>
                    <a:pt x="200" y="97"/>
                  </a:lnTo>
                  <a:lnTo>
                    <a:pt x="200" y="95"/>
                  </a:lnTo>
                  <a:lnTo>
                    <a:pt x="199" y="95"/>
                  </a:lnTo>
                  <a:lnTo>
                    <a:pt x="198" y="95"/>
                  </a:lnTo>
                  <a:lnTo>
                    <a:pt x="197" y="95"/>
                  </a:lnTo>
                  <a:lnTo>
                    <a:pt x="196" y="95"/>
                  </a:lnTo>
                  <a:lnTo>
                    <a:pt x="195" y="95"/>
                  </a:lnTo>
                  <a:lnTo>
                    <a:pt x="195" y="94"/>
                  </a:lnTo>
                  <a:lnTo>
                    <a:pt x="194" y="94"/>
                  </a:lnTo>
                  <a:lnTo>
                    <a:pt x="194" y="93"/>
                  </a:lnTo>
                  <a:lnTo>
                    <a:pt x="192" y="93"/>
                  </a:lnTo>
                  <a:lnTo>
                    <a:pt x="191" y="93"/>
                  </a:lnTo>
                  <a:lnTo>
                    <a:pt x="191" y="92"/>
                  </a:lnTo>
                  <a:lnTo>
                    <a:pt x="190" y="92"/>
                  </a:lnTo>
                  <a:lnTo>
                    <a:pt x="190" y="91"/>
                  </a:lnTo>
                  <a:lnTo>
                    <a:pt x="189" y="91"/>
                  </a:lnTo>
                  <a:lnTo>
                    <a:pt x="189" y="90"/>
                  </a:lnTo>
                  <a:lnTo>
                    <a:pt x="189" y="89"/>
                  </a:lnTo>
                  <a:lnTo>
                    <a:pt x="189" y="88"/>
                  </a:lnTo>
                  <a:lnTo>
                    <a:pt x="188" y="88"/>
                  </a:lnTo>
                  <a:lnTo>
                    <a:pt x="188" y="89"/>
                  </a:lnTo>
                  <a:lnTo>
                    <a:pt x="188" y="88"/>
                  </a:lnTo>
                  <a:lnTo>
                    <a:pt x="187" y="88"/>
                  </a:lnTo>
                  <a:lnTo>
                    <a:pt x="186" y="86"/>
                  </a:lnTo>
                  <a:lnTo>
                    <a:pt x="186" y="85"/>
                  </a:lnTo>
                  <a:lnTo>
                    <a:pt x="185" y="85"/>
                  </a:lnTo>
                  <a:lnTo>
                    <a:pt x="186" y="85"/>
                  </a:lnTo>
                  <a:lnTo>
                    <a:pt x="186" y="84"/>
                  </a:lnTo>
                  <a:lnTo>
                    <a:pt x="185" y="84"/>
                  </a:lnTo>
                  <a:lnTo>
                    <a:pt x="183" y="84"/>
                  </a:lnTo>
                  <a:lnTo>
                    <a:pt x="183" y="83"/>
                  </a:lnTo>
                  <a:lnTo>
                    <a:pt x="182" y="83"/>
                  </a:lnTo>
                  <a:lnTo>
                    <a:pt x="182" y="82"/>
                  </a:lnTo>
                  <a:lnTo>
                    <a:pt x="181" y="82"/>
                  </a:lnTo>
                  <a:lnTo>
                    <a:pt x="181" y="81"/>
                  </a:lnTo>
                  <a:lnTo>
                    <a:pt x="180" y="81"/>
                  </a:lnTo>
                  <a:lnTo>
                    <a:pt x="180" y="80"/>
                  </a:lnTo>
                  <a:lnTo>
                    <a:pt x="179" y="80"/>
                  </a:lnTo>
                  <a:lnTo>
                    <a:pt x="179" y="78"/>
                  </a:lnTo>
                  <a:lnTo>
                    <a:pt x="178" y="78"/>
                  </a:lnTo>
                  <a:lnTo>
                    <a:pt x="177" y="78"/>
                  </a:lnTo>
                  <a:lnTo>
                    <a:pt x="177" y="77"/>
                  </a:lnTo>
                  <a:lnTo>
                    <a:pt x="175" y="77"/>
                  </a:lnTo>
                  <a:lnTo>
                    <a:pt x="174" y="77"/>
                  </a:lnTo>
                  <a:lnTo>
                    <a:pt x="174" y="78"/>
                  </a:lnTo>
                  <a:lnTo>
                    <a:pt x="175" y="78"/>
                  </a:lnTo>
                  <a:lnTo>
                    <a:pt x="175" y="80"/>
                  </a:lnTo>
                  <a:lnTo>
                    <a:pt x="177" y="80"/>
                  </a:lnTo>
                  <a:lnTo>
                    <a:pt x="177" y="81"/>
                  </a:lnTo>
                  <a:lnTo>
                    <a:pt x="178" y="81"/>
                  </a:lnTo>
                  <a:lnTo>
                    <a:pt x="178" y="82"/>
                  </a:lnTo>
                  <a:lnTo>
                    <a:pt x="179" y="82"/>
                  </a:lnTo>
                  <a:lnTo>
                    <a:pt x="179" y="83"/>
                  </a:lnTo>
                  <a:lnTo>
                    <a:pt x="179" y="84"/>
                  </a:lnTo>
                  <a:lnTo>
                    <a:pt x="180" y="84"/>
                  </a:lnTo>
                  <a:lnTo>
                    <a:pt x="180" y="85"/>
                  </a:lnTo>
                  <a:lnTo>
                    <a:pt x="181" y="85"/>
                  </a:lnTo>
                  <a:lnTo>
                    <a:pt x="181" y="86"/>
                  </a:lnTo>
                  <a:lnTo>
                    <a:pt x="181" y="88"/>
                  </a:lnTo>
                  <a:lnTo>
                    <a:pt x="182" y="88"/>
                  </a:lnTo>
                  <a:lnTo>
                    <a:pt x="182" y="89"/>
                  </a:lnTo>
                  <a:lnTo>
                    <a:pt x="182" y="90"/>
                  </a:lnTo>
                  <a:lnTo>
                    <a:pt x="183" y="90"/>
                  </a:lnTo>
                  <a:lnTo>
                    <a:pt x="183" y="91"/>
                  </a:lnTo>
                  <a:lnTo>
                    <a:pt x="185" y="91"/>
                  </a:lnTo>
                  <a:lnTo>
                    <a:pt x="183" y="91"/>
                  </a:lnTo>
                  <a:lnTo>
                    <a:pt x="183" y="92"/>
                  </a:lnTo>
                  <a:lnTo>
                    <a:pt x="183" y="93"/>
                  </a:lnTo>
                  <a:lnTo>
                    <a:pt x="185" y="93"/>
                  </a:lnTo>
                  <a:lnTo>
                    <a:pt x="186" y="93"/>
                  </a:lnTo>
                  <a:lnTo>
                    <a:pt x="186" y="94"/>
                  </a:lnTo>
                  <a:lnTo>
                    <a:pt x="186" y="95"/>
                  </a:lnTo>
                  <a:lnTo>
                    <a:pt x="187" y="95"/>
                  </a:lnTo>
                  <a:lnTo>
                    <a:pt x="187" y="97"/>
                  </a:lnTo>
                  <a:lnTo>
                    <a:pt x="188" y="97"/>
                  </a:lnTo>
                  <a:lnTo>
                    <a:pt x="188" y="98"/>
                  </a:lnTo>
                  <a:lnTo>
                    <a:pt x="188" y="99"/>
                  </a:lnTo>
                  <a:lnTo>
                    <a:pt x="187" y="99"/>
                  </a:lnTo>
                  <a:lnTo>
                    <a:pt x="188" y="99"/>
                  </a:lnTo>
                  <a:lnTo>
                    <a:pt x="187" y="99"/>
                  </a:lnTo>
                  <a:lnTo>
                    <a:pt x="187" y="100"/>
                  </a:lnTo>
                  <a:lnTo>
                    <a:pt x="187" y="101"/>
                  </a:lnTo>
                  <a:lnTo>
                    <a:pt x="188" y="101"/>
                  </a:lnTo>
                  <a:lnTo>
                    <a:pt x="188" y="100"/>
                  </a:lnTo>
                  <a:lnTo>
                    <a:pt x="189" y="100"/>
                  </a:lnTo>
                  <a:lnTo>
                    <a:pt x="190" y="100"/>
                  </a:lnTo>
                  <a:lnTo>
                    <a:pt x="191" y="101"/>
                  </a:lnTo>
                  <a:lnTo>
                    <a:pt x="192" y="102"/>
                  </a:lnTo>
                  <a:lnTo>
                    <a:pt x="192" y="103"/>
                  </a:lnTo>
                  <a:lnTo>
                    <a:pt x="194" y="103"/>
                  </a:lnTo>
                  <a:lnTo>
                    <a:pt x="194" y="105"/>
                  </a:lnTo>
                  <a:lnTo>
                    <a:pt x="194" y="106"/>
                  </a:lnTo>
                  <a:lnTo>
                    <a:pt x="194" y="107"/>
                  </a:lnTo>
                  <a:lnTo>
                    <a:pt x="192" y="108"/>
                  </a:lnTo>
                  <a:lnTo>
                    <a:pt x="194" y="108"/>
                  </a:lnTo>
                  <a:lnTo>
                    <a:pt x="194" y="107"/>
                  </a:lnTo>
                  <a:lnTo>
                    <a:pt x="195" y="107"/>
                  </a:lnTo>
                  <a:lnTo>
                    <a:pt x="195" y="106"/>
                  </a:lnTo>
                  <a:lnTo>
                    <a:pt x="196" y="106"/>
                  </a:lnTo>
                  <a:lnTo>
                    <a:pt x="196" y="105"/>
                  </a:lnTo>
                  <a:lnTo>
                    <a:pt x="197" y="105"/>
                  </a:lnTo>
                  <a:lnTo>
                    <a:pt x="198" y="105"/>
                  </a:lnTo>
                  <a:lnTo>
                    <a:pt x="198" y="103"/>
                  </a:lnTo>
                  <a:lnTo>
                    <a:pt x="199" y="103"/>
                  </a:lnTo>
                  <a:lnTo>
                    <a:pt x="200" y="103"/>
                  </a:lnTo>
                  <a:lnTo>
                    <a:pt x="202" y="103"/>
                  </a:lnTo>
                  <a:lnTo>
                    <a:pt x="202" y="102"/>
                  </a:lnTo>
                  <a:lnTo>
                    <a:pt x="203" y="102"/>
                  </a:lnTo>
                  <a:lnTo>
                    <a:pt x="204" y="102"/>
                  </a:lnTo>
                  <a:lnTo>
                    <a:pt x="205" y="102"/>
                  </a:lnTo>
                  <a:lnTo>
                    <a:pt x="205" y="101"/>
                  </a:lnTo>
                  <a:lnTo>
                    <a:pt x="206" y="101"/>
                  </a:lnTo>
                  <a:lnTo>
                    <a:pt x="206" y="100"/>
                  </a:lnTo>
                  <a:lnTo>
                    <a:pt x="207" y="100"/>
                  </a:lnTo>
                  <a:lnTo>
                    <a:pt x="207" y="99"/>
                  </a:lnTo>
                  <a:lnTo>
                    <a:pt x="208" y="99"/>
                  </a:lnTo>
                  <a:lnTo>
                    <a:pt x="209" y="99"/>
                  </a:lnTo>
                  <a:lnTo>
                    <a:pt x="209" y="100"/>
                  </a:lnTo>
                  <a:lnTo>
                    <a:pt x="209" y="101"/>
                  </a:lnTo>
                  <a:lnTo>
                    <a:pt x="209" y="102"/>
                  </a:lnTo>
                  <a:lnTo>
                    <a:pt x="208" y="102"/>
                  </a:lnTo>
                  <a:lnTo>
                    <a:pt x="208" y="103"/>
                  </a:lnTo>
                  <a:lnTo>
                    <a:pt x="207" y="103"/>
                  </a:lnTo>
                  <a:lnTo>
                    <a:pt x="207" y="105"/>
                  </a:lnTo>
                  <a:lnTo>
                    <a:pt x="206" y="105"/>
                  </a:lnTo>
                  <a:lnTo>
                    <a:pt x="206" y="106"/>
                  </a:lnTo>
                  <a:lnTo>
                    <a:pt x="205" y="106"/>
                  </a:lnTo>
                  <a:lnTo>
                    <a:pt x="205" y="107"/>
                  </a:lnTo>
                  <a:lnTo>
                    <a:pt x="205" y="108"/>
                  </a:lnTo>
                  <a:lnTo>
                    <a:pt x="204" y="108"/>
                  </a:lnTo>
                  <a:lnTo>
                    <a:pt x="204" y="109"/>
                  </a:lnTo>
                  <a:lnTo>
                    <a:pt x="203" y="110"/>
                  </a:lnTo>
                  <a:lnTo>
                    <a:pt x="203" y="111"/>
                  </a:lnTo>
                  <a:lnTo>
                    <a:pt x="204" y="111"/>
                  </a:lnTo>
                  <a:lnTo>
                    <a:pt x="204" y="110"/>
                  </a:lnTo>
                  <a:lnTo>
                    <a:pt x="205" y="111"/>
                  </a:lnTo>
                  <a:lnTo>
                    <a:pt x="206" y="111"/>
                  </a:lnTo>
                  <a:lnTo>
                    <a:pt x="206" y="113"/>
                  </a:lnTo>
                  <a:lnTo>
                    <a:pt x="207" y="113"/>
                  </a:lnTo>
                  <a:lnTo>
                    <a:pt x="208" y="113"/>
                  </a:lnTo>
                  <a:lnTo>
                    <a:pt x="208" y="111"/>
                  </a:lnTo>
                  <a:lnTo>
                    <a:pt x="208" y="110"/>
                  </a:lnTo>
                  <a:lnTo>
                    <a:pt x="209" y="110"/>
                  </a:lnTo>
                  <a:lnTo>
                    <a:pt x="209" y="109"/>
                  </a:lnTo>
                  <a:lnTo>
                    <a:pt x="211" y="109"/>
                  </a:lnTo>
                  <a:lnTo>
                    <a:pt x="212" y="109"/>
                  </a:lnTo>
                  <a:lnTo>
                    <a:pt x="213" y="109"/>
                  </a:lnTo>
                  <a:lnTo>
                    <a:pt x="212" y="109"/>
                  </a:lnTo>
                  <a:lnTo>
                    <a:pt x="213" y="109"/>
                  </a:lnTo>
                  <a:lnTo>
                    <a:pt x="214" y="109"/>
                  </a:lnTo>
                  <a:lnTo>
                    <a:pt x="215" y="109"/>
                  </a:lnTo>
                  <a:lnTo>
                    <a:pt x="216" y="109"/>
                  </a:lnTo>
                  <a:lnTo>
                    <a:pt x="216" y="110"/>
                  </a:lnTo>
                  <a:lnTo>
                    <a:pt x="217" y="110"/>
                  </a:lnTo>
                  <a:lnTo>
                    <a:pt x="217" y="111"/>
                  </a:lnTo>
                  <a:lnTo>
                    <a:pt x="219" y="111"/>
                  </a:lnTo>
                  <a:lnTo>
                    <a:pt x="219" y="113"/>
                  </a:lnTo>
                  <a:lnTo>
                    <a:pt x="217" y="113"/>
                  </a:lnTo>
                  <a:lnTo>
                    <a:pt x="217" y="114"/>
                  </a:lnTo>
                  <a:lnTo>
                    <a:pt x="217" y="113"/>
                  </a:lnTo>
                  <a:lnTo>
                    <a:pt x="219" y="113"/>
                  </a:lnTo>
                  <a:lnTo>
                    <a:pt x="219" y="111"/>
                  </a:lnTo>
                  <a:lnTo>
                    <a:pt x="220" y="111"/>
                  </a:lnTo>
                  <a:lnTo>
                    <a:pt x="221" y="111"/>
                  </a:lnTo>
                  <a:lnTo>
                    <a:pt x="222" y="111"/>
                  </a:lnTo>
                  <a:lnTo>
                    <a:pt x="222" y="110"/>
                  </a:lnTo>
                  <a:lnTo>
                    <a:pt x="221" y="110"/>
                  </a:lnTo>
                  <a:lnTo>
                    <a:pt x="220" y="110"/>
                  </a:lnTo>
                  <a:lnTo>
                    <a:pt x="220" y="109"/>
                  </a:lnTo>
                  <a:lnTo>
                    <a:pt x="220" y="108"/>
                  </a:lnTo>
                  <a:lnTo>
                    <a:pt x="219" y="107"/>
                  </a:lnTo>
                  <a:lnTo>
                    <a:pt x="217" y="106"/>
                  </a:lnTo>
                  <a:lnTo>
                    <a:pt x="216" y="106"/>
                  </a:lnTo>
                  <a:lnTo>
                    <a:pt x="215" y="105"/>
                  </a:lnTo>
                  <a:lnTo>
                    <a:pt x="214" y="105"/>
                  </a:lnTo>
                  <a:lnTo>
                    <a:pt x="214" y="103"/>
                  </a:lnTo>
                  <a:lnTo>
                    <a:pt x="215" y="103"/>
                  </a:lnTo>
                  <a:lnTo>
                    <a:pt x="215" y="102"/>
                  </a:lnTo>
                  <a:lnTo>
                    <a:pt x="215" y="101"/>
                  </a:lnTo>
                  <a:lnTo>
                    <a:pt x="216" y="101"/>
                  </a:lnTo>
                  <a:lnTo>
                    <a:pt x="216" y="100"/>
                  </a:lnTo>
                  <a:lnTo>
                    <a:pt x="217" y="100"/>
                  </a:lnTo>
                  <a:lnTo>
                    <a:pt x="219" y="100"/>
                  </a:lnTo>
                  <a:lnTo>
                    <a:pt x="220" y="100"/>
                  </a:lnTo>
                  <a:lnTo>
                    <a:pt x="220" y="99"/>
                  </a:lnTo>
                  <a:lnTo>
                    <a:pt x="220" y="100"/>
                  </a:lnTo>
                  <a:lnTo>
                    <a:pt x="221" y="100"/>
                  </a:lnTo>
                  <a:lnTo>
                    <a:pt x="221" y="101"/>
                  </a:lnTo>
                  <a:lnTo>
                    <a:pt x="222" y="101"/>
                  </a:lnTo>
                  <a:lnTo>
                    <a:pt x="222" y="102"/>
                  </a:lnTo>
                  <a:lnTo>
                    <a:pt x="223" y="102"/>
                  </a:lnTo>
                  <a:lnTo>
                    <a:pt x="224" y="102"/>
                  </a:lnTo>
                  <a:lnTo>
                    <a:pt x="224" y="103"/>
                  </a:lnTo>
                  <a:lnTo>
                    <a:pt x="225" y="103"/>
                  </a:lnTo>
                  <a:lnTo>
                    <a:pt x="226" y="103"/>
                  </a:lnTo>
                  <a:lnTo>
                    <a:pt x="228" y="103"/>
                  </a:lnTo>
                  <a:lnTo>
                    <a:pt x="229" y="103"/>
                  </a:lnTo>
                  <a:lnTo>
                    <a:pt x="230" y="103"/>
                  </a:lnTo>
                  <a:lnTo>
                    <a:pt x="231" y="103"/>
                  </a:lnTo>
                  <a:lnTo>
                    <a:pt x="231" y="102"/>
                  </a:lnTo>
                  <a:lnTo>
                    <a:pt x="232" y="102"/>
                  </a:lnTo>
                  <a:lnTo>
                    <a:pt x="232" y="101"/>
                  </a:lnTo>
                  <a:lnTo>
                    <a:pt x="233" y="101"/>
                  </a:lnTo>
                  <a:lnTo>
                    <a:pt x="234" y="101"/>
                  </a:lnTo>
                  <a:lnTo>
                    <a:pt x="234" y="100"/>
                  </a:lnTo>
                  <a:lnTo>
                    <a:pt x="236" y="99"/>
                  </a:lnTo>
                  <a:lnTo>
                    <a:pt x="237" y="98"/>
                  </a:lnTo>
                  <a:lnTo>
                    <a:pt x="238" y="98"/>
                  </a:lnTo>
                  <a:lnTo>
                    <a:pt x="238" y="97"/>
                  </a:lnTo>
                  <a:lnTo>
                    <a:pt x="239" y="97"/>
                  </a:lnTo>
                  <a:lnTo>
                    <a:pt x="239" y="95"/>
                  </a:lnTo>
                  <a:lnTo>
                    <a:pt x="240" y="94"/>
                  </a:lnTo>
                  <a:lnTo>
                    <a:pt x="241" y="94"/>
                  </a:lnTo>
                  <a:lnTo>
                    <a:pt x="241" y="93"/>
                  </a:lnTo>
                  <a:lnTo>
                    <a:pt x="242" y="93"/>
                  </a:lnTo>
                  <a:lnTo>
                    <a:pt x="243" y="93"/>
                  </a:lnTo>
                  <a:lnTo>
                    <a:pt x="245" y="93"/>
                  </a:lnTo>
                  <a:lnTo>
                    <a:pt x="245" y="92"/>
                  </a:lnTo>
                  <a:lnTo>
                    <a:pt x="246" y="93"/>
                  </a:lnTo>
                  <a:lnTo>
                    <a:pt x="246" y="94"/>
                  </a:lnTo>
                  <a:lnTo>
                    <a:pt x="246" y="95"/>
                  </a:lnTo>
                  <a:lnTo>
                    <a:pt x="246" y="97"/>
                  </a:lnTo>
                  <a:lnTo>
                    <a:pt x="247" y="97"/>
                  </a:lnTo>
                  <a:lnTo>
                    <a:pt x="247" y="98"/>
                  </a:lnTo>
                  <a:lnTo>
                    <a:pt x="248" y="98"/>
                  </a:lnTo>
                  <a:lnTo>
                    <a:pt x="248" y="99"/>
                  </a:lnTo>
                  <a:lnTo>
                    <a:pt x="248" y="100"/>
                  </a:lnTo>
                  <a:lnTo>
                    <a:pt x="248" y="101"/>
                  </a:lnTo>
                  <a:lnTo>
                    <a:pt x="247" y="101"/>
                  </a:lnTo>
                  <a:lnTo>
                    <a:pt x="247" y="102"/>
                  </a:lnTo>
                  <a:lnTo>
                    <a:pt x="247" y="103"/>
                  </a:lnTo>
                  <a:lnTo>
                    <a:pt x="247" y="105"/>
                  </a:lnTo>
                  <a:lnTo>
                    <a:pt x="247" y="106"/>
                  </a:lnTo>
                  <a:lnTo>
                    <a:pt x="248" y="106"/>
                  </a:lnTo>
                  <a:lnTo>
                    <a:pt x="248" y="107"/>
                  </a:lnTo>
                  <a:lnTo>
                    <a:pt x="248" y="106"/>
                  </a:lnTo>
                  <a:lnTo>
                    <a:pt x="249" y="106"/>
                  </a:lnTo>
                  <a:lnTo>
                    <a:pt x="248" y="106"/>
                  </a:lnTo>
                  <a:lnTo>
                    <a:pt x="249" y="106"/>
                  </a:lnTo>
                  <a:lnTo>
                    <a:pt x="249" y="105"/>
                  </a:lnTo>
                  <a:lnTo>
                    <a:pt x="249" y="103"/>
                  </a:lnTo>
                  <a:lnTo>
                    <a:pt x="250" y="103"/>
                  </a:lnTo>
                  <a:lnTo>
                    <a:pt x="250" y="102"/>
                  </a:lnTo>
                  <a:lnTo>
                    <a:pt x="251" y="102"/>
                  </a:lnTo>
                  <a:lnTo>
                    <a:pt x="253" y="102"/>
                  </a:lnTo>
                  <a:lnTo>
                    <a:pt x="253" y="101"/>
                  </a:lnTo>
                  <a:lnTo>
                    <a:pt x="254" y="101"/>
                  </a:lnTo>
                  <a:lnTo>
                    <a:pt x="255" y="101"/>
                  </a:lnTo>
                  <a:lnTo>
                    <a:pt x="256" y="101"/>
                  </a:lnTo>
                  <a:lnTo>
                    <a:pt x="257" y="101"/>
                  </a:lnTo>
                  <a:lnTo>
                    <a:pt x="258" y="101"/>
                  </a:lnTo>
                  <a:lnTo>
                    <a:pt x="258" y="102"/>
                  </a:lnTo>
                  <a:lnTo>
                    <a:pt x="259" y="102"/>
                  </a:lnTo>
                  <a:lnTo>
                    <a:pt x="261" y="102"/>
                  </a:lnTo>
                  <a:lnTo>
                    <a:pt x="261" y="103"/>
                  </a:lnTo>
                  <a:lnTo>
                    <a:pt x="262" y="103"/>
                  </a:lnTo>
                  <a:lnTo>
                    <a:pt x="263" y="103"/>
                  </a:lnTo>
                  <a:lnTo>
                    <a:pt x="263" y="105"/>
                  </a:lnTo>
                  <a:lnTo>
                    <a:pt x="264" y="105"/>
                  </a:lnTo>
                  <a:lnTo>
                    <a:pt x="265" y="105"/>
                  </a:lnTo>
                  <a:lnTo>
                    <a:pt x="265" y="106"/>
                  </a:lnTo>
                  <a:lnTo>
                    <a:pt x="266" y="106"/>
                  </a:lnTo>
                  <a:lnTo>
                    <a:pt x="266" y="107"/>
                  </a:lnTo>
                  <a:lnTo>
                    <a:pt x="267" y="107"/>
                  </a:lnTo>
                  <a:lnTo>
                    <a:pt x="268" y="107"/>
                  </a:lnTo>
                  <a:lnTo>
                    <a:pt x="268" y="108"/>
                  </a:lnTo>
                  <a:lnTo>
                    <a:pt x="267" y="109"/>
                  </a:lnTo>
                  <a:lnTo>
                    <a:pt x="267" y="110"/>
                  </a:lnTo>
                  <a:lnTo>
                    <a:pt x="267" y="111"/>
                  </a:lnTo>
                  <a:lnTo>
                    <a:pt x="267" y="113"/>
                  </a:lnTo>
                  <a:lnTo>
                    <a:pt x="266" y="114"/>
                  </a:lnTo>
                  <a:lnTo>
                    <a:pt x="266" y="115"/>
                  </a:lnTo>
                  <a:lnTo>
                    <a:pt x="265" y="115"/>
                  </a:lnTo>
                  <a:lnTo>
                    <a:pt x="265" y="116"/>
                  </a:lnTo>
                  <a:lnTo>
                    <a:pt x="265" y="117"/>
                  </a:lnTo>
                  <a:lnTo>
                    <a:pt x="264" y="117"/>
                  </a:lnTo>
                  <a:lnTo>
                    <a:pt x="263" y="117"/>
                  </a:lnTo>
                  <a:lnTo>
                    <a:pt x="263" y="116"/>
                  </a:lnTo>
                  <a:lnTo>
                    <a:pt x="262" y="116"/>
                  </a:lnTo>
                  <a:lnTo>
                    <a:pt x="262" y="115"/>
                  </a:lnTo>
                  <a:lnTo>
                    <a:pt x="261" y="115"/>
                  </a:lnTo>
                  <a:lnTo>
                    <a:pt x="261" y="114"/>
                  </a:lnTo>
                  <a:lnTo>
                    <a:pt x="261" y="113"/>
                  </a:lnTo>
                  <a:lnTo>
                    <a:pt x="259" y="113"/>
                  </a:lnTo>
                  <a:lnTo>
                    <a:pt x="259" y="111"/>
                  </a:lnTo>
                  <a:lnTo>
                    <a:pt x="258" y="111"/>
                  </a:lnTo>
                  <a:lnTo>
                    <a:pt x="258" y="113"/>
                  </a:lnTo>
                  <a:lnTo>
                    <a:pt x="258" y="114"/>
                  </a:lnTo>
                  <a:lnTo>
                    <a:pt x="258" y="115"/>
                  </a:lnTo>
                  <a:lnTo>
                    <a:pt x="257" y="115"/>
                  </a:lnTo>
                  <a:lnTo>
                    <a:pt x="256" y="115"/>
                  </a:lnTo>
                  <a:lnTo>
                    <a:pt x="256" y="116"/>
                  </a:lnTo>
                  <a:lnTo>
                    <a:pt x="257" y="116"/>
                  </a:lnTo>
                  <a:lnTo>
                    <a:pt x="258" y="116"/>
                  </a:lnTo>
                  <a:lnTo>
                    <a:pt x="259" y="116"/>
                  </a:lnTo>
                  <a:lnTo>
                    <a:pt x="259" y="117"/>
                  </a:lnTo>
                  <a:lnTo>
                    <a:pt x="261" y="117"/>
                  </a:lnTo>
                  <a:lnTo>
                    <a:pt x="261" y="118"/>
                  </a:lnTo>
                  <a:lnTo>
                    <a:pt x="262" y="118"/>
                  </a:lnTo>
                  <a:lnTo>
                    <a:pt x="263" y="118"/>
                  </a:lnTo>
                  <a:lnTo>
                    <a:pt x="263" y="117"/>
                  </a:lnTo>
                  <a:lnTo>
                    <a:pt x="262" y="117"/>
                  </a:lnTo>
                  <a:lnTo>
                    <a:pt x="262" y="116"/>
                  </a:lnTo>
                  <a:lnTo>
                    <a:pt x="262" y="117"/>
                  </a:lnTo>
                  <a:lnTo>
                    <a:pt x="263" y="117"/>
                  </a:lnTo>
                  <a:lnTo>
                    <a:pt x="263" y="118"/>
                  </a:lnTo>
                  <a:lnTo>
                    <a:pt x="264" y="118"/>
                  </a:lnTo>
                  <a:lnTo>
                    <a:pt x="263" y="118"/>
                  </a:lnTo>
                  <a:lnTo>
                    <a:pt x="263" y="119"/>
                  </a:lnTo>
                  <a:lnTo>
                    <a:pt x="264" y="119"/>
                  </a:lnTo>
                  <a:lnTo>
                    <a:pt x="263" y="119"/>
                  </a:lnTo>
                  <a:lnTo>
                    <a:pt x="263" y="120"/>
                  </a:lnTo>
                  <a:lnTo>
                    <a:pt x="263" y="122"/>
                  </a:lnTo>
                  <a:lnTo>
                    <a:pt x="264" y="122"/>
                  </a:lnTo>
                  <a:lnTo>
                    <a:pt x="264" y="123"/>
                  </a:lnTo>
                  <a:lnTo>
                    <a:pt x="264" y="124"/>
                  </a:lnTo>
                  <a:lnTo>
                    <a:pt x="265" y="124"/>
                  </a:lnTo>
                  <a:lnTo>
                    <a:pt x="265" y="125"/>
                  </a:lnTo>
                  <a:lnTo>
                    <a:pt x="266" y="125"/>
                  </a:lnTo>
                  <a:lnTo>
                    <a:pt x="267" y="125"/>
                  </a:lnTo>
                  <a:lnTo>
                    <a:pt x="267" y="126"/>
                  </a:lnTo>
                  <a:lnTo>
                    <a:pt x="268" y="126"/>
                  </a:lnTo>
                  <a:lnTo>
                    <a:pt x="268" y="127"/>
                  </a:lnTo>
                  <a:lnTo>
                    <a:pt x="270" y="127"/>
                  </a:lnTo>
                  <a:lnTo>
                    <a:pt x="270" y="128"/>
                  </a:lnTo>
                  <a:lnTo>
                    <a:pt x="268" y="128"/>
                  </a:lnTo>
                  <a:lnTo>
                    <a:pt x="267" y="127"/>
                  </a:lnTo>
                  <a:lnTo>
                    <a:pt x="266" y="127"/>
                  </a:lnTo>
                  <a:lnTo>
                    <a:pt x="265" y="127"/>
                  </a:lnTo>
                  <a:lnTo>
                    <a:pt x="264" y="127"/>
                  </a:lnTo>
                  <a:lnTo>
                    <a:pt x="263" y="127"/>
                  </a:lnTo>
                  <a:lnTo>
                    <a:pt x="262" y="127"/>
                  </a:lnTo>
                  <a:lnTo>
                    <a:pt x="262" y="126"/>
                  </a:lnTo>
                  <a:lnTo>
                    <a:pt x="261" y="126"/>
                  </a:lnTo>
                  <a:lnTo>
                    <a:pt x="261" y="127"/>
                  </a:lnTo>
                  <a:lnTo>
                    <a:pt x="261" y="128"/>
                  </a:lnTo>
                  <a:lnTo>
                    <a:pt x="259" y="128"/>
                  </a:lnTo>
                  <a:lnTo>
                    <a:pt x="259" y="130"/>
                  </a:lnTo>
                  <a:lnTo>
                    <a:pt x="258" y="131"/>
                  </a:lnTo>
                  <a:lnTo>
                    <a:pt x="257" y="131"/>
                  </a:lnTo>
                  <a:lnTo>
                    <a:pt x="256" y="131"/>
                  </a:lnTo>
                  <a:lnTo>
                    <a:pt x="256" y="132"/>
                  </a:lnTo>
                  <a:lnTo>
                    <a:pt x="255" y="132"/>
                  </a:lnTo>
                  <a:lnTo>
                    <a:pt x="255" y="131"/>
                  </a:lnTo>
                  <a:lnTo>
                    <a:pt x="254" y="131"/>
                  </a:lnTo>
                  <a:lnTo>
                    <a:pt x="254" y="130"/>
                  </a:lnTo>
                  <a:lnTo>
                    <a:pt x="254" y="128"/>
                  </a:lnTo>
                  <a:lnTo>
                    <a:pt x="254" y="127"/>
                  </a:lnTo>
                  <a:lnTo>
                    <a:pt x="254" y="126"/>
                  </a:lnTo>
                  <a:lnTo>
                    <a:pt x="254" y="125"/>
                  </a:lnTo>
                  <a:lnTo>
                    <a:pt x="253" y="125"/>
                  </a:lnTo>
                  <a:lnTo>
                    <a:pt x="253" y="124"/>
                  </a:lnTo>
                  <a:lnTo>
                    <a:pt x="251" y="124"/>
                  </a:lnTo>
                  <a:lnTo>
                    <a:pt x="251" y="123"/>
                  </a:lnTo>
                  <a:lnTo>
                    <a:pt x="250" y="123"/>
                  </a:lnTo>
                  <a:lnTo>
                    <a:pt x="249" y="123"/>
                  </a:lnTo>
                  <a:lnTo>
                    <a:pt x="248" y="123"/>
                  </a:lnTo>
                  <a:lnTo>
                    <a:pt x="248" y="122"/>
                  </a:lnTo>
                  <a:lnTo>
                    <a:pt x="247" y="122"/>
                  </a:lnTo>
                  <a:lnTo>
                    <a:pt x="247" y="123"/>
                  </a:lnTo>
                  <a:lnTo>
                    <a:pt x="248" y="123"/>
                  </a:lnTo>
                  <a:lnTo>
                    <a:pt x="249" y="124"/>
                  </a:lnTo>
                  <a:lnTo>
                    <a:pt x="249" y="125"/>
                  </a:lnTo>
                  <a:lnTo>
                    <a:pt x="250" y="125"/>
                  </a:lnTo>
                  <a:lnTo>
                    <a:pt x="250" y="126"/>
                  </a:lnTo>
                  <a:lnTo>
                    <a:pt x="250" y="127"/>
                  </a:lnTo>
                  <a:lnTo>
                    <a:pt x="250" y="128"/>
                  </a:lnTo>
                  <a:lnTo>
                    <a:pt x="250" y="130"/>
                  </a:lnTo>
                  <a:lnTo>
                    <a:pt x="250" y="131"/>
                  </a:lnTo>
                  <a:lnTo>
                    <a:pt x="249" y="132"/>
                  </a:lnTo>
                  <a:lnTo>
                    <a:pt x="249" y="133"/>
                  </a:lnTo>
                  <a:lnTo>
                    <a:pt x="249" y="134"/>
                  </a:lnTo>
                  <a:lnTo>
                    <a:pt x="249" y="135"/>
                  </a:lnTo>
                  <a:lnTo>
                    <a:pt x="249" y="136"/>
                  </a:lnTo>
                  <a:lnTo>
                    <a:pt x="248" y="136"/>
                  </a:lnTo>
                  <a:lnTo>
                    <a:pt x="247" y="136"/>
                  </a:lnTo>
                  <a:lnTo>
                    <a:pt x="246" y="136"/>
                  </a:lnTo>
                  <a:lnTo>
                    <a:pt x="245" y="136"/>
                  </a:lnTo>
                  <a:lnTo>
                    <a:pt x="245" y="135"/>
                  </a:lnTo>
                  <a:lnTo>
                    <a:pt x="243" y="135"/>
                  </a:lnTo>
                  <a:lnTo>
                    <a:pt x="242" y="135"/>
                  </a:lnTo>
                  <a:lnTo>
                    <a:pt x="241" y="135"/>
                  </a:lnTo>
                  <a:lnTo>
                    <a:pt x="241" y="136"/>
                  </a:lnTo>
                  <a:lnTo>
                    <a:pt x="241" y="135"/>
                  </a:lnTo>
                  <a:lnTo>
                    <a:pt x="240" y="135"/>
                  </a:lnTo>
                  <a:lnTo>
                    <a:pt x="240" y="134"/>
                  </a:lnTo>
                  <a:lnTo>
                    <a:pt x="239" y="134"/>
                  </a:lnTo>
                  <a:lnTo>
                    <a:pt x="239" y="133"/>
                  </a:lnTo>
                  <a:lnTo>
                    <a:pt x="238" y="133"/>
                  </a:lnTo>
                  <a:lnTo>
                    <a:pt x="238" y="132"/>
                  </a:lnTo>
                  <a:lnTo>
                    <a:pt x="238" y="131"/>
                  </a:lnTo>
                  <a:lnTo>
                    <a:pt x="237" y="131"/>
                  </a:lnTo>
                  <a:lnTo>
                    <a:pt x="237" y="130"/>
                  </a:lnTo>
                  <a:lnTo>
                    <a:pt x="237" y="128"/>
                  </a:lnTo>
                  <a:lnTo>
                    <a:pt x="236" y="128"/>
                  </a:lnTo>
                  <a:lnTo>
                    <a:pt x="236" y="130"/>
                  </a:lnTo>
                  <a:lnTo>
                    <a:pt x="236" y="131"/>
                  </a:lnTo>
                  <a:lnTo>
                    <a:pt x="236" y="132"/>
                  </a:lnTo>
                  <a:lnTo>
                    <a:pt x="236" y="133"/>
                  </a:lnTo>
                  <a:lnTo>
                    <a:pt x="237" y="133"/>
                  </a:lnTo>
                  <a:lnTo>
                    <a:pt x="236" y="133"/>
                  </a:lnTo>
                  <a:lnTo>
                    <a:pt x="236" y="134"/>
                  </a:lnTo>
                  <a:lnTo>
                    <a:pt x="236" y="135"/>
                  </a:lnTo>
                  <a:lnTo>
                    <a:pt x="237" y="135"/>
                  </a:lnTo>
                  <a:lnTo>
                    <a:pt x="237" y="136"/>
                  </a:lnTo>
                  <a:lnTo>
                    <a:pt x="238" y="136"/>
                  </a:lnTo>
                  <a:lnTo>
                    <a:pt x="238" y="137"/>
                  </a:lnTo>
                  <a:lnTo>
                    <a:pt x="238" y="139"/>
                  </a:lnTo>
                  <a:lnTo>
                    <a:pt x="238" y="140"/>
                  </a:lnTo>
                  <a:lnTo>
                    <a:pt x="238" y="141"/>
                  </a:lnTo>
                  <a:lnTo>
                    <a:pt x="237" y="141"/>
                  </a:lnTo>
                  <a:lnTo>
                    <a:pt x="237" y="142"/>
                  </a:lnTo>
                  <a:lnTo>
                    <a:pt x="236" y="142"/>
                  </a:lnTo>
                  <a:lnTo>
                    <a:pt x="234" y="142"/>
                  </a:lnTo>
                  <a:lnTo>
                    <a:pt x="233" y="142"/>
                  </a:lnTo>
                  <a:lnTo>
                    <a:pt x="232" y="142"/>
                  </a:lnTo>
                  <a:lnTo>
                    <a:pt x="232" y="143"/>
                  </a:lnTo>
                  <a:lnTo>
                    <a:pt x="231" y="143"/>
                  </a:lnTo>
                  <a:lnTo>
                    <a:pt x="231" y="142"/>
                  </a:lnTo>
                  <a:lnTo>
                    <a:pt x="230" y="142"/>
                  </a:lnTo>
                  <a:lnTo>
                    <a:pt x="230" y="141"/>
                  </a:lnTo>
                  <a:lnTo>
                    <a:pt x="229" y="141"/>
                  </a:lnTo>
                  <a:lnTo>
                    <a:pt x="229" y="140"/>
                  </a:lnTo>
                  <a:lnTo>
                    <a:pt x="228" y="140"/>
                  </a:lnTo>
                  <a:lnTo>
                    <a:pt x="226" y="140"/>
                  </a:lnTo>
                  <a:lnTo>
                    <a:pt x="226" y="139"/>
                  </a:lnTo>
                  <a:lnTo>
                    <a:pt x="225" y="139"/>
                  </a:lnTo>
                  <a:lnTo>
                    <a:pt x="224" y="139"/>
                  </a:lnTo>
                  <a:lnTo>
                    <a:pt x="224" y="137"/>
                  </a:lnTo>
                  <a:lnTo>
                    <a:pt x="223" y="137"/>
                  </a:lnTo>
                  <a:lnTo>
                    <a:pt x="222" y="136"/>
                  </a:lnTo>
                  <a:lnTo>
                    <a:pt x="222" y="137"/>
                  </a:lnTo>
                  <a:lnTo>
                    <a:pt x="222" y="139"/>
                  </a:lnTo>
                  <a:lnTo>
                    <a:pt x="223" y="139"/>
                  </a:lnTo>
                  <a:lnTo>
                    <a:pt x="223" y="140"/>
                  </a:lnTo>
                  <a:lnTo>
                    <a:pt x="224" y="141"/>
                  </a:lnTo>
                  <a:lnTo>
                    <a:pt x="225" y="142"/>
                  </a:lnTo>
                  <a:lnTo>
                    <a:pt x="226" y="143"/>
                  </a:lnTo>
                  <a:lnTo>
                    <a:pt x="228" y="143"/>
                  </a:lnTo>
                  <a:lnTo>
                    <a:pt x="228" y="144"/>
                  </a:lnTo>
                  <a:lnTo>
                    <a:pt x="229" y="145"/>
                  </a:lnTo>
                  <a:lnTo>
                    <a:pt x="229" y="147"/>
                  </a:lnTo>
                  <a:lnTo>
                    <a:pt x="229" y="148"/>
                  </a:lnTo>
                  <a:lnTo>
                    <a:pt x="229" y="149"/>
                  </a:lnTo>
                  <a:lnTo>
                    <a:pt x="228" y="149"/>
                  </a:lnTo>
                  <a:lnTo>
                    <a:pt x="226" y="149"/>
                  </a:lnTo>
                  <a:lnTo>
                    <a:pt x="226" y="150"/>
                  </a:lnTo>
                  <a:lnTo>
                    <a:pt x="225" y="150"/>
                  </a:lnTo>
                  <a:lnTo>
                    <a:pt x="225" y="151"/>
                  </a:lnTo>
                  <a:lnTo>
                    <a:pt x="224" y="151"/>
                  </a:lnTo>
                  <a:lnTo>
                    <a:pt x="223" y="151"/>
                  </a:lnTo>
                  <a:lnTo>
                    <a:pt x="223" y="152"/>
                  </a:lnTo>
                  <a:lnTo>
                    <a:pt x="223" y="153"/>
                  </a:lnTo>
                  <a:lnTo>
                    <a:pt x="222" y="153"/>
                  </a:lnTo>
                  <a:lnTo>
                    <a:pt x="222" y="154"/>
                  </a:lnTo>
                  <a:lnTo>
                    <a:pt x="221" y="154"/>
                  </a:lnTo>
                  <a:lnTo>
                    <a:pt x="220" y="154"/>
                  </a:lnTo>
                  <a:lnTo>
                    <a:pt x="219" y="154"/>
                  </a:lnTo>
                  <a:lnTo>
                    <a:pt x="217" y="154"/>
                  </a:lnTo>
                  <a:lnTo>
                    <a:pt x="216" y="156"/>
                  </a:lnTo>
                  <a:lnTo>
                    <a:pt x="217" y="156"/>
                  </a:lnTo>
                  <a:lnTo>
                    <a:pt x="219" y="157"/>
                  </a:lnTo>
                  <a:lnTo>
                    <a:pt x="220" y="157"/>
                  </a:lnTo>
                  <a:lnTo>
                    <a:pt x="221" y="157"/>
                  </a:lnTo>
                  <a:lnTo>
                    <a:pt x="221" y="156"/>
                  </a:lnTo>
                  <a:lnTo>
                    <a:pt x="221" y="157"/>
                  </a:lnTo>
                  <a:lnTo>
                    <a:pt x="222" y="157"/>
                  </a:lnTo>
                  <a:lnTo>
                    <a:pt x="222" y="158"/>
                  </a:lnTo>
                  <a:lnTo>
                    <a:pt x="222" y="159"/>
                  </a:lnTo>
                  <a:lnTo>
                    <a:pt x="223" y="159"/>
                  </a:lnTo>
                  <a:lnTo>
                    <a:pt x="223" y="160"/>
                  </a:lnTo>
                  <a:lnTo>
                    <a:pt x="223" y="159"/>
                  </a:lnTo>
                  <a:lnTo>
                    <a:pt x="224" y="159"/>
                  </a:lnTo>
                  <a:lnTo>
                    <a:pt x="223" y="159"/>
                  </a:lnTo>
                  <a:lnTo>
                    <a:pt x="223" y="158"/>
                  </a:lnTo>
                  <a:lnTo>
                    <a:pt x="223" y="157"/>
                  </a:lnTo>
                  <a:lnTo>
                    <a:pt x="223" y="156"/>
                  </a:lnTo>
                  <a:lnTo>
                    <a:pt x="224" y="156"/>
                  </a:lnTo>
                  <a:lnTo>
                    <a:pt x="224" y="154"/>
                  </a:lnTo>
                  <a:lnTo>
                    <a:pt x="225" y="154"/>
                  </a:lnTo>
                  <a:lnTo>
                    <a:pt x="225" y="153"/>
                  </a:lnTo>
                  <a:lnTo>
                    <a:pt x="226" y="153"/>
                  </a:lnTo>
                  <a:lnTo>
                    <a:pt x="228" y="153"/>
                  </a:lnTo>
                  <a:lnTo>
                    <a:pt x="229" y="152"/>
                  </a:lnTo>
                  <a:lnTo>
                    <a:pt x="230" y="152"/>
                  </a:lnTo>
                  <a:lnTo>
                    <a:pt x="231" y="152"/>
                  </a:lnTo>
                  <a:lnTo>
                    <a:pt x="231" y="153"/>
                  </a:lnTo>
                  <a:lnTo>
                    <a:pt x="231" y="152"/>
                  </a:lnTo>
                  <a:lnTo>
                    <a:pt x="231" y="151"/>
                  </a:lnTo>
                  <a:lnTo>
                    <a:pt x="232" y="151"/>
                  </a:lnTo>
                  <a:lnTo>
                    <a:pt x="232" y="150"/>
                  </a:lnTo>
                  <a:lnTo>
                    <a:pt x="231" y="150"/>
                  </a:lnTo>
                  <a:lnTo>
                    <a:pt x="231" y="149"/>
                  </a:lnTo>
                  <a:lnTo>
                    <a:pt x="232" y="149"/>
                  </a:lnTo>
                  <a:lnTo>
                    <a:pt x="233" y="149"/>
                  </a:lnTo>
                  <a:lnTo>
                    <a:pt x="234" y="149"/>
                  </a:lnTo>
                  <a:lnTo>
                    <a:pt x="236" y="149"/>
                  </a:lnTo>
                  <a:lnTo>
                    <a:pt x="237" y="149"/>
                  </a:lnTo>
                  <a:lnTo>
                    <a:pt x="238" y="149"/>
                  </a:lnTo>
                  <a:lnTo>
                    <a:pt x="238" y="150"/>
                  </a:lnTo>
                  <a:lnTo>
                    <a:pt x="239" y="150"/>
                  </a:lnTo>
                  <a:lnTo>
                    <a:pt x="239" y="151"/>
                  </a:lnTo>
                  <a:lnTo>
                    <a:pt x="240" y="151"/>
                  </a:lnTo>
                  <a:lnTo>
                    <a:pt x="240" y="152"/>
                  </a:lnTo>
                  <a:lnTo>
                    <a:pt x="240" y="153"/>
                  </a:lnTo>
                  <a:lnTo>
                    <a:pt x="240" y="154"/>
                  </a:lnTo>
                  <a:lnTo>
                    <a:pt x="241" y="154"/>
                  </a:lnTo>
                  <a:lnTo>
                    <a:pt x="241" y="156"/>
                  </a:lnTo>
                  <a:lnTo>
                    <a:pt x="242" y="156"/>
                  </a:lnTo>
                  <a:lnTo>
                    <a:pt x="242" y="154"/>
                  </a:lnTo>
                  <a:lnTo>
                    <a:pt x="242" y="153"/>
                  </a:lnTo>
                  <a:lnTo>
                    <a:pt x="242" y="152"/>
                  </a:lnTo>
                  <a:lnTo>
                    <a:pt x="242" y="151"/>
                  </a:lnTo>
                  <a:lnTo>
                    <a:pt x="241" y="151"/>
                  </a:lnTo>
                  <a:lnTo>
                    <a:pt x="241" y="150"/>
                  </a:lnTo>
                  <a:lnTo>
                    <a:pt x="241" y="149"/>
                  </a:lnTo>
                  <a:lnTo>
                    <a:pt x="241" y="148"/>
                  </a:lnTo>
                  <a:lnTo>
                    <a:pt x="241" y="147"/>
                  </a:lnTo>
                  <a:lnTo>
                    <a:pt x="242" y="147"/>
                  </a:lnTo>
                  <a:lnTo>
                    <a:pt x="242" y="145"/>
                  </a:lnTo>
                  <a:lnTo>
                    <a:pt x="242" y="144"/>
                  </a:lnTo>
                  <a:lnTo>
                    <a:pt x="243" y="144"/>
                  </a:lnTo>
                  <a:lnTo>
                    <a:pt x="245" y="144"/>
                  </a:lnTo>
                  <a:lnTo>
                    <a:pt x="245" y="143"/>
                  </a:lnTo>
                  <a:lnTo>
                    <a:pt x="246" y="143"/>
                  </a:lnTo>
                  <a:lnTo>
                    <a:pt x="247" y="143"/>
                  </a:lnTo>
                  <a:lnTo>
                    <a:pt x="247" y="144"/>
                  </a:lnTo>
                  <a:lnTo>
                    <a:pt x="248" y="144"/>
                  </a:lnTo>
                  <a:lnTo>
                    <a:pt x="248" y="143"/>
                  </a:lnTo>
                  <a:lnTo>
                    <a:pt x="249" y="143"/>
                  </a:lnTo>
                  <a:lnTo>
                    <a:pt x="250" y="143"/>
                  </a:lnTo>
                  <a:lnTo>
                    <a:pt x="250" y="144"/>
                  </a:lnTo>
                  <a:lnTo>
                    <a:pt x="251" y="144"/>
                  </a:lnTo>
                  <a:lnTo>
                    <a:pt x="251" y="145"/>
                  </a:lnTo>
                  <a:lnTo>
                    <a:pt x="251" y="147"/>
                  </a:lnTo>
                  <a:lnTo>
                    <a:pt x="253" y="147"/>
                  </a:lnTo>
                  <a:lnTo>
                    <a:pt x="253" y="148"/>
                  </a:lnTo>
                  <a:lnTo>
                    <a:pt x="253" y="149"/>
                  </a:lnTo>
                  <a:lnTo>
                    <a:pt x="253" y="150"/>
                  </a:lnTo>
                  <a:lnTo>
                    <a:pt x="254" y="150"/>
                  </a:lnTo>
                  <a:lnTo>
                    <a:pt x="255" y="151"/>
                  </a:lnTo>
                  <a:lnTo>
                    <a:pt x="256" y="151"/>
                  </a:lnTo>
                  <a:lnTo>
                    <a:pt x="255" y="150"/>
                  </a:lnTo>
                  <a:lnTo>
                    <a:pt x="255" y="149"/>
                  </a:lnTo>
                  <a:lnTo>
                    <a:pt x="256" y="149"/>
                  </a:lnTo>
                  <a:lnTo>
                    <a:pt x="256" y="148"/>
                  </a:lnTo>
                  <a:lnTo>
                    <a:pt x="257" y="148"/>
                  </a:lnTo>
                  <a:lnTo>
                    <a:pt x="257" y="147"/>
                  </a:lnTo>
                  <a:lnTo>
                    <a:pt x="257" y="145"/>
                  </a:lnTo>
                  <a:lnTo>
                    <a:pt x="257" y="144"/>
                  </a:lnTo>
                  <a:lnTo>
                    <a:pt x="257" y="143"/>
                  </a:lnTo>
                  <a:lnTo>
                    <a:pt x="258" y="143"/>
                  </a:lnTo>
                  <a:lnTo>
                    <a:pt x="259" y="143"/>
                  </a:lnTo>
                  <a:lnTo>
                    <a:pt x="259" y="144"/>
                  </a:lnTo>
                  <a:lnTo>
                    <a:pt x="261" y="144"/>
                  </a:lnTo>
                  <a:lnTo>
                    <a:pt x="262" y="144"/>
                  </a:lnTo>
                  <a:lnTo>
                    <a:pt x="262" y="145"/>
                  </a:lnTo>
                  <a:lnTo>
                    <a:pt x="263" y="145"/>
                  </a:lnTo>
                  <a:lnTo>
                    <a:pt x="264" y="145"/>
                  </a:lnTo>
                  <a:lnTo>
                    <a:pt x="264" y="144"/>
                  </a:lnTo>
                  <a:lnTo>
                    <a:pt x="265" y="144"/>
                  </a:lnTo>
                  <a:lnTo>
                    <a:pt x="265" y="143"/>
                  </a:lnTo>
                  <a:lnTo>
                    <a:pt x="265" y="142"/>
                  </a:lnTo>
                  <a:lnTo>
                    <a:pt x="265" y="141"/>
                  </a:lnTo>
                  <a:lnTo>
                    <a:pt x="266" y="141"/>
                  </a:lnTo>
                  <a:lnTo>
                    <a:pt x="266" y="142"/>
                  </a:lnTo>
                  <a:lnTo>
                    <a:pt x="267" y="142"/>
                  </a:lnTo>
                  <a:lnTo>
                    <a:pt x="267" y="143"/>
                  </a:lnTo>
                  <a:lnTo>
                    <a:pt x="268" y="143"/>
                  </a:lnTo>
                  <a:lnTo>
                    <a:pt x="270" y="143"/>
                  </a:lnTo>
                  <a:lnTo>
                    <a:pt x="270" y="142"/>
                  </a:lnTo>
                  <a:lnTo>
                    <a:pt x="271" y="142"/>
                  </a:lnTo>
                  <a:lnTo>
                    <a:pt x="271" y="141"/>
                  </a:lnTo>
                  <a:lnTo>
                    <a:pt x="272" y="140"/>
                  </a:lnTo>
                  <a:lnTo>
                    <a:pt x="272" y="139"/>
                  </a:lnTo>
                  <a:lnTo>
                    <a:pt x="272" y="137"/>
                  </a:lnTo>
                  <a:lnTo>
                    <a:pt x="273" y="137"/>
                  </a:lnTo>
                  <a:lnTo>
                    <a:pt x="273" y="136"/>
                  </a:lnTo>
                  <a:lnTo>
                    <a:pt x="274" y="137"/>
                  </a:lnTo>
                  <a:lnTo>
                    <a:pt x="275" y="137"/>
                  </a:lnTo>
                  <a:lnTo>
                    <a:pt x="276" y="137"/>
                  </a:lnTo>
                  <a:lnTo>
                    <a:pt x="278" y="137"/>
                  </a:lnTo>
                  <a:lnTo>
                    <a:pt x="279" y="137"/>
                  </a:lnTo>
                  <a:lnTo>
                    <a:pt x="280" y="137"/>
                  </a:lnTo>
                  <a:lnTo>
                    <a:pt x="281" y="137"/>
                  </a:lnTo>
                  <a:lnTo>
                    <a:pt x="281" y="139"/>
                  </a:lnTo>
                  <a:lnTo>
                    <a:pt x="281" y="140"/>
                  </a:lnTo>
                  <a:lnTo>
                    <a:pt x="280" y="140"/>
                  </a:lnTo>
                  <a:lnTo>
                    <a:pt x="280" y="141"/>
                  </a:lnTo>
                  <a:lnTo>
                    <a:pt x="280" y="142"/>
                  </a:lnTo>
                  <a:lnTo>
                    <a:pt x="280" y="143"/>
                  </a:lnTo>
                  <a:lnTo>
                    <a:pt x="280" y="144"/>
                  </a:lnTo>
                  <a:lnTo>
                    <a:pt x="280" y="145"/>
                  </a:lnTo>
                  <a:lnTo>
                    <a:pt x="280" y="148"/>
                  </a:lnTo>
                  <a:lnTo>
                    <a:pt x="281" y="149"/>
                  </a:lnTo>
                  <a:lnTo>
                    <a:pt x="281" y="150"/>
                  </a:lnTo>
                  <a:lnTo>
                    <a:pt x="280" y="150"/>
                  </a:lnTo>
                  <a:lnTo>
                    <a:pt x="279" y="150"/>
                  </a:lnTo>
                  <a:lnTo>
                    <a:pt x="278" y="150"/>
                  </a:lnTo>
                  <a:lnTo>
                    <a:pt x="278" y="151"/>
                  </a:lnTo>
                  <a:lnTo>
                    <a:pt x="276" y="151"/>
                  </a:lnTo>
                  <a:lnTo>
                    <a:pt x="275" y="151"/>
                  </a:lnTo>
                  <a:lnTo>
                    <a:pt x="275" y="150"/>
                  </a:lnTo>
                  <a:lnTo>
                    <a:pt x="274" y="150"/>
                  </a:lnTo>
                  <a:lnTo>
                    <a:pt x="273" y="150"/>
                  </a:lnTo>
                  <a:lnTo>
                    <a:pt x="272" y="150"/>
                  </a:lnTo>
                  <a:lnTo>
                    <a:pt x="272" y="151"/>
                  </a:lnTo>
                  <a:lnTo>
                    <a:pt x="271" y="151"/>
                  </a:lnTo>
                  <a:lnTo>
                    <a:pt x="272" y="151"/>
                  </a:lnTo>
                  <a:lnTo>
                    <a:pt x="273" y="151"/>
                  </a:lnTo>
                  <a:lnTo>
                    <a:pt x="273" y="152"/>
                  </a:lnTo>
                  <a:lnTo>
                    <a:pt x="273" y="151"/>
                  </a:lnTo>
                  <a:lnTo>
                    <a:pt x="273" y="152"/>
                  </a:lnTo>
                  <a:lnTo>
                    <a:pt x="274" y="152"/>
                  </a:lnTo>
                  <a:lnTo>
                    <a:pt x="274" y="153"/>
                  </a:lnTo>
                  <a:lnTo>
                    <a:pt x="275" y="153"/>
                  </a:lnTo>
                  <a:lnTo>
                    <a:pt x="275" y="154"/>
                  </a:lnTo>
                  <a:lnTo>
                    <a:pt x="274" y="154"/>
                  </a:lnTo>
                  <a:lnTo>
                    <a:pt x="274" y="156"/>
                  </a:lnTo>
                  <a:lnTo>
                    <a:pt x="273" y="156"/>
                  </a:lnTo>
                  <a:lnTo>
                    <a:pt x="273" y="157"/>
                  </a:lnTo>
                  <a:lnTo>
                    <a:pt x="273" y="158"/>
                  </a:lnTo>
                  <a:lnTo>
                    <a:pt x="272" y="158"/>
                  </a:lnTo>
                  <a:lnTo>
                    <a:pt x="272" y="159"/>
                  </a:lnTo>
                  <a:lnTo>
                    <a:pt x="271" y="159"/>
                  </a:lnTo>
                  <a:lnTo>
                    <a:pt x="271" y="158"/>
                  </a:lnTo>
                  <a:lnTo>
                    <a:pt x="270" y="158"/>
                  </a:lnTo>
                  <a:lnTo>
                    <a:pt x="268" y="158"/>
                  </a:lnTo>
                  <a:lnTo>
                    <a:pt x="267" y="158"/>
                  </a:lnTo>
                  <a:lnTo>
                    <a:pt x="267" y="159"/>
                  </a:lnTo>
                  <a:lnTo>
                    <a:pt x="268" y="159"/>
                  </a:lnTo>
                  <a:lnTo>
                    <a:pt x="268" y="160"/>
                  </a:lnTo>
                  <a:lnTo>
                    <a:pt x="268" y="161"/>
                  </a:lnTo>
                  <a:lnTo>
                    <a:pt x="267" y="161"/>
                  </a:lnTo>
                  <a:lnTo>
                    <a:pt x="267" y="162"/>
                  </a:lnTo>
                  <a:lnTo>
                    <a:pt x="266" y="162"/>
                  </a:lnTo>
                  <a:lnTo>
                    <a:pt x="266" y="164"/>
                  </a:lnTo>
                  <a:lnTo>
                    <a:pt x="265" y="164"/>
                  </a:lnTo>
                  <a:lnTo>
                    <a:pt x="265" y="165"/>
                  </a:lnTo>
                  <a:lnTo>
                    <a:pt x="264" y="165"/>
                  </a:lnTo>
                  <a:lnTo>
                    <a:pt x="264" y="164"/>
                  </a:lnTo>
                  <a:lnTo>
                    <a:pt x="263" y="164"/>
                  </a:lnTo>
                  <a:lnTo>
                    <a:pt x="262" y="164"/>
                  </a:lnTo>
                  <a:lnTo>
                    <a:pt x="262" y="162"/>
                  </a:lnTo>
                  <a:lnTo>
                    <a:pt x="261" y="164"/>
                  </a:lnTo>
                  <a:lnTo>
                    <a:pt x="259" y="164"/>
                  </a:lnTo>
                  <a:lnTo>
                    <a:pt x="258" y="164"/>
                  </a:lnTo>
                  <a:lnTo>
                    <a:pt x="259" y="164"/>
                  </a:lnTo>
                  <a:lnTo>
                    <a:pt x="259" y="165"/>
                  </a:lnTo>
                  <a:lnTo>
                    <a:pt x="259" y="164"/>
                  </a:lnTo>
                  <a:lnTo>
                    <a:pt x="259" y="165"/>
                  </a:lnTo>
                  <a:lnTo>
                    <a:pt x="261" y="165"/>
                  </a:lnTo>
                  <a:lnTo>
                    <a:pt x="262" y="165"/>
                  </a:lnTo>
                  <a:lnTo>
                    <a:pt x="263" y="165"/>
                  </a:lnTo>
                  <a:lnTo>
                    <a:pt x="262" y="165"/>
                  </a:lnTo>
                  <a:lnTo>
                    <a:pt x="263" y="165"/>
                  </a:lnTo>
                  <a:lnTo>
                    <a:pt x="263" y="166"/>
                  </a:lnTo>
                  <a:lnTo>
                    <a:pt x="264" y="166"/>
                  </a:lnTo>
                  <a:lnTo>
                    <a:pt x="264" y="167"/>
                  </a:lnTo>
                  <a:lnTo>
                    <a:pt x="264" y="168"/>
                  </a:lnTo>
                  <a:lnTo>
                    <a:pt x="263" y="168"/>
                  </a:lnTo>
                  <a:lnTo>
                    <a:pt x="263" y="169"/>
                  </a:lnTo>
                  <a:lnTo>
                    <a:pt x="262" y="169"/>
                  </a:lnTo>
                  <a:lnTo>
                    <a:pt x="262" y="170"/>
                  </a:lnTo>
                  <a:lnTo>
                    <a:pt x="261" y="170"/>
                  </a:lnTo>
                  <a:lnTo>
                    <a:pt x="261" y="172"/>
                  </a:lnTo>
                  <a:lnTo>
                    <a:pt x="259" y="172"/>
                  </a:lnTo>
                  <a:lnTo>
                    <a:pt x="259" y="173"/>
                  </a:lnTo>
                  <a:lnTo>
                    <a:pt x="259" y="174"/>
                  </a:lnTo>
                  <a:lnTo>
                    <a:pt x="258" y="174"/>
                  </a:lnTo>
                  <a:lnTo>
                    <a:pt x="258" y="175"/>
                  </a:lnTo>
                  <a:lnTo>
                    <a:pt x="257" y="175"/>
                  </a:lnTo>
                  <a:lnTo>
                    <a:pt x="256" y="175"/>
                  </a:lnTo>
                  <a:lnTo>
                    <a:pt x="257" y="175"/>
                  </a:lnTo>
                  <a:lnTo>
                    <a:pt x="257" y="176"/>
                  </a:lnTo>
                  <a:lnTo>
                    <a:pt x="256" y="176"/>
                  </a:lnTo>
                  <a:lnTo>
                    <a:pt x="256" y="177"/>
                  </a:lnTo>
                  <a:lnTo>
                    <a:pt x="257" y="177"/>
                  </a:lnTo>
                  <a:lnTo>
                    <a:pt x="257" y="176"/>
                  </a:lnTo>
                  <a:lnTo>
                    <a:pt x="258" y="176"/>
                  </a:lnTo>
                  <a:lnTo>
                    <a:pt x="259" y="176"/>
                  </a:lnTo>
                  <a:lnTo>
                    <a:pt x="259" y="175"/>
                  </a:lnTo>
                  <a:lnTo>
                    <a:pt x="259" y="174"/>
                  </a:lnTo>
                  <a:lnTo>
                    <a:pt x="261" y="174"/>
                  </a:lnTo>
                  <a:lnTo>
                    <a:pt x="261" y="173"/>
                  </a:lnTo>
                  <a:lnTo>
                    <a:pt x="262" y="173"/>
                  </a:lnTo>
                  <a:lnTo>
                    <a:pt x="263" y="173"/>
                  </a:lnTo>
                  <a:lnTo>
                    <a:pt x="264" y="172"/>
                  </a:lnTo>
                  <a:lnTo>
                    <a:pt x="265" y="172"/>
                  </a:lnTo>
                  <a:lnTo>
                    <a:pt x="266" y="173"/>
                  </a:lnTo>
                  <a:lnTo>
                    <a:pt x="266" y="174"/>
                  </a:lnTo>
                  <a:lnTo>
                    <a:pt x="267" y="175"/>
                  </a:lnTo>
                  <a:lnTo>
                    <a:pt x="266" y="175"/>
                  </a:lnTo>
                  <a:lnTo>
                    <a:pt x="267" y="175"/>
                  </a:lnTo>
                  <a:lnTo>
                    <a:pt x="267" y="176"/>
                  </a:lnTo>
                  <a:lnTo>
                    <a:pt x="267" y="175"/>
                  </a:lnTo>
                  <a:lnTo>
                    <a:pt x="268" y="175"/>
                  </a:lnTo>
                  <a:lnTo>
                    <a:pt x="268" y="176"/>
                  </a:lnTo>
                  <a:lnTo>
                    <a:pt x="268" y="175"/>
                  </a:lnTo>
                  <a:lnTo>
                    <a:pt x="268" y="174"/>
                  </a:lnTo>
                  <a:lnTo>
                    <a:pt x="268" y="173"/>
                  </a:lnTo>
                  <a:lnTo>
                    <a:pt x="268" y="172"/>
                  </a:lnTo>
                  <a:lnTo>
                    <a:pt x="267" y="172"/>
                  </a:lnTo>
                  <a:lnTo>
                    <a:pt x="267" y="170"/>
                  </a:lnTo>
                  <a:lnTo>
                    <a:pt x="266" y="170"/>
                  </a:lnTo>
                  <a:lnTo>
                    <a:pt x="266" y="169"/>
                  </a:lnTo>
                  <a:lnTo>
                    <a:pt x="266" y="168"/>
                  </a:lnTo>
                  <a:lnTo>
                    <a:pt x="267" y="168"/>
                  </a:lnTo>
                  <a:lnTo>
                    <a:pt x="267" y="167"/>
                  </a:lnTo>
                  <a:lnTo>
                    <a:pt x="268" y="167"/>
                  </a:lnTo>
                  <a:lnTo>
                    <a:pt x="270" y="167"/>
                  </a:lnTo>
                  <a:lnTo>
                    <a:pt x="270" y="166"/>
                  </a:lnTo>
                  <a:lnTo>
                    <a:pt x="270" y="165"/>
                  </a:lnTo>
                  <a:lnTo>
                    <a:pt x="270" y="164"/>
                  </a:lnTo>
                  <a:lnTo>
                    <a:pt x="271" y="164"/>
                  </a:lnTo>
                  <a:lnTo>
                    <a:pt x="271" y="162"/>
                  </a:lnTo>
                  <a:lnTo>
                    <a:pt x="272" y="162"/>
                  </a:lnTo>
                  <a:lnTo>
                    <a:pt x="273" y="162"/>
                  </a:lnTo>
                  <a:lnTo>
                    <a:pt x="274" y="162"/>
                  </a:lnTo>
                  <a:lnTo>
                    <a:pt x="274" y="164"/>
                  </a:lnTo>
                  <a:lnTo>
                    <a:pt x="275" y="165"/>
                  </a:lnTo>
                  <a:lnTo>
                    <a:pt x="275" y="166"/>
                  </a:lnTo>
                  <a:lnTo>
                    <a:pt x="276" y="165"/>
                  </a:lnTo>
                  <a:lnTo>
                    <a:pt x="278" y="165"/>
                  </a:lnTo>
                  <a:lnTo>
                    <a:pt x="278" y="166"/>
                  </a:lnTo>
                  <a:lnTo>
                    <a:pt x="278" y="167"/>
                  </a:lnTo>
                  <a:lnTo>
                    <a:pt x="278" y="166"/>
                  </a:lnTo>
                  <a:lnTo>
                    <a:pt x="279" y="166"/>
                  </a:lnTo>
                  <a:lnTo>
                    <a:pt x="279" y="167"/>
                  </a:lnTo>
                  <a:lnTo>
                    <a:pt x="279" y="168"/>
                  </a:lnTo>
                  <a:lnTo>
                    <a:pt x="279" y="167"/>
                  </a:lnTo>
                  <a:lnTo>
                    <a:pt x="280" y="167"/>
                  </a:lnTo>
                  <a:lnTo>
                    <a:pt x="280" y="168"/>
                  </a:lnTo>
                  <a:lnTo>
                    <a:pt x="281" y="168"/>
                  </a:lnTo>
                  <a:lnTo>
                    <a:pt x="281" y="169"/>
                  </a:lnTo>
                  <a:lnTo>
                    <a:pt x="281" y="168"/>
                  </a:lnTo>
                  <a:lnTo>
                    <a:pt x="281" y="167"/>
                  </a:lnTo>
                  <a:lnTo>
                    <a:pt x="280" y="167"/>
                  </a:lnTo>
                  <a:lnTo>
                    <a:pt x="280" y="166"/>
                  </a:lnTo>
                  <a:lnTo>
                    <a:pt x="280" y="165"/>
                  </a:lnTo>
                  <a:lnTo>
                    <a:pt x="280" y="164"/>
                  </a:lnTo>
                  <a:lnTo>
                    <a:pt x="280" y="162"/>
                  </a:lnTo>
                  <a:lnTo>
                    <a:pt x="279" y="162"/>
                  </a:lnTo>
                  <a:lnTo>
                    <a:pt x="278" y="162"/>
                  </a:lnTo>
                  <a:lnTo>
                    <a:pt x="278" y="161"/>
                  </a:lnTo>
                  <a:lnTo>
                    <a:pt x="276" y="161"/>
                  </a:lnTo>
                  <a:lnTo>
                    <a:pt x="276" y="160"/>
                  </a:lnTo>
                  <a:lnTo>
                    <a:pt x="278" y="160"/>
                  </a:lnTo>
                  <a:lnTo>
                    <a:pt x="279" y="159"/>
                  </a:lnTo>
                  <a:lnTo>
                    <a:pt x="279" y="158"/>
                  </a:lnTo>
                  <a:lnTo>
                    <a:pt x="279" y="157"/>
                  </a:lnTo>
                  <a:lnTo>
                    <a:pt x="280" y="156"/>
                  </a:lnTo>
                  <a:lnTo>
                    <a:pt x="281" y="156"/>
                  </a:lnTo>
                  <a:lnTo>
                    <a:pt x="281" y="154"/>
                  </a:lnTo>
                  <a:lnTo>
                    <a:pt x="282" y="154"/>
                  </a:lnTo>
                  <a:lnTo>
                    <a:pt x="284" y="154"/>
                  </a:lnTo>
                  <a:lnTo>
                    <a:pt x="284" y="156"/>
                  </a:lnTo>
                  <a:lnTo>
                    <a:pt x="284" y="154"/>
                  </a:lnTo>
                  <a:lnTo>
                    <a:pt x="285" y="154"/>
                  </a:lnTo>
                  <a:lnTo>
                    <a:pt x="287" y="154"/>
                  </a:lnTo>
                  <a:lnTo>
                    <a:pt x="288" y="154"/>
                  </a:lnTo>
                  <a:lnTo>
                    <a:pt x="288" y="156"/>
                  </a:lnTo>
                  <a:lnTo>
                    <a:pt x="289" y="156"/>
                  </a:lnTo>
                  <a:lnTo>
                    <a:pt x="290" y="157"/>
                  </a:lnTo>
                  <a:lnTo>
                    <a:pt x="290" y="156"/>
                  </a:lnTo>
                  <a:lnTo>
                    <a:pt x="288" y="154"/>
                  </a:lnTo>
                  <a:lnTo>
                    <a:pt x="287" y="153"/>
                  </a:lnTo>
                  <a:lnTo>
                    <a:pt x="287" y="152"/>
                  </a:lnTo>
                  <a:lnTo>
                    <a:pt x="285" y="152"/>
                  </a:lnTo>
                  <a:lnTo>
                    <a:pt x="285" y="151"/>
                  </a:lnTo>
                  <a:lnTo>
                    <a:pt x="287" y="150"/>
                  </a:lnTo>
                  <a:lnTo>
                    <a:pt x="287" y="149"/>
                  </a:lnTo>
                  <a:lnTo>
                    <a:pt x="287" y="148"/>
                  </a:lnTo>
                  <a:lnTo>
                    <a:pt x="288" y="148"/>
                  </a:lnTo>
                  <a:lnTo>
                    <a:pt x="287" y="148"/>
                  </a:lnTo>
                  <a:lnTo>
                    <a:pt x="287" y="147"/>
                  </a:lnTo>
                  <a:lnTo>
                    <a:pt x="285" y="147"/>
                  </a:lnTo>
                  <a:lnTo>
                    <a:pt x="285" y="145"/>
                  </a:lnTo>
                  <a:lnTo>
                    <a:pt x="287" y="145"/>
                  </a:lnTo>
                  <a:lnTo>
                    <a:pt x="288" y="145"/>
                  </a:lnTo>
                  <a:lnTo>
                    <a:pt x="288" y="144"/>
                  </a:lnTo>
                  <a:lnTo>
                    <a:pt x="289" y="144"/>
                  </a:lnTo>
                  <a:lnTo>
                    <a:pt x="288" y="144"/>
                  </a:lnTo>
                  <a:lnTo>
                    <a:pt x="289" y="144"/>
                  </a:lnTo>
                  <a:lnTo>
                    <a:pt x="290" y="143"/>
                  </a:lnTo>
                  <a:lnTo>
                    <a:pt x="290" y="142"/>
                  </a:lnTo>
                  <a:lnTo>
                    <a:pt x="291" y="142"/>
                  </a:lnTo>
                  <a:lnTo>
                    <a:pt x="291" y="141"/>
                  </a:lnTo>
                  <a:lnTo>
                    <a:pt x="291" y="140"/>
                  </a:lnTo>
                  <a:lnTo>
                    <a:pt x="291" y="139"/>
                  </a:lnTo>
                  <a:lnTo>
                    <a:pt x="292" y="139"/>
                  </a:lnTo>
                  <a:lnTo>
                    <a:pt x="292" y="137"/>
                  </a:lnTo>
                  <a:lnTo>
                    <a:pt x="293" y="137"/>
                  </a:lnTo>
                  <a:lnTo>
                    <a:pt x="295" y="137"/>
                  </a:lnTo>
                  <a:lnTo>
                    <a:pt x="296" y="137"/>
                  </a:lnTo>
                  <a:lnTo>
                    <a:pt x="296" y="139"/>
                  </a:lnTo>
                  <a:lnTo>
                    <a:pt x="297" y="139"/>
                  </a:lnTo>
                  <a:lnTo>
                    <a:pt x="298" y="139"/>
                  </a:lnTo>
                  <a:lnTo>
                    <a:pt x="299" y="140"/>
                  </a:lnTo>
                  <a:lnTo>
                    <a:pt x="299" y="139"/>
                  </a:lnTo>
                  <a:lnTo>
                    <a:pt x="299" y="140"/>
                  </a:lnTo>
                  <a:lnTo>
                    <a:pt x="300" y="140"/>
                  </a:lnTo>
                  <a:lnTo>
                    <a:pt x="300" y="141"/>
                  </a:lnTo>
                  <a:lnTo>
                    <a:pt x="300" y="142"/>
                  </a:lnTo>
                  <a:lnTo>
                    <a:pt x="301" y="142"/>
                  </a:lnTo>
                  <a:lnTo>
                    <a:pt x="301" y="143"/>
                  </a:lnTo>
                  <a:lnTo>
                    <a:pt x="301" y="144"/>
                  </a:lnTo>
                  <a:lnTo>
                    <a:pt x="302" y="144"/>
                  </a:lnTo>
                  <a:lnTo>
                    <a:pt x="302" y="145"/>
                  </a:lnTo>
                  <a:lnTo>
                    <a:pt x="304" y="145"/>
                  </a:lnTo>
                  <a:lnTo>
                    <a:pt x="304" y="147"/>
                  </a:lnTo>
                  <a:lnTo>
                    <a:pt x="304" y="148"/>
                  </a:lnTo>
                  <a:lnTo>
                    <a:pt x="304" y="149"/>
                  </a:lnTo>
                  <a:lnTo>
                    <a:pt x="305" y="149"/>
                  </a:lnTo>
                  <a:lnTo>
                    <a:pt x="305" y="150"/>
                  </a:lnTo>
                  <a:lnTo>
                    <a:pt x="306" y="151"/>
                  </a:lnTo>
                  <a:lnTo>
                    <a:pt x="305" y="151"/>
                  </a:lnTo>
                  <a:lnTo>
                    <a:pt x="306" y="151"/>
                  </a:lnTo>
                  <a:lnTo>
                    <a:pt x="306" y="152"/>
                  </a:lnTo>
                  <a:lnTo>
                    <a:pt x="306" y="153"/>
                  </a:lnTo>
                  <a:lnTo>
                    <a:pt x="306" y="154"/>
                  </a:lnTo>
                  <a:lnTo>
                    <a:pt x="306" y="156"/>
                  </a:lnTo>
                  <a:lnTo>
                    <a:pt x="305" y="156"/>
                  </a:lnTo>
                  <a:lnTo>
                    <a:pt x="306" y="156"/>
                  </a:lnTo>
                  <a:lnTo>
                    <a:pt x="306" y="157"/>
                  </a:lnTo>
                  <a:lnTo>
                    <a:pt x="305" y="157"/>
                  </a:lnTo>
                  <a:lnTo>
                    <a:pt x="305" y="158"/>
                  </a:lnTo>
                  <a:lnTo>
                    <a:pt x="304" y="158"/>
                  </a:lnTo>
                  <a:lnTo>
                    <a:pt x="302" y="158"/>
                  </a:lnTo>
                  <a:lnTo>
                    <a:pt x="301" y="158"/>
                  </a:lnTo>
                  <a:lnTo>
                    <a:pt x="300" y="158"/>
                  </a:lnTo>
                  <a:lnTo>
                    <a:pt x="299" y="158"/>
                  </a:lnTo>
                  <a:lnTo>
                    <a:pt x="299" y="159"/>
                  </a:lnTo>
                  <a:lnTo>
                    <a:pt x="299" y="160"/>
                  </a:lnTo>
                  <a:lnTo>
                    <a:pt x="300" y="160"/>
                  </a:lnTo>
                  <a:lnTo>
                    <a:pt x="301" y="160"/>
                  </a:lnTo>
                  <a:lnTo>
                    <a:pt x="301" y="161"/>
                  </a:lnTo>
                  <a:lnTo>
                    <a:pt x="302" y="161"/>
                  </a:lnTo>
                  <a:lnTo>
                    <a:pt x="302" y="162"/>
                  </a:lnTo>
                  <a:lnTo>
                    <a:pt x="302" y="164"/>
                  </a:lnTo>
                  <a:lnTo>
                    <a:pt x="302" y="165"/>
                  </a:lnTo>
                  <a:lnTo>
                    <a:pt x="301" y="165"/>
                  </a:lnTo>
                  <a:lnTo>
                    <a:pt x="301" y="166"/>
                  </a:lnTo>
                  <a:lnTo>
                    <a:pt x="302" y="166"/>
                  </a:lnTo>
                  <a:lnTo>
                    <a:pt x="302" y="167"/>
                  </a:lnTo>
                  <a:lnTo>
                    <a:pt x="304" y="167"/>
                  </a:lnTo>
                  <a:lnTo>
                    <a:pt x="304" y="168"/>
                  </a:lnTo>
                  <a:lnTo>
                    <a:pt x="304" y="169"/>
                  </a:lnTo>
                  <a:lnTo>
                    <a:pt x="305" y="169"/>
                  </a:lnTo>
                  <a:lnTo>
                    <a:pt x="305" y="170"/>
                  </a:lnTo>
                  <a:lnTo>
                    <a:pt x="306" y="170"/>
                  </a:lnTo>
                  <a:lnTo>
                    <a:pt x="306" y="172"/>
                  </a:lnTo>
                  <a:lnTo>
                    <a:pt x="307" y="172"/>
                  </a:lnTo>
                  <a:lnTo>
                    <a:pt x="308" y="172"/>
                  </a:lnTo>
                  <a:lnTo>
                    <a:pt x="308" y="173"/>
                  </a:lnTo>
                  <a:lnTo>
                    <a:pt x="308" y="172"/>
                  </a:lnTo>
                  <a:lnTo>
                    <a:pt x="308" y="170"/>
                  </a:lnTo>
                  <a:lnTo>
                    <a:pt x="307" y="170"/>
                  </a:lnTo>
                  <a:lnTo>
                    <a:pt x="307" y="169"/>
                  </a:lnTo>
                  <a:lnTo>
                    <a:pt x="306" y="169"/>
                  </a:lnTo>
                  <a:lnTo>
                    <a:pt x="306" y="168"/>
                  </a:lnTo>
                  <a:lnTo>
                    <a:pt x="306" y="167"/>
                  </a:lnTo>
                  <a:lnTo>
                    <a:pt x="306" y="166"/>
                  </a:lnTo>
                  <a:lnTo>
                    <a:pt x="307" y="166"/>
                  </a:lnTo>
                  <a:lnTo>
                    <a:pt x="307" y="165"/>
                  </a:lnTo>
                  <a:lnTo>
                    <a:pt x="308" y="165"/>
                  </a:lnTo>
                  <a:lnTo>
                    <a:pt x="307" y="165"/>
                  </a:lnTo>
                  <a:lnTo>
                    <a:pt x="307" y="164"/>
                  </a:lnTo>
                  <a:lnTo>
                    <a:pt x="306" y="164"/>
                  </a:lnTo>
                  <a:lnTo>
                    <a:pt x="305" y="164"/>
                  </a:lnTo>
                  <a:lnTo>
                    <a:pt x="306" y="162"/>
                  </a:lnTo>
                  <a:lnTo>
                    <a:pt x="306" y="161"/>
                  </a:lnTo>
                  <a:lnTo>
                    <a:pt x="306" y="160"/>
                  </a:lnTo>
                  <a:lnTo>
                    <a:pt x="306" y="159"/>
                  </a:lnTo>
                  <a:lnTo>
                    <a:pt x="307" y="159"/>
                  </a:lnTo>
                  <a:lnTo>
                    <a:pt x="307" y="160"/>
                  </a:lnTo>
                  <a:lnTo>
                    <a:pt x="308" y="160"/>
                  </a:lnTo>
                  <a:lnTo>
                    <a:pt x="309" y="160"/>
                  </a:lnTo>
                  <a:lnTo>
                    <a:pt x="309" y="159"/>
                  </a:lnTo>
                  <a:lnTo>
                    <a:pt x="312" y="160"/>
                  </a:lnTo>
                  <a:lnTo>
                    <a:pt x="313" y="160"/>
                  </a:lnTo>
                  <a:lnTo>
                    <a:pt x="314" y="160"/>
                  </a:lnTo>
                  <a:lnTo>
                    <a:pt x="314" y="161"/>
                  </a:lnTo>
                  <a:lnTo>
                    <a:pt x="315" y="161"/>
                  </a:lnTo>
                  <a:lnTo>
                    <a:pt x="315" y="160"/>
                  </a:lnTo>
                  <a:lnTo>
                    <a:pt x="316" y="160"/>
                  </a:lnTo>
                  <a:lnTo>
                    <a:pt x="317" y="160"/>
                  </a:lnTo>
                  <a:lnTo>
                    <a:pt x="318" y="160"/>
                  </a:lnTo>
                  <a:lnTo>
                    <a:pt x="319" y="160"/>
                  </a:lnTo>
                  <a:lnTo>
                    <a:pt x="321" y="160"/>
                  </a:lnTo>
                  <a:lnTo>
                    <a:pt x="322" y="160"/>
                  </a:lnTo>
                  <a:lnTo>
                    <a:pt x="323" y="160"/>
                  </a:lnTo>
                  <a:lnTo>
                    <a:pt x="324" y="160"/>
                  </a:lnTo>
                  <a:lnTo>
                    <a:pt x="325" y="161"/>
                  </a:lnTo>
                  <a:lnTo>
                    <a:pt x="326" y="161"/>
                  </a:lnTo>
                  <a:lnTo>
                    <a:pt x="327" y="162"/>
                  </a:lnTo>
                  <a:lnTo>
                    <a:pt x="329" y="162"/>
                  </a:lnTo>
                  <a:lnTo>
                    <a:pt x="329" y="164"/>
                  </a:lnTo>
                  <a:lnTo>
                    <a:pt x="330" y="164"/>
                  </a:lnTo>
                  <a:lnTo>
                    <a:pt x="331" y="164"/>
                  </a:lnTo>
                  <a:lnTo>
                    <a:pt x="332" y="164"/>
                  </a:lnTo>
                  <a:lnTo>
                    <a:pt x="332" y="165"/>
                  </a:lnTo>
                  <a:lnTo>
                    <a:pt x="333" y="165"/>
                  </a:lnTo>
                  <a:lnTo>
                    <a:pt x="334" y="165"/>
                  </a:lnTo>
                  <a:lnTo>
                    <a:pt x="334" y="166"/>
                  </a:lnTo>
                  <a:lnTo>
                    <a:pt x="335" y="166"/>
                  </a:lnTo>
                  <a:lnTo>
                    <a:pt x="335" y="167"/>
                  </a:lnTo>
                  <a:lnTo>
                    <a:pt x="337" y="168"/>
                  </a:lnTo>
                  <a:lnTo>
                    <a:pt x="337" y="169"/>
                  </a:lnTo>
                  <a:lnTo>
                    <a:pt x="338" y="169"/>
                  </a:lnTo>
                  <a:lnTo>
                    <a:pt x="338" y="170"/>
                  </a:lnTo>
                  <a:lnTo>
                    <a:pt x="338" y="172"/>
                  </a:lnTo>
                  <a:lnTo>
                    <a:pt x="338" y="173"/>
                  </a:lnTo>
                  <a:lnTo>
                    <a:pt x="339" y="173"/>
                  </a:lnTo>
                  <a:lnTo>
                    <a:pt x="342" y="172"/>
                  </a:lnTo>
                  <a:lnTo>
                    <a:pt x="341" y="172"/>
                  </a:lnTo>
                  <a:lnTo>
                    <a:pt x="340" y="173"/>
                  </a:lnTo>
                  <a:lnTo>
                    <a:pt x="338" y="173"/>
                  </a:lnTo>
                  <a:lnTo>
                    <a:pt x="337" y="173"/>
                  </a:lnTo>
                  <a:lnTo>
                    <a:pt x="337" y="174"/>
                  </a:lnTo>
                  <a:lnTo>
                    <a:pt x="335" y="174"/>
                  </a:lnTo>
                  <a:lnTo>
                    <a:pt x="334" y="174"/>
                  </a:lnTo>
                  <a:lnTo>
                    <a:pt x="334" y="175"/>
                  </a:lnTo>
                  <a:lnTo>
                    <a:pt x="333" y="175"/>
                  </a:lnTo>
                  <a:lnTo>
                    <a:pt x="333" y="176"/>
                  </a:lnTo>
                  <a:lnTo>
                    <a:pt x="332" y="176"/>
                  </a:lnTo>
                  <a:lnTo>
                    <a:pt x="333" y="176"/>
                  </a:lnTo>
                  <a:lnTo>
                    <a:pt x="334" y="176"/>
                  </a:lnTo>
                  <a:lnTo>
                    <a:pt x="335" y="176"/>
                  </a:lnTo>
                  <a:lnTo>
                    <a:pt x="335" y="177"/>
                  </a:lnTo>
                  <a:lnTo>
                    <a:pt x="337" y="177"/>
                  </a:lnTo>
                  <a:lnTo>
                    <a:pt x="338" y="176"/>
                  </a:lnTo>
                  <a:lnTo>
                    <a:pt x="339" y="176"/>
                  </a:lnTo>
                  <a:lnTo>
                    <a:pt x="341" y="175"/>
                  </a:lnTo>
                  <a:lnTo>
                    <a:pt x="342" y="175"/>
                  </a:lnTo>
                  <a:lnTo>
                    <a:pt x="342" y="174"/>
                  </a:lnTo>
                  <a:lnTo>
                    <a:pt x="343" y="174"/>
                  </a:lnTo>
                  <a:lnTo>
                    <a:pt x="343" y="175"/>
                  </a:lnTo>
                  <a:lnTo>
                    <a:pt x="341" y="176"/>
                  </a:lnTo>
                  <a:lnTo>
                    <a:pt x="341" y="177"/>
                  </a:lnTo>
                  <a:lnTo>
                    <a:pt x="342" y="178"/>
                  </a:lnTo>
                  <a:lnTo>
                    <a:pt x="342" y="181"/>
                  </a:lnTo>
                  <a:lnTo>
                    <a:pt x="342" y="182"/>
                  </a:lnTo>
                  <a:lnTo>
                    <a:pt x="343" y="182"/>
                  </a:lnTo>
                  <a:lnTo>
                    <a:pt x="343" y="183"/>
                  </a:lnTo>
                  <a:lnTo>
                    <a:pt x="344" y="183"/>
                  </a:lnTo>
                  <a:lnTo>
                    <a:pt x="344" y="184"/>
                  </a:lnTo>
                  <a:lnTo>
                    <a:pt x="344" y="185"/>
                  </a:lnTo>
                  <a:lnTo>
                    <a:pt x="344" y="186"/>
                  </a:lnTo>
                  <a:lnTo>
                    <a:pt x="344" y="187"/>
                  </a:lnTo>
                  <a:lnTo>
                    <a:pt x="344" y="189"/>
                  </a:lnTo>
                  <a:lnTo>
                    <a:pt x="344" y="190"/>
                  </a:lnTo>
                  <a:lnTo>
                    <a:pt x="344" y="191"/>
                  </a:lnTo>
                  <a:lnTo>
                    <a:pt x="343" y="192"/>
                  </a:lnTo>
                  <a:lnTo>
                    <a:pt x="344" y="192"/>
                  </a:lnTo>
                  <a:lnTo>
                    <a:pt x="343" y="192"/>
                  </a:lnTo>
                  <a:lnTo>
                    <a:pt x="343" y="193"/>
                  </a:lnTo>
                  <a:lnTo>
                    <a:pt x="343" y="194"/>
                  </a:lnTo>
                  <a:lnTo>
                    <a:pt x="343" y="195"/>
                  </a:lnTo>
                  <a:lnTo>
                    <a:pt x="342" y="196"/>
                  </a:lnTo>
                  <a:lnTo>
                    <a:pt x="341" y="198"/>
                  </a:lnTo>
                  <a:lnTo>
                    <a:pt x="340" y="198"/>
                  </a:lnTo>
                  <a:lnTo>
                    <a:pt x="340" y="199"/>
                  </a:lnTo>
                  <a:lnTo>
                    <a:pt x="339" y="199"/>
                  </a:lnTo>
                  <a:lnTo>
                    <a:pt x="339" y="200"/>
                  </a:lnTo>
                  <a:lnTo>
                    <a:pt x="339" y="201"/>
                  </a:lnTo>
                  <a:lnTo>
                    <a:pt x="339" y="202"/>
                  </a:lnTo>
                  <a:lnTo>
                    <a:pt x="339" y="203"/>
                  </a:lnTo>
                  <a:lnTo>
                    <a:pt x="339" y="204"/>
                  </a:lnTo>
                  <a:lnTo>
                    <a:pt x="340" y="206"/>
                  </a:lnTo>
                  <a:lnTo>
                    <a:pt x="340" y="207"/>
                  </a:lnTo>
                  <a:lnTo>
                    <a:pt x="341" y="207"/>
                  </a:lnTo>
                  <a:lnTo>
                    <a:pt x="341" y="208"/>
                  </a:lnTo>
                  <a:lnTo>
                    <a:pt x="341" y="209"/>
                  </a:lnTo>
                  <a:lnTo>
                    <a:pt x="341" y="210"/>
                  </a:lnTo>
                  <a:lnTo>
                    <a:pt x="340" y="210"/>
                  </a:lnTo>
                  <a:lnTo>
                    <a:pt x="339" y="209"/>
                  </a:lnTo>
                  <a:lnTo>
                    <a:pt x="338" y="208"/>
                  </a:lnTo>
                  <a:lnTo>
                    <a:pt x="337" y="208"/>
                  </a:lnTo>
                  <a:lnTo>
                    <a:pt x="335" y="208"/>
                  </a:lnTo>
                  <a:lnTo>
                    <a:pt x="334" y="207"/>
                  </a:lnTo>
                  <a:lnTo>
                    <a:pt x="333" y="207"/>
                  </a:lnTo>
                  <a:lnTo>
                    <a:pt x="333" y="206"/>
                  </a:lnTo>
                  <a:lnTo>
                    <a:pt x="332" y="206"/>
                  </a:lnTo>
                  <a:lnTo>
                    <a:pt x="331" y="206"/>
                  </a:lnTo>
                  <a:lnTo>
                    <a:pt x="331" y="204"/>
                  </a:lnTo>
                  <a:lnTo>
                    <a:pt x="331" y="203"/>
                  </a:lnTo>
                  <a:lnTo>
                    <a:pt x="331" y="202"/>
                  </a:lnTo>
                  <a:lnTo>
                    <a:pt x="330" y="202"/>
                  </a:lnTo>
                  <a:lnTo>
                    <a:pt x="330" y="201"/>
                  </a:lnTo>
                  <a:lnTo>
                    <a:pt x="330" y="200"/>
                  </a:lnTo>
                  <a:lnTo>
                    <a:pt x="329" y="200"/>
                  </a:lnTo>
                  <a:lnTo>
                    <a:pt x="330" y="199"/>
                  </a:lnTo>
                  <a:lnTo>
                    <a:pt x="330" y="198"/>
                  </a:lnTo>
                  <a:lnTo>
                    <a:pt x="329" y="198"/>
                  </a:lnTo>
                  <a:lnTo>
                    <a:pt x="327" y="198"/>
                  </a:lnTo>
                  <a:lnTo>
                    <a:pt x="326" y="198"/>
                  </a:lnTo>
                  <a:lnTo>
                    <a:pt x="325" y="198"/>
                  </a:lnTo>
                  <a:lnTo>
                    <a:pt x="325" y="196"/>
                  </a:lnTo>
                  <a:lnTo>
                    <a:pt x="324" y="196"/>
                  </a:lnTo>
                  <a:lnTo>
                    <a:pt x="324" y="195"/>
                  </a:lnTo>
                  <a:lnTo>
                    <a:pt x="324" y="194"/>
                  </a:lnTo>
                  <a:lnTo>
                    <a:pt x="323" y="194"/>
                  </a:lnTo>
                  <a:lnTo>
                    <a:pt x="322" y="194"/>
                  </a:lnTo>
                  <a:lnTo>
                    <a:pt x="322" y="195"/>
                  </a:lnTo>
                  <a:lnTo>
                    <a:pt x="321" y="195"/>
                  </a:lnTo>
                  <a:lnTo>
                    <a:pt x="321" y="194"/>
                  </a:lnTo>
                  <a:lnTo>
                    <a:pt x="319" y="194"/>
                  </a:lnTo>
                  <a:lnTo>
                    <a:pt x="318" y="194"/>
                  </a:lnTo>
                  <a:lnTo>
                    <a:pt x="317" y="194"/>
                  </a:lnTo>
                  <a:lnTo>
                    <a:pt x="318" y="194"/>
                  </a:lnTo>
                  <a:lnTo>
                    <a:pt x="318" y="195"/>
                  </a:lnTo>
                  <a:lnTo>
                    <a:pt x="319" y="195"/>
                  </a:lnTo>
                  <a:lnTo>
                    <a:pt x="319" y="196"/>
                  </a:lnTo>
                  <a:lnTo>
                    <a:pt x="319" y="198"/>
                  </a:lnTo>
                  <a:lnTo>
                    <a:pt x="319" y="199"/>
                  </a:lnTo>
                  <a:lnTo>
                    <a:pt x="321" y="199"/>
                  </a:lnTo>
                  <a:lnTo>
                    <a:pt x="322" y="199"/>
                  </a:lnTo>
                  <a:lnTo>
                    <a:pt x="322" y="200"/>
                  </a:lnTo>
                  <a:lnTo>
                    <a:pt x="322" y="199"/>
                  </a:lnTo>
                  <a:lnTo>
                    <a:pt x="322" y="200"/>
                  </a:lnTo>
                  <a:lnTo>
                    <a:pt x="323" y="200"/>
                  </a:lnTo>
                  <a:lnTo>
                    <a:pt x="324" y="200"/>
                  </a:lnTo>
                  <a:lnTo>
                    <a:pt x="324" y="201"/>
                  </a:lnTo>
                  <a:lnTo>
                    <a:pt x="325" y="201"/>
                  </a:lnTo>
                  <a:lnTo>
                    <a:pt x="325" y="202"/>
                  </a:lnTo>
                  <a:lnTo>
                    <a:pt x="326" y="202"/>
                  </a:lnTo>
                  <a:lnTo>
                    <a:pt x="326" y="203"/>
                  </a:lnTo>
                  <a:lnTo>
                    <a:pt x="326" y="204"/>
                  </a:lnTo>
                  <a:lnTo>
                    <a:pt x="325" y="204"/>
                  </a:lnTo>
                  <a:lnTo>
                    <a:pt x="325" y="206"/>
                  </a:lnTo>
                  <a:lnTo>
                    <a:pt x="326" y="206"/>
                  </a:lnTo>
                  <a:lnTo>
                    <a:pt x="326" y="207"/>
                  </a:lnTo>
                  <a:lnTo>
                    <a:pt x="326" y="208"/>
                  </a:lnTo>
                  <a:lnTo>
                    <a:pt x="326" y="209"/>
                  </a:lnTo>
                  <a:lnTo>
                    <a:pt x="327" y="209"/>
                  </a:lnTo>
                  <a:lnTo>
                    <a:pt x="327" y="210"/>
                  </a:lnTo>
                  <a:lnTo>
                    <a:pt x="327" y="211"/>
                  </a:lnTo>
                  <a:lnTo>
                    <a:pt x="326" y="211"/>
                  </a:lnTo>
                  <a:lnTo>
                    <a:pt x="325" y="211"/>
                  </a:lnTo>
                  <a:lnTo>
                    <a:pt x="324" y="211"/>
                  </a:lnTo>
                  <a:lnTo>
                    <a:pt x="324" y="212"/>
                  </a:lnTo>
                  <a:lnTo>
                    <a:pt x="324" y="213"/>
                  </a:lnTo>
                  <a:lnTo>
                    <a:pt x="323" y="213"/>
                  </a:lnTo>
                  <a:lnTo>
                    <a:pt x="323" y="212"/>
                  </a:lnTo>
                  <a:lnTo>
                    <a:pt x="322" y="212"/>
                  </a:lnTo>
                  <a:lnTo>
                    <a:pt x="321" y="212"/>
                  </a:lnTo>
                  <a:lnTo>
                    <a:pt x="319" y="212"/>
                  </a:lnTo>
                  <a:lnTo>
                    <a:pt x="319" y="213"/>
                  </a:lnTo>
                  <a:lnTo>
                    <a:pt x="318" y="213"/>
                  </a:lnTo>
                  <a:lnTo>
                    <a:pt x="318" y="215"/>
                  </a:lnTo>
                  <a:lnTo>
                    <a:pt x="317" y="216"/>
                  </a:lnTo>
                  <a:lnTo>
                    <a:pt x="316" y="217"/>
                  </a:lnTo>
                  <a:lnTo>
                    <a:pt x="315" y="216"/>
                  </a:lnTo>
                  <a:lnTo>
                    <a:pt x="314" y="216"/>
                  </a:lnTo>
                  <a:lnTo>
                    <a:pt x="314" y="215"/>
                  </a:lnTo>
                  <a:lnTo>
                    <a:pt x="313" y="215"/>
                  </a:lnTo>
                  <a:lnTo>
                    <a:pt x="313" y="213"/>
                  </a:lnTo>
                  <a:lnTo>
                    <a:pt x="313" y="212"/>
                  </a:lnTo>
                  <a:lnTo>
                    <a:pt x="313" y="211"/>
                  </a:lnTo>
                  <a:lnTo>
                    <a:pt x="314" y="211"/>
                  </a:lnTo>
                  <a:lnTo>
                    <a:pt x="314" y="210"/>
                  </a:lnTo>
                  <a:lnTo>
                    <a:pt x="313" y="210"/>
                  </a:lnTo>
                  <a:lnTo>
                    <a:pt x="313" y="209"/>
                  </a:lnTo>
                  <a:lnTo>
                    <a:pt x="312" y="209"/>
                  </a:lnTo>
                  <a:lnTo>
                    <a:pt x="312" y="208"/>
                  </a:lnTo>
                  <a:lnTo>
                    <a:pt x="310" y="208"/>
                  </a:lnTo>
                  <a:lnTo>
                    <a:pt x="310" y="207"/>
                  </a:lnTo>
                  <a:lnTo>
                    <a:pt x="312" y="207"/>
                  </a:lnTo>
                  <a:lnTo>
                    <a:pt x="312" y="206"/>
                  </a:lnTo>
                  <a:lnTo>
                    <a:pt x="310" y="204"/>
                  </a:lnTo>
                  <a:lnTo>
                    <a:pt x="310" y="203"/>
                  </a:lnTo>
                  <a:lnTo>
                    <a:pt x="312" y="203"/>
                  </a:lnTo>
                  <a:lnTo>
                    <a:pt x="313" y="203"/>
                  </a:lnTo>
                  <a:lnTo>
                    <a:pt x="313" y="202"/>
                  </a:lnTo>
                  <a:lnTo>
                    <a:pt x="314" y="201"/>
                  </a:lnTo>
                  <a:lnTo>
                    <a:pt x="313" y="201"/>
                  </a:lnTo>
                  <a:lnTo>
                    <a:pt x="313" y="200"/>
                  </a:lnTo>
                  <a:lnTo>
                    <a:pt x="312" y="200"/>
                  </a:lnTo>
                  <a:lnTo>
                    <a:pt x="310" y="200"/>
                  </a:lnTo>
                  <a:lnTo>
                    <a:pt x="309" y="200"/>
                  </a:lnTo>
                  <a:lnTo>
                    <a:pt x="309" y="199"/>
                  </a:lnTo>
                  <a:lnTo>
                    <a:pt x="308" y="199"/>
                  </a:lnTo>
                  <a:lnTo>
                    <a:pt x="308" y="198"/>
                  </a:lnTo>
                  <a:lnTo>
                    <a:pt x="308" y="196"/>
                  </a:lnTo>
                  <a:lnTo>
                    <a:pt x="307" y="195"/>
                  </a:lnTo>
                  <a:lnTo>
                    <a:pt x="308" y="195"/>
                  </a:lnTo>
                  <a:lnTo>
                    <a:pt x="308" y="194"/>
                  </a:lnTo>
                  <a:lnTo>
                    <a:pt x="307" y="194"/>
                  </a:lnTo>
                  <a:lnTo>
                    <a:pt x="306" y="194"/>
                  </a:lnTo>
                  <a:lnTo>
                    <a:pt x="305" y="194"/>
                  </a:lnTo>
                  <a:lnTo>
                    <a:pt x="305" y="193"/>
                  </a:lnTo>
                  <a:lnTo>
                    <a:pt x="305" y="192"/>
                  </a:lnTo>
                  <a:lnTo>
                    <a:pt x="304" y="192"/>
                  </a:lnTo>
                  <a:lnTo>
                    <a:pt x="304" y="191"/>
                  </a:lnTo>
                  <a:lnTo>
                    <a:pt x="305" y="191"/>
                  </a:lnTo>
                  <a:lnTo>
                    <a:pt x="305" y="190"/>
                  </a:lnTo>
                  <a:lnTo>
                    <a:pt x="306" y="190"/>
                  </a:lnTo>
                  <a:lnTo>
                    <a:pt x="306" y="189"/>
                  </a:lnTo>
                  <a:lnTo>
                    <a:pt x="306" y="187"/>
                  </a:lnTo>
                  <a:lnTo>
                    <a:pt x="305" y="187"/>
                  </a:lnTo>
                  <a:lnTo>
                    <a:pt x="305" y="189"/>
                  </a:lnTo>
                  <a:lnTo>
                    <a:pt x="304" y="189"/>
                  </a:lnTo>
                  <a:lnTo>
                    <a:pt x="304" y="190"/>
                  </a:lnTo>
                  <a:lnTo>
                    <a:pt x="302" y="190"/>
                  </a:lnTo>
                  <a:lnTo>
                    <a:pt x="301" y="190"/>
                  </a:lnTo>
                  <a:lnTo>
                    <a:pt x="300" y="190"/>
                  </a:lnTo>
                  <a:lnTo>
                    <a:pt x="299" y="190"/>
                  </a:lnTo>
                  <a:lnTo>
                    <a:pt x="299" y="189"/>
                  </a:lnTo>
                  <a:lnTo>
                    <a:pt x="298" y="189"/>
                  </a:lnTo>
                  <a:lnTo>
                    <a:pt x="297" y="189"/>
                  </a:lnTo>
                  <a:lnTo>
                    <a:pt x="297" y="187"/>
                  </a:lnTo>
                  <a:lnTo>
                    <a:pt x="296" y="187"/>
                  </a:lnTo>
                  <a:lnTo>
                    <a:pt x="296" y="186"/>
                  </a:lnTo>
                  <a:lnTo>
                    <a:pt x="296" y="185"/>
                  </a:lnTo>
                  <a:lnTo>
                    <a:pt x="295" y="185"/>
                  </a:lnTo>
                  <a:lnTo>
                    <a:pt x="295" y="186"/>
                  </a:lnTo>
                  <a:lnTo>
                    <a:pt x="295" y="187"/>
                  </a:lnTo>
                  <a:lnTo>
                    <a:pt x="295" y="189"/>
                  </a:lnTo>
                  <a:lnTo>
                    <a:pt x="295" y="190"/>
                  </a:lnTo>
                  <a:lnTo>
                    <a:pt x="296" y="190"/>
                  </a:lnTo>
                  <a:lnTo>
                    <a:pt x="297" y="190"/>
                  </a:lnTo>
                  <a:lnTo>
                    <a:pt x="297" y="191"/>
                  </a:lnTo>
                  <a:lnTo>
                    <a:pt x="297" y="192"/>
                  </a:lnTo>
                  <a:lnTo>
                    <a:pt x="298" y="192"/>
                  </a:lnTo>
                  <a:lnTo>
                    <a:pt x="299" y="192"/>
                  </a:lnTo>
                  <a:lnTo>
                    <a:pt x="299" y="193"/>
                  </a:lnTo>
                  <a:lnTo>
                    <a:pt x="300" y="193"/>
                  </a:lnTo>
                  <a:lnTo>
                    <a:pt x="300" y="194"/>
                  </a:lnTo>
                  <a:lnTo>
                    <a:pt x="301" y="194"/>
                  </a:lnTo>
                  <a:lnTo>
                    <a:pt x="301" y="195"/>
                  </a:lnTo>
                  <a:lnTo>
                    <a:pt x="301" y="196"/>
                  </a:lnTo>
                  <a:lnTo>
                    <a:pt x="302" y="196"/>
                  </a:lnTo>
                  <a:lnTo>
                    <a:pt x="302" y="198"/>
                  </a:lnTo>
                  <a:lnTo>
                    <a:pt x="301" y="198"/>
                  </a:lnTo>
                  <a:lnTo>
                    <a:pt x="301" y="199"/>
                  </a:lnTo>
                  <a:lnTo>
                    <a:pt x="302" y="199"/>
                  </a:lnTo>
                  <a:lnTo>
                    <a:pt x="302" y="200"/>
                  </a:lnTo>
                  <a:lnTo>
                    <a:pt x="302" y="201"/>
                  </a:lnTo>
                  <a:lnTo>
                    <a:pt x="304" y="201"/>
                  </a:lnTo>
                  <a:lnTo>
                    <a:pt x="304" y="200"/>
                  </a:lnTo>
                  <a:lnTo>
                    <a:pt x="305" y="200"/>
                  </a:lnTo>
                  <a:lnTo>
                    <a:pt x="305" y="201"/>
                  </a:lnTo>
                  <a:lnTo>
                    <a:pt x="305" y="202"/>
                  </a:lnTo>
                  <a:lnTo>
                    <a:pt x="306" y="203"/>
                  </a:lnTo>
                  <a:lnTo>
                    <a:pt x="306" y="204"/>
                  </a:lnTo>
                  <a:lnTo>
                    <a:pt x="305" y="204"/>
                  </a:lnTo>
                  <a:lnTo>
                    <a:pt x="304" y="204"/>
                  </a:lnTo>
                  <a:lnTo>
                    <a:pt x="304" y="206"/>
                  </a:lnTo>
                  <a:lnTo>
                    <a:pt x="305" y="206"/>
                  </a:lnTo>
                  <a:lnTo>
                    <a:pt x="305" y="207"/>
                  </a:lnTo>
                  <a:lnTo>
                    <a:pt x="306" y="207"/>
                  </a:lnTo>
                  <a:lnTo>
                    <a:pt x="306" y="208"/>
                  </a:lnTo>
                  <a:lnTo>
                    <a:pt x="305" y="208"/>
                  </a:lnTo>
                  <a:lnTo>
                    <a:pt x="305" y="209"/>
                  </a:lnTo>
                  <a:lnTo>
                    <a:pt x="304" y="209"/>
                  </a:lnTo>
                  <a:lnTo>
                    <a:pt x="302" y="209"/>
                  </a:lnTo>
                  <a:lnTo>
                    <a:pt x="301" y="209"/>
                  </a:lnTo>
                  <a:lnTo>
                    <a:pt x="300" y="209"/>
                  </a:lnTo>
                  <a:lnTo>
                    <a:pt x="300" y="210"/>
                  </a:lnTo>
                  <a:lnTo>
                    <a:pt x="300" y="211"/>
                  </a:lnTo>
                  <a:lnTo>
                    <a:pt x="301" y="211"/>
                  </a:lnTo>
                  <a:lnTo>
                    <a:pt x="302" y="211"/>
                  </a:lnTo>
                  <a:lnTo>
                    <a:pt x="302" y="212"/>
                  </a:lnTo>
                  <a:lnTo>
                    <a:pt x="304" y="212"/>
                  </a:lnTo>
                  <a:lnTo>
                    <a:pt x="305" y="212"/>
                  </a:lnTo>
                  <a:lnTo>
                    <a:pt x="305" y="213"/>
                  </a:lnTo>
                  <a:lnTo>
                    <a:pt x="305" y="215"/>
                  </a:lnTo>
                  <a:lnTo>
                    <a:pt x="305" y="216"/>
                  </a:lnTo>
                  <a:lnTo>
                    <a:pt x="304" y="216"/>
                  </a:lnTo>
                  <a:lnTo>
                    <a:pt x="304" y="217"/>
                  </a:lnTo>
                  <a:lnTo>
                    <a:pt x="302" y="217"/>
                  </a:lnTo>
                  <a:lnTo>
                    <a:pt x="301" y="217"/>
                  </a:lnTo>
                  <a:lnTo>
                    <a:pt x="300" y="217"/>
                  </a:lnTo>
                  <a:lnTo>
                    <a:pt x="299" y="217"/>
                  </a:lnTo>
                  <a:lnTo>
                    <a:pt x="299" y="216"/>
                  </a:lnTo>
                  <a:lnTo>
                    <a:pt x="298" y="216"/>
                  </a:lnTo>
                  <a:lnTo>
                    <a:pt x="298" y="217"/>
                  </a:lnTo>
                  <a:lnTo>
                    <a:pt x="299" y="217"/>
                  </a:lnTo>
                  <a:lnTo>
                    <a:pt x="299" y="218"/>
                  </a:lnTo>
                  <a:lnTo>
                    <a:pt x="298" y="218"/>
                  </a:lnTo>
                  <a:lnTo>
                    <a:pt x="298" y="219"/>
                  </a:lnTo>
                  <a:lnTo>
                    <a:pt x="297" y="219"/>
                  </a:lnTo>
                  <a:lnTo>
                    <a:pt x="296" y="219"/>
                  </a:lnTo>
                  <a:lnTo>
                    <a:pt x="295" y="219"/>
                  </a:lnTo>
                  <a:lnTo>
                    <a:pt x="295" y="220"/>
                  </a:lnTo>
                  <a:lnTo>
                    <a:pt x="293" y="220"/>
                  </a:lnTo>
                  <a:lnTo>
                    <a:pt x="292" y="220"/>
                  </a:lnTo>
                  <a:lnTo>
                    <a:pt x="292" y="219"/>
                  </a:lnTo>
                  <a:lnTo>
                    <a:pt x="291" y="219"/>
                  </a:lnTo>
                  <a:lnTo>
                    <a:pt x="290" y="218"/>
                  </a:lnTo>
                  <a:lnTo>
                    <a:pt x="290" y="217"/>
                  </a:lnTo>
                  <a:lnTo>
                    <a:pt x="289" y="217"/>
                  </a:lnTo>
                  <a:lnTo>
                    <a:pt x="289" y="216"/>
                  </a:lnTo>
                  <a:lnTo>
                    <a:pt x="288" y="216"/>
                  </a:lnTo>
                  <a:lnTo>
                    <a:pt x="288" y="215"/>
                  </a:lnTo>
                  <a:lnTo>
                    <a:pt x="288" y="216"/>
                  </a:lnTo>
                  <a:lnTo>
                    <a:pt x="287" y="216"/>
                  </a:lnTo>
                  <a:lnTo>
                    <a:pt x="287" y="215"/>
                  </a:lnTo>
                  <a:lnTo>
                    <a:pt x="285" y="215"/>
                  </a:lnTo>
                  <a:lnTo>
                    <a:pt x="285" y="213"/>
                  </a:lnTo>
                  <a:lnTo>
                    <a:pt x="285" y="212"/>
                  </a:lnTo>
                  <a:lnTo>
                    <a:pt x="284" y="211"/>
                  </a:lnTo>
                  <a:lnTo>
                    <a:pt x="284" y="210"/>
                  </a:lnTo>
                  <a:lnTo>
                    <a:pt x="284" y="209"/>
                  </a:lnTo>
                  <a:lnTo>
                    <a:pt x="284" y="208"/>
                  </a:lnTo>
                  <a:lnTo>
                    <a:pt x="283" y="209"/>
                  </a:lnTo>
                  <a:lnTo>
                    <a:pt x="282" y="209"/>
                  </a:lnTo>
                  <a:lnTo>
                    <a:pt x="282" y="208"/>
                  </a:lnTo>
                  <a:lnTo>
                    <a:pt x="281" y="208"/>
                  </a:lnTo>
                  <a:lnTo>
                    <a:pt x="281" y="207"/>
                  </a:lnTo>
                  <a:lnTo>
                    <a:pt x="280" y="207"/>
                  </a:lnTo>
                  <a:lnTo>
                    <a:pt x="280" y="206"/>
                  </a:lnTo>
                  <a:lnTo>
                    <a:pt x="280" y="204"/>
                  </a:lnTo>
                  <a:lnTo>
                    <a:pt x="280" y="203"/>
                  </a:lnTo>
                  <a:lnTo>
                    <a:pt x="280" y="202"/>
                  </a:lnTo>
                  <a:lnTo>
                    <a:pt x="280" y="203"/>
                  </a:lnTo>
                  <a:lnTo>
                    <a:pt x="279" y="203"/>
                  </a:lnTo>
                  <a:lnTo>
                    <a:pt x="278" y="203"/>
                  </a:lnTo>
                  <a:lnTo>
                    <a:pt x="278" y="204"/>
                  </a:lnTo>
                  <a:lnTo>
                    <a:pt x="278" y="206"/>
                  </a:lnTo>
                  <a:lnTo>
                    <a:pt x="278" y="207"/>
                  </a:lnTo>
                  <a:lnTo>
                    <a:pt x="276" y="207"/>
                  </a:lnTo>
                  <a:lnTo>
                    <a:pt x="275" y="207"/>
                  </a:lnTo>
                  <a:lnTo>
                    <a:pt x="274" y="207"/>
                  </a:lnTo>
                  <a:lnTo>
                    <a:pt x="273" y="207"/>
                  </a:lnTo>
                  <a:lnTo>
                    <a:pt x="272" y="207"/>
                  </a:lnTo>
                  <a:lnTo>
                    <a:pt x="271" y="207"/>
                  </a:lnTo>
                  <a:lnTo>
                    <a:pt x="270" y="207"/>
                  </a:lnTo>
                  <a:lnTo>
                    <a:pt x="270" y="208"/>
                  </a:lnTo>
                  <a:lnTo>
                    <a:pt x="270" y="207"/>
                  </a:lnTo>
                  <a:lnTo>
                    <a:pt x="270" y="208"/>
                  </a:lnTo>
                  <a:lnTo>
                    <a:pt x="268" y="208"/>
                  </a:lnTo>
                  <a:lnTo>
                    <a:pt x="270" y="208"/>
                  </a:lnTo>
                  <a:lnTo>
                    <a:pt x="270" y="209"/>
                  </a:lnTo>
                  <a:lnTo>
                    <a:pt x="271" y="209"/>
                  </a:lnTo>
                  <a:lnTo>
                    <a:pt x="272" y="209"/>
                  </a:lnTo>
                  <a:lnTo>
                    <a:pt x="273" y="209"/>
                  </a:lnTo>
                  <a:lnTo>
                    <a:pt x="273" y="210"/>
                  </a:lnTo>
                  <a:lnTo>
                    <a:pt x="274" y="210"/>
                  </a:lnTo>
                  <a:lnTo>
                    <a:pt x="275" y="210"/>
                  </a:lnTo>
                  <a:lnTo>
                    <a:pt x="275" y="211"/>
                  </a:lnTo>
                  <a:lnTo>
                    <a:pt x="275" y="210"/>
                  </a:lnTo>
                  <a:lnTo>
                    <a:pt x="276" y="210"/>
                  </a:lnTo>
                  <a:lnTo>
                    <a:pt x="278" y="210"/>
                  </a:lnTo>
                  <a:lnTo>
                    <a:pt x="279" y="210"/>
                  </a:lnTo>
                  <a:lnTo>
                    <a:pt x="279" y="211"/>
                  </a:lnTo>
                  <a:lnTo>
                    <a:pt x="280" y="211"/>
                  </a:lnTo>
                  <a:lnTo>
                    <a:pt x="280" y="212"/>
                  </a:lnTo>
                  <a:lnTo>
                    <a:pt x="281" y="212"/>
                  </a:lnTo>
                  <a:lnTo>
                    <a:pt x="281" y="213"/>
                  </a:lnTo>
                  <a:lnTo>
                    <a:pt x="281" y="215"/>
                  </a:lnTo>
                  <a:lnTo>
                    <a:pt x="280" y="215"/>
                  </a:lnTo>
                  <a:lnTo>
                    <a:pt x="279" y="215"/>
                  </a:lnTo>
                  <a:lnTo>
                    <a:pt x="279" y="216"/>
                  </a:lnTo>
                  <a:lnTo>
                    <a:pt x="278" y="216"/>
                  </a:lnTo>
                  <a:lnTo>
                    <a:pt x="278" y="217"/>
                  </a:lnTo>
                  <a:lnTo>
                    <a:pt x="276" y="217"/>
                  </a:lnTo>
                  <a:lnTo>
                    <a:pt x="276" y="218"/>
                  </a:lnTo>
                  <a:lnTo>
                    <a:pt x="276" y="219"/>
                  </a:lnTo>
                  <a:lnTo>
                    <a:pt x="276" y="220"/>
                  </a:lnTo>
                  <a:lnTo>
                    <a:pt x="276" y="219"/>
                  </a:lnTo>
                  <a:lnTo>
                    <a:pt x="278" y="219"/>
                  </a:lnTo>
                  <a:lnTo>
                    <a:pt x="278" y="218"/>
                  </a:lnTo>
                  <a:lnTo>
                    <a:pt x="279" y="218"/>
                  </a:lnTo>
                  <a:lnTo>
                    <a:pt x="279" y="217"/>
                  </a:lnTo>
                  <a:lnTo>
                    <a:pt x="280" y="217"/>
                  </a:lnTo>
                  <a:lnTo>
                    <a:pt x="281" y="217"/>
                  </a:lnTo>
                  <a:lnTo>
                    <a:pt x="281" y="218"/>
                  </a:lnTo>
                  <a:lnTo>
                    <a:pt x="281" y="219"/>
                  </a:lnTo>
                  <a:lnTo>
                    <a:pt x="282" y="219"/>
                  </a:lnTo>
                  <a:lnTo>
                    <a:pt x="283" y="219"/>
                  </a:lnTo>
                  <a:lnTo>
                    <a:pt x="283" y="220"/>
                  </a:lnTo>
                  <a:lnTo>
                    <a:pt x="283" y="221"/>
                  </a:lnTo>
                  <a:lnTo>
                    <a:pt x="284" y="221"/>
                  </a:lnTo>
                  <a:lnTo>
                    <a:pt x="284" y="223"/>
                  </a:lnTo>
                  <a:lnTo>
                    <a:pt x="285" y="223"/>
                  </a:lnTo>
                  <a:lnTo>
                    <a:pt x="285" y="224"/>
                  </a:lnTo>
                  <a:lnTo>
                    <a:pt x="287" y="224"/>
                  </a:lnTo>
                  <a:lnTo>
                    <a:pt x="287" y="225"/>
                  </a:lnTo>
                  <a:lnTo>
                    <a:pt x="288" y="225"/>
                  </a:lnTo>
                  <a:lnTo>
                    <a:pt x="288" y="226"/>
                  </a:lnTo>
                  <a:lnTo>
                    <a:pt x="289" y="226"/>
                  </a:lnTo>
                  <a:lnTo>
                    <a:pt x="289" y="227"/>
                  </a:lnTo>
                  <a:lnTo>
                    <a:pt x="289" y="228"/>
                  </a:lnTo>
                  <a:lnTo>
                    <a:pt x="289" y="229"/>
                  </a:lnTo>
                  <a:lnTo>
                    <a:pt x="288" y="229"/>
                  </a:lnTo>
                  <a:lnTo>
                    <a:pt x="287" y="229"/>
                  </a:lnTo>
                  <a:lnTo>
                    <a:pt x="285" y="229"/>
                  </a:lnTo>
                  <a:lnTo>
                    <a:pt x="284" y="229"/>
                  </a:lnTo>
                  <a:lnTo>
                    <a:pt x="283" y="229"/>
                  </a:lnTo>
                  <a:lnTo>
                    <a:pt x="283" y="230"/>
                  </a:lnTo>
                  <a:lnTo>
                    <a:pt x="283" y="229"/>
                  </a:lnTo>
                  <a:lnTo>
                    <a:pt x="282" y="229"/>
                  </a:lnTo>
                  <a:lnTo>
                    <a:pt x="282" y="230"/>
                  </a:lnTo>
                  <a:lnTo>
                    <a:pt x="281" y="230"/>
                  </a:lnTo>
                  <a:lnTo>
                    <a:pt x="280" y="230"/>
                  </a:lnTo>
                  <a:lnTo>
                    <a:pt x="279" y="230"/>
                  </a:lnTo>
                  <a:lnTo>
                    <a:pt x="278" y="230"/>
                  </a:lnTo>
                  <a:lnTo>
                    <a:pt x="278" y="232"/>
                  </a:lnTo>
                  <a:lnTo>
                    <a:pt x="278" y="233"/>
                  </a:lnTo>
                  <a:lnTo>
                    <a:pt x="276" y="233"/>
                  </a:lnTo>
                  <a:lnTo>
                    <a:pt x="276" y="234"/>
                  </a:lnTo>
                  <a:lnTo>
                    <a:pt x="275" y="234"/>
                  </a:lnTo>
                  <a:lnTo>
                    <a:pt x="274" y="234"/>
                  </a:lnTo>
                  <a:lnTo>
                    <a:pt x="273" y="234"/>
                  </a:lnTo>
                  <a:lnTo>
                    <a:pt x="272" y="234"/>
                  </a:lnTo>
                  <a:lnTo>
                    <a:pt x="271" y="234"/>
                  </a:lnTo>
                  <a:lnTo>
                    <a:pt x="271" y="233"/>
                  </a:lnTo>
                  <a:lnTo>
                    <a:pt x="270" y="233"/>
                  </a:lnTo>
                  <a:lnTo>
                    <a:pt x="271" y="234"/>
                  </a:lnTo>
                  <a:lnTo>
                    <a:pt x="271" y="235"/>
                  </a:lnTo>
                  <a:lnTo>
                    <a:pt x="271" y="236"/>
                  </a:lnTo>
                  <a:lnTo>
                    <a:pt x="272" y="236"/>
                  </a:lnTo>
                  <a:lnTo>
                    <a:pt x="273" y="236"/>
                  </a:lnTo>
                  <a:lnTo>
                    <a:pt x="274" y="236"/>
                  </a:lnTo>
                  <a:lnTo>
                    <a:pt x="274" y="237"/>
                  </a:lnTo>
                  <a:lnTo>
                    <a:pt x="275" y="237"/>
                  </a:lnTo>
                  <a:lnTo>
                    <a:pt x="276" y="237"/>
                  </a:lnTo>
                  <a:lnTo>
                    <a:pt x="278" y="238"/>
                  </a:lnTo>
                  <a:lnTo>
                    <a:pt x="279" y="238"/>
                  </a:lnTo>
                  <a:lnTo>
                    <a:pt x="279" y="240"/>
                  </a:lnTo>
                  <a:lnTo>
                    <a:pt x="280" y="240"/>
                  </a:lnTo>
                  <a:lnTo>
                    <a:pt x="280" y="241"/>
                  </a:lnTo>
                  <a:lnTo>
                    <a:pt x="280" y="242"/>
                  </a:lnTo>
                  <a:lnTo>
                    <a:pt x="281" y="241"/>
                  </a:lnTo>
                  <a:lnTo>
                    <a:pt x="280" y="241"/>
                  </a:lnTo>
                  <a:lnTo>
                    <a:pt x="280" y="240"/>
                  </a:lnTo>
                  <a:lnTo>
                    <a:pt x="280" y="238"/>
                  </a:lnTo>
                  <a:lnTo>
                    <a:pt x="280" y="237"/>
                  </a:lnTo>
                  <a:lnTo>
                    <a:pt x="279" y="237"/>
                  </a:lnTo>
                  <a:lnTo>
                    <a:pt x="279" y="236"/>
                  </a:lnTo>
                  <a:lnTo>
                    <a:pt x="280" y="236"/>
                  </a:lnTo>
                  <a:lnTo>
                    <a:pt x="280" y="235"/>
                  </a:lnTo>
                  <a:lnTo>
                    <a:pt x="281" y="235"/>
                  </a:lnTo>
                  <a:lnTo>
                    <a:pt x="281" y="234"/>
                  </a:lnTo>
                  <a:lnTo>
                    <a:pt x="282" y="234"/>
                  </a:lnTo>
                  <a:lnTo>
                    <a:pt x="283" y="234"/>
                  </a:lnTo>
                  <a:lnTo>
                    <a:pt x="284" y="234"/>
                  </a:lnTo>
                  <a:lnTo>
                    <a:pt x="284" y="235"/>
                  </a:lnTo>
                  <a:lnTo>
                    <a:pt x="285" y="235"/>
                  </a:lnTo>
                  <a:lnTo>
                    <a:pt x="287" y="235"/>
                  </a:lnTo>
                  <a:lnTo>
                    <a:pt x="287" y="234"/>
                  </a:lnTo>
                  <a:lnTo>
                    <a:pt x="288" y="234"/>
                  </a:lnTo>
                  <a:lnTo>
                    <a:pt x="289" y="234"/>
                  </a:lnTo>
                  <a:lnTo>
                    <a:pt x="290" y="234"/>
                  </a:lnTo>
                  <a:lnTo>
                    <a:pt x="291" y="234"/>
                  </a:lnTo>
                  <a:lnTo>
                    <a:pt x="292" y="234"/>
                  </a:lnTo>
                  <a:lnTo>
                    <a:pt x="293" y="234"/>
                  </a:lnTo>
                  <a:lnTo>
                    <a:pt x="295" y="234"/>
                  </a:lnTo>
                  <a:lnTo>
                    <a:pt x="295" y="233"/>
                  </a:lnTo>
                  <a:lnTo>
                    <a:pt x="295" y="232"/>
                  </a:lnTo>
                  <a:lnTo>
                    <a:pt x="295" y="230"/>
                  </a:lnTo>
                  <a:lnTo>
                    <a:pt x="296" y="230"/>
                  </a:lnTo>
                  <a:lnTo>
                    <a:pt x="297" y="230"/>
                  </a:lnTo>
                  <a:lnTo>
                    <a:pt x="297" y="229"/>
                  </a:lnTo>
                  <a:lnTo>
                    <a:pt x="298" y="229"/>
                  </a:lnTo>
                  <a:lnTo>
                    <a:pt x="297" y="229"/>
                  </a:lnTo>
                  <a:lnTo>
                    <a:pt x="298" y="229"/>
                  </a:lnTo>
                  <a:lnTo>
                    <a:pt x="299" y="229"/>
                  </a:lnTo>
                  <a:lnTo>
                    <a:pt x="299" y="228"/>
                  </a:lnTo>
                  <a:lnTo>
                    <a:pt x="300" y="228"/>
                  </a:lnTo>
                  <a:lnTo>
                    <a:pt x="301" y="228"/>
                  </a:lnTo>
                  <a:lnTo>
                    <a:pt x="301" y="227"/>
                  </a:lnTo>
                  <a:lnTo>
                    <a:pt x="302" y="227"/>
                  </a:lnTo>
                  <a:lnTo>
                    <a:pt x="302" y="228"/>
                  </a:lnTo>
                  <a:lnTo>
                    <a:pt x="302" y="229"/>
                  </a:lnTo>
                  <a:lnTo>
                    <a:pt x="304" y="229"/>
                  </a:lnTo>
                  <a:lnTo>
                    <a:pt x="305" y="229"/>
                  </a:lnTo>
                  <a:lnTo>
                    <a:pt x="305" y="230"/>
                  </a:lnTo>
                  <a:lnTo>
                    <a:pt x="306" y="230"/>
                  </a:lnTo>
                  <a:lnTo>
                    <a:pt x="306" y="232"/>
                  </a:lnTo>
                  <a:lnTo>
                    <a:pt x="307" y="232"/>
                  </a:lnTo>
                  <a:lnTo>
                    <a:pt x="307" y="233"/>
                  </a:lnTo>
                  <a:lnTo>
                    <a:pt x="306" y="233"/>
                  </a:lnTo>
                  <a:lnTo>
                    <a:pt x="306" y="234"/>
                  </a:lnTo>
                  <a:lnTo>
                    <a:pt x="306" y="235"/>
                  </a:lnTo>
                  <a:lnTo>
                    <a:pt x="305" y="235"/>
                  </a:lnTo>
                  <a:lnTo>
                    <a:pt x="305" y="234"/>
                  </a:lnTo>
                  <a:lnTo>
                    <a:pt x="304" y="234"/>
                  </a:lnTo>
                  <a:lnTo>
                    <a:pt x="304" y="235"/>
                  </a:lnTo>
                  <a:lnTo>
                    <a:pt x="305" y="235"/>
                  </a:lnTo>
                  <a:lnTo>
                    <a:pt x="305" y="236"/>
                  </a:lnTo>
                  <a:lnTo>
                    <a:pt x="305" y="237"/>
                  </a:lnTo>
                  <a:lnTo>
                    <a:pt x="304" y="237"/>
                  </a:lnTo>
                  <a:lnTo>
                    <a:pt x="304" y="238"/>
                  </a:lnTo>
                  <a:lnTo>
                    <a:pt x="302" y="238"/>
                  </a:lnTo>
                  <a:lnTo>
                    <a:pt x="302" y="240"/>
                  </a:lnTo>
                  <a:lnTo>
                    <a:pt x="302" y="241"/>
                  </a:lnTo>
                  <a:lnTo>
                    <a:pt x="301" y="241"/>
                  </a:lnTo>
                  <a:lnTo>
                    <a:pt x="301" y="242"/>
                  </a:lnTo>
                  <a:lnTo>
                    <a:pt x="300" y="242"/>
                  </a:lnTo>
                  <a:lnTo>
                    <a:pt x="300" y="243"/>
                  </a:lnTo>
                  <a:lnTo>
                    <a:pt x="299" y="243"/>
                  </a:lnTo>
                  <a:lnTo>
                    <a:pt x="300" y="244"/>
                  </a:lnTo>
                  <a:lnTo>
                    <a:pt x="300" y="245"/>
                  </a:lnTo>
                  <a:lnTo>
                    <a:pt x="299" y="245"/>
                  </a:lnTo>
                  <a:lnTo>
                    <a:pt x="299" y="246"/>
                  </a:lnTo>
                  <a:lnTo>
                    <a:pt x="298" y="246"/>
                  </a:lnTo>
                  <a:lnTo>
                    <a:pt x="298" y="248"/>
                  </a:lnTo>
                  <a:lnTo>
                    <a:pt x="298" y="249"/>
                  </a:lnTo>
                  <a:lnTo>
                    <a:pt x="297" y="249"/>
                  </a:lnTo>
                  <a:lnTo>
                    <a:pt x="297" y="250"/>
                  </a:lnTo>
                  <a:lnTo>
                    <a:pt x="296" y="250"/>
                  </a:lnTo>
                  <a:lnTo>
                    <a:pt x="296" y="251"/>
                  </a:lnTo>
                  <a:lnTo>
                    <a:pt x="296" y="252"/>
                  </a:lnTo>
                  <a:lnTo>
                    <a:pt x="295" y="252"/>
                  </a:lnTo>
                  <a:lnTo>
                    <a:pt x="295" y="253"/>
                  </a:lnTo>
                  <a:lnTo>
                    <a:pt x="295" y="252"/>
                  </a:lnTo>
                  <a:lnTo>
                    <a:pt x="296" y="252"/>
                  </a:lnTo>
                  <a:lnTo>
                    <a:pt x="296" y="253"/>
                  </a:lnTo>
                  <a:lnTo>
                    <a:pt x="296" y="252"/>
                  </a:lnTo>
                  <a:lnTo>
                    <a:pt x="297" y="252"/>
                  </a:lnTo>
                  <a:lnTo>
                    <a:pt x="297" y="251"/>
                  </a:lnTo>
                  <a:lnTo>
                    <a:pt x="298" y="251"/>
                  </a:lnTo>
                  <a:lnTo>
                    <a:pt x="298" y="250"/>
                  </a:lnTo>
                  <a:lnTo>
                    <a:pt x="299" y="250"/>
                  </a:lnTo>
                  <a:lnTo>
                    <a:pt x="299" y="251"/>
                  </a:lnTo>
                  <a:lnTo>
                    <a:pt x="300" y="251"/>
                  </a:lnTo>
                  <a:lnTo>
                    <a:pt x="300" y="250"/>
                  </a:lnTo>
                  <a:lnTo>
                    <a:pt x="300" y="249"/>
                  </a:lnTo>
                  <a:lnTo>
                    <a:pt x="300" y="248"/>
                  </a:lnTo>
                  <a:lnTo>
                    <a:pt x="301" y="248"/>
                  </a:lnTo>
                  <a:lnTo>
                    <a:pt x="302" y="248"/>
                  </a:lnTo>
                  <a:lnTo>
                    <a:pt x="302" y="249"/>
                  </a:lnTo>
                  <a:lnTo>
                    <a:pt x="304" y="249"/>
                  </a:lnTo>
                  <a:lnTo>
                    <a:pt x="304" y="248"/>
                  </a:lnTo>
                  <a:lnTo>
                    <a:pt x="305" y="248"/>
                  </a:lnTo>
                  <a:lnTo>
                    <a:pt x="304" y="248"/>
                  </a:lnTo>
                  <a:lnTo>
                    <a:pt x="304" y="246"/>
                  </a:lnTo>
                  <a:lnTo>
                    <a:pt x="302" y="246"/>
                  </a:lnTo>
                  <a:lnTo>
                    <a:pt x="302" y="245"/>
                  </a:lnTo>
                  <a:lnTo>
                    <a:pt x="302" y="244"/>
                  </a:lnTo>
                  <a:lnTo>
                    <a:pt x="304" y="244"/>
                  </a:lnTo>
                  <a:lnTo>
                    <a:pt x="305" y="244"/>
                  </a:lnTo>
                  <a:lnTo>
                    <a:pt x="305" y="243"/>
                  </a:lnTo>
                  <a:lnTo>
                    <a:pt x="306" y="243"/>
                  </a:lnTo>
                  <a:lnTo>
                    <a:pt x="306" y="244"/>
                  </a:lnTo>
                  <a:lnTo>
                    <a:pt x="307" y="244"/>
                  </a:lnTo>
                  <a:lnTo>
                    <a:pt x="307" y="243"/>
                  </a:lnTo>
                  <a:lnTo>
                    <a:pt x="307" y="242"/>
                  </a:lnTo>
                  <a:lnTo>
                    <a:pt x="306" y="242"/>
                  </a:lnTo>
                  <a:lnTo>
                    <a:pt x="307" y="241"/>
                  </a:lnTo>
                  <a:lnTo>
                    <a:pt x="308" y="240"/>
                  </a:lnTo>
                  <a:lnTo>
                    <a:pt x="308" y="238"/>
                  </a:lnTo>
                  <a:lnTo>
                    <a:pt x="309" y="238"/>
                  </a:lnTo>
                  <a:lnTo>
                    <a:pt x="310" y="238"/>
                  </a:lnTo>
                  <a:lnTo>
                    <a:pt x="312" y="238"/>
                  </a:lnTo>
                  <a:lnTo>
                    <a:pt x="313" y="238"/>
                  </a:lnTo>
                  <a:lnTo>
                    <a:pt x="313" y="237"/>
                  </a:lnTo>
                  <a:lnTo>
                    <a:pt x="314" y="237"/>
                  </a:lnTo>
                  <a:lnTo>
                    <a:pt x="314" y="236"/>
                  </a:lnTo>
                  <a:lnTo>
                    <a:pt x="313" y="236"/>
                  </a:lnTo>
                  <a:lnTo>
                    <a:pt x="313" y="235"/>
                  </a:lnTo>
                  <a:lnTo>
                    <a:pt x="313" y="234"/>
                  </a:lnTo>
                  <a:lnTo>
                    <a:pt x="314" y="234"/>
                  </a:lnTo>
                  <a:lnTo>
                    <a:pt x="314" y="233"/>
                  </a:lnTo>
                  <a:lnTo>
                    <a:pt x="314" y="232"/>
                  </a:lnTo>
                  <a:lnTo>
                    <a:pt x="313" y="232"/>
                  </a:lnTo>
                  <a:lnTo>
                    <a:pt x="313" y="233"/>
                  </a:lnTo>
                  <a:lnTo>
                    <a:pt x="313" y="234"/>
                  </a:lnTo>
                  <a:lnTo>
                    <a:pt x="312" y="234"/>
                  </a:lnTo>
                  <a:lnTo>
                    <a:pt x="312" y="233"/>
                  </a:lnTo>
                  <a:lnTo>
                    <a:pt x="312" y="232"/>
                  </a:lnTo>
                  <a:lnTo>
                    <a:pt x="313" y="232"/>
                  </a:lnTo>
                  <a:lnTo>
                    <a:pt x="314" y="232"/>
                  </a:lnTo>
                  <a:lnTo>
                    <a:pt x="314" y="230"/>
                  </a:lnTo>
                  <a:lnTo>
                    <a:pt x="315" y="230"/>
                  </a:lnTo>
                  <a:lnTo>
                    <a:pt x="315" y="229"/>
                  </a:lnTo>
                  <a:lnTo>
                    <a:pt x="316" y="229"/>
                  </a:lnTo>
                  <a:lnTo>
                    <a:pt x="317" y="229"/>
                  </a:lnTo>
                  <a:lnTo>
                    <a:pt x="318" y="229"/>
                  </a:lnTo>
                  <a:lnTo>
                    <a:pt x="319" y="229"/>
                  </a:lnTo>
                  <a:lnTo>
                    <a:pt x="321" y="229"/>
                  </a:lnTo>
                  <a:lnTo>
                    <a:pt x="322" y="229"/>
                  </a:lnTo>
                  <a:lnTo>
                    <a:pt x="322" y="228"/>
                  </a:lnTo>
                  <a:lnTo>
                    <a:pt x="323" y="228"/>
                  </a:lnTo>
                  <a:lnTo>
                    <a:pt x="323" y="227"/>
                  </a:lnTo>
                  <a:lnTo>
                    <a:pt x="324" y="227"/>
                  </a:lnTo>
                  <a:lnTo>
                    <a:pt x="325" y="227"/>
                  </a:lnTo>
                  <a:lnTo>
                    <a:pt x="325" y="226"/>
                  </a:lnTo>
                  <a:lnTo>
                    <a:pt x="326" y="226"/>
                  </a:lnTo>
                  <a:lnTo>
                    <a:pt x="326" y="225"/>
                  </a:lnTo>
                  <a:lnTo>
                    <a:pt x="327" y="225"/>
                  </a:lnTo>
                  <a:lnTo>
                    <a:pt x="329" y="225"/>
                  </a:lnTo>
                  <a:lnTo>
                    <a:pt x="329" y="224"/>
                  </a:lnTo>
                  <a:lnTo>
                    <a:pt x="330" y="224"/>
                  </a:lnTo>
                  <a:lnTo>
                    <a:pt x="330" y="225"/>
                  </a:lnTo>
                  <a:lnTo>
                    <a:pt x="331" y="225"/>
                  </a:lnTo>
                  <a:lnTo>
                    <a:pt x="332" y="225"/>
                  </a:lnTo>
                  <a:lnTo>
                    <a:pt x="332" y="226"/>
                  </a:lnTo>
                  <a:lnTo>
                    <a:pt x="333" y="226"/>
                  </a:lnTo>
                  <a:lnTo>
                    <a:pt x="334" y="226"/>
                  </a:lnTo>
                  <a:lnTo>
                    <a:pt x="334" y="227"/>
                  </a:lnTo>
                  <a:lnTo>
                    <a:pt x="335" y="227"/>
                  </a:lnTo>
                  <a:lnTo>
                    <a:pt x="335" y="226"/>
                  </a:lnTo>
                  <a:lnTo>
                    <a:pt x="337" y="226"/>
                  </a:lnTo>
                  <a:lnTo>
                    <a:pt x="338" y="226"/>
                  </a:lnTo>
                  <a:lnTo>
                    <a:pt x="339" y="226"/>
                  </a:lnTo>
                  <a:lnTo>
                    <a:pt x="340" y="226"/>
                  </a:lnTo>
                  <a:lnTo>
                    <a:pt x="340" y="227"/>
                  </a:lnTo>
                  <a:lnTo>
                    <a:pt x="339" y="227"/>
                  </a:lnTo>
                  <a:lnTo>
                    <a:pt x="338" y="228"/>
                  </a:lnTo>
                  <a:lnTo>
                    <a:pt x="337" y="228"/>
                  </a:lnTo>
                  <a:lnTo>
                    <a:pt x="337" y="229"/>
                  </a:lnTo>
                  <a:lnTo>
                    <a:pt x="335" y="229"/>
                  </a:lnTo>
                  <a:lnTo>
                    <a:pt x="335" y="230"/>
                  </a:lnTo>
                  <a:lnTo>
                    <a:pt x="334" y="230"/>
                  </a:lnTo>
                  <a:lnTo>
                    <a:pt x="334" y="232"/>
                  </a:lnTo>
                  <a:lnTo>
                    <a:pt x="333" y="232"/>
                  </a:lnTo>
                  <a:lnTo>
                    <a:pt x="332" y="232"/>
                  </a:lnTo>
                  <a:lnTo>
                    <a:pt x="332" y="233"/>
                  </a:lnTo>
                  <a:lnTo>
                    <a:pt x="332" y="232"/>
                  </a:lnTo>
                  <a:lnTo>
                    <a:pt x="331" y="232"/>
                  </a:lnTo>
                  <a:lnTo>
                    <a:pt x="331" y="233"/>
                  </a:lnTo>
                  <a:lnTo>
                    <a:pt x="330" y="233"/>
                  </a:lnTo>
                  <a:lnTo>
                    <a:pt x="330" y="234"/>
                  </a:lnTo>
                  <a:lnTo>
                    <a:pt x="330" y="235"/>
                  </a:lnTo>
                  <a:lnTo>
                    <a:pt x="329" y="236"/>
                  </a:lnTo>
                  <a:lnTo>
                    <a:pt x="329" y="237"/>
                  </a:lnTo>
                  <a:lnTo>
                    <a:pt x="327" y="237"/>
                  </a:lnTo>
                  <a:lnTo>
                    <a:pt x="327" y="238"/>
                  </a:lnTo>
                  <a:lnTo>
                    <a:pt x="326" y="238"/>
                  </a:lnTo>
                  <a:lnTo>
                    <a:pt x="326" y="240"/>
                  </a:lnTo>
                  <a:lnTo>
                    <a:pt x="326" y="241"/>
                  </a:lnTo>
                  <a:lnTo>
                    <a:pt x="327" y="241"/>
                  </a:lnTo>
                  <a:lnTo>
                    <a:pt x="329" y="241"/>
                  </a:lnTo>
                  <a:lnTo>
                    <a:pt x="329" y="242"/>
                  </a:lnTo>
                  <a:lnTo>
                    <a:pt x="330" y="242"/>
                  </a:lnTo>
                  <a:lnTo>
                    <a:pt x="330" y="243"/>
                  </a:lnTo>
                  <a:lnTo>
                    <a:pt x="330" y="242"/>
                  </a:lnTo>
                  <a:lnTo>
                    <a:pt x="330" y="241"/>
                  </a:lnTo>
                  <a:lnTo>
                    <a:pt x="329" y="241"/>
                  </a:lnTo>
                  <a:lnTo>
                    <a:pt x="329" y="240"/>
                  </a:lnTo>
                  <a:lnTo>
                    <a:pt x="330" y="240"/>
                  </a:lnTo>
                  <a:lnTo>
                    <a:pt x="330" y="238"/>
                  </a:lnTo>
                  <a:lnTo>
                    <a:pt x="331" y="238"/>
                  </a:lnTo>
                  <a:lnTo>
                    <a:pt x="331" y="237"/>
                  </a:lnTo>
                  <a:lnTo>
                    <a:pt x="332" y="237"/>
                  </a:lnTo>
                  <a:lnTo>
                    <a:pt x="332" y="236"/>
                  </a:lnTo>
                  <a:lnTo>
                    <a:pt x="333" y="236"/>
                  </a:lnTo>
                  <a:lnTo>
                    <a:pt x="334" y="236"/>
                  </a:lnTo>
                  <a:lnTo>
                    <a:pt x="334" y="237"/>
                  </a:lnTo>
                  <a:lnTo>
                    <a:pt x="335" y="237"/>
                  </a:lnTo>
                  <a:lnTo>
                    <a:pt x="335" y="236"/>
                  </a:lnTo>
                  <a:lnTo>
                    <a:pt x="337" y="236"/>
                  </a:lnTo>
                  <a:lnTo>
                    <a:pt x="337" y="235"/>
                  </a:lnTo>
                  <a:lnTo>
                    <a:pt x="337" y="234"/>
                  </a:lnTo>
                  <a:lnTo>
                    <a:pt x="338" y="234"/>
                  </a:lnTo>
                  <a:lnTo>
                    <a:pt x="339" y="234"/>
                  </a:lnTo>
                  <a:lnTo>
                    <a:pt x="338" y="234"/>
                  </a:lnTo>
                  <a:lnTo>
                    <a:pt x="338" y="233"/>
                  </a:lnTo>
                  <a:lnTo>
                    <a:pt x="339" y="233"/>
                  </a:lnTo>
                  <a:lnTo>
                    <a:pt x="339" y="232"/>
                  </a:lnTo>
                  <a:lnTo>
                    <a:pt x="340" y="232"/>
                  </a:lnTo>
                  <a:lnTo>
                    <a:pt x="341" y="232"/>
                  </a:lnTo>
                  <a:lnTo>
                    <a:pt x="342" y="232"/>
                  </a:lnTo>
                  <a:lnTo>
                    <a:pt x="342" y="230"/>
                  </a:lnTo>
                  <a:lnTo>
                    <a:pt x="343" y="230"/>
                  </a:lnTo>
                  <a:lnTo>
                    <a:pt x="343" y="229"/>
                  </a:lnTo>
                  <a:lnTo>
                    <a:pt x="344" y="229"/>
                  </a:lnTo>
                  <a:lnTo>
                    <a:pt x="346" y="229"/>
                  </a:lnTo>
                  <a:lnTo>
                    <a:pt x="347" y="228"/>
                  </a:lnTo>
                  <a:lnTo>
                    <a:pt x="348" y="228"/>
                  </a:lnTo>
                  <a:lnTo>
                    <a:pt x="349" y="229"/>
                  </a:lnTo>
                  <a:lnTo>
                    <a:pt x="349" y="230"/>
                  </a:lnTo>
                  <a:lnTo>
                    <a:pt x="348" y="232"/>
                  </a:lnTo>
                  <a:lnTo>
                    <a:pt x="348" y="233"/>
                  </a:lnTo>
                  <a:lnTo>
                    <a:pt x="348" y="234"/>
                  </a:lnTo>
                  <a:lnTo>
                    <a:pt x="348" y="235"/>
                  </a:lnTo>
                  <a:lnTo>
                    <a:pt x="347" y="235"/>
                  </a:lnTo>
                  <a:lnTo>
                    <a:pt x="347" y="236"/>
                  </a:lnTo>
                  <a:lnTo>
                    <a:pt x="347" y="237"/>
                  </a:lnTo>
                  <a:lnTo>
                    <a:pt x="348" y="237"/>
                  </a:lnTo>
                  <a:lnTo>
                    <a:pt x="349" y="237"/>
                  </a:lnTo>
                  <a:lnTo>
                    <a:pt x="349" y="236"/>
                  </a:lnTo>
                  <a:lnTo>
                    <a:pt x="349" y="235"/>
                  </a:lnTo>
                  <a:lnTo>
                    <a:pt x="349" y="234"/>
                  </a:lnTo>
                  <a:lnTo>
                    <a:pt x="349" y="233"/>
                  </a:lnTo>
                  <a:lnTo>
                    <a:pt x="350" y="233"/>
                  </a:lnTo>
                  <a:lnTo>
                    <a:pt x="351" y="233"/>
                  </a:lnTo>
                  <a:lnTo>
                    <a:pt x="352" y="233"/>
                  </a:lnTo>
                  <a:lnTo>
                    <a:pt x="354" y="233"/>
                  </a:lnTo>
                  <a:lnTo>
                    <a:pt x="355" y="233"/>
                  </a:lnTo>
                  <a:lnTo>
                    <a:pt x="355" y="232"/>
                  </a:lnTo>
                  <a:lnTo>
                    <a:pt x="354" y="232"/>
                  </a:lnTo>
                  <a:lnTo>
                    <a:pt x="354" y="230"/>
                  </a:lnTo>
                  <a:lnTo>
                    <a:pt x="352" y="230"/>
                  </a:lnTo>
                  <a:lnTo>
                    <a:pt x="352" y="229"/>
                  </a:lnTo>
                  <a:lnTo>
                    <a:pt x="352" y="228"/>
                  </a:lnTo>
                  <a:lnTo>
                    <a:pt x="354" y="228"/>
                  </a:lnTo>
                  <a:lnTo>
                    <a:pt x="354" y="227"/>
                  </a:lnTo>
                  <a:lnTo>
                    <a:pt x="354" y="226"/>
                  </a:lnTo>
                  <a:lnTo>
                    <a:pt x="355" y="226"/>
                  </a:lnTo>
                  <a:lnTo>
                    <a:pt x="355" y="225"/>
                  </a:lnTo>
                  <a:lnTo>
                    <a:pt x="355" y="224"/>
                  </a:lnTo>
                  <a:lnTo>
                    <a:pt x="354" y="223"/>
                  </a:lnTo>
                  <a:lnTo>
                    <a:pt x="354" y="221"/>
                  </a:lnTo>
                  <a:lnTo>
                    <a:pt x="352" y="221"/>
                  </a:lnTo>
                  <a:lnTo>
                    <a:pt x="351" y="221"/>
                  </a:lnTo>
                  <a:lnTo>
                    <a:pt x="350" y="221"/>
                  </a:lnTo>
                  <a:lnTo>
                    <a:pt x="349" y="221"/>
                  </a:lnTo>
                  <a:lnTo>
                    <a:pt x="349" y="223"/>
                  </a:lnTo>
                  <a:lnTo>
                    <a:pt x="348" y="223"/>
                  </a:lnTo>
                  <a:lnTo>
                    <a:pt x="348" y="221"/>
                  </a:lnTo>
                  <a:lnTo>
                    <a:pt x="348" y="220"/>
                  </a:lnTo>
                  <a:lnTo>
                    <a:pt x="348" y="219"/>
                  </a:lnTo>
                  <a:lnTo>
                    <a:pt x="348" y="218"/>
                  </a:lnTo>
                  <a:lnTo>
                    <a:pt x="349" y="218"/>
                  </a:lnTo>
                  <a:lnTo>
                    <a:pt x="350" y="217"/>
                  </a:lnTo>
                  <a:lnTo>
                    <a:pt x="351" y="217"/>
                  </a:lnTo>
                  <a:lnTo>
                    <a:pt x="351" y="216"/>
                  </a:lnTo>
                  <a:lnTo>
                    <a:pt x="352" y="216"/>
                  </a:lnTo>
                  <a:lnTo>
                    <a:pt x="352" y="215"/>
                  </a:lnTo>
                  <a:lnTo>
                    <a:pt x="352" y="213"/>
                  </a:lnTo>
                  <a:lnTo>
                    <a:pt x="352" y="212"/>
                  </a:lnTo>
                  <a:lnTo>
                    <a:pt x="352" y="211"/>
                  </a:lnTo>
                  <a:lnTo>
                    <a:pt x="351" y="210"/>
                  </a:lnTo>
                  <a:lnTo>
                    <a:pt x="351" y="209"/>
                  </a:lnTo>
                  <a:lnTo>
                    <a:pt x="350" y="209"/>
                  </a:lnTo>
                  <a:lnTo>
                    <a:pt x="349" y="208"/>
                  </a:lnTo>
                  <a:lnTo>
                    <a:pt x="348" y="208"/>
                  </a:lnTo>
                  <a:lnTo>
                    <a:pt x="348" y="207"/>
                  </a:lnTo>
                  <a:lnTo>
                    <a:pt x="347" y="207"/>
                  </a:lnTo>
                  <a:lnTo>
                    <a:pt x="347" y="206"/>
                  </a:lnTo>
                  <a:lnTo>
                    <a:pt x="348" y="206"/>
                  </a:lnTo>
                  <a:lnTo>
                    <a:pt x="348" y="207"/>
                  </a:lnTo>
                  <a:lnTo>
                    <a:pt x="349" y="207"/>
                  </a:lnTo>
                  <a:lnTo>
                    <a:pt x="350" y="207"/>
                  </a:lnTo>
                  <a:lnTo>
                    <a:pt x="351" y="207"/>
                  </a:lnTo>
                  <a:lnTo>
                    <a:pt x="352" y="207"/>
                  </a:lnTo>
                  <a:lnTo>
                    <a:pt x="352" y="208"/>
                  </a:lnTo>
                  <a:lnTo>
                    <a:pt x="354" y="208"/>
                  </a:lnTo>
                  <a:lnTo>
                    <a:pt x="355" y="208"/>
                  </a:lnTo>
                  <a:lnTo>
                    <a:pt x="356" y="208"/>
                  </a:lnTo>
                  <a:lnTo>
                    <a:pt x="357" y="208"/>
                  </a:lnTo>
                  <a:lnTo>
                    <a:pt x="357" y="209"/>
                  </a:lnTo>
                  <a:lnTo>
                    <a:pt x="357" y="210"/>
                  </a:lnTo>
                  <a:lnTo>
                    <a:pt x="357" y="211"/>
                  </a:lnTo>
                  <a:lnTo>
                    <a:pt x="357" y="212"/>
                  </a:lnTo>
                  <a:lnTo>
                    <a:pt x="357" y="213"/>
                  </a:lnTo>
                  <a:lnTo>
                    <a:pt x="356" y="213"/>
                  </a:lnTo>
                  <a:lnTo>
                    <a:pt x="356" y="215"/>
                  </a:lnTo>
                  <a:lnTo>
                    <a:pt x="356" y="216"/>
                  </a:lnTo>
                  <a:lnTo>
                    <a:pt x="356" y="217"/>
                  </a:lnTo>
                  <a:lnTo>
                    <a:pt x="356" y="218"/>
                  </a:lnTo>
                  <a:lnTo>
                    <a:pt x="355" y="218"/>
                  </a:lnTo>
                  <a:lnTo>
                    <a:pt x="355" y="219"/>
                  </a:lnTo>
                  <a:lnTo>
                    <a:pt x="355" y="220"/>
                  </a:lnTo>
                  <a:lnTo>
                    <a:pt x="356" y="220"/>
                  </a:lnTo>
                  <a:lnTo>
                    <a:pt x="356" y="221"/>
                  </a:lnTo>
                  <a:lnTo>
                    <a:pt x="357" y="223"/>
                  </a:lnTo>
                  <a:lnTo>
                    <a:pt x="357" y="224"/>
                  </a:lnTo>
                  <a:lnTo>
                    <a:pt x="358" y="224"/>
                  </a:lnTo>
                  <a:lnTo>
                    <a:pt x="358" y="225"/>
                  </a:lnTo>
                  <a:lnTo>
                    <a:pt x="359" y="225"/>
                  </a:lnTo>
                  <a:lnTo>
                    <a:pt x="360" y="225"/>
                  </a:lnTo>
                  <a:lnTo>
                    <a:pt x="361" y="225"/>
                  </a:lnTo>
                  <a:lnTo>
                    <a:pt x="363" y="225"/>
                  </a:lnTo>
                  <a:lnTo>
                    <a:pt x="363" y="226"/>
                  </a:lnTo>
                  <a:lnTo>
                    <a:pt x="364" y="226"/>
                  </a:lnTo>
                  <a:lnTo>
                    <a:pt x="365" y="226"/>
                  </a:lnTo>
                  <a:lnTo>
                    <a:pt x="366" y="227"/>
                  </a:lnTo>
                  <a:lnTo>
                    <a:pt x="367" y="227"/>
                  </a:lnTo>
                  <a:lnTo>
                    <a:pt x="368" y="227"/>
                  </a:lnTo>
                  <a:lnTo>
                    <a:pt x="369" y="227"/>
                  </a:lnTo>
                  <a:lnTo>
                    <a:pt x="371" y="227"/>
                  </a:lnTo>
                  <a:lnTo>
                    <a:pt x="372" y="227"/>
                  </a:lnTo>
                  <a:lnTo>
                    <a:pt x="372" y="226"/>
                  </a:lnTo>
                  <a:lnTo>
                    <a:pt x="373" y="226"/>
                  </a:lnTo>
                  <a:lnTo>
                    <a:pt x="374" y="226"/>
                  </a:lnTo>
                  <a:lnTo>
                    <a:pt x="375" y="226"/>
                  </a:lnTo>
                  <a:lnTo>
                    <a:pt x="376" y="226"/>
                  </a:lnTo>
                  <a:lnTo>
                    <a:pt x="377" y="226"/>
                  </a:lnTo>
                  <a:lnTo>
                    <a:pt x="378" y="226"/>
                  </a:lnTo>
                  <a:lnTo>
                    <a:pt x="380" y="226"/>
                  </a:lnTo>
                  <a:lnTo>
                    <a:pt x="380" y="225"/>
                  </a:lnTo>
                  <a:lnTo>
                    <a:pt x="381" y="225"/>
                  </a:lnTo>
                  <a:lnTo>
                    <a:pt x="382" y="225"/>
                  </a:lnTo>
                  <a:lnTo>
                    <a:pt x="383" y="225"/>
                  </a:lnTo>
                  <a:lnTo>
                    <a:pt x="383" y="224"/>
                  </a:lnTo>
                  <a:lnTo>
                    <a:pt x="384" y="224"/>
                  </a:lnTo>
                  <a:lnTo>
                    <a:pt x="385" y="224"/>
                  </a:lnTo>
                  <a:lnTo>
                    <a:pt x="386" y="224"/>
                  </a:lnTo>
                  <a:lnTo>
                    <a:pt x="388" y="223"/>
                  </a:lnTo>
                  <a:lnTo>
                    <a:pt x="388" y="224"/>
                  </a:lnTo>
                  <a:lnTo>
                    <a:pt x="389" y="224"/>
                  </a:lnTo>
                  <a:lnTo>
                    <a:pt x="390" y="223"/>
                  </a:lnTo>
                  <a:lnTo>
                    <a:pt x="391" y="223"/>
                  </a:lnTo>
                  <a:lnTo>
                    <a:pt x="392" y="223"/>
                  </a:lnTo>
                  <a:lnTo>
                    <a:pt x="393" y="223"/>
                  </a:lnTo>
                  <a:lnTo>
                    <a:pt x="394" y="223"/>
                  </a:lnTo>
                  <a:lnTo>
                    <a:pt x="395" y="223"/>
                  </a:lnTo>
                  <a:lnTo>
                    <a:pt x="397" y="223"/>
                  </a:lnTo>
                  <a:lnTo>
                    <a:pt x="398" y="223"/>
                  </a:lnTo>
                  <a:lnTo>
                    <a:pt x="399" y="223"/>
                  </a:lnTo>
                  <a:lnTo>
                    <a:pt x="400" y="223"/>
                  </a:lnTo>
                  <a:lnTo>
                    <a:pt x="401" y="223"/>
                  </a:lnTo>
                  <a:lnTo>
                    <a:pt x="401" y="224"/>
                  </a:lnTo>
                  <a:lnTo>
                    <a:pt x="402" y="224"/>
                  </a:lnTo>
                  <a:lnTo>
                    <a:pt x="403" y="224"/>
                  </a:lnTo>
                  <a:lnTo>
                    <a:pt x="403" y="225"/>
                  </a:lnTo>
                  <a:lnTo>
                    <a:pt x="403" y="226"/>
                  </a:lnTo>
                  <a:lnTo>
                    <a:pt x="405" y="226"/>
                  </a:lnTo>
                  <a:lnTo>
                    <a:pt x="406" y="227"/>
                  </a:lnTo>
                  <a:lnTo>
                    <a:pt x="406" y="228"/>
                  </a:lnTo>
                  <a:lnTo>
                    <a:pt x="407" y="228"/>
                  </a:lnTo>
                  <a:lnTo>
                    <a:pt x="407" y="229"/>
                  </a:lnTo>
                  <a:lnTo>
                    <a:pt x="407" y="230"/>
                  </a:lnTo>
                  <a:lnTo>
                    <a:pt x="407" y="232"/>
                  </a:lnTo>
                  <a:lnTo>
                    <a:pt x="408" y="232"/>
                  </a:lnTo>
                  <a:lnTo>
                    <a:pt x="408" y="233"/>
                  </a:lnTo>
                  <a:lnTo>
                    <a:pt x="408" y="234"/>
                  </a:lnTo>
                  <a:lnTo>
                    <a:pt x="408" y="235"/>
                  </a:lnTo>
                  <a:lnTo>
                    <a:pt x="407" y="235"/>
                  </a:lnTo>
                  <a:lnTo>
                    <a:pt x="407" y="234"/>
                  </a:lnTo>
                  <a:lnTo>
                    <a:pt x="406" y="234"/>
                  </a:lnTo>
                  <a:lnTo>
                    <a:pt x="405" y="234"/>
                  </a:lnTo>
                  <a:lnTo>
                    <a:pt x="403" y="234"/>
                  </a:lnTo>
                  <a:lnTo>
                    <a:pt x="402" y="233"/>
                  </a:lnTo>
                  <a:lnTo>
                    <a:pt x="401" y="233"/>
                  </a:lnTo>
                  <a:lnTo>
                    <a:pt x="400" y="233"/>
                  </a:lnTo>
                  <a:lnTo>
                    <a:pt x="400" y="232"/>
                  </a:lnTo>
                  <a:lnTo>
                    <a:pt x="399" y="232"/>
                  </a:lnTo>
                  <a:lnTo>
                    <a:pt x="399" y="233"/>
                  </a:lnTo>
                  <a:lnTo>
                    <a:pt x="398" y="233"/>
                  </a:lnTo>
                  <a:lnTo>
                    <a:pt x="398" y="234"/>
                  </a:lnTo>
                  <a:lnTo>
                    <a:pt x="397" y="234"/>
                  </a:lnTo>
                  <a:lnTo>
                    <a:pt x="397" y="235"/>
                  </a:lnTo>
                  <a:lnTo>
                    <a:pt x="398" y="235"/>
                  </a:lnTo>
                  <a:lnTo>
                    <a:pt x="399" y="236"/>
                  </a:lnTo>
                  <a:lnTo>
                    <a:pt x="400" y="236"/>
                  </a:lnTo>
                  <a:lnTo>
                    <a:pt x="400" y="237"/>
                  </a:lnTo>
                  <a:lnTo>
                    <a:pt x="399" y="237"/>
                  </a:lnTo>
                  <a:lnTo>
                    <a:pt x="399" y="238"/>
                  </a:lnTo>
                  <a:lnTo>
                    <a:pt x="399" y="240"/>
                  </a:lnTo>
                  <a:lnTo>
                    <a:pt x="398" y="240"/>
                  </a:lnTo>
                  <a:lnTo>
                    <a:pt x="398" y="241"/>
                  </a:lnTo>
                  <a:lnTo>
                    <a:pt x="397" y="241"/>
                  </a:lnTo>
                  <a:lnTo>
                    <a:pt x="395" y="241"/>
                  </a:lnTo>
                  <a:lnTo>
                    <a:pt x="395" y="242"/>
                  </a:lnTo>
                  <a:lnTo>
                    <a:pt x="394" y="242"/>
                  </a:lnTo>
                  <a:lnTo>
                    <a:pt x="394" y="243"/>
                  </a:lnTo>
                  <a:lnTo>
                    <a:pt x="394" y="244"/>
                  </a:lnTo>
                  <a:lnTo>
                    <a:pt x="395" y="244"/>
                  </a:lnTo>
                  <a:lnTo>
                    <a:pt x="395" y="245"/>
                  </a:lnTo>
                  <a:lnTo>
                    <a:pt x="397" y="245"/>
                  </a:lnTo>
                  <a:lnTo>
                    <a:pt x="398" y="245"/>
                  </a:lnTo>
                  <a:lnTo>
                    <a:pt x="398" y="246"/>
                  </a:lnTo>
                  <a:lnTo>
                    <a:pt x="398" y="245"/>
                  </a:lnTo>
                  <a:lnTo>
                    <a:pt x="399" y="245"/>
                  </a:lnTo>
                  <a:lnTo>
                    <a:pt x="399" y="246"/>
                  </a:lnTo>
                  <a:lnTo>
                    <a:pt x="399" y="248"/>
                  </a:lnTo>
                  <a:lnTo>
                    <a:pt x="400" y="248"/>
                  </a:lnTo>
                  <a:lnTo>
                    <a:pt x="400" y="249"/>
                  </a:lnTo>
                  <a:lnTo>
                    <a:pt x="400" y="250"/>
                  </a:lnTo>
                  <a:lnTo>
                    <a:pt x="400" y="251"/>
                  </a:lnTo>
                  <a:lnTo>
                    <a:pt x="400" y="252"/>
                  </a:lnTo>
                  <a:lnTo>
                    <a:pt x="400" y="253"/>
                  </a:lnTo>
                  <a:lnTo>
                    <a:pt x="401" y="253"/>
                  </a:lnTo>
                  <a:lnTo>
                    <a:pt x="402" y="253"/>
                  </a:lnTo>
                  <a:lnTo>
                    <a:pt x="402" y="254"/>
                  </a:lnTo>
                  <a:lnTo>
                    <a:pt x="401" y="254"/>
                  </a:lnTo>
                  <a:lnTo>
                    <a:pt x="402" y="254"/>
                  </a:lnTo>
                  <a:lnTo>
                    <a:pt x="403" y="254"/>
                  </a:lnTo>
                  <a:lnTo>
                    <a:pt x="403" y="255"/>
                  </a:lnTo>
                  <a:lnTo>
                    <a:pt x="403" y="257"/>
                  </a:lnTo>
                  <a:lnTo>
                    <a:pt x="403" y="258"/>
                  </a:lnTo>
                  <a:lnTo>
                    <a:pt x="405" y="258"/>
                  </a:lnTo>
                  <a:lnTo>
                    <a:pt x="403" y="258"/>
                  </a:lnTo>
                  <a:lnTo>
                    <a:pt x="403" y="259"/>
                  </a:lnTo>
                  <a:lnTo>
                    <a:pt x="403" y="260"/>
                  </a:lnTo>
                  <a:lnTo>
                    <a:pt x="405" y="260"/>
                  </a:lnTo>
                  <a:lnTo>
                    <a:pt x="405" y="261"/>
                  </a:lnTo>
                  <a:lnTo>
                    <a:pt x="405" y="262"/>
                  </a:lnTo>
                  <a:lnTo>
                    <a:pt x="405" y="263"/>
                  </a:lnTo>
                  <a:lnTo>
                    <a:pt x="403" y="263"/>
                  </a:lnTo>
                  <a:lnTo>
                    <a:pt x="403" y="265"/>
                  </a:lnTo>
                  <a:lnTo>
                    <a:pt x="403" y="266"/>
                  </a:lnTo>
                  <a:lnTo>
                    <a:pt x="403" y="267"/>
                  </a:lnTo>
                  <a:lnTo>
                    <a:pt x="403" y="268"/>
                  </a:lnTo>
                  <a:lnTo>
                    <a:pt x="402" y="268"/>
                  </a:lnTo>
                  <a:lnTo>
                    <a:pt x="402" y="269"/>
                  </a:lnTo>
                  <a:lnTo>
                    <a:pt x="401" y="269"/>
                  </a:lnTo>
                  <a:lnTo>
                    <a:pt x="402" y="270"/>
                  </a:lnTo>
                  <a:lnTo>
                    <a:pt x="401" y="270"/>
                  </a:lnTo>
                  <a:lnTo>
                    <a:pt x="401" y="271"/>
                  </a:lnTo>
                  <a:lnTo>
                    <a:pt x="400" y="271"/>
                  </a:lnTo>
                  <a:lnTo>
                    <a:pt x="401" y="271"/>
                  </a:lnTo>
                  <a:lnTo>
                    <a:pt x="401" y="272"/>
                  </a:lnTo>
                  <a:lnTo>
                    <a:pt x="401" y="271"/>
                  </a:lnTo>
                  <a:lnTo>
                    <a:pt x="400" y="271"/>
                  </a:lnTo>
                  <a:lnTo>
                    <a:pt x="400" y="272"/>
                  </a:lnTo>
                  <a:lnTo>
                    <a:pt x="399" y="272"/>
                  </a:lnTo>
                  <a:lnTo>
                    <a:pt x="399" y="274"/>
                  </a:lnTo>
                  <a:lnTo>
                    <a:pt x="398" y="274"/>
                  </a:lnTo>
                  <a:lnTo>
                    <a:pt x="398" y="275"/>
                  </a:lnTo>
                  <a:lnTo>
                    <a:pt x="399" y="275"/>
                  </a:lnTo>
                  <a:lnTo>
                    <a:pt x="398" y="275"/>
                  </a:lnTo>
                  <a:lnTo>
                    <a:pt x="398" y="276"/>
                  </a:lnTo>
                  <a:lnTo>
                    <a:pt x="399" y="276"/>
                  </a:lnTo>
                  <a:lnTo>
                    <a:pt x="398" y="276"/>
                  </a:lnTo>
                  <a:lnTo>
                    <a:pt x="398" y="275"/>
                  </a:lnTo>
                  <a:lnTo>
                    <a:pt x="397" y="275"/>
                  </a:lnTo>
                  <a:lnTo>
                    <a:pt x="395" y="275"/>
                  </a:lnTo>
                  <a:lnTo>
                    <a:pt x="394" y="275"/>
                  </a:lnTo>
                  <a:lnTo>
                    <a:pt x="393" y="275"/>
                  </a:lnTo>
                  <a:lnTo>
                    <a:pt x="394" y="275"/>
                  </a:lnTo>
                  <a:lnTo>
                    <a:pt x="394" y="274"/>
                  </a:lnTo>
                  <a:lnTo>
                    <a:pt x="393" y="274"/>
                  </a:lnTo>
                  <a:lnTo>
                    <a:pt x="393" y="275"/>
                  </a:lnTo>
                  <a:lnTo>
                    <a:pt x="393" y="274"/>
                  </a:lnTo>
                  <a:lnTo>
                    <a:pt x="392" y="274"/>
                  </a:lnTo>
                  <a:lnTo>
                    <a:pt x="392" y="272"/>
                  </a:lnTo>
                  <a:lnTo>
                    <a:pt x="392" y="274"/>
                  </a:lnTo>
                  <a:lnTo>
                    <a:pt x="391" y="274"/>
                  </a:lnTo>
                  <a:lnTo>
                    <a:pt x="392" y="274"/>
                  </a:lnTo>
                  <a:lnTo>
                    <a:pt x="392" y="272"/>
                  </a:lnTo>
                  <a:lnTo>
                    <a:pt x="391" y="272"/>
                  </a:lnTo>
                  <a:lnTo>
                    <a:pt x="391" y="271"/>
                  </a:lnTo>
                  <a:lnTo>
                    <a:pt x="391" y="270"/>
                  </a:lnTo>
                  <a:lnTo>
                    <a:pt x="390" y="270"/>
                  </a:lnTo>
                  <a:lnTo>
                    <a:pt x="390" y="269"/>
                  </a:lnTo>
                  <a:lnTo>
                    <a:pt x="391" y="269"/>
                  </a:lnTo>
                  <a:lnTo>
                    <a:pt x="391" y="268"/>
                  </a:lnTo>
                  <a:lnTo>
                    <a:pt x="391" y="267"/>
                  </a:lnTo>
                  <a:lnTo>
                    <a:pt x="392" y="267"/>
                  </a:lnTo>
                  <a:lnTo>
                    <a:pt x="392" y="266"/>
                  </a:lnTo>
                  <a:lnTo>
                    <a:pt x="393" y="266"/>
                  </a:lnTo>
                  <a:lnTo>
                    <a:pt x="393" y="267"/>
                  </a:lnTo>
                  <a:lnTo>
                    <a:pt x="392" y="267"/>
                  </a:lnTo>
                  <a:lnTo>
                    <a:pt x="392" y="268"/>
                  </a:lnTo>
                  <a:lnTo>
                    <a:pt x="393" y="268"/>
                  </a:lnTo>
                  <a:lnTo>
                    <a:pt x="393" y="267"/>
                  </a:lnTo>
                  <a:lnTo>
                    <a:pt x="394" y="267"/>
                  </a:lnTo>
                  <a:lnTo>
                    <a:pt x="394" y="266"/>
                  </a:lnTo>
                  <a:lnTo>
                    <a:pt x="394" y="265"/>
                  </a:lnTo>
                  <a:lnTo>
                    <a:pt x="394" y="263"/>
                  </a:lnTo>
                  <a:lnTo>
                    <a:pt x="393" y="263"/>
                  </a:lnTo>
                  <a:lnTo>
                    <a:pt x="392" y="262"/>
                  </a:lnTo>
                  <a:lnTo>
                    <a:pt x="392" y="261"/>
                  </a:lnTo>
                  <a:lnTo>
                    <a:pt x="391" y="261"/>
                  </a:lnTo>
                  <a:lnTo>
                    <a:pt x="391" y="260"/>
                  </a:lnTo>
                  <a:lnTo>
                    <a:pt x="390" y="260"/>
                  </a:lnTo>
                  <a:lnTo>
                    <a:pt x="390" y="259"/>
                  </a:lnTo>
                  <a:lnTo>
                    <a:pt x="390" y="258"/>
                  </a:lnTo>
                  <a:lnTo>
                    <a:pt x="390" y="259"/>
                  </a:lnTo>
                  <a:lnTo>
                    <a:pt x="391" y="258"/>
                  </a:lnTo>
                  <a:lnTo>
                    <a:pt x="391" y="257"/>
                  </a:lnTo>
                  <a:lnTo>
                    <a:pt x="392" y="257"/>
                  </a:lnTo>
                  <a:lnTo>
                    <a:pt x="391" y="257"/>
                  </a:lnTo>
                  <a:lnTo>
                    <a:pt x="391" y="255"/>
                  </a:lnTo>
                  <a:lnTo>
                    <a:pt x="390" y="255"/>
                  </a:lnTo>
                  <a:lnTo>
                    <a:pt x="390" y="254"/>
                  </a:lnTo>
                  <a:lnTo>
                    <a:pt x="389" y="254"/>
                  </a:lnTo>
                  <a:lnTo>
                    <a:pt x="389" y="253"/>
                  </a:lnTo>
                  <a:lnTo>
                    <a:pt x="389" y="252"/>
                  </a:lnTo>
                  <a:lnTo>
                    <a:pt x="388" y="252"/>
                  </a:lnTo>
                  <a:lnTo>
                    <a:pt x="386" y="252"/>
                  </a:lnTo>
                  <a:lnTo>
                    <a:pt x="385" y="252"/>
                  </a:lnTo>
                  <a:lnTo>
                    <a:pt x="385" y="253"/>
                  </a:lnTo>
                  <a:lnTo>
                    <a:pt x="385" y="254"/>
                  </a:lnTo>
                  <a:lnTo>
                    <a:pt x="385" y="255"/>
                  </a:lnTo>
                  <a:lnTo>
                    <a:pt x="385" y="257"/>
                  </a:lnTo>
                  <a:lnTo>
                    <a:pt x="385" y="258"/>
                  </a:lnTo>
                  <a:lnTo>
                    <a:pt x="384" y="258"/>
                  </a:lnTo>
                  <a:lnTo>
                    <a:pt x="384" y="259"/>
                  </a:lnTo>
                  <a:lnTo>
                    <a:pt x="384" y="260"/>
                  </a:lnTo>
                  <a:lnTo>
                    <a:pt x="383" y="260"/>
                  </a:lnTo>
                  <a:lnTo>
                    <a:pt x="383" y="261"/>
                  </a:lnTo>
                  <a:lnTo>
                    <a:pt x="382" y="261"/>
                  </a:lnTo>
                  <a:lnTo>
                    <a:pt x="381" y="261"/>
                  </a:lnTo>
                  <a:lnTo>
                    <a:pt x="381" y="262"/>
                  </a:lnTo>
                  <a:lnTo>
                    <a:pt x="381" y="261"/>
                  </a:lnTo>
                  <a:lnTo>
                    <a:pt x="380" y="261"/>
                  </a:lnTo>
                  <a:lnTo>
                    <a:pt x="380" y="262"/>
                  </a:lnTo>
                  <a:lnTo>
                    <a:pt x="378" y="262"/>
                  </a:lnTo>
                  <a:lnTo>
                    <a:pt x="377" y="262"/>
                  </a:lnTo>
                  <a:lnTo>
                    <a:pt x="376" y="262"/>
                  </a:lnTo>
                  <a:lnTo>
                    <a:pt x="376" y="263"/>
                  </a:lnTo>
                  <a:lnTo>
                    <a:pt x="375" y="263"/>
                  </a:lnTo>
                  <a:lnTo>
                    <a:pt x="374" y="263"/>
                  </a:lnTo>
                  <a:lnTo>
                    <a:pt x="373" y="263"/>
                  </a:lnTo>
                  <a:lnTo>
                    <a:pt x="372" y="263"/>
                  </a:lnTo>
                  <a:lnTo>
                    <a:pt x="371" y="263"/>
                  </a:lnTo>
                  <a:lnTo>
                    <a:pt x="371" y="262"/>
                  </a:lnTo>
                  <a:lnTo>
                    <a:pt x="369" y="262"/>
                  </a:lnTo>
                  <a:lnTo>
                    <a:pt x="368" y="262"/>
                  </a:lnTo>
                  <a:lnTo>
                    <a:pt x="367" y="262"/>
                  </a:lnTo>
                  <a:lnTo>
                    <a:pt x="366" y="262"/>
                  </a:lnTo>
                  <a:lnTo>
                    <a:pt x="365" y="262"/>
                  </a:lnTo>
                  <a:lnTo>
                    <a:pt x="364" y="262"/>
                  </a:lnTo>
                  <a:lnTo>
                    <a:pt x="364" y="263"/>
                  </a:lnTo>
                  <a:lnTo>
                    <a:pt x="363" y="263"/>
                  </a:lnTo>
                  <a:lnTo>
                    <a:pt x="363" y="265"/>
                  </a:lnTo>
                  <a:lnTo>
                    <a:pt x="363" y="266"/>
                  </a:lnTo>
                  <a:lnTo>
                    <a:pt x="361" y="266"/>
                  </a:lnTo>
                  <a:lnTo>
                    <a:pt x="361" y="267"/>
                  </a:lnTo>
                  <a:lnTo>
                    <a:pt x="361" y="268"/>
                  </a:lnTo>
                  <a:lnTo>
                    <a:pt x="361" y="269"/>
                  </a:lnTo>
                  <a:lnTo>
                    <a:pt x="361" y="270"/>
                  </a:lnTo>
                  <a:lnTo>
                    <a:pt x="361" y="271"/>
                  </a:lnTo>
                  <a:lnTo>
                    <a:pt x="360" y="272"/>
                  </a:lnTo>
                  <a:lnTo>
                    <a:pt x="360" y="274"/>
                  </a:lnTo>
                  <a:lnTo>
                    <a:pt x="359" y="274"/>
                  </a:lnTo>
                  <a:lnTo>
                    <a:pt x="359" y="275"/>
                  </a:lnTo>
                  <a:lnTo>
                    <a:pt x="358" y="275"/>
                  </a:lnTo>
                  <a:lnTo>
                    <a:pt x="357" y="275"/>
                  </a:lnTo>
                  <a:lnTo>
                    <a:pt x="357" y="276"/>
                  </a:lnTo>
                  <a:lnTo>
                    <a:pt x="356" y="276"/>
                  </a:lnTo>
                  <a:lnTo>
                    <a:pt x="355" y="276"/>
                  </a:lnTo>
                  <a:lnTo>
                    <a:pt x="355" y="275"/>
                  </a:lnTo>
                  <a:lnTo>
                    <a:pt x="355" y="274"/>
                  </a:lnTo>
                  <a:lnTo>
                    <a:pt x="354" y="274"/>
                  </a:lnTo>
                  <a:lnTo>
                    <a:pt x="355" y="274"/>
                  </a:lnTo>
                  <a:lnTo>
                    <a:pt x="355" y="272"/>
                  </a:lnTo>
                  <a:lnTo>
                    <a:pt x="354" y="272"/>
                  </a:lnTo>
                  <a:lnTo>
                    <a:pt x="354" y="271"/>
                  </a:lnTo>
                  <a:lnTo>
                    <a:pt x="354" y="270"/>
                  </a:lnTo>
                  <a:lnTo>
                    <a:pt x="354" y="269"/>
                  </a:lnTo>
                  <a:lnTo>
                    <a:pt x="354" y="268"/>
                  </a:lnTo>
                  <a:lnTo>
                    <a:pt x="354" y="267"/>
                  </a:lnTo>
                  <a:lnTo>
                    <a:pt x="354" y="266"/>
                  </a:lnTo>
                  <a:lnTo>
                    <a:pt x="354" y="265"/>
                  </a:lnTo>
                  <a:lnTo>
                    <a:pt x="354" y="263"/>
                  </a:lnTo>
                  <a:lnTo>
                    <a:pt x="355" y="263"/>
                  </a:lnTo>
                  <a:lnTo>
                    <a:pt x="355" y="262"/>
                  </a:lnTo>
                  <a:lnTo>
                    <a:pt x="356" y="262"/>
                  </a:lnTo>
                  <a:lnTo>
                    <a:pt x="356" y="261"/>
                  </a:lnTo>
                  <a:lnTo>
                    <a:pt x="356" y="260"/>
                  </a:lnTo>
                  <a:lnTo>
                    <a:pt x="356" y="259"/>
                  </a:lnTo>
                  <a:lnTo>
                    <a:pt x="355" y="259"/>
                  </a:lnTo>
                  <a:lnTo>
                    <a:pt x="355" y="258"/>
                  </a:lnTo>
                  <a:lnTo>
                    <a:pt x="355" y="257"/>
                  </a:lnTo>
                  <a:lnTo>
                    <a:pt x="354" y="257"/>
                  </a:lnTo>
                  <a:lnTo>
                    <a:pt x="354" y="255"/>
                  </a:lnTo>
                  <a:lnTo>
                    <a:pt x="354" y="254"/>
                  </a:lnTo>
                  <a:lnTo>
                    <a:pt x="354" y="253"/>
                  </a:lnTo>
                  <a:lnTo>
                    <a:pt x="355" y="253"/>
                  </a:lnTo>
                  <a:lnTo>
                    <a:pt x="354" y="253"/>
                  </a:lnTo>
                  <a:lnTo>
                    <a:pt x="354" y="252"/>
                  </a:lnTo>
                  <a:lnTo>
                    <a:pt x="354" y="253"/>
                  </a:lnTo>
                  <a:lnTo>
                    <a:pt x="352" y="253"/>
                  </a:lnTo>
                  <a:lnTo>
                    <a:pt x="352" y="254"/>
                  </a:lnTo>
                  <a:lnTo>
                    <a:pt x="351" y="254"/>
                  </a:lnTo>
                  <a:lnTo>
                    <a:pt x="350" y="254"/>
                  </a:lnTo>
                  <a:lnTo>
                    <a:pt x="349" y="254"/>
                  </a:lnTo>
                  <a:lnTo>
                    <a:pt x="348" y="254"/>
                  </a:lnTo>
                  <a:lnTo>
                    <a:pt x="348" y="253"/>
                  </a:lnTo>
                  <a:lnTo>
                    <a:pt x="347" y="253"/>
                  </a:lnTo>
                  <a:lnTo>
                    <a:pt x="347" y="252"/>
                  </a:lnTo>
                  <a:lnTo>
                    <a:pt x="347" y="253"/>
                  </a:lnTo>
                  <a:lnTo>
                    <a:pt x="347" y="254"/>
                  </a:lnTo>
                  <a:lnTo>
                    <a:pt x="348" y="254"/>
                  </a:lnTo>
                  <a:lnTo>
                    <a:pt x="348" y="255"/>
                  </a:lnTo>
                  <a:lnTo>
                    <a:pt x="348" y="257"/>
                  </a:lnTo>
                  <a:lnTo>
                    <a:pt x="348" y="258"/>
                  </a:lnTo>
                  <a:lnTo>
                    <a:pt x="349" y="258"/>
                  </a:lnTo>
                  <a:lnTo>
                    <a:pt x="349" y="257"/>
                  </a:lnTo>
                  <a:lnTo>
                    <a:pt x="350" y="257"/>
                  </a:lnTo>
                  <a:lnTo>
                    <a:pt x="351" y="257"/>
                  </a:lnTo>
                  <a:lnTo>
                    <a:pt x="351" y="258"/>
                  </a:lnTo>
                  <a:lnTo>
                    <a:pt x="351" y="259"/>
                  </a:lnTo>
                  <a:lnTo>
                    <a:pt x="351" y="260"/>
                  </a:lnTo>
                  <a:lnTo>
                    <a:pt x="351" y="261"/>
                  </a:lnTo>
                  <a:lnTo>
                    <a:pt x="350" y="261"/>
                  </a:lnTo>
                  <a:lnTo>
                    <a:pt x="350" y="262"/>
                  </a:lnTo>
                  <a:lnTo>
                    <a:pt x="350" y="263"/>
                  </a:lnTo>
                  <a:lnTo>
                    <a:pt x="349" y="263"/>
                  </a:lnTo>
                  <a:lnTo>
                    <a:pt x="349" y="265"/>
                  </a:lnTo>
                  <a:lnTo>
                    <a:pt x="349" y="266"/>
                  </a:lnTo>
                  <a:lnTo>
                    <a:pt x="348" y="266"/>
                  </a:lnTo>
                  <a:lnTo>
                    <a:pt x="347" y="266"/>
                  </a:lnTo>
                  <a:lnTo>
                    <a:pt x="347" y="267"/>
                  </a:lnTo>
                  <a:lnTo>
                    <a:pt x="346" y="267"/>
                  </a:lnTo>
                  <a:lnTo>
                    <a:pt x="346" y="266"/>
                  </a:lnTo>
                  <a:lnTo>
                    <a:pt x="346" y="265"/>
                  </a:lnTo>
                  <a:lnTo>
                    <a:pt x="344" y="265"/>
                  </a:lnTo>
                  <a:lnTo>
                    <a:pt x="344" y="266"/>
                  </a:lnTo>
                  <a:lnTo>
                    <a:pt x="343" y="266"/>
                  </a:lnTo>
                  <a:lnTo>
                    <a:pt x="342" y="266"/>
                  </a:lnTo>
                  <a:lnTo>
                    <a:pt x="342" y="265"/>
                  </a:lnTo>
                  <a:lnTo>
                    <a:pt x="342" y="263"/>
                  </a:lnTo>
                  <a:lnTo>
                    <a:pt x="342" y="262"/>
                  </a:lnTo>
                  <a:lnTo>
                    <a:pt x="341" y="262"/>
                  </a:lnTo>
                  <a:lnTo>
                    <a:pt x="340" y="262"/>
                  </a:lnTo>
                  <a:lnTo>
                    <a:pt x="340" y="261"/>
                  </a:lnTo>
                  <a:lnTo>
                    <a:pt x="339" y="261"/>
                  </a:lnTo>
                  <a:lnTo>
                    <a:pt x="339" y="262"/>
                  </a:lnTo>
                  <a:lnTo>
                    <a:pt x="338" y="262"/>
                  </a:lnTo>
                  <a:lnTo>
                    <a:pt x="338" y="263"/>
                  </a:lnTo>
                  <a:lnTo>
                    <a:pt x="338" y="265"/>
                  </a:lnTo>
                  <a:lnTo>
                    <a:pt x="337" y="265"/>
                  </a:lnTo>
                  <a:lnTo>
                    <a:pt x="335" y="266"/>
                  </a:lnTo>
                  <a:lnTo>
                    <a:pt x="335" y="265"/>
                  </a:lnTo>
                  <a:lnTo>
                    <a:pt x="334" y="265"/>
                  </a:lnTo>
                  <a:lnTo>
                    <a:pt x="333" y="265"/>
                  </a:lnTo>
                  <a:lnTo>
                    <a:pt x="332" y="265"/>
                  </a:lnTo>
                  <a:lnTo>
                    <a:pt x="332" y="266"/>
                  </a:lnTo>
                  <a:lnTo>
                    <a:pt x="333" y="266"/>
                  </a:lnTo>
                  <a:lnTo>
                    <a:pt x="334" y="266"/>
                  </a:lnTo>
                  <a:lnTo>
                    <a:pt x="334" y="267"/>
                  </a:lnTo>
                  <a:lnTo>
                    <a:pt x="335" y="267"/>
                  </a:lnTo>
                  <a:lnTo>
                    <a:pt x="337" y="267"/>
                  </a:lnTo>
                  <a:lnTo>
                    <a:pt x="338" y="267"/>
                  </a:lnTo>
                  <a:lnTo>
                    <a:pt x="339" y="267"/>
                  </a:lnTo>
                  <a:lnTo>
                    <a:pt x="339" y="268"/>
                  </a:lnTo>
                  <a:lnTo>
                    <a:pt x="340" y="268"/>
                  </a:lnTo>
                  <a:lnTo>
                    <a:pt x="340" y="269"/>
                  </a:lnTo>
                  <a:lnTo>
                    <a:pt x="340" y="270"/>
                  </a:lnTo>
                  <a:lnTo>
                    <a:pt x="341" y="270"/>
                  </a:lnTo>
                  <a:lnTo>
                    <a:pt x="341" y="271"/>
                  </a:lnTo>
                  <a:lnTo>
                    <a:pt x="341" y="272"/>
                  </a:lnTo>
                  <a:lnTo>
                    <a:pt x="342" y="272"/>
                  </a:lnTo>
                  <a:lnTo>
                    <a:pt x="342" y="274"/>
                  </a:lnTo>
                  <a:lnTo>
                    <a:pt x="343" y="274"/>
                  </a:lnTo>
                  <a:lnTo>
                    <a:pt x="344" y="274"/>
                  </a:lnTo>
                  <a:lnTo>
                    <a:pt x="344" y="272"/>
                  </a:lnTo>
                  <a:lnTo>
                    <a:pt x="346" y="272"/>
                  </a:lnTo>
                  <a:lnTo>
                    <a:pt x="346" y="271"/>
                  </a:lnTo>
                  <a:lnTo>
                    <a:pt x="347" y="271"/>
                  </a:lnTo>
                  <a:lnTo>
                    <a:pt x="347" y="272"/>
                  </a:lnTo>
                  <a:lnTo>
                    <a:pt x="348" y="272"/>
                  </a:lnTo>
                  <a:lnTo>
                    <a:pt x="348" y="274"/>
                  </a:lnTo>
                  <a:lnTo>
                    <a:pt x="348" y="275"/>
                  </a:lnTo>
                  <a:lnTo>
                    <a:pt x="347" y="275"/>
                  </a:lnTo>
                  <a:lnTo>
                    <a:pt x="347" y="276"/>
                  </a:lnTo>
                  <a:lnTo>
                    <a:pt x="346" y="276"/>
                  </a:lnTo>
                  <a:lnTo>
                    <a:pt x="344" y="276"/>
                  </a:lnTo>
                  <a:lnTo>
                    <a:pt x="343" y="276"/>
                  </a:lnTo>
                  <a:lnTo>
                    <a:pt x="343" y="277"/>
                  </a:lnTo>
                  <a:lnTo>
                    <a:pt x="342" y="277"/>
                  </a:lnTo>
                  <a:lnTo>
                    <a:pt x="342" y="276"/>
                  </a:lnTo>
                  <a:lnTo>
                    <a:pt x="341" y="276"/>
                  </a:lnTo>
                  <a:lnTo>
                    <a:pt x="340" y="276"/>
                  </a:lnTo>
                  <a:lnTo>
                    <a:pt x="340" y="277"/>
                  </a:lnTo>
                  <a:lnTo>
                    <a:pt x="339" y="277"/>
                  </a:lnTo>
                  <a:lnTo>
                    <a:pt x="339" y="278"/>
                  </a:lnTo>
                  <a:lnTo>
                    <a:pt x="339" y="279"/>
                  </a:lnTo>
                  <a:lnTo>
                    <a:pt x="339" y="280"/>
                  </a:lnTo>
                  <a:lnTo>
                    <a:pt x="338" y="280"/>
                  </a:lnTo>
                  <a:lnTo>
                    <a:pt x="339" y="280"/>
                  </a:lnTo>
                  <a:lnTo>
                    <a:pt x="338" y="280"/>
                  </a:lnTo>
                  <a:lnTo>
                    <a:pt x="338" y="282"/>
                  </a:lnTo>
                  <a:lnTo>
                    <a:pt x="338" y="283"/>
                  </a:lnTo>
                  <a:lnTo>
                    <a:pt x="337" y="283"/>
                  </a:lnTo>
                  <a:lnTo>
                    <a:pt x="337" y="284"/>
                  </a:lnTo>
                  <a:lnTo>
                    <a:pt x="335" y="284"/>
                  </a:lnTo>
                  <a:lnTo>
                    <a:pt x="335" y="283"/>
                  </a:lnTo>
                  <a:lnTo>
                    <a:pt x="334" y="283"/>
                  </a:lnTo>
                  <a:lnTo>
                    <a:pt x="333" y="283"/>
                  </a:lnTo>
                  <a:lnTo>
                    <a:pt x="332" y="283"/>
                  </a:lnTo>
                  <a:lnTo>
                    <a:pt x="331" y="283"/>
                  </a:lnTo>
                  <a:lnTo>
                    <a:pt x="332" y="283"/>
                  </a:lnTo>
                  <a:lnTo>
                    <a:pt x="332" y="284"/>
                  </a:lnTo>
                  <a:lnTo>
                    <a:pt x="332" y="285"/>
                  </a:lnTo>
                  <a:lnTo>
                    <a:pt x="333" y="285"/>
                  </a:lnTo>
                  <a:lnTo>
                    <a:pt x="334" y="285"/>
                  </a:lnTo>
                  <a:lnTo>
                    <a:pt x="335" y="285"/>
                  </a:lnTo>
                  <a:lnTo>
                    <a:pt x="335" y="286"/>
                  </a:lnTo>
                  <a:lnTo>
                    <a:pt x="337" y="286"/>
                  </a:lnTo>
                  <a:lnTo>
                    <a:pt x="337" y="287"/>
                  </a:lnTo>
                  <a:lnTo>
                    <a:pt x="338" y="287"/>
                  </a:lnTo>
                  <a:lnTo>
                    <a:pt x="339" y="287"/>
                  </a:lnTo>
                  <a:lnTo>
                    <a:pt x="339" y="286"/>
                  </a:lnTo>
                  <a:lnTo>
                    <a:pt x="340" y="286"/>
                  </a:lnTo>
                  <a:lnTo>
                    <a:pt x="341" y="286"/>
                  </a:lnTo>
                  <a:lnTo>
                    <a:pt x="342" y="286"/>
                  </a:lnTo>
                  <a:lnTo>
                    <a:pt x="343" y="286"/>
                  </a:lnTo>
                  <a:lnTo>
                    <a:pt x="343" y="285"/>
                  </a:lnTo>
                  <a:lnTo>
                    <a:pt x="344" y="285"/>
                  </a:lnTo>
                  <a:lnTo>
                    <a:pt x="344" y="284"/>
                  </a:lnTo>
                  <a:lnTo>
                    <a:pt x="346" y="284"/>
                  </a:lnTo>
                  <a:lnTo>
                    <a:pt x="347" y="284"/>
                  </a:lnTo>
                  <a:lnTo>
                    <a:pt x="347" y="285"/>
                  </a:lnTo>
                  <a:lnTo>
                    <a:pt x="348" y="286"/>
                  </a:lnTo>
                  <a:lnTo>
                    <a:pt x="348" y="287"/>
                  </a:lnTo>
                  <a:lnTo>
                    <a:pt x="348" y="288"/>
                  </a:lnTo>
                  <a:lnTo>
                    <a:pt x="348" y="289"/>
                  </a:lnTo>
                  <a:lnTo>
                    <a:pt x="348" y="291"/>
                  </a:lnTo>
                  <a:lnTo>
                    <a:pt x="348" y="292"/>
                  </a:lnTo>
                  <a:lnTo>
                    <a:pt x="348" y="293"/>
                  </a:lnTo>
                  <a:lnTo>
                    <a:pt x="347" y="293"/>
                  </a:lnTo>
                  <a:lnTo>
                    <a:pt x="347" y="292"/>
                  </a:lnTo>
                  <a:lnTo>
                    <a:pt x="346" y="292"/>
                  </a:lnTo>
                  <a:lnTo>
                    <a:pt x="344" y="292"/>
                  </a:lnTo>
                  <a:lnTo>
                    <a:pt x="343" y="292"/>
                  </a:lnTo>
                  <a:lnTo>
                    <a:pt x="342" y="292"/>
                  </a:lnTo>
                  <a:lnTo>
                    <a:pt x="341" y="292"/>
                  </a:lnTo>
                  <a:lnTo>
                    <a:pt x="340" y="292"/>
                  </a:lnTo>
                  <a:lnTo>
                    <a:pt x="340" y="293"/>
                  </a:lnTo>
                  <a:lnTo>
                    <a:pt x="339" y="293"/>
                  </a:lnTo>
                  <a:lnTo>
                    <a:pt x="339" y="294"/>
                  </a:lnTo>
                  <a:lnTo>
                    <a:pt x="339" y="295"/>
                  </a:lnTo>
                  <a:lnTo>
                    <a:pt x="340" y="295"/>
                  </a:lnTo>
                  <a:lnTo>
                    <a:pt x="341" y="295"/>
                  </a:lnTo>
                  <a:lnTo>
                    <a:pt x="341" y="296"/>
                  </a:lnTo>
                  <a:lnTo>
                    <a:pt x="342" y="297"/>
                  </a:lnTo>
                  <a:lnTo>
                    <a:pt x="342" y="299"/>
                  </a:lnTo>
                  <a:lnTo>
                    <a:pt x="342" y="300"/>
                  </a:lnTo>
                  <a:lnTo>
                    <a:pt x="342" y="301"/>
                  </a:lnTo>
                  <a:lnTo>
                    <a:pt x="342" y="302"/>
                  </a:lnTo>
                  <a:lnTo>
                    <a:pt x="342" y="303"/>
                  </a:lnTo>
                  <a:lnTo>
                    <a:pt x="341" y="303"/>
                  </a:lnTo>
                  <a:lnTo>
                    <a:pt x="342" y="303"/>
                  </a:lnTo>
                  <a:lnTo>
                    <a:pt x="341" y="303"/>
                  </a:lnTo>
                  <a:lnTo>
                    <a:pt x="341" y="302"/>
                  </a:lnTo>
                  <a:lnTo>
                    <a:pt x="340" y="301"/>
                  </a:lnTo>
                  <a:lnTo>
                    <a:pt x="339" y="301"/>
                  </a:lnTo>
                  <a:lnTo>
                    <a:pt x="339" y="302"/>
                  </a:lnTo>
                  <a:lnTo>
                    <a:pt x="338" y="302"/>
                  </a:lnTo>
                  <a:lnTo>
                    <a:pt x="338" y="303"/>
                  </a:lnTo>
                  <a:lnTo>
                    <a:pt x="337" y="303"/>
                  </a:lnTo>
                  <a:lnTo>
                    <a:pt x="337" y="304"/>
                  </a:lnTo>
                  <a:lnTo>
                    <a:pt x="335" y="304"/>
                  </a:lnTo>
                  <a:lnTo>
                    <a:pt x="335" y="305"/>
                  </a:lnTo>
                  <a:lnTo>
                    <a:pt x="334" y="305"/>
                  </a:lnTo>
                  <a:lnTo>
                    <a:pt x="333" y="305"/>
                  </a:lnTo>
                  <a:lnTo>
                    <a:pt x="332" y="305"/>
                  </a:lnTo>
                  <a:lnTo>
                    <a:pt x="331" y="305"/>
                  </a:lnTo>
                  <a:lnTo>
                    <a:pt x="330" y="305"/>
                  </a:lnTo>
                  <a:lnTo>
                    <a:pt x="329" y="305"/>
                  </a:lnTo>
                  <a:lnTo>
                    <a:pt x="329" y="307"/>
                  </a:lnTo>
                  <a:lnTo>
                    <a:pt x="329" y="308"/>
                  </a:lnTo>
                  <a:lnTo>
                    <a:pt x="327" y="308"/>
                  </a:lnTo>
                  <a:lnTo>
                    <a:pt x="326" y="308"/>
                  </a:lnTo>
                  <a:lnTo>
                    <a:pt x="326" y="309"/>
                  </a:lnTo>
                  <a:lnTo>
                    <a:pt x="327" y="309"/>
                  </a:lnTo>
                  <a:lnTo>
                    <a:pt x="327" y="310"/>
                  </a:lnTo>
                  <a:lnTo>
                    <a:pt x="327" y="311"/>
                  </a:lnTo>
                  <a:lnTo>
                    <a:pt x="329" y="311"/>
                  </a:lnTo>
                  <a:lnTo>
                    <a:pt x="330" y="311"/>
                  </a:lnTo>
                  <a:lnTo>
                    <a:pt x="331" y="311"/>
                  </a:lnTo>
                  <a:lnTo>
                    <a:pt x="331" y="312"/>
                  </a:lnTo>
                  <a:lnTo>
                    <a:pt x="332" y="312"/>
                  </a:lnTo>
                  <a:lnTo>
                    <a:pt x="332" y="313"/>
                  </a:lnTo>
                  <a:lnTo>
                    <a:pt x="332" y="314"/>
                  </a:lnTo>
                  <a:lnTo>
                    <a:pt x="332" y="316"/>
                  </a:lnTo>
                  <a:lnTo>
                    <a:pt x="331" y="316"/>
                  </a:lnTo>
                  <a:lnTo>
                    <a:pt x="331" y="317"/>
                  </a:lnTo>
                  <a:lnTo>
                    <a:pt x="330" y="317"/>
                  </a:lnTo>
                  <a:lnTo>
                    <a:pt x="331" y="317"/>
                  </a:lnTo>
                  <a:lnTo>
                    <a:pt x="331" y="318"/>
                  </a:lnTo>
                  <a:lnTo>
                    <a:pt x="331" y="319"/>
                  </a:lnTo>
                  <a:lnTo>
                    <a:pt x="331" y="320"/>
                  </a:lnTo>
                  <a:lnTo>
                    <a:pt x="332" y="320"/>
                  </a:lnTo>
                  <a:lnTo>
                    <a:pt x="332" y="321"/>
                  </a:lnTo>
                  <a:lnTo>
                    <a:pt x="331" y="321"/>
                  </a:lnTo>
                  <a:lnTo>
                    <a:pt x="331" y="322"/>
                  </a:lnTo>
                  <a:lnTo>
                    <a:pt x="331" y="324"/>
                  </a:lnTo>
                  <a:lnTo>
                    <a:pt x="330" y="324"/>
                  </a:lnTo>
                  <a:lnTo>
                    <a:pt x="329" y="324"/>
                  </a:lnTo>
                  <a:lnTo>
                    <a:pt x="327" y="324"/>
                  </a:lnTo>
                  <a:lnTo>
                    <a:pt x="326" y="324"/>
                  </a:lnTo>
                  <a:lnTo>
                    <a:pt x="327" y="324"/>
                  </a:lnTo>
                  <a:lnTo>
                    <a:pt x="329" y="324"/>
                  </a:lnTo>
                  <a:lnTo>
                    <a:pt x="330" y="324"/>
                  </a:lnTo>
                  <a:lnTo>
                    <a:pt x="330" y="325"/>
                  </a:lnTo>
                  <a:lnTo>
                    <a:pt x="331" y="325"/>
                  </a:lnTo>
                  <a:lnTo>
                    <a:pt x="332" y="325"/>
                  </a:lnTo>
                  <a:lnTo>
                    <a:pt x="333" y="326"/>
                  </a:lnTo>
                  <a:lnTo>
                    <a:pt x="333" y="325"/>
                  </a:lnTo>
                  <a:lnTo>
                    <a:pt x="334" y="325"/>
                  </a:lnTo>
                  <a:lnTo>
                    <a:pt x="335" y="325"/>
                  </a:lnTo>
                  <a:lnTo>
                    <a:pt x="337" y="325"/>
                  </a:lnTo>
                  <a:lnTo>
                    <a:pt x="337" y="324"/>
                  </a:lnTo>
                  <a:lnTo>
                    <a:pt x="335" y="324"/>
                  </a:lnTo>
                  <a:lnTo>
                    <a:pt x="335" y="322"/>
                  </a:lnTo>
                  <a:lnTo>
                    <a:pt x="335" y="321"/>
                  </a:lnTo>
                  <a:lnTo>
                    <a:pt x="337" y="321"/>
                  </a:lnTo>
                  <a:lnTo>
                    <a:pt x="337" y="320"/>
                  </a:lnTo>
                  <a:lnTo>
                    <a:pt x="337" y="319"/>
                  </a:lnTo>
                  <a:lnTo>
                    <a:pt x="338" y="319"/>
                  </a:lnTo>
                  <a:lnTo>
                    <a:pt x="339" y="319"/>
                  </a:lnTo>
                  <a:lnTo>
                    <a:pt x="340" y="319"/>
                  </a:lnTo>
                  <a:lnTo>
                    <a:pt x="340" y="318"/>
                  </a:lnTo>
                  <a:lnTo>
                    <a:pt x="341" y="318"/>
                  </a:lnTo>
                  <a:lnTo>
                    <a:pt x="342" y="318"/>
                  </a:lnTo>
                  <a:lnTo>
                    <a:pt x="343" y="318"/>
                  </a:lnTo>
                  <a:lnTo>
                    <a:pt x="343" y="317"/>
                  </a:lnTo>
                  <a:lnTo>
                    <a:pt x="342" y="316"/>
                  </a:lnTo>
                  <a:lnTo>
                    <a:pt x="342" y="317"/>
                  </a:lnTo>
                  <a:lnTo>
                    <a:pt x="341" y="316"/>
                  </a:lnTo>
                  <a:lnTo>
                    <a:pt x="342" y="316"/>
                  </a:lnTo>
                  <a:lnTo>
                    <a:pt x="341" y="316"/>
                  </a:lnTo>
                  <a:lnTo>
                    <a:pt x="342" y="316"/>
                  </a:lnTo>
                  <a:lnTo>
                    <a:pt x="342" y="314"/>
                  </a:lnTo>
                  <a:lnTo>
                    <a:pt x="343" y="314"/>
                  </a:lnTo>
                  <a:lnTo>
                    <a:pt x="344" y="313"/>
                  </a:lnTo>
                  <a:lnTo>
                    <a:pt x="346" y="313"/>
                  </a:lnTo>
                  <a:lnTo>
                    <a:pt x="346" y="312"/>
                  </a:lnTo>
                  <a:lnTo>
                    <a:pt x="347" y="312"/>
                  </a:lnTo>
                  <a:lnTo>
                    <a:pt x="348" y="312"/>
                  </a:lnTo>
                  <a:lnTo>
                    <a:pt x="348" y="311"/>
                  </a:lnTo>
                  <a:lnTo>
                    <a:pt x="349" y="311"/>
                  </a:lnTo>
                  <a:lnTo>
                    <a:pt x="349" y="310"/>
                  </a:lnTo>
                  <a:lnTo>
                    <a:pt x="348" y="310"/>
                  </a:lnTo>
                  <a:lnTo>
                    <a:pt x="348" y="309"/>
                  </a:lnTo>
                  <a:lnTo>
                    <a:pt x="349" y="309"/>
                  </a:lnTo>
                  <a:lnTo>
                    <a:pt x="350" y="309"/>
                  </a:lnTo>
                  <a:lnTo>
                    <a:pt x="351" y="309"/>
                  </a:lnTo>
                  <a:lnTo>
                    <a:pt x="351" y="308"/>
                  </a:lnTo>
                  <a:lnTo>
                    <a:pt x="352" y="308"/>
                  </a:lnTo>
                  <a:lnTo>
                    <a:pt x="352" y="307"/>
                  </a:lnTo>
                  <a:lnTo>
                    <a:pt x="352" y="305"/>
                  </a:lnTo>
                  <a:lnTo>
                    <a:pt x="354" y="305"/>
                  </a:lnTo>
                  <a:lnTo>
                    <a:pt x="354" y="304"/>
                  </a:lnTo>
                  <a:lnTo>
                    <a:pt x="355" y="304"/>
                  </a:lnTo>
                  <a:lnTo>
                    <a:pt x="355" y="305"/>
                  </a:lnTo>
                  <a:lnTo>
                    <a:pt x="356" y="305"/>
                  </a:lnTo>
                  <a:lnTo>
                    <a:pt x="356" y="307"/>
                  </a:lnTo>
                  <a:lnTo>
                    <a:pt x="357" y="307"/>
                  </a:lnTo>
                  <a:lnTo>
                    <a:pt x="358" y="307"/>
                  </a:lnTo>
                  <a:lnTo>
                    <a:pt x="358" y="308"/>
                  </a:lnTo>
                  <a:lnTo>
                    <a:pt x="358" y="309"/>
                  </a:lnTo>
                  <a:lnTo>
                    <a:pt x="358" y="310"/>
                  </a:lnTo>
                  <a:lnTo>
                    <a:pt x="358" y="311"/>
                  </a:lnTo>
                  <a:lnTo>
                    <a:pt x="359" y="311"/>
                  </a:lnTo>
                  <a:lnTo>
                    <a:pt x="358" y="312"/>
                  </a:lnTo>
                  <a:lnTo>
                    <a:pt x="358" y="313"/>
                  </a:lnTo>
                  <a:lnTo>
                    <a:pt x="358" y="314"/>
                  </a:lnTo>
                  <a:lnTo>
                    <a:pt x="357" y="314"/>
                  </a:lnTo>
                  <a:lnTo>
                    <a:pt x="357" y="316"/>
                  </a:lnTo>
                  <a:lnTo>
                    <a:pt x="357" y="317"/>
                  </a:lnTo>
                  <a:lnTo>
                    <a:pt x="357" y="318"/>
                  </a:lnTo>
                  <a:lnTo>
                    <a:pt x="356" y="318"/>
                  </a:lnTo>
                  <a:lnTo>
                    <a:pt x="356" y="319"/>
                  </a:lnTo>
                  <a:lnTo>
                    <a:pt x="355" y="319"/>
                  </a:lnTo>
                  <a:lnTo>
                    <a:pt x="355" y="320"/>
                  </a:lnTo>
                  <a:lnTo>
                    <a:pt x="354" y="320"/>
                  </a:lnTo>
                  <a:lnTo>
                    <a:pt x="354" y="321"/>
                  </a:lnTo>
                  <a:lnTo>
                    <a:pt x="352" y="321"/>
                  </a:lnTo>
                  <a:lnTo>
                    <a:pt x="352" y="322"/>
                  </a:lnTo>
                  <a:lnTo>
                    <a:pt x="352" y="324"/>
                  </a:lnTo>
                  <a:lnTo>
                    <a:pt x="351" y="324"/>
                  </a:lnTo>
                  <a:lnTo>
                    <a:pt x="350" y="324"/>
                  </a:lnTo>
                  <a:lnTo>
                    <a:pt x="350" y="325"/>
                  </a:lnTo>
                  <a:lnTo>
                    <a:pt x="349" y="325"/>
                  </a:lnTo>
                  <a:lnTo>
                    <a:pt x="350" y="325"/>
                  </a:lnTo>
                  <a:lnTo>
                    <a:pt x="349" y="326"/>
                  </a:lnTo>
                  <a:lnTo>
                    <a:pt x="349" y="327"/>
                  </a:lnTo>
                  <a:lnTo>
                    <a:pt x="349" y="328"/>
                  </a:lnTo>
                  <a:lnTo>
                    <a:pt x="349" y="329"/>
                  </a:lnTo>
                  <a:lnTo>
                    <a:pt x="349" y="330"/>
                  </a:lnTo>
                  <a:lnTo>
                    <a:pt x="348" y="330"/>
                  </a:lnTo>
                  <a:lnTo>
                    <a:pt x="347" y="330"/>
                  </a:lnTo>
                  <a:lnTo>
                    <a:pt x="347" y="331"/>
                  </a:lnTo>
                  <a:lnTo>
                    <a:pt x="347" y="333"/>
                  </a:lnTo>
                  <a:lnTo>
                    <a:pt x="346" y="333"/>
                  </a:lnTo>
                  <a:lnTo>
                    <a:pt x="346" y="334"/>
                  </a:lnTo>
                  <a:lnTo>
                    <a:pt x="344" y="334"/>
                  </a:lnTo>
                  <a:lnTo>
                    <a:pt x="344" y="335"/>
                  </a:lnTo>
                  <a:lnTo>
                    <a:pt x="344" y="336"/>
                  </a:lnTo>
                  <a:lnTo>
                    <a:pt x="343" y="336"/>
                  </a:lnTo>
                  <a:lnTo>
                    <a:pt x="343" y="337"/>
                  </a:lnTo>
                  <a:lnTo>
                    <a:pt x="342" y="337"/>
                  </a:lnTo>
                  <a:lnTo>
                    <a:pt x="342" y="338"/>
                  </a:lnTo>
                  <a:lnTo>
                    <a:pt x="341" y="338"/>
                  </a:lnTo>
                  <a:lnTo>
                    <a:pt x="341" y="339"/>
                  </a:lnTo>
                  <a:lnTo>
                    <a:pt x="340" y="339"/>
                  </a:lnTo>
                  <a:lnTo>
                    <a:pt x="340" y="341"/>
                  </a:lnTo>
                  <a:lnTo>
                    <a:pt x="340" y="342"/>
                  </a:lnTo>
                  <a:lnTo>
                    <a:pt x="339" y="342"/>
                  </a:lnTo>
                  <a:lnTo>
                    <a:pt x="339" y="343"/>
                  </a:lnTo>
                  <a:lnTo>
                    <a:pt x="339" y="344"/>
                  </a:lnTo>
                  <a:lnTo>
                    <a:pt x="339" y="345"/>
                  </a:lnTo>
                  <a:lnTo>
                    <a:pt x="339" y="346"/>
                  </a:lnTo>
                  <a:lnTo>
                    <a:pt x="338" y="346"/>
                  </a:lnTo>
                  <a:lnTo>
                    <a:pt x="338" y="347"/>
                  </a:lnTo>
                  <a:lnTo>
                    <a:pt x="337" y="347"/>
                  </a:lnTo>
                  <a:lnTo>
                    <a:pt x="337" y="348"/>
                  </a:lnTo>
                  <a:lnTo>
                    <a:pt x="335" y="350"/>
                  </a:lnTo>
                  <a:lnTo>
                    <a:pt x="334" y="350"/>
                  </a:lnTo>
                  <a:lnTo>
                    <a:pt x="333" y="350"/>
                  </a:lnTo>
                  <a:lnTo>
                    <a:pt x="333" y="351"/>
                  </a:lnTo>
                  <a:lnTo>
                    <a:pt x="332" y="351"/>
                  </a:lnTo>
                  <a:lnTo>
                    <a:pt x="332" y="352"/>
                  </a:lnTo>
                  <a:lnTo>
                    <a:pt x="332" y="353"/>
                  </a:lnTo>
                  <a:lnTo>
                    <a:pt x="332" y="354"/>
                  </a:lnTo>
                  <a:lnTo>
                    <a:pt x="333" y="354"/>
                  </a:lnTo>
                  <a:lnTo>
                    <a:pt x="332" y="354"/>
                  </a:lnTo>
                  <a:lnTo>
                    <a:pt x="332" y="355"/>
                  </a:lnTo>
                  <a:lnTo>
                    <a:pt x="332" y="356"/>
                  </a:lnTo>
                  <a:lnTo>
                    <a:pt x="332" y="358"/>
                  </a:lnTo>
                  <a:lnTo>
                    <a:pt x="333" y="358"/>
                  </a:lnTo>
                  <a:lnTo>
                    <a:pt x="333" y="359"/>
                  </a:lnTo>
                  <a:lnTo>
                    <a:pt x="332" y="359"/>
                  </a:lnTo>
                  <a:lnTo>
                    <a:pt x="332" y="360"/>
                  </a:lnTo>
                  <a:lnTo>
                    <a:pt x="332" y="361"/>
                  </a:lnTo>
                  <a:lnTo>
                    <a:pt x="331" y="361"/>
                  </a:lnTo>
                  <a:lnTo>
                    <a:pt x="331" y="362"/>
                  </a:lnTo>
                  <a:lnTo>
                    <a:pt x="330" y="362"/>
                  </a:lnTo>
                  <a:lnTo>
                    <a:pt x="330" y="363"/>
                  </a:lnTo>
                  <a:lnTo>
                    <a:pt x="329" y="363"/>
                  </a:lnTo>
                  <a:lnTo>
                    <a:pt x="329" y="364"/>
                  </a:lnTo>
                  <a:lnTo>
                    <a:pt x="329" y="366"/>
                  </a:lnTo>
                  <a:lnTo>
                    <a:pt x="327" y="366"/>
                  </a:lnTo>
                  <a:lnTo>
                    <a:pt x="327" y="367"/>
                  </a:lnTo>
                  <a:lnTo>
                    <a:pt x="326" y="367"/>
                  </a:lnTo>
                  <a:lnTo>
                    <a:pt x="325" y="368"/>
                  </a:lnTo>
                  <a:lnTo>
                    <a:pt x="326" y="368"/>
                  </a:lnTo>
                  <a:lnTo>
                    <a:pt x="325" y="368"/>
                  </a:lnTo>
                  <a:lnTo>
                    <a:pt x="325" y="369"/>
                  </a:lnTo>
                  <a:lnTo>
                    <a:pt x="324" y="369"/>
                  </a:lnTo>
                  <a:lnTo>
                    <a:pt x="324" y="370"/>
                  </a:lnTo>
                  <a:lnTo>
                    <a:pt x="323" y="370"/>
                  </a:lnTo>
                  <a:lnTo>
                    <a:pt x="323" y="371"/>
                  </a:lnTo>
                  <a:lnTo>
                    <a:pt x="322" y="371"/>
                  </a:lnTo>
                  <a:lnTo>
                    <a:pt x="321" y="371"/>
                  </a:lnTo>
                  <a:lnTo>
                    <a:pt x="321" y="372"/>
                  </a:lnTo>
                  <a:lnTo>
                    <a:pt x="321" y="373"/>
                  </a:lnTo>
                  <a:lnTo>
                    <a:pt x="321" y="375"/>
                  </a:lnTo>
                  <a:lnTo>
                    <a:pt x="321" y="376"/>
                  </a:lnTo>
                  <a:lnTo>
                    <a:pt x="321" y="377"/>
                  </a:lnTo>
                  <a:lnTo>
                    <a:pt x="322" y="377"/>
                  </a:lnTo>
                  <a:lnTo>
                    <a:pt x="321" y="377"/>
                  </a:lnTo>
                  <a:lnTo>
                    <a:pt x="321" y="378"/>
                  </a:lnTo>
                  <a:lnTo>
                    <a:pt x="322" y="378"/>
                  </a:lnTo>
                  <a:lnTo>
                    <a:pt x="322" y="379"/>
                  </a:lnTo>
                  <a:lnTo>
                    <a:pt x="322" y="380"/>
                  </a:lnTo>
                  <a:lnTo>
                    <a:pt x="322" y="381"/>
                  </a:lnTo>
                  <a:lnTo>
                    <a:pt x="322" y="383"/>
                  </a:lnTo>
                  <a:lnTo>
                    <a:pt x="322" y="384"/>
                  </a:lnTo>
                  <a:lnTo>
                    <a:pt x="323" y="384"/>
                  </a:lnTo>
                  <a:lnTo>
                    <a:pt x="323" y="385"/>
                  </a:lnTo>
                  <a:lnTo>
                    <a:pt x="323" y="386"/>
                  </a:lnTo>
                  <a:lnTo>
                    <a:pt x="323" y="387"/>
                  </a:lnTo>
                  <a:lnTo>
                    <a:pt x="324" y="387"/>
                  </a:lnTo>
                  <a:lnTo>
                    <a:pt x="324" y="388"/>
                  </a:lnTo>
                  <a:lnTo>
                    <a:pt x="324" y="389"/>
                  </a:lnTo>
                  <a:lnTo>
                    <a:pt x="325" y="389"/>
                  </a:lnTo>
                  <a:lnTo>
                    <a:pt x="325" y="390"/>
                  </a:lnTo>
                  <a:lnTo>
                    <a:pt x="327" y="395"/>
                  </a:lnTo>
                  <a:lnTo>
                    <a:pt x="329" y="395"/>
                  </a:lnTo>
                  <a:lnTo>
                    <a:pt x="329" y="396"/>
                  </a:lnTo>
                  <a:lnTo>
                    <a:pt x="329" y="397"/>
                  </a:lnTo>
                  <a:lnTo>
                    <a:pt x="330" y="397"/>
                  </a:lnTo>
                  <a:lnTo>
                    <a:pt x="330" y="398"/>
                  </a:lnTo>
                  <a:lnTo>
                    <a:pt x="331" y="398"/>
                  </a:lnTo>
                  <a:lnTo>
                    <a:pt x="331" y="400"/>
                  </a:lnTo>
                  <a:lnTo>
                    <a:pt x="331" y="401"/>
                  </a:lnTo>
                  <a:lnTo>
                    <a:pt x="332" y="401"/>
                  </a:lnTo>
                  <a:lnTo>
                    <a:pt x="332" y="402"/>
                  </a:lnTo>
                  <a:lnTo>
                    <a:pt x="333" y="402"/>
                  </a:lnTo>
                  <a:lnTo>
                    <a:pt x="333" y="403"/>
                  </a:lnTo>
                  <a:lnTo>
                    <a:pt x="334" y="403"/>
                  </a:lnTo>
                  <a:lnTo>
                    <a:pt x="335" y="403"/>
                  </a:lnTo>
                  <a:lnTo>
                    <a:pt x="337" y="403"/>
                  </a:lnTo>
                  <a:lnTo>
                    <a:pt x="337" y="402"/>
                  </a:lnTo>
                  <a:lnTo>
                    <a:pt x="338" y="402"/>
                  </a:lnTo>
                  <a:lnTo>
                    <a:pt x="338" y="403"/>
                  </a:lnTo>
                  <a:lnTo>
                    <a:pt x="338" y="404"/>
                  </a:lnTo>
                  <a:lnTo>
                    <a:pt x="337" y="404"/>
                  </a:lnTo>
                  <a:lnTo>
                    <a:pt x="335" y="404"/>
                  </a:lnTo>
                  <a:lnTo>
                    <a:pt x="335" y="405"/>
                  </a:lnTo>
                  <a:lnTo>
                    <a:pt x="334" y="405"/>
                  </a:lnTo>
                  <a:lnTo>
                    <a:pt x="333" y="405"/>
                  </a:lnTo>
                  <a:lnTo>
                    <a:pt x="332" y="405"/>
                  </a:lnTo>
                  <a:lnTo>
                    <a:pt x="331" y="405"/>
                  </a:lnTo>
                  <a:lnTo>
                    <a:pt x="330" y="405"/>
                  </a:lnTo>
                  <a:lnTo>
                    <a:pt x="329" y="404"/>
                  </a:lnTo>
                  <a:lnTo>
                    <a:pt x="327" y="404"/>
                  </a:lnTo>
                  <a:lnTo>
                    <a:pt x="326" y="404"/>
                  </a:lnTo>
                  <a:lnTo>
                    <a:pt x="326" y="403"/>
                  </a:lnTo>
                  <a:lnTo>
                    <a:pt x="325" y="403"/>
                  </a:lnTo>
                  <a:lnTo>
                    <a:pt x="324" y="403"/>
                  </a:lnTo>
                  <a:lnTo>
                    <a:pt x="323" y="403"/>
                  </a:lnTo>
                  <a:lnTo>
                    <a:pt x="323" y="402"/>
                  </a:lnTo>
                  <a:lnTo>
                    <a:pt x="322" y="402"/>
                  </a:lnTo>
                  <a:lnTo>
                    <a:pt x="322" y="401"/>
                  </a:lnTo>
                  <a:lnTo>
                    <a:pt x="321" y="401"/>
                  </a:lnTo>
                  <a:lnTo>
                    <a:pt x="322" y="401"/>
                  </a:lnTo>
                  <a:lnTo>
                    <a:pt x="322" y="400"/>
                  </a:lnTo>
                  <a:lnTo>
                    <a:pt x="323" y="400"/>
                  </a:lnTo>
                  <a:lnTo>
                    <a:pt x="323" y="398"/>
                  </a:lnTo>
                  <a:lnTo>
                    <a:pt x="324" y="398"/>
                  </a:lnTo>
                  <a:lnTo>
                    <a:pt x="324" y="397"/>
                  </a:lnTo>
                  <a:lnTo>
                    <a:pt x="325" y="397"/>
                  </a:lnTo>
                  <a:lnTo>
                    <a:pt x="325" y="396"/>
                  </a:lnTo>
                  <a:lnTo>
                    <a:pt x="325" y="395"/>
                  </a:lnTo>
                  <a:lnTo>
                    <a:pt x="324" y="395"/>
                  </a:lnTo>
                  <a:lnTo>
                    <a:pt x="324" y="394"/>
                  </a:lnTo>
                  <a:lnTo>
                    <a:pt x="323" y="394"/>
                  </a:lnTo>
                  <a:lnTo>
                    <a:pt x="323" y="393"/>
                  </a:lnTo>
                  <a:lnTo>
                    <a:pt x="322" y="393"/>
                  </a:lnTo>
                  <a:lnTo>
                    <a:pt x="322" y="392"/>
                  </a:lnTo>
                  <a:lnTo>
                    <a:pt x="321" y="392"/>
                  </a:lnTo>
                  <a:lnTo>
                    <a:pt x="321" y="393"/>
                  </a:lnTo>
                  <a:lnTo>
                    <a:pt x="319" y="393"/>
                  </a:lnTo>
                  <a:lnTo>
                    <a:pt x="319" y="392"/>
                  </a:lnTo>
                  <a:lnTo>
                    <a:pt x="318" y="392"/>
                  </a:lnTo>
                  <a:lnTo>
                    <a:pt x="317" y="392"/>
                  </a:lnTo>
                  <a:lnTo>
                    <a:pt x="316" y="390"/>
                  </a:lnTo>
                  <a:lnTo>
                    <a:pt x="315" y="390"/>
                  </a:lnTo>
                  <a:lnTo>
                    <a:pt x="315" y="389"/>
                  </a:lnTo>
                  <a:lnTo>
                    <a:pt x="314" y="389"/>
                  </a:lnTo>
                  <a:lnTo>
                    <a:pt x="314" y="390"/>
                  </a:lnTo>
                  <a:lnTo>
                    <a:pt x="314" y="389"/>
                  </a:lnTo>
                  <a:lnTo>
                    <a:pt x="315" y="389"/>
                  </a:lnTo>
                  <a:lnTo>
                    <a:pt x="315" y="388"/>
                  </a:lnTo>
                  <a:lnTo>
                    <a:pt x="314" y="388"/>
                  </a:lnTo>
                  <a:lnTo>
                    <a:pt x="314" y="387"/>
                  </a:lnTo>
                  <a:lnTo>
                    <a:pt x="313" y="387"/>
                  </a:lnTo>
                  <a:lnTo>
                    <a:pt x="313" y="386"/>
                  </a:lnTo>
                  <a:lnTo>
                    <a:pt x="312" y="385"/>
                  </a:lnTo>
                  <a:lnTo>
                    <a:pt x="312" y="384"/>
                  </a:lnTo>
                  <a:lnTo>
                    <a:pt x="310" y="384"/>
                  </a:lnTo>
                  <a:lnTo>
                    <a:pt x="310" y="383"/>
                  </a:lnTo>
                  <a:lnTo>
                    <a:pt x="310" y="381"/>
                  </a:lnTo>
                  <a:lnTo>
                    <a:pt x="309" y="381"/>
                  </a:lnTo>
                  <a:lnTo>
                    <a:pt x="309" y="380"/>
                  </a:lnTo>
                  <a:lnTo>
                    <a:pt x="309" y="379"/>
                  </a:lnTo>
                  <a:lnTo>
                    <a:pt x="308" y="379"/>
                  </a:lnTo>
                  <a:lnTo>
                    <a:pt x="307" y="379"/>
                  </a:lnTo>
                  <a:lnTo>
                    <a:pt x="307" y="378"/>
                  </a:lnTo>
                  <a:lnTo>
                    <a:pt x="306" y="378"/>
                  </a:lnTo>
                  <a:lnTo>
                    <a:pt x="305" y="378"/>
                  </a:lnTo>
                  <a:lnTo>
                    <a:pt x="304" y="378"/>
                  </a:lnTo>
                  <a:lnTo>
                    <a:pt x="302" y="378"/>
                  </a:lnTo>
                  <a:lnTo>
                    <a:pt x="301" y="378"/>
                  </a:lnTo>
                  <a:lnTo>
                    <a:pt x="300" y="378"/>
                  </a:lnTo>
                  <a:lnTo>
                    <a:pt x="299" y="378"/>
                  </a:lnTo>
                  <a:lnTo>
                    <a:pt x="298" y="378"/>
                  </a:lnTo>
                  <a:lnTo>
                    <a:pt x="297" y="378"/>
                  </a:lnTo>
                  <a:lnTo>
                    <a:pt x="296" y="378"/>
                  </a:lnTo>
                  <a:lnTo>
                    <a:pt x="296" y="379"/>
                  </a:lnTo>
                  <a:lnTo>
                    <a:pt x="295" y="379"/>
                  </a:lnTo>
                  <a:lnTo>
                    <a:pt x="293" y="379"/>
                  </a:lnTo>
                  <a:lnTo>
                    <a:pt x="293" y="380"/>
                  </a:lnTo>
                  <a:lnTo>
                    <a:pt x="292" y="380"/>
                  </a:lnTo>
                  <a:lnTo>
                    <a:pt x="292" y="379"/>
                  </a:lnTo>
                  <a:lnTo>
                    <a:pt x="291" y="379"/>
                  </a:lnTo>
                  <a:lnTo>
                    <a:pt x="291" y="378"/>
                  </a:lnTo>
                  <a:lnTo>
                    <a:pt x="291" y="377"/>
                  </a:lnTo>
                  <a:lnTo>
                    <a:pt x="290" y="377"/>
                  </a:lnTo>
                  <a:lnTo>
                    <a:pt x="289" y="377"/>
                  </a:lnTo>
                  <a:lnTo>
                    <a:pt x="288" y="377"/>
                  </a:lnTo>
                  <a:lnTo>
                    <a:pt x="287" y="377"/>
                  </a:lnTo>
                  <a:lnTo>
                    <a:pt x="285" y="377"/>
                  </a:lnTo>
                  <a:lnTo>
                    <a:pt x="284" y="377"/>
                  </a:lnTo>
                  <a:lnTo>
                    <a:pt x="283" y="377"/>
                  </a:lnTo>
                  <a:lnTo>
                    <a:pt x="283" y="376"/>
                  </a:lnTo>
                  <a:lnTo>
                    <a:pt x="283" y="377"/>
                  </a:lnTo>
                  <a:lnTo>
                    <a:pt x="282" y="377"/>
                  </a:lnTo>
                  <a:lnTo>
                    <a:pt x="282" y="376"/>
                  </a:lnTo>
                  <a:lnTo>
                    <a:pt x="281" y="376"/>
                  </a:lnTo>
                  <a:lnTo>
                    <a:pt x="281" y="375"/>
                  </a:lnTo>
                  <a:lnTo>
                    <a:pt x="282" y="375"/>
                  </a:lnTo>
                  <a:lnTo>
                    <a:pt x="281" y="375"/>
                  </a:lnTo>
                  <a:lnTo>
                    <a:pt x="280" y="375"/>
                  </a:lnTo>
                  <a:lnTo>
                    <a:pt x="279" y="375"/>
                  </a:lnTo>
                  <a:lnTo>
                    <a:pt x="279" y="373"/>
                  </a:lnTo>
                  <a:lnTo>
                    <a:pt x="278" y="373"/>
                  </a:lnTo>
                  <a:lnTo>
                    <a:pt x="278" y="372"/>
                  </a:lnTo>
                  <a:lnTo>
                    <a:pt x="276" y="372"/>
                  </a:lnTo>
                  <a:lnTo>
                    <a:pt x="275" y="372"/>
                  </a:lnTo>
                  <a:lnTo>
                    <a:pt x="275" y="371"/>
                  </a:lnTo>
                  <a:lnTo>
                    <a:pt x="274" y="371"/>
                  </a:lnTo>
                  <a:lnTo>
                    <a:pt x="274" y="372"/>
                  </a:lnTo>
                  <a:lnTo>
                    <a:pt x="275" y="372"/>
                  </a:lnTo>
                  <a:lnTo>
                    <a:pt x="276" y="373"/>
                  </a:lnTo>
                  <a:lnTo>
                    <a:pt x="278" y="373"/>
                  </a:lnTo>
                  <a:lnTo>
                    <a:pt x="278" y="375"/>
                  </a:lnTo>
                  <a:lnTo>
                    <a:pt x="279" y="375"/>
                  </a:lnTo>
                  <a:lnTo>
                    <a:pt x="280" y="375"/>
                  </a:lnTo>
                  <a:lnTo>
                    <a:pt x="280" y="376"/>
                  </a:lnTo>
                  <a:lnTo>
                    <a:pt x="281" y="376"/>
                  </a:lnTo>
                  <a:lnTo>
                    <a:pt x="281" y="377"/>
                  </a:lnTo>
                  <a:lnTo>
                    <a:pt x="282" y="377"/>
                  </a:lnTo>
                  <a:lnTo>
                    <a:pt x="282" y="378"/>
                  </a:lnTo>
                  <a:lnTo>
                    <a:pt x="283" y="378"/>
                  </a:lnTo>
                  <a:lnTo>
                    <a:pt x="284" y="378"/>
                  </a:lnTo>
                  <a:lnTo>
                    <a:pt x="285" y="378"/>
                  </a:lnTo>
                  <a:lnTo>
                    <a:pt x="287" y="378"/>
                  </a:lnTo>
                  <a:lnTo>
                    <a:pt x="288" y="378"/>
                  </a:lnTo>
                  <a:lnTo>
                    <a:pt x="289" y="378"/>
                  </a:lnTo>
                  <a:lnTo>
                    <a:pt x="290" y="378"/>
                  </a:lnTo>
                  <a:lnTo>
                    <a:pt x="290" y="379"/>
                  </a:lnTo>
                  <a:lnTo>
                    <a:pt x="291" y="379"/>
                  </a:lnTo>
                  <a:lnTo>
                    <a:pt x="291" y="380"/>
                  </a:lnTo>
                  <a:lnTo>
                    <a:pt x="291" y="381"/>
                  </a:lnTo>
                  <a:lnTo>
                    <a:pt x="292" y="381"/>
                  </a:lnTo>
                  <a:lnTo>
                    <a:pt x="293" y="381"/>
                  </a:lnTo>
                  <a:lnTo>
                    <a:pt x="295" y="381"/>
                  </a:lnTo>
                  <a:lnTo>
                    <a:pt x="295" y="380"/>
                  </a:lnTo>
                  <a:lnTo>
                    <a:pt x="296" y="380"/>
                  </a:lnTo>
                  <a:lnTo>
                    <a:pt x="297" y="380"/>
                  </a:lnTo>
                  <a:lnTo>
                    <a:pt x="298" y="380"/>
                  </a:lnTo>
                  <a:lnTo>
                    <a:pt x="299" y="380"/>
                  </a:lnTo>
                  <a:lnTo>
                    <a:pt x="299" y="381"/>
                  </a:lnTo>
                  <a:lnTo>
                    <a:pt x="300" y="381"/>
                  </a:lnTo>
                  <a:lnTo>
                    <a:pt x="301" y="381"/>
                  </a:lnTo>
                  <a:lnTo>
                    <a:pt x="302" y="381"/>
                  </a:lnTo>
                  <a:lnTo>
                    <a:pt x="304" y="381"/>
                  </a:lnTo>
                  <a:lnTo>
                    <a:pt x="305" y="381"/>
                  </a:lnTo>
                  <a:lnTo>
                    <a:pt x="305" y="383"/>
                  </a:lnTo>
                  <a:lnTo>
                    <a:pt x="305" y="384"/>
                  </a:lnTo>
                  <a:lnTo>
                    <a:pt x="305" y="385"/>
                  </a:lnTo>
                  <a:lnTo>
                    <a:pt x="306" y="385"/>
                  </a:lnTo>
                  <a:lnTo>
                    <a:pt x="307" y="385"/>
                  </a:lnTo>
                  <a:lnTo>
                    <a:pt x="307" y="386"/>
                  </a:lnTo>
                  <a:lnTo>
                    <a:pt x="308" y="386"/>
                  </a:lnTo>
                  <a:lnTo>
                    <a:pt x="308" y="387"/>
                  </a:lnTo>
                  <a:lnTo>
                    <a:pt x="309" y="387"/>
                  </a:lnTo>
                  <a:lnTo>
                    <a:pt x="309" y="388"/>
                  </a:lnTo>
                  <a:lnTo>
                    <a:pt x="310" y="388"/>
                  </a:lnTo>
                  <a:lnTo>
                    <a:pt x="310" y="389"/>
                  </a:lnTo>
                  <a:lnTo>
                    <a:pt x="312" y="389"/>
                  </a:lnTo>
                  <a:lnTo>
                    <a:pt x="313" y="389"/>
                  </a:lnTo>
                  <a:lnTo>
                    <a:pt x="313" y="390"/>
                  </a:lnTo>
                  <a:lnTo>
                    <a:pt x="312" y="390"/>
                  </a:lnTo>
                  <a:lnTo>
                    <a:pt x="312" y="392"/>
                  </a:lnTo>
                  <a:lnTo>
                    <a:pt x="312" y="393"/>
                  </a:lnTo>
                  <a:lnTo>
                    <a:pt x="313" y="393"/>
                  </a:lnTo>
                  <a:lnTo>
                    <a:pt x="313" y="394"/>
                  </a:lnTo>
                  <a:lnTo>
                    <a:pt x="314" y="394"/>
                  </a:lnTo>
                  <a:lnTo>
                    <a:pt x="314" y="395"/>
                  </a:lnTo>
                  <a:lnTo>
                    <a:pt x="315" y="395"/>
                  </a:lnTo>
                  <a:lnTo>
                    <a:pt x="316" y="395"/>
                  </a:lnTo>
                  <a:lnTo>
                    <a:pt x="316" y="396"/>
                  </a:lnTo>
                  <a:lnTo>
                    <a:pt x="316" y="397"/>
                  </a:lnTo>
                  <a:lnTo>
                    <a:pt x="315" y="397"/>
                  </a:lnTo>
                  <a:lnTo>
                    <a:pt x="315" y="398"/>
                  </a:lnTo>
                  <a:lnTo>
                    <a:pt x="315" y="400"/>
                  </a:lnTo>
                  <a:lnTo>
                    <a:pt x="315" y="401"/>
                  </a:lnTo>
                  <a:lnTo>
                    <a:pt x="314" y="401"/>
                  </a:lnTo>
                  <a:lnTo>
                    <a:pt x="314" y="402"/>
                  </a:lnTo>
                  <a:lnTo>
                    <a:pt x="314" y="403"/>
                  </a:lnTo>
                  <a:lnTo>
                    <a:pt x="313" y="403"/>
                  </a:lnTo>
                  <a:lnTo>
                    <a:pt x="313" y="404"/>
                  </a:lnTo>
                  <a:lnTo>
                    <a:pt x="314" y="404"/>
                  </a:lnTo>
                  <a:lnTo>
                    <a:pt x="314" y="405"/>
                  </a:lnTo>
                  <a:lnTo>
                    <a:pt x="314" y="406"/>
                  </a:lnTo>
                  <a:lnTo>
                    <a:pt x="315" y="406"/>
                  </a:lnTo>
                  <a:lnTo>
                    <a:pt x="315" y="407"/>
                  </a:lnTo>
                  <a:lnTo>
                    <a:pt x="316" y="407"/>
                  </a:lnTo>
                  <a:lnTo>
                    <a:pt x="316" y="409"/>
                  </a:lnTo>
                  <a:lnTo>
                    <a:pt x="315" y="410"/>
                  </a:lnTo>
                  <a:lnTo>
                    <a:pt x="314" y="410"/>
                  </a:lnTo>
                  <a:lnTo>
                    <a:pt x="314" y="411"/>
                  </a:lnTo>
                  <a:lnTo>
                    <a:pt x="313" y="411"/>
                  </a:lnTo>
                  <a:lnTo>
                    <a:pt x="312" y="411"/>
                  </a:lnTo>
                  <a:lnTo>
                    <a:pt x="312" y="412"/>
                  </a:lnTo>
                  <a:lnTo>
                    <a:pt x="310" y="412"/>
                  </a:lnTo>
                  <a:lnTo>
                    <a:pt x="309" y="412"/>
                  </a:lnTo>
                  <a:lnTo>
                    <a:pt x="309" y="411"/>
                  </a:lnTo>
                  <a:lnTo>
                    <a:pt x="308" y="411"/>
                  </a:lnTo>
                  <a:lnTo>
                    <a:pt x="307" y="411"/>
                  </a:lnTo>
                  <a:lnTo>
                    <a:pt x="307" y="410"/>
                  </a:lnTo>
                  <a:lnTo>
                    <a:pt x="306" y="410"/>
                  </a:lnTo>
                  <a:lnTo>
                    <a:pt x="305" y="410"/>
                  </a:lnTo>
                  <a:lnTo>
                    <a:pt x="305" y="409"/>
                  </a:lnTo>
                  <a:lnTo>
                    <a:pt x="305" y="407"/>
                  </a:lnTo>
                  <a:lnTo>
                    <a:pt x="304" y="407"/>
                  </a:lnTo>
                  <a:lnTo>
                    <a:pt x="302" y="407"/>
                  </a:lnTo>
                  <a:lnTo>
                    <a:pt x="302" y="406"/>
                  </a:lnTo>
                  <a:lnTo>
                    <a:pt x="302" y="405"/>
                  </a:lnTo>
                  <a:lnTo>
                    <a:pt x="301" y="405"/>
                  </a:lnTo>
                  <a:lnTo>
                    <a:pt x="301" y="404"/>
                  </a:lnTo>
                  <a:lnTo>
                    <a:pt x="300" y="404"/>
                  </a:lnTo>
                  <a:lnTo>
                    <a:pt x="299" y="403"/>
                  </a:lnTo>
                  <a:lnTo>
                    <a:pt x="298" y="403"/>
                  </a:lnTo>
                  <a:lnTo>
                    <a:pt x="297" y="403"/>
                  </a:lnTo>
                  <a:lnTo>
                    <a:pt x="296" y="403"/>
                  </a:lnTo>
                  <a:lnTo>
                    <a:pt x="295" y="403"/>
                  </a:lnTo>
                  <a:lnTo>
                    <a:pt x="293" y="403"/>
                  </a:lnTo>
                  <a:lnTo>
                    <a:pt x="292" y="403"/>
                  </a:lnTo>
                  <a:lnTo>
                    <a:pt x="291" y="403"/>
                  </a:lnTo>
                  <a:lnTo>
                    <a:pt x="290" y="403"/>
                  </a:lnTo>
                  <a:lnTo>
                    <a:pt x="289" y="403"/>
                  </a:lnTo>
                  <a:lnTo>
                    <a:pt x="289" y="404"/>
                  </a:lnTo>
                  <a:lnTo>
                    <a:pt x="288" y="404"/>
                  </a:lnTo>
                  <a:lnTo>
                    <a:pt x="287" y="404"/>
                  </a:lnTo>
                  <a:lnTo>
                    <a:pt x="285" y="404"/>
                  </a:lnTo>
                  <a:lnTo>
                    <a:pt x="285" y="405"/>
                  </a:lnTo>
                  <a:lnTo>
                    <a:pt x="284" y="405"/>
                  </a:lnTo>
                  <a:lnTo>
                    <a:pt x="283" y="405"/>
                  </a:lnTo>
                  <a:lnTo>
                    <a:pt x="283" y="406"/>
                  </a:lnTo>
                  <a:lnTo>
                    <a:pt x="282" y="406"/>
                  </a:lnTo>
                  <a:lnTo>
                    <a:pt x="282" y="407"/>
                  </a:lnTo>
                  <a:lnTo>
                    <a:pt x="282" y="409"/>
                  </a:lnTo>
                  <a:lnTo>
                    <a:pt x="281" y="410"/>
                  </a:lnTo>
                  <a:lnTo>
                    <a:pt x="281" y="409"/>
                  </a:lnTo>
                  <a:lnTo>
                    <a:pt x="280" y="409"/>
                  </a:lnTo>
                  <a:lnTo>
                    <a:pt x="280" y="407"/>
                  </a:lnTo>
                  <a:lnTo>
                    <a:pt x="279" y="407"/>
                  </a:lnTo>
                  <a:lnTo>
                    <a:pt x="279" y="406"/>
                  </a:lnTo>
                  <a:lnTo>
                    <a:pt x="278" y="406"/>
                  </a:lnTo>
                  <a:lnTo>
                    <a:pt x="278" y="405"/>
                  </a:lnTo>
                  <a:lnTo>
                    <a:pt x="276" y="405"/>
                  </a:lnTo>
                  <a:lnTo>
                    <a:pt x="276" y="404"/>
                  </a:lnTo>
                  <a:lnTo>
                    <a:pt x="275" y="404"/>
                  </a:lnTo>
                  <a:lnTo>
                    <a:pt x="275" y="403"/>
                  </a:lnTo>
                  <a:lnTo>
                    <a:pt x="274" y="403"/>
                  </a:lnTo>
                  <a:lnTo>
                    <a:pt x="274" y="402"/>
                  </a:lnTo>
                  <a:lnTo>
                    <a:pt x="273" y="402"/>
                  </a:lnTo>
                  <a:lnTo>
                    <a:pt x="272" y="402"/>
                  </a:lnTo>
                  <a:lnTo>
                    <a:pt x="272" y="401"/>
                  </a:lnTo>
                  <a:lnTo>
                    <a:pt x="271" y="401"/>
                  </a:lnTo>
                  <a:lnTo>
                    <a:pt x="270" y="401"/>
                  </a:lnTo>
                  <a:lnTo>
                    <a:pt x="270" y="400"/>
                  </a:lnTo>
                  <a:lnTo>
                    <a:pt x="268" y="400"/>
                  </a:lnTo>
                  <a:lnTo>
                    <a:pt x="267" y="400"/>
                  </a:lnTo>
                  <a:lnTo>
                    <a:pt x="267" y="398"/>
                  </a:lnTo>
                  <a:lnTo>
                    <a:pt x="266" y="398"/>
                  </a:lnTo>
                  <a:lnTo>
                    <a:pt x="266" y="397"/>
                  </a:lnTo>
                  <a:lnTo>
                    <a:pt x="266" y="396"/>
                  </a:lnTo>
                  <a:lnTo>
                    <a:pt x="265" y="396"/>
                  </a:lnTo>
                  <a:lnTo>
                    <a:pt x="264" y="396"/>
                  </a:lnTo>
                  <a:lnTo>
                    <a:pt x="264" y="395"/>
                  </a:lnTo>
                  <a:lnTo>
                    <a:pt x="263" y="395"/>
                  </a:lnTo>
                  <a:lnTo>
                    <a:pt x="263" y="394"/>
                  </a:lnTo>
                  <a:lnTo>
                    <a:pt x="263" y="393"/>
                  </a:lnTo>
                  <a:lnTo>
                    <a:pt x="262" y="393"/>
                  </a:lnTo>
                  <a:lnTo>
                    <a:pt x="262" y="392"/>
                  </a:lnTo>
                  <a:lnTo>
                    <a:pt x="261" y="390"/>
                  </a:lnTo>
                  <a:lnTo>
                    <a:pt x="261" y="389"/>
                  </a:lnTo>
                  <a:lnTo>
                    <a:pt x="259" y="389"/>
                  </a:lnTo>
                  <a:lnTo>
                    <a:pt x="259" y="388"/>
                  </a:lnTo>
                  <a:lnTo>
                    <a:pt x="258" y="388"/>
                  </a:lnTo>
                  <a:lnTo>
                    <a:pt x="258" y="387"/>
                  </a:lnTo>
                  <a:lnTo>
                    <a:pt x="257" y="387"/>
                  </a:lnTo>
                  <a:lnTo>
                    <a:pt x="257" y="386"/>
                  </a:lnTo>
                  <a:lnTo>
                    <a:pt x="256" y="386"/>
                  </a:lnTo>
                  <a:lnTo>
                    <a:pt x="256" y="385"/>
                  </a:lnTo>
                  <a:lnTo>
                    <a:pt x="255" y="385"/>
                  </a:lnTo>
                  <a:lnTo>
                    <a:pt x="255" y="384"/>
                  </a:lnTo>
                  <a:lnTo>
                    <a:pt x="254" y="384"/>
                  </a:lnTo>
                  <a:lnTo>
                    <a:pt x="253" y="384"/>
                  </a:lnTo>
                  <a:lnTo>
                    <a:pt x="253" y="383"/>
                  </a:lnTo>
                  <a:lnTo>
                    <a:pt x="251" y="383"/>
                  </a:lnTo>
                  <a:lnTo>
                    <a:pt x="251" y="381"/>
                  </a:lnTo>
                  <a:lnTo>
                    <a:pt x="250" y="381"/>
                  </a:lnTo>
                  <a:lnTo>
                    <a:pt x="249" y="381"/>
                  </a:lnTo>
                  <a:lnTo>
                    <a:pt x="249" y="380"/>
                  </a:lnTo>
                  <a:lnTo>
                    <a:pt x="248" y="380"/>
                  </a:lnTo>
                  <a:lnTo>
                    <a:pt x="248" y="379"/>
                  </a:lnTo>
                  <a:lnTo>
                    <a:pt x="247" y="379"/>
                  </a:lnTo>
                  <a:lnTo>
                    <a:pt x="246" y="379"/>
                  </a:lnTo>
                  <a:lnTo>
                    <a:pt x="246" y="378"/>
                  </a:lnTo>
                  <a:lnTo>
                    <a:pt x="245" y="378"/>
                  </a:lnTo>
                  <a:lnTo>
                    <a:pt x="243" y="378"/>
                  </a:lnTo>
                  <a:lnTo>
                    <a:pt x="243" y="377"/>
                  </a:lnTo>
                  <a:lnTo>
                    <a:pt x="242" y="377"/>
                  </a:lnTo>
                  <a:lnTo>
                    <a:pt x="241" y="377"/>
                  </a:lnTo>
                  <a:lnTo>
                    <a:pt x="241" y="376"/>
                  </a:lnTo>
                  <a:lnTo>
                    <a:pt x="240" y="376"/>
                  </a:lnTo>
                  <a:lnTo>
                    <a:pt x="239" y="376"/>
                  </a:lnTo>
                  <a:lnTo>
                    <a:pt x="239" y="375"/>
                  </a:lnTo>
                  <a:lnTo>
                    <a:pt x="238" y="375"/>
                  </a:lnTo>
                  <a:lnTo>
                    <a:pt x="238" y="376"/>
                  </a:lnTo>
                  <a:lnTo>
                    <a:pt x="237" y="376"/>
                  </a:lnTo>
                  <a:lnTo>
                    <a:pt x="236" y="376"/>
                  </a:lnTo>
                  <a:lnTo>
                    <a:pt x="234" y="376"/>
                  </a:lnTo>
                  <a:lnTo>
                    <a:pt x="233" y="376"/>
                  </a:lnTo>
                  <a:lnTo>
                    <a:pt x="232" y="376"/>
                  </a:lnTo>
                  <a:lnTo>
                    <a:pt x="231" y="376"/>
                  </a:lnTo>
                  <a:lnTo>
                    <a:pt x="231" y="377"/>
                  </a:lnTo>
                  <a:lnTo>
                    <a:pt x="230" y="377"/>
                  </a:lnTo>
                  <a:lnTo>
                    <a:pt x="229" y="377"/>
                  </a:lnTo>
                  <a:lnTo>
                    <a:pt x="229" y="378"/>
                  </a:lnTo>
                  <a:lnTo>
                    <a:pt x="228" y="378"/>
                  </a:lnTo>
                  <a:lnTo>
                    <a:pt x="226" y="378"/>
                  </a:lnTo>
                  <a:lnTo>
                    <a:pt x="225" y="378"/>
                  </a:lnTo>
                  <a:lnTo>
                    <a:pt x="225" y="379"/>
                  </a:lnTo>
                  <a:lnTo>
                    <a:pt x="224" y="379"/>
                  </a:lnTo>
                  <a:lnTo>
                    <a:pt x="223" y="379"/>
                  </a:lnTo>
                  <a:lnTo>
                    <a:pt x="222" y="379"/>
                  </a:lnTo>
                  <a:lnTo>
                    <a:pt x="221" y="379"/>
                  </a:lnTo>
                  <a:lnTo>
                    <a:pt x="220" y="379"/>
                  </a:lnTo>
                  <a:lnTo>
                    <a:pt x="219" y="379"/>
                  </a:lnTo>
                  <a:lnTo>
                    <a:pt x="219" y="378"/>
                  </a:lnTo>
                  <a:lnTo>
                    <a:pt x="217" y="378"/>
                  </a:lnTo>
                  <a:lnTo>
                    <a:pt x="216" y="378"/>
                  </a:lnTo>
                  <a:lnTo>
                    <a:pt x="215" y="377"/>
                  </a:lnTo>
                  <a:lnTo>
                    <a:pt x="214" y="377"/>
                  </a:lnTo>
                  <a:lnTo>
                    <a:pt x="213" y="377"/>
                  </a:lnTo>
                  <a:lnTo>
                    <a:pt x="212" y="377"/>
                  </a:lnTo>
                  <a:lnTo>
                    <a:pt x="211" y="377"/>
                  </a:lnTo>
                  <a:lnTo>
                    <a:pt x="211" y="378"/>
                  </a:lnTo>
                  <a:lnTo>
                    <a:pt x="209" y="378"/>
                  </a:lnTo>
                  <a:lnTo>
                    <a:pt x="208" y="378"/>
                  </a:lnTo>
                  <a:lnTo>
                    <a:pt x="208" y="379"/>
                  </a:lnTo>
                  <a:lnTo>
                    <a:pt x="207" y="379"/>
                  </a:lnTo>
                  <a:lnTo>
                    <a:pt x="206" y="379"/>
                  </a:lnTo>
                  <a:lnTo>
                    <a:pt x="206" y="380"/>
                  </a:lnTo>
                  <a:lnTo>
                    <a:pt x="205" y="380"/>
                  </a:lnTo>
                  <a:lnTo>
                    <a:pt x="205" y="381"/>
                  </a:lnTo>
                  <a:lnTo>
                    <a:pt x="204" y="381"/>
                  </a:lnTo>
                  <a:lnTo>
                    <a:pt x="203" y="381"/>
                  </a:lnTo>
                  <a:lnTo>
                    <a:pt x="203" y="380"/>
                  </a:lnTo>
                  <a:lnTo>
                    <a:pt x="202" y="379"/>
                  </a:lnTo>
                  <a:lnTo>
                    <a:pt x="202" y="378"/>
                  </a:lnTo>
                  <a:lnTo>
                    <a:pt x="202" y="377"/>
                  </a:lnTo>
                  <a:lnTo>
                    <a:pt x="202" y="376"/>
                  </a:lnTo>
                  <a:lnTo>
                    <a:pt x="202" y="375"/>
                  </a:lnTo>
                  <a:lnTo>
                    <a:pt x="202" y="373"/>
                  </a:lnTo>
                  <a:lnTo>
                    <a:pt x="202" y="372"/>
                  </a:lnTo>
                  <a:lnTo>
                    <a:pt x="202" y="371"/>
                  </a:lnTo>
                  <a:lnTo>
                    <a:pt x="203" y="371"/>
                  </a:lnTo>
                  <a:lnTo>
                    <a:pt x="203" y="370"/>
                  </a:lnTo>
                  <a:lnTo>
                    <a:pt x="203" y="369"/>
                  </a:lnTo>
                  <a:lnTo>
                    <a:pt x="203" y="368"/>
                  </a:lnTo>
                  <a:lnTo>
                    <a:pt x="203" y="367"/>
                  </a:lnTo>
                  <a:lnTo>
                    <a:pt x="203" y="366"/>
                  </a:lnTo>
                  <a:lnTo>
                    <a:pt x="203" y="364"/>
                  </a:lnTo>
                  <a:lnTo>
                    <a:pt x="203" y="363"/>
                  </a:lnTo>
                  <a:lnTo>
                    <a:pt x="203" y="362"/>
                  </a:lnTo>
                  <a:lnTo>
                    <a:pt x="203" y="361"/>
                  </a:lnTo>
                  <a:lnTo>
                    <a:pt x="203" y="360"/>
                  </a:lnTo>
                  <a:lnTo>
                    <a:pt x="203" y="359"/>
                  </a:lnTo>
                  <a:lnTo>
                    <a:pt x="203" y="358"/>
                  </a:lnTo>
                  <a:lnTo>
                    <a:pt x="203" y="356"/>
                  </a:lnTo>
                  <a:lnTo>
                    <a:pt x="203" y="355"/>
                  </a:lnTo>
                  <a:lnTo>
                    <a:pt x="202" y="355"/>
                  </a:lnTo>
                  <a:lnTo>
                    <a:pt x="202" y="354"/>
                  </a:lnTo>
                  <a:lnTo>
                    <a:pt x="202" y="353"/>
                  </a:lnTo>
                  <a:lnTo>
                    <a:pt x="202" y="352"/>
                  </a:lnTo>
                  <a:lnTo>
                    <a:pt x="202" y="351"/>
                  </a:lnTo>
                  <a:lnTo>
                    <a:pt x="202" y="350"/>
                  </a:lnTo>
                  <a:lnTo>
                    <a:pt x="202" y="348"/>
                  </a:lnTo>
                  <a:lnTo>
                    <a:pt x="202" y="347"/>
                  </a:lnTo>
                  <a:lnTo>
                    <a:pt x="200" y="347"/>
                  </a:lnTo>
                  <a:lnTo>
                    <a:pt x="200" y="346"/>
                  </a:lnTo>
                  <a:lnTo>
                    <a:pt x="199" y="346"/>
                  </a:lnTo>
                  <a:lnTo>
                    <a:pt x="199" y="345"/>
                  </a:lnTo>
                  <a:lnTo>
                    <a:pt x="198" y="345"/>
                  </a:lnTo>
                  <a:lnTo>
                    <a:pt x="197" y="345"/>
                  </a:lnTo>
                  <a:lnTo>
                    <a:pt x="197" y="344"/>
                  </a:lnTo>
                  <a:lnTo>
                    <a:pt x="196" y="344"/>
                  </a:lnTo>
                  <a:lnTo>
                    <a:pt x="195" y="344"/>
                  </a:lnTo>
                  <a:lnTo>
                    <a:pt x="194" y="344"/>
                  </a:lnTo>
                  <a:lnTo>
                    <a:pt x="192" y="344"/>
                  </a:lnTo>
                  <a:lnTo>
                    <a:pt x="192" y="343"/>
                  </a:lnTo>
                  <a:lnTo>
                    <a:pt x="191" y="343"/>
                  </a:lnTo>
                  <a:lnTo>
                    <a:pt x="190" y="343"/>
                  </a:lnTo>
                  <a:lnTo>
                    <a:pt x="189" y="343"/>
                  </a:lnTo>
                  <a:lnTo>
                    <a:pt x="190" y="342"/>
                  </a:lnTo>
                  <a:lnTo>
                    <a:pt x="190" y="341"/>
                  </a:lnTo>
                  <a:lnTo>
                    <a:pt x="191" y="341"/>
                  </a:lnTo>
                  <a:lnTo>
                    <a:pt x="191" y="339"/>
                  </a:lnTo>
                  <a:lnTo>
                    <a:pt x="192" y="339"/>
                  </a:lnTo>
                  <a:lnTo>
                    <a:pt x="192" y="338"/>
                  </a:lnTo>
                  <a:lnTo>
                    <a:pt x="192" y="337"/>
                  </a:lnTo>
                  <a:lnTo>
                    <a:pt x="194" y="337"/>
                  </a:lnTo>
                  <a:lnTo>
                    <a:pt x="194" y="336"/>
                  </a:lnTo>
                  <a:lnTo>
                    <a:pt x="195" y="336"/>
                  </a:lnTo>
                  <a:lnTo>
                    <a:pt x="195" y="335"/>
                  </a:lnTo>
                  <a:lnTo>
                    <a:pt x="196" y="335"/>
                  </a:lnTo>
                  <a:lnTo>
                    <a:pt x="196" y="334"/>
                  </a:lnTo>
                  <a:lnTo>
                    <a:pt x="196" y="333"/>
                  </a:lnTo>
                  <a:lnTo>
                    <a:pt x="197" y="333"/>
                  </a:lnTo>
                  <a:lnTo>
                    <a:pt x="197" y="331"/>
                  </a:lnTo>
                  <a:lnTo>
                    <a:pt x="197" y="330"/>
                  </a:lnTo>
                  <a:lnTo>
                    <a:pt x="197" y="329"/>
                  </a:lnTo>
                  <a:lnTo>
                    <a:pt x="197" y="328"/>
                  </a:lnTo>
                  <a:lnTo>
                    <a:pt x="197" y="327"/>
                  </a:lnTo>
                  <a:lnTo>
                    <a:pt x="198" y="327"/>
                  </a:lnTo>
                  <a:lnTo>
                    <a:pt x="198" y="326"/>
                  </a:lnTo>
                  <a:lnTo>
                    <a:pt x="199" y="326"/>
                  </a:lnTo>
                  <a:lnTo>
                    <a:pt x="200" y="326"/>
                  </a:lnTo>
                  <a:lnTo>
                    <a:pt x="200" y="327"/>
                  </a:lnTo>
                  <a:lnTo>
                    <a:pt x="202" y="327"/>
                  </a:lnTo>
                  <a:lnTo>
                    <a:pt x="202" y="328"/>
                  </a:lnTo>
                  <a:lnTo>
                    <a:pt x="203" y="328"/>
                  </a:lnTo>
                  <a:lnTo>
                    <a:pt x="203" y="327"/>
                  </a:lnTo>
                  <a:lnTo>
                    <a:pt x="204" y="328"/>
                  </a:lnTo>
                  <a:lnTo>
                    <a:pt x="204" y="327"/>
                  </a:lnTo>
                  <a:lnTo>
                    <a:pt x="205" y="327"/>
                  </a:lnTo>
                  <a:lnTo>
                    <a:pt x="206" y="327"/>
                  </a:lnTo>
                  <a:lnTo>
                    <a:pt x="205" y="327"/>
                  </a:lnTo>
                  <a:lnTo>
                    <a:pt x="204" y="327"/>
                  </a:lnTo>
                  <a:lnTo>
                    <a:pt x="204" y="326"/>
                  </a:lnTo>
                  <a:lnTo>
                    <a:pt x="203" y="326"/>
                  </a:lnTo>
                  <a:lnTo>
                    <a:pt x="203" y="325"/>
                  </a:lnTo>
                  <a:lnTo>
                    <a:pt x="202" y="325"/>
                  </a:lnTo>
                  <a:lnTo>
                    <a:pt x="200" y="325"/>
                  </a:lnTo>
                  <a:lnTo>
                    <a:pt x="200" y="324"/>
                  </a:lnTo>
                  <a:lnTo>
                    <a:pt x="199" y="324"/>
                  </a:lnTo>
                  <a:lnTo>
                    <a:pt x="199" y="325"/>
                  </a:lnTo>
                  <a:lnTo>
                    <a:pt x="198" y="325"/>
                  </a:lnTo>
                  <a:lnTo>
                    <a:pt x="198" y="326"/>
                  </a:lnTo>
                  <a:lnTo>
                    <a:pt x="198" y="325"/>
                  </a:lnTo>
                  <a:lnTo>
                    <a:pt x="198" y="324"/>
                  </a:lnTo>
                  <a:lnTo>
                    <a:pt x="198" y="322"/>
                  </a:lnTo>
                  <a:lnTo>
                    <a:pt x="197" y="322"/>
                  </a:lnTo>
                  <a:lnTo>
                    <a:pt x="198" y="322"/>
                  </a:lnTo>
                  <a:lnTo>
                    <a:pt x="198" y="321"/>
                  </a:lnTo>
                  <a:lnTo>
                    <a:pt x="198" y="320"/>
                  </a:lnTo>
                  <a:lnTo>
                    <a:pt x="198" y="319"/>
                  </a:lnTo>
                  <a:lnTo>
                    <a:pt x="199" y="319"/>
                  </a:lnTo>
                  <a:lnTo>
                    <a:pt x="199" y="318"/>
                  </a:lnTo>
                  <a:lnTo>
                    <a:pt x="199" y="317"/>
                  </a:lnTo>
                  <a:lnTo>
                    <a:pt x="199" y="316"/>
                  </a:lnTo>
                  <a:lnTo>
                    <a:pt x="199" y="314"/>
                  </a:lnTo>
                  <a:lnTo>
                    <a:pt x="200" y="313"/>
                  </a:lnTo>
                  <a:lnTo>
                    <a:pt x="200" y="312"/>
                  </a:lnTo>
                  <a:lnTo>
                    <a:pt x="200" y="311"/>
                  </a:lnTo>
                  <a:lnTo>
                    <a:pt x="200" y="310"/>
                  </a:lnTo>
                  <a:lnTo>
                    <a:pt x="200" y="309"/>
                  </a:lnTo>
                  <a:lnTo>
                    <a:pt x="200" y="308"/>
                  </a:lnTo>
                  <a:lnTo>
                    <a:pt x="202" y="308"/>
                  </a:lnTo>
                  <a:lnTo>
                    <a:pt x="202" y="307"/>
                  </a:lnTo>
                  <a:lnTo>
                    <a:pt x="202" y="305"/>
                  </a:lnTo>
                  <a:lnTo>
                    <a:pt x="202" y="304"/>
                  </a:lnTo>
                  <a:lnTo>
                    <a:pt x="203" y="304"/>
                  </a:lnTo>
                  <a:lnTo>
                    <a:pt x="202" y="304"/>
                  </a:lnTo>
                  <a:lnTo>
                    <a:pt x="203" y="304"/>
                  </a:lnTo>
                  <a:lnTo>
                    <a:pt x="203" y="303"/>
                  </a:lnTo>
                  <a:lnTo>
                    <a:pt x="203" y="304"/>
                  </a:lnTo>
                  <a:lnTo>
                    <a:pt x="204" y="304"/>
                  </a:lnTo>
                  <a:lnTo>
                    <a:pt x="204" y="303"/>
                  </a:lnTo>
                  <a:lnTo>
                    <a:pt x="205" y="303"/>
                  </a:lnTo>
                  <a:lnTo>
                    <a:pt x="205" y="302"/>
                  </a:lnTo>
                  <a:lnTo>
                    <a:pt x="206" y="302"/>
                  </a:lnTo>
                  <a:lnTo>
                    <a:pt x="206" y="301"/>
                  </a:lnTo>
                  <a:lnTo>
                    <a:pt x="207" y="301"/>
                  </a:lnTo>
                  <a:lnTo>
                    <a:pt x="208" y="301"/>
                  </a:lnTo>
                  <a:lnTo>
                    <a:pt x="209" y="301"/>
                  </a:lnTo>
                  <a:lnTo>
                    <a:pt x="211" y="301"/>
                  </a:lnTo>
                  <a:lnTo>
                    <a:pt x="212" y="301"/>
                  </a:lnTo>
                  <a:lnTo>
                    <a:pt x="213" y="301"/>
                  </a:lnTo>
                  <a:lnTo>
                    <a:pt x="212" y="301"/>
                  </a:lnTo>
                  <a:lnTo>
                    <a:pt x="211" y="301"/>
                  </a:lnTo>
                  <a:lnTo>
                    <a:pt x="211" y="300"/>
                  </a:lnTo>
                  <a:lnTo>
                    <a:pt x="212" y="300"/>
                  </a:lnTo>
                  <a:lnTo>
                    <a:pt x="213" y="300"/>
                  </a:lnTo>
                  <a:lnTo>
                    <a:pt x="212" y="300"/>
                  </a:lnTo>
                  <a:lnTo>
                    <a:pt x="211" y="300"/>
                  </a:lnTo>
                  <a:lnTo>
                    <a:pt x="209" y="300"/>
                  </a:lnTo>
                  <a:lnTo>
                    <a:pt x="208" y="300"/>
                  </a:lnTo>
                  <a:lnTo>
                    <a:pt x="207" y="300"/>
                  </a:lnTo>
                  <a:lnTo>
                    <a:pt x="206" y="300"/>
                  </a:lnTo>
                  <a:lnTo>
                    <a:pt x="205" y="300"/>
                  </a:lnTo>
                  <a:lnTo>
                    <a:pt x="204" y="300"/>
                  </a:lnTo>
                  <a:lnTo>
                    <a:pt x="204" y="301"/>
                  </a:lnTo>
                  <a:lnTo>
                    <a:pt x="203" y="301"/>
                  </a:lnTo>
                  <a:lnTo>
                    <a:pt x="202" y="301"/>
                  </a:lnTo>
                  <a:lnTo>
                    <a:pt x="202" y="302"/>
                  </a:lnTo>
                  <a:lnTo>
                    <a:pt x="200" y="302"/>
                  </a:lnTo>
                  <a:lnTo>
                    <a:pt x="200" y="301"/>
                  </a:lnTo>
                  <a:lnTo>
                    <a:pt x="200" y="300"/>
                  </a:lnTo>
                  <a:lnTo>
                    <a:pt x="200" y="299"/>
                  </a:lnTo>
                  <a:lnTo>
                    <a:pt x="199" y="299"/>
                  </a:lnTo>
                  <a:lnTo>
                    <a:pt x="199" y="297"/>
                  </a:lnTo>
                  <a:lnTo>
                    <a:pt x="199" y="296"/>
                  </a:lnTo>
                  <a:lnTo>
                    <a:pt x="198" y="296"/>
                  </a:lnTo>
                  <a:lnTo>
                    <a:pt x="198" y="295"/>
                  </a:lnTo>
                  <a:lnTo>
                    <a:pt x="198" y="294"/>
                  </a:lnTo>
                  <a:lnTo>
                    <a:pt x="198" y="293"/>
                  </a:lnTo>
                  <a:lnTo>
                    <a:pt x="198" y="292"/>
                  </a:lnTo>
                  <a:lnTo>
                    <a:pt x="198" y="291"/>
                  </a:lnTo>
                  <a:lnTo>
                    <a:pt x="197" y="291"/>
                  </a:lnTo>
                  <a:lnTo>
                    <a:pt x="197" y="289"/>
                  </a:lnTo>
                  <a:lnTo>
                    <a:pt x="198" y="289"/>
                  </a:lnTo>
                  <a:lnTo>
                    <a:pt x="198" y="288"/>
                  </a:lnTo>
                  <a:lnTo>
                    <a:pt x="198" y="287"/>
                  </a:lnTo>
                  <a:lnTo>
                    <a:pt x="199" y="286"/>
                  </a:lnTo>
                  <a:lnTo>
                    <a:pt x="198" y="286"/>
                  </a:lnTo>
                  <a:lnTo>
                    <a:pt x="198" y="285"/>
                  </a:lnTo>
                  <a:lnTo>
                    <a:pt x="197" y="285"/>
                  </a:lnTo>
                  <a:lnTo>
                    <a:pt x="197" y="284"/>
                  </a:lnTo>
                  <a:lnTo>
                    <a:pt x="196" y="284"/>
                  </a:lnTo>
                  <a:lnTo>
                    <a:pt x="196" y="283"/>
                  </a:lnTo>
                  <a:lnTo>
                    <a:pt x="196" y="282"/>
                  </a:lnTo>
                  <a:lnTo>
                    <a:pt x="196" y="280"/>
                  </a:lnTo>
                  <a:lnTo>
                    <a:pt x="196" y="279"/>
                  </a:lnTo>
                  <a:lnTo>
                    <a:pt x="196" y="278"/>
                  </a:lnTo>
                  <a:lnTo>
                    <a:pt x="197" y="278"/>
                  </a:lnTo>
                  <a:lnTo>
                    <a:pt x="197" y="277"/>
                  </a:lnTo>
                  <a:lnTo>
                    <a:pt x="197" y="276"/>
                  </a:lnTo>
                  <a:lnTo>
                    <a:pt x="197" y="275"/>
                  </a:lnTo>
                  <a:lnTo>
                    <a:pt x="197" y="274"/>
                  </a:lnTo>
                  <a:lnTo>
                    <a:pt x="197" y="272"/>
                  </a:lnTo>
                  <a:lnTo>
                    <a:pt x="197" y="271"/>
                  </a:lnTo>
                  <a:lnTo>
                    <a:pt x="198" y="271"/>
                  </a:lnTo>
                  <a:lnTo>
                    <a:pt x="197" y="271"/>
                  </a:lnTo>
                  <a:lnTo>
                    <a:pt x="197" y="270"/>
                  </a:lnTo>
                  <a:lnTo>
                    <a:pt x="198" y="270"/>
                  </a:lnTo>
                  <a:lnTo>
                    <a:pt x="198" y="269"/>
                  </a:lnTo>
                  <a:lnTo>
                    <a:pt x="198" y="268"/>
                  </a:lnTo>
                  <a:lnTo>
                    <a:pt x="198" y="267"/>
                  </a:lnTo>
                  <a:lnTo>
                    <a:pt x="198" y="266"/>
                  </a:lnTo>
                  <a:lnTo>
                    <a:pt x="198" y="265"/>
                  </a:lnTo>
                  <a:lnTo>
                    <a:pt x="199" y="263"/>
                  </a:lnTo>
                  <a:lnTo>
                    <a:pt x="199" y="262"/>
                  </a:lnTo>
                  <a:lnTo>
                    <a:pt x="199" y="261"/>
                  </a:lnTo>
                  <a:lnTo>
                    <a:pt x="199" y="260"/>
                  </a:lnTo>
                  <a:lnTo>
                    <a:pt x="200" y="260"/>
                  </a:lnTo>
                  <a:lnTo>
                    <a:pt x="202" y="260"/>
                  </a:lnTo>
                  <a:lnTo>
                    <a:pt x="202" y="259"/>
                  </a:lnTo>
                  <a:lnTo>
                    <a:pt x="200" y="260"/>
                  </a:lnTo>
                  <a:lnTo>
                    <a:pt x="199" y="260"/>
                  </a:lnTo>
                  <a:lnTo>
                    <a:pt x="199" y="261"/>
                  </a:lnTo>
                  <a:lnTo>
                    <a:pt x="198" y="261"/>
                  </a:lnTo>
                  <a:lnTo>
                    <a:pt x="198" y="260"/>
                  </a:lnTo>
                  <a:lnTo>
                    <a:pt x="197" y="260"/>
                  </a:lnTo>
                  <a:lnTo>
                    <a:pt x="197" y="259"/>
                  </a:lnTo>
                  <a:lnTo>
                    <a:pt x="197" y="258"/>
                  </a:lnTo>
                  <a:lnTo>
                    <a:pt x="197" y="257"/>
                  </a:lnTo>
                  <a:lnTo>
                    <a:pt x="196" y="255"/>
                  </a:lnTo>
                  <a:lnTo>
                    <a:pt x="196" y="254"/>
                  </a:lnTo>
                  <a:lnTo>
                    <a:pt x="196" y="253"/>
                  </a:lnTo>
                  <a:lnTo>
                    <a:pt x="196" y="252"/>
                  </a:lnTo>
                  <a:lnTo>
                    <a:pt x="195" y="252"/>
                  </a:lnTo>
                  <a:lnTo>
                    <a:pt x="196" y="251"/>
                  </a:lnTo>
                  <a:lnTo>
                    <a:pt x="195" y="250"/>
                  </a:lnTo>
                  <a:lnTo>
                    <a:pt x="195" y="249"/>
                  </a:lnTo>
                  <a:lnTo>
                    <a:pt x="194" y="249"/>
                  </a:lnTo>
                  <a:lnTo>
                    <a:pt x="194" y="248"/>
                  </a:lnTo>
                  <a:lnTo>
                    <a:pt x="194" y="246"/>
                  </a:lnTo>
                  <a:lnTo>
                    <a:pt x="192" y="245"/>
                  </a:lnTo>
                  <a:lnTo>
                    <a:pt x="194" y="245"/>
                  </a:lnTo>
                  <a:lnTo>
                    <a:pt x="194" y="244"/>
                  </a:lnTo>
                  <a:lnTo>
                    <a:pt x="194" y="243"/>
                  </a:lnTo>
                  <a:lnTo>
                    <a:pt x="195" y="242"/>
                  </a:lnTo>
                  <a:lnTo>
                    <a:pt x="196" y="242"/>
                  </a:lnTo>
                  <a:lnTo>
                    <a:pt x="197" y="242"/>
                  </a:lnTo>
                  <a:lnTo>
                    <a:pt x="197" y="243"/>
                  </a:lnTo>
                  <a:lnTo>
                    <a:pt x="198" y="243"/>
                  </a:lnTo>
                  <a:lnTo>
                    <a:pt x="198" y="244"/>
                  </a:lnTo>
                  <a:lnTo>
                    <a:pt x="198" y="245"/>
                  </a:lnTo>
                  <a:lnTo>
                    <a:pt x="199" y="245"/>
                  </a:lnTo>
                  <a:lnTo>
                    <a:pt x="199" y="246"/>
                  </a:lnTo>
                  <a:lnTo>
                    <a:pt x="200" y="246"/>
                  </a:lnTo>
                  <a:lnTo>
                    <a:pt x="202" y="246"/>
                  </a:lnTo>
                  <a:lnTo>
                    <a:pt x="202" y="248"/>
                  </a:lnTo>
                  <a:lnTo>
                    <a:pt x="203" y="248"/>
                  </a:lnTo>
                  <a:lnTo>
                    <a:pt x="203" y="249"/>
                  </a:lnTo>
                  <a:lnTo>
                    <a:pt x="204" y="249"/>
                  </a:lnTo>
                  <a:lnTo>
                    <a:pt x="205" y="249"/>
                  </a:lnTo>
                  <a:lnTo>
                    <a:pt x="205" y="248"/>
                  </a:lnTo>
                  <a:lnTo>
                    <a:pt x="206" y="248"/>
                  </a:lnTo>
                  <a:lnTo>
                    <a:pt x="206" y="249"/>
                  </a:lnTo>
                  <a:lnTo>
                    <a:pt x="207" y="249"/>
                  </a:lnTo>
                  <a:lnTo>
                    <a:pt x="208" y="249"/>
                  </a:lnTo>
                  <a:lnTo>
                    <a:pt x="209" y="249"/>
                  </a:lnTo>
                  <a:lnTo>
                    <a:pt x="209" y="248"/>
                  </a:lnTo>
                  <a:lnTo>
                    <a:pt x="211" y="248"/>
                  </a:lnTo>
                  <a:lnTo>
                    <a:pt x="211" y="249"/>
                  </a:lnTo>
                  <a:lnTo>
                    <a:pt x="212" y="249"/>
                  </a:lnTo>
                  <a:lnTo>
                    <a:pt x="213" y="249"/>
                  </a:lnTo>
                  <a:lnTo>
                    <a:pt x="213" y="248"/>
                  </a:lnTo>
                  <a:lnTo>
                    <a:pt x="214" y="248"/>
                  </a:lnTo>
                  <a:lnTo>
                    <a:pt x="215" y="248"/>
                  </a:lnTo>
                  <a:lnTo>
                    <a:pt x="214" y="248"/>
                  </a:lnTo>
                  <a:lnTo>
                    <a:pt x="213" y="248"/>
                  </a:lnTo>
                  <a:lnTo>
                    <a:pt x="212" y="248"/>
                  </a:lnTo>
                  <a:lnTo>
                    <a:pt x="211" y="248"/>
                  </a:lnTo>
                  <a:lnTo>
                    <a:pt x="211" y="246"/>
                  </a:lnTo>
                  <a:lnTo>
                    <a:pt x="209" y="246"/>
                  </a:lnTo>
                  <a:lnTo>
                    <a:pt x="208" y="246"/>
                  </a:lnTo>
                  <a:lnTo>
                    <a:pt x="207" y="246"/>
                  </a:lnTo>
                  <a:lnTo>
                    <a:pt x="207" y="245"/>
                  </a:lnTo>
                  <a:lnTo>
                    <a:pt x="206" y="245"/>
                  </a:lnTo>
                  <a:lnTo>
                    <a:pt x="205" y="245"/>
                  </a:lnTo>
                  <a:lnTo>
                    <a:pt x="205" y="244"/>
                  </a:lnTo>
                  <a:lnTo>
                    <a:pt x="204" y="244"/>
                  </a:lnTo>
                  <a:lnTo>
                    <a:pt x="204" y="243"/>
                  </a:lnTo>
                  <a:lnTo>
                    <a:pt x="203" y="243"/>
                  </a:lnTo>
                  <a:lnTo>
                    <a:pt x="203" y="242"/>
                  </a:lnTo>
                  <a:lnTo>
                    <a:pt x="202" y="242"/>
                  </a:lnTo>
                  <a:lnTo>
                    <a:pt x="202" y="241"/>
                  </a:lnTo>
                  <a:lnTo>
                    <a:pt x="200" y="240"/>
                  </a:lnTo>
                  <a:lnTo>
                    <a:pt x="200" y="238"/>
                  </a:lnTo>
                  <a:lnTo>
                    <a:pt x="202" y="238"/>
                  </a:lnTo>
                  <a:lnTo>
                    <a:pt x="203" y="238"/>
                  </a:lnTo>
                  <a:lnTo>
                    <a:pt x="204" y="238"/>
                  </a:lnTo>
                  <a:lnTo>
                    <a:pt x="204" y="237"/>
                  </a:lnTo>
                  <a:lnTo>
                    <a:pt x="203" y="237"/>
                  </a:lnTo>
                  <a:lnTo>
                    <a:pt x="203" y="236"/>
                  </a:lnTo>
                  <a:lnTo>
                    <a:pt x="203" y="235"/>
                  </a:lnTo>
                  <a:lnTo>
                    <a:pt x="203" y="234"/>
                  </a:lnTo>
                  <a:lnTo>
                    <a:pt x="204" y="234"/>
                  </a:lnTo>
                  <a:lnTo>
                    <a:pt x="204" y="233"/>
                  </a:lnTo>
                  <a:lnTo>
                    <a:pt x="204" y="232"/>
                  </a:lnTo>
                  <a:lnTo>
                    <a:pt x="205" y="230"/>
                  </a:lnTo>
                  <a:lnTo>
                    <a:pt x="205" y="229"/>
                  </a:lnTo>
                  <a:lnTo>
                    <a:pt x="204" y="229"/>
                  </a:lnTo>
                  <a:lnTo>
                    <a:pt x="205" y="229"/>
                  </a:lnTo>
                  <a:lnTo>
                    <a:pt x="205" y="228"/>
                  </a:lnTo>
                  <a:lnTo>
                    <a:pt x="206" y="228"/>
                  </a:lnTo>
                  <a:lnTo>
                    <a:pt x="207" y="228"/>
                  </a:lnTo>
                  <a:lnTo>
                    <a:pt x="208" y="228"/>
                  </a:lnTo>
                  <a:lnTo>
                    <a:pt x="209" y="228"/>
                  </a:lnTo>
                  <a:lnTo>
                    <a:pt x="209" y="227"/>
                  </a:lnTo>
                  <a:lnTo>
                    <a:pt x="211" y="227"/>
                  </a:lnTo>
                  <a:lnTo>
                    <a:pt x="211" y="228"/>
                  </a:lnTo>
                  <a:lnTo>
                    <a:pt x="212" y="228"/>
                  </a:lnTo>
                  <a:lnTo>
                    <a:pt x="212" y="227"/>
                  </a:lnTo>
                  <a:lnTo>
                    <a:pt x="212" y="226"/>
                  </a:lnTo>
                  <a:lnTo>
                    <a:pt x="213" y="226"/>
                  </a:lnTo>
                  <a:lnTo>
                    <a:pt x="213" y="227"/>
                  </a:lnTo>
                  <a:lnTo>
                    <a:pt x="214" y="227"/>
                  </a:lnTo>
                  <a:lnTo>
                    <a:pt x="214" y="226"/>
                  </a:lnTo>
                  <a:lnTo>
                    <a:pt x="214" y="227"/>
                  </a:lnTo>
                  <a:lnTo>
                    <a:pt x="215" y="227"/>
                  </a:lnTo>
                  <a:lnTo>
                    <a:pt x="215" y="228"/>
                  </a:lnTo>
                  <a:lnTo>
                    <a:pt x="216" y="228"/>
                  </a:lnTo>
                  <a:lnTo>
                    <a:pt x="216" y="227"/>
                  </a:lnTo>
                  <a:lnTo>
                    <a:pt x="217" y="227"/>
                  </a:lnTo>
                  <a:lnTo>
                    <a:pt x="217" y="228"/>
                  </a:lnTo>
                  <a:lnTo>
                    <a:pt x="219" y="228"/>
                  </a:lnTo>
                  <a:lnTo>
                    <a:pt x="219" y="229"/>
                  </a:lnTo>
                  <a:lnTo>
                    <a:pt x="220" y="229"/>
                  </a:lnTo>
                  <a:lnTo>
                    <a:pt x="220" y="228"/>
                  </a:lnTo>
                  <a:lnTo>
                    <a:pt x="221" y="228"/>
                  </a:lnTo>
                  <a:lnTo>
                    <a:pt x="221" y="229"/>
                  </a:lnTo>
                  <a:lnTo>
                    <a:pt x="222" y="229"/>
                  </a:lnTo>
                  <a:lnTo>
                    <a:pt x="223" y="229"/>
                  </a:lnTo>
                  <a:lnTo>
                    <a:pt x="223" y="230"/>
                  </a:lnTo>
                  <a:lnTo>
                    <a:pt x="223" y="229"/>
                  </a:lnTo>
                  <a:lnTo>
                    <a:pt x="224" y="230"/>
                  </a:lnTo>
                  <a:lnTo>
                    <a:pt x="224" y="232"/>
                  </a:lnTo>
                  <a:lnTo>
                    <a:pt x="225" y="232"/>
                  </a:lnTo>
                  <a:lnTo>
                    <a:pt x="225" y="233"/>
                  </a:lnTo>
                  <a:lnTo>
                    <a:pt x="226" y="233"/>
                  </a:lnTo>
                  <a:lnTo>
                    <a:pt x="228" y="233"/>
                  </a:lnTo>
                  <a:lnTo>
                    <a:pt x="229" y="233"/>
                  </a:lnTo>
                  <a:lnTo>
                    <a:pt x="229" y="234"/>
                  </a:lnTo>
                  <a:lnTo>
                    <a:pt x="230" y="234"/>
                  </a:lnTo>
                  <a:lnTo>
                    <a:pt x="230" y="235"/>
                  </a:lnTo>
                  <a:lnTo>
                    <a:pt x="230" y="234"/>
                  </a:lnTo>
                  <a:lnTo>
                    <a:pt x="229" y="234"/>
                  </a:lnTo>
                  <a:lnTo>
                    <a:pt x="229" y="233"/>
                  </a:lnTo>
                  <a:lnTo>
                    <a:pt x="228" y="233"/>
                  </a:lnTo>
                  <a:lnTo>
                    <a:pt x="226" y="233"/>
                  </a:lnTo>
                  <a:lnTo>
                    <a:pt x="225" y="232"/>
                  </a:lnTo>
                  <a:lnTo>
                    <a:pt x="225" y="230"/>
                  </a:lnTo>
                  <a:lnTo>
                    <a:pt x="225" y="229"/>
                  </a:lnTo>
                  <a:lnTo>
                    <a:pt x="225" y="228"/>
                  </a:lnTo>
                  <a:lnTo>
                    <a:pt x="224" y="228"/>
                  </a:lnTo>
                  <a:lnTo>
                    <a:pt x="224" y="227"/>
                  </a:lnTo>
                  <a:lnTo>
                    <a:pt x="224" y="226"/>
                  </a:lnTo>
                  <a:lnTo>
                    <a:pt x="225" y="226"/>
                  </a:lnTo>
                  <a:lnTo>
                    <a:pt x="224" y="226"/>
                  </a:lnTo>
                  <a:lnTo>
                    <a:pt x="224" y="225"/>
                  </a:lnTo>
                  <a:lnTo>
                    <a:pt x="223" y="225"/>
                  </a:lnTo>
                  <a:lnTo>
                    <a:pt x="223" y="226"/>
                  </a:lnTo>
                  <a:lnTo>
                    <a:pt x="222" y="226"/>
                  </a:lnTo>
                  <a:lnTo>
                    <a:pt x="222" y="225"/>
                  </a:lnTo>
                  <a:lnTo>
                    <a:pt x="221" y="225"/>
                  </a:lnTo>
                  <a:lnTo>
                    <a:pt x="220" y="225"/>
                  </a:lnTo>
                  <a:lnTo>
                    <a:pt x="220" y="224"/>
                  </a:lnTo>
                  <a:lnTo>
                    <a:pt x="219" y="224"/>
                  </a:lnTo>
                  <a:lnTo>
                    <a:pt x="219" y="223"/>
                  </a:lnTo>
                  <a:lnTo>
                    <a:pt x="217" y="223"/>
                  </a:lnTo>
                  <a:lnTo>
                    <a:pt x="216" y="223"/>
                  </a:lnTo>
                  <a:lnTo>
                    <a:pt x="216" y="221"/>
                  </a:lnTo>
                  <a:lnTo>
                    <a:pt x="216" y="220"/>
                  </a:lnTo>
                  <a:lnTo>
                    <a:pt x="217" y="220"/>
                  </a:lnTo>
                  <a:lnTo>
                    <a:pt x="217" y="219"/>
                  </a:lnTo>
                  <a:lnTo>
                    <a:pt x="219" y="219"/>
                  </a:lnTo>
                  <a:lnTo>
                    <a:pt x="219" y="218"/>
                  </a:lnTo>
                  <a:lnTo>
                    <a:pt x="217" y="218"/>
                  </a:lnTo>
                  <a:lnTo>
                    <a:pt x="217" y="217"/>
                  </a:lnTo>
                  <a:lnTo>
                    <a:pt x="219" y="217"/>
                  </a:lnTo>
                  <a:lnTo>
                    <a:pt x="219" y="216"/>
                  </a:lnTo>
                  <a:lnTo>
                    <a:pt x="220" y="216"/>
                  </a:lnTo>
                  <a:lnTo>
                    <a:pt x="220" y="215"/>
                  </a:lnTo>
                  <a:lnTo>
                    <a:pt x="220" y="216"/>
                  </a:lnTo>
                  <a:lnTo>
                    <a:pt x="221" y="216"/>
                  </a:lnTo>
                  <a:lnTo>
                    <a:pt x="221" y="215"/>
                  </a:lnTo>
                  <a:lnTo>
                    <a:pt x="221" y="213"/>
                  </a:lnTo>
                  <a:lnTo>
                    <a:pt x="220" y="213"/>
                  </a:lnTo>
                  <a:lnTo>
                    <a:pt x="220" y="212"/>
                  </a:lnTo>
                  <a:lnTo>
                    <a:pt x="221" y="212"/>
                  </a:lnTo>
                  <a:lnTo>
                    <a:pt x="221" y="211"/>
                  </a:lnTo>
                  <a:lnTo>
                    <a:pt x="221" y="210"/>
                  </a:lnTo>
                  <a:lnTo>
                    <a:pt x="221" y="209"/>
                  </a:lnTo>
                  <a:lnTo>
                    <a:pt x="222" y="209"/>
                  </a:lnTo>
                  <a:lnTo>
                    <a:pt x="222" y="208"/>
                  </a:lnTo>
                  <a:lnTo>
                    <a:pt x="222" y="207"/>
                  </a:lnTo>
                  <a:lnTo>
                    <a:pt x="223" y="207"/>
                  </a:lnTo>
                  <a:lnTo>
                    <a:pt x="224" y="206"/>
                  </a:lnTo>
                  <a:lnTo>
                    <a:pt x="225" y="206"/>
                  </a:lnTo>
                  <a:lnTo>
                    <a:pt x="225" y="204"/>
                  </a:lnTo>
                  <a:lnTo>
                    <a:pt x="226" y="204"/>
                  </a:lnTo>
                  <a:lnTo>
                    <a:pt x="225" y="204"/>
                  </a:lnTo>
                  <a:lnTo>
                    <a:pt x="225" y="206"/>
                  </a:lnTo>
                  <a:lnTo>
                    <a:pt x="224" y="206"/>
                  </a:lnTo>
                  <a:lnTo>
                    <a:pt x="223" y="206"/>
                  </a:lnTo>
                  <a:lnTo>
                    <a:pt x="223" y="204"/>
                  </a:lnTo>
                  <a:lnTo>
                    <a:pt x="223" y="203"/>
                  </a:lnTo>
                  <a:lnTo>
                    <a:pt x="222" y="203"/>
                  </a:lnTo>
                  <a:lnTo>
                    <a:pt x="222" y="204"/>
                  </a:lnTo>
                  <a:lnTo>
                    <a:pt x="222" y="206"/>
                  </a:lnTo>
                  <a:lnTo>
                    <a:pt x="222" y="207"/>
                  </a:lnTo>
                  <a:lnTo>
                    <a:pt x="221" y="207"/>
                  </a:lnTo>
                  <a:lnTo>
                    <a:pt x="220" y="208"/>
                  </a:lnTo>
                  <a:lnTo>
                    <a:pt x="220" y="209"/>
                  </a:lnTo>
                  <a:lnTo>
                    <a:pt x="219" y="209"/>
                  </a:lnTo>
                  <a:lnTo>
                    <a:pt x="219" y="210"/>
                  </a:lnTo>
                  <a:lnTo>
                    <a:pt x="219" y="211"/>
                  </a:lnTo>
                  <a:lnTo>
                    <a:pt x="217" y="211"/>
                  </a:lnTo>
                  <a:lnTo>
                    <a:pt x="217" y="212"/>
                  </a:lnTo>
                  <a:lnTo>
                    <a:pt x="216" y="213"/>
                  </a:lnTo>
                  <a:lnTo>
                    <a:pt x="216" y="215"/>
                  </a:lnTo>
                  <a:lnTo>
                    <a:pt x="215" y="215"/>
                  </a:lnTo>
                  <a:lnTo>
                    <a:pt x="215" y="213"/>
                  </a:lnTo>
                  <a:lnTo>
                    <a:pt x="215" y="215"/>
                  </a:lnTo>
                  <a:lnTo>
                    <a:pt x="215" y="216"/>
                  </a:lnTo>
                  <a:lnTo>
                    <a:pt x="214" y="216"/>
                  </a:lnTo>
                  <a:lnTo>
                    <a:pt x="214" y="217"/>
                  </a:lnTo>
                  <a:lnTo>
                    <a:pt x="213" y="218"/>
                  </a:lnTo>
                  <a:lnTo>
                    <a:pt x="213" y="217"/>
                  </a:lnTo>
                  <a:lnTo>
                    <a:pt x="213" y="216"/>
                  </a:lnTo>
                  <a:lnTo>
                    <a:pt x="212" y="216"/>
                  </a:lnTo>
                  <a:lnTo>
                    <a:pt x="212" y="215"/>
                  </a:lnTo>
                  <a:lnTo>
                    <a:pt x="212" y="213"/>
                  </a:lnTo>
                  <a:lnTo>
                    <a:pt x="211" y="213"/>
                  </a:lnTo>
                  <a:lnTo>
                    <a:pt x="211" y="212"/>
                  </a:lnTo>
                  <a:lnTo>
                    <a:pt x="211" y="211"/>
                  </a:lnTo>
                  <a:lnTo>
                    <a:pt x="211" y="210"/>
                  </a:lnTo>
                  <a:lnTo>
                    <a:pt x="211" y="209"/>
                  </a:lnTo>
                  <a:lnTo>
                    <a:pt x="212" y="208"/>
                  </a:lnTo>
                  <a:lnTo>
                    <a:pt x="211" y="208"/>
                  </a:lnTo>
                  <a:lnTo>
                    <a:pt x="211" y="207"/>
                  </a:lnTo>
                  <a:lnTo>
                    <a:pt x="211" y="206"/>
                  </a:lnTo>
                  <a:lnTo>
                    <a:pt x="209" y="206"/>
                  </a:lnTo>
                  <a:lnTo>
                    <a:pt x="209" y="204"/>
                  </a:lnTo>
                  <a:lnTo>
                    <a:pt x="209" y="203"/>
                  </a:lnTo>
                  <a:lnTo>
                    <a:pt x="208" y="203"/>
                  </a:lnTo>
                  <a:lnTo>
                    <a:pt x="208" y="202"/>
                  </a:lnTo>
                  <a:lnTo>
                    <a:pt x="208" y="201"/>
                  </a:lnTo>
                  <a:lnTo>
                    <a:pt x="207" y="201"/>
                  </a:lnTo>
                  <a:lnTo>
                    <a:pt x="207" y="200"/>
                  </a:lnTo>
                  <a:lnTo>
                    <a:pt x="208" y="200"/>
                  </a:lnTo>
                  <a:lnTo>
                    <a:pt x="208" y="199"/>
                  </a:lnTo>
                  <a:lnTo>
                    <a:pt x="207" y="199"/>
                  </a:lnTo>
                  <a:lnTo>
                    <a:pt x="207" y="198"/>
                  </a:lnTo>
                  <a:lnTo>
                    <a:pt x="206" y="198"/>
                  </a:lnTo>
                  <a:lnTo>
                    <a:pt x="206" y="196"/>
                  </a:lnTo>
                  <a:lnTo>
                    <a:pt x="206" y="195"/>
                  </a:lnTo>
                  <a:lnTo>
                    <a:pt x="205" y="195"/>
                  </a:lnTo>
                  <a:lnTo>
                    <a:pt x="205" y="194"/>
                  </a:lnTo>
                  <a:lnTo>
                    <a:pt x="205" y="193"/>
                  </a:lnTo>
                  <a:lnTo>
                    <a:pt x="205" y="192"/>
                  </a:lnTo>
                  <a:lnTo>
                    <a:pt x="205" y="191"/>
                  </a:lnTo>
                  <a:lnTo>
                    <a:pt x="204" y="191"/>
                  </a:lnTo>
                  <a:lnTo>
                    <a:pt x="204" y="190"/>
                  </a:lnTo>
                  <a:lnTo>
                    <a:pt x="203" y="190"/>
                  </a:lnTo>
                  <a:lnTo>
                    <a:pt x="203" y="189"/>
                  </a:lnTo>
                  <a:lnTo>
                    <a:pt x="202" y="189"/>
                  </a:lnTo>
                  <a:lnTo>
                    <a:pt x="202" y="187"/>
                  </a:lnTo>
                  <a:lnTo>
                    <a:pt x="200" y="187"/>
                  </a:lnTo>
                  <a:lnTo>
                    <a:pt x="200" y="186"/>
                  </a:lnTo>
                  <a:lnTo>
                    <a:pt x="200" y="185"/>
                  </a:lnTo>
                  <a:lnTo>
                    <a:pt x="200" y="186"/>
                  </a:lnTo>
                  <a:lnTo>
                    <a:pt x="199" y="186"/>
                  </a:lnTo>
                  <a:lnTo>
                    <a:pt x="200" y="186"/>
                  </a:lnTo>
                  <a:lnTo>
                    <a:pt x="199" y="186"/>
                  </a:lnTo>
                  <a:lnTo>
                    <a:pt x="200" y="186"/>
                  </a:lnTo>
                  <a:lnTo>
                    <a:pt x="200" y="187"/>
                  </a:lnTo>
                  <a:lnTo>
                    <a:pt x="200" y="189"/>
                  </a:lnTo>
                  <a:lnTo>
                    <a:pt x="202" y="189"/>
                  </a:lnTo>
                  <a:lnTo>
                    <a:pt x="202" y="190"/>
                  </a:lnTo>
                  <a:lnTo>
                    <a:pt x="203" y="190"/>
                  </a:lnTo>
                  <a:lnTo>
                    <a:pt x="203" y="191"/>
                  </a:lnTo>
                  <a:lnTo>
                    <a:pt x="203" y="192"/>
                  </a:lnTo>
                  <a:lnTo>
                    <a:pt x="203" y="193"/>
                  </a:lnTo>
                  <a:lnTo>
                    <a:pt x="203" y="194"/>
                  </a:lnTo>
                  <a:lnTo>
                    <a:pt x="203" y="195"/>
                  </a:lnTo>
                  <a:lnTo>
                    <a:pt x="204" y="195"/>
                  </a:lnTo>
                  <a:lnTo>
                    <a:pt x="204" y="196"/>
                  </a:lnTo>
                  <a:lnTo>
                    <a:pt x="203" y="196"/>
                  </a:lnTo>
                  <a:lnTo>
                    <a:pt x="203" y="198"/>
                  </a:lnTo>
                  <a:lnTo>
                    <a:pt x="204" y="198"/>
                  </a:lnTo>
                  <a:lnTo>
                    <a:pt x="204" y="199"/>
                  </a:lnTo>
                  <a:lnTo>
                    <a:pt x="204" y="200"/>
                  </a:lnTo>
                  <a:lnTo>
                    <a:pt x="203" y="200"/>
                  </a:lnTo>
                  <a:lnTo>
                    <a:pt x="202" y="200"/>
                  </a:lnTo>
                  <a:lnTo>
                    <a:pt x="203" y="200"/>
                  </a:lnTo>
                  <a:lnTo>
                    <a:pt x="203" y="201"/>
                  </a:lnTo>
                  <a:lnTo>
                    <a:pt x="204" y="201"/>
                  </a:lnTo>
                  <a:lnTo>
                    <a:pt x="204" y="202"/>
                  </a:lnTo>
                  <a:lnTo>
                    <a:pt x="205" y="202"/>
                  </a:lnTo>
                  <a:lnTo>
                    <a:pt x="204" y="202"/>
                  </a:lnTo>
                  <a:lnTo>
                    <a:pt x="204" y="203"/>
                  </a:lnTo>
                  <a:lnTo>
                    <a:pt x="205" y="203"/>
                  </a:lnTo>
                  <a:lnTo>
                    <a:pt x="205" y="204"/>
                  </a:lnTo>
                  <a:lnTo>
                    <a:pt x="206" y="204"/>
                  </a:lnTo>
                  <a:lnTo>
                    <a:pt x="206" y="206"/>
                  </a:lnTo>
                  <a:lnTo>
                    <a:pt x="206" y="207"/>
                  </a:lnTo>
                  <a:lnTo>
                    <a:pt x="206" y="208"/>
                  </a:lnTo>
                  <a:lnTo>
                    <a:pt x="206" y="209"/>
                  </a:lnTo>
                  <a:lnTo>
                    <a:pt x="207" y="209"/>
                  </a:lnTo>
                  <a:lnTo>
                    <a:pt x="207" y="210"/>
                  </a:lnTo>
                  <a:lnTo>
                    <a:pt x="206" y="210"/>
                  </a:lnTo>
                  <a:lnTo>
                    <a:pt x="206" y="211"/>
                  </a:lnTo>
                  <a:lnTo>
                    <a:pt x="206" y="212"/>
                  </a:lnTo>
                  <a:lnTo>
                    <a:pt x="206" y="213"/>
                  </a:lnTo>
                  <a:lnTo>
                    <a:pt x="206" y="215"/>
                  </a:lnTo>
                  <a:lnTo>
                    <a:pt x="207" y="215"/>
                  </a:lnTo>
                  <a:lnTo>
                    <a:pt x="207" y="216"/>
                  </a:lnTo>
                  <a:lnTo>
                    <a:pt x="207" y="217"/>
                  </a:lnTo>
                  <a:lnTo>
                    <a:pt x="207" y="218"/>
                  </a:lnTo>
                  <a:lnTo>
                    <a:pt x="208" y="218"/>
                  </a:lnTo>
                  <a:lnTo>
                    <a:pt x="207" y="218"/>
                  </a:lnTo>
                  <a:lnTo>
                    <a:pt x="207" y="219"/>
                  </a:lnTo>
                  <a:lnTo>
                    <a:pt x="207" y="220"/>
                  </a:lnTo>
                  <a:lnTo>
                    <a:pt x="207" y="221"/>
                  </a:lnTo>
                  <a:lnTo>
                    <a:pt x="206" y="221"/>
                  </a:lnTo>
                  <a:lnTo>
                    <a:pt x="206" y="223"/>
                  </a:lnTo>
                  <a:lnTo>
                    <a:pt x="207" y="223"/>
                  </a:lnTo>
                  <a:lnTo>
                    <a:pt x="206" y="223"/>
                  </a:lnTo>
                  <a:lnTo>
                    <a:pt x="205" y="223"/>
                  </a:lnTo>
                  <a:lnTo>
                    <a:pt x="205" y="224"/>
                  </a:lnTo>
                  <a:lnTo>
                    <a:pt x="204" y="223"/>
                  </a:lnTo>
                  <a:lnTo>
                    <a:pt x="203" y="223"/>
                  </a:lnTo>
                  <a:lnTo>
                    <a:pt x="203" y="221"/>
                  </a:lnTo>
                  <a:lnTo>
                    <a:pt x="203" y="220"/>
                  </a:lnTo>
                  <a:lnTo>
                    <a:pt x="202" y="220"/>
                  </a:lnTo>
                  <a:lnTo>
                    <a:pt x="202" y="219"/>
                  </a:lnTo>
                  <a:lnTo>
                    <a:pt x="202" y="220"/>
                  </a:lnTo>
                  <a:lnTo>
                    <a:pt x="202" y="219"/>
                  </a:lnTo>
                  <a:lnTo>
                    <a:pt x="202" y="220"/>
                  </a:lnTo>
                  <a:lnTo>
                    <a:pt x="202" y="221"/>
                  </a:lnTo>
                  <a:lnTo>
                    <a:pt x="202" y="223"/>
                  </a:lnTo>
                  <a:lnTo>
                    <a:pt x="200" y="223"/>
                  </a:lnTo>
                  <a:lnTo>
                    <a:pt x="200" y="221"/>
                  </a:lnTo>
                  <a:lnTo>
                    <a:pt x="200" y="220"/>
                  </a:lnTo>
                  <a:lnTo>
                    <a:pt x="199" y="220"/>
                  </a:lnTo>
                  <a:lnTo>
                    <a:pt x="198" y="220"/>
                  </a:lnTo>
                  <a:lnTo>
                    <a:pt x="198" y="219"/>
                  </a:lnTo>
                  <a:lnTo>
                    <a:pt x="197" y="218"/>
                  </a:lnTo>
                  <a:lnTo>
                    <a:pt x="197" y="219"/>
                  </a:lnTo>
                  <a:lnTo>
                    <a:pt x="196" y="219"/>
                  </a:lnTo>
                  <a:lnTo>
                    <a:pt x="196" y="218"/>
                  </a:lnTo>
                  <a:lnTo>
                    <a:pt x="195" y="218"/>
                  </a:lnTo>
                  <a:lnTo>
                    <a:pt x="194" y="218"/>
                  </a:lnTo>
                  <a:lnTo>
                    <a:pt x="195" y="218"/>
                  </a:lnTo>
                  <a:lnTo>
                    <a:pt x="195" y="219"/>
                  </a:lnTo>
                  <a:lnTo>
                    <a:pt x="196" y="219"/>
                  </a:lnTo>
                  <a:lnTo>
                    <a:pt x="196" y="220"/>
                  </a:lnTo>
                  <a:lnTo>
                    <a:pt x="197" y="220"/>
                  </a:lnTo>
                  <a:lnTo>
                    <a:pt x="197" y="221"/>
                  </a:lnTo>
                  <a:lnTo>
                    <a:pt x="198" y="221"/>
                  </a:lnTo>
                  <a:lnTo>
                    <a:pt x="198" y="223"/>
                  </a:lnTo>
                  <a:lnTo>
                    <a:pt x="198" y="224"/>
                  </a:lnTo>
                  <a:lnTo>
                    <a:pt x="199" y="224"/>
                  </a:lnTo>
                  <a:lnTo>
                    <a:pt x="200" y="224"/>
                  </a:lnTo>
                  <a:lnTo>
                    <a:pt x="200" y="225"/>
                  </a:lnTo>
                  <a:lnTo>
                    <a:pt x="200" y="226"/>
                  </a:lnTo>
                  <a:lnTo>
                    <a:pt x="200" y="227"/>
                  </a:lnTo>
                  <a:lnTo>
                    <a:pt x="200" y="228"/>
                  </a:lnTo>
                  <a:lnTo>
                    <a:pt x="199" y="228"/>
                  </a:lnTo>
                  <a:lnTo>
                    <a:pt x="199" y="229"/>
                  </a:lnTo>
                  <a:lnTo>
                    <a:pt x="199" y="230"/>
                  </a:lnTo>
                  <a:lnTo>
                    <a:pt x="198" y="230"/>
                  </a:lnTo>
                  <a:lnTo>
                    <a:pt x="198" y="232"/>
                  </a:lnTo>
                  <a:lnTo>
                    <a:pt x="197" y="232"/>
                  </a:lnTo>
                  <a:lnTo>
                    <a:pt x="196" y="232"/>
                  </a:lnTo>
                  <a:lnTo>
                    <a:pt x="196" y="233"/>
                  </a:lnTo>
                  <a:lnTo>
                    <a:pt x="196" y="234"/>
                  </a:lnTo>
                  <a:lnTo>
                    <a:pt x="196" y="235"/>
                  </a:lnTo>
                  <a:lnTo>
                    <a:pt x="197" y="235"/>
                  </a:lnTo>
                  <a:lnTo>
                    <a:pt x="196" y="235"/>
                  </a:lnTo>
                  <a:lnTo>
                    <a:pt x="196" y="234"/>
                  </a:lnTo>
                  <a:lnTo>
                    <a:pt x="197" y="234"/>
                  </a:lnTo>
                  <a:lnTo>
                    <a:pt x="197" y="235"/>
                  </a:lnTo>
                  <a:lnTo>
                    <a:pt x="196" y="235"/>
                  </a:lnTo>
                  <a:lnTo>
                    <a:pt x="195" y="235"/>
                  </a:lnTo>
                  <a:lnTo>
                    <a:pt x="194" y="235"/>
                  </a:lnTo>
                  <a:lnTo>
                    <a:pt x="192" y="235"/>
                  </a:lnTo>
                  <a:lnTo>
                    <a:pt x="191" y="235"/>
                  </a:lnTo>
                  <a:lnTo>
                    <a:pt x="190" y="235"/>
                  </a:lnTo>
                  <a:lnTo>
                    <a:pt x="189" y="235"/>
                  </a:lnTo>
                  <a:lnTo>
                    <a:pt x="188" y="235"/>
                  </a:lnTo>
                  <a:lnTo>
                    <a:pt x="187" y="235"/>
                  </a:lnTo>
                  <a:lnTo>
                    <a:pt x="186" y="235"/>
                  </a:lnTo>
                  <a:lnTo>
                    <a:pt x="185" y="235"/>
                  </a:lnTo>
                  <a:lnTo>
                    <a:pt x="185" y="236"/>
                  </a:lnTo>
                  <a:lnTo>
                    <a:pt x="185" y="237"/>
                  </a:lnTo>
                  <a:lnTo>
                    <a:pt x="183" y="237"/>
                  </a:lnTo>
                  <a:lnTo>
                    <a:pt x="182" y="237"/>
                  </a:lnTo>
                  <a:lnTo>
                    <a:pt x="182" y="238"/>
                  </a:lnTo>
                  <a:lnTo>
                    <a:pt x="181" y="238"/>
                  </a:lnTo>
                  <a:lnTo>
                    <a:pt x="180" y="238"/>
                  </a:lnTo>
                  <a:lnTo>
                    <a:pt x="180" y="237"/>
                  </a:lnTo>
                  <a:lnTo>
                    <a:pt x="179" y="237"/>
                  </a:lnTo>
                  <a:lnTo>
                    <a:pt x="178" y="237"/>
                  </a:lnTo>
                  <a:lnTo>
                    <a:pt x="177" y="237"/>
                  </a:lnTo>
                  <a:lnTo>
                    <a:pt x="177" y="236"/>
                  </a:lnTo>
                  <a:lnTo>
                    <a:pt x="175" y="236"/>
                  </a:lnTo>
                  <a:lnTo>
                    <a:pt x="174" y="236"/>
                  </a:lnTo>
                  <a:lnTo>
                    <a:pt x="174" y="235"/>
                  </a:lnTo>
                  <a:lnTo>
                    <a:pt x="173" y="235"/>
                  </a:lnTo>
                  <a:lnTo>
                    <a:pt x="172" y="235"/>
                  </a:lnTo>
                  <a:lnTo>
                    <a:pt x="172" y="234"/>
                  </a:lnTo>
                  <a:lnTo>
                    <a:pt x="172" y="233"/>
                  </a:lnTo>
                  <a:lnTo>
                    <a:pt x="171" y="233"/>
                  </a:lnTo>
                  <a:lnTo>
                    <a:pt x="171" y="232"/>
                  </a:lnTo>
                  <a:lnTo>
                    <a:pt x="170" y="232"/>
                  </a:lnTo>
                  <a:lnTo>
                    <a:pt x="169" y="232"/>
                  </a:lnTo>
                  <a:lnTo>
                    <a:pt x="169" y="230"/>
                  </a:lnTo>
                  <a:lnTo>
                    <a:pt x="169" y="232"/>
                  </a:lnTo>
                  <a:lnTo>
                    <a:pt x="169" y="230"/>
                  </a:lnTo>
                  <a:lnTo>
                    <a:pt x="167" y="230"/>
                  </a:lnTo>
                  <a:lnTo>
                    <a:pt x="167" y="229"/>
                  </a:lnTo>
                  <a:lnTo>
                    <a:pt x="166" y="229"/>
                  </a:lnTo>
                  <a:lnTo>
                    <a:pt x="166" y="228"/>
                  </a:lnTo>
                  <a:lnTo>
                    <a:pt x="165" y="228"/>
                  </a:lnTo>
                  <a:lnTo>
                    <a:pt x="165" y="227"/>
                  </a:lnTo>
                  <a:lnTo>
                    <a:pt x="164" y="227"/>
                  </a:lnTo>
                  <a:lnTo>
                    <a:pt x="163" y="227"/>
                  </a:lnTo>
                  <a:lnTo>
                    <a:pt x="163" y="226"/>
                  </a:lnTo>
                  <a:lnTo>
                    <a:pt x="163" y="225"/>
                  </a:lnTo>
                  <a:lnTo>
                    <a:pt x="163" y="224"/>
                  </a:lnTo>
                  <a:lnTo>
                    <a:pt x="164" y="224"/>
                  </a:lnTo>
                  <a:lnTo>
                    <a:pt x="164" y="223"/>
                  </a:lnTo>
                  <a:lnTo>
                    <a:pt x="164" y="221"/>
                  </a:lnTo>
                  <a:lnTo>
                    <a:pt x="165" y="221"/>
                  </a:lnTo>
                  <a:lnTo>
                    <a:pt x="164" y="221"/>
                  </a:lnTo>
                  <a:lnTo>
                    <a:pt x="165" y="221"/>
                  </a:lnTo>
                  <a:lnTo>
                    <a:pt x="165" y="220"/>
                  </a:lnTo>
                  <a:lnTo>
                    <a:pt x="164" y="220"/>
                  </a:lnTo>
                  <a:lnTo>
                    <a:pt x="164" y="219"/>
                  </a:lnTo>
                  <a:lnTo>
                    <a:pt x="164" y="218"/>
                  </a:lnTo>
                  <a:lnTo>
                    <a:pt x="165" y="218"/>
                  </a:lnTo>
                  <a:lnTo>
                    <a:pt x="165" y="217"/>
                  </a:lnTo>
                  <a:lnTo>
                    <a:pt x="166" y="216"/>
                  </a:lnTo>
                  <a:lnTo>
                    <a:pt x="166" y="215"/>
                  </a:lnTo>
                  <a:lnTo>
                    <a:pt x="167" y="215"/>
                  </a:lnTo>
                  <a:lnTo>
                    <a:pt x="169" y="215"/>
                  </a:lnTo>
                  <a:lnTo>
                    <a:pt x="169" y="213"/>
                  </a:lnTo>
                  <a:lnTo>
                    <a:pt x="170" y="213"/>
                  </a:lnTo>
                  <a:lnTo>
                    <a:pt x="169" y="213"/>
                  </a:lnTo>
                  <a:lnTo>
                    <a:pt x="167" y="213"/>
                  </a:lnTo>
                  <a:lnTo>
                    <a:pt x="167" y="215"/>
                  </a:lnTo>
                  <a:lnTo>
                    <a:pt x="166" y="215"/>
                  </a:lnTo>
                  <a:lnTo>
                    <a:pt x="166" y="216"/>
                  </a:lnTo>
                  <a:lnTo>
                    <a:pt x="165" y="216"/>
                  </a:lnTo>
                  <a:lnTo>
                    <a:pt x="164" y="216"/>
                  </a:lnTo>
                  <a:lnTo>
                    <a:pt x="164" y="217"/>
                  </a:lnTo>
                  <a:lnTo>
                    <a:pt x="163" y="217"/>
                  </a:lnTo>
                  <a:lnTo>
                    <a:pt x="163" y="218"/>
                  </a:lnTo>
                  <a:lnTo>
                    <a:pt x="163" y="219"/>
                  </a:lnTo>
                  <a:lnTo>
                    <a:pt x="163" y="218"/>
                  </a:lnTo>
                  <a:lnTo>
                    <a:pt x="162" y="218"/>
                  </a:lnTo>
                  <a:lnTo>
                    <a:pt x="163" y="218"/>
                  </a:lnTo>
                  <a:lnTo>
                    <a:pt x="163" y="219"/>
                  </a:lnTo>
                  <a:lnTo>
                    <a:pt x="163" y="220"/>
                  </a:lnTo>
                  <a:lnTo>
                    <a:pt x="163" y="221"/>
                  </a:lnTo>
                  <a:lnTo>
                    <a:pt x="162" y="221"/>
                  </a:lnTo>
                  <a:lnTo>
                    <a:pt x="162" y="223"/>
                  </a:lnTo>
                  <a:lnTo>
                    <a:pt x="162" y="224"/>
                  </a:lnTo>
                  <a:lnTo>
                    <a:pt x="162" y="225"/>
                  </a:lnTo>
                  <a:lnTo>
                    <a:pt x="163" y="225"/>
                  </a:lnTo>
                  <a:lnTo>
                    <a:pt x="163" y="226"/>
                  </a:lnTo>
                  <a:lnTo>
                    <a:pt x="162" y="226"/>
                  </a:lnTo>
                  <a:lnTo>
                    <a:pt x="161" y="226"/>
                  </a:lnTo>
                  <a:lnTo>
                    <a:pt x="161" y="227"/>
                  </a:lnTo>
                  <a:lnTo>
                    <a:pt x="160" y="227"/>
                  </a:lnTo>
                  <a:lnTo>
                    <a:pt x="158" y="227"/>
                  </a:lnTo>
                  <a:lnTo>
                    <a:pt x="157" y="227"/>
                  </a:lnTo>
                  <a:lnTo>
                    <a:pt x="156" y="227"/>
                  </a:lnTo>
                  <a:lnTo>
                    <a:pt x="155" y="227"/>
                  </a:lnTo>
                  <a:lnTo>
                    <a:pt x="155" y="228"/>
                  </a:lnTo>
                  <a:lnTo>
                    <a:pt x="154" y="228"/>
                  </a:lnTo>
                  <a:lnTo>
                    <a:pt x="153" y="228"/>
                  </a:lnTo>
                  <a:lnTo>
                    <a:pt x="152" y="228"/>
                  </a:lnTo>
                  <a:lnTo>
                    <a:pt x="152" y="229"/>
                  </a:lnTo>
                  <a:lnTo>
                    <a:pt x="150" y="229"/>
                  </a:lnTo>
                  <a:lnTo>
                    <a:pt x="149" y="229"/>
                  </a:lnTo>
                  <a:lnTo>
                    <a:pt x="148" y="229"/>
                  </a:lnTo>
                  <a:lnTo>
                    <a:pt x="147" y="229"/>
                  </a:lnTo>
                  <a:lnTo>
                    <a:pt x="147" y="228"/>
                  </a:lnTo>
                  <a:lnTo>
                    <a:pt x="146" y="228"/>
                  </a:lnTo>
                  <a:lnTo>
                    <a:pt x="146" y="227"/>
                  </a:lnTo>
                  <a:lnTo>
                    <a:pt x="145" y="226"/>
                  </a:lnTo>
                  <a:lnTo>
                    <a:pt x="145" y="225"/>
                  </a:lnTo>
                  <a:lnTo>
                    <a:pt x="144" y="225"/>
                  </a:lnTo>
                  <a:lnTo>
                    <a:pt x="144" y="224"/>
                  </a:lnTo>
                  <a:lnTo>
                    <a:pt x="143" y="224"/>
                  </a:lnTo>
                  <a:lnTo>
                    <a:pt x="141" y="224"/>
                  </a:lnTo>
                  <a:lnTo>
                    <a:pt x="141" y="223"/>
                  </a:lnTo>
                  <a:lnTo>
                    <a:pt x="140" y="221"/>
                  </a:lnTo>
                  <a:lnTo>
                    <a:pt x="139" y="220"/>
                  </a:lnTo>
                  <a:lnTo>
                    <a:pt x="139" y="219"/>
                  </a:lnTo>
                  <a:lnTo>
                    <a:pt x="140" y="219"/>
                  </a:lnTo>
                  <a:lnTo>
                    <a:pt x="141" y="219"/>
                  </a:lnTo>
                  <a:lnTo>
                    <a:pt x="141" y="218"/>
                  </a:lnTo>
                  <a:lnTo>
                    <a:pt x="141" y="217"/>
                  </a:lnTo>
                  <a:lnTo>
                    <a:pt x="140" y="217"/>
                  </a:lnTo>
                  <a:lnTo>
                    <a:pt x="140" y="216"/>
                  </a:lnTo>
                  <a:lnTo>
                    <a:pt x="140" y="215"/>
                  </a:lnTo>
                  <a:lnTo>
                    <a:pt x="139" y="215"/>
                  </a:lnTo>
                  <a:lnTo>
                    <a:pt x="140" y="215"/>
                  </a:lnTo>
                  <a:lnTo>
                    <a:pt x="141" y="213"/>
                  </a:lnTo>
                  <a:lnTo>
                    <a:pt x="143" y="213"/>
                  </a:lnTo>
                  <a:lnTo>
                    <a:pt x="143" y="212"/>
                  </a:lnTo>
                  <a:lnTo>
                    <a:pt x="141" y="212"/>
                  </a:lnTo>
                  <a:lnTo>
                    <a:pt x="141" y="211"/>
                  </a:lnTo>
                  <a:lnTo>
                    <a:pt x="141" y="210"/>
                  </a:lnTo>
                  <a:lnTo>
                    <a:pt x="141" y="209"/>
                  </a:lnTo>
                  <a:lnTo>
                    <a:pt x="141" y="208"/>
                  </a:lnTo>
                  <a:lnTo>
                    <a:pt x="141" y="207"/>
                  </a:lnTo>
                  <a:lnTo>
                    <a:pt x="141" y="206"/>
                  </a:lnTo>
                  <a:lnTo>
                    <a:pt x="143" y="206"/>
                  </a:lnTo>
                  <a:lnTo>
                    <a:pt x="143" y="204"/>
                  </a:lnTo>
                  <a:lnTo>
                    <a:pt x="144" y="204"/>
                  </a:lnTo>
                  <a:lnTo>
                    <a:pt x="144" y="203"/>
                  </a:lnTo>
                  <a:lnTo>
                    <a:pt x="145" y="203"/>
                  </a:lnTo>
                  <a:lnTo>
                    <a:pt x="145" y="202"/>
                  </a:lnTo>
                  <a:lnTo>
                    <a:pt x="146" y="202"/>
                  </a:lnTo>
                  <a:lnTo>
                    <a:pt x="146" y="201"/>
                  </a:lnTo>
                  <a:lnTo>
                    <a:pt x="147" y="201"/>
                  </a:lnTo>
                  <a:lnTo>
                    <a:pt x="147" y="200"/>
                  </a:lnTo>
                  <a:lnTo>
                    <a:pt x="148" y="200"/>
                  </a:lnTo>
                  <a:lnTo>
                    <a:pt x="149" y="200"/>
                  </a:lnTo>
                  <a:lnTo>
                    <a:pt x="148" y="200"/>
                  </a:lnTo>
                  <a:lnTo>
                    <a:pt x="147" y="200"/>
                  </a:lnTo>
                  <a:lnTo>
                    <a:pt x="147" y="199"/>
                  </a:lnTo>
                  <a:lnTo>
                    <a:pt x="147" y="198"/>
                  </a:lnTo>
                  <a:lnTo>
                    <a:pt x="146" y="198"/>
                  </a:lnTo>
                  <a:lnTo>
                    <a:pt x="146" y="199"/>
                  </a:lnTo>
                  <a:lnTo>
                    <a:pt x="147" y="199"/>
                  </a:lnTo>
                  <a:lnTo>
                    <a:pt x="147" y="200"/>
                  </a:lnTo>
                  <a:lnTo>
                    <a:pt x="146" y="200"/>
                  </a:lnTo>
                  <a:lnTo>
                    <a:pt x="146" y="201"/>
                  </a:lnTo>
                  <a:lnTo>
                    <a:pt x="145" y="201"/>
                  </a:lnTo>
                  <a:lnTo>
                    <a:pt x="144" y="201"/>
                  </a:lnTo>
                  <a:lnTo>
                    <a:pt x="144" y="202"/>
                  </a:lnTo>
                  <a:lnTo>
                    <a:pt x="143" y="202"/>
                  </a:lnTo>
                  <a:lnTo>
                    <a:pt x="143" y="203"/>
                  </a:lnTo>
                  <a:lnTo>
                    <a:pt x="141" y="203"/>
                  </a:lnTo>
                  <a:lnTo>
                    <a:pt x="141" y="204"/>
                  </a:lnTo>
                  <a:lnTo>
                    <a:pt x="140" y="204"/>
                  </a:lnTo>
                  <a:lnTo>
                    <a:pt x="140" y="206"/>
                  </a:lnTo>
                  <a:lnTo>
                    <a:pt x="139" y="207"/>
                  </a:lnTo>
                  <a:lnTo>
                    <a:pt x="139" y="208"/>
                  </a:lnTo>
                  <a:lnTo>
                    <a:pt x="139" y="209"/>
                  </a:lnTo>
                  <a:lnTo>
                    <a:pt x="138" y="209"/>
                  </a:lnTo>
                  <a:lnTo>
                    <a:pt x="138" y="210"/>
                  </a:lnTo>
                  <a:lnTo>
                    <a:pt x="139" y="210"/>
                  </a:lnTo>
                  <a:lnTo>
                    <a:pt x="139" y="211"/>
                  </a:lnTo>
                  <a:lnTo>
                    <a:pt x="139" y="212"/>
                  </a:lnTo>
                  <a:lnTo>
                    <a:pt x="138" y="212"/>
                  </a:lnTo>
                  <a:lnTo>
                    <a:pt x="137" y="212"/>
                  </a:lnTo>
                  <a:lnTo>
                    <a:pt x="137" y="213"/>
                  </a:lnTo>
                  <a:lnTo>
                    <a:pt x="137" y="215"/>
                  </a:lnTo>
                  <a:lnTo>
                    <a:pt x="137" y="216"/>
                  </a:lnTo>
                  <a:lnTo>
                    <a:pt x="138" y="216"/>
                  </a:lnTo>
                  <a:lnTo>
                    <a:pt x="138" y="217"/>
                  </a:lnTo>
                  <a:lnTo>
                    <a:pt x="139" y="217"/>
                  </a:lnTo>
                  <a:lnTo>
                    <a:pt x="139" y="216"/>
                  </a:lnTo>
                  <a:lnTo>
                    <a:pt x="139" y="217"/>
                  </a:lnTo>
                  <a:lnTo>
                    <a:pt x="138" y="217"/>
                  </a:lnTo>
                  <a:lnTo>
                    <a:pt x="137" y="217"/>
                  </a:lnTo>
                  <a:lnTo>
                    <a:pt x="136" y="217"/>
                  </a:lnTo>
                  <a:lnTo>
                    <a:pt x="135" y="217"/>
                  </a:lnTo>
                  <a:lnTo>
                    <a:pt x="133" y="217"/>
                  </a:lnTo>
                  <a:lnTo>
                    <a:pt x="133" y="216"/>
                  </a:lnTo>
                  <a:lnTo>
                    <a:pt x="132" y="216"/>
                  </a:lnTo>
                  <a:lnTo>
                    <a:pt x="132" y="215"/>
                  </a:lnTo>
                  <a:lnTo>
                    <a:pt x="131" y="215"/>
                  </a:lnTo>
                  <a:lnTo>
                    <a:pt x="131" y="213"/>
                  </a:lnTo>
                  <a:lnTo>
                    <a:pt x="130" y="213"/>
                  </a:lnTo>
                  <a:lnTo>
                    <a:pt x="130" y="212"/>
                  </a:lnTo>
                  <a:lnTo>
                    <a:pt x="129" y="212"/>
                  </a:lnTo>
                  <a:lnTo>
                    <a:pt x="129" y="211"/>
                  </a:lnTo>
                  <a:lnTo>
                    <a:pt x="128" y="211"/>
                  </a:lnTo>
                  <a:lnTo>
                    <a:pt x="128" y="210"/>
                  </a:lnTo>
                  <a:lnTo>
                    <a:pt x="127" y="210"/>
                  </a:lnTo>
                  <a:lnTo>
                    <a:pt x="127" y="209"/>
                  </a:lnTo>
                  <a:lnTo>
                    <a:pt x="126" y="209"/>
                  </a:lnTo>
                  <a:lnTo>
                    <a:pt x="126" y="208"/>
                  </a:lnTo>
                  <a:lnTo>
                    <a:pt x="126" y="207"/>
                  </a:lnTo>
                  <a:lnTo>
                    <a:pt x="124" y="207"/>
                  </a:lnTo>
                  <a:lnTo>
                    <a:pt x="124" y="206"/>
                  </a:lnTo>
                  <a:lnTo>
                    <a:pt x="123" y="206"/>
                  </a:lnTo>
                  <a:lnTo>
                    <a:pt x="123" y="204"/>
                  </a:lnTo>
                  <a:lnTo>
                    <a:pt x="122" y="204"/>
                  </a:lnTo>
                  <a:lnTo>
                    <a:pt x="121" y="204"/>
                  </a:lnTo>
                  <a:lnTo>
                    <a:pt x="121" y="203"/>
                  </a:lnTo>
                  <a:lnTo>
                    <a:pt x="120" y="203"/>
                  </a:lnTo>
                  <a:lnTo>
                    <a:pt x="119" y="203"/>
                  </a:lnTo>
                  <a:lnTo>
                    <a:pt x="118" y="203"/>
                  </a:lnTo>
                  <a:lnTo>
                    <a:pt x="118" y="202"/>
                  </a:lnTo>
                  <a:lnTo>
                    <a:pt x="116" y="202"/>
                  </a:lnTo>
                  <a:lnTo>
                    <a:pt x="116" y="201"/>
                  </a:lnTo>
                  <a:lnTo>
                    <a:pt x="115" y="201"/>
                  </a:lnTo>
                  <a:lnTo>
                    <a:pt x="114" y="201"/>
                  </a:lnTo>
                  <a:lnTo>
                    <a:pt x="113" y="200"/>
                  </a:lnTo>
                  <a:lnTo>
                    <a:pt x="112" y="200"/>
                  </a:lnTo>
                  <a:lnTo>
                    <a:pt x="111" y="200"/>
                  </a:lnTo>
                  <a:lnTo>
                    <a:pt x="111" y="199"/>
                  </a:lnTo>
                  <a:lnTo>
                    <a:pt x="110" y="199"/>
                  </a:lnTo>
                  <a:lnTo>
                    <a:pt x="109" y="199"/>
                  </a:lnTo>
                  <a:lnTo>
                    <a:pt x="109" y="198"/>
                  </a:lnTo>
                  <a:lnTo>
                    <a:pt x="107" y="198"/>
                  </a:lnTo>
                  <a:lnTo>
                    <a:pt x="107" y="196"/>
                  </a:lnTo>
                  <a:lnTo>
                    <a:pt x="106" y="196"/>
                  </a:lnTo>
                  <a:lnTo>
                    <a:pt x="106" y="195"/>
                  </a:lnTo>
                  <a:lnTo>
                    <a:pt x="105" y="195"/>
                  </a:lnTo>
                  <a:lnTo>
                    <a:pt x="105" y="194"/>
                  </a:lnTo>
                  <a:lnTo>
                    <a:pt x="105" y="193"/>
                  </a:lnTo>
                  <a:lnTo>
                    <a:pt x="104" y="193"/>
                  </a:lnTo>
                  <a:lnTo>
                    <a:pt x="104" y="192"/>
                  </a:lnTo>
                  <a:lnTo>
                    <a:pt x="105" y="192"/>
                  </a:lnTo>
                  <a:lnTo>
                    <a:pt x="105" y="193"/>
                  </a:lnTo>
                  <a:lnTo>
                    <a:pt x="106" y="193"/>
                  </a:lnTo>
                  <a:lnTo>
                    <a:pt x="106" y="192"/>
                  </a:lnTo>
                  <a:lnTo>
                    <a:pt x="106" y="191"/>
                  </a:lnTo>
                  <a:lnTo>
                    <a:pt x="106" y="190"/>
                  </a:lnTo>
                  <a:lnTo>
                    <a:pt x="106" y="189"/>
                  </a:lnTo>
                  <a:lnTo>
                    <a:pt x="106" y="187"/>
                  </a:lnTo>
                  <a:lnTo>
                    <a:pt x="107" y="187"/>
                  </a:lnTo>
                  <a:lnTo>
                    <a:pt x="107" y="186"/>
                  </a:lnTo>
                  <a:lnTo>
                    <a:pt x="109" y="186"/>
                  </a:lnTo>
                  <a:lnTo>
                    <a:pt x="110" y="186"/>
                  </a:lnTo>
                  <a:lnTo>
                    <a:pt x="111" y="186"/>
                  </a:lnTo>
                  <a:lnTo>
                    <a:pt x="112" y="186"/>
                  </a:lnTo>
                  <a:lnTo>
                    <a:pt x="113" y="186"/>
                  </a:lnTo>
                  <a:lnTo>
                    <a:pt x="113" y="187"/>
                  </a:lnTo>
                  <a:lnTo>
                    <a:pt x="113" y="186"/>
                  </a:lnTo>
                  <a:lnTo>
                    <a:pt x="113" y="185"/>
                  </a:lnTo>
                  <a:lnTo>
                    <a:pt x="113" y="184"/>
                  </a:lnTo>
                  <a:lnTo>
                    <a:pt x="114" y="184"/>
                  </a:lnTo>
                  <a:lnTo>
                    <a:pt x="114" y="185"/>
                  </a:lnTo>
                  <a:lnTo>
                    <a:pt x="115" y="185"/>
                  </a:lnTo>
                  <a:lnTo>
                    <a:pt x="115" y="184"/>
                  </a:lnTo>
                  <a:lnTo>
                    <a:pt x="115" y="183"/>
                  </a:lnTo>
                  <a:lnTo>
                    <a:pt x="115" y="182"/>
                  </a:lnTo>
                  <a:lnTo>
                    <a:pt x="116" y="182"/>
                  </a:lnTo>
                  <a:lnTo>
                    <a:pt x="116" y="183"/>
                  </a:lnTo>
                  <a:lnTo>
                    <a:pt x="118" y="183"/>
                  </a:lnTo>
                  <a:lnTo>
                    <a:pt x="119" y="183"/>
                  </a:lnTo>
                  <a:lnTo>
                    <a:pt x="119" y="184"/>
                  </a:lnTo>
                  <a:lnTo>
                    <a:pt x="119" y="185"/>
                  </a:lnTo>
                  <a:lnTo>
                    <a:pt x="120" y="185"/>
                  </a:lnTo>
                  <a:lnTo>
                    <a:pt x="121" y="185"/>
                  </a:lnTo>
                  <a:lnTo>
                    <a:pt x="121" y="186"/>
                  </a:lnTo>
                  <a:lnTo>
                    <a:pt x="121" y="185"/>
                  </a:lnTo>
                  <a:lnTo>
                    <a:pt x="121" y="184"/>
                  </a:lnTo>
                  <a:lnTo>
                    <a:pt x="120" y="184"/>
                  </a:lnTo>
                  <a:lnTo>
                    <a:pt x="120" y="183"/>
                  </a:lnTo>
                  <a:lnTo>
                    <a:pt x="119" y="182"/>
                  </a:lnTo>
                  <a:lnTo>
                    <a:pt x="119" y="181"/>
                  </a:lnTo>
                  <a:lnTo>
                    <a:pt x="119" y="179"/>
                  </a:lnTo>
                  <a:lnTo>
                    <a:pt x="118" y="179"/>
                  </a:lnTo>
                  <a:lnTo>
                    <a:pt x="116" y="179"/>
                  </a:lnTo>
                  <a:lnTo>
                    <a:pt x="116" y="178"/>
                  </a:lnTo>
                  <a:lnTo>
                    <a:pt x="115" y="178"/>
                  </a:lnTo>
                  <a:lnTo>
                    <a:pt x="115" y="177"/>
                  </a:lnTo>
                  <a:lnTo>
                    <a:pt x="116" y="177"/>
                  </a:lnTo>
                  <a:lnTo>
                    <a:pt x="118" y="177"/>
                  </a:lnTo>
                  <a:lnTo>
                    <a:pt x="119" y="177"/>
                  </a:lnTo>
                  <a:lnTo>
                    <a:pt x="119" y="176"/>
                  </a:lnTo>
                  <a:lnTo>
                    <a:pt x="120" y="176"/>
                  </a:lnTo>
                  <a:lnTo>
                    <a:pt x="121" y="176"/>
                  </a:lnTo>
                  <a:lnTo>
                    <a:pt x="121" y="175"/>
                  </a:lnTo>
                  <a:lnTo>
                    <a:pt x="120" y="175"/>
                  </a:lnTo>
                  <a:lnTo>
                    <a:pt x="120" y="174"/>
                  </a:lnTo>
                  <a:lnTo>
                    <a:pt x="120" y="173"/>
                  </a:lnTo>
                  <a:lnTo>
                    <a:pt x="120" y="172"/>
                  </a:lnTo>
                  <a:lnTo>
                    <a:pt x="120" y="170"/>
                  </a:lnTo>
                  <a:lnTo>
                    <a:pt x="121" y="170"/>
                  </a:lnTo>
                  <a:lnTo>
                    <a:pt x="121" y="169"/>
                  </a:lnTo>
                  <a:lnTo>
                    <a:pt x="121" y="168"/>
                  </a:lnTo>
                  <a:lnTo>
                    <a:pt x="122" y="168"/>
                  </a:lnTo>
                  <a:lnTo>
                    <a:pt x="122" y="167"/>
                  </a:lnTo>
                  <a:lnTo>
                    <a:pt x="123" y="167"/>
                  </a:lnTo>
                  <a:lnTo>
                    <a:pt x="123" y="166"/>
                  </a:lnTo>
                  <a:lnTo>
                    <a:pt x="124" y="166"/>
                  </a:lnTo>
                  <a:lnTo>
                    <a:pt x="126" y="166"/>
                  </a:lnTo>
                  <a:lnTo>
                    <a:pt x="126" y="165"/>
                  </a:lnTo>
                  <a:lnTo>
                    <a:pt x="127" y="165"/>
                  </a:lnTo>
                  <a:lnTo>
                    <a:pt x="127" y="164"/>
                  </a:lnTo>
                  <a:lnTo>
                    <a:pt x="128" y="164"/>
                  </a:lnTo>
                  <a:lnTo>
                    <a:pt x="128" y="162"/>
                  </a:lnTo>
                  <a:lnTo>
                    <a:pt x="128" y="161"/>
                  </a:lnTo>
                  <a:lnTo>
                    <a:pt x="128" y="160"/>
                  </a:lnTo>
                  <a:lnTo>
                    <a:pt x="129" y="160"/>
                  </a:lnTo>
                  <a:lnTo>
                    <a:pt x="129" y="159"/>
                  </a:lnTo>
                  <a:lnTo>
                    <a:pt x="130" y="159"/>
                  </a:lnTo>
                  <a:lnTo>
                    <a:pt x="130" y="158"/>
                  </a:lnTo>
                  <a:lnTo>
                    <a:pt x="130" y="159"/>
                  </a:lnTo>
                  <a:lnTo>
                    <a:pt x="131" y="159"/>
                  </a:lnTo>
                  <a:lnTo>
                    <a:pt x="132" y="159"/>
                  </a:lnTo>
                  <a:lnTo>
                    <a:pt x="132" y="158"/>
                  </a:lnTo>
                  <a:lnTo>
                    <a:pt x="133" y="158"/>
                  </a:lnTo>
                  <a:lnTo>
                    <a:pt x="135" y="158"/>
                  </a:lnTo>
                  <a:lnTo>
                    <a:pt x="136" y="158"/>
                  </a:lnTo>
                  <a:lnTo>
                    <a:pt x="137" y="158"/>
                  </a:lnTo>
                  <a:lnTo>
                    <a:pt x="137" y="159"/>
                  </a:lnTo>
                  <a:lnTo>
                    <a:pt x="137" y="158"/>
                  </a:lnTo>
                  <a:lnTo>
                    <a:pt x="138" y="158"/>
                  </a:lnTo>
                  <a:lnTo>
                    <a:pt x="139" y="158"/>
                  </a:lnTo>
                  <a:lnTo>
                    <a:pt x="140" y="158"/>
                  </a:lnTo>
                  <a:lnTo>
                    <a:pt x="141" y="158"/>
                  </a:lnTo>
                  <a:lnTo>
                    <a:pt x="143" y="157"/>
                  </a:lnTo>
                  <a:lnTo>
                    <a:pt x="144" y="157"/>
                  </a:lnTo>
                  <a:lnTo>
                    <a:pt x="145" y="157"/>
                  </a:lnTo>
                  <a:lnTo>
                    <a:pt x="145" y="156"/>
                  </a:lnTo>
                  <a:lnTo>
                    <a:pt x="146" y="156"/>
                  </a:lnTo>
                  <a:lnTo>
                    <a:pt x="147" y="156"/>
                  </a:lnTo>
                  <a:lnTo>
                    <a:pt x="148" y="156"/>
                  </a:lnTo>
                  <a:lnTo>
                    <a:pt x="149" y="156"/>
                  </a:lnTo>
                  <a:lnTo>
                    <a:pt x="149" y="154"/>
                  </a:lnTo>
                  <a:lnTo>
                    <a:pt x="148" y="154"/>
                  </a:lnTo>
                  <a:lnTo>
                    <a:pt x="147" y="154"/>
                  </a:lnTo>
                  <a:lnTo>
                    <a:pt x="146" y="154"/>
                  </a:lnTo>
                  <a:lnTo>
                    <a:pt x="146" y="153"/>
                  </a:lnTo>
                  <a:lnTo>
                    <a:pt x="146" y="154"/>
                  </a:lnTo>
                  <a:lnTo>
                    <a:pt x="145" y="154"/>
                  </a:lnTo>
                  <a:lnTo>
                    <a:pt x="144" y="154"/>
                  </a:lnTo>
                  <a:lnTo>
                    <a:pt x="144" y="156"/>
                  </a:lnTo>
                  <a:lnTo>
                    <a:pt x="143" y="156"/>
                  </a:lnTo>
                  <a:lnTo>
                    <a:pt x="141" y="156"/>
                  </a:lnTo>
                  <a:lnTo>
                    <a:pt x="140" y="156"/>
                  </a:lnTo>
                  <a:lnTo>
                    <a:pt x="139" y="156"/>
                  </a:lnTo>
                  <a:lnTo>
                    <a:pt x="139" y="154"/>
                  </a:lnTo>
                  <a:lnTo>
                    <a:pt x="138" y="154"/>
                  </a:lnTo>
                  <a:lnTo>
                    <a:pt x="138" y="156"/>
                  </a:lnTo>
                  <a:lnTo>
                    <a:pt x="138" y="154"/>
                  </a:lnTo>
                  <a:lnTo>
                    <a:pt x="137" y="154"/>
                  </a:lnTo>
                  <a:lnTo>
                    <a:pt x="137" y="156"/>
                  </a:lnTo>
                  <a:lnTo>
                    <a:pt x="136" y="156"/>
                  </a:lnTo>
                  <a:lnTo>
                    <a:pt x="135" y="156"/>
                  </a:lnTo>
                  <a:lnTo>
                    <a:pt x="133" y="156"/>
                  </a:lnTo>
                  <a:lnTo>
                    <a:pt x="132" y="156"/>
                  </a:lnTo>
                  <a:lnTo>
                    <a:pt x="132" y="154"/>
                  </a:lnTo>
                  <a:lnTo>
                    <a:pt x="131" y="154"/>
                  </a:lnTo>
                  <a:lnTo>
                    <a:pt x="131" y="153"/>
                  </a:lnTo>
                  <a:lnTo>
                    <a:pt x="132" y="153"/>
                  </a:lnTo>
                  <a:lnTo>
                    <a:pt x="132" y="152"/>
                  </a:lnTo>
                  <a:lnTo>
                    <a:pt x="133" y="152"/>
                  </a:lnTo>
                  <a:lnTo>
                    <a:pt x="135" y="151"/>
                  </a:lnTo>
                  <a:lnTo>
                    <a:pt x="136" y="151"/>
                  </a:lnTo>
                  <a:lnTo>
                    <a:pt x="136" y="150"/>
                  </a:lnTo>
                  <a:lnTo>
                    <a:pt x="136" y="149"/>
                  </a:lnTo>
                  <a:lnTo>
                    <a:pt x="135" y="149"/>
                  </a:lnTo>
                  <a:lnTo>
                    <a:pt x="135" y="150"/>
                  </a:lnTo>
                  <a:lnTo>
                    <a:pt x="133" y="150"/>
                  </a:lnTo>
                  <a:lnTo>
                    <a:pt x="133" y="149"/>
                  </a:lnTo>
                  <a:lnTo>
                    <a:pt x="132" y="149"/>
                  </a:lnTo>
                  <a:lnTo>
                    <a:pt x="131" y="149"/>
                  </a:lnTo>
                  <a:lnTo>
                    <a:pt x="131" y="150"/>
                  </a:lnTo>
                  <a:lnTo>
                    <a:pt x="130" y="150"/>
                  </a:lnTo>
                  <a:lnTo>
                    <a:pt x="129" y="150"/>
                  </a:lnTo>
                  <a:lnTo>
                    <a:pt x="128" y="150"/>
                  </a:lnTo>
                  <a:lnTo>
                    <a:pt x="128" y="151"/>
                  </a:lnTo>
                  <a:lnTo>
                    <a:pt x="127" y="151"/>
                  </a:lnTo>
                  <a:lnTo>
                    <a:pt x="126" y="151"/>
                  </a:lnTo>
                  <a:lnTo>
                    <a:pt x="126" y="152"/>
                  </a:lnTo>
                  <a:lnTo>
                    <a:pt x="127" y="152"/>
                  </a:lnTo>
                  <a:lnTo>
                    <a:pt x="127" y="153"/>
                  </a:lnTo>
                  <a:lnTo>
                    <a:pt x="126" y="153"/>
                  </a:lnTo>
                  <a:lnTo>
                    <a:pt x="126" y="154"/>
                  </a:lnTo>
                  <a:lnTo>
                    <a:pt x="124" y="156"/>
                  </a:lnTo>
                  <a:lnTo>
                    <a:pt x="124" y="157"/>
                  </a:lnTo>
                  <a:lnTo>
                    <a:pt x="124" y="158"/>
                  </a:lnTo>
                  <a:lnTo>
                    <a:pt x="123" y="158"/>
                  </a:lnTo>
                  <a:lnTo>
                    <a:pt x="123" y="159"/>
                  </a:lnTo>
                  <a:lnTo>
                    <a:pt x="123" y="160"/>
                  </a:lnTo>
                  <a:lnTo>
                    <a:pt x="122" y="160"/>
                  </a:lnTo>
                  <a:lnTo>
                    <a:pt x="122" y="161"/>
                  </a:lnTo>
                  <a:lnTo>
                    <a:pt x="122" y="162"/>
                  </a:lnTo>
                  <a:lnTo>
                    <a:pt x="121" y="162"/>
                  </a:lnTo>
                  <a:lnTo>
                    <a:pt x="120" y="162"/>
                  </a:lnTo>
                  <a:lnTo>
                    <a:pt x="119" y="162"/>
                  </a:lnTo>
                  <a:lnTo>
                    <a:pt x="119" y="164"/>
                  </a:lnTo>
                  <a:lnTo>
                    <a:pt x="119" y="165"/>
                  </a:lnTo>
                  <a:lnTo>
                    <a:pt x="120" y="165"/>
                  </a:lnTo>
                  <a:lnTo>
                    <a:pt x="120" y="166"/>
                  </a:lnTo>
                  <a:lnTo>
                    <a:pt x="121" y="166"/>
                  </a:lnTo>
                  <a:lnTo>
                    <a:pt x="121" y="167"/>
                  </a:lnTo>
                  <a:lnTo>
                    <a:pt x="120" y="167"/>
                  </a:lnTo>
                  <a:lnTo>
                    <a:pt x="119" y="167"/>
                  </a:lnTo>
                  <a:lnTo>
                    <a:pt x="118" y="167"/>
                  </a:lnTo>
                  <a:lnTo>
                    <a:pt x="116" y="168"/>
                  </a:lnTo>
                  <a:lnTo>
                    <a:pt x="116" y="169"/>
                  </a:lnTo>
                  <a:lnTo>
                    <a:pt x="115" y="169"/>
                  </a:lnTo>
                  <a:lnTo>
                    <a:pt x="115" y="170"/>
                  </a:lnTo>
                  <a:lnTo>
                    <a:pt x="115" y="172"/>
                  </a:lnTo>
                  <a:lnTo>
                    <a:pt x="115" y="173"/>
                  </a:lnTo>
                  <a:lnTo>
                    <a:pt x="114" y="173"/>
                  </a:lnTo>
                  <a:lnTo>
                    <a:pt x="114" y="174"/>
                  </a:lnTo>
                  <a:lnTo>
                    <a:pt x="113" y="174"/>
                  </a:lnTo>
                  <a:lnTo>
                    <a:pt x="113" y="175"/>
                  </a:lnTo>
                  <a:lnTo>
                    <a:pt x="113" y="176"/>
                  </a:lnTo>
                  <a:lnTo>
                    <a:pt x="114" y="176"/>
                  </a:lnTo>
                  <a:lnTo>
                    <a:pt x="114" y="177"/>
                  </a:lnTo>
                  <a:lnTo>
                    <a:pt x="113" y="177"/>
                  </a:lnTo>
                  <a:lnTo>
                    <a:pt x="112" y="177"/>
                  </a:lnTo>
                  <a:lnTo>
                    <a:pt x="111" y="177"/>
                  </a:lnTo>
                  <a:lnTo>
                    <a:pt x="111" y="178"/>
                  </a:lnTo>
                  <a:lnTo>
                    <a:pt x="110" y="178"/>
                  </a:lnTo>
                  <a:lnTo>
                    <a:pt x="109" y="178"/>
                  </a:lnTo>
                  <a:lnTo>
                    <a:pt x="107" y="179"/>
                  </a:lnTo>
                  <a:lnTo>
                    <a:pt x="106" y="179"/>
                  </a:lnTo>
                  <a:lnTo>
                    <a:pt x="105" y="179"/>
                  </a:lnTo>
                  <a:lnTo>
                    <a:pt x="105" y="178"/>
                  </a:lnTo>
                  <a:lnTo>
                    <a:pt x="104" y="178"/>
                  </a:lnTo>
                  <a:lnTo>
                    <a:pt x="103" y="178"/>
                  </a:lnTo>
                  <a:lnTo>
                    <a:pt x="102" y="178"/>
                  </a:lnTo>
                  <a:lnTo>
                    <a:pt x="102" y="177"/>
                  </a:lnTo>
                  <a:lnTo>
                    <a:pt x="101" y="177"/>
                  </a:lnTo>
                  <a:lnTo>
                    <a:pt x="102" y="176"/>
                  </a:lnTo>
                  <a:lnTo>
                    <a:pt x="102" y="175"/>
                  </a:lnTo>
                  <a:lnTo>
                    <a:pt x="102" y="174"/>
                  </a:lnTo>
                  <a:lnTo>
                    <a:pt x="103" y="174"/>
                  </a:lnTo>
                  <a:lnTo>
                    <a:pt x="103" y="173"/>
                  </a:lnTo>
                  <a:lnTo>
                    <a:pt x="104" y="173"/>
                  </a:lnTo>
                  <a:lnTo>
                    <a:pt x="104" y="172"/>
                  </a:lnTo>
                  <a:lnTo>
                    <a:pt x="104" y="170"/>
                  </a:lnTo>
                  <a:lnTo>
                    <a:pt x="105" y="169"/>
                  </a:lnTo>
                  <a:lnTo>
                    <a:pt x="105" y="168"/>
                  </a:lnTo>
                  <a:lnTo>
                    <a:pt x="105" y="167"/>
                  </a:lnTo>
                  <a:lnTo>
                    <a:pt x="105" y="166"/>
                  </a:lnTo>
                  <a:lnTo>
                    <a:pt x="105" y="165"/>
                  </a:lnTo>
                  <a:lnTo>
                    <a:pt x="105" y="164"/>
                  </a:lnTo>
                  <a:lnTo>
                    <a:pt x="105" y="162"/>
                  </a:lnTo>
                  <a:lnTo>
                    <a:pt x="104" y="162"/>
                  </a:lnTo>
                  <a:lnTo>
                    <a:pt x="103" y="162"/>
                  </a:lnTo>
                  <a:lnTo>
                    <a:pt x="102" y="162"/>
                  </a:lnTo>
                  <a:lnTo>
                    <a:pt x="102" y="164"/>
                  </a:lnTo>
                  <a:lnTo>
                    <a:pt x="101" y="164"/>
                  </a:lnTo>
                  <a:lnTo>
                    <a:pt x="101" y="165"/>
                  </a:lnTo>
                  <a:lnTo>
                    <a:pt x="99" y="165"/>
                  </a:lnTo>
                  <a:lnTo>
                    <a:pt x="99" y="166"/>
                  </a:lnTo>
                  <a:lnTo>
                    <a:pt x="99" y="167"/>
                  </a:lnTo>
                  <a:lnTo>
                    <a:pt x="101" y="167"/>
                  </a:lnTo>
                  <a:lnTo>
                    <a:pt x="101" y="168"/>
                  </a:lnTo>
                  <a:lnTo>
                    <a:pt x="101" y="169"/>
                  </a:lnTo>
                  <a:lnTo>
                    <a:pt x="99" y="170"/>
                  </a:lnTo>
                  <a:lnTo>
                    <a:pt x="99" y="172"/>
                  </a:lnTo>
                  <a:lnTo>
                    <a:pt x="98" y="172"/>
                  </a:lnTo>
                  <a:lnTo>
                    <a:pt x="98" y="173"/>
                  </a:lnTo>
                  <a:lnTo>
                    <a:pt x="97" y="173"/>
                  </a:lnTo>
                  <a:lnTo>
                    <a:pt x="97" y="174"/>
                  </a:lnTo>
                  <a:lnTo>
                    <a:pt x="96" y="174"/>
                  </a:lnTo>
                  <a:lnTo>
                    <a:pt x="95" y="174"/>
                  </a:lnTo>
                  <a:lnTo>
                    <a:pt x="94" y="174"/>
                  </a:lnTo>
                  <a:lnTo>
                    <a:pt x="94" y="175"/>
                  </a:lnTo>
                  <a:lnTo>
                    <a:pt x="94" y="176"/>
                  </a:lnTo>
                  <a:lnTo>
                    <a:pt x="94" y="177"/>
                  </a:lnTo>
                  <a:lnTo>
                    <a:pt x="95" y="177"/>
                  </a:lnTo>
                  <a:lnTo>
                    <a:pt x="95" y="178"/>
                  </a:lnTo>
                  <a:lnTo>
                    <a:pt x="96" y="178"/>
                  </a:lnTo>
                  <a:lnTo>
                    <a:pt x="96" y="179"/>
                  </a:lnTo>
                  <a:lnTo>
                    <a:pt x="96" y="181"/>
                  </a:lnTo>
                  <a:lnTo>
                    <a:pt x="97" y="181"/>
                  </a:lnTo>
                  <a:lnTo>
                    <a:pt x="97" y="182"/>
                  </a:lnTo>
                  <a:lnTo>
                    <a:pt x="98" y="182"/>
                  </a:lnTo>
                  <a:lnTo>
                    <a:pt x="98" y="183"/>
                  </a:lnTo>
                  <a:lnTo>
                    <a:pt x="97" y="183"/>
                  </a:lnTo>
                  <a:lnTo>
                    <a:pt x="97" y="184"/>
                  </a:lnTo>
                  <a:lnTo>
                    <a:pt x="98" y="184"/>
                  </a:lnTo>
                  <a:lnTo>
                    <a:pt x="98" y="185"/>
                  </a:lnTo>
                  <a:lnTo>
                    <a:pt x="99" y="185"/>
                  </a:lnTo>
                  <a:lnTo>
                    <a:pt x="99" y="186"/>
                  </a:lnTo>
                  <a:lnTo>
                    <a:pt x="98" y="187"/>
                  </a:lnTo>
                  <a:lnTo>
                    <a:pt x="98" y="189"/>
                  </a:lnTo>
                  <a:lnTo>
                    <a:pt x="99" y="189"/>
                  </a:lnTo>
                  <a:lnTo>
                    <a:pt x="99" y="190"/>
                  </a:lnTo>
                  <a:lnTo>
                    <a:pt x="101" y="190"/>
                  </a:lnTo>
                  <a:lnTo>
                    <a:pt x="101" y="189"/>
                  </a:lnTo>
                  <a:lnTo>
                    <a:pt x="101" y="190"/>
                  </a:lnTo>
                  <a:lnTo>
                    <a:pt x="99" y="190"/>
                  </a:lnTo>
                  <a:lnTo>
                    <a:pt x="99" y="191"/>
                  </a:lnTo>
                  <a:lnTo>
                    <a:pt x="98" y="191"/>
                  </a:lnTo>
                  <a:lnTo>
                    <a:pt x="98" y="192"/>
                  </a:lnTo>
                  <a:lnTo>
                    <a:pt x="97" y="192"/>
                  </a:lnTo>
                  <a:lnTo>
                    <a:pt x="97" y="193"/>
                  </a:lnTo>
                  <a:lnTo>
                    <a:pt x="98" y="193"/>
                  </a:lnTo>
                  <a:lnTo>
                    <a:pt x="97" y="193"/>
                  </a:lnTo>
                  <a:lnTo>
                    <a:pt x="97" y="194"/>
                  </a:lnTo>
                  <a:lnTo>
                    <a:pt x="97" y="193"/>
                  </a:lnTo>
                  <a:lnTo>
                    <a:pt x="96" y="193"/>
                  </a:lnTo>
                  <a:lnTo>
                    <a:pt x="96" y="194"/>
                  </a:lnTo>
                  <a:lnTo>
                    <a:pt x="96" y="195"/>
                  </a:lnTo>
                  <a:lnTo>
                    <a:pt x="95" y="195"/>
                  </a:lnTo>
                  <a:lnTo>
                    <a:pt x="96" y="195"/>
                  </a:lnTo>
                  <a:lnTo>
                    <a:pt x="95" y="195"/>
                  </a:lnTo>
                  <a:lnTo>
                    <a:pt x="95" y="196"/>
                  </a:lnTo>
                  <a:lnTo>
                    <a:pt x="95" y="195"/>
                  </a:lnTo>
                  <a:lnTo>
                    <a:pt x="94" y="195"/>
                  </a:lnTo>
                  <a:lnTo>
                    <a:pt x="94" y="194"/>
                  </a:lnTo>
                  <a:lnTo>
                    <a:pt x="94" y="193"/>
                  </a:lnTo>
                  <a:lnTo>
                    <a:pt x="94" y="192"/>
                  </a:lnTo>
                  <a:lnTo>
                    <a:pt x="94" y="191"/>
                  </a:lnTo>
                  <a:lnTo>
                    <a:pt x="94" y="190"/>
                  </a:lnTo>
                  <a:lnTo>
                    <a:pt x="94" y="189"/>
                  </a:lnTo>
                  <a:lnTo>
                    <a:pt x="94" y="187"/>
                  </a:lnTo>
                  <a:lnTo>
                    <a:pt x="94" y="186"/>
                  </a:lnTo>
                  <a:lnTo>
                    <a:pt x="94" y="185"/>
                  </a:lnTo>
                  <a:lnTo>
                    <a:pt x="94" y="184"/>
                  </a:lnTo>
                  <a:lnTo>
                    <a:pt x="94" y="183"/>
                  </a:lnTo>
                  <a:lnTo>
                    <a:pt x="94" y="182"/>
                  </a:lnTo>
                  <a:lnTo>
                    <a:pt x="93" y="182"/>
                  </a:lnTo>
                  <a:lnTo>
                    <a:pt x="93" y="181"/>
                  </a:lnTo>
                  <a:lnTo>
                    <a:pt x="93" y="179"/>
                  </a:lnTo>
                  <a:lnTo>
                    <a:pt x="93" y="178"/>
                  </a:lnTo>
                  <a:lnTo>
                    <a:pt x="92" y="178"/>
                  </a:lnTo>
                  <a:lnTo>
                    <a:pt x="92" y="177"/>
                  </a:lnTo>
                  <a:lnTo>
                    <a:pt x="92" y="176"/>
                  </a:lnTo>
                  <a:lnTo>
                    <a:pt x="90" y="176"/>
                  </a:lnTo>
                  <a:lnTo>
                    <a:pt x="90" y="175"/>
                  </a:lnTo>
                  <a:lnTo>
                    <a:pt x="89" y="175"/>
                  </a:lnTo>
                  <a:lnTo>
                    <a:pt x="89" y="174"/>
                  </a:lnTo>
                  <a:lnTo>
                    <a:pt x="89" y="173"/>
                  </a:lnTo>
                  <a:lnTo>
                    <a:pt x="88" y="173"/>
                  </a:lnTo>
                  <a:lnTo>
                    <a:pt x="88" y="172"/>
                  </a:lnTo>
                  <a:lnTo>
                    <a:pt x="88" y="170"/>
                  </a:lnTo>
                  <a:lnTo>
                    <a:pt x="88" y="169"/>
                  </a:lnTo>
                  <a:lnTo>
                    <a:pt x="88" y="168"/>
                  </a:lnTo>
                  <a:lnTo>
                    <a:pt x="87" y="167"/>
                  </a:lnTo>
                  <a:lnTo>
                    <a:pt x="87" y="166"/>
                  </a:lnTo>
                  <a:lnTo>
                    <a:pt x="86" y="166"/>
                  </a:lnTo>
                  <a:lnTo>
                    <a:pt x="86" y="165"/>
                  </a:lnTo>
                  <a:lnTo>
                    <a:pt x="85" y="165"/>
                  </a:lnTo>
                  <a:lnTo>
                    <a:pt x="84" y="165"/>
                  </a:lnTo>
                  <a:lnTo>
                    <a:pt x="84" y="164"/>
                  </a:lnTo>
                  <a:lnTo>
                    <a:pt x="82" y="164"/>
                  </a:lnTo>
                  <a:lnTo>
                    <a:pt x="81" y="164"/>
                  </a:lnTo>
                  <a:lnTo>
                    <a:pt x="81" y="162"/>
                  </a:lnTo>
                  <a:lnTo>
                    <a:pt x="80" y="162"/>
                  </a:lnTo>
                  <a:lnTo>
                    <a:pt x="79" y="162"/>
                  </a:lnTo>
                  <a:lnTo>
                    <a:pt x="79" y="161"/>
                  </a:lnTo>
                  <a:lnTo>
                    <a:pt x="78" y="161"/>
                  </a:lnTo>
                  <a:lnTo>
                    <a:pt x="77" y="161"/>
                  </a:lnTo>
                  <a:lnTo>
                    <a:pt x="77" y="160"/>
                  </a:lnTo>
                  <a:lnTo>
                    <a:pt x="76" y="160"/>
                  </a:lnTo>
                  <a:lnTo>
                    <a:pt x="74" y="160"/>
                  </a:lnTo>
                  <a:lnTo>
                    <a:pt x="73" y="160"/>
                  </a:lnTo>
                  <a:lnTo>
                    <a:pt x="73" y="159"/>
                  </a:lnTo>
                  <a:lnTo>
                    <a:pt x="72" y="159"/>
                  </a:lnTo>
                  <a:lnTo>
                    <a:pt x="71" y="159"/>
                  </a:lnTo>
                  <a:lnTo>
                    <a:pt x="70" y="159"/>
                  </a:lnTo>
                  <a:lnTo>
                    <a:pt x="69" y="159"/>
                  </a:lnTo>
                  <a:lnTo>
                    <a:pt x="68" y="159"/>
                  </a:lnTo>
                  <a:lnTo>
                    <a:pt x="67" y="159"/>
                  </a:lnTo>
                  <a:lnTo>
                    <a:pt x="65" y="159"/>
                  </a:lnTo>
                  <a:lnTo>
                    <a:pt x="64" y="159"/>
                  </a:lnTo>
                  <a:lnTo>
                    <a:pt x="63" y="159"/>
                  </a:lnTo>
                  <a:lnTo>
                    <a:pt x="62" y="159"/>
                  </a:lnTo>
                  <a:lnTo>
                    <a:pt x="62" y="158"/>
                  </a:lnTo>
                  <a:lnTo>
                    <a:pt x="61" y="158"/>
                  </a:lnTo>
                  <a:lnTo>
                    <a:pt x="61" y="157"/>
                  </a:lnTo>
                  <a:lnTo>
                    <a:pt x="60" y="157"/>
                  </a:lnTo>
                  <a:lnTo>
                    <a:pt x="59" y="157"/>
                  </a:lnTo>
                  <a:lnTo>
                    <a:pt x="57" y="157"/>
                  </a:lnTo>
                  <a:lnTo>
                    <a:pt x="57" y="156"/>
                  </a:lnTo>
                  <a:lnTo>
                    <a:pt x="56" y="156"/>
                  </a:lnTo>
                  <a:lnTo>
                    <a:pt x="56" y="154"/>
                  </a:lnTo>
                  <a:lnTo>
                    <a:pt x="56" y="153"/>
                  </a:lnTo>
                  <a:lnTo>
                    <a:pt x="56" y="152"/>
                  </a:lnTo>
                  <a:lnTo>
                    <a:pt x="55" y="152"/>
                  </a:lnTo>
                  <a:lnTo>
                    <a:pt x="55" y="151"/>
                  </a:lnTo>
                  <a:lnTo>
                    <a:pt x="55" y="150"/>
                  </a:lnTo>
                  <a:lnTo>
                    <a:pt x="54" y="150"/>
                  </a:lnTo>
                  <a:lnTo>
                    <a:pt x="54" y="149"/>
                  </a:lnTo>
                  <a:lnTo>
                    <a:pt x="53" y="149"/>
                  </a:lnTo>
                  <a:lnTo>
                    <a:pt x="53" y="148"/>
                  </a:lnTo>
                  <a:lnTo>
                    <a:pt x="52" y="148"/>
                  </a:lnTo>
                  <a:lnTo>
                    <a:pt x="52" y="147"/>
                  </a:lnTo>
                  <a:lnTo>
                    <a:pt x="51" y="145"/>
                  </a:lnTo>
                  <a:lnTo>
                    <a:pt x="50" y="145"/>
                  </a:lnTo>
                  <a:lnTo>
                    <a:pt x="50" y="144"/>
                  </a:lnTo>
                  <a:lnTo>
                    <a:pt x="48" y="144"/>
                  </a:lnTo>
                  <a:lnTo>
                    <a:pt x="48" y="143"/>
                  </a:lnTo>
                  <a:lnTo>
                    <a:pt x="47" y="143"/>
                  </a:lnTo>
                  <a:lnTo>
                    <a:pt x="47" y="142"/>
                  </a:lnTo>
                  <a:lnTo>
                    <a:pt x="46" y="142"/>
                  </a:lnTo>
                  <a:lnTo>
                    <a:pt x="46" y="141"/>
                  </a:lnTo>
                  <a:lnTo>
                    <a:pt x="45" y="141"/>
                  </a:lnTo>
                  <a:lnTo>
                    <a:pt x="44" y="141"/>
                  </a:lnTo>
                  <a:lnTo>
                    <a:pt x="43" y="141"/>
                  </a:lnTo>
                  <a:lnTo>
                    <a:pt x="42" y="141"/>
                  </a:lnTo>
                  <a:lnTo>
                    <a:pt x="42" y="140"/>
                  </a:lnTo>
                  <a:lnTo>
                    <a:pt x="40" y="140"/>
                  </a:lnTo>
                  <a:lnTo>
                    <a:pt x="40" y="141"/>
                  </a:lnTo>
                  <a:lnTo>
                    <a:pt x="39" y="141"/>
                  </a:lnTo>
                  <a:lnTo>
                    <a:pt x="38" y="141"/>
                  </a:lnTo>
                  <a:lnTo>
                    <a:pt x="38" y="142"/>
                  </a:lnTo>
                  <a:lnTo>
                    <a:pt x="37" y="142"/>
                  </a:lnTo>
                  <a:lnTo>
                    <a:pt x="36" y="142"/>
                  </a:lnTo>
                  <a:lnTo>
                    <a:pt x="36" y="143"/>
                  </a:lnTo>
                  <a:lnTo>
                    <a:pt x="35" y="143"/>
                  </a:lnTo>
                  <a:lnTo>
                    <a:pt x="34" y="143"/>
                  </a:lnTo>
                  <a:lnTo>
                    <a:pt x="34" y="144"/>
                  </a:lnTo>
                  <a:lnTo>
                    <a:pt x="33" y="144"/>
                  </a:lnTo>
                  <a:lnTo>
                    <a:pt x="31" y="144"/>
                  </a:lnTo>
                  <a:lnTo>
                    <a:pt x="31" y="145"/>
                  </a:lnTo>
                  <a:lnTo>
                    <a:pt x="30" y="145"/>
                  </a:lnTo>
                  <a:lnTo>
                    <a:pt x="29" y="145"/>
                  </a:lnTo>
                  <a:lnTo>
                    <a:pt x="29" y="147"/>
                  </a:lnTo>
                  <a:lnTo>
                    <a:pt x="28" y="147"/>
                  </a:lnTo>
                  <a:lnTo>
                    <a:pt x="27" y="147"/>
                  </a:lnTo>
                  <a:lnTo>
                    <a:pt x="26" y="147"/>
                  </a:lnTo>
                  <a:lnTo>
                    <a:pt x="25" y="147"/>
                  </a:lnTo>
                  <a:lnTo>
                    <a:pt x="23" y="147"/>
                  </a:lnTo>
                  <a:lnTo>
                    <a:pt x="22" y="147"/>
                  </a:lnTo>
                  <a:lnTo>
                    <a:pt x="21" y="147"/>
                  </a:lnTo>
                  <a:lnTo>
                    <a:pt x="20" y="147"/>
                  </a:lnTo>
                  <a:lnTo>
                    <a:pt x="20" y="145"/>
                  </a:lnTo>
                  <a:lnTo>
                    <a:pt x="19" y="145"/>
                  </a:lnTo>
                  <a:lnTo>
                    <a:pt x="18" y="145"/>
                  </a:lnTo>
                  <a:lnTo>
                    <a:pt x="17" y="145"/>
                  </a:lnTo>
                  <a:lnTo>
                    <a:pt x="16" y="145"/>
                  </a:lnTo>
                  <a:lnTo>
                    <a:pt x="16" y="147"/>
                  </a:lnTo>
                  <a:lnTo>
                    <a:pt x="17" y="148"/>
                  </a:lnTo>
                  <a:lnTo>
                    <a:pt x="16" y="148"/>
                  </a:lnTo>
                  <a:lnTo>
                    <a:pt x="16" y="147"/>
                  </a:lnTo>
                  <a:lnTo>
                    <a:pt x="16" y="145"/>
                  </a:lnTo>
                  <a:lnTo>
                    <a:pt x="14" y="145"/>
                  </a:lnTo>
                  <a:lnTo>
                    <a:pt x="14" y="144"/>
                  </a:lnTo>
                  <a:lnTo>
                    <a:pt x="14" y="143"/>
                  </a:lnTo>
                  <a:lnTo>
                    <a:pt x="14" y="142"/>
                  </a:lnTo>
                  <a:lnTo>
                    <a:pt x="13" y="141"/>
                  </a:lnTo>
                  <a:lnTo>
                    <a:pt x="13" y="142"/>
                  </a:lnTo>
                  <a:lnTo>
                    <a:pt x="12" y="142"/>
                  </a:lnTo>
                  <a:lnTo>
                    <a:pt x="11" y="142"/>
                  </a:lnTo>
                  <a:lnTo>
                    <a:pt x="10" y="142"/>
                  </a:lnTo>
                  <a:lnTo>
                    <a:pt x="10" y="141"/>
                  </a:lnTo>
                  <a:lnTo>
                    <a:pt x="9" y="141"/>
                  </a:lnTo>
                  <a:lnTo>
                    <a:pt x="8" y="140"/>
                  </a:lnTo>
                  <a:lnTo>
                    <a:pt x="6" y="140"/>
                  </a:lnTo>
                  <a:lnTo>
                    <a:pt x="6" y="139"/>
                  </a:lnTo>
                  <a:lnTo>
                    <a:pt x="5" y="137"/>
                  </a:lnTo>
                  <a:lnTo>
                    <a:pt x="5" y="136"/>
                  </a:lnTo>
                  <a:lnTo>
                    <a:pt x="4" y="136"/>
                  </a:lnTo>
                  <a:lnTo>
                    <a:pt x="4" y="135"/>
                  </a:lnTo>
                  <a:lnTo>
                    <a:pt x="4" y="134"/>
                  </a:lnTo>
                  <a:lnTo>
                    <a:pt x="4" y="133"/>
                  </a:lnTo>
                  <a:lnTo>
                    <a:pt x="4" y="132"/>
                  </a:lnTo>
                  <a:lnTo>
                    <a:pt x="4" y="131"/>
                  </a:lnTo>
                  <a:lnTo>
                    <a:pt x="4" y="130"/>
                  </a:lnTo>
                  <a:lnTo>
                    <a:pt x="5" y="130"/>
                  </a:lnTo>
                  <a:lnTo>
                    <a:pt x="5" y="128"/>
                  </a:lnTo>
                  <a:lnTo>
                    <a:pt x="5" y="127"/>
                  </a:lnTo>
                  <a:lnTo>
                    <a:pt x="6" y="126"/>
                  </a:lnTo>
                  <a:lnTo>
                    <a:pt x="5" y="126"/>
                  </a:lnTo>
                  <a:lnTo>
                    <a:pt x="4" y="126"/>
                  </a:lnTo>
                  <a:lnTo>
                    <a:pt x="4" y="125"/>
                  </a:lnTo>
                  <a:lnTo>
                    <a:pt x="3" y="125"/>
                  </a:lnTo>
                  <a:lnTo>
                    <a:pt x="3" y="126"/>
                  </a:lnTo>
                  <a:lnTo>
                    <a:pt x="2" y="126"/>
                  </a:lnTo>
                  <a:lnTo>
                    <a:pt x="2" y="127"/>
                  </a:lnTo>
                  <a:lnTo>
                    <a:pt x="1" y="127"/>
                  </a:lnTo>
                  <a:lnTo>
                    <a:pt x="0" y="126"/>
                  </a:lnTo>
                  <a:lnTo>
                    <a:pt x="1" y="124"/>
                  </a:lnTo>
                  <a:lnTo>
                    <a:pt x="1" y="123"/>
                  </a:lnTo>
                  <a:lnTo>
                    <a:pt x="1" y="122"/>
                  </a:lnTo>
                  <a:lnTo>
                    <a:pt x="1" y="120"/>
                  </a:lnTo>
                  <a:lnTo>
                    <a:pt x="1" y="119"/>
                  </a:lnTo>
                  <a:lnTo>
                    <a:pt x="1" y="118"/>
                  </a:lnTo>
                  <a:lnTo>
                    <a:pt x="0" y="118"/>
                  </a:lnTo>
                  <a:lnTo>
                    <a:pt x="0" y="117"/>
                  </a:lnTo>
                  <a:lnTo>
                    <a:pt x="0" y="116"/>
                  </a:lnTo>
                  <a:lnTo>
                    <a:pt x="0" y="115"/>
                  </a:lnTo>
                  <a:lnTo>
                    <a:pt x="0" y="114"/>
                  </a:lnTo>
                  <a:lnTo>
                    <a:pt x="0" y="113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4" name="Freeform 94">
              <a:extLst>
                <a:ext uri="{FF2B5EF4-FFF2-40B4-BE49-F238E27FC236}">
                  <a16:creationId xmlns:a16="http://schemas.microsoft.com/office/drawing/2014/main" id="{FAD5563F-9E37-28E2-A520-39AA9DC907B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8088" y="4173538"/>
              <a:ext cx="242888" cy="614363"/>
            </a:xfrm>
            <a:custGeom>
              <a:avLst/>
              <a:gdLst>
                <a:gd name="T0" fmla="*/ 47 w 153"/>
                <a:gd name="T1" fmla="*/ 17 h 387"/>
                <a:gd name="T2" fmla="*/ 63 w 153"/>
                <a:gd name="T3" fmla="*/ 12 h 387"/>
                <a:gd name="T4" fmla="*/ 77 w 153"/>
                <a:gd name="T5" fmla="*/ 6 h 387"/>
                <a:gd name="T6" fmla="*/ 96 w 153"/>
                <a:gd name="T7" fmla="*/ 5 h 387"/>
                <a:gd name="T8" fmla="*/ 121 w 153"/>
                <a:gd name="T9" fmla="*/ 16 h 387"/>
                <a:gd name="T10" fmla="*/ 145 w 153"/>
                <a:gd name="T11" fmla="*/ 24 h 387"/>
                <a:gd name="T12" fmla="*/ 110 w 153"/>
                <a:gd name="T13" fmla="*/ 40 h 387"/>
                <a:gd name="T14" fmla="*/ 81 w 153"/>
                <a:gd name="T15" fmla="*/ 50 h 387"/>
                <a:gd name="T16" fmla="*/ 54 w 153"/>
                <a:gd name="T17" fmla="*/ 59 h 387"/>
                <a:gd name="T18" fmla="*/ 46 w 153"/>
                <a:gd name="T19" fmla="*/ 69 h 387"/>
                <a:gd name="T20" fmla="*/ 61 w 153"/>
                <a:gd name="T21" fmla="*/ 74 h 387"/>
                <a:gd name="T22" fmla="*/ 77 w 153"/>
                <a:gd name="T23" fmla="*/ 81 h 387"/>
                <a:gd name="T24" fmla="*/ 90 w 153"/>
                <a:gd name="T25" fmla="*/ 90 h 387"/>
                <a:gd name="T26" fmla="*/ 93 w 153"/>
                <a:gd name="T27" fmla="*/ 133 h 387"/>
                <a:gd name="T28" fmla="*/ 101 w 153"/>
                <a:gd name="T29" fmla="*/ 172 h 387"/>
                <a:gd name="T30" fmla="*/ 112 w 153"/>
                <a:gd name="T31" fmla="*/ 185 h 387"/>
                <a:gd name="T32" fmla="*/ 110 w 153"/>
                <a:gd name="T33" fmla="*/ 204 h 387"/>
                <a:gd name="T34" fmla="*/ 115 w 153"/>
                <a:gd name="T35" fmla="*/ 223 h 387"/>
                <a:gd name="T36" fmla="*/ 125 w 153"/>
                <a:gd name="T37" fmla="*/ 227 h 387"/>
                <a:gd name="T38" fmla="*/ 129 w 153"/>
                <a:gd name="T39" fmla="*/ 239 h 387"/>
                <a:gd name="T40" fmla="*/ 129 w 153"/>
                <a:gd name="T41" fmla="*/ 249 h 387"/>
                <a:gd name="T42" fmla="*/ 132 w 153"/>
                <a:gd name="T43" fmla="*/ 254 h 387"/>
                <a:gd name="T44" fmla="*/ 147 w 153"/>
                <a:gd name="T45" fmla="*/ 259 h 387"/>
                <a:gd name="T46" fmla="*/ 150 w 153"/>
                <a:gd name="T47" fmla="*/ 271 h 387"/>
                <a:gd name="T48" fmla="*/ 140 w 153"/>
                <a:gd name="T49" fmla="*/ 276 h 387"/>
                <a:gd name="T50" fmla="*/ 129 w 153"/>
                <a:gd name="T51" fmla="*/ 277 h 387"/>
                <a:gd name="T52" fmla="*/ 116 w 153"/>
                <a:gd name="T53" fmla="*/ 269 h 387"/>
                <a:gd name="T54" fmla="*/ 114 w 153"/>
                <a:gd name="T55" fmla="*/ 273 h 387"/>
                <a:gd name="T56" fmla="*/ 105 w 153"/>
                <a:gd name="T57" fmla="*/ 273 h 387"/>
                <a:gd name="T58" fmla="*/ 106 w 153"/>
                <a:gd name="T59" fmla="*/ 261 h 387"/>
                <a:gd name="T60" fmla="*/ 99 w 153"/>
                <a:gd name="T61" fmla="*/ 248 h 387"/>
                <a:gd name="T62" fmla="*/ 94 w 153"/>
                <a:gd name="T63" fmla="*/ 249 h 387"/>
                <a:gd name="T64" fmla="*/ 98 w 153"/>
                <a:gd name="T65" fmla="*/ 263 h 387"/>
                <a:gd name="T66" fmla="*/ 94 w 153"/>
                <a:gd name="T67" fmla="*/ 269 h 387"/>
                <a:gd name="T68" fmla="*/ 85 w 153"/>
                <a:gd name="T69" fmla="*/ 259 h 387"/>
                <a:gd name="T70" fmla="*/ 81 w 153"/>
                <a:gd name="T71" fmla="*/ 258 h 387"/>
                <a:gd name="T72" fmla="*/ 87 w 153"/>
                <a:gd name="T73" fmla="*/ 270 h 387"/>
                <a:gd name="T74" fmla="*/ 97 w 153"/>
                <a:gd name="T75" fmla="*/ 277 h 387"/>
                <a:gd name="T76" fmla="*/ 89 w 153"/>
                <a:gd name="T77" fmla="*/ 286 h 387"/>
                <a:gd name="T78" fmla="*/ 93 w 153"/>
                <a:gd name="T79" fmla="*/ 290 h 387"/>
                <a:gd name="T80" fmla="*/ 104 w 153"/>
                <a:gd name="T81" fmla="*/ 286 h 387"/>
                <a:gd name="T82" fmla="*/ 116 w 153"/>
                <a:gd name="T83" fmla="*/ 284 h 387"/>
                <a:gd name="T84" fmla="*/ 127 w 153"/>
                <a:gd name="T85" fmla="*/ 293 h 387"/>
                <a:gd name="T86" fmla="*/ 130 w 153"/>
                <a:gd name="T87" fmla="*/ 298 h 387"/>
                <a:gd name="T88" fmla="*/ 123 w 153"/>
                <a:gd name="T89" fmla="*/ 308 h 387"/>
                <a:gd name="T90" fmla="*/ 111 w 153"/>
                <a:gd name="T91" fmla="*/ 310 h 387"/>
                <a:gd name="T92" fmla="*/ 99 w 153"/>
                <a:gd name="T93" fmla="*/ 304 h 387"/>
                <a:gd name="T94" fmla="*/ 89 w 153"/>
                <a:gd name="T95" fmla="*/ 307 h 387"/>
                <a:gd name="T96" fmla="*/ 88 w 153"/>
                <a:gd name="T97" fmla="*/ 312 h 387"/>
                <a:gd name="T98" fmla="*/ 97 w 153"/>
                <a:gd name="T99" fmla="*/ 316 h 387"/>
                <a:gd name="T100" fmla="*/ 108 w 153"/>
                <a:gd name="T101" fmla="*/ 321 h 387"/>
                <a:gd name="T102" fmla="*/ 111 w 153"/>
                <a:gd name="T103" fmla="*/ 322 h 387"/>
                <a:gd name="T104" fmla="*/ 99 w 153"/>
                <a:gd name="T105" fmla="*/ 327 h 387"/>
                <a:gd name="T106" fmla="*/ 104 w 153"/>
                <a:gd name="T107" fmla="*/ 332 h 387"/>
                <a:gd name="T108" fmla="*/ 102 w 153"/>
                <a:gd name="T109" fmla="*/ 343 h 387"/>
                <a:gd name="T110" fmla="*/ 101 w 153"/>
                <a:gd name="T111" fmla="*/ 354 h 387"/>
                <a:gd name="T112" fmla="*/ 86 w 153"/>
                <a:gd name="T113" fmla="*/ 359 h 387"/>
                <a:gd name="T114" fmla="*/ 77 w 153"/>
                <a:gd name="T115" fmla="*/ 369 h 387"/>
                <a:gd name="T116" fmla="*/ 65 w 153"/>
                <a:gd name="T117" fmla="*/ 377 h 387"/>
                <a:gd name="T118" fmla="*/ 54 w 153"/>
                <a:gd name="T119" fmla="*/ 386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53" h="387">
                  <a:moveTo>
                    <a:pt x="0" y="34"/>
                  </a:moveTo>
                  <a:lnTo>
                    <a:pt x="0" y="33"/>
                  </a:lnTo>
                  <a:lnTo>
                    <a:pt x="30" y="25"/>
                  </a:lnTo>
                  <a:lnTo>
                    <a:pt x="31" y="24"/>
                  </a:lnTo>
                  <a:lnTo>
                    <a:pt x="35" y="23"/>
                  </a:lnTo>
                  <a:lnTo>
                    <a:pt x="38" y="22"/>
                  </a:lnTo>
                  <a:lnTo>
                    <a:pt x="39" y="21"/>
                  </a:lnTo>
                  <a:lnTo>
                    <a:pt x="40" y="21"/>
                  </a:lnTo>
                  <a:lnTo>
                    <a:pt x="42" y="21"/>
                  </a:lnTo>
                  <a:lnTo>
                    <a:pt x="43" y="21"/>
                  </a:lnTo>
                  <a:lnTo>
                    <a:pt x="43" y="20"/>
                  </a:lnTo>
                  <a:lnTo>
                    <a:pt x="44" y="20"/>
                  </a:lnTo>
                  <a:lnTo>
                    <a:pt x="45" y="20"/>
                  </a:lnTo>
                  <a:lnTo>
                    <a:pt x="45" y="18"/>
                  </a:lnTo>
                  <a:lnTo>
                    <a:pt x="46" y="18"/>
                  </a:lnTo>
                  <a:lnTo>
                    <a:pt x="47" y="18"/>
                  </a:lnTo>
                  <a:lnTo>
                    <a:pt x="47" y="17"/>
                  </a:lnTo>
                  <a:lnTo>
                    <a:pt x="48" y="17"/>
                  </a:lnTo>
                  <a:lnTo>
                    <a:pt x="49" y="17"/>
                  </a:lnTo>
                  <a:lnTo>
                    <a:pt x="51" y="17"/>
                  </a:lnTo>
                  <a:lnTo>
                    <a:pt x="51" y="16"/>
                  </a:lnTo>
                  <a:lnTo>
                    <a:pt x="52" y="16"/>
                  </a:lnTo>
                  <a:lnTo>
                    <a:pt x="53" y="16"/>
                  </a:lnTo>
                  <a:lnTo>
                    <a:pt x="53" y="15"/>
                  </a:lnTo>
                  <a:lnTo>
                    <a:pt x="54" y="15"/>
                  </a:lnTo>
                  <a:lnTo>
                    <a:pt x="55" y="15"/>
                  </a:lnTo>
                  <a:lnTo>
                    <a:pt x="56" y="15"/>
                  </a:lnTo>
                  <a:lnTo>
                    <a:pt x="57" y="14"/>
                  </a:lnTo>
                  <a:lnTo>
                    <a:pt x="59" y="14"/>
                  </a:lnTo>
                  <a:lnTo>
                    <a:pt x="60" y="13"/>
                  </a:lnTo>
                  <a:lnTo>
                    <a:pt x="61" y="13"/>
                  </a:lnTo>
                  <a:lnTo>
                    <a:pt x="62" y="13"/>
                  </a:lnTo>
                  <a:lnTo>
                    <a:pt x="62" y="12"/>
                  </a:lnTo>
                  <a:lnTo>
                    <a:pt x="63" y="12"/>
                  </a:lnTo>
                  <a:lnTo>
                    <a:pt x="64" y="12"/>
                  </a:lnTo>
                  <a:lnTo>
                    <a:pt x="64" y="10"/>
                  </a:lnTo>
                  <a:lnTo>
                    <a:pt x="65" y="10"/>
                  </a:lnTo>
                  <a:lnTo>
                    <a:pt x="66" y="10"/>
                  </a:lnTo>
                  <a:lnTo>
                    <a:pt x="68" y="10"/>
                  </a:lnTo>
                  <a:lnTo>
                    <a:pt x="68" y="9"/>
                  </a:lnTo>
                  <a:lnTo>
                    <a:pt x="69" y="9"/>
                  </a:lnTo>
                  <a:lnTo>
                    <a:pt x="70" y="9"/>
                  </a:lnTo>
                  <a:lnTo>
                    <a:pt x="71" y="9"/>
                  </a:lnTo>
                  <a:lnTo>
                    <a:pt x="71" y="8"/>
                  </a:lnTo>
                  <a:lnTo>
                    <a:pt x="72" y="8"/>
                  </a:lnTo>
                  <a:lnTo>
                    <a:pt x="73" y="8"/>
                  </a:lnTo>
                  <a:lnTo>
                    <a:pt x="73" y="7"/>
                  </a:lnTo>
                  <a:lnTo>
                    <a:pt x="74" y="7"/>
                  </a:lnTo>
                  <a:lnTo>
                    <a:pt x="76" y="7"/>
                  </a:lnTo>
                  <a:lnTo>
                    <a:pt x="77" y="7"/>
                  </a:lnTo>
                  <a:lnTo>
                    <a:pt x="77" y="6"/>
                  </a:lnTo>
                  <a:lnTo>
                    <a:pt x="78" y="6"/>
                  </a:lnTo>
                  <a:lnTo>
                    <a:pt x="79" y="6"/>
                  </a:lnTo>
                  <a:lnTo>
                    <a:pt x="80" y="6"/>
                  </a:lnTo>
                  <a:lnTo>
                    <a:pt x="80" y="5"/>
                  </a:lnTo>
                  <a:lnTo>
                    <a:pt x="81" y="5"/>
                  </a:lnTo>
                  <a:lnTo>
                    <a:pt x="82" y="5"/>
                  </a:lnTo>
                  <a:lnTo>
                    <a:pt x="82" y="4"/>
                  </a:lnTo>
                  <a:lnTo>
                    <a:pt x="84" y="4"/>
                  </a:lnTo>
                  <a:lnTo>
                    <a:pt x="85" y="4"/>
                  </a:lnTo>
                  <a:lnTo>
                    <a:pt x="87" y="3"/>
                  </a:lnTo>
                  <a:lnTo>
                    <a:pt x="88" y="1"/>
                  </a:lnTo>
                  <a:lnTo>
                    <a:pt x="89" y="1"/>
                  </a:lnTo>
                  <a:lnTo>
                    <a:pt x="91" y="0"/>
                  </a:lnTo>
                  <a:lnTo>
                    <a:pt x="91" y="1"/>
                  </a:lnTo>
                  <a:lnTo>
                    <a:pt x="93" y="3"/>
                  </a:lnTo>
                  <a:lnTo>
                    <a:pt x="94" y="4"/>
                  </a:lnTo>
                  <a:lnTo>
                    <a:pt x="96" y="5"/>
                  </a:lnTo>
                  <a:lnTo>
                    <a:pt x="97" y="6"/>
                  </a:lnTo>
                  <a:lnTo>
                    <a:pt x="99" y="8"/>
                  </a:lnTo>
                  <a:lnTo>
                    <a:pt x="102" y="10"/>
                  </a:lnTo>
                  <a:lnTo>
                    <a:pt x="103" y="13"/>
                  </a:lnTo>
                  <a:lnTo>
                    <a:pt x="104" y="14"/>
                  </a:lnTo>
                  <a:lnTo>
                    <a:pt x="105" y="14"/>
                  </a:lnTo>
                  <a:lnTo>
                    <a:pt x="107" y="15"/>
                  </a:lnTo>
                  <a:lnTo>
                    <a:pt x="108" y="15"/>
                  </a:lnTo>
                  <a:lnTo>
                    <a:pt x="111" y="16"/>
                  </a:lnTo>
                  <a:lnTo>
                    <a:pt x="112" y="16"/>
                  </a:lnTo>
                  <a:lnTo>
                    <a:pt x="114" y="16"/>
                  </a:lnTo>
                  <a:lnTo>
                    <a:pt x="115" y="16"/>
                  </a:lnTo>
                  <a:lnTo>
                    <a:pt x="116" y="16"/>
                  </a:lnTo>
                  <a:lnTo>
                    <a:pt x="118" y="15"/>
                  </a:lnTo>
                  <a:lnTo>
                    <a:pt x="119" y="16"/>
                  </a:lnTo>
                  <a:lnTo>
                    <a:pt x="120" y="16"/>
                  </a:lnTo>
                  <a:lnTo>
                    <a:pt x="121" y="16"/>
                  </a:lnTo>
                  <a:lnTo>
                    <a:pt x="122" y="16"/>
                  </a:lnTo>
                  <a:lnTo>
                    <a:pt x="125" y="16"/>
                  </a:lnTo>
                  <a:lnTo>
                    <a:pt x="127" y="16"/>
                  </a:lnTo>
                  <a:lnTo>
                    <a:pt x="128" y="16"/>
                  </a:lnTo>
                  <a:lnTo>
                    <a:pt x="129" y="16"/>
                  </a:lnTo>
                  <a:lnTo>
                    <a:pt x="130" y="16"/>
                  </a:lnTo>
                  <a:lnTo>
                    <a:pt x="131" y="16"/>
                  </a:lnTo>
                  <a:lnTo>
                    <a:pt x="132" y="17"/>
                  </a:lnTo>
                  <a:lnTo>
                    <a:pt x="133" y="17"/>
                  </a:lnTo>
                  <a:lnTo>
                    <a:pt x="137" y="18"/>
                  </a:lnTo>
                  <a:lnTo>
                    <a:pt x="139" y="18"/>
                  </a:lnTo>
                  <a:lnTo>
                    <a:pt x="144" y="21"/>
                  </a:lnTo>
                  <a:lnTo>
                    <a:pt x="145" y="21"/>
                  </a:lnTo>
                  <a:lnTo>
                    <a:pt x="146" y="21"/>
                  </a:lnTo>
                  <a:lnTo>
                    <a:pt x="146" y="23"/>
                  </a:lnTo>
                  <a:lnTo>
                    <a:pt x="146" y="24"/>
                  </a:lnTo>
                  <a:lnTo>
                    <a:pt x="145" y="24"/>
                  </a:lnTo>
                  <a:lnTo>
                    <a:pt x="144" y="24"/>
                  </a:lnTo>
                  <a:lnTo>
                    <a:pt x="144" y="25"/>
                  </a:lnTo>
                  <a:lnTo>
                    <a:pt x="141" y="26"/>
                  </a:lnTo>
                  <a:lnTo>
                    <a:pt x="139" y="29"/>
                  </a:lnTo>
                  <a:lnTo>
                    <a:pt x="138" y="29"/>
                  </a:lnTo>
                  <a:lnTo>
                    <a:pt x="136" y="30"/>
                  </a:lnTo>
                  <a:lnTo>
                    <a:pt x="135" y="30"/>
                  </a:lnTo>
                  <a:lnTo>
                    <a:pt x="133" y="31"/>
                  </a:lnTo>
                  <a:lnTo>
                    <a:pt x="132" y="32"/>
                  </a:lnTo>
                  <a:lnTo>
                    <a:pt x="131" y="32"/>
                  </a:lnTo>
                  <a:lnTo>
                    <a:pt x="128" y="33"/>
                  </a:lnTo>
                  <a:lnTo>
                    <a:pt x="123" y="34"/>
                  </a:lnTo>
                  <a:lnTo>
                    <a:pt x="121" y="35"/>
                  </a:lnTo>
                  <a:lnTo>
                    <a:pt x="115" y="38"/>
                  </a:lnTo>
                  <a:lnTo>
                    <a:pt x="113" y="39"/>
                  </a:lnTo>
                  <a:lnTo>
                    <a:pt x="111" y="39"/>
                  </a:lnTo>
                  <a:lnTo>
                    <a:pt x="110" y="40"/>
                  </a:lnTo>
                  <a:lnTo>
                    <a:pt x="108" y="40"/>
                  </a:lnTo>
                  <a:lnTo>
                    <a:pt x="107" y="41"/>
                  </a:lnTo>
                  <a:lnTo>
                    <a:pt x="105" y="41"/>
                  </a:lnTo>
                  <a:lnTo>
                    <a:pt x="103" y="42"/>
                  </a:lnTo>
                  <a:lnTo>
                    <a:pt x="101" y="42"/>
                  </a:lnTo>
                  <a:lnTo>
                    <a:pt x="99" y="43"/>
                  </a:lnTo>
                  <a:lnTo>
                    <a:pt x="98" y="43"/>
                  </a:lnTo>
                  <a:lnTo>
                    <a:pt x="97" y="45"/>
                  </a:lnTo>
                  <a:lnTo>
                    <a:pt x="95" y="45"/>
                  </a:lnTo>
                  <a:lnTo>
                    <a:pt x="93" y="46"/>
                  </a:lnTo>
                  <a:lnTo>
                    <a:pt x="90" y="47"/>
                  </a:lnTo>
                  <a:lnTo>
                    <a:pt x="89" y="47"/>
                  </a:lnTo>
                  <a:lnTo>
                    <a:pt x="88" y="47"/>
                  </a:lnTo>
                  <a:lnTo>
                    <a:pt x="87" y="48"/>
                  </a:lnTo>
                  <a:lnTo>
                    <a:pt x="85" y="48"/>
                  </a:lnTo>
                  <a:lnTo>
                    <a:pt x="84" y="49"/>
                  </a:lnTo>
                  <a:lnTo>
                    <a:pt x="81" y="50"/>
                  </a:lnTo>
                  <a:lnTo>
                    <a:pt x="79" y="50"/>
                  </a:lnTo>
                  <a:lnTo>
                    <a:pt x="77" y="51"/>
                  </a:lnTo>
                  <a:lnTo>
                    <a:pt x="76" y="51"/>
                  </a:lnTo>
                  <a:lnTo>
                    <a:pt x="76" y="52"/>
                  </a:lnTo>
                  <a:lnTo>
                    <a:pt x="73" y="52"/>
                  </a:lnTo>
                  <a:lnTo>
                    <a:pt x="71" y="54"/>
                  </a:lnTo>
                  <a:lnTo>
                    <a:pt x="69" y="54"/>
                  </a:lnTo>
                  <a:lnTo>
                    <a:pt x="68" y="55"/>
                  </a:lnTo>
                  <a:lnTo>
                    <a:pt x="66" y="55"/>
                  </a:lnTo>
                  <a:lnTo>
                    <a:pt x="65" y="56"/>
                  </a:lnTo>
                  <a:lnTo>
                    <a:pt x="63" y="56"/>
                  </a:lnTo>
                  <a:lnTo>
                    <a:pt x="62" y="57"/>
                  </a:lnTo>
                  <a:lnTo>
                    <a:pt x="61" y="57"/>
                  </a:lnTo>
                  <a:lnTo>
                    <a:pt x="60" y="58"/>
                  </a:lnTo>
                  <a:lnTo>
                    <a:pt x="57" y="58"/>
                  </a:lnTo>
                  <a:lnTo>
                    <a:pt x="55" y="59"/>
                  </a:lnTo>
                  <a:lnTo>
                    <a:pt x="54" y="59"/>
                  </a:lnTo>
                  <a:lnTo>
                    <a:pt x="52" y="60"/>
                  </a:lnTo>
                  <a:lnTo>
                    <a:pt x="49" y="62"/>
                  </a:lnTo>
                  <a:lnTo>
                    <a:pt x="47" y="62"/>
                  </a:lnTo>
                  <a:lnTo>
                    <a:pt x="46" y="63"/>
                  </a:lnTo>
                  <a:lnTo>
                    <a:pt x="44" y="63"/>
                  </a:lnTo>
                  <a:lnTo>
                    <a:pt x="44" y="64"/>
                  </a:lnTo>
                  <a:lnTo>
                    <a:pt x="43" y="64"/>
                  </a:lnTo>
                  <a:lnTo>
                    <a:pt x="42" y="64"/>
                  </a:lnTo>
                  <a:lnTo>
                    <a:pt x="40" y="65"/>
                  </a:lnTo>
                  <a:lnTo>
                    <a:pt x="39" y="66"/>
                  </a:lnTo>
                  <a:lnTo>
                    <a:pt x="40" y="66"/>
                  </a:lnTo>
                  <a:lnTo>
                    <a:pt x="42" y="66"/>
                  </a:lnTo>
                  <a:lnTo>
                    <a:pt x="42" y="67"/>
                  </a:lnTo>
                  <a:lnTo>
                    <a:pt x="43" y="67"/>
                  </a:lnTo>
                  <a:lnTo>
                    <a:pt x="44" y="68"/>
                  </a:lnTo>
                  <a:lnTo>
                    <a:pt x="45" y="68"/>
                  </a:lnTo>
                  <a:lnTo>
                    <a:pt x="46" y="69"/>
                  </a:lnTo>
                  <a:lnTo>
                    <a:pt x="47" y="69"/>
                  </a:lnTo>
                  <a:lnTo>
                    <a:pt x="48" y="69"/>
                  </a:lnTo>
                  <a:lnTo>
                    <a:pt x="48" y="71"/>
                  </a:lnTo>
                  <a:lnTo>
                    <a:pt x="49" y="71"/>
                  </a:lnTo>
                  <a:lnTo>
                    <a:pt x="51" y="71"/>
                  </a:lnTo>
                  <a:lnTo>
                    <a:pt x="51" y="72"/>
                  </a:lnTo>
                  <a:lnTo>
                    <a:pt x="52" y="72"/>
                  </a:lnTo>
                  <a:lnTo>
                    <a:pt x="53" y="72"/>
                  </a:lnTo>
                  <a:lnTo>
                    <a:pt x="54" y="72"/>
                  </a:lnTo>
                  <a:lnTo>
                    <a:pt x="54" y="73"/>
                  </a:lnTo>
                  <a:lnTo>
                    <a:pt x="55" y="73"/>
                  </a:lnTo>
                  <a:lnTo>
                    <a:pt x="56" y="73"/>
                  </a:lnTo>
                  <a:lnTo>
                    <a:pt x="57" y="73"/>
                  </a:lnTo>
                  <a:lnTo>
                    <a:pt x="59" y="73"/>
                  </a:lnTo>
                  <a:lnTo>
                    <a:pt x="60" y="73"/>
                  </a:lnTo>
                  <a:lnTo>
                    <a:pt x="60" y="74"/>
                  </a:lnTo>
                  <a:lnTo>
                    <a:pt x="61" y="74"/>
                  </a:lnTo>
                  <a:lnTo>
                    <a:pt x="62" y="74"/>
                  </a:lnTo>
                  <a:lnTo>
                    <a:pt x="63" y="74"/>
                  </a:lnTo>
                  <a:lnTo>
                    <a:pt x="64" y="74"/>
                  </a:lnTo>
                  <a:lnTo>
                    <a:pt x="64" y="75"/>
                  </a:lnTo>
                  <a:lnTo>
                    <a:pt x="65" y="75"/>
                  </a:lnTo>
                  <a:lnTo>
                    <a:pt x="68" y="75"/>
                  </a:lnTo>
                  <a:lnTo>
                    <a:pt x="69" y="76"/>
                  </a:lnTo>
                  <a:lnTo>
                    <a:pt x="70" y="76"/>
                  </a:lnTo>
                  <a:lnTo>
                    <a:pt x="70" y="77"/>
                  </a:lnTo>
                  <a:lnTo>
                    <a:pt x="71" y="77"/>
                  </a:lnTo>
                  <a:lnTo>
                    <a:pt x="72" y="77"/>
                  </a:lnTo>
                  <a:lnTo>
                    <a:pt x="72" y="79"/>
                  </a:lnTo>
                  <a:lnTo>
                    <a:pt x="73" y="79"/>
                  </a:lnTo>
                  <a:lnTo>
                    <a:pt x="74" y="79"/>
                  </a:lnTo>
                  <a:lnTo>
                    <a:pt x="74" y="80"/>
                  </a:lnTo>
                  <a:lnTo>
                    <a:pt x="76" y="80"/>
                  </a:lnTo>
                  <a:lnTo>
                    <a:pt x="77" y="81"/>
                  </a:lnTo>
                  <a:lnTo>
                    <a:pt x="79" y="81"/>
                  </a:lnTo>
                  <a:lnTo>
                    <a:pt x="80" y="82"/>
                  </a:lnTo>
                  <a:lnTo>
                    <a:pt x="81" y="82"/>
                  </a:lnTo>
                  <a:lnTo>
                    <a:pt x="81" y="83"/>
                  </a:lnTo>
                  <a:lnTo>
                    <a:pt x="82" y="83"/>
                  </a:lnTo>
                  <a:lnTo>
                    <a:pt x="84" y="83"/>
                  </a:lnTo>
                  <a:lnTo>
                    <a:pt x="84" y="84"/>
                  </a:lnTo>
                  <a:lnTo>
                    <a:pt x="85" y="84"/>
                  </a:lnTo>
                  <a:lnTo>
                    <a:pt x="86" y="84"/>
                  </a:lnTo>
                  <a:lnTo>
                    <a:pt x="86" y="85"/>
                  </a:lnTo>
                  <a:lnTo>
                    <a:pt x="88" y="85"/>
                  </a:lnTo>
                  <a:lnTo>
                    <a:pt x="88" y="86"/>
                  </a:lnTo>
                  <a:lnTo>
                    <a:pt x="89" y="86"/>
                  </a:lnTo>
                  <a:lnTo>
                    <a:pt x="89" y="88"/>
                  </a:lnTo>
                  <a:lnTo>
                    <a:pt x="90" y="88"/>
                  </a:lnTo>
                  <a:lnTo>
                    <a:pt x="91" y="88"/>
                  </a:lnTo>
                  <a:lnTo>
                    <a:pt x="90" y="90"/>
                  </a:lnTo>
                  <a:lnTo>
                    <a:pt x="88" y="94"/>
                  </a:lnTo>
                  <a:lnTo>
                    <a:pt x="88" y="96"/>
                  </a:lnTo>
                  <a:lnTo>
                    <a:pt x="87" y="97"/>
                  </a:lnTo>
                  <a:lnTo>
                    <a:pt x="87" y="98"/>
                  </a:lnTo>
                  <a:lnTo>
                    <a:pt x="87" y="99"/>
                  </a:lnTo>
                  <a:lnTo>
                    <a:pt x="87" y="101"/>
                  </a:lnTo>
                  <a:lnTo>
                    <a:pt x="86" y="103"/>
                  </a:lnTo>
                  <a:lnTo>
                    <a:pt x="86" y="105"/>
                  </a:lnTo>
                  <a:lnTo>
                    <a:pt x="86" y="106"/>
                  </a:lnTo>
                  <a:lnTo>
                    <a:pt x="87" y="108"/>
                  </a:lnTo>
                  <a:lnTo>
                    <a:pt x="87" y="109"/>
                  </a:lnTo>
                  <a:lnTo>
                    <a:pt x="87" y="111"/>
                  </a:lnTo>
                  <a:lnTo>
                    <a:pt x="89" y="117"/>
                  </a:lnTo>
                  <a:lnTo>
                    <a:pt x="90" y="123"/>
                  </a:lnTo>
                  <a:lnTo>
                    <a:pt x="90" y="124"/>
                  </a:lnTo>
                  <a:lnTo>
                    <a:pt x="91" y="127"/>
                  </a:lnTo>
                  <a:lnTo>
                    <a:pt x="93" y="133"/>
                  </a:lnTo>
                  <a:lnTo>
                    <a:pt x="95" y="140"/>
                  </a:lnTo>
                  <a:lnTo>
                    <a:pt x="95" y="142"/>
                  </a:lnTo>
                  <a:lnTo>
                    <a:pt x="96" y="144"/>
                  </a:lnTo>
                  <a:lnTo>
                    <a:pt x="97" y="147"/>
                  </a:lnTo>
                  <a:lnTo>
                    <a:pt x="97" y="150"/>
                  </a:lnTo>
                  <a:lnTo>
                    <a:pt x="98" y="152"/>
                  </a:lnTo>
                  <a:lnTo>
                    <a:pt x="98" y="155"/>
                  </a:lnTo>
                  <a:lnTo>
                    <a:pt x="99" y="157"/>
                  </a:lnTo>
                  <a:lnTo>
                    <a:pt x="99" y="158"/>
                  </a:lnTo>
                  <a:lnTo>
                    <a:pt x="99" y="159"/>
                  </a:lnTo>
                  <a:lnTo>
                    <a:pt x="101" y="161"/>
                  </a:lnTo>
                  <a:lnTo>
                    <a:pt x="101" y="164"/>
                  </a:lnTo>
                  <a:lnTo>
                    <a:pt x="102" y="165"/>
                  </a:lnTo>
                  <a:lnTo>
                    <a:pt x="102" y="166"/>
                  </a:lnTo>
                  <a:lnTo>
                    <a:pt x="102" y="168"/>
                  </a:lnTo>
                  <a:lnTo>
                    <a:pt x="101" y="169"/>
                  </a:lnTo>
                  <a:lnTo>
                    <a:pt x="101" y="172"/>
                  </a:lnTo>
                  <a:lnTo>
                    <a:pt x="99" y="173"/>
                  </a:lnTo>
                  <a:lnTo>
                    <a:pt x="98" y="175"/>
                  </a:lnTo>
                  <a:lnTo>
                    <a:pt x="101" y="176"/>
                  </a:lnTo>
                  <a:lnTo>
                    <a:pt x="102" y="177"/>
                  </a:lnTo>
                  <a:lnTo>
                    <a:pt x="103" y="177"/>
                  </a:lnTo>
                  <a:lnTo>
                    <a:pt x="104" y="178"/>
                  </a:lnTo>
                  <a:lnTo>
                    <a:pt x="105" y="178"/>
                  </a:lnTo>
                  <a:lnTo>
                    <a:pt x="105" y="180"/>
                  </a:lnTo>
                  <a:lnTo>
                    <a:pt x="106" y="180"/>
                  </a:lnTo>
                  <a:lnTo>
                    <a:pt x="107" y="180"/>
                  </a:lnTo>
                  <a:lnTo>
                    <a:pt x="107" y="181"/>
                  </a:lnTo>
                  <a:lnTo>
                    <a:pt x="108" y="181"/>
                  </a:lnTo>
                  <a:lnTo>
                    <a:pt x="110" y="181"/>
                  </a:lnTo>
                  <a:lnTo>
                    <a:pt x="110" y="182"/>
                  </a:lnTo>
                  <a:lnTo>
                    <a:pt x="111" y="182"/>
                  </a:lnTo>
                  <a:lnTo>
                    <a:pt x="112" y="183"/>
                  </a:lnTo>
                  <a:lnTo>
                    <a:pt x="112" y="185"/>
                  </a:lnTo>
                  <a:lnTo>
                    <a:pt x="112" y="186"/>
                  </a:lnTo>
                  <a:lnTo>
                    <a:pt x="112" y="187"/>
                  </a:lnTo>
                  <a:lnTo>
                    <a:pt x="112" y="189"/>
                  </a:lnTo>
                  <a:lnTo>
                    <a:pt x="112" y="190"/>
                  </a:lnTo>
                  <a:lnTo>
                    <a:pt x="112" y="191"/>
                  </a:lnTo>
                  <a:lnTo>
                    <a:pt x="112" y="192"/>
                  </a:lnTo>
                  <a:lnTo>
                    <a:pt x="112" y="193"/>
                  </a:lnTo>
                  <a:lnTo>
                    <a:pt x="112" y="195"/>
                  </a:lnTo>
                  <a:lnTo>
                    <a:pt x="111" y="197"/>
                  </a:lnTo>
                  <a:lnTo>
                    <a:pt x="111" y="198"/>
                  </a:lnTo>
                  <a:lnTo>
                    <a:pt x="111" y="199"/>
                  </a:lnTo>
                  <a:lnTo>
                    <a:pt x="111" y="200"/>
                  </a:lnTo>
                  <a:lnTo>
                    <a:pt x="111" y="201"/>
                  </a:lnTo>
                  <a:lnTo>
                    <a:pt x="110" y="201"/>
                  </a:lnTo>
                  <a:lnTo>
                    <a:pt x="110" y="202"/>
                  </a:lnTo>
                  <a:lnTo>
                    <a:pt x="110" y="203"/>
                  </a:lnTo>
                  <a:lnTo>
                    <a:pt x="110" y="204"/>
                  </a:lnTo>
                  <a:lnTo>
                    <a:pt x="110" y="206"/>
                  </a:lnTo>
                  <a:lnTo>
                    <a:pt x="108" y="207"/>
                  </a:lnTo>
                  <a:lnTo>
                    <a:pt x="108" y="208"/>
                  </a:lnTo>
                  <a:lnTo>
                    <a:pt x="107" y="208"/>
                  </a:lnTo>
                  <a:lnTo>
                    <a:pt x="107" y="209"/>
                  </a:lnTo>
                  <a:lnTo>
                    <a:pt x="106" y="209"/>
                  </a:lnTo>
                  <a:lnTo>
                    <a:pt x="106" y="210"/>
                  </a:lnTo>
                  <a:lnTo>
                    <a:pt x="107" y="210"/>
                  </a:lnTo>
                  <a:lnTo>
                    <a:pt x="107" y="211"/>
                  </a:lnTo>
                  <a:lnTo>
                    <a:pt x="108" y="211"/>
                  </a:lnTo>
                  <a:lnTo>
                    <a:pt x="108" y="212"/>
                  </a:lnTo>
                  <a:lnTo>
                    <a:pt x="114" y="218"/>
                  </a:lnTo>
                  <a:lnTo>
                    <a:pt x="114" y="219"/>
                  </a:lnTo>
                  <a:lnTo>
                    <a:pt x="114" y="220"/>
                  </a:lnTo>
                  <a:lnTo>
                    <a:pt x="114" y="221"/>
                  </a:lnTo>
                  <a:lnTo>
                    <a:pt x="115" y="221"/>
                  </a:lnTo>
                  <a:lnTo>
                    <a:pt x="115" y="223"/>
                  </a:lnTo>
                  <a:lnTo>
                    <a:pt x="116" y="223"/>
                  </a:lnTo>
                  <a:lnTo>
                    <a:pt x="116" y="224"/>
                  </a:lnTo>
                  <a:lnTo>
                    <a:pt x="118" y="224"/>
                  </a:lnTo>
                  <a:lnTo>
                    <a:pt x="118" y="225"/>
                  </a:lnTo>
                  <a:lnTo>
                    <a:pt x="119" y="225"/>
                  </a:lnTo>
                  <a:lnTo>
                    <a:pt x="120" y="225"/>
                  </a:lnTo>
                  <a:lnTo>
                    <a:pt x="120" y="224"/>
                  </a:lnTo>
                  <a:lnTo>
                    <a:pt x="121" y="224"/>
                  </a:lnTo>
                  <a:lnTo>
                    <a:pt x="122" y="224"/>
                  </a:lnTo>
                  <a:lnTo>
                    <a:pt x="123" y="224"/>
                  </a:lnTo>
                  <a:lnTo>
                    <a:pt x="123" y="225"/>
                  </a:lnTo>
                  <a:lnTo>
                    <a:pt x="124" y="225"/>
                  </a:lnTo>
                  <a:lnTo>
                    <a:pt x="124" y="226"/>
                  </a:lnTo>
                  <a:lnTo>
                    <a:pt x="125" y="226"/>
                  </a:lnTo>
                  <a:lnTo>
                    <a:pt x="127" y="226"/>
                  </a:lnTo>
                  <a:lnTo>
                    <a:pt x="127" y="227"/>
                  </a:lnTo>
                  <a:lnTo>
                    <a:pt x="125" y="227"/>
                  </a:lnTo>
                  <a:lnTo>
                    <a:pt x="125" y="228"/>
                  </a:lnTo>
                  <a:lnTo>
                    <a:pt x="127" y="228"/>
                  </a:lnTo>
                  <a:lnTo>
                    <a:pt x="128" y="228"/>
                  </a:lnTo>
                  <a:lnTo>
                    <a:pt x="129" y="228"/>
                  </a:lnTo>
                  <a:lnTo>
                    <a:pt x="130" y="228"/>
                  </a:lnTo>
                  <a:lnTo>
                    <a:pt x="130" y="229"/>
                  </a:lnTo>
                  <a:lnTo>
                    <a:pt x="130" y="231"/>
                  </a:lnTo>
                  <a:lnTo>
                    <a:pt x="130" y="232"/>
                  </a:lnTo>
                  <a:lnTo>
                    <a:pt x="130" y="233"/>
                  </a:lnTo>
                  <a:lnTo>
                    <a:pt x="129" y="233"/>
                  </a:lnTo>
                  <a:lnTo>
                    <a:pt x="129" y="234"/>
                  </a:lnTo>
                  <a:lnTo>
                    <a:pt x="130" y="234"/>
                  </a:lnTo>
                  <a:lnTo>
                    <a:pt x="130" y="235"/>
                  </a:lnTo>
                  <a:lnTo>
                    <a:pt x="130" y="236"/>
                  </a:lnTo>
                  <a:lnTo>
                    <a:pt x="130" y="237"/>
                  </a:lnTo>
                  <a:lnTo>
                    <a:pt x="130" y="239"/>
                  </a:lnTo>
                  <a:lnTo>
                    <a:pt x="129" y="239"/>
                  </a:lnTo>
                  <a:lnTo>
                    <a:pt x="129" y="240"/>
                  </a:lnTo>
                  <a:lnTo>
                    <a:pt x="129" y="241"/>
                  </a:lnTo>
                  <a:lnTo>
                    <a:pt x="128" y="241"/>
                  </a:lnTo>
                  <a:lnTo>
                    <a:pt x="128" y="242"/>
                  </a:lnTo>
                  <a:lnTo>
                    <a:pt x="127" y="242"/>
                  </a:lnTo>
                  <a:lnTo>
                    <a:pt x="127" y="243"/>
                  </a:lnTo>
                  <a:lnTo>
                    <a:pt x="128" y="243"/>
                  </a:lnTo>
                  <a:lnTo>
                    <a:pt x="128" y="244"/>
                  </a:lnTo>
                  <a:lnTo>
                    <a:pt x="129" y="244"/>
                  </a:lnTo>
                  <a:lnTo>
                    <a:pt x="129" y="245"/>
                  </a:lnTo>
                  <a:lnTo>
                    <a:pt x="130" y="245"/>
                  </a:lnTo>
                  <a:lnTo>
                    <a:pt x="131" y="245"/>
                  </a:lnTo>
                  <a:lnTo>
                    <a:pt x="131" y="246"/>
                  </a:lnTo>
                  <a:lnTo>
                    <a:pt x="130" y="246"/>
                  </a:lnTo>
                  <a:lnTo>
                    <a:pt x="130" y="248"/>
                  </a:lnTo>
                  <a:lnTo>
                    <a:pt x="129" y="248"/>
                  </a:lnTo>
                  <a:lnTo>
                    <a:pt x="129" y="249"/>
                  </a:lnTo>
                  <a:lnTo>
                    <a:pt x="129" y="250"/>
                  </a:lnTo>
                  <a:lnTo>
                    <a:pt x="128" y="250"/>
                  </a:lnTo>
                  <a:lnTo>
                    <a:pt x="128" y="249"/>
                  </a:lnTo>
                  <a:lnTo>
                    <a:pt x="127" y="249"/>
                  </a:lnTo>
                  <a:lnTo>
                    <a:pt x="125" y="249"/>
                  </a:lnTo>
                  <a:lnTo>
                    <a:pt x="124" y="249"/>
                  </a:lnTo>
                  <a:lnTo>
                    <a:pt x="124" y="250"/>
                  </a:lnTo>
                  <a:lnTo>
                    <a:pt x="124" y="251"/>
                  </a:lnTo>
                  <a:lnTo>
                    <a:pt x="125" y="251"/>
                  </a:lnTo>
                  <a:lnTo>
                    <a:pt x="125" y="252"/>
                  </a:lnTo>
                  <a:lnTo>
                    <a:pt x="127" y="252"/>
                  </a:lnTo>
                  <a:lnTo>
                    <a:pt x="128" y="253"/>
                  </a:lnTo>
                  <a:lnTo>
                    <a:pt x="129" y="253"/>
                  </a:lnTo>
                  <a:lnTo>
                    <a:pt x="129" y="254"/>
                  </a:lnTo>
                  <a:lnTo>
                    <a:pt x="130" y="254"/>
                  </a:lnTo>
                  <a:lnTo>
                    <a:pt x="131" y="254"/>
                  </a:lnTo>
                  <a:lnTo>
                    <a:pt x="132" y="254"/>
                  </a:lnTo>
                  <a:lnTo>
                    <a:pt x="132" y="256"/>
                  </a:lnTo>
                  <a:lnTo>
                    <a:pt x="133" y="256"/>
                  </a:lnTo>
                  <a:lnTo>
                    <a:pt x="135" y="256"/>
                  </a:lnTo>
                  <a:lnTo>
                    <a:pt x="135" y="257"/>
                  </a:lnTo>
                  <a:lnTo>
                    <a:pt x="136" y="257"/>
                  </a:lnTo>
                  <a:lnTo>
                    <a:pt x="137" y="257"/>
                  </a:lnTo>
                  <a:lnTo>
                    <a:pt x="138" y="258"/>
                  </a:lnTo>
                  <a:lnTo>
                    <a:pt x="139" y="258"/>
                  </a:lnTo>
                  <a:lnTo>
                    <a:pt x="140" y="258"/>
                  </a:lnTo>
                  <a:lnTo>
                    <a:pt x="140" y="259"/>
                  </a:lnTo>
                  <a:lnTo>
                    <a:pt x="141" y="259"/>
                  </a:lnTo>
                  <a:lnTo>
                    <a:pt x="142" y="259"/>
                  </a:lnTo>
                  <a:lnTo>
                    <a:pt x="144" y="259"/>
                  </a:lnTo>
                  <a:lnTo>
                    <a:pt x="145" y="259"/>
                  </a:lnTo>
                  <a:lnTo>
                    <a:pt x="146" y="259"/>
                  </a:lnTo>
                  <a:lnTo>
                    <a:pt x="147" y="258"/>
                  </a:lnTo>
                  <a:lnTo>
                    <a:pt x="147" y="259"/>
                  </a:lnTo>
                  <a:lnTo>
                    <a:pt x="148" y="259"/>
                  </a:lnTo>
                  <a:lnTo>
                    <a:pt x="148" y="260"/>
                  </a:lnTo>
                  <a:lnTo>
                    <a:pt x="149" y="260"/>
                  </a:lnTo>
                  <a:lnTo>
                    <a:pt x="150" y="260"/>
                  </a:lnTo>
                  <a:lnTo>
                    <a:pt x="150" y="261"/>
                  </a:lnTo>
                  <a:lnTo>
                    <a:pt x="152" y="262"/>
                  </a:lnTo>
                  <a:lnTo>
                    <a:pt x="153" y="263"/>
                  </a:lnTo>
                  <a:lnTo>
                    <a:pt x="153" y="265"/>
                  </a:lnTo>
                  <a:lnTo>
                    <a:pt x="153" y="266"/>
                  </a:lnTo>
                  <a:lnTo>
                    <a:pt x="153" y="267"/>
                  </a:lnTo>
                  <a:lnTo>
                    <a:pt x="152" y="267"/>
                  </a:lnTo>
                  <a:lnTo>
                    <a:pt x="150" y="268"/>
                  </a:lnTo>
                  <a:lnTo>
                    <a:pt x="149" y="268"/>
                  </a:lnTo>
                  <a:lnTo>
                    <a:pt x="149" y="269"/>
                  </a:lnTo>
                  <a:lnTo>
                    <a:pt x="149" y="270"/>
                  </a:lnTo>
                  <a:lnTo>
                    <a:pt x="150" y="270"/>
                  </a:lnTo>
                  <a:lnTo>
                    <a:pt x="150" y="271"/>
                  </a:lnTo>
                  <a:lnTo>
                    <a:pt x="149" y="271"/>
                  </a:lnTo>
                  <a:lnTo>
                    <a:pt x="149" y="270"/>
                  </a:lnTo>
                  <a:lnTo>
                    <a:pt x="148" y="270"/>
                  </a:lnTo>
                  <a:lnTo>
                    <a:pt x="148" y="269"/>
                  </a:lnTo>
                  <a:lnTo>
                    <a:pt x="147" y="269"/>
                  </a:lnTo>
                  <a:lnTo>
                    <a:pt x="146" y="269"/>
                  </a:lnTo>
                  <a:lnTo>
                    <a:pt x="145" y="269"/>
                  </a:lnTo>
                  <a:lnTo>
                    <a:pt x="145" y="270"/>
                  </a:lnTo>
                  <a:lnTo>
                    <a:pt x="144" y="270"/>
                  </a:lnTo>
                  <a:lnTo>
                    <a:pt x="142" y="270"/>
                  </a:lnTo>
                  <a:lnTo>
                    <a:pt x="142" y="271"/>
                  </a:lnTo>
                  <a:lnTo>
                    <a:pt x="141" y="271"/>
                  </a:lnTo>
                  <a:lnTo>
                    <a:pt x="141" y="273"/>
                  </a:lnTo>
                  <a:lnTo>
                    <a:pt x="141" y="274"/>
                  </a:lnTo>
                  <a:lnTo>
                    <a:pt x="141" y="275"/>
                  </a:lnTo>
                  <a:lnTo>
                    <a:pt x="140" y="275"/>
                  </a:lnTo>
                  <a:lnTo>
                    <a:pt x="140" y="276"/>
                  </a:lnTo>
                  <a:lnTo>
                    <a:pt x="139" y="276"/>
                  </a:lnTo>
                  <a:lnTo>
                    <a:pt x="139" y="277"/>
                  </a:lnTo>
                  <a:lnTo>
                    <a:pt x="139" y="278"/>
                  </a:lnTo>
                  <a:lnTo>
                    <a:pt x="138" y="279"/>
                  </a:lnTo>
                  <a:lnTo>
                    <a:pt x="137" y="279"/>
                  </a:lnTo>
                  <a:lnTo>
                    <a:pt x="137" y="280"/>
                  </a:lnTo>
                  <a:lnTo>
                    <a:pt x="136" y="280"/>
                  </a:lnTo>
                  <a:lnTo>
                    <a:pt x="135" y="282"/>
                  </a:lnTo>
                  <a:lnTo>
                    <a:pt x="133" y="282"/>
                  </a:lnTo>
                  <a:lnTo>
                    <a:pt x="133" y="280"/>
                  </a:lnTo>
                  <a:lnTo>
                    <a:pt x="132" y="280"/>
                  </a:lnTo>
                  <a:lnTo>
                    <a:pt x="132" y="279"/>
                  </a:lnTo>
                  <a:lnTo>
                    <a:pt x="132" y="278"/>
                  </a:lnTo>
                  <a:lnTo>
                    <a:pt x="131" y="278"/>
                  </a:lnTo>
                  <a:lnTo>
                    <a:pt x="130" y="278"/>
                  </a:lnTo>
                  <a:lnTo>
                    <a:pt x="130" y="277"/>
                  </a:lnTo>
                  <a:lnTo>
                    <a:pt x="129" y="277"/>
                  </a:lnTo>
                  <a:lnTo>
                    <a:pt x="128" y="276"/>
                  </a:lnTo>
                  <a:lnTo>
                    <a:pt x="127" y="276"/>
                  </a:lnTo>
                  <a:lnTo>
                    <a:pt x="125" y="276"/>
                  </a:lnTo>
                  <a:lnTo>
                    <a:pt x="124" y="276"/>
                  </a:lnTo>
                  <a:lnTo>
                    <a:pt x="123" y="276"/>
                  </a:lnTo>
                  <a:lnTo>
                    <a:pt x="122" y="276"/>
                  </a:lnTo>
                  <a:lnTo>
                    <a:pt x="122" y="275"/>
                  </a:lnTo>
                  <a:lnTo>
                    <a:pt x="121" y="275"/>
                  </a:lnTo>
                  <a:lnTo>
                    <a:pt x="120" y="275"/>
                  </a:lnTo>
                  <a:lnTo>
                    <a:pt x="120" y="274"/>
                  </a:lnTo>
                  <a:lnTo>
                    <a:pt x="119" y="274"/>
                  </a:lnTo>
                  <a:lnTo>
                    <a:pt x="119" y="273"/>
                  </a:lnTo>
                  <a:lnTo>
                    <a:pt x="119" y="271"/>
                  </a:lnTo>
                  <a:lnTo>
                    <a:pt x="119" y="270"/>
                  </a:lnTo>
                  <a:lnTo>
                    <a:pt x="118" y="270"/>
                  </a:lnTo>
                  <a:lnTo>
                    <a:pt x="118" y="269"/>
                  </a:lnTo>
                  <a:lnTo>
                    <a:pt x="116" y="269"/>
                  </a:lnTo>
                  <a:lnTo>
                    <a:pt x="116" y="268"/>
                  </a:lnTo>
                  <a:lnTo>
                    <a:pt x="116" y="267"/>
                  </a:lnTo>
                  <a:lnTo>
                    <a:pt x="116" y="266"/>
                  </a:lnTo>
                  <a:lnTo>
                    <a:pt x="115" y="266"/>
                  </a:lnTo>
                  <a:lnTo>
                    <a:pt x="115" y="267"/>
                  </a:lnTo>
                  <a:lnTo>
                    <a:pt x="114" y="267"/>
                  </a:lnTo>
                  <a:lnTo>
                    <a:pt x="114" y="266"/>
                  </a:lnTo>
                  <a:lnTo>
                    <a:pt x="114" y="267"/>
                  </a:lnTo>
                  <a:lnTo>
                    <a:pt x="113" y="267"/>
                  </a:lnTo>
                  <a:lnTo>
                    <a:pt x="113" y="268"/>
                  </a:lnTo>
                  <a:lnTo>
                    <a:pt x="114" y="268"/>
                  </a:lnTo>
                  <a:lnTo>
                    <a:pt x="114" y="269"/>
                  </a:lnTo>
                  <a:lnTo>
                    <a:pt x="114" y="270"/>
                  </a:lnTo>
                  <a:lnTo>
                    <a:pt x="114" y="271"/>
                  </a:lnTo>
                  <a:lnTo>
                    <a:pt x="115" y="271"/>
                  </a:lnTo>
                  <a:lnTo>
                    <a:pt x="115" y="273"/>
                  </a:lnTo>
                  <a:lnTo>
                    <a:pt x="114" y="273"/>
                  </a:lnTo>
                  <a:lnTo>
                    <a:pt x="115" y="274"/>
                  </a:lnTo>
                  <a:lnTo>
                    <a:pt x="114" y="274"/>
                  </a:lnTo>
                  <a:lnTo>
                    <a:pt x="114" y="275"/>
                  </a:lnTo>
                  <a:lnTo>
                    <a:pt x="114" y="276"/>
                  </a:lnTo>
                  <a:lnTo>
                    <a:pt x="113" y="276"/>
                  </a:lnTo>
                  <a:lnTo>
                    <a:pt x="113" y="275"/>
                  </a:lnTo>
                  <a:lnTo>
                    <a:pt x="112" y="275"/>
                  </a:lnTo>
                  <a:lnTo>
                    <a:pt x="111" y="275"/>
                  </a:lnTo>
                  <a:lnTo>
                    <a:pt x="110" y="275"/>
                  </a:lnTo>
                  <a:lnTo>
                    <a:pt x="110" y="276"/>
                  </a:lnTo>
                  <a:lnTo>
                    <a:pt x="108" y="276"/>
                  </a:lnTo>
                  <a:lnTo>
                    <a:pt x="107" y="276"/>
                  </a:lnTo>
                  <a:lnTo>
                    <a:pt x="106" y="276"/>
                  </a:lnTo>
                  <a:lnTo>
                    <a:pt x="106" y="275"/>
                  </a:lnTo>
                  <a:lnTo>
                    <a:pt x="105" y="275"/>
                  </a:lnTo>
                  <a:lnTo>
                    <a:pt x="105" y="274"/>
                  </a:lnTo>
                  <a:lnTo>
                    <a:pt x="105" y="273"/>
                  </a:lnTo>
                  <a:lnTo>
                    <a:pt x="104" y="273"/>
                  </a:lnTo>
                  <a:lnTo>
                    <a:pt x="104" y="271"/>
                  </a:lnTo>
                  <a:lnTo>
                    <a:pt x="104" y="270"/>
                  </a:lnTo>
                  <a:lnTo>
                    <a:pt x="103" y="270"/>
                  </a:lnTo>
                  <a:lnTo>
                    <a:pt x="103" y="269"/>
                  </a:lnTo>
                  <a:lnTo>
                    <a:pt x="103" y="268"/>
                  </a:lnTo>
                  <a:lnTo>
                    <a:pt x="103" y="267"/>
                  </a:lnTo>
                  <a:lnTo>
                    <a:pt x="102" y="267"/>
                  </a:lnTo>
                  <a:lnTo>
                    <a:pt x="102" y="266"/>
                  </a:lnTo>
                  <a:lnTo>
                    <a:pt x="103" y="266"/>
                  </a:lnTo>
                  <a:lnTo>
                    <a:pt x="103" y="265"/>
                  </a:lnTo>
                  <a:lnTo>
                    <a:pt x="104" y="265"/>
                  </a:lnTo>
                  <a:lnTo>
                    <a:pt x="104" y="263"/>
                  </a:lnTo>
                  <a:lnTo>
                    <a:pt x="105" y="263"/>
                  </a:lnTo>
                  <a:lnTo>
                    <a:pt x="105" y="262"/>
                  </a:lnTo>
                  <a:lnTo>
                    <a:pt x="106" y="262"/>
                  </a:lnTo>
                  <a:lnTo>
                    <a:pt x="106" y="261"/>
                  </a:lnTo>
                  <a:lnTo>
                    <a:pt x="105" y="260"/>
                  </a:lnTo>
                  <a:lnTo>
                    <a:pt x="104" y="260"/>
                  </a:lnTo>
                  <a:lnTo>
                    <a:pt x="103" y="260"/>
                  </a:lnTo>
                  <a:lnTo>
                    <a:pt x="103" y="259"/>
                  </a:lnTo>
                  <a:lnTo>
                    <a:pt x="102" y="259"/>
                  </a:lnTo>
                  <a:lnTo>
                    <a:pt x="102" y="258"/>
                  </a:lnTo>
                  <a:lnTo>
                    <a:pt x="102" y="257"/>
                  </a:lnTo>
                  <a:lnTo>
                    <a:pt x="101" y="257"/>
                  </a:lnTo>
                  <a:lnTo>
                    <a:pt x="101" y="256"/>
                  </a:lnTo>
                  <a:lnTo>
                    <a:pt x="101" y="254"/>
                  </a:lnTo>
                  <a:lnTo>
                    <a:pt x="101" y="253"/>
                  </a:lnTo>
                  <a:lnTo>
                    <a:pt x="101" y="252"/>
                  </a:lnTo>
                  <a:lnTo>
                    <a:pt x="101" y="251"/>
                  </a:lnTo>
                  <a:lnTo>
                    <a:pt x="101" y="250"/>
                  </a:lnTo>
                  <a:lnTo>
                    <a:pt x="101" y="249"/>
                  </a:lnTo>
                  <a:lnTo>
                    <a:pt x="99" y="249"/>
                  </a:lnTo>
                  <a:lnTo>
                    <a:pt x="99" y="248"/>
                  </a:lnTo>
                  <a:lnTo>
                    <a:pt x="98" y="248"/>
                  </a:lnTo>
                  <a:lnTo>
                    <a:pt x="97" y="248"/>
                  </a:lnTo>
                  <a:lnTo>
                    <a:pt x="97" y="246"/>
                  </a:lnTo>
                  <a:lnTo>
                    <a:pt x="96" y="246"/>
                  </a:lnTo>
                  <a:lnTo>
                    <a:pt x="96" y="245"/>
                  </a:lnTo>
                  <a:lnTo>
                    <a:pt x="95" y="245"/>
                  </a:lnTo>
                  <a:lnTo>
                    <a:pt x="95" y="244"/>
                  </a:lnTo>
                  <a:lnTo>
                    <a:pt x="94" y="244"/>
                  </a:lnTo>
                  <a:lnTo>
                    <a:pt x="94" y="243"/>
                  </a:lnTo>
                  <a:lnTo>
                    <a:pt x="93" y="243"/>
                  </a:lnTo>
                  <a:lnTo>
                    <a:pt x="91" y="243"/>
                  </a:lnTo>
                  <a:lnTo>
                    <a:pt x="91" y="244"/>
                  </a:lnTo>
                  <a:lnTo>
                    <a:pt x="91" y="245"/>
                  </a:lnTo>
                  <a:lnTo>
                    <a:pt x="93" y="246"/>
                  </a:lnTo>
                  <a:lnTo>
                    <a:pt x="93" y="248"/>
                  </a:lnTo>
                  <a:lnTo>
                    <a:pt x="93" y="249"/>
                  </a:lnTo>
                  <a:lnTo>
                    <a:pt x="94" y="249"/>
                  </a:lnTo>
                  <a:lnTo>
                    <a:pt x="94" y="250"/>
                  </a:lnTo>
                  <a:lnTo>
                    <a:pt x="94" y="251"/>
                  </a:lnTo>
                  <a:lnTo>
                    <a:pt x="95" y="251"/>
                  </a:lnTo>
                  <a:lnTo>
                    <a:pt x="96" y="251"/>
                  </a:lnTo>
                  <a:lnTo>
                    <a:pt x="96" y="252"/>
                  </a:lnTo>
                  <a:lnTo>
                    <a:pt x="96" y="253"/>
                  </a:lnTo>
                  <a:lnTo>
                    <a:pt x="96" y="254"/>
                  </a:lnTo>
                  <a:lnTo>
                    <a:pt x="96" y="256"/>
                  </a:lnTo>
                  <a:lnTo>
                    <a:pt x="96" y="257"/>
                  </a:lnTo>
                  <a:lnTo>
                    <a:pt x="97" y="257"/>
                  </a:lnTo>
                  <a:lnTo>
                    <a:pt x="97" y="258"/>
                  </a:lnTo>
                  <a:lnTo>
                    <a:pt x="97" y="259"/>
                  </a:lnTo>
                  <a:lnTo>
                    <a:pt x="97" y="260"/>
                  </a:lnTo>
                  <a:lnTo>
                    <a:pt x="97" y="261"/>
                  </a:lnTo>
                  <a:lnTo>
                    <a:pt x="98" y="261"/>
                  </a:lnTo>
                  <a:lnTo>
                    <a:pt x="98" y="262"/>
                  </a:lnTo>
                  <a:lnTo>
                    <a:pt x="98" y="263"/>
                  </a:lnTo>
                  <a:lnTo>
                    <a:pt x="99" y="263"/>
                  </a:lnTo>
                  <a:lnTo>
                    <a:pt x="99" y="265"/>
                  </a:lnTo>
                  <a:lnTo>
                    <a:pt x="99" y="266"/>
                  </a:lnTo>
                  <a:lnTo>
                    <a:pt x="99" y="267"/>
                  </a:lnTo>
                  <a:lnTo>
                    <a:pt x="98" y="267"/>
                  </a:lnTo>
                  <a:lnTo>
                    <a:pt x="98" y="268"/>
                  </a:lnTo>
                  <a:lnTo>
                    <a:pt x="98" y="269"/>
                  </a:lnTo>
                  <a:lnTo>
                    <a:pt x="98" y="270"/>
                  </a:lnTo>
                  <a:lnTo>
                    <a:pt x="99" y="270"/>
                  </a:lnTo>
                  <a:lnTo>
                    <a:pt x="98" y="270"/>
                  </a:lnTo>
                  <a:lnTo>
                    <a:pt x="98" y="271"/>
                  </a:lnTo>
                  <a:lnTo>
                    <a:pt x="97" y="271"/>
                  </a:lnTo>
                  <a:lnTo>
                    <a:pt x="96" y="271"/>
                  </a:lnTo>
                  <a:lnTo>
                    <a:pt x="96" y="270"/>
                  </a:lnTo>
                  <a:lnTo>
                    <a:pt x="95" y="270"/>
                  </a:lnTo>
                  <a:lnTo>
                    <a:pt x="95" y="269"/>
                  </a:lnTo>
                  <a:lnTo>
                    <a:pt x="94" y="269"/>
                  </a:lnTo>
                  <a:lnTo>
                    <a:pt x="93" y="269"/>
                  </a:lnTo>
                  <a:lnTo>
                    <a:pt x="93" y="268"/>
                  </a:lnTo>
                  <a:lnTo>
                    <a:pt x="91" y="268"/>
                  </a:lnTo>
                  <a:lnTo>
                    <a:pt x="91" y="267"/>
                  </a:lnTo>
                  <a:lnTo>
                    <a:pt x="90" y="267"/>
                  </a:lnTo>
                  <a:lnTo>
                    <a:pt x="90" y="266"/>
                  </a:lnTo>
                  <a:lnTo>
                    <a:pt x="89" y="266"/>
                  </a:lnTo>
                  <a:lnTo>
                    <a:pt x="89" y="265"/>
                  </a:lnTo>
                  <a:lnTo>
                    <a:pt x="88" y="265"/>
                  </a:lnTo>
                  <a:lnTo>
                    <a:pt x="88" y="263"/>
                  </a:lnTo>
                  <a:lnTo>
                    <a:pt x="87" y="263"/>
                  </a:lnTo>
                  <a:lnTo>
                    <a:pt x="87" y="262"/>
                  </a:lnTo>
                  <a:lnTo>
                    <a:pt x="87" y="261"/>
                  </a:lnTo>
                  <a:lnTo>
                    <a:pt x="86" y="261"/>
                  </a:lnTo>
                  <a:lnTo>
                    <a:pt x="86" y="260"/>
                  </a:lnTo>
                  <a:lnTo>
                    <a:pt x="86" y="259"/>
                  </a:lnTo>
                  <a:lnTo>
                    <a:pt x="85" y="259"/>
                  </a:lnTo>
                  <a:lnTo>
                    <a:pt x="85" y="258"/>
                  </a:lnTo>
                  <a:lnTo>
                    <a:pt x="85" y="257"/>
                  </a:lnTo>
                  <a:lnTo>
                    <a:pt x="84" y="257"/>
                  </a:lnTo>
                  <a:lnTo>
                    <a:pt x="85" y="257"/>
                  </a:lnTo>
                  <a:lnTo>
                    <a:pt x="85" y="256"/>
                  </a:lnTo>
                  <a:lnTo>
                    <a:pt x="85" y="254"/>
                  </a:lnTo>
                  <a:lnTo>
                    <a:pt x="85" y="253"/>
                  </a:lnTo>
                  <a:lnTo>
                    <a:pt x="84" y="253"/>
                  </a:lnTo>
                  <a:lnTo>
                    <a:pt x="84" y="252"/>
                  </a:lnTo>
                  <a:lnTo>
                    <a:pt x="84" y="253"/>
                  </a:lnTo>
                  <a:lnTo>
                    <a:pt x="82" y="253"/>
                  </a:lnTo>
                  <a:lnTo>
                    <a:pt x="82" y="252"/>
                  </a:lnTo>
                  <a:lnTo>
                    <a:pt x="82" y="253"/>
                  </a:lnTo>
                  <a:lnTo>
                    <a:pt x="82" y="254"/>
                  </a:lnTo>
                  <a:lnTo>
                    <a:pt x="82" y="256"/>
                  </a:lnTo>
                  <a:lnTo>
                    <a:pt x="82" y="257"/>
                  </a:lnTo>
                  <a:lnTo>
                    <a:pt x="81" y="258"/>
                  </a:lnTo>
                  <a:lnTo>
                    <a:pt x="81" y="259"/>
                  </a:lnTo>
                  <a:lnTo>
                    <a:pt x="81" y="260"/>
                  </a:lnTo>
                  <a:lnTo>
                    <a:pt x="82" y="260"/>
                  </a:lnTo>
                  <a:lnTo>
                    <a:pt x="82" y="261"/>
                  </a:lnTo>
                  <a:lnTo>
                    <a:pt x="82" y="262"/>
                  </a:lnTo>
                  <a:lnTo>
                    <a:pt x="82" y="263"/>
                  </a:lnTo>
                  <a:lnTo>
                    <a:pt x="82" y="265"/>
                  </a:lnTo>
                  <a:lnTo>
                    <a:pt x="84" y="265"/>
                  </a:lnTo>
                  <a:lnTo>
                    <a:pt x="84" y="266"/>
                  </a:lnTo>
                  <a:lnTo>
                    <a:pt x="82" y="266"/>
                  </a:lnTo>
                  <a:lnTo>
                    <a:pt x="82" y="267"/>
                  </a:lnTo>
                  <a:lnTo>
                    <a:pt x="84" y="268"/>
                  </a:lnTo>
                  <a:lnTo>
                    <a:pt x="85" y="268"/>
                  </a:lnTo>
                  <a:lnTo>
                    <a:pt x="85" y="269"/>
                  </a:lnTo>
                  <a:lnTo>
                    <a:pt x="85" y="270"/>
                  </a:lnTo>
                  <a:lnTo>
                    <a:pt x="86" y="270"/>
                  </a:lnTo>
                  <a:lnTo>
                    <a:pt x="87" y="270"/>
                  </a:lnTo>
                  <a:lnTo>
                    <a:pt x="88" y="270"/>
                  </a:lnTo>
                  <a:lnTo>
                    <a:pt x="89" y="270"/>
                  </a:lnTo>
                  <a:lnTo>
                    <a:pt x="89" y="271"/>
                  </a:lnTo>
                  <a:lnTo>
                    <a:pt x="90" y="271"/>
                  </a:lnTo>
                  <a:lnTo>
                    <a:pt x="91" y="271"/>
                  </a:lnTo>
                  <a:lnTo>
                    <a:pt x="91" y="273"/>
                  </a:lnTo>
                  <a:lnTo>
                    <a:pt x="91" y="274"/>
                  </a:lnTo>
                  <a:lnTo>
                    <a:pt x="93" y="274"/>
                  </a:lnTo>
                  <a:lnTo>
                    <a:pt x="93" y="275"/>
                  </a:lnTo>
                  <a:lnTo>
                    <a:pt x="93" y="276"/>
                  </a:lnTo>
                  <a:lnTo>
                    <a:pt x="94" y="276"/>
                  </a:lnTo>
                  <a:lnTo>
                    <a:pt x="94" y="277"/>
                  </a:lnTo>
                  <a:lnTo>
                    <a:pt x="95" y="277"/>
                  </a:lnTo>
                  <a:lnTo>
                    <a:pt x="96" y="277"/>
                  </a:lnTo>
                  <a:lnTo>
                    <a:pt x="96" y="278"/>
                  </a:lnTo>
                  <a:lnTo>
                    <a:pt x="97" y="278"/>
                  </a:lnTo>
                  <a:lnTo>
                    <a:pt x="97" y="277"/>
                  </a:lnTo>
                  <a:lnTo>
                    <a:pt x="97" y="278"/>
                  </a:lnTo>
                  <a:lnTo>
                    <a:pt x="97" y="279"/>
                  </a:lnTo>
                  <a:lnTo>
                    <a:pt x="97" y="278"/>
                  </a:lnTo>
                  <a:lnTo>
                    <a:pt x="97" y="279"/>
                  </a:lnTo>
                  <a:lnTo>
                    <a:pt x="96" y="279"/>
                  </a:lnTo>
                  <a:lnTo>
                    <a:pt x="95" y="279"/>
                  </a:lnTo>
                  <a:lnTo>
                    <a:pt x="95" y="280"/>
                  </a:lnTo>
                  <a:lnTo>
                    <a:pt x="94" y="280"/>
                  </a:lnTo>
                  <a:lnTo>
                    <a:pt x="93" y="280"/>
                  </a:lnTo>
                  <a:lnTo>
                    <a:pt x="93" y="282"/>
                  </a:lnTo>
                  <a:lnTo>
                    <a:pt x="93" y="283"/>
                  </a:lnTo>
                  <a:lnTo>
                    <a:pt x="93" y="284"/>
                  </a:lnTo>
                  <a:lnTo>
                    <a:pt x="91" y="284"/>
                  </a:lnTo>
                  <a:lnTo>
                    <a:pt x="91" y="285"/>
                  </a:lnTo>
                  <a:lnTo>
                    <a:pt x="90" y="285"/>
                  </a:lnTo>
                  <a:lnTo>
                    <a:pt x="90" y="286"/>
                  </a:lnTo>
                  <a:lnTo>
                    <a:pt x="89" y="286"/>
                  </a:lnTo>
                  <a:lnTo>
                    <a:pt x="88" y="286"/>
                  </a:lnTo>
                  <a:lnTo>
                    <a:pt x="87" y="286"/>
                  </a:lnTo>
                  <a:lnTo>
                    <a:pt x="86" y="286"/>
                  </a:lnTo>
                  <a:lnTo>
                    <a:pt x="87" y="286"/>
                  </a:lnTo>
                  <a:lnTo>
                    <a:pt x="86" y="287"/>
                  </a:lnTo>
                  <a:lnTo>
                    <a:pt x="87" y="287"/>
                  </a:lnTo>
                  <a:lnTo>
                    <a:pt x="87" y="288"/>
                  </a:lnTo>
                  <a:lnTo>
                    <a:pt x="88" y="288"/>
                  </a:lnTo>
                  <a:lnTo>
                    <a:pt x="88" y="290"/>
                  </a:lnTo>
                  <a:lnTo>
                    <a:pt x="89" y="291"/>
                  </a:lnTo>
                  <a:lnTo>
                    <a:pt x="89" y="290"/>
                  </a:lnTo>
                  <a:lnTo>
                    <a:pt x="89" y="291"/>
                  </a:lnTo>
                  <a:lnTo>
                    <a:pt x="90" y="291"/>
                  </a:lnTo>
                  <a:lnTo>
                    <a:pt x="90" y="290"/>
                  </a:lnTo>
                  <a:lnTo>
                    <a:pt x="90" y="291"/>
                  </a:lnTo>
                  <a:lnTo>
                    <a:pt x="91" y="290"/>
                  </a:lnTo>
                  <a:lnTo>
                    <a:pt x="93" y="290"/>
                  </a:lnTo>
                  <a:lnTo>
                    <a:pt x="94" y="290"/>
                  </a:lnTo>
                  <a:lnTo>
                    <a:pt x="94" y="288"/>
                  </a:lnTo>
                  <a:lnTo>
                    <a:pt x="95" y="288"/>
                  </a:lnTo>
                  <a:lnTo>
                    <a:pt x="95" y="287"/>
                  </a:lnTo>
                  <a:lnTo>
                    <a:pt x="96" y="287"/>
                  </a:lnTo>
                  <a:lnTo>
                    <a:pt x="96" y="286"/>
                  </a:lnTo>
                  <a:lnTo>
                    <a:pt x="97" y="286"/>
                  </a:lnTo>
                  <a:lnTo>
                    <a:pt x="97" y="285"/>
                  </a:lnTo>
                  <a:lnTo>
                    <a:pt x="98" y="285"/>
                  </a:lnTo>
                  <a:lnTo>
                    <a:pt x="98" y="284"/>
                  </a:lnTo>
                  <a:lnTo>
                    <a:pt x="99" y="284"/>
                  </a:lnTo>
                  <a:lnTo>
                    <a:pt x="101" y="284"/>
                  </a:lnTo>
                  <a:lnTo>
                    <a:pt x="101" y="285"/>
                  </a:lnTo>
                  <a:lnTo>
                    <a:pt x="102" y="285"/>
                  </a:lnTo>
                  <a:lnTo>
                    <a:pt x="103" y="285"/>
                  </a:lnTo>
                  <a:lnTo>
                    <a:pt x="103" y="286"/>
                  </a:lnTo>
                  <a:lnTo>
                    <a:pt x="104" y="286"/>
                  </a:lnTo>
                  <a:lnTo>
                    <a:pt x="105" y="286"/>
                  </a:lnTo>
                  <a:lnTo>
                    <a:pt x="106" y="286"/>
                  </a:lnTo>
                  <a:lnTo>
                    <a:pt x="107" y="286"/>
                  </a:lnTo>
                  <a:lnTo>
                    <a:pt x="107" y="285"/>
                  </a:lnTo>
                  <a:lnTo>
                    <a:pt x="108" y="285"/>
                  </a:lnTo>
                  <a:lnTo>
                    <a:pt x="108" y="284"/>
                  </a:lnTo>
                  <a:lnTo>
                    <a:pt x="110" y="284"/>
                  </a:lnTo>
                  <a:lnTo>
                    <a:pt x="110" y="283"/>
                  </a:lnTo>
                  <a:lnTo>
                    <a:pt x="111" y="283"/>
                  </a:lnTo>
                  <a:lnTo>
                    <a:pt x="111" y="282"/>
                  </a:lnTo>
                  <a:lnTo>
                    <a:pt x="112" y="282"/>
                  </a:lnTo>
                  <a:lnTo>
                    <a:pt x="113" y="282"/>
                  </a:lnTo>
                  <a:lnTo>
                    <a:pt x="114" y="282"/>
                  </a:lnTo>
                  <a:lnTo>
                    <a:pt x="114" y="283"/>
                  </a:lnTo>
                  <a:lnTo>
                    <a:pt x="115" y="283"/>
                  </a:lnTo>
                  <a:lnTo>
                    <a:pt x="115" y="284"/>
                  </a:lnTo>
                  <a:lnTo>
                    <a:pt x="116" y="284"/>
                  </a:lnTo>
                  <a:lnTo>
                    <a:pt x="116" y="285"/>
                  </a:lnTo>
                  <a:lnTo>
                    <a:pt x="118" y="285"/>
                  </a:lnTo>
                  <a:lnTo>
                    <a:pt x="118" y="286"/>
                  </a:lnTo>
                  <a:lnTo>
                    <a:pt x="119" y="286"/>
                  </a:lnTo>
                  <a:lnTo>
                    <a:pt x="119" y="287"/>
                  </a:lnTo>
                  <a:lnTo>
                    <a:pt x="120" y="287"/>
                  </a:lnTo>
                  <a:lnTo>
                    <a:pt x="121" y="287"/>
                  </a:lnTo>
                  <a:lnTo>
                    <a:pt x="122" y="287"/>
                  </a:lnTo>
                  <a:lnTo>
                    <a:pt x="123" y="287"/>
                  </a:lnTo>
                  <a:lnTo>
                    <a:pt x="123" y="288"/>
                  </a:lnTo>
                  <a:lnTo>
                    <a:pt x="123" y="290"/>
                  </a:lnTo>
                  <a:lnTo>
                    <a:pt x="124" y="290"/>
                  </a:lnTo>
                  <a:lnTo>
                    <a:pt x="124" y="291"/>
                  </a:lnTo>
                  <a:lnTo>
                    <a:pt x="125" y="291"/>
                  </a:lnTo>
                  <a:lnTo>
                    <a:pt x="125" y="292"/>
                  </a:lnTo>
                  <a:lnTo>
                    <a:pt x="125" y="293"/>
                  </a:lnTo>
                  <a:lnTo>
                    <a:pt x="127" y="293"/>
                  </a:lnTo>
                  <a:lnTo>
                    <a:pt x="127" y="294"/>
                  </a:lnTo>
                  <a:lnTo>
                    <a:pt x="128" y="294"/>
                  </a:lnTo>
                  <a:lnTo>
                    <a:pt x="128" y="295"/>
                  </a:lnTo>
                  <a:lnTo>
                    <a:pt x="129" y="295"/>
                  </a:lnTo>
                  <a:lnTo>
                    <a:pt x="130" y="295"/>
                  </a:lnTo>
                  <a:lnTo>
                    <a:pt x="131" y="295"/>
                  </a:lnTo>
                  <a:lnTo>
                    <a:pt x="130" y="295"/>
                  </a:lnTo>
                  <a:lnTo>
                    <a:pt x="131" y="295"/>
                  </a:lnTo>
                  <a:lnTo>
                    <a:pt x="131" y="296"/>
                  </a:lnTo>
                  <a:lnTo>
                    <a:pt x="132" y="296"/>
                  </a:lnTo>
                  <a:lnTo>
                    <a:pt x="132" y="295"/>
                  </a:lnTo>
                  <a:lnTo>
                    <a:pt x="132" y="296"/>
                  </a:lnTo>
                  <a:lnTo>
                    <a:pt x="131" y="296"/>
                  </a:lnTo>
                  <a:lnTo>
                    <a:pt x="131" y="298"/>
                  </a:lnTo>
                  <a:lnTo>
                    <a:pt x="131" y="296"/>
                  </a:lnTo>
                  <a:lnTo>
                    <a:pt x="131" y="298"/>
                  </a:lnTo>
                  <a:lnTo>
                    <a:pt x="130" y="298"/>
                  </a:lnTo>
                  <a:lnTo>
                    <a:pt x="129" y="298"/>
                  </a:lnTo>
                  <a:lnTo>
                    <a:pt x="129" y="299"/>
                  </a:lnTo>
                  <a:lnTo>
                    <a:pt x="128" y="299"/>
                  </a:lnTo>
                  <a:lnTo>
                    <a:pt x="128" y="300"/>
                  </a:lnTo>
                  <a:lnTo>
                    <a:pt x="127" y="301"/>
                  </a:lnTo>
                  <a:lnTo>
                    <a:pt x="128" y="301"/>
                  </a:lnTo>
                  <a:lnTo>
                    <a:pt x="127" y="301"/>
                  </a:lnTo>
                  <a:lnTo>
                    <a:pt x="128" y="301"/>
                  </a:lnTo>
                  <a:lnTo>
                    <a:pt x="128" y="302"/>
                  </a:lnTo>
                  <a:lnTo>
                    <a:pt x="128" y="303"/>
                  </a:lnTo>
                  <a:lnTo>
                    <a:pt x="127" y="303"/>
                  </a:lnTo>
                  <a:lnTo>
                    <a:pt x="127" y="304"/>
                  </a:lnTo>
                  <a:lnTo>
                    <a:pt x="125" y="305"/>
                  </a:lnTo>
                  <a:lnTo>
                    <a:pt x="125" y="307"/>
                  </a:lnTo>
                  <a:lnTo>
                    <a:pt x="124" y="307"/>
                  </a:lnTo>
                  <a:lnTo>
                    <a:pt x="124" y="308"/>
                  </a:lnTo>
                  <a:lnTo>
                    <a:pt x="123" y="308"/>
                  </a:lnTo>
                  <a:lnTo>
                    <a:pt x="123" y="309"/>
                  </a:lnTo>
                  <a:lnTo>
                    <a:pt x="122" y="309"/>
                  </a:lnTo>
                  <a:lnTo>
                    <a:pt x="121" y="309"/>
                  </a:lnTo>
                  <a:lnTo>
                    <a:pt x="121" y="308"/>
                  </a:lnTo>
                  <a:lnTo>
                    <a:pt x="120" y="308"/>
                  </a:lnTo>
                  <a:lnTo>
                    <a:pt x="119" y="308"/>
                  </a:lnTo>
                  <a:lnTo>
                    <a:pt x="119" y="307"/>
                  </a:lnTo>
                  <a:lnTo>
                    <a:pt x="119" y="308"/>
                  </a:lnTo>
                  <a:lnTo>
                    <a:pt x="118" y="308"/>
                  </a:lnTo>
                  <a:lnTo>
                    <a:pt x="116" y="308"/>
                  </a:lnTo>
                  <a:lnTo>
                    <a:pt x="115" y="308"/>
                  </a:lnTo>
                  <a:lnTo>
                    <a:pt x="114" y="308"/>
                  </a:lnTo>
                  <a:lnTo>
                    <a:pt x="114" y="309"/>
                  </a:lnTo>
                  <a:lnTo>
                    <a:pt x="113" y="309"/>
                  </a:lnTo>
                  <a:lnTo>
                    <a:pt x="112" y="309"/>
                  </a:lnTo>
                  <a:lnTo>
                    <a:pt x="112" y="310"/>
                  </a:lnTo>
                  <a:lnTo>
                    <a:pt x="111" y="310"/>
                  </a:lnTo>
                  <a:lnTo>
                    <a:pt x="110" y="310"/>
                  </a:lnTo>
                  <a:lnTo>
                    <a:pt x="108" y="310"/>
                  </a:lnTo>
                  <a:lnTo>
                    <a:pt x="107" y="310"/>
                  </a:lnTo>
                  <a:lnTo>
                    <a:pt x="106" y="310"/>
                  </a:lnTo>
                  <a:lnTo>
                    <a:pt x="105" y="310"/>
                  </a:lnTo>
                  <a:lnTo>
                    <a:pt x="104" y="310"/>
                  </a:lnTo>
                  <a:lnTo>
                    <a:pt x="104" y="309"/>
                  </a:lnTo>
                  <a:lnTo>
                    <a:pt x="104" y="308"/>
                  </a:lnTo>
                  <a:lnTo>
                    <a:pt x="103" y="308"/>
                  </a:lnTo>
                  <a:lnTo>
                    <a:pt x="103" y="307"/>
                  </a:lnTo>
                  <a:lnTo>
                    <a:pt x="103" y="305"/>
                  </a:lnTo>
                  <a:lnTo>
                    <a:pt x="102" y="305"/>
                  </a:lnTo>
                  <a:lnTo>
                    <a:pt x="102" y="304"/>
                  </a:lnTo>
                  <a:lnTo>
                    <a:pt x="102" y="303"/>
                  </a:lnTo>
                  <a:lnTo>
                    <a:pt x="101" y="303"/>
                  </a:lnTo>
                  <a:lnTo>
                    <a:pt x="99" y="303"/>
                  </a:lnTo>
                  <a:lnTo>
                    <a:pt x="99" y="304"/>
                  </a:lnTo>
                  <a:lnTo>
                    <a:pt x="99" y="305"/>
                  </a:lnTo>
                  <a:lnTo>
                    <a:pt x="98" y="305"/>
                  </a:lnTo>
                  <a:lnTo>
                    <a:pt x="98" y="307"/>
                  </a:lnTo>
                  <a:lnTo>
                    <a:pt x="97" y="307"/>
                  </a:lnTo>
                  <a:lnTo>
                    <a:pt x="97" y="308"/>
                  </a:lnTo>
                  <a:lnTo>
                    <a:pt x="96" y="308"/>
                  </a:lnTo>
                  <a:lnTo>
                    <a:pt x="96" y="309"/>
                  </a:lnTo>
                  <a:lnTo>
                    <a:pt x="95" y="309"/>
                  </a:lnTo>
                  <a:lnTo>
                    <a:pt x="94" y="309"/>
                  </a:lnTo>
                  <a:lnTo>
                    <a:pt x="94" y="310"/>
                  </a:lnTo>
                  <a:lnTo>
                    <a:pt x="93" y="310"/>
                  </a:lnTo>
                  <a:lnTo>
                    <a:pt x="93" y="309"/>
                  </a:lnTo>
                  <a:lnTo>
                    <a:pt x="91" y="309"/>
                  </a:lnTo>
                  <a:lnTo>
                    <a:pt x="91" y="308"/>
                  </a:lnTo>
                  <a:lnTo>
                    <a:pt x="90" y="308"/>
                  </a:lnTo>
                  <a:lnTo>
                    <a:pt x="89" y="308"/>
                  </a:lnTo>
                  <a:lnTo>
                    <a:pt x="89" y="307"/>
                  </a:lnTo>
                  <a:lnTo>
                    <a:pt x="88" y="307"/>
                  </a:lnTo>
                  <a:lnTo>
                    <a:pt x="87" y="305"/>
                  </a:lnTo>
                  <a:lnTo>
                    <a:pt x="86" y="305"/>
                  </a:lnTo>
                  <a:lnTo>
                    <a:pt x="85" y="305"/>
                  </a:lnTo>
                  <a:lnTo>
                    <a:pt x="85" y="304"/>
                  </a:lnTo>
                  <a:lnTo>
                    <a:pt x="85" y="305"/>
                  </a:lnTo>
                  <a:lnTo>
                    <a:pt x="84" y="305"/>
                  </a:lnTo>
                  <a:lnTo>
                    <a:pt x="84" y="307"/>
                  </a:lnTo>
                  <a:lnTo>
                    <a:pt x="84" y="308"/>
                  </a:lnTo>
                  <a:lnTo>
                    <a:pt x="85" y="308"/>
                  </a:lnTo>
                  <a:lnTo>
                    <a:pt x="85" y="309"/>
                  </a:lnTo>
                  <a:lnTo>
                    <a:pt x="86" y="309"/>
                  </a:lnTo>
                  <a:lnTo>
                    <a:pt x="86" y="310"/>
                  </a:lnTo>
                  <a:lnTo>
                    <a:pt x="86" y="311"/>
                  </a:lnTo>
                  <a:lnTo>
                    <a:pt x="87" y="311"/>
                  </a:lnTo>
                  <a:lnTo>
                    <a:pt x="87" y="312"/>
                  </a:lnTo>
                  <a:lnTo>
                    <a:pt x="88" y="312"/>
                  </a:lnTo>
                  <a:lnTo>
                    <a:pt x="88" y="313"/>
                  </a:lnTo>
                  <a:lnTo>
                    <a:pt x="87" y="313"/>
                  </a:lnTo>
                  <a:lnTo>
                    <a:pt x="87" y="315"/>
                  </a:lnTo>
                  <a:lnTo>
                    <a:pt x="87" y="316"/>
                  </a:lnTo>
                  <a:lnTo>
                    <a:pt x="88" y="316"/>
                  </a:lnTo>
                  <a:lnTo>
                    <a:pt x="87" y="316"/>
                  </a:lnTo>
                  <a:lnTo>
                    <a:pt x="88" y="316"/>
                  </a:lnTo>
                  <a:lnTo>
                    <a:pt x="88" y="317"/>
                  </a:lnTo>
                  <a:lnTo>
                    <a:pt x="89" y="316"/>
                  </a:lnTo>
                  <a:lnTo>
                    <a:pt x="90" y="316"/>
                  </a:lnTo>
                  <a:lnTo>
                    <a:pt x="91" y="315"/>
                  </a:lnTo>
                  <a:lnTo>
                    <a:pt x="93" y="315"/>
                  </a:lnTo>
                  <a:lnTo>
                    <a:pt x="94" y="315"/>
                  </a:lnTo>
                  <a:lnTo>
                    <a:pt x="95" y="315"/>
                  </a:lnTo>
                  <a:lnTo>
                    <a:pt x="96" y="315"/>
                  </a:lnTo>
                  <a:lnTo>
                    <a:pt x="96" y="316"/>
                  </a:lnTo>
                  <a:lnTo>
                    <a:pt x="97" y="316"/>
                  </a:lnTo>
                  <a:lnTo>
                    <a:pt x="97" y="317"/>
                  </a:lnTo>
                  <a:lnTo>
                    <a:pt x="98" y="317"/>
                  </a:lnTo>
                  <a:lnTo>
                    <a:pt x="99" y="317"/>
                  </a:lnTo>
                  <a:lnTo>
                    <a:pt x="101" y="317"/>
                  </a:lnTo>
                  <a:lnTo>
                    <a:pt x="101" y="316"/>
                  </a:lnTo>
                  <a:lnTo>
                    <a:pt x="102" y="316"/>
                  </a:lnTo>
                  <a:lnTo>
                    <a:pt x="103" y="316"/>
                  </a:lnTo>
                  <a:lnTo>
                    <a:pt x="104" y="316"/>
                  </a:lnTo>
                  <a:lnTo>
                    <a:pt x="105" y="316"/>
                  </a:lnTo>
                  <a:lnTo>
                    <a:pt x="105" y="317"/>
                  </a:lnTo>
                  <a:lnTo>
                    <a:pt x="106" y="317"/>
                  </a:lnTo>
                  <a:lnTo>
                    <a:pt x="106" y="318"/>
                  </a:lnTo>
                  <a:lnTo>
                    <a:pt x="107" y="318"/>
                  </a:lnTo>
                  <a:lnTo>
                    <a:pt x="107" y="319"/>
                  </a:lnTo>
                  <a:lnTo>
                    <a:pt x="107" y="320"/>
                  </a:lnTo>
                  <a:lnTo>
                    <a:pt x="108" y="320"/>
                  </a:lnTo>
                  <a:lnTo>
                    <a:pt x="108" y="321"/>
                  </a:lnTo>
                  <a:lnTo>
                    <a:pt x="110" y="321"/>
                  </a:lnTo>
                  <a:lnTo>
                    <a:pt x="111" y="321"/>
                  </a:lnTo>
                  <a:lnTo>
                    <a:pt x="112" y="321"/>
                  </a:lnTo>
                  <a:lnTo>
                    <a:pt x="113" y="321"/>
                  </a:lnTo>
                  <a:lnTo>
                    <a:pt x="113" y="320"/>
                  </a:lnTo>
                  <a:lnTo>
                    <a:pt x="114" y="320"/>
                  </a:lnTo>
                  <a:lnTo>
                    <a:pt x="115" y="320"/>
                  </a:lnTo>
                  <a:lnTo>
                    <a:pt x="115" y="319"/>
                  </a:lnTo>
                  <a:lnTo>
                    <a:pt x="116" y="319"/>
                  </a:lnTo>
                  <a:lnTo>
                    <a:pt x="116" y="320"/>
                  </a:lnTo>
                  <a:lnTo>
                    <a:pt x="116" y="321"/>
                  </a:lnTo>
                  <a:lnTo>
                    <a:pt x="115" y="321"/>
                  </a:lnTo>
                  <a:lnTo>
                    <a:pt x="114" y="321"/>
                  </a:lnTo>
                  <a:lnTo>
                    <a:pt x="114" y="322"/>
                  </a:lnTo>
                  <a:lnTo>
                    <a:pt x="113" y="322"/>
                  </a:lnTo>
                  <a:lnTo>
                    <a:pt x="112" y="322"/>
                  </a:lnTo>
                  <a:lnTo>
                    <a:pt x="111" y="322"/>
                  </a:lnTo>
                  <a:lnTo>
                    <a:pt x="111" y="324"/>
                  </a:lnTo>
                  <a:lnTo>
                    <a:pt x="110" y="324"/>
                  </a:lnTo>
                  <a:lnTo>
                    <a:pt x="108" y="324"/>
                  </a:lnTo>
                  <a:lnTo>
                    <a:pt x="108" y="325"/>
                  </a:lnTo>
                  <a:lnTo>
                    <a:pt x="107" y="325"/>
                  </a:lnTo>
                  <a:lnTo>
                    <a:pt x="107" y="326"/>
                  </a:lnTo>
                  <a:lnTo>
                    <a:pt x="106" y="326"/>
                  </a:lnTo>
                  <a:lnTo>
                    <a:pt x="105" y="326"/>
                  </a:lnTo>
                  <a:lnTo>
                    <a:pt x="105" y="327"/>
                  </a:lnTo>
                  <a:lnTo>
                    <a:pt x="104" y="327"/>
                  </a:lnTo>
                  <a:lnTo>
                    <a:pt x="103" y="327"/>
                  </a:lnTo>
                  <a:lnTo>
                    <a:pt x="102" y="327"/>
                  </a:lnTo>
                  <a:lnTo>
                    <a:pt x="102" y="326"/>
                  </a:lnTo>
                  <a:lnTo>
                    <a:pt x="102" y="327"/>
                  </a:lnTo>
                  <a:lnTo>
                    <a:pt x="102" y="328"/>
                  </a:lnTo>
                  <a:lnTo>
                    <a:pt x="101" y="328"/>
                  </a:lnTo>
                  <a:lnTo>
                    <a:pt x="99" y="327"/>
                  </a:lnTo>
                  <a:lnTo>
                    <a:pt x="99" y="328"/>
                  </a:lnTo>
                  <a:lnTo>
                    <a:pt x="98" y="329"/>
                  </a:lnTo>
                  <a:lnTo>
                    <a:pt x="98" y="330"/>
                  </a:lnTo>
                  <a:lnTo>
                    <a:pt x="97" y="330"/>
                  </a:lnTo>
                  <a:lnTo>
                    <a:pt x="96" y="330"/>
                  </a:lnTo>
                  <a:lnTo>
                    <a:pt x="95" y="330"/>
                  </a:lnTo>
                  <a:lnTo>
                    <a:pt x="95" y="332"/>
                  </a:lnTo>
                  <a:lnTo>
                    <a:pt x="95" y="333"/>
                  </a:lnTo>
                  <a:lnTo>
                    <a:pt x="96" y="333"/>
                  </a:lnTo>
                  <a:lnTo>
                    <a:pt x="97" y="333"/>
                  </a:lnTo>
                  <a:lnTo>
                    <a:pt x="98" y="333"/>
                  </a:lnTo>
                  <a:lnTo>
                    <a:pt x="99" y="333"/>
                  </a:lnTo>
                  <a:lnTo>
                    <a:pt x="101" y="333"/>
                  </a:lnTo>
                  <a:lnTo>
                    <a:pt x="101" y="332"/>
                  </a:lnTo>
                  <a:lnTo>
                    <a:pt x="102" y="332"/>
                  </a:lnTo>
                  <a:lnTo>
                    <a:pt x="103" y="332"/>
                  </a:lnTo>
                  <a:lnTo>
                    <a:pt x="104" y="332"/>
                  </a:lnTo>
                  <a:lnTo>
                    <a:pt x="105" y="332"/>
                  </a:lnTo>
                  <a:lnTo>
                    <a:pt x="106" y="330"/>
                  </a:lnTo>
                  <a:lnTo>
                    <a:pt x="110" y="332"/>
                  </a:lnTo>
                  <a:lnTo>
                    <a:pt x="108" y="334"/>
                  </a:lnTo>
                  <a:lnTo>
                    <a:pt x="108" y="335"/>
                  </a:lnTo>
                  <a:lnTo>
                    <a:pt x="107" y="335"/>
                  </a:lnTo>
                  <a:lnTo>
                    <a:pt x="107" y="336"/>
                  </a:lnTo>
                  <a:lnTo>
                    <a:pt x="107" y="337"/>
                  </a:lnTo>
                  <a:lnTo>
                    <a:pt x="107" y="338"/>
                  </a:lnTo>
                  <a:lnTo>
                    <a:pt x="107" y="339"/>
                  </a:lnTo>
                  <a:lnTo>
                    <a:pt x="106" y="339"/>
                  </a:lnTo>
                  <a:lnTo>
                    <a:pt x="105" y="341"/>
                  </a:lnTo>
                  <a:lnTo>
                    <a:pt x="104" y="341"/>
                  </a:lnTo>
                  <a:lnTo>
                    <a:pt x="104" y="342"/>
                  </a:lnTo>
                  <a:lnTo>
                    <a:pt x="103" y="342"/>
                  </a:lnTo>
                  <a:lnTo>
                    <a:pt x="103" y="343"/>
                  </a:lnTo>
                  <a:lnTo>
                    <a:pt x="102" y="343"/>
                  </a:lnTo>
                  <a:lnTo>
                    <a:pt x="102" y="344"/>
                  </a:lnTo>
                  <a:lnTo>
                    <a:pt x="101" y="344"/>
                  </a:lnTo>
                  <a:lnTo>
                    <a:pt x="101" y="345"/>
                  </a:lnTo>
                  <a:lnTo>
                    <a:pt x="99" y="345"/>
                  </a:lnTo>
                  <a:lnTo>
                    <a:pt x="99" y="346"/>
                  </a:lnTo>
                  <a:lnTo>
                    <a:pt x="98" y="346"/>
                  </a:lnTo>
                  <a:lnTo>
                    <a:pt x="98" y="347"/>
                  </a:lnTo>
                  <a:lnTo>
                    <a:pt x="98" y="349"/>
                  </a:lnTo>
                  <a:lnTo>
                    <a:pt x="98" y="350"/>
                  </a:lnTo>
                  <a:lnTo>
                    <a:pt x="97" y="350"/>
                  </a:lnTo>
                  <a:lnTo>
                    <a:pt x="97" y="351"/>
                  </a:lnTo>
                  <a:lnTo>
                    <a:pt x="97" y="352"/>
                  </a:lnTo>
                  <a:lnTo>
                    <a:pt x="98" y="352"/>
                  </a:lnTo>
                  <a:lnTo>
                    <a:pt x="98" y="353"/>
                  </a:lnTo>
                  <a:lnTo>
                    <a:pt x="99" y="353"/>
                  </a:lnTo>
                  <a:lnTo>
                    <a:pt x="99" y="354"/>
                  </a:lnTo>
                  <a:lnTo>
                    <a:pt x="101" y="354"/>
                  </a:lnTo>
                  <a:lnTo>
                    <a:pt x="101" y="355"/>
                  </a:lnTo>
                  <a:lnTo>
                    <a:pt x="101" y="356"/>
                  </a:lnTo>
                  <a:lnTo>
                    <a:pt x="99" y="356"/>
                  </a:lnTo>
                  <a:lnTo>
                    <a:pt x="99" y="358"/>
                  </a:lnTo>
                  <a:lnTo>
                    <a:pt x="99" y="359"/>
                  </a:lnTo>
                  <a:lnTo>
                    <a:pt x="98" y="359"/>
                  </a:lnTo>
                  <a:lnTo>
                    <a:pt x="97" y="359"/>
                  </a:lnTo>
                  <a:lnTo>
                    <a:pt x="96" y="359"/>
                  </a:lnTo>
                  <a:lnTo>
                    <a:pt x="95" y="359"/>
                  </a:lnTo>
                  <a:lnTo>
                    <a:pt x="94" y="359"/>
                  </a:lnTo>
                  <a:lnTo>
                    <a:pt x="93" y="359"/>
                  </a:lnTo>
                  <a:lnTo>
                    <a:pt x="91" y="359"/>
                  </a:lnTo>
                  <a:lnTo>
                    <a:pt x="90" y="359"/>
                  </a:lnTo>
                  <a:lnTo>
                    <a:pt x="89" y="359"/>
                  </a:lnTo>
                  <a:lnTo>
                    <a:pt x="88" y="359"/>
                  </a:lnTo>
                  <a:lnTo>
                    <a:pt x="87" y="359"/>
                  </a:lnTo>
                  <a:lnTo>
                    <a:pt x="86" y="359"/>
                  </a:lnTo>
                  <a:lnTo>
                    <a:pt x="86" y="360"/>
                  </a:lnTo>
                  <a:lnTo>
                    <a:pt x="85" y="360"/>
                  </a:lnTo>
                  <a:lnTo>
                    <a:pt x="84" y="360"/>
                  </a:lnTo>
                  <a:lnTo>
                    <a:pt x="84" y="361"/>
                  </a:lnTo>
                  <a:lnTo>
                    <a:pt x="82" y="361"/>
                  </a:lnTo>
                  <a:lnTo>
                    <a:pt x="82" y="362"/>
                  </a:lnTo>
                  <a:lnTo>
                    <a:pt x="81" y="362"/>
                  </a:lnTo>
                  <a:lnTo>
                    <a:pt x="81" y="363"/>
                  </a:lnTo>
                  <a:lnTo>
                    <a:pt x="80" y="363"/>
                  </a:lnTo>
                  <a:lnTo>
                    <a:pt x="80" y="364"/>
                  </a:lnTo>
                  <a:lnTo>
                    <a:pt x="79" y="364"/>
                  </a:lnTo>
                  <a:lnTo>
                    <a:pt x="79" y="366"/>
                  </a:lnTo>
                  <a:lnTo>
                    <a:pt x="78" y="366"/>
                  </a:lnTo>
                  <a:lnTo>
                    <a:pt x="78" y="367"/>
                  </a:lnTo>
                  <a:lnTo>
                    <a:pt x="78" y="368"/>
                  </a:lnTo>
                  <a:lnTo>
                    <a:pt x="77" y="368"/>
                  </a:lnTo>
                  <a:lnTo>
                    <a:pt x="77" y="369"/>
                  </a:lnTo>
                  <a:lnTo>
                    <a:pt x="76" y="369"/>
                  </a:lnTo>
                  <a:lnTo>
                    <a:pt x="76" y="370"/>
                  </a:lnTo>
                  <a:lnTo>
                    <a:pt x="74" y="370"/>
                  </a:lnTo>
                  <a:lnTo>
                    <a:pt x="74" y="371"/>
                  </a:lnTo>
                  <a:lnTo>
                    <a:pt x="73" y="371"/>
                  </a:lnTo>
                  <a:lnTo>
                    <a:pt x="72" y="371"/>
                  </a:lnTo>
                  <a:lnTo>
                    <a:pt x="72" y="372"/>
                  </a:lnTo>
                  <a:lnTo>
                    <a:pt x="71" y="372"/>
                  </a:lnTo>
                  <a:lnTo>
                    <a:pt x="71" y="374"/>
                  </a:lnTo>
                  <a:lnTo>
                    <a:pt x="70" y="374"/>
                  </a:lnTo>
                  <a:lnTo>
                    <a:pt x="70" y="375"/>
                  </a:lnTo>
                  <a:lnTo>
                    <a:pt x="69" y="375"/>
                  </a:lnTo>
                  <a:lnTo>
                    <a:pt x="68" y="375"/>
                  </a:lnTo>
                  <a:lnTo>
                    <a:pt x="68" y="376"/>
                  </a:lnTo>
                  <a:lnTo>
                    <a:pt x="66" y="376"/>
                  </a:lnTo>
                  <a:lnTo>
                    <a:pt x="65" y="376"/>
                  </a:lnTo>
                  <a:lnTo>
                    <a:pt x="65" y="377"/>
                  </a:lnTo>
                  <a:lnTo>
                    <a:pt x="64" y="377"/>
                  </a:lnTo>
                  <a:lnTo>
                    <a:pt x="63" y="377"/>
                  </a:lnTo>
                  <a:lnTo>
                    <a:pt x="63" y="378"/>
                  </a:lnTo>
                  <a:lnTo>
                    <a:pt x="62" y="378"/>
                  </a:lnTo>
                  <a:lnTo>
                    <a:pt x="62" y="379"/>
                  </a:lnTo>
                  <a:lnTo>
                    <a:pt x="61" y="379"/>
                  </a:lnTo>
                  <a:lnTo>
                    <a:pt x="61" y="380"/>
                  </a:lnTo>
                  <a:lnTo>
                    <a:pt x="60" y="380"/>
                  </a:lnTo>
                  <a:lnTo>
                    <a:pt x="59" y="381"/>
                  </a:lnTo>
                  <a:lnTo>
                    <a:pt x="57" y="381"/>
                  </a:lnTo>
                  <a:lnTo>
                    <a:pt x="57" y="383"/>
                  </a:lnTo>
                  <a:lnTo>
                    <a:pt x="56" y="383"/>
                  </a:lnTo>
                  <a:lnTo>
                    <a:pt x="56" y="384"/>
                  </a:lnTo>
                  <a:lnTo>
                    <a:pt x="55" y="384"/>
                  </a:lnTo>
                  <a:lnTo>
                    <a:pt x="55" y="385"/>
                  </a:lnTo>
                  <a:lnTo>
                    <a:pt x="55" y="386"/>
                  </a:lnTo>
                  <a:lnTo>
                    <a:pt x="54" y="386"/>
                  </a:lnTo>
                  <a:lnTo>
                    <a:pt x="53" y="386"/>
                  </a:lnTo>
                  <a:lnTo>
                    <a:pt x="52" y="386"/>
                  </a:lnTo>
                  <a:lnTo>
                    <a:pt x="52" y="387"/>
                  </a:lnTo>
                  <a:lnTo>
                    <a:pt x="51" y="387"/>
                  </a:lnTo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5" name="Freeform 93">
              <a:extLst>
                <a:ext uri="{FF2B5EF4-FFF2-40B4-BE49-F238E27FC236}">
                  <a16:creationId xmlns:a16="http://schemas.microsoft.com/office/drawing/2014/main" id="{C20E1796-0C42-15C5-30A2-1709D5C7D81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8088" y="4173538"/>
              <a:ext cx="242888" cy="639763"/>
            </a:xfrm>
            <a:custGeom>
              <a:avLst/>
              <a:gdLst>
                <a:gd name="T0" fmla="*/ 51 w 153"/>
                <a:gd name="T1" fmla="*/ 17 h 403"/>
                <a:gd name="T2" fmla="*/ 68 w 153"/>
                <a:gd name="T3" fmla="*/ 9 h 403"/>
                <a:gd name="T4" fmla="*/ 85 w 153"/>
                <a:gd name="T5" fmla="*/ 4 h 403"/>
                <a:gd name="T6" fmla="*/ 115 w 153"/>
                <a:gd name="T7" fmla="*/ 16 h 403"/>
                <a:gd name="T8" fmla="*/ 146 w 153"/>
                <a:gd name="T9" fmla="*/ 23 h 403"/>
                <a:gd name="T10" fmla="*/ 108 w 153"/>
                <a:gd name="T11" fmla="*/ 40 h 403"/>
                <a:gd name="T12" fmla="*/ 76 w 153"/>
                <a:gd name="T13" fmla="*/ 52 h 403"/>
                <a:gd name="T14" fmla="*/ 43 w 153"/>
                <a:gd name="T15" fmla="*/ 64 h 403"/>
                <a:gd name="T16" fmla="*/ 54 w 153"/>
                <a:gd name="T17" fmla="*/ 73 h 403"/>
                <a:gd name="T18" fmla="*/ 73 w 153"/>
                <a:gd name="T19" fmla="*/ 79 h 403"/>
                <a:gd name="T20" fmla="*/ 91 w 153"/>
                <a:gd name="T21" fmla="*/ 88 h 403"/>
                <a:gd name="T22" fmla="*/ 95 w 153"/>
                <a:gd name="T23" fmla="*/ 142 h 403"/>
                <a:gd name="T24" fmla="*/ 103 w 153"/>
                <a:gd name="T25" fmla="*/ 177 h 403"/>
                <a:gd name="T26" fmla="*/ 112 w 153"/>
                <a:gd name="T27" fmla="*/ 195 h 403"/>
                <a:gd name="T28" fmla="*/ 108 w 153"/>
                <a:gd name="T29" fmla="*/ 212 h 403"/>
                <a:gd name="T30" fmla="*/ 125 w 153"/>
                <a:gd name="T31" fmla="*/ 226 h 403"/>
                <a:gd name="T32" fmla="*/ 129 w 153"/>
                <a:gd name="T33" fmla="*/ 239 h 403"/>
                <a:gd name="T34" fmla="*/ 128 w 153"/>
                <a:gd name="T35" fmla="*/ 249 h 403"/>
                <a:gd name="T36" fmla="*/ 137 w 153"/>
                <a:gd name="T37" fmla="*/ 257 h 403"/>
                <a:gd name="T38" fmla="*/ 153 w 153"/>
                <a:gd name="T39" fmla="*/ 266 h 403"/>
                <a:gd name="T40" fmla="*/ 141 w 153"/>
                <a:gd name="T41" fmla="*/ 271 h 403"/>
                <a:gd name="T42" fmla="*/ 130 w 153"/>
                <a:gd name="T43" fmla="*/ 278 h 403"/>
                <a:gd name="T44" fmla="*/ 116 w 153"/>
                <a:gd name="T45" fmla="*/ 268 h 403"/>
                <a:gd name="T46" fmla="*/ 114 w 153"/>
                <a:gd name="T47" fmla="*/ 276 h 403"/>
                <a:gd name="T48" fmla="*/ 103 w 153"/>
                <a:gd name="T49" fmla="*/ 267 h 403"/>
                <a:gd name="T50" fmla="*/ 101 w 153"/>
                <a:gd name="T51" fmla="*/ 254 h 403"/>
                <a:gd name="T52" fmla="*/ 91 w 153"/>
                <a:gd name="T53" fmla="*/ 245 h 403"/>
                <a:gd name="T54" fmla="*/ 98 w 153"/>
                <a:gd name="T55" fmla="*/ 262 h 403"/>
                <a:gd name="T56" fmla="*/ 93 w 153"/>
                <a:gd name="T57" fmla="*/ 268 h 403"/>
                <a:gd name="T58" fmla="*/ 85 w 153"/>
                <a:gd name="T59" fmla="*/ 256 h 403"/>
                <a:gd name="T60" fmla="*/ 84 w 153"/>
                <a:gd name="T61" fmla="*/ 265 h 403"/>
                <a:gd name="T62" fmla="*/ 94 w 153"/>
                <a:gd name="T63" fmla="*/ 276 h 403"/>
                <a:gd name="T64" fmla="*/ 91 w 153"/>
                <a:gd name="T65" fmla="*/ 285 h 403"/>
                <a:gd name="T66" fmla="*/ 93 w 153"/>
                <a:gd name="T67" fmla="*/ 290 h 403"/>
                <a:gd name="T68" fmla="*/ 107 w 153"/>
                <a:gd name="T69" fmla="*/ 286 h 403"/>
                <a:gd name="T70" fmla="*/ 120 w 153"/>
                <a:gd name="T71" fmla="*/ 287 h 403"/>
                <a:gd name="T72" fmla="*/ 131 w 153"/>
                <a:gd name="T73" fmla="*/ 296 h 403"/>
                <a:gd name="T74" fmla="*/ 127 w 153"/>
                <a:gd name="T75" fmla="*/ 304 h 403"/>
                <a:gd name="T76" fmla="*/ 112 w 153"/>
                <a:gd name="T77" fmla="*/ 309 h 403"/>
                <a:gd name="T78" fmla="*/ 99 w 153"/>
                <a:gd name="T79" fmla="*/ 305 h 403"/>
                <a:gd name="T80" fmla="*/ 85 w 153"/>
                <a:gd name="T81" fmla="*/ 305 h 403"/>
                <a:gd name="T82" fmla="*/ 88 w 153"/>
                <a:gd name="T83" fmla="*/ 316 h 403"/>
                <a:gd name="T84" fmla="*/ 105 w 153"/>
                <a:gd name="T85" fmla="*/ 317 h 403"/>
                <a:gd name="T86" fmla="*/ 114 w 153"/>
                <a:gd name="T87" fmla="*/ 321 h 403"/>
                <a:gd name="T88" fmla="*/ 101 w 153"/>
                <a:gd name="T89" fmla="*/ 328 h 403"/>
                <a:gd name="T90" fmla="*/ 106 w 153"/>
                <a:gd name="T91" fmla="*/ 330 h 403"/>
                <a:gd name="T92" fmla="*/ 99 w 153"/>
                <a:gd name="T93" fmla="*/ 346 h 403"/>
                <a:gd name="T94" fmla="*/ 96 w 153"/>
                <a:gd name="T95" fmla="*/ 359 h 403"/>
                <a:gd name="T96" fmla="*/ 79 w 153"/>
                <a:gd name="T97" fmla="*/ 364 h 403"/>
                <a:gd name="T98" fmla="*/ 68 w 153"/>
                <a:gd name="T99" fmla="*/ 376 h 403"/>
                <a:gd name="T100" fmla="*/ 54 w 153"/>
                <a:gd name="T101" fmla="*/ 386 h 403"/>
                <a:gd name="T102" fmla="*/ 42 w 153"/>
                <a:gd name="T103" fmla="*/ 396 h 403"/>
                <a:gd name="T104" fmla="*/ 35 w 153"/>
                <a:gd name="T105" fmla="*/ 397 h 403"/>
                <a:gd name="T106" fmla="*/ 46 w 153"/>
                <a:gd name="T107" fmla="*/ 386 h 403"/>
                <a:gd name="T108" fmla="*/ 60 w 153"/>
                <a:gd name="T109" fmla="*/ 370 h 403"/>
                <a:gd name="T110" fmla="*/ 51 w 153"/>
                <a:gd name="T111" fmla="*/ 356 h 403"/>
                <a:gd name="T112" fmla="*/ 48 w 153"/>
                <a:gd name="T113" fmla="*/ 337 h 403"/>
                <a:gd name="T114" fmla="*/ 47 w 153"/>
                <a:gd name="T115" fmla="*/ 318 h 403"/>
                <a:gd name="T116" fmla="*/ 36 w 153"/>
                <a:gd name="T117" fmla="*/ 313 h 403"/>
                <a:gd name="T118" fmla="*/ 23 w 153"/>
                <a:gd name="T119" fmla="*/ 310 h 403"/>
                <a:gd name="T120" fmla="*/ 0 w 153"/>
                <a:gd name="T121" fmla="*/ 303 h 403"/>
                <a:gd name="T122" fmla="*/ 0 w 153"/>
                <a:gd name="T123" fmla="*/ 199 h 403"/>
                <a:gd name="T124" fmla="*/ 0 w 153"/>
                <a:gd name="T125" fmla="*/ 88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3" h="403">
                  <a:moveTo>
                    <a:pt x="0" y="34"/>
                  </a:moveTo>
                  <a:lnTo>
                    <a:pt x="0" y="33"/>
                  </a:lnTo>
                  <a:lnTo>
                    <a:pt x="30" y="25"/>
                  </a:lnTo>
                  <a:lnTo>
                    <a:pt x="31" y="24"/>
                  </a:lnTo>
                  <a:lnTo>
                    <a:pt x="35" y="23"/>
                  </a:lnTo>
                  <a:lnTo>
                    <a:pt x="38" y="22"/>
                  </a:lnTo>
                  <a:lnTo>
                    <a:pt x="39" y="21"/>
                  </a:lnTo>
                  <a:lnTo>
                    <a:pt x="40" y="21"/>
                  </a:lnTo>
                  <a:lnTo>
                    <a:pt x="42" y="21"/>
                  </a:lnTo>
                  <a:lnTo>
                    <a:pt x="43" y="21"/>
                  </a:lnTo>
                  <a:lnTo>
                    <a:pt x="43" y="20"/>
                  </a:lnTo>
                  <a:lnTo>
                    <a:pt x="44" y="20"/>
                  </a:lnTo>
                  <a:lnTo>
                    <a:pt x="45" y="20"/>
                  </a:lnTo>
                  <a:lnTo>
                    <a:pt x="45" y="18"/>
                  </a:lnTo>
                  <a:lnTo>
                    <a:pt x="46" y="18"/>
                  </a:lnTo>
                  <a:lnTo>
                    <a:pt x="47" y="18"/>
                  </a:lnTo>
                  <a:lnTo>
                    <a:pt x="47" y="17"/>
                  </a:lnTo>
                  <a:lnTo>
                    <a:pt x="48" y="17"/>
                  </a:lnTo>
                  <a:lnTo>
                    <a:pt x="49" y="17"/>
                  </a:lnTo>
                  <a:lnTo>
                    <a:pt x="51" y="17"/>
                  </a:lnTo>
                  <a:lnTo>
                    <a:pt x="51" y="16"/>
                  </a:lnTo>
                  <a:lnTo>
                    <a:pt x="52" y="16"/>
                  </a:lnTo>
                  <a:lnTo>
                    <a:pt x="53" y="16"/>
                  </a:lnTo>
                  <a:lnTo>
                    <a:pt x="53" y="15"/>
                  </a:lnTo>
                  <a:lnTo>
                    <a:pt x="54" y="15"/>
                  </a:lnTo>
                  <a:lnTo>
                    <a:pt x="55" y="15"/>
                  </a:lnTo>
                  <a:lnTo>
                    <a:pt x="56" y="15"/>
                  </a:lnTo>
                  <a:lnTo>
                    <a:pt x="57" y="14"/>
                  </a:lnTo>
                  <a:lnTo>
                    <a:pt x="59" y="14"/>
                  </a:lnTo>
                  <a:lnTo>
                    <a:pt x="60" y="13"/>
                  </a:lnTo>
                  <a:lnTo>
                    <a:pt x="61" y="13"/>
                  </a:lnTo>
                  <a:lnTo>
                    <a:pt x="62" y="13"/>
                  </a:lnTo>
                  <a:lnTo>
                    <a:pt x="62" y="12"/>
                  </a:lnTo>
                  <a:lnTo>
                    <a:pt x="63" y="12"/>
                  </a:lnTo>
                  <a:lnTo>
                    <a:pt x="64" y="12"/>
                  </a:lnTo>
                  <a:lnTo>
                    <a:pt x="64" y="10"/>
                  </a:lnTo>
                  <a:lnTo>
                    <a:pt x="65" y="10"/>
                  </a:lnTo>
                  <a:lnTo>
                    <a:pt x="66" y="10"/>
                  </a:lnTo>
                  <a:lnTo>
                    <a:pt x="68" y="10"/>
                  </a:lnTo>
                  <a:lnTo>
                    <a:pt x="68" y="9"/>
                  </a:lnTo>
                  <a:lnTo>
                    <a:pt x="69" y="9"/>
                  </a:lnTo>
                  <a:lnTo>
                    <a:pt x="70" y="9"/>
                  </a:lnTo>
                  <a:lnTo>
                    <a:pt x="71" y="9"/>
                  </a:lnTo>
                  <a:lnTo>
                    <a:pt x="71" y="8"/>
                  </a:lnTo>
                  <a:lnTo>
                    <a:pt x="72" y="8"/>
                  </a:lnTo>
                  <a:lnTo>
                    <a:pt x="73" y="8"/>
                  </a:lnTo>
                  <a:lnTo>
                    <a:pt x="73" y="7"/>
                  </a:lnTo>
                  <a:lnTo>
                    <a:pt x="74" y="7"/>
                  </a:lnTo>
                  <a:lnTo>
                    <a:pt x="76" y="7"/>
                  </a:lnTo>
                  <a:lnTo>
                    <a:pt x="77" y="7"/>
                  </a:lnTo>
                  <a:lnTo>
                    <a:pt x="77" y="6"/>
                  </a:lnTo>
                  <a:lnTo>
                    <a:pt x="78" y="6"/>
                  </a:lnTo>
                  <a:lnTo>
                    <a:pt x="79" y="6"/>
                  </a:lnTo>
                  <a:lnTo>
                    <a:pt x="80" y="6"/>
                  </a:lnTo>
                  <a:lnTo>
                    <a:pt x="80" y="5"/>
                  </a:lnTo>
                  <a:lnTo>
                    <a:pt x="81" y="5"/>
                  </a:lnTo>
                  <a:lnTo>
                    <a:pt x="82" y="5"/>
                  </a:lnTo>
                  <a:lnTo>
                    <a:pt x="82" y="4"/>
                  </a:lnTo>
                  <a:lnTo>
                    <a:pt x="84" y="4"/>
                  </a:lnTo>
                  <a:lnTo>
                    <a:pt x="85" y="4"/>
                  </a:lnTo>
                  <a:lnTo>
                    <a:pt x="87" y="3"/>
                  </a:lnTo>
                  <a:lnTo>
                    <a:pt x="88" y="1"/>
                  </a:lnTo>
                  <a:lnTo>
                    <a:pt x="89" y="1"/>
                  </a:lnTo>
                  <a:lnTo>
                    <a:pt x="91" y="0"/>
                  </a:lnTo>
                  <a:lnTo>
                    <a:pt x="91" y="1"/>
                  </a:lnTo>
                  <a:lnTo>
                    <a:pt x="93" y="3"/>
                  </a:lnTo>
                  <a:lnTo>
                    <a:pt x="94" y="4"/>
                  </a:lnTo>
                  <a:lnTo>
                    <a:pt x="96" y="5"/>
                  </a:lnTo>
                  <a:lnTo>
                    <a:pt x="97" y="6"/>
                  </a:lnTo>
                  <a:lnTo>
                    <a:pt x="99" y="8"/>
                  </a:lnTo>
                  <a:lnTo>
                    <a:pt x="102" y="10"/>
                  </a:lnTo>
                  <a:lnTo>
                    <a:pt x="103" y="13"/>
                  </a:lnTo>
                  <a:lnTo>
                    <a:pt x="104" y="14"/>
                  </a:lnTo>
                  <a:lnTo>
                    <a:pt x="105" y="14"/>
                  </a:lnTo>
                  <a:lnTo>
                    <a:pt x="107" y="15"/>
                  </a:lnTo>
                  <a:lnTo>
                    <a:pt x="108" y="15"/>
                  </a:lnTo>
                  <a:lnTo>
                    <a:pt x="111" y="16"/>
                  </a:lnTo>
                  <a:lnTo>
                    <a:pt x="112" y="16"/>
                  </a:lnTo>
                  <a:lnTo>
                    <a:pt x="114" y="16"/>
                  </a:lnTo>
                  <a:lnTo>
                    <a:pt x="115" y="16"/>
                  </a:lnTo>
                  <a:lnTo>
                    <a:pt x="116" y="16"/>
                  </a:lnTo>
                  <a:lnTo>
                    <a:pt x="118" y="15"/>
                  </a:lnTo>
                  <a:lnTo>
                    <a:pt x="119" y="16"/>
                  </a:lnTo>
                  <a:lnTo>
                    <a:pt x="120" y="16"/>
                  </a:lnTo>
                  <a:lnTo>
                    <a:pt x="121" y="16"/>
                  </a:lnTo>
                  <a:lnTo>
                    <a:pt x="122" y="16"/>
                  </a:lnTo>
                  <a:lnTo>
                    <a:pt x="125" y="16"/>
                  </a:lnTo>
                  <a:lnTo>
                    <a:pt x="127" y="16"/>
                  </a:lnTo>
                  <a:lnTo>
                    <a:pt x="128" y="16"/>
                  </a:lnTo>
                  <a:lnTo>
                    <a:pt x="129" y="16"/>
                  </a:lnTo>
                  <a:lnTo>
                    <a:pt x="130" y="16"/>
                  </a:lnTo>
                  <a:lnTo>
                    <a:pt x="131" y="16"/>
                  </a:lnTo>
                  <a:lnTo>
                    <a:pt x="132" y="17"/>
                  </a:lnTo>
                  <a:lnTo>
                    <a:pt x="133" y="17"/>
                  </a:lnTo>
                  <a:lnTo>
                    <a:pt x="137" y="18"/>
                  </a:lnTo>
                  <a:lnTo>
                    <a:pt x="139" y="18"/>
                  </a:lnTo>
                  <a:lnTo>
                    <a:pt x="144" y="21"/>
                  </a:lnTo>
                  <a:lnTo>
                    <a:pt x="145" y="21"/>
                  </a:lnTo>
                  <a:lnTo>
                    <a:pt x="146" y="21"/>
                  </a:lnTo>
                  <a:lnTo>
                    <a:pt x="146" y="23"/>
                  </a:lnTo>
                  <a:lnTo>
                    <a:pt x="146" y="24"/>
                  </a:lnTo>
                  <a:lnTo>
                    <a:pt x="145" y="24"/>
                  </a:lnTo>
                  <a:lnTo>
                    <a:pt x="144" y="24"/>
                  </a:lnTo>
                  <a:lnTo>
                    <a:pt x="144" y="25"/>
                  </a:lnTo>
                  <a:lnTo>
                    <a:pt x="141" y="26"/>
                  </a:lnTo>
                  <a:lnTo>
                    <a:pt x="139" y="29"/>
                  </a:lnTo>
                  <a:lnTo>
                    <a:pt x="138" y="29"/>
                  </a:lnTo>
                  <a:lnTo>
                    <a:pt x="136" y="30"/>
                  </a:lnTo>
                  <a:lnTo>
                    <a:pt x="135" y="30"/>
                  </a:lnTo>
                  <a:lnTo>
                    <a:pt x="133" y="31"/>
                  </a:lnTo>
                  <a:lnTo>
                    <a:pt x="132" y="32"/>
                  </a:lnTo>
                  <a:lnTo>
                    <a:pt x="131" y="32"/>
                  </a:lnTo>
                  <a:lnTo>
                    <a:pt x="128" y="33"/>
                  </a:lnTo>
                  <a:lnTo>
                    <a:pt x="123" y="34"/>
                  </a:lnTo>
                  <a:lnTo>
                    <a:pt x="121" y="35"/>
                  </a:lnTo>
                  <a:lnTo>
                    <a:pt x="115" y="38"/>
                  </a:lnTo>
                  <a:lnTo>
                    <a:pt x="113" y="39"/>
                  </a:lnTo>
                  <a:lnTo>
                    <a:pt x="111" y="39"/>
                  </a:lnTo>
                  <a:lnTo>
                    <a:pt x="110" y="40"/>
                  </a:lnTo>
                  <a:lnTo>
                    <a:pt x="108" y="40"/>
                  </a:lnTo>
                  <a:lnTo>
                    <a:pt x="107" y="41"/>
                  </a:lnTo>
                  <a:lnTo>
                    <a:pt x="105" y="41"/>
                  </a:lnTo>
                  <a:lnTo>
                    <a:pt x="103" y="42"/>
                  </a:lnTo>
                  <a:lnTo>
                    <a:pt x="101" y="42"/>
                  </a:lnTo>
                  <a:lnTo>
                    <a:pt x="99" y="43"/>
                  </a:lnTo>
                  <a:lnTo>
                    <a:pt x="98" y="43"/>
                  </a:lnTo>
                  <a:lnTo>
                    <a:pt x="97" y="45"/>
                  </a:lnTo>
                  <a:lnTo>
                    <a:pt x="95" y="45"/>
                  </a:lnTo>
                  <a:lnTo>
                    <a:pt x="93" y="46"/>
                  </a:lnTo>
                  <a:lnTo>
                    <a:pt x="90" y="47"/>
                  </a:lnTo>
                  <a:lnTo>
                    <a:pt x="89" y="47"/>
                  </a:lnTo>
                  <a:lnTo>
                    <a:pt x="88" y="47"/>
                  </a:lnTo>
                  <a:lnTo>
                    <a:pt x="87" y="48"/>
                  </a:lnTo>
                  <a:lnTo>
                    <a:pt x="85" y="48"/>
                  </a:lnTo>
                  <a:lnTo>
                    <a:pt x="84" y="49"/>
                  </a:lnTo>
                  <a:lnTo>
                    <a:pt x="81" y="50"/>
                  </a:lnTo>
                  <a:lnTo>
                    <a:pt x="79" y="50"/>
                  </a:lnTo>
                  <a:lnTo>
                    <a:pt x="77" y="51"/>
                  </a:lnTo>
                  <a:lnTo>
                    <a:pt x="76" y="51"/>
                  </a:lnTo>
                  <a:lnTo>
                    <a:pt x="76" y="52"/>
                  </a:lnTo>
                  <a:lnTo>
                    <a:pt x="73" y="52"/>
                  </a:lnTo>
                  <a:lnTo>
                    <a:pt x="71" y="54"/>
                  </a:lnTo>
                  <a:lnTo>
                    <a:pt x="69" y="54"/>
                  </a:lnTo>
                  <a:lnTo>
                    <a:pt x="68" y="55"/>
                  </a:lnTo>
                  <a:lnTo>
                    <a:pt x="66" y="55"/>
                  </a:lnTo>
                  <a:lnTo>
                    <a:pt x="65" y="56"/>
                  </a:lnTo>
                  <a:lnTo>
                    <a:pt x="63" y="56"/>
                  </a:lnTo>
                  <a:lnTo>
                    <a:pt x="62" y="57"/>
                  </a:lnTo>
                  <a:lnTo>
                    <a:pt x="61" y="57"/>
                  </a:lnTo>
                  <a:lnTo>
                    <a:pt x="60" y="58"/>
                  </a:lnTo>
                  <a:lnTo>
                    <a:pt x="57" y="58"/>
                  </a:lnTo>
                  <a:lnTo>
                    <a:pt x="55" y="59"/>
                  </a:lnTo>
                  <a:lnTo>
                    <a:pt x="54" y="59"/>
                  </a:lnTo>
                  <a:lnTo>
                    <a:pt x="52" y="60"/>
                  </a:lnTo>
                  <a:lnTo>
                    <a:pt x="49" y="62"/>
                  </a:lnTo>
                  <a:lnTo>
                    <a:pt x="47" y="62"/>
                  </a:lnTo>
                  <a:lnTo>
                    <a:pt x="46" y="63"/>
                  </a:lnTo>
                  <a:lnTo>
                    <a:pt x="44" y="63"/>
                  </a:lnTo>
                  <a:lnTo>
                    <a:pt x="44" y="64"/>
                  </a:lnTo>
                  <a:lnTo>
                    <a:pt x="43" y="64"/>
                  </a:lnTo>
                  <a:lnTo>
                    <a:pt x="42" y="64"/>
                  </a:lnTo>
                  <a:lnTo>
                    <a:pt x="40" y="65"/>
                  </a:lnTo>
                  <a:lnTo>
                    <a:pt x="39" y="66"/>
                  </a:lnTo>
                  <a:lnTo>
                    <a:pt x="40" y="66"/>
                  </a:lnTo>
                  <a:lnTo>
                    <a:pt x="42" y="66"/>
                  </a:lnTo>
                  <a:lnTo>
                    <a:pt x="42" y="67"/>
                  </a:lnTo>
                  <a:lnTo>
                    <a:pt x="43" y="67"/>
                  </a:lnTo>
                  <a:lnTo>
                    <a:pt x="44" y="68"/>
                  </a:lnTo>
                  <a:lnTo>
                    <a:pt x="45" y="68"/>
                  </a:lnTo>
                  <a:lnTo>
                    <a:pt x="46" y="69"/>
                  </a:lnTo>
                  <a:lnTo>
                    <a:pt x="47" y="69"/>
                  </a:lnTo>
                  <a:lnTo>
                    <a:pt x="48" y="69"/>
                  </a:lnTo>
                  <a:lnTo>
                    <a:pt x="48" y="71"/>
                  </a:lnTo>
                  <a:lnTo>
                    <a:pt x="49" y="71"/>
                  </a:lnTo>
                  <a:lnTo>
                    <a:pt x="51" y="71"/>
                  </a:lnTo>
                  <a:lnTo>
                    <a:pt x="51" y="72"/>
                  </a:lnTo>
                  <a:lnTo>
                    <a:pt x="52" y="72"/>
                  </a:lnTo>
                  <a:lnTo>
                    <a:pt x="53" y="72"/>
                  </a:lnTo>
                  <a:lnTo>
                    <a:pt x="54" y="72"/>
                  </a:lnTo>
                  <a:lnTo>
                    <a:pt x="54" y="73"/>
                  </a:lnTo>
                  <a:lnTo>
                    <a:pt x="55" y="73"/>
                  </a:lnTo>
                  <a:lnTo>
                    <a:pt x="56" y="73"/>
                  </a:lnTo>
                  <a:lnTo>
                    <a:pt x="57" y="73"/>
                  </a:lnTo>
                  <a:lnTo>
                    <a:pt x="59" y="73"/>
                  </a:lnTo>
                  <a:lnTo>
                    <a:pt x="60" y="73"/>
                  </a:lnTo>
                  <a:lnTo>
                    <a:pt x="60" y="74"/>
                  </a:lnTo>
                  <a:lnTo>
                    <a:pt x="61" y="74"/>
                  </a:lnTo>
                  <a:lnTo>
                    <a:pt x="62" y="74"/>
                  </a:lnTo>
                  <a:lnTo>
                    <a:pt x="63" y="74"/>
                  </a:lnTo>
                  <a:lnTo>
                    <a:pt x="64" y="74"/>
                  </a:lnTo>
                  <a:lnTo>
                    <a:pt x="64" y="75"/>
                  </a:lnTo>
                  <a:lnTo>
                    <a:pt x="65" y="75"/>
                  </a:lnTo>
                  <a:lnTo>
                    <a:pt x="68" y="75"/>
                  </a:lnTo>
                  <a:lnTo>
                    <a:pt x="69" y="76"/>
                  </a:lnTo>
                  <a:lnTo>
                    <a:pt x="70" y="76"/>
                  </a:lnTo>
                  <a:lnTo>
                    <a:pt x="70" y="77"/>
                  </a:lnTo>
                  <a:lnTo>
                    <a:pt x="71" y="77"/>
                  </a:lnTo>
                  <a:lnTo>
                    <a:pt x="72" y="77"/>
                  </a:lnTo>
                  <a:lnTo>
                    <a:pt x="72" y="79"/>
                  </a:lnTo>
                  <a:lnTo>
                    <a:pt x="73" y="79"/>
                  </a:lnTo>
                  <a:lnTo>
                    <a:pt x="74" y="79"/>
                  </a:lnTo>
                  <a:lnTo>
                    <a:pt x="74" y="80"/>
                  </a:lnTo>
                  <a:lnTo>
                    <a:pt x="76" y="80"/>
                  </a:lnTo>
                  <a:lnTo>
                    <a:pt x="77" y="81"/>
                  </a:lnTo>
                  <a:lnTo>
                    <a:pt x="79" y="81"/>
                  </a:lnTo>
                  <a:lnTo>
                    <a:pt x="80" y="82"/>
                  </a:lnTo>
                  <a:lnTo>
                    <a:pt x="81" y="82"/>
                  </a:lnTo>
                  <a:lnTo>
                    <a:pt x="81" y="83"/>
                  </a:lnTo>
                  <a:lnTo>
                    <a:pt x="82" y="83"/>
                  </a:lnTo>
                  <a:lnTo>
                    <a:pt x="84" y="83"/>
                  </a:lnTo>
                  <a:lnTo>
                    <a:pt x="84" y="84"/>
                  </a:lnTo>
                  <a:lnTo>
                    <a:pt x="85" y="84"/>
                  </a:lnTo>
                  <a:lnTo>
                    <a:pt x="86" y="84"/>
                  </a:lnTo>
                  <a:lnTo>
                    <a:pt x="86" y="85"/>
                  </a:lnTo>
                  <a:lnTo>
                    <a:pt x="88" y="85"/>
                  </a:lnTo>
                  <a:lnTo>
                    <a:pt x="88" y="86"/>
                  </a:lnTo>
                  <a:lnTo>
                    <a:pt x="89" y="86"/>
                  </a:lnTo>
                  <a:lnTo>
                    <a:pt x="89" y="88"/>
                  </a:lnTo>
                  <a:lnTo>
                    <a:pt x="90" y="88"/>
                  </a:lnTo>
                  <a:lnTo>
                    <a:pt x="91" y="88"/>
                  </a:lnTo>
                  <a:lnTo>
                    <a:pt x="90" y="90"/>
                  </a:lnTo>
                  <a:lnTo>
                    <a:pt x="88" y="94"/>
                  </a:lnTo>
                  <a:lnTo>
                    <a:pt x="88" y="96"/>
                  </a:lnTo>
                  <a:lnTo>
                    <a:pt x="87" y="97"/>
                  </a:lnTo>
                  <a:lnTo>
                    <a:pt x="87" y="98"/>
                  </a:lnTo>
                  <a:lnTo>
                    <a:pt x="87" y="99"/>
                  </a:lnTo>
                  <a:lnTo>
                    <a:pt x="87" y="101"/>
                  </a:lnTo>
                  <a:lnTo>
                    <a:pt x="86" y="103"/>
                  </a:lnTo>
                  <a:lnTo>
                    <a:pt x="86" y="105"/>
                  </a:lnTo>
                  <a:lnTo>
                    <a:pt x="86" y="106"/>
                  </a:lnTo>
                  <a:lnTo>
                    <a:pt x="87" y="108"/>
                  </a:lnTo>
                  <a:lnTo>
                    <a:pt x="87" y="109"/>
                  </a:lnTo>
                  <a:lnTo>
                    <a:pt x="87" y="111"/>
                  </a:lnTo>
                  <a:lnTo>
                    <a:pt x="89" y="117"/>
                  </a:lnTo>
                  <a:lnTo>
                    <a:pt x="90" y="123"/>
                  </a:lnTo>
                  <a:lnTo>
                    <a:pt x="90" y="124"/>
                  </a:lnTo>
                  <a:lnTo>
                    <a:pt x="91" y="127"/>
                  </a:lnTo>
                  <a:lnTo>
                    <a:pt x="93" y="133"/>
                  </a:lnTo>
                  <a:lnTo>
                    <a:pt x="95" y="140"/>
                  </a:lnTo>
                  <a:lnTo>
                    <a:pt x="95" y="142"/>
                  </a:lnTo>
                  <a:lnTo>
                    <a:pt x="96" y="144"/>
                  </a:lnTo>
                  <a:lnTo>
                    <a:pt x="97" y="147"/>
                  </a:lnTo>
                  <a:lnTo>
                    <a:pt x="97" y="150"/>
                  </a:lnTo>
                  <a:lnTo>
                    <a:pt x="98" y="152"/>
                  </a:lnTo>
                  <a:lnTo>
                    <a:pt x="98" y="155"/>
                  </a:lnTo>
                  <a:lnTo>
                    <a:pt x="99" y="157"/>
                  </a:lnTo>
                  <a:lnTo>
                    <a:pt x="99" y="158"/>
                  </a:lnTo>
                  <a:lnTo>
                    <a:pt x="99" y="159"/>
                  </a:lnTo>
                  <a:lnTo>
                    <a:pt x="101" y="161"/>
                  </a:lnTo>
                  <a:lnTo>
                    <a:pt x="101" y="164"/>
                  </a:lnTo>
                  <a:lnTo>
                    <a:pt x="102" y="165"/>
                  </a:lnTo>
                  <a:lnTo>
                    <a:pt x="102" y="166"/>
                  </a:lnTo>
                  <a:lnTo>
                    <a:pt x="102" y="168"/>
                  </a:lnTo>
                  <a:lnTo>
                    <a:pt x="101" y="169"/>
                  </a:lnTo>
                  <a:lnTo>
                    <a:pt x="101" y="172"/>
                  </a:lnTo>
                  <a:lnTo>
                    <a:pt x="99" y="173"/>
                  </a:lnTo>
                  <a:lnTo>
                    <a:pt x="98" y="175"/>
                  </a:lnTo>
                  <a:lnTo>
                    <a:pt x="101" y="176"/>
                  </a:lnTo>
                  <a:lnTo>
                    <a:pt x="102" y="177"/>
                  </a:lnTo>
                  <a:lnTo>
                    <a:pt x="103" y="177"/>
                  </a:lnTo>
                  <a:lnTo>
                    <a:pt x="104" y="178"/>
                  </a:lnTo>
                  <a:lnTo>
                    <a:pt x="105" y="178"/>
                  </a:lnTo>
                  <a:lnTo>
                    <a:pt x="105" y="180"/>
                  </a:lnTo>
                  <a:lnTo>
                    <a:pt x="106" y="180"/>
                  </a:lnTo>
                  <a:lnTo>
                    <a:pt x="107" y="180"/>
                  </a:lnTo>
                  <a:lnTo>
                    <a:pt x="107" y="181"/>
                  </a:lnTo>
                  <a:lnTo>
                    <a:pt x="108" y="181"/>
                  </a:lnTo>
                  <a:lnTo>
                    <a:pt x="110" y="181"/>
                  </a:lnTo>
                  <a:lnTo>
                    <a:pt x="110" y="182"/>
                  </a:lnTo>
                  <a:lnTo>
                    <a:pt x="111" y="182"/>
                  </a:lnTo>
                  <a:lnTo>
                    <a:pt x="112" y="183"/>
                  </a:lnTo>
                  <a:lnTo>
                    <a:pt x="112" y="185"/>
                  </a:lnTo>
                  <a:lnTo>
                    <a:pt x="112" y="186"/>
                  </a:lnTo>
                  <a:lnTo>
                    <a:pt x="112" y="187"/>
                  </a:lnTo>
                  <a:lnTo>
                    <a:pt x="112" y="189"/>
                  </a:lnTo>
                  <a:lnTo>
                    <a:pt x="112" y="190"/>
                  </a:lnTo>
                  <a:lnTo>
                    <a:pt x="112" y="191"/>
                  </a:lnTo>
                  <a:lnTo>
                    <a:pt x="112" y="192"/>
                  </a:lnTo>
                  <a:lnTo>
                    <a:pt x="112" y="193"/>
                  </a:lnTo>
                  <a:lnTo>
                    <a:pt x="112" y="195"/>
                  </a:lnTo>
                  <a:lnTo>
                    <a:pt x="111" y="197"/>
                  </a:lnTo>
                  <a:lnTo>
                    <a:pt x="111" y="198"/>
                  </a:lnTo>
                  <a:lnTo>
                    <a:pt x="111" y="199"/>
                  </a:lnTo>
                  <a:lnTo>
                    <a:pt x="111" y="200"/>
                  </a:lnTo>
                  <a:lnTo>
                    <a:pt x="111" y="201"/>
                  </a:lnTo>
                  <a:lnTo>
                    <a:pt x="110" y="201"/>
                  </a:lnTo>
                  <a:lnTo>
                    <a:pt x="110" y="202"/>
                  </a:lnTo>
                  <a:lnTo>
                    <a:pt x="110" y="203"/>
                  </a:lnTo>
                  <a:lnTo>
                    <a:pt x="110" y="204"/>
                  </a:lnTo>
                  <a:lnTo>
                    <a:pt x="110" y="206"/>
                  </a:lnTo>
                  <a:lnTo>
                    <a:pt x="108" y="207"/>
                  </a:lnTo>
                  <a:lnTo>
                    <a:pt x="108" y="208"/>
                  </a:lnTo>
                  <a:lnTo>
                    <a:pt x="107" y="208"/>
                  </a:lnTo>
                  <a:lnTo>
                    <a:pt x="107" y="209"/>
                  </a:lnTo>
                  <a:lnTo>
                    <a:pt x="106" y="209"/>
                  </a:lnTo>
                  <a:lnTo>
                    <a:pt x="106" y="210"/>
                  </a:lnTo>
                  <a:lnTo>
                    <a:pt x="107" y="210"/>
                  </a:lnTo>
                  <a:lnTo>
                    <a:pt x="107" y="211"/>
                  </a:lnTo>
                  <a:lnTo>
                    <a:pt x="108" y="211"/>
                  </a:lnTo>
                  <a:lnTo>
                    <a:pt x="108" y="212"/>
                  </a:lnTo>
                  <a:lnTo>
                    <a:pt x="114" y="218"/>
                  </a:lnTo>
                  <a:lnTo>
                    <a:pt x="114" y="219"/>
                  </a:lnTo>
                  <a:lnTo>
                    <a:pt x="114" y="220"/>
                  </a:lnTo>
                  <a:lnTo>
                    <a:pt x="114" y="221"/>
                  </a:lnTo>
                  <a:lnTo>
                    <a:pt x="115" y="221"/>
                  </a:lnTo>
                  <a:lnTo>
                    <a:pt x="115" y="223"/>
                  </a:lnTo>
                  <a:lnTo>
                    <a:pt x="116" y="223"/>
                  </a:lnTo>
                  <a:lnTo>
                    <a:pt x="116" y="224"/>
                  </a:lnTo>
                  <a:lnTo>
                    <a:pt x="118" y="224"/>
                  </a:lnTo>
                  <a:lnTo>
                    <a:pt x="118" y="225"/>
                  </a:lnTo>
                  <a:lnTo>
                    <a:pt x="119" y="225"/>
                  </a:lnTo>
                  <a:lnTo>
                    <a:pt x="120" y="225"/>
                  </a:lnTo>
                  <a:lnTo>
                    <a:pt x="120" y="224"/>
                  </a:lnTo>
                  <a:lnTo>
                    <a:pt x="121" y="224"/>
                  </a:lnTo>
                  <a:lnTo>
                    <a:pt x="122" y="224"/>
                  </a:lnTo>
                  <a:lnTo>
                    <a:pt x="123" y="224"/>
                  </a:lnTo>
                  <a:lnTo>
                    <a:pt x="123" y="225"/>
                  </a:lnTo>
                  <a:lnTo>
                    <a:pt x="124" y="225"/>
                  </a:lnTo>
                  <a:lnTo>
                    <a:pt x="124" y="226"/>
                  </a:lnTo>
                  <a:lnTo>
                    <a:pt x="125" y="226"/>
                  </a:lnTo>
                  <a:lnTo>
                    <a:pt x="127" y="226"/>
                  </a:lnTo>
                  <a:lnTo>
                    <a:pt x="127" y="227"/>
                  </a:lnTo>
                  <a:lnTo>
                    <a:pt x="125" y="227"/>
                  </a:lnTo>
                  <a:lnTo>
                    <a:pt x="125" y="228"/>
                  </a:lnTo>
                  <a:lnTo>
                    <a:pt x="127" y="228"/>
                  </a:lnTo>
                  <a:lnTo>
                    <a:pt x="128" y="228"/>
                  </a:lnTo>
                  <a:lnTo>
                    <a:pt x="129" y="228"/>
                  </a:lnTo>
                  <a:lnTo>
                    <a:pt x="130" y="228"/>
                  </a:lnTo>
                  <a:lnTo>
                    <a:pt x="130" y="229"/>
                  </a:lnTo>
                  <a:lnTo>
                    <a:pt x="130" y="231"/>
                  </a:lnTo>
                  <a:lnTo>
                    <a:pt x="130" y="232"/>
                  </a:lnTo>
                  <a:lnTo>
                    <a:pt x="130" y="233"/>
                  </a:lnTo>
                  <a:lnTo>
                    <a:pt x="129" y="233"/>
                  </a:lnTo>
                  <a:lnTo>
                    <a:pt x="129" y="234"/>
                  </a:lnTo>
                  <a:lnTo>
                    <a:pt x="130" y="234"/>
                  </a:lnTo>
                  <a:lnTo>
                    <a:pt x="130" y="235"/>
                  </a:lnTo>
                  <a:lnTo>
                    <a:pt x="130" y="236"/>
                  </a:lnTo>
                  <a:lnTo>
                    <a:pt x="130" y="237"/>
                  </a:lnTo>
                  <a:lnTo>
                    <a:pt x="130" y="239"/>
                  </a:lnTo>
                  <a:lnTo>
                    <a:pt x="129" y="239"/>
                  </a:lnTo>
                  <a:lnTo>
                    <a:pt x="129" y="240"/>
                  </a:lnTo>
                  <a:lnTo>
                    <a:pt x="129" y="241"/>
                  </a:lnTo>
                  <a:lnTo>
                    <a:pt x="128" y="241"/>
                  </a:lnTo>
                  <a:lnTo>
                    <a:pt x="128" y="242"/>
                  </a:lnTo>
                  <a:lnTo>
                    <a:pt x="127" y="242"/>
                  </a:lnTo>
                  <a:lnTo>
                    <a:pt x="127" y="243"/>
                  </a:lnTo>
                  <a:lnTo>
                    <a:pt x="128" y="243"/>
                  </a:lnTo>
                  <a:lnTo>
                    <a:pt x="128" y="244"/>
                  </a:lnTo>
                  <a:lnTo>
                    <a:pt x="129" y="244"/>
                  </a:lnTo>
                  <a:lnTo>
                    <a:pt x="129" y="245"/>
                  </a:lnTo>
                  <a:lnTo>
                    <a:pt x="130" y="245"/>
                  </a:lnTo>
                  <a:lnTo>
                    <a:pt x="131" y="245"/>
                  </a:lnTo>
                  <a:lnTo>
                    <a:pt x="131" y="246"/>
                  </a:lnTo>
                  <a:lnTo>
                    <a:pt x="130" y="246"/>
                  </a:lnTo>
                  <a:lnTo>
                    <a:pt x="130" y="248"/>
                  </a:lnTo>
                  <a:lnTo>
                    <a:pt x="129" y="248"/>
                  </a:lnTo>
                  <a:lnTo>
                    <a:pt x="129" y="249"/>
                  </a:lnTo>
                  <a:lnTo>
                    <a:pt x="129" y="250"/>
                  </a:lnTo>
                  <a:lnTo>
                    <a:pt x="128" y="250"/>
                  </a:lnTo>
                  <a:lnTo>
                    <a:pt x="128" y="249"/>
                  </a:lnTo>
                  <a:lnTo>
                    <a:pt x="127" y="249"/>
                  </a:lnTo>
                  <a:lnTo>
                    <a:pt x="125" y="249"/>
                  </a:lnTo>
                  <a:lnTo>
                    <a:pt x="124" y="249"/>
                  </a:lnTo>
                  <a:lnTo>
                    <a:pt x="124" y="250"/>
                  </a:lnTo>
                  <a:lnTo>
                    <a:pt x="124" y="251"/>
                  </a:lnTo>
                  <a:lnTo>
                    <a:pt x="125" y="251"/>
                  </a:lnTo>
                  <a:lnTo>
                    <a:pt x="125" y="252"/>
                  </a:lnTo>
                  <a:lnTo>
                    <a:pt x="127" y="252"/>
                  </a:lnTo>
                  <a:lnTo>
                    <a:pt x="128" y="253"/>
                  </a:lnTo>
                  <a:lnTo>
                    <a:pt x="129" y="253"/>
                  </a:lnTo>
                  <a:lnTo>
                    <a:pt x="129" y="254"/>
                  </a:lnTo>
                  <a:lnTo>
                    <a:pt x="130" y="254"/>
                  </a:lnTo>
                  <a:lnTo>
                    <a:pt x="131" y="254"/>
                  </a:lnTo>
                  <a:lnTo>
                    <a:pt x="132" y="254"/>
                  </a:lnTo>
                  <a:lnTo>
                    <a:pt x="132" y="256"/>
                  </a:lnTo>
                  <a:lnTo>
                    <a:pt x="133" y="256"/>
                  </a:lnTo>
                  <a:lnTo>
                    <a:pt x="135" y="256"/>
                  </a:lnTo>
                  <a:lnTo>
                    <a:pt x="135" y="257"/>
                  </a:lnTo>
                  <a:lnTo>
                    <a:pt x="136" y="257"/>
                  </a:lnTo>
                  <a:lnTo>
                    <a:pt x="137" y="257"/>
                  </a:lnTo>
                  <a:lnTo>
                    <a:pt x="138" y="258"/>
                  </a:lnTo>
                  <a:lnTo>
                    <a:pt x="139" y="258"/>
                  </a:lnTo>
                  <a:lnTo>
                    <a:pt x="140" y="258"/>
                  </a:lnTo>
                  <a:lnTo>
                    <a:pt x="140" y="259"/>
                  </a:lnTo>
                  <a:lnTo>
                    <a:pt x="141" y="259"/>
                  </a:lnTo>
                  <a:lnTo>
                    <a:pt x="142" y="259"/>
                  </a:lnTo>
                  <a:lnTo>
                    <a:pt x="144" y="259"/>
                  </a:lnTo>
                  <a:lnTo>
                    <a:pt x="145" y="259"/>
                  </a:lnTo>
                  <a:lnTo>
                    <a:pt x="146" y="259"/>
                  </a:lnTo>
                  <a:lnTo>
                    <a:pt x="147" y="258"/>
                  </a:lnTo>
                  <a:lnTo>
                    <a:pt x="147" y="259"/>
                  </a:lnTo>
                  <a:lnTo>
                    <a:pt x="148" y="259"/>
                  </a:lnTo>
                  <a:lnTo>
                    <a:pt x="148" y="260"/>
                  </a:lnTo>
                  <a:lnTo>
                    <a:pt x="149" y="260"/>
                  </a:lnTo>
                  <a:lnTo>
                    <a:pt x="150" y="260"/>
                  </a:lnTo>
                  <a:lnTo>
                    <a:pt x="150" y="261"/>
                  </a:lnTo>
                  <a:lnTo>
                    <a:pt x="152" y="262"/>
                  </a:lnTo>
                  <a:lnTo>
                    <a:pt x="153" y="263"/>
                  </a:lnTo>
                  <a:lnTo>
                    <a:pt x="153" y="265"/>
                  </a:lnTo>
                  <a:lnTo>
                    <a:pt x="153" y="266"/>
                  </a:lnTo>
                  <a:lnTo>
                    <a:pt x="153" y="267"/>
                  </a:lnTo>
                  <a:lnTo>
                    <a:pt x="152" y="267"/>
                  </a:lnTo>
                  <a:lnTo>
                    <a:pt x="150" y="268"/>
                  </a:lnTo>
                  <a:lnTo>
                    <a:pt x="149" y="268"/>
                  </a:lnTo>
                  <a:lnTo>
                    <a:pt x="149" y="269"/>
                  </a:lnTo>
                  <a:lnTo>
                    <a:pt x="149" y="270"/>
                  </a:lnTo>
                  <a:lnTo>
                    <a:pt x="150" y="270"/>
                  </a:lnTo>
                  <a:lnTo>
                    <a:pt x="150" y="271"/>
                  </a:lnTo>
                  <a:lnTo>
                    <a:pt x="149" y="271"/>
                  </a:lnTo>
                  <a:lnTo>
                    <a:pt x="149" y="270"/>
                  </a:lnTo>
                  <a:lnTo>
                    <a:pt x="148" y="270"/>
                  </a:lnTo>
                  <a:lnTo>
                    <a:pt x="148" y="269"/>
                  </a:lnTo>
                  <a:lnTo>
                    <a:pt x="147" y="269"/>
                  </a:lnTo>
                  <a:lnTo>
                    <a:pt x="146" y="269"/>
                  </a:lnTo>
                  <a:lnTo>
                    <a:pt x="145" y="269"/>
                  </a:lnTo>
                  <a:lnTo>
                    <a:pt x="145" y="270"/>
                  </a:lnTo>
                  <a:lnTo>
                    <a:pt x="144" y="270"/>
                  </a:lnTo>
                  <a:lnTo>
                    <a:pt x="142" y="270"/>
                  </a:lnTo>
                  <a:lnTo>
                    <a:pt x="142" y="271"/>
                  </a:lnTo>
                  <a:lnTo>
                    <a:pt x="141" y="271"/>
                  </a:lnTo>
                  <a:lnTo>
                    <a:pt x="141" y="273"/>
                  </a:lnTo>
                  <a:lnTo>
                    <a:pt x="141" y="274"/>
                  </a:lnTo>
                  <a:lnTo>
                    <a:pt x="141" y="275"/>
                  </a:lnTo>
                  <a:lnTo>
                    <a:pt x="140" y="275"/>
                  </a:lnTo>
                  <a:lnTo>
                    <a:pt x="140" y="276"/>
                  </a:lnTo>
                  <a:lnTo>
                    <a:pt x="139" y="276"/>
                  </a:lnTo>
                  <a:lnTo>
                    <a:pt x="139" y="277"/>
                  </a:lnTo>
                  <a:lnTo>
                    <a:pt x="139" y="278"/>
                  </a:lnTo>
                  <a:lnTo>
                    <a:pt x="138" y="279"/>
                  </a:lnTo>
                  <a:lnTo>
                    <a:pt x="137" y="279"/>
                  </a:lnTo>
                  <a:lnTo>
                    <a:pt x="137" y="280"/>
                  </a:lnTo>
                  <a:lnTo>
                    <a:pt x="136" y="280"/>
                  </a:lnTo>
                  <a:lnTo>
                    <a:pt x="135" y="282"/>
                  </a:lnTo>
                  <a:lnTo>
                    <a:pt x="133" y="282"/>
                  </a:lnTo>
                  <a:lnTo>
                    <a:pt x="133" y="280"/>
                  </a:lnTo>
                  <a:lnTo>
                    <a:pt x="132" y="280"/>
                  </a:lnTo>
                  <a:lnTo>
                    <a:pt x="132" y="279"/>
                  </a:lnTo>
                  <a:lnTo>
                    <a:pt x="132" y="278"/>
                  </a:lnTo>
                  <a:lnTo>
                    <a:pt x="131" y="278"/>
                  </a:lnTo>
                  <a:lnTo>
                    <a:pt x="130" y="278"/>
                  </a:lnTo>
                  <a:lnTo>
                    <a:pt x="130" y="277"/>
                  </a:lnTo>
                  <a:lnTo>
                    <a:pt x="129" y="277"/>
                  </a:lnTo>
                  <a:lnTo>
                    <a:pt x="128" y="276"/>
                  </a:lnTo>
                  <a:lnTo>
                    <a:pt x="127" y="276"/>
                  </a:lnTo>
                  <a:lnTo>
                    <a:pt x="125" y="276"/>
                  </a:lnTo>
                  <a:lnTo>
                    <a:pt x="124" y="276"/>
                  </a:lnTo>
                  <a:lnTo>
                    <a:pt x="123" y="276"/>
                  </a:lnTo>
                  <a:lnTo>
                    <a:pt x="122" y="276"/>
                  </a:lnTo>
                  <a:lnTo>
                    <a:pt x="122" y="275"/>
                  </a:lnTo>
                  <a:lnTo>
                    <a:pt x="121" y="275"/>
                  </a:lnTo>
                  <a:lnTo>
                    <a:pt x="120" y="275"/>
                  </a:lnTo>
                  <a:lnTo>
                    <a:pt x="120" y="274"/>
                  </a:lnTo>
                  <a:lnTo>
                    <a:pt x="119" y="274"/>
                  </a:lnTo>
                  <a:lnTo>
                    <a:pt x="119" y="273"/>
                  </a:lnTo>
                  <a:lnTo>
                    <a:pt x="119" y="271"/>
                  </a:lnTo>
                  <a:lnTo>
                    <a:pt x="119" y="270"/>
                  </a:lnTo>
                  <a:lnTo>
                    <a:pt x="118" y="270"/>
                  </a:lnTo>
                  <a:lnTo>
                    <a:pt x="118" y="269"/>
                  </a:lnTo>
                  <a:lnTo>
                    <a:pt x="116" y="269"/>
                  </a:lnTo>
                  <a:lnTo>
                    <a:pt x="116" y="268"/>
                  </a:lnTo>
                  <a:lnTo>
                    <a:pt x="116" y="267"/>
                  </a:lnTo>
                  <a:lnTo>
                    <a:pt x="116" y="266"/>
                  </a:lnTo>
                  <a:lnTo>
                    <a:pt x="115" y="266"/>
                  </a:lnTo>
                  <a:lnTo>
                    <a:pt x="115" y="267"/>
                  </a:lnTo>
                  <a:lnTo>
                    <a:pt x="114" y="267"/>
                  </a:lnTo>
                  <a:lnTo>
                    <a:pt x="114" y="266"/>
                  </a:lnTo>
                  <a:lnTo>
                    <a:pt x="114" y="267"/>
                  </a:lnTo>
                  <a:lnTo>
                    <a:pt x="113" y="267"/>
                  </a:lnTo>
                  <a:lnTo>
                    <a:pt x="113" y="268"/>
                  </a:lnTo>
                  <a:lnTo>
                    <a:pt x="114" y="268"/>
                  </a:lnTo>
                  <a:lnTo>
                    <a:pt x="114" y="269"/>
                  </a:lnTo>
                  <a:lnTo>
                    <a:pt x="114" y="270"/>
                  </a:lnTo>
                  <a:lnTo>
                    <a:pt x="114" y="271"/>
                  </a:lnTo>
                  <a:lnTo>
                    <a:pt x="115" y="271"/>
                  </a:lnTo>
                  <a:lnTo>
                    <a:pt x="115" y="273"/>
                  </a:lnTo>
                  <a:lnTo>
                    <a:pt x="114" y="273"/>
                  </a:lnTo>
                  <a:lnTo>
                    <a:pt x="115" y="274"/>
                  </a:lnTo>
                  <a:lnTo>
                    <a:pt x="114" y="274"/>
                  </a:lnTo>
                  <a:lnTo>
                    <a:pt x="114" y="275"/>
                  </a:lnTo>
                  <a:lnTo>
                    <a:pt x="114" y="276"/>
                  </a:lnTo>
                  <a:lnTo>
                    <a:pt x="113" y="276"/>
                  </a:lnTo>
                  <a:lnTo>
                    <a:pt x="113" y="275"/>
                  </a:lnTo>
                  <a:lnTo>
                    <a:pt x="112" y="275"/>
                  </a:lnTo>
                  <a:lnTo>
                    <a:pt x="111" y="275"/>
                  </a:lnTo>
                  <a:lnTo>
                    <a:pt x="110" y="275"/>
                  </a:lnTo>
                  <a:lnTo>
                    <a:pt x="110" y="276"/>
                  </a:lnTo>
                  <a:lnTo>
                    <a:pt x="108" y="276"/>
                  </a:lnTo>
                  <a:lnTo>
                    <a:pt x="107" y="276"/>
                  </a:lnTo>
                  <a:lnTo>
                    <a:pt x="106" y="276"/>
                  </a:lnTo>
                  <a:lnTo>
                    <a:pt x="106" y="275"/>
                  </a:lnTo>
                  <a:lnTo>
                    <a:pt x="105" y="275"/>
                  </a:lnTo>
                  <a:lnTo>
                    <a:pt x="105" y="274"/>
                  </a:lnTo>
                  <a:lnTo>
                    <a:pt x="105" y="273"/>
                  </a:lnTo>
                  <a:lnTo>
                    <a:pt x="104" y="273"/>
                  </a:lnTo>
                  <a:lnTo>
                    <a:pt x="104" y="271"/>
                  </a:lnTo>
                  <a:lnTo>
                    <a:pt x="104" y="270"/>
                  </a:lnTo>
                  <a:lnTo>
                    <a:pt x="103" y="270"/>
                  </a:lnTo>
                  <a:lnTo>
                    <a:pt x="103" y="269"/>
                  </a:lnTo>
                  <a:lnTo>
                    <a:pt x="103" y="268"/>
                  </a:lnTo>
                  <a:lnTo>
                    <a:pt x="103" y="267"/>
                  </a:lnTo>
                  <a:lnTo>
                    <a:pt x="102" y="267"/>
                  </a:lnTo>
                  <a:lnTo>
                    <a:pt x="102" y="266"/>
                  </a:lnTo>
                  <a:lnTo>
                    <a:pt x="103" y="266"/>
                  </a:lnTo>
                  <a:lnTo>
                    <a:pt x="103" y="265"/>
                  </a:lnTo>
                  <a:lnTo>
                    <a:pt x="104" y="265"/>
                  </a:lnTo>
                  <a:lnTo>
                    <a:pt x="104" y="263"/>
                  </a:lnTo>
                  <a:lnTo>
                    <a:pt x="105" y="263"/>
                  </a:lnTo>
                  <a:lnTo>
                    <a:pt x="105" y="262"/>
                  </a:lnTo>
                  <a:lnTo>
                    <a:pt x="106" y="262"/>
                  </a:lnTo>
                  <a:lnTo>
                    <a:pt x="106" y="261"/>
                  </a:lnTo>
                  <a:lnTo>
                    <a:pt x="105" y="260"/>
                  </a:lnTo>
                  <a:lnTo>
                    <a:pt x="104" y="260"/>
                  </a:lnTo>
                  <a:lnTo>
                    <a:pt x="103" y="260"/>
                  </a:lnTo>
                  <a:lnTo>
                    <a:pt x="103" y="259"/>
                  </a:lnTo>
                  <a:lnTo>
                    <a:pt x="102" y="259"/>
                  </a:lnTo>
                  <a:lnTo>
                    <a:pt x="102" y="258"/>
                  </a:lnTo>
                  <a:lnTo>
                    <a:pt x="102" y="257"/>
                  </a:lnTo>
                  <a:lnTo>
                    <a:pt x="101" y="257"/>
                  </a:lnTo>
                  <a:lnTo>
                    <a:pt x="101" y="256"/>
                  </a:lnTo>
                  <a:lnTo>
                    <a:pt x="101" y="254"/>
                  </a:lnTo>
                  <a:lnTo>
                    <a:pt x="101" y="253"/>
                  </a:lnTo>
                  <a:lnTo>
                    <a:pt x="101" y="252"/>
                  </a:lnTo>
                  <a:lnTo>
                    <a:pt x="101" y="251"/>
                  </a:lnTo>
                  <a:lnTo>
                    <a:pt x="101" y="250"/>
                  </a:lnTo>
                  <a:lnTo>
                    <a:pt x="101" y="249"/>
                  </a:lnTo>
                  <a:lnTo>
                    <a:pt x="99" y="249"/>
                  </a:lnTo>
                  <a:lnTo>
                    <a:pt x="99" y="248"/>
                  </a:lnTo>
                  <a:lnTo>
                    <a:pt x="98" y="248"/>
                  </a:lnTo>
                  <a:lnTo>
                    <a:pt x="97" y="248"/>
                  </a:lnTo>
                  <a:lnTo>
                    <a:pt x="97" y="246"/>
                  </a:lnTo>
                  <a:lnTo>
                    <a:pt x="96" y="246"/>
                  </a:lnTo>
                  <a:lnTo>
                    <a:pt x="96" y="245"/>
                  </a:lnTo>
                  <a:lnTo>
                    <a:pt x="95" y="245"/>
                  </a:lnTo>
                  <a:lnTo>
                    <a:pt x="95" y="244"/>
                  </a:lnTo>
                  <a:lnTo>
                    <a:pt x="94" y="244"/>
                  </a:lnTo>
                  <a:lnTo>
                    <a:pt x="94" y="243"/>
                  </a:lnTo>
                  <a:lnTo>
                    <a:pt x="93" y="243"/>
                  </a:lnTo>
                  <a:lnTo>
                    <a:pt x="91" y="243"/>
                  </a:lnTo>
                  <a:lnTo>
                    <a:pt x="91" y="244"/>
                  </a:lnTo>
                  <a:lnTo>
                    <a:pt x="91" y="245"/>
                  </a:lnTo>
                  <a:lnTo>
                    <a:pt x="93" y="246"/>
                  </a:lnTo>
                  <a:lnTo>
                    <a:pt x="93" y="248"/>
                  </a:lnTo>
                  <a:lnTo>
                    <a:pt x="93" y="249"/>
                  </a:lnTo>
                  <a:lnTo>
                    <a:pt x="94" y="249"/>
                  </a:lnTo>
                  <a:lnTo>
                    <a:pt x="94" y="250"/>
                  </a:lnTo>
                  <a:lnTo>
                    <a:pt x="94" y="251"/>
                  </a:lnTo>
                  <a:lnTo>
                    <a:pt x="95" y="251"/>
                  </a:lnTo>
                  <a:lnTo>
                    <a:pt x="96" y="251"/>
                  </a:lnTo>
                  <a:lnTo>
                    <a:pt x="96" y="252"/>
                  </a:lnTo>
                  <a:lnTo>
                    <a:pt x="96" y="253"/>
                  </a:lnTo>
                  <a:lnTo>
                    <a:pt x="96" y="254"/>
                  </a:lnTo>
                  <a:lnTo>
                    <a:pt x="96" y="256"/>
                  </a:lnTo>
                  <a:lnTo>
                    <a:pt x="96" y="257"/>
                  </a:lnTo>
                  <a:lnTo>
                    <a:pt x="97" y="257"/>
                  </a:lnTo>
                  <a:lnTo>
                    <a:pt x="97" y="258"/>
                  </a:lnTo>
                  <a:lnTo>
                    <a:pt x="97" y="259"/>
                  </a:lnTo>
                  <a:lnTo>
                    <a:pt x="97" y="260"/>
                  </a:lnTo>
                  <a:lnTo>
                    <a:pt x="97" y="261"/>
                  </a:lnTo>
                  <a:lnTo>
                    <a:pt x="98" y="261"/>
                  </a:lnTo>
                  <a:lnTo>
                    <a:pt x="98" y="262"/>
                  </a:lnTo>
                  <a:lnTo>
                    <a:pt x="98" y="263"/>
                  </a:lnTo>
                  <a:lnTo>
                    <a:pt x="99" y="263"/>
                  </a:lnTo>
                  <a:lnTo>
                    <a:pt x="99" y="265"/>
                  </a:lnTo>
                  <a:lnTo>
                    <a:pt x="99" y="266"/>
                  </a:lnTo>
                  <a:lnTo>
                    <a:pt x="99" y="267"/>
                  </a:lnTo>
                  <a:lnTo>
                    <a:pt x="98" y="267"/>
                  </a:lnTo>
                  <a:lnTo>
                    <a:pt x="98" y="268"/>
                  </a:lnTo>
                  <a:lnTo>
                    <a:pt x="98" y="269"/>
                  </a:lnTo>
                  <a:lnTo>
                    <a:pt x="98" y="270"/>
                  </a:lnTo>
                  <a:lnTo>
                    <a:pt x="99" y="270"/>
                  </a:lnTo>
                  <a:lnTo>
                    <a:pt x="98" y="270"/>
                  </a:lnTo>
                  <a:lnTo>
                    <a:pt x="98" y="271"/>
                  </a:lnTo>
                  <a:lnTo>
                    <a:pt x="97" y="271"/>
                  </a:lnTo>
                  <a:lnTo>
                    <a:pt x="96" y="271"/>
                  </a:lnTo>
                  <a:lnTo>
                    <a:pt x="96" y="270"/>
                  </a:lnTo>
                  <a:lnTo>
                    <a:pt x="95" y="270"/>
                  </a:lnTo>
                  <a:lnTo>
                    <a:pt x="95" y="269"/>
                  </a:lnTo>
                  <a:lnTo>
                    <a:pt x="94" y="269"/>
                  </a:lnTo>
                  <a:lnTo>
                    <a:pt x="93" y="269"/>
                  </a:lnTo>
                  <a:lnTo>
                    <a:pt x="93" y="268"/>
                  </a:lnTo>
                  <a:lnTo>
                    <a:pt x="91" y="268"/>
                  </a:lnTo>
                  <a:lnTo>
                    <a:pt x="91" y="267"/>
                  </a:lnTo>
                  <a:lnTo>
                    <a:pt x="90" y="267"/>
                  </a:lnTo>
                  <a:lnTo>
                    <a:pt x="90" y="266"/>
                  </a:lnTo>
                  <a:lnTo>
                    <a:pt x="89" y="266"/>
                  </a:lnTo>
                  <a:lnTo>
                    <a:pt x="89" y="265"/>
                  </a:lnTo>
                  <a:lnTo>
                    <a:pt x="88" y="265"/>
                  </a:lnTo>
                  <a:lnTo>
                    <a:pt x="88" y="263"/>
                  </a:lnTo>
                  <a:lnTo>
                    <a:pt x="87" y="263"/>
                  </a:lnTo>
                  <a:lnTo>
                    <a:pt x="87" y="262"/>
                  </a:lnTo>
                  <a:lnTo>
                    <a:pt x="87" y="261"/>
                  </a:lnTo>
                  <a:lnTo>
                    <a:pt x="86" y="261"/>
                  </a:lnTo>
                  <a:lnTo>
                    <a:pt x="86" y="260"/>
                  </a:lnTo>
                  <a:lnTo>
                    <a:pt x="86" y="259"/>
                  </a:lnTo>
                  <a:lnTo>
                    <a:pt x="85" y="259"/>
                  </a:lnTo>
                  <a:lnTo>
                    <a:pt x="85" y="258"/>
                  </a:lnTo>
                  <a:lnTo>
                    <a:pt x="85" y="257"/>
                  </a:lnTo>
                  <a:lnTo>
                    <a:pt x="84" y="257"/>
                  </a:lnTo>
                  <a:lnTo>
                    <a:pt x="85" y="257"/>
                  </a:lnTo>
                  <a:lnTo>
                    <a:pt x="85" y="256"/>
                  </a:lnTo>
                  <a:lnTo>
                    <a:pt x="85" y="254"/>
                  </a:lnTo>
                  <a:lnTo>
                    <a:pt x="85" y="253"/>
                  </a:lnTo>
                  <a:lnTo>
                    <a:pt x="84" y="253"/>
                  </a:lnTo>
                  <a:lnTo>
                    <a:pt x="84" y="252"/>
                  </a:lnTo>
                  <a:lnTo>
                    <a:pt x="84" y="253"/>
                  </a:lnTo>
                  <a:lnTo>
                    <a:pt x="82" y="253"/>
                  </a:lnTo>
                  <a:lnTo>
                    <a:pt x="82" y="252"/>
                  </a:lnTo>
                  <a:lnTo>
                    <a:pt x="82" y="253"/>
                  </a:lnTo>
                  <a:lnTo>
                    <a:pt x="82" y="254"/>
                  </a:lnTo>
                  <a:lnTo>
                    <a:pt x="82" y="256"/>
                  </a:lnTo>
                  <a:lnTo>
                    <a:pt x="82" y="257"/>
                  </a:lnTo>
                  <a:lnTo>
                    <a:pt x="81" y="258"/>
                  </a:lnTo>
                  <a:lnTo>
                    <a:pt x="81" y="259"/>
                  </a:lnTo>
                  <a:lnTo>
                    <a:pt x="81" y="260"/>
                  </a:lnTo>
                  <a:lnTo>
                    <a:pt x="82" y="260"/>
                  </a:lnTo>
                  <a:lnTo>
                    <a:pt x="82" y="261"/>
                  </a:lnTo>
                  <a:lnTo>
                    <a:pt x="82" y="262"/>
                  </a:lnTo>
                  <a:lnTo>
                    <a:pt x="82" y="263"/>
                  </a:lnTo>
                  <a:lnTo>
                    <a:pt x="82" y="265"/>
                  </a:lnTo>
                  <a:lnTo>
                    <a:pt x="84" y="265"/>
                  </a:lnTo>
                  <a:lnTo>
                    <a:pt x="84" y="266"/>
                  </a:lnTo>
                  <a:lnTo>
                    <a:pt x="82" y="266"/>
                  </a:lnTo>
                  <a:lnTo>
                    <a:pt x="82" y="267"/>
                  </a:lnTo>
                  <a:lnTo>
                    <a:pt x="84" y="268"/>
                  </a:lnTo>
                  <a:lnTo>
                    <a:pt x="85" y="268"/>
                  </a:lnTo>
                  <a:lnTo>
                    <a:pt x="85" y="269"/>
                  </a:lnTo>
                  <a:lnTo>
                    <a:pt x="85" y="270"/>
                  </a:lnTo>
                  <a:lnTo>
                    <a:pt x="86" y="270"/>
                  </a:lnTo>
                  <a:lnTo>
                    <a:pt x="87" y="270"/>
                  </a:lnTo>
                  <a:lnTo>
                    <a:pt x="88" y="270"/>
                  </a:lnTo>
                  <a:lnTo>
                    <a:pt x="89" y="270"/>
                  </a:lnTo>
                  <a:lnTo>
                    <a:pt x="89" y="271"/>
                  </a:lnTo>
                  <a:lnTo>
                    <a:pt x="90" y="271"/>
                  </a:lnTo>
                  <a:lnTo>
                    <a:pt x="91" y="271"/>
                  </a:lnTo>
                  <a:lnTo>
                    <a:pt x="91" y="273"/>
                  </a:lnTo>
                  <a:lnTo>
                    <a:pt x="91" y="274"/>
                  </a:lnTo>
                  <a:lnTo>
                    <a:pt x="93" y="274"/>
                  </a:lnTo>
                  <a:lnTo>
                    <a:pt x="93" y="275"/>
                  </a:lnTo>
                  <a:lnTo>
                    <a:pt x="93" y="276"/>
                  </a:lnTo>
                  <a:lnTo>
                    <a:pt x="94" y="276"/>
                  </a:lnTo>
                  <a:lnTo>
                    <a:pt x="94" y="277"/>
                  </a:lnTo>
                  <a:lnTo>
                    <a:pt x="95" y="277"/>
                  </a:lnTo>
                  <a:lnTo>
                    <a:pt x="96" y="277"/>
                  </a:lnTo>
                  <a:lnTo>
                    <a:pt x="96" y="278"/>
                  </a:lnTo>
                  <a:lnTo>
                    <a:pt x="97" y="278"/>
                  </a:lnTo>
                  <a:lnTo>
                    <a:pt x="97" y="277"/>
                  </a:lnTo>
                  <a:lnTo>
                    <a:pt x="97" y="278"/>
                  </a:lnTo>
                  <a:lnTo>
                    <a:pt x="97" y="279"/>
                  </a:lnTo>
                  <a:lnTo>
                    <a:pt x="97" y="278"/>
                  </a:lnTo>
                  <a:lnTo>
                    <a:pt x="97" y="279"/>
                  </a:lnTo>
                  <a:lnTo>
                    <a:pt x="96" y="279"/>
                  </a:lnTo>
                  <a:lnTo>
                    <a:pt x="95" y="279"/>
                  </a:lnTo>
                  <a:lnTo>
                    <a:pt x="95" y="280"/>
                  </a:lnTo>
                  <a:lnTo>
                    <a:pt x="94" y="280"/>
                  </a:lnTo>
                  <a:lnTo>
                    <a:pt x="93" y="280"/>
                  </a:lnTo>
                  <a:lnTo>
                    <a:pt x="93" y="282"/>
                  </a:lnTo>
                  <a:lnTo>
                    <a:pt x="93" y="283"/>
                  </a:lnTo>
                  <a:lnTo>
                    <a:pt x="93" y="284"/>
                  </a:lnTo>
                  <a:lnTo>
                    <a:pt x="91" y="284"/>
                  </a:lnTo>
                  <a:lnTo>
                    <a:pt x="91" y="285"/>
                  </a:lnTo>
                  <a:lnTo>
                    <a:pt x="90" y="285"/>
                  </a:lnTo>
                  <a:lnTo>
                    <a:pt x="90" y="286"/>
                  </a:lnTo>
                  <a:lnTo>
                    <a:pt x="89" y="286"/>
                  </a:lnTo>
                  <a:lnTo>
                    <a:pt x="88" y="286"/>
                  </a:lnTo>
                  <a:lnTo>
                    <a:pt x="87" y="286"/>
                  </a:lnTo>
                  <a:lnTo>
                    <a:pt x="86" y="286"/>
                  </a:lnTo>
                  <a:lnTo>
                    <a:pt x="87" y="286"/>
                  </a:lnTo>
                  <a:lnTo>
                    <a:pt x="86" y="287"/>
                  </a:lnTo>
                  <a:lnTo>
                    <a:pt x="87" y="287"/>
                  </a:lnTo>
                  <a:lnTo>
                    <a:pt x="87" y="288"/>
                  </a:lnTo>
                  <a:lnTo>
                    <a:pt x="88" y="288"/>
                  </a:lnTo>
                  <a:lnTo>
                    <a:pt x="88" y="290"/>
                  </a:lnTo>
                  <a:lnTo>
                    <a:pt x="89" y="291"/>
                  </a:lnTo>
                  <a:lnTo>
                    <a:pt x="89" y="290"/>
                  </a:lnTo>
                  <a:lnTo>
                    <a:pt x="89" y="291"/>
                  </a:lnTo>
                  <a:lnTo>
                    <a:pt x="90" y="291"/>
                  </a:lnTo>
                  <a:lnTo>
                    <a:pt x="90" y="290"/>
                  </a:lnTo>
                  <a:lnTo>
                    <a:pt x="90" y="291"/>
                  </a:lnTo>
                  <a:lnTo>
                    <a:pt x="91" y="290"/>
                  </a:lnTo>
                  <a:lnTo>
                    <a:pt x="93" y="290"/>
                  </a:lnTo>
                  <a:lnTo>
                    <a:pt x="94" y="290"/>
                  </a:lnTo>
                  <a:lnTo>
                    <a:pt x="94" y="288"/>
                  </a:lnTo>
                  <a:lnTo>
                    <a:pt x="95" y="288"/>
                  </a:lnTo>
                  <a:lnTo>
                    <a:pt x="95" y="287"/>
                  </a:lnTo>
                  <a:lnTo>
                    <a:pt x="96" y="287"/>
                  </a:lnTo>
                  <a:lnTo>
                    <a:pt x="96" y="286"/>
                  </a:lnTo>
                  <a:lnTo>
                    <a:pt x="97" y="286"/>
                  </a:lnTo>
                  <a:lnTo>
                    <a:pt x="97" y="285"/>
                  </a:lnTo>
                  <a:lnTo>
                    <a:pt x="98" y="285"/>
                  </a:lnTo>
                  <a:lnTo>
                    <a:pt x="98" y="284"/>
                  </a:lnTo>
                  <a:lnTo>
                    <a:pt x="99" y="284"/>
                  </a:lnTo>
                  <a:lnTo>
                    <a:pt x="101" y="284"/>
                  </a:lnTo>
                  <a:lnTo>
                    <a:pt x="101" y="285"/>
                  </a:lnTo>
                  <a:lnTo>
                    <a:pt x="102" y="285"/>
                  </a:lnTo>
                  <a:lnTo>
                    <a:pt x="103" y="285"/>
                  </a:lnTo>
                  <a:lnTo>
                    <a:pt x="103" y="286"/>
                  </a:lnTo>
                  <a:lnTo>
                    <a:pt x="104" y="286"/>
                  </a:lnTo>
                  <a:lnTo>
                    <a:pt x="105" y="286"/>
                  </a:lnTo>
                  <a:lnTo>
                    <a:pt x="106" y="286"/>
                  </a:lnTo>
                  <a:lnTo>
                    <a:pt x="107" y="286"/>
                  </a:lnTo>
                  <a:lnTo>
                    <a:pt x="107" y="285"/>
                  </a:lnTo>
                  <a:lnTo>
                    <a:pt x="108" y="285"/>
                  </a:lnTo>
                  <a:lnTo>
                    <a:pt x="108" y="284"/>
                  </a:lnTo>
                  <a:lnTo>
                    <a:pt x="110" y="284"/>
                  </a:lnTo>
                  <a:lnTo>
                    <a:pt x="110" y="283"/>
                  </a:lnTo>
                  <a:lnTo>
                    <a:pt x="111" y="283"/>
                  </a:lnTo>
                  <a:lnTo>
                    <a:pt x="111" y="282"/>
                  </a:lnTo>
                  <a:lnTo>
                    <a:pt x="112" y="282"/>
                  </a:lnTo>
                  <a:lnTo>
                    <a:pt x="113" y="282"/>
                  </a:lnTo>
                  <a:lnTo>
                    <a:pt x="114" y="282"/>
                  </a:lnTo>
                  <a:lnTo>
                    <a:pt x="114" y="283"/>
                  </a:lnTo>
                  <a:lnTo>
                    <a:pt x="115" y="283"/>
                  </a:lnTo>
                  <a:lnTo>
                    <a:pt x="115" y="284"/>
                  </a:lnTo>
                  <a:lnTo>
                    <a:pt x="116" y="284"/>
                  </a:lnTo>
                  <a:lnTo>
                    <a:pt x="116" y="285"/>
                  </a:lnTo>
                  <a:lnTo>
                    <a:pt x="118" y="285"/>
                  </a:lnTo>
                  <a:lnTo>
                    <a:pt x="118" y="286"/>
                  </a:lnTo>
                  <a:lnTo>
                    <a:pt x="119" y="286"/>
                  </a:lnTo>
                  <a:lnTo>
                    <a:pt x="119" y="287"/>
                  </a:lnTo>
                  <a:lnTo>
                    <a:pt x="120" y="287"/>
                  </a:lnTo>
                  <a:lnTo>
                    <a:pt x="121" y="287"/>
                  </a:lnTo>
                  <a:lnTo>
                    <a:pt x="122" y="287"/>
                  </a:lnTo>
                  <a:lnTo>
                    <a:pt x="123" y="287"/>
                  </a:lnTo>
                  <a:lnTo>
                    <a:pt x="123" y="288"/>
                  </a:lnTo>
                  <a:lnTo>
                    <a:pt x="123" y="290"/>
                  </a:lnTo>
                  <a:lnTo>
                    <a:pt x="124" y="290"/>
                  </a:lnTo>
                  <a:lnTo>
                    <a:pt x="124" y="291"/>
                  </a:lnTo>
                  <a:lnTo>
                    <a:pt x="125" y="291"/>
                  </a:lnTo>
                  <a:lnTo>
                    <a:pt x="125" y="292"/>
                  </a:lnTo>
                  <a:lnTo>
                    <a:pt x="125" y="293"/>
                  </a:lnTo>
                  <a:lnTo>
                    <a:pt x="127" y="293"/>
                  </a:lnTo>
                  <a:lnTo>
                    <a:pt x="127" y="294"/>
                  </a:lnTo>
                  <a:lnTo>
                    <a:pt x="128" y="294"/>
                  </a:lnTo>
                  <a:lnTo>
                    <a:pt x="128" y="295"/>
                  </a:lnTo>
                  <a:lnTo>
                    <a:pt x="129" y="295"/>
                  </a:lnTo>
                  <a:lnTo>
                    <a:pt x="130" y="295"/>
                  </a:lnTo>
                  <a:lnTo>
                    <a:pt x="131" y="295"/>
                  </a:lnTo>
                  <a:lnTo>
                    <a:pt x="130" y="295"/>
                  </a:lnTo>
                  <a:lnTo>
                    <a:pt x="131" y="295"/>
                  </a:lnTo>
                  <a:lnTo>
                    <a:pt x="131" y="296"/>
                  </a:lnTo>
                  <a:lnTo>
                    <a:pt x="132" y="296"/>
                  </a:lnTo>
                  <a:lnTo>
                    <a:pt x="132" y="295"/>
                  </a:lnTo>
                  <a:lnTo>
                    <a:pt x="132" y="296"/>
                  </a:lnTo>
                  <a:lnTo>
                    <a:pt x="131" y="296"/>
                  </a:lnTo>
                  <a:lnTo>
                    <a:pt x="131" y="298"/>
                  </a:lnTo>
                  <a:lnTo>
                    <a:pt x="131" y="296"/>
                  </a:lnTo>
                  <a:lnTo>
                    <a:pt x="131" y="298"/>
                  </a:lnTo>
                  <a:lnTo>
                    <a:pt x="130" y="298"/>
                  </a:lnTo>
                  <a:lnTo>
                    <a:pt x="129" y="298"/>
                  </a:lnTo>
                  <a:lnTo>
                    <a:pt x="129" y="299"/>
                  </a:lnTo>
                  <a:lnTo>
                    <a:pt x="128" y="299"/>
                  </a:lnTo>
                  <a:lnTo>
                    <a:pt x="128" y="300"/>
                  </a:lnTo>
                  <a:lnTo>
                    <a:pt x="127" y="301"/>
                  </a:lnTo>
                  <a:lnTo>
                    <a:pt x="128" y="301"/>
                  </a:lnTo>
                  <a:lnTo>
                    <a:pt x="127" y="301"/>
                  </a:lnTo>
                  <a:lnTo>
                    <a:pt x="128" y="301"/>
                  </a:lnTo>
                  <a:lnTo>
                    <a:pt x="128" y="302"/>
                  </a:lnTo>
                  <a:lnTo>
                    <a:pt x="128" y="303"/>
                  </a:lnTo>
                  <a:lnTo>
                    <a:pt x="127" y="303"/>
                  </a:lnTo>
                  <a:lnTo>
                    <a:pt x="127" y="304"/>
                  </a:lnTo>
                  <a:lnTo>
                    <a:pt x="125" y="305"/>
                  </a:lnTo>
                  <a:lnTo>
                    <a:pt x="125" y="307"/>
                  </a:lnTo>
                  <a:lnTo>
                    <a:pt x="124" y="307"/>
                  </a:lnTo>
                  <a:lnTo>
                    <a:pt x="124" y="308"/>
                  </a:lnTo>
                  <a:lnTo>
                    <a:pt x="123" y="308"/>
                  </a:lnTo>
                  <a:lnTo>
                    <a:pt x="123" y="309"/>
                  </a:lnTo>
                  <a:lnTo>
                    <a:pt x="122" y="309"/>
                  </a:lnTo>
                  <a:lnTo>
                    <a:pt x="121" y="309"/>
                  </a:lnTo>
                  <a:lnTo>
                    <a:pt x="121" y="308"/>
                  </a:lnTo>
                  <a:lnTo>
                    <a:pt x="120" y="308"/>
                  </a:lnTo>
                  <a:lnTo>
                    <a:pt x="119" y="308"/>
                  </a:lnTo>
                  <a:lnTo>
                    <a:pt x="119" y="307"/>
                  </a:lnTo>
                  <a:lnTo>
                    <a:pt x="119" y="308"/>
                  </a:lnTo>
                  <a:lnTo>
                    <a:pt x="118" y="308"/>
                  </a:lnTo>
                  <a:lnTo>
                    <a:pt x="116" y="308"/>
                  </a:lnTo>
                  <a:lnTo>
                    <a:pt x="115" y="308"/>
                  </a:lnTo>
                  <a:lnTo>
                    <a:pt x="114" y="308"/>
                  </a:lnTo>
                  <a:lnTo>
                    <a:pt x="114" y="309"/>
                  </a:lnTo>
                  <a:lnTo>
                    <a:pt x="113" y="309"/>
                  </a:lnTo>
                  <a:lnTo>
                    <a:pt x="112" y="309"/>
                  </a:lnTo>
                  <a:lnTo>
                    <a:pt x="112" y="310"/>
                  </a:lnTo>
                  <a:lnTo>
                    <a:pt x="111" y="310"/>
                  </a:lnTo>
                  <a:lnTo>
                    <a:pt x="110" y="310"/>
                  </a:lnTo>
                  <a:lnTo>
                    <a:pt x="108" y="310"/>
                  </a:lnTo>
                  <a:lnTo>
                    <a:pt x="107" y="310"/>
                  </a:lnTo>
                  <a:lnTo>
                    <a:pt x="106" y="310"/>
                  </a:lnTo>
                  <a:lnTo>
                    <a:pt x="105" y="310"/>
                  </a:lnTo>
                  <a:lnTo>
                    <a:pt x="104" y="310"/>
                  </a:lnTo>
                  <a:lnTo>
                    <a:pt x="104" y="309"/>
                  </a:lnTo>
                  <a:lnTo>
                    <a:pt x="104" y="308"/>
                  </a:lnTo>
                  <a:lnTo>
                    <a:pt x="103" y="308"/>
                  </a:lnTo>
                  <a:lnTo>
                    <a:pt x="103" y="307"/>
                  </a:lnTo>
                  <a:lnTo>
                    <a:pt x="103" y="305"/>
                  </a:lnTo>
                  <a:lnTo>
                    <a:pt x="102" y="305"/>
                  </a:lnTo>
                  <a:lnTo>
                    <a:pt x="102" y="304"/>
                  </a:lnTo>
                  <a:lnTo>
                    <a:pt x="102" y="303"/>
                  </a:lnTo>
                  <a:lnTo>
                    <a:pt x="101" y="303"/>
                  </a:lnTo>
                  <a:lnTo>
                    <a:pt x="99" y="303"/>
                  </a:lnTo>
                  <a:lnTo>
                    <a:pt x="99" y="304"/>
                  </a:lnTo>
                  <a:lnTo>
                    <a:pt x="99" y="305"/>
                  </a:lnTo>
                  <a:lnTo>
                    <a:pt x="98" y="305"/>
                  </a:lnTo>
                  <a:lnTo>
                    <a:pt x="98" y="307"/>
                  </a:lnTo>
                  <a:lnTo>
                    <a:pt x="97" y="307"/>
                  </a:lnTo>
                  <a:lnTo>
                    <a:pt x="97" y="308"/>
                  </a:lnTo>
                  <a:lnTo>
                    <a:pt x="96" y="308"/>
                  </a:lnTo>
                  <a:lnTo>
                    <a:pt x="96" y="309"/>
                  </a:lnTo>
                  <a:lnTo>
                    <a:pt x="95" y="309"/>
                  </a:lnTo>
                  <a:lnTo>
                    <a:pt x="94" y="309"/>
                  </a:lnTo>
                  <a:lnTo>
                    <a:pt x="94" y="310"/>
                  </a:lnTo>
                  <a:lnTo>
                    <a:pt x="93" y="310"/>
                  </a:lnTo>
                  <a:lnTo>
                    <a:pt x="93" y="309"/>
                  </a:lnTo>
                  <a:lnTo>
                    <a:pt x="91" y="309"/>
                  </a:lnTo>
                  <a:lnTo>
                    <a:pt x="91" y="308"/>
                  </a:lnTo>
                  <a:lnTo>
                    <a:pt x="90" y="308"/>
                  </a:lnTo>
                  <a:lnTo>
                    <a:pt x="89" y="308"/>
                  </a:lnTo>
                  <a:lnTo>
                    <a:pt x="89" y="307"/>
                  </a:lnTo>
                  <a:lnTo>
                    <a:pt x="88" y="307"/>
                  </a:lnTo>
                  <a:lnTo>
                    <a:pt x="87" y="305"/>
                  </a:lnTo>
                  <a:lnTo>
                    <a:pt x="86" y="305"/>
                  </a:lnTo>
                  <a:lnTo>
                    <a:pt x="85" y="305"/>
                  </a:lnTo>
                  <a:lnTo>
                    <a:pt x="85" y="304"/>
                  </a:lnTo>
                  <a:lnTo>
                    <a:pt x="85" y="305"/>
                  </a:lnTo>
                  <a:lnTo>
                    <a:pt x="84" y="305"/>
                  </a:lnTo>
                  <a:lnTo>
                    <a:pt x="84" y="307"/>
                  </a:lnTo>
                  <a:lnTo>
                    <a:pt x="84" y="308"/>
                  </a:lnTo>
                  <a:lnTo>
                    <a:pt x="85" y="308"/>
                  </a:lnTo>
                  <a:lnTo>
                    <a:pt x="85" y="309"/>
                  </a:lnTo>
                  <a:lnTo>
                    <a:pt x="86" y="309"/>
                  </a:lnTo>
                  <a:lnTo>
                    <a:pt x="86" y="310"/>
                  </a:lnTo>
                  <a:lnTo>
                    <a:pt x="86" y="311"/>
                  </a:lnTo>
                  <a:lnTo>
                    <a:pt x="87" y="311"/>
                  </a:lnTo>
                  <a:lnTo>
                    <a:pt x="87" y="312"/>
                  </a:lnTo>
                  <a:lnTo>
                    <a:pt x="88" y="312"/>
                  </a:lnTo>
                  <a:lnTo>
                    <a:pt x="88" y="313"/>
                  </a:lnTo>
                  <a:lnTo>
                    <a:pt x="87" y="313"/>
                  </a:lnTo>
                  <a:lnTo>
                    <a:pt x="87" y="315"/>
                  </a:lnTo>
                  <a:lnTo>
                    <a:pt x="87" y="316"/>
                  </a:lnTo>
                  <a:lnTo>
                    <a:pt x="88" y="316"/>
                  </a:lnTo>
                  <a:lnTo>
                    <a:pt x="87" y="316"/>
                  </a:lnTo>
                  <a:lnTo>
                    <a:pt x="88" y="316"/>
                  </a:lnTo>
                  <a:lnTo>
                    <a:pt x="88" y="317"/>
                  </a:lnTo>
                  <a:lnTo>
                    <a:pt x="89" y="316"/>
                  </a:lnTo>
                  <a:lnTo>
                    <a:pt x="90" y="316"/>
                  </a:lnTo>
                  <a:lnTo>
                    <a:pt x="91" y="315"/>
                  </a:lnTo>
                  <a:lnTo>
                    <a:pt x="93" y="315"/>
                  </a:lnTo>
                  <a:lnTo>
                    <a:pt x="94" y="315"/>
                  </a:lnTo>
                  <a:lnTo>
                    <a:pt x="95" y="315"/>
                  </a:lnTo>
                  <a:lnTo>
                    <a:pt x="96" y="315"/>
                  </a:lnTo>
                  <a:lnTo>
                    <a:pt x="96" y="316"/>
                  </a:lnTo>
                  <a:lnTo>
                    <a:pt x="97" y="316"/>
                  </a:lnTo>
                  <a:lnTo>
                    <a:pt x="97" y="317"/>
                  </a:lnTo>
                  <a:lnTo>
                    <a:pt x="98" y="317"/>
                  </a:lnTo>
                  <a:lnTo>
                    <a:pt x="99" y="317"/>
                  </a:lnTo>
                  <a:lnTo>
                    <a:pt x="101" y="317"/>
                  </a:lnTo>
                  <a:lnTo>
                    <a:pt x="101" y="316"/>
                  </a:lnTo>
                  <a:lnTo>
                    <a:pt x="102" y="316"/>
                  </a:lnTo>
                  <a:lnTo>
                    <a:pt x="103" y="316"/>
                  </a:lnTo>
                  <a:lnTo>
                    <a:pt x="104" y="316"/>
                  </a:lnTo>
                  <a:lnTo>
                    <a:pt x="105" y="316"/>
                  </a:lnTo>
                  <a:lnTo>
                    <a:pt x="105" y="317"/>
                  </a:lnTo>
                  <a:lnTo>
                    <a:pt x="106" y="317"/>
                  </a:lnTo>
                  <a:lnTo>
                    <a:pt x="106" y="318"/>
                  </a:lnTo>
                  <a:lnTo>
                    <a:pt x="107" y="318"/>
                  </a:lnTo>
                  <a:lnTo>
                    <a:pt x="107" y="319"/>
                  </a:lnTo>
                  <a:lnTo>
                    <a:pt x="107" y="320"/>
                  </a:lnTo>
                  <a:lnTo>
                    <a:pt x="108" y="320"/>
                  </a:lnTo>
                  <a:lnTo>
                    <a:pt x="108" y="321"/>
                  </a:lnTo>
                  <a:lnTo>
                    <a:pt x="110" y="321"/>
                  </a:lnTo>
                  <a:lnTo>
                    <a:pt x="111" y="321"/>
                  </a:lnTo>
                  <a:lnTo>
                    <a:pt x="112" y="321"/>
                  </a:lnTo>
                  <a:lnTo>
                    <a:pt x="113" y="321"/>
                  </a:lnTo>
                  <a:lnTo>
                    <a:pt x="113" y="320"/>
                  </a:lnTo>
                  <a:lnTo>
                    <a:pt x="114" y="320"/>
                  </a:lnTo>
                  <a:lnTo>
                    <a:pt x="115" y="320"/>
                  </a:lnTo>
                  <a:lnTo>
                    <a:pt x="115" y="319"/>
                  </a:lnTo>
                  <a:lnTo>
                    <a:pt x="116" y="319"/>
                  </a:lnTo>
                  <a:lnTo>
                    <a:pt x="116" y="320"/>
                  </a:lnTo>
                  <a:lnTo>
                    <a:pt x="116" y="321"/>
                  </a:lnTo>
                  <a:lnTo>
                    <a:pt x="115" y="321"/>
                  </a:lnTo>
                  <a:lnTo>
                    <a:pt x="114" y="321"/>
                  </a:lnTo>
                  <a:lnTo>
                    <a:pt x="114" y="322"/>
                  </a:lnTo>
                  <a:lnTo>
                    <a:pt x="113" y="322"/>
                  </a:lnTo>
                  <a:lnTo>
                    <a:pt x="112" y="322"/>
                  </a:lnTo>
                  <a:lnTo>
                    <a:pt x="111" y="322"/>
                  </a:lnTo>
                  <a:lnTo>
                    <a:pt x="111" y="324"/>
                  </a:lnTo>
                  <a:lnTo>
                    <a:pt x="110" y="324"/>
                  </a:lnTo>
                  <a:lnTo>
                    <a:pt x="108" y="324"/>
                  </a:lnTo>
                  <a:lnTo>
                    <a:pt x="108" y="325"/>
                  </a:lnTo>
                  <a:lnTo>
                    <a:pt x="107" y="325"/>
                  </a:lnTo>
                  <a:lnTo>
                    <a:pt x="107" y="326"/>
                  </a:lnTo>
                  <a:lnTo>
                    <a:pt x="106" y="326"/>
                  </a:lnTo>
                  <a:lnTo>
                    <a:pt x="105" y="326"/>
                  </a:lnTo>
                  <a:lnTo>
                    <a:pt x="105" y="327"/>
                  </a:lnTo>
                  <a:lnTo>
                    <a:pt x="104" y="327"/>
                  </a:lnTo>
                  <a:lnTo>
                    <a:pt x="103" y="327"/>
                  </a:lnTo>
                  <a:lnTo>
                    <a:pt x="102" y="327"/>
                  </a:lnTo>
                  <a:lnTo>
                    <a:pt x="102" y="326"/>
                  </a:lnTo>
                  <a:lnTo>
                    <a:pt x="102" y="327"/>
                  </a:lnTo>
                  <a:lnTo>
                    <a:pt x="102" y="328"/>
                  </a:lnTo>
                  <a:lnTo>
                    <a:pt x="101" y="328"/>
                  </a:lnTo>
                  <a:lnTo>
                    <a:pt x="99" y="327"/>
                  </a:lnTo>
                  <a:lnTo>
                    <a:pt x="99" y="328"/>
                  </a:lnTo>
                  <a:lnTo>
                    <a:pt x="98" y="329"/>
                  </a:lnTo>
                  <a:lnTo>
                    <a:pt x="98" y="330"/>
                  </a:lnTo>
                  <a:lnTo>
                    <a:pt x="97" y="330"/>
                  </a:lnTo>
                  <a:lnTo>
                    <a:pt x="96" y="330"/>
                  </a:lnTo>
                  <a:lnTo>
                    <a:pt x="95" y="330"/>
                  </a:lnTo>
                  <a:lnTo>
                    <a:pt x="95" y="332"/>
                  </a:lnTo>
                  <a:lnTo>
                    <a:pt x="95" y="333"/>
                  </a:lnTo>
                  <a:lnTo>
                    <a:pt x="96" y="333"/>
                  </a:lnTo>
                  <a:lnTo>
                    <a:pt x="97" y="333"/>
                  </a:lnTo>
                  <a:lnTo>
                    <a:pt x="98" y="333"/>
                  </a:lnTo>
                  <a:lnTo>
                    <a:pt x="99" y="333"/>
                  </a:lnTo>
                  <a:lnTo>
                    <a:pt x="101" y="333"/>
                  </a:lnTo>
                  <a:lnTo>
                    <a:pt x="101" y="332"/>
                  </a:lnTo>
                  <a:lnTo>
                    <a:pt x="102" y="332"/>
                  </a:lnTo>
                  <a:lnTo>
                    <a:pt x="103" y="332"/>
                  </a:lnTo>
                  <a:lnTo>
                    <a:pt x="104" y="332"/>
                  </a:lnTo>
                  <a:lnTo>
                    <a:pt x="105" y="332"/>
                  </a:lnTo>
                  <a:lnTo>
                    <a:pt x="106" y="330"/>
                  </a:lnTo>
                  <a:lnTo>
                    <a:pt x="110" y="332"/>
                  </a:lnTo>
                  <a:lnTo>
                    <a:pt x="108" y="334"/>
                  </a:lnTo>
                  <a:lnTo>
                    <a:pt x="108" y="335"/>
                  </a:lnTo>
                  <a:lnTo>
                    <a:pt x="107" y="335"/>
                  </a:lnTo>
                  <a:lnTo>
                    <a:pt x="107" y="336"/>
                  </a:lnTo>
                  <a:lnTo>
                    <a:pt x="107" y="337"/>
                  </a:lnTo>
                  <a:lnTo>
                    <a:pt x="107" y="338"/>
                  </a:lnTo>
                  <a:lnTo>
                    <a:pt x="107" y="339"/>
                  </a:lnTo>
                  <a:lnTo>
                    <a:pt x="106" y="339"/>
                  </a:lnTo>
                  <a:lnTo>
                    <a:pt x="105" y="341"/>
                  </a:lnTo>
                  <a:lnTo>
                    <a:pt x="104" y="341"/>
                  </a:lnTo>
                  <a:lnTo>
                    <a:pt x="104" y="342"/>
                  </a:lnTo>
                  <a:lnTo>
                    <a:pt x="103" y="342"/>
                  </a:lnTo>
                  <a:lnTo>
                    <a:pt x="103" y="343"/>
                  </a:lnTo>
                  <a:lnTo>
                    <a:pt x="102" y="343"/>
                  </a:lnTo>
                  <a:lnTo>
                    <a:pt x="102" y="344"/>
                  </a:lnTo>
                  <a:lnTo>
                    <a:pt x="101" y="344"/>
                  </a:lnTo>
                  <a:lnTo>
                    <a:pt x="101" y="345"/>
                  </a:lnTo>
                  <a:lnTo>
                    <a:pt x="99" y="345"/>
                  </a:lnTo>
                  <a:lnTo>
                    <a:pt x="99" y="346"/>
                  </a:lnTo>
                  <a:lnTo>
                    <a:pt x="98" y="346"/>
                  </a:lnTo>
                  <a:lnTo>
                    <a:pt x="98" y="347"/>
                  </a:lnTo>
                  <a:lnTo>
                    <a:pt x="98" y="349"/>
                  </a:lnTo>
                  <a:lnTo>
                    <a:pt x="98" y="350"/>
                  </a:lnTo>
                  <a:lnTo>
                    <a:pt x="97" y="350"/>
                  </a:lnTo>
                  <a:lnTo>
                    <a:pt x="97" y="351"/>
                  </a:lnTo>
                  <a:lnTo>
                    <a:pt x="97" y="352"/>
                  </a:lnTo>
                  <a:lnTo>
                    <a:pt x="98" y="352"/>
                  </a:lnTo>
                  <a:lnTo>
                    <a:pt x="98" y="353"/>
                  </a:lnTo>
                  <a:lnTo>
                    <a:pt x="99" y="353"/>
                  </a:lnTo>
                  <a:lnTo>
                    <a:pt x="99" y="354"/>
                  </a:lnTo>
                  <a:lnTo>
                    <a:pt x="101" y="354"/>
                  </a:lnTo>
                  <a:lnTo>
                    <a:pt x="101" y="355"/>
                  </a:lnTo>
                  <a:lnTo>
                    <a:pt x="101" y="356"/>
                  </a:lnTo>
                  <a:lnTo>
                    <a:pt x="99" y="356"/>
                  </a:lnTo>
                  <a:lnTo>
                    <a:pt x="99" y="358"/>
                  </a:lnTo>
                  <a:lnTo>
                    <a:pt x="99" y="359"/>
                  </a:lnTo>
                  <a:lnTo>
                    <a:pt x="98" y="359"/>
                  </a:lnTo>
                  <a:lnTo>
                    <a:pt x="97" y="359"/>
                  </a:lnTo>
                  <a:lnTo>
                    <a:pt x="96" y="359"/>
                  </a:lnTo>
                  <a:lnTo>
                    <a:pt x="95" y="359"/>
                  </a:lnTo>
                  <a:lnTo>
                    <a:pt x="94" y="359"/>
                  </a:lnTo>
                  <a:lnTo>
                    <a:pt x="93" y="359"/>
                  </a:lnTo>
                  <a:lnTo>
                    <a:pt x="91" y="359"/>
                  </a:lnTo>
                  <a:lnTo>
                    <a:pt x="90" y="359"/>
                  </a:lnTo>
                  <a:lnTo>
                    <a:pt x="89" y="359"/>
                  </a:lnTo>
                  <a:lnTo>
                    <a:pt x="88" y="359"/>
                  </a:lnTo>
                  <a:lnTo>
                    <a:pt x="87" y="359"/>
                  </a:lnTo>
                  <a:lnTo>
                    <a:pt x="86" y="359"/>
                  </a:lnTo>
                  <a:lnTo>
                    <a:pt x="86" y="360"/>
                  </a:lnTo>
                  <a:lnTo>
                    <a:pt x="85" y="360"/>
                  </a:lnTo>
                  <a:lnTo>
                    <a:pt x="84" y="360"/>
                  </a:lnTo>
                  <a:lnTo>
                    <a:pt x="84" y="361"/>
                  </a:lnTo>
                  <a:lnTo>
                    <a:pt x="82" y="361"/>
                  </a:lnTo>
                  <a:lnTo>
                    <a:pt x="82" y="362"/>
                  </a:lnTo>
                  <a:lnTo>
                    <a:pt x="81" y="362"/>
                  </a:lnTo>
                  <a:lnTo>
                    <a:pt x="81" y="363"/>
                  </a:lnTo>
                  <a:lnTo>
                    <a:pt x="80" y="363"/>
                  </a:lnTo>
                  <a:lnTo>
                    <a:pt x="80" y="364"/>
                  </a:lnTo>
                  <a:lnTo>
                    <a:pt x="79" y="364"/>
                  </a:lnTo>
                  <a:lnTo>
                    <a:pt x="79" y="366"/>
                  </a:lnTo>
                  <a:lnTo>
                    <a:pt x="78" y="366"/>
                  </a:lnTo>
                  <a:lnTo>
                    <a:pt x="78" y="367"/>
                  </a:lnTo>
                  <a:lnTo>
                    <a:pt x="78" y="368"/>
                  </a:lnTo>
                  <a:lnTo>
                    <a:pt x="77" y="368"/>
                  </a:lnTo>
                  <a:lnTo>
                    <a:pt x="77" y="369"/>
                  </a:lnTo>
                  <a:lnTo>
                    <a:pt x="76" y="369"/>
                  </a:lnTo>
                  <a:lnTo>
                    <a:pt x="76" y="370"/>
                  </a:lnTo>
                  <a:lnTo>
                    <a:pt x="74" y="370"/>
                  </a:lnTo>
                  <a:lnTo>
                    <a:pt x="74" y="371"/>
                  </a:lnTo>
                  <a:lnTo>
                    <a:pt x="73" y="371"/>
                  </a:lnTo>
                  <a:lnTo>
                    <a:pt x="72" y="371"/>
                  </a:lnTo>
                  <a:lnTo>
                    <a:pt x="72" y="372"/>
                  </a:lnTo>
                  <a:lnTo>
                    <a:pt x="71" y="372"/>
                  </a:lnTo>
                  <a:lnTo>
                    <a:pt x="71" y="374"/>
                  </a:lnTo>
                  <a:lnTo>
                    <a:pt x="70" y="374"/>
                  </a:lnTo>
                  <a:lnTo>
                    <a:pt x="70" y="375"/>
                  </a:lnTo>
                  <a:lnTo>
                    <a:pt x="69" y="375"/>
                  </a:lnTo>
                  <a:lnTo>
                    <a:pt x="68" y="375"/>
                  </a:lnTo>
                  <a:lnTo>
                    <a:pt x="68" y="376"/>
                  </a:lnTo>
                  <a:lnTo>
                    <a:pt x="66" y="376"/>
                  </a:lnTo>
                  <a:lnTo>
                    <a:pt x="65" y="376"/>
                  </a:lnTo>
                  <a:lnTo>
                    <a:pt x="65" y="377"/>
                  </a:lnTo>
                  <a:lnTo>
                    <a:pt x="64" y="377"/>
                  </a:lnTo>
                  <a:lnTo>
                    <a:pt x="63" y="377"/>
                  </a:lnTo>
                  <a:lnTo>
                    <a:pt x="63" y="378"/>
                  </a:lnTo>
                  <a:lnTo>
                    <a:pt x="62" y="378"/>
                  </a:lnTo>
                  <a:lnTo>
                    <a:pt x="62" y="379"/>
                  </a:lnTo>
                  <a:lnTo>
                    <a:pt x="61" y="379"/>
                  </a:lnTo>
                  <a:lnTo>
                    <a:pt x="61" y="380"/>
                  </a:lnTo>
                  <a:lnTo>
                    <a:pt x="60" y="380"/>
                  </a:lnTo>
                  <a:lnTo>
                    <a:pt x="59" y="381"/>
                  </a:lnTo>
                  <a:lnTo>
                    <a:pt x="57" y="381"/>
                  </a:lnTo>
                  <a:lnTo>
                    <a:pt x="57" y="383"/>
                  </a:lnTo>
                  <a:lnTo>
                    <a:pt x="56" y="383"/>
                  </a:lnTo>
                  <a:lnTo>
                    <a:pt x="56" y="384"/>
                  </a:lnTo>
                  <a:lnTo>
                    <a:pt x="55" y="384"/>
                  </a:lnTo>
                  <a:lnTo>
                    <a:pt x="55" y="385"/>
                  </a:lnTo>
                  <a:lnTo>
                    <a:pt x="55" y="386"/>
                  </a:lnTo>
                  <a:lnTo>
                    <a:pt x="54" y="386"/>
                  </a:lnTo>
                  <a:lnTo>
                    <a:pt x="53" y="386"/>
                  </a:lnTo>
                  <a:lnTo>
                    <a:pt x="52" y="386"/>
                  </a:lnTo>
                  <a:lnTo>
                    <a:pt x="52" y="387"/>
                  </a:lnTo>
                  <a:lnTo>
                    <a:pt x="51" y="387"/>
                  </a:lnTo>
                  <a:lnTo>
                    <a:pt x="51" y="388"/>
                  </a:lnTo>
                  <a:lnTo>
                    <a:pt x="49" y="388"/>
                  </a:lnTo>
                  <a:lnTo>
                    <a:pt x="49" y="389"/>
                  </a:lnTo>
                  <a:lnTo>
                    <a:pt x="48" y="389"/>
                  </a:lnTo>
                  <a:lnTo>
                    <a:pt x="48" y="391"/>
                  </a:lnTo>
                  <a:lnTo>
                    <a:pt x="47" y="391"/>
                  </a:lnTo>
                  <a:lnTo>
                    <a:pt x="47" y="392"/>
                  </a:lnTo>
                  <a:lnTo>
                    <a:pt x="46" y="392"/>
                  </a:lnTo>
                  <a:lnTo>
                    <a:pt x="46" y="393"/>
                  </a:lnTo>
                  <a:lnTo>
                    <a:pt x="45" y="393"/>
                  </a:lnTo>
                  <a:lnTo>
                    <a:pt x="45" y="394"/>
                  </a:lnTo>
                  <a:lnTo>
                    <a:pt x="44" y="394"/>
                  </a:lnTo>
                  <a:lnTo>
                    <a:pt x="44" y="395"/>
                  </a:lnTo>
                  <a:lnTo>
                    <a:pt x="43" y="395"/>
                  </a:lnTo>
                  <a:lnTo>
                    <a:pt x="43" y="396"/>
                  </a:lnTo>
                  <a:lnTo>
                    <a:pt x="42" y="396"/>
                  </a:lnTo>
                  <a:lnTo>
                    <a:pt x="42" y="397"/>
                  </a:lnTo>
                  <a:lnTo>
                    <a:pt x="40" y="397"/>
                  </a:lnTo>
                  <a:lnTo>
                    <a:pt x="40" y="398"/>
                  </a:lnTo>
                  <a:lnTo>
                    <a:pt x="39" y="398"/>
                  </a:lnTo>
                  <a:lnTo>
                    <a:pt x="39" y="400"/>
                  </a:lnTo>
                  <a:lnTo>
                    <a:pt x="38" y="400"/>
                  </a:lnTo>
                  <a:lnTo>
                    <a:pt x="38" y="401"/>
                  </a:lnTo>
                  <a:lnTo>
                    <a:pt x="37" y="401"/>
                  </a:lnTo>
                  <a:lnTo>
                    <a:pt x="37" y="402"/>
                  </a:lnTo>
                  <a:lnTo>
                    <a:pt x="36" y="402"/>
                  </a:lnTo>
                  <a:lnTo>
                    <a:pt x="36" y="403"/>
                  </a:lnTo>
                  <a:lnTo>
                    <a:pt x="35" y="403"/>
                  </a:lnTo>
                  <a:lnTo>
                    <a:pt x="34" y="403"/>
                  </a:lnTo>
                  <a:lnTo>
                    <a:pt x="34" y="402"/>
                  </a:lnTo>
                  <a:lnTo>
                    <a:pt x="32" y="402"/>
                  </a:lnTo>
                  <a:lnTo>
                    <a:pt x="32" y="401"/>
                  </a:lnTo>
                  <a:lnTo>
                    <a:pt x="32" y="400"/>
                  </a:lnTo>
                  <a:lnTo>
                    <a:pt x="32" y="398"/>
                  </a:lnTo>
                  <a:lnTo>
                    <a:pt x="34" y="398"/>
                  </a:lnTo>
                  <a:lnTo>
                    <a:pt x="35" y="397"/>
                  </a:lnTo>
                  <a:lnTo>
                    <a:pt x="36" y="397"/>
                  </a:lnTo>
                  <a:lnTo>
                    <a:pt x="36" y="396"/>
                  </a:lnTo>
                  <a:lnTo>
                    <a:pt x="37" y="396"/>
                  </a:lnTo>
                  <a:lnTo>
                    <a:pt x="37" y="395"/>
                  </a:lnTo>
                  <a:lnTo>
                    <a:pt x="38" y="395"/>
                  </a:lnTo>
                  <a:lnTo>
                    <a:pt x="38" y="394"/>
                  </a:lnTo>
                  <a:lnTo>
                    <a:pt x="39" y="394"/>
                  </a:lnTo>
                  <a:lnTo>
                    <a:pt x="39" y="393"/>
                  </a:lnTo>
                  <a:lnTo>
                    <a:pt x="40" y="393"/>
                  </a:lnTo>
                  <a:lnTo>
                    <a:pt x="40" y="392"/>
                  </a:lnTo>
                  <a:lnTo>
                    <a:pt x="42" y="392"/>
                  </a:lnTo>
                  <a:lnTo>
                    <a:pt x="42" y="391"/>
                  </a:lnTo>
                  <a:lnTo>
                    <a:pt x="43" y="391"/>
                  </a:lnTo>
                  <a:lnTo>
                    <a:pt x="43" y="389"/>
                  </a:lnTo>
                  <a:lnTo>
                    <a:pt x="44" y="389"/>
                  </a:lnTo>
                  <a:lnTo>
                    <a:pt x="44" y="388"/>
                  </a:lnTo>
                  <a:lnTo>
                    <a:pt x="45" y="388"/>
                  </a:lnTo>
                  <a:lnTo>
                    <a:pt x="45" y="387"/>
                  </a:lnTo>
                  <a:lnTo>
                    <a:pt x="46" y="387"/>
                  </a:lnTo>
                  <a:lnTo>
                    <a:pt x="46" y="386"/>
                  </a:lnTo>
                  <a:lnTo>
                    <a:pt x="47" y="386"/>
                  </a:lnTo>
                  <a:lnTo>
                    <a:pt x="47" y="385"/>
                  </a:lnTo>
                  <a:lnTo>
                    <a:pt x="48" y="385"/>
                  </a:lnTo>
                  <a:lnTo>
                    <a:pt x="48" y="384"/>
                  </a:lnTo>
                  <a:lnTo>
                    <a:pt x="49" y="384"/>
                  </a:lnTo>
                  <a:lnTo>
                    <a:pt x="49" y="383"/>
                  </a:lnTo>
                  <a:lnTo>
                    <a:pt x="51" y="383"/>
                  </a:lnTo>
                  <a:lnTo>
                    <a:pt x="52" y="381"/>
                  </a:lnTo>
                  <a:lnTo>
                    <a:pt x="53" y="381"/>
                  </a:lnTo>
                  <a:lnTo>
                    <a:pt x="53" y="380"/>
                  </a:lnTo>
                  <a:lnTo>
                    <a:pt x="54" y="380"/>
                  </a:lnTo>
                  <a:lnTo>
                    <a:pt x="54" y="379"/>
                  </a:lnTo>
                  <a:lnTo>
                    <a:pt x="55" y="379"/>
                  </a:lnTo>
                  <a:lnTo>
                    <a:pt x="59" y="376"/>
                  </a:lnTo>
                  <a:lnTo>
                    <a:pt x="60" y="376"/>
                  </a:lnTo>
                  <a:lnTo>
                    <a:pt x="60" y="375"/>
                  </a:lnTo>
                  <a:lnTo>
                    <a:pt x="60" y="374"/>
                  </a:lnTo>
                  <a:lnTo>
                    <a:pt x="60" y="372"/>
                  </a:lnTo>
                  <a:lnTo>
                    <a:pt x="60" y="371"/>
                  </a:lnTo>
                  <a:lnTo>
                    <a:pt x="60" y="370"/>
                  </a:lnTo>
                  <a:lnTo>
                    <a:pt x="60" y="369"/>
                  </a:lnTo>
                  <a:lnTo>
                    <a:pt x="59" y="369"/>
                  </a:lnTo>
                  <a:lnTo>
                    <a:pt x="59" y="368"/>
                  </a:lnTo>
                  <a:lnTo>
                    <a:pt x="57" y="368"/>
                  </a:lnTo>
                  <a:lnTo>
                    <a:pt x="57" y="367"/>
                  </a:lnTo>
                  <a:lnTo>
                    <a:pt x="57" y="366"/>
                  </a:lnTo>
                  <a:lnTo>
                    <a:pt x="56" y="366"/>
                  </a:lnTo>
                  <a:lnTo>
                    <a:pt x="56" y="364"/>
                  </a:lnTo>
                  <a:lnTo>
                    <a:pt x="55" y="364"/>
                  </a:lnTo>
                  <a:lnTo>
                    <a:pt x="54" y="364"/>
                  </a:lnTo>
                  <a:lnTo>
                    <a:pt x="54" y="363"/>
                  </a:lnTo>
                  <a:lnTo>
                    <a:pt x="53" y="363"/>
                  </a:lnTo>
                  <a:lnTo>
                    <a:pt x="53" y="362"/>
                  </a:lnTo>
                  <a:lnTo>
                    <a:pt x="52" y="362"/>
                  </a:lnTo>
                  <a:lnTo>
                    <a:pt x="52" y="361"/>
                  </a:lnTo>
                  <a:lnTo>
                    <a:pt x="52" y="360"/>
                  </a:lnTo>
                  <a:lnTo>
                    <a:pt x="52" y="359"/>
                  </a:lnTo>
                  <a:lnTo>
                    <a:pt x="52" y="358"/>
                  </a:lnTo>
                  <a:lnTo>
                    <a:pt x="51" y="358"/>
                  </a:lnTo>
                  <a:lnTo>
                    <a:pt x="51" y="356"/>
                  </a:lnTo>
                  <a:lnTo>
                    <a:pt x="49" y="356"/>
                  </a:lnTo>
                  <a:lnTo>
                    <a:pt x="49" y="355"/>
                  </a:lnTo>
                  <a:lnTo>
                    <a:pt x="48" y="355"/>
                  </a:lnTo>
                  <a:lnTo>
                    <a:pt x="49" y="354"/>
                  </a:lnTo>
                  <a:lnTo>
                    <a:pt x="49" y="353"/>
                  </a:lnTo>
                  <a:lnTo>
                    <a:pt x="49" y="352"/>
                  </a:lnTo>
                  <a:lnTo>
                    <a:pt x="49" y="351"/>
                  </a:lnTo>
                  <a:lnTo>
                    <a:pt x="49" y="350"/>
                  </a:lnTo>
                  <a:lnTo>
                    <a:pt x="49" y="349"/>
                  </a:lnTo>
                  <a:lnTo>
                    <a:pt x="49" y="347"/>
                  </a:lnTo>
                  <a:lnTo>
                    <a:pt x="49" y="346"/>
                  </a:lnTo>
                  <a:lnTo>
                    <a:pt x="49" y="345"/>
                  </a:lnTo>
                  <a:lnTo>
                    <a:pt x="49" y="344"/>
                  </a:lnTo>
                  <a:lnTo>
                    <a:pt x="49" y="343"/>
                  </a:lnTo>
                  <a:lnTo>
                    <a:pt x="49" y="342"/>
                  </a:lnTo>
                  <a:lnTo>
                    <a:pt x="49" y="341"/>
                  </a:lnTo>
                  <a:lnTo>
                    <a:pt x="48" y="341"/>
                  </a:lnTo>
                  <a:lnTo>
                    <a:pt x="48" y="339"/>
                  </a:lnTo>
                  <a:lnTo>
                    <a:pt x="48" y="338"/>
                  </a:lnTo>
                  <a:lnTo>
                    <a:pt x="48" y="337"/>
                  </a:lnTo>
                  <a:lnTo>
                    <a:pt x="48" y="336"/>
                  </a:lnTo>
                  <a:lnTo>
                    <a:pt x="48" y="335"/>
                  </a:lnTo>
                  <a:lnTo>
                    <a:pt x="48" y="334"/>
                  </a:lnTo>
                  <a:lnTo>
                    <a:pt x="49" y="333"/>
                  </a:lnTo>
                  <a:lnTo>
                    <a:pt x="49" y="332"/>
                  </a:lnTo>
                  <a:lnTo>
                    <a:pt x="49" y="330"/>
                  </a:lnTo>
                  <a:lnTo>
                    <a:pt x="49" y="329"/>
                  </a:lnTo>
                  <a:lnTo>
                    <a:pt x="48" y="329"/>
                  </a:lnTo>
                  <a:lnTo>
                    <a:pt x="48" y="328"/>
                  </a:lnTo>
                  <a:lnTo>
                    <a:pt x="48" y="327"/>
                  </a:lnTo>
                  <a:lnTo>
                    <a:pt x="48" y="326"/>
                  </a:lnTo>
                  <a:lnTo>
                    <a:pt x="48" y="325"/>
                  </a:lnTo>
                  <a:lnTo>
                    <a:pt x="47" y="324"/>
                  </a:lnTo>
                  <a:lnTo>
                    <a:pt x="47" y="322"/>
                  </a:lnTo>
                  <a:lnTo>
                    <a:pt x="47" y="321"/>
                  </a:lnTo>
                  <a:lnTo>
                    <a:pt x="48" y="321"/>
                  </a:lnTo>
                  <a:lnTo>
                    <a:pt x="47" y="321"/>
                  </a:lnTo>
                  <a:lnTo>
                    <a:pt x="47" y="320"/>
                  </a:lnTo>
                  <a:lnTo>
                    <a:pt x="47" y="319"/>
                  </a:lnTo>
                  <a:lnTo>
                    <a:pt x="47" y="318"/>
                  </a:lnTo>
                  <a:lnTo>
                    <a:pt x="47" y="317"/>
                  </a:lnTo>
                  <a:lnTo>
                    <a:pt x="47" y="316"/>
                  </a:lnTo>
                  <a:lnTo>
                    <a:pt x="47" y="315"/>
                  </a:lnTo>
                  <a:lnTo>
                    <a:pt x="47" y="313"/>
                  </a:lnTo>
                  <a:lnTo>
                    <a:pt x="47" y="312"/>
                  </a:lnTo>
                  <a:lnTo>
                    <a:pt x="46" y="312"/>
                  </a:lnTo>
                  <a:lnTo>
                    <a:pt x="46" y="311"/>
                  </a:lnTo>
                  <a:lnTo>
                    <a:pt x="46" y="310"/>
                  </a:lnTo>
                  <a:lnTo>
                    <a:pt x="45" y="310"/>
                  </a:lnTo>
                  <a:lnTo>
                    <a:pt x="44" y="310"/>
                  </a:lnTo>
                  <a:lnTo>
                    <a:pt x="44" y="311"/>
                  </a:lnTo>
                  <a:lnTo>
                    <a:pt x="43" y="311"/>
                  </a:lnTo>
                  <a:lnTo>
                    <a:pt x="42" y="311"/>
                  </a:lnTo>
                  <a:lnTo>
                    <a:pt x="40" y="311"/>
                  </a:lnTo>
                  <a:lnTo>
                    <a:pt x="40" y="312"/>
                  </a:lnTo>
                  <a:lnTo>
                    <a:pt x="39" y="312"/>
                  </a:lnTo>
                  <a:lnTo>
                    <a:pt x="38" y="312"/>
                  </a:lnTo>
                  <a:lnTo>
                    <a:pt x="38" y="313"/>
                  </a:lnTo>
                  <a:lnTo>
                    <a:pt x="37" y="313"/>
                  </a:lnTo>
                  <a:lnTo>
                    <a:pt x="36" y="313"/>
                  </a:lnTo>
                  <a:lnTo>
                    <a:pt x="35" y="313"/>
                  </a:lnTo>
                  <a:lnTo>
                    <a:pt x="35" y="315"/>
                  </a:lnTo>
                  <a:lnTo>
                    <a:pt x="34" y="315"/>
                  </a:lnTo>
                  <a:lnTo>
                    <a:pt x="32" y="315"/>
                  </a:lnTo>
                  <a:lnTo>
                    <a:pt x="31" y="315"/>
                  </a:lnTo>
                  <a:lnTo>
                    <a:pt x="31" y="313"/>
                  </a:lnTo>
                  <a:lnTo>
                    <a:pt x="31" y="312"/>
                  </a:lnTo>
                  <a:lnTo>
                    <a:pt x="30" y="312"/>
                  </a:lnTo>
                  <a:lnTo>
                    <a:pt x="30" y="311"/>
                  </a:lnTo>
                  <a:lnTo>
                    <a:pt x="30" y="310"/>
                  </a:lnTo>
                  <a:lnTo>
                    <a:pt x="29" y="310"/>
                  </a:lnTo>
                  <a:lnTo>
                    <a:pt x="29" y="309"/>
                  </a:lnTo>
                  <a:lnTo>
                    <a:pt x="29" y="308"/>
                  </a:lnTo>
                  <a:lnTo>
                    <a:pt x="28" y="308"/>
                  </a:lnTo>
                  <a:lnTo>
                    <a:pt x="27" y="308"/>
                  </a:lnTo>
                  <a:lnTo>
                    <a:pt x="27" y="309"/>
                  </a:lnTo>
                  <a:lnTo>
                    <a:pt x="26" y="309"/>
                  </a:lnTo>
                  <a:lnTo>
                    <a:pt x="25" y="309"/>
                  </a:lnTo>
                  <a:lnTo>
                    <a:pt x="23" y="309"/>
                  </a:lnTo>
                  <a:lnTo>
                    <a:pt x="23" y="310"/>
                  </a:lnTo>
                  <a:lnTo>
                    <a:pt x="22" y="310"/>
                  </a:lnTo>
                  <a:lnTo>
                    <a:pt x="22" y="309"/>
                  </a:lnTo>
                  <a:lnTo>
                    <a:pt x="21" y="309"/>
                  </a:lnTo>
                  <a:lnTo>
                    <a:pt x="20" y="310"/>
                  </a:lnTo>
                  <a:lnTo>
                    <a:pt x="18" y="311"/>
                  </a:lnTo>
                  <a:lnTo>
                    <a:pt x="15" y="311"/>
                  </a:lnTo>
                  <a:lnTo>
                    <a:pt x="14" y="312"/>
                  </a:lnTo>
                  <a:lnTo>
                    <a:pt x="13" y="313"/>
                  </a:lnTo>
                  <a:lnTo>
                    <a:pt x="11" y="313"/>
                  </a:lnTo>
                  <a:lnTo>
                    <a:pt x="9" y="315"/>
                  </a:lnTo>
                  <a:lnTo>
                    <a:pt x="8" y="316"/>
                  </a:lnTo>
                  <a:lnTo>
                    <a:pt x="6" y="316"/>
                  </a:lnTo>
                  <a:lnTo>
                    <a:pt x="5" y="316"/>
                  </a:lnTo>
                  <a:lnTo>
                    <a:pt x="3" y="317"/>
                  </a:lnTo>
                  <a:lnTo>
                    <a:pt x="1" y="318"/>
                  </a:lnTo>
                  <a:lnTo>
                    <a:pt x="0" y="319"/>
                  </a:lnTo>
                  <a:lnTo>
                    <a:pt x="0" y="318"/>
                  </a:lnTo>
                  <a:lnTo>
                    <a:pt x="0" y="315"/>
                  </a:lnTo>
                  <a:lnTo>
                    <a:pt x="0" y="307"/>
                  </a:lnTo>
                  <a:lnTo>
                    <a:pt x="0" y="303"/>
                  </a:lnTo>
                  <a:lnTo>
                    <a:pt x="0" y="301"/>
                  </a:lnTo>
                  <a:lnTo>
                    <a:pt x="0" y="294"/>
                  </a:lnTo>
                  <a:lnTo>
                    <a:pt x="0" y="285"/>
                  </a:lnTo>
                  <a:lnTo>
                    <a:pt x="0" y="284"/>
                  </a:lnTo>
                  <a:lnTo>
                    <a:pt x="0" y="277"/>
                  </a:lnTo>
                  <a:lnTo>
                    <a:pt x="0" y="269"/>
                  </a:lnTo>
                  <a:lnTo>
                    <a:pt x="0" y="260"/>
                  </a:lnTo>
                  <a:lnTo>
                    <a:pt x="0" y="246"/>
                  </a:lnTo>
                  <a:lnTo>
                    <a:pt x="0" y="244"/>
                  </a:lnTo>
                  <a:lnTo>
                    <a:pt x="0" y="235"/>
                  </a:lnTo>
                  <a:lnTo>
                    <a:pt x="0" y="232"/>
                  </a:lnTo>
                  <a:lnTo>
                    <a:pt x="0" y="227"/>
                  </a:lnTo>
                  <a:lnTo>
                    <a:pt x="0" y="224"/>
                  </a:lnTo>
                  <a:lnTo>
                    <a:pt x="0" y="219"/>
                  </a:lnTo>
                  <a:lnTo>
                    <a:pt x="0" y="216"/>
                  </a:lnTo>
                  <a:lnTo>
                    <a:pt x="0" y="211"/>
                  </a:lnTo>
                  <a:lnTo>
                    <a:pt x="0" y="209"/>
                  </a:lnTo>
                  <a:lnTo>
                    <a:pt x="0" y="204"/>
                  </a:lnTo>
                  <a:lnTo>
                    <a:pt x="0" y="200"/>
                  </a:lnTo>
                  <a:lnTo>
                    <a:pt x="0" y="199"/>
                  </a:lnTo>
                  <a:lnTo>
                    <a:pt x="0" y="176"/>
                  </a:lnTo>
                  <a:lnTo>
                    <a:pt x="0" y="175"/>
                  </a:lnTo>
                  <a:lnTo>
                    <a:pt x="0" y="164"/>
                  </a:lnTo>
                  <a:lnTo>
                    <a:pt x="0" y="160"/>
                  </a:lnTo>
                  <a:lnTo>
                    <a:pt x="0" y="159"/>
                  </a:lnTo>
                  <a:lnTo>
                    <a:pt x="0" y="157"/>
                  </a:lnTo>
                  <a:lnTo>
                    <a:pt x="0" y="151"/>
                  </a:lnTo>
                  <a:lnTo>
                    <a:pt x="0" y="145"/>
                  </a:lnTo>
                  <a:lnTo>
                    <a:pt x="0" y="142"/>
                  </a:lnTo>
                  <a:lnTo>
                    <a:pt x="0" y="138"/>
                  </a:lnTo>
                  <a:lnTo>
                    <a:pt x="0" y="134"/>
                  </a:lnTo>
                  <a:lnTo>
                    <a:pt x="0" y="132"/>
                  </a:lnTo>
                  <a:lnTo>
                    <a:pt x="0" y="130"/>
                  </a:lnTo>
                  <a:lnTo>
                    <a:pt x="0" y="124"/>
                  </a:lnTo>
                  <a:lnTo>
                    <a:pt x="0" y="119"/>
                  </a:lnTo>
                  <a:lnTo>
                    <a:pt x="0" y="118"/>
                  </a:lnTo>
                  <a:lnTo>
                    <a:pt x="0" y="107"/>
                  </a:lnTo>
                  <a:lnTo>
                    <a:pt x="0" y="103"/>
                  </a:lnTo>
                  <a:lnTo>
                    <a:pt x="0" y="100"/>
                  </a:lnTo>
                  <a:lnTo>
                    <a:pt x="0" y="88"/>
                  </a:lnTo>
                  <a:lnTo>
                    <a:pt x="0" y="82"/>
                  </a:lnTo>
                  <a:lnTo>
                    <a:pt x="0" y="79"/>
                  </a:lnTo>
                  <a:lnTo>
                    <a:pt x="0" y="74"/>
                  </a:lnTo>
                  <a:lnTo>
                    <a:pt x="0" y="69"/>
                  </a:lnTo>
                  <a:lnTo>
                    <a:pt x="0" y="66"/>
                  </a:lnTo>
                  <a:lnTo>
                    <a:pt x="0" y="65"/>
                  </a:lnTo>
                  <a:lnTo>
                    <a:pt x="0" y="51"/>
                  </a:lnTo>
                  <a:lnTo>
                    <a:pt x="0" y="46"/>
                  </a:lnTo>
                  <a:lnTo>
                    <a:pt x="0" y="34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6" name="Freeform 96">
              <a:extLst>
                <a:ext uri="{FF2B5EF4-FFF2-40B4-BE49-F238E27FC236}">
                  <a16:creationId xmlns:a16="http://schemas.microsoft.com/office/drawing/2014/main" id="{BFAB4B50-E3DF-64B5-C6B4-BBE80C63569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0000" y="4213225"/>
              <a:ext cx="431800" cy="496888"/>
            </a:xfrm>
            <a:custGeom>
              <a:avLst/>
              <a:gdLst>
                <a:gd name="T0" fmla="*/ 56 w 272"/>
                <a:gd name="T1" fmla="*/ 20 h 313"/>
                <a:gd name="T2" fmla="*/ 108 w 272"/>
                <a:gd name="T3" fmla="*/ 4 h 313"/>
                <a:gd name="T4" fmla="*/ 118 w 272"/>
                <a:gd name="T5" fmla="*/ 23 h 313"/>
                <a:gd name="T6" fmla="*/ 138 w 272"/>
                <a:gd name="T7" fmla="*/ 35 h 313"/>
                <a:gd name="T8" fmla="*/ 128 w 272"/>
                <a:gd name="T9" fmla="*/ 52 h 313"/>
                <a:gd name="T10" fmla="*/ 131 w 272"/>
                <a:gd name="T11" fmla="*/ 57 h 313"/>
                <a:gd name="T12" fmla="*/ 155 w 272"/>
                <a:gd name="T13" fmla="*/ 49 h 313"/>
                <a:gd name="T14" fmla="*/ 170 w 272"/>
                <a:gd name="T15" fmla="*/ 67 h 313"/>
                <a:gd name="T16" fmla="*/ 174 w 272"/>
                <a:gd name="T17" fmla="*/ 88 h 313"/>
                <a:gd name="T18" fmla="*/ 189 w 272"/>
                <a:gd name="T19" fmla="*/ 88 h 313"/>
                <a:gd name="T20" fmla="*/ 209 w 272"/>
                <a:gd name="T21" fmla="*/ 101 h 313"/>
                <a:gd name="T22" fmla="*/ 229 w 272"/>
                <a:gd name="T23" fmla="*/ 115 h 313"/>
                <a:gd name="T24" fmla="*/ 225 w 272"/>
                <a:gd name="T25" fmla="*/ 126 h 313"/>
                <a:gd name="T26" fmla="*/ 231 w 272"/>
                <a:gd name="T27" fmla="*/ 126 h 313"/>
                <a:gd name="T28" fmla="*/ 251 w 272"/>
                <a:gd name="T29" fmla="*/ 137 h 313"/>
                <a:gd name="T30" fmla="*/ 253 w 272"/>
                <a:gd name="T31" fmla="*/ 156 h 313"/>
                <a:gd name="T32" fmla="*/ 237 w 272"/>
                <a:gd name="T33" fmla="*/ 156 h 313"/>
                <a:gd name="T34" fmla="*/ 245 w 272"/>
                <a:gd name="T35" fmla="*/ 174 h 313"/>
                <a:gd name="T36" fmla="*/ 242 w 272"/>
                <a:gd name="T37" fmla="*/ 196 h 313"/>
                <a:gd name="T38" fmla="*/ 254 w 272"/>
                <a:gd name="T39" fmla="*/ 216 h 313"/>
                <a:gd name="T40" fmla="*/ 270 w 272"/>
                <a:gd name="T41" fmla="*/ 237 h 313"/>
                <a:gd name="T42" fmla="*/ 255 w 272"/>
                <a:gd name="T43" fmla="*/ 252 h 313"/>
                <a:gd name="T44" fmla="*/ 236 w 272"/>
                <a:gd name="T45" fmla="*/ 265 h 313"/>
                <a:gd name="T46" fmla="*/ 212 w 272"/>
                <a:gd name="T47" fmla="*/ 312 h 313"/>
                <a:gd name="T48" fmla="*/ 226 w 272"/>
                <a:gd name="T49" fmla="*/ 297 h 313"/>
                <a:gd name="T50" fmla="*/ 212 w 272"/>
                <a:gd name="T51" fmla="*/ 279 h 313"/>
                <a:gd name="T52" fmla="*/ 176 w 272"/>
                <a:gd name="T53" fmla="*/ 271 h 313"/>
                <a:gd name="T54" fmla="*/ 125 w 272"/>
                <a:gd name="T55" fmla="*/ 260 h 313"/>
                <a:gd name="T56" fmla="*/ 132 w 272"/>
                <a:gd name="T57" fmla="*/ 255 h 313"/>
                <a:gd name="T58" fmla="*/ 152 w 272"/>
                <a:gd name="T59" fmla="*/ 251 h 313"/>
                <a:gd name="T60" fmla="*/ 148 w 272"/>
                <a:gd name="T61" fmla="*/ 243 h 313"/>
                <a:gd name="T62" fmla="*/ 166 w 272"/>
                <a:gd name="T63" fmla="*/ 235 h 313"/>
                <a:gd name="T64" fmla="*/ 169 w 272"/>
                <a:gd name="T65" fmla="*/ 235 h 313"/>
                <a:gd name="T66" fmla="*/ 159 w 272"/>
                <a:gd name="T67" fmla="*/ 214 h 313"/>
                <a:gd name="T68" fmla="*/ 176 w 272"/>
                <a:gd name="T69" fmla="*/ 204 h 313"/>
                <a:gd name="T70" fmla="*/ 158 w 272"/>
                <a:gd name="T71" fmla="*/ 198 h 313"/>
                <a:gd name="T72" fmla="*/ 176 w 272"/>
                <a:gd name="T73" fmla="*/ 193 h 313"/>
                <a:gd name="T74" fmla="*/ 179 w 272"/>
                <a:gd name="T75" fmla="*/ 187 h 313"/>
                <a:gd name="T76" fmla="*/ 165 w 272"/>
                <a:gd name="T77" fmla="*/ 185 h 313"/>
                <a:gd name="T78" fmla="*/ 158 w 272"/>
                <a:gd name="T79" fmla="*/ 175 h 313"/>
                <a:gd name="T80" fmla="*/ 152 w 272"/>
                <a:gd name="T81" fmla="*/ 153 h 313"/>
                <a:gd name="T82" fmla="*/ 164 w 272"/>
                <a:gd name="T83" fmla="*/ 136 h 313"/>
                <a:gd name="T84" fmla="*/ 151 w 272"/>
                <a:gd name="T85" fmla="*/ 137 h 313"/>
                <a:gd name="T86" fmla="*/ 143 w 272"/>
                <a:gd name="T87" fmla="*/ 134 h 313"/>
                <a:gd name="T88" fmla="*/ 124 w 272"/>
                <a:gd name="T89" fmla="*/ 140 h 313"/>
                <a:gd name="T90" fmla="*/ 141 w 272"/>
                <a:gd name="T91" fmla="*/ 144 h 313"/>
                <a:gd name="T92" fmla="*/ 145 w 272"/>
                <a:gd name="T93" fmla="*/ 167 h 313"/>
                <a:gd name="T94" fmla="*/ 153 w 272"/>
                <a:gd name="T95" fmla="*/ 187 h 313"/>
                <a:gd name="T96" fmla="*/ 150 w 272"/>
                <a:gd name="T97" fmla="*/ 204 h 313"/>
                <a:gd name="T98" fmla="*/ 130 w 272"/>
                <a:gd name="T99" fmla="*/ 196 h 313"/>
                <a:gd name="T100" fmla="*/ 125 w 272"/>
                <a:gd name="T101" fmla="*/ 194 h 313"/>
                <a:gd name="T102" fmla="*/ 138 w 272"/>
                <a:gd name="T103" fmla="*/ 211 h 313"/>
                <a:gd name="T104" fmla="*/ 142 w 272"/>
                <a:gd name="T105" fmla="*/ 223 h 313"/>
                <a:gd name="T106" fmla="*/ 135 w 272"/>
                <a:gd name="T107" fmla="*/ 236 h 313"/>
                <a:gd name="T108" fmla="*/ 111 w 272"/>
                <a:gd name="T109" fmla="*/ 228 h 313"/>
                <a:gd name="T110" fmla="*/ 97 w 272"/>
                <a:gd name="T111" fmla="*/ 208 h 313"/>
                <a:gd name="T112" fmla="*/ 81 w 272"/>
                <a:gd name="T113" fmla="*/ 193 h 313"/>
                <a:gd name="T114" fmla="*/ 72 w 272"/>
                <a:gd name="T115" fmla="*/ 176 h 313"/>
                <a:gd name="T116" fmla="*/ 62 w 272"/>
                <a:gd name="T117" fmla="*/ 147 h 313"/>
                <a:gd name="T118" fmla="*/ 48 w 272"/>
                <a:gd name="T119" fmla="*/ 73 h 313"/>
                <a:gd name="T120" fmla="*/ 31 w 272"/>
                <a:gd name="T121" fmla="*/ 51 h 313"/>
                <a:gd name="T122" fmla="*/ 3 w 272"/>
                <a:gd name="T123" fmla="*/ 4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72" h="313">
                  <a:moveTo>
                    <a:pt x="7" y="38"/>
                  </a:moveTo>
                  <a:lnTo>
                    <a:pt x="8" y="37"/>
                  </a:lnTo>
                  <a:lnTo>
                    <a:pt x="10" y="37"/>
                  </a:lnTo>
                  <a:lnTo>
                    <a:pt x="13" y="35"/>
                  </a:lnTo>
                  <a:lnTo>
                    <a:pt x="15" y="34"/>
                  </a:lnTo>
                  <a:lnTo>
                    <a:pt x="16" y="34"/>
                  </a:lnTo>
                  <a:lnTo>
                    <a:pt x="18" y="33"/>
                  </a:lnTo>
                  <a:lnTo>
                    <a:pt x="21" y="33"/>
                  </a:lnTo>
                  <a:lnTo>
                    <a:pt x="22" y="32"/>
                  </a:lnTo>
                  <a:lnTo>
                    <a:pt x="23" y="32"/>
                  </a:lnTo>
                  <a:lnTo>
                    <a:pt x="24" y="31"/>
                  </a:lnTo>
                  <a:lnTo>
                    <a:pt x="26" y="31"/>
                  </a:lnTo>
                  <a:lnTo>
                    <a:pt x="27" y="30"/>
                  </a:lnTo>
                  <a:lnTo>
                    <a:pt x="29" y="30"/>
                  </a:lnTo>
                  <a:lnTo>
                    <a:pt x="30" y="29"/>
                  </a:lnTo>
                  <a:lnTo>
                    <a:pt x="32" y="29"/>
                  </a:lnTo>
                  <a:lnTo>
                    <a:pt x="34" y="27"/>
                  </a:lnTo>
                  <a:lnTo>
                    <a:pt x="37" y="27"/>
                  </a:lnTo>
                  <a:lnTo>
                    <a:pt x="37" y="26"/>
                  </a:lnTo>
                  <a:lnTo>
                    <a:pt x="38" y="26"/>
                  </a:lnTo>
                  <a:lnTo>
                    <a:pt x="40" y="25"/>
                  </a:lnTo>
                  <a:lnTo>
                    <a:pt x="42" y="25"/>
                  </a:lnTo>
                  <a:lnTo>
                    <a:pt x="45" y="24"/>
                  </a:lnTo>
                  <a:lnTo>
                    <a:pt x="46" y="23"/>
                  </a:lnTo>
                  <a:lnTo>
                    <a:pt x="48" y="23"/>
                  </a:lnTo>
                  <a:lnTo>
                    <a:pt x="49" y="22"/>
                  </a:lnTo>
                  <a:lnTo>
                    <a:pt x="50" y="22"/>
                  </a:lnTo>
                  <a:lnTo>
                    <a:pt x="51" y="22"/>
                  </a:lnTo>
                  <a:lnTo>
                    <a:pt x="54" y="21"/>
                  </a:lnTo>
                  <a:lnTo>
                    <a:pt x="56" y="20"/>
                  </a:lnTo>
                  <a:lnTo>
                    <a:pt x="58" y="20"/>
                  </a:lnTo>
                  <a:lnTo>
                    <a:pt x="59" y="18"/>
                  </a:lnTo>
                  <a:lnTo>
                    <a:pt x="60" y="18"/>
                  </a:lnTo>
                  <a:lnTo>
                    <a:pt x="62" y="17"/>
                  </a:lnTo>
                  <a:lnTo>
                    <a:pt x="64" y="17"/>
                  </a:lnTo>
                  <a:lnTo>
                    <a:pt x="66" y="16"/>
                  </a:lnTo>
                  <a:lnTo>
                    <a:pt x="68" y="16"/>
                  </a:lnTo>
                  <a:lnTo>
                    <a:pt x="69" y="15"/>
                  </a:lnTo>
                  <a:lnTo>
                    <a:pt x="71" y="15"/>
                  </a:lnTo>
                  <a:lnTo>
                    <a:pt x="72" y="14"/>
                  </a:lnTo>
                  <a:lnTo>
                    <a:pt x="74" y="14"/>
                  </a:lnTo>
                  <a:lnTo>
                    <a:pt x="76" y="13"/>
                  </a:lnTo>
                  <a:lnTo>
                    <a:pt x="82" y="10"/>
                  </a:lnTo>
                  <a:lnTo>
                    <a:pt x="84" y="9"/>
                  </a:lnTo>
                  <a:lnTo>
                    <a:pt x="89" y="8"/>
                  </a:lnTo>
                  <a:lnTo>
                    <a:pt x="92" y="7"/>
                  </a:lnTo>
                  <a:lnTo>
                    <a:pt x="93" y="7"/>
                  </a:lnTo>
                  <a:lnTo>
                    <a:pt x="94" y="6"/>
                  </a:lnTo>
                  <a:lnTo>
                    <a:pt x="96" y="5"/>
                  </a:lnTo>
                  <a:lnTo>
                    <a:pt x="97" y="5"/>
                  </a:lnTo>
                  <a:lnTo>
                    <a:pt x="99" y="4"/>
                  </a:lnTo>
                  <a:lnTo>
                    <a:pt x="100" y="4"/>
                  </a:lnTo>
                  <a:lnTo>
                    <a:pt x="102" y="1"/>
                  </a:lnTo>
                  <a:lnTo>
                    <a:pt x="105" y="0"/>
                  </a:lnTo>
                  <a:lnTo>
                    <a:pt x="105" y="1"/>
                  </a:lnTo>
                  <a:lnTo>
                    <a:pt x="106" y="1"/>
                  </a:lnTo>
                  <a:lnTo>
                    <a:pt x="107" y="1"/>
                  </a:lnTo>
                  <a:lnTo>
                    <a:pt x="108" y="1"/>
                  </a:lnTo>
                  <a:lnTo>
                    <a:pt x="108" y="2"/>
                  </a:lnTo>
                  <a:lnTo>
                    <a:pt x="108" y="4"/>
                  </a:lnTo>
                  <a:lnTo>
                    <a:pt x="108" y="5"/>
                  </a:lnTo>
                  <a:lnTo>
                    <a:pt x="107" y="5"/>
                  </a:lnTo>
                  <a:lnTo>
                    <a:pt x="107" y="6"/>
                  </a:lnTo>
                  <a:lnTo>
                    <a:pt x="108" y="6"/>
                  </a:lnTo>
                  <a:lnTo>
                    <a:pt x="109" y="6"/>
                  </a:lnTo>
                  <a:lnTo>
                    <a:pt x="109" y="7"/>
                  </a:lnTo>
                  <a:lnTo>
                    <a:pt x="110" y="8"/>
                  </a:lnTo>
                  <a:lnTo>
                    <a:pt x="110" y="9"/>
                  </a:lnTo>
                  <a:lnTo>
                    <a:pt x="110" y="10"/>
                  </a:lnTo>
                  <a:lnTo>
                    <a:pt x="110" y="12"/>
                  </a:lnTo>
                  <a:lnTo>
                    <a:pt x="111" y="13"/>
                  </a:lnTo>
                  <a:lnTo>
                    <a:pt x="113" y="13"/>
                  </a:lnTo>
                  <a:lnTo>
                    <a:pt x="114" y="13"/>
                  </a:lnTo>
                  <a:lnTo>
                    <a:pt x="114" y="14"/>
                  </a:lnTo>
                  <a:lnTo>
                    <a:pt x="115" y="14"/>
                  </a:lnTo>
                  <a:lnTo>
                    <a:pt x="116" y="14"/>
                  </a:lnTo>
                  <a:lnTo>
                    <a:pt x="116" y="15"/>
                  </a:lnTo>
                  <a:lnTo>
                    <a:pt x="117" y="15"/>
                  </a:lnTo>
                  <a:lnTo>
                    <a:pt x="117" y="16"/>
                  </a:lnTo>
                  <a:lnTo>
                    <a:pt x="116" y="16"/>
                  </a:lnTo>
                  <a:lnTo>
                    <a:pt x="116" y="17"/>
                  </a:lnTo>
                  <a:lnTo>
                    <a:pt x="116" y="18"/>
                  </a:lnTo>
                  <a:lnTo>
                    <a:pt x="117" y="18"/>
                  </a:lnTo>
                  <a:lnTo>
                    <a:pt x="117" y="20"/>
                  </a:lnTo>
                  <a:lnTo>
                    <a:pt x="117" y="21"/>
                  </a:lnTo>
                  <a:lnTo>
                    <a:pt x="118" y="21"/>
                  </a:lnTo>
                  <a:lnTo>
                    <a:pt x="117" y="21"/>
                  </a:lnTo>
                  <a:lnTo>
                    <a:pt x="117" y="22"/>
                  </a:lnTo>
                  <a:lnTo>
                    <a:pt x="118" y="22"/>
                  </a:lnTo>
                  <a:lnTo>
                    <a:pt x="118" y="23"/>
                  </a:lnTo>
                  <a:lnTo>
                    <a:pt x="118" y="24"/>
                  </a:lnTo>
                  <a:lnTo>
                    <a:pt x="119" y="24"/>
                  </a:lnTo>
                  <a:lnTo>
                    <a:pt x="119" y="25"/>
                  </a:lnTo>
                  <a:lnTo>
                    <a:pt x="121" y="25"/>
                  </a:lnTo>
                  <a:lnTo>
                    <a:pt x="121" y="26"/>
                  </a:lnTo>
                  <a:lnTo>
                    <a:pt x="122" y="26"/>
                  </a:lnTo>
                  <a:lnTo>
                    <a:pt x="122" y="27"/>
                  </a:lnTo>
                  <a:lnTo>
                    <a:pt x="123" y="27"/>
                  </a:lnTo>
                  <a:lnTo>
                    <a:pt x="124" y="27"/>
                  </a:lnTo>
                  <a:lnTo>
                    <a:pt x="125" y="27"/>
                  </a:lnTo>
                  <a:lnTo>
                    <a:pt x="126" y="27"/>
                  </a:lnTo>
                  <a:lnTo>
                    <a:pt x="127" y="27"/>
                  </a:lnTo>
                  <a:lnTo>
                    <a:pt x="128" y="27"/>
                  </a:lnTo>
                  <a:lnTo>
                    <a:pt x="130" y="27"/>
                  </a:lnTo>
                  <a:lnTo>
                    <a:pt x="131" y="27"/>
                  </a:lnTo>
                  <a:lnTo>
                    <a:pt x="132" y="27"/>
                  </a:lnTo>
                  <a:lnTo>
                    <a:pt x="132" y="26"/>
                  </a:lnTo>
                  <a:lnTo>
                    <a:pt x="133" y="26"/>
                  </a:lnTo>
                  <a:lnTo>
                    <a:pt x="134" y="26"/>
                  </a:lnTo>
                  <a:lnTo>
                    <a:pt x="135" y="26"/>
                  </a:lnTo>
                  <a:lnTo>
                    <a:pt x="135" y="27"/>
                  </a:lnTo>
                  <a:lnTo>
                    <a:pt x="135" y="29"/>
                  </a:lnTo>
                  <a:lnTo>
                    <a:pt x="135" y="30"/>
                  </a:lnTo>
                  <a:lnTo>
                    <a:pt x="135" y="31"/>
                  </a:lnTo>
                  <a:lnTo>
                    <a:pt x="135" y="32"/>
                  </a:lnTo>
                  <a:lnTo>
                    <a:pt x="135" y="33"/>
                  </a:lnTo>
                  <a:lnTo>
                    <a:pt x="136" y="33"/>
                  </a:lnTo>
                  <a:lnTo>
                    <a:pt x="136" y="34"/>
                  </a:lnTo>
                  <a:lnTo>
                    <a:pt x="136" y="35"/>
                  </a:lnTo>
                  <a:lnTo>
                    <a:pt x="138" y="35"/>
                  </a:lnTo>
                  <a:lnTo>
                    <a:pt x="138" y="37"/>
                  </a:lnTo>
                  <a:lnTo>
                    <a:pt x="139" y="37"/>
                  </a:lnTo>
                  <a:lnTo>
                    <a:pt x="139" y="38"/>
                  </a:lnTo>
                  <a:lnTo>
                    <a:pt x="139" y="39"/>
                  </a:lnTo>
                  <a:lnTo>
                    <a:pt x="140" y="39"/>
                  </a:lnTo>
                  <a:lnTo>
                    <a:pt x="140" y="40"/>
                  </a:lnTo>
                  <a:lnTo>
                    <a:pt x="140" y="41"/>
                  </a:lnTo>
                  <a:lnTo>
                    <a:pt x="140" y="42"/>
                  </a:lnTo>
                  <a:lnTo>
                    <a:pt x="141" y="42"/>
                  </a:lnTo>
                  <a:lnTo>
                    <a:pt x="140" y="42"/>
                  </a:lnTo>
                  <a:lnTo>
                    <a:pt x="141" y="42"/>
                  </a:lnTo>
                  <a:lnTo>
                    <a:pt x="141" y="43"/>
                  </a:lnTo>
                  <a:lnTo>
                    <a:pt x="140" y="43"/>
                  </a:lnTo>
                  <a:lnTo>
                    <a:pt x="140" y="44"/>
                  </a:lnTo>
                  <a:lnTo>
                    <a:pt x="139" y="44"/>
                  </a:lnTo>
                  <a:lnTo>
                    <a:pt x="139" y="46"/>
                  </a:lnTo>
                  <a:lnTo>
                    <a:pt x="138" y="46"/>
                  </a:lnTo>
                  <a:lnTo>
                    <a:pt x="136" y="46"/>
                  </a:lnTo>
                  <a:lnTo>
                    <a:pt x="136" y="47"/>
                  </a:lnTo>
                  <a:lnTo>
                    <a:pt x="135" y="47"/>
                  </a:lnTo>
                  <a:lnTo>
                    <a:pt x="135" y="48"/>
                  </a:lnTo>
                  <a:lnTo>
                    <a:pt x="134" y="48"/>
                  </a:lnTo>
                  <a:lnTo>
                    <a:pt x="133" y="48"/>
                  </a:lnTo>
                  <a:lnTo>
                    <a:pt x="133" y="49"/>
                  </a:lnTo>
                  <a:lnTo>
                    <a:pt x="132" y="49"/>
                  </a:lnTo>
                  <a:lnTo>
                    <a:pt x="132" y="50"/>
                  </a:lnTo>
                  <a:lnTo>
                    <a:pt x="131" y="51"/>
                  </a:lnTo>
                  <a:lnTo>
                    <a:pt x="130" y="51"/>
                  </a:lnTo>
                  <a:lnTo>
                    <a:pt x="128" y="51"/>
                  </a:lnTo>
                  <a:lnTo>
                    <a:pt x="128" y="52"/>
                  </a:lnTo>
                  <a:lnTo>
                    <a:pt x="127" y="52"/>
                  </a:lnTo>
                  <a:lnTo>
                    <a:pt x="126" y="52"/>
                  </a:lnTo>
                  <a:lnTo>
                    <a:pt x="126" y="54"/>
                  </a:lnTo>
                  <a:lnTo>
                    <a:pt x="125" y="55"/>
                  </a:lnTo>
                  <a:lnTo>
                    <a:pt x="125" y="56"/>
                  </a:lnTo>
                  <a:lnTo>
                    <a:pt x="124" y="56"/>
                  </a:lnTo>
                  <a:lnTo>
                    <a:pt x="124" y="57"/>
                  </a:lnTo>
                  <a:lnTo>
                    <a:pt x="123" y="57"/>
                  </a:lnTo>
                  <a:lnTo>
                    <a:pt x="123" y="58"/>
                  </a:lnTo>
                  <a:lnTo>
                    <a:pt x="123" y="59"/>
                  </a:lnTo>
                  <a:lnTo>
                    <a:pt x="123" y="60"/>
                  </a:lnTo>
                  <a:lnTo>
                    <a:pt x="124" y="59"/>
                  </a:lnTo>
                  <a:lnTo>
                    <a:pt x="124" y="60"/>
                  </a:lnTo>
                  <a:lnTo>
                    <a:pt x="124" y="61"/>
                  </a:lnTo>
                  <a:lnTo>
                    <a:pt x="123" y="61"/>
                  </a:lnTo>
                  <a:lnTo>
                    <a:pt x="124" y="61"/>
                  </a:lnTo>
                  <a:lnTo>
                    <a:pt x="124" y="63"/>
                  </a:lnTo>
                  <a:lnTo>
                    <a:pt x="124" y="61"/>
                  </a:lnTo>
                  <a:lnTo>
                    <a:pt x="125" y="61"/>
                  </a:lnTo>
                  <a:lnTo>
                    <a:pt x="125" y="60"/>
                  </a:lnTo>
                  <a:lnTo>
                    <a:pt x="125" y="59"/>
                  </a:lnTo>
                  <a:lnTo>
                    <a:pt x="126" y="59"/>
                  </a:lnTo>
                  <a:lnTo>
                    <a:pt x="126" y="58"/>
                  </a:lnTo>
                  <a:lnTo>
                    <a:pt x="127" y="58"/>
                  </a:lnTo>
                  <a:lnTo>
                    <a:pt x="127" y="57"/>
                  </a:lnTo>
                  <a:lnTo>
                    <a:pt x="128" y="57"/>
                  </a:lnTo>
                  <a:lnTo>
                    <a:pt x="128" y="56"/>
                  </a:lnTo>
                  <a:lnTo>
                    <a:pt x="130" y="56"/>
                  </a:lnTo>
                  <a:lnTo>
                    <a:pt x="130" y="57"/>
                  </a:lnTo>
                  <a:lnTo>
                    <a:pt x="131" y="57"/>
                  </a:lnTo>
                  <a:lnTo>
                    <a:pt x="131" y="56"/>
                  </a:lnTo>
                  <a:lnTo>
                    <a:pt x="132" y="56"/>
                  </a:lnTo>
                  <a:lnTo>
                    <a:pt x="133" y="56"/>
                  </a:lnTo>
                  <a:lnTo>
                    <a:pt x="133" y="57"/>
                  </a:lnTo>
                  <a:lnTo>
                    <a:pt x="134" y="57"/>
                  </a:lnTo>
                  <a:lnTo>
                    <a:pt x="134" y="56"/>
                  </a:lnTo>
                  <a:lnTo>
                    <a:pt x="134" y="55"/>
                  </a:lnTo>
                  <a:lnTo>
                    <a:pt x="135" y="54"/>
                  </a:lnTo>
                  <a:lnTo>
                    <a:pt x="136" y="52"/>
                  </a:lnTo>
                  <a:lnTo>
                    <a:pt x="136" y="51"/>
                  </a:lnTo>
                  <a:lnTo>
                    <a:pt x="138" y="51"/>
                  </a:lnTo>
                  <a:lnTo>
                    <a:pt x="139" y="51"/>
                  </a:lnTo>
                  <a:lnTo>
                    <a:pt x="139" y="50"/>
                  </a:lnTo>
                  <a:lnTo>
                    <a:pt x="140" y="50"/>
                  </a:lnTo>
                  <a:lnTo>
                    <a:pt x="140" y="49"/>
                  </a:lnTo>
                  <a:lnTo>
                    <a:pt x="141" y="49"/>
                  </a:lnTo>
                  <a:lnTo>
                    <a:pt x="142" y="49"/>
                  </a:lnTo>
                  <a:lnTo>
                    <a:pt x="143" y="49"/>
                  </a:lnTo>
                  <a:lnTo>
                    <a:pt x="144" y="49"/>
                  </a:lnTo>
                  <a:lnTo>
                    <a:pt x="145" y="49"/>
                  </a:lnTo>
                  <a:lnTo>
                    <a:pt x="145" y="48"/>
                  </a:lnTo>
                  <a:lnTo>
                    <a:pt x="147" y="48"/>
                  </a:lnTo>
                  <a:lnTo>
                    <a:pt x="148" y="48"/>
                  </a:lnTo>
                  <a:lnTo>
                    <a:pt x="149" y="48"/>
                  </a:lnTo>
                  <a:lnTo>
                    <a:pt x="150" y="48"/>
                  </a:lnTo>
                  <a:lnTo>
                    <a:pt x="151" y="48"/>
                  </a:lnTo>
                  <a:lnTo>
                    <a:pt x="151" y="49"/>
                  </a:lnTo>
                  <a:lnTo>
                    <a:pt x="152" y="49"/>
                  </a:lnTo>
                  <a:lnTo>
                    <a:pt x="153" y="49"/>
                  </a:lnTo>
                  <a:lnTo>
                    <a:pt x="155" y="49"/>
                  </a:lnTo>
                  <a:lnTo>
                    <a:pt x="155" y="50"/>
                  </a:lnTo>
                  <a:lnTo>
                    <a:pt x="156" y="50"/>
                  </a:lnTo>
                  <a:lnTo>
                    <a:pt x="157" y="50"/>
                  </a:lnTo>
                  <a:lnTo>
                    <a:pt x="158" y="50"/>
                  </a:lnTo>
                  <a:lnTo>
                    <a:pt x="159" y="51"/>
                  </a:lnTo>
                  <a:lnTo>
                    <a:pt x="160" y="51"/>
                  </a:lnTo>
                  <a:lnTo>
                    <a:pt x="161" y="51"/>
                  </a:lnTo>
                  <a:lnTo>
                    <a:pt x="161" y="52"/>
                  </a:lnTo>
                  <a:lnTo>
                    <a:pt x="160" y="52"/>
                  </a:lnTo>
                  <a:lnTo>
                    <a:pt x="160" y="54"/>
                  </a:lnTo>
                  <a:lnTo>
                    <a:pt x="160" y="55"/>
                  </a:lnTo>
                  <a:lnTo>
                    <a:pt x="160" y="56"/>
                  </a:lnTo>
                  <a:lnTo>
                    <a:pt x="161" y="56"/>
                  </a:lnTo>
                  <a:lnTo>
                    <a:pt x="161" y="57"/>
                  </a:lnTo>
                  <a:lnTo>
                    <a:pt x="162" y="57"/>
                  </a:lnTo>
                  <a:lnTo>
                    <a:pt x="164" y="58"/>
                  </a:lnTo>
                  <a:lnTo>
                    <a:pt x="164" y="59"/>
                  </a:lnTo>
                  <a:lnTo>
                    <a:pt x="165" y="59"/>
                  </a:lnTo>
                  <a:lnTo>
                    <a:pt x="165" y="60"/>
                  </a:lnTo>
                  <a:lnTo>
                    <a:pt x="165" y="61"/>
                  </a:lnTo>
                  <a:lnTo>
                    <a:pt x="166" y="61"/>
                  </a:lnTo>
                  <a:lnTo>
                    <a:pt x="167" y="61"/>
                  </a:lnTo>
                  <a:lnTo>
                    <a:pt x="168" y="61"/>
                  </a:lnTo>
                  <a:lnTo>
                    <a:pt x="168" y="63"/>
                  </a:lnTo>
                  <a:lnTo>
                    <a:pt x="168" y="64"/>
                  </a:lnTo>
                  <a:lnTo>
                    <a:pt x="169" y="64"/>
                  </a:lnTo>
                  <a:lnTo>
                    <a:pt x="169" y="65"/>
                  </a:lnTo>
                  <a:lnTo>
                    <a:pt x="169" y="66"/>
                  </a:lnTo>
                  <a:lnTo>
                    <a:pt x="169" y="67"/>
                  </a:lnTo>
                  <a:lnTo>
                    <a:pt x="170" y="67"/>
                  </a:lnTo>
                  <a:lnTo>
                    <a:pt x="170" y="68"/>
                  </a:lnTo>
                  <a:lnTo>
                    <a:pt x="170" y="69"/>
                  </a:lnTo>
                  <a:lnTo>
                    <a:pt x="170" y="71"/>
                  </a:lnTo>
                  <a:lnTo>
                    <a:pt x="170" y="72"/>
                  </a:lnTo>
                  <a:lnTo>
                    <a:pt x="172" y="72"/>
                  </a:lnTo>
                  <a:lnTo>
                    <a:pt x="172" y="73"/>
                  </a:lnTo>
                  <a:lnTo>
                    <a:pt x="172" y="74"/>
                  </a:lnTo>
                  <a:lnTo>
                    <a:pt x="173" y="74"/>
                  </a:lnTo>
                  <a:lnTo>
                    <a:pt x="172" y="74"/>
                  </a:lnTo>
                  <a:lnTo>
                    <a:pt x="172" y="75"/>
                  </a:lnTo>
                  <a:lnTo>
                    <a:pt x="173" y="75"/>
                  </a:lnTo>
                  <a:lnTo>
                    <a:pt x="173" y="76"/>
                  </a:lnTo>
                  <a:lnTo>
                    <a:pt x="173" y="77"/>
                  </a:lnTo>
                  <a:lnTo>
                    <a:pt x="173" y="78"/>
                  </a:lnTo>
                  <a:lnTo>
                    <a:pt x="173" y="80"/>
                  </a:lnTo>
                  <a:lnTo>
                    <a:pt x="173" y="81"/>
                  </a:lnTo>
                  <a:lnTo>
                    <a:pt x="173" y="82"/>
                  </a:lnTo>
                  <a:lnTo>
                    <a:pt x="173" y="83"/>
                  </a:lnTo>
                  <a:lnTo>
                    <a:pt x="172" y="83"/>
                  </a:lnTo>
                  <a:lnTo>
                    <a:pt x="172" y="84"/>
                  </a:lnTo>
                  <a:lnTo>
                    <a:pt x="170" y="84"/>
                  </a:lnTo>
                  <a:lnTo>
                    <a:pt x="170" y="85"/>
                  </a:lnTo>
                  <a:lnTo>
                    <a:pt x="169" y="85"/>
                  </a:lnTo>
                  <a:lnTo>
                    <a:pt x="169" y="86"/>
                  </a:lnTo>
                  <a:lnTo>
                    <a:pt x="170" y="85"/>
                  </a:lnTo>
                  <a:lnTo>
                    <a:pt x="172" y="85"/>
                  </a:lnTo>
                  <a:lnTo>
                    <a:pt x="173" y="85"/>
                  </a:lnTo>
                  <a:lnTo>
                    <a:pt x="173" y="86"/>
                  </a:lnTo>
                  <a:lnTo>
                    <a:pt x="174" y="86"/>
                  </a:lnTo>
                  <a:lnTo>
                    <a:pt x="174" y="88"/>
                  </a:lnTo>
                  <a:lnTo>
                    <a:pt x="174" y="89"/>
                  </a:lnTo>
                  <a:lnTo>
                    <a:pt x="175" y="89"/>
                  </a:lnTo>
                  <a:lnTo>
                    <a:pt x="175" y="90"/>
                  </a:lnTo>
                  <a:lnTo>
                    <a:pt x="175" y="89"/>
                  </a:lnTo>
                  <a:lnTo>
                    <a:pt x="175" y="88"/>
                  </a:lnTo>
                  <a:lnTo>
                    <a:pt x="174" y="88"/>
                  </a:lnTo>
                  <a:lnTo>
                    <a:pt x="174" y="86"/>
                  </a:lnTo>
                  <a:lnTo>
                    <a:pt x="174" y="85"/>
                  </a:lnTo>
                  <a:lnTo>
                    <a:pt x="174" y="84"/>
                  </a:lnTo>
                  <a:lnTo>
                    <a:pt x="174" y="83"/>
                  </a:lnTo>
                  <a:lnTo>
                    <a:pt x="173" y="83"/>
                  </a:lnTo>
                  <a:lnTo>
                    <a:pt x="173" y="82"/>
                  </a:lnTo>
                  <a:lnTo>
                    <a:pt x="174" y="82"/>
                  </a:lnTo>
                  <a:lnTo>
                    <a:pt x="175" y="82"/>
                  </a:lnTo>
                  <a:lnTo>
                    <a:pt x="176" y="82"/>
                  </a:lnTo>
                  <a:lnTo>
                    <a:pt x="177" y="83"/>
                  </a:lnTo>
                  <a:lnTo>
                    <a:pt x="178" y="83"/>
                  </a:lnTo>
                  <a:lnTo>
                    <a:pt x="179" y="83"/>
                  </a:lnTo>
                  <a:lnTo>
                    <a:pt x="181" y="83"/>
                  </a:lnTo>
                  <a:lnTo>
                    <a:pt x="181" y="84"/>
                  </a:lnTo>
                  <a:lnTo>
                    <a:pt x="182" y="84"/>
                  </a:lnTo>
                  <a:lnTo>
                    <a:pt x="183" y="84"/>
                  </a:lnTo>
                  <a:lnTo>
                    <a:pt x="184" y="84"/>
                  </a:lnTo>
                  <a:lnTo>
                    <a:pt x="184" y="85"/>
                  </a:lnTo>
                  <a:lnTo>
                    <a:pt x="185" y="85"/>
                  </a:lnTo>
                  <a:lnTo>
                    <a:pt x="185" y="86"/>
                  </a:lnTo>
                  <a:lnTo>
                    <a:pt x="186" y="86"/>
                  </a:lnTo>
                  <a:lnTo>
                    <a:pt x="186" y="88"/>
                  </a:lnTo>
                  <a:lnTo>
                    <a:pt x="187" y="88"/>
                  </a:lnTo>
                  <a:lnTo>
                    <a:pt x="189" y="88"/>
                  </a:lnTo>
                  <a:lnTo>
                    <a:pt x="189" y="89"/>
                  </a:lnTo>
                  <a:lnTo>
                    <a:pt x="190" y="89"/>
                  </a:lnTo>
                  <a:lnTo>
                    <a:pt x="190" y="90"/>
                  </a:lnTo>
                  <a:lnTo>
                    <a:pt x="191" y="90"/>
                  </a:lnTo>
                  <a:lnTo>
                    <a:pt x="191" y="91"/>
                  </a:lnTo>
                  <a:lnTo>
                    <a:pt x="192" y="91"/>
                  </a:lnTo>
                  <a:lnTo>
                    <a:pt x="192" y="92"/>
                  </a:lnTo>
                  <a:lnTo>
                    <a:pt x="193" y="92"/>
                  </a:lnTo>
                  <a:lnTo>
                    <a:pt x="194" y="92"/>
                  </a:lnTo>
                  <a:lnTo>
                    <a:pt x="194" y="93"/>
                  </a:lnTo>
                  <a:lnTo>
                    <a:pt x="195" y="93"/>
                  </a:lnTo>
                  <a:lnTo>
                    <a:pt x="195" y="94"/>
                  </a:lnTo>
                  <a:lnTo>
                    <a:pt x="197" y="94"/>
                  </a:lnTo>
                  <a:lnTo>
                    <a:pt x="197" y="96"/>
                  </a:lnTo>
                  <a:lnTo>
                    <a:pt x="198" y="96"/>
                  </a:lnTo>
                  <a:lnTo>
                    <a:pt x="199" y="96"/>
                  </a:lnTo>
                  <a:lnTo>
                    <a:pt x="199" y="97"/>
                  </a:lnTo>
                  <a:lnTo>
                    <a:pt x="200" y="97"/>
                  </a:lnTo>
                  <a:lnTo>
                    <a:pt x="200" y="98"/>
                  </a:lnTo>
                  <a:lnTo>
                    <a:pt x="201" y="98"/>
                  </a:lnTo>
                  <a:lnTo>
                    <a:pt x="201" y="99"/>
                  </a:lnTo>
                  <a:lnTo>
                    <a:pt x="202" y="99"/>
                  </a:lnTo>
                  <a:lnTo>
                    <a:pt x="203" y="99"/>
                  </a:lnTo>
                  <a:lnTo>
                    <a:pt x="203" y="100"/>
                  </a:lnTo>
                  <a:lnTo>
                    <a:pt x="204" y="100"/>
                  </a:lnTo>
                  <a:lnTo>
                    <a:pt x="204" y="101"/>
                  </a:lnTo>
                  <a:lnTo>
                    <a:pt x="206" y="101"/>
                  </a:lnTo>
                  <a:lnTo>
                    <a:pt x="207" y="101"/>
                  </a:lnTo>
                  <a:lnTo>
                    <a:pt x="208" y="101"/>
                  </a:lnTo>
                  <a:lnTo>
                    <a:pt x="209" y="101"/>
                  </a:lnTo>
                  <a:lnTo>
                    <a:pt x="210" y="101"/>
                  </a:lnTo>
                  <a:lnTo>
                    <a:pt x="211" y="101"/>
                  </a:lnTo>
                  <a:lnTo>
                    <a:pt x="212" y="101"/>
                  </a:lnTo>
                  <a:lnTo>
                    <a:pt x="214" y="101"/>
                  </a:lnTo>
                  <a:lnTo>
                    <a:pt x="214" y="102"/>
                  </a:lnTo>
                  <a:lnTo>
                    <a:pt x="215" y="102"/>
                  </a:lnTo>
                  <a:lnTo>
                    <a:pt x="216" y="102"/>
                  </a:lnTo>
                  <a:lnTo>
                    <a:pt x="216" y="103"/>
                  </a:lnTo>
                  <a:lnTo>
                    <a:pt x="216" y="105"/>
                  </a:lnTo>
                  <a:lnTo>
                    <a:pt x="216" y="106"/>
                  </a:lnTo>
                  <a:lnTo>
                    <a:pt x="216" y="107"/>
                  </a:lnTo>
                  <a:lnTo>
                    <a:pt x="217" y="107"/>
                  </a:lnTo>
                  <a:lnTo>
                    <a:pt x="218" y="107"/>
                  </a:lnTo>
                  <a:lnTo>
                    <a:pt x="218" y="108"/>
                  </a:lnTo>
                  <a:lnTo>
                    <a:pt x="219" y="108"/>
                  </a:lnTo>
                  <a:lnTo>
                    <a:pt x="220" y="108"/>
                  </a:lnTo>
                  <a:lnTo>
                    <a:pt x="220" y="109"/>
                  </a:lnTo>
                  <a:lnTo>
                    <a:pt x="221" y="109"/>
                  </a:lnTo>
                  <a:lnTo>
                    <a:pt x="223" y="109"/>
                  </a:lnTo>
                  <a:lnTo>
                    <a:pt x="224" y="109"/>
                  </a:lnTo>
                  <a:lnTo>
                    <a:pt x="224" y="110"/>
                  </a:lnTo>
                  <a:lnTo>
                    <a:pt x="225" y="110"/>
                  </a:lnTo>
                  <a:lnTo>
                    <a:pt x="225" y="111"/>
                  </a:lnTo>
                  <a:lnTo>
                    <a:pt x="226" y="111"/>
                  </a:lnTo>
                  <a:lnTo>
                    <a:pt x="227" y="111"/>
                  </a:lnTo>
                  <a:lnTo>
                    <a:pt x="227" y="113"/>
                  </a:lnTo>
                  <a:lnTo>
                    <a:pt x="228" y="113"/>
                  </a:lnTo>
                  <a:lnTo>
                    <a:pt x="228" y="114"/>
                  </a:lnTo>
                  <a:lnTo>
                    <a:pt x="229" y="114"/>
                  </a:lnTo>
                  <a:lnTo>
                    <a:pt x="229" y="115"/>
                  </a:lnTo>
                  <a:lnTo>
                    <a:pt x="231" y="115"/>
                  </a:lnTo>
                  <a:lnTo>
                    <a:pt x="231" y="116"/>
                  </a:lnTo>
                  <a:lnTo>
                    <a:pt x="232" y="116"/>
                  </a:lnTo>
                  <a:lnTo>
                    <a:pt x="233" y="116"/>
                  </a:lnTo>
                  <a:lnTo>
                    <a:pt x="233" y="117"/>
                  </a:lnTo>
                  <a:lnTo>
                    <a:pt x="234" y="117"/>
                  </a:lnTo>
                  <a:lnTo>
                    <a:pt x="234" y="118"/>
                  </a:lnTo>
                  <a:lnTo>
                    <a:pt x="233" y="118"/>
                  </a:lnTo>
                  <a:lnTo>
                    <a:pt x="233" y="119"/>
                  </a:lnTo>
                  <a:lnTo>
                    <a:pt x="232" y="119"/>
                  </a:lnTo>
                  <a:lnTo>
                    <a:pt x="232" y="120"/>
                  </a:lnTo>
                  <a:lnTo>
                    <a:pt x="232" y="122"/>
                  </a:lnTo>
                  <a:lnTo>
                    <a:pt x="232" y="123"/>
                  </a:lnTo>
                  <a:lnTo>
                    <a:pt x="232" y="124"/>
                  </a:lnTo>
                  <a:lnTo>
                    <a:pt x="231" y="124"/>
                  </a:lnTo>
                  <a:lnTo>
                    <a:pt x="231" y="123"/>
                  </a:lnTo>
                  <a:lnTo>
                    <a:pt x="229" y="123"/>
                  </a:lnTo>
                  <a:lnTo>
                    <a:pt x="231" y="123"/>
                  </a:lnTo>
                  <a:lnTo>
                    <a:pt x="231" y="124"/>
                  </a:lnTo>
                  <a:lnTo>
                    <a:pt x="229" y="124"/>
                  </a:lnTo>
                  <a:lnTo>
                    <a:pt x="231" y="124"/>
                  </a:lnTo>
                  <a:lnTo>
                    <a:pt x="231" y="125"/>
                  </a:lnTo>
                  <a:lnTo>
                    <a:pt x="229" y="125"/>
                  </a:lnTo>
                  <a:lnTo>
                    <a:pt x="229" y="126"/>
                  </a:lnTo>
                  <a:lnTo>
                    <a:pt x="228" y="126"/>
                  </a:lnTo>
                  <a:lnTo>
                    <a:pt x="227" y="126"/>
                  </a:lnTo>
                  <a:lnTo>
                    <a:pt x="226" y="126"/>
                  </a:lnTo>
                  <a:lnTo>
                    <a:pt x="226" y="125"/>
                  </a:lnTo>
                  <a:lnTo>
                    <a:pt x="226" y="126"/>
                  </a:lnTo>
                  <a:lnTo>
                    <a:pt x="225" y="126"/>
                  </a:lnTo>
                  <a:lnTo>
                    <a:pt x="225" y="127"/>
                  </a:lnTo>
                  <a:lnTo>
                    <a:pt x="224" y="127"/>
                  </a:lnTo>
                  <a:lnTo>
                    <a:pt x="224" y="128"/>
                  </a:lnTo>
                  <a:lnTo>
                    <a:pt x="223" y="128"/>
                  </a:lnTo>
                  <a:lnTo>
                    <a:pt x="223" y="130"/>
                  </a:lnTo>
                  <a:lnTo>
                    <a:pt x="224" y="130"/>
                  </a:lnTo>
                  <a:lnTo>
                    <a:pt x="225" y="130"/>
                  </a:lnTo>
                  <a:lnTo>
                    <a:pt x="225" y="128"/>
                  </a:lnTo>
                  <a:lnTo>
                    <a:pt x="226" y="128"/>
                  </a:lnTo>
                  <a:lnTo>
                    <a:pt x="226" y="127"/>
                  </a:lnTo>
                  <a:lnTo>
                    <a:pt x="227" y="127"/>
                  </a:lnTo>
                  <a:lnTo>
                    <a:pt x="228" y="127"/>
                  </a:lnTo>
                  <a:lnTo>
                    <a:pt x="229" y="127"/>
                  </a:lnTo>
                  <a:lnTo>
                    <a:pt x="229" y="126"/>
                  </a:lnTo>
                  <a:lnTo>
                    <a:pt x="229" y="127"/>
                  </a:lnTo>
                  <a:lnTo>
                    <a:pt x="231" y="127"/>
                  </a:lnTo>
                  <a:lnTo>
                    <a:pt x="231" y="128"/>
                  </a:lnTo>
                  <a:lnTo>
                    <a:pt x="231" y="130"/>
                  </a:lnTo>
                  <a:lnTo>
                    <a:pt x="232" y="130"/>
                  </a:lnTo>
                  <a:lnTo>
                    <a:pt x="232" y="131"/>
                  </a:lnTo>
                  <a:lnTo>
                    <a:pt x="232" y="132"/>
                  </a:lnTo>
                  <a:lnTo>
                    <a:pt x="233" y="132"/>
                  </a:lnTo>
                  <a:lnTo>
                    <a:pt x="233" y="131"/>
                  </a:lnTo>
                  <a:lnTo>
                    <a:pt x="232" y="131"/>
                  </a:lnTo>
                  <a:lnTo>
                    <a:pt x="233" y="131"/>
                  </a:lnTo>
                  <a:lnTo>
                    <a:pt x="233" y="130"/>
                  </a:lnTo>
                  <a:lnTo>
                    <a:pt x="232" y="130"/>
                  </a:lnTo>
                  <a:lnTo>
                    <a:pt x="232" y="128"/>
                  </a:lnTo>
                  <a:lnTo>
                    <a:pt x="231" y="127"/>
                  </a:lnTo>
                  <a:lnTo>
                    <a:pt x="231" y="126"/>
                  </a:lnTo>
                  <a:lnTo>
                    <a:pt x="231" y="125"/>
                  </a:lnTo>
                  <a:lnTo>
                    <a:pt x="232" y="125"/>
                  </a:lnTo>
                  <a:lnTo>
                    <a:pt x="232" y="124"/>
                  </a:lnTo>
                  <a:lnTo>
                    <a:pt x="233" y="124"/>
                  </a:lnTo>
                  <a:lnTo>
                    <a:pt x="233" y="123"/>
                  </a:lnTo>
                  <a:lnTo>
                    <a:pt x="234" y="123"/>
                  </a:lnTo>
                  <a:lnTo>
                    <a:pt x="234" y="124"/>
                  </a:lnTo>
                  <a:lnTo>
                    <a:pt x="235" y="124"/>
                  </a:lnTo>
                  <a:lnTo>
                    <a:pt x="236" y="124"/>
                  </a:lnTo>
                  <a:lnTo>
                    <a:pt x="236" y="125"/>
                  </a:lnTo>
                  <a:lnTo>
                    <a:pt x="237" y="125"/>
                  </a:lnTo>
                  <a:lnTo>
                    <a:pt x="237" y="126"/>
                  </a:lnTo>
                  <a:lnTo>
                    <a:pt x="238" y="127"/>
                  </a:lnTo>
                  <a:lnTo>
                    <a:pt x="240" y="127"/>
                  </a:lnTo>
                  <a:lnTo>
                    <a:pt x="240" y="128"/>
                  </a:lnTo>
                  <a:lnTo>
                    <a:pt x="241" y="128"/>
                  </a:lnTo>
                  <a:lnTo>
                    <a:pt x="241" y="130"/>
                  </a:lnTo>
                  <a:lnTo>
                    <a:pt x="242" y="130"/>
                  </a:lnTo>
                  <a:lnTo>
                    <a:pt x="242" y="131"/>
                  </a:lnTo>
                  <a:lnTo>
                    <a:pt x="243" y="131"/>
                  </a:lnTo>
                  <a:lnTo>
                    <a:pt x="244" y="132"/>
                  </a:lnTo>
                  <a:lnTo>
                    <a:pt x="244" y="133"/>
                  </a:lnTo>
                  <a:lnTo>
                    <a:pt x="245" y="133"/>
                  </a:lnTo>
                  <a:lnTo>
                    <a:pt x="245" y="134"/>
                  </a:lnTo>
                  <a:lnTo>
                    <a:pt x="246" y="134"/>
                  </a:lnTo>
                  <a:lnTo>
                    <a:pt x="248" y="135"/>
                  </a:lnTo>
                  <a:lnTo>
                    <a:pt x="249" y="136"/>
                  </a:lnTo>
                  <a:lnTo>
                    <a:pt x="250" y="136"/>
                  </a:lnTo>
                  <a:lnTo>
                    <a:pt x="250" y="137"/>
                  </a:lnTo>
                  <a:lnTo>
                    <a:pt x="251" y="137"/>
                  </a:lnTo>
                  <a:lnTo>
                    <a:pt x="251" y="139"/>
                  </a:lnTo>
                  <a:lnTo>
                    <a:pt x="252" y="139"/>
                  </a:lnTo>
                  <a:lnTo>
                    <a:pt x="252" y="140"/>
                  </a:lnTo>
                  <a:lnTo>
                    <a:pt x="253" y="140"/>
                  </a:lnTo>
                  <a:lnTo>
                    <a:pt x="253" y="141"/>
                  </a:lnTo>
                  <a:lnTo>
                    <a:pt x="254" y="141"/>
                  </a:lnTo>
                  <a:lnTo>
                    <a:pt x="254" y="142"/>
                  </a:lnTo>
                  <a:lnTo>
                    <a:pt x="255" y="142"/>
                  </a:lnTo>
                  <a:lnTo>
                    <a:pt x="255" y="143"/>
                  </a:lnTo>
                  <a:lnTo>
                    <a:pt x="257" y="143"/>
                  </a:lnTo>
                  <a:lnTo>
                    <a:pt x="257" y="144"/>
                  </a:lnTo>
                  <a:lnTo>
                    <a:pt x="255" y="144"/>
                  </a:lnTo>
                  <a:lnTo>
                    <a:pt x="255" y="145"/>
                  </a:lnTo>
                  <a:lnTo>
                    <a:pt x="255" y="147"/>
                  </a:lnTo>
                  <a:lnTo>
                    <a:pt x="255" y="148"/>
                  </a:lnTo>
                  <a:lnTo>
                    <a:pt x="255" y="149"/>
                  </a:lnTo>
                  <a:lnTo>
                    <a:pt x="255" y="150"/>
                  </a:lnTo>
                  <a:lnTo>
                    <a:pt x="255" y="151"/>
                  </a:lnTo>
                  <a:lnTo>
                    <a:pt x="254" y="151"/>
                  </a:lnTo>
                  <a:lnTo>
                    <a:pt x="255" y="151"/>
                  </a:lnTo>
                  <a:lnTo>
                    <a:pt x="254" y="151"/>
                  </a:lnTo>
                  <a:lnTo>
                    <a:pt x="254" y="152"/>
                  </a:lnTo>
                  <a:lnTo>
                    <a:pt x="254" y="153"/>
                  </a:lnTo>
                  <a:lnTo>
                    <a:pt x="254" y="155"/>
                  </a:lnTo>
                  <a:lnTo>
                    <a:pt x="253" y="155"/>
                  </a:lnTo>
                  <a:lnTo>
                    <a:pt x="254" y="155"/>
                  </a:lnTo>
                  <a:lnTo>
                    <a:pt x="253" y="155"/>
                  </a:lnTo>
                  <a:lnTo>
                    <a:pt x="253" y="156"/>
                  </a:lnTo>
                  <a:lnTo>
                    <a:pt x="253" y="157"/>
                  </a:lnTo>
                  <a:lnTo>
                    <a:pt x="253" y="156"/>
                  </a:lnTo>
                  <a:lnTo>
                    <a:pt x="252" y="156"/>
                  </a:lnTo>
                  <a:lnTo>
                    <a:pt x="251" y="156"/>
                  </a:lnTo>
                  <a:lnTo>
                    <a:pt x="250" y="156"/>
                  </a:lnTo>
                  <a:lnTo>
                    <a:pt x="250" y="155"/>
                  </a:lnTo>
                  <a:lnTo>
                    <a:pt x="250" y="153"/>
                  </a:lnTo>
                  <a:lnTo>
                    <a:pt x="249" y="153"/>
                  </a:lnTo>
                  <a:lnTo>
                    <a:pt x="249" y="152"/>
                  </a:lnTo>
                  <a:lnTo>
                    <a:pt x="248" y="152"/>
                  </a:lnTo>
                  <a:lnTo>
                    <a:pt x="246" y="152"/>
                  </a:lnTo>
                  <a:lnTo>
                    <a:pt x="245" y="152"/>
                  </a:lnTo>
                  <a:lnTo>
                    <a:pt x="245" y="153"/>
                  </a:lnTo>
                  <a:lnTo>
                    <a:pt x="244" y="153"/>
                  </a:lnTo>
                  <a:lnTo>
                    <a:pt x="243" y="153"/>
                  </a:lnTo>
                  <a:lnTo>
                    <a:pt x="243" y="155"/>
                  </a:lnTo>
                  <a:lnTo>
                    <a:pt x="242" y="155"/>
                  </a:lnTo>
                  <a:lnTo>
                    <a:pt x="242" y="156"/>
                  </a:lnTo>
                  <a:lnTo>
                    <a:pt x="241" y="156"/>
                  </a:lnTo>
                  <a:lnTo>
                    <a:pt x="241" y="155"/>
                  </a:lnTo>
                  <a:lnTo>
                    <a:pt x="241" y="153"/>
                  </a:lnTo>
                  <a:lnTo>
                    <a:pt x="242" y="153"/>
                  </a:lnTo>
                  <a:lnTo>
                    <a:pt x="241" y="153"/>
                  </a:lnTo>
                  <a:lnTo>
                    <a:pt x="241" y="152"/>
                  </a:lnTo>
                  <a:lnTo>
                    <a:pt x="240" y="152"/>
                  </a:lnTo>
                  <a:lnTo>
                    <a:pt x="238" y="152"/>
                  </a:lnTo>
                  <a:lnTo>
                    <a:pt x="238" y="151"/>
                  </a:lnTo>
                  <a:lnTo>
                    <a:pt x="237" y="151"/>
                  </a:lnTo>
                  <a:lnTo>
                    <a:pt x="237" y="152"/>
                  </a:lnTo>
                  <a:lnTo>
                    <a:pt x="237" y="153"/>
                  </a:lnTo>
                  <a:lnTo>
                    <a:pt x="237" y="155"/>
                  </a:lnTo>
                  <a:lnTo>
                    <a:pt x="237" y="156"/>
                  </a:lnTo>
                  <a:lnTo>
                    <a:pt x="237" y="157"/>
                  </a:lnTo>
                  <a:lnTo>
                    <a:pt x="238" y="157"/>
                  </a:lnTo>
                  <a:lnTo>
                    <a:pt x="240" y="156"/>
                  </a:lnTo>
                  <a:lnTo>
                    <a:pt x="241" y="156"/>
                  </a:lnTo>
                  <a:lnTo>
                    <a:pt x="242" y="156"/>
                  </a:lnTo>
                  <a:lnTo>
                    <a:pt x="242" y="155"/>
                  </a:lnTo>
                  <a:lnTo>
                    <a:pt x="243" y="155"/>
                  </a:lnTo>
                  <a:lnTo>
                    <a:pt x="243" y="156"/>
                  </a:lnTo>
                  <a:lnTo>
                    <a:pt x="243" y="157"/>
                  </a:lnTo>
                  <a:lnTo>
                    <a:pt x="242" y="157"/>
                  </a:lnTo>
                  <a:lnTo>
                    <a:pt x="242" y="158"/>
                  </a:lnTo>
                  <a:lnTo>
                    <a:pt x="242" y="159"/>
                  </a:lnTo>
                  <a:lnTo>
                    <a:pt x="241" y="159"/>
                  </a:lnTo>
                  <a:lnTo>
                    <a:pt x="241" y="160"/>
                  </a:lnTo>
                  <a:lnTo>
                    <a:pt x="242" y="160"/>
                  </a:lnTo>
                  <a:lnTo>
                    <a:pt x="242" y="161"/>
                  </a:lnTo>
                  <a:lnTo>
                    <a:pt x="242" y="162"/>
                  </a:lnTo>
                  <a:lnTo>
                    <a:pt x="242" y="164"/>
                  </a:lnTo>
                  <a:lnTo>
                    <a:pt x="243" y="164"/>
                  </a:lnTo>
                  <a:lnTo>
                    <a:pt x="243" y="165"/>
                  </a:lnTo>
                  <a:lnTo>
                    <a:pt x="243" y="166"/>
                  </a:lnTo>
                  <a:lnTo>
                    <a:pt x="244" y="166"/>
                  </a:lnTo>
                  <a:lnTo>
                    <a:pt x="244" y="167"/>
                  </a:lnTo>
                  <a:lnTo>
                    <a:pt x="244" y="168"/>
                  </a:lnTo>
                  <a:lnTo>
                    <a:pt x="244" y="169"/>
                  </a:lnTo>
                  <a:lnTo>
                    <a:pt x="244" y="170"/>
                  </a:lnTo>
                  <a:lnTo>
                    <a:pt x="245" y="170"/>
                  </a:lnTo>
                  <a:lnTo>
                    <a:pt x="245" y="172"/>
                  </a:lnTo>
                  <a:lnTo>
                    <a:pt x="245" y="173"/>
                  </a:lnTo>
                  <a:lnTo>
                    <a:pt x="245" y="174"/>
                  </a:lnTo>
                  <a:lnTo>
                    <a:pt x="245" y="175"/>
                  </a:lnTo>
                  <a:lnTo>
                    <a:pt x="246" y="175"/>
                  </a:lnTo>
                  <a:lnTo>
                    <a:pt x="246" y="176"/>
                  </a:lnTo>
                  <a:lnTo>
                    <a:pt x="246" y="177"/>
                  </a:lnTo>
                  <a:lnTo>
                    <a:pt x="248" y="177"/>
                  </a:lnTo>
                  <a:lnTo>
                    <a:pt x="248" y="178"/>
                  </a:lnTo>
                  <a:lnTo>
                    <a:pt x="248" y="179"/>
                  </a:lnTo>
                  <a:lnTo>
                    <a:pt x="249" y="179"/>
                  </a:lnTo>
                  <a:lnTo>
                    <a:pt x="249" y="181"/>
                  </a:lnTo>
                  <a:lnTo>
                    <a:pt x="249" y="182"/>
                  </a:lnTo>
                  <a:lnTo>
                    <a:pt x="250" y="182"/>
                  </a:lnTo>
                  <a:lnTo>
                    <a:pt x="250" y="183"/>
                  </a:lnTo>
                  <a:lnTo>
                    <a:pt x="250" y="184"/>
                  </a:lnTo>
                  <a:lnTo>
                    <a:pt x="250" y="185"/>
                  </a:lnTo>
                  <a:lnTo>
                    <a:pt x="250" y="186"/>
                  </a:lnTo>
                  <a:lnTo>
                    <a:pt x="250" y="187"/>
                  </a:lnTo>
                  <a:lnTo>
                    <a:pt x="250" y="189"/>
                  </a:lnTo>
                  <a:lnTo>
                    <a:pt x="249" y="190"/>
                  </a:lnTo>
                  <a:lnTo>
                    <a:pt x="249" y="191"/>
                  </a:lnTo>
                  <a:lnTo>
                    <a:pt x="248" y="191"/>
                  </a:lnTo>
                  <a:lnTo>
                    <a:pt x="248" y="192"/>
                  </a:lnTo>
                  <a:lnTo>
                    <a:pt x="248" y="193"/>
                  </a:lnTo>
                  <a:lnTo>
                    <a:pt x="248" y="194"/>
                  </a:lnTo>
                  <a:lnTo>
                    <a:pt x="246" y="194"/>
                  </a:lnTo>
                  <a:lnTo>
                    <a:pt x="246" y="195"/>
                  </a:lnTo>
                  <a:lnTo>
                    <a:pt x="245" y="195"/>
                  </a:lnTo>
                  <a:lnTo>
                    <a:pt x="244" y="195"/>
                  </a:lnTo>
                  <a:lnTo>
                    <a:pt x="243" y="195"/>
                  </a:lnTo>
                  <a:lnTo>
                    <a:pt x="243" y="196"/>
                  </a:lnTo>
                  <a:lnTo>
                    <a:pt x="242" y="196"/>
                  </a:lnTo>
                  <a:lnTo>
                    <a:pt x="242" y="198"/>
                  </a:lnTo>
                  <a:lnTo>
                    <a:pt x="242" y="199"/>
                  </a:lnTo>
                  <a:lnTo>
                    <a:pt x="243" y="199"/>
                  </a:lnTo>
                  <a:lnTo>
                    <a:pt x="243" y="200"/>
                  </a:lnTo>
                  <a:lnTo>
                    <a:pt x="243" y="201"/>
                  </a:lnTo>
                  <a:lnTo>
                    <a:pt x="244" y="201"/>
                  </a:lnTo>
                  <a:lnTo>
                    <a:pt x="245" y="201"/>
                  </a:lnTo>
                  <a:lnTo>
                    <a:pt x="248" y="200"/>
                  </a:lnTo>
                  <a:lnTo>
                    <a:pt x="249" y="201"/>
                  </a:lnTo>
                  <a:lnTo>
                    <a:pt x="248" y="202"/>
                  </a:lnTo>
                  <a:lnTo>
                    <a:pt x="248" y="203"/>
                  </a:lnTo>
                  <a:lnTo>
                    <a:pt x="249" y="203"/>
                  </a:lnTo>
                  <a:lnTo>
                    <a:pt x="249" y="204"/>
                  </a:lnTo>
                  <a:lnTo>
                    <a:pt x="249" y="206"/>
                  </a:lnTo>
                  <a:lnTo>
                    <a:pt x="250" y="206"/>
                  </a:lnTo>
                  <a:lnTo>
                    <a:pt x="250" y="207"/>
                  </a:lnTo>
                  <a:lnTo>
                    <a:pt x="250" y="208"/>
                  </a:lnTo>
                  <a:lnTo>
                    <a:pt x="250" y="209"/>
                  </a:lnTo>
                  <a:lnTo>
                    <a:pt x="250" y="210"/>
                  </a:lnTo>
                  <a:lnTo>
                    <a:pt x="251" y="210"/>
                  </a:lnTo>
                  <a:lnTo>
                    <a:pt x="251" y="211"/>
                  </a:lnTo>
                  <a:lnTo>
                    <a:pt x="252" y="211"/>
                  </a:lnTo>
                  <a:lnTo>
                    <a:pt x="251" y="211"/>
                  </a:lnTo>
                  <a:lnTo>
                    <a:pt x="251" y="212"/>
                  </a:lnTo>
                  <a:lnTo>
                    <a:pt x="252" y="212"/>
                  </a:lnTo>
                  <a:lnTo>
                    <a:pt x="252" y="214"/>
                  </a:lnTo>
                  <a:lnTo>
                    <a:pt x="253" y="214"/>
                  </a:lnTo>
                  <a:lnTo>
                    <a:pt x="253" y="215"/>
                  </a:lnTo>
                  <a:lnTo>
                    <a:pt x="254" y="215"/>
                  </a:lnTo>
                  <a:lnTo>
                    <a:pt x="254" y="216"/>
                  </a:lnTo>
                  <a:lnTo>
                    <a:pt x="255" y="216"/>
                  </a:lnTo>
                  <a:lnTo>
                    <a:pt x="257" y="216"/>
                  </a:lnTo>
                  <a:lnTo>
                    <a:pt x="257" y="217"/>
                  </a:lnTo>
                  <a:lnTo>
                    <a:pt x="258" y="217"/>
                  </a:lnTo>
                  <a:lnTo>
                    <a:pt x="259" y="217"/>
                  </a:lnTo>
                  <a:lnTo>
                    <a:pt x="259" y="218"/>
                  </a:lnTo>
                  <a:lnTo>
                    <a:pt x="260" y="218"/>
                  </a:lnTo>
                  <a:lnTo>
                    <a:pt x="260" y="219"/>
                  </a:lnTo>
                  <a:lnTo>
                    <a:pt x="260" y="220"/>
                  </a:lnTo>
                  <a:lnTo>
                    <a:pt x="261" y="220"/>
                  </a:lnTo>
                  <a:lnTo>
                    <a:pt x="261" y="221"/>
                  </a:lnTo>
                  <a:lnTo>
                    <a:pt x="261" y="223"/>
                  </a:lnTo>
                  <a:lnTo>
                    <a:pt x="262" y="223"/>
                  </a:lnTo>
                  <a:lnTo>
                    <a:pt x="262" y="224"/>
                  </a:lnTo>
                  <a:lnTo>
                    <a:pt x="262" y="225"/>
                  </a:lnTo>
                  <a:lnTo>
                    <a:pt x="262" y="226"/>
                  </a:lnTo>
                  <a:lnTo>
                    <a:pt x="262" y="227"/>
                  </a:lnTo>
                  <a:lnTo>
                    <a:pt x="263" y="227"/>
                  </a:lnTo>
                  <a:lnTo>
                    <a:pt x="263" y="228"/>
                  </a:lnTo>
                  <a:lnTo>
                    <a:pt x="265" y="228"/>
                  </a:lnTo>
                  <a:lnTo>
                    <a:pt x="265" y="229"/>
                  </a:lnTo>
                  <a:lnTo>
                    <a:pt x="266" y="229"/>
                  </a:lnTo>
                  <a:lnTo>
                    <a:pt x="266" y="231"/>
                  </a:lnTo>
                  <a:lnTo>
                    <a:pt x="267" y="232"/>
                  </a:lnTo>
                  <a:lnTo>
                    <a:pt x="267" y="233"/>
                  </a:lnTo>
                  <a:lnTo>
                    <a:pt x="268" y="233"/>
                  </a:lnTo>
                  <a:lnTo>
                    <a:pt x="269" y="234"/>
                  </a:lnTo>
                  <a:lnTo>
                    <a:pt x="270" y="235"/>
                  </a:lnTo>
                  <a:lnTo>
                    <a:pt x="270" y="236"/>
                  </a:lnTo>
                  <a:lnTo>
                    <a:pt x="270" y="237"/>
                  </a:lnTo>
                  <a:lnTo>
                    <a:pt x="271" y="237"/>
                  </a:lnTo>
                  <a:lnTo>
                    <a:pt x="271" y="238"/>
                  </a:lnTo>
                  <a:lnTo>
                    <a:pt x="272" y="238"/>
                  </a:lnTo>
                  <a:lnTo>
                    <a:pt x="272" y="240"/>
                  </a:lnTo>
                  <a:lnTo>
                    <a:pt x="271" y="240"/>
                  </a:lnTo>
                  <a:lnTo>
                    <a:pt x="271" y="241"/>
                  </a:lnTo>
                  <a:lnTo>
                    <a:pt x="271" y="242"/>
                  </a:lnTo>
                  <a:lnTo>
                    <a:pt x="270" y="242"/>
                  </a:lnTo>
                  <a:lnTo>
                    <a:pt x="270" y="243"/>
                  </a:lnTo>
                  <a:lnTo>
                    <a:pt x="269" y="244"/>
                  </a:lnTo>
                  <a:lnTo>
                    <a:pt x="268" y="243"/>
                  </a:lnTo>
                  <a:lnTo>
                    <a:pt x="267" y="243"/>
                  </a:lnTo>
                  <a:lnTo>
                    <a:pt x="267" y="244"/>
                  </a:lnTo>
                  <a:lnTo>
                    <a:pt x="266" y="244"/>
                  </a:lnTo>
                  <a:lnTo>
                    <a:pt x="266" y="245"/>
                  </a:lnTo>
                  <a:lnTo>
                    <a:pt x="265" y="245"/>
                  </a:lnTo>
                  <a:lnTo>
                    <a:pt x="265" y="246"/>
                  </a:lnTo>
                  <a:lnTo>
                    <a:pt x="263" y="246"/>
                  </a:lnTo>
                  <a:lnTo>
                    <a:pt x="263" y="248"/>
                  </a:lnTo>
                  <a:lnTo>
                    <a:pt x="262" y="248"/>
                  </a:lnTo>
                  <a:lnTo>
                    <a:pt x="261" y="248"/>
                  </a:lnTo>
                  <a:lnTo>
                    <a:pt x="261" y="249"/>
                  </a:lnTo>
                  <a:lnTo>
                    <a:pt x="260" y="249"/>
                  </a:lnTo>
                  <a:lnTo>
                    <a:pt x="259" y="249"/>
                  </a:lnTo>
                  <a:lnTo>
                    <a:pt x="258" y="249"/>
                  </a:lnTo>
                  <a:lnTo>
                    <a:pt x="257" y="249"/>
                  </a:lnTo>
                  <a:lnTo>
                    <a:pt x="255" y="249"/>
                  </a:lnTo>
                  <a:lnTo>
                    <a:pt x="255" y="250"/>
                  </a:lnTo>
                  <a:lnTo>
                    <a:pt x="255" y="251"/>
                  </a:lnTo>
                  <a:lnTo>
                    <a:pt x="255" y="252"/>
                  </a:lnTo>
                  <a:lnTo>
                    <a:pt x="254" y="252"/>
                  </a:lnTo>
                  <a:lnTo>
                    <a:pt x="254" y="253"/>
                  </a:lnTo>
                  <a:lnTo>
                    <a:pt x="254" y="254"/>
                  </a:lnTo>
                  <a:lnTo>
                    <a:pt x="255" y="254"/>
                  </a:lnTo>
                  <a:lnTo>
                    <a:pt x="255" y="255"/>
                  </a:lnTo>
                  <a:lnTo>
                    <a:pt x="255" y="257"/>
                  </a:lnTo>
                  <a:lnTo>
                    <a:pt x="255" y="258"/>
                  </a:lnTo>
                  <a:lnTo>
                    <a:pt x="255" y="259"/>
                  </a:lnTo>
                  <a:lnTo>
                    <a:pt x="254" y="260"/>
                  </a:lnTo>
                  <a:lnTo>
                    <a:pt x="254" y="261"/>
                  </a:lnTo>
                  <a:lnTo>
                    <a:pt x="253" y="261"/>
                  </a:lnTo>
                  <a:lnTo>
                    <a:pt x="253" y="260"/>
                  </a:lnTo>
                  <a:lnTo>
                    <a:pt x="252" y="260"/>
                  </a:lnTo>
                  <a:lnTo>
                    <a:pt x="251" y="260"/>
                  </a:lnTo>
                  <a:lnTo>
                    <a:pt x="250" y="260"/>
                  </a:lnTo>
                  <a:lnTo>
                    <a:pt x="249" y="260"/>
                  </a:lnTo>
                  <a:lnTo>
                    <a:pt x="248" y="260"/>
                  </a:lnTo>
                  <a:lnTo>
                    <a:pt x="246" y="260"/>
                  </a:lnTo>
                  <a:lnTo>
                    <a:pt x="245" y="260"/>
                  </a:lnTo>
                  <a:lnTo>
                    <a:pt x="245" y="261"/>
                  </a:lnTo>
                  <a:lnTo>
                    <a:pt x="244" y="261"/>
                  </a:lnTo>
                  <a:lnTo>
                    <a:pt x="244" y="262"/>
                  </a:lnTo>
                  <a:lnTo>
                    <a:pt x="243" y="262"/>
                  </a:lnTo>
                  <a:lnTo>
                    <a:pt x="242" y="268"/>
                  </a:lnTo>
                  <a:lnTo>
                    <a:pt x="242" y="270"/>
                  </a:lnTo>
                  <a:lnTo>
                    <a:pt x="241" y="269"/>
                  </a:lnTo>
                  <a:lnTo>
                    <a:pt x="240" y="268"/>
                  </a:lnTo>
                  <a:lnTo>
                    <a:pt x="237" y="266"/>
                  </a:lnTo>
                  <a:lnTo>
                    <a:pt x="237" y="265"/>
                  </a:lnTo>
                  <a:lnTo>
                    <a:pt x="236" y="265"/>
                  </a:lnTo>
                  <a:lnTo>
                    <a:pt x="236" y="266"/>
                  </a:lnTo>
                  <a:lnTo>
                    <a:pt x="237" y="267"/>
                  </a:lnTo>
                  <a:lnTo>
                    <a:pt x="241" y="277"/>
                  </a:lnTo>
                  <a:lnTo>
                    <a:pt x="237" y="296"/>
                  </a:lnTo>
                  <a:lnTo>
                    <a:pt x="235" y="303"/>
                  </a:lnTo>
                  <a:lnTo>
                    <a:pt x="235" y="302"/>
                  </a:lnTo>
                  <a:lnTo>
                    <a:pt x="234" y="301"/>
                  </a:lnTo>
                  <a:lnTo>
                    <a:pt x="233" y="301"/>
                  </a:lnTo>
                  <a:lnTo>
                    <a:pt x="233" y="302"/>
                  </a:lnTo>
                  <a:lnTo>
                    <a:pt x="233" y="303"/>
                  </a:lnTo>
                  <a:lnTo>
                    <a:pt x="232" y="303"/>
                  </a:lnTo>
                  <a:lnTo>
                    <a:pt x="232" y="304"/>
                  </a:lnTo>
                  <a:lnTo>
                    <a:pt x="231" y="304"/>
                  </a:lnTo>
                  <a:lnTo>
                    <a:pt x="229" y="305"/>
                  </a:lnTo>
                  <a:lnTo>
                    <a:pt x="228" y="305"/>
                  </a:lnTo>
                  <a:lnTo>
                    <a:pt x="227" y="307"/>
                  </a:lnTo>
                  <a:lnTo>
                    <a:pt x="226" y="307"/>
                  </a:lnTo>
                  <a:lnTo>
                    <a:pt x="225" y="307"/>
                  </a:lnTo>
                  <a:lnTo>
                    <a:pt x="224" y="308"/>
                  </a:lnTo>
                  <a:lnTo>
                    <a:pt x="223" y="308"/>
                  </a:lnTo>
                  <a:lnTo>
                    <a:pt x="221" y="308"/>
                  </a:lnTo>
                  <a:lnTo>
                    <a:pt x="220" y="309"/>
                  </a:lnTo>
                  <a:lnTo>
                    <a:pt x="219" y="309"/>
                  </a:lnTo>
                  <a:lnTo>
                    <a:pt x="218" y="310"/>
                  </a:lnTo>
                  <a:lnTo>
                    <a:pt x="217" y="310"/>
                  </a:lnTo>
                  <a:lnTo>
                    <a:pt x="216" y="310"/>
                  </a:lnTo>
                  <a:lnTo>
                    <a:pt x="216" y="311"/>
                  </a:lnTo>
                  <a:lnTo>
                    <a:pt x="215" y="311"/>
                  </a:lnTo>
                  <a:lnTo>
                    <a:pt x="214" y="311"/>
                  </a:lnTo>
                  <a:lnTo>
                    <a:pt x="212" y="312"/>
                  </a:lnTo>
                  <a:lnTo>
                    <a:pt x="211" y="312"/>
                  </a:lnTo>
                  <a:lnTo>
                    <a:pt x="210" y="312"/>
                  </a:lnTo>
                  <a:lnTo>
                    <a:pt x="209" y="312"/>
                  </a:lnTo>
                  <a:lnTo>
                    <a:pt x="209" y="313"/>
                  </a:lnTo>
                  <a:lnTo>
                    <a:pt x="208" y="313"/>
                  </a:lnTo>
                  <a:lnTo>
                    <a:pt x="209" y="313"/>
                  </a:lnTo>
                  <a:lnTo>
                    <a:pt x="209" y="312"/>
                  </a:lnTo>
                  <a:lnTo>
                    <a:pt x="210" y="312"/>
                  </a:lnTo>
                  <a:lnTo>
                    <a:pt x="210" y="311"/>
                  </a:lnTo>
                  <a:lnTo>
                    <a:pt x="211" y="311"/>
                  </a:lnTo>
                  <a:lnTo>
                    <a:pt x="212" y="310"/>
                  </a:lnTo>
                  <a:lnTo>
                    <a:pt x="214" y="310"/>
                  </a:lnTo>
                  <a:lnTo>
                    <a:pt x="215" y="309"/>
                  </a:lnTo>
                  <a:lnTo>
                    <a:pt x="216" y="308"/>
                  </a:lnTo>
                  <a:lnTo>
                    <a:pt x="217" y="307"/>
                  </a:lnTo>
                  <a:lnTo>
                    <a:pt x="218" y="307"/>
                  </a:lnTo>
                  <a:lnTo>
                    <a:pt x="219" y="305"/>
                  </a:lnTo>
                  <a:lnTo>
                    <a:pt x="220" y="305"/>
                  </a:lnTo>
                  <a:lnTo>
                    <a:pt x="220" y="304"/>
                  </a:lnTo>
                  <a:lnTo>
                    <a:pt x="221" y="304"/>
                  </a:lnTo>
                  <a:lnTo>
                    <a:pt x="221" y="303"/>
                  </a:lnTo>
                  <a:lnTo>
                    <a:pt x="223" y="303"/>
                  </a:lnTo>
                  <a:lnTo>
                    <a:pt x="223" y="302"/>
                  </a:lnTo>
                  <a:lnTo>
                    <a:pt x="224" y="302"/>
                  </a:lnTo>
                  <a:lnTo>
                    <a:pt x="224" y="301"/>
                  </a:lnTo>
                  <a:lnTo>
                    <a:pt x="225" y="301"/>
                  </a:lnTo>
                  <a:lnTo>
                    <a:pt x="225" y="300"/>
                  </a:lnTo>
                  <a:lnTo>
                    <a:pt x="225" y="299"/>
                  </a:lnTo>
                  <a:lnTo>
                    <a:pt x="226" y="299"/>
                  </a:lnTo>
                  <a:lnTo>
                    <a:pt x="226" y="297"/>
                  </a:lnTo>
                  <a:lnTo>
                    <a:pt x="226" y="296"/>
                  </a:lnTo>
                  <a:lnTo>
                    <a:pt x="226" y="295"/>
                  </a:lnTo>
                  <a:lnTo>
                    <a:pt x="227" y="295"/>
                  </a:lnTo>
                  <a:lnTo>
                    <a:pt x="227" y="294"/>
                  </a:lnTo>
                  <a:lnTo>
                    <a:pt x="227" y="293"/>
                  </a:lnTo>
                  <a:lnTo>
                    <a:pt x="227" y="292"/>
                  </a:lnTo>
                  <a:lnTo>
                    <a:pt x="227" y="291"/>
                  </a:lnTo>
                  <a:lnTo>
                    <a:pt x="226" y="291"/>
                  </a:lnTo>
                  <a:lnTo>
                    <a:pt x="226" y="290"/>
                  </a:lnTo>
                  <a:lnTo>
                    <a:pt x="226" y="288"/>
                  </a:lnTo>
                  <a:lnTo>
                    <a:pt x="226" y="287"/>
                  </a:lnTo>
                  <a:lnTo>
                    <a:pt x="225" y="287"/>
                  </a:lnTo>
                  <a:lnTo>
                    <a:pt x="225" y="286"/>
                  </a:lnTo>
                  <a:lnTo>
                    <a:pt x="225" y="285"/>
                  </a:lnTo>
                  <a:lnTo>
                    <a:pt x="224" y="285"/>
                  </a:lnTo>
                  <a:lnTo>
                    <a:pt x="224" y="284"/>
                  </a:lnTo>
                  <a:lnTo>
                    <a:pt x="223" y="284"/>
                  </a:lnTo>
                  <a:lnTo>
                    <a:pt x="223" y="283"/>
                  </a:lnTo>
                  <a:lnTo>
                    <a:pt x="221" y="283"/>
                  </a:lnTo>
                  <a:lnTo>
                    <a:pt x="221" y="282"/>
                  </a:lnTo>
                  <a:lnTo>
                    <a:pt x="220" y="282"/>
                  </a:lnTo>
                  <a:lnTo>
                    <a:pt x="219" y="282"/>
                  </a:lnTo>
                  <a:lnTo>
                    <a:pt x="219" y="280"/>
                  </a:lnTo>
                  <a:lnTo>
                    <a:pt x="218" y="280"/>
                  </a:lnTo>
                  <a:lnTo>
                    <a:pt x="217" y="280"/>
                  </a:lnTo>
                  <a:lnTo>
                    <a:pt x="217" y="279"/>
                  </a:lnTo>
                  <a:lnTo>
                    <a:pt x="216" y="279"/>
                  </a:lnTo>
                  <a:lnTo>
                    <a:pt x="215" y="279"/>
                  </a:lnTo>
                  <a:lnTo>
                    <a:pt x="214" y="279"/>
                  </a:lnTo>
                  <a:lnTo>
                    <a:pt x="212" y="279"/>
                  </a:lnTo>
                  <a:lnTo>
                    <a:pt x="212" y="278"/>
                  </a:lnTo>
                  <a:lnTo>
                    <a:pt x="211" y="278"/>
                  </a:lnTo>
                  <a:lnTo>
                    <a:pt x="210" y="278"/>
                  </a:lnTo>
                  <a:lnTo>
                    <a:pt x="209" y="278"/>
                  </a:lnTo>
                  <a:lnTo>
                    <a:pt x="208" y="278"/>
                  </a:lnTo>
                  <a:lnTo>
                    <a:pt x="207" y="277"/>
                  </a:lnTo>
                  <a:lnTo>
                    <a:pt x="206" y="277"/>
                  </a:lnTo>
                  <a:lnTo>
                    <a:pt x="204" y="277"/>
                  </a:lnTo>
                  <a:lnTo>
                    <a:pt x="203" y="277"/>
                  </a:lnTo>
                  <a:lnTo>
                    <a:pt x="203" y="276"/>
                  </a:lnTo>
                  <a:lnTo>
                    <a:pt x="202" y="276"/>
                  </a:lnTo>
                  <a:lnTo>
                    <a:pt x="201" y="276"/>
                  </a:lnTo>
                  <a:lnTo>
                    <a:pt x="200" y="276"/>
                  </a:lnTo>
                  <a:lnTo>
                    <a:pt x="199" y="276"/>
                  </a:lnTo>
                  <a:lnTo>
                    <a:pt x="199" y="275"/>
                  </a:lnTo>
                  <a:lnTo>
                    <a:pt x="198" y="275"/>
                  </a:lnTo>
                  <a:lnTo>
                    <a:pt x="195" y="275"/>
                  </a:lnTo>
                  <a:lnTo>
                    <a:pt x="194" y="275"/>
                  </a:lnTo>
                  <a:lnTo>
                    <a:pt x="193" y="275"/>
                  </a:lnTo>
                  <a:lnTo>
                    <a:pt x="192" y="275"/>
                  </a:lnTo>
                  <a:lnTo>
                    <a:pt x="191" y="274"/>
                  </a:lnTo>
                  <a:lnTo>
                    <a:pt x="190" y="274"/>
                  </a:lnTo>
                  <a:lnTo>
                    <a:pt x="189" y="274"/>
                  </a:lnTo>
                  <a:lnTo>
                    <a:pt x="186" y="274"/>
                  </a:lnTo>
                  <a:lnTo>
                    <a:pt x="184" y="273"/>
                  </a:lnTo>
                  <a:lnTo>
                    <a:pt x="183" y="273"/>
                  </a:lnTo>
                  <a:lnTo>
                    <a:pt x="181" y="273"/>
                  </a:lnTo>
                  <a:lnTo>
                    <a:pt x="179" y="271"/>
                  </a:lnTo>
                  <a:lnTo>
                    <a:pt x="177" y="271"/>
                  </a:lnTo>
                  <a:lnTo>
                    <a:pt x="176" y="271"/>
                  </a:lnTo>
                  <a:lnTo>
                    <a:pt x="174" y="270"/>
                  </a:lnTo>
                  <a:lnTo>
                    <a:pt x="173" y="270"/>
                  </a:lnTo>
                  <a:lnTo>
                    <a:pt x="172" y="270"/>
                  </a:lnTo>
                  <a:lnTo>
                    <a:pt x="170" y="270"/>
                  </a:lnTo>
                  <a:lnTo>
                    <a:pt x="169" y="270"/>
                  </a:lnTo>
                  <a:lnTo>
                    <a:pt x="168" y="270"/>
                  </a:lnTo>
                  <a:lnTo>
                    <a:pt x="167" y="269"/>
                  </a:lnTo>
                  <a:lnTo>
                    <a:pt x="166" y="269"/>
                  </a:lnTo>
                  <a:lnTo>
                    <a:pt x="164" y="269"/>
                  </a:lnTo>
                  <a:lnTo>
                    <a:pt x="161" y="268"/>
                  </a:lnTo>
                  <a:lnTo>
                    <a:pt x="159" y="268"/>
                  </a:lnTo>
                  <a:lnTo>
                    <a:pt x="157" y="268"/>
                  </a:lnTo>
                  <a:lnTo>
                    <a:pt x="155" y="267"/>
                  </a:lnTo>
                  <a:lnTo>
                    <a:pt x="153" y="267"/>
                  </a:lnTo>
                  <a:lnTo>
                    <a:pt x="151" y="266"/>
                  </a:lnTo>
                  <a:lnTo>
                    <a:pt x="149" y="266"/>
                  </a:lnTo>
                  <a:lnTo>
                    <a:pt x="147" y="266"/>
                  </a:lnTo>
                  <a:lnTo>
                    <a:pt x="145" y="265"/>
                  </a:lnTo>
                  <a:lnTo>
                    <a:pt x="143" y="265"/>
                  </a:lnTo>
                  <a:lnTo>
                    <a:pt x="141" y="263"/>
                  </a:lnTo>
                  <a:lnTo>
                    <a:pt x="140" y="263"/>
                  </a:lnTo>
                  <a:lnTo>
                    <a:pt x="138" y="263"/>
                  </a:lnTo>
                  <a:lnTo>
                    <a:pt x="135" y="262"/>
                  </a:lnTo>
                  <a:lnTo>
                    <a:pt x="133" y="262"/>
                  </a:lnTo>
                  <a:lnTo>
                    <a:pt x="131" y="261"/>
                  </a:lnTo>
                  <a:lnTo>
                    <a:pt x="128" y="261"/>
                  </a:lnTo>
                  <a:lnTo>
                    <a:pt x="127" y="261"/>
                  </a:lnTo>
                  <a:lnTo>
                    <a:pt x="126" y="261"/>
                  </a:lnTo>
                  <a:lnTo>
                    <a:pt x="126" y="260"/>
                  </a:lnTo>
                  <a:lnTo>
                    <a:pt x="125" y="260"/>
                  </a:lnTo>
                  <a:lnTo>
                    <a:pt x="124" y="260"/>
                  </a:lnTo>
                  <a:lnTo>
                    <a:pt x="123" y="260"/>
                  </a:lnTo>
                  <a:lnTo>
                    <a:pt x="122" y="259"/>
                  </a:lnTo>
                  <a:lnTo>
                    <a:pt x="121" y="259"/>
                  </a:lnTo>
                  <a:lnTo>
                    <a:pt x="121" y="258"/>
                  </a:lnTo>
                  <a:lnTo>
                    <a:pt x="119" y="258"/>
                  </a:lnTo>
                  <a:lnTo>
                    <a:pt x="118" y="257"/>
                  </a:lnTo>
                  <a:lnTo>
                    <a:pt x="117" y="255"/>
                  </a:lnTo>
                  <a:lnTo>
                    <a:pt x="116" y="254"/>
                  </a:lnTo>
                  <a:lnTo>
                    <a:pt x="117" y="254"/>
                  </a:lnTo>
                  <a:lnTo>
                    <a:pt x="117" y="255"/>
                  </a:lnTo>
                  <a:lnTo>
                    <a:pt x="118" y="255"/>
                  </a:lnTo>
                  <a:lnTo>
                    <a:pt x="118" y="257"/>
                  </a:lnTo>
                  <a:lnTo>
                    <a:pt x="119" y="257"/>
                  </a:lnTo>
                  <a:lnTo>
                    <a:pt x="119" y="255"/>
                  </a:lnTo>
                  <a:lnTo>
                    <a:pt x="119" y="257"/>
                  </a:lnTo>
                  <a:lnTo>
                    <a:pt x="121" y="257"/>
                  </a:lnTo>
                  <a:lnTo>
                    <a:pt x="122" y="257"/>
                  </a:lnTo>
                  <a:lnTo>
                    <a:pt x="123" y="257"/>
                  </a:lnTo>
                  <a:lnTo>
                    <a:pt x="124" y="257"/>
                  </a:lnTo>
                  <a:lnTo>
                    <a:pt x="125" y="257"/>
                  </a:lnTo>
                  <a:lnTo>
                    <a:pt x="126" y="257"/>
                  </a:lnTo>
                  <a:lnTo>
                    <a:pt x="127" y="257"/>
                  </a:lnTo>
                  <a:lnTo>
                    <a:pt x="127" y="255"/>
                  </a:lnTo>
                  <a:lnTo>
                    <a:pt x="128" y="255"/>
                  </a:lnTo>
                  <a:lnTo>
                    <a:pt x="128" y="257"/>
                  </a:lnTo>
                  <a:lnTo>
                    <a:pt x="130" y="255"/>
                  </a:lnTo>
                  <a:lnTo>
                    <a:pt x="131" y="255"/>
                  </a:lnTo>
                  <a:lnTo>
                    <a:pt x="132" y="254"/>
                  </a:lnTo>
                  <a:lnTo>
                    <a:pt x="132" y="255"/>
                  </a:lnTo>
                  <a:lnTo>
                    <a:pt x="132" y="254"/>
                  </a:lnTo>
                  <a:lnTo>
                    <a:pt x="133" y="254"/>
                  </a:lnTo>
                  <a:lnTo>
                    <a:pt x="134" y="253"/>
                  </a:lnTo>
                  <a:lnTo>
                    <a:pt x="134" y="252"/>
                  </a:lnTo>
                  <a:lnTo>
                    <a:pt x="135" y="252"/>
                  </a:lnTo>
                  <a:lnTo>
                    <a:pt x="136" y="252"/>
                  </a:lnTo>
                  <a:lnTo>
                    <a:pt x="136" y="251"/>
                  </a:lnTo>
                  <a:lnTo>
                    <a:pt x="138" y="251"/>
                  </a:lnTo>
                  <a:lnTo>
                    <a:pt x="139" y="251"/>
                  </a:lnTo>
                  <a:lnTo>
                    <a:pt x="139" y="250"/>
                  </a:lnTo>
                  <a:lnTo>
                    <a:pt x="140" y="250"/>
                  </a:lnTo>
                  <a:lnTo>
                    <a:pt x="140" y="251"/>
                  </a:lnTo>
                  <a:lnTo>
                    <a:pt x="141" y="251"/>
                  </a:lnTo>
                  <a:lnTo>
                    <a:pt x="141" y="250"/>
                  </a:lnTo>
                  <a:lnTo>
                    <a:pt x="142" y="250"/>
                  </a:lnTo>
                  <a:lnTo>
                    <a:pt x="143" y="250"/>
                  </a:lnTo>
                  <a:lnTo>
                    <a:pt x="143" y="251"/>
                  </a:lnTo>
                  <a:lnTo>
                    <a:pt x="143" y="252"/>
                  </a:lnTo>
                  <a:lnTo>
                    <a:pt x="144" y="252"/>
                  </a:lnTo>
                  <a:lnTo>
                    <a:pt x="145" y="252"/>
                  </a:lnTo>
                  <a:lnTo>
                    <a:pt x="147" y="252"/>
                  </a:lnTo>
                  <a:lnTo>
                    <a:pt x="148" y="252"/>
                  </a:lnTo>
                  <a:lnTo>
                    <a:pt x="149" y="252"/>
                  </a:lnTo>
                  <a:lnTo>
                    <a:pt x="150" y="251"/>
                  </a:lnTo>
                  <a:lnTo>
                    <a:pt x="150" y="250"/>
                  </a:lnTo>
                  <a:lnTo>
                    <a:pt x="151" y="250"/>
                  </a:lnTo>
                  <a:lnTo>
                    <a:pt x="152" y="250"/>
                  </a:lnTo>
                  <a:lnTo>
                    <a:pt x="152" y="251"/>
                  </a:lnTo>
                  <a:lnTo>
                    <a:pt x="152" y="252"/>
                  </a:lnTo>
                  <a:lnTo>
                    <a:pt x="152" y="251"/>
                  </a:lnTo>
                  <a:lnTo>
                    <a:pt x="151" y="251"/>
                  </a:lnTo>
                  <a:lnTo>
                    <a:pt x="151" y="252"/>
                  </a:lnTo>
                  <a:lnTo>
                    <a:pt x="152" y="253"/>
                  </a:lnTo>
                  <a:lnTo>
                    <a:pt x="153" y="253"/>
                  </a:lnTo>
                  <a:lnTo>
                    <a:pt x="155" y="253"/>
                  </a:lnTo>
                  <a:lnTo>
                    <a:pt x="155" y="254"/>
                  </a:lnTo>
                  <a:lnTo>
                    <a:pt x="156" y="254"/>
                  </a:lnTo>
                  <a:lnTo>
                    <a:pt x="157" y="254"/>
                  </a:lnTo>
                  <a:lnTo>
                    <a:pt x="157" y="253"/>
                  </a:lnTo>
                  <a:lnTo>
                    <a:pt x="157" y="252"/>
                  </a:lnTo>
                  <a:lnTo>
                    <a:pt x="156" y="252"/>
                  </a:lnTo>
                  <a:lnTo>
                    <a:pt x="155" y="252"/>
                  </a:lnTo>
                  <a:lnTo>
                    <a:pt x="153" y="252"/>
                  </a:lnTo>
                  <a:lnTo>
                    <a:pt x="152" y="252"/>
                  </a:lnTo>
                  <a:lnTo>
                    <a:pt x="152" y="251"/>
                  </a:lnTo>
                  <a:lnTo>
                    <a:pt x="153" y="251"/>
                  </a:lnTo>
                  <a:lnTo>
                    <a:pt x="153" y="250"/>
                  </a:lnTo>
                  <a:lnTo>
                    <a:pt x="153" y="249"/>
                  </a:lnTo>
                  <a:lnTo>
                    <a:pt x="153" y="248"/>
                  </a:lnTo>
                  <a:lnTo>
                    <a:pt x="152" y="248"/>
                  </a:lnTo>
                  <a:lnTo>
                    <a:pt x="151" y="248"/>
                  </a:lnTo>
                  <a:lnTo>
                    <a:pt x="151" y="246"/>
                  </a:lnTo>
                  <a:lnTo>
                    <a:pt x="150" y="246"/>
                  </a:lnTo>
                  <a:lnTo>
                    <a:pt x="150" y="248"/>
                  </a:lnTo>
                  <a:lnTo>
                    <a:pt x="149" y="248"/>
                  </a:lnTo>
                  <a:lnTo>
                    <a:pt x="149" y="246"/>
                  </a:lnTo>
                  <a:lnTo>
                    <a:pt x="149" y="245"/>
                  </a:lnTo>
                  <a:lnTo>
                    <a:pt x="148" y="245"/>
                  </a:lnTo>
                  <a:lnTo>
                    <a:pt x="148" y="244"/>
                  </a:lnTo>
                  <a:lnTo>
                    <a:pt x="148" y="243"/>
                  </a:lnTo>
                  <a:lnTo>
                    <a:pt x="147" y="243"/>
                  </a:lnTo>
                  <a:lnTo>
                    <a:pt x="147" y="242"/>
                  </a:lnTo>
                  <a:lnTo>
                    <a:pt x="147" y="241"/>
                  </a:lnTo>
                  <a:lnTo>
                    <a:pt x="147" y="240"/>
                  </a:lnTo>
                  <a:lnTo>
                    <a:pt x="147" y="238"/>
                  </a:lnTo>
                  <a:lnTo>
                    <a:pt x="148" y="238"/>
                  </a:lnTo>
                  <a:lnTo>
                    <a:pt x="148" y="237"/>
                  </a:lnTo>
                  <a:lnTo>
                    <a:pt x="149" y="237"/>
                  </a:lnTo>
                  <a:lnTo>
                    <a:pt x="149" y="236"/>
                  </a:lnTo>
                  <a:lnTo>
                    <a:pt x="150" y="236"/>
                  </a:lnTo>
                  <a:lnTo>
                    <a:pt x="150" y="235"/>
                  </a:lnTo>
                  <a:lnTo>
                    <a:pt x="151" y="234"/>
                  </a:lnTo>
                  <a:lnTo>
                    <a:pt x="151" y="233"/>
                  </a:lnTo>
                  <a:lnTo>
                    <a:pt x="151" y="232"/>
                  </a:lnTo>
                  <a:lnTo>
                    <a:pt x="152" y="232"/>
                  </a:lnTo>
                  <a:lnTo>
                    <a:pt x="153" y="232"/>
                  </a:lnTo>
                  <a:lnTo>
                    <a:pt x="155" y="233"/>
                  </a:lnTo>
                  <a:lnTo>
                    <a:pt x="156" y="233"/>
                  </a:lnTo>
                  <a:lnTo>
                    <a:pt x="156" y="234"/>
                  </a:lnTo>
                  <a:lnTo>
                    <a:pt x="157" y="234"/>
                  </a:lnTo>
                  <a:lnTo>
                    <a:pt x="158" y="234"/>
                  </a:lnTo>
                  <a:lnTo>
                    <a:pt x="158" y="235"/>
                  </a:lnTo>
                  <a:lnTo>
                    <a:pt x="159" y="235"/>
                  </a:lnTo>
                  <a:lnTo>
                    <a:pt x="160" y="234"/>
                  </a:lnTo>
                  <a:lnTo>
                    <a:pt x="161" y="234"/>
                  </a:lnTo>
                  <a:lnTo>
                    <a:pt x="162" y="234"/>
                  </a:lnTo>
                  <a:lnTo>
                    <a:pt x="164" y="234"/>
                  </a:lnTo>
                  <a:lnTo>
                    <a:pt x="165" y="234"/>
                  </a:lnTo>
                  <a:lnTo>
                    <a:pt x="166" y="234"/>
                  </a:lnTo>
                  <a:lnTo>
                    <a:pt x="166" y="235"/>
                  </a:lnTo>
                  <a:lnTo>
                    <a:pt x="166" y="236"/>
                  </a:lnTo>
                  <a:lnTo>
                    <a:pt x="167" y="237"/>
                  </a:lnTo>
                  <a:lnTo>
                    <a:pt x="167" y="238"/>
                  </a:lnTo>
                  <a:lnTo>
                    <a:pt x="168" y="240"/>
                  </a:lnTo>
                  <a:lnTo>
                    <a:pt x="169" y="240"/>
                  </a:lnTo>
                  <a:lnTo>
                    <a:pt x="169" y="241"/>
                  </a:lnTo>
                  <a:lnTo>
                    <a:pt x="170" y="241"/>
                  </a:lnTo>
                  <a:lnTo>
                    <a:pt x="172" y="241"/>
                  </a:lnTo>
                  <a:lnTo>
                    <a:pt x="172" y="242"/>
                  </a:lnTo>
                  <a:lnTo>
                    <a:pt x="173" y="242"/>
                  </a:lnTo>
                  <a:lnTo>
                    <a:pt x="173" y="243"/>
                  </a:lnTo>
                  <a:lnTo>
                    <a:pt x="174" y="243"/>
                  </a:lnTo>
                  <a:lnTo>
                    <a:pt x="175" y="243"/>
                  </a:lnTo>
                  <a:lnTo>
                    <a:pt x="175" y="244"/>
                  </a:lnTo>
                  <a:lnTo>
                    <a:pt x="176" y="244"/>
                  </a:lnTo>
                  <a:lnTo>
                    <a:pt x="177" y="244"/>
                  </a:lnTo>
                  <a:lnTo>
                    <a:pt x="177" y="243"/>
                  </a:lnTo>
                  <a:lnTo>
                    <a:pt x="177" y="242"/>
                  </a:lnTo>
                  <a:lnTo>
                    <a:pt x="176" y="242"/>
                  </a:lnTo>
                  <a:lnTo>
                    <a:pt x="176" y="241"/>
                  </a:lnTo>
                  <a:lnTo>
                    <a:pt x="175" y="241"/>
                  </a:lnTo>
                  <a:lnTo>
                    <a:pt x="175" y="240"/>
                  </a:lnTo>
                  <a:lnTo>
                    <a:pt x="174" y="240"/>
                  </a:lnTo>
                  <a:lnTo>
                    <a:pt x="174" y="238"/>
                  </a:lnTo>
                  <a:lnTo>
                    <a:pt x="174" y="237"/>
                  </a:lnTo>
                  <a:lnTo>
                    <a:pt x="173" y="237"/>
                  </a:lnTo>
                  <a:lnTo>
                    <a:pt x="172" y="236"/>
                  </a:lnTo>
                  <a:lnTo>
                    <a:pt x="170" y="236"/>
                  </a:lnTo>
                  <a:lnTo>
                    <a:pt x="169" y="236"/>
                  </a:lnTo>
                  <a:lnTo>
                    <a:pt x="169" y="235"/>
                  </a:lnTo>
                  <a:lnTo>
                    <a:pt x="169" y="234"/>
                  </a:lnTo>
                  <a:lnTo>
                    <a:pt x="169" y="233"/>
                  </a:lnTo>
                  <a:lnTo>
                    <a:pt x="168" y="232"/>
                  </a:lnTo>
                  <a:lnTo>
                    <a:pt x="168" y="231"/>
                  </a:lnTo>
                  <a:lnTo>
                    <a:pt x="167" y="231"/>
                  </a:lnTo>
                  <a:lnTo>
                    <a:pt x="166" y="231"/>
                  </a:lnTo>
                  <a:lnTo>
                    <a:pt x="166" y="229"/>
                  </a:lnTo>
                  <a:lnTo>
                    <a:pt x="165" y="229"/>
                  </a:lnTo>
                  <a:lnTo>
                    <a:pt x="164" y="229"/>
                  </a:lnTo>
                  <a:lnTo>
                    <a:pt x="162" y="229"/>
                  </a:lnTo>
                  <a:lnTo>
                    <a:pt x="161" y="229"/>
                  </a:lnTo>
                  <a:lnTo>
                    <a:pt x="160" y="229"/>
                  </a:lnTo>
                  <a:lnTo>
                    <a:pt x="160" y="228"/>
                  </a:lnTo>
                  <a:lnTo>
                    <a:pt x="159" y="228"/>
                  </a:lnTo>
                  <a:lnTo>
                    <a:pt x="158" y="228"/>
                  </a:lnTo>
                  <a:lnTo>
                    <a:pt x="158" y="227"/>
                  </a:lnTo>
                  <a:lnTo>
                    <a:pt x="158" y="226"/>
                  </a:lnTo>
                  <a:lnTo>
                    <a:pt x="158" y="225"/>
                  </a:lnTo>
                  <a:lnTo>
                    <a:pt x="157" y="224"/>
                  </a:lnTo>
                  <a:lnTo>
                    <a:pt x="157" y="223"/>
                  </a:lnTo>
                  <a:lnTo>
                    <a:pt x="157" y="221"/>
                  </a:lnTo>
                  <a:lnTo>
                    <a:pt x="157" y="220"/>
                  </a:lnTo>
                  <a:lnTo>
                    <a:pt x="157" y="219"/>
                  </a:lnTo>
                  <a:lnTo>
                    <a:pt x="157" y="218"/>
                  </a:lnTo>
                  <a:lnTo>
                    <a:pt x="158" y="218"/>
                  </a:lnTo>
                  <a:lnTo>
                    <a:pt x="158" y="217"/>
                  </a:lnTo>
                  <a:lnTo>
                    <a:pt x="158" y="216"/>
                  </a:lnTo>
                  <a:lnTo>
                    <a:pt x="159" y="216"/>
                  </a:lnTo>
                  <a:lnTo>
                    <a:pt x="159" y="215"/>
                  </a:lnTo>
                  <a:lnTo>
                    <a:pt x="159" y="214"/>
                  </a:lnTo>
                  <a:lnTo>
                    <a:pt x="160" y="214"/>
                  </a:lnTo>
                  <a:lnTo>
                    <a:pt x="160" y="212"/>
                  </a:lnTo>
                  <a:lnTo>
                    <a:pt x="161" y="212"/>
                  </a:lnTo>
                  <a:lnTo>
                    <a:pt x="161" y="211"/>
                  </a:lnTo>
                  <a:lnTo>
                    <a:pt x="162" y="211"/>
                  </a:lnTo>
                  <a:lnTo>
                    <a:pt x="162" y="210"/>
                  </a:lnTo>
                  <a:lnTo>
                    <a:pt x="164" y="210"/>
                  </a:lnTo>
                  <a:lnTo>
                    <a:pt x="165" y="210"/>
                  </a:lnTo>
                  <a:lnTo>
                    <a:pt x="166" y="210"/>
                  </a:lnTo>
                  <a:lnTo>
                    <a:pt x="167" y="210"/>
                  </a:lnTo>
                  <a:lnTo>
                    <a:pt x="167" y="209"/>
                  </a:lnTo>
                  <a:lnTo>
                    <a:pt x="169" y="209"/>
                  </a:lnTo>
                  <a:lnTo>
                    <a:pt x="170" y="209"/>
                  </a:lnTo>
                  <a:lnTo>
                    <a:pt x="172" y="209"/>
                  </a:lnTo>
                  <a:lnTo>
                    <a:pt x="172" y="208"/>
                  </a:lnTo>
                  <a:lnTo>
                    <a:pt x="173" y="208"/>
                  </a:lnTo>
                  <a:lnTo>
                    <a:pt x="174" y="208"/>
                  </a:lnTo>
                  <a:lnTo>
                    <a:pt x="174" y="209"/>
                  </a:lnTo>
                  <a:lnTo>
                    <a:pt x="175" y="209"/>
                  </a:lnTo>
                  <a:lnTo>
                    <a:pt x="175" y="210"/>
                  </a:lnTo>
                  <a:lnTo>
                    <a:pt x="176" y="210"/>
                  </a:lnTo>
                  <a:lnTo>
                    <a:pt x="177" y="210"/>
                  </a:lnTo>
                  <a:lnTo>
                    <a:pt x="177" y="209"/>
                  </a:lnTo>
                  <a:lnTo>
                    <a:pt x="178" y="209"/>
                  </a:lnTo>
                  <a:lnTo>
                    <a:pt x="178" y="208"/>
                  </a:lnTo>
                  <a:lnTo>
                    <a:pt x="178" y="207"/>
                  </a:lnTo>
                  <a:lnTo>
                    <a:pt x="177" y="207"/>
                  </a:lnTo>
                  <a:lnTo>
                    <a:pt x="177" y="206"/>
                  </a:lnTo>
                  <a:lnTo>
                    <a:pt x="177" y="204"/>
                  </a:lnTo>
                  <a:lnTo>
                    <a:pt x="176" y="204"/>
                  </a:lnTo>
                  <a:lnTo>
                    <a:pt x="176" y="203"/>
                  </a:lnTo>
                  <a:lnTo>
                    <a:pt x="175" y="203"/>
                  </a:lnTo>
                  <a:lnTo>
                    <a:pt x="175" y="202"/>
                  </a:lnTo>
                  <a:lnTo>
                    <a:pt x="174" y="202"/>
                  </a:lnTo>
                  <a:lnTo>
                    <a:pt x="173" y="202"/>
                  </a:lnTo>
                  <a:lnTo>
                    <a:pt x="172" y="202"/>
                  </a:lnTo>
                  <a:lnTo>
                    <a:pt x="170" y="202"/>
                  </a:lnTo>
                  <a:lnTo>
                    <a:pt x="169" y="202"/>
                  </a:lnTo>
                  <a:lnTo>
                    <a:pt x="168" y="202"/>
                  </a:lnTo>
                  <a:lnTo>
                    <a:pt x="168" y="203"/>
                  </a:lnTo>
                  <a:lnTo>
                    <a:pt x="167" y="203"/>
                  </a:lnTo>
                  <a:lnTo>
                    <a:pt x="166" y="203"/>
                  </a:lnTo>
                  <a:lnTo>
                    <a:pt x="166" y="204"/>
                  </a:lnTo>
                  <a:lnTo>
                    <a:pt x="165" y="204"/>
                  </a:lnTo>
                  <a:lnTo>
                    <a:pt x="164" y="206"/>
                  </a:lnTo>
                  <a:lnTo>
                    <a:pt x="162" y="206"/>
                  </a:lnTo>
                  <a:lnTo>
                    <a:pt x="161" y="206"/>
                  </a:lnTo>
                  <a:lnTo>
                    <a:pt x="160" y="206"/>
                  </a:lnTo>
                  <a:lnTo>
                    <a:pt x="160" y="204"/>
                  </a:lnTo>
                  <a:lnTo>
                    <a:pt x="160" y="203"/>
                  </a:lnTo>
                  <a:lnTo>
                    <a:pt x="161" y="202"/>
                  </a:lnTo>
                  <a:lnTo>
                    <a:pt x="161" y="201"/>
                  </a:lnTo>
                  <a:lnTo>
                    <a:pt x="161" y="200"/>
                  </a:lnTo>
                  <a:lnTo>
                    <a:pt x="161" y="199"/>
                  </a:lnTo>
                  <a:lnTo>
                    <a:pt x="160" y="199"/>
                  </a:lnTo>
                  <a:lnTo>
                    <a:pt x="160" y="198"/>
                  </a:lnTo>
                  <a:lnTo>
                    <a:pt x="159" y="198"/>
                  </a:lnTo>
                  <a:lnTo>
                    <a:pt x="159" y="196"/>
                  </a:lnTo>
                  <a:lnTo>
                    <a:pt x="158" y="196"/>
                  </a:lnTo>
                  <a:lnTo>
                    <a:pt x="158" y="198"/>
                  </a:lnTo>
                  <a:lnTo>
                    <a:pt x="158" y="196"/>
                  </a:lnTo>
                  <a:lnTo>
                    <a:pt x="158" y="198"/>
                  </a:lnTo>
                  <a:lnTo>
                    <a:pt x="157" y="196"/>
                  </a:lnTo>
                  <a:lnTo>
                    <a:pt x="157" y="195"/>
                  </a:lnTo>
                  <a:lnTo>
                    <a:pt x="158" y="195"/>
                  </a:lnTo>
                  <a:lnTo>
                    <a:pt x="158" y="194"/>
                  </a:lnTo>
                  <a:lnTo>
                    <a:pt x="158" y="193"/>
                  </a:lnTo>
                  <a:lnTo>
                    <a:pt x="159" y="193"/>
                  </a:lnTo>
                  <a:lnTo>
                    <a:pt x="160" y="193"/>
                  </a:lnTo>
                  <a:lnTo>
                    <a:pt x="160" y="192"/>
                  </a:lnTo>
                  <a:lnTo>
                    <a:pt x="161" y="192"/>
                  </a:lnTo>
                  <a:lnTo>
                    <a:pt x="162" y="192"/>
                  </a:lnTo>
                  <a:lnTo>
                    <a:pt x="162" y="191"/>
                  </a:lnTo>
                  <a:lnTo>
                    <a:pt x="164" y="191"/>
                  </a:lnTo>
                  <a:lnTo>
                    <a:pt x="164" y="192"/>
                  </a:lnTo>
                  <a:lnTo>
                    <a:pt x="164" y="193"/>
                  </a:lnTo>
                  <a:lnTo>
                    <a:pt x="165" y="193"/>
                  </a:lnTo>
                  <a:lnTo>
                    <a:pt x="165" y="194"/>
                  </a:lnTo>
                  <a:lnTo>
                    <a:pt x="166" y="194"/>
                  </a:lnTo>
                  <a:lnTo>
                    <a:pt x="166" y="195"/>
                  </a:lnTo>
                  <a:lnTo>
                    <a:pt x="167" y="195"/>
                  </a:lnTo>
                  <a:lnTo>
                    <a:pt x="168" y="195"/>
                  </a:lnTo>
                  <a:lnTo>
                    <a:pt x="169" y="195"/>
                  </a:lnTo>
                  <a:lnTo>
                    <a:pt x="170" y="195"/>
                  </a:lnTo>
                  <a:lnTo>
                    <a:pt x="172" y="195"/>
                  </a:lnTo>
                  <a:lnTo>
                    <a:pt x="172" y="194"/>
                  </a:lnTo>
                  <a:lnTo>
                    <a:pt x="173" y="194"/>
                  </a:lnTo>
                  <a:lnTo>
                    <a:pt x="174" y="194"/>
                  </a:lnTo>
                  <a:lnTo>
                    <a:pt x="175" y="193"/>
                  </a:lnTo>
                  <a:lnTo>
                    <a:pt x="176" y="193"/>
                  </a:lnTo>
                  <a:lnTo>
                    <a:pt x="177" y="193"/>
                  </a:lnTo>
                  <a:lnTo>
                    <a:pt x="178" y="193"/>
                  </a:lnTo>
                  <a:lnTo>
                    <a:pt x="178" y="192"/>
                  </a:lnTo>
                  <a:lnTo>
                    <a:pt x="179" y="192"/>
                  </a:lnTo>
                  <a:lnTo>
                    <a:pt x="181" y="192"/>
                  </a:lnTo>
                  <a:lnTo>
                    <a:pt x="182" y="192"/>
                  </a:lnTo>
                  <a:lnTo>
                    <a:pt x="183" y="192"/>
                  </a:lnTo>
                  <a:lnTo>
                    <a:pt x="184" y="192"/>
                  </a:lnTo>
                  <a:lnTo>
                    <a:pt x="185" y="192"/>
                  </a:lnTo>
                  <a:lnTo>
                    <a:pt x="186" y="192"/>
                  </a:lnTo>
                  <a:lnTo>
                    <a:pt x="187" y="192"/>
                  </a:lnTo>
                  <a:lnTo>
                    <a:pt x="189" y="192"/>
                  </a:lnTo>
                  <a:lnTo>
                    <a:pt x="190" y="192"/>
                  </a:lnTo>
                  <a:lnTo>
                    <a:pt x="191" y="192"/>
                  </a:lnTo>
                  <a:lnTo>
                    <a:pt x="192" y="192"/>
                  </a:lnTo>
                  <a:lnTo>
                    <a:pt x="192" y="191"/>
                  </a:lnTo>
                  <a:lnTo>
                    <a:pt x="191" y="191"/>
                  </a:lnTo>
                  <a:lnTo>
                    <a:pt x="191" y="190"/>
                  </a:lnTo>
                  <a:lnTo>
                    <a:pt x="190" y="190"/>
                  </a:lnTo>
                  <a:lnTo>
                    <a:pt x="189" y="190"/>
                  </a:lnTo>
                  <a:lnTo>
                    <a:pt x="189" y="189"/>
                  </a:lnTo>
                  <a:lnTo>
                    <a:pt x="187" y="187"/>
                  </a:lnTo>
                  <a:lnTo>
                    <a:pt x="186" y="187"/>
                  </a:lnTo>
                  <a:lnTo>
                    <a:pt x="186" y="189"/>
                  </a:lnTo>
                  <a:lnTo>
                    <a:pt x="185" y="189"/>
                  </a:lnTo>
                  <a:lnTo>
                    <a:pt x="184" y="189"/>
                  </a:lnTo>
                  <a:lnTo>
                    <a:pt x="183" y="187"/>
                  </a:lnTo>
                  <a:lnTo>
                    <a:pt x="182" y="187"/>
                  </a:lnTo>
                  <a:lnTo>
                    <a:pt x="181" y="187"/>
                  </a:lnTo>
                  <a:lnTo>
                    <a:pt x="179" y="187"/>
                  </a:lnTo>
                  <a:lnTo>
                    <a:pt x="178" y="187"/>
                  </a:lnTo>
                  <a:lnTo>
                    <a:pt x="177" y="187"/>
                  </a:lnTo>
                  <a:lnTo>
                    <a:pt x="176" y="187"/>
                  </a:lnTo>
                  <a:lnTo>
                    <a:pt x="175" y="187"/>
                  </a:lnTo>
                  <a:lnTo>
                    <a:pt x="175" y="189"/>
                  </a:lnTo>
                  <a:lnTo>
                    <a:pt x="174" y="189"/>
                  </a:lnTo>
                  <a:lnTo>
                    <a:pt x="173" y="189"/>
                  </a:lnTo>
                  <a:lnTo>
                    <a:pt x="172" y="189"/>
                  </a:lnTo>
                  <a:lnTo>
                    <a:pt x="172" y="187"/>
                  </a:lnTo>
                  <a:lnTo>
                    <a:pt x="172" y="186"/>
                  </a:lnTo>
                  <a:lnTo>
                    <a:pt x="170" y="186"/>
                  </a:lnTo>
                  <a:lnTo>
                    <a:pt x="170" y="185"/>
                  </a:lnTo>
                  <a:lnTo>
                    <a:pt x="170" y="184"/>
                  </a:lnTo>
                  <a:lnTo>
                    <a:pt x="170" y="183"/>
                  </a:lnTo>
                  <a:lnTo>
                    <a:pt x="170" y="182"/>
                  </a:lnTo>
                  <a:lnTo>
                    <a:pt x="172" y="182"/>
                  </a:lnTo>
                  <a:lnTo>
                    <a:pt x="172" y="181"/>
                  </a:lnTo>
                  <a:lnTo>
                    <a:pt x="172" y="179"/>
                  </a:lnTo>
                  <a:lnTo>
                    <a:pt x="173" y="179"/>
                  </a:lnTo>
                  <a:lnTo>
                    <a:pt x="172" y="179"/>
                  </a:lnTo>
                  <a:lnTo>
                    <a:pt x="170" y="179"/>
                  </a:lnTo>
                  <a:lnTo>
                    <a:pt x="170" y="181"/>
                  </a:lnTo>
                  <a:lnTo>
                    <a:pt x="169" y="181"/>
                  </a:lnTo>
                  <a:lnTo>
                    <a:pt x="169" y="182"/>
                  </a:lnTo>
                  <a:lnTo>
                    <a:pt x="168" y="182"/>
                  </a:lnTo>
                  <a:lnTo>
                    <a:pt x="167" y="183"/>
                  </a:lnTo>
                  <a:lnTo>
                    <a:pt x="167" y="184"/>
                  </a:lnTo>
                  <a:lnTo>
                    <a:pt x="166" y="184"/>
                  </a:lnTo>
                  <a:lnTo>
                    <a:pt x="166" y="185"/>
                  </a:lnTo>
                  <a:lnTo>
                    <a:pt x="165" y="185"/>
                  </a:lnTo>
                  <a:lnTo>
                    <a:pt x="164" y="185"/>
                  </a:lnTo>
                  <a:lnTo>
                    <a:pt x="162" y="185"/>
                  </a:lnTo>
                  <a:lnTo>
                    <a:pt x="162" y="184"/>
                  </a:lnTo>
                  <a:lnTo>
                    <a:pt x="162" y="185"/>
                  </a:lnTo>
                  <a:lnTo>
                    <a:pt x="161" y="185"/>
                  </a:lnTo>
                  <a:lnTo>
                    <a:pt x="161" y="184"/>
                  </a:lnTo>
                  <a:lnTo>
                    <a:pt x="160" y="183"/>
                  </a:lnTo>
                  <a:lnTo>
                    <a:pt x="160" y="182"/>
                  </a:lnTo>
                  <a:lnTo>
                    <a:pt x="160" y="181"/>
                  </a:lnTo>
                  <a:lnTo>
                    <a:pt x="160" y="179"/>
                  </a:lnTo>
                  <a:lnTo>
                    <a:pt x="160" y="178"/>
                  </a:lnTo>
                  <a:lnTo>
                    <a:pt x="160" y="177"/>
                  </a:lnTo>
                  <a:lnTo>
                    <a:pt x="161" y="177"/>
                  </a:lnTo>
                  <a:lnTo>
                    <a:pt x="161" y="176"/>
                  </a:lnTo>
                  <a:lnTo>
                    <a:pt x="162" y="176"/>
                  </a:lnTo>
                  <a:lnTo>
                    <a:pt x="162" y="175"/>
                  </a:lnTo>
                  <a:lnTo>
                    <a:pt x="164" y="175"/>
                  </a:lnTo>
                  <a:lnTo>
                    <a:pt x="162" y="175"/>
                  </a:lnTo>
                  <a:lnTo>
                    <a:pt x="164" y="175"/>
                  </a:lnTo>
                  <a:lnTo>
                    <a:pt x="164" y="174"/>
                  </a:lnTo>
                  <a:lnTo>
                    <a:pt x="165" y="174"/>
                  </a:lnTo>
                  <a:lnTo>
                    <a:pt x="164" y="174"/>
                  </a:lnTo>
                  <a:lnTo>
                    <a:pt x="162" y="174"/>
                  </a:lnTo>
                  <a:lnTo>
                    <a:pt x="162" y="173"/>
                  </a:lnTo>
                  <a:lnTo>
                    <a:pt x="161" y="173"/>
                  </a:lnTo>
                  <a:lnTo>
                    <a:pt x="160" y="173"/>
                  </a:lnTo>
                  <a:lnTo>
                    <a:pt x="159" y="173"/>
                  </a:lnTo>
                  <a:lnTo>
                    <a:pt x="159" y="174"/>
                  </a:lnTo>
                  <a:lnTo>
                    <a:pt x="159" y="175"/>
                  </a:lnTo>
                  <a:lnTo>
                    <a:pt x="158" y="175"/>
                  </a:lnTo>
                  <a:lnTo>
                    <a:pt x="157" y="175"/>
                  </a:lnTo>
                  <a:lnTo>
                    <a:pt x="157" y="176"/>
                  </a:lnTo>
                  <a:lnTo>
                    <a:pt x="156" y="176"/>
                  </a:lnTo>
                  <a:lnTo>
                    <a:pt x="156" y="175"/>
                  </a:lnTo>
                  <a:lnTo>
                    <a:pt x="155" y="175"/>
                  </a:lnTo>
                  <a:lnTo>
                    <a:pt x="153" y="175"/>
                  </a:lnTo>
                  <a:lnTo>
                    <a:pt x="153" y="174"/>
                  </a:lnTo>
                  <a:lnTo>
                    <a:pt x="153" y="173"/>
                  </a:lnTo>
                  <a:lnTo>
                    <a:pt x="153" y="172"/>
                  </a:lnTo>
                  <a:lnTo>
                    <a:pt x="153" y="170"/>
                  </a:lnTo>
                  <a:lnTo>
                    <a:pt x="153" y="169"/>
                  </a:lnTo>
                  <a:lnTo>
                    <a:pt x="152" y="168"/>
                  </a:lnTo>
                  <a:lnTo>
                    <a:pt x="152" y="167"/>
                  </a:lnTo>
                  <a:lnTo>
                    <a:pt x="152" y="166"/>
                  </a:lnTo>
                  <a:lnTo>
                    <a:pt x="153" y="166"/>
                  </a:lnTo>
                  <a:lnTo>
                    <a:pt x="153" y="165"/>
                  </a:lnTo>
                  <a:lnTo>
                    <a:pt x="152" y="165"/>
                  </a:lnTo>
                  <a:lnTo>
                    <a:pt x="152" y="164"/>
                  </a:lnTo>
                  <a:lnTo>
                    <a:pt x="152" y="162"/>
                  </a:lnTo>
                  <a:lnTo>
                    <a:pt x="152" y="161"/>
                  </a:lnTo>
                  <a:lnTo>
                    <a:pt x="152" y="160"/>
                  </a:lnTo>
                  <a:lnTo>
                    <a:pt x="153" y="160"/>
                  </a:lnTo>
                  <a:lnTo>
                    <a:pt x="153" y="159"/>
                  </a:lnTo>
                  <a:lnTo>
                    <a:pt x="155" y="159"/>
                  </a:lnTo>
                  <a:lnTo>
                    <a:pt x="155" y="158"/>
                  </a:lnTo>
                  <a:lnTo>
                    <a:pt x="155" y="157"/>
                  </a:lnTo>
                  <a:lnTo>
                    <a:pt x="155" y="156"/>
                  </a:lnTo>
                  <a:lnTo>
                    <a:pt x="153" y="156"/>
                  </a:lnTo>
                  <a:lnTo>
                    <a:pt x="153" y="155"/>
                  </a:lnTo>
                  <a:lnTo>
                    <a:pt x="152" y="153"/>
                  </a:lnTo>
                  <a:lnTo>
                    <a:pt x="151" y="152"/>
                  </a:lnTo>
                  <a:lnTo>
                    <a:pt x="151" y="151"/>
                  </a:lnTo>
                  <a:lnTo>
                    <a:pt x="151" y="150"/>
                  </a:lnTo>
                  <a:lnTo>
                    <a:pt x="151" y="149"/>
                  </a:lnTo>
                  <a:lnTo>
                    <a:pt x="151" y="148"/>
                  </a:lnTo>
                  <a:lnTo>
                    <a:pt x="150" y="148"/>
                  </a:lnTo>
                  <a:lnTo>
                    <a:pt x="150" y="147"/>
                  </a:lnTo>
                  <a:lnTo>
                    <a:pt x="150" y="145"/>
                  </a:lnTo>
                  <a:lnTo>
                    <a:pt x="150" y="144"/>
                  </a:lnTo>
                  <a:lnTo>
                    <a:pt x="151" y="144"/>
                  </a:lnTo>
                  <a:lnTo>
                    <a:pt x="151" y="143"/>
                  </a:lnTo>
                  <a:lnTo>
                    <a:pt x="151" y="142"/>
                  </a:lnTo>
                  <a:lnTo>
                    <a:pt x="152" y="142"/>
                  </a:lnTo>
                  <a:lnTo>
                    <a:pt x="152" y="141"/>
                  </a:lnTo>
                  <a:lnTo>
                    <a:pt x="153" y="141"/>
                  </a:lnTo>
                  <a:lnTo>
                    <a:pt x="153" y="142"/>
                  </a:lnTo>
                  <a:lnTo>
                    <a:pt x="153" y="141"/>
                  </a:lnTo>
                  <a:lnTo>
                    <a:pt x="153" y="140"/>
                  </a:lnTo>
                  <a:lnTo>
                    <a:pt x="155" y="140"/>
                  </a:lnTo>
                  <a:lnTo>
                    <a:pt x="155" y="139"/>
                  </a:lnTo>
                  <a:lnTo>
                    <a:pt x="156" y="139"/>
                  </a:lnTo>
                  <a:lnTo>
                    <a:pt x="157" y="139"/>
                  </a:lnTo>
                  <a:lnTo>
                    <a:pt x="158" y="137"/>
                  </a:lnTo>
                  <a:lnTo>
                    <a:pt x="158" y="136"/>
                  </a:lnTo>
                  <a:lnTo>
                    <a:pt x="159" y="136"/>
                  </a:lnTo>
                  <a:lnTo>
                    <a:pt x="160" y="136"/>
                  </a:lnTo>
                  <a:lnTo>
                    <a:pt x="160" y="137"/>
                  </a:lnTo>
                  <a:lnTo>
                    <a:pt x="161" y="137"/>
                  </a:lnTo>
                  <a:lnTo>
                    <a:pt x="162" y="137"/>
                  </a:lnTo>
                  <a:lnTo>
                    <a:pt x="164" y="136"/>
                  </a:lnTo>
                  <a:lnTo>
                    <a:pt x="165" y="136"/>
                  </a:lnTo>
                  <a:lnTo>
                    <a:pt x="166" y="136"/>
                  </a:lnTo>
                  <a:lnTo>
                    <a:pt x="166" y="135"/>
                  </a:lnTo>
                  <a:lnTo>
                    <a:pt x="166" y="136"/>
                  </a:lnTo>
                  <a:lnTo>
                    <a:pt x="166" y="135"/>
                  </a:lnTo>
                  <a:lnTo>
                    <a:pt x="167" y="135"/>
                  </a:lnTo>
                  <a:lnTo>
                    <a:pt x="168" y="135"/>
                  </a:lnTo>
                  <a:lnTo>
                    <a:pt x="168" y="134"/>
                  </a:lnTo>
                  <a:lnTo>
                    <a:pt x="167" y="134"/>
                  </a:lnTo>
                  <a:lnTo>
                    <a:pt x="166" y="134"/>
                  </a:lnTo>
                  <a:lnTo>
                    <a:pt x="166" y="135"/>
                  </a:lnTo>
                  <a:lnTo>
                    <a:pt x="165" y="135"/>
                  </a:lnTo>
                  <a:lnTo>
                    <a:pt x="164" y="135"/>
                  </a:lnTo>
                  <a:lnTo>
                    <a:pt x="164" y="134"/>
                  </a:lnTo>
                  <a:lnTo>
                    <a:pt x="162" y="134"/>
                  </a:lnTo>
                  <a:lnTo>
                    <a:pt x="161" y="134"/>
                  </a:lnTo>
                  <a:lnTo>
                    <a:pt x="160" y="134"/>
                  </a:lnTo>
                  <a:lnTo>
                    <a:pt x="160" y="133"/>
                  </a:lnTo>
                  <a:lnTo>
                    <a:pt x="159" y="133"/>
                  </a:lnTo>
                  <a:lnTo>
                    <a:pt x="158" y="133"/>
                  </a:lnTo>
                  <a:lnTo>
                    <a:pt x="158" y="134"/>
                  </a:lnTo>
                  <a:lnTo>
                    <a:pt x="157" y="134"/>
                  </a:lnTo>
                  <a:lnTo>
                    <a:pt x="156" y="134"/>
                  </a:lnTo>
                  <a:lnTo>
                    <a:pt x="155" y="134"/>
                  </a:lnTo>
                  <a:lnTo>
                    <a:pt x="155" y="135"/>
                  </a:lnTo>
                  <a:lnTo>
                    <a:pt x="153" y="135"/>
                  </a:lnTo>
                  <a:lnTo>
                    <a:pt x="152" y="135"/>
                  </a:lnTo>
                  <a:lnTo>
                    <a:pt x="152" y="136"/>
                  </a:lnTo>
                  <a:lnTo>
                    <a:pt x="151" y="136"/>
                  </a:lnTo>
                  <a:lnTo>
                    <a:pt x="151" y="137"/>
                  </a:lnTo>
                  <a:lnTo>
                    <a:pt x="150" y="137"/>
                  </a:lnTo>
                  <a:lnTo>
                    <a:pt x="151" y="137"/>
                  </a:lnTo>
                  <a:lnTo>
                    <a:pt x="150" y="137"/>
                  </a:lnTo>
                  <a:lnTo>
                    <a:pt x="149" y="137"/>
                  </a:lnTo>
                  <a:lnTo>
                    <a:pt x="149" y="139"/>
                  </a:lnTo>
                  <a:lnTo>
                    <a:pt x="149" y="140"/>
                  </a:lnTo>
                  <a:lnTo>
                    <a:pt x="149" y="141"/>
                  </a:lnTo>
                  <a:lnTo>
                    <a:pt x="149" y="142"/>
                  </a:lnTo>
                  <a:lnTo>
                    <a:pt x="148" y="142"/>
                  </a:lnTo>
                  <a:lnTo>
                    <a:pt x="147" y="142"/>
                  </a:lnTo>
                  <a:lnTo>
                    <a:pt x="147" y="141"/>
                  </a:lnTo>
                  <a:lnTo>
                    <a:pt x="147" y="140"/>
                  </a:lnTo>
                  <a:lnTo>
                    <a:pt x="145" y="140"/>
                  </a:lnTo>
                  <a:lnTo>
                    <a:pt x="145" y="139"/>
                  </a:lnTo>
                  <a:lnTo>
                    <a:pt x="144" y="139"/>
                  </a:lnTo>
                  <a:lnTo>
                    <a:pt x="144" y="137"/>
                  </a:lnTo>
                  <a:lnTo>
                    <a:pt x="144" y="136"/>
                  </a:lnTo>
                  <a:lnTo>
                    <a:pt x="145" y="136"/>
                  </a:lnTo>
                  <a:lnTo>
                    <a:pt x="145" y="135"/>
                  </a:lnTo>
                  <a:lnTo>
                    <a:pt x="145" y="134"/>
                  </a:lnTo>
                  <a:lnTo>
                    <a:pt x="147" y="134"/>
                  </a:lnTo>
                  <a:lnTo>
                    <a:pt x="147" y="133"/>
                  </a:lnTo>
                  <a:lnTo>
                    <a:pt x="145" y="133"/>
                  </a:lnTo>
                  <a:lnTo>
                    <a:pt x="147" y="133"/>
                  </a:lnTo>
                  <a:lnTo>
                    <a:pt x="147" y="132"/>
                  </a:lnTo>
                  <a:lnTo>
                    <a:pt x="145" y="132"/>
                  </a:lnTo>
                  <a:lnTo>
                    <a:pt x="144" y="132"/>
                  </a:lnTo>
                  <a:lnTo>
                    <a:pt x="144" y="133"/>
                  </a:lnTo>
                  <a:lnTo>
                    <a:pt x="143" y="133"/>
                  </a:lnTo>
                  <a:lnTo>
                    <a:pt x="143" y="134"/>
                  </a:lnTo>
                  <a:lnTo>
                    <a:pt x="143" y="135"/>
                  </a:lnTo>
                  <a:lnTo>
                    <a:pt x="142" y="135"/>
                  </a:lnTo>
                  <a:lnTo>
                    <a:pt x="142" y="136"/>
                  </a:lnTo>
                  <a:lnTo>
                    <a:pt x="142" y="137"/>
                  </a:lnTo>
                  <a:lnTo>
                    <a:pt x="141" y="137"/>
                  </a:lnTo>
                  <a:lnTo>
                    <a:pt x="141" y="139"/>
                  </a:lnTo>
                  <a:lnTo>
                    <a:pt x="140" y="139"/>
                  </a:lnTo>
                  <a:lnTo>
                    <a:pt x="140" y="140"/>
                  </a:lnTo>
                  <a:lnTo>
                    <a:pt x="139" y="140"/>
                  </a:lnTo>
                  <a:lnTo>
                    <a:pt x="138" y="140"/>
                  </a:lnTo>
                  <a:lnTo>
                    <a:pt x="136" y="140"/>
                  </a:lnTo>
                  <a:lnTo>
                    <a:pt x="136" y="139"/>
                  </a:lnTo>
                  <a:lnTo>
                    <a:pt x="136" y="137"/>
                  </a:lnTo>
                  <a:lnTo>
                    <a:pt x="136" y="136"/>
                  </a:lnTo>
                  <a:lnTo>
                    <a:pt x="135" y="136"/>
                  </a:lnTo>
                  <a:lnTo>
                    <a:pt x="134" y="136"/>
                  </a:lnTo>
                  <a:lnTo>
                    <a:pt x="134" y="137"/>
                  </a:lnTo>
                  <a:lnTo>
                    <a:pt x="133" y="137"/>
                  </a:lnTo>
                  <a:lnTo>
                    <a:pt x="133" y="139"/>
                  </a:lnTo>
                  <a:lnTo>
                    <a:pt x="133" y="140"/>
                  </a:lnTo>
                  <a:lnTo>
                    <a:pt x="133" y="139"/>
                  </a:lnTo>
                  <a:lnTo>
                    <a:pt x="132" y="139"/>
                  </a:lnTo>
                  <a:lnTo>
                    <a:pt x="132" y="140"/>
                  </a:lnTo>
                  <a:lnTo>
                    <a:pt x="131" y="140"/>
                  </a:lnTo>
                  <a:lnTo>
                    <a:pt x="130" y="140"/>
                  </a:lnTo>
                  <a:lnTo>
                    <a:pt x="128" y="140"/>
                  </a:lnTo>
                  <a:lnTo>
                    <a:pt x="127" y="140"/>
                  </a:lnTo>
                  <a:lnTo>
                    <a:pt x="126" y="140"/>
                  </a:lnTo>
                  <a:lnTo>
                    <a:pt x="125" y="140"/>
                  </a:lnTo>
                  <a:lnTo>
                    <a:pt x="124" y="140"/>
                  </a:lnTo>
                  <a:lnTo>
                    <a:pt x="123" y="140"/>
                  </a:lnTo>
                  <a:lnTo>
                    <a:pt x="122" y="140"/>
                  </a:lnTo>
                  <a:lnTo>
                    <a:pt x="121" y="140"/>
                  </a:lnTo>
                  <a:lnTo>
                    <a:pt x="119" y="140"/>
                  </a:lnTo>
                  <a:lnTo>
                    <a:pt x="118" y="140"/>
                  </a:lnTo>
                  <a:lnTo>
                    <a:pt x="117" y="140"/>
                  </a:lnTo>
                  <a:lnTo>
                    <a:pt x="117" y="141"/>
                  </a:lnTo>
                  <a:lnTo>
                    <a:pt x="118" y="141"/>
                  </a:lnTo>
                  <a:lnTo>
                    <a:pt x="119" y="142"/>
                  </a:lnTo>
                  <a:lnTo>
                    <a:pt x="121" y="142"/>
                  </a:lnTo>
                  <a:lnTo>
                    <a:pt x="122" y="142"/>
                  </a:lnTo>
                  <a:lnTo>
                    <a:pt x="123" y="142"/>
                  </a:lnTo>
                  <a:lnTo>
                    <a:pt x="124" y="142"/>
                  </a:lnTo>
                  <a:lnTo>
                    <a:pt x="125" y="142"/>
                  </a:lnTo>
                  <a:lnTo>
                    <a:pt x="126" y="142"/>
                  </a:lnTo>
                  <a:lnTo>
                    <a:pt x="126" y="143"/>
                  </a:lnTo>
                  <a:lnTo>
                    <a:pt x="127" y="143"/>
                  </a:lnTo>
                  <a:lnTo>
                    <a:pt x="128" y="143"/>
                  </a:lnTo>
                  <a:lnTo>
                    <a:pt x="130" y="143"/>
                  </a:lnTo>
                  <a:lnTo>
                    <a:pt x="131" y="143"/>
                  </a:lnTo>
                  <a:lnTo>
                    <a:pt x="132" y="143"/>
                  </a:lnTo>
                  <a:lnTo>
                    <a:pt x="133" y="143"/>
                  </a:lnTo>
                  <a:lnTo>
                    <a:pt x="134" y="143"/>
                  </a:lnTo>
                  <a:lnTo>
                    <a:pt x="135" y="144"/>
                  </a:lnTo>
                  <a:lnTo>
                    <a:pt x="136" y="145"/>
                  </a:lnTo>
                  <a:lnTo>
                    <a:pt x="138" y="145"/>
                  </a:lnTo>
                  <a:lnTo>
                    <a:pt x="139" y="145"/>
                  </a:lnTo>
                  <a:lnTo>
                    <a:pt x="139" y="144"/>
                  </a:lnTo>
                  <a:lnTo>
                    <a:pt x="140" y="144"/>
                  </a:lnTo>
                  <a:lnTo>
                    <a:pt x="141" y="144"/>
                  </a:lnTo>
                  <a:lnTo>
                    <a:pt x="142" y="144"/>
                  </a:lnTo>
                  <a:lnTo>
                    <a:pt x="142" y="145"/>
                  </a:lnTo>
                  <a:lnTo>
                    <a:pt x="142" y="147"/>
                  </a:lnTo>
                  <a:lnTo>
                    <a:pt x="143" y="147"/>
                  </a:lnTo>
                  <a:lnTo>
                    <a:pt x="143" y="148"/>
                  </a:lnTo>
                  <a:lnTo>
                    <a:pt x="144" y="148"/>
                  </a:lnTo>
                  <a:lnTo>
                    <a:pt x="144" y="149"/>
                  </a:lnTo>
                  <a:lnTo>
                    <a:pt x="144" y="150"/>
                  </a:lnTo>
                  <a:lnTo>
                    <a:pt x="144" y="151"/>
                  </a:lnTo>
                  <a:lnTo>
                    <a:pt x="145" y="151"/>
                  </a:lnTo>
                  <a:lnTo>
                    <a:pt x="145" y="152"/>
                  </a:lnTo>
                  <a:lnTo>
                    <a:pt x="145" y="153"/>
                  </a:lnTo>
                  <a:lnTo>
                    <a:pt x="144" y="153"/>
                  </a:lnTo>
                  <a:lnTo>
                    <a:pt x="144" y="155"/>
                  </a:lnTo>
                  <a:lnTo>
                    <a:pt x="144" y="156"/>
                  </a:lnTo>
                  <a:lnTo>
                    <a:pt x="143" y="156"/>
                  </a:lnTo>
                  <a:lnTo>
                    <a:pt x="143" y="157"/>
                  </a:lnTo>
                  <a:lnTo>
                    <a:pt x="144" y="157"/>
                  </a:lnTo>
                  <a:lnTo>
                    <a:pt x="145" y="157"/>
                  </a:lnTo>
                  <a:lnTo>
                    <a:pt x="145" y="158"/>
                  </a:lnTo>
                  <a:lnTo>
                    <a:pt x="145" y="159"/>
                  </a:lnTo>
                  <a:lnTo>
                    <a:pt x="145" y="160"/>
                  </a:lnTo>
                  <a:lnTo>
                    <a:pt x="144" y="160"/>
                  </a:lnTo>
                  <a:lnTo>
                    <a:pt x="144" y="161"/>
                  </a:lnTo>
                  <a:lnTo>
                    <a:pt x="145" y="161"/>
                  </a:lnTo>
                  <a:lnTo>
                    <a:pt x="145" y="162"/>
                  </a:lnTo>
                  <a:lnTo>
                    <a:pt x="145" y="164"/>
                  </a:lnTo>
                  <a:lnTo>
                    <a:pt x="145" y="165"/>
                  </a:lnTo>
                  <a:lnTo>
                    <a:pt x="145" y="166"/>
                  </a:lnTo>
                  <a:lnTo>
                    <a:pt x="145" y="167"/>
                  </a:lnTo>
                  <a:lnTo>
                    <a:pt x="144" y="167"/>
                  </a:lnTo>
                  <a:lnTo>
                    <a:pt x="144" y="168"/>
                  </a:lnTo>
                  <a:lnTo>
                    <a:pt x="144" y="169"/>
                  </a:lnTo>
                  <a:lnTo>
                    <a:pt x="144" y="170"/>
                  </a:lnTo>
                  <a:lnTo>
                    <a:pt x="144" y="172"/>
                  </a:lnTo>
                  <a:lnTo>
                    <a:pt x="145" y="172"/>
                  </a:lnTo>
                  <a:lnTo>
                    <a:pt x="145" y="173"/>
                  </a:lnTo>
                  <a:lnTo>
                    <a:pt x="147" y="173"/>
                  </a:lnTo>
                  <a:lnTo>
                    <a:pt x="147" y="174"/>
                  </a:lnTo>
                  <a:lnTo>
                    <a:pt x="147" y="175"/>
                  </a:lnTo>
                  <a:lnTo>
                    <a:pt x="147" y="176"/>
                  </a:lnTo>
                  <a:lnTo>
                    <a:pt x="148" y="176"/>
                  </a:lnTo>
                  <a:lnTo>
                    <a:pt x="148" y="177"/>
                  </a:lnTo>
                  <a:lnTo>
                    <a:pt x="148" y="178"/>
                  </a:lnTo>
                  <a:lnTo>
                    <a:pt x="148" y="179"/>
                  </a:lnTo>
                  <a:lnTo>
                    <a:pt x="149" y="179"/>
                  </a:lnTo>
                  <a:lnTo>
                    <a:pt x="148" y="179"/>
                  </a:lnTo>
                  <a:lnTo>
                    <a:pt x="148" y="181"/>
                  </a:lnTo>
                  <a:lnTo>
                    <a:pt x="148" y="182"/>
                  </a:lnTo>
                  <a:lnTo>
                    <a:pt x="149" y="182"/>
                  </a:lnTo>
                  <a:lnTo>
                    <a:pt x="149" y="183"/>
                  </a:lnTo>
                  <a:lnTo>
                    <a:pt x="149" y="182"/>
                  </a:lnTo>
                  <a:lnTo>
                    <a:pt x="149" y="183"/>
                  </a:lnTo>
                  <a:lnTo>
                    <a:pt x="150" y="184"/>
                  </a:lnTo>
                  <a:lnTo>
                    <a:pt x="151" y="184"/>
                  </a:lnTo>
                  <a:lnTo>
                    <a:pt x="151" y="185"/>
                  </a:lnTo>
                  <a:lnTo>
                    <a:pt x="152" y="185"/>
                  </a:lnTo>
                  <a:lnTo>
                    <a:pt x="152" y="186"/>
                  </a:lnTo>
                  <a:lnTo>
                    <a:pt x="153" y="186"/>
                  </a:lnTo>
                  <a:lnTo>
                    <a:pt x="153" y="187"/>
                  </a:lnTo>
                  <a:lnTo>
                    <a:pt x="152" y="187"/>
                  </a:lnTo>
                  <a:lnTo>
                    <a:pt x="151" y="187"/>
                  </a:lnTo>
                  <a:lnTo>
                    <a:pt x="150" y="187"/>
                  </a:lnTo>
                  <a:lnTo>
                    <a:pt x="149" y="187"/>
                  </a:lnTo>
                  <a:lnTo>
                    <a:pt x="149" y="189"/>
                  </a:lnTo>
                  <a:lnTo>
                    <a:pt x="150" y="189"/>
                  </a:lnTo>
                  <a:lnTo>
                    <a:pt x="150" y="190"/>
                  </a:lnTo>
                  <a:lnTo>
                    <a:pt x="151" y="190"/>
                  </a:lnTo>
                  <a:lnTo>
                    <a:pt x="151" y="191"/>
                  </a:lnTo>
                  <a:lnTo>
                    <a:pt x="152" y="191"/>
                  </a:lnTo>
                  <a:lnTo>
                    <a:pt x="153" y="191"/>
                  </a:lnTo>
                  <a:lnTo>
                    <a:pt x="153" y="192"/>
                  </a:lnTo>
                  <a:lnTo>
                    <a:pt x="155" y="192"/>
                  </a:lnTo>
                  <a:lnTo>
                    <a:pt x="155" y="193"/>
                  </a:lnTo>
                  <a:lnTo>
                    <a:pt x="153" y="193"/>
                  </a:lnTo>
                  <a:lnTo>
                    <a:pt x="152" y="193"/>
                  </a:lnTo>
                  <a:lnTo>
                    <a:pt x="152" y="194"/>
                  </a:lnTo>
                  <a:lnTo>
                    <a:pt x="151" y="194"/>
                  </a:lnTo>
                  <a:lnTo>
                    <a:pt x="151" y="195"/>
                  </a:lnTo>
                  <a:lnTo>
                    <a:pt x="151" y="196"/>
                  </a:lnTo>
                  <a:lnTo>
                    <a:pt x="150" y="196"/>
                  </a:lnTo>
                  <a:lnTo>
                    <a:pt x="150" y="198"/>
                  </a:lnTo>
                  <a:lnTo>
                    <a:pt x="150" y="199"/>
                  </a:lnTo>
                  <a:lnTo>
                    <a:pt x="151" y="199"/>
                  </a:lnTo>
                  <a:lnTo>
                    <a:pt x="151" y="200"/>
                  </a:lnTo>
                  <a:lnTo>
                    <a:pt x="151" y="201"/>
                  </a:lnTo>
                  <a:lnTo>
                    <a:pt x="151" y="202"/>
                  </a:lnTo>
                  <a:lnTo>
                    <a:pt x="151" y="203"/>
                  </a:lnTo>
                  <a:lnTo>
                    <a:pt x="151" y="204"/>
                  </a:lnTo>
                  <a:lnTo>
                    <a:pt x="150" y="204"/>
                  </a:lnTo>
                  <a:lnTo>
                    <a:pt x="150" y="206"/>
                  </a:lnTo>
                  <a:lnTo>
                    <a:pt x="149" y="206"/>
                  </a:lnTo>
                  <a:lnTo>
                    <a:pt x="149" y="207"/>
                  </a:lnTo>
                  <a:lnTo>
                    <a:pt x="148" y="207"/>
                  </a:lnTo>
                  <a:lnTo>
                    <a:pt x="147" y="207"/>
                  </a:lnTo>
                  <a:lnTo>
                    <a:pt x="145" y="207"/>
                  </a:lnTo>
                  <a:lnTo>
                    <a:pt x="144" y="207"/>
                  </a:lnTo>
                  <a:lnTo>
                    <a:pt x="143" y="207"/>
                  </a:lnTo>
                  <a:lnTo>
                    <a:pt x="143" y="206"/>
                  </a:lnTo>
                  <a:lnTo>
                    <a:pt x="142" y="206"/>
                  </a:lnTo>
                  <a:lnTo>
                    <a:pt x="142" y="204"/>
                  </a:lnTo>
                  <a:lnTo>
                    <a:pt x="141" y="204"/>
                  </a:lnTo>
                  <a:lnTo>
                    <a:pt x="140" y="204"/>
                  </a:lnTo>
                  <a:lnTo>
                    <a:pt x="140" y="203"/>
                  </a:lnTo>
                  <a:lnTo>
                    <a:pt x="139" y="203"/>
                  </a:lnTo>
                  <a:lnTo>
                    <a:pt x="139" y="202"/>
                  </a:lnTo>
                  <a:lnTo>
                    <a:pt x="138" y="202"/>
                  </a:lnTo>
                  <a:lnTo>
                    <a:pt x="138" y="201"/>
                  </a:lnTo>
                  <a:lnTo>
                    <a:pt x="136" y="200"/>
                  </a:lnTo>
                  <a:lnTo>
                    <a:pt x="135" y="200"/>
                  </a:lnTo>
                  <a:lnTo>
                    <a:pt x="134" y="200"/>
                  </a:lnTo>
                  <a:lnTo>
                    <a:pt x="134" y="201"/>
                  </a:lnTo>
                  <a:lnTo>
                    <a:pt x="134" y="200"/>
                  </a:lnTo>
                  <a:lnTo>
                    <a:pt x="133" y="200"/>
                  </a:lnTo>
                  <a:lnTo>
                    <a:pt x="132" y="200"/>
                  </a:lnTo>
                  <a:lnTo>
                    <a:pt x="131" y="200"/>
                  </a:lnTo>
                  <a:lnTo>
                    <a:pt x="130" y="200"/>
                  </a:lnTo>
                  <a:lnTo>
                    <a:pt x="130" y="199"/>
                  </a:lnTo>
                  <a:lnTo>
                    <a:pt x="130" y="198"/>
                  </a:lnTo>
                  <a:lnTo>
                    <a:pt x="130" y="196"/>
                  </a:lnTo>
                  <a:lnTo>
                    <a:pt x="128" y="196"/>
                  </a:lnTo>
                  <a:lnTo>
                    <a:pt x="130" y="195"/>
                  </a:lnTo>
                  <a:lnTo>
                    <a:pt x="128" y="195"/>
                  </a:lnTo>
                  <a:lnTo>
                    <a:pt x="128" y="194"/>
                  </a:lnTo>
                  <a:lnTo>
                    <a:pt x="130" y="194"/>
                  </a:lnTo>
                  <a:lnTo>
                    <a:pt x="130" y="193"/>
                  </a:lnTo>
                  <a:lnTo>
                    <a:pt x="130" y="192"/>
                  </a:lnTo>
                  <a:lnTo>
                    <a:pt x="130" y="191"/>
                  </a:lnTo>
                  <a:lnTo>
                    <a:pt x="130" y="190"/>
                  </a:lnTo>
                  <a:lnTo>
                    <a:pt x="128" y="190"/>
                  </a:lnTo>
                  <a:lnTo>
                    <a:pt x="128" y="189"/>
                  </a:lnTo>
                  <a:lnTo>
                    <a:pt x="130" y="189"/>
                  </a:lnTo>
                  <a:lnTo>
                    <a:pt x="128" y="189"/>
                  </a:lnTo>
                  <a:lnTo>
                    <a:pt x="128" y="187"/>
                  </a:lnTo>
                  <a:lnTo>
                    <a:pt x="128" y="186"/>
                  </a:lnTo>
                  <a:lnTo>
                    <a:pt x="128" y="185"/>
                  </a:lnTo>
                  <a:lnTo>
                    <a:pt x="128" y="184"/>
                  </a:lnTo>
                  <a:lnTo>
                    <a:pt x="128" y="185"/>
                  </a:lnTo>
                  <a:lnTo>
                    <a:pt x="128" y="186"/>
                  </a:lnTo>
                  <a:lnTo>
                    <a:pt x="127" y="186"/>
                  </a:lnTo>
                  <a:lnTo>
                    <a:pt x="127" y="187"/>
                  </a:lnTo>
                  <a:lnTo>
                    <a:pt x="127" y="189"/>
                  </a:lnTo>
                  <a:lnTo>
                    <a:pt x="127" y="190"/>
                  </a:lnTo>
                  <a:lnTo>
                    <a:pt x="127" y="191"/>
                  </a:lnTo>
                  <a:lnTo>
                    <a:pt x="128" y="192"/>
                  </a:lnTo>
                  <a:lnTo>
                    <a:pt x="127" y="192"/>
                  </a:lnTo>
                  <a:lnTo>
                    <a:pt x="127" y="193"/>
                  </a:lnTo>
                  <a:lnTo>
                    <a:pt x="126" y="193"/>
                  </a:lnTo>
                  <a:lnTo>
                    <a:pt x="125" y="193"/>
                  </a:lnTo>
                  <a:lnTo>
                    <a:pt x="125" y="194"/>
                  </a:lnTo>
                  <a:lnTo>
                    <a:pt x="124" y="194"/>
                  </a:lnTo>
                  <a:lnTo>
                    <a:pt x="124" y="195"/>
                  </a:lnTo>
                  <a:lnTo>
                    <a:pt x="124" y="196"/>
                  </a:lnTo>
                  <a:lnTo>
                    <a:pt x="125" y="196"/>
                  </a:lnTo>
                  <a:lnTo>
                    <a:pt x="125" y="198"/>
                  </a:lnTo>
                  <a:lnTo>
                    <a:pt x="126" y="198"/>
                  </a:lnTo>
                  <a:lnTo>
                    <a:pt x="126" y="199"/>
                  </a:lnTo>
                  <a:lnTo>
                    <a:pt x="126" y="200"/>
                  </a:lnTo>
                  <a:lnTo>
                    <a:pt x="126" y="201"/>
                  </a:lnTo>
                  <a:lnTo>
                    <a:pt x="126" y="202"/>
                  </a:lnTo>
                  <a:lnTo>
                    <a:pt x="127" y="202"/>
                  </a:lnTo>
                  <a:lnTo>
                    <a:pt x="127" y="203"/>
                  </a:lnTo>
                  <a:lnTo>
                    <a:pt x="127" y="204"/>
                  </a:lnTo>
                  <a:lnTo>
                    <a:pt x="128" y="204"/>
                  </a:lnTo>
                  <a:lnTo>
                    <a:pt x="130" y="204"/>
                  </a:lnTo>
                  <a:lnTo>
                    <a:pt x="131" y="204"/>
                  </a:lnTo>
                  <a:lnTo>
                    <a:pt x="132" y="204"/>
                  </a:lnTo>
                  <a:lnTo>
                    <a:pt x="133" y="204"/>
                  </a:lnTo>
                  <a:lnTo>
                    <a:pt x="133" y="206"/>
                  </a:lnTo>
                  <a:lnTo>
                    <a:pt x="134" y="206"/>
                  </a:lnTo>
                  <a:lnTo>
                    <a:pt x="134" y="207"/>
                  </a:lnTo>
                  <a:lnTo>
                    <a:pt x="135" y="207"/>
                  </a:lnTo>
                  <a:lnTo>
                    <a:pt x="134" y="207"/>
                  </a:lnTo>
                  <a:lnTo>
                    <a:pt x="134" y="208"/>
                  </a:lnTo>
                  <a:lnTo>
                    <a:pt x="135" y="208"/>
                  </a:lnTo>
                  <a:lnTo>
                    <a:pt x="135" y="209"/>
                  </a:lnTo>
                  <a:lnTo>
                    <a:pt x="135" y="210"/>
                  </a:lnTo>
                  <a:lnTo>
                    <a:pt x="136" y="210"/>
                  </a:lnTo>
                  <a:lnTo>
                    <a:pt x="136" y="211"/>
                  </a:lnTo>
                  <a:lnTo>
                    <a:pt x="138" y="211"/>
                  </a:lnTo>
                  <a:lnTo>
                    <a:pt x="139" y="211"/>
                  </a:lnTo>
                  <a:lnTo>
                    <a:pt x="139" y="212"/>
                  </a:lnTo>
                  <a:lnTo>
                    <a:pt x="140" y="212"/>
                  </a:lnTo>
                  <a:lnTo>
                    <a:pt x="140" y="214"/>
                  </a:lnTo>
                  <a:lnTo>
                    <a:pt x="141" y="214"/>
                  </a:lnTo>
                  <a:lnTo>
                    <a:pt x="142" y="214"/>
                  </a:lnTo>
                  <a:lnTo>
                    <a:pt x="143" y="214"/>
                  </a:lnTo>
                  <a:lnTo>
                    <a:pt x="144" y="214"/>
                  </a:lnTo>
                  <a:lnTo>
                    <a:pt x="144" y="215"/>
                  </a:lnTo>
                  <a:lnTo>
                    <a:pt x="145" y="215"/>
                  </a:lnTo>
                  <a:lnTo>
                    <a:pt x="145" y="214"/>
                  </a:lnTo>
                  <a:lnTo>
                    <a:pt x="145" y="215"/>
                  </a:lnTo>
                  <a:lnTo>
                    <a:pt x="147" y="215"/>
                  </a:lnTo>
                  <a:lnTo>
                    <a:pt x="148" y="215"/>
                  </a:lnTo>
                  <a:lnTo>
                    <a:pt x="149" y="215"/>
                  </a:lnTo>
                  <a:lnTo>
                    <a:pt x="149" y="216"/>
                  </a:lnTo>
                  <a:lnTo>
                    <a:pt x="149" y="217"/>
                  </a:lnTo>
                  <a:lnTo>
                    <a:pt x="149" y="218"/>
                  </a:lnTo>
                  <a:lnTo>
                    <a:pt x="148" y="218"/>
                  </a:lnTo>
                  <a:lnTo>
                    <a:pt x="149" y="218"/>
                  </a:lnTo>
                  <a:lnTo>
                    <a:pt x="148" y="218"/>
                  </a:lnTo>
                  <a:lnTo>
                    <a:pt x="148" y="219"/>
                  </a:lnTo>
                  <a:lnTo>
                    <a:pt x="147" y="219"/>
                  </a:lnTo>
                  <a:lnTo>
                    <a:pt x="145" y="219"/>
                  </a:lnTo>
                  <a:lnTo>
                    <a:pt x="144" y="219"/>
                  </a:lnTo>
                  <a:lnTo>
                    <a:pt x="144" y="220"/>
                  </a:lnTo>
                  <a:lnTo>
                    <a:pt x="144" y="221"/>
                  </a:lnTo>
                  <a:lnTo>
                    <a:pt x="143" y="221"/>
                  </a:lnTo>
                  <a:lnTo>
                    <a:pt x="143" y="223"/>
                  </a:lnTo>
                  <a:lnTo>
                    <a:pt x="142" y="223"/>
                  </a:lnTo>
                  <a:lnTo>
                    <a:pt x="141" y="223"/>
                  </a:lnTo>
                  <a:lnTo>
                    <a:pt x="141" y="221"/>
                  </a:lnTo>
                  <a:lnTo>
                    <a:pt x="141" y="220"/>
                  </a:lnTo>
                  <a:lnTo>
                    <a:pt x="140" y="220"/>
                  </a:lnTo>
                  <a:lnTo>
                    <a:pt x="139" y="220"/>
                  </a:lnTo>
                  <a:lnTo>
                    <a:pt x="138" y="220"/>
                  </a:lnTo>
                  <a:lnTo>
                    <a:pt x="138" y="219"/>
                  </a:lnTo>
                  <a:lnTo>
                    <a:pt x="138" y="220"/>
                  </a:lnTo>
                  <a:lnTo>
                    <a:pt x="136" y="220"/>
                  </a:lnTo>
                  <a:lnTo>
                    <a:pt x="138" y="220"/>
                  </a:lnTo>
                  <a:lnTo>
                    <a:pt x="138" y="221"/>
                  </a:lnTo>
                  <a:lnTo>
                    <a:pt x="138" y="223"/>
                  </a:lnTo>
                  <a:lnTo>
                    <a:pt x="138" y="224"/>
                  </a:lnTo>
                  <a:lnTo>
                    <a:pt x="138" y="225"/>
                  </a:lnTo>
                  <a:lnTo>
                    <a:pt x="139" y="226"/>
                  </a:lnTo>
                  <a:lnTo>
                    <a:pt x="139" y="227"/>
                  </a:lnTo>
                  <a:lnTo>
                    <a:pt x="140" y="227"/>
                  </a:lnTo>
                  <a:lnTo>
                    <a:pt x="140" y="228"/>
                  </a:lnTo>
                  <a:lnTo>
                    <a:pt x="140" y="229"/>
                  </a:lnTo>
                  <a:lnTo>
                    <a:pt x="140" y="231"/>
                  </a:lnTo>
                  <a:lnTo>
                    <a:pt x="141" y="231"/>
                  </a:lnTo>
                  <a:lnTo>
                    <a:pt x="141" y="232"/>
                  </a:lnTo>
                  <a:lnTo>
                    <a:pt x="140" y="232"/>
                  </a:lnTo>
                  <a:lnTo>
                    <a:pt x="140" y="233"/>
                  </a:lnTo>
                  <a:lnTo>
                    <a:pt x="139" y="233"/>
                  </a:lnTo>
                  <a:lnTo>
                    <a:pt x="138" y="233"/>
                  </a:lnTo>
                  <a:lnTo>
                    <a:pt x="136" y="234"/>
                  </a:lnTo>
                  <a:lnTo>
                    <a:pt x="135" y="234"/>
                  </a:lnTo>
                  <a:lnTo>
                    <a:pt x="135" y="235"/>
                  </a:lnTo>
                  <a:lnTo>
                    <a:pt x="135" y="236"/>
                  </a:lnTo>
                  <a:lnTo>
                    <a:pt x="135" y="237"/>
                  </a:lnTo>
                  <a:lnTo>
                    <a:pt x="134" y="237"/>
                  </a:lnTo>
                  <a:lnTo>
                    <a:pt x="133" y="237"/>
                  </a:lnTo>
                  <a:lnTo>
                    <a:pt x="133" y="236"/>
                  </a:lnTo>
                  <a:lnTo>
                    <a:pt x="132" y="236"/>
                  </a:lnTo>
                  <a:lnTo>
                    <a:pt x="131" y="236"/>
                  </a:lnTo>
                  <a:lnTo>
                    <a:pt x="130" y="236"/>
                  </a:lnTo>
                  <a:lnTo>
                    <a:pt x="128" y="236"/>
                  </a:lnTo>
                  <a:lnTo>
                    <a:pt x="128" y="235"/>
                  </a:lnTo>
                  <a:lnTo>
                    <a:pt x="127" y="235"/>
                  </a:lnTo>
                  <a:lnTo>
                    <a:pt x="126" y="235"/>
                  </a:lnTo>
                  <a:lnTo>
                    <a:pt x="126" y="234"/>
                  </a:lnTo>
                  <a:lnTo>
                    <a:pt x="125" y="234"/>
                  </a:lnTo>
                  <a:lnTo>
                    <a:pt x="125" y="233"/>
                  </a:lnTo>
                  <a:lnTo>
                    <a:pt x="124" y="233"/>
                  </a:lnTo>
                  <a:lnTo>
                    <a:pt x="124" y="232"/>
                  </a:lnTo>
                  <a:lnTo>
                    <a:pt x="124" y="231"/>
                  </a:lnTo>
                  <a:lnTo>
                    <a:pt x="123" y="231"/>
                  </a:lnTo>
                  <a:lnTo>
                    <a:pt x="122" y="231"/>
                  </a:lnTo>
                  <a:lnTo>
                    <a:pt x="121" y="231"/>
                  </a:lnTo>
                  <a:lnTo>
                    <a:pt x="119" y="231"/>
                  </a:lnTo>
                  <a:lnTo>
                    <a:pt x="119" y="229"/>
                  </a:lnTo>
                  <a:lnTo>
                    <a:pt x="118" y="229"/>
                  </a:lnTo>
                  <a:lnTo>
                    <a:pt x="117" y="229"/>
                  </a:lnTo>
                  <a:lnTo>
                    <a:pt x="116" y="229"/>
                  </a:lnTo>
                  <a:lnTo>
                    <a:pt x="115" y="229"/>
                  </a:lnTo>
                  <a:lnTo>
                    <a:pt x="114" y="229"/>
                  </a:lnTo>
                  <a:lnTo>
                    <a:pt x="114" y="228"/>
                  </a:lnTo>
                  <a:lnTo>
                    <a:pt x="113" y="228"/>
                  </a:lnTo>
                  <a:lnTo>
                    <a:pt x="111" y="228"/>
                  </a:lnTo>
                  <a:lnTo>
                    <a:pt x="111" y="227"/>
                  </a:lnTo>
                  <a:lnTo>
                    <a:pt x="110" y="227"/>
                  </a:lnTo>
                  <a:lnTo>
                    <a:pt x="109" y="227"/>
                  </a:lnTo>
                  <a:lnTo>
                    <a:pt x="109" y="226"/>
                  </a:lnTo>
                  <a:lnTo>
                    <a:pt x="108" y="226"/>
                  </a:lnTo>
                  <a:lnTo>
                    <a:pt x="108" y="225"/>
                  </a:lnTo>
                  <a:lnTo>
                    <a:pt x="107" y="225"/>
                  </a:lnTo>
                  <a:lnTo>
                    <a:pt x="107" y="224"/>
                  </a:lnTo>
                  <a:lnTo>
                    <a:pt x="106" y="224"/>
                  </a:lnTo>
                  <a:lnTo>
                    <a:pt x="106" y="223"/>
                  </a:lnTo>
                  <a:lnTo>
                    <a:pt x="106" y="221"/>
                  </a:lnTo>
                  <a:lnTo>
                    <a:pt x="106" y="220"/>
                  </a:lnTo>
                  <a:lnTo>
                    <a:pt x="106" y="219"/>
                  </a:lnTo>
                  <a:lnTo>
                    <a:pt x="106" y="218"/>
                  </a:lnTo>
                  <a:lnTo>
                    <a:pt x="105" y="218"/>
                  </a:lnTo>
                  <a:lnTo>
                    <a:pt x="105" y="217"/>
                  </a:lnTo>
                  <a:lnTo>
                    <a:pt x="103" y="217"/>
                  </a:lnTo>
                  <a:lnTo>
                    <a:pt x="103" y="216"/>
                  </a:lnTo>
                  <a:lnTo>
                    <a:pt x="102" y="215"/>
                  </a:lnTo>
                  <a:lnTo>
                    <a:pt x="101" y="215"/>
                  </a:lnTo>
                  <a:lnTo>
                    <a:pt x="100" y="215"/>
                  </a:lnTo>
                  <a:lnTo>
                    <a:pt x="99" y="215"/>
                  </a:lnTo>
                  <a:lnTo>
                    <a:pt x="99" y="214"/>
                  </a:lnTo>
                  <a:lnTo>
                    <a:pt x="99" y="212"/>
                  </a:lnTo>
                  <a:lnTo>
                    <a:pt x="99" y="211"/>
                  </a:lnTo>
                  <a:lnTo>
                    <a:pt x="98" y="211"/>
                  </a:lnTo>
                  <a:lnTo>
                    <a:pt x="98" y="210"/>
                  </a:lnTo>
                  <a:lnTo>
                    <a:pt x="98" y="209"/>
                  </a:lnTo>
                  <a:lnTo>
                    <a:pt x="97" y="209"/>
                  </a:lnTo>
                  <a:lnTo>
                    <a:pt x="97" y="208"/>
                  </a:lnTo>
                  <a:lnTo>
                    <a:pt x="97" y="207"/>
                  </a:lnTo>
                  <a:lnTo>
                    <a:pt x="96" y="207"/>
                  </a:lnTo>
                  <a:lnTo>
                    <a:pt x="96" y="206"/>
                  </a:lnTo>
                  <a:lnTo>
                    <a:pt x="96" y="204"/>
                  </a:lnTo>
                  <a:lnTo>
                    <a:pt x="94" y="204"/>
                  </a:lnTo>
                  <a:lnTo>
                    <a:pt x="94" y="203"/>
                  </a:lnTo>
                  <a:lnTo>
                    <a:pt x="94" y="202"/>
                  </a:lnTo>
                  <a:lnTo>
                    <a:pt x="94" y="201"/>
                  </a:lnTo>
                  <a:lnTo>
                    <a:pt x="93" y="201"/>
                  </a:lnTo>
                  <a:lnTo>
                    <a:pt x="93" y="200"/>
                  </a:lnTo>
                  <a:lnTo>
                    <a:pt x="92" y="200"/>
                  </a:lnTo>
                  <a:lnTo>
                    <a:pt x="92" y="199"/>
                  </a:lnTo>
                  <a:lnTo>
                    <a:pt x="91" y="199"/>
                  </a:lnTo>
                  <a:lnTo>
                    <a:pt x="91" y="198"/>
                  </a:lnTo>
                  <a:lnTo>
                    <a:pt x="90" y="198"/>
                  </a:lnTo>
                  <a:lnTo>
                    <a:pt x="89" y="196"/>
                  </a:lnTo>
                  <a:lnTo>
                    <a:pt x="88" y="196"/>
                  </a:lnTo>
                  <a:lnTo>
                    <a:pt x="88" y="195"/>
                  </a:lnTo>
                  <a:lnTo>
                    <a:pt x="86" y="195"/>
                  </a:lnTo>
                  <a:lnTo>
                    <a:pt x="86" y="194"/>
                  </a:lnTo>
                  <a:lnTo>
                    <a:pt x="85" y="194"/>
                  </a:lnTo>
                  <a:lnTo>
                    <a:pt x="85" y="195"/>
                  </a:lnTo>
                  <a:lnTo>
                    <a:pt x="84" y="195"/>
                  </a:lnTo>
                  <a:lnTo>
                    <a:pt x="84" y="194"/>
                  </a:lnTo>
                  <a:lnTo>
                    <a:pt x="83" y="194"/>
                  </a:lnTo>
                  <a:lnTo>
                    <a:pt x="83" y="193"/>
                  </a:lnTo>
                  <a:lnTo>
                    <a:pt x="82" y="193"/>
                  </a:lnTo>
                  <a:lnTo>
                    <a:pt x="82" y="194"/>
                  </a:lnTo>
                  <a:lnTo>
                    <a:pt x="81" y="194"/>
                  </a:lnTo>
                  <a:lnTo>
                    <a:pt x="81" y="193"/>
                  </a:lnTo>
                  <a:lnTo>
                    <a:pt x="80" y="193"/>
                  </a:lnTo>
                  <a:lnTo>
                    <a:pt x="79" y="193"/>
                  </a:lnTo>
                  <a:lnTo>
                    <a:pt x="79" y="192"/>
                  </a:lnTo>
                  <a:lnTo>
                    <a:pt x="79" y="191"/>
                  </a:lnTo>
                  <a:lnTo>
                    <a:pt x="77" y="190"/>
                  </a:lnTo>
                  <a:lnTo>
                    <a:pt x="77" y="191"/>
                  </a:lnTo>
                  <a:lnTo>
                    <a:pt x="77" y="192"/>
                  </a:lnTo>
                  <a:lnTo>
                    <a:pt x="79" y="192"/>
                  </a:lnTo>
                  <a:lnTo>
                    <a:pt x="79" y="193"/>
                  </a:lnTo>
                  <a:lnTo>
                    <a:pt x="77" y="193"/>
                  </a:lnTo>
                  <a:lnTo>
                    <a:pt x="76" y="193"/>
                  </a:lnTo>
                  <a:lnTo>
                    <a:pt x="76" y="192"/>
                  </a:lnTo>
                  <a:lnTo>
                    <a:pt x="75" y="192"/>
                  </a:lnTo>
                  <a:lnTo>
                    <a:pt x="75" y="193"/>
                  </a:lnTo>
                  <a:lnTo>
                    <a:pt x="69" y="187"/>
                  </a:lnTo>
                  <a:lnTo>
                    <a:pt x="69" y="186"/>
                  </a:lnTo>
                  <a:lnTo>
                    <a:pt x="68" y="186"/>
                  </a:lnTo>
                  <a:lnTo>
                    <a:pt x="68" y="185"/>
                  </a:lnTo>
                  <a:lnTo>
                    <a:pt x="67" y="185"/>
                  </a:lnTo>
                  <a:lnTo>
                    <a:pt x="67" y="184"/>
                  </a:lnTo>
                  <a:lnTo>
                    <a:pt x="68" y="184"/>
                  </a:lnTo>
                  <a:lnTo>
                    <a:pt x="68" y="183"/>
                  </a:lnTo>
                  <a:lnTo>
                    <a:pt x="69" y="183"/>
                  </a:lnTo>
                  <a:lnTo>
                    <a:pt x="69" y="182"/>
                  </a:lnTo>
                  <a:lnTo>
                    <a:pt x="71" y="181"/>
                  </a:lnTo>
                  <a:lnTo>
                    <a:pt x="71" y="179"/>
                  </a:lnTo>
                  <a:lnTo>
                    <a:pt x="71" y="178"/>
                  </a:lnTo>
                  <a:lnTo>
                    <a:pt x="71" y="177"/>
                  </a:lnTo>
                  <a:lnTo>
                    <a:pt x="71" y="176"/>
                  </a:lnTo>
                  <a:lnTo>
                    <a:pt x="72" y="176"/>
                  </a:lnTo>
                  <a:lnTo>
                    <a:pt x="72" y="175"/>
                  </a:lnTo>
                  <a:lnTo>
                    <a:pt x="72" y="174"/>
                  </a:lnTo>
                  <a:lnTo>
                    <a:pt x="72" y="173"/>
                  </a:lnTo>
                  <a:lnTo>
                    <a:pt x="72" y="172"/>
                  </a:lnTo>
                  <a:lnTo>
                    <a:pt x="73" y="170"/>
                  </a:lnTo>
                  <a:lnTo>
                    <a:pt x="73" y="168"/>
                  </a:lnTo>
                  <a:lnTo>
                    <a:pt x="73" y="167"/>
                  </a:lnTo>
                  <a:lnTo>
                    <a:pt x="73" y="166"/>
                  </a:lnTo>
                  <a:lnTo>
                    <a:pt x="73" y="165"/>
                  </a:lnTo>
                  <a:lnTo>
                    <a:pt x="73" y="164"/>
                  </a:lnTo>
                  <a:lnTo>
                    <a:pt x="73" y="162"/>
                  </a:lnTo>
                  <a:lnTo>
                    <a:pt x="73" y="161"/>
                  </a:lnTo>
                  <a:lnTo>
                    <a:pt x="73" y="160"/>
                  </a:lnTo>
                  <a:lnTo>
                    <a:pt x="73" y="158"/>
                  </a:lnTo>
                  <a:lnTo>
                    <a:pt x="72" y="157"/>
                  </a:lnTo>
                  <a:lnTo>
                    <a:pt x="71" y="157"/>
                  </a:lnTo>
                  <a:lnTo>
                    <a:pt x="71" y="156"/>
                  </a:lnTo>
                  <a:lnTo>
                    <a:pt x="69" y="156"/>
                  </a:lnTo>
                  <a:lnTo>
                    <a:pt x="68" y="156"/>
                  </a:lnTo>
                  <a:lnTo>
                    <a:pt x="68" y="155"/>
                  </a:lnTo>
                  <a:lnTo>
                    <a:pt x="67" y="155"/>
                  </a:lnTo>
                  <a:lnTo>
                    <a:pt x="66" y="155"/>
                  </a:lnTo>
                  <a:lnTo>
                    <a:pt x="66" y="153"/>
                  </a:lnTo>
                  <a:lnTo>
                    <a:pt x="65" y="153"/>
                  </a:lnTo>
                  <a:lnTo>
                    <a:pt x="64" y="152"/>
                  </a:lnTo>
                  <a:lnTo>
                    <a:pt x="63" y="152"/>
                  </a:lnTo>
                  <a:lnTo>
                    <a:pt x="62" y="151"/>
                  </a:lnTo>
                  <a:lnTo>
                    <a:pt x="59" y="150"/>
                  </a:lnTo>
                  <a:lnTo>
                    <a:pt x="60" y="148"/>
                  </a:lnTo>
                  <a:lnTo>
                    <a:pt x="62" y="147"/>
                  </a:lnTo>
                  <a:lnTo>
                    <a:pt x="62" y="144"/>
                  </a:lnTo>
                  <a:lnTo>
                    <a:pt x="63" y="143"/>
                  </a:lnTo>
                  <a:lnTo>
                    <a:pt x="63" y="141"/>
                  </a:lnTo>
                  <a:lnTo>
                    <a:pt x="63" y="140"/>
                  </a:lnTo>
                  <a:lnTo>
                    <a:pt x="62" y="139"/>
                  </a:lnTo>
                  <a:lnTo>
                    <a:pt x="62" y="136"/>
                  </a:lnTo>
                  <a:lnTo>
                    <a:pt x="60" y="134"/>
                  </a:lnTo>
                  <a:lnTo>
                    <a:pt x="60" y="133"/>
                  </a:lnTo>
                  <a:lnTo>
                    <a:pt x="60" y="132"/>
                  </a:lnTo>
                  <a:lnTo>
                    <a:pt x="59" y="130"/>
                  </a:lnTo>
                  <a:lnTo>
                    <a:pt x="59" y="127"/>
                  </a:lnTo>
                  <a:lnTo>
                    <a:pt x="58" y="125"/>
                  </a:lnTo>
                  <a:lnTo>
                    <a:pt x="58" y="122"/>
                  </a:lnTo>
                  <a:lnTo>
                    <a:pt x="57" y="119"/>
                  </a:lnTo>
                  <a:lnTo>
                    <a:pt x="56" y="117"/>
                  </a:lnTo>
                  <a:lnTo>
                    <a:pt x="56" y="115"/>
                  </a:lnTo>
                  <a:lnTo>
                    <a:pt x="54" y="108"/>
                  </a:lnTo>
                  <a:lnTo>
                    <a:pt x="52" y="102"/>
                  </a:lnTo>
                  <a:lnTo>
                    <a:pt x="51" y="99"/>
                  </a:lnTo>
                  <a:lnTo>
                    <a:pt x="51" y="98"/>
                  </a:lnTo>
                  <a:lnTo>
                    <a:pt x="50" y="92"/>
                  </a:lnTo>
                  <a:lnTo>
                    <a:pt x="48" y="86"/>
                  </a:lnTo>
                  <a:lnTo>
                    <a:pt x="48" y="84"/>
                  </a:lnTo>
                  <a:lnTo>
                    <a:pt x="48" y="83"/>
                  </a:lnTo>
                  <a:lnTo>
                    <a:pt x="47" y="81"/>
                  </a:lnTo>
                  <a:lnTo>
                    <a:pt x="47" y="80"/>
                  </a:lnTo>
                  <a:lnTo>
                    <a:pt x="47" y="78"/>
                  </a:lnTo>
                  <a:lnTo>
                    <a:pt x="48" y="76"/>
                  </a:lnTo>
                  <a:lnTo>
                    <a:pt x="48" y="74"/>
                  </a:lnTo>
                  <a:lnTo>
                    <a:pt x="48" y="73"/>
                  </a:lnTo>
                  <a:lnTo>
                    <a:pt x="48" y="72"/>
                  </a:lnTo>
                  <a:lnTo>
                    <a:pt x="49" y="71"/>
                  </a:lnTo>
                  <a:lnTo>
                    <a:pt x="49" y="69"/>
                  </a:lnTo>
                  <a:lnTo>
                    <a:pt x="51" y="65"/>
                  </a:lnTo>
                  <a:lnTo>
                    <a:pt x="52" y="63"/>
                  </a:lnTo>
                  <a:lnTo>
                    <a:pt x="51" y="63"/>
                  </a:lnTo>
                  <a:lnTo>
                    <a:pt x="50" y="63"/>
                  </a:lnTo>
                  <a:lnTo>
                    <a:pt x="50" y="61"/>
                  </a:lnTo>
                  <a:lnTo>
                    <a:pt x="49" y="61"/>
                  </a:lnTo>
                  <a:lnTo>
                    <a:pt x="49" y="60"/>
                  </a:lnTo>
                  <a:lnTo>
                    <a:pt x="47" y="60"/>
                  </a:lnTo>
                  <a:lnTo>
                    <a:pt x="47" y="59"/>
                  </a:lnTo>
                  <a:lnTo>
                    <a:pt x="46" y="59"/>
                  </a:lnTo>
                  <a:lnTo>
                    <a:pt x="45" y="59"/>
                  </a:lnTo>
                  <a:lnTo>
                    <a:pt x="45" y="58"/>
                  </a:lnTo>
                  <a:lnTo>
                    <a:pt x="43" y="58"/>
                  </a:lnTo>
                  <a:lnTo>
                    <a:pt x="42" y="58"/>
                  </a:lnTo>
                  <a:lnTo>
                    <a:pt x="42" y="57"/>
                  </a:lnTo>
                  <a:lnTo>
                    <a:pt x="41" y="57"/>
                  </a:lnTo>
                  <a:lnTo>
                    <a:pt x="40" y="56"/>
                  </a:lnTo>
                  <a:lnTo>
                    <a:pt x="38" y="56"/>
                  </a:lnTo>
                  <a:lnTo>
                    <a:pt x="37" y="55"/>
                  </a:lnTo>
                  <a:lnTo>
                    <a:pt x="35" y="55"/>
                  </a:lnTo>
                  <a:lnTo>
                    <a:pt x="35" y="54"/>
                  </a:lnTo>
                  <a:lnTo>
                    <a:pt x="34" y="54"/>
                  </a:lnTo>
                  <a:lnTo>
                    <a:pt x="33" y="54"/>
                  </a:lnTo>
                  <a:lnTo>
                    <a:pt x="33" y="52"/>
                  </a:lnTo>
                  <a:lnTo>
                    <a:pt x="32" y="52"/>
                  </a:lnTo>
                  <a:lnTo>
                    <a:pt x="31" y="52"/>
                  </a:lnTo>
                  <a:lnTo>
                    <a:pt x="31" y="51"/>
                  </a:lnTo>
                  <a:lnTo>
                    <a:pt x="30" y="51"/>
                  </a:lnTo>
                  <a:lnTo>
                    <a:pt x="29" y="50"/>
                  </a:lnTo>
                  <a:lnTo>
                    <a:pt x="26" y="50"/>
                  </a:lnTo>
                  <a:lnTo>
                    <a:pt x="25" y="50"/>
                  </a:lnTo>
                  <a:lnTo>
                    <a:pt x="25" y="49"/>
                  </a:lnTo>
                  <a:lnTo>
                    <a:pt x="24" y="49"/>
                  </a:lnTo>
                  <a:lnTo>
                    <a:pt x="23" y="49"/>
                  </a:lnTo>
                  <a:lnTo>
                    <a:pt x="22" y="49"/>
                  </a:lnTo>
                  <a:lnTo>
                    <a:pt x="21" y="49"/>
                  </a:lnTo>
                  <a:lnTo>
                    <a:pt x="21" y="48"/>
                  </a:lnTo>
                  <a:lnTo>
                    <a:pt x="20" y="48"/>
                  </a:lnTo>
                  <a:lnTo>
                    <a:pt x="18" y="48"/>
                  </a:lnTo>
                  <a:lnTo>
                    <a:pt x="17" y="48"/>
                  </a:lnTo>
                  <a:lnTo>
                    <a:pt x="16" y="48"/>
                  </a:lnTo>
                  <a:lnTo>
                    <a:pt x="15" y="48"/>
                  </a:lnTo>
                  <a:lnTo>
                    <a:pt x="15" y="47"/>
                  </a:lnTo>
                  <a:lnTo>
                    <a:pt x="14" y="47"/>
                  </a:lnTo>
                  <a:lnTo>
                    <a:pt x="13" y="47"/>
                  </a:lnTo>
                  <a:lnTo>
                    <a:pt x="12" y="47"/>
                  </a:lnTo>
                  <a:lnTo>
                    <a:pt x="12" y="46"/>
                  </a:lnTo>
                  <a:lnTo>
                    <a:pt x="10" y="46"/>
                  </a:lnTo>
                  <a:lnTo>
                    <a:pt x="9" y="46"/>
                  </a:lnTo>
                  <a:lnTo>
                    <a:pt x="9" y="44"/>
                  </a:lnTo>
                  <a:lnTo>
                    <a:pt x="8" y="44"/>
                  </a:lnTo>
                  <a:lnTo>
                    <a:pt x="7" y="44"/>
                  </a:lnTo>
                  <a:lnTo>
                    <a:pt x="6" y="43"/>
                  </a:lnTo>
                  <a:lnTo>
                    <a:pt x="5" y="43"/>
                  </a:lnTo>
                  <a:lnTo>
                    <a:pt x="4" y="42"/>
                  </a:lnTo>
                  <a:lnTo>
                    <a:pt x="3" y="42"/>
                  </a:lnTo>
                  <a:lnTo>
                    <a:pt x="3" y="41"/>
                  </a:lnTo>
                  <a:lnTo>
                    <a:pt x="1" y="41"/>
                  </a:lnTo>
                  <a:lnTo>
                    <a:pt x="0" y="41"/>
                  </a:lnTo>
                  <a:lnTo>
                    <a:pt x="1" y="40"/>
                  </a:lnTo>
                  <a:lnTo>
                    <a:pt x="3" y="39"/>
                  </a:lnTo>
                  <a:lnTo>
                    <a:pt x="4" y="39"/>
                  </a:lnTo>
                  <a:lnTo>
                    <a:pt x="5" y="39"/>
                  </a:lnTo>
                  <a:lnTo>
                    <a:pt x="5" y="38"/>
                  </a:lnTo>
                  <a:lnTo>
                    <a:pt x="7" y="38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7" name="Freeform 106">
              <a:extLst>
                <a:ext uri="{FF2B5EF4-FFF2-40B4-BE49-F238E27FC236}">
                  <a16:creationId xmlns:a16="http://schemas.microsoft.com/office/drawing/2014/main" id="{1BF2CA65-022B-20AD-7138-F40EF959EEA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6363" y="4756150"/>
              <a:ext cx="355600" cy="220663"/>
            </a:xfrm>
            <a:custGeom>
              <a:avLst/>
              <a:gdLst>
                <a:gd name="T0" fmla="*/ 221 w 224"/>
                <a:gd name="T1" fmla="*/ 48 h 139"/>
                <a:gd name="T2" fmla="*/ 211 w 224"/>
                <a:gd name="T3" fmla="*/ 54 h 139"/>
                <a:gd name="T4" fmla="*/ 200 w 224"/>
                <a:gd name="T5" fmla="*/ 55 h 139"/>
                <a:gd name="T6" fmla="*/ 186 w 224"/>
                <a:gd name="T7" fmla="*/ 56 h 139"/>
                <a:gd name="T8" fmla="*/ 171 w 224"/>
                <a:gd name="T9" fmla="*/ 55 h 139"/>
                <a:gd name="T10" fmla="*/ 160 w 224"/>
                <a:gd name="T11" fmla="*/ 50 h 139"/>
                <a:gd name="T12" fmla="*/ 170 w 224"/>
                <a:gd name="T13" fmla="*/ 42 h 139"/>
                <a:gd name="T14" fmla="*/ 175 w 224"/>
                <a:gd name="T15" fmla="*/ 35 h 139"/>
                <a:gd name="T16" fmla="*/ 168 w 224"/>
                <a:gd name="T17" fmla="*/ 35 h 139"/>
                <a:gd name="T18" fmla="*/ 168 w 224"/>
                <a:gd name="T19" fmla="*/ 27 h 139"/>
                <a:gd name="T20" fmla="*/ 160 w 224"/>
                <a:gd name="T21" fmla="*/ 28 h 139"/>
                <a:gd name="T22" fmla="*/ 150 w 224"/>
                <a:gd name="T23" fmla="*/ 30 h 139"/>
                <a:gd name="T24" fmla="*/ 151 w 224"/>
                <a:gd name="T25" fmla="*/ 20 h 139"/>
                <a:gd name="T26" fmla="*/ 164 w 224"/>
                <a:gd name="T27" fmla="*/ 13 h 139"/>
                <a:gd name="T28" fmla="*/ 176 w 224"/>
                <a:gd name="T29" fmla="*/ 13 h 139"/>
                <a:gd name="T30" fmla="*/ 185 w 224"/>
                <a:gd name="T31" fmla="*/ 5 h 139"/>
                <a:gd name="T32" fmla="*/ 195 w 224"/>
                <a:gd name="T33" fmla="*/ 1 h 139"/>
                <a:gd name="T34" fmla="*/ 184 w 224"/>
                <a:gd name="T35" fmla="*/ 4 h 139"/>
                <a:gd name="T36" fmla="*/ 171 w 224"/>
                <a:gd name="T37" fmla="*/ 10 h 139"/>
                <a:gd name="T38" fmla="*/ 159 w 224"/>
                <a:gd name="T39" fmla="*/ 7 h 139"/>
                <a:gd name="T40" fmla="*/ 154 w 224"/>
                <a:gd name="T41" fmla="*/ 2 h 139"/>
                <a:gd name="T42" fmla="*/ 153 w 224"/>
                <a:gd name="T43" fmla="*/ 7 h 139"/>
                <a:gd name="T44" fmla="*/ 142 w 224"/>
                <a:gd name="T45" fmla="*/ 12 h 139"/>
                <a:gd name="T46" fmla="*/ 143 w 224"/>
                <a:gd name="T47" fmla="*/ 21 h 139"/>
                <a:gd name="T48" fmla="*/ 141 w 224"/>
                <a:gd name="T49" fmla="*/ 35 h 139"/>
                <a:gd name="T50" fmla="*/ 145 w 224"/>
                <a:gd name="T51" fmla="*/ 45 h 139"/>
                <a:gd name="T52" fmla="*/ 145 w 224"/>
                <a:gd name="T53" fmla="*/ 55 h 139"/>
                <a:gd name="T54" fmla="*/ 148 w 224"/>
                <a:gd name="T55" fmla="*/ 64 h 139"/>
                <a:gd name="T56" fmla="*/ 143 w 224"/>
                <a:gd name="T57" fmla="*/ 72 h 139"/>
                <a:gd name="T58" fmla="*/ 145 w 224"/>
                <a:gd name="T59" fmla="*/ 85 h 139"/>
                <a:gd name="T60" fmla="*/ 147 w 224"/>
                <a:gd name="T61" fmla="*/ 95 h 139"/>
                <a:gd name="T62" fmla="*/ 147 w 224"/>
                <a:gd name="T63" fmla="*/ 110 h 139"/>
                <a:gd name="T64" fmla="*/ 148 w 224"/>
                <a:gd name="T65" fmla="*/ 126 h 139"/>
                <a:gd name="T66" fmla="*/ 139 w 224"/>
                <a:gd name="T67" fmla="*/ 117 h 139"/>
                <a:gd name="T68" fmla="*/ 130 w 224"/>
                <a:gd name="T69" fmla="*/ 117 h 139"/>
                <a:gd name="T70" fmla="*/ 116 w 224"/>
                <a:gd name="T71" fmla="*/ 118 h 139"/>
                <a:gd name="T72" fmla="*/ 99 w 224"/>
                <a:gd name="T73" fmla="*/ 120 h 139"/>
                <a:gd name="T74" fmla="*/ 82 w 224"/>
                <a:gd name="T75" fmla="*/ 122 h 139"/>
                <a:gd name="T76" fmla="*/ 72 w 224"/>
                <a:gd name="T77" fmla="*/ 118 h 139"/>
                <a:gd name="T78" fmla="*/ 75 w 224"/>
                <a:gd name="T79" fmla="*/ 101 h 139"/>
                <a:gd name="T80" fmla="*/ 93 w 224"/>
                <a:gd name="T81" fmla="*/ 90 h 139"/>
                <a:gd name="T82" fmla="*/ 59 w 224"/>
                <a:gd name="T83" fmla="*/ 93 h 139"/>
                <a:gd name="T84" fmla="*/ 58 w 224"/>
                <a:gd name="T85" fmla="*/ 103 h 139"/>
                <a:gd name="T86" fmla="*/ 60 w 224"/>
                <a:gd name="T87" fmla="*/ 119 h 139"/>
                <a:gd name="T88" fmla="*/ 58 w 224"/>
                <a:gd name="T89" fmla="*/ 131 h 139"/>
                <a:gd name="T90" fmla="*/ 43 w 224"/>
                <a:gd name="T91" fmla="*/ 134 h 139"/>
                <a:gd name="T92" fmla="*/ 34 w 224"/>
                <a:gd name="T93" fmla="*/ 138 h 139"/>
                <a:gd name="T94" fmla="*/ 21 w 224"/>
                <a:gd name="T95" fmla="*/ 136 h 139"/>
                <a:gd name="T96" fmla="*/ 14 w 224"/>
                <a:gd name="T97" fmla="*/ 126 h 139"/>
                <a:gd name="T98" fmla="*/ 12 w 224"/>
                <a:gd name="T99" fmla="*/ 113 h 139"/>
                <a:gd name="T100" fmla="*/ 15 w 224"/>
                <a:gd name="T101" fmla="*/ 109 h 139"/>
                <a:gd name="T102" fmla="*/ 1 w 224"/>
                <a:gd name="T103" fmla="*/ 105 h 139"/>
                <a:gd name="T104" fmla="*/ 1 w 224"/>
                <a:gd name="T105" fmla="*/ 93 h 139"/>
                <a:gd name="T106" fmla="*/ 27 w 224"/>
                <a:gd name="T107" fmla="*/ 85 h 139"/>
                <a:gd name="T108" fmla="*/ 19 w 224"/>
                <a:gd name="T109" fmla="*/ 81 h 139"/>
                <a:gd name="T110" fmla="*/ 5 w 224"/>
                <a:gd name="T111" fmla="*/ 84 h 139"/>
                <a:gd name="T112" fmla="*/ 5 w 224"/>
                <a:gd name="T113" fmla="*/ 77 h 139"/>
                <a:gd name="T114" fmla="*/ 16 w 224"/>
                <a:gd name="T115" fmla="*/ 71 h 139"/>
                <a:gd name="T116" fmla="*/ 14 w 224"/>
                <a:gd name="T117" fmla="*/ 68 h 139"/>
                <a:gd name="T118" fmla="*/ 18 w 224"/>
                <a:gd name="T119" fmla="*/ 62 h 139"/>
                <a:gd name="T120" fmla="*/ 17 w 224"/>
                <a:gd name="T121" fmla="*/ 54 h 139"/>
                <a:gd name="T122" fmla="*/ 10 w 224"/>
                <a:gd name="T123" fmla="*/ 48 h 139"/>
                <a:gd name="T124" fmla="*/ 17 w 224"/>
                <a:gd name="T125" fmla="*/ 4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4" h="139">
                  <a:moveTo>
                    <a:pt x="220" y="39"/>
                  </a:moveTo>
                  <a:lnTo>
                    <a:pt x="221" y="39"/>
                  </a:lnTo>
                  <a:lnTo>
                    <a:pt x="223" y="39"/>
                  </a:lnTo>
                  <a:lnTo>
                    <a:pt x="223" y="41"/>
                  </a:lnTo>
                  <a:lnTo>
                    <a:pt x="224" y="41"/>
                  </a:lnTo>
                  <a:lnTo>
                    <a:pt x="224" y="42"/>
                  </a:lnTo>
                  <a:lnTo>
                    <a:pt x="224" y="43"/>
                  </a:lnTo>
                  <a:lnTo>
                    <a:pt x="224" y="44"/>
                  </a:lnTo>
                  <a:lnTo>
                    <a:pt x="223" y="45"/>
                  </a:lnTo>
                  <a:lnTo>
                    <a:pt x="224" y="45"/>
                  </a:lnTo>
                  <a:lnTo>
                    <a:pt x="224" y="46"/>
                  </a:lnTo>
                  <a:lnTo>
                    <a:pt x="224" y="47"/>
                  </a:lnTo>
                  <a:lnTo>
                    <a:pt x="223" y="47"/>
                  </a:lnTo>
                  <a:lnTo>
                    <a:pt x="223" y="48"/>
                  </a:lnTo>
                  <a:lnTo>
                    <a:pt x="221" y="48"/>
                  </a:lnTo>
                  <a:lnTo>
                    <a:pt x="221" y="50"/>
                  </a:lnTo>
                  <a:lnTo>
                    <a:pt x="220" y="50"/>
                  </a:lnTo>
                  <a:lnTo>
                    <a:pt x="220" y="51"/>
                  </a:lnTo>
                  <a:lnTo>
                    <a:pt x="220" y="52"/>
                  </a:lnTo>
                  <a:lnTo>
                    <a:pt x="219" y="52"/>
                  </a:lnTo>
                  <a:lnTo>
                    <a:pt x="219" y="51"/>
                  </a:lnTo>
                  <a:lnTo>
                    <a:pt x="219" y="52"/>
                  </a:lnTo>
                  <a:lnTo>
                    <a:pt x="218" y="52"/>
                  </a:lnTo>
                  <a:lnTo>
                    <a:pt x="217" y="52"/>
                  </a:lnTo>
                  <a:lnTo>
                    <a:pt x="216" y="53"/>
                  </a:lnTo>
                  <a:lnTo>
                    <a:pt x="215" y="53"/>
                  </a:lnTo>
                  <a:lnTo>
                    <a:pt x="213" y="53"/>
                  </a:lnTo>
                  <a:lnTo>
                    <a:pt x="213" y="54"/>
                  </a:lnTo>
                  <a:lnTo>
                    <a:pt x="212" y="54"/>
                  </a:lnTo>
                  <a:lnTo>
                    <a:pt x="211" y="54"/>
                  </a:lnTo>
                  <a:lnTo>
                    <a:pt x="210" y="54"/>
                  </a:lnTo>
                  <a:lnTo>
                    <a:pt x="209" y="54"/>
                  </a:lnTo>
                  <a:lnTo>
                    <a:pt x="209" y="55"/>
                  </a:lnTo>
                  <a:lnTo>
                    <a:pt x="208" y="55"/>
                  </a:lnTo>
                  <a:lnTo>
                    <a:pt x="208" y="54"/>
                  </a:lnTo>
                  <a:lnTo>
                    <a:pt x="207" y="54"/>
                  </a:lnTo>
                  <a:lnTo>
                    <a:pt x="205" y="54"/>
                  </a:lnTo>
                  <a:lnTo>
                    <a:pt x="204" y="54"/>
                  </a:lnTo>
                  <a:lnTo>
                    <a:pt x="204" y="55"/>
                  </a:lnTo>
                  <a:lnTo>
                    <a:pt x="203" y="55"/>
                  </a:lnTo>
                  <a:lnTo>
                    <a:pt x="202" y="55"/>
                  </a:lnTo>
                  <a:lnTo>
                    <a:pt x="202" y="56"/>
                  </a:lnTo>
                  <a:lnTo>
                    <a:pt x="202" y="55"/>
                  </a:lnTo>
                  <a:lnTo>
                    <a:pt x="201" y="55"/>
                  </a:lnTo>
                  <a:lnTo>
                    <a:pt x="200" y="55"/>
                  </a:lnTo>
                  <a:lnTo>
                    <a:pt x="200" y="56"/>
                  </a:lnTo>
                  <a:lnTo>
                    <a:pt x="199" y="56"/>
                  </a:lnTo>
                  <a:lnTo>
                    <a:pt x="199" y="55"/>
                  </a:lnTo>
                  <a:lnTo>
                    <a:pt x="198" y="55"/>
                  </a:lnTo>
                  <a:lnTo>
                    <a:pt x="196" y="55"/>
                  </a:lnTo>
                  <a:lnTo>
                    <a:pt x="195" y="55"/>
                  </a:lnTo>
                  <a:lnTo>
                    <a:pt x="195" y="56"/>
                  </a:lnTo>
                  <a:lnTo>
                    <a:pt x="194" y="56"/>
                  </a:lnTo>
                  <a:lnTo>
                    <a:pt x="193" y="56"/>
                  </a:lnTo>
                  <a:lnTo>
                    <a:pt x="192" y="56"/>
                  </a:lnTo>
                  <a:lnTo>
                    <a:pt x="191" y="56"/>
                  </a:lnTo>
                  <a:lnTo>
                    <a:pt x="190" y="56"/>
                  </a:lnTo>
                  <a:lnTo>
                    <a:pt x="188" y="56"/>
                  </a:lnTo>
                  <a:lnTo>
                    <a:pt x="187" y="56"/>
                  </a:lnTo>
                  <a:lnTo>
                    <a:pt x="186" y="56"/>
                  </a:lnTo>
                  <a:lnTo>
                    <a:pt x="185" y="56"/>
                  </a:lnTo>
                  <a:lnTo>
                    <a:pt x="184" y="56"/>
                  </a:lnTo>
                  <a:lnTo>
                    <a:pt x="183" y="56"/>
                  </a:lnTo>
                  <a:lnTo>
                    <a:pt x="182" y="56"/>
                  </a:lnTo>
                  <a:lnTo>
                    <a:pt x="181" y="56"/>
                  </a:lnTo>
                  <a:lnTo>
                    <a:pt x="179" y="58"/>
                  </a:lnTo>
                  <a:lnTo>
                    <a:pt x="178" y="58"/>
                  </a:lnTo>
                  <a:lnTo>
                    <a:pt x="178" y="56"/>
                  </a:lnTo>
                  <a:lnTo>
                    <a:pt x="178" y="55"/>
                  </a:lnTo>
                  <a:lnTo>
                    <a:pt x="177" y="55"/>
                  </a:lnTo>
                  <a:lnTo>
                    <a:pt x="176" y="55"/>
                  </a:lnTo>
                  <a:lnTo>
                    <a:pt x="175" y="55"/>
                  </a:lnTo>
                  <a:lnTo>
                    <a:pt x="174" y="55"/>
                  </a:lnTo>
                  <a:lnTo>
                    <a:pt x="173" y="55"/>
                  </a:lnTo>
                  <a:lnTo>
                    <a:pt x="171" y="55"/>
                  </a:lnTo>
                  <a:lnTo>
                    <a:pt x="170" y="55"/>
                  </a:lnTo>
                  <a:lnTo>
                    <a:pt x="169" y="55"/>
                  </a:lnTo>
                  <a:lnTo>
                    <a:pt x="168" y="55"/>
                  </a:lnTo>
                  <a:lnTo>
                    <a:pt x="168" y="54"/>
                  </a:lnTo>
                  <a:lnTo>
                    <a:pt x="167" y="54"/>
                  </a:lnTo>
                  <a:lnTo>
                    <a:pt x="166" y="54"/>
                  </a:lnTo>
                  <a:lnTo>
                    <a:pt x="165" y="54"/>
                  </a:lnTo>
                  <a:lnTo>
                    <a:pt x="164" y="54"/>
                  </a:lnTo>
                  <a:lnTo>
                    <a:pt x="164" y="53"/>
                  </a:lnTo>
                  <a:lnTo>
                    <a:pt x="162" y="53"/>
                  </a:lnTo>
                  <a:lnTo>
                    <a:pt x="162" y="52"/>
                  </a:lnTo>
                  <a:lnTo>
                    <a:pt x="161" y="52"/>
                  </a:lnTo>
                  <a:lnTo>
                    <a:pt x="161" y="51"/>
                  </a:lnTo>
                  <a:lnTo>
                    <a:pt x="161" y="50"/>
                  </a:lnTo>
                  <a:lnTo>
                    <a:pt x="160" y="50"/>
                  </a:lnTo>
                  <a:lnTo>
                    <a:pt x="161" y="50"/>
                  </a:lnTo>
                  <a:lnTo>
                    <a:pt x="161" y="48"/>
                  </a:lnTo>
                  <a:lnTo>
                    <a:pt x="161" y="47"/>
                  </a:lnTo>
                  <a:lnTo>
                    <a:pt x="162" y="47"/>
                  </a:lnTo>
                  <a:lnTo>
                    <a:pt x="164" y="46"/>
                  </a:lnTo>
                  <a:lnTo>
                    <a:pt x="165" y="46"/>
                  </a:lnTo>
                  <a:lnTo>
                    <a:pt x="165" y="45"/>
                  </a:lnTo>
                  <a:lnTo>
                    <a:pt x="166" y="45"/>
                  </a:lnTo>
                  <a:lnTo>
                    <a:pt x="166" y="44"/>
                  </a:lnTo>
                  <a:lnTo>
                    <a:pt x="167" y="44"/>
                  </a:lnTo>
                  <a:lnTo>
                    <a:pt x="167" y="43"/>
                  </a:lnTo>
                  <a:lnTo>
                    <a:pt x="168" y="43"/>
                  </a:lnTo>
                  <a:lnTo>
                    <a:pt x="169" y="43"/>
                  </a:lnTo>
                  <a:lnTo>
                    <a:pt x="169" y="42"/>
                  </a:lnTo>
                  <a:lnTo>
                    <a:pt x="170" y="42"/>
                  </a:lnTo>
                  <a:lnTo>
                    <a:pt x="170" y="41"/>
                  </a:lnTo>
                  <a:lnTo>
                    <a:pt x="170" y="39"/>
                  </a:lnTo>
                  <a:lnTo>
                    <a:pt x="170" y="38"/>
                  </a:lnTo>
                  <a:lnTo>
                    <a:pt x="171" y="38"/>
                  </a:lnTo>
                  <a:lnTo>
                    <a:pt x="170" y="37"/>
                  </a:lnTo>
                  <a:lnTo>
                    <a:pt x="171" y="37"/>
                  </a:lnTo>
                  <a:lnTo>
                    <a:pt x="173" y="37"/>
                  </a:lnTo>
                  <a:lnTo>
                    <a:pt x="174" y="37"/>
                  </a:lnTo>
                  <a:lnTo>
                    <a:pt x="174" y="38"/>
                  </a:lnTo>
                  <a:lnTo>
                    <a:pt x="175" y="38"/>
                  </a:lnTo>
                  <a:lnTo>
                    <a:pt x="175" y="39"/>
                  </a:lnTo>
                  <a:lnTo>
                    <a:pt x="175" y="38"/>
                  </a:lnTo>
                  <a:lnTo>
                    <a:pt x="175" y="37"/>
                  </a:lnTo>
                  <a:lnTo>
                    <a:pt x="175" y="36"/>
                  </a:lnTo>
                  <a:lnTo>
                    <a:pt x="175" y="35"/>
                  </a:lnTo>
                  <a:lnTo>
                    <a:pt x="176" y="35"/>
                  </a:lnTo>
                  <a:lnTo>
                    <a:pt x="177" y="35"/>
                  </a:lnTo>
                  <a:lnTo>
                    <a:pt x="177" y="34"/>
                  </a:lnTo>
                  <a:lnTo>
                    <a:pt x="178" y="34"/>
                  </a:lnTo>
                  <a:lnTo>
                    <a:pt x="177" y="34"/>
                  </a:lnTo>
                  <a:lnTo>
                    <a:pt x="176" y="34"/>
                  </a:lnTo>
                  <a:lnTo>
                    <a:pt x="175" y="34"/>
                  </a:lnTo>
                  <a:lnTo>
                    <a:pt x="174" y="34"/>
                  </a:lnTo>
                  <a:lnTo>
                    <a:pt x="173" y="34"/>
                  </a:lnTo>
                  <a:lnTo>
                    <a:pt x="171" y="34"/>
                  </a:lnTo>
                  <a:lnTo>
                    <a:pt x="170" y="34"/>
                  </a:lnTo>
                  <a:lnTo>
                    <a:pt x="170" y="33"/>
                  </a:lnTo>
                  <a:lnTo>
                    <a:pt x="169" y="33"/>
                  </a:lnTo>
                  <a:lnTo>
                    <a:pt x="169" y="34"/>
                  </a:lnTo>
                  <a:lnTo>
                    <a:pt x="168" y="35"/>
                  </a:lnTo>
                  <a:lnTo>
                    <a:pt x="167" y="35"/>
                  </a:lnTo>
                  <a:lnTo>
                    <a:pt x="167" y="34"/>
                  </a:lnTo>
                  <a:lnTo>
                    <a:pt x="166" y="34"/>
                  </a:lnTo>
                  <a:lnTo>
                    <a:pt x="166" y="33"/>
                  </a:lnTo>
                  <a:lnTo>
                    <a:pt x="166" y="31"/>
                  </a:lnTo>
                  <a:lnTo>
                    <a:pt x="165" y="31"/>
                  </a:lnTo>
                  <a:lnTo>
                    <a:pt x="165" y="30"/>
                  </a:lnTo>
                  <a:lnTo>
                    <a:pt x="164" y="30"/>
                  </a:lnTo>
                  <a:lnTo>
                    <a:pt x="164" y="29"/>
                  </a:lnTo>
                  <a:lnTo>
                    <a:pt x="164" y="28"/>
                  </a:lnTo>
                  <a:lnTo>
                    <a:pt x="165" y="28"/>
                  </a:lnTo>
                  <a:lnTo>
                    <a:pt x="166" y="28"/>
                  </a:lnTo>
                  <a:lnTo>
                    <a:pt x="166" y="27"/>
                  </a:lnTo>
                  <a:lnTo>
                    <a:pt x="167" y="27"/>
                  </a:lnTo>
                  <a:lnTo>
                    <a:pt x="168" y="27"/>
                  </a:lnTo>
                  <a:lnTo>
                    <a:pt x="169" y="27"/>
                  </a:lnTo>
                  <a:lnTo>
                    <a:pt x="170" y="26"/>
                  </a:lnTo>
                  <a:lnTo>
                    <a:pt x="169" y="26"/>
                  </a:lnTo>
                  <a:lnTo>
                    <a:pt x="168" y="26"/>
                  </a:lnTo>
                  <a:lnTo>
                    <a:pt x="168" y="25"/>
                  </a:lnTo>
                  <a:lnTo>
                    <a:pt x="167" y="25"/>
                  </a:lnTo>
                  <a:lnTo>
                    <a:pt x="167" y="26"/>
                  </a:lnTo>
                  <a:lnTo>
                    <a:pt x="166" y="26"/>
                  </a:lnTo>
                  <a:lnTo>
                    <a:pt x="165" y="26"/>
                  </a:lnTo>
                  <a:lnTo>
                    <a:pt x="164" y="26"/>
                  </a:lnTo>
                  <a:lnTo>
                    <a:pt x="162" y="26"/>
                  </a:lnTo>
                  <a:lnTo>
                    <a:pt x="162" y="27"/>
                  </a:lnTo>
                  <a:lnTo>
                    <a:pt x="161" y="27"/>
                  </a:lnTo>
                  <a:lnTo>
                    <a:pt x="161" y="28"/>
                  </a:lnTo>
                  <a:lnTo>
                    <a:pt x="160" y="28"/>
                  </a:lnTo>
                  <a:lnTo>
                    <a:pt x="160" y="29"/>
                  </a:lnTo>
                  <a:lnTo>
                    <a:pt x="159" y="29"/>
                  </a:lnTo>
                  <a:lnTo>
                    <a:pt x="160" y="29"/>
                  </a:lnTo>
                  <a:lnTo>
                    <a:pt x="159" y="29"/>
                  </a:lnTo>
                  <a:lnTo>
                    <a:pt x="159" y="30"/>
                  </a:lnTo>
                  <a:lnTo>
                    <a:pt x="158" y="30"/>
                  </a:lnTo>
                  <a:lnTo>
                    <a:pt x="158" y="31"/>
                  </a:lnTo>
                  <a:lnTo>
                    <a:pt x="157" y="31"/>
                  </a:lnTo>
                  <a:lnTo>
                    <a:pt x="156" y="31"/>
                  </a:lnTo>
                  <a:lnTo>
                    <a:pt x="154" y="31"/>
                  </a:lnTo>
                  <a:lnTo>
                    <a:pt x="153" y="31"/>
                  </a:lnTo>
                  <a:lnTo>
                    <a:pt x="152" y="31"/>
                  </a:lnTo>
                  <a:lnTo>
                    <a:pt x="151" y="31"/>
                  </a:lnTo>
                  <a:lnTo>
                    <a:pt x="150" y="31"/>
                  </a:lnTo>
                  <a:lnTo>
                    <a:pt x="150" y="30"/>
                  </a:lnTo>
                  <a:lnTo>
                    <a:pt x="150" y="29"/>
                  </a:lnTo>
                  <a:lnTo>
                    <a:pt x="151" y="29"/>
                  </a:lnTo>
                  <a:lnTo>
                    <a:pt x="151" y="28"/>
                  </a:lnTo>
                  <a:lnTo>
                    <a:pt x="151" y="27"/>
                  </a:lnTo>
                  <a:lnTo>
                    <a:pt x="152" y="27"/>
                  </a:lnTo>
                  <a:lnTo>
                    <a:pt x="151" y="26"/>
                  </a:lnTo>
                  <a:lnTo>
                    <a:pt x="151" y="25"/>
                  </a:lnTo>
                  <a:lnTo>
                    <a:pt x="151" y="24"/>
                  </a:lnTo>
                  <a:lnTo>
                    <a:pt x="152" y="24"/>
                  </a:lnTo>
                  <a:lnTo>
                    <a:pt x="152" y="22"/>
                  </a:lnTo>
                  <a:lnTo>
                    <a:pt x="152" y="21"/>
                  </a:lnTo>
                  <a:lnTo>
                    <a:pt x="151" y="21"/>
                  </a:lnTo>
                  <a:lnTo>
                    <a:pt x="152" y="21"/>
                  </a:lnTo>
                  <a:lnTo>
                    <a:pt x="152" y="20"/>
                  </a:lnTo>
                  <a:lnTo>
                    <a:pt x="151" y="20"/>
                  </a:lnTo>
                  <a:lnTo>
                    <a:pt x="152" y="19"/>
                  </a:lnTo>
                  <a:lnTo>
                    <a:pt x="152" y="18"/>
                  </a:lnTo>
                  <a:lnTo>
                    <a:pt x="153" y="18"/>
                  </a:lnTo>
                  <a:lnTo>
                    <a:pt x="153" y="17"/>
                  </a:lnTo>
                  <a:lnTo>
                    <a:pt x="154" y="17"/>
                  </a:lnTo>
                  <a:lnTo>
                    <a:pt x="154" y="16"/>
                  </a:lnTo>
                  <a:lnTo>
                    <a:pt x="156" y="16"/>
                  </a:lnTo>
                  <a:lnTo>
                    <a:pt x="156" y="14"/>
                  </a:lnTo>
                  <a:lnTo>
                    <a:pt x="157" y="14"/>
                  </a:lnTo>
                  <a:lnTo>
                    <a:pt x="158" y="14"/>
                  </a:lnTo>
                  <a:lnTo>
                    <a:pt x="159" y="14"/>
                  </a:lnTo>
                  <a:lnTo>
                    <a:pt x="160" y="14"/>
                  </a:lnTo>
                  <a:lnTo>
                    <a:pt x="161" y="13"/>
                  </a:lnTo>
                  <a:lnTo>
                    <a:pt x="162" y="13"/>
                  </a:lnTo>
                  <a:lnTo>
                    <a:pt x="164" y="13"/>
                  </a:lnTo>
                  <a:lnTo>
                    <a:pt x="165" y="13"/>
                  </a:lnTo>
                  <a:lnTo>
                    <a:pt x="166" y="13"/>
                  </a:lnTo>
                  <a:lnTo>
                    <a:pt x="167" y="13"/>
                  </a:lnTo>
                  <a:lnTo>
                    <a:pt x="167" y="14"/>
                  </a:lnTo>
                  <a:lnTo>
                    <a:pt x="168" y="14"/>
                  </a:lnTo>
                  <a:lnTo>
                    <a:pt x="169" y="14"/>
                  </a:lnTo>
                  <a:lnTo>
                    <a:pt x="170" y="14"/>
                  </a:lnTo>
                  <a:lnTo>
                    <a:pt x="171" y="14"/>
                  </a:lnTo>
                  <a:lnTo>
                    <a:pt x="171" y="13"/>
                  </a:lnTo>
                  <a:lnTo>
                    <a:pt x="171" y="14"/>
                  </a:lnTo>
                  <a:lnTo>
                    <a:pt x="171" y="13"/>
                  </a:lnTo>
                  <a:lnTo>
                    <a:pt x="173" y="13"/>
                  </a:lnTo>
                  <a:lnTo>
                    <a:pt x="174" y="13"/>
                  </a:lnTo>
                  <a:lnTo>
                    <a:pt x="175" y="13"/>
                  </a:lnTo>
                  <a:lnTo>
                    <a:pt x="176" y="13"/>
                  </a:lnTo>
                  <a:lnTo>
                    <a:pt x="177" y="12"/>
                  </a:lnTo>
                  <a:lnTo>
                    <a:pt x="178" y="12"/>
                  </a:lnTo>
                  <a:lnTo>
                    <a:pt x="178" y="11"/>
                  </a:lnTo>
                  <a:lnTo>
                    <a:pt x="179" y="11"/>
                  </a:lnTo>
                  <a:lnTo>
                    <a:pt x="178" y="11"/>
                  </a:lnTo>
                  <a:lnTo>
                    <a:pt x="179" y="11"/>
                  </a:lnTo>
                  <a:lnTo>
                    <a:pt x="181" y="11"/>
                  </a:lnTo>
                  <a:lnTo>
                    <a:pt x="181" y="10"/>
                  </a:lnTo>
                  <a:lnTo>
                    <a:pt x="181" y="9"/>
                  </a:lnTo>
                  <a:lnTo>
                    <a:pt x="182" y="9"/>
                  </a:lnTo>
                  <a:lnTo>
                    <a:pt x="183" y="8"/>
                  </a:lnTo>
                  <a:lnTo>
                    <a:pt x="184" y="8"/>
                  </a:lnTo>
                  <a:lnTo>
                    <a:pt x="184" y="7"/>
                  </a:lnTo>
                  <a:lnTo>
                    <a:pt x="184" y="5"/>
                  </a:lnTo>
                  <a:lnTo>
                    <a:pt x="185" y="5"/>
                  </a:lnTo>
                  <a:lnTo>
                    <a:pt x="186" y="5"/>
                  </a:lnTo>
                  <a:lnTo>
                    <a:pt x="186" y="4"/>
                  </a:lnTo>
                  <a:lnTo>
                    <a:pt x="187" y="4"/>
                  </a:lnTo>
                  <a:lnTo>
                    <a:pt x="187" y="5"/>
                  </a:lnTo>
                  <a:lnTo>
                    <a:pt x="188" y="5"/>
                  </a:lnTo>
                  <a:lnTo>
                    <a:pt x="188" y="4"/>
                  </a:lnTo>
                  <a:lnTo>
                    <a:pt x="190" y="4"/>
                  </a:lnTo>
                  <a:lnTo>
                    <a:pt x="191" y="4"/>
                  </a:lnTo>
                  <a:lnTo>
                    <a:pt x="191" y="3"/>
                  </a:lnTo>
                  <a:lnTo>
                    <a:pt x="192" y="3"/>
                  </a:lnTo>
                  <a:lnTo>
                    <a:pt x="193" y="3"/>
                  </a:lnTo>
                  <a:lnTo>
                    <a:pt x="193" y="2"/>
                  </a:lnTo>
                  <a:lnTo>
                    <a:pt x="194" y="2"/>
                  </a:lnTo>
                  <a:lnTo>
                    <a:pt x="194" y="1"/>
                  </a:lnTo>
                  <a:lnTo>
                    <a:pt x="195" y="1"/>
                  </a:lnTo>
                  <a:lnTo>
                    <a:pt x="194" y="1"/>
                  </a:lnTo>
                  <a:lnTo>
                    <a:pt x="194" y="2"/>
                  </a:lnTo>
                  <a:lnTo>
                    <a:pt x="193" y="2"/>
                  </a:lnTo>
                  <a:lnTo>
                    <a:pt x="193" y="3"/>
                  </a:lnTo>
                  <a:lnTo>
                    <a:pt x="192" y="3"/>
                  </a:lnTo>
                  <a:lnTo>
                    <a:pt x="192" y="2"/>
                  </a:lnTo>
                  <a:lnTo>
                    <a:pt x="191" y="2"/>
                  </a:lnTo>
                  <a:lnTo>
                    <a:pt x="191" y="3"/>
                  </a:lnTo>
                  <a:lnTo>
                    <a:pt x="190" y="3"/>
                  </a:lnTo>
                  <a:lnTo>
                    <a:pt x="188" y="3"/>
                  </a:lnTo>
                  <a:lnTo>
                    <a:pt x="187" y="3"/>
                  </a:lnTo>
                  <a:lnTo>
                    <a:pt x="186" y="3"/>
                  </a:lnTo>
                  <a:lnTo>
                    <a:pt x="185" y="3"/>
                  </a:lnTo>
                  <a:lnTo>
                    <a:pt x="185" y="4"/>
                  </a:lnTo>
                  <a:lnTo>
                    <a:pt x="184" y="4"/>
                  </a:lnTo>
                  <a:lnTo>
                    <a:pt x="183" y="4"/>
                  </a:lnTo>
                  <a:lnTo>
                    <a:pt x="183" y="5"/>
                  </a:lnTo>
                  <a:lnTo>
                    <a:pt x="182" y="5"/>
                  </a:lnTo>
                  <a:lnTo>
                    <a:pt x="182" y="7"/>
                  </a:lnTo>
                  <a:lnTo>
                    <a:pt x="181" y="7"/>
                  </a:lnTo>
                  <a:lnTo>
                    <a:pt x="179" y="8"/>
                  </a:lnTo>
                  <a:lnTo>
                    <a:pt x="178" y="8"/>
                  </a:lnTo>
                  <a:lnTo>
                    <a:pt x="178" y="9"/>
                  </a:lnTo>
                  <a:lnTo>
                    <a:pt x="177" y="9"/>
                  </a:lnTo>
                  <a:lnTo>
                    <a:pt x="176" y="9"/>
                  </a:lnTo>
                  <a:lnTo>
                    <a:pt x="175" y="9"/>
                  </a:lnTo>
                  <a:lnTo>
                    <a:pt x="174" y="9"/>
                  </a:lnTo>
                  <a:lnTo>
                    <a:pt x="173" y="9"/>
                  </a:lnTo>
                  <a:lnTo>
                    <a:pt x="171" y="9"/>
                  </a:lnTo>
                  <a:lnTo>
                    <a:pt x="171" y="10"/>
                  </a:lnTo>
                  <a:lnTo>
                    <a:pt x="170" y="9"/>
                  </a:lnTo>
                  <a:lnTo>
                    <a:pt x="169" y="9"/>
                  </a:lnTo>
                  <a:lnTo>
                    <a:pt x="169" y="8"/>
                  </a:lnTo>
                  <a:lnTo>
                    <a:pt x="168" y="8"/>
                  </a:lnTo>
                  <a:lnTo>
                    <a:pt x="167" y="8"/>
                  </a:lnTo>
                  <a:lnTo>
                    <a:pt x="166" y="8"/>
                  </a:lnTo>
                  <a:lnTo>
                    <a:pt x="165" y="8"/>
                  </a:lnTo>
                  <a:lnTo>
                    <a:pt x="164" y="8"/>
                  </a:lnTo>
                  <a:lnTo>
                    <a:pt x="162" y="8"/>
                  </a:lnTo>
                  <a:lnTo>
                    <a:pt x="161" y="8"/>
                  </a:lnTo>
                  <a:lnTo>
                    <a:pt x="161" y="9"/>
                  </a:lnTo>
                  <a:lnTo>
                    <a:pt x="161" y="8"/>
                  </a:lnTo>
                  <a:lnTo>
                    <a:pt x="160" y="8"/>
                  </a:lnTo>
                  <a:lnTo>
                    <a:pt x="159" y="8"/>
                  </a:lnTo>
                  <a:lnTo>
                    <a:pt x="159" y="7"/>
                  </a:lnTo>
                  <a:lnTo>
                    <a:pt x="158" y="7"/>
                  </a:lnTo>
                  <a:lnTo>
                    <a:pt x="158" y="5"/>
                  </a:lnTo>
                  <a:lnTo>
                    <a:pt x="158" y="4"/>
                  </a:lnTo>
                  <a:lnTo>
                    <a:pt x="158" y="3"/>
                  </a:lnTo>
                  <a:lnTo>
                    <a:pt x="158" y="2"/>
                  </a:lnTo>
                  <a:lnTo>
                    <a:pt x="159" y="2"/>
                  </a:lnTo>
                  <a:lnTo>
                    <a:pt x="159" y="1"/>
                  </a:lnTo>
                  <a:lnTo>
                    <a:pt x="158" y="1"/>
                  </a:lnTo>
                  <a:lnTo>
                    <a:pt x="157" y="1"/>
                  </a:lnTo>
                  <a:lnTo>
                    <a:pt x="157" y="0"/>
                  </a:lnTo>
                  <a:lnTo>
                    <a:pt x="156" y="0"/>
                  </a:lnTo>
                  <a:lnTo>
                    <a:pt x="154" y="0"/>
                  </a:lnTo>
                  <a:lnTo>
                    <a:pt x="156" y="0"/>
                  </a:lnTo>
                  <a:lnTo>
                    <a:pt x="156" y="1"/>
                  </a:lnTo>
                  <a:lnTo>
                    <a:pt x="154" y="2"/>
                  </a:lnTo>
                  <a:lnTo>
                    <a:pt x="153" y="2"/>
                  </a:lnTo>
                  <a:lnTo>
                    <a:pt x="152" y="2"/>
                  </a:lnTo>
                  <a:lnTo>
                    <a:pt x="152" y="1"/>
                  </a:lnTo>
                  <a:lnTo>
                    <a:pt x="152" y="2"/>
                  </a:lnTo>
                  <a:lnTo>
                    <a:pt x="152" y="1"/>
                  </a:lnTo>
                  <a:lnTo>
                    <a:pt x="151" y="1"/>
                  </a:lnTo>
                  <a:lnTo>
                    <a:pt x="151" y="2"/>
                  </a:lnTo>
                  <a:lnTo>
                    <a:pt x="152" y="2"/>
                  </a:lnTo>
                  <a:lnTo>
                    <a:pt x="152" y="3"/>
                  </a:lnTo>
                  <a:lnTo>
                    <a:pt x="152" y="2"/>
                  </a:lnTo>
                  <a:lnTo>
                    <a:pt x="152" y="3"/>
                  </a:lnTo>
                  <a:lnTo>
                    <a:pt x="153" y="3"/>
                  </a:lnTo>
                  <a:lnTo>
                    <a:pt x="153" y="4"/>
                  </a:lnTo>
                  <a:lnTo>
                    <a:pt x="153" y="5"/>
                  </a:lnTo>
                  <a:lnTo>
                    <a:pt x="153" y="7"/>
                  </a:lnTo>
                  <a:lnTo>
                    <a:pt x="153" y="8"/>
                  </a:lnTo>
                  <a:lnTo>
                    <a:pt x="152" y="8"/>
                  </a:lnTo>
                  <a:lnTo>
                    <a:pt x="152" y="9"/>
                  </a:lnTo>
                  <a:lnTo>
                    <a:pt x="151" y="9"/>
                  </a:lnTo>
                  <a:lnTo>
                    <a:pt x="150" y="9"/>
                  </a:lnTo>
                  <a:lnTo>
                    <a:pt x="150" y="10"/>
                  </a:lnTo>
                  <a:lnTo>
                    <a:pt x="149" y="10"/>
                  </a:lnTo>
                  <a:lnTo>
                    <a:pt x="148" y="10"/>
                  </a:lnTo>
                  <a:lnTo>
                    <a:pt x="147" y="10"/>
                  </a:lnTo>
                  <a:lnTo>
                    <a:pt x="145" y="10"/>
                  </a:lnTo>
                  <a:lnTo>
                    <a:pt x="144" y="10"/>
                  </a:lnTo>
                  <a:lnTo>
                    <a:pt x="143" y="10"/>
                  </a:lnTo>
                  <a:lnTo>
                    <a:pt x="142" y="10"/>
                  </a:lnTo>
                  <a:lnTo>
                    <a:pt x="142" y="11"/>
                  </a:lnTo>
                  <a:lnTo>
                    <a:pt x="142" y="12"/>
                  </a:lnTo>
                  <a:lnTo>
                    <a:pt x="142" y="13"/>
                  </a:lnTo>
                  <a:lnTo>
                    <a:pt x="142" y="14"/>
                  </a:lnTo>
                  <a:lnTo>
                    <a:pt x="142" y="16"/>
                  </a:lnTo>
                  <a:lnTo>
                    <a:pt x="143" y="16"/>
                  </a:lnTo>
                  <a:lnTo>
                    <a:pt x="144" y="16"/>
                  </a:lnTo>
                  <a:lnTo>
                    <a:pt x="144" y="17"/>
                  </a:lnTo>
                  <a:lnTo>
                    <a:pt x="145" y="17"/>
                  </a:lnTo>
                  <a:lnTo>
                    <a:pt x="145" y="18"/>
                  </a:lnTo>
                  <a:lnTo>
                    <a:pt x="147" y="18"/>
                  </a:lnTo>
                  <a:lnTo>
                    <a:pt x="145" y="18"/>
                  </a:lnTo>
                  <a:lnTo>
                    <a:pt x="145" y="19"/>
                  </a:lnTo>
                  <a:lnTo>
                    <a:pt x="144" y="19"/>
                  </a:lnTo>
                  <a:lnTo>
                    <a:pt x="144" y="20"/>
                  </a:lnTo>
                  <a:lnTo>
                    <a:pt x="143" y="20"/>
                  </a:lnTo>
                  <a:lnTo>
                    <a:pt x="143" y="21"/>
                  </a:lnTo>
                  <a:lnTo>
                    <a:pt x="142" y="21"/>
                  </a:lnTo>
                  <a:lnTo>
                    <a:pt x="142" y="22"/>
                  </a:lnTo>
                  <a:lnTo>
                    <a:pt x="141" y="22"/>
                  </a:lnTo>
                  <a:lnTo>
                    <a:pt x="141" y="24"/>
                  </a:lnTo>
                  <a:lnTo>
                    <a:pt x="140" y="25"/>
                  </a:lnTo>
                  <a:lnTo>
                    <a:pt x="140" y="26"/>
                  </a:lnTo>
                  <a:lnTo>
                    <a:pt x="140" y="27"/>
                  </a:lnTo>
                  <a:lnTo>
                    <a:pt x="140" y="28"/>
                  </a:lnTo>
                  <a:lnTo>
                    <a:pt x="140" y="29"/>
                  </a:lnTo>
                  <a:lnTo>
                    <a:pt x="140" y="30"/>
                  </a:lnTo>
                  <a:lnTo>
                    <a:pt x="140" y="31"/>
                  </a:lnTo>
                  <a:lnTo>
                    <a:pt x="140" y="33"/>
                  </a:lnTo>
                  <a:lnTo>
                    <a:pt x="140" y="34"/>
                  </a:lnTo>
                  <a:lnTo>
                    <a:pt x="140" y="35"/>
                  </a:lnTo>
                  <a:lnTo>
                    <a:pt x="141" y="35"/>
                  </a:lnTo>
                  <a:lnTo>
                    <a:pt x="142" y="35"/>
                  </a:lnTo>
                  <a:lnTo>
                    <a:pt x="142" y="36"/>
                  </a:lnTo>
                  <a:lnTo>
                    <a:pt x="142" y="37"/>
                  </a:lnTo>
                  <a:lnTo>
                    <a:pt x="141" y="37"/>
                  </a:lnTo>
                  <a:lnTo>
                    <a:pt x="141" y="38"/>
                  </a:lnTo>
                  <a:lnTo>
                    <a:pt x="141" y="39"/>
                  </a:lnTo>
                  <a:lnTo>
                    <a:pt x="141" y="41"/>
                  </a:lnTo>
                  <a:lnTo>
                    <a:pt x="141" y="42"/>
                  </a:lnTo>
                  <a:lnTo>
                    <a:pt x="141" y="43"/>
                  </a:lnTo>
                  <a:lnTo>
                    <a:pt x="142" y="43"/>
                  </a:lnTo>
                  <a:lnTo>
                    <a:pt x="142" y="44"/>
                  </a:lnTo>
                  <a:lnTo>
                    <a:pt x="143" y="44"/>
                  </a:lnTo>
                  <a:lnTo>
                    <a:pt x="144" y="44"/>
                  </a:lnTo>
                  <a:lnTo>
                    <a:pt x="145" y="44"/>
                  </a:lnTo>
                  <a:lnTo>
                    <a:pt x="145" y="45"/>
                  </a:lnTo>
                  <a:lnTo>
                    <a:pt x="147" y="45"/>
                  </a:lnTo>
                  <a:lnTo>
                    <a:pt x="148" y="45"/>
                  </a:lnTo>
                  <a:lnTo>
                    <a:pt x="148" y="46"/>
                  </a:lnTo>
                  <a:lnTo>
                    <a:pt x="149" y="47"/>
                  </a:lnTo>
                  <a:lnTo>
                    <a:pt x="149" y="48"/>
                  </a:lnTo>
                  <a:lnTo>
                    <a:pt x="149" y="50"/>
                  </a:lnTo>
                  <a:lnTo>
                    <a:pt x="150" y="50"/>
                  </a:lnTo>
                  <a:lnTo>
                    <a:pt x="150" y="51"/>
                  </a:lnTo>
                  <a:lnTo>
                    <a:pt x="149" y="51"/>
                  </a:lnTo>
                  <a:lnTo>
                    <a:pt x="149" y="52"/>
                  </a:lnTo>
                  <a:lnTo>
                    <a:pt x="148" y="52"/>
                  </a:lnTo>
                  <a:lnTo>
                    <a:pt x="147" y="53"/>
                  </a:lnTo>
                  <a:lnTo>
                    <a:pt x="147" y="54"/>
                  </a:lnTo>
                  <a:lnTo>
                    <a:pt x="145" y="54"/>
                  </a:lnTo>
                  <a:lnTo>
                    <a:pt x="145" y="55"/>
                  </a:lnTo>
                  <a:lnTo>
                    <a:pt x="144" y="55"/>
                  </a:lnTo>
                  <a:lnTo>
                    <a:pt x="144" y="56"/>
                  </a:lnTo>
                  <a:lnTo>
                    <a:pt x="143" y="56"/>
                  </a:lnTo>
                  <a:lnTo>
                    <a:pt x="143" y="58"/>
                  </a:lnTo>
                  <a:lnTo>
                    <a:pt x="142" y="59"/>
                  </a:lnTo>
                  <a:lnTo>
                    <a:pt x="143" y="59"/>
                  </a:lnTo>
                  <a:lnTo>
                    <a:pt x="143" y="60"/>
                  </a:lnTo>
                  <a:lnTo>
                    <a:pt x="143" y="61"/>
                  </a:lnTo>
                  <a:lnTo>
                    <a:pt x="143" y="62"/>
                  </a:lnTo>
                  <a:lnTo>
                    <a:pt x="144" y="62"/>
                  </a:lnTo>
                  <a:lnTo>
                    <a:pt x="144" y="63"/>
                  </a:lnTo>
                  <a:lnTo>
                    <a:pt x="145" y="63"/>
                  </a:lnTo>
                  <a:lnTo>
                    <a:pt x="147" y="63"/>
                  </a:lnTo>
                  <a:lnTo>
                    <a:pt x="147" y="64"/>
                  </a:lnTo>
                  <a:lnTo>
                    <a:pt x="148" y="64"/>
                  </a:lnTo>
                  <a:lnTo>
                    <a:pt x="149" y="64"/>
                  </a:lnTo>
                  <a:lnTo>
                    <a:pt x="149" y="66"/>
                  </a:lnTo>
                  <a:lnTo>
                    <a:pt x="148" y="66"/>
                  </a:lnTo>
                  <a:lnTo>
                    <a:pt x="148" y="67"/>
                  </a:lnTo>
                  <a:lnTo>
                    <a:pt x="147" y="67"/>
                  </a:lnTo>
                  <a:lnTo>
                    <a:pt x="145" y="67"/>
                  </a:lnTo>
                  <a:lnTo>
                    <a:pt x="145" y="68"/>
                  </a:lnTo>
                  <a:lnTo>
                    <a:pt x="145" y="69"/>
                  </a:lnTo>
                  <a:lnTo>
                    <a:pt x="145" y="70"/>
                  </a:lnTo>
                  <a:lnTo>
                    <a:pt x="147" y="70"/>
                  </a:lnTo>
                  <a:lnTo>
                    <a:pt x="147" y="71"/>
                  </a:lnTo>
                  <a:lnTo>
                    <a:pt x="145" y="71"/>
                  </a:lnTo>
                  <a:lnTo>
                    <a:pt x="144" y="71"/>
                  </a:lnTo>
                  <a:lnTo>
                    <a:pt x="144" y="72"/>
                  </a:lnTo>
                  <a:lnTo>
                    <a:pt x="143" y="72"/>
                  </a:lnTo>
                  <a:lnTo>
                    <a:pt x="143" y="73"/>
                  </a:lnTo>
                  <a:lnTo>
                    <a:pt x="144" y="73"/>
                  </a:lnTo>
                  <a:lnTo>
                    <a:pt x="144" y="75"/>
                  </a:lnTo>
                  <a:lnTo>
                    <a:pt x="144" y="76"/>
                  </a:lnTo>
                  <a:lnTo>
                    <a:pt x="144" y="77"/>
                  </a:lnTo>
                  <a:lnTo>
                    <a:pt x="144" y="78"/>
                  </a:lnTo>
                  <a:lnTo>
                    <a:pt x="144" y="79"/>
                  </a:lnTo>
                  <a:lnTo>
                    <a:pt x="144" y="80"/>
                  </a:lnTo>
                  <a:lnTo>
                    <a:pt x="145" y="80"/>
                  </a:lnTo>
                  <a:lnTo>
                    <a:pt x="145" y="81"/>
                  </a:lnTo>
                  <a:lnTo>
                    <a:pt x="145" y="83"/>
                  </a:lnTo>
                  <a:lnTo>
                    <a:pt x="145" y="84"/>
                  </a:lnTo>
                  <a:lnTo>
                    <a:pt x="145" y="85"/>
                  </a:lnTo>
                  <a:lnTo>
                    <a:pt x="145" y="86"/>
                  </a:lnTo>
                  <a:lnTo>
                    <a:pt x="145" y="85"/>
                  </a:lnTo>
                  <a:lnTo>
                    <a:pt x="145" y="84"/>
                  </a:lnTo>
                  <a:lnTo>
                    <a:pt x="147" y="84"/>
                  </a:lnTo>
                  <a:lnTo>
                    <a:pt x="147" y="85"/>
                  </a:lnTo>
                  <a:lnTo>
                    <a:pt x="147" y="86"/>
                  </a:lnTo>
                  <a:lnTo>
                    <a:pt x="148" y="87"/>
                  </a:lnTo>
                  <a:lnTo>
                    <a:pt x="148" y="88"/>
                  </a:lnTo>
                  <a:lnTo>
                    <a:pt x="148" y="89"/>
                  </a:lnTo>
                  <a:lnTo>
                    <a:pt x="148" y="90"/>
                  </a:lnTo>
                  <a:lnTo>
                    <a:pt x="148" y="93"/>
                  </a:lnTo>
                  <a:lnTo>
                    <a:pt x="148" y="94"/>
                  </a:lnTo>
                  <a:lnTo>
                    <a:pt x="148" y="95"/>
                  </a:lnTo>
                  <a:lnTo>
                    <a:pt x="147" y="95"/>
                  </a:lnTo>
                  <a:lnTo>
                    <a:pt x="147" y="94"/>
                  </a:lnTo>
                  <a:lnTo>
                    <a:pt x="145" y="94"/>
                  </a:lnTo>
                  <a:lnTo>
                    <a:pt x="147" y="95"/>
                  </a:lnTo>
                  <a:lnTo>
                    <a:pt x="147" y="96"/>
                  </a:lnTo>
                  <a:lnTo>
                    <a:pt x="147" y="97"/>
                  </a:lnTo>
                  <a:lnTo>
                    <a:pt x="147" y="98"/>
                  </a:lnTo>
                  <a:lnTo>
                    <a:pt x="147" y="100"/>
                  </a:lnTo>
                  <a:lnTo>
                    <a:pt x="147" y="101"/>
                  </a:lnTo>
                  <a:lnTo>
                    <a:pt x="147" y="102"/>
                  </a:lnTo>
                  <a:lnTo>
                    <a:pt x="147" y="103"/>
                  </a:lnTo>
                  <a:lnTo>
                    <a:pt x="147" y="104"/>
                  </a:lnTo>
                  <a:lnTo>
                    <a:pt x="145" y="104"/>
                  </a:lnTo>
                  <a:lnTo>
                    <a:pt x="145" y="105"/>
                  </a:lnTo>
                  <a:lnTo>
                    <a:pt x="145" y="106"/>
                  </a:lnTo>
                  <a:lnTo>
                    <a:pt x="147" y="106"/>
                  </a:lnTo>
                  <a:lnTo>
                    <a:pt x="147" y="107"/>
                  </a:lnTo>
                  <a:lnTo>
                    <a:pt x="147" y="109"/>
                  </a:lnTo>
                  <a:lnTo>
                    <a:pt x="147" y="110"/>
                  </a:lnTo>
                  <a:lnTo>
                    <a:pt x="147" y="111"/>
                  </a:lnTo>
                  <a:lnTo>
                    <a:pt x="147" y="112"/>
                  </a:lnTo>
                  <a:lnTo>
                    <a:pt x="147" y="113"/>
                  </a:lnTo>
                  <a:lnTo>
                    <a:pt x="147" y="114"/>
                  </a:lnTo>
                  <a:lnTo>
                    <a:pt x="147" y="115"/>
                  </a:lnTo>
                  <a:lnTo>
                    <a:pt x="147" y="117"/>
                  </a:lnTo>
                  <a:lnTo>
                    <a:pt x="148" y="117"/>
                  </a:lnTo>
                  <a:lnTo>
                    <a:pt x="148" y="118"/>
                  </a:lnTo>
                  <a:lnTo>
                    <a:pt x="148" y="119"/>
                  </a:lnTo>
                  <a:lnTo>
                    <a:pt x="148" y="120"/>
                  </a:lnTo>
                  <a:lnTo>
                    <a:pt x="148" y="121"/>
                  </a:lnTo>
                  <a:lnTo>
                    <a:pt x="148" y="122"/>
                  </a:lnTo>
                  <a:lnTo>
                    <a:pt x="148" y="123"/>
                  </a:lnTo>
                  <a:lnTo>
                    <a:pt x="148" y="125"/>
                  </a:lnTo>
                  <a:lnTo>
                    <a:pt x="148" y="126"/>
                  </a:lnTo>
                  <a:lnTo>
                    <a:pt x="147" y="126"/>
                  </a:lnTo>
                  <a:lnTo>
                    <a:pt x="147" y="125"/>
                  </a:lnTo>
                  <a:lnTo>
                    <a:pt x="145" y="125"/>
                  </a:lnTo>
                  <a:lnTo>
                    <a:pt x="145" y="123"/>
                  </a:lnTo>
                  <a:lnTo>
                    <a:pt x="145" y="122"/>
                  </a:lnTo>
                  <a:lnTo>
                    <a:pt x="144" y="121"/>
                  </a:lnTo>
                  <a:lnTo>
                    <a:pt x="144" y="120"/>
                  </a:lnTo>
                  <a:lnTo>
                    <a:pt x="144" y="119"/>
                  </a:lnTo>
                  <a:lnTo>
                    <a:pt x="143" y="119"/>
                  </a:lnTo>
                  <a:lnTo>
                    <a:pt x="143" y="118"/>
                  </a:lnTo>
                  <a:lnTo>
                    <a:pt x="142" y="118"/>
                  </a:lnTo>
                  <a:lnTo>
                    <a:pt x="142" y="117"/>
                  </a:lnTo>
                  <a:lnTo>
                    <a:pt x="141" y="117"/>
                  </a:lnTo>
                  <a:lnTo>
                    <a:pt x="140" y="117"/>
                  </a:lnTo>
                  <a:lnTo>
                    <a:pt x="139" y="117"/>
                  </a:lnTo>
                  <a:lnTo>
                    <a:pt x="137" y="117"/>
                  </a:lnTo>
                  <a:lnTo>
                    <a:pt x="136" y="117"/>
                  </a:lnTo>
                  <a:lnTo>
                    <a:pt x="135" y="117"/>
                  </a:lnTo>
                  <a:lnTo>
                    <a:pt x="134" y="117"/>
                  </a:lnTo>
                  <a:lnTo>
                    <a:pt x="133" y="117"/>
                  </a:lnTo>
                  <a:lnTo>
                    <a:pt x="132" y="117"/>
                  </a:lnTo>
                  <a:lnTo>
                    <a:pt x="132" y="115"/>
                  </a:lnTo>
                  <a:lnTo>
                    <a:pt x="131" y="117"/>
                  </a:lnTo>
                  <a:lnTo>
                    <a:pt x="130" y="117"/>
                  </a:lnTo>
                  <a:lnTo>
                    <a:pt x="131" y="117"/>
                  </a:lnTo>
                  <a:lnTo>
                    <a:pt x="130" y="117"/>
                  </a:lnTo>
                  <a:lnTo>
                    <a:pt x="128" y="117"/>
                  </a:lnTo>
                  <a:lnTo>
                    <a:pt x="127" y="118"/>
                  </a:lnTo>
                  <a:lnTo>
                    <a:pt x="128" y="118"/>
                  </a:lnTo>
                  <a:lnTo>
                    <a:pt x="130" y="117"/>
                  </a:lnTo>
                  <a:lnTo>
                    <a:pt x="130" y="118"/>
                  </a:lnTo>
                  <a:lnTo>
                    <a:pt x="128" y="118"/>
                  </a:lnTo>
                  <a:lnTo>
                    <a:pt x="127" y="118"/>
                  </a:lnTo>
                  <a:lnTo>
                    <a:pt x="126" y="118"/>
                  </a:lnTo>
                  <a:lnTo>
                    <a:pt x="125" y="118"/>
                  </a:lnTo>
                  <a:lnTo>
                    <a:pt x="124" y="118"/>
                  </a:lnTo>
                  <a:lnTo>
                    <a:pt x="123" y="118"/>
                  </a:lnTo>
                  <a:lnTo>
                    <a:pt x="122" y="118"/>
                  </a:lnTo>
                  <a:lnTo>
                    <a:pt x="120" y="118"/>
                  </a:lnTo>
                  <a:lnTo>
                    <a:pt x="119" y="118"/>
                  </a:lnTo>
                  <a:lnTo>
                    <a:pt x="118" y="118"/>
                  </a:lnTo>
                  <a:lnTo>
                    <a:pt x="118" y="119"/>
                  </a:lnTo>
                  <a:lnTo>
                    <a:pt x="117" y="119"/>
                  </a:lnTo>
                  <a:lnTo>
                    <a:pt x="117" y="118"/>
                  </a:lnTo>
                  <a:lnTo>
                    <a:pt x="116" y="118"/>
                  </a:lnTo>
                  <a:lnTo>
                    <a:pt x="115" y="119"/>
                  </a:lnTo>
                  <a:lnTo>
                    <a:pt x="114" y="119"/>
                  </a:lnTo>
                  <a:lnTo>
                    <a:pt x="112" y="119"/>
                  </a:lnTo>
                  <a:lnTo>
                    <a:pt x="111" y="119"/>
                  </a:lnTo>
                  <a:lnTo>
                    <a:pt x="110" y="119"/>
                  </a:lnTo>
                  <a:lnTo>
                    <a:pt x="109" y="119"/>
                  </a:lnTo>
                  <a:lnTo>
                    <a:pt x="108" y="119"/>
                  </a:lnTo>
                  <a:lnTo>
                    <a:pt x="107" y="120"/>
                  </a:lnTo>
                  <a:lnTo>
                    <a:pt x="106" y="120"/>
                  </a:lnTo>
                  <a:lnTo>
                    <a:pt x="105" y="120"/>
                  </a:lnTo>
                  <a:lnTo>
                    <a:pt x="103" y="120"/>
                  </a:lnTo>
                  <a:lnTo>
                    <a:pt x="102" y="120"/>
                  </a:lnTo>
                  <a:lnTo>
                    <a:pt x="101" y="120"/>
                  </a:lnTo>
                  <a:lnTo>
                    <a:pt x="100" y="120"/>
                  </a:lnTo>
                  <a:lnTo>
                    <a:pt x="99" y="120"/>
                  </a:lnTo>
                  <a:lnTo>
                    <a:pt x="98" y="120"/>
                  </a:lnTo>
                  <a:lnTo>
                    <a:pt x="97" y="121"/>
                  </a:lnTo>
                  <a:lnTo>
                    <a:pt x="95" y="121"/>
                  </a:lnTo>
                  <a:lnTo>
                    <a:pt x="94" y="121"/>
                  </a:lnTo>
                  <a:lnTo>
                    <a:pt x="93" y="121"/>
                  </a:lnTo>
                  <a:lnTo>
                    <a:pt x="92" y="121"/>
                  </a:lnTo>
                  <a:lnTo>
                    <a:pt x="91" y="121"/>
                  </a:lnTo>
                  <a:lnTo>
                    <a:pt x="90" y="121"/>
                  </a:lnTo>
                  <a:lnTo>
                    <a:pt x="89" y="121"/>
                  </a:lnTo>
                  <a:lnTo>
                    <a:pt x="88" y="121"/>
                  </a:lnTo>
                  <a:lnTo>
                    <a:pt x="86" y="121"/>
                  </a:lnTo>
                  <a:lnTo>
                    <a:pt x="85" y="122"/>
                  </a:lnTo>
                  <a:lnTo>
                    <a:pt x="84" y="122"/>
                  </a:lnTo>
                  <a:lnTo>
                    <a:pt x="83" y="122"/>
                  </a:lnTo>
                  <a:lnTo>
                    <a:pt x="82" y="122"/>
                  </a:lnTo>
                  <a:lnTo>
                    <a:pt x="81" y="122"/>
                  </a:lnTo>
                  <a:lnTo>
                    <a:pt x="80" y="122"/>
                  </a:lnTo>
                  <a:lnTo>
                    <a:pt x="78" y="122"/>
                  </a:lnTo>
                  <a:lnTo>
                    <a:pt x="77" y="122"/>
                  </a:lnTo>
                  <a:lnTo>
                    <a:pt x="77" y="123"/>
                  </a:lnTo>
                  <a:lnTo>
                    <a:pt x="76" y="123"/>
                  </a:lnTo>
                  <a:lnTo>
                    <a:pt x="75" y="123"/>
                  </a:lnTo>
                  <a:lnTo>
                    <a:pt x="74" y="123"/>
                  </a:lnTo>
                  <a:lnTo>
                    <a:pt x="73" y="123"/>
                  </a:lnTo>
                  <a:lnTo>
                    <a:pt x="71" y="123"/>
                  </a:lnTo>
                  <a:lnTo>
                    <a:pt x="71" y="122"/>
                  </a:lnTo>
                  <a:lnTo>
                    <a:pt x="71" y="121"/>
                  </a:lnTo>
                  <a:lnTo>
                    <a:pt x="71" y="120"/>
                  </a:lnTo>
                  <a:lnTo>
                    <a:pt x="72" y="119"/>
                  </a:lnTo>
                  <a:lnTo>
                    <a:pt x="72" y="118"/>
                  </a:lnTo>
                  <a:lnTo>
                    <a:pt x="72" y="117"/>
                  </a:lnTo>
                  <a:lnTo>
                    <a:pt x="72" y="115"/>
                  </a:lnTo>
                  <a:lnTo>
                    <a:pt x="73" y="115"/>
                  </a:lnTo>
                  <a:lnTo>
                    <a:pt x="73" y="114"/>
                  </a:lnTo>
                  <a:lnTo>
                    <a:pt x="74" y="113"/>
                  </a:lnTo>
                  <a:lnTo>
                    <a:pt x="74" y="112"/>
                  </a:lnTo>
                  <a:lnTo>
                    <a:pt x="74" y="111"/>
                  </a:lnTo>
                  <a:lnTo>
                    <a:pt x="74" y="110"/>
                  </a:lnTo>
                  <a:lnTo>
                    <a:pt x="75" y="110"/>
                  </a:lnTo>
                  <a:lnTo>
                    <a:pt x="75" y="109"/>
                  </a:lnTo>
                  <a:lnTo>
                    <a:pt x="75" y="107"/>
                  </a:lnTo>
                  <a:lnTo>
                    <a:pt x="75" y="106"/>
                  </a:lnTo>
                  <a:lnTo>
                    <a:pt x="75" y="105"/>
                  </a:lnTo>
                  <a:lnTo>
                    <a:pt x="75" y="103"/>
                  </a:lnTo>
                  <a:lnTo>
                    <a:pt x="75" y="101"/>
                  </a:lnTo>
                  <a:lnTo>
                    <a:pt x="75" y="100"/>
                  </a:lnTo>
                  <a:lnTo>
                    <a:pt x="75" y="98"/>
                  </a:lnTo>
                  <a:lnTo>
                    <a:pt x="76" y="97"/>
                  </a:lnTo>
                  <a:lnTo>
                    <a:pt x="77" y="97"/>
                  </a:lnTo>
                  <a:lnTo>
                    <a:pt x="78" y="97"/>
                  </a:lnTo>
                  <a:lnTo>
                    <a:pt x="80" y="97"/>
                  </a:lnTo>
                  <a:lnTo>
                    <a:pt x="81" y="97"/>
                  </a:lnTo>
                  <a:lnTo>
                    <a:pt x="82" y="97"/>
                  </a:lnTo>
                  <a:lnTo>
                    <a:pt x="85" y="95"/>
                  </a:lnTo>
                  <a:lnTo>
                    <a:pt x="88" y="94"/>
                  </a:lnTo>
                  <a:lnTo>
                    <a:pt x="89" y="93"/>
                  </a:lnTo>
                  <a:lnTo>
                    <a:pt x="90" y="92"/>
                  </a:lnTo>
                  <a:lnTo>
                    <a:pt x="91" y="92"/>
                  </a:lnTo>
                  <a:lnTo>
                    <a:pt x="92" y="90"/>
                  </a:lnTo>
                  <a:lnTo>
                    <a:pt x="93" y="90"/>
                  </a:lnTo>
                  <a:lnTo>
                    <a:pt x="93" y="89"/>
                  </a:lnTo>
                  <a:lnTo>
                    <a:pt x="93" y="87"/>
                  </a:lnTo>
                  <a:lnTo>
                    <a:pt x="93" y="86"/>
                  </a:lnTo>
                  <a:lnTo>
                    <a:pt x="81" y="87"/>
                  </a:lnTo>
                  <a:lnTo>
                    <a:pt x="66" y="88"/>
                  </a:lnTo>
                  <a:lnTo>
                    <a:pt x="64" y="88"/>
                  </a:lnTo>
                  <a:lnTo>
                    <a:pt x="64" y="89"/>
                  </a:lnTo>
                  <a:lnTo>
                    <a:pt x="63" y="89"/>
                  </a:lnTo>
                  <a:lnTo>
                    <a:pt x="64" y="100"/>
                  </a:lnTo>
                  <a:lnTo>
                    <a:pt x="63" y="100"/>
                  </a:lnTo>
                  <a:lnTo>
                    <a:pt x="61" y="93"/>
                  </a:lnTo>
                  <a:lnTo>
                    <a:pt x="61" y="90"/>
                  </a:lnTo>
                  <a:lnTo>
                    <a:pt x="60" y="90"/>
                  </a:lnTo>
                  <a:lnTo>
                    <a:pt x="60" y="92"/>
                  </a:lnTo>
                  <a:lnTo>
                    <a:pt x="59" y="93"/>
                  </a:lnTo>
                  <a:lnTo>
                    <a:pt x="59" y="94"/>
                  </a:lnTo>
                  <a:lnTo>
                    <a:pt x="59" y="95"/>
                  </a:lnTo>
                  <a:lnTo>
                    <a:pt x="58" y="96"/>
                  </a:lnTo>
                  <a:lnTo>
                    <a:pt x="58" y="97"/>
                  </a:lnTo>
                  <a:lnTo>
                    <a:pt x="58" y="98"/>
                  </a:lnTo>
                  <a:lnTo>
                    <a:pt x="57" y="98"/>
                  </a:lnTo>
                  <a:lnTo>
                    <a:pt x="57" y="100"/>
                  </a:lnTo>
                  <a:lnTo>
                    <a:pt x="56" y="100"/>
                  </a:lnTo>
                  <a:lnTo>
                    <a:pt x="56" y="101"/>
                  </a:lnTo>
                  <a:lnTo>
                    <a:pt x="57" y="101"/>
                  </a:lnTo>
                  <a:lnTo>
                    <a:pt x="58" y="101"/>
                  </a:lnTo>
                  <a:lnTo>
                    <a:pt x="58" y="100"/>
                  </a:lnTo>
                  <a:lnTo>
                    <a:pt x="58" y="101"/>
                  </a:lnTo>
                  <a:lnTo>
                    <a:pt x="58" y="102"/>
                  </a:lnTo>
                  <a:lnTo>
                    <a:pt x="58" y="103"/>
                  </a:lnTo>
                  <a:lnTo>
                    <a:pt x="58" y="104"/>
                  </a:lnTo>
                  <a:lnTo>
                    <a:pt x="58" y="105"/>
                  </a:lnTo>
                  <a:lnTo>
                    <a:pt x="59" y="106"/>
                  </a:lnTo>
                  <a:lnTo>
                    <a:pt x="59" y="107"/>
                  </a:lnTo>
                  <a:lnTo>
                    <a:pt x="59" y="109"/>
                  </a:lnTo>
                  <a:lnTo>
                    <a:pt x="59" y="110"/>
                  </a:lnTo>
                  <a:lnTo>
                    <a:pt x="59" y="111"/>
                  </a:lnTo>
                  <a:lnTo>
                    <a:pt x="59" y="112"/>
                  </a:lnTo>
                  <a:lnTo>
                    <a:pt x="59" y="113"/>
                  </a:lnTo>
                  <a:lnTo>
                    <a:pt x="59" y="114"/>
                  </a:lnTo>
                  <a:lnTo>
                    <a:pt x="59" y="115"/>
                  </a:lnTo>
                  <a:lnTo>
                    <a:pt x="59" y="117"/>
                  </a:lnTo>
                  <a:lnTo>
                    <a:pt x="59" y="118"/>
                  </a:lnTo>
                  <a:lnTo>
                    <a:pt x="59" y="119"/>
                  </a:lnTo>
                  <a:lnTo>
                    <a:pt x="60" y="119"/>
                  </a:lnTo>
                  <a:lnTo>
                    <a:pt x="60" y="120"/>
                  </a:lnTo>
                  <a:lnTo>
                    <a:pt x="60" y="121"/>
                  </a:lnTo>
                  <a:lnTo>
                    <a:pt x="59" y="122"/>
                  </a:lnTo>
                  <a:lnTo>
                    <a:pt x="60" y="122"/>
                  </a:lnTo>
                  <a:lnTo>
                    <a:pt x="60" y="123"/>
                  </a:lnTo>
                  <a:lnTo>
                    <a:pt x="59" y="125"/>
                  </a:lnTo>
                  <a:lnTo>
                    <a:pt x="59" y="126"/>
                  </a:lnTo>
                  <a:lnTo>
                    <a:pt x="59" y="127"/>
                  </a:lnTo>
                  <a:lnTo>
                    <a:pt x="59" y="128"/>
                  </a:lnTo>
                  <a:lnTo>
                    <a:pt x="58" y="128"/>
                  </a:lnTo>
                  <a:lnTo>
                    <a:pt x="58" y="129"/>
                  </a:lnTo>
                  <a:lnTo>
                    <a:pt x="58" y="130"/>
                  </a:lnTo>
                  <a:lnTo>
                    <a:pt x="58" y="131"/>
                  </a:lnTo>
                  <a:lnTo>
                    <a:pt x="58" y="132"/>
                  </a:lnTo>
                  <a:lnTo>
                    <a:pt x="58" y="131"/>
                  </a:lnTo>
                  <a:lnTo>
                    <a:pt x="57" y="131"/>
                  </a:lnTo>
                  <a:lnTo>
                    <a:pt x="56" y="131"/>
                  </a:lnTo>
                  <a:lnTo>
                    <a:pt x="55" y="131"/>
                  </a:lnTo>
                  <a:lnTo>
                    <a:pt x="54" y="131"/>
                  </a:lnTo>
                  <a:lnTo>
                    <a:pt x="52" y="131"/>
                  </a:lnTo>
                  <a:lnTo>
                    <a:pt x="52" y="132"/>
                  </a:lnTo>
                  <a:lnTo>
                    <a:pt x="51" y="132"/>
                  </a:lnTo>
                  <a:lnTo>
                    <a:pt x="50" y="132"/>
                  </a:lnTo>
                  <a:lnTo>
                    <a:pt x="49" y="132"/>
                  </a:lnTo>
                  <a:lnTo>
                    <a:pt x="49" y="134"/>
                  </a:lnTo>
                  <a:lnTo>
                    <a:pt x="48" y="134"/>
                  </a:lnTo>
                  <a:lnTo>
                    <a:pt x="47" y="134"/>
                  </a:lnTo>
                  <a:lnTo>
                    <a:pt x="46" y="134"/>
                  </a:lnTo>
                  <a:lnTo>
                    <a:pt x="44" y="134"/>
                  </a:lnTo>
                  <a:lnTo>
                    <a:pt x="43" y="134"/>
                  </a:lnTo>
                  <a:lnTo>
                    <a:pt x="42" y="134"/>
                  </a:lnTo>
                  <a:lnTo>
                    <a:pt x="41" y="132"/>
                  </a:lnTo>
                  <a:lnTo>
                    <a:pt x="40" y="132"/>
                  </a:lnTo>
                  <a:lnTo>
                    <a:pt x="39" y="132"/>
                  </a:lnTo>
                  <a:lnTo>
                    <a:pt x="38" y="132"/>
                  </a:lnTo>
                  <a:lnTo>
                    <a:pt x="36" y="132"/>
                  </a:lnTo>
                  <a:lnTo>
                    <a:pt x="35" y="132"/>
                  </a:lnTo>
                  <a:lnTo>
                    <a:pt x="35" y="131"/>
                  </a:lnTo>
                  <a:lnTo>
                    <a:pt x="34" y="131"/>
                  </a:lnTo>
                  <a:lnTo>
                    <a:pt x="34" y="132"/>
                  </a:lnTo>
                  <a:lnTo>
                    <a:pt x="34" y="134"/>
                  </a:lnTo>
                  <a:lnTo>
                    <a:pt x="34" y="135"/>
                  </a:lnTo>
                  <a:lnTo>
                    <a:pt x="34" y="136"/>
                  </a:lnTo>
                  <a:lnTo>
                    <a:pt x="34" y="137"/>
                  </a:lnTo>
                  <a:lnTo>
                    <a:pt x="34" y="138"/>
                  </a:lnTo>
                  <a:lnTo>
                    <a:pt x="34" y="139"/>
                  </a:lnTo>
                  <a:lnTo>
                    <a:pt x="33" y="139"/>
                  </a:lnTo>
                  <a:lnTo>
                    <a:pt x="32" y="139"/>
                  </a:lnTo>
                  <a:lnTo>
                    <a:pt x="31" y="138"/>
                  </a:lnTo>
                  <a:lnTo>
                    <a:pt x="30" y="138"/>
                  </a:lnTo>
                  <a:lnTo>
                    <a:pt x="29" y="138"/>
                  </a:lnTo>
                  <a:lnTo>
                    <a:pt x="27" y="138"/>
                  </a:lnTo>
                  <a:lnTo>
                    <a:pt x="26" y="138"/>
                  </a:lnTo>
                  <a:lnTo>
                    <a:pt x="25" y="138"/>
                  </a:lnTo>
                  <a:lnTo>
                    <a:pt x="25" y="137"/>
                  </a:lnTo>
                  <a:lnTo>
                    <a:pt x="24" y="137"/>
                  </a:lnTo>
                  <a:lnTo>
                    <a:pt x="23" y="137"/>
                  </a:lnTo>
                  <a:lnTo>
                    <a:pt x="22" y="137"/>
                  </a:lnTo>
                  <a:lnTo>
                    <a:pt x="21" y="137"/>
                  </a:lnTo>
                  <a:lnTo>
                    <a:pt x="21" y="136"/>
                  </a:lnTo>
                  <a:lnTo>
                    <a:pt x="19" y="136"/>
                  </a:lnTo>
                  <a:lnTo>
                    <a:pt x="19" y="135"/>
                  </a:lnTo>
                  <a:lnTo>
                    <a:pt x="19" y="134"/>
                  </a:lnTo>
                  <a:lnTo>
                    <a:pt x="18" y="134"/>
                  </a:lnTo>
                  <a:lnTo>
                    <a:pt x="18" y="132"/>
                  </a:lnTo>
                  <a:lnTo>
                    <a:pt x="17" y="132"/>
                  </a:lnTo>
                  <a:lnTo>
                    <a:pt x="17" y="131"/>
                  </a:lnTo>
                  <a:lnTo>
                    <a:pt x="17" y="130"/>
                  </a:lnTo>
                  <a:lnTo>
                    <a:pt x="16" y="130"/>
                  </a:lnTo>
                  <a:lnTo>
                    <a:pt x="16" y="129"/>
                  </a:lnTo>
                  <a:lnTo>
                    <a:pt x="15" y="129"/>
                  </a:lnTo>
                  <a:lnTo>
                    <a:pt x="15" y="128"/>
                  </a:lnTo>
                  <a:lnTo>
                    <a:pt x="15" y="127"/>
                  </a:lnTo>
                  <a:lnTo>
                    <a:pt x="14" y="127"/>
                  </a:lnTo>
                  <a:lnTo>
                    <a:pt x="14" y="126"/>
                  </a:lnTo>
                  <a:lnTo>
                    <a:pt x="13" y="125"/>
                  </a:lnTo>
                  <a:lnTo>
                    <a:pt x="13" y="123"/>
                  </a:lnTo>
                  <a:lnTo>
                    <a:pt x="12" y="123"/>
                  </a:lnTo>
                  <a:lnTo>
                    <a:pt x="12" y="122"/>
                  </a:lnTo>
                  <a:lnTo>
                    <a:pt x="10" y="121"/>
                  </a:lnTo>
                  <a:lnTo>
                    <a:pt x="10" y="120"/>
                  </a:lnTo>
                  <a:lnTo>
                    <a:pt x="9" y="120"/>
                  </a:lnTo>
                  <a:lnTo>
                    <a:pt x="9" y="119"/>
                  </a:lnTo>
                  <a:lnTo>
                    <a:pt x="9" y="118"/>
                  </a:lnTo>
                  <a:lnTo>
                    <a:pt x="9" y="117"/>
                  </a:lnTo>
                  <a:lnTo>
                    <a:pt x="9" y="115"/>
                  </a:lnTo>
                  <a:lnTo>
                    <a:pt x="9" y="114"/>
                  </a:lnTo>
                  <a:lnTo>
                    <a:pt x="10" y="114"/>
                  </a:lnTo>
                  <a:lnTo>
                    <a:pt x="10" y="113"/>
                  </a:lnTo>
                  <a:lnTo>
                    <a:pt x="12" y="113"/>
                  </a:lnTo>
                  <a:lnTo>
                    <a:pt x="13" y="113"/>
                  </a:lnTo>
                  <a:lnTo>
                    <a:pt x="13" y="112"/>
                  </a:lnTo>
                  <a:lnTo>
                    <a:pt x="14" y="112"/>
                  </a:lnTo>
                  <a:lnTo>
                    <a:pt x="15" y="112"/>
                  </a:lnTo>
                  <a:lnTo>
                    <a:pt x="16" y="112"/>
                  </a:lnTo>
                  <a:lnTo>
                    <a:pt x="17" y="112"/>
                  </a:lnTo>
                  <a:lnTo>
                    <a:pt x="17" y="111"/>
                  </a:lnTo>
                  <a:lnTo>
                    <a:pt x="18" y="111"/>
                  </a:lnTo>
                  <a:lnTo>
                    <a:pt x="18" y="110"/>
                  </a:lnTo>
                  <a:lnTo>
                    <a:pt x="18" y="109"/>
                  </a:lnTo>
                  <a:lnTo>
                    <a:pt x="17" y="109"/>
                  </a:lnTo>
                  <a:lnTo>
                    <a:pt x="17" y="107"/>
                  </a:lnTo>
                  <a:lnTo>
                    <a:pt x="16" y="107"/>
                  </a:lnTo>
                  <a:lnTo>
                    <a:pt x="15" y="107"/>
                  </a:lnTo>
                  <a:lnTo>
                    <a:pt x="15" y="109"/>
                  </a:lnTo>
                  <a:lnTo>
                    <a:pt x="14" y="109"/>
                  </a:lnTo>
                  <a:lnTo>
                    <a:pt x="13" y="109"/>
                  </a:lnTo>
                  <a:lnTo>
                    <a:pt x="12" y="109"/>
                  </a:lnTo>
                  <a:lnTo>
                    <a:pt x="10" y="109"/>
                  </a:lnTo>
                  <a:lnTo>
                    <a:pt x="9" y="109"/>
                  </a:lnTo>
                  <a:lnTo>
                    <a:pt x="8" y="109"/>
                  </a:lnTo>
                  <a:lnTo>
                    <a:pt x="7" y="109"/>
                  </a:lnTo>
                  <a:lnTo>
                    <a:pt x="6" y="109"/>
                  </a:lnTo>
                  <a:lnTo>
                    <a:pt x="5" y="109"/>
                  </a:lnTo>
                  <a:lnTo>
                    <a:pt x="5" y="107"/>
                  </a:lnTo>
                  <a:lnTo>
                    <a:pt x="4" y="107"/>
                  </a:lnTo>
                  <a:lnTo>
                    <a:pt x="2" y="107"/>
                  </a:lnTo>
                  <a:lnTo>
                    <a:pt x="2" y="106"/>
                  </a:lnTo>
                  <a:lnTo>
                    <a:pt x="1" y="106"/>
                  </a:lnTo>
                  <a:lnTo>
                    <a:pt x="1" y="105"/>
                  </a:lnTo>
                  <a:lnTo>
                    <a:pt x="1" y="104"/>
                  </a:lnTo>
                  <a:lnTo>
                    <a:pt x="1" y="103"/>
                  </a:lnTo>
                  <a:lnTo>
                    <a:pt x="1" y="102"/>
                  </a:lnTo>
                  <a:lnTo>
                    <a:pt x="1" y="101"/>
                  </a:lnTo>
                  <a:lnTo>
                    <a:pt x="1" y="100"/>
                  </a:lnTo>
                  <a:lnTo>
                    <a:pt x="1" y="98"/>
                  </a:lnTo>
                  <a:lnTo>
                    <a:pt x="1" y="97"/>
                  </a:lnTo>
                  <a:lnTo>
                    <a:pt x="0" y="97"/>
                  </a:lnTo>
                  <a:lnTo>
                    <a:pt x="0" y="96"/>
                  </a:lnTo>
                  <a:lnTo>
                    <a:pt x="1" y="96"/>
                  </a:lnTo>
                  <a:lnTo>
                    <a:pt x="0" y="96"/>
                  </a:lnTo>
                  <a:lnTo>
                    <a:pt x="0" y="95"/>
                  </a:lnTo>
                  <a:lnTo>
                    <a:pt x="0" y="94"/>
                  </a:lnTo>
                  <a:lnTo>
                    <a:pt x="1" y="94"/>
                  </a:lnTo>
                  <a:lnTo>
                    <a:pt x="1" y="93"/>
                  </a:lnTo>
                  <a:lnTo>
                    <a:pt x="0" y="93"/>
                  </a:lnTo>
                  <a:lnTo>
                    <a:pt x="1" y="93"/>
                  </a:lnTo>
                  <a:lnTo>
                    <a:pt x="1" y="92"/>
                  </a:lnTo>
                  <a:lnTo>
                    <a:pt x="2" y="92"/>
                  </a:lnTo>
                  <a:lnTo>
                    <a:pt x="4" y="92"/>
                  </a:lnTo>
                  <a:lnTo>
                    <a:pt x="5" y="92"/>
                  </a:lnTo>
                  <a:lnTo>
                    <a:pt x="6" y="92"/>
                  </a:lnTo>
                  <a:lnTo>
                    <a:pt x="7" y="92"/>
                  </a:lnTo>
                  <a:lnTo>
                    <a:pt x="7" y="90"/>
                  </a:lnTo>
                  <a:lnTo>
                    <a:pt x="8" y="90"/>
                  </a:lnTo>
                  <a:lnTo>
                    <a:pt x="8" y="89"/>
                  </a:lnTo>
                  <a:lnTo>
                    <a:pt x="8" y="88"/>
                  </a:lnTo>
                  <a:lnTo>
                    <a:pt x="8" y="87"/>
                  </a:lnTo>
                  <a:lnTo>
                    <a:pt x="17" y="86"/>
                  </a:lnTo>
                  <a:lnTo>
                    <a:pt x="27" y="85"/>
                  </a:lnTo>
                  <a:lnTo>
                    <a:pt x="27" y="83"/>
                  </a:lnTo>
                  <a:lnTo>
                    <a:pt x="26" y="83"/>
                  </a:lnTo>
                  <a:lnTo>
                    <a:pt x="25" y="83"/>
                  </a:lnTo>
                  <a:lnTo>
                    <a:pt x="24" y="83"/>
                  </a:lnTo>
                  <a:lnTo>
                    <a:pt x="23" y="83"/>
                  </a:lnTo>
                  <a:lnTo>
                    <a:pt x="23" y="84"/>
                  </a:lnTo>
                  <a:lnTo>
                    <a:pt x="23" y="83"/>
                  </a:lnTo>
                  <a:lnTo>
                    <a:pt x="22" y="83"/>
                  </a:lnTo>
                  <a:lnTo>
                    <a:pt x="21" y="83"/>
                  </a:lnTo>
                  <a:lnTo>
                    <a:pt x="19" y="83"/>
                  </a:lnTo>
                  <a:lnTo>
                    <a:pt x="21" y="83"/>
                  </a:lnTo>
                  <a:lnTo>
                    <a:pt x="21" y="81"/>
                  </a:lnTo>
                  <a:lnTo>
                    <a:pt x="22" y="81"/>
                  </a:lnTo>
                  <a:lnTo>
                    <a:pt x="21" y="81"/>
                  </a:lnTo>
                  <a:lnTo>
                    <a:pt x="19" y="81"/>
                  </a:lnTo>
                  <a:lnTo>
                    <a:pt x="18" y="81"/>
                  </a:lnTo>
                  <a:lnTo>
                    <a:pt x="17" y="81"/>
                  </a:lnTo>
                  <a:lnTo>
                    <a:pt x="17" y="83"/>
                  </a:lnTo>
                  <a:lnTo>
                    <a:pt x="16" y="83"/>
                  </a:lnTo>
                  <a:lnTo>
                    <a:pt x="15" y="83"/>
                  </a:lnTo>
                  <a:lnTo>
                    <a:pt x="14" y="83"/>
                  </a:lnTo>
                  <a:lnTo>
                    <a:pt x="13" y="83"/>
                  </a:lnTo>
                  <a:lnTo>
                    <a:pt x="12" y="83"/>
                  </a:lnTo>
                  <a:lnTo>
                    <a:pt x="10" y="83"/>
                  </a:lnTo>
                  <a:lnTo>
                    <a:pt x="9" y="83"/>
                  </a:lnTo>
                  <a:lnTo>
                    <a:pt x="8" y="83"/>
                  </a:lnTo>
                  <a:lnTo>
                    <a:pt x="8" y="84"/>
                  </a:lnTo>
                  <a:lnTo>
                    <a:pt x="7" y="84"/>
                  </a:lnTo>
                  <a:lnTo>
                    <a:pt x="6" y="84"/>
                  </a:lnTo>
                  <a:lnTo>
                    <a:pt x="5" y="84"/>
                  </a:lnTo>
                  <a:lnTo>
                    <a:pt x="4" y="84"/>
                  </a:lnTo>
                  <a:lnTo>
                    <a:pt x="2" y="84"/>
                  </a:lnTo>
                  <a:lnTo>
                    <a:pt x="1" y="84"/>
                  </a:lnTo>
                  <a:lnTo>
                    <a:pt x="1" y="83"/>
                  </a:lnTo>
                  <a:lnTo>
                    <a:pt x="0" y="83"/>
                  </a:lnTo>
                  <a:lnTo>
                    <a:pt x="1" y="83"/>
                  </a:lnTo>
                  <a:lnTo>
                    <a:pt x="1" y="81"/>
                  </a:lnTo>
                  <a:lnTo>
                    <a:pt x="1" y="79"/>
                  </a:lnTo>
                  <a:lnTo>
                    <a:pt x="0" y="79"/>
                  </a:lnTo>
                  <a:lnTo>
                    <a:pt x="0" y="78"/>
                  </a:lnTo>
                  <a:lnTo>
                    <a:pt x="1" y="78"/>
                  </a:lnTo>
                  <a:lnTo>
                    <a:pt x="1" y="77"/>
                  </a:lnTo>
                  <a:lnTo>
                    <a:pt x="2" y="77"/>
                  </a:lnTo>
                  <a:lnTo>
                    <a:pt x="4" y="77"/>
                  </a:lnTo>
                  <a:lnTo>
                    <a:pt x="5" y="77"/>
                  </a:lnTo>
                  <a:lnTo>
                    <a:pt x="6" y="77"/>
                  </a:lnTo>
                  <a:lnTo>
                    <a:pt x="7" y="77"/>
                  </a:lnTo>
                  <a:lnTo>
                    <a:pt x="7" y="76"/>
                  </a:lnTo>
                  <a:lnTo>
                    <a:pt x="8" y="76"/>
                  </a:lnTo>
                  <a:lnTo>
                    <a:pt x="9" y="76"/>
                  </a:lnTo>
                  <a:lnTo>
                    <a:pt x="10" y="76"/>
                  </a:lnTo>
                  <a:lnTo>
                    <a:pt x="12" y="76"/>
                  </a:lnTo>
                  <a:lnTo>
                    <a:pt x="13" y="76"/>
                  </a:lnTo>
                  <a:lnTo>
                    <a:pt x="13" y="75"/>
                  </a:lnTo>
                  <a:lnTo>
                    <a:pt x="14" y="75"/>
                  </a:lnTo>
                  <a:lnTo>
                    <a:pt x="15" y="75"/>
                  </a:lnTo>
                  <a:lnTo>
                    <a:pt x="15" y="73"/>
                  </a:lnTo>
                  <a:lnTo>
                    <a:pt x="16" y="73"/>
                  </a:lnTo>
                  <a:lnTo>
                    <a:pt x="16" y="72"/>
                  </a:lnTo>
                  <a:lnTo>
                    <a:pt x="16" y="71"/>
                  </a:lnTo>
                  <a:lnTo>
                    <a:pt x="15" y="71"/>
                  </a:lnTo>
                  <a:lnTo>
                    <a:pt x="16" y="71"/>
                  </a:lnTo>
                  <a:lnTo>
                    <a:pt x="16" y="70"/>
                  </a:lnTo>
                  <a:lnTo>
                    <a:pt x="15" y="70"/>
                  </a:lnTo>
                  <a:lnTo>
                    <a:pt x="16" y="70"/>
                  </a:lnTo>
                  <a:lnTo>
                    <a:pt x="16" y="69"/>
                  </a:lnTo>
                  <a:lnTo>
                    <a:pt x="16" y="68"/>
                  </a:lnTo>
                  <a:lnTo>
                    <a:pt x="16" y="69"/>
                  </a:lnTo>
                  <a:lnTo>
                    <a:pt x="15" y="69"/>
                  </a:lnTo>
                  <a:lnTo>
                    <a:pt x="15" y="68"/>
                  </a:lnTo>
                  <a:lnTo>
                    <a:pt x="16" y="68"/>
                  </a:lnTo>
                  <a:lnTo>
                    <a:pt x="16" y="67"/>
                  </a:lnTo>
                  <a:lnTo>
                    <a:pt x="15" y="67"/>
                  </a:lnTo>
                  <a:lnTo>
                    <a:pt x="15" y="68"/>
                  </a:lnTo>
                  <a:lnTo>
                    <a:pt x="14" y="68"/>
                  </a:lnTo>
                  <a:lnTo>
                    <a:pt x="14" y="67"/>
                  </a:lnTo>
                  <a:lnTo>
                    <a:pt x="15" y="67"/>
                  </a:lnTo>
                  <a:lnTo>
                    <a:pt x="16" y="67"/>
                  </a:lnTo>
                  <a:lnTo>
                    <a:pt x="16" y="66"/>
                  </a:lnTo>
                  <a:lnTo>
                    <a:pt x="15" y="66"/>
                  </a:lnTo>
                  <a:lnTo>
                    <a:pt x="14" y="66"/>
                  </a:lnTo>
                  <a:lnTo>
                    <a:pt x="15" y="66"/>
                  </a:lnTo>
                  <a:lnTo>
                    <a:pt x="15" y="64"/>
                  </a:lnTo>
                  <a:lnTo>
                    <a:pt x="16" y="64"/>
                  </a:lnTo>
                  <a:lnTo>
                    <a:pt x="16" y="63"/>
                  </a:lnTo>
                  <a:lnTo>
                    <a:pt x="15" y="63"/>
                  </a:lnTo>
                  <a:lnTo>
                    <a:pt x="16" y="63"/>
                  </a:lnTo>
                  <a:lnTo>
                    <a:pt x="17" y="63"/>
                  </a:lnTo>
                  <a:lnTo>
                    <a:pt x="18" y="63"/>
                  </a:lnTo>
                  <a:lnTo>
                    <a:pt x="18" y="62"/>
                  </a:lnTo>
                  <a:lnTo>
                    <a:pt x="17" y="62"/>
                  </a:lnTo>
                  <a:lnTo>
                    <a:pt x="17" y="61"/>
                  </a:lnTo>
                  <a:lnTo>
                    <a:pt x="17" y="60"/>
                  </a:lnTo>
                  <a:lnTo>
                    <a:pt x="18" y="60"/>
                  </a:lnTo>
                  <a:lnTo>
                    <a:pt x="18" y="59"/>
                  </a:lnTo>
                  <a:lnTo>
                    <a:pt x="17" y="59"/>
                  </a:lnTo>
                  <a:lnTo>
                    <a:pt x="18" y="59"/>
                  </a:lnTo>
                  <a:lnTo>
                    <a:pt x="18" y="58"/>
                  </a:lnTo>
                  <a:lnTo>
                    <a:pt x="19" y="58"/>
                  </a:lnTo>
                  <a:lnTo>
                    <a:pt x="19" y="56"/>
                  </a:lnTo>
                  <a:lnTo>
                    <a:pt x="19" y="55"/>
                  </a:lnTo>
                  <a:lnTo>
                    <a:pt x="21" y="55"/>
                  </a:lnTo>
                  <a:lnTo>
                    <a:pt x="21" y="54"/>
                  </a:lnTo>
                  <a:lnTo>
                    <a:pt x="19" y="54"/>
                  </a:lnTo>
                  <a:lnTo>
                    <a:pt x="17" y="54"/>
                  </a:lnTo>
                  <a:lnTo>
                    <a:pt x="6" y="55"/>
                  </a:lnTo>
                  <a:lnTo>
                    <a:pt x="6" y="54"/>
                  </a:lnTo>
                  <a:lnTo>
                    <a:pt x="16" y="53"/>
                  </a:lnTo>
                  <a:lnTo>
                    <a:pt x="17" y="53"/>
                  </a:lnTo>
                  <a:lnTo>
                    <a:pt x="16" y="53"/>
                  </a:lnTo>
                  <a:lnTo>
                    <a:pt x="17" y="53"/>
                  </a:lnTo>
                  <a:lnTo>
                    <a:pt x="16" y="52"/>
                  </a:lnTo>
                  <a:lnTo>
                    <a:pt x="16" y="51"/>
                  </a:lnTo>
                  <a:lnTo>
                    <a:pt x="17" y="51"/>
                  </a:lnTo>
                  <a:lnTo>
                    <a:pt x="22" y="51"/>
                  </a:lnTo>
                  <a:lnTo>
                    <a:pt x="22" y="47"/>
                  </a:lnTo>
                  <a:lnTo>
                    <a:pt x="21" y="47"/>
                  </a:lnTo>
                  <a:lnTo>
                    <a:pt x="17" y="47"/>
                  </a:lnTo>
                  <a:lnTo>
                    <a:pt x="6" y="48"/>
                  </a:lnTo>
                  <a:lnTo>
                    <a:pt x="10" y="48"/>
                  </a:lnTo>
                  <a:lnTo>
                    <a:pt x="10" y="47"/>
                  </a:lnTo>
                  <a:lnTo>
                    <a:pt x="12" y="47"/>
                  </a:lnTo>
                  <a:lnTo>
                    <a:pt x="13" y="47"/>
                  </a:lnTo>
                  <a:lnTo>
                    <a:pt x="17" y="46"/>
                  </a:lnTo>
                  <a:lnTo>
                    <a:pt x="19" y="46"/>
                  </a:lnTo>
                  <a:lnTo>
                    <a:pt x="21" y="46"/>
                  </a:lnTo>
                  <a:lnTo>
                    <a:pt x="21" y="45"/>
                  </a:lnTo>
                  <a:lnTo>
                    <a:pt x="19" y="45"/>
                  </a:lnTo>
                  <a:lnTo>
                    <a:pt x="19" y="44"/>
                  </a:lnTo>
                  <a:lnTo>
                    <a:pt x="21" y="44"/>
                  </a:lnTo>
                  <a:lnTo>
                    <a:pt x="19" y="44"/>
                  </a:lnTo>
                  <a:lnTo>
                    <a:pt x="21" y="44"/>
                  </a:lnTo>
                  <a:lnTo>
                    <a:pt x="19" y="44"/>
                  </a:lnTo>
                  <a:lnTo>
                    <a:pt x="19" y="43"/>
                  </a:lnTo>
                  <a:lnTo>
                    <a:pt x="17" y="43"/>
                  </a:lnTo>
                  <a:lnTo>
                    <a:pt x="5" y="45"/>
                  </a:lnTo>
                  <a:lnTo>
                    <a:pt x="5" y="44"/>
                  </a:lnTo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9" name="Freeform 103">
              <a:extLst>
                <a:ext uri="{FF2B5EF4-FFF2-40B4-BE49-F238E27FC236}">
                  <a16:creationId xmlns:a16="http://schemas.microsoft.com/office/drawing/2014/main" id="{16566BBE-716F-9D0A-462D-9182764F55A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86363" y="4513263"/>
              <a:ext cx="931863" cy="509588"/>
            </a:xfrm>
            <a:custGeom>
              <a:avLst/>
              <a:gdLst>
                <a:gd name="T0" fmla="*/ 26 w 587"/>
                <a:gd name="T1" fmla="*/ 172 h 321"/>
                <a:gd name="T2" fmla="*/ 31 w 587"/>
                <a:gd name="T3" fmla="*/ 142 h 321"/>
                <a:gd name="T4" fmla="*/ 39 w 587"/>
                <a:gd name="T5" fmla="*/ 103 h 321"/>
                <a:gd name="T6" fmla="*/ 51 w 587"/>
                <a:gd name="T7" fmla="*/ 79 h 321"/>
                <a:gd name="T8" fmla="*/ 105 w 587"/>
                <a:gd name="T9" fmla="*/ 81 h 321"/>
                <a:gd name="T10" fmla="*/ 160 w 587"/>
                <a:gd name="T11" fmla="*/ 102 h 321"/>
                <a:gd name="T12" fmla="*/ 165 w 587"/>
                <a:gd name="T13" fmla="*/ 114 h 321"/>
                <a:gd name="T14" fmla="*/ 196 w 587"/>
                <a:gd name="T15" fmla="*/ 77 h 321"/>
                <a:gd name="T16" fmla="*/ 228 w 587"/>
                <a:gd name="T17" fmla="*/ 76 h 321"/>
                <a:gd name="T18" fmla="*/ 219 w 587"/>
                <a:gd name="T19" fmla="*/ 98 h 321"/>
                <a:gd name="T20" fmla="*/ 237 w 587"/>
                <a:gd name="T21" fmla="*/ 114 h 321"/>
                <a:gd name="T22" fmla="*/ 262 w 587"/>
                <a:gd name="T23" fmla="*/ 113 h 321"/>
                <a:gd name="T24" fmla="*/ 296 w 587"/>
                <a:gd name="T25" fmla="*/ 145 h 321"/>
                <a:gd name="T26" fmla="*/ 342 w 587"/>
                <a:gd name="T27" fmla="*/ 148 h 321"/>
                <a:gd name="T28" fmla="*/ 375 w 587"/>
                <a:gd name="T29" fmla="*/ 118 h 321"/>
                <a:gd name="T30" fmla="*/ 372 w 587"/>
                <a:gd name="T31" fmla="*/ 131 h 321"/>
                <a:gd name="T32" fmla="*/ 379 w 587"/>
                <a:gd name="T33" fmla="*/ 160 h 321"/>
                <a:gd name="T34" fmla="*/ 340 w 587"/>
                <a:gd name="T35" fmla="*/ 178 h 321"/>
                <a:gd name="T36" fmla="*/ 330 w 587"/>
                <a:gd name="T37" fmla="*/ 187 h 321"/>
                <a:gd name="T38" fmla="*/ 305 w 587"/>
                <a:gd name="T39" fmla="*/ 221 h 321"/>
                <a:gd name="T40" fmla="*/ 286 w 587"/>
                <a:gd name="T41" fmla="*/ 266 h 321"/>
                <a:gd name="T42" fmla="*/ 270 w 587"/>
                <a:gd name="T43" fmla="*/ 279 h 321"/>
                <a:gd name="T44" fmla="*/ 249 w 587"/>
                <a:gd name="T45" fmla="*/ 266 h 321"/>
                <a:gd name="T46" fmla="*/ 263 w 587"/>
                <a:gd name="T47" fmla="*/ 242 h 321"/>
                <a:gd name="T48" fmla="*/ 244 w 587"/>
                <a:gd name="T49" fmla="*/ 242 h 321"/>
                <a:gd name="T50" fmla="*/ 225 w 587"/>
                <a:gd name="T51" fmla="*/ 249 h 321"/>
                <a:gd name="T52" fmla="*/ 235 w 587"/>
                <a:gd name="T53" fmla="*/ 271 h 321"/>
                <a:gd name="T54" fmla="*/ 224 w 587"/>
                <a:gd name="T55" fmla="*/ 285 h 321"/>
                <a:gd name="T56" fmla="*/ 229 w 587"/>
                <a:gd name="T57" fmla="*/ 308 h 321"/>
                <a:gd name="T58" fmla="*/ 198 w 587"/>
                <a:gd name="T59" fmla="*/ 302 h 321"/>
                <a:gd name="T60" fmla="*/ 207 w 587"/>
                <a:gd name="T61" fmla="*/ 253 h 321"/>
                <a:gd name="T62" fmla="*/ 220 w 587"/>
                <a:gd name="T63" fmla="*/ 215 h 321"/>
                <a:gd name="T64" fmla="*/ 237 w 587"/>
                <a:gd name="T65" fmla="*/ 206 h 321"/>
                <a:gd name="T66" fmla="*/ 236 w 587"/>
                <a:gd name="T67" fmla="*/ 181 h 321"/>
                <a:gd name="T68" fmla="*/ 232 w 587"/>
                <a:gd name="T69" fmla="*/ 161 h 321"/>
                <a:gd name="T70" fmla="*/ 211 w 587"/>
                <a:gd name="T71" fmla="*/ 180 h 321"/>
                <a:gd name="T72" fmla="*/ 215 w 587"/>
                <a:gd name="T73" fmla="*/ 206 h 321"/>
                <a:gd name="T74" fmla="*/ 165 w 587"/>
                <a:gd name="T75" fmla="*/ 207 h 321"/>
                <a:gd name="T76" fmla="*/ 166 w 587"/>
                <a:gd name="T77" fmla="*/ 187 h 321"/>
                <a:gd name="T78" fmla="*/ 152 w 587"/>
                <a:gd name="T79" fmla="*/ 173 h 321"/>
                <a:gd name="T80" fmla="*/ 192 w 587"/>
                <a:gd name="T81" fmla="*/ 156 h 321"/>
                <a:gd name="T82" fmla="*/ 159 w 587"/>
                <a:gd name="T83" fmla="*/ 155 h 321"/>
                <a:gd name="T84" fmla="*/ 142 w 587"/>
                <a:gd name="T85" fmla="*/ 175 h 321"/>
                <a:gd name="T86" fmla="*/ 147 w 587"/>
                <a:gd name="T87" fmla="*/ 216 h 321"/>
                <a:gd name="T88" fmla="*/ 145 w 587"/>
                <a:gd name="T89" fmla="*/ 257 h 321"/>
                <a:gd name="T90" fmla="*/ 125 w 587"/>
                <a:gd name="T91" fmla="*/ 271 h 321"/>
                <a:gd name="T92" fmla="*/ 72 w 587"/>
                <a:gd name="T93" fmla="*/ 270 h 321"/>
                <a:gd name="T94" fmla="*/ 58 w 587"/>
                <a:gd name="T95" fmla="*/ 253 h 321"/>
                <a:gd name="T96" fmla="*/ 35 w 587"/>
                <a:gd name="T97" fmla="*/ 284 h 321"/>
                <a:gd name="T98" fmla="*/ 15 w 587"/>
                <a:gd name="T99" fmla="*/ 265 h 321"/>
                <a:gd name="T100" fmla="*/ 27 w 587"/>
                <a:gd name="T101" fmla="*/ 238 h 321"/>
                <a:gd name="T102" fmla="*/ 15 w 587"/>
                <a:gd name="T103" fmla="*/ 228 h 321"/>
                <a:gd name="T104" fmla="*/ 16 w 587"/>
                <a:gd name="T105" fmla="*/ 205 h 321"/>
                <a:gd name="T106" fmla="*/ 536 w 587"/>
                <a:gd name="T107" fmla="*/ 4 h 321"/>
                <a:gd name="T108" fmla="*/ 579 w 587"/>
                <a:gd name="T109" fmla="*/ 18 h 321"/>
                <a:gd name="T110" fmla="*/ 570 w 587"/>
                <a:gd name="T111" fmla="*/ 59 h 321"/>
                <a:gd name="T112" fmla="*/ 530 w 587"/>
                <a:gd name="T113" fmla="*/ 86 h 321"/>
                <a:gd name="T114" fmla="*/ 490 w 587"/>
                <a:gd name="T115" fmla="*/ 112 h 321"/>
                <a:gd name="T116" fmla="*/ 443 w 587"/>
                <a:gd name="T117" fmla="*/ 107 h 321"/>
                <a:gd name="T118" fmla="*/ 428 w 587"/>
                <a:gd name="T119" fmla="*/ 62 h 321"/>
                <a:gd name="T120" fmla="*/ 475 w 587"/>
                <a:gd name="T121" fmla="*/ 46 h 321"/>
                <a:gd name="T122" fmla="*/ 402 w 587"/>
                <a:gd name="T123" fmla="*/ 145 h 321"/>
                <a:gd name="T124" fmla="*/ 410 w 587"/>
                <a:gd name="T125" fmla="*/ 137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87" h="321">
                  <a:moveTo>
                    <a:pt x="5" y="197"/>
                  </a:moveTo>
                  <a:lnTo>
                    <a:pt x="17" y="196"/>
                  </a:lnTo>
                  <a:lnTo>
                    <a:pt x="19" y="196"/>
                  </a:lnTo>
                  <a:lnTo>
                    <a:pt x="19" y="195"/>
                  </a:lnTo>
                  <a:lnTo>
                    <a:pt x="19" y="194"/>
                  </a:lnTo>
                  <a:lnTo>
                    <a:pt x="18" y="194"/>
                  </a:lnTo>
                  <a:lnTo>
                    <a:pt x="18" y="192"/>
                  </a:lnTo>
                  <a:lnTo>
                    <a:pt x="17" y="192"/>
                  </a:lnTo>
                  <a:lnTo>
                    <a:pt x="16" y="192"/>
                  </a:lnTo>
                  <a:lnTo>
                    <a:pt x="15" y="192"/>
                  </a:lnTo>
                  <a:lnTo>
                    <a:pt x="14" y="192"/>
                  </a:lnTo>
                  <a:lnTo>
                    <a:pt x="13" y="191"/>
                  </a:lnTo>
                  <a:lnTo>
                    <a:pt x="13" y="190"/>
                  </a:lnTo>
                  <a:lnTo>
                    <a:pt x="12" y="190"/>
                  </a:lnTo>
                  <a:lnTo>
                    <a:pt x="12" y="189"/>
                  </a:lnTo>
                  <a:lnTo>
                    <a:pt x="10" y="189"/>
                  </a:lnTo>
                  <a:lnTo>
                    <a:pt x="10" y="188"/>
                  </a:lnTo>
                  <a:lnTo>
                    <a:pt x="9" y="188"/>
                  </a:lnTo>
                  <a:lnTo>
                    <a:pt x="9" y="187"/>
                  </a:lnTo>
                  <a:lnTo>
                    <a:pt x="8" y="187"/>
                  </a:lnTo>
                  <a:lnTo>
                    <a:pt x="8" y="186"/>
                  </a:lnTo>
                  <a:lnTo>
                    <a:pt x="8" y="184"/>
                  </a:lnTo>
                  <a:lnTo>
                    <a:pt x="8" y="183"/>
                  </a:lnTo>
                  <a:lnTo>
                    <a:pt x="8" y="182"/>
                  </a:lnTo>
                  <a:lnTo>
                    <a:pt x="9" y="181"/>
                  </a:lnTo>
                  <a:lnTo>
                    <a:pt x="9" y="180"/>
                  </a:lnTo>
                  <a:lnTo>
                    <a:pt x="9" y="179"/>
                  </a:lnTo>
                  <a:lnTo>
                    <a:pt x="9" y="178"/>
                  </a:lnTo>
                  <a:lnTo>
                    <a:pt x="9" y="177"/>
                  </a:lnTo>
                  <a:lnTo>
                    <a:pt x="9" y="175"/>
                  </a:lnTo>
                  <a:lnTo>
                    <a:pt x="10" y="175"/>
                  </a:lnTo>
                  <a:lnTo>
                    <a:pt x="10" y="174"/>
                  </a:lnTo>
                  <a:lnTo>
                    <a:pt x="12" y="174"/>
                  </a:lnTo>
                  <a:lnTo>
                    <a:pt x="12" y="173"/>
                  </a:lnTo>
                  <a:lnTo>
                    <a:pt x="13" y="173"/>
                  </a:lnTo>
                  <a:lnTo>
                    <a:pt x="13" y="172"/>
                  </a:lnTo>
                  <a:lnTo>
                    <a:pt x="14" y="172"/>
                  </a:lnTo>
                  <a:lnTo>
                    <a:pt x="14" y="171"/>
                  </a:lnTo>
                  <a:lnTo>
                    <a:pt x="14" y="170"/>
                  </a:lnTo>
                  <a:lnTo>
                    <a:pt x="15" y="170"/>
                  </a:lnTo>
                  <a:lnTo>
                    <a:pt x="16" y="170"/>
                  </a:lnTo>
                  <a:lnTo>
                    <a:pt x="17" y="170"/>
                  </a:lnTo>
                  <a:lnTo>
                    <a:pt x="18" y="170"/>
                  </a:lnTo>
                  <a:lnTo>
                    <a:pt x="19" y="170"/>
                  </a:lnTo>
                  <a:lnTo>
                    <a:pt x="19" y="171"/>
                  </a:lnTo>
                  <a:lnTo>
                    <a:pt x="21" y="171"/>
                  </a:lnTo>
                  <a:lnTo>
                    <a:pt x="21" y="172"/>
                  </a:lnTo>
                  <a:lnTo>
                    <a:pt x="22" y="172"/>
                  </a:lnTo>
                  <a:lnTo>
                    <a:pt x="22" y="173"/>
                  </a:lnTo>
                  <a:lnTo>
                    <a:pt x="23" y="173"/>
                  </a:lnTo>
                  <a:lnTo>
                    <a:pt x="24" y="173"/>
                  </a:lnTo>
                  <a:lnTo>
                    <a:pt x="24" y="172"/>
                  </a:lnTo>
                  <a:lnTo>
                    <a:pt x="25" y="172"/>
                  </a:lnTo>
                  <a:lnTo>
                    <a:pt x="25" y="171"/>
                  </a:lnTo>
                  <a:lnTo>
                    <a:pt x="26" y="171"/>
                  </a:lnTo>
                  <a:lnTo>
                    <a:pt x="26" y="172"/>
                  </a:lnTo>
                  <a:lnTo>
                    <a:pt x="26" y="171"/>
                  </a:lnTo>
                  <a:lnTo>
                    <a:pt x="27" y="171"/>
                  </a:lnTo>
                  <a:lnTo>
                    <a:pt x="29" y="171"/>
                  </a:lnTo>
                  <a:lnTo>
                    <a:pt x="27" y="171"/>
                  </a:lnTo>
                  <a:lnTo>
                    <a:pt x="27" y="170"/>
                  </a:lnTo>
                  <a:lnTo>
                    <a:pt x="27" y="169"/>
                  </a:lnTo>
                  <a:lnTo>
                    <a:pt x="29" y="169"/>
                  </a:lnTo>
                  <a:lnTo>
                    <a:pt x="29" y="170"/>
                  </a:lnTo>
                  <a:lnTo>
                    <a:pt x="30" y="170"/>
                  </a:lnTo>
                  <a:lnTo>
                    <a:pt x="30" y="169"/>
                  </a:lnTo>
                  <a:lnTo>
                    <a:pt x="31" y="169"/>
                  </a:lnTo>
                  <a:lnTo>
                    <a:pt x="31" y="167"/>
                  </a:lnTo>
                  <a:lnTo>
                    <a:pt x="32" y="167"/>
                  </a:lnTo>
                  <a:lnTo>
                    <a:pt x="33" y="167"/>
                  </a:lnTo>
                  <a:lnTo>
                    <a:pt x="34" y="167"/>
                  </a:lnTo>
                  <a:lnTo>
                    <a:pt x="35" y="166"/>
                  </a:lnTo>
                  <a:lnTo>
                    <a:pt x="36" y="166"/>
                  </a:lnTo>
                  <a:lnTo>
                    <a:pt x="38" y="166"/>
                  </a:lnTo>
                  <a:lnTo>
                    <a:pt x="39" y="166"/>
                  </a:lnTo>
                  <a:lnTo>
                    <a:pt x="40" y="166"/>
                  </a:lnTo>
                  <a:lnTo>
                    <a:pt x="40" y="165"/>
                  </a:lnTo>
                  <a:lnTo>
                    <a:pt x="41" y="165"/>
                  </a:lnTo>
                  <a:lnTo>
                    <a:pt x="41" y="166"/>
                  </a:lnTo>
                  <a:lnTo>
                    <a:pt x="41" y="165"/>
                  </a:lnTo>
                  <a:lnTo>
                    <a:pt x="42" y="165"/>
                  </a:lnTo>
                  <a:lnTo>
                    <a:pt x="42" y="164"/>
                  </a:lnTo>
                  <a:lnTo>
                    <a:pt x="41" y="164"/>
                  </a:lnTo>
                  <a:lnTo>
                    <a:pt x="40" y="164"/>
                  </a:lnTo>
                  <a:lnTo>
                    <a:pt x="40" y="165"/>
                  </a:lnTo>
                  <a:lnTo>
                    <a:pt x="39" y="165"/>
                  </a:lnTo>
                  <a:lnTo>
                    <a:pt x="38" y="164"/>
                  </a:lnTo>
                  <a:lnTo>
                    <a:pt x="38" y="163"/>
                  </a:lnTo>
                  <a:lnTo>
                    <a:pt x="38" y="162"/>
                  </a:lnTo>
                  <a:lnTo>
                    <a:pt x="38" y="161"/>
                  </a:lnTo>
                  <a:lnTo>
                    <a:pt x="38" y="160"/>
                  </a:lnTo>
                  <a:lnTo>
                    <a:pt x="36" y="160"/>
                  </a:lnTo>
                  <a:lnTo>
                    <a:pt x="36" y="158"/>
                  </a:lnTo>
                  <a:lnTo>
                    <a:pt x="36" y="157"/>
                  </a:lnTo>
                  <a:lnTo>
                    <a:pt x="36" y="156"/>
                  </a:lnTo>
                  <a:lnTo>
                    <a:pt x="36" y="155"/>
                  </a:lnTo>
                  <a:lnTo>
                    <a:pt x="36" y="154"/>
                  </a:lnTo>
                  <a:lnTo>
                    <a:pt x="35" y="154"/>
                  </a:lnTo>
                  <a:lnTo>
                    <a:pt x="35" y="153"/>
                  </a:lnTo>
                  <a:lnTo>
                    <a:pt x="35" y="152"/>
                  </a:lnTo>
                  <a:lnTo>
                    <a:pt x="34" y="152"/>
                  </a:lnTo>
                  <a:lnTo>
                    <a:pt x="34" y="150"/>
                  </a:lnTo>
                  <a:lnTo>
                    <a:pt x="34" y="149"/>
                  </a:lnTo>
                  <a:lnTo>
                    <a:pt x="33" y="149"/>
                  </a:lnTo>
                  <a:lnTo>
                    <a:pt x="33" y="148"/>
                  </a:lnTo>
                  <a:lnTo>
                    <a:pt x="32" y="148"/>
                  </a:lnTo>
                  <a:lnTo>
                    <a:pt x="32" y="147"/>
                  </a:lnTo>
                  <a:lnTo>
                    <a:pt x="32" y="146"/>
                  </a:lnTo>
                  <a:lnTo>
                    <a:pt x="32" y="145"/>
                  </a:lnTo>
                  <a:lnTo>
                    <a:pt x="31" y="145"/>
                  </a:lnTo>
                  <a:lnTo>
                    <a:pt x="31" y="144"/>
                  </a:lnTo>
                  <a:lnTo>
                    <a:pt x="31" y="142"/>
                  </a:lnTo>
                  <a:lnTo>
                    <a:pt x="31" y="141"/>
                  </a:lnTo>
                  <a:lnTo>
                    <a:pt x="30" y="141"/>
                  </a:lnTo>
                  <a:lnTo>
                    <a:pt x="31" y="141"/>
                  </a:lnTo>
                  <a:lnTo>
                    <a:pt x="30" y="140"/>
                  </a:lnTo>
                  <a:lnTo>
                    <a:pt x="30" y="139"/>
                  </a:lnTo>
                  <a:lnTo>
                    <a:pt x="30" y="138"/>
                  </a:lnTo>
                  <a:lnTo>
                    <a:pt x="29" y="137"/>
                  </a:lnTo>
                  <a:lnTo>
                    <a:pt x="29" y="136"/>
                  </a:lnTo>
                  <a:lnTo>
                    <a:pt x="29" y="135"/>
                  </a:lnTo>
                  <a:lnTo>
                    <a:pt x="30" y="135"/>
                  </a:lnTo>
                  <a:lnTo>
                    <a:pt x="30" y="133"/>
                  </a:lnTo>
                  <a:lnTo>
                    <a:pt x="30" y="132"/>
                  </a:lnTo>
                  <a:lnTo>
                    <a:pt x="30" y="131"/>
                  </a:lnTo>
                  <a:lnTo>
                    <a:pt x="30" y="130"/>
                  </a:lnTo>
                  <a:lnTo>
                    <a:pt x="30" y="129"/>
                  </a:lnTo>
                  <a:lnTo>
                    <a:pt x="30" y="128"/>
                  </a:lnTo>
                  <a:lnTo>
                    <a:pt x="29" y="128"/>
                  </a:lnTo>
                  <a:lnTo>
                    <a:pt x="29" y="127"/>
                  </a:lnTo>
                  <a:lnTo>
                    <a:pt x="29" y="125"/>
                  </a:lnTo>
                  <a:lnTo>
                    <a:pt x="29" y="124"/>
                  </a:lnTo>
                  <a:lnTo>
                    <a:pt x="27" y="124"/>
                  </a:lnTo>
                  <a:lnTo>
                    <a:pt x="27" y="123"/>
                  </a:lnTo>
                  <a:lnTo>
                    <a:pt x="27" y="122"/>
                  </a:lnTo>
                  <a:lnTo>
                    <a:pt x="26" y="122"/>
                  </a:lnTo>
                  <a:lnTo>
                    <a:pt x="26" y="121"/>
                  </a:lnTo>
                  <a:lnTo>
                    <a:pt x="27" y="121"/>
                  </a:lnTo>
                  <a:lnTo>
                    <a:pt x="27" y="120"/>
                  </a:lnTo>
                  <a:lnTo>
                    <a:pt x="29" y="120"/>
                  </a:lnTo>
                  <a:lnTo>
                    <a:pt x="29" y="119"/>
                  </a:lnTo>
                  <a:lnTo>
                    <a:pt x="29" y="118"/>
                  </a:lnTo>
                  <a:lnTo>
                    <a:pt x="30" y="118"/>
                  </a:lnTo>
                  <a:lnTo>
                    <a:pt x="30" y="116"/>
                  </a:lnTo>
                  <a:lnTo>
                    <a:pt x="31" y="116"/>
                  </a:lnTo>
                  <a:lnTo>
                    <a:pt x="31" y="115"/>
                  </a:lnTo>
                  <a:lnTo>
                    <a:pt x="31" y="114"/>
                  </a:lnTo>
                  <a:lnTo>
                    <a:pt x="31" y="113"/>
                  </a:lnTo>
                  <a:lnTo>
                    <a:pt x="32" y="113"/>
                  </a:lnTo>
                  <a:lnTo>
                    <a:pt x="32" y="112"/>
                  </a:lnTo>
                  <a:lnTo>
                    <a:pt x="32" y="113"/>
                  </a:lnTo>
                  <a:lnTo>
                    <a:pt x="33" y="113"/>
                  </a:lnTo>
                  <a:lnTo>
                    <a:pt x="33" y="112"/>
                  </a:lnTo>
                  <a:lnTo>
                    <a:pt x="34" y="112"/>
                  </a:lnTo>
                  <a:lnTo>
                    <a:pt x="35" y="112"/>
                  </a:lnTo>
                  <a:lnTo>
                    <a:pt x="35" y="111"/>
                  </a:lnTo>
                  <a:lnTo>
                    <a:pt x="36" y="111"/>
                  </a:lnTo>
                  <a:lnTo>
                    <a:pt x="36" y="110"/>
                  </a:lnTo>
                  <a:lnTo>
                    <a:pt x="38" y="110"/>
                  </a:lnTo>
                  <a:lnTo>
                    <a:pt x="38" y="108"/>
                  </a:lnTo>
                  <a:lnTo>
                    <a:pt x="38" y="107"/>
                  </a:lnTo>
                  <a:lnTo>
                    <a:pt x="38" y="106"/>
                  </a:lnTo>
                  <a:lnTo>
                    <a:pt x="38" y="105"/>
                  </a:lnTo>
                  <a:lnTo>
                    <a:pt x="39" y="105"/>
                  </a:lnTo>
                  <a:lnTo>
                    <a:pt x="39" y="104"/>
                  </a:lnTo>
                  <a:lnTo>
                    <a:pt x="38" y="104"/>
                  </a:lnTo>
                  <a:lnTo>
                    <a:pt x="38" y="103"/>
                  </a:lnTo>
                  <a:lnTo>
                    <a:pt x="39" y="103"/>
                  </a:lnTo>
                  <a:lnTo>
                    <a:pt x="40" y="102"/>
                  </a:lnTo>
                  <a:lnTo>
                    <a:pt x="40" y="101"/>
                  </a:lnTo>
                  <a:lnTo>
                    <a:pt x="40" y="99"/>
                  </a:lnTo>
                  <a:lnTo>
                    <a:pt x="41" y="99"/>
                  </a:lnTo>
                  <a:lnTo>
                    <a:pt x="41" y="98"/>
                  </a:lnTo>
                  <a:lnTo>
                    <a:pt x="40" y="98"/>
                  </a:lnTo>
                  <a:lnTo>
                    <a:pt x="41" y="98"/>
                  </a:lnTo>
                  <a:lnTo>
                    <a:pt x="41" y="97"/>
                  </a:lnTo>
                  <a:lnTo>
                    <a:pt x="42" y="97"/>
                  </a:lnTo>
                  <a:lnTo>
                    <a:pt x="42" y="96"/>
                  </a:lnTo>
                  <a:lnTo>
                    <a:pt x="42" y="95"/>
                  </a:lnTo>
                  <a:lnTo>
                    <a:pt x="43" y="95"/>
                  </a:lnTo>
                  <a:lnTo>
                    <a:pt x="43" y="94"/>
                  </a:lnTo>
                  <a:lnTo>
                    <a:pt x="44" y="94"/>
                  </a:lnTo>
                  <a:lnTo>
                    <a:pt x="44" y="93"/>
                  </a:lnTo>
                  <a:lnTo>
                    <a:pt x="46" y="93"/>
                  </a:lnTo>
                  <a:lnTo>
                    <a:pt x="46" y="91"/>
                  </a:lnTo>
                  <a:lnTo>
                    <a:pt x="47" y="91"/>
                  </a:lnTo>
                  <a:lnTo>
                    <a:pt x="47" y="90"/>
                  </a:lnTo>
                  <a:lnTo>
                    <a:pt x="48" y="90"/>
                  </a:lnTo>
                  <a:lnTo>
                    <a:pt x="49" y="90"/>
                  </a:lnTo>
                  <a:lnTo>
                    <a:pt x="49" y="89"/>
                  </a:lnTo>
                  <a:lnTo>
                    <a:pt x="50" y="89"/>
                  </a:lnTo>
                  <a:lnTo>
                    <a:pt x="50" y="88"/>
                  </a:lnTo>
                  <a:lnTo>
                    <a:pt x="50" y="87"/>
                  </a:lnTo>
                  <a:lnTo>
                    <a:pt x="51" y="87"/>
                  </a:lnTo>
                  <a:lnTo>
                    <a:pt x="51" y="86"/>
                  </a:lnTo>
                  <a:lnTo>
                    <a:pt x="51" y="85"/>
                  </a:lnTo>
                  <a:lnTo>
                    <a:pt x="52" y="85"/>
                  </a:lnTo>
                  <a:lnTo>
                    <a:pt x="52" y="84"/>
                  </a:lnTo>
                  <a:lnTo>
                    <a:pt x="52" y="82"/>
                  </a:lnTo>
                  <a:lnTo>
                    <a:pt x="52" y="81"/>
                  </a:lnTo>
                  <a:lnTo>
                    <a:pt x="52" y="80"/>
                  </a:lnTo>
                  <a:lnTo>
                    <a:pt x="54" y="80"/>
                  </a:lnTo>
                  <a:lnTo>
                    <a:pt x="54" y="79"/>
                  </a:lnTo>
                  <a:lnTo>
                    <a:pt x="52" y="78"/>
                  </a:lnTo>
                  <a:lnTo>
                    <a:pt x="54" y="78"/>
                  </a:lnTo>
                  <a:lnTo>
                    <a:pt x="55" y="78"/>
                  </a:lnTo>
                  <a:lnTo>
                    <a:pt x="55" y="77"/>
                  </a:lnTo>
                  <a:lnTo>
                    <a:pt x="55" y="78"/>
                  </a:lnTo>
                  <a:lnTo>
                    <a:pt x="56" y="78"/>
                  </a:lnTo>
                  <a:lnTo>
                    <a:pt x="57" y="78"/>
                  </a:lnTo>
                  <a:lnTo>
                    <a:pt x="57" y="79"/>
                  </a:lnTo>
                  <a:lnTo>
                    <a:pt x="58" y="79"/>
                  </a:lnTo>
                  <a:lnTo>
                    <a:pt x="59" y="79"/>
                  </a:lnTo>
                  <a:lnTo>
                    <a:pt x="58" y="79"/>
                  </a:lnTo>
                  <a:lnTo>
                    <a:pt x="58" y="78"/>
                  </a:lnTo>
                  <a:lnTo>
                    <a:pt x="57" y="78"/>
                  </a:lnTo>
                  <a:lnTo>
                    <a:pt x="56" y="78"/>
                  </a:lnTo>
                  <a:lnTo>
                    <a:pt x="56" y="77"/>
                  </a:lnTo>
                  <a:lnTo>
                    <a:pt x="55" y="77"/>
                  </a:lnTo>
                  <a:lnTo>
                    <a:pt x="55" y="78"/>
                  </a:lnTo>
                  <a:lnTo>
                    <a:pt x="54" y="78"/>
                  </a:lnTo>
                  <a:lnTo>
                    <a:pt x="52" y="78"/>
                  </a:lnTo>
                  <a:lnTo>
                    <a:pt x="52" y="79"/>
                  </a:lnTo>
                  <a:lnTo>
                    <a:pt x="51" y="79"/>
                  </a:lnTo>
                  <a:lnTo>
                    <a:pt x="51" y="78"/>
                  </a:lnTo>
                  <a:lnTo>
                    <a:pt x="50" y="78"/>
                  </a:lnTo>
                  <a:lnTo>
                    <a:pt x="49" y="78"/>
                  </a:lnTo>
                  <a:lnTo>
                    <a:pt x="49" y="77"/>
                  </a:lnTo>
                  <a:lnTo>
                    <a:pt x="48" y="77"/>
                  </a:lnTo>
                  <a:lnTo>
                    <a:pt x="48" y="76"/>
                  </a:lnTo>
                  <a:lnTo>
                    <a:pt x="48" y="74"/>
                  </a:lnTo>
                  <a:lnTo>
                    <a:pt x="47" y="74"/>
                  </a:lnTo>
                  <a:lnTo>
                    <a:pt x="47" y="73"/>
                  </a:lnTo>
                  <a:lnTo>
                    <a:pt x="47" y="72"/>
                  </a:lnTo>
                  <a:lnTo>
                    <a:pt x="46" y="72"/>
                  </a:lnTo>
                  <a:lnTo>
                    <a:pt x="46" y="71"/>
                  </a:lnTo>
                  <a:lnTo>
                    <a:pt x="47" y="71"/>
                  </a:lnTo>
                  <a:lnTo>
                    <a:pt x="47" y="70"/>
                  </a:lnTo>
                  <a:lnTo>
                    <a:pt x="48" y="70"/>
                  </a:lnTo>
                  <a:lnTo>
                    <a:pt x="48" y="69"/>
                  </a:lnTo>
                  <a:lnTo>
                    <a:pt x="49" y="69"/>
                  </a:lnTo>
                  <a:lnTo>
                    <a:pt x="49" y="68"/>
                  </a:lnTo>
                  <a:lnTo>
                    <a:pt x="49" y="66"/>
                  </a:lnTo>
                  <a:lnTo>
                    <a:pt x="49" y="65"/>
                  </a:lnTo>
                  <a:lnTo>
                    <a:pt x="50" y="66"/>
                  </a:lnTo>
                  <a:lnTo>
                    <a:pt x="51" y="68"/>
                  </a:lnTo>
                  <a:lnTo>
                    <a:pt x="52" y="69"/>
                  </a:lnTo>
                  <a:lnTo>
                    <a:pt x="54" y="69"/>
                  </a:lnTo>
                  <a:lnTo>
                    <a:pt x="54" y="70"/>
                  </a:lnTo>
                  <a:lnTo>
                    <a:pt x="55" y="70"/>
                  </a:lnTo>
                  <a:lnTo>
                    <a:pt x="56" y="71"/>
                  </a:lnTo>
                  <a:lnTo>
                    <a:pt x="57" y="71"/>
                  </a:lnTo>
                  <a:lnTo>
                    <a:pt x="58" y="71"/>
                  </a:lnTo>
                  <a:lnTo>
                    <a:pt x="59" y="71"/>
                  </a:lnTo>
                  <a:lnTo>
                    <a:pt x="59" y="72"/>
                  </a:lnTo>
                  <a:lnTo>
                    <a:pt x="60" y="72"/>
                  </a:lnTo>
                  <a:lnTo>
                    <a:pt x="61" y="72"/>
                  </a:lnTo>
                  <a:lnTo>
                    <a:pt x="64" y="72"/>
                  </a:lnTo>
                  <a:lnTo>
                    <a:pt x="66" y="73"/>
                  </a:lnTo>
                  <a:lnTo>
                    <a:pt x="68" y="73"/>
                  </a:lnTo>
                  <a:lnTo>
                    <a:pt x="71" y="74"/>
                  </a:lnTo>
                  <a:lnTo>
                    <a:pt x="73" y="74"/>
                  </a:lnTo>
                  <a:lnTo>
                    <a:pt x="74" y="74"/>
                  </a:lnTo>
                  <a:lnTo>
                    <a:pt x="76" y="76"/>
                  </a:lnTo>
                  <a:lnTo>
                    <a:pt x="78" y="76"/>
                  </a:lnTo>
                  <a:lnTo>
                    <a:pt x="80" y="77"/>
                  </a:lnTo>
                  <a:lnTo>
                    <a:pt x="82" y="77"/>
                  </a:lnTo>
                  <a:lnTo>
                    <a:pt x="84" y="77"/>
                  </a:lnTo>
                  <a:lnTo>
                    <a:pt x="86" y="78"/>
                  </a:lnTo>
                  <a:lnTo>
                    <a:pt x="88" y="78"/>
                  </a:lnTo>
                  <a:lnTo>
                    <a:pt x="90" y="79"/>
                  </a:lnTo>
                  <a:lnTo>
                    <a:pt x="92" y="79"/>
                  </a:lnTo>
                  <a:lnTo>
                    <a:pt x="94" y="79"/>
                  </a:lnTo>
                  <a:lnTo>
                    <a:pt x="97" y="80"/>
                  </a:lnTo>
                  <a:lnTo>
                    <a:pt x="99" y="80"/>
                  </a:lnTo>
                  <a:lnTo>
                    <a:pt x="100" y="80"/>
                  </a:lnTo>
                  <a:lnTo>
                    <a:pt x="101" y="81"/>
                  </a:lnTo>
                  <a:lnTo>
                    <a:pt x="102" y="81"/>
                  </a:lnTo>
                  <a:lnTo>
                    <a:pt x="103" y="81"/>
                  </a:lnTo>
                  <a:lnTo>
                    <a:pt x="105" y="81"/>
                  </a:lnTo>
                  <a:lnTo>
                    <a:pt x="106" y="81"/>
                  </a:lnTo>
                  <a:lnTo>
                    <a:pt x="107" y="81"/>
                  </a:lnTo>
                  <a:lnTo>
                    <a:pt x="109" y="82"/>
                  </a:lnTo>
                  <a:lnTo>
                    <a:pt x="110" y="82"/>
                  </a:lnTo>
                  <a:lnTo>
                    <a:pt x="112" y="82"/>
                  </a:lnTo>
                  <a:lnTo>
                    <a:pt x="114" y="84"/>
                  </a:lnTo>
                  <a:lnTo>
                    <a:pt x="116" y="84"/>
                  </a:lnTo>
                  <a:lnTo>
                    <a:pt x="117" y="84"/>
                  </a:lnTo>
                  <a:lnTo>
                    <a:pt x="119" y="85"/>
                  </a:lnTo>
                  <a:lnTo>
                    <a:pt x="122" y="85"/>
                  </a:lnTo>
                  <a:lnTo>
                    <a:pt x="123" y="85"/>
                  </a:lnTo>
                  <a:lnTo>
                    <a:pt x="124" y="85"/>
                  </a:lnTo>
                  <a:lnTo>
                    <a:pt x="125" y="86"/>
                  </a:lnTo>
                  <a:lnTo>
                    <a:pt x="126" y="86"/>
                  </a:lnTo>
                  <a:lnTo>
                    <a:pt x="127" y="86"/>
                  </a:lnTo>
                  <a:lnTo>
                    <a:pt x="128" y="86"/>
                  </a:lnTo>
                  <a:lnTo>
                    <a:pt x="131" y="86"/>
                  </a:lnTo>
                  <a:lnTo>
                    <a:pt x="132" y="86"/>
                  </a:lnTo>
                  <a:lnTo>
                    <a:pt x="132" y="87"/>
                  </a:lnTo>
                  <a:lnTo>
                    <a:pt x="133" y="87"/>
                  </a:lnTo>
                  <a:lnTo>
                    <a:pt x="134" y="87"/>
                  </a:lnTo>
                  <a:lnTo>
                    <a:pt x="135" y="87"/>
                  </a:lnTo>
                  <a:lnTo>
                    <a:pt x="136" y="87"/>
                  </a:lnTo>
                  <a:lnTo>
                    <a:pt x="136" y="88"/>
                  </a:lnTo>
                  <a:lnTo>
                    <a:pt x="137" y="88"/>
                  </a:lnTo>
                  <a:lnTo>
                    <a:pt x="139" y="88"/>
                  </a:lnTo>
                  <a:lnTo>
                    <a:pt x="140" y="88"/>
                  </a:lnTo>
                  <a:lnTo>
                    <a:pt x="141" y="89"/>
                  </a:lnTo>
                  <a:lnTo>
                    <a:pt x="142" y="89"/>
                  </a:lnTo>
                  <a:lnTo>
                    <a:pt x="143" y="89"/>
                  </a:lnTo>
                  <a:lnTo>
                    <a:pt x="144" y="89"/>
                  </a:lnTo>
                  <a:lnTo>
                    <a:pt x="145" y="89"/>
                  </a:lnTo>
                  <a:lnTo>
                    <a:pt x="145" y="90"/>
                  </a:lnTo>
                  <a:lnTo>
                    <a:pt x="147" y="90"/>
                  </a:lnTo>
                  <a:lnTo>
                    <a:pt x="148" y="90"/>
                  </a:lnTo>
                  <a:lnTo>
                    <a:pt x="149" y="90"/>
                  </a:lnTo>
                  <a:lnTo>
                    <a:pt x="150" y="90"/>
                  </a:lnTo>
                  <a:lnTo>
                    <a:pt x="150" y="91"/>
                  </a:lnTo>
                  <a:lnTo>
                    <a:pt x="151" y="91"/>
                  </a:lnTo>
                  <a:lnTo>
                    <a:pt x="152" y="91"/>
                  </a:lnTo>
                  <a:lnTo>
                    <a:pt x="152" y="93"/>
                  </a:lnTo>
                  <a:lnTo>
                    <a:pt x="153" y="93"/>
                  </a:lnTo>
                  <a:lnTo>
                    <a:pt x="154" y="93"/>
                  </a:lnTo>
                  <a:lnTo>
                    <a:pt x="154" y="94"/>
                  </a:lnTo>
                  <a:lnTo>
                    <a:pt x="156" y="94"/>
                  </a:lnTo>
                  <a:lnTo>
                    <a:pt x="156" y="95"/>
                  </a:lnTo>
                  <a:lnTo>
                    <a:pt x="157" y="95"/>
                  </a:lnTo>
                  <a:lnTo>
                    <a:pt x="157" y="96"/>
                  </a:lnTo>
                  <a:lnTo>
                    <a:pt x="158" y="96"/>
                  </a:lnTo>
                  <a:lnTo>
                    <a:pt x="158" y="97"/>
                  </a:lnTo>
                  <a:lnTo>
                    <a:pt x="158" y="98"/>
                  </a:lnTo>
                  <a:lnTo>
                    <a:pt x="159" y="98"/>
                  </a:lnTo>
                  <a:lnTo>
                    <a:pt x="159" y="99"/>
                  </a:lnTo>
                  <a:lnTo>
                    <a:pt x="159" y="101"/>
                  </a:lnTo>
                  <a:lnTo>
                    <a:pt x="159" y="102"/>
                  </a:lnTo>
                  <a:lnTo>
                    <a:pt x="160" y="102"/>
                  </a:lnTo>
                  <a:lnTo>
                    <a:pt x="160" y="103"/>
                  </a:lnTo>
                  <a:lnTo>
                    <a:pt x="160" y="104"/>
                  </a:lnTo>
                  <a:lnTo>
                    <a:pt x="160" y="105"/>
                  </a:lnTo>
                  <a:lnTo>
                    <a:pt x="160" y="106"/>
                  </a:lnTo>
                  <a:lnTo>
                    <a:pt x="159" y="106"/>
                  </a:lnTo>
                  <a:lnTo>
                    <a:pt x="159" y="107"/>
                  </a:lnTo>
                  <a:lnTo>
                    <a:pt x="159" y="108"/>
                  </a:lnTo>
                  <a:lnTo>
                    <a:pt x="159" y="110"/>
                  </a:lnTo>
                  <a:lnTo>
                    <a:pt x="158" y="110"/>
                  </a:lnTo>
                  <a:lnTo>
                    <a:pt x="158" y="111"/>
                  </a:lnTo>
                  <a:lnTo>
                    <a:pt x="158" y="112"/>
                  </a:lnTo>
                  <a:lnTo>
                    <a:pt x="157" y="112"/>
                  </a:lnTo>
                  <a:lnTo>
                    <a:pt x="157" y="113"/>
                  </a:lnTo>
                  <a:lnTo>
                    <a:pt x="156" y="113"/>
                  </a:lnTo>
                  <a:lnTo>
                    <a:pt x="156" y="114"/>
                  </a:lnTo>
                  <a:lnTo>
                    <a:pt x="154" y="114"/>
                  </a:lnTo>
                  <a:lnTo>
                    <a:pt x="154" y="115"/>
                  </a:lnTo>
                  <a:lnTo>
                    <a:pt x="153" y="115"/>
                  </a:lnTo>
                  <a:lnTo>
                    <a:pt x="153" y="116"/>
                  </a:lnTo>
                  <a:lnTo>
                    <a:pt x="152" y="116"/>
                  </a:lnTo>
                  <a:lnTo>
                    <a:pt x="151" y="118"/>
                  </a:lnTo>
                  <a:lnTo>
                    <a:pt x="150" y="118"/>
                  </a:lnTo>
                  <a:lnTo>
                    <a:pt x="149" y="119"/>
                  </a:lnTo>
                  <a:lnTo>
                    <a:pt x="148" y="120"/>
                  </a:lnTo>
                  <a:lnTo>
                    <a:pt x="147" y="121"/>
                  </a:lnTo>
                  <a:lnTo>
                    <a:pt x="145" y="121"/>
                  </a:lnTo>
                  <a:lnTo>
                    <a:pt x="144" y="122"/>
                  </a:lnTo>
                  <a:lnTo>
                    <a:pt x="143" y="122"/>
                  </a:lnTo>
                  <a:lnTo>
                    <a:pt x="143" y="123"/>
                  </a:lnTo>
                  <a:lnTo>
                    <a:pt x="142" y="123"/>
                  </a:lnTo>
                  <a:lnTo>
                    <a:pt x="142" y="124"/>
                  </a:lnTo>
                  <a:lnTo>
                    <a:pt x="141" y="124"/>
                  </a:lnTo>
                  <a:lnTo>
                    <a:pt x="142" y="124"/>
                  </a:lnTo>
                  <a:lnTo>
                    <a:pt x="142" y="123"/>
                  </a:lnTo>
                  <a:lnTo>
                    <a:pt x="143" y="123"/>
                  </a:lnTo>
                  <a:lnTo>
                    <a:pt x="144" y="123"/>
                  </a:lnTo>
                  <a:lnTo>
                    <a:pt x="145" y="123"/>
                  </a:lnTo>
                  <a:lnTo>
                    <a:pt x="147" y="122"/>
                  </a:lnTo>
                  <a:lnTo>
                    <a:pt x="148" y="122"/>
                  </a:lnTo>
                  <a:lnTo>
                    <a:pt x="149" y="122"/>
                  </a:lnTo>
                  <a:lnTo>
                    <a:pt x="149" y="121"/>
                  </a:lnTo>
                  <a:lnTo>
                    <a:pt x="150" y="121"/>
                  </a:lnTo>
                  <a:lnTo>
                    <a:pt x="151" y="121"/>
                  </a:lnTo>
                  <a:lnTo>
                    <a:pt x="152" y="120"/>
                  </a:lnTo>
                  <a:lnTo>
                    <a:pt x="153" y="120"/>
                  </a:lnTo>
                  <a:lnTo>
                    <a:pt x="154" y="119"/>
                  </a:lnTo>
                  <a:lnTo>
                    <a:pt x="156" y="119"/>
                  </a:lnTo>
                  <a:lnTo>
                    <a:pt x="157" y="119"/>
                  </a:lnTo>
                  <a:lnTo>
                    <a:pt x="158" y="118"/>
                  </a:lnTo>
                  <a:lnTo>
                    <a:pt x="159" y="118"/>
                  </a:lnTo>
                  <a:lnTo>
                    <a:pt x="160" y="118"/>
                  </a:lnTo>
                  <a:lnTo>
                    <a:pt x="161" y="116"/>
                  </a:lnTo>
                  <a:lnTo>
                    <a:pt x="162" y="116"/>
                  </a:lnTo>
                  <a:lnTo>
                    <a:pt x="164" y="115"/>
                  </a:lnTo>
                  <a:lnTo>
                    <a:pt x="165" y="115"/>
                  </a:lnTo>
                  <a:lnTo>
                    <a:pt x="165" y="114"/>
                  </a:lnTo>
                  <a:lnTo>
                    <a:pt x="166" y="114"/>
                  </a:lnTo>
                  <a:lnTo>
                    <a:pt x="166" y="113"/>
                  </a:lnTo>
                  <a:lnTo>
                    <a:pt x="166" y="112"/>
                  </a:lnTo>
                  <a:lnTo>
                    <a:pt x="167" y="112"/>
                  </a:lnTo>
                  <a:lnTo>
                    <a:pt x="168" y="113"/>
                  </a:lnTo>
                  <a:lnTo>
                    <a:pt x="168" y="114"/>
                  </a:lnTo>
                  <a:lnTo>
                    <a:pt x="170" y="107"/>
                  </a:lnTo>
                  <a:lnTo>
                    <a:pt x="174" y="88"/>
                  </a:lnTo>
                  <a:lnTo>
                    <a:pt x="170" y="78"/>
                  </a:lnTo>
                  <a:lnTo>
                    <a:pt x="169" y="77"/>
                  </a:lnTo>
                  <a:lnTo>
                    <a:pt x="169" y="76"/>
                  </a:lnTo>
                  <a:lnTo>
                    <a:pt x="170" y="76"/>
                  </a:lnTo>
                  <a:lnTo>
                    <a:pt x="170" y="77"/>
                  </a:lnTo>
                  <a:lnTo>
                    <a:pt x="173" y="79"/>
                  </a:lnTo>
                  <a:lnTo>
                    <a:pt x="174" y="80"/>
                  </a:lnTo>
                  <a:lnTo>
                    <a:pt x="175" y="81"/>
                  </a:lnTo>
                  <a:lnTo>
                    <a:pt x="175" y="79"/>
                  </a:lnTo>
                  <a:lnTo>
                    <a:pt x="176" y="79"/>
                  </a:lnTo>
                  <a:lnTo>
                    <a:pt x="177" y="79"/>
                  </a:lnTo>
                  <a:lnTo>
                    <a:pt x="178" y="79"/>
                  </a:lnTo>
                  <a:lnTo>
                    <a:pt x="178" y="80"/>
                  </a:lnTo>
                  <a:lnTo>
                    <a:pt x="179" y="80"/>
                  </a:lnTo>
                  <a:lnTo>
                    <a:pt x="179" y="81"/>
                  </a:lnTo>
                  <a:lnTo>
                    <a:pt x="181" y="81"/>
                  </a:lnTo>
                  <a:lnTo>
                    <a:pt x="181" y="82"/>
                  </a:lnTo>
                  <a:lnTo>
                    <a:pt x="182" y="82"/>
                  </a:lnTo>
                  <a:lnTo>
                    <a:pt x="183" y="82"/>
                  </a:lnTo>
                  <a:lnTo>
                    <a:pt x="183" y="84"/>
                  </a:lnTo>
                  <a:lnTo>
                    <a:pt x="184" y="84"/>
                  </a:lnTo>
                  <a:lnTo>
                    <a:pt x="184" y="85"/>
                  </a:lnTo>
                  <a:lnTo>
                    <a:pt x="185" y="85"/>
                  </a:lnTo>
                  <a:lnTo>
                    <a:pt x="185" y="86"/>
                  </a:lnTo>
                  <a:lnTo>
                    <a:pt x="186" y="86"/>
                  </a:lnTo>
                  <a:lnTo>
                    <a:pt x="187" y="86"/>
                  </a:lnTo>
                  <a:lnTo>
                    <a:pt x="188" y="86"/>
                  </a:lnTo>
                  <a:lnTo>
                    <a:pt x="188" y="85"/>
                  </a:lnTo>
                  <a:lnTo>
                    <a:pt x="190" y="85"/>
                  </a:lnTo>
                  <a:lnTo>
                    <a:pt x="190" y="84"/>
                  </a:lnTo>
                  <a:lnTo>
                    <a:pt x="191" y="84"/>
                  </a:lnTo>
                  <a:lnTo>
                    <a:pt x="191" y="82"/>
                  </a:lnTo>
                  <a:lnTo>
                    <a:pt x="191" y="81"/>
                  </a:lnTo>
                  <a:lnTo>
                    <a:pt x="192" y="81"/>
                  </a:lnTo>
                  <a:lnTo>
                    <a:pt x="192" y="80"/>
                  </a:lnTo>
                  <a:lnTo>
                    <a:pt x="192" y="79"/>
                  </a:lnTo>
                  <a:lnTo>
                    <a:pt x="193" y="79"/>
                  </a:lnTo>
                  <a:lnTo>
                    <a:pt x="192" y="79"/>
                  </a:lnTo>
                  <a:lnTo>
                    <a:pt x="193" y="79"/>
                  </a:lnTo>
                  <a:lnTo>
                    <a:pt x="192" y="79"/>
                  </a:lnTo>
                  <a:lnTo>
                    <a:pt x="192" y="78"/>
                  </a:lnTo>
                  <a:lnTo>
                    <a:pt x="193" y="78"/>
                  </a:lnTo>
                  <a:lnTo>
                    <a:pt x="193" y="77"/>
                  </a:lnTo>
                  <a:lnTo>
                    <a:pt x="193" y="76"/>
                  </a:lnTo>
                  <a:lnTo>
                    <a:pt x="194" y="76"/>
                  </a:lnTo>
                  <a:lnTo>
                    <a:pt x="194" y="77"/>
                  </a:lnTo>
                  <a:lnTo>
                    <a:pt x="195" y="77"/>
                  </a:lnTo>
                  <a:lnTo>
                    <a:pt x="196" y="77"/>
                  </a:lnTo>
                  <a:lnTo>
                    <a:pt x="196" y="78"/>
                  </a:lnTo>
                  <a:lnTo>
                    <a:pt x="198" y="78"/>
                  </a:lnTo>
                  <a:lnTo>
                    <a:pt x="199" y="78"/>
                  </a:lnTo>
                  <a:lnTo>
                    <a:pt x="199" y="79"/>
                  </a:lnTo>
                  <a:lnTo>
                    <a:pt x="200" y="79"/>
                  </a:lnTo>
                  <a:lnTo>
                    <a:pt x="201" y="80"/>
                  </a:lnTo>
                  <a:lnTo>
                    <a:pt x="202" y="80"/>
                  </a:lnTo>
                  <a:lnTo>
                    <a:pt x="203" y="80"/>
                  </a:lnTo>
                  <a:lnTo>
                    <a:pt x="204" y="80"/>
                  </a:lnTo>
                  <a:lnTo>
                    <a:pt x="204" y="79"/>
                  </a:lnTo>
                  <a:lnTo>
                    <a:pt x="205" y="78"/>
                  </a:lnTo>
                  <a:lnTo>
                    <a:pt x="205" y="79"/>
                  </a:lnTo>
                  <a:lnTo>
                    <a:pt x="205" y="78"/>
                  </a:lnTo>
                  <a:lnTo>
                    <a:pt x="207" y="78"/>
                  </a:lnTo>
                  <a:lnTo>
                    <a:pt x="207" y="77"/>
                  </a:lnTo>
                  <a:lnTo>
                    <a:pt x="208" y="77"/>
                  </a:lnTo>
                  <a:lnTo>
                    <a:pt x="208" y="76"/>
                  </a:lnTo>
                  <a:lnTo>
                    <a:pt x="208" y="74"/>
                  </a:lnTo>
                  <a:lnTo>
                    <a:pt x="209" y="74"/>
                  </a:lnTo>
                  <a:lnTo>
                    <a:pt x="209" y="73"/>
                  </a:lnTo>
                  <a:lnTo>
                    <a:pt x="209" y="72"/>
                  </a:lnTo>
                  <a:lnTo>
                    <a:pt x="210" y="72"/>
                  </a:lnTo>
                  <a:lnTo>
                    <a:pt x="210" y="71"/>
                  </a:lnTo>
                  <a:lnTo>
                    <a:pt x="210" y="70"/>
                  </a:lnTo>
                  <a:lnTo>
                    <a:pt x="209" y="70"/>
                  </a:lnTo>
                  <a:lnTo>
                    <a:pt x="208" y="70"/>
                  </a:lnTo>
                  <a:lnTo>
                    <a:pt x="207" y="70"/>
                  </a:lnTo>
                  <a:lnTo>
                    <a:pt x="207" y="69"/>
                  </a:lnTo>
                  <a:lnTo>
                    <a:pt x="208" y="69"/>
                  </a:lnTo>
                  <a:lnTo>
                    <a:pt x="208" y="68"/>
                  </a:lnTo>
                  <a:lnTo>
                    <a:pt x="208" y="66"/>
                  </a:lnTo>
                  <a:lnTo>
                    <a:pt x="209" y="68"/>
                  </a:lnTo>
                  <a:lnTo>
                    <a:pt x="210" y="68"/>
                  </a:lnTo>
                  <a:lnTo>
                    <a:pt x="211" y="68"/>
                  </a:lnTo>
                  <a:lnTo>
                    <a:pt x="211" y="69"/>
                  </a:lnTo>
                  <a:lnTo>
                    <a:pt x="212" y="69"/>
                  </a:lnTo>
                  <a:lnTo>
                    <a:pt x="213" y="69"/>
                  </a:lnTo>
                  <a:lnTo>
                    <a:pt x="215" y="69"/>
                  </a:lnTo>
                  <a:lnTo>
                    <a:pt x="215" y="70"/>
                  </a:lnTo>
                  <a:lnTo>
                    <a:pt x="216" y="70"/>
                  </a:lnTo>
                  <a:lnTo>
                    <a:pt x="217" y="70"/>
                  </a:lnTo>
                  <a:lnTo>
                    <a:pt x="218" y="70"/>
                  </a:lnTo>
                  <a:lnTo>
                    <a:pt x="218" y="71"/>
                  </a:lnTo>
                  <a:lnTo>
                    <a:pt x="219" y="71"/>
                  </a:lnTo>
                  <a:lnTo>
                    <a:pt x="220" y="71"/>
                  </a:lnTo>
                  <a:lnTo>
                    <a:pt x="221" y="71"/>
                  </a:lnTo>
                  <a:lnTo>
                    <a:pt x="221" y="72"/>
                  </a:lnTo>
                  <a:lnTo>
                    <a:pt x="223" y="72"/>
                  </a:lnTo>
                  <a:lnTo>
                    <a:pt x="224" y="72"/>
                  </a:lnTo>
                  <a:lnTo>
                    <a:pt x="224" y="73"/>
                  </a:lnTo>
                  <a:lnTo>
                    <a:pt x="225" y="73"/>
                  </a:lnTo>
                  <a:lnTo>
                    <a:pt x="225" y="74"/>
                  </a:lnTo>
                  <a:lnTo>
                    <a:pt x="226" y="74"/>
                  </a:lnTo>
                  <a:lnTo>
                    <a:pt x="227" y="74"/>
                  </a:lnTo>
                  <a:lnTo>
                    <a:pt x="227" y="76"/>
                  </a:lnTo>
                  <a:lnTo>
                    <a:pt x="228" y="76"/>
                  </a:lnTo>
                  <a:lnTo>
                    <a:pt x="229" y="76"/>
                  </a:lnTo>
                  <a:lnTo>
                    <a:pt x="229" y="77"/>
                  </a:lnTo>
                  <a:lnTo>
                    <a:pt x="229" y="78"/>
                  </a:lnTo>
                  <a:lnTo>
                    <a:pt x="228" y="78"/>
                  </a:lnTo>
                  <a:lnTo>
                    <a:pt x="228" y="79"/>
                  </a:lnTo>
                  <a:lnTo>
                    <a:pt x="227" y="79"/>
                  </a:lnTo>
                  <a:lnTo>
                    <a:pt x="227" y="80"/>
                  </a:lnTo>
                  <a:lnTo>
                    <a:pt x="226" y="80"/>
                  </a:lnTo>
                  <a:lnTo>
                    <a:pt x="226" y="81"/>
                  </a:lnTo>
                  <a:lnTo>
                    <a:pt x="225" y="81"/>
                  </a:lnTo>
                  <a:lnTo>
                    <a:pt x="225" y="82"/>
                  </a:lnTo>
                  <a:lnTo>
                    <a:pt x="224" y="82"/>
                  </a:lnTo>
                  <a:lnTo>
                    <a:pt x="224" y="84"/>
                  </a:lnTo>
                  <a:lnTo>
                    <a:pt x="223" y="84"/>
                  </a:lnTo>
                  <a:lnTo>
                    <a:pt x="223" y="85"/>
                  </a:lnTo>
                  <a:lnTo>
                    <a:pt x="221" y="85"/>
                  </a:lnTo>
                  <a:lnTo>
                    <a:pt x="220" y="85"/>
                  </a:lnTo>
                  <a:lnTo>
                    <a:pt x="219" y="86"/>
                  </a:lnTo>
                  <a:lnTo>
                    <a:pt x="219" y="87"/>
                  </a:lnTo>
                  <a:lnTo>
                    <a:pt x="218" y="87"/>
                  </a:lnTo>
                  <a:lnTo>
                    <a:pt x="218" y="88"/>
                  </a:lnTo>
                  <a:lnTo>
                    <a:pt x="217" y="88"/>
                  </a:lnTo>
                  <a:lnTo>
                    <a:pt x="217" y="89"/>
                  </a:lnTo>
                  <a:lnTo>
                    <a:pt x="217" y="90"/>
                  </a:lnTo>
                  <a:lnTo>
                    <a:pt x="216" y="90"/>
                  </a:lnTo>
                  <a:lnTo>
                    <a:pt x="216" y="91"/>
                  </a:lnTo>
                  <a:lnTo>
                    <a:pt x="216" y="90"/>
                  </a:lnTo>
                  <a:lnTo>
                    <a:pt x="215" y="90"/>
                  </a:lnTo>
                  <a:lnTo>
                    <a:pt x="213" y="90"/>
                  </a:lnTo>
                  <a:lnTo>
                    <a:pt x="213" y="89"/>
                  </a:lnTo>
                  <a:lnTo>
                    <a:pt x="212" y="89"/>
                  </a:lnTo>
                  <a:lnTo>
                    <a:pt x="212" y="90"/>
                  </a:lnTo>
                  <a:lnTo>
                    <a:pt x="211" y="90"/>
                  </a:lnTo>
                  <a:lnTo>
                    <a:pt x="211" y="91"/>
                  </a:lnTo>
                  <a:lnTo>
                    <a:pt x="212" y="91"/>
                  </a:lnTo>
                  <a:lnTo>
                    <a:pt x="212" y="93"/>
                  </a:lnTo>
                  <a:lnTo>
                    <a:pt x="213" y="93"/>
                  </a:lnTo>
                  <a:lnTo>
                    <a:pt x="213" y="94"/>
                  </a:lnTo>
                  <a:lnTo>
                    <a:pt x="215" y="94"/>
                  </a:lnTo>
                  <a:lnTo>
                    <a:pt x="215" y="95"/>
                  </a:lnTo>
                  <a:lnTo>
                    <a:pt x="215" y="96"/>
                  </a:lnTo>
                  <a:lnTo>
                    <a:pt x="213" y="96"/>
                  </a:lnTo>
                  <a:lnTo>
                    <a:pt x="213" y="97"/>
                  </a:lnTo>
                  <a:lnTo>
                    <a:pt x="212" y="97"/>
                  </a:lnTo>
                  <a:lnTo>
                    <a:pt x="213" y="98"/>
                  </a:lnTo>
                  <a:lnTo>
                    <a:pt x="215" y="98"/>
                  </a:lnTo>
                  <a:lnTo>
                    <a:pt x="215" y="99"/>
                  </a:lnTo>
                  <a:lnTo>
                    <a:pt x="216" y="99"/>
                  </a:lnTo>
                  <a:lnTo>
                    <a:pt x="217" y="99"/>
                  </a:lnTo>
                  <a:lnTo>
                    <a:pt x="217" y="101"/>
                  </a:lnTo>
                  <a:lnTo>
                    <a:pt x="217" y="99"/>
                  </a:lnTo>
                  <a:lnTo>
                    <a:pt x="217" y="101"/>
                  </a:lnTo>
                  <a:lnTo>
                    <a:pt x="218" y="101"/>
                  </a:lnTo>
                  <a:lnTo>
                    <a:pt x="218" y="99"/>
                  </a:lnTo>
                  <a:lnTo>
                    <a:pt x="218" y="98"/>
                  </a:lnTo>
                  <a:lnTo>
                    <a:pt x="219" y="98"/>
                  </a:lnTo>
                  <a:lnTo>
                    <a:pt x="219" y="97"/>
                  </a:lnTo>
                  <a:lnTo>
                    <a:pt x="220" y="97"/>
                  </a:lnTo>
                  <a:lnTo>
                    <a:pt x="221" y="97"/>
                  </a:lnTo>
                  <a:lnTo>
                    <a:pt x="221" y="96"/>
                  </a:lnTo>
                  <a:lnTo>
                    <a:pt x="223" y="95"/>
                  </a:lnTo>
                  <a:lnTo>
                    <a:pt x="221" y="95"/>
                  </a:lnTo>
                  <a:lnTo>
                    <a:pt x="221" y="94"/>
                  </a:lnTo>
                  <a:lnTo>
                    <a:pt x="221" y="93"/>
                  </a:lnTo>
                  <a:lnTo>
                    <a:pt x="221" y="91"/>
                  </a:lnTo>
                  <a:lnTo>
                    <a:pt x="223" y="91"/>
                  </a:lnTo>
                  <a:lnTo>
                    <a:pt x="223" y="93"/>
                  </a:lnTo>
                  <a:lnTo>
                    <a:pt x="224" y="93"/>
                  </a:lnTo>
                  <a:lnTo>
                    <a:pt x="224" y="94"/>
                  </a:lnTo>
                  <a:lnTo>
                    <a:pt x="224" y="95"/>
                  </a:lnTo>
                  <a:lnTo>
                    <a:pt x="225" y="95"/>
                  </a:lnTo>
                  <a:lnTo>
                    <a:pt x="225" y="96"/>
                  </a:lnTo>
                  <a:lnTo>
                    <a:pt x="226" y="96"/>
                  </a:lnTo>
                  <a:lnTo>
                    <a:pt x="226" y="97"/>
                  </a:lnTo>
                  <a:lnTo>
                    <a:pt x="227" y="97"/>
                  </a:lnTo>
                  <a:lnTo>
                    <a:pt x="227" y="98"/>
                  </a:lnTo>
                  <a:lnTo>
                    <a:pt x="228" y="98"/>
                  </a:lnTo>
                  <a:lnTo>
                    <a:pt x="229" y="98"/>
                  </a:lnTo>
                  <a:lnTo>
                    <a:pt x="229" y="99"/>
                  </a:lnTo>
                  <a:lnTo>
                    <a:pt x="230" y="99"/>
                  </a:lnTo>
                  <a:lnTo>
                    <a:pt x="232" y="101"/>
                  </a:lnTo>
                  <a:lnTo>
                    <a:pt x="233" y="101"/>
                  </a:lnTo>
                  <a:lnTo>
                    <a:pt x="233" y="102"/>
                  </a:lnTo>
                  <a:lnTo>
                    <a:pt x="234" y="102"/>
                  </a:lnTo>
                  <a:lnTo>
                    <a:pt x="235" y="102"/>
                  </a:lnTo>
                  <a:lnTo>
                    <a:pt x="236" y="102"/>
                  </a:lnTo>
                  <a:lnTo>
                    <a:pt x="237" y="102"/>
                  </a:lnTo>
                  <a:lnTo>
                    <a:pt x="238" y="102"/>
                  </a:lnTo>
                  <a:lnTo>
                    <a:pt x="240" y="102"/>
                  </a:lnTo>
                  <a:lnTo>
                    <a:pt x="240" y="103"/>
                  </a:lnTo>
                  <a:lnTo>
                    <a:pt x="241" y="103"/>
                  </a:lnTo>
                  <a:lnTo>
                    <a:pt x="241" y="104"/>
                  </a:lnTo>
                  <a:lnTo>
                    <a:pt x="242" y="104"/>
                  </a:lnTo>
                  <a:lnTo>
                    <a:pt x="242" y="105"/>
                  </a:lnTo>
                  <a:lnTo>
                    <a:pt x="243" y="105"/>
                  </a:lnTo>
                  <a:lnTo>
                    <a:pt x="243" y="106"/>
                  </a:lnTo>
                  <a:lnTo>
                    <a:pt x="242" y="106"/>
                  </a:lnTo>
                  <a:lnTo>
                    <a:pt x="243" y="106"/>
                  </a:lnTo>
                  <a:lnTo>
                    <a:pt x="243" y="107"/>
                  </a:lnTo>
                  <a:lnTo>
                    <a:pt x="244" y="107"/>
                  </a:lnTo>
                  <a:lnTo>
                    <a:pt x="243" y="107"/>
                  </a:lnTo>
                  <a:lnTo>
                    <a:pt x="243" y="108"/>
                  </a:lnTo>
                  <a:lnTo>
                    <a:pt x="243" y="110"/>
                  </a:lnTo>
                  <a:lnTo>
                    <a:pt x="242" y="110"/>
                  </a:lnTo>
                  <a:lnTo>
                    <a:pt x="242" y="111"/>
                  </a:lnTo>
                  <a:lnTo>
                    <a:pt x="242" y="112"/>
                  </a:lnTo>
                  <a:lnTo>
                    <a:pt x="241" y="112"/>
                  </a:lnTo>
                  <a:lnTo>
                    <a:pt x="240" y="112"/>
                  </a:lnTo>
                  <a:lnTo>
                    <a:pt x="240" y="113"/>
                  </a:lnTo>
                  <a:lnTo>
                    <a:pt x="238" y="113"/>
                  </a:lnTo>
                  <a:lnTo>
                    <a:pt x="238" y="114"/>
                  </a:lnTo>
                  <a:lnTo>
                    <a:pt x="237" y="114"/>
                  </a:lnTo>
                  <a:lnTo>
                    <a:pt x="237" y="115"/>
                  </a:lnTo>
                  <a:lnTo>
                    <a:pt x="236" y="115"/>
                  </a:lnTo>
                  <a:lnTo>
                    <a:pt x="236" y="114"/>
                  </a:lnTo>
                  <a:lnTo>
                    <a:pt x="235" y="114"/>
                  </a:lnTo>
                  <a:lnTo>
                    <a:pt x="234" y="114"/>
                  </a:lnTo>
                  <a:lnTo>
                    <a:pt x="234" y="115"/>
                  </a:lnTo>
                  <a:lnTo>
                    <a:pt x="235" y="115"/>
                  </a:lnTo>
                  <a:lnTo>
                    <a:pt x="235" y="116"/>
                  </a:lnTo>
                  <a:lnTo>
                    <a:pt x="235" y="118"/>
                  </a:lnTo>
                  <a:lnTo>
                    <a:pt x="235" y="119"/>
                  </a:lnTo>
                  <a:lnTo>
                    <a:pt x="236" y="119"/>
                  </a:lnTo>
                  <a:lnTo>
                    <a:pt x="236" y="118"/>
                  </a:lnTo>
                  <a:lnTo>
                    <a:pt x="236" y="116"/>
                  </a:lnTo>
                  <a:lnTo>
                    <a:pt x="237" y="116"/>
                  </a:lnTo>
                  <a:lnTo>
                    <a:pt x="237" y="115"/>
                  </a:lnTo>
                  <a:lnTo>
                    <a:pt x="238" y="115"/>
                  </a:lnTo>
                  <a:lnTo>
                    <a:pt x="238" y="114"/>
                  </a:lnTo>
                  <a:lnTo>
                    <a:pt x="240" y="114"/>
                  </a:lnTo>
                  <a:lnTo>
                    <a:pt x="241" y="114"/>
                  </a:lnTo>
                  <a:lnTo>
                    <a:pt x="241" y="115"/>
                  </a:lnTo>
                  <a:lnTo>
                    <a:pt x="241" y="116"/>
                  </a:lnTo>
                  <a:lnTo>
                    <a:pt x="242" y="116"/>
                  </a:lnTo>
                  <a:lnTo>
                    <a:pt x="242" y="115"/>
                  </a:lnTo>
                  <a:lnTo>
                    <a:pt x="242" y="114"/>
                  </a:lnTo>
                  <a:lnTo>
                    <a:pt x="243" y="114"/>
                  </a:lnTo>
                  <a:lnTo>
                    <a:pt x="244" y="114"/>
                  </a:lnTo>
                  <a:lnTo>
                    <a:pt x="244" y="113"/>
                  </a:lnTo>
                  <a:lnTo>
                    <a:pt x="244" y="112"/>
                  </a:lnTo>
                  <a:lnTo>
                    <a:pt x="244" y="111"/>
                  </a:lnTo>
                  <a:lnTo>
                    <a:pt x="244" y="110"/>
                  </a:lnTo>
                  <a:lnTo>
                    <a:pt x="244" y="108"/>
                  </a:lnTo>
                  <a:lnTo>
                    <a:pt x="243" y="108"/>
                  </a:lnTo>
                  <a:lnTo>
                    <a:pt x="243" y="107"/>
                  </a:lnTo>
                  <a:lnTo>
                    <a:pt x="244" y="107"/>
                  </a:lnTo>
                  <a:lnTo>
                    <a:pt x="245" y="107"/>
                  </a:lnTo>
                  <a:lnTo>
                    <a:pt x="246" y="107"/>
                  </a:lnTo>
                  <a:lnTo>
                    <a:pt x="247" y="107"/>
                  </a:lnTo>
                  <a:lnTo>
                    <a:pt x="247" y="108"/>
                  </a:lnTo>
                  <a:lnTo>
                    <a:pt x="249" y="108"/>
                  </a:lnTo>
                  <a:lnTo>
                    <a:pt x="250" y="108"/>
                  </a:lnTo>
                  <a:lnTo>
                    <a:pt x="251" y="110"/>
                  </a:lnTo>
                  <a:lnTo>
                    <a:pt x="251" y="111"/>
                  </a:lnTo>
                  <a:lnTo>
                    <a:pt x="252" y="111"/>
                  </a:lnTo>
                  <a:lnTo>
                    <a:pt x="253" y="111"/>
                  </a:lnTo>
                  <a:lnTo>
                    <a:pt x="254" y="111"/>
                  </a:lnTo>
                  <a:lnTo>
                    <a:pt x="254" y="112"/>
                  </a:lnTo>
                  <a:lnTo>
                    <a:pt x="255" y="112"/>
                  </a:lnTo>
                  <a:lnTo>
                    <a:pt x="257" y="112"/>
                  </a:lnTo>
                  <a:lnTo>
                    <a:pt x="258" y="112"/>
                  </a:lnTo>
                  <a:lnTo>
                    <a:pt x="259" y="112"/>
                  </a:lnTo>
                  <a:lnTo>
                    <a:pt x="259" y="113"/>
                  </a:lnTo>
                  <a:lnTo>
                    <a:pt x="259" y="112"/>
                  </a:lnTo>
                  <a:lnTo>
                    <a:pt x="260" y="112"/>
                  </a:lnTo>
                  <a:lnTo>
                    <a:pt x="261" y="112"/>
                  </a:lnTo>
                  <a:lnTo>
                    <a:pt x="261" y="113"/>
                  </a:lnTo>
                  <a:lnTo>
                    <a:pt x="262" y="113"/>
                  </a:lnTo>
                  <a:lnTo>
                    <a:pt x="262" y="114"/>
                  </a:lnTo>
                  <a:lnTo>
                    <a:pt x="263" y="114"/>
                  </a:lnTo>
                  <a:lnTo>
                    <a:pt x="263" y="115"/>
                  </a:lnTo>
                  <a:lnTo>
                    <a:pt x="264" y="115"/>
                  </a:lnTo>
                  <a:lnTo>
                    <a:pt x="264" y="116"/>
                  </a:lnTo>
                  <a:lnTo>
                    <a:pt x="266" y="116"/>
                  </a:lnTo>
                  <a:lnTo>
                    <a:pt x="266" y="118"/>
                  </a:lnTo>
                  <a:lnTo>
                    <a:pt x="267" y="118"/>
                  </a:lnTo>
                  <a:lnTo>
                    <a:pt x="267" y="119"/>
                  </a:lnTo>
                  <a:lnTo>
                    <a:pt x="268" y="119"/>
                  </a:lnTo>
                  <a:lnTo>
                    <a:pt x="269" y="119"/>
                  </a:lnTo>
                  <a:lnTo>
                    <a:pt x="269" y="120"/>
                  </a:lnTo>
                  <a:lnTo>
                    <a:pt x="270" y="120"/>
                  </a:lnTo>
                  <a:lnTo>
                    <a:pt x="271" y="121"/>
                  </a:lnTo>
                  <a:lnTo>
                    <a:pt x="272" y="121"/>
                  </a:lnTo>
                  <a:lnTo>
                    <a:pt x="274" y="121"/>
                  </a:lnTo>
                  <a:lnTo>
                    <a:pt x="275" y="121"/>
                  </a:lnTo>
                  <a:lnTo>
                    <a:pt x="275" y="122"/>
                  </a:lnTo>
                  <a:lnTo>
                    <a:pt x="276" y="122"/>
                  </a:lnTo>
                  <a:lnTo>
                    <a:pt x="277" y="122"/>
                  </a:lnTo>
                  <a:lnTo>
                    <a:pt x="278" y="122"/>
                  </a:lnTo>
                  <a:lnTo>
                    <a:pt x="279" y="122"/>
                  </a:lnTo>
                  <a:lnTo>
                    <a:pt x="279" y="123"/>
                  </a:lnTo>
                  <a:lnTo>
                    <a:pt x="280" y="123"/>
                  </a:lnTo>
                  <a:lnTo>
                    <a:pt x="280" y="124"/>
                  </a:lnTo>
                  <a:lnTo>
                    <a:pt x="281" y="124"/>
                  </a:lnTo>
                  <a:lnTo>
                    <a:pt x="283" y="124"/>
                  </a:lnTo>
                  <a:lnTo>
                    <a:pt x="283" y="125"/>
                  </a:lnTo>
                  <a:lnTo>
                    <a:pt x="283" y="127"/>
                  </a:lnTo>
                  <a:lnTo>
                    <a:pt x="284" y="127"/>
                  </a:lnTo>
                  <a:lnTo>
                    <a:pt x="284" y="128"/>
                  </a:lnTo>
                  <a:lnTo>
                    <a:pt x="285" y="128"/>
                  </a:lnTo>
                  <a:lnTo>
                    <a:pt x="286" y="128"/>
                  </a:lnTo>
                  <a:lnTo>
                    <a:pt x="286" y="129"/>
                  </a:lnTo>
                  <a:lnTo>
                    <a:pt x="287" y="130"/>
                  </a:lnTo>
                  <a:lnTo>
                    <a:pt x="287" y="131"/>
                  </a:lnTo>
                  <a:lnTo>
                    <a:pt x="287" y="132"/>
                  </a:lnTo>
                  <a:lnTo>
                    <a:pt x="287" y="133"/>
                  </a:lnTo>
                  <a:lnTo>
                    <a:pt x="287" y="135"/>
                  </a:lnTo>
                  <a:lnTo>
                    <a:pt x="287" y="136"/>
                  </a:lnTo>
                  <a:lnTo>
                    <a:pt x="287" y="137"/>
                  </a:lnTo>
                  <a:lnTo>
                    <a:pt x="288" y="137"/>
                  </a:lnTo>
                  <a:lnTo>
                    <a:pt x="288" y="138"/>
                  </a:lnTo>
                  <a:lnTo>
                    <a:pt x="289" y="138"/>
                  </a:lnTo>
                  <a:lnTo>
                    <a:pt x="289" y="139"/>
                  </a:lnTo>
                  <a:lnTo>
                    <a:pt x="291" y="139"/>
                  </a:lnTo>
                  <a:lnTo>
                    <a:pt x="291" y="140"/>
                  </a:lnTo>
                  <a:lnTo>
                    <a:pt x="291" y="141"/>
                  </a:lnTo>
                  <a:lnTo>
                    <a:pt x="292" y="141"/>
                  </a:lnTo>
                  <a:lnTo>
                    <a:pt x="292" y="142"/>
                  </a:lnTo>
                  <a:lnTo>
                    <a:pt x="293" y="142"/>
                  </a:lnTo>
                  <a:lnTo>
                    <a:pt x="293" y="144"/>
                  </a:lnTo>
                  <a:lnTo>
                    <a:pt x="294" y="144"/>
                  </a:lnTo>
                  <a:lnTo>
                    <a:pt x="294" y="145"/>
                  </a:lnTo>
                  <a:lnTo>
                    <a:pt x="295" y="145"/>
                  </a:lnTo>
                  <a:lnTo>
                    <a:pt x="296" y="145"/>
                  </a:lnTo>
                  <a:lnTo>
                    <a:pt x="296" y="146"/>
                  </a:lnTo>
                  <a:lnTo>
                    <a:pt x="297" y="146"/>
                  </a:lnTo>
                  <a:lnTo>
                    <a:pt x="297" y="147"/>
                  </a:lnTo>
                  <a:lnTo>
                    <a:pt x="299" y="147"/>
                  </a:lnTo>
                  <a:lnTo>
                    <a:pt x="300" y="147"/>
                  </a:lnTo>
                  <a:lnTo>
                    <a:pt x="300" y="146"/>
                  </a:lnTo>
                  <a:lnTo>
                    <a:pt x="301" y="146"/>
                  </a:lnTo>
                  <a:lnTo>
                    <a:pt x="302" y="146"/>
                  </a:lnTo>
                  <a:lnTo>
                    <a:pt x="303" y="146"/>
                  </a:lnTo>
                  <a:lnTo>
                    <a:pt x="304" y="146"/>
                  </a:lnTo>
                  <a:lnTo>
                    <a:pt x="304" y="145"/>
                  </a:lnTo>
                  <a:lnTo>
                    <a:pt x="305" y="145"/>
                  </a:lnTo>
                  <a:lnTo>
                    <a:pt x="306" y="145"/>
                  </a:lnTo>
                  <a:lnTo>
                    <a:pt x="308" y="145"/>
                  </a:lnTo>
                  <a:lnTo>
                    <a:pt x="309" y="145"/>
                  </a:lnTo>
                  <a:lnTo>
                    <a:pt x="310" y="145"/>
                  </a:lnTo>
                  <a:lnTo>
                    <a:pt x="310" y="144"/>
                  </a:lnTo>
                  <a:lnTo>
                    <a:pt x="311" y="144"/>
                  </a:lnTo>
                  <a:lnTo>
                    <a:pt x="311" y="145"/>
                  </a:lnTo>
                  <a:lnTo>
                    <a:pt x="312" y="145"/>
                  </a:lnTo>
                  <a:lnTo>
                    <a:pt x="313" y="145"/>
                  </a:lnTo>
                  <a:lnTo>
                    <a:pt x="314" y="145"/>
                  </a:lnTo>
                  <a:lnTo>
                    <a:pt x="316" y="145"/>
                  </a:lnTo>
                  <a:lnTo>
                    <a:pt x="317" y="145"/>
                  </a:lnTo>
                  <a:lnTo>
                    <a:pt x="318" y="145"/>
                  </a:lnTo>
                  <a:lnTo>
                    <a:pt x="318" y="146"/>
                  </a:lnTo>
                  <a:lnTo>
                    <a:pt x="319" y="146"/>
                  </a:lnTo>
                  <a:lnTo>
                    <a:pt x="320" y="146"/>
                  </a:lnTo>
                  <a:lnTo>
                    <a:pt x="321" y="146"/>
                  </a:lnTo>
                  <a:lnTo>
                    <a:pt x="322" y="146"/>
                  </a:lnTo>
                  <a:lnTo>
                    <a:pt x="323" y="146"/>
                  </a:lnTo>
                  <a:lnTo>
                    <a:pt x="323" y="145"/>
                  </a:lnTo>
                  <a:lnTo>
                    <a:pt x="325" y="145"/>
                  </a:lnTo>
                  <a:lnTo>
                    <a:pt x="326" y="145"/>
                  </a:lnTo>
                  <a:lnTo>
                    <a:pt x="326" y="146"/>
                  </a:lnTo>
                  <a:lnTo>
                    <a:pt x="327" y="146"/>
                  </a:lnTo>
                  <a:lnTo>
                    <a:pt x="327" y="147"/>
                  </a:lnTo>
                  <a:lnTo>
                    <a:pt x="328" y="147"/>
                  </a:lnTo>
                  <a:lnTo>
                    <a:pt x="329" y="147"/>
                  </a:lnTo>
                  <a:lnTo>
                    <a:pt x="329" y="148"/>
                  </a:lnTo>
                  <a:lnTo>
                    <a:pt x="329" y="147"/>
                  </a:lnTo>
                  <a:lnTo>
                    <a:pt x="329" y="148"/>
                  </a:lnTo>
                  <a:lnTo>
                    <a:pt x="330" y="148"/>
                  </a:lnTo>
                  <a:lnTo>
                    <a:pt x="331" y="148"/>
                  </a:lnTo>
                  <a:lnTo>
                    <a:pt x="333" y="148"/>
                  </a:lnTo>
                  <a:lnTo>
                    <a:pt x="333" y="149"/>
                  </a:lnTo>
                  <a:lnTo>
                    <a:pt x="334" y="149"/>
                  </a:lnTo>
                  <a:lnTo>
                    <a:pt x="335" y="149"/>
                  </a:lnTo>
                  <a:lnTo>
                    <a:pt x="336" y="149"/>
                  </a:lnTo>
                  <a:lnTo>
                    <a:pt x="337" y="149"/>
                  </a:lnTo>
                  <a:lnTo>
                    <a:pt x="338" y="149"/>
                  </a:lnTo>
                  <a:lnTo>
                    <a:pt x="339" y="149"/>
                  </a:lnTo>
                  <a:lnTo>
                    <a:pt x="339" y="148"/>
                  </a:lnTo>
                  <a:lnTo>
                    <a:pt x="339" y="149"/>
                  </a:lnTo>
                  <a:lnTo>
                    <a:pt x="340" y="148"/>
                  </a:lnTo>
                  <a:lnTo>
                    <a:pt x="342" y="148"/>
                  </a:lnTo>
                  <a:lnTo>
                    <a:pt x="343" y="148"/>
                  </a:lnTo>
                  <a:lnTo>
                    <a:pt x="344" y="148"/>
                  </a:lnTo>
                  <a:lnTo>
                    <a:pt x="344" y="147"/>
                  </a:lnTo>
                  <a:lnTo>
                    <a:pt x="344" y="148"/>
                  </a:lnTo>
                  <a:lnTo>
                    <a:pt x="344" y="147"/>
                  </a:lnTo>
                  <a:lnTo>
                    <a:pt x="345" y="147"/>
                  </a:lnTo>
                  <a:lnTo>
                    <a:pt x="346" y="147"/>
                  </a:lnTo>
                  <a:lnTo>
                    <a:pt x="347" y="147"/>
                  </a:lnTo>
                  <a:lnTo>
                    <a:pt x="347" y="146"/>
                  </a:lnTo>
                  <a:lnTo>
                    <a:pt x="348" y="146"/>
                  </a:lnTo>
                  <a:lnTo>
                    <a:pt x="348" y="145"/>
                  </a:lnTo>
                  <a:lnTo>
                    <a:pt x="350" y="145"/>
                  </a:lnTo>
                  <a:lnTo>
                    <a:pt x="351" y="145"/>
                  </a:lnTo>
                  <a:lnTo>
                    <a:pt x="351" y="144"/>
                  </a:lnTo>
                  <a:lnTo>
                    <a:pt x="352" y="144"/>
                  </a:lnTo>
                  <a:lnTo>
                    <a:pt x="352" y="142"/>
                  </a:lnTo>
                  <a:lnTo>
                    <a:pt x="353" y="142"/>
                  </a:lnTo>
                  <a:lnTo>
                    <a:pt x="354" y="141"/>
                  </a:lnTo>
                  <a:lnTo>
                    <a:pt x="355" y="141"/>
                  </a:lnTo>
                  <a:lnTo>
                    <a:pt x="355" y="140"/>
                  </a:lnTo>
                  <a:lnTo>
                    <a:pt x="355" y="141"/>
                  </a:lnTo>
                  <a:lnTo>
                    <a:pt x="355" y="140"/>
                  </a:lnTo>
                  <a:lnTo>
                    <a:pt x="355" y="139"/>
                  </a:lnTo>
                  <a:lnTo>
                    <a:pt x="356" y="139"/>
                  </a:lnTo>
                  <a:lnTo>
                    <a:pt x="356" y="138"/>
                  </a:lnTo>
                  <a:lnTo>
                    <a:pt x="357" y="138"/>
                  </a:lnTo>
                  <a:lnTo>
                    <a:pt x="357" y="137"/>
                  </a:lnTo>
                  <a:lnTo>
                    <a:pt x="359" y="137"/>
                  </a:lnTo>
                  <a:lnTo>
                    <a:pt x="359" y="136"/>
                  </a:lnTo>
                  <a:lnTo>
                    <a:pt x="360" y="135"/>
                  </a:lnTo>
                  <a:lnTo>
                    <a:pt x="361" y="133"/>
                  </a:lnTo>
                  <a:lnTo>
                    <a:pt x="361" y="132"/>
                  </a:lnTo>
                  <a:lnTo>
                    <a:pt x="362" y="132"/>
                  </a:lnTo>
                  <a:lnTo>
                    <a:pt x="362" y="131"/>
                  </a:lnTo>
                  <a:lnTo>
                    <a:pt x="363" y="131"/>
                  </a:lnTo>
                  <a:lnTo>
                    <a:pt x="363" y="130"/>
                  </a:lnTo>
                  <a:lnTo>
                    <a:pt x="364" y="129"/>
                  </a:lnTo>
                  <a:lnTo>
                    <a:pt x="364" y="128"/>
                  </a:lnTo>
                  <a:lnTo>
                    <a:pt x="365" y="128"/>
                  </a:lnTo>
                  <a:lnTo>
                    <a:pt x="365" y="127"/>
                  </a:lnTo>
                  <a:lnTo>
                    <a:pt x="367" y="127"/>
                  </a:lnTo>
                  <a:lnTo>
                    <a:pt x="367" y="125"/>
                  </a:lnTo>
                  <a:lnTo>
                    <a:pt x="367" y="124"/>
                  </a:lnTo>
                  <a:lnTo>
                    <a:pt x="368" y="124"/>
                  </a:lnTo>
                  <a:lnTo>
                    <a:pt x="368" y="123"/>
                  </a:lnTo>
                  <a:lnTo>
                    <a:pt x="369" y="123"/>
                  </a:lnTo>
                  <a:lnTo>
                    <a:pt x="369" y="122"/>
                  </a:lnTo>
                  <a:lnTo>
                    <a:pt x="370" y="122"/>
                  </a:lnTo>
                  <a:lnTo>
                    <a:pt x="370" y="121"/>
                  </a:lnTo>
                  <a:lnTo>
                    <a:pt x="371" y="120"/>
                  </a:lnTo>
                  <a:lnTo>
                    <a:pt x="371" y="119"/>
                  </a:lnTo>
                  <a:lnTo>
                    <a:pt x="372" y="119"/>
                  </a:lnTo>
                  <a:lnTo>
                    <a:pt x="372" y="118"/>
                  </a:lnTo>
                  <a:lnTo>
                    <a:pt x="373" y="116"/>
                  </a:lnTo>
                  <a:lnTo>
                    <a:pt x="373" y="118"/>
                  </a:lnTo>
                  <a:lnTo>
                    <a:pt x="375" y="118"/>
                  </a:lnTo>
                  <a:lnTo>
                    <a:pt x="375" y="116"/>
                  </a:lnTo>
                  <a:lnTo>
                    <a:pt x="375" y="115"/>
                  </a:lnTo>
                  <a:lnTo>
                    <a:pt x="376" y="115"/>
                  </a:lnTo>
                  <a:lnTo>
                    <a:pt x="376" y="114"/>
                  </a:lnTo>
                  <a:lnTo>
                    <a:pt x="376" y="113"/>
                  </a:lnTo>
                  <a:lnTo>
                    <a:pt x="376" y="114"/>
                  </a:lnTo>
                  <a:lnTo>
                    <a:pt x="377" y="114"/>
                  </a:lnTo>
                  <a:lnTo>
                    <a:pt x="376" y="113"/>
                  </a:lnTo>
                  <a:lnTo>
                    <a:pt x="377" y="113"/>
                  </a:lnTo>
                  <a:lnTo>
                    <a:pt x="377" y="112"/>
                  </a:lnTo>
                  <a:lnTo>
                    <a:pt x="378" y="112"/>
                  </a:lnTo>
                  <a:lnTo>
                    <a:pt x="379" y="112"/>
                  </a:lnTo>
                  <a:lnTo>
                    <a:pt x="379" y="113"/>
                  </a:lnTo>
                  <a:lnTo>
                    <a:pt x="379" y="114"/>
                  </a:lnTo>
                  <a:lnTo>
                    <a:pt x="380" y="114"/>
                  </a:lnTo>
                  <a:lnTo>
                    <a:pt x="381" y="114"/>
                  </a:lnTo>
                  <a:lnTo>
                    <a:pt x="382" y="115"/>
                  </a:lnTo>
                  <a:lnTo>
                    <a:pt x="384" y="116"/>
                  </a:lnTo>
                  <a:lnTo>
                    <a:pt x="382" y="116"/>
                  </a:lnTo>
                  <a:lnTo>
                    <a:pt x="384" y="116"/>
                  </a:lnTo>
                  <a:lnTo>
                    <a:pt x="384" y="118"/>
                  </a:lnTo>
                  <a:lnTo>
                    <a:pt x="385" y="118"/>
                  </a:lnTo>
                  <a:lnTo>
                    <a:pt x="385" y="119"/>
                  </a:lnTo>
                  <a:lnTo>
                    <a:pt x="384" y="119"/>
                  </a:lnTo>
                  <a:lnTo>
                    <a:pt x="385" y="119"/>
                  </a:lnTo>
                  <a:lnTo>
                    <a:pt x="385" y="120"/>
                  </a:lnTo>
                  <a:lnTo>
                    <a:pt x="386" y="120"/>
                  </a:lnTo>
                  <a:lnTo>
                    <a:pt x="386" y="121"/>
                  </a:lnTo>
                  <a:lnTo>
                    <a:pt x="386" y="123"/>
                  </a:lnTo>
                  <a:lnTo>
                    <a:pt x="384" y="123"/>
                  </a:lnTo>
                  <a:lnTo>
                    <a:pt x="384" y="122"/>
                  </a:lnTo>
                  <a:lnTo>
                    <a:pt x="382" y="122"/>
                  </a:lnTo>
                  <a:lnTo>
                    <a:pt x="381" y="122"/>
                  </a:lnTo>
                  <a:lnTo>
                    <a:pt x="380" y="122"/>
                  </a:lnTo>
                  <a:lnTo>
                    <a:pt x="379" y="123"/>
                  </a:lnTo>
                  <a:lnTo>
                    <a:pt x="379" y="124"/>
                  </a:lnTo>
                  <a:lnTo>
                    <a:pt x="378" y="124"/>
                  </a:lnTo>
                  <a:lnTo>
                    <a:pt x="378" y="125"/>
                  </a:lnTo>
                  <a:lnTo>
                    <a:pt x="377" y="125"/>
                  </a:lnTo>
                  <a:lnTo>
                    <a:pt x="378" y="125"/>
                  </a:lnTo>
                  <a:lnTo>
                    <a:pt x="378" y="127"/>
                  </a:lnTo>
                  <a:lnTo>
                    <a:pt x="377" y="127"/>
                  </a:lnTo>
                  <a:lnTo>
                    <a:pt x="377" y="128"/>
                  </a:lnTo>
                  <a:lnTo>
                    <a:pt x="376" y="128"/>
                  </a:lnTo>
                  <a:lnTo>
                    <a:pt x="376" y="129"/>
                  </a:lnTo>
                  <a:lnTo>
                    <a:pt x="375" y="128"/>
                  </a:lnTo>
                  <a:lnTo>
                    <a:pt x="373" y="128"/>
                  </a:lnTo>
                  <a:lnTo>
                    <a:pt x="375" y="128"/>
                  </a:lnTo>
                  <a:lnTo>
                    <a:pt x="376" y="129"/>
                  </a:lnTo>
                  <a:lnTo>
                    <a:pt x="375" y="129"/>
                  </a:lnTo>
                  <a:lnTo>
                    <a:pt x="375" y="130"/>
                  </a:lnTo>
                  <a:lnTo>
                    <a:pt x="375" y="129"/>
                  </a:lnTo>
                  <a:lnTo>
                    <a:pt x="375" y="130"/>
                  </a:lnTo>
                  <a:lnTo>
                    <a:pt x="373" y="130"/>
                  </a:lnTo>
                  <a:lnTo>
                    <a:pt x="373" y="131"/>
                  </a:lnTo>
                  <a:lnTo>
                    <a:pt x="372" y="131"/>
                  </a:lnTo>
                  <a:lnTo>
                    <a:pt x="372" y="132"/>
                  </a:lnTo>
                  <a:lnTo>
                    <a:pt x="372" y="133"/>
                  </a:lnTo>
                  <a:lnTo>
                    <a:pt x="372" y="135"/>
                  </a:lnTo>
                  <a:lnTo>
                    <a:pt x="371" y="136"/>
                  </a:lnTo>
                  <a:lnTo>
                    <a:pt x="371" y="137"/>
                  </a:lnTo>
                  <a:lnTo>
                    <a:pt x="372" y="137"/>
                  </a:lnTo>
                  <a:lnTo>
                    <a:pt x="371" y="138"/>
                  </a:lnTo>
                  <a:lnTo>
                    <a:pt x="371" y="139"/>
                  </a:lnTo>
                  <a:lnTo>
                    <a:pt x="372" y="140"/>
                  </a:lnTo>
                  <a:lnTo>
                    <a:pt x="371" y="140"/>
                  </a:lnTo>
                  <a:lnTo>
                    <a:pt x="372" y="140"/>
                  </a:lnTo>
                  <a:lnTo>
                    <a:pt x="373" y="140"/>
                  </a:lnTo>
                  <a:lnTo>
                    <a:pt x="375" y="140"/>
                  </a:lnTo>
                  <a:lnTo>
                    <a:pt x="375" y="141"/>
                  </a:lnTo>
                  <a:lnTo>
                    <a:pt x="373" y="142"/>
                  </a:lnTo>
                  <a:lnTo>
                    <a:pt x="372" y="142"/>
                  </a:lnTo>
                  <a:lnTo>
                    <a:pt x="372" y="144"/>
                  </a:lnTo>
                  <a:lnTo>
                    <a:pt x="371" y="144"/>
                  </a:lnTo>
                  <a:lnTo>
                    <a:pt x="371" y="145"/>
                  </a:lnTo>
                  <a:lnTo>
                    <a:pt x="370" y="145"/>
                  </a:lnTo>
                  <a:lnTo>
                    <a:pt x="370" y="146"/>
                  </a:lnTo>
                  <a:lnTo>
                    <a:pt x="369" y="147"/>
                  </a:lnTo>
                  <a:lnTo>
                    <a:pt x="369" y="148"/>
                  </a:lnTo>
                  <a:lnTo>
                    <a:pt x="370" y="148"/>
                  </a:lnTo>
                  <a:lnTo>
                    <a:pt x="370" y="149"/>
                  </a:lnTo>
                  <a:lnTo>
                    <a:pt x="370" y="150"/>
                  </a:lnTo>
                  <a:lnTo>
                    <a:pt x="371" y="150"/>
                  </a:lnTo>
                  <a:lnTo>
                    <a:pt x="372" y="150"/>
                  </a:lnTo>
                  <a:lnTo>
                    <a:pt x="373" y="150"/>
                  </a:lnTo>
                  <a:lnTo>
                    <a:pt x="373" y="152"/>
                  </a:lnTo>
                  <a:lnTo>
                    <a:pt x="375" y="152"/>
                  </a:lnTo>
                  <a:lnTo>
                    <a:pt x="375" y="150"/>
                  </a:lnTo>
                  <a:lnTo>
                    <a:pt x="376" y="150"/>
                  </a:lnTo>
                  <a:lnTo>
                    <a:pt x="377" y="150"/>
                  </a:lnTo>
                  <a:lnTo>
                    <a:pt x="378" y="150"/>
                  </a:lnTo>
                  <a:lnTo>
                    <a:pt x="378" y="149"/>
                  </a:lnTo>
                  <a:lnTo>
                    <a:pt x="379" y="149"/>
                  </a:lnTo>
                  <a:lnTo>
                    <a:pt x="379" y="150"/>
                  </a:lnTo>
                  <a:lnTo>
                    <a:pt x="380" y="150"/>
                  </a:lnTo>
                  <a:lnTo>
                    <a:pt x="381" y="150"/>
                  </a:lnTo>
                  <a:lnTo>
                    <a:pt x="381" y="149"/>
                  </a:lnTo>
                  <a:lnTo>
                    <a:pt x="382" y="149"/>
                  </a:lnTo>
                  <a:lnTo>
                    <a:pt x="382" y="150"/>
                  </a:lnTo>
                  <a:lnTo>
                    <a:pt x="381" y="152"/>
                  </a:lnTo>
                  <a:lnTo>
                    <a:pt x="381" y="153"/>
                  </a:lnTo>
                  <a:lnTo>
                    <a:pt x="381" y="154"/>
                  </a:lnTo>
                  <a:lnTo>
                    <a:pt x="382" y="154"/>
                  </a:lnTo>
                  <a:lnTo>
                    <a:pt x="382" y="155"/>
                  </a:lnTo>
                  <a:lnTo>
                    <a:pt x="384" y="156"/>
                  </a:lnTo>
                  <a:lnTo>
                    <a:pt x="384" y="157"/>
                  </a:lnTo>
                  <a:lnTo>
                    <a:pt x="382" y="157"/>
                  </a:lnTo>
                  <a:lnTo>
                    <a:pt x="382" y="158"/>
                  </a:lnTo>
                  <a:lnTo>
                    <a:pt x="381" y="158"/>
                  </a:lnTo>
                  <a:lnTo>
                    <a:pt x="380" y="158"/>
                  </a:lnTo>
                  <a:lnTo>
                    <a:pt x="380" y="160"/>
                  </a:lnTo>
                  <a:lnTo>
                    <a:pt x="379" y="160"/>
                  </a:lnTo>
                  <a:lnTo>
                    <a:pt x="378" y="160"/>
                  </a:lnTo>
                  <a:lnTo>
                    <a:pt x="377" y="161"/>
                  </a:lnTo>
                  <a:lnTo>
                    <a:pt x="376" y="161"/>
                  </a:lnTo>
                  <a:lnTo>
                    <a:pt x="375" y="161"/>
                  </a:lnTo>
                  <a:lnTo>
                    <a:pt x="375" y="162"/>
                  </a:lnTo>
                  <a:lnTo>
                    <a:pt x="373" y="162"/>
                  </a:lnTo>
                  <a:lnTo>
                    <a:pt x="372" y="162"/>
                  </a:lnTo>
                  <a:lnTo>
                    <a:pt x="372" y="163"/>
                  </a:lnTo>
                  <a:lnTo>
                    <a:pt x="371" y="163"/>
                  </a:lnTo>
                  <a:lnTo>
                    <a:pt x="370" y="163"/>
                  </a:lnTo>
                  <a:lnTo>
                    <a:pt x="370" y="164"/>
                  </a:lnTo>
                  <a:lnTo>
                    <a:pt x="369" y="164"/>
                  </a:lnTo>
                  <a:lnTo>
                    <a:pt x="368" y="164"/>
                  </a:lnTo>
                  <a:lnTo>
                    <a:pt x="368" y="165"/>
                  </a:lnTo>
                  <a:lnTo>
                    <a:pt x="367" y="165"/>
                  </a:lnTo>
                  <a:lnTo>
                    <a:pt x="365" y="165"/>
                  </a:lnTo>
                  <a:lnTo>
                    <a:pt x="365" y="166"/>
                  </a:lnTo>
                  <a:lnTo>
                    <a:pt x="364" y="166"/>
                  </a:lnTo>
                  <a:lnTo>
                    <a:pt x="364" y="167"/>
                  </a:lnTo>
                  <a:lnTo>
                    <a:pt x="363" y="167"/>
                  </a:lnTo>
                  <a:lnTo>
                    <a:pt x="362" y="167"/>
                  </a:lnTo>
                  <a:lnTo>
                    <a:pt x="361" y="167"/>
                  </a:lnTo>
                  <a:lnTo>
                    <a:pt x="361" y="169"/>
                  </a:lnTo>
                  <a:lnTo>
                    <a:pt x="361" y="167"/>
                  </a:lnTo>
                  <a:lnTo>
                    <a:pt x="360" y="167"/>
                  </a:lnTo>
                  <a:lnTo>
                    <a:pt x="360" y="169"/>
                  </a:lnTo>
                  <a:lnTo>
                    <a:pt x="360" y="167"/>
                  </a:lnTo>
                  <a:lnTo>
                    <a:pt x="360" y="169"/>
                  </a:lnTo>
                  <a:lnTo>
                    <a:pt x="359" y="169"/>
                  </a:lnTo>
                  <a:lnTo>
                    <a:pt x="359" y="170"/>
                  </a:lnTo>
                  <a:lnTo>
                    <a:pt x="357" y="170"/>
                  </a:lnTo>
                  <a:lnTo>
                    <a:pt x="357" y="169"/>
                  </a:lnTo>
                  <a:lnTo>
                    <a:pt x="356" y="169"/>
                  </a:lnTo>
                  <a:lnTo>
                    <a:pt x="356" y="170"/>
                  </a:lnTo>
                  <a:lnTo>
                    <a:pt x="355" y="170"/>
                  </a:lnTo>
                  <a:lnTo>
                    <a:pt x="354" y="170"/>
                  </a:lnTo>
                  <a:lnTo>
                    <a:pt x="354" y="171"/>
                  </a:lnTo>
                  <a:lnTo>
                    <a:pt x="353" y="171"/>
                  </a:lnTo>
                  <a:lnTo>
                    <a:pt x="353" y="172"/>
                  </a:lnTo>
                  <a:lnTo>
                    <a:pt x="352" y="172"/>
                  </a:lnTo>
                  <a:lnTo>
                    <a:pt x="352" y="173"/>
                  </a:lnTo>
                  <a:lnTo>
                    <a:pt x="351" y="173"/>
                  </a:lnTo>
                  <a:lnTo>
                    <a:pt x="350" y="173"/>
                  </a:lnTo>
                  <a:lnTo>
                    <a:pt x="348" y="174"/>
                  </a:lnTo>
                  <a:lnTo>
                    <a:pt x="347" y="174"/>
                  </a:lnTo>
                  <a:lnTo>
                    <a:pt x="347" y="175"/>
                  </a:lnTo>
                  <a:lnTo>
                    <a:pt x="346" y="175"/>
                  </a:lnTo>
                  <a:lnTo>
                    <a:pt x="346" y="174"/>
                  </a:lnTo>
                  <a:lnTo>
                    <a:pt x="346" y="175"/>
                  </a:lnTo>
                  <a:lnTo>
                    <a:pt x="345" y="175"/>
                  </a:lnTo>
                  <a:lnTo>
                    <a:pt x="344" y="175"/>
                  </a:lnTo>
                  <a:lnTo>
                    <a:pt x="344" y="177"/>
                  </a:lnTo>
                  <a:lnTo>
                    <a:pt x="343" y="177"/>
                  </a:lnTo>
                  <a:lnTo>
                    <a:pt x="343" y="178"/>
                  </a:lnTo>
                  <a:lnTo>
                    <a:pt x="342" y="178"/>
                  </a:lnTo>
                  <a:lnTo>
                    <a:pt x="340" y="178"/>
                  </a:lnTo>
                  <a:lnTo>
                    <a:pt x="340" y="179"/>
                  </a:lnTo>
                  <a:lnTo>
                    <a:pt x="339" y="179"/>
                  </a:lnTo>
                  <a:lnTo>
                    <a:pt x="340" y="179"/>
                  </a:lnTo>
                  <a:lnTo>
                    <a:pt x="339" y="179"/>
                  </a:lnTo>
                  <a:lnTo>
                    <a:pt x="339" y="180"/>
                  </a:lnTo>
                  <a:lnTo>
                    <a:pt x="338" y="180"/>
                  </a:lnTo>
                  <a:lnTo>
                    <a:pt x="337" y="181"/>
                  </a:lnTo>
                  <a:lnTo>
                    <a:pt x="337" y="182"/>
                  </a:lnTo>
                  <a:lnTo>
                    <a:pt x="336" y="182"/>
                  </a:lnTo>
                  <a:lnTo>
                    <a:pt x="335" y="182"/>
                  </a:lnTo>
                  <a:lnTo>
                    <a:pt x="335" y="183"/>
                  </a:lnTo>
                  <a:lnTo>
                    <a:pt x="334" y="183"/>
                  </a:lnTo>
                  <a:lnTo>
                    <a:pt x="335" y="183"/>
                  </a:lnTo>
                  <a:lnTo>
                    <a:pt x="334" y="183"/>
                  </a:lnTo>
                  <a:lnTo>
                    <a:pt x="334" y="184"/>
                  </a:lnTo>
                  <a:lnTo>
                    <a:pt x="333" y="184"/>
                  </a:lnTo>
                  <a:lnTo>
                    <a:pt x="333" y="186"/>
                  </a:lnTo>
                  <a:lnTo>
                    <a:pt x="331" y="186"/>
                  </a:lnTo>
                  <a:lnTo>
                    <a:pt x="331" y="184"/>
                  </a:lnTo>
                  <a:lnTo>
                    <a:pt x="331" y="186"/>
                  </a:lnTo>
                  <a:lnTo>
                    <a:pt x="330" y="186"/>
                  </a:lnTo>
                  <a:lnTo>
                    <a:pt x="330" y="184"/>
                  </a:lnTo>
                  <a:lnTo>
                    <a:pt x="330" y="183"/>
                  </a:lnTo>
                  <a:lnTo>
                    <a:pt x="330" y="184"/>
                  </a:lnTo>
                  <a:lnTo>
                    <a:pt x="329" y="184"/>
                  </a:lnTo>
                  <a:lnTo>
                    <a:pt x="329" y="183"/>
                  </a:lnTo>
                  <a:lnTo>
                    <a:pt x="329" y="182"/>
                  </a:lnTo>
                  <a:lnTo>
                    <a:pt x="328" y="182"/>
                  </a:lnTo>
                  <a:lnTo>
                    <a:pt x="328" y="181"/>
                  </a:lnTo>
                  <a:lnTo>
                    <a:pt x="327" y="181"/>
                  </a:lnTo>
                  <a:lnTo>
                    <a:pt x="327" y="180"/>
                  </a:lnTo>
                  <a:lnTo>
                    <a:pt x="326" y="180"/>
                  </a:lnTo>
                  <a:lnTo>
                    <a:pt x="326" y="179"/>
                  </a:lnTo>
                  <a:lnTo>
                    <a:pt x="325" y="178"/>
                  </a:lnTo>
                  <a:lnTo>
                    <a:pt x="325" y="177"/>
                  </a:lnTo>
                  <a:lnTo>
                    <a:pt x="323" y="177"/>
                  </a:lnTo>
                  <a:lnTo>
                    <a:pt x="323" y="175"/>
                  </a:lnTo>
                  <a:lnTo>
                    <a:pt x="323" y="174"/>
                  </a:lnTo>
                  <a:lnTo>
                    <a:pt x="322" y="175"/>
                  </a:lnTo>
                  <a:lnTo>
                    <a:pt x="323" y="175"/>
                  </a:lnTo>
                  <a:lnTo>
                    <a:pt x="323" y="177"/>
                  </a:lnTo>
                  <a:lnTo>
                    <a:pt x="323" y="178"/>
                  </a:lnTo>
                  <a:lnTo>
                    <a:pt x="325" y="178"/>
                  </a:lnTo>
                  <a:lnTo>
                    <a:pt x="325" y="179"/>
                  </a:lnTo>
                  <a:lnTo>
                    <a:pt x="326" y="179"/>
                  </a:lnTo>
                  <a:lnTo>
                    <a:pt x="326" y="180"/>
                  </a:lnTo>
                  <a:lnTo>
                    <a:pt x="327" y="180"/>
                  </a:lnTo>
                  <a:lnTo>
                    <a:pt x="327" y="181"/>
                  </a:lnTo>
                  <a:lnTo>
                    <a:pt x="327" y="182"/>
                  </a:lnTo>
                  <a:lnTo>
                    <a:pt x="328" y="182"/>
                  </a:lnTo>
                  <a:lnTo>
                    <a:pt x="328" y="183"/>
                  </a:lnTo>
                  <a:lnTo>
                    <a:pt x="329" y="183"/>
                  </a:lnTo>
                  <a:lnTo>
                    <a:pt x="329" y="184"/>
                  </a:lnTo>
                  <a:lnTo>
                    <a:pt x="329" y="186"/>
                  </a:lnTo>
                  <a:lnTo>
                    <a:pt x="330" y="186"/>
                  </a:lnTo>
                  <a:lnTo>
                    <a:pt x="330" y="187"/>
                  </a:lnTo>
                  <a:lnTo>
                    <a:pt x="329" y="187"/>
                  </a:lnTo>
                  <a:lnTo>
                    <a:pt x="328" y="187"/>
                  </a:lnTo>
                  <a:lnTo>
                    <a:pt x="327" y="188"/>
                  </a:lnTo>
                  <a:lnTo>
                    <a:pt x="328" y="188"/>
                  </a:lnTo>
                  <a:lnTo>
                    <a:pt x="327" y="188"/>
                  </a:lnTo>
                  <a:lnTo>
                    <a:pt x="327" y="189"/>
                  </a:lnTo>
                  <a:lnTo>
                    <a:pt x="326" y="189"/>
                  </a:lnTo>
                  <a:lnTo>
                    <a:pt x="326" y="190"/>
                  </a:lnTo>
                  <a:lnTo>
                    <a:pt x="326" y="191"/>
                  </a:lnTo>
                  <a:lnTo>
                    <a:pt x="325" y="191"/>
                  </a:lnTo>
                  <a:lnTo>
                    <a:pt x="323" y="191"/>
                  </a:lnTo>
                  <a:lnTo>
                    <a:pt x="322" y="191"/>
                  </a:lnTo>
                  <a:lnTo>
                    <a:pt x="322" y="192"/>
                  </a:lnTo>
                  <a:lnTo>
                    <a:pt x="321" y="192"/>
                  </a:lnTo>
                  <a:lnTo>
                    <a:pt x="320" y="194"/>
                  </a:lnTo>
                  <a:lnTo>
                    <a:pt x="319" y="194"/>
                  </a:lnTo>
                  <a:lnTo>
                    <a:pt x="319" y="195"/>
                  </a:lnTo>
                  <a:lnTo>
                    <a:pt x="318" y="195"/>
                  </a:lnTo>
                  <a:lnTo>
                    <a:pt x="318" y="196"/>
                  </a:lnTo>
                  <a:lnTo>
                    <a:pt x="317" y="196"/>
                  </a:lnTo>
                  <a:lnTo>
                    <a:pt x="317" y="197"/>
                  </a:lnTo>
                  <a:lnTo>
                    <a:pt x="316" y="197"/>
                  </a:lnTo>
                  <a:lnTo>
                    <a:pt x="316" y="198"/>
                  </a:lnTo>
                  <a:lnTo>
                    <a:pt x="314" y="198"/>
                  </a:lnTo>
                  <a:lnTo>
                    <a:pt x="314" y="199"/>
                  </a:lnTo>
                  <a:lnTo>
                    <a:pt x="313" y="199"/>
                  </a:lnTo>
                  <a:lnTo>
                    <a:pt x="313" y="200"/>
                  </a:lnTo>
                  <a:lnTo>
                    <a:pt x="312" y="200"/>
                  </a:lnTo>
                  <a:lnTo>
                    <a:pt x="312" y="201"/>
                  </a:lnTo>
                  <a:lnTo>
                    <a:pt x="311" y="201"/>
                  </a:lnTo>
                  <a:lnTo>
                    <a:pt x="311" y="203"/>
                  </a:lnTo>
                  <a:lnTo>
                    <a:pt x="312" y="203"/>
                  </a:lnTo>
                  <a:lnTo>
                    <a:pt x="312" y="204"/>
                  </a:lnTo>
                  <a:lnTo>
                    <a:pt x="312" y="205"/>
                  </a:lnTo>
                  <a:lnTo>
                    <a:pt x="311" y="205"/>
                  </a:lnTo>
                  <a:lnTo>
                    <a:pt x="311" y="206"/>
                  </a:lnTo>
                  <a:lnTo>
                    <a:pt x="311" y="207"/>
                  </a:lnTo>
                  <a:lnTo>
                    <a:pt x="310" y="207"/>
                  </a:lnTo>
                  <a:lnTo>
                    <a:pt x="310" y="208"/>
                  </a:lnTo>
                  <a:lnTo>
                    <a:pt x="309" y="208"/>
                  </a:lnTo>
                  <a:lnTo>
                    <a:pt x="309" y="209"/>
                  </a:lnTo>
                  <a:lnTo>
                    <a:pt x="308" y="209"/>
                  </a:lnTo>
                  <a:lnTo>
                    <a:pt x="308" y="211"/>
                  </a:lnTo>
                  <a:lnTo>
                    <a:pt x="306" y="211"/>
                  </a:lnTo>
                  <a:lnTo>
                    <a:pt x="306" y="212"/>
                  </a:lnTo>
                  <a:lnTo>
                    <a:pt x="306" y="213"/>
                  </a:lnTo>
                  <a:lnTo>
                    <a:pt x="305" y="213"/>
                  </a:lnTo>
                  <a:lnTo>
                    <a:pt x="305" y="214"/>
                  </a:lnTo>
                  <a:lnTo>
                    <a:pt x="305" y="215"/>
                  </a:lnTo>
                  <a:lnTo>
                    <a:pt x="305" y="216"/>
                  </a:lnTo>
                  <a:lnTo>
                    <a:pt x="305" y="217"/>
                  </a:lnTo>
                  <a:lnTo>
                    <a:pt x="305" y="219"/>
                  </a:lnTo>
                  <a:lnTo>
                    <a:pt x="306" y="219"/>
                  </a:lnTo>
                  <a:lnTo>
                    <a:pt x="306" y="220"/>
                  </a:lnTo>
                  <a:lnTo>
                    <a:pt x="305" y="220"/>
                  </a:lnTo>
                  <a:lnTo>
                    <a:pt x="305" y="221"/>
                  </a:lnTo>
                  <a:lnTo>
                    <a:pt x="305" y="222"/>
                  </a:lnTo>
                  <a:lnTo>
                    <a:pt x="304" y="222"/>
                  </a:lnTo>
                  <a:lnTo>
                    <a:pt x="304" y="223"/>
                  </a:lnTo>
                  <a:lnTo>
                    <a:pt x="304" y="224"/>
                  </a:lnTo>
                  <a:lnTo>
                    <a:pt x="303" y="224"/>
                  </a:lnTo>
                  <a:lnTo>
                    <a:pt x="303" y="225"/>
                  </a:lnTo>
                  <a:lnTo>
                    <a:pt x="303" y="226"/>
                  </a:lnTo>
                  <a:lnTo>
                    <a:pt x="302" y="226"/>
                  </a:lnTo>
                  <a:lnTo>
                    <a:pt x="302" y="228"/>
                  </a:lnTo>
                  <a:lnTo>
                    <a:pt x="302" y="229"/>
                  </a:lnTo>
                  <a:lnTo>
                    <a:pt x="301" y="229"/>
                  </a:lnTo>
                  <a:lnTo>
                    <a:pt x="301" y="230"/>
                  </a:lnTo>
                  <a:lnTo>
                    <a:pt x="301" y="231"/>
                  </a:lnTo>
                  <a:lnTo>
                    <a:pt x="301" y="232"/>
                  </a:lnTo>
                  <a:lnTo>
                    <a:pt x="300" y="232"/>
                  </a:lnTo>
                  <a:lnTo>
                    <a:pt x="300" y="233"/>
                  </a:lnTo>
                  <a:lnTo>
                    <a:pt x="300" y="234"/>
                  </a:lnTo>
                  <a:lnTo>
                    <a:pt x="300" y="236"/>
                  </a:lnTo>
                  <a:lnTo>
                    <a:pt x="300" y="237"/>
                  </a:lnTo>
                  <a:lnTo>
                    <a:pt x="299" y="237"/>
                  </a:lnTo>
                  <a:lnTo>
                    <a:pt x="299" y="238"/>
                  </a:lnTo>
                  <a:lnTo>
                    <a:pt x="299" y="239"/>
                  </a:lnTo>
                  <a:lnTo>
                    <a:pt x="299" y="240"/>
                  </a:lnTo>
                  <a:lnTo>
                    <a:pt x="297" y="240"/>
                  </a:lnTo>
                  <a:lnTo>
                    <a:pt x="297" y="241"/>
                  </a:lnTo>
                  <a:lnTo>
                    <a:pt x="297" y="242"/>
                  </a:lnTo>
                  <a:lnTo>
                    <a:pt x="296" y="243"/>
                  </a:lnTo>
                  <a:lnTo>
                    <a:pt x="296" y="245"/>
                  </a:lnTo>
                  <a:lnTo>
                    <a:pt x="296" y="246"/>
                  </a:lnTo>
                  <a:lnTo>
                    <a:pt x="296" y="247"/>
                  </a:lnTo>
                  <a:lnTo>
                    <a:pt x="295" y="247"/>
                  </a:lnTo>
                  <a:lnTo>
                    <a:pt x="295" y="248"/>
                  </a:lnTo>
                  <a:lnTo>
                    <a:pt x="295" y="249"/>
                  </a:lnTo>
                  <a:lnTo>
                    <a:pt x="295" y="250"/>
                  </a:lnTo>
                  <a:lnTo>
                    <a:pt x="294" y="250"/>
                  </a:lnTo>
                  <a:lnTo>
                    <a:pt x="294" y="251"/>
                  </a:lnTo>
                  <a:lnTo>
                    <a:pt x="294" y="253"/>
                  </a:lnTo>
                  <a:lnTo>
                    <a:pt x="293" y="253"/>
                  </a:lnTo>
                  <a:lnTo>
                    <a:pt x="293" y="254"/>
                  </a:lnTo>
                  <a:lnTo>
                    <a:pt x="293" y="255"/>
                  </a:lnTo>
                  <a:lnTo>
                    <a:pt x="292" y="255"/>
                  </a:lnTo>
                  <a:lnTo>
                    <a:pt x="291" y="257"/>
                  </a:lnTo>
                  <a:lnTo>
                    <a:pt x="291" y="258"/>
                  </a:lnTo>
                  <a:lnTo>
                    <a:pt x="289" y="258"/>
                  </a:lnTo>
                  <a:lnTo>
                    <a:pt x="289" y="259"/>
                  </a:lnTo>
                  <a:lnTo>
                    <a:pt x="291" y="259"/>
                  </a:lnTo>
                  <a:lnTo>
                    <a:pt x="289" y="259"/>
                  </a:lnTo>
                  <a:lnTo>
                    <a:pt x="289" y="260"/>
                  </a:lnTo>
                  <a:lnTo>
                    <a:pt x="288" y="260"/>
                  </a:lnTo>
                  <a:lnTo>
                    <a:pt x="288" y="262"/>
                  </a:lnTo>
                  <a:lnTo>
                    <a:pt x="288" y="263"/>
                  </a:lnTo>
                  <a:lnTo>
                    <a:pt x="287" y="263"/>
                  </a:lnTo>
                  <a:lnTo>
                    <a:pt x="287" y="264"/>
                  </a:lnTo>
                  <a:lnTo>
                    <a:pt x="287" y="265"/>
                  </a:lnTo>
                  <a:lnTo>
                    <a:pt x="286" y="265"/>
                  </a:lnTo>
                  <a:lnTo>
                    <a:pt x="286" y="266"/>
                  </a:lnTo>
                  <a:lnTo>
                    <a:pt x="286" y="267"/>
                  </a:lnTo>
                  <a:lnTo>
                    <a:pt x="285" y="267"/>
                  </a:lnTo>
                  <a:lnTo>
                    <a:pt x="285" y="268"/>
                  </a:lnTo>
                  <a:lnTo>
                    <a:pt x="285" y="270"/>
                  </a:lnTo>
                  <a:lnTo>
                    <a:pt x="285" y="271"/>
                  </a:lnTo>
                  <a:lnTo>
                    <a:pt x="286" y="271"/>
                  </a:lnTo>
                  <a:lnTo>
                    <a:pt x="286" y="272"/>
                  </a:lnTo>
                  <a:lnTo>
                    <a:pt x="287" y="272"/>
                  </a:lnTo>
                  <a:lnTo>
                    <a:pt x="287" y="273"/>
                  </a:lnTo>
                  <a:lnTo>
                    <a:pt x="288" y="273"/>
                  </a:lnTo>
                  <a:lnTo>
                    <a:pt x="288" y="274"/>
                  </a:lnTo>
                  <a:lnTo>
                    <a:pt x="289" y="274"/>
                  </a:lnTo>
                  <a:lnTo>
                    <a:pt x="289" y="275"/>
                  </a:lnTo>
                  <a:lnTo>
                    <a:pt x="291" y="276"/>
                  </a:lnTo>
                  <a:lnTo>
                    <a:pt x="292" y="278"/>
                  </a:lnTo>
                  <a:lnTo>
                    <a:pt x="293" y="279"/>
                  </a:lnTo>
                  <a:lnTo>
                    <a:pt x="294" y="279"/>
                  </a:lnTo>
                  <a:lnTo>
                    <a:pt x="294" y="280"/>
                  </a:lnTo>
                  <a:lnTo>
                    <a:pt x="295" y="280"/>
                  </a:lnTo>
                  <a:lnTo>
                    <a:pt x="295" y="281"/>
                  </a:lnTo>
                  <a:lnTo>
                    <a:pt x="294" y="281"/>
                  </a:lnTo>
                  <a:lnTo>
                    <a:pt x="293" y="281"/>
                  </a:lnTo>
                  <a:lnTo>
                    <a:pt x="293" y="280"/>
                  </a:lnTo>
                  <a:lnTo>
                    <a:pt x="293" y="279"/>
                  </a:lnTo>
                  <a:lnTo>
                    <a:pt x="292" y="279"/>
                  </a:lnTo>
                  <a:lnTo>
                    <a:pt x="292" y="278"/>
                  </a:lnTo>
                  <a:lnTo>
                    <a:pt x="291" y="278"/>
                  </a:lnTo>
                  <a:lnTo>
                    <a:pt x="291" y="276"/>
                  </a:lnTo>
                  <a:lnTo>
                    <a:pt x="289" y="275"/>
                  </a:lnTo>
                  <a:lnTo>
                    <a:pt x="288" y="274"/>
                  </a:lnTo>
                  <a:lnTo>
                    <a:pt x="287" y="274"/>
                  </a:lnTo>
                  <a:lnTo>
                    <a:pt x="286" y="273"/>
                  </a:lnTo>
                  <a:lnTo>
                    <a:pt x="286" y="272"/>
                  </a:lnTo>
                  <a:lnTo>
                    <a:pt x="285" y="272"/>
                  </a:lnTo>
                  <a:lnTo>
                    <a:pt x="284" y="272"/>
                  </a:lnTo>
                  <a:lnTo>
                    <a:pt x="284" y="271"/>
                  </a:lnTo>
                  <a:lnTo>
                    <a:pt x="283" y="271"/>
                  </a:lnTo>
                  <a:lnTo>
                    <a:pt x="283" y="272"/>
                  </a:lnTo>
                  <a:lnTo>
                    <a:pt x="281" y="272"/>
                  </a:lnTo>
                  <a:lnTo>
                    <a:pt x="280" y="272"/>
                  </a:lnTo>
                  <a:lnTo>
                    <a:pt x="279" y="272"/>
                  </a:lnTo>
                  <a:lnTo>
                    <a:pt x="278" y="273"/>
                  </a:lnTo>
                  <a:lnTo>
                    <a:pt x="277" y="273"/>
                  </a:lnTo>
                  <a:lnTo>
                    <a:pt x="276" y="273"/>
                  </a:lnTo>
                  <a:lnTo>
                    <a:pt x="276" y="274"/>
                  </a:lnTo>
                  <a:lnTo>
                    <a:pt x="275" y="274"/>
                  </a:lnTo>
                  <a:lnTo>
                    <a:pt x="274" y="274"/>
                  </a:lnTo>
                  <a:lnTo>
                    <a:pt x="274" y="275"/>
                  </a:lnTo>
                  <a:lnTo>
                    <a:pt x="272" y="275"/>
                  </a:lnTo>
                  <a:lnTo>
                    <a:pt x="271" y="275"/>
                  </a:lnTo>
                  <a:lnTo>
                    <a:pt x="271" y="276"/>
                  </a:lnTo>
                  <a:lnTo>
                    <a:pt x="270" y="276"/>
                  </a:lnTo>
                  <a:lnTo>
                    <a:pt x="271" y="276"/>
                  </a:lnTo>
                  <a:lnTo>
                    <a:pt x="271" y="278"/>
                  </a:lnTo>
                  <a:lnTo>
                    <a:pt x="270" y="278"/>
                  </a:lnTo>
                  <a:lnTo>
                    <a:pt x="270" y="279"/>
                  </a:lnTo>
                  <a:lnTo>
                    <a:pt x="269" y="279"/>
                  </a:lnTo>
                  <a:lnTo>
                    <a:pt x="268" y="279"/>
                  </a:lnTo>
                  <a:lnTo>
                    <a:pt x="267" y="279"/>
                  </a:lnTo>
                  <a:lnTo>
                    <a:pt x="266" y="279"/>
                  </a:lnTo>
                  <a:lnTo>
                    <a:pt x="264" y="279"/>
                  </a:lnTo>
                  <a:lnTo>
                    <a:pt x="264" y="278"/>
                  </a:lnTo>
                  <a:lnTo>
                    <a:pt x="264" y="279"/>
                  </a:lnTo>
                  <a:lnTo>
                    <a:pt x="263" y="279"/>
                  </a:lnTo>
                  <a:lnTo>
                    <a:pt x="263" y="278"/>
                  </a:lnTo>
                  <a:lnTo>
                    <a:pt x="262" y="278"/>
                  </a:lnTo>
                  <a:lnTo>
                    <a:pt x="261" y="278"/>
                  </a:lnTo>
                  <a:lnTo>
                    <a:pt x="260" y="278"/>
                  </a:lnTo>
                  <a:lnTo>
                    <a:pt x="259" y="278"/>
                  </a:lnTo>
                  <a:lnTo>
                    <a:pt x="258" y="278"/>
                  </a:lnTo>
                  <a:lnTo>
                    <a:pt x="257" y="278"/>
                  </a:lnTo>
                  <a:lnTo>
                    <a:pt x="255" y="278"/>
                  </a:lnTo>
                  <a:lnTo>
                    <a:pt x="253" y="276"/>
                  </a:lnTo>
                  <a:lnTo>
                    <a:pt x="251" y="276"/>
                  </a:lnTo>
                  <a:lnTo>
                    <a:pt x="249" y="275"/>
                  </a:lnTo>
                  <a:lnTo>
                    <a:pt x="246" y="275"/>
                  </a:lnTo>
                  <a:lnTo>
                    <a:pt x="245" y="275"/>
                  </a:lnTo>
                  <a:lnTo>
                    <a:pt x="245" y="274"/>
                  </a:lnTo>
                  <a:lnTo>
                    <a:pt x="246" y="274"/>
                  </a:lnTo>
                  <a:lnTo>
                    <a:pt x="247" y="275"/>
                  </a:lnTo>
                  <a:lnTo>
                    <a:pt x="249" y="275"/>
                  </a:lnTo>
                  <a:lnTo>
                    <a:pt x="250" y="275"/>
                  </a:lnTo>
                  <a:lnTo>
                    <a:pt x="251" y="275"/>
                  </a:lnTo>
                  <a:lnTo>
                    <a:pt x="252" y="275"/>
                  </a:lnTo>
                  <a:lnTo>
                    <a:pt x="253" y="276"/>
                  </a:lnTo>
                  <a:lnTo>
                    <a:pt x="254" y="276"/>
                  </a:lnTo>
                  <a:lnTo>
                    <a:pt x="255" y="276"/>
                  </a:lnTo>
                  <a:lnTo>
                    <a:pt x="257" y="276"/>
                  </a:lnTo>
                  <a:lnTo>
                    <a:pt x="258" y="276"/>
                  </a:lnTo>
                  <a:lnTo>
                    <a:pt x="258" y="275"/>
                  </a:lnTo>
                  <a:lnTo>
                    <a:pt x="259" y="275"/>
                  </a:lnTo>
                  <a:lnTo>
                    <a:pt x="259" y="274"/>
                  </a:lnTo>
                  <a:lnTo>
                    <a:pt x="259" y="273"/>
                  </a:lnTo>
                  <a:lnTo>
                    <a:pt x="258" y="273"/>
                  </a:lnTo>
                  <a:lnTo>
                    <a:pt x="258" y="272"/>
                  </a:lnTo>
                  <a:lnTo>
                    <a:pt x="258" y="271"/>
                  </a:lnTo>
                  <a:lnTo>
                    <a:pt x="259" y="271"/>
                  </a:lnTo>
                  <a:lnTo>
                    <a:pt x="258" y="271"/>
                  </a:lnTo>
                  <a:lnTo>
                    <a:pt x="258" y="272"/>
                  </a:lnTo>
                  <a:lnTo>
                    <a:pt x="257" y="272"/>
                  </a:lnTo>
                  <a:lnTo>
                    <a:pt x="257" y="271"/>
                  </a:lnTo>
                  <a:lnTo>
                    <a:pt x="255" y="271"/>
                  </a:lnTo>
                  <a:lnTo>
                    <a:pt x="254" y="271"/>
                  </a:lnTo>
                  <a:lnTo>
                    <a:pt x="253" y="271"/>
                  </a:lnTo>
                  <a:lnTo>
                    <a:pt x="252" y="271"/>
                  </a:lnTo>
                  <a:lnTo>
                    <a:pt x="252" y="270"/>
                  </a:lnTo>
                  <a:lnTo>
                    <a:pt x="252" y="268"/>
                  </a:lnTo>
                  <a:lnTo>
                    <a:pt x="251" y="268"/>
                  </a:lnTo>
                  <a:lnTo>
                    <a:pt x="251" y="267"/>
                  </a:lnTo>
                  <a:lnTo>
                    <a:pt x="251" y="266"/>
                  </a:lnTo>
                  <a:lnTo>
                    <a:pt x="250" y="266"/>
                  </a:lnTo>
                  <a:lnTo>
                    <a:pt x="249" y="266"/>
                  </a:lnTo>
                  <a:lnTo>
                    <a:pt x="247" y="266"/>
                  </a:lnTo>
                  <a:lnTo>
                    <a:pt x="247" y="265"/>
                  </a:lnTo>
                  <a:lnTo>
                    <a:pt x="247" y="264"/>
                  </a:lnTo>
                  <a:lnTo>
                    <a:pt x="247" y="263"/>
                  </a:lnTo>
                  <a:lnTo>
                    <a:pt x="249" y="263"/>
                  </a:lnTo>
                  <a:lnTo>
                    <a:pt x="249" y="262"/>
                  </a:lnTo>
                  <a:lnTo>
                    <a:pt x="250" y="262"/>
                  </a:lnTo>
                  <a:lnTo>
                    <a:pt x="251" y="262"/>
                  </a:lnTo>
                  <a:lnTo>
                    <a:pt x="252" y="262"/>
                  </a:lnTo>
                  <a:lnTo>
                    <a:pt x="253" y="262"/>
                  </a:lnTo>
                  <a:lnTo>
                    <a:pt x="253" y="263"/>
                  </a:lnTo>
                  <a:lnTo>
                    <a:pt x="254" y="263"/>
                  </a:lnTo>
                  <a:lnTo>
                    <a:pt x="254" y="262"/>
                  </a:lnTo>
                  <a:lnTo>
                    <a:pt x="255" y="262"/>
                  </a:lnTo>
                  <a:lnTo>
                    <a:pt x="257" y="262"/>
                  </a:lnTo>
                  <a:lnTo>
                    <a:pt x="258" y="260"/>
                  </a:lnTo>
                  <a:lnTo>
                    <a:pt x="258" y="259"/>
                  </a:lnTo>
                  <a:lnTo>
                    <a:pt x="258" y="258"/>
                  </a:lnTo>
                  <a:lnTo>
                    <a:pt x="258" y="257"/>
                  </a:lnTo>
                  <a:lnTo>
                    <a:pt x="257" y="256"/>
                  </a:lnTo>
                  <a:lnTo>
                    <a:pt x="255" y="256"/>
                  </a:lnTo>
                  <a:lnTo>
                    <a:pt x="255" y="255"/>
                  </a:lnTo>
                  <a:lnTo>
                    <a:pt x="254" y="255"/>
                  </a:lnTo>
                  <a:lnTo>
                    <a:pt x="253" y="255"/>
                  </a:lnTo>
                  <a:lnTo>
                    <a:pt x="253" y="254"/>
                  </a:lnTo>
                  <a:lnTo>
                    <a:pt x="252" y="254"/>
                  </a:lnTo>
                  <a:lnTo>
                    <a:pt x="251" y="254"/>
                  </a:lnTo>
                  <a:lnTo>
                    <a:pt x="250" y="254"/>
                  </a:lnTo>
                  <a:lnTo>
                    <a:pt x="250" y="253"/>
                  </a:lnTo>
                  <a:lnTo>
                    <a:pt x="250" y="251"/>
                  </a:lnTo>
                  <a:lnTo>
                    <a:pt x="251" y="251"/>
                  </a:lnTo>
                  <a:lnTo>
                    <a:pt x="251" y="250"/>
                  </a:lnTo>
                  <a:lnTo>
                    <a:pt x="252" y="250"/>
                  </a:lnTo>
                  <a:lnTo>
                    <a:pt x="253" y="250"/>
                  </a:lnTo>
                  <a:lnTo>
                    <a:pt x="253" y="251"/>
                  </a:lnTo>
                  <a:lnTo>
                    <a:pt x="254" y="251"/>
                  </a:lnTo>
                  <a:lnTo>
                    <a:pt x="255" y="251"/>
                  </a:lnTo>
                  <a:lnTo>
                    <a:pt x="255" y="253"/>
                  </a:lnTo>
                  <a:lnTo>
                    <a:pt x="257" y="253"/>
                  </a:lnTo>
                  <a:lnTo>
                    <a:pt x="258" y="253"/>
                  </a:lnTo>
                  <a:lnTo>
                    <a:pt x="259" y="253"/>
                  </a:lnTo>
                  <a:lnTo>
                    <a:pt x="260" y="251"/>
                  </a:lnTo>
                  <a:lnTo>
                    <a:pt x="260" y="250"/>
                  </a:lnTo>
                  <a:lnTo>
                    <a:pt x="261" y="250"/>
                  </a:lnTo>
                  <a:lnTo>
                    <a:pt x="261" y="249"/>
                  </a:lnTo>
                  <a:lnTo>
                    <a:pt x="260" y="249"/>
                  </a:lnTo>
                  <a:lnTo>
                    <a:pt x="260" y="248"/>
                  </a:lnTo>
                  <a:lnTo>
                    <a:pt x="260" y="247"/>
                  </a:lnTo>
                  <a:lnTo>
                    <a:pt x="260" y="246"/>
                  </a:lnTo>
                  <a:lnTo>
                    <a:pt x="261" y="246"/>
                  </a:lnTo>
                  <a:lnTo>
                    <a:pt x="262" y="246"/>
                  </a:lnTo>
                  <a:lnTo>
                    <a:pt x="263" y="246"/>
                  </a:lnTo>
                  <a:lnTo>
                    <a:pt x="263" y="245"/>
                  </a:lnTo>
                  <a:lnTo>
                    <a:pt x="264" y="245"/>
                  </a:lnTo>
                  <a:lnTo>
                    <a:pt x="264" y="243"/>
                  </a:lnTo>
                  <a:lnTo>
                    <a:pt x="263" y="242"/>
                  </a:lnTo>
                  <a:lnTo>
                    <a:pt x="262" y="242"/>
                  </a:lnTo>
                  <a:lnTo>
                    <a:pt x="261" y="241"/>
                  </a:lnTo>
                  <a:lnTo>
                    <a:pt x="260" y="241"/>
                  </a:lnTo>
                  <a:lnTo>
                    <a:pt x="259" y="241"/>
                  </a:lnTo>
                  <a:lnTo>
                    <a:pt x="259" y="242"/>
                  </a:lnTo>
                  <a:lnTo>
                    <a:pt x="259" y="241"/>
                  </a:lnTo>
                  <a:lnTo>
                    <a:pt x="258" y="241"/>
                  </a:lnTo>
                  <a:lnTo>
                    <a:pt x="259" y="241"/>
                  </a:lnTo>
                  <a:lnTo>
                    <a:pt x="258" y="240"/>
                  </a:lnTo>
                  <a:lnTo>
                    <a:pt x="258" y="239"/>
                  </a:lnTo>
                  <a:lnTo>
                    <a:pt x="257" y="239"/>
                  </a:lnTo>
                  <a:lnTo>
                    <a:pt x="257" y="238"/>
                  </a:lnTo>
                  <a:lnTo>
                    <a:pt x="255" y="238"/>
                  </a:lnTo>
                  <a:lnTo>
                    <a:pt x="255" y="237"/>
                  </a:lnTo>
                  <a:lnTo>
                    <a:pt x="257" y="237"/>
                  </a:lnTo>
                  <a:lnTo>
                    <a:pt x="257" y="236"/>
                  </a:lnTo>
                  <a:lnTo>
                    <a:pt x="258" y="236"/>
                  </a:lnTo>
                  <a:lnTo>
                    <a:pt x="259" y="236"/>
                  </a:lnTo>
                  <a:lnTo>
                    <a:pt x="259" y="234"/>
                  </a:lnTo>
                  <a:lnTo>
                    <a:pt x="260" y="234"/>
                  </a:lnTo>
                  <a:lnTo>
                    <a:pt x="260" y="233"/>
                  </a:lnTo>
                  <a:lnTo>
                    <a:pt x="261" y="232"/>
                  </a:lnTo>
                  <a:lnTo>
                    <a:pt x="261" y="231"/>
                  </a:lnTo>
                  <a:lnTo>
                    <a:pt x="260" y="231"/>
                  </a:lnTo>
                  <a:lnTo>
                    <a:pt x="259" y="230"/>
                  </a:lnTo>
                  <a:lnTo>
                    <a:pt x="258" y="230"/>
                  </a:lnTo>
                  <a:lnTo>
                    <a:pt x="258" y="229"/>
                  </a:lnTo>
                  <a:lnTo>
                    <a:pt x="257" y="228"/>
                  </a:lnTo>
                  <a:lnTo>
                    <a:pt x="257" y="226"/>
                  </a:lnTo>
                  <a:lnTo>
                    <a:pt x="255" y="226"/>
                  </a:lnTo>
                  <a:lnTo>
                    <a:pt x="255" y="225"/>
                  </a:lnTo>
                  <a:lnTo>
                    <a:pt x="255" y="226"/>
                  </a:lnTo>
                  <a:lnTo>
                    <a:pt x="254" y="226"/>
                  </a:lnTo>
                  <a:lnTo>
                    <a:pt x="253" y="226"/>
                  </a:lnTo>
                  <a:lnTo>
                    <a:pt x="252" y="226"/>
                  </a:lnTo>
                  <a:lnTo>
                    <a:pt x="251" y="226"/>
                  </a:lnTo>
                  <a:lnTo>
                    <a:pt x="251" y="228"/>
                  </a:lnTo>
                  <a:lnTo>
                    <a:pt x="250" y="228"/>
                  </a:lnTo>
                  <a:lnTo>
                    <a:pt x="250" y="229"/>
                  </a:lnTo>
                  <a:lnTo>
                    <a:pt x="251" y="229"/>
                  </a:lnTo>
                  <a:lnTo>
                    <a:pt x="251" y="230"/>
                  </a:lnTo>
                  <a:lnTo>
                    <a:pt x="250" y="231"/>
                  </a:lnTo>
                  <a:lnTo>
                    <a:pt x="251" y="232"/>
                  </a:lnTo>
                  <a:lnTo>
                    <a:pt x="251" y="233"/>
                  </a:lnTo>
                  <a:lnTo>
                    <a:pt x="251" y="234"/>
                  </a:lnTo>
                  <a:lnTo>
                    <a:pt x="251" y="236"/>
                  </a:lnTo>
                  <a:lnTo>
                    <a:pt x="251" y="237"/>
                  </a:lnTo>
                  <a:lnTo>
                    <a:pt x="250" y="237"/>
                  </a:lnTo>
                  <a:lnTo>
                    <a:pt x="250" y="238"/>
                  </a:lnTo>
                  <a:lnTo>
                    <a:pt x="249" y="239"/>
                  </a:lnTo>
                  <a:lnTo>
                    <a:pt x="247" y="239"/>
                  </a:lnTo>
                  <a:lnTo>
                    <a:pt x="247" y="240"/>
                  </a:lnTo>
                  <a:lnTo>
                    <a:pt x="246" y="240"/>
                  </a:lnTo>
                  <a:lnTo>
                    <a:pt x="246" y="241"/>
                  </a:lnTo>
                  <a:lnTo>
                    <a:pt x="245" y="242"/>
                  </a:lnTo>
                  <a:lnTo>
                    <a:pt x="244" y="242"/>
                  </a:lnTo>
                  <a:lnTo>
                    <a:pt x="244" y="243"/>
                  </a:lnTo>
                  <a:lnTo>
                    <a:pt x="243" y="243"/>
                  </a:lnTo>
                  <a:lnTo>
                    <a:pt x="242" y="243"/>
                  </a:lnTo>
                  <a:lnTo>
                    <a:pt x="241" y="243"/>
                  </a:lnTo>
                  <a:lnTo>
                    <a:pt x="241" y="245"/>
                  </a:lnTo>
                  <a:lnTo>
                    <a:pt x="240" y="245"/>
                  </a:lnTo>
                  <a:lnTo>
                    <a:pt x="238" y="243"/>
                  </a:lnTo>
                  <a:lnTo>
                    <a:pt x="238" y="242"/>
                  </a:lnTo>
                  <a:lnTo>
                    <a:pt x="238" y="241"/>
                  </a:lnTo>
                  <a:lnTo>
                    <a:pt x="238" y="240"/>
                  </a:lnTo>
                  <a:lnTo>
                    <a:pt x="237" y="239"/>
                  </a:lnTo>
                  <a:lnTo>
                    <a:pt x="237" y="238"/>
                  </a:lnTo>
                  <a:lnTo>
                    <a:pt x="236" y="238"/>
                  </a:lnTo>
                  <a:lnTo>
                    <a:pt x="235" y="238"/>
                  </a:lnTo>
                  <a:lnTo>
                    <a:pt x="234" y="238"/>
                  </a:lnTo>
                  <a:lnTo>
                    <a:pt x="234" y="239"/>
                  </a:lnTo>
                  <a:lnTo>
                    <a:pt x="233" y="239"/>
                  </a:lnTo>
                  <a:lnTo>
                    <a:pt x="233" y="240"/>
                  </a:lnTo>
                  <a:lnTo>
                    <a:pt x="232" y="240"/>
                  </a:lnTo>
                  <a:lnTo>
                    <a:pt x="232" y="241"/>
                  </a:lnTo>
                  <a:lnTo>
                    <a:pt x="232" y="242"/>
                  </a:lnTo>
                  <a:lnTo>
                    <a:pt x="232" y="243"/>
                  </a:lnTo>
                  <a:lnTo>
                    <a:pt x="233" y="245"/>
                  </a:lnTo>
                  <a:lnTo>
                    <a:pt x="233" y="246"/>
                  </a:lnTo>
                  <a:lnTo>
                    <a:pt x="234" y="247"/>
                  </a:lnTo>
                  <a:lnTo>
                    <a:pt x="234" y="248"/>
                  </a:lnTo>
                  <a:lnTo>
                    <a:pt x="234" y="249"/>
                  </a:lnTo>
                  <a:lnTo>
                    <a:pt x="235" y="249"/>
                  </a:lnTo>
                  <a:lnTo>
                    <a:pt x="235" y="250"/>
                  </a:lnTo>
                  <a:lnTo>
                    <a:pt x="235" y="251"/>
                  </a:lnTo>
                  <a:lnTo>
                    <a:pt x="236" y="251"/>
                  </a:lnTo>
                  <a:lnTo>
                    <a:pt x="237" y="251"/>
                  </a:lnTo>
                  <a:lnTo>
                    <a:pt x="237" y="253"/>
                  </a:lnTo>
                  <a:lnTo>
                    <a:pt x="238" y="253"/>
                  </a:lnTo>
                  <a:lnTo>
                    <a:pt x="238" y="254"/>
                  </a:lnTo>
                  <a:lnTo>
                    <a:pt x="238" y="255"/>
                  </a:lnTo>
                  <a:lnTo>
                    <a:pt x="238" y="256"/>
                  </a:lnTo>
                  <a:lnTo>
                    <a:pt x="238" y="257"/>
                  </a:lnTo>
                  <a:lnTo>
                    <a:pt x="237" y="257"/>
                  </a:lnTo>
                  <a:lnTo>
                    <a:pt x="236" y="257"/>
                  </a:lnTo>
                  <a:lnTo>
                    <a:pt x="235" y="257"/>
                  </a:lnTo>
                  <a:lnTo>
                    <a:pt x="235" y="256"/>
                  </a:lnTo>
                  <a:lnTo>
                    <a:pt x="234" y="256"/>
                  </a:lnTo>
                  <a:lnTo>
                    <a:pt x="233" y="256"/>
                  </a:lnTo>
                  <a:lnTo>
                    <a:pt x="232" y="256"/>
                  </a:lnTo>
                  <a:lnTo>
                    <a:pt x="230" y="256"/>
                  </a:lnTo>
                  <a:lnTo>
                    <a:pt x="229" y="255"/>
                  </a:lnTo>
                  <a:lnTo>
                    <a:pt x="229" y="254"/>
                  </a:lnTo>
                  <a:lnTo>
                    <a:pt x="229" y="253"/>
                  </a:lnTo>
                  <a:lnTo>
                    <a:pt x="228" y="253"/>
                  </a:lnTo>
                  <a:lnTo>
                    <a:pt x="228" y="251"/>
                  </a:lnTo>
                  <a:lnTo>
                    <a:pt x="227" y="251"/>
                  </a:lnTo>
                  <a:lnTo>
                    <a:pt x="227" y="250"/>
                  </a:lnTo>
                  <a:lnTo>
                    <a:pt x="226" y="250"/>
                  </a:lnTo>
                  <a:lnTo>
                    <a:pt x="226" y="249"/>
                  </a:lnTo>
                  <a:lnTo>
                    <a:pt x="225" y="249"/>
                  </a:lnTo>
                  <a:lnTo>
                    <a:pt x="225" y="250"/>
                  </a:lnTo>
                  <a:lnTo>
                    <a:pt x="224" y="251"/>
                  </a:lnTo>
                  <a:lnTo>
                    <a:pt x="223" y="251"/>
                  </a:lnTo>
                  <a:lnTo>
                    <a:pt x="221" y="251"/>
                  </a:lnTo>
                  <a:lnTo>
                    <a:pt x="221" y="253"/>
                  </a:lnTo>
                  <a:lnTo>
                    <a:pt x="220" y="254"/>
                  </a:lnTo>
                  <a:lnTo>
                    <a:pt x="220" y="255"/>
                  </a:lnTo>
                  <a:lnTo>
                    <a:pt x="221" y="255"/>
                  </a:lnTo>
                  <a:lnTo>
                    <a:pt x="221" y="256"/>
                  </a:lnTo>
                  <a:lnTo>
                    <a:pt x="220" y="256"/>
                  </a:lnTo>
                  <a:lnTo>
                    <a:pt x="221" y="256"/>
                  </a:lnTo>
                  <a:lnTo>
                    <a:pt x="221" y="257"/>
                  </a:lnTo>
                  <a:lnTo>
                    <a:pt x="223" y="257"/>
                  </a:lnTo>
                  <a:lnTo>
                    <a:pt x="223" y="258"/>
                  </a:lnTo>
                  <a:lnTo>
                    <a:pt x="224" y="258"/>
                  </a:lnTo>
                  <a:lnTo>
                    <a:pt x="224" y="259"/>
                  </a:lnTo>
                  <a:lnTo>
                    <a:pt x="225" y="259"/>
                  </a:lnTo>
                  <a:lnTo>
                    <a:pt x="225" y="260"/>
                  </a:lnTo>
                  <a:lnTo>
                    <a:pt x="225" y="262"/>
                  </a:lnTo>
                  <a:lnTo>
                    <a:pt x="224" y="262"/>
                  </a:lnTo>
                  <a:lnTo>
                    <a:pt x="224" y="263"/>
                  </a:lnTo>
                  <a:lnTo>
                    <a:pt x="223" y="263"/>
                  </a:lnTo>
                  <a:lnTo>
                    <a:pt x="221" y="263"/>
                  </a:lnTo>
                  <a:lnTo>
                    <a:pt x="220" y="263"/>
                  </a:lnTo>
                  <a:lnTo>
                    <a:pt x="219" y="263"/>
                  </a:lnTo>
                  <a:lnTo>
                    <a:pt x="219" y="264"/>
                  </a:lnTo>
                  <a:lnTo>
                    <a:pt x="218" y="264"/>
                  </a:lnTo>
                  <a:lnTo>
                    <a:pt x="218" y="265"/>
                  </a:lnTo>
                  <a:lnTo>
                    <a:pt x="217" y="265"/>
                  </a:lnTo>
                  <a:lnTo>
                    <a:pt x="217" y="266"/>
                  </a:lnTo>
                  <a:lnTo>
                    <a:pt x="217" y="267"/>
                  </a:lnTo>
                  <a:lnTo>
                    <a:pt x="217" y="268"/>
                  </a:lnTo>
                  <a:lnTo>
                    <a:pt x="218" y="268"/>
                  </a:lnTo>
                  <a:lnTo>
                    <a:pt x="217" y="268"/>
                  </a:lnTo>
                  <a:lnTo>
                    <a:pt x="218" y="270"/>
                  </a:lnTo>
                  <a:lnTo>
                    <a:pt x="219" y="270"/>
                  </a:lnTo>
                  <a:lnTo>
                    <a:pt x="220" y="270"/>
                  </a:lnTo>
                  <a:lnTo>
                    <a:pt x="220" y="268"/>
                  </a:lnTo>
                  <a:lnTo>
                    <a:pt x="221" y="268"/>
                  </a:lnTo>
                  <a:lnTo>
                    <a:pt x="223" y="268"/>
                  </a:lnTo>
                  <a:lnTo>
                    <a:pt x="224" y="268"/>
                  </a:lnTo>
                  <a:lnTo>
                    <a:pt x="225" y="270"/>
                  </a:lnTo>
                  <a:lnTo>
                    <a:pt x="225" y="268"/>
                  </a:lnTo>
                  <a:lnTo>
                    <a:pt x="226" y="268"/>
                  </a:lnTo>
                  <a:lnTo>
                    <a:pt x="226" y="267"/>
                  </a:lnTo>
                  <a:lnTo>
                    <a:pt x="227" y="267"/>
                  </a:lnTo>
                  <a:lnTo>
                    <a:pt x="228" y="267"/>
                  </a:lnTo>
                  <a:lnTo>
                    <a:pt x="229" y="267"/>
                  </a:lnTo>
                  <a:lnTo>
                    <a:pt x="230" y="267"/>
                  </a:lnTo>
                  <a:lnTo>
                    <a:pt x="232" y="267"/>
                  </a:lnTo>
                  <a:lnTo>
                    <a:pt x="233" y="267"/>
                  </a:lnTo>
                  <a:lnTo>
                    <a:pt x="234" y="267"/>
                  </a:lnTo>
                  <a:lnTo>
                    <a:pt x="234" y="268"/>
                  </a:lnTo>
                  <a:lnTo>
                    <a:pt x="234" y="270"/>
                  </a:lnTo>
                  <a:lnTo>
                    <a:pt x="235" y="270"/>
                  </a:lnTo>
                  <a:lnTo>
                    <a:pt x="235" y="271"/>
                  </a:lnTo>
                  <a:lnTo>
                    <a:pt x="236" y="271"/>
                  </a:lnTo>
                  <a:lnTo>
                    <a:pt x="235" y="271"/>
                  </a:lnTo>
                  <a:lnTo>
                    <a:pt x="236" y="272"/>
                  </a:lnTo>
                  <a:lnTo>
                    <a:pt x="236" y="273"/>
                  </a:lnTo>
                  <a:lnTo>
                    <a:pt x="237" y="273"/>
                  </a:lnTo>
                  <a:lnTo>
                    <a:pt x="238" y="273"/>
                  </a:lnTo>
                  <a:lnTo>
                    <a:pt x="240" y="273"/>
                  </a:lnTo>
                  <a:lnTo>
                    <a:pt x="240" y="274"/>
                  </a:lnTo>
                  <a:lnTo>
                    <a:pt x="241" y="274"/>
                  </a:lnTo>
                  <a:lnTo>
                    <a:pt x="240" y="274"/>
                  </a:lnTo>
                  <a:lnTo>
                    <a:pt x="238" y="274"/>
                  </a:lnTo>
                  <a:lnTo>
                    <a:pt x="237" y="274"/>
                  </a:lnTo>
                  <a:lnTo>
                    <a:pt x="236" y="274"/>
                  </a:lnTo>
                  <a:lnTo>
                    <a:pt x="235" y="273"/>
                  </a:lnTo>
                  <a:lnTo>
                    <a:pt x="235" y="274"/>
                  </a:lnTo>
                  <a:lnTo>
                    <a:pt x="235" y="273"/>
                  </a:lnTo>
                  <a:lnTo>
                    <a:pt x="234" y="273"/>
                  </a:lnTo>
                  <a:lnTo>
                    <a:pt x="233" y="273"/>
                  </a:lnTo>
                  <a:lnTo>
                    <a:pt x="232" y="274"/>
                  </a:lnTo>
                  <a:lnTo>
                    <a:pt x="230" y="274"/>
                  </a:lnTo>
                  <a:lnTo>
                    <a:pt x="230" y="275"/>
                  </a:lnTo>
                  <a:lnTo>
                    <a:pt x="229" y="275"/>
                  </a:lnTo>
                  <a:lnTo>
                    <a:pt x="229" y="276"/>
                  </a:lnTo>
                  <a:lnTo>
                    <a:pt x="228" y="276"/>
                  </a:lnTo>
                  <a:lnTo>
                    <a:pt x="227" y="276"/>
                  </a:lnTo>
                  <a:lnTo>
                    <a:pt x="227" y="278"/>
                  </a:lnTo>
                  <a:lnTo>
                    <a:pt x="226" y="278"/>
                  </a:lnTo>
                  <a:lnTo>
                    <a:pt x="225" y="278"/>
                  </a:lnTo>
                  <a:lnTo>
                    <a:pt x="224" y="278"/>
                  </a:lnTo>
                  <a:lnTo>
                    <a:pt x="224" y="279"/>
                  </a:lnTo>
                  <a:lnTo>
                    <a:pt x="223" y="279"/>
                  </a:lnTo>
                  <a:lnTo>
                    <a:pt x="221" y="279"/>
                  </a:lnTo>
                  <a:lnTo>
                    <a:pt x="221" y="280"/>
                  </a:lnTo>
                  <a:lnTo>
                    <a:pt x="220" y="280"/>
                  </a:lnTo>
                  <a:lnTo>
                    <a:pt x="220" y="281"/>
                  </a:lnTo>
                  <a:lnTo>
                    <a:pt x="219" y="281"/>
                  </a:lnTo>
                  <a:lnTo>
                    <a:pt x="218" y="281"/>
                  </a:lnTo>
                  <a:lnTo>
                    <a:pt x="217" y="281"/>
                  </a:lnTo>
                  <a:lnTo>
                    <a:pt x="217" y="282"/>
                  </a:lnTo>
                  <a:lnTo>
                    <a:pt x="216" y="282"/>
                  </a:lnTo>
                  <a:lnTo>
                    <a:pt x="215" y="282"/>
                  </a:lnTo>
                  <a:lnTo>
                    <a:pt x="213" y="282"/>
                  </a:lnTo>
                  <a:lnTo>
                    <a:pt x="212" y="282"/>
                  </a:lnTo>
                  <a:lnTo>
                    <a:pt x="212" y="283"/>
                  </a:lnTo>
                  <a:lnTo>
                    <a:pt x="212" y="284"/>
                  </a:lnTo>
                  <a:lnTo>
                    <a:pt x="212" y="285"/>
                  </a:lnTo>
                  <a:lnTo>
                    <a:pt x="213" y="285"/>
                  </a:lnTo>
                  <a:lnTo>
                    <a:pt x="215" y="285"/>
                  </a:lnTo>
                  <a:lnTo>
                    <a:pt x="216" y="285"/>
                  </a:lnTo>
                  <a:lnTo>
                    <a:pt x="217" y="285"/>
                  </a:lnTo>
                  <a:lnTo>
                    <a:pt x="218" y="285"/>
                  </a:lnTo>
                  <a:lnTo>
                    <a:pt x="219" y="285"/>
                  </a:lnTo>
                  <a:lnTo>
                    <a:pt x="220" y="285"/>
                  </a:lnTo>
                  <a:lnTo>
                    <a:pt x="221" y="285"/>
                  </a:lnTo>
                  <a:lnTo>
                    <a:pt x="223" y="285"/>
                  </a:lnTo>
                  <a:lnTo>
                    <a:pt x="224" y="285"/>
                  </a:lnTo>
                  <a:lnTo>
                    <a:pt x="225" y="285"/>
                  </a:lnTo>
                  <a:lnTo>
                    <a:pt x="226" y="285"/>
                  </a:lnTo>
                  <a:lnTo>
                    <a:pt x="227" y="285"/>
                  </a:lnTo>
                  <a:lnTo>
                    <a:pt x="228" y="285"/>
                  </a:lnTo>
                  <a:lnTo>
                    <a:pt x="229" y="285"/>
                  </a:lnTo>
                  <a:lnTo>
                    <a:pt x="229" y="284"/>
                  </a:lnTo>
                  <a:lnTo>
                    <a:pt x="230" y="284"/>
                  </a:lnTo>
                  <a:lnTo>
                    <a:pt x="232" y="284"/>
                  </a:lnTo>
                  <a:lnTo>
                    <a:pt x="233" y="284"/>
                  </a:lnTo>
                  <a:lnTo>
                    <a:pt x="234" y="284"/>
                  </a:lnTo>
                  <a:lnTo>
                    <a:pt x="234" y="283"/>
                  </a:lnTo>
                  <a:lnTo>
                    <a:pt x="235" y="282"/>
                  </a:lnTo>
                  <a:lnTo>
                    <a:pt x="236" y="281"/>
                  </a:lnTo>
                  <a:lnTo>
                    <a:pt x="235" y="281"/>
                  </a:lnTo>
                  <a:lnTo>
                    <a:pt x="236" y="281"/>
                  </a:lnTo>
                  <a:lnTo>
                    <a:pt x="237" y="280"/>
                  </a:lnTo>
                  <a:lnTo>
                    <a:pt x="238" y="280"/>
                  </a:lnTo>
                  <a:lnTo>
                    <a:pt x="240" y="280"/>
                  </a:lnTo>
                  <a:lnTo>
                    <a:pt x="241" y="281"/>
                  </a:lnTo>
                  <a:lnTo>
                    <a:pt x="241" y="282"/>
                  </a:lnTo>
                  <a:lnTo>
                    <a:pt x="241" y="283"/>
                  </a:lnTo>
                  <a:lnTo>
                    <a:pt x="242" y="285"/>
                  </a:lnTo>
                  <a:lnTo>
                    <a:pt x="242" y="287"/>
                  </a:lnTo>
                  <a:lnTo>
                    <a:pt x="242" y="288"/>
                  </a:lnTo>
                  <a:lnTo>
                    <a:pt x="241" y="288"/>
                  </a:lnTo>
                  <a:lnTo>
                    <a:pt x="240" y="288"/>
                  </a:lnTo>
                  <a:lnTo>
                    <a:pt x="240" y="289"/>
                  </a:lnTo>
                  <a:lnTo>
                    <a:pt x="240" y="290"/>
                  </a:lnTo>
                  <a:lnTo>
                    <a:pt x="241" y="290"/>
                  </a:lnTo>
                  <a:lnTo>
                    <a:pt x="240" y="291"/>
                  </a:lnTo>
                  <a:lnTo>
                    <a:pt x="240" y="292"/>
                  </a:lnTo>
                  <a:lnTo>
                    <a:pt x="238" y="292"/>
                  </a:lnTo>
                  <a:lnTo>
                    <a:pt x="237" y="292"/>
                  </a:lnTo>
                  <a:lnTo>
                    <a:pt x="236" y="292"/>
                  </a:lnTo>
                  <a:lnTo>
                    <a:pt x="236" y="293"/>
                  </a:lnTo>
                  <a:lnTo>
                    <a:pt x="237" y="293"/>
                  </a:lnTo>
                  <a:lnTo>
                    <a:pt x="237" y="295"/>
                  </a:lnTo>
                  <a:lnTo>
                    <a:pt x="236" y="295"/>
                  </a:lnTo>
                  <a:lnTo>
                    <a:pt x="236" y="296"/>
                  </a:lnTo>
                  <a:lnTo>
                    <a:pt x="235" y="296"/>
                  </a:lnTo>
                  <a:lnTo>
                    <a:pt x="234" y="297"/>
                  </a:lnTo>
                  <a:lnTo>
                    <a:pt x="234" y="298"/>
                  </a:lnTo>
                  <a:lnTo>
                    <a:pt x="233" y="298"/>
                  </a:lnTo>
                  <a:lnTo>
                    <a:pt x="233" y="299"/>
                  </a:lnTo>
                  <a:lnTo>
                    <a:pt x="234" y="299"/>
                  </a:lnTo>
                  <a:lnTo>
                    <a:pt x="234" y="300"/>
                  </a:lnTo>
                  <a:lnTo>
                    <a:pt x="234" y="301"/>
                  </a:lnTo>
                  <a:lnTo>
                    <a:pt x="233" y="301"/>
                  </a:lnTo>
                  <a:lnTo>
                    <a:pt x="233" y="302"/>
                  </a:lnTo>
                  <a:lnTo>
                    <a:pt x="232" y="302"/>
                  </a:lnTo>
                  <a:lnTo>
                    <a:pt x="232" y="304"/>
                  </a:lnTo>
                  <a:lnTo>
                    <a:pt x="232" y="305"/>
                  </a:lnTo>
                  <a:lnTo>
                    <a:pt x="230" y="305"/>
                  </a:lnTo>
                  <a:lnTo>
                    <a:pt x="230" y="306"/>
                  </a:lnTo>
                  <a:lnTo>
                    <a:pt x="229" y="307"/>
                  </a:lnTo>
                  <a:lnTo>
                    <a:pt x="229" y="308"/>
                  </a:lnTo>
                  <a:lnTo>
                    <a:pt x="228" y="308"/>
                  </a:lnTo>
                  <a:lnTo>
                    <a:pt x="228" y="309"/>
                  </a:lnTo>
                  <a:lnTo>
                    <a:pt x="228" y="310"/>
                  </a:lnTo>
                  <a:lnTo>
                    <a:pt x="227" y="310"/>
                  </a:lnTo>
                  <a:lnTo>
                    <a:pt x="227" y="312"/>
                  </a:lnTo>
                  <a:lnTo>
                    <a:pt x="226" y="312"/>
                  </a:lnTo>
                  <a:lnTo>
                    <a:pt x="226" y="313"/>
                  </a:lnTo>
                  <a:lnTo>
                    <a:pt x="225" y="313"/>
                  </a:lnTo>
                  <a:lnTo>
                    <a:pt x="225" y="314"/>
                  </a:lnTo>
                  <a:lnTo>
                    <a:pt x="225" y="315"/>
                  </a:lnTo>
                  <a:lnTo>
                    <a:pt x="224" y="315"/>
                  </a:lnTo>
                  <a:lnTo>
                    <a:pt x="224" y="316"/>
                  </a:lnTo>
                  <a:lnTo>
                    <a:pt x="224" y="317"/>
                  </a:lnTo>
                  <a:lnTo>
                    <a:pt x="223" y="317"/>
                  </a:lnTo>
                  <a:lnTo>
                    <a:pt x="223" y="318"/>
                  </a:lnTo>
                  <a:lnTo>
                    <a:pt x="221" y="318"/>
                  </a:lnTo>
                  <a:lnTo>
                    <a:pt x="221" y="319"/>
                  </a:lnTo>
                  <a:lnTo>
                    <a:pt x="221" y="321"/>
                  </a:lnTo>
                  <a:lnTo>
                    <a:pt x="220" y="321"/>
                  </a:lnTo>
                  <a:lnTo>
                    <a:pt x="219" y="321"/>
                  </a:lnTo>
                  <a:lnTo>
                    <a:pt x="218" y="321"/>
                  </a:lnTo>
                  <a:lnTo>
                    <a:pt x="217" y="321"/>
                  </a:lnTo>
                  <a:lnTo>
                    <a:pt x="216" y="321"/>
                  </a:lnTo>
                  <a:lnTo>
                    <a:pt x="216" y="319"/>
                  </a:lnTo>
                  <a:lnTo>
                    <a:pt x="215" y="319"/>
                  </a:lnTo>
                  <a:lnTo>
                    <a:pt x="213" y="319"/>
                  </a:lnTo>
                  <a:lnTo>
                    <a:pt x="213" y="321"/>
                  </a:lnTo>
                  <a:lnTo>
                    <a:pt x="212" y="321"/>
                  </a:lnTo>
                  <a:lnTo>
                    <a:pt x="212" y="319"/>
                  </a:lnTo>
                  <a:lnTo>
                    <a:pt x="211" y="319"/>
                  </a:lnTo>
                  <a:lnTo>
                    <a:pt x="210" y="319"/>
                  </a:lnTo>
                  <a:lnTo>
                    <a:pt x="210" y="318"/>
                  </a:lnTo>
                  <a:lnTo>
                    <a:pt x="209" y="318"/>
                  </a:lnTo>
                  <a:lnTo>
                    <a:pt x="209" y="317"/>
                  </a:lnTo>
                  <a:lnTo>
                    <a:pt x="208" y="317"/>
                  </a:lnTo>
                  <a:lnTo>
                    <a:pt x="207" y="317"/>
                  </a:lnTo>
                  <a:lnTo>
                    <a:pt x="207" y="316"/>
                  </a:lnTo>
                  <a:lnTo>
                    <a:pt x="205" y="316"/>
                  </a:lnTo>
                  <a:lnTo>
                    <a:pt x="205" y="315"/>
                  </a:lnTo>
                  <a:lnTo>
                    <a:pt x="204" y="315"/>
                  </a:lnTo>
                  <a:lnTo>
                    <a:pt x="204" y="314"/>
                  </a:lnTo>
                  <a:lnTo>
                    <a:pt x="203" y="314"/>
                  </a:lnTo>
                  <a:lnTo>
                    <a:pt x="203" y="313"/>
                  </a:lnTo>
                  <a:lnTo>
                    <a:pt x="202" y="313"/>
                  </a:lnTo>
                  <a:lnTo>
                    <a:pt x="202" y="312"/>
                  </a:lnTo>
                  <a:lnTo>
                    <a:pt x="201" y="312"/>
                  </a:lnTo>
                  <a:lnTo>
                    <a:pt x="201" y="310"/>
                  </a:lnTo>
                  <a:lnTo>
                    <a:pt x="200" y="309"/>
                  </a:lnTo>
                  <a:lnTo>
                    <a:pt x="200" y="308"/>
                  </a:lnTo>
                  <a:lnTo>
                    <a:pt x="199" y="307"/>
                  </a:lnTo>
                  <a:lnTo>
                    <a:pt x="198" y="307"/>
                  </a:lnTo>
                  <a:lnTo>
                    <a:pt x="198" y="306"/>
                  </a:lnTo>
                  <a:lnTo>
                    <a:pt x="199" y="306"/>
                  </a:lnTo>
                  <a:lnTo>
                    <a:pt x="198" y="305"/>
                  </a:lnTo>
                  <a:lnTo>
                    <a:pt x="198" y="304"/>
                  </a:lnTo>
                  <a:lnTo>
                    <a:pt x="198" y="302"/>
                  </a:lnTo>
                  <a:lnTo>
                    <a:pt x="196" y="301"/>
                  </a:lnTo>
                  <a:lnTo>
                    <a:pt x="195" y="300"/>
                  </a:lnTo>
                  <a:lnTo>
                    <a:pt x="195" y="298"/>
                  </a:lnTo>
                  <a:lnTo>
                    <a:pt x="194" y="297"/>
                  </a:lnTo>
                  <a:lnTo>
                    <a:pt x="194" y="296"/>
                  </a:lnTo>
                  <a:lnTo>
                    <a:pt x="193" y="295"/>
                  </a:lnTo>
                  <a:lnTo>
                    <a:pt x="193" y="293"/>
                  </a:lnTo>
                  <a:lnTo>
                    <a:pt x="192" y="291"/>
                  </a:lnTo>
                  <a:lnTo>
                    <a:pt x="192" y="290"/>
                  </a:lnTo>
                  <a:lnTo>
                    <a:pt x="193" y="288"/>
                  </a:lnTo>
                  <a:lnTo>
                    <a:pt x="193" y="287"/>
                  </a:lnTo>
                  <a:lnTo>
                    <a:pt x="193" y="285"/>
                  </a:lnTo>
                  <a:lnTo>
                    <a:pt x="194" y="284"/>
                  </a:lnTo>
                  <a:lnTo>
                    <a:pt x="194" y="283"/>
                  </a:lnTo>
                  <a:lnTo>
                    <a:pt x="194" y="282"/>
                  </a:lnTo>
                  <a:lnTo>
                    <a:pt x="195" y="282"/>
                  </a:lnTo>
                  <a:lnTo>
                    <a:pt x="195" y="281"/>
                  </a:lnTo>
                  <a:lnTo>
                    <a:pt x="196" y="281"/>
                  </a:lnTo>
                  <a:lnTo>
                    <a:pt x="196" y="280"/>
                  </a:lnTo>
                  <a:lnTo>
                    <a:pt x="198" y="280"/>
                  </a:lnTo>
                  <a:lnTo>
                    <a:pt x="198" y="279"/>
                  </a:lnTo>
                  <a:lnTo>
                    <a:pt x="198" y="278"/>
                  </a:lnTo>
                  <a:lnTo>
                    <a:pt x="198" y="276"/>
                  </a:lnTo>
                  <a:lnTo>
                    <a:pt x="198" y="275"/>
                  </a:lnTo>
                  <a:lnTo>
                    <a:pt x="198" y="274"/>
                  </a:lnTo>
                  <a:lnTo>
                    <a:pt x="198" y="273"/>
                  </a:lnTo>
                  <a:lnTo>
                    <a:pt x="199" y="273"/>
                  </a:lnTo>
                  <a:lnTo>
                    <a:pt x="199" y="272"/>
                  </a:lnTo>
                  <a:lnTo>
                    <a:pt x="199" y="271"/>
                  </a:lnTo>
                  <a:lnTo>
                    <a:pt x="199" y="270"/>
                  </a:lnTo>
                  <a:lnTo>
                    <a:pt x="200" y="270"/>
                  </a:lnTo>
                  <a:lnTo>
                    <a:pt x="200" y="268"/>
                  </a:lnTo>
                  <a:lnTo>
                    <a:pt x="200" y="267"/>
                  </a:lnTo>
                  <a:lnTo>
                    <a:pt x="201" y="267"/>
                  </a:lnTo>
                  <a:lnTo>
                    <a:pt x="201" y="266"/>
                  </a:lnTo>
                  <a:lnTo>
                    <a:pt x="201" y="265"/>
                  </a:lnTo>
                  <a:lnTo>
                    <a:pt x="202" y="265"/>
                  </a:lnTo>
                  <a:lnTo>
                    <a:pt x="202" y="264"/>
                  </a:lnTo>
                  <a:lnTo>
                    <a:pt x="202" y="263"/>
                  </a:lnTo>
                  <a:lnTo>
                    <a:pt x="203" y="263"/>
                  </a:lnTo>
                  <a:lnTo>
                    <a:pt x="203" y="262"/>
                  </a:lnTo>
                  <a:lnTo>
                    <a:pt x="204" y="262"/>
                  </a:lnTo>
                  <a:lnTo>
                    <a:pt x="204" y="260"/>
                  </a:lnTo>
                  <a:lnTo>
                    <a:pt x="204" y="259"/>
                  </a:lnTo>
                  <a:lnTo>
                    <a:pt x="205" y="259"/>
                  </a:lnTo>
                  <a:lnTo>
                    <a:pt x="205" y="258"/>
                  </a:lnTo>
                  <a:lnTo>
                    <a:pt x="205" y="257"/>
                  </a:lnTo>
                  <a:lnTo>
                    <a:pt x="207" y="257"/>
                  </a:lnTo>
                  <a:lnTo>
                    <a:pt x="208" y="257"/>
                  </a:lnTo>
                  <a:lnTo>
                    <a:pt x="208" y="256"/>
                  </a:lnTo>
                  <a:lnTo>
                    <a:pt x="208" y="255"/>
                  </a:lnTo>
                  <a:lnTo>
                    <a:pt x="208" y="254"/>
                  </a:lnTo>
                  <a:lnTo>
                    <a:pt x="207" y="254"/>
                  </a:lnTo>
                  <a:lnTo>
                    <a:pt x="205" y="254"/>
                  </a:lnTo>
                  <a:lnTo>
                    <a:pt x="205" y="253"/>
                  </a:lnTo>
                  <a:lnTo>
                    <a:pt x="207" y="253"/>
                  </a:lnTo>
                  <a:lnTo>
                    <a:pt x="208" y="253"/>
                  </a:lnTo>
                  <a:lnTo>
                    <a:pt x="208" y="254"/>
                  </a:lnTo>
                  <a:lnTo>
                    <a:pt x="209" y="254"/>
                  </a:lnTo>
                  <a:lnTo>
                    <a:pt x="210" y="254"/>
                  </a:lnTo>
                  <a:lnTo>
                    <a:pt x="210" y="253"/>
                  </a:lnTo>
                  <a:lnTo>
                    <a:pt x="211" y="253"/>
                  </a:lnTo>
                  <a:lnTo>
                    <a:pt x="211" y="251"/>
                  </a:lnTo>
                  <a:lnTo>
                    <a:pt x="212" y="251"/>
                  </a:lnTo>
                  <a:lnTo>
                    <a:pt x="212" y="250"/>
                  </a:lnTo>
                  <a:lnTo>
                    <a:pt x="213" y="250"/>
                  </a:lnTo>
                  <a:lnTo>
                    <a:pt x="213" y="249"/>
                  </a:lnTo>
                  <a:lnTo>
                    <a:pt x="215" y="249"/>
                  </a:lnTo>
                  <a:lnTo>
                    <a:pt x="215" y="248"/>
                  </a:lnTo>
                  <a:lnTo>
                    <a:pt x="215" y="247"/>
                  </a:lnTo>
                  <a:lnTo>
                    <a:pt x="215" y="246"/>
                  </a:lnTo>
                  <a:lnTo>
                    <a:pt x="213" y="246"/>
                  </a:lnTo>
                  <a:lnTo>
                    <a:pt x="213" y="245"/>
                  </a:lnTo>
                  <a:lnTo>
                    <a:pt x="212" y="245"/>
                  </a:lnTo>
                  <a:lnTo>
                    <a:pt x="213" y="243"/>
                  </a:lnTo>
                  <a:lnTo>
                    <a:pt x="213" y="242"/>
                  </a:lnTo>
                  <a:lnTo>
                    <a:pt x="213" y="241"/>
                  </a:lnTo>
                  <a:lnTo>
                    <a:pt x="213" y="240"/>
                  </a:lnTo>
                  <a:lnTo>
                    <a:pt x="213" y="239"/>
                  </a:lnTo>
                  <a:lnTo>
                    <a:pt x="213" y="238"/>
                  </a:lnTo>
                  <a:lnTo>
                    <a:pt x="212" y="238"/>
                  </a:lnTo>
                  <a:lnTo>
                    <a:pt x="212" y="237"/>
                  </a:lnTo>
                  <a:lnTo>
                    <a:pt x="212" y="236"/>
                  </a:lnTo>
                  <a:lnTo>
                    <a:pt x="212" y="234"/>
                  </a:lnTo>
                  <a:lnTo>
                    <a:pt x="212" y="233"/>
                  </a:lnTo>
                  <a:lnTo>
                    <a:pt x="211" y="233"/>
                  </a:lnTo>
                  <a:lnTo>
                    <a:pt x="211" y="232"/>
                  </a:lnTo>
                  <a:lnTo>
                    <a:pt x="211" y="231"/>
                  </a:lnTo>
                  <a:lnTo>
                    <a:pt x="211" y="230"/>
                  </a:lnTo>
                  <a:lnTo>
                    <a:pt x="211" y="229"/>
                  </a:lnTo>
                  <a:lnTo>
                    <a:pt x="211" y="228"/>
                  </a:lnTo>
                  <a:lnTo>
                    <a:pt x="211" y="226"/>
                  </a:lnTo>
                  <a:lnTo>
                    <a:pt x="210" y="226"/>
                  </a:lnTo>
                  <a:lnTo>
                    <a:pt x="210" y="225"/>
                  </a:lnTo>
                  <a:lnTo>
                    <a:pt x="210" y="224"/>
                  </a:lnTo>
                  <a:lnTo>
                    <a:pt x="211" y="224"/>
                  </a:lnTo>
                  <a:lnTo>
                    <a:pt x="211" y="223"/>
                  </a:lnTo>
                  <a:lnTo>
                    <a:pt x="212" y="223"/>
                  </a:lnTo>
                  <a:lnTo>
                    <a:pt x="212" y="222"/>
                  </a:lnTo>
                  <a:lnTo>
                    <a:pt x="213" y="222"/>
                  </a:lnTo>
                  <a:lnTo>
                    <a:pt x="213" y="221"/>
                  </a:lnTo>
                  <a:lnTo>
                    <a:pt x="215" y="221"/>
                  </a:lnTo>
                  <a:lnTo>
                    <a:pt x="215" y="220"/>
                  </a:lnTo>
                  <a:lnTo>
                    <a:pt x="216" y="220"/>
                  </a:lnTo>
                  <a:lnTo>
                    <a:pt x="216" y="219"/>
                  </a:lnTo>
                  <a:lnTo>
                    <a:pt x="216" y="217"/>
                  </a:lnTo>
                  <a:lnTo>
                    <a:pt x="217" y="217"/>
                  </a:lnTo>
                  <a:lnTo>
                    <a:pt x="217" y="216"/>
                  </a:lnTo>
                  <a:lnTo>
                    <a:pt x="218" y="216"/>
                  </a:lnTo>
                  <a:lnTo>
                    <a:pt x="219" y="216"/>
                  </a:lnTo>
                  <a:lnTo>
                    <a:pt x="219" y="215"/>
                  </a:lnTo>
                  <a:lnTo>
                    <a:pt x="220" y="215"/>
                  </a:lnTo>
                  <a:lnTo>
                    <a:pt x="220" y="216"/>
                  </a:lnTo>
                  <a:lnTo>
                    <a:pt x="221" y="216"/>
                  </a:lnTo>
                  <a:lnTo>
                    <a:pt x="221" y="215"/>
                  </a:lnTo>
                  <a:lnTo>
                    <a:pt x="223" y="215"/>
                  </a:lnTo>
                  <a:lnTo>
                    <a:pt x="224" y="215"/>
                  </a:lnTo>
                  <a:lnTo>
                    <a:pt x="224" y="216"/>
                  </a:lnTo>
                  <a:lnTo>
                    <a:pt x="224" y="217"/>
                  </a:lnTo>
                  <a:lnTo>
                    <a:pt x="224" y="219"/>
                  </a:lnTo>
                  <a:lnTo>
                    <a:pt x="224" y="220"/>
                  </a:lnTo>
                  <a:lnTo>
                    <a:pt x="224" y="221"/>
                  </a:lnTo>
                  <a:lnTo>
                    <a:pt x="224" y="222"/>
                  </a:lnTo>
                  <a:lnTo>
                    <a:pt x="225" y="222"/>
                  </a:lnTo>
                  <a:lnTo>
                    <a:pt x="225" y="221"/>
                  </a:lnTo>
                  <a:lnTo>
                    <a:pt x="226" y="221"/>
                  </a:lnTo>
                  <a:lnTo>
                    <a:pt x="226" y="220"/>
                  </a:lnTo>
                  <a:lnTo>
                    <a:pt x="227" y="220"/>
                  </a:lnTo>
                  <a:lnTo>
                    <a:pt x="228" y="220"/>
                  </a:lnTo>
                  <a:lnTo>
                    <a:pt x="229" y="220"/>
                  </a:lnTo>
                  <a:lnTo>
                    <a:pt x="230" y="220"/>
                  </a:lnTo>
                  <a:lnTo>
                    <a:pt x="230" y="219"/>
                  </a:lnTo>
                  <a:lnTo>
                    <a:pt x="232" y="219"/>
                  </a:lnTo>
                  <a:lnTo>
                    <a:pt x="233" y="217"/>
                  </a:lnTo>
                  <a:lnTo>
                    <a:pt x="233" y="216"/>
                  </a:lnTo>
                  <a:lnTo>
                    <a:pt x="234" y="216"/>
                  </a:lnTo>
                  <a:lnTo>
                    <a:pt x="233" y="216"/>
                  </a:lnTo>
                  <a:lnTo>
                    <a:pt x="234" y="216"/>
                  </a:lnTo>
                  <a:lnTo>
                    <a:pt x="235" y="216"/>
                  </a:lnTo>
                  <a:lnTo>
                    <a:pt x="235" y="215"/>
                  </a:lnTo>
                  <a:lnTo>
                    <a:pt x="236" y="215"/>
                  </a:lnTo>
                  <a:lnTo>
                    <a:pt x="237" y="215"/>
                  </a:lnTo>
                  <a:lnTo>
                    <a:pt x="238" y="215"/>
                  </a:lnTo>
                  <a:lnTo>
                    <a:pt x="240" y="214"/>
                  </a:lnTo>
                  <a:lnTo>
                    <a:pt x="241" y="214"/>
                  </a:lnTo>
                  <a:lnTo>
                    <a:pt x="241" y="213"/>
                  </a:lnTo>
                  <a:lnTo>
                    <a:pt x="241" y="212"/>
                  </a:lnTo>
                  <a:lnTo>
                    <a:pt x="241" y="211"/>
                  </a:lnTo>
                  <a:lnTo>
                    <a:pt x="242" y="211"/>
                  </a:lnTo>
                  <a:lnTo>
                    <a:pt x="242" y="209"/>
                  </a:lnTo>
                  <a:lnTo>
                    <a:pt x="243" y="209"/>
                  </a:lnTo>
                  <a:lnTo>
                    <a:pt x="242" y="209"/>
                  </a:lnTo>
                  <a:lnTo>
                    <a:pt x="242" y="208"/>
                  </a:lnTo>
                  <a:lnTo>
                    <a:pt x="241" y="208"/>
                  </a:lnTo>
                  <a:lnTo>
                    <a:pt x="241" y="207"/>
                  </a:lnTo>
                  <a:lnTo>
                    <a:pt x="241" y="206"/>
                  </a:lnTo>
                  <a:lnTo>
                    <a:pt x="241" y="205"/>
                  </a:lnTo>
                  <a:lnTo>
                    <a:pt x="241" y="204"/>
                  </a:lnTo>
                  <a:lnTo>
                    <a:pt x="241" y="203"/>
                  </a:lnTo>
                  <a:lnTo>
                    <a:pt x="241" y="201"/>
                  </a:lnTo>
                  <a:lnTo>
                    <a:pt x="241" y="200"/>
                  </a:lnTo>
                  <a:lnTo>
                    <a:pt x="241" y="201"/>
                  </a:lnTo>
                  <a:lnTo>
                    <a:pt x="240" y="201"/>
                  </a:lnTo>
                  <a:lnTo>
                    <a:pt x="238" y="203"/>
                  </a:lnTo>
                  <a:lnTo>
                    <a:pt x="238" y="204"/>
                  </a:lnTo>
                  <a:lnTo>
                    <a:pt x="238" y="205"/>
                  </a:lnTo>
                  <a:lnTo>
                    <a:pt x="237" y="205"/>
                  </a:lnTo>
                  <a:lnTo>
                    <a:pt x="237" y="206"/>
                  </a:lnTo>
                  <a:lnTo>
                    <a:pt x="236" y="207"/>
                  </a:lnTo>
                  <a:lnTo>
                    <a:pt x="236" y="208"/>
                  </a:lnTo>
                  <a:lnTo>
                    <a:pt x="235" y="208"/>
                  </a:lnTo>
                  <a:lnTo>
                    <a:pt x="235" y="209"/>
                  </a:lnTo>
                  <a:lnTo>
                    <a:pt x="234" y="209"/>
                  </a:lnTo>
                  <a:lnTo>
                    <a:pt x="234" y="211"/>
                  </a:lnTo>
                  <a:lnTo>
                    <a:pt x="233" y="211"/>
                  </a:lnTo>
                  <a:lnTo>
                    <a:pt x="232" y="211"/>
                  </a:lnTo>
                  <a:lnTo>
                    <a:pt x="232" y="209"/>
                  </a:lnTo>
                  <a:lnTo>
                    <a:pt x="230" y="209"/>
                  </a:lnTo>
                  <a:lnTo>
                    <a:pt x="230" y="208"/>
                  </a:lnTo>
                  <a:lnTo>
                    <a:pt x="230" y="207"/>
                  </a:lnTo>
                  <a:lnTo>
                    <a:pt x="230" y="206"/>
                  </a:lnTo>
                  <a:lnTo>
                    <a:pt x="229" y="205"/>
                  </a:lnTo>
                  <a:lnTo>
                    <a:pt x="229" y="204"/>
                  </a:lnTo>
                  <a:lnTo>
                    <a:pt x="229" y="203"/>
                  </a:lnTo>
                  <a:lnTo>
                    <a:pt x="229" y="201"/>
                  </a:lnTo>
                  <a:lnTo>
                    <a:pt x="229" y="200"/>
                  </a:lnTo>
                  <a:lnTo>
                    <a:pt x="228" y="200"/>
                  </a:lnTo>
                  <a:lnTo>
                    <a:pt x="228" y="199"/>
                  </a:lnTo>
                  <a:lnTo>
                    <a:pt x="228" y="198"/>
                  </a:lnTo>
                  <a:lnTo>
                    <a:pt x="227" y="198"/>
                  </a:lnTo>
                  <a:lnTo>
                    <a:pt x="227" y="197"/>
                  </a:lnTo>
                  <a:lnTo>
                    <a:pt x="226" y="197"/>
                  </a:lnTo>
                  <a:lnTo>
                    <a:pt x="226" y="196"/>
                  </a:lnTo>
                  <a:lnTo>
                    <a:pt x="227" y="196"/>
                  </a:lnTo>
                  <a:lnTo>
                    <a:pt x="228" y="196"/>
                  </a:lnTo>
                  <a:lnTo>
                    <a:pt x="228" y="197"/>
                  </a:lnTo>
                  <a:lnTo>
                    <a:pt x="229" y="197"/>
                  </a:lnTo>
                  <a:lnTo>
                    <a:pt x="230" y="197"/>
                  </a:lnTo>
                  <a:lnTo>
                    <a:pt x="230" y="196"/>
                  </a:lnTo>
                  <a:lnTo>
                    <a:pt x="230" y="195"/>
                  </a:lnTo>
                  <a:lnTo>
                    <a:pt x="230" y="194"/>
                  </a:lnTo>
                  <a:lnTo>
                    <a:pt x="230" y="192"/>
                  </a:lnTo>
                  <a:lnTo>
                    <a:pt x="232" y="192"/>
                  </a:lnTo>
                  <a:lnTo>
                    <a:pt x="233" y="192"/>
                  </a:lnTo>
                  <a:lnTo>
                    <a:pt x="234" y="192"/>
                  </a:lnTo>
                  <a:lnTo>
                    <a:pt x="235" y="192"/>
                  </a:lnTo>
                  <a:lnTo>
                    <a:pt x="235" y="191"/>
                  </a:lnTo>
                  <a:lnTo>
                    <a:pt x="235" y="190"/>
                  </a:lnTo>
                  <a:lnTo>
                    <a:pt x="234" y="190"/>
                  </a:lnTo>
                  <a:lnTo>
                    <a:pt x="233" y="189"/>
                  </a:lnTo>
                  <a:lnTo>
                    <a:pt x="232" y="189"/>
                  </a:lnTo>
                  <a:lnTo>
                    <a:pt x="232" y="188"/>
                  </a:lnTo>
                  <a:lnTo>
                    <a:pt x="232" y="187"/>
                  </a:lnTo>
                  <a:lnTo>
                    <a:pt x="232" y="186"/>
                  </a:lnTo>
                  <a:lnTo>
                    <a:pt x="233" y="186"/>
                  </a:lnTo>
                  <a:lnTo>
                    <a:pt x="234" y="184"/>
                  </a:lnTo>
                  <a:lnTo>
                    <a:pt x="235" y="184"/>
                  </a:lnTo>
                  <a:lnTo>
                    <a:pt x="235" y="183"/>
                  </a:lnTo>
                  <a:lnTo>
                    <a:pt x="236" y="183"/>
                  </a:lnTo>
                  <a:lnTo>
                    <a:pt x="237" y="183"/>
                  </a:lnTo>
                  <a:lnTo>
                    <a:pt x="237" y="182"/>
                  </a:lnTo>
                  <a:lnTo>
                    <a:pt x="238" y="182"/>
                  </a:lnTo>
                  <a:lnTo>
                    <a:pt x="237" y="181"/>
                  </a:lnTo>
                  <a:lnTo>
                    <a:pt x="236" y="181"/>
                  </a:lnTo>
                  <a:lnTo>
                    <a:pt x="236" y="180"/>
                  </a:lnTo>
                  <a:lnTo>
                    <a:pt x="235" y="180"/>
                  </a:lnTo>
                  <a:lnTo>
                    <a:pt x="235" y="179"/>
                  </a:lnTo>
                  <a:lnTo>
                    <a:pt x="235" y="178"/>
                  </a:lnTo>
                  <a:lnTo>
                    <a:pt x="236" y="178"/>
                  </a:lnTo>
                  <a:lnTo>
                    <a:pt x="236" y="177"/>
                  </a:lnTo>
                  <a:lnTo>
                    <a:pt x="237" y="177"/>
                  </a:lnTo>
                  <a:lnTo>
                    <a:pt x="238" y="177"/>
                  </a:lnTo>
                  <a:lnTo>
                    <a:pt x="240" y="177"/>
                  </a:lnTo>
                  <a:lnTo>
                    <a:pt x="241" y="175"/>
                  </a:lnTo>
                  <a:lnTo>
                    <a:pt x="242" y="174"/>
                  </a:lnTo>
                  <a:lnTo>
                    <a:pt x="242" y="173"/>
                  </a:lnTo>
                  <a:lnTo>
                    <a:pt x="242" y="172"/>
                  </a:lnTo>
                  <a:lnTo>
                    <a:pt x="242" y="171"/>
                  </a:lnTo>
                  <a:lnTo>
                    <a:pt x="242" y="172"/>
                  </a:lnTo>
                  <a:lnTo>
                    <a:pt x="241" y="172"/>
                  </a:lnTo>
                  <a:lnTo>
                    <a:pt x="240" y="172"/>
                  </a:lnTo>
                  <a:lnTo>
                    <a:pt x="238" y="172"/>
                  </a:lnTo>
                  <a:lnTo>
                    <a:pt x="237" y="172"/>
                  </a:lnTo>
                  <a:lnTo>
                    <a:pt x="237" y="171"/>
                  </a:lnTo>
                  <a:lnTo>
                    <a:pt x="237" y="170"/>
                  </a:lnTo>
                  <a:lnTo>
                    <a:pt x="236" y="170"/>
                  </a:lnTo>
                  <a:lnTo>
                    <a:pt x="237" y="170"/>
                  </a:lnTo>
                  <a:lnTo>
                    <a:pt x="237" y="169"/>
                  </a:lnTo>
                  <a:lnTo>
                    <a:pt x="238" y="169"/>
                  </a:lnTo>
                  <a:lnTo>
                    <a:pt x="238" y="167"/>
                  </a:lnTo>
                  <a:lnTo>
                    <a:pt x="240" y="167"/>
                  </a:lnTo>
                  <a:lnTo>
                    <a:pt x="240" y="166"/>
                  </a:lnTo>
                  <a:lnTo>
                    <a:pt x="240" y="165"/>
                  </a:lnTo>
                  <a:lnTo>
                    <a:pt x="240" y="164"/>
                  </a:lnTo>
                  <a:lnTo>
                    <a:pt x="241" y="164"/>
                  </a:lnTo>
                  <a:lnTo>
                    <a:pt x="241" y="163"/>
                  </a:lnTo>
                  <a:lnTo>
                    <a:pt x="241" y="162"/>
                  </a:lnTo>
                  <a:lnTo>
                    <a:pt x="242" y="162"/>
                  </a:lnTo>
                  <a:lnTo>
                    <a:pt x="242" y="161"/>
                  </a:lnTo>
                  <a:lnTo>
                    <a:pt x="242" y="160"/>
                  </a:lnTo>
                  <a:lnTo>
                    <a:pt x="242" y="158"/>
                  </a:lnTo>
                  <a:lnTo>
                    <a:pt x="241" y="158"/>
                  </a:lnTo>
                  <a:lnTo>
                    <a:pt x="241" y="157"/>
                  </a:lnTo>
                  <a:lnTo>
                    <a:pt x="241" y="158"/>
                  </a:lnTo>
                  <a:lnTo>
                    <a:pt x="241" y="160"/>
                  </a:lnTo>
                  <a:lnTo>
                    <a:pt x="240" y="160"/>
                  </a:lnTo>
                  <a:lnTo>
                    <a:pt x="238" y="160"/>
                  </a:lnTo>
                  <a:lnTo>
                    <a:pt x="238" y="161"/>
                  </a:lnTo>
                  <a:lnTo>
                    <a:pt x="238" y="162"/>
                  </a:lnTo>
                  <a:lnTo>
                    <a:pt x="237" y="162"/>
                  </a:lnTo>
                  <a:lnTo>
                    <a:pt x="237" y="163"/>
                  </a:lnTo>
                  <a:lnTo>
                    <a:pt x="236" y="163"/>
                  </a:lnTo>
                  <a:lnTo>
                    <a:pt x="235" y="163"/>
                  </a:lnTo>
                  <a:lnTo>
                    <a:pt x="234" y="163"/>
                  </a:lnTo>
                  <a:lnTo>
                    <a:pt x="234" y="164"/>
                  </a:lnTo>
                  <a:lnTo>
                    <a:pt x="234" y="163"/>
                  </a:lnTo>
                  <a:lnTo>
                    <a:pt x="233" y="163"/>
                  </a:lnTo>
                  <a:lnTo>
                    <a:pt x="233" y="162"/>
                  </a:lnTo>
                  <a:lnTo>
                    <a:pt x="233" y="161"/>
                  </a:lnTo>
                  <a:lnTo>
                    <a:pt x="232" y="161"/>
                  </a:lnTo>
                  <a:lnTo>
                    <a:pt x="232" y="160"/>
                  </a:lnTo>
                  <a:lnTo>
                    <a:pt x="232" y="158"/>
                  </a:lnTo>
                  <a:lnTo>
                    <a:pt x="230" y="158"/>
                  </a:lnTo>
                  <a:lnTo>
                    <a:pt x="230" y="157"/>
                  </a:lnTo>
                  <a:lnTo>
                    <a:pt x="230" y="158"/>
                  </a:lnTo>
                  <a:lnTo>
                    <a:pt x="230" y="160"/>
                  </a:lnTo>
                  <a:lnTo>
                    <a:pt x="230" y="161"/>
                  </a:lnTo>
                  <a:lnTo>
                    <a:pt x="230" y="162"/>
                  </a:lnTo>
                  <a:lnTo>
                    <a:pt x="230" y="163"/>
                  </a:lnTo>
                  <a:lnTo>
                    <a:pt x="229" y="164"/>
                  </a:lnTo>
                  <a:lnTo>
                    <a:pt x="228" y="164"/>
                  </a:lnTo>
                  <a:lnTo>
                    <a:pt x="227" y="164"/>
                  </a:lnTo>
                  <a:lnTo>
                    <a:pt x="227" y="165"/>
                  </a:lnTo>
                  <a:lnTo>
                    <a:pt x="227" y="164"/>
                  </a:lnTo>
                  <a:lnTo>
                    <a:pt x="227" y="165"/>
                  </a:lnTo>
                  <a:lnTo>
                    <a:pt x="226" y="165"/>
                  </a:lnTo>
                  <a:lnTo>
                    <a:pt x="227" y="165"/>
                  </a:lnTo>
                  <a:lnTo>
                    <a:pt x="228" y="165"/>
                  </a:lnTo>
                  <a:lnTo>
                    <a:pt x="228" y="166"/>
                  </a:lnTo>
                  <a:lnTo>
                    <a:pt x="229" y="166"/>
                  </a:lnTo>
                  <a:lnTo>
                    <a:pt x="230" y="166"/>
                  </a:lnTo>
                  <a:lnTo>
                    <a:pt x="232" y="166"/>
                  </a:lnTo>
                  <a:lnTo>
                    <a:pt x="232" y="167"/>
                  </a:lnTo>
                  <a:lnTo>
                    <a:pt x="233" y="167"/>
                  </a:lnTo>
                  <a:lnTo>
                    <a:pt x="233" y="169"/>
                  </a:lnTo>
                  <a:lnTo>
                    <a:pt x="233" y="170"/>
                  </a:lnTo>
                  <a:lnTo>
                    <a:pt x="233" y="171"/>
                  </a:lnTo>
                  <a:lnTo>
                    <a:pt x="233" y="172"/>
                  </a:lnTo>
                  <a:lnTo>
                    <a:pt x="233" y="173"/>
                  </a:lnTo>
                  <a:lnTo>
                    <a:pt x="232" y="173"/>
                  </a:lnTo>
                  <a:lnTo>
                    <a:pt x="232" y="174"/>
                  </a:lnTo>
                  <a:lnTo>
                    <a:pt x="230" y="174"/>
                  </a:lnTo>
                  <a:lnTo>
                    <a:pt x="229" y="174"/>
                  </a:lnTo>
                  <a:lnTo>
                    <a:pt x="229" y="175"/>
                  </a:lnTo>
                  <a:lnTo>
                    <a:pt x="230" y="175"/>
                  </a:lnTo>
                  <a:lnTo>
                    <a:pt x="229" y="175"/>
                  </a:lnTo>
                  <a:lnTo>
                    <a:pt x="229" y="177"/>
                  </a:lnTo>
                  <a:lnTo>
                    <a:pt x="228" y="177"/>
                  </a:lnTo>
                  <a:lnTo>
                    <a:pt x="227" y="177"/>
                  </a:lnTo>
                  <a:lnTo>
                    <a:pt x="226" y="177"/>
                  </a:lnTo>
                  <a:lnTo>
                    <a:pt x="225" y="177"/>
                  </a:lnTo>
                  <a:lnTo>
                    <a:pt x="224" y="177"/>
                  </a:lnTo>
                  <a:lnTo>
                    <a:pt x="223" y="177"/>
                  </a:lnTo>
                  <a:lnTo>
                    <a:pt x="221" y="177"/>
                  </a:lnTo>
                  <a:lnTo>
                    <a:pt x="220" y="177"/>
                  </a:lnTo>
                  <a:lnTo>
                    <a:pt x="219" y="177"/>
                  </a:lnTo>
                  <a:lnTo>
                    <a:pt x="218" y="177"/>
                  </a:lnTo>
                  <a:lnTo>
                    <a:pt x="217" y="177"/>
                  </a:lnTo>
                  <a:lnTo>
                    <a:pt x="217" y="178"/>
                  </a:lnTo>
                  <a:lnTo>
                    <a:pt x="216" y="178"/>
                  </a:lnTo>
                  <a:lnTo>
                    <a:pt x="216" y="179"/>
                  </a:lnTo>
                  <a:lnTo>
                    <a:pt x="215" y="179"/>
                  </a:lnTo>
                  <a:lnTo>
                    <a:pt x="213" y="179"/>
                  </a:lnTo>
                  <a:lnTo>
                    <a:pt x="213" y="180"/>
                  </a:lnTo>
                  <a:lnTo>
                    <a:pt x="212" y="180"/>
                  </a:lnTo>
                  <a:lnTo>
                    <a:pt x="211" y="180"/>
                  </a:lnTo>
                  <a:lnTo>
                    <a:pt x="211" y="181"/>
                  </a:lnTo>
                  <a:lnTo>
                    <a:pt x="212" y="181"/>
                  </a:lnTo>
                  <a:lnTo>
                    <a:pt x="213" y="181"/>
                  </a:lnTo>
                  <a:lnTo>
                    <a:pt x="215" y="181"/>
                  </a:lnTo>
                  <a:lnTo>
                    <a:pt x="216" y="181"/>
                  </a:lnTo>
                  <a:lnTo>
                    <a:pt x="217" y="181"/>
                  </a:lnTo>
                  <a:lnTo>
                    <a:pt x="218" y="181"/>
                  </a:lnTo>
                  <a:lnTo>
                    <a:pt x="219" y="181"/>
                  </a:lnTo>
                  <a:lnTo>
                    <a:pt x="220" y="181"/>
                  </a:lnTo>
                  <a:lnTo>
                    <a:pt x="221" y="181"/>
                  </a:lnTo>
                  <a:lnTo>
                    <a:pt x="223" y="181"/>
                  </a:lnTo>
                  <a:lnTo>
                    <a:pt x="224" y="181"/>
                  </a:lnTo>
                  <a:lnTo>
                    <a:pt x="225" y="181"/>
                  </a:lnTo>
                  <a:lnTo>
                    <a:pt x="226" y="181"/>
                  </a:lnTo>
                  <a:lnTo>
                    <a:pt x="226" y="182"/>
                  </a:lnTo>
                  <a:lnTo>
                    <a:pt x="226" y="183"/>
                  </a:lnTo>
                  <a:lnTo>
                    <a:pt x="226" y="184"/>
                  </a:lnTo>
                  <a:lnTo>
                    <a:pt x="225" y="184"/>
                  </a:lnTo>
                  <a:lnTo>
                    <a:pt x="224" y="184"/>
                  </a:lnTo>
                  <a:lnTo>
                    <a:pt x="224" y="186"/>
                  </a:lnTo>
                  <a:lnTo>
                    <a:pt x="224" y="187"/>
                  </a:lnTo>
                  <a:lnTo>
                    <a:pt x="224" y="188"/>
                  </a:lnTo>
                  <a:lnTo>
                    <a:pt x="224" y="189"/>
                  </a:lnTo>
                  <a:lnTo>
                    <a:pt x="223" y="189"/>
                  </a:lnTo>
                  <a:lnTo>
                    <a:pt x="221" y="189"/>
                  </a:lnTo>
                  <a:lnTo>
                    <a:pt x="221" y="190"/>
                  </a:lnTo>
                  <a:lnTo>
                    <a:pt x="220" y="190"/>
                  </a:lnTo>
                  <a:lnTo>
                    <a:pt x="220" y="191"/>
                  </a:lnTo>
                  <a:lnTo>
                    <a:pt x="220" y="190"/>
                  </a:lnTo>
                  <a:lnTo>
                    <a:pt x="220" y="191"/>
                  </a:lnTo>
                  <a:lnTo>
                    <a:pt x="220" y="192"/>
                  </a:lnTo>
                  <a:lnTo>
                    <a:pt x="221" y="192"/>
                  </a:lnTo>
                  <a:lnTo>
                    <a:pt x="223" y="192"/>
                  </a:lnTo>
                  <a:lnTo>
                    <a:pt x="223" y="194"/>
                  </a:lnTo>
                  <a:lnTo>
                    <a:pt x="224" y="194"/>
                  </a:lnTo>
                  <a:lnTo>
                    <a:pt x="224" y="195"/>
                  </a:lnTo>
                  <a:lnTo>
                    <a:pt x="224" y="196"/>
                  </a:lnTo>
                  <a:lnTo>
                    <a:pt x="224" y="197"/>
                  </a:lnTo>
                  <a:lnTo>
                    <a:pt x="223" y="198"/>
                  </a:lnTo>
                  <a:lnTo>
                    <a:pt x="224" y="198"/>
                  </a:lnTo>
                  <a:lnTo>
                    <a:pt x="224" y="199"/>
                  </a:lnTo>
                  <a:lnTo>
                    <a:pt x="224" y="200"/>
                  </a:lnTo>
                  <a:lnTo>
                    <a:pt x="223" y="200"/>
                  </a:lnTo>
                  <a:lnTo>
                    <a:pt x="223" y="201"/>
                  </a:lnTo>
                  <a:lnTo>
                    <a:pt x="221" y="201"/>
                  </a:lnTo>
                  <a:lnTo>
                    <a:pt x="221" y="203"/>
                  </a:lnTo>
                  <a:lnTo>
                    <a:pt x="220" y="203"/>
                  </a:lnTo>
                  <a:lnTo>
                    <a:pt x="220" y="204"/>
                  </a:lnTo>
                  <a:lnTo>
                    <a:pt x="220" y="205"/>
                  </a:lnTo>
                  <a:lnTo>
                    <a:pt x="219" y="205"/>
                  </a:lnTo>
                  <a:lnTo>
                    <a:pt x="219" y="204"/>
                  </a:lnTo>
                  <a:lnTo>
                    <a:pt x="219" y="205"/>
                  </a:lnTo>
                  <a:lnTo>
                    <a:pt x="218" y="205"/>
                  </a:lnTo>
                  <a:lnTo>
                    <a:pt x="217" y="205"/>
                  </a:lnTo>
                  <a:lnTo>
                    <a:pt x="216" y="206"/>
                  </a:lnTo>
                  <a:lnTo>
                    <a:pt x="215" y="206"/>
                  </a:lnTo>
                  <a:lnTo>
                    <a:pt x="213" y="206"/>
                  </a:lnTo>
                  <a:lnTo>
                    <a:pt x="213" y="207"/>
                  </a:lnTo>
                  <a:lnTo>
                    <a:pt x="212" y="207"/>
                  </a:lnTo>
                  <a:lnTo>
                    <a:pt x="211" y="207"/>
                  </a:lnTo>
                  <a:lnTo>
                    <a:pt x="210" y="207"/>
                  </a:lnTo>
                  <a:lnTo>
                    <a:pt x="209" y="207"/>
                  </a:lnTo>
                  <a:lnTo>
                    <a:pt x="209" y="208"/>
                  </a:lnTo>
                  <a:lnTo>
                    <a:pt x="208" y="208"/>
                  </a:lnTo>
                  <a:lnTo>
                    <a:pt x="208" y="207"/>
                  </a:lnTo>
                  <a:lnTo>
                    <a:pt x="207" y="207"/>
                  </a:lnTo>
                  <a:lnTo>
                    <a:pt x="205" y="207"/>
                  </a:lnTo>
                  <a:lnTo>
                    <a:pt x="204" y="207"/>
                  </a:lnTo>
                  <a:lnTo>
                    <a:pt x="204" y="208"/>
                  </a:lnTo>
                  <a:lnTo>
                    <a:pt x="203" y="208"/>
                  </a:lnTo>
                  <a:lnTo>
                    <a:pt x="202" y="208"/>
                  </a:lnTo>
                  <a:lnTo>
                    <a:pt x="202" y="209"/>
                  </a:lnTo>
                  <a:lnTo>
                    <a:pt x="202" y="208"/>
                  </a:lnTo>
                  <a:lnTo>
                    <a:pt x="201" y="208"/>
                  </a:lnTo>
                  <a:lnTo>
                    <a:pt x="200" y="208"/>
                  </a:lnTo>
                  <a:lnTo>
                    <a:pt x="200" y="209"/>
                  </a:lnTo>
                  <a:lnTo>
                    <a:pt x="199" y="209"/>
                  </a:lnTo>
                  <a:lnTo>
                    <a:pt x="199" y="208"/>
                  </a:lnTo>
                  <a:lnTo>
                    <a:pt x="198" y="208"/>
                  </a:lnTo>
                  <a:lnTo>
                    <a:pt x="196" y="208"/>
                  </a:lnTo>
                  <a:lnTo>
                    <a:pt x="195" y="208"/>
                  </a:lnTo>
                  <a:lnTo>
                    <a:pt x="195" y="209"/>
                  </a:lnTo>
                  <a:lnTo>
                    <a:pt x="194" y="209"/>
                  </a:lnTo>
                  <a:lnTo>
                    <a:pt x="193" y="209"/>
                  </a:lnTo>
                  <a:lnTo>
                    <a:pt x="192" y="209"/>
                  </a:lnTo>
                  <a:lnTo>
                    <a:pt x="191" y="209"/>
                  </a:lnTo>
                  <a:lnTo>
                    <a:pt x="190" y="209"/>
                  </a:lnTo>
                  <a:lnTo>
                    <a:pt x="188" y="209"/>
                  </a:lnTo>
                  <a:lnTo>
                    <a:pt x="187" y="209"/>
                  </a:lnTo>
                  <a:lnTo>
                    <a:pt x="186" y="209"/>
                  </a:lnTo>
                  <a:lnTo>
                    <a:pt x="185" y="209"/>
                  </a:lnTo>
                  <a:lnTo>
                    <a:pt x="184" y="209"/>
                  </a:lnTo>
                  <a:lnTo>
                    <a:pt x="183" y="209"/>
                  </a:lnTo>
                  <a:lnTo>
                    <a:pt x="182" y="209"/>
                  </a:lnTo>
                  <a:lnTo>
                    <a:pt x="181" y="209"/>
                  </a:lnTo>
                  <a:lnTo>
                    <a:pt x="179" y="211"/>
                  </a:lnTo>
                  <a:lnTo>
                    <a:pt x="178" y="211"/>
                  </a:lnTo>
                  <a:lnTo>
                    <a:pt x="178" y="209"/>
                  </a:lnTo>
                  <a:lnTo>
                    <a:pt x="178" y="208"/>
                  </a:lnTo>
                  <a:lnTo>
                    <a:pt x="177" y="208"/>
                  </a:lnTo>
                  <a:lnTo>
                    <a:pt x="176" y="208"/>
                  </a:lnTo>
                  <a:lnTo>
                    <a:pt x="175" y="208"/>
                  </a:lnTo>
                  <a:lnTo>
                    <a:pt x="174" y="208"/>
                  </a:lnTo>
                  <a:lnTo>
                    <a:pt x="173" y="208"/>
                  </a:lnTo>
                  <a:lnTo>
                    <a:pt x="171" y="208"/>
                  </a:lnTo>
                  <a:lnTo>
                    <a:pt x="170" y="208"/>
                  </a:lnTo>
                  <a:lnTo>
                    <a:pt x="169" y="208"/>
                  </a:lnTo>
                  <a:lnTo>
                    <a:pt x="168" y="208"/>
                  </a:lnTo>
                  <a:lnTo>
                    <a:pt x="168" y="207"/>
                  </a:lnTo>
                  <a:lnTo>
                    <a:pt x="167" y="207"/>
                  </a:lnTo>
                  <a:lnTo>
                    <a:pt x="166" y="207"/>
                  </a:lnTo>
                  <a:lnTo>
                    <a:pt x="165" y="207"/>
                  </a:lnTo>
                  <a:lnTo>
                    <a:pt x="164" y="207"/>
                  </a:lnTo>
                  <a:lnTo>
                    <a:pt x="164" y="206"/>
                  </a:lnTo>
                  <a:lnTo>
                    <a:pt x="162" y="206"/>
                  </a:lnTo>
                  <a:lnTo>
                    <a:pt x="162" y="205"/>
                  </a:lnTo>
                  <a:lnTo>
                    <a:pt x="161" y="205"/>
                  </a:lnTo>
                  <a:lnTo>
                    <a:pt x="161" y="204"/>
                  </a:lnTo>
                  <a:lnTo>
                    <a:pt x="161" y="203"/>
                  </a:lnTo>
                  <a:lnTo>
                    <a:pt x="160" y="203"/>
                  </a:lnTo>
                  <a:lnTo>
                    <a:pt x="161" y="203"/>
                  </a:lnTo>
                  <a:lnTo>
                    <a:pt x="161" y="201"/>
                  </a:lnTo>
                  <a:lnTo>
                    <a:pt x="161" y="200"/>
                  </a:lnTo>
                  <a:lnTo>
                    <a:pt x="162" y="200"/>
                  </a:lnTo>
                  <a:lnTo>
                    <a:pt x="164" y="199"/>
                  </a:lnTo>
                  <a:lnTo>
                    <a:pt x="165" y="199"/>
                  </a:lnTo>
                  <a:lnTo>
                    <a:pt x="165" y="198"/>
                  </a:lnTo>
                  <a:lnTo>
                    <a:pt x="166" y="198"/>
                  </a:lnTo>
                  <a:lnTo>
                    <a:pt x="166" y="197"/>
                  </a:lnTo>
                  <a:lnTo>
                    <a:pt x="167" y="197"/>
                  </a:lnTo>
                  <a:lnTo>
                    <a:pt x="167" y="196"/>
                  </a:lnTo>
                  <a:lnTo>
                    <a:pt x="168" y="196"/>
                  </a:lnTo>
                  <a:lnTo>
                    <a:pt x="169" y="196"/>
                  </a:lnTo>
                  <a:lnTo>
                    <a:pt x="169" y="195"/>
                  </a:lnTo>
                  <a:lnTo>
                    <a:pt x="170" y="195"/>
                  </a:lnTo>
                  <a:lnTo>
                    <a:pt x="170" y="194"/>
                  </a:lnTo>
                  <a:lnTo>
                    <a:pt x="170" y="192"/>
                  </a:lnTo>
                  <a:lnTo>
                    <a:pt x="170" y="191"/>
                  </a:lnTo>
                  <a:lnTo>
                    <a:pt x="171" y="191"/>
                  </a:lnTo>
                  <a:lnTo>
                    <a:pt x="170" y="190"/>
                  </a:lnTo>
                  <a:lnTo>
                    <a:pt x="171" y="190"/>
                  </a:lnTo>
                  <a:lnTo>
                    <a:pt x="173" y="190"/>
                  </a:lnTo>
                  <a:lnTo>
                    <a:pt x="174" y="190"/>
                  </a:lnTo>
                  <a:lnTo>
                    <a:pt x="174" y="191"/>
                  </a:lnTo>
                  <a:lnTo>
                    <a:pt x="175" y="191"/>
                  </a:lnTo>
                  <a:lnTo>
                    <a:pt x="175" y="192"/>
                  </a:lnTo>
                  <a:lnTo>
                    <a:pt x="175" y="191"/>
                  </a:lnTo>
                  <a:lnTo>
                    <a:pt x="175" y="190"/>
                  </a:lnTo>
                  <a:lnTo>
                    <a:pt x="175" y="189"/>
                  </a:lnTo>
                  <a:lnTo>
                    <a:pt x="175" y="188"/>
                  </a:lnTo>
                  <a:lnTo>
                    <a:pt x="176" y="188"/>
                  </a:lnTo>
                  <a:lnTo>
                    <a:pt x="177" y="188"/>
                  </a:lnTo>
                  <a:lnTo>
                    <a:pt x="177" y="187"/>
                  </a:lnTo>
                  <a:lnTo>
                    <a:pt x="178" y="187"/>
                  </a:lnTo>
                  <a:lnTo>
                    <a:pt x="177" y="187"/>
                  </a:lnTo>
                  <a:lnTo>
                    <a:pt x="176" y="187"/>
                  </a:lnTo>
                  <a:lnTo>
                    <a:pt x="175" y="187"/>
                  </a:lnTo>
                  <a:lnTo>
                    <a:pt x="174" y="187"/>
                  </a:lnTo>
                  <a:lnTo>
                    <a:pt x="173" y="187"/>
                  </a:lnTo>
                  <a:lnTo>
                    <a:pt x="171" y="187"/>
                  </a:lnTo>
                  <a:lnTo>
                    <a:pt x="170" y="187"/>
                  </a:lnTo>
                  <a:lnTo>
                    <a:pt x="170" y="186"/>
                  </a:lnTo>
                  <a:lnTo>
                    <a:pt x="169" y="186"/>
                  </a:lnTo>
                  <a:lnTo>
                    <a:pt x="169" y="187"/>
                  </a:lnTo>
                  <a:lnTo>
                    <a:pt x="168" y="188"/>
                  </a:lnTo>
                  <a:lnTo>
                    <a:pt x="167" y="188"/>
                  </a:lnTo>
                  <a:lnTo>
                    <a:pt x="167" y="187"/>
                  </a:lnTo>
                  <a:lnTo>
                    <a:pt x="166" y="187"/>
                  </a:lnTo>
                  <a:lnTo>
                    <a:pt x="166" y="186"/>
                  </a:lnTo>
                  <a:lnTo>
                    <a:pt x="166" y="184"/>
                  </a:lnTo>
                  <a:lnTo>
                    <a:pt x="165" y="184"/>
                  </a:lnTo>
                  <a:lnTo>
                    <a:pt x="165" y="183"/>
                  </a:lnTo>
                  <a:lnTo>
                    <a:pt x="164" y="183"/>
                  </a:lnTo>
                  <a:lnTo>
                    <a:pt x="164" y="182"/>
                  </a:lnTo>
                  <a:lnTo>
                    <a:pt x="164" y="181"/>
                  </a:lnTo>
                  <a:lnTo>
                    <a:pt x="165" y="181"/>
                  </a:lnTo>
                  <a:lnTo>
                    <a:pt x="166" y="181"/>
                  </a:lnTo>
                  <a:lnTo>
                    <a:pt x="166" y="180"/>
                  </a:lnTo>
                  <a:lnTo>
                    <a:pt x="167" y="180"/>
                  </a:lnTo>
                  <a:lnTo>
                    <a:pt x="168" y="180"/>
                  </a:lnTo>
                  <a:lnTo>
                    <a:pt x="169" y="180"/>
                  </a:lnTo>
                  <a:lnTo>
                    <a:pt x="170" y="179"/>
                  </a:lnTo>
                  <a:lnTo>
                    <a:pt x="169" y="179"/>
                  </a:lnTo>
                  <a:lnTo>
                    <a:pt x="168" y="179"/>
                  </a:lnTo>
                  <a:lnTo>
                    <a:pt x="168" y="178"/>
                  </a:lnTo>
                  <a:lnTo>
                    <a:pt x="167" y="178"/>
                  </a:lnTo>
                  <a:lnTo>
                    <a:pt x="167" y="179"/>
                  </a:lnTo>
                  <a:lnTo>
                    <a:pt x="166" y="179"/>
                  </a:lnTo>
                  <a:lnTo>
                    <a:pt x="165" y="179"/>
                  </a:lnTo>
                  <a:lnTo>
                    <a:pt x="164" y="179"/>
                  </a:lnTo>
                  <a:lnTo>
                    <a:pt x="162" y="179"/>
                  </a:lnTo>
                  <a:lnTo>
                    <a:pt x="162" y="180"/>
                  </a:lnTo>
                  <a:lnTo>
                    <a:pt x="161" y="180"/>
                  </a:lnTo>
                  <a:lnTo>
                    <a:pt x="161" y="181"/>
                  </a:lnTo>
                  <a:lnTo>
                    <a:pt x="160" y="181"/>
                  </a:lnTo>
                  <a:lnTo>
                    <a:pt x="160" y="182"/>
                  </a:lnTo>
                  <a:lnTo>
                    <a:pt x="159" y="182"/>
                  </a:lnTo>
                  <a:lnTo>
                    <a:pt x="160" y="182"/>
                  </a:lnTo>
                  <a:lnTo>
                    <a:pt x="159" y="182"/>
                  </a:lnTo>
                  <a:lnTo>
                    <a:pt x="159" y="183"/>
                  </a:lnTo>
                  <a:lnTo>
                    <a:pt x="158" y="183"/>
                  </a:lnTo>
                  <a:lnTo>
                    <a:pt x="158" y="184"/>
                  </a:lnTo>
                  <a:lnTo>
                    <a:pt x="157" y="184"/>
                  </a:lnTo>
                  <a:lnTo>
                    <a:pt x="156" y="184"/>
                  </a:lnTo>
                  <a:lnTo>
                    <a:pt x="154" y="184"/>
                  </a:lnTo>
                  <a:lnTo>
                    <a:pt x="153" y="184"/>
                  </a:lnTo>
                  <a:lnTo>
                    <a:pt x="152" y="184"/>
                  </a:lnTo>
                  <a:lnTo>
                    <a:pt x="151" y="184"/>
                  </a:lnTo>
                  <a:lnTo>
                    <a:pt x="150" y="184"/>
                  </a:lnTo>
                  <a:lnTo>
                    <a:pt x="150" y="183"/>
                  </a:lnTo>
                  <a:lnTo>
                    <a:pt x="150" y="182"/>
                  </a:lnTo>
                  <a:lnTo>
                    <a:pt x="151" y="182"/>
                  </a:lnTo>
                  <a:lnTo>
                    <a:pt x="151" y="181"/>
                  </a:lnTo>
                  <a:lnTo>
                    <a:pt x="151" y="180"/>
                  </a:lnTo>
                  <a:lnTo>
                    <a:pt x="152" y="180"/>
                  </a:lnTo>
                  <a:lnTo>
                    <a:pt x="151" y="179"/>
                  </a:lnTo>
                  <a:lnTo>
                    <a:pt x="151" y="178"/>
                  </a:lnTo>
                  <a:lnTo>
                    <a:pt x="151" y="177"/>
                  </a:lnTo>
                  <a:lnTo>
                    <a:pt x="152" y="177"/>
                  </a:lnTo>
                  <a:lnTo>
                    <a:pt x="152" y="175"/>
                  </a:lnTo>
                  <a:lnTo>
                    <a:pt x="152" y="174"/>
                  </a:lnTo>
                  <a:lnTo>
                    <a:pt x="151" y="174"/>
                  </a:lnTo>
                  <a:lnTo>
                    <a:pt x="152" y="174"/>
                  </a:lnTo>
                  <a:lnTo>
                    <a:pt x="152" y="173"/>
                  </a:lnTo>
                  <a:lnTo>
                    <a:pt x="151" y="173"/>
                  </a:lnTo>
                  <a:lnTo>
                    <a:pt x="152" y="172"/>
                  </a:lnTo>
                  <a:lnTo>
                    <a:pt x="152" y="171"/>
                  </a:lnTo>
                  <a:lnTo>
                    <a:pt x="153" y="171"/>
                  </a:lnTo>
                  <a:lnTo>
                    <a:pt x="153" y="170"/>
                  </a:lnTo>
                  <a:lnTo>
                    <a:pt x="154" y="170"/>
                  </a:lnTo>
                  <a:lnTo>
                    <a:pt x="154" y="169"/>
                  </a:lnTo>
                  <a:lnTo>
                    <a:pt x="156" y="169"/>
                  </a:lnTo>
                  <a:lnTo>
                    <a:pt x="156" y="167"/>
                  </a:lnTo>
                  <a:lnTo>
                    <a:pt x="157" y="167"/>
                  </a:lnTo>
                  <a:lnTo>
                    <a:pt x="158" y="167"/>
                  </a:lnTo>
                  <a:lnTo>
                    <a:pt x="159" y="167"/>
                  </a:lnTo>
                  <a:lnTo>
                    <a:pt x="160" y="167"/>
                  </a:lnTo>
                  <a:lnTo>
                    <a:pt x="161" y="166"/>
                  </a:lnTo>
                  <a:lnTo>
                    <a:pt x="162" y="166"/>
                  </a:lnTo>
                  <a:lnTo>
                    <a:pt x="164" y="166"/>
                  </a:lnTo>
                  <a:lnTo>
                    <a:pt x="165" y="166"/>
                  </a:lnTo>
                  <a:lnTo>
                    <a:pt x="166" y="166"/>
                  </a:lnTo>
                  <a:lnTo>
                    <a:pt x="167" y="166"/>
                  </a:lnTo>
                  <a:lnTo>
                    <a:pt x="167" y="167"/>
                  </a:lnTo>
                  <a:lnTo>
                    <a:pt x="168" y="167"/>
                  </a:lnTo>
                  <a:lnTo>
                    <a:pt x="169" y="167"/>
                  </a:lnTo>
                  <a:lnTo>
                    <a:pt x="170" y="167"/>
                  </a:lnTo>
                  <a:lnTo>
                    <a:pt x="171" y="167"/>
                  </a:lnTo>
                  <a:lnTo>
                    <a:pt x="171" y="166"/>
                  </a:lnTo>
                  <a:lnTo>
                    <a:pt x="171" y="167"/>
                  </a:lnTo>
                  <a:lnTo>
                    <a:pt x="171" y="166"/>
                  </a:lnTo>
                  <a:lnTo>
                    <a:pt x="173" y="166"/>
                  </a:lnTo>
                  <a:lnTo>
                    <a:pt x="174" y="166"/>
                  </a:lnTo>
                  <a:lnTo>
                    <a:pt x="175" y="166"/>
                  </a:lnTo>
                  <a:lnTo>
                    <a:pt x="176" y="166"/>
                  </a:lnTo>
                  <a:lnTo>
                    <a:pt x="177" y="165"/>
                  </a:lnTo>
                  <a:lnTo>
                    <a:pt x="178" y="165"/>
                  </a:lnTo>
                  <a:lnTo>
                    <a:pt x="178" y="164"/>
                  </a:lnTo>
                  <a:lnTo>
                    <a:pt x="179" y="164"/>
                  </a:lnTo>
                  <a:lnTo>
                    <a:pt x="178" y="164"/>
                  </a:lnTo>
                  <a:lnTo>
                    <a:pt x="179" y="164"/>
                  </a:lnTo>
                  <a:lnTo>
                    <a:pt x="181" y="164"/>
                  </a:lnTo>
                  <a:lnTo>
                    <a:pt x="181" y="163"/>
                  </a:lnTo>
                  <a:lnTo>
                    <a:pt x="181" y="162"/>
                  </a:lnTo>
                  <a:lnTo>
                    <a:pt x="182" y="162"/>
                  </a:lnTo>
                  <a:lnTo>
                    <a:pt x="183" y="161"/>
                  </a:lnTo>
                  <a:lnTo>
                    <a:pt x="184" y="161"/>
                  </a:lnTo>
                  <a:lnTo>
                    <a:pt x="184" y="160"/>
                  </a:lnTo>
                  <a:lnTo>
                    <a:pt x="184" y="158"/>
                  </a:lnTo>
                  <a:lnTo>
                    <a:pt x="185" y="158"/>
                  </a:lnTo>
                  <a:lnTo>
                    <a:pt x="186" y="158"/>
                  </a:lnTo>
                  <a:lnTo>
                    <a:pt x="186" y="157"/>
                  </a:lnTo>
                  <a:lnTo>
                    <a:pt x="187" y="157"/>
                  </a:lnTo>
                  <a:lnTo>
                    <a:pt x="187" y="158"/>
                  </a:lnTo>
                  <a:lnTo>
                    <a:pt x="188" y="158"/>
                  </a:lnTo>
                  <a:lnTo>
                    <a:pt x="188" y="157"/>
                  </a:lnTo>
                  <a:lnTo>
                    <a:pt x="190" y="157"/>
                  </a:lnTo>
                  <a:lnTo>
                    <a:pt x="191" y="157"/>
                  </a:lnTo>
                  <a:lnTo>
                    <a:pt x="191" y="156"/>
                  </a:lnTo>
                  <a:lnTo>
                    <a:pt x="192" y="156"/>
                  </a:lnTo>
                  <a:lnTo>
                    <a:pt x="193" y="156"/>
                  </a:lnTo>
                  <a:lnTo>
                    <a:pt x="193" y="155"/>
                  </a:lnTo>
                  <a:lnTo>
                    <a:pt x="194" y="155"/>
                  </a:lnTo>
                  <a:lnTo>
                    <a:pt x="194" y="154"/>
                  </a:lnTo>
                  <a:lnTo>
                    <a:pt x="195" y="154"/>
                  </a:lnTo>
                  <a:lnTo>
                    <a:pt x="194" y="154"/>
                  </a:lnTo>
                  <a:lnTo>
                    <a:pt x="194" y="155"/>
                  </a:lnTo>
                  <a:lnTo>
                    <a:pt x="193" y="155"/>
                  </a:lnTo>
                  <a:lnTo>
                    <a:pt x="193" y="156"/>
                  </a:lnTo>
                  <a:lnTo>
                    <a:pt x="192" y="156"/>
                  </a:lnTo>
                  <a:lnTo>
                    <a:pt x="192" y="155"/>
                  </a:lnTo>
                  <a:lnTo>
                    <a:pt x="191" y="155"/>
                  </a:lnTo>
                  <a:lnTo>
                    <a:pt x="191" y="156"/>
                  </a:lnTo>
                  <a:lnTo>
                    <a:pt x="190" y="156"/>
                  </a:lnTo>
                  <a:lnTo>
                    <a:pt x="188" y="156"/>
                  </a:lnTo>
                  <a:lnTo>
                    <a:pt x="187" y="156"/>
                  </a:lnTo>
                  <a:lnTo>
                    <a:pt x="186" y="156"/>
                  </a:lnTo>
                  <a:lnTo>
                    <a:pt x="185" y="156"/>
                  </a:lnTo>
                  <a:lnTo>
                    <a:pt x="185" y="157"/>
                  </a:lnTo>
                  <a:lnTo>
                    <a:pt x="184" y="157"/>
                  </a:lnTo>
                  <a:lnTo>
                    <a:pt x="183" y="157"/>
                  </a:lnTo>
                  <a:lnTo>
                    <a:pt x="183" y="158"/>
                  </a:lnTo>
                  <a:lnTo>
                    <a:pt x="182" y="158"/>
                  </a:lnTo>
                  <a:lnTo>
                    <a:pt x="182" y="160"/>
                  </a:lnTo>
                  <a:lnTo>
                    <a:pt x="181" y="160"/>
                  </a:lnTo>
                  <a:lnTo>
                    <a:pt x="179" y="161"/>
                  </a:lnTo>
                  <a:lnTo>
                    <a:pt x="178" y="161"/>
                  </a:lnTo>
                  <a:lnTo>
                    <a:pt x="178" y="162"/>
                  </a:lnTo>
                  <a:lnTo>
                    <a:pt x="177" y="162"/>
                  </a:lnTo>
                  <a:lnTo>
                    <a:pt x="176" y="162"/>
                  </a:lnTo>
                  <a:lnTo>
                    <a:pt x="175" y="162"/>
                  </a:lnTo>
                  <a:lnTo>
                    <a:pt x="174" y="162"/>
                  </a:lnTo>
                  <a:lnTo>
                    <a:pt x="173" y="162"/>
                  </a:lnTo>
                  <a:lnTo>
                    <a:pt x="171" y="162"/>
                  </a:lnTo>
                  <a:lnTo>
                    <a:pt x="171" y="163"/>
                  </a:lnTo>
                  <a:lnTo>
                    <a:pt x="170" y="162"/>
                  </a:lnTo>
                  <a:lnTo>
                    <a:pt x="169" y="162"/>
                  </a:lnTo>
                  <a:lnTo>
                    <a:pt x="169" y="161"/>
                  </a:lnTo>
                  <a:lnTo>
                    <a:pt x="168" y="161"/>
                  </a:lnTo>
                  <a:lnTo>
                    <a:pt x="167" y="161"/>
                  </a:lnTo>
                  <a:lnTo>
                    <a:pt x="166" y="161"/>
                  </a:lnTo>
                  <a:lnTo>
                    <a:pt x="165" y="161"/>
                  </a:lnTo>
                  <a:lnTo>
                    <a:pt x="164" y="161"/>
                  </a:lnTo>
                  <a:lnTo>
                    <a:pt x="162" y="161"/>
                  </a:lnTo>
                  <a:lnTo>
                    <a:pt x="161" y="161"/>
                  </a:lnTo>
                  <a:lnTo>
                    <a:pt x="161" y="162"/>
                  </a:lnTo>
                  <a:lnTo>
                    <a:pt x="161" y="161"/>
                  </a:lnTo>
                  <a:lnTo>
                    <a:pt x="160" y="161"/>
                  </a:lnTo>
                  <a:lnTo>
                    <a:pt x="159" y="161"/>
                  </a:lnTo>
                  <a:lnTo>
                    <a:pt x="159" y="160"/>
                  </a:lnTo>
                  <a:lnTo>
                    <a:pt x="158" y="160"/>
                  </a:lnTo>
                  <a:lnTo>
                    <a:pt x="158" y="158"/>
                  </a:lnTo>
                  <a:lnTo>
                    <a:pt x="158" y="157"/>
                  </a:lnTo>
                  <a:lnTo>
                    <a:pt x="158" y="156"/>
                  </a:lnTo>
                  <a:lnTo>
                    <a:pt x="158" y="155"/>
                  </a:lnTo>
                  <a:lnTo>
                    <a:pt x="159" y="155"/>
                  </a:lnTo>
                  <a:lnTo>
                    <a:pt x="159" y="154"/>
                  </a:lnTo>
                  <a:lnTo>
                    <a:pt x="158" y="154"/>
                  </a:lnTo>
                  <a:lnTo>
                    <a:pt x="157" y="154"/>
                  </a:lnTo>
                  <a:lnTo>
                    <a:pt x="157" y="153"/>
                  </a:lnTo>
                  <a:lnTo>
                    <a:pt x="156" y="153"/>
                  </a:lnTo>
                  <a:lnTo>
                    <a:pt x="154" y="153"/>
                  </a:lnTo>
                  <a:lnTo>
                    <a:pt x="156" y="153"/>
                  </a:lnTo>
                  <a:lnTo>
                    <a:pt x="156" y="154"/>
                  </a:lnTo>
                  <a:lnTo>
                    <a:pt x="154" y="155"/>
                  </a:lnTo>
                  <a:lnTo>
                    <a:pt x="153" y="155"/>
                  </a:lnTo>
                  <a:lnTo>
                    <a:pt x="152" y="155"/>
                  </a:lnTo>
                  <a:lnTo>
                    <a:pt x="152" y="154"/>
                  </a:lnTo>
                  <a:lnTo>
                    <a:pt x="152" y="155"/>
                  </a:lnTo>
                  <a:lnTo>
                    <a:pt x="152" y="154"/>
                  </a:lnTo>
                  <a:lnTo>
                    <a:pt x="151" y="154"/>
                  </a:lnTo>
                  <a:lnTo>
                    <a:pt x="151" y="155"/>
                  </a:lnTo>
                  <a:lnTo>
                    <a:pt x="152" y="155"/>
                  </a:lnTo>
                  <a:lnTo>
                    <a:pt x="152" y="156"/>
                  </a:lnTo>
                  <a:lnTo>
                    <a:pt x="152" y="155"/>
                  </a:lnTo>
                  <a:lnTo>
                    <a:pt x="152" y="156"/>
                  </a:lnTo>
                  <a:lnTo>
                    <a:pt x="153" y="156"/>
                  </a:lnTo>
                  <a:lnTo>
                    <a:pt x="153" y="157"/>
                  </a:lnTo>
                  <a:lnTo>
                    <a:pt x="153" y="158"/>
                  </a:lnTo>
                  <a:lnTo>
                    <a:pt x="153" y="160"/>
                  </a:lnTo>
                  <a:lnTo>
                    <a:pt x="153" y="161"/>
                  </a:lnTo>
                  <a:lnTo>
                    <a:pt x="152" y="161"/>
                  </a:lnTo>
                  <a:lnTo>
                    <a:pt x="152" y="162"/>
                  </a:lnTo>
                  <a:lnTo>
                    <a:pt x="151" y="162"/>
                  </a:lnTo>
                  <a:lnTo>
                    <a:pt x="150" y="162"/>
                  </a:lnTo>
                  <a:lnTo>
                    <a:pt x="150" y="163"/>
                  </a:lnTo>
                  <a:lnTo>
                    <a:pt x="149" y="163"/>
                  </a:lnTo>
                  <a:lnTo>
                    <a:pt x="148" y="163"/>
                  </a:lnTo>
                  <a:lnTo>
                    <a:pt x="147" y="163"/>
                  </a:lnTo>
                  <a:lnTo>
                    <a:pt x="145" y="163"/>
                  </a:lnTo>
                  <a:lnTo>
                    <a:pt x="144" y="163"/>
                  </a:lnTo>
                  <a:lnTo>
                    <a:pt x="143" y="163"/>
                  </a:lnTo>
                  <a:lnTo>
                    <a:pt x="142" y="163"/>
                  </a:lnTo>
                  <a:lnTo>
                    <a:pt x="142" y="164"/>
                  </a:lnTo>
                  <a:lnTo>
                    <a:pt x="142" y="165"/>
                  </a:lnTo>
                  <a:lnTo>
                    <a:pt x="142" y="166"/>
                  </a:lnTo>
                  <a:lnTo>
                    <a:pt x="142" y="167"/>
                  </a:lnTo>
                  <a:lnTo>
                    <a:pt x="142" y="169"/>
                  </a:lnTo>
                  <a:lnTo>
                    <a:pt x="143" y="169"/>
                  </a:lnTo>
                  <a:lnTo>
                    <a:pt x="144" y="169"/>
                  </a:lnTo>
                  <a:lnTo>
                    <a:pt x="144" y="170"/>
                  </a:lnTo>
                  <a:lnTo>
                    <a:pt x="145" y="170"/>
                  </a:lnTo>
                  <a:lnTo>
                    <a:pt x="145" y="171"/>
                  </a:lnTo>
                  <a:lnTo>
                    <a:pt x="147" y="171"/>
                  </a:lnTo>
                  <a:lnTo>
                    <a:pt x="145" y="171"/>
                  </a:lnTo>
                  <a:lnTo>
                    <a:pt x="145" y="172"/>
                  </a:lnTo>
                  <a:lnTo>
                    <a:pt x="144" y="172"/>
                  </a:lnTo>
                  <a:lnTo>
                    <a:pt x="144" y="173"/>
                  </a:lnTo>
                  <a:lnTo>
                    <a:pt x="143" y="173"/>
                  </a:lnTo>
                  <a:lnTo>
                    <a:pt x="143" y="174"/>
                  </a:lnTo>
                  <a:lnTo>
                    <a:pt x="142" y="174"/>
                  </a:lnTo>
                  <a:lnTo>
                    <a:pt x="142" y="175"/>
                  </a:lnTo>
                  <a:lnTo>
                    <a:pt x="141" y="175"/>
                  </a:lnTo>
                  <a:lnTo>
                    <a:pt x="141" y="177"/>
                  </a:lnTo>
                  <a:lnTo>
                    <a:pt x="140" y="178"/>
                  </a:lnTo>
                  <a:lnTo>
                    <a:pt x="140" y="179"/>
                  </a:lnTo>
                  <a:lnTo>
                    <a:pt x="140" y="180"/>
                  </a:lnTo>
                  <a:lnTo>
                    <a:pt x="140" y="181"/>
                  </a:lnTo>
                  <a:lnTo>
                    <a:pt x="140" y="182"/>
                  </a:lnTo>
                  <a:lnTo>
                    <a:pt x="140" y="183"/>
                  </a:lnTo>
                  <a:lnTo>
                    <a:pt x="140" y="184"/>
                  </a:lnTo>
                  <a:lnTo>
                    <a:pt x="140" y="186"/>
                  </a:lnTo>
                  <a:lnTo>
                    <a:pt x="140" y="187"/>
                  </a:lnTo>
                  <a:lnTo>
                    <a:pt x="140" y="188"/>
                  </a:lnTo>
                  <a:lnTo>
                    <a:pt x="141" y="188"/>
                  </a:lnTo>
                  <a:lnTo>
                    <a:pt x="142" y="188"/>
                  </a:lnTo>
                  <a:lnTo>
                    <a:pt x="142" y="189"/>
                  </a:lnTo>
                  <a:lnTo>
                    <a:pt x="142" y="190"/>
                  </a:lnTo>
                  <a:lnTo>
                    <a:pt x="141" y="190"/>
                  </a:lnTo>
                  <a:lnTo>
                    <a:pt x="141" y="191"/>
                  </a:lnTo>
                  <a:lnTo>
                    <a:pt x="141" y="192"/>
                  </a:lnTo>
                  <a:lnTo>
                    <a:pt x="141" y="194"/>
                  </a:lnTo>
                  <a:lnTo>
                    <a:pt x="141" y="195"/>
                  </a:lnTo>
                  <a:lnTo>
                    <a:pt x="141" y="196"/>
                  </a:lnTo>
                  <a:lnTo>
                    <a:pt x="142" y="196"/>
                  </a:lnTo>
                  <a:lnTo>
                    <a:pt x="142" y="197"/>
                  </a:lnTo>
                  <a:lnTo>
                    <a:pt x="143" y="197"/>
                  </a:lnTo>
                  <a:lnTo>
                    <a:pt x="144" y="197"/>
                  </a:lnTo>
                  <a:lnTo>
                    <a:pt x="145" y="197"/>
                  </a:lnTo>
                  <a:lnTo>
                    <a:pt x="145" y="198"/>
                  </a:lnTo>
                  <a:lnTo>
                    <a:pt x="147" y="198"/>
                  </a:lnTo>
                  <a:lnTo>
                    <a:pt x="148" y="198"/>
                  </a:lnTo>
                  <a:lnTo>
                    <a:pt x="148" y="199"/>
                  </a:lnTo>
                  <a:lnTo>
                    <a:pt x="149" y="200"/>
                  </a:lnTo>
                  <a:lnTo>
                    <a:pt x="149" y="201"/>
                  </a:lnTo>
                  <a:lnTo>
                    <a:pt x="149" y="203"/>
                  </a:lnTo>
                  <a:lnTo>
                    <a:pt x="150" y="203"/>
                  </a:lnTo>
                  <a:lnTo>
                    <a:pt x="150" y="204"/>
                  </a:lnTo>
                  <a:lnTo>
                    <a:pt x="149" y="204"/>
                  </a:lnTo>
                  <a:lnTo>
                    <a:pt x="149" y="205"/>
                  </a:lnTo>
                  <a:lnTo>
                    <a:pt x="148" y="205"/>
                  </a:lnTo>
                  <a:lnTo>
                    <a:pt x="147" y="206"/>
                  </a:lnTo>
                  <a:lnTo>
                    <a:pt x="147" y="207"/>
                  </a:lnTo>
                  <a:lnTo>
                    <a:pt x="145" y="207"/>
                  </a:lnTo>
                  <a:lnTo>
                    <a:pt x="145" y="208"/>
                  </a:lnTo>
                  <a:lnTo>
                    <a:pt x="144" y="208"/>
                  </a:lnTo>
                  <a:lnTo>
                    <a:pt x="144" y="209"/>
                  </a:lnTo>
                  <a:lnTo>
                    <a:pt x="143" y="209"/>
                  </a:lnTo>
                  <a:lnTo>
                    <a:pt x="143" y="211"/>
                  </a:lnTo>
                  <a:lnTo>
                    <a:pt x="142" y="212"/>
                  </a:lnTo>
                  <a:lnTo>
                    <a:pt x="143" y="212"/>
                  </a:lnTo>
                  <a:lnTo>
                    <a:pt x="143" y="213"/>
                  </a:lnTo>
                  <a:lnTo>
                    <a:pt x="143" y="214"/>
                  </a:lnTo>
                  <a:lnTo>
                    <a:pt x="143" y="215"/>
                  </a:lnTo>
                  <a:lnTo>
                    <a:pt x="144" y="215"/>
                  </a:lnTo>
                  <a:lnTo>
                    <a:pt x="144" y="216"/>
                  </a:lnTo>
                  <a:lnTo>
                    <a:pt x="145" y="216"/>
                  </a:lnTo>
                  <a:lnTo>
                    <a:pt x="147" y="216"/>
                  </a:lnTo>
                  <a:lnTo>
                    <a:pt x="147" y="217"/>
                  </a:lnTo>
                  <a:lnTo>
                    <a:pt x="148" y="217"/>
                  </a:lnTo>
                  <a:lnTo>
                    <a:pt x="149" y="217"/>
                  </a:lnTo>
                  <a:lnTo>
                    <a:pt x="149" y="219"/>
                  </a:lnTo>
                  <a:lnTo>
                    <a:pt x="148" y="219"/>
                  </a:lnTo>
                  <a:lnTo>
                    <a:pt x="148" y="220"/>
                  </a:lnTo>
                  <a:lnTo>
                    <a:pt x="147" y="220"/>
                  </a:lnTo>
                  <a:lnTo>
                    <a:pt x="145" y="220"/>
                  </a:lnTo>
                  <a:lnTo>
                    <a:pt x="145" y="221"/>
                  </a:lnTo>
                  <a:lnTo>
                    <a:pt x="145" y="222"/>
                  </a:lnTo>
                  <a:lnTo>
                    <a:pt x="145" y="223"/>
                  </a:lnTo>
                  <a:lnTo>
                    <a:pt x="147" y="223"/>
                  </a:lnTo>
                  <a:lnTo>
                    <a:pt x="147" y="224"/>
                  </a:lnTo>
                  <a:lnTo>
                    <a:pt x="145" y="224"/>
                  </a:lnTo>
                  <a:lnTo>
                    <a:pt x="144" y="224"/>
                  </a:lnTo>
                  <a:lnTo>
                    <a:pt x="144" y="225"/>
                  </a:lnTo>
                  <a:lnTo>
                    <a:pt x="143" y="225"/>
                  </a:lnTo>
                  <a:lnTo>
                    <a:pt x="143" y="226"/>
                  </a:lnTo>
                  <a:lnTo>
                    <a:pt x="144" y="226"/>
                  </a:lnTo>
                  <a:lnTo>
                    <a:pt x="144" y="228"/>
                  </a:lnTo>
                  <a:lnTo>
                    <a:pt x="144" y="229"/>
                  </a:lnTo>
                  <a:lnTo>
                    <a:pt x="144" y="230"/>
                  </a:lnTo>
                  <a:lnTo>
                    <a:pt x="144" y="231"/>
                  </a:lnTo>
                  <a:lnTo>
                    <a:pt x="144" y="232"/>
                  </a:lnTo>
                  <a:lnTo>
                    <a:pt x="144" y="233"/>
                  </a:lnTo>
                  <a:lnTo>
                    <a:pt x="145" y="233"/>
                  </a:lnTo>
                  <a:lnTo>
                    <a:pt x="145" y="234"/>
                  </a:lnTo>
                  <a:lnTo>
                    <a:pt x="145" y="236"/>
                  </a:lnTo>
                  <a:lnTo>
                    <a:pt x="145" y="237"/>
                  </a:lnTo>
                  <a:lnTo>
                    <a:pt x="145" y="238"/>
                  </a:lnTo>
                  <a:lnTo>
                    <a:pt x="145" y="239"/>
                  </a:lnTo>
                  <a:lnTo>
                    <a:pt x="145" y="238"/>
                  </a:lnTo>
                  <a:lnTo>
                    <a:pt x="145" y="237"/>
                  </a:lnTo>
                  <a:lnTo>
                    <a:pt x="147" y="237"/>
                  </a:lnTo>
                  <a:lnTo>
                    <a:pt x="147" y="238"/>
                  </a:lnTo>
                  <a:lnTo>
                    <a:pt x="147" y="239"/>
                  </a:lnTo>
                  <a:lnTo>
                    <a:pt x="148" y="240"/>
                  </a:lnTo>
                  <a:lnTo>
                    <a:pt x="148" y="241"/>
                  </a:lnTo>
                  <a:lnTo>
                    <a:pt x="148" y="242"/>
                  </a:lnTo>
                  <a:lnTo>
                    <a:pt x="148" y="243"/>
                  </a:lnTo>
                  <a:lnTo>
                    <a:pt x="148" y="246"/>
                  </a:lnTo>
                  <a:lnTo>
                    <a:pt x="148" y="247"/>
                  </a:lnTo>
                  <a:lnTo>
                    <a:pt x="148" y="248"/>
                  </a:lnTo>
                  <a:lnTo>
                    <a:pt x="147" y="248"/>
                  </a:lnTo>
                  <a:lnTo>
                    <a:pt x="147" y="247"/>
                  </a:lnTo>
                  <a:lnTo>
                    <a:pt x="145" y="247"/>
                  </a:lnTo>
                  <a:lnTo>
                    <a:pt x="147" y="248"/>
                  </a:lnTo>
                  <a:lnTo>
                    <a:pt x="147" y="249"/>
                  </a:lnTo>
                  <a:lnTo>
                    <a:pt x="147" y="250"/>
                  </a:lnTo>
                  <a:lnTo>
                    <a:pt x="147" y="251"/>
                  </a:lnTo>
                  <a:lnTo>
                    <a:pt x="147" y="253"/>
                  </a:lnTo>
                  <a:lnTo>
                    <a:pt x="147" y="254"/>
                  </a:lnTo>
                  <a:lnTo>
                    <a:pt x="147" y="255"/>
                  </a:lnTo>
                  <a:lnTo>
                    <a:pt x="147" y="256"/>
                  </a:lnTo>
                  <a:lnTo>
                    <a:pt x="147" y="257"/>
                  </a:lnTo>
                  <a:lnTo>
                    <a:pt x="145" y="257"/>
                  </a:lnTo>
                  <a:lnTo>
                    <a:pt x="145" y="258"/>
                  </a:lnTo>
                  <a:lnTo>
                    <a:pt x="145" y="259"/>
                  </a:lnTo>
                  <a:lnTo>
                    <a:pt x="147" y="259"/>
                  </a:lnTo>
                  <a:lnTo>
                    <a:pt x="147" y="260"/>
                  </a:lnTo>
                  <a:lnTo>
                    <a:pt x="147" y="262"/>
                  </a:lnTo>
                  <a:lnTo>
                    <a:pt x="147" y="263"/>
                  </a:lnTo>
                  <a:lnTo>
                    <a:pt x="147" y="264"/>
                  </a:lnTo>
                  <a:lnTo>
                    <a:pt x="147" y="265"/>
                  </a:lnTo>
                  <a:lnTo>
                    <a:pt x="147" y="266"/>
                  </a:lnTo>
                  <a:lnTo>
                    <a:pt x="147" y="267"/>
                  </a:lnTo>
                  <a:lnTo>
                    <a:pt x="147" y="268"/>
                  </a:lnTo>
                  <a:lnTo>
                    <a:pt x="147" y="270"/>
                  </a:lnTo>
                  <a:lnTo>
                    <a:pt x="148" y="270"/>
                  </a:lnTo>
                  <a:lnTo>
                    <a:pt x="148" y="271"/>
                  </a:lnTo>
                  <a:lnTo>
                    <a:pt x="148" y="272"/>
                  </a:lnTo>
                  <a:lnTo>
                    <a:pt x="148" y="273"/>
                  </a:lnTo>
                  <a:lnTo>
                    <a:pt x="148" y="274"/>
                  </a:lnTo>
                  <a:lnTo>
                    <a:pt x="148" y="275"/>
                  </a:lnTo>
                  <a:lnTo>
                    <a:pt x="148" y="276"/>
                  </a:lnTo>
                  <a:lnTo>
                    <a:pt x="148" y="278"/>
                  </a:lnTo>
                  <a:lnTo>
                    <a:pt x="148" y="279"/>
                  </a:lnTo>
                  <a:lnTo>
                    <a:pt x="147" y="279"/>
                  </a:lnTo>
                  <a:lnTo>
                    <a:pt x="147" y="278"/>
                  </a:lnTo>
                  <a:lnTo>
                    <a:pt x="145" y="278"/>
                  </a:lnTo>
                  <a:lnTo>
                    <a:pt x="145" y="276"/>
                  </a:lnTo>
                  <a:lnTo>
                    <a:pt x="145" y="275"/>
                  </a:lnTo>
                  <a:lnTo>
                    <a:pt x="144" y="274"/>
                  </a:lnTo>
                  <a:lnTo>
                    <a:pt x="144" y="273"/>
                  </a:lnTo>
                  <a:lnTo>
                    <a:pt x="144" y="272"/>
                  </a:lnTo>
                  <a:lnTo>
                    <a:pt x="143" y="272"/>
                  </a:lnTo>
                  <a:lnTo>
                    <a:pt x="143" y="271"/>
                  </a:lnTo>
                  <a:lnTo>
                    <a:pt x="142" y="271"/>
                  </a:lnTo>
                  <a:lnTo>
                    <a:pt x="142" y="270"/>
                  </a:lnTo>
                  <a:lnTo>
                    <a:pt x="141" y="270"/>
                  </a:lnTo>
                  <a:lnTo>
                    <a:pt x="140" y="270"/>
                  </a:lnTo>
                  <a:lnTo>
                    <a:pt x="139" y="270"/>
                  </a:lnTo>
                  <a:lnTo>
                    <a:pt x="137" y="270"/>
                  </a:lnTo>
                  <a:lnTo>
                    <a:pt x="136" y="270"/>
                  </a:lnTo>
                  <a:lnTo>
                    <a:pt x="135" y="270"/>
                  </a:lnTo>
                  <a:lnTo>
                    <a:pt x="134" y="270"/>
                  </a:lnTo>
                  <a:lnTo>
                    <a:pt x="133" y="270"/>
                  </a:lnTo>
                  <a:lnTo>
                    <a:pt x="132" y="270"/>
                  </a:lnTo>
                  <a:lnTo>
                    <a:pt x="132" y="268"/>
                  </a:lnTo>
                  <a:lnTo>
                    <a:pt x="131" y="270"/>
                  </a:lnTo>
                  <a:lnTo>
                    <a:pt x="130" y="270"/>
                  </a:lnTo>
                  <a:lnTo>
                    <a:pt x="131" y="270"/>
                  </a:lnTo>
                  <a:lnTo>
                    <a:pt x="130" y="270"/>
                  </a:lnTo>
                  <a:lnTo>
                    <a:pt x="128" y="270"/>
                  </a:lnTo>
                  <a:lnTo>
                    <a:pt x="127" y="271"/>
                  </a:lnTo>
                  <a:lnTo>
                    <a:pt x="128" y="271"/>
                  </a:lnTo>
                  <a:lnTo>
                    <a:pt x="130" y="270"/>
                  </a:lnTo>
                  <a:lnTo>
                    <a:pt x="130" y="271"/>
                  </a:lnTo>
                  <a:lnTo>
                    <a:pt x="128" y="271"/>
                  </a:lnTo>
                  <a:lnTo>
                    <a:pt x="127" y="271"/>
                  </a:lnTo>
                  <a:lnTo>
                    <a:pt x="126" y="271"/>
                  </a:lnTo>
                  <a:lnTo>
                    <a:pt x="125" y="271"/>
                  </a:lnTo>
                  <a:lnTo>
                    <a:pt x="124" y="271"/>
                  </a:lnTo>
                  <a:lnTo>
                    <a:pt x="123" y="271"/>
                  </a:lnTo>
                  <a:lnTo>
                    <a:pt x="122" y="271"/>
                  </a:lnTo>
                  <a:lnTo>
                    <a:pt x="120" y="271"/>
                  </a:lnTo>
                  <a:lnTo>
                    <a:pt x="119" y="271"/>
                  </a:lnTo>
                  <a:lnTo>
                    <a:pt x="118" y="271"/>
                  </a:lnTo>
                  <a:lnTo>
                    <a:pt x="118" y="272"/>
                  </a:lnTo>
                  <a:lnTo>
                    <a:pt x="117" y="272"/>
                  </a:lnTo>
                  <a:lnTo>
                    <a:pt x="117" y="271"/>
                  </a:lnTo>
                  <a:lnTo>
                    <a:pt x="116" y="271"/>
                  </a:lnTo>
                  <a:lnTo>
                    <a:pt x="115" y="272"/>
                  </a:lnTo>
                  <a:lnTo>
                    <a:pt x="114" y="272"/>
                  </a:lnTo>
                  <a:lnTo>
                    <a:pt x="112" y="272"/>
                  </a:lnTo>
                  <a:lnTo>
                    <a:pt x="111" y="272"/>
                  </a:lnTo>
                  <a:lnTo>
                    <a:pt x="110" y="272"/>
                  </a:lnTo>
                  <a:lnTo>
                    <a:pt x="109" y="272"/>
                  </a:lnTo>
                  <a:lnTo>
                    <a:pt x="108" y="272"/>
                  </a:lnTo>
                  <a:lnTo>
                    <a:pt x="107" y="273"/>
                  </a:lnTo>
                  <a:lnTo>
                    <a:pt x="106" y="273"/>
                  </a:lnTo>
                  <a:lnTo>
                    <a:pt x="105" y="273"/>
                  </a:lnTo>
                  <a:lnTo>
                    <a:pt x="103" y="273"/>
                  </a:lnTo>
                  <a:lnTo>
                    <a:pt x="102" y="273"/>
                  </a:lnTo>
                  <a:lnTo>
                    <a:pt x="101" y="273"/>
                  </a:lnTo>
                  <a:lnTo>
                    <a:pt x="100" y="273"/>
                  </a:lnTo>
                  <a:lnTo>
                    <a:pt x="99" y="273"/>
                  </a:lnTo>
                  <a:lnTo>
                    <a:pt x="98" y="273"/>
                  </a:lnTo>
                  <a:lnTo>
                    <a:pt x="97" y="274"/>
                  </a:lnTo>
                  <a:lnTo>
                    <a:pt x="95" y="274"/>
                  </a:lnTo>
                  <a:lnTo>
                    <a:pt x="94" y="274"/>
                  </a:lnTo>
                  <a:lnTo>
                    <a:pt x="93" y="274"/>
                  </a:lnTo>
                  <a:lnTo>
                    <a:pt x="92" y="274"/>
                  </a:lnTo>
                  <a:lnTo>
                    <a:pt x="91" y="274"/>
                  </a:lnTo>
                  <a:lnTo>
                    <a:pt x="90" y="274"/>
                  </a:lnTo>
                  <a:lnTo>
                    <a:pt x="89" y="274"/>
                  </a:lnTo>
                  <a:lnTo>
                    <a:pt x="88" y="274"/>
                  </a:lnTo>
                  <a:lnTo>
                    <a:pt x="86" y="274"/>
                  </a:lnTo>
                  <a:lnTo>
                    <a:pt x="85" y="275"/>
                  </a:lnTo>
                  <a:lnTo>
                    <a:pt x="84" y="275"/>
                  </a:lnTo>
                  <a:lnTo>
                    <a:pt x="83" y="275"/>
                  </a:lnTo>
                  <a:lnTo>
                    <a:pt x="82" y="275"/>
                  </a:lnTo>
                  <a:lnTo>
                    <a:pt x="81" y="275"/>
                  </a:lnTo>
                  <a:lnTo>
                    <a:pt x="80" y="275"/>
                  </a:lnTo>
                  <a:lnTo>
                    <a:pt x="78" y="275"/>
                  </a:lnTo>
                  <a:lnTo>
                    <a:pt x="77" y="275"/>
                  </a:lnTo>
                  <a:lnTo>
                    <a:pt x="77" y="276"/>
                  </a:lnTo>
                  <a:lnTo>
                    <a:pt x="76" y="276"/>
                  </a:lnTo>
                  <a:lnTo>
                    <a:pt x="75" y="276"/>
                  </a:lnTo>
                  <a:lnTo>
                    <a:pt x="74" y="276"/>
                  </a:lnTo>
                  <a:lnTo>
                    <a:pt x="73" y="276"/>
                  </a:lnTo>
                  <a:lnTo>
                    <a:pt x="71" y="276"/>
                  </a:lnTo>
                  <a:lnTo>
                    <a:pt x="71" y="275"/>
                  </a:lnTo>
                  <a:lnTo>
                    <a:pt x="71" y="274"/>
                  </a:lnTo>
                  <a:lnTo>
                    <a:pt x="71" y="273"/>
                  </a:lnTo>
                  <a:lnTo>
                    <a:pt x="72" y="272"/>
                  </a:lnTo>
                  <a:lnTo>
                    <a:pt x="72" y="271"/>
                  </a:lnTo>
                  <a:lnTo>
                    <a:pt x="72" y="270"/>
                  </a:lnTo>
                  <a:lnTo>
                    <a:pt x="72" y="268"/>
                  </a:lnTo>
                  <a:lnTo>
                    <a:pt x="73" y="268"/>
                  </a:lnTo>
                  <a:lnTo>
                    <a:pt x="73" y="267"/>
                  </a:lnTo>
                  <a:lnTo>
                    <a:pt x="74" y="266"/>
                  </a:lnTo>
                  <a:lnTo>
                    <a:pt x="74" y="265"/>
                  </a:lnTo>
                  <a:lnTo>
                    <a:pt x="74" y="264"/>
                  </a:lnTo>
                  <a:lnTo>
                    <a:pt x="74" y="263"/>
                  </a:lnTo>
                  <a:lnTo>
                    <a:pt x="75" y="263"/>
                  </a:lnTo>
                  <a:lnTo>
                    <a:pt x="75" y="262"/>
                  </a:lnTo>
                  <a:lnTo>
                    <a:pt x="75" y="260"/>
                  </a:lnTo>
                  <a:lnTo>
                    <a:pt x="75" y="259"/>
                  </a:lnTo>
                  <a:lnTo>
                    <a:pt x="75" y="258"/>
                  </a:lnTo>
                  <a:lnTo>
                    <a:pt x="75" y="256"/>
                  </a:lnTo>
                  <a:lnTo>
                    <a:pt x="75" y="254"/>
                  </a:lnTo>
                  <a:lnTo>
                    <a:pt x="75" y="253"/>
                  </a:lnTo>
                  <a:lnTo>
                    <a:pt x="75" y="251"/>
                  </a:lnTo>
                  <a:lnTo>
                    <a:pt x="76" y="250"/>
                  </a:lnTo>
                  <a:lnTo>
                    <a:pt x="77" y="250"/>
                  </a:lnTo>
                  <a:lnTo>
                    <a:pt x="78" y="250"/>
                  </a:lnTo>
                  <a:lnTo>
                    <a:pt x="80" y="250"/>
                  </a:lnTo>
                  <a:lnTo>
                    <a:pt x="81" y="250"/>
                  </a:lnTo>
                  <a:lnTo>
                    <a:pt x="82" y="250"/>
                  </a:lnTo>
                  <a:lnTo>
                    <a:pt x="85" y="248"/>
                  </a:lnTo>
                  <a:lnTo>
                    <a:pt x="88" y="247"/>
                  </a:lnTo>
                  <a:lnTo>
                    <a:pt x="89" y="246"/>
                  </a:lnTo>
                  <a:lnTo>
                    <a:pt x="90" y="245"/>
                  </a:lnTo>
                  <a:lnTo>
                    <a:pt x="91" y="245"/>
                  </a:lnTo>
                  <a:lnTo>
                    <a:pt x="92" y="243"/>
                  </a:lnTo>
                  <a:lnTo>
                    <a:pt x="93" y="243"/>
                  </a:lnTo>
                  <a:lnTo>
                    <a:pt x="93" y="242"/>
                  </a:lnTo>
                  <a:lnTo>
                    <a:pt x="93" y="240"/>
                  </a:lnTo>
                  <a:lnTo>
                    <a:pt x="93" y="239"/>
                  </a:lnTo>
                  <a:lnTo>
                    <a:pt x="81" y="240"/>
                  </a:lnTo>
                  <a:lnTo>
                    <a:pt x="66" y="241"/>
                  </a:lnTo>
                  <a:lnTo>
                    <a:pt x="64" y="241"/>
                  </a:lnTo>
                  <a:lnTo>
                    <a:pt x="64" y="242"/>
                  </a:lnTo>
                  <a:lnTo>
                    <a:pt x="63" y="242"/>
                  </a:lnTo>
                  <a:lnTo>
                    <a:pt x="64" y="253"/>
                  </a:lnTo>
                  <a:lnTo>
                    <a:pt x="63" y="253"/>
                  </a:lnTo>
                  <a:lnTo>
                    <a:pt x="61" y="246"/>
                  </a:lnTo>
                  <a:lnTo>
                    <a:pt x="61" y="243"/>
                  </a:lnTo>
                  <a:lnTo>
                    <a:pt x="60" y="243"/>
                  </a:lnTo>
                  <a:lnTo>
                    <a:pt x="60" y="245"/>
                  </a:lnTo>
                  <a:lnTo>
                    <a:pt x="59" y="246"/>
                  </a:lnTo>
                  <a:lnTo>
                    <a:pt x="59" y="247"/>
                  </a:lnTo>
                  <a:lnTo>
                    <a:pt x="59" y="248"/>
                  </a:lnTo>
                  <a:lnTo>
                    <a:pt x="58" y="249"/>
                  </a:lnTo>
                  <a:lnTo>
                    <a:pt x="58" y="250"/>
                  </a:lnTo>
                  <a:lnTo>
                    <a:pt x="58" y="251"/>
                  </a:lnTo>
                  <a:lnTo>
                    <a:pt x="57" y="251"/>
                  </a:lnTo>
                  <a:lnTo>
                    <a:pt x="57" y="253"/>
                  </a:lnTo>
                  <a:lnTo>
                    <a:pt x="56" y="253"/>
                  </a:lnTo>
                  <a:lnTo>
                    <a:pt x="56" y="254"/>
                  </a:lnTo>
                  <a:lnTo>
                    <a:pt x="57" y="254"/>
                  </a:lnTo>
                  <a:lnTo>
                    <a:pt x="58" y="254"/>
                  </a:lnTo>
                  <a:lnTo>
                    <a:pt x="58" y="253"/>
                  </a:lnTo>
                  <a:lnTo>
                    <a:pt x="58" y="254"/>
                  </a:lnTo>
                  <a:lnTo>
                    <a:pt x="58" y="255"/>
                  </a:lnTo>
                  <a:lnTo>
                    <a:pt x="58" y="256"/>
                  </a:lnTo>
                  <a:lnTo>
                    <a:pt x="58" y="257"/>
                  </a:lnTo>
                  <a:lnTo>
                    <a:pt x="58" y="258"/>
                  </a:lnTo>
                  <a:lnTo>
                    <a:pt x="59" y="259"/>
                  </a:lnTo>
                  <a:lnTo>
                    <a:pt x="59" y="260"/>
                  </a:lnTo>
                  <a:lnTo>
                    <a:pt x="59" y="262"/>
                  </a:lnTo>
                  <a:lnTo>
                    <a:pt x="59" y="263"/>
                  </a:lnTo>
                  <a:lnTo>
                    <a:pt x="59" y="264"/>
                  </a:lnTo>
                  <a:lnTo>
                    <a:pt x="59" y="265"/>
                  </a:lnTo>
                  <a:lnTo>
                    <a:pt x="59" y="266"/>
                  </a:lnTo>
                  <a:lnTo>
                    <a:pt x="59" y="267"/>
                  </a:lnTo>
                  <a:lnTo>
                    <a:pt x="59" y="268"/>
                  </a:lnTo>
                  <a:lnTo>
                    <a:pt x="59" y="270"/>
                  </a:lnTo>
                  <a:lnTo>
                    <a:pt x="59" y="271"/>
                  </a:lnTo>
                  <a:lnTo>
                    <a:pt x="59" y="272"/>
                  </a:lnTo>
                  <a:lnTo>
                    <a:pt x="60" y="272"/>
                  </a:lnTo>
                  <a:lnTo>
                    <a:pt x="60" y="273"/>
                  </a:lnTo>
                  <a:lnTo>
                    <a:pt x="60" y="274"/>
                  </a:lnTo>
                  <a:lnTo>
                    <a:pt x="59" y="275"/>
                  </a:lnTo>
                  <a:lnTo>
                    <a:pt x="60" y="275"/>
                  </a:lnTo>
                  <a:lnTo>
                    <a:pt x="60" y="276"/>
                  </a:lnTo>
                  <a:lnTo>
                    <a:pt x="59" y="278"/>
                  </a:lnTo>
                  <a:lnTo>
                    <a:pt x="59" y="279"/>
                  </a:lnTo>
                  <a:lnTo>
                    <a:pt x="59" y="280"/>
                  </a:lnTo>
                  <a:lnTo>
                    <a:pt x="59" y="281"/>
                  </a:lnTo>
                  <a:lnTo>
                    <a:pt x="58" y="281"/>
                  </a:lnTo>
                  <a:lnTo>
                    <a:pt x="58" y="282"/>
                  </a:lnTo>
                  <a:lnTo>
                    <a:pt x="58" y="283"/>
                  </a:lnTo>
                  <a:lnTo>
                    <a:pt x="58" y="284"/>
                  </a:lnTo>
                  <a:lnTo>
                    <a:pt x="58" y="285"/>
                  </a:lnTo>
                  <a:lnTo>
                    <a:pt x="58" y="284"/>
                  </a:lnTo>
                  <a:lnTo>
                    <a:pt x="57" y="284"/>
                  </a:lnTo>
                  <a:lnTo>
                    <a:pt x="56" y="284"/>
                  </a:lnTo>
                  <a:lnTo>
                    <a:pt x="55" y="284"/>
                  </a:lnTo>
                  <a:lnTo>
                    <a:pt x="54" y="284"/>
                  </a:lnTo>
                  <a:lnTo>
                    <a:pt x="52" y="284"/>
                  </a:lnTo>
                  <a:lnTo>
                    <a:pt x="52" y="285"/>
                  </a:lnTo>
                  <a:lnTo>
                    <a:pt x="51" y="285"/>
                  </a:lnTo>
                  <a:lnTo>
                    <a:pt x="50" y="285"/>
                  </a:lnTo>
                  <a:lnTo>
                    <a:pt x="49" y="285"/>
                  </a:lnTo>
                  <a:lnTo>
                    <a:pt x="49" y="287"/>
                  </a:lnTo>
                  <a:lnTo>
                    <a:pt x="48" y="287"/>
                  </a:lnTo>
                  <a:lnTo>
                    <a:pt x="47" y="287"/>
                  </a:lnTo>
                  <a:lnTo>
                    <a:pt x="46" y="287"/>
                  </a:lnTo>
                  <a:lnTo>
                    <a:pt x="44" y="287"/>
                  </a:lnTo>
                  <a:lnTo>
                    <a:pt x="43" y="287"/>
                  </a:lnTo>
                  <a:lnTo>
                    <a:pt x="42" y="287"/>
                  </a:lnTo>
                  <a:lnTo>
                    <a:pt x="41" y="285"/>
                  </a:lnTo>
                  <a:lnTo>
                    <a:pt x="40" y="285"/>
                  </a:lnTo>
                  <a:lnTo>
                    <a:pt x="39" y="285"/>
                  </a:lnTo>
                  <a:lnTo>
                    <a:pt x="38" y="285"/>
                  </a:lnTo>
                  <a:lnTo>
                    <a:pt x="36" y="285"/>
                  </a:lnTo>
                  <a:lnTo>
                    <a:pt x="35" y="285"/>
                  </a:lnTo>
                  <a:lnTo>
                    <a:pt x="35" y="284"/>
                  </a:lnTo>
                  <a:lnTo>
                    <a:pt x="34" y="284"/>
                  </a:lnTo>
                  <a:lnTo>
                    <a:pt x="34" y="285"/>
                  </a:lnTo>
                  <a:lnTo>
                    <a:pt x="34" y="287"/>
                  </a:lnTo>
                  <a:lnTo>
                    <a:pt x="34" y="288"/>
                  </a:lnTo>
                  <a:lnTo>
                    <a:pt x="34" y="289"/>
                  </a:lnTo>
                  <a:lnTo>
                    <a:pt x="34" y="290"/>
                  </a:lnTo>
                  <a:lnTo>
                    <a:pt x="34" y="291"/>
                  </a:lnTo>
                  <a:lnTo>
                    <a:pt x="34" y="292"/>
                  </a:lnTo>
                  <a:lnTo>
                    <a:pt x="33" y="292"/>
                  </a:lnTo>
                  <a:lnTo>
                    <a:pt x="32" y="292"/>
                  </a:lnTo>
                  <a:lnTo>
                    <a:pt x="31" y="291"/>
                  </a:lnTo>
                  <a:lnTo>
                    <a:pt x="30" y="291"/>
                  </a:lnTo>
                  <a:lnTo>
                    <a:pt x="29" y="291"/>
                  </a:lnTo>
                  <a:lnTo>
                    <a:pt x="27" y="291"/>
                  </a:lnTo>
                  <a:lnTo>
                    <a:pt x="26" y="291"/>
                  </a:lnTo>
                  <a:lnTo>
                    <a:pt x="25" y="291"/>
                  </a:lnTo>
                  <a:lnTo>
                    <a:pt x="25" y="290"/>
                  </a:lnTo>
                  <a:lnTo>
                    <a:pt x="24" y="290"/>
                  </a:lnTo>
                  <a:lnTo>
                    <a:pt x="23" y="290"/>
                  </a:lnTo>
                  <a:lnTo>
                    <a:pt x="22" y="290"/>
                  </a:lnTo>
                  <a:lnTo>
                    <a:pt x="21" y="290"/>
                  </a:lnTo>
                  <a:lnTo>
                    <a:pt x="21" y="289"/>
                  </a:lnTo>
                  <a:lnTo>
                    <a:pt x="19" y="289"/>
                  </a:lnTo>
                  <a:lnTo>
                    <a:pt x="19" y="288"/>
                  </a:lnTo>
                  <a:lnTo>
                    <a:pt x="19" y="287"/>
                  </a:lnTo>
                  <a:lnTo>
                    <a:pt x="18" y="287"/>
                  </a:lnTo>
                  <a:lnTo>
                    <a:pt x="18" y="285"/>
                  </a:lnTo>
                  <a:lnTo>
                    <a:pt x="17" y="285"/>
                  </a:lnTo>
                  <a:lnTo>
                    <a:pt x="17" y="284"/>
                  </a:lnTo>
                  <a:lnTo>
                    <a:pt x="17" y="283"/>
                  </a:lnTo>
                  <a:lnTo>
                    <a:pt x="16" y="283"/>
                  </a:lnTo>
                  <a:lnTo>
                    <a:pt x="16" y="282"/>
                  </a:lnTo>
                  <a:lnTo>
                    <a:pt x="15" y="282"/>
                  </a:lnTo>
                  <a:lnTo>
                    <a:pt x="15" y="281"/>
                  </a:lnTo>
                  <a:lnTo>
                    <a:pt x="15" y="280"/>
                  </a:lnTo>
                  <a:lnTo>
                    <a:pt x="14" y="280"/>
                  </a:lnTo>
                  <a:lnTo>
                    <a:pt x="14" y="279"/>
                  </a:lnTo>
                  <a:lnTo>
                    <a:pt x="13" y="278"/>
                  </a:lnTo>
                  <a:lnTo>
                    <a:pt x="13" y="276"/>
                  </a:lnTo>
                  <a:lnTo>
                    <a:pt x="12" y="276"/>
                  </a:lnTo>
                  <a:lnTo>
                    <a:pt x="12" y="275"/>
                  </a:lnTo>
                  <a:lnTo>
                    <a:pt x="10" y="274"/>
                  </a:lnTo>
                  <a:lnTo>
                    <a:pt x="10" y="273"/>
                  </a:lnTo>
                  <a:lnTo>
                    <a:pt x="9" y="273"/>
                  </a:lnTo>
                  <a:lnTo>
                    <a:pt x="9" y="272"/>
                  </a:lnTo>
                  <a:lnTo>
                    <a:pt x="9" y="271"/>
                  </a:lnTo>
                  <a:lnTo>
                    <a:pt x="9" y="270"/>
                  </a:lnTo>
                  <a:lnTo>
                    <a:pt x="9" y="268"/>
                  </a:lnTo>
                  <a:lnTo>
                    <a:pt x="9" y="267"/>
                  </a:lnTo>
                  <a:lnTo>
                    <a:pt x="10" y="267"/>
                  </a:lnTo>
                  <a:lnTo>
                    <a:pt x="10" y="266"/>
                  </a:lnTo>
                  <a:lnTo>
                    <a:pt x="12" y="266"/>
                  </a:lnTo>
                  <a:lnTo>
                    <a:pt x="13" y="266"/>
                  </a:lnTo>
                  <a:lnTo>
                    <a:pt x="13" y="265"/>
                  </a:lnTo>
                  <a:lnTo>
                    <a:pt x="14" y="265"/>
                  </a:lnTo>
                  <a:lnTo>
                    <a:pt x="15" y="265"/>
                  </a:lnTo>
                  <a:lnTo>
                    <a:pt x="16" y="265"/>
                  </a:lnTo>
                  <a:lnTo>
                    <a:pt x="17" y="265"/>
                  </a:lnTo>
                  <a:lnTo>
                    <a:pt x="17" y="264"/>
                  </a:lnTo>
                  <a:lnTo>
                    <a:pt x="18" y="264"/>
                  </a:lnTo>
                  <a:lnTo>
                    <a:pt x="18" y="263"/>
                  </a:lnTo>
                  <a:lnTo>
                    <a:pt x="18" y="262"/>
                  </a:lnTo>
                  <a:lnTo>
                    <a:pt x="17" y="262"/>
                  </a:lnTo>
                  <a:lnTo>
                    <a:pt x="17" y="260"/>
                  </a:lnTo>
                  <a:lnTo>
                    <a:pt x="16" y="260"/>
                  </a:lnTo>
                  <a:lnTo>
                    <a:pt x="15" y="260"/>
                  </a:lnTo>
                  <a:lnTo>
                    <a:pt x="15" y="262"/>
                  </a:lnTo>
                  <a:lnTo>
                    <a:pt x="14" y="262"/>
                  </a:lnTo>
                  <a:lnTo>
                    <a:pt x="13" y="262"/>
                  </a:lnTo>
                  <a:lnTo>
                    <a:pt x="12" y="262"/>
                  </a:lnTo>
                  <a:lnTo>
                    <a:pt x="10" y="262"/>
                  </a:lnTo>
                  <a:lnTo>
                    <a:pt x="9" y="262"/>
                  </a:lnTo>
                  <a:lnTo>
                    <a:pt x="8" y="262"/>
                  </a:lnTo>
                  <a:lnTo>
                    <a:pt x="7" y="262"/>
                  </a:lnTo>
                  <a:lnTo>
                    <a:pt x="6" y="262"/>
                  </a:lnTo>
                  <a:lnTo>
                    <a:pt x="5" y="262"/>
                  </a:lnTo>
                  <a:lnTo>
                    <a:pt x="5" y="260"/>
                  </a:lnTo>
                  <a:lnTo>
                    <a:pt x="4" y="260"/>
                  </a:lnTo>
                  <a:lnTo>
                    <a:pt x="2" y="260"/>
                  </a:lnTo>
                  <a:lnTo>
                    <a:pt x="2" y="259"/>
                  </a:lnTo>
                  <a:lnTo>
                    <a:pt x="1" y="259"/>
                  </a:lnTo>
                  <a:lnTo>
                    <a:pt x="1" y="258"/>
                  </a:lnTo>
                  <a:lnTo>
                    <a:pt x="1" y="257"/>
                  </a:lnTo>
                  <a:lnTo>
                    <a:pt x="1" y="256"/>
                  </a:lnTo>
                  <a:lnTo>
                    <a:pt x="1" y="255"/>
                  </a:lnTo>
                  <a:lnTo>
                    <a:pt x="1" y="254"/>
                  </a:lnTo>
                  <a:lnTo>
                    <a:pt x="1" y="253"/>
                  </a:lnTo>
                  <a:lnTo>
                    <a:pt x="1" y="251"/>
                  </a:lnTo>
                  <a:lnTo>
                    <a:pt x="1" y="250"/>
                  </a:lnTo>
                  <a:lnTo>
                    <a:pt x="0" y="250"/>
                  </a:lnTo>
                  <a:lnTo>
                    <a:pt x="0" y="249"/>
                  </a:lnTo>
                  <a:lnTo>
                    <a:pt x="1" y="249"/>
                  </a:lnTo>
                  <a:lnTo>
                    <a:pt x="0" y="249"/>
                  </a:lnTo>
                  <a:lnTo>
                    <a:pt x="0" y="248"/>
                  </a:lnTo>
                  <a:lnTo>
                    <a:pt x="0" y="247"/>
                  </a:lnTo>
                  <a:lnTo>
                    <a:pt x="1" y="247"/>
                  </a:lnTo>
                  <a:lnTo>
                    <a:pt x="1" y="246"/>
                  </a:lnTo>
                  <a:lnTo>
                    <a:pt x="0" y="246"/>
                  </a:lnTo>
                  <a:lnTo>
                    <a:pt x="1" y="246"/>
                  </a:lnTo>
                  <a:lnTo>
                    <a:pt x="1" y="245"/>
                  </a:lnTo>
                  <a:lnTo>
                    <a:pt x="2" y="245"/>
                  </a:lnTo>
                  <a:lnTo>
                    <a:pt x="4" y="245"/>
                  </a:lnTo>
                  <a:lnTo>
                    <a:pt x="5" y="245"/>
                  </a:lnTo>
                  <a:lnTo>
                    <a:pt x="6" y="245"/>
                  </a:lnTo>
                  <a:lnTo>
                    <a:pt x="7" y="245"/>
                  </a:lnTo>
                  <a:lnTo>
                    <a:pt x="7" y="243"/>
                  </a:lnTo>
                  <a:lnTo>
                    <a:pt x="8" y="243"/>
                  </a:lnTo>
                  <a:lnTo>
                    <a:pt x="8" y="242"/>
                  </a:lnTo>
                  <a:lnTo>
                    <a:pt x="8" y="241"/>
                  </a:lnTo>
                  <a:lnTo>
                    <a:pt x="8" y="240"/>
                  </a:lnTo>
                  <a:lnTo>
                    <a:pt x="17" y="239"/>
                  </a:lnTo>
                  <a:lnTo>
                    <a:pt x="27" y="238"/>
                  </a:lnTo>
                  <a:lnTo>
                    <a:pt x="27" y="236"/>
                  </a:lnTo>
                  <a:lnTo>
                    <a:pt x="26" y="236"/>
                  </a:lnTo>
                  <a:lnTo>
                    <a:pt x="25" y="236"/>
                  </a:lnTo>
                  <a:lnTo>
                    <a:pt x="24" y="236"/>
                  </a:lnTo>
                  <a:lnTo>
                    <a:pt x="23" y="236"/>
                  </a:lnTo>
                  <a:lnTo>
                    <a:pt x="23" y="237"/>
                  </a:lnTo>
                  <a:lnTo>
                    <a:pt x="23" y="236"/>
                  </a:lnTo>
                  <a:lnTo>
                    <a:pt x="22" y="236"/>
                  </a:lnTo>
                  <a:lnTo>
                    <a:pt x="21" y="236"/>
                  </a:lnTo>
                  <a:lnTo>
                    <a:pt x="19" y="236"/>
                  </a:lnTo>
                  <a:lnTo>
                    <a:pt x="21" y="236"/>
                  </a:lnTo>
                  <a:lnTo>
                    <a:pt x="21" y="234"/>
                  </a:lnTo>
                  <a:lnTo>
                    <a:pt x="22" y="234"/>
                  </a:lnTo>
                  <a:lnTo>
                    <a:pt x="21" y="234"/>
                  </a:lnTo>
                  <a:lnTo>
                    <a:pt x="19" y="234"/>
                  </a:lnTo>
                  <a:lnTo>
                    <a:pt x="18" y="234"/>
                  </a:lnTo>
                  <a:lnTo>
                    <a:pt x="17" y="234"/>
                  </a:lnTo>
                  <a:lnTo>
                    <a:pt x="17" y="236"/>
                  </a:lnTo>
                  <a:lnTo>
                    <a:pt x="16" y="236"/>
                  </a:lnTo>
                  <a:lnTo>
                    <a:pt x="15" y="236"/>
                  </a:lnTo>
                  <a:lnTo>
                    <a:pt x="14" y="236"/>
                  </a:lnTo>
                  <a:lnTo>
                    <a:pt x="13" y="236"/>
                  </a:lnTo>
                  <a:lnTo>
                    <a:pt x="12" y="236"/>
                  </a:lnTo>
                  <a:lnTo>
                    <a:pt x="10" y="236"/>
                  </a:lnTo>
                  <a:lnTo>
                    <a:pt x="9" y="236"/>
                  </a:lnTo>
                  <a:lnTo>
                    <a:pt x="8" y="236"/>
                  </a:lnTo>
                  <a:lnTo>
                    <a:pt x="8" y="237"/>
                  </a:lnTo>
                  <a:lnTo>
                    <a:pt x="7" y="237"/>
                  </a:lnTo>
                  <a:lnTo>
                    <a:pt x="6" y="237"/>
                  </a:lnTo>
                  <a:lnTo>
                    <a:pt x="5" y="237"/>
                  </a:lnTo>
                  <a:lnTo>
                    <a:pt x="4" y="237"/>
                  </a:lnTo>
                  <a:lnTo>
                    <a:pt x="2" y="237"/>
                  </a:lnTo>
                  <a:lnTo>
                    <a:pt x="1" y="237"/>
                  </a:lnTo>
                  <a:lnTo>
                    <a:pt x="1" y="236"/>
                  </a:lnTo>
                  <a:lnTo>
                    <a:pt x="0" y="236"/>
                  </a:lnTo>
                  <a:lnTo>
                    <a:pt x="1" y="236"/>
                  </a:lnTo>
                  <a:lnTo>
                    <a:pt x="1" y="234"/>
                  </a:lnTo>
                  <a:lnTo>
                    <a:pt x="1" y="232"/>
                  </a:lnTo>
                  <a:lnTo>
                    <a:pt x="0" y="232"/>
                  </a:lnTo>
                  <a:lnTo>
                    <a:pt x="0" y="231"/>
                  </a:lnTo>
                  <a:lnTo>
                    <a:pt x="1" y="231"/>
                  </a:lnTo>
                  <a:lnTo>
                    <a:pt x="1" y="230"/>
                  </a:lnTo>
                  <a:lnTo>
                    <a:pt x="2" y="230"/>
                  </a:lnTo>
                  <a:lnTo>
                    <a:pt x="4" y="230"/>
                  </a:lnTo>
                  <a:lnTo>
                    <a:pt x="5" y="230"/>
                  </a:lnTo>
                  <a:lnTo>
                    <a:pt x="6" y="230"/>
                  </a:lnTo>
                  <a:lnTo>
                    <a:pt x="7" y="230"/>
                  </a:lnTo>
                  <a:lnTo>
                    <a:pt x="7" y="229"/>
                  </a:lnTo>
                  <a:lnTo>
                    <a:pt x="8" y="229"/>
                  </a:lnTo>
                  <a:lnTo>
                    <a:pt x="9" y="229"/>
                  </a:lnTo>
                  <a:lnTo>
                    <a:pt x="10" y="229"/>
                  </a:lnTo>
                  <a:lnTo>
                    <a:pt x="12" y="229"/>
                  </a:lnTo>
                  <a:lnTo>
                    <a:pt x="13" y="229"/>
                  </a:lnTo>
                  <a:lnTo>
                    <a:pt x="13" y="228"/>
                  </a:lnTo>
                  <a:lnTo>
                    <a:pt x="14" y="228"/>
                  </a:lnTo>
                  <a:lnTo>
                    <a:pt x="15" y="228"/>
                  </a:lnTo>
                  <a:lnTo>
                    <a:pt x="15" y="226"/>
                  </a:lnTo>
                  <a:lnTo>
                    <a:pt x="16" y="226"/>
                  </a:lnTo>
                  <a:lnTo>
                    <a:pt x="16" y="225"/>
                  </a:lnTo>
                  <a:lnTo>
                    <a:pt x="16" y="224"/>
                  </a:lnTo>
                  <a:lnTo>
                    <a:pt x="15" y="224"/>
                  </a:lnTo>
                  <a:lnTo>
                    <a:pt x="16" y="224"/>
                  </a:lnTo>
                  <a:lnTo>
                    <a:pt x="16" y="223"/>
                  </a:lnTo>
                  <a:lnTo>
                    <a:pt x="15" y="223"/>
                  </a:lnTo>
                  <a:lnTo>
                    <a:pt x="16" y="223"/>
                  </a:lnTo>
                  <a:lnTo>
                    <a:pt x="16" y="222"/>
                  </a:lnTo>
                  <a:lnTo>
                    <a:pt x="16" y="221"/>
                  </a:lnTo>
                  <a:lnTo>
                    <a:pt x="16" y="222"/>
                  </a:lnTo>
                  <a:lnTo>
                    <a:pt x="15" y="222"/>
                  </a:lnTo>
                  <a:lnTo>
                    <a:pt x="15" y="221"/>
                  </a:lnTo>
                  <a:lnTo>
                    <a:pt x="16" y="221"/>
                  </a:lnTo>
                  <a:lnTo>
                    <a:pt x="16" y="220"/>
                  </a:lnTo>
                  <a:lnTo>
                    <a:pt x="15" y="220"/>
                  </a:lnTo>
                  <a:lnTo>
                    <a:pt x="15" y="221"/>
                  </a:lnTo>
                  <a:lnTo>
                    <a:pt x="14" y="221"/>
                  </a:lnTo>
                  <a:lnTo>
                    <a:pt x="14" y="220"/>
                  </a:lnTo>
                  <a:lnTo>
                    <a:pt x="15" y="220"/>
                  </a:lnTo>
                  <a:lnTo>
                    <a:pt x="16" y="220"/>
                  </a:lnTo>
                  <a:lnTo>
                    <a:pt x="16" y="219"/>
                  </a:lnTo>
                  <a:lnTo>
                    <a:pt x="15" y="219"/>
                  </a:lnTo>
                  <a:lnTo>
                    <a:pt x="14" y="219"/>
                  </a:lnTo>
                  <a:lnTo>
                    <a:pt x="15" y="219"/>
                  </a:lnTo>
                  <a:lnTo>
                    <a:pt x="15" y="217"/>
                  </a:lnTo>
                  <a:lnTo>
                    <a:pt x="16" y="217"/>
                  </a:lnTo>
                  <a:lnTo>
                    <a:pt x="16" y="216"/>
                  </a:lnTo>
                  <a:lnTo>
                    <a:pt x="15" y="216"/>
                  </a:lnTo>
                  <a:lnTo>
                    <a:pt x="16" y="216"/>
                  </a:lnTo>
                  <a:lnTo>
                    <a:pt x="17" y="216"/>
                  </a:lnTo>
                  <a:lnTo>
                    <a:pt x="18" y="216"/>
                  </a:lnTo>
                  <a:lnTo>
                    <a:pt x="18" y="215"/>
                  </a:lnTo>
                  <a:lnTo>
                    <a:pt x="17" y="215"/>
                  </a:lnTo>
                  <a:lnTo>
                    <a:pt x="17" y="214"/>
                  </a:lnTo>
                  <a:lnTo>
                    <a:pt x="17" y="213"/>
                  </a:lnTo>
                  <a:lnTo>
                    <a:pt x="18" y="213"/>
                  </a:lnTo>
                  <a:lnTo>
                    <a:pt x="18" y="212"/>
                  </a:lnTo>
                  <a:lnTo>
                    <a:pt x="17" y="212"/>
                  </a:lnTo>
                  <a:lnTo>
                    <a:pt x="18" y="212"/>
                  </a:lnTo>
                  <a:lnTo>
                    <a:pt x="18" y="211"/>
                  </a:lnTo>
                  <a:lnTo>
                    <a:pt x="19" y="211"/>
                  </a:lnTo>
                  <a:lnTo>
                    <a:pt x="19" y="209"/>
                  </a:lnTo>
                  <a:lnTo>
                    <a:pt x="19" y="208"/>
                  </a:lnTo>
                  <a:lnTo>
                    <a:pt x="21" y="208"/>
                  </a:lnTo>
                  <a:lnTo>
                    <a:pt x="21" y="207"/>
                  </a:lnTo>
                  <a:lnTo>
                    <a:pt x="19" y="207"/>
                  </a:lnTo>
                  <a:lnTo>
                    <a:pt x="17" y="207"/>
                  </a:lnTo>
                  <a:lnTo>
                    <a:pt x="6" y="208"/>
                  </a:lnTo>
                  <a:lnTo>
                    <a:pt x="6" y="207"/>
                  </a:lnTo>
                  <a:lnTo>
                    <a:pt x="16" y="206"/>
                  </a:lnTo>
                  <a:lnTo>
                    <a:pt x="17" y="206"/>
                  </a:lnTo>
                  <a:lnTo>
                    <a:pt x="16" y="206"/>
                  </a:lnTo>
                  <a:lnTo>
                    <a:pt x="17" y="206"/>
                  </a:lnTo>
                  <a:lnTo>
                    <a:pt x="16" y="205"/>
                  </a:lnTo>
                  <a:lnTo>
                    <a:pt x="16" y="204"/>
                  </a:lnTo>
                  <a:lnTo>
                    <a:pt x="17" y="204"/>
                  </a:lnTo>
                  <a:lnTo>
                    <a:pt x="22" y="204"/>
                  </a:lnTo>
                  <a:lnTo>
                    <a:pt x="22" y="200"/>
                  </a:lnTo>
                  <a:lnTo>
                    <a:pt x="21" y="200"/>
                  </a:lnTo>
                  <a:lnTo>
                    <a:pt x="17" y="200"/>
                  </a:lnTo>
                  <a:lnTo>
                    <a:pt x="6" y="201"/>
                  </a:lnTo>
                  <a:lnTo>
                    <a:pt x="10" y="201"/>
                  </a:lnTo>
                  <a:lnTo>
                    <a:pt x="10" y="200"/>
                  </a:lnTo>
                  <a:lnTo>
                    <a:pt x="12" y="200"/>
                  </a:lnTo>
                  <a:lnTo>
                    <a:pt x="13" y="200"/>
                  </a:lnTo>
                  <a:lnTo>
                    <a:pt x="17" y="199"/>
                  </a:lnTo>
                  <a:lnTo>
                    <a:pt x="19" y="199"/>
                  </a:lnTo>
                  <a:lnTo>
                    <a:pt x="21" y="199"/>
                  </a:lnTo>
                  <a:lnTo>
                    <a:pt x="21" y="198"/>
                  </a:lnTo>
                  <a:lnTo>
                    <a:pt x="19" y="198"/>
                  </a:lnTo>
                  <a:lnTo>
                    <a:pt x="19" y="197"/>
                  </a:lnTo>
                  <a:lnTo>
                    <a:pt x="21" y="197"/>
                  </a:lnTo>
                  <a:lnTo>
                    <a:pt x="19" y="197"/>
                  </a:lnTo>
                  <a:lnTo>
                    <a:pt x="21" y="197"/>
                  </a:lnTo>
                  <a:lnTo>
                    <a:pt x="19" y="197"/>
                  </a:lnTo>
                  <a:lnTo>
                    <a:pt x="19" y="196"/>
                  </a:lnTo>
                  <a:lnTo>
                    <a:pt x="17" y="196"/>
                  </a:lnTo>
                  <a:lnTo>
                    <a:pt x="5" y="198"/>
                  </a:lnTo>
                  <a:lnTo>
                    <a:pt x="5" y="197"/>
                  </a:lnTo>
                  <a:close/>
                  <a:moveTo>
                    <a:pt x="512" y="18"/>
                  </a:moveTo>
                  <a:lnTo>
                    <a:pt x="513" y="18"/>
                  </a:lnTo>
                  <a:lnTo>
                    <a:pt x="514" y="18"/>
                  </a:lnTo>
                  <a:lnTo>
                    <a:pt x="515" y="18"/>
                  </a:lnTo>
                  <a:lnTo>
                    <a:pt x="515" y="17"/>
                  </a:lnTo>
                  <a:lnTo>
                    <a:pt x="516" y="17"/>
                  </a:lnTo>
                  <a:lnTo>
                    <a:pt x="517" y="17"/>
                  </a:lnTo>
                  <a:lnTo>
                    <a:pt x="517" y="15"/>
                  </a:lnTo>
                  <a:lnTo>
                    <a:pt x="519" y="15"/>
                  </a:lnTo>
                  <a:lnTo>
                    <a:pt x="520" y="14"/>
                  </a:lnTo>
                  <a:lnTo>
                    <a:pt x="521" y="14"/>
                  </a:lnTo>
                  <a:lnTo>
                    <a:pt x="522" y="14"/>
                  </a:lnTo>
                  <a:lnTo>
                    <a:pt x="523" y="13"/>
                  </a:lnTo>
                  <a:lnTo>
                    <a:pt x="524" y="13"/>
                  </a:lnTo>
                  <a:lnTo>
                    <a:pt x="524" y="12"/>
                  </a:lnTo>
                  <a:lnTo>
                    <a:pt x="525" y="12"/>
                  </a:lnTo>
                  <a:lnTo>
                    <a:pt x="525" y="11"/>
                  </a:lnTo>
                  <a:lnTo>
                    <a:pt x="526" y="11"/>
                  </a:lnTo>
                  <a:lnTo>
                    <a:pt x="528" y="11"/>
                  </a:lnTo>
                  <a:lnTo>
                    <a:pt x="528" y="10"/>
                  </a:lnTo>
                  <a:lnTo>
                    <a:pt x="529" y="10"/>
                  </a:lnTo>
                  <a:lnTo>
                    <a:pt x="530" y="9"/>
                  </a:lnTo>
                  <a:lnTo>
                    <a:pt x="531" y="9"/>
                  </a:lnTo>
                  <a:lnTo>
                    <a:pt x="531" y="7"/>
                  </a:lnTo>
                  <a:lnTo>
                    <a:pt x="532" y="7"/>
                  </a:lnTo>
                  <a:lnTo>
                    <a:pt x="532" y="6"/>
                  </a:lnTo>
                  <a:lnTo>
                    <a:pt x="533" y="6"/>
                  </a:lnTo>
                  <a:lnTo>
                    <a:pt x="533" y="5"/>
                  </a:lnTo>
                  <a:lnTo>
                    <a:pt x="534" y="5"/>
                  </a:lnTo>
                  <a:lnTo>
                    <a:pt x="536" y="5"/>
                  </a:lnTo>
                  <a:lnTo>
                    <a:pt x="536" y="4"/>
                  </a:lnTo>
                  <a:lnTo>
                    <a:pt x="537" y="4"/>
                  </a:lnTo>
                  <a:lnTo>
                    <a:pt x="537" y="3"/>
                  </a:lnTo>
                  <a:lnTo>
                    <a:pt x="538" y="3"/>
                  </a:lnTo>
                  <a:lnTo>
                    <a:pt x="538" y="2"/>
                  </a:lnTo>
                  <a:lnTo>
                    <a:pt x="539" y="2"/>
                  </a:lnTo>
                  <a:lnTo>
                    <a:pt x="539" y="1"/>
                  </a:lnTo>
                  <a:lnTo>
                    <a:pt x="540" y="1"/>
                  </a:lnTo>
                  <a:lnTo>
                    <a:pt x="540" y="0"/>
                  </a:lnTo>
                  <a:lnTo>
                    <a:pt x="541" y="0"/>
                  </a:lnTo>
                  <a:lnTo>
                    <a:pt x="541" y="1"/>
                  </a:lnTo>
                  <a:lnTo>
                    <a:pt x="541" y="2"/>
                  </a:lnTo>
                  <a:lnTo>
                    <a:pt x="541" y="3"/>
                  </a:lnTo>
                  <a:lnTo>
                    <a:pt x="542" y="3"/>
                  </a:lnTo>
                  <a:lnTo>
                    <a:pt x="542" y="4"/>
                  </a:lnTo>
                  <a:lnTo>
                    <a:pt x="544" y="4"/>
                  </a:lnTo>
                  <a:lnTo>
                    <a:pt x="545" y="4"/>
                  </a:lnTo>
                  <a:lnTo>
                    <a:pt x="546" y="4"/>
                  </a:lnTo>
                  <a:lnTo>
                    <a:pt x="547" y="4"/>
                  </a:lnTo>
                  <a:lnTo>
                    <a:pt x="548" y="4"/>
                  </a:lnTo>
                  <a:lnTo>
                    <a:pt x="549" y="4"/>
                  </a:lnTo>
                  <a:lnTo>
                    <a:pt x="550" y="4"/>
                  </a:lnTo>
                  <a:lnTo>
                    <a:pt x="550" y="5"/>
                  </a:lnTo>
                  <a:lnTo>
                    <a:pt x="551" y="5"/>
                  </a:lnTo>
                  <a:lnTo>
                    <a:pt x="553" y="5"/>
                  </a:lnTo>
                  <a:lnTo>
                    <a:pt x="554" y="5"/>
                  </a:lnTo>
                  <a:lnTo>
                    <a:pt x="554" y="6"/>
                  </a:lnTo>
                  <a:lnTo>
                    <a:pt x="555" y="6"/>
                  </a:lnTo>
                  <a:lnTo>
                    <a:pt x="556" y="6"/>
                  </a:lnTo>
                  <a:lnTo>
                    <a:pt x="556" y="7"/>
                  </a:lnTo>
                  <a:lnTo>
                    <a:pt x="557" y="7"/>
                  </a:lnTo>
                  <a:lnTo>
                    <a:pt x="558" y="7"/>
                  </a:lnTo>
                  <a:lnTo>
                    <a:pt x="559" y="9"/>
                  </a:lnTo>
                  <a:lnTo>
                    <a:pt x="561" y="9"/>
                  </a:lnTo>
                  <a:lnTo>
                    <a:pt x="562" y="9"/>
                  </a:lnTo>
                  <a:lnTo>
                    <a:pt x="562" y="10"/>
                  </a:lnTo>
                  <a:lnTo>
                    <a:pt x="563" y="10"/>
                  </a:lnTo>
                  <a:lnTo>
                    <a:pt x="564" y="10"/>
                  </a:lnTo>
                  <a:lnTo>
                    <a:pt x="564" y="11"/>
                  </a:lnTo>
                  <a:lnTo>
                    <a:pt x="565" y="11"/>
                  </a:lnTo>
                  <a:lnTo>
                    <a:pt x="566" y="11"/>
                  </a:lnTo>
                  <a:lnTo>
                    <a:pt x="566" y="12"/>
                  </a:lnTo>
                  <a:lnTo>
                    <a:pt x="567" y="12"/>
                  </a:lnTo>
                  <a:lnTo>
                    <a:pt x="568" y="12"/>
                  </a:lnTo>
                  <a:lnTo>
                    <a:pt x="568" y="13"/>
                  </a:lnTo>
                  <a:lnTo>
                    <a:pt x="570" y="13"/>
                  </a:lnTo>
                  <a:lnTo>
                    <a:pt x="571" y="13"/>
                  </a:lnTo>
                  <a:lnTo>
                    <a:pt x="571" y="14"/>
                  </a:lnTo>
                  <a:lnTo>
                    <a:pt x="572" y="14"/>
                  </a:lnTo>
                  <a:lnTo>
                    <a:pt x="573" y="14"/>
                  </a:lnTo>
                  <a:lnTo>
                    <a:pt x="574" y="15"/>
                  </a:lnTo>
                  <a:lnTo>
                    <a:pt x="575" y="15"/>
                  </a:lnTo>
                  <a:lnTo>
                    <a:pt x="576" y="15"/>
                  </a:lnTo>
                  <a:lnTo>
                    <a:pt x="576" y="17"/>
                  </a:lnTo>
                  <a:lnTo>
                    <a:pt x="578" y="17"/>
                  </a:lnTo>
                  <a:lnTo>
                    <a:pt x="579" y="17"/>
                  </a:lnTo>
                  <a:lnTo>
                    <a:pt x="579" y="18"/>
                  </a:lnTo>
                  <a:lnTo>
                    <a:pt x="580" y="18"/>
                  </a:lnTo>
                  <a:lnTo>
                    <a:pt x="581" y="18"/>
                  </a:lnTo>
                  <a:lnTo>
                    <a:pt x="581" y="19"/>
                  </a:lnTo>
                  <a:lnTo>
                    <a:pt x="582" y="19"/>
                  </a:lnTo>
                  <a:lnTo>
                    <a:pt x="583" y="19"/>
                  </a:lnTo>
                  <a:lnTo>
                    <a:pt x="583" y="20"/>
                  </a:lnTo>
                  <a:lnTo>
                    <a:pt x="584" y="20"/>
                  </a:lnTo>
                  <a:lnTo>
                    <a:pt x="584" y="21"/>
                  </a:lnTo>
                  <a:lnTo>
                    <a:pt x="585" y="21"/>
                  </a:lnTo>
                  <a:lnTo>
                    <a:pt x="585" y="22"/>
                  </a:lnTo>
                  <a:lnTo>
                    <a:pt x="585" y="23"/>
                  </a:lnTo>
                  <a:lnTo>
                    <a:pt x="587" y="25"/>
                  </a:lnTo>
                  <a:lnTo>
                    <a:pt x="587" y="26"/>
                  </a:lnTo>
                  <a:lnTo>
                    <a:pt x="587" y="27"/>
                  </a:lnTo>
                  <a:lnTo>
                    <a:pt x="585" y="27"/>
                  </a:lnTo>
                  <a:lnTo>
                    <a:pt x="585" y="28"/>
                  </a:lnTo>
                  <a:lnTo>
                    <a:pt x="585" y="29"/>
                  </a:lnTo>
                  <a:lnTo>
                    <a:pt x="585" y="30"/>
                  </a:lnTo>
                  <a:lnTo>
                    <a:pt x="584" y="30"/>
                  </a:lnTo>
                  <a:lnTo>
                    <a:pt x="584" y="31"/>
                  </a:lnTo>
                  <a:lnTo>
                    <a:pt x="583" y="32"/>
                  </a:lnTo>
                  <a:lnTo>
                    <a:pt x="583" y="34"/>
                  </a:lnTo>
                  <a:lnTo>
                    <a:pt x="582" y="34"/>
                  </a:lnTo>
                  <a:lnTo>
                    <a:pt x="582" y="35"/>
                  </a:lnTo>
                  <a:lnTo>
                    <a:pt x="582" y="36"/>
                  </a:lnTo>
                  <a:lnTo>
                    <a:pt x="581" y="36"/>
                  </a:lnTo>
                  <a:lnTo>
                    <a:pt x="581" y="37"/>
                  </a:lnTo>
                  <a:lnTo>
                    <a:pt x="581" y="38"/>
                  </a:lnTo>
                  <a:lnTo>
                    <a:pt x="580" y="38"/>
                  </a:lnTo>
                  <a:lnTo>
                    <a:pt x="580" y="39"/>
                  </a:lnTo>
                  <a:lnTo>
                    <a:pt x="580" y="40"/>
                  </a:lnTo>
                  <a:lnTo>
                    <a:pt x="579" y="40"/>
                  </a:lnTo>
                  <a:lnTo>
                    <a:pt x="579" y="42"/>
                  </a:lnTo>
                  <a:lnTo>
                    <a:pt x="579" y="43"/>
                  </a:lnTo>
                  <a:lnTo>
                    <a:pt x="578" y="43"/>
                  </a:lnTo>
                  <a:lnTo>
                    <a:pt x="578" y="44"/>
                  </a:lnTo>
                  <a:lnTo>
                    <a:pt x="578" y="45"/>
                  </a:lnTo>
                  <a:lnTo>
                    <a:pt x="576" y="45"/>
                  </a:lnTo>
                  <a:lnTo>
                    <a:pt x="576" y="46"/>
                  </a:lnTo>
                  <a:lnTo>
                    <a:pt x="576" y="47"/>
                  </a:lnTo>
                  <a:lnTo>
                    <a:pt x="575" y="47"/>
                  </a:lnTo>
                  <a:lnTo>
                    <a:pt x="575" y="48"/>
                  </a:lnTo>
                  <a:lnTo>
                    <a:pt x="575" y="49"/>
                  </a:lnTo>
                  <a:lnTo>
                    <a:pt x="574" y="49"/>
                  </a:lnTo>
                  <a:lnTo>
                    <a:pt x="574" y="51"/>
                  </a:lnTo>
                  <a:lnTo>
                    <a:pt x="574" y="52"/>
                  </a:lnTo>
                  <a:lnTo>
                    <a:pt x="573" y="52"/>
                  </a:lnTo>
                  <a:lnTo>
                    <a:pt x="573" y="53"/>
                  </a:lnTo>
                  <a:lnTo>
                    <a:pt x="572" y="53"/>
                  </a:lnTo>
                  <a:lnTo>
                    <a:pt x="572" y="54"/>
                  </a:lnTo>
                  <a:lnTo>
                    <a:pt x="572" y="55"/>
                  </a:lnTo>
                  <a:lnTo>
                    <a:pt x="571" y="55"/>
                  </a:lnTo>
                  <a:lnTo>
                    <a:pt x="571" y="56"/>
                  </a:lnTo>
                  <a:lnTo>
                    <a:pt x="571" y="57"/>
                  </a:lnTo>
                  <a:lnTo>
                    <a:pt x="570" y="57"/>
                  </a:lnTo>
                  <a:lnTo>
                    <a:pt x="570" y="59"/>
                  </a:lnTo>
                  <a:lnTo>
                    <a:pt x="568" y="60"/>
                  </a:lnTo>
                  <a:lnTo>
                    <a:pt x="568" y="61"/>
                  </a:lnTo>
                  <a:lnTo>
                    <a:pt x="567" y="61"/>
                  </a:lnTo>
                  <a:lnTo>
                    <a:pt x="567" y="62"/>
                  </a:lnTo>
                  <a:lnTo>
                    <a:pt x="566" y="62"/>
                  </a:lnTo>
                  <a:lnTo>
                    <a:pt x="566" y="63"/>
                  </a:lnTo>
                  <a:lnTo>
                    <a:pt x="565" y="63"/>
                  </a:lnTo>
                  <a:lnTo>
                    <a:pt x="565" y="64"/>
                  </a:lnTo>
                  <a:lnTo>
                    <a:pt x="564" y="64"/>
                  </a:lnTo>
                  <a:lnTo>
                    <a:pt x="563" y="65"/>
                  </a:lnTo>
                  <a:lnTo>
                    <a:pt x="562" y="65"/>
                  </a:lnTo>
                  <a:lnTo>
                    <a:pt x="562" y="66"/>
                  </a:lnTo>
                  <a:lnTo>
                    <a:pt x="561" y="66"/>
                  </a:lnTo>
                  <a:lnTo>
                    <a:pt x="559" y="68"/>
                  </a:lnTo>
                  <a:lnTo>
                    <a:pt x="558" y="68"/>
                  </a:lnTo>
                  <a:lnTo>
                    <a:pt x="558" y="69"/>
                  </a:lnTo>
                  <a:lnTo>
                    <a:pt x="557" y="69"/>
                  </a:lnTo>
                  <a:lnTo>
                    <a:pt x="556" y="69"/>
                  </a:lnTo>
                  <a:lnTo>
                    <a:pt x="556" y="70"/>
                  </a:lnTo>
                  <a:lnTo>
                    <a:pt x="555" y="70"/>
                  </a:lnTo>
                  <a:lnTo>
                    <a:pt x="555" y="71"/>
                  </a:lnTo>
                  <a:lnTo>
                    <a:pt x="554" y="71"/>
                  </a:lnTo>
                  <a:lnTo>
                    <a:pt x="553" y="71"/>
                  </a:lnTo>
                  <a:lnTo>
                    <a:pt x="553" y="72"/>
                  </a:lnTo>
                  <a:lnTo>
                    <a:pt x="551" y="72"/>
                  </a:lnTo>
                  <a:lnTo>
                    <a:pt x="551" y="73"/>
                  </a:lnTo>
                  <a:lnTo>
                    <a:pt x="550" y="73"/>
                  </a:lnTo>
                  <a:lnTo>
                    <a:pt x="549" y="73"/>
                  </a:lnTo>
                  <a:lnTo>
                    <a:pt x="549" y="74"/>
                  </a:lnTo>
                  <a:lnTo>
                    <a:pt x="548" y="74"/>
                  </a:lnTo>
                  <a:lnTo>
                    <a:pt x="548" y="76"/>
                  </a:lnTo>
                  <a:lnTo>
                    <a:pt x="547" y="76"/>
                  </a:lnTo>
                  <a:lnTo>
                    <a:pt x="546" y="76"/>
                  </a:lnTo>
                  <a:lnTo>
                    <a:pt x="546" y="77"/>
                  </a:lnTo>
                  <a:lnTo>
                    <a:pt x="545" y="77"/>
                  </a:lnTo>
                  <a:lnTo>
                    <a:pt x="545" y="78"/>
                  </a:lnTo>
                  <a:lnTo>
                    <a:pt x="544" y="78"/>
                  </a:lnTo>
                  <a:lnTo>
                    <a:pt x="542" y="78"/>
                  </a:lnTo>
                  <a:lnTo>
                    <a:pt x="542" y="79"/>
                  </a:lnTo>
                  <a:lnTo>
                    <a:pt x="541" y="79"/>
                  </a:lnTo>
                  <a:lnTo>
                    <a:pt x="540" y="79"/>
                  </a:lnTo>
                  <a:lnTo>
                    <a:pt x="540" y="80"/>
                  </a:lnTo>
                  <a:lnTo>
                    <a:pt x="539" y="80"/>
                  </a:lnTo>
                  <a:lnTo>
                    <a:pt x="539" y="81"/>
                  </a:lnTo>
                  <a:lnTo>
                    <a:pt x="538" y="81"/>
                  </a:lnTo>
                  <a:lnTo>
                    <a:pt x="537" y="81"/>
                  </a:lnTo>
                  <a:lnTo>
                    <a:pt x="537" y="82"/>
                  </a:lnTo>
                  <a:lnTo>
                    <a:pt x="536" y="82"/>
                  </a:lnTo>
                  <a:lnTo>
                    <a:pt x="536" y="84"/>
                  </a:lnTo>
                  <a:lnTo>
                    <a:pt x="534" y="84"/>
                  </a:lnTo>
                  <a:lnTo>
                    <a:pt x="533" y="84"/>
                  </a:lnTo>
                  <a:lnTo>
                    <a:pt x="533" y="85"/>
                  </a:lnTo>
                  <a:lnTo>
                    <a:pt x="532" y="85"/>
                  </a:lnTo>
                  <a:lnTo>
                    <a:pt x="532" y="86"/>
                  </a:lnTo>
                  <a:lnTo>
                    <a:pt x="531" y="86"/>
                  </a:lnTo>
                  <a:lnTo>
                    <a:pt x="530" y="86"/>
                  </a:lnTo>
                  <a:lnTo>
                    <a:pt x="530" y="87"/>
                  </a:lnTo>
                  <a:lnTo>
                    <a:pt x="529" y="87"/>
                  </a:lnTo>
                  <a:lnTo>
                    <a:pt x="529" y="88"/>
                  </a:lnTo>
                  <a:lnTo>
                    <a:pt x="528" y="88"/>
                  </a:lnTo>
                  <a:lnTo>
                    <a:pt x="526" y="88"/>
                  </a:lnTo>
                  <a:lnTo>
                    <a:pt x="526" y="89"/>
                  </a:lnTo>
                  <a:lnTo>
                    <a:pt x="525" y="89"/>
                  </a:lnTo>
                  <a:lnTo>
                    <a:pt x="524" y="89"/>
                  </a:lnTo>
                  <a:lnTo>
                    <a:pt x="524" y="90"/>
                  </a:lnTo>
                  <a:lnTo>
                    <a:pt x="523" y="90"/>
                  </a:lnTo>
                  <a:lnTo>
                    <a:pt x="523" y="91"/>
                  </a:lnTo>
                  <a:lnTo>
                    <a:pt x="522" y="91"/>
                  </a:lnTo>
                  <a:lnTo>
                    <a:pt x="521" y="91"/>
                  </a:lnTo>
                  <a:lnTo>
                    <a:pt x="521" y="93"/>
                  </a:lnTo>
                  <a:lnTo>
                    <a:pt x="520" y="93"/>
                  </a:lnTo>
                  <a:lnTo>
                    <a:pt x="520" y="94"/>
                  </a:lnTo>
                  <a:lnTo>
                    <a:pt x="519" y="94"/>
                  </a:lnTo>
                  <a:lnTo>
                    <a:pt x="517" y="94"/>
                  </a:lnTo>
                  <a:lnTo>
                    <a:pt x="517" y="95"/>
                  </a:lnTo>
                  <a:lnTo>
                    <a:pt x="517" y="96"/>
                  </a:lnTo>
                  <a:lnTo>
                    <a:pt x="516" y="97"/>
                  </a:lnTo>
                  <a:lnTo>
                    <a:pt x="515" y="97"/>
                  </a:lnTo>
                  <a:lnTo>
                    <a:pt x="514" y="98"/>
                  </a:lnTo>
                  <a:lnTo>
                    <a:pt x="513" y="98"/>
                  </a:lnTo>
                  <a:lnTo>
                    <a:pt x="513" y="99"/>
                  </a:lnTo>
                  <a:lnTo>
                    <a:pt x="512" y="99"/>
                  </a:lnTo>
                  <a:lnTo>
                    <a:pt x="512" y="101"/>
                  </a:lnTo>
                  <a:lnTo>
                    <a:pt x="511" y="101"/>
                  </a:lnTo>
                  <a:lnTo>
                    <a:pt x="509" y="101"/>
                  </a:lnTo>
                  <a:lnTo>
                    <a:pt x="509" y="102"/>
                  </a:lnTo>
                  <a:lnTo>
                    <a:pt x="508" y="102"/>
                  </a:lnTo>
                  <a:lnTo>
                    <a:pt x="507" y="102"/>
                  </a:lnTo>
                  <a:lnTo>
                    <a:pt x="506" y="102"/>
                  </a:lnTo>
                  <a:lnTo>
                    <a:pt x="505" y="102"/>
                  </a:lnTo>
                  <a:lnTo>
                    <a:pt x="505" y="103"/>
                  </a:lnTo>
                  <a:lnTo>
                    <a:pt x="504" y="103"/>
                  </a:lnTo>
                  <a:lnTo>
                    <a:pt x="504" y="104"/>
                  </a:lnTo>
                  <a:lnTo>
                    <a:pt x="503" y="104"/>
                  </a:lnTo>
                  <a:lnTo>
                    <a:pt x="503" y="105"/>
                  </a:lnTo>
                  <a:lnTo>
                    <a:pt x="502" y="105"/>
                  </a:lnTo>
                  <a:lnTo>
                    <a:pt x="500" y="105"/>
                  </a:lnTo>
                  <a:lnTo>
                    <a:pt x="500" y="106"/>
                  </a:lnTo>
                  <a:lnTo>
                    <a:pt x="499" y="106"/>
                  </a:lnTo>
                  <a:lnTo>
                    <a:pt x="498" y="106"/>
                  </a:lnTo>
                  <a:lnTo>
                    <a:pt x="498" y="107"/>
                  </a:lnTo>
                  <a:lnTo>
                    <a:pt x="497" y="107"/>
                  </a:lnTo>
                  <a:lnTo>
                    <a:pt x="497" y="108"/>
                  </a:lnTo>
                  <a:lnTo>
                    <a:pt x="496" y="108"/>
                  </a:lnTo>
                  <a:lnTo>
                    <a:pt x="495" y="108"/>
                  </a:lnTo>
                  <a:lnTo>
                    <a:pt x="495" y="110"/>
                  </a:lnTo>
                  <a:lnTo>
                    <a:pt x="494" y="110"/>
                  </a:lnTo>
                  <a:lnTo>
                    <a:pt x="494" y="111"/>
                  </a:lnTo>
                  <a:lnTo>
                    <a:pt x="492" y="111"/>
                  </a:lnTo>
                  <a:lnTo>
                    <a:pt x="491" y="111"/>
                  </a:lnTo>
                  <a:lnTo>
                    <a:pt x="491" y="112"/>
                  </a:lnTo>
                  <a:lnTo>
                    <a:pt x="490" y="112"/>
                  </a:lnTo>
                  <a:lnTo>
                    <a:pt x="489" y="113"/>
                  </a:lnTo>
                  <a:lnTo>
                    <a:pt x="488" y="113"/>
                  </a:lnTo>
                  <a:lnTo>
                    <a:pt x="488" y="114"/>
                  </a:lnTo>
                  <a:lnTo>
                    <a:pt x="487" y="114"/>
                  </a:lnTo>
                  <a:lnTo>
                    <a:pt x="486" y="114"/>
                  </a:lnTo>
                  <a:lnTo>
                    <a:pt x="485" y="114"/>
                  </a:lnTo>
                  <a:lnTo>
                    <a:pt x="485" y="115"/>
                  </a:lnTo>
                  <a:lnTo>
                    <a:pt x="483" y="115"/>
                  </a:lnTo>
                  <a:lnTo>
                    <a:pt x="482" y="115"/>
                  </a:lnTo>
                  <a:lnTo>
                    <a:pt x="481" y="115"/>
                  </a:lnTo>
                  <a:lnTo>
                    <a:pt x="481" y="116"/>
                  </a:lnTo>
                  <a:lnTo>
                    <a:pt x="480" y="116"/>
                  </a:lnTo>
                  <a:lnTo>
                    <a:pt x="479" y="116"/>
                  </a:lnTo>
                  <a:lnTo>
                    <a:pt x="478" y="116"/>
                  </a:lnTo>
                  <a:lnTo>
                    <a:pt x="477" y="116"/>
                  </a:lnTo>
                  <a:lnTo>
                    <a:pt x="475" y="116"/>
                  </a:lnTo>
                  <a:lnTo>
                    <a:pt x="474" y="116"/>
                  </a:lnTo>
                  <a:lnTo>
                    <a:pt x="473" y="116"/>
                  </a:lnTo>
                  <a:lnTo>
                    <a:pt x="472" y="116"/>
                  </a:lnTo>
                  <a:lnTo>
                    <a:pt x="471" y="116"/>
                  </a:lnTo>
                  <a:lnTo>
                    <a:pt x="470" y="116"/>
                  </a:lnTo>
                  <a:lnTo>
                    <a:pt x="470" y="115"/>
                  </a:lnTo>
                  <a:lnTo>
                    <a:pt x="469" y="115"/>
                  </a:lnTo>
                  <a:lnTo>
                    <a:pt x="468" y="115"/>
                  </a:lnTo>
                  <a:lnTo>
                    <a:pt x="466" y="115"/>
                  </a:lnTo>
                  <a:lnTo>
                    <a:pt x="466" y="114"/>
                  </a:lnTo>
                  <a:lnTo>
                    <a:pt x="465" y="114"/>
                  </a:lnTo>
                  <a:lnTo>
                    <a:pt x="464" y="114"/>
                  </a:lnTo>
                  <a:lnTo>
                    <a:pt x="463" y="113"/>
                  </a:lnTo>
                  <a:lnTo>
                    <a:pt x="462" y="113"/>
                  </a:lnTo>
                  <a:lnTo>
                    <a:pt x="461" y="113"/>
                  </a:lnTo>
                  <a:lnTo>
                    <a:pt x="461" y="112"/>
                  </a:lnTo>
                  <a:lnTo>
                    <a:pt x="460" y="112"/>
                  </a:lnTo>
                  <a:lnTo>
                    <a:pt x="458" y="112"/>
                  </a:lnTo>
                  <a:lnTo>
                    <a:pt x="458" y="111"/>
                  </a:lnTo>
                  <a:lnTo>
                    <a:pt x="457" y="111"/>
                  </a:lnTo>
                  <a:lnTo>
                    <a:pt x="456" y="111"/>
                  </a:lnTo>
                  <a:lnTo>
                    <a:pt x="456" y="110"/>
                  </a:lnTo>
                  <a:lnTo>
                    <a:pt x="455" y="110"/>
                  </a:lnTo>
                  <a:lnTo>
                    <a:pt x="454" y="110"/>
                  </a:lnTo>
                  <a:lnTo>
                    <a:pt x="454" y="108"/>
                  </a:lnTo>
                  <a:lnTo>
                    <a:pt x="453" y="108"/>
                  </a:lnTo>
                  <a:lnTo>
                    <a:pt x="452" y="108"/>
                  </a:lnTo>
                  <a:lnTo>
                    <a:pt x="452" y="107"/>
                  </a:lnTo>
                  <a:lnTo>
                    <a:pt x="450" y="107"/>
                  </a:lnTo>
                  <a:lnTo>
                    <a:pt x="449" y="107"/>
                  </a:lnTo>
                  <a:lnTo>
                    <a:pt x="449" y="106"/>
                  </a:lnTo>
                  <a:lnTo>
                    <a:pt x="448" y="106"/>
                  </a:lnTo>
                  <a:lnTo>
                    <a:pt x="448" y="107"/>
                  </a:lnTo>
                  <a:lnTo>
                    <a:pt x="447" y="107"/>
                  </a:lnTo>
                  <a:lnTo>
                    <a:pt x="447" y="108"/>
                  </a:lnTo>
                  <a:lnTo>
                    <a:pt x="446" y="108"/>
                  </a:lnTo>
                  <a:lnTo>
                    <a:pt x="445" y="108"/>
                  </a:lnTo>
                  <a:lnTo>
                    <a:pt x="445" y="107"/>
                  </a:lnTo>
                  <a:lnTo>
                    <a:pt x="444" y="107"/>
                  </a:lnTo>
                  <a:lnTo>
                    <a:pt x="443" y="107"/>
                  </a:lnTo>
                  <a:lnTo>
                    <a:pt x="443" y="106"/>
                  </a:lnTo>
                  <a:lnTo>
                    <a:pt x="443" y="105"/>
                  </a:lnTo>
                  <a:lnTo>
                    <a:pt x="443" y="104"/>
                  </a:lnTo>
                  <a:lnTo>
                    <a:pt x="441" y="104"/>
                  </a:lnTo>
                  <a:lnTo>
                    <a:pt x="441" y="103"/>
                  </a:lnTo>
                  <a:lnTo>
                    <a:pt x="440" y="103"/>
                  </a:lnTo>
                  <a:lnTo>
                    <a:pt x="440" y="102"/>
                  </a:lnTo>
                  <a:lnTo>
                    <a:pt x="439" y="102"/>
                  </a:lnTo>
                  <a:lnTo>
                    <a:pt x="439" y="101"/>
                  </a:lnTo>
                  <a:lnTo>
                    <a:pt x="438" y="101"/>
                  </a:lnTo>
                  <a:lnTo>
                    <a:pt x="438" y="99"/>
                  </a:lnTo>
                  <a:lnTo>
                    <a:pt x="437" y="99"/>
                  </a:lnTo>
                  <a:lnTo>
                    <a:pt x="437" y="98"/>
                  </a:lnTo>
                  <a:lnTo>
                    <a:pt x="436" y="98"/>
                  </a:lnTo>
                  <a:lnTo>
                    <a:pt x="436" y="97"/>
                  </a:lnTo>
                  <a:lnTo>
                    <a:pt x="436" y="98"/>
                  </a:lnTo>
                  <a:lnTo>
                    <a:pt x="435" y="98"/>
                  </a:lnTo>
                  <a:lnTo>
                    <a:pt x="435" y="97"/>
                  </a:lnTo>
                  <a:lnTo>
                    <a:pt x="433" y="97"/>
                  </a:lnTo>
                  <a:lnTo>
                    <a:pt x="432" y="97"/>
                  </a:lnTo>
                  <a:lnTo>
                    <a:pt x="432" y="96"/>
                  </a:lnTo>
                  <a:lnTo>
                    <a:pt x="432" y="95"/>
                  </a:lnTo>
                  <a:lnTo>
                    <a:pt x="432" y="94"/>
                  </a:lnTo>
                  <a:lnTo>
                    <a:pt x="433" y="94"/>
                  </a:lnTo>
                  <a:lnTo>
                    <a:pt x="433" y="93"/>
                  </a:lnTo>
                  <a:lnTo>
                    <a:pt x="433" y="91"/>
                  </a:lnTo>
                  <a:lnTo>
                    <a:pt x="433" y="90"/>
                  </a:lnTo>
                  <a:lnTo>
                    <a:pt x="433" y="89"/>
                  </a:lnTo>
                  <a:lnTo>
                    <a:pt x="433" y="88"/>
                  </a:lnTo>
                  <a:lnTo>
                    <a:pt x="433" y="87"/>
                  </a:lnTo>
                  <a:lnTo>
                    <a:pt x="433" y="86"/>
                  </a:lnTo>
                  <a:lnTo>
                    <a:pt x="433" y="85"/>
                  </a:lnTo>
                  <a:lnTo>
                    <a:pt x="432" y="84"/>
                  </a:lnTo>
                  <a:lnTo>
                    <a:pt x="432" y="82"/>
                  </a:lnTo>
                  <a:lnTo>
                    <a:pt x="432" y="81"/>
                  </a:lnTo>
                  <a:lnTo>
                    <a:pt x="432" y="80"/>
                  </a:lnTo>
                  <a:lnTo>
                    <a:pt x="432" y="79"/>
                  </a:lnTo>
                  <a:lnTo>
                    <a:pt x="432" y="78"/>
                  </a:lnTo>
                  <a:lnTo>
                    <a:pt x="432" y="77"/>
                  </a:lnTo>
                  <a:lnTo>
                    <a:pt x="431" y="77"/>
                  </a:lnTo>
                  <a:lnTo>
                    <a:pt x="431" y="76"/>
                  </a:lnTo>
                  <a:lnTo>
                    <a:pt x="431" y="74"/>
                  </a:lnTo>
                  <a:lnTo>
                    <a:pt x="431" y="73"/>
                  </a:lnTo>
                  <a:lnTo>
                    <a:pt x="431" y="72"/>
                  </a:lnTo>
                  <a:lnTo>
                    <a:pt x="430" y="72"/>
                  </a:lnTo>
                  <a:lnTo>
                    <a:pt x="430" y="71"/>
                  </a:lnTo>
                  <a:lnTo>
                    <a:pt x="430" y="70"/>
                  </a:lnTo>
                  <a:lnTo>
                    <a:pt x="430" y="69"/>
                  </a:lnTo>
                  <a:lnTo>
                    <a:pt x="429" y="69"/>
                  </a:lnTo>
                  <a:lnTo>
                    <a:pt x="429" y="68"/>
                  </a:lnTo>
                  <a:lnTo>
                    <a:pt x="429" y="66"/>
                  </a:lnTo>
                  <a:lnTo>
                    <a:pt x="429" y="65"/>
                  </a:lnTo>
                  <a:lnTo>
                    <a:pt x="428" y="65"/>
                  </a:lnTo>
                  <a:lnTo>
                    <a:pt x="428" y="64"/>
                  </a:lnTo>
                  <a:lnTo>
                    <a:pt x="428" y="63"/>
                  </a:lnTo>
                  <a:lnTo>
                    <a:pt x="428" y="62"/>
                  </a:lnTo>
                  <a:lnTo>
                    <a:pt x="428" y="61"/>
                  </a:lnTo>
                  <a:lnTo>
                    <a:pt x="429" y="61"/>
                  </a:lnTo>
                  <a:lnTo>
                    <a:pt x="430" y="61"/>
                  </a:lnTo>
                  <a:lnTo>
                    <a:pt x="431" y="61"/>
                  </a:lnTo>
                  <a:lnTo>
                    <a:pt x="432" y="61"/>
                  </a:lnTo>
                  <a:lnTo>
                    <a:pt x="432" y="62"/>
                  </a:lnTo>
                  <a:lnTo>
                    <a:pt x="433" y="62"/>
                  </a:lnTo>
                  <a:lnTo>
                    <a:pt x="435" y="62"/>
                  </a:lnTo>
                  <a:lnTo>
                    <a:pt x="436" y="62"/>
                  </a:lnTo>
                  <a:lnTo>
                    <a:pt x="437" y="62"/>
                  </a:lnTo>
                  <a:lnTo>
                    <a:pt x="438" y="62"/>
                  </a:lnTo>
                  <a:lnTo>
                    <a:pt x="439" y="62"/>
                  </a:lnTo>
                  <a:lnTo>
                    <a:pt x="440" y="62"/>
                  </a:lnTo>
                  <a:lnTo>
                    <a:pt x="441" y="62"/>
                  </a:lnTo>
                  <a:lnTo>
                    <a:pt x="443" y="62"/>
                  </a:lnTo>
                  <a:lnTo>
                    <a:pt x="444" y="62"/>
                  </a:lnTo>
                  <a:lnTo>
                    <a:pt x="445" y="62"/>
                  </a:lnTo>
                  <a:lnTo>
                    <a:pt x="446" y="62"/>
                  </a:lnTo>
                  <a:lnTo>
                    <a:pt x="447" y="62"/>
                  </a:lnTo>
                  <a:lnTo>
                    <a:pt x="448" y="61"/>
                  </a:lnTo>
                  <a:lnTo>
                    <a:pt x="449" y="61"/>
                  </a:lnTo>
                  <a:lnTo>
                    <a:pt x="450" y="61"/>
                  </a:lnTo>
                  <a:lnTo>
                    <a:pt x="450" y="60"/>
                  </a:lnTo>
                  <a:lnTo>
                    <a:pt x="450" y="59"/>
                  </a:lnTo>
                  <a:lnTo>
                    <a:pt x="452" y="59"/>
                  </a:lnTo>
                  <a:lnTo>
                    <a:pt x="452" y="57"/>
                  </a:lnTo>
                  <a:lnTo>
                    <a:pt x="452" y="56"/>
                  </a:lnTo>
                  <a:lnTo>
                    <a:pt x="453" y="56"/>
                  </a:lnTo>
                  <a:lnTo>
                    <a:pt x="454" y="56"/>
                  </a:lnTo>
                  <a:lnTo>
                    <a:pt x="454" y="55"/>
                  </a:lnTo>
                  <a:lnTo>
                    <a:pt x="455" y="55"/>
                  </a:lnTo>
                  <a:lnTo>
                    <a:pt x="455" y="54"/>
                  </a:lnTo>
                  <a:lnTo>
                    <a:pt x="455" y="53"/>
                  </a:lnTo>
                  <a:lnTo>
                    <a:pt x="456" y="53"/>
                  </a:lnTo>
                  <a:lnTo>
                    <a:pt x="456" y="52"/>
                  </a:lnTo>
                  <a:lnTo>
                    <a:pt x="457" y="51"/>
                  </a:lnTo>
                  <a:lnTo>
                    <a:pt x="457" y="49"/>
                  </a:lnTo>
                  <a:lnTo>
                    <a:pt x="458" y="49"/>
                  </a:lnTo>
                  <a:lnTo>
                    <a:pt x="458" y="48"/>
                  </a:lnTo>
                  <a:lnTo>
                    <a:pt x="460" y="48"/>
                  </a:lnTo>
                  <a:lnTo>
                    <a:pt x="461" y="48"/>
                  </a:lnTo>
                  <a:lnTo>
                    <a:pt x="462" y="48"/>
                  </a:lnTo>
                  <a:lnTo>
                    <a:pt x="463" y="48"/>
                  </a:lnTo>
                  <a:lnTo>
                    <a:pt x="463" y="47"/>
                  </a:lnTo>
                  <a:lnTo>
                    <a:pt x="464" y="47"/>
                  </a:lnTo>
                  <a:lnTo>
                    <a:pt x="465" y="47"/>
                  </a:lnTo>
                  <a:lnTo>
                    <a:pt x="466" y="47"/>
                  </a:lnTo>
                  <a:lnTo>
                    <a:pt x="468" y="47"/>
                  </a:lnTo>
                  <a:lnTo>
                    <a:pt x="469" y="47"/>
                  </a:lnTo>
                  <a:lnTo>
                    <a:pt x="470" y="47"/>
                  </a:lnTo>
                  <a:lnTo>
                    <a:pt x="471" y="47"/>
                  </a:lnTo>
                  <a:lnTo>
                    <a:pt x="472" y="47"/>
                  </a:lnTo>
                  <a:lnTo>
                    <a:pt x="472" y="46"/>
                  </a:lnTo>
                  <a:lnTo>
                    <a:pt x="473" y="46"/>
                  </a:lnTo>
                  <a:lnTo>
                    <a:pt x="474" y="46"/>
                  </a:lnTo>
                  <a:lnTo>
                    <a:pt x="475" y="46"/>
                  </a:lnTo>
                  <a:lnTo>
                    <a:pt x="477" y="46"/>
                  </a:lnTo>
                  <a:lnTo>
                    <a:pt x="477" y="45"/>
                  </a:lnTo>
                  <a:lnTo>
                    <a:pt x="478" y="45"/>
                  </a:lnTo>
                  <a:lnTo>
                    <a:pt x="479" y="45"/>
                  </a:lnTo>
                  <a:lnTo>
                    <a:pt x="479" y="44"/>
                  </a:lnTo>
                  <a:lnTo>
                    <a:pt x="480" y="44"/>
                  </a:lnTo>
                  <a:lnTo>
                    <a:pt x="481" y="44"/>
                  </a:lnTo>
                  <a:lnTo>
                    <a:pt x="481" y="43"/>
                  </a:lnTo>
                  <a:lnTo>
                    <a:pt x="482" y="43"/>
                  </a:lnTo>
                  <a:lnTo>
                    <a:pt x="482" y="42"/>
                  </a:lnTo>
                  <a:lnTo>
                    <a:pt x="483" y="42"/>
                  </a:lnTo>
                  <a:lnTo>
                    <a:pt x="485" y="42"/>
                  </a:lnTo>
                  <a:lnTo>
                    <a:pt x="485" y="40"/>
                  </a:lnTo>
                  <a:lnTo>
                    <a:pt x="486" y="40"/>
                  </a:lnTo>
                  <a:lnTo>
                    <a:pt x="486" y="39"/>
                  </a:lnTo>
                  <a:lnTo>
                    <a:pt x="487" y="39"/>
                  </a:lnTo>
                  <a:lnTo>
                    <a:pt x="487" y="38"/>
                  </a:lnTo>
                  <a:lnTo>
                    <a:pt x="488" y="38"/>
                  </a:lnTo>
                  <a:lnTo>
                    <a:pt x="488" y="37"/>
                  </a:lnTo>
                  <a:lnTo>
                    <a:pt x="489" y="37"/>
                  </a:lnTo>
                  <a:lnTo>
                    <a:pt x="489" y="36"/>
                  </a:lnTo>
                  <a:lnTo>
                    <a:pt x="490" y="36"/>
                  </a:lnTo>
                  <a:lnTo>
                    <a:pt x="490" y="35"/>
                  </a:lnTo>
                  <a:lnTo>
                    <a:pt x="491" y="35"/>
                  </a:lnTo>
                  <a:lnTo>
                    <a:pt x="491" y="34"/>
                  </a:lnTo>
                  <a:lnTo>
                    <a:pt x="492" y="34"/>
                  </a:lnTo>
                  <a:lnTo>
                    <a:pt x="494" y="32"/>
                  </a:lnTo>
                  <a:lnTo>
                    <a:pt x="495" y="32"/>
                  </a:lnTo>
                  <a:lnTo>
                    <a:pt x="495" y="31"/>
                  </a:lnTo>
                  <a:lnTo>
                    <a:pt x="496" y="31"/>
                  </a:lnTo>
                  <a:lnTo>
                    <a:pt x="496" y="30"/>
                  </a:lnTo>
                  <a:lnTo>
                    <a:pt x="497" y="30"/>
                  </a:lnTo>
                  <a:lnTo>
                    <a:pt x="498" y="29"/>
                  </a:lnTo>
                  <a:lnTo>
                    <a:pt x="499" y="29"/>
                  </a:lnTo>
                  <a:lnTo>
                    <a:pt x="499" y="28"/>
                  </a:lnTo>
                  <a:lnTo>
                    <a:pt x="500" y="28"/>
                  </a:lnTo>
                  <a:lnTo>
                    <a:pt x="502" y="28"/>
                  </a:lnTo>
                  <a:lnTo>
                    <a:pt x="502" y="27"/>
                  </a:lnTo>
                  <a:lnTo>
                    <a:pt x="503" y="27"/>
                  </a:lnTo>
                  <a:lnTo>
                    <a:pt x="504" y="27"/>
                  </a:lnTo>
                  <a:lnTo>
                    <a:pt x="504" y="26"/>
                  </a:lnTo>
                  <a:lnTo>
                    <a:pt x="505" y="26"/>
                  </a:lnTo>
                  <a:lnTo>
                    <a:pt x="506" y="26"/>
                  </a:lnTo>
                  <a:lnTo>
                    <a:pt x="506" y="25"/>
                  </a:lnTo>
                  <a:lnTo>
                    <a:pt x="507" y="25"/>
                  </a:lnTo>
                  <a:lnTo>
                    <a:pt x="508" y="25"/>
                  </a:lnTo>
                  <a:lnTo>
                    <a:pt x="508" y="23"/>
                  </a:lnTo>
                  <a:lnTo>
                    <a:pt x="509" y="23"/>
                  </a:lnTo>
                  <a:lnTo>
                    <a:pt x="509" y="22"/>
                  </a:lnTo>
                  <a:lnTo>
                    <a:pt x="511" y="22"/>
                  </a:lnTo>
                  <a:lnTo>
                    <a:pt x="511" y="21"/>
                  </a:lnTo>
                  <a:lnTo>
                    <a:pt x="512" y="21"/>
                  </a:lnTo>
                  <a:lnTo>
                    <a:pt x="512" y="20"/>
                  </a:lnTo>
                  <a:lnTo>
                    <a:pt x="512" y="19"/>
                  </a:lnTo>
                  <a:lnTo>
                    <a:pt x="512" y="18"/>
                  </a:lnTo>
                  <a:close/>
                  <a:moveTo>
                    <a:pt x="402" y="145"/>
                  </a:moveTo>
                  <a:lnTo>
                    <a:pt x="401" y="145"/>
                  </a:lnTo>
                  <a:lnTo>
                    <a:pt x="399" y="144"/>
                  </a:lnTo>
                  <a:lnTo>
                    <a:pt x="398" y="144"/>
                  </a:lnTo>
                  <a:lnTo>
                    <a:pt x="397" y="144"/>
                  </a:lnTo>
                  <a:lnTo>
                    <a:pt x="396" y="144"/>
                  </a:lnTo>
                  <a:lnTo>
                    <a:pt x="395" y="144"/>
                  </a:lnTo>
                  <a:lnTo>
                    <a:pt x="394" y="144"/>
                  </a:lnTo>
                  <a:lnTo>
                    <a:pt x="393" y="144"/>
                  </a:lnTo>
                  <a:lnTo>
                    <a:pt x="394" y="144"/>
                  </a:lnTo>
                  <a:lnTo>
                    <a:pt x="394" y="142"/>
                  </a:lnTo>
                  <a:lnTo>
                    <a:pt x="395" y="142"/>
                  </a:lnTo>
                  <a:lnTo>
                    <a:pt x="395" y="141"/>
                  </a:lnTo>
                  <a:lnTo>
                    <a:pt x="395" y="140"/>
                  </a:lnTo>
                  <a:lnTo>
                    <a:pt x="395" y="139"/>
                  </a:lnTo>
                  <a:lnTo>
                    <a:pt x="394" y="139"/>
                  </a:lnTo>
                  <a:lnTo>
                    <a:pt x="394" y="138"/>
                  </a:lnTo>
                  <a:lnTo>
                    <a:pt x="395" y="138"/>
                  </a:lnTo>
                  <a:lnTo>
                    <a:pt x="395" y="137"/>
                  </a:lnTo>
                  <a:lnTo>
                    <a:pt x="396" y="137"/>
                  </a:lnTo>
                  <a:lnTo>
                    <a:pt x="396" y="136"/>
                  </a:lnTo>
                  <a:lnTo>
                    <a:pt x="397" y="136"/>
                  </a:lnTo>
                  <a:lnTo>
                    <a:pt x="398" y="136"/>
                  </a:lnTo>
                  <a:lnTo>
                    <a:pt x="398" y="135"/>
                  </a:lnTo>
                  <a:lnTo>
                    <a:pt x="399" y="135"/>
                  </a:lnTo>
                  <a:lnTo>
                    <a:pt x="401" y="135"/>
                  </a:lnTo>
                  <a:lnTo>
                    <a:pt x="402" y="135"/>
                  </a:lnTo>
                  <a:lnTo>
                    <a:pt x="403" y="135"/>
                  </a:lnTo>
                  <a:lnTo>
                    <a:pt x="404" y="135"/>
                  </a:lnTo>
                  <a:lnTo>
                    <a:pt x="405" y="135"/>
                  </a:lnTo>
                  <a:lnTo>
                    <a:pt x="406" y="133"/>
                  </a:lnTo>
                  <a:lnTo>
                    <a:pt x="407" y="133"/>
                  </a:lnTo>
                  <a:lnTo>
                    <a:pt x="409" y="133"/>
                  </a:lnTo>
                  <a:lnTo>
                    <a:pt x="409" y="132"/>
                  </a:lnTo>
                  <a:lnTo>
                    <a:pt x="410" y="132"/>
                  </a:lnTo>
                  <a:lnTo>
                    <a:pt x="411" y="132"/>
                  </a:lnTo>
                  <a:lnTo>
                    <a:pt x="411" y="131"/>
                  </a:lnTo>
                  <a:lnTo>
                    <a:pt x="412" y="131"/>
                  </a:lnTo>
                  <a:lnTo>
                    <a:pt x="413" y="130"/>
                  </a:lnTo>
                  <a:lnTo>
                    <a:pt x="414" y="130"/>
                  </a:lnTo>
                  <a:lnTo>
                    <a:pt x="414" y="129"/>
                  </a:lnTo>
                  <a:lnTo>
                    <a:pt x="415" y="129"/>
                  </a:lnTo>
                  <a:lnTo>
                    <a:pt x="415" y="128"/>
                  </a:lnTo>
                  <a:lnTo>
                    <a:pt x="416" y="128"/>
                  </a:lnTo>
                  <a:lnTo>
                    <a:pt x="416" y="129"/>
                  </a:lnTo>
                  <a:lnTo>
                    <a:pt x="415" y="129"/>
                  </a:lnTo>
                  <a:lnTo>
                    <a:pt x="415" y="130"/>
                  </a:lnTo>
                  <a:lnTo>
                    <a:pt x="414" y="130"/>
                  </a:lnTo>
                  <a:lnTo>
                    <a:pt x="414" y="131"/>
                  </a:lnTo>
                  <a:lnTo>
                    <a:pt x="413" y="132"/>
                  </a:lnTo>
                  <a:lnTo>
                    <a:pt x="413" y="133"/>
                  </a:lnTo>
                  <a:lnTo>
                    <a:pt x="412" y="133"/>
                  </a:lnTo>
                  <a:lnTo>
                    <a:pt x="412" y="135"/>
                  </a:lnTo>
                  <a:lnTo>
                    <a:pt x="412" y="136"/>
                  </a:lnTo>
                  <a:lnTo>
                    <a:pt x="411" y="136"/>
                  </a:lnTo>
                  <a:lnTo>
                    <a:pt x="411" y="137"/>
                  </a:lnTo>
                  <a:lnTo>
                    <a:pt x="410" y="137"/>
                  </a:lnTo>
                  <a:lnTo>
                    <a:pt x="409" y="137"/>
                  </a:lnTo>
                  <a:lnTo>
                    <a:pt x="409" y="138"/>
                  </a:lnTo>
                  <a:lnTo>
                    <a:pt x="409" y="139"/>
                  </a:lnTo>
                  <a:lnTo>
                    <a:pt x="407" y="139"/>
                  </a:lnTo>
                  <a:lnTo>
                    <a:pt x="406" y="140"/>
                  </a:lnTo>
                  <a:lnTo>
                    <a:pt x="405" y="140"/>
                  </a:lnTo>
                  <a:lnTo>
                    <a:pt x="405" y="141"/>
                  </a:lnTo>
                  <a:lnTo>
                    <a:pt x="404" y="141"/>
                  </a:lnTo>
                  <a:lnTo>
                    <a:pt x="404" y="142"/>
                  </a:lnTo>
                  <a:lnTo>
                    <a:pt x="403" y="142"/>
                  </a:lnTo>
                  <a:lnTo>
                    <a:pt x="403" y="144"/>
                  </a:lnTo>
                  <a:lnTo>
                    <a:pt x="402" y="145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B42D2E42-3949-0C41-9EB6-5E8A6CC65D3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3563" y="2673350"/>
              <a:ext cx="601663" cy="571500"/>
            </a:xfrm>
            <a:custGeom>
              <a:avLst/>
              <a:gdLst>
                <a:gd name="T0" fmla="*/ 89 w 379"/>
                <a:gd name="T1" fmla="*/ 83 h 360"/>
                <a:gd name="T2" fmla="*/ 73 w 379"/>
                <a:gd name="T3" fmla="*/ 40 h 360"/>
                <a:gd name="T4" fmla="*/ 30 w 379"/>
                <a:gd name="T5" fmla="*/ 25 h 360"/>
                <a:gd name="T6" fmla="*/ 3 w 379"/>
                <a:gd name="T7" fmla="*/ 47 h 360"/>
                <a:gd name="T8" fmla="*/ 39 w 379"/>
                <a:gd name="T9" fmla="*/ 24 h 360"/>
                <a:gd name="T10" fmla="*/ 65 w 379"/>
                <a:gd name="T11" fmla="*/ 21 h 360"/>
                <a:gd name="T12" fmla="*/ 71 w 379"/>
                <a:gd name="T13" fmla="*/ 27 h 360"/>
                <a:gd name="T14" fmla="*/ 88 w 379"/>
                <a:gd name="T15" fmla="*/ 59 h 360"/>
                <a:gd name="T16" fmla="*/ 119 w 379"/>
                <a:gd name="T17" fmla="*/ 63 h 360"/>
                <a:gd name="T18" fmla="*/ 156 w 379"/>
                <a:gd name="T19" fmla="*/ 61 h 360"/>
                <a:gd name="T20" fmla="*/ 164 w 379"/>
                <a:gd name="T21" fmla="*/ 60 h 360"/>
                <a:gd name="T22" fmla="*/ 201 w 379"/>
                <a:gd name="T23" fmla="*/ 69 h 360"/>
                <a:gd name="T24" fmla="*/ 220 w 379"/>
                <a:gd name="T25" fmla="*/ 91 h 360"/>
                <a:gd name="T26" fmla="*/ 231 w 379"/>
                <a:gd name="T27" fmla="*/ 124 h 360"/>
                <a:gd name="T28" fmla="*/ 210 w 379"/>
                <a:gd name="T29" fmla="*/ 161 h 360"/>
                <a:gd name="T30" fmla="*/ 226 w 379"/>
                <a:gd name="T31" fmla="*/ 202 h 360"/>
                <a:gd name="T32" fmla="*/ 251 w 379"/>
                <a:gd name="T33" fmla="*/ 217 h 360"/>
                <a:gd name="T34" fmla="*/ 245 w 379"/>
                <a:gd name="T35" fmla="*/ 182 h 360"/>
                <a:gd name="T36" fmla="*/ 271 w 379"/>
                <a:gd name="T37" fmla="*/ 189 h 360"/>
                <a:gd name="T38" fmla="*/ 266 w 379"/>
                <a:gd name="T39" fmla="*/ 223 h 360"/>
                <a:gd name="T40" fmla="*/ 291 w 379"/>
                <a:gd name="T41" fmla="*/ 194 h 360"/>
                <a:gd name="T42" fmla="*/ 283 w 379"/>
                <a:gd name="T43" fmla="*/ 225 h 360"/>
                <a:gd name="T44" fmla="*/ 302 w 379"/>
                <a:gd name="T45" fmla="*/ 236 h 360"/>
                <a:gd name="T46" fmla="*/ 323 w 379"/>
                <a:gd name="T47" fmla="*/ 208 h 360"/>
                <a:gd name="T48" fmla="*/ 336 w 379"/>
                <a:gd name="T49" fmla="*/ 181 h 360"/>
                <a:gd name="T50" fmla="*/ 340 w 379"/>
                <a:gd name="T51" fmla="*/ 193 h 360"/>
                <a:gd name="T52" fmla="*/ 336 w 379"/>
                <a:gd name="T53" fmla="*/ 217 h 360"/>
                <a:gd name="T54" fmla="*/ 327 w 379"/>
                <a:gd name="T55" fmla="*/ 248 h 360"/>
                <a:gd name="T56" fmla="*/ 309 w 379"/>
                <a:gd name="T57" fmla="*/ 292 h 360"/>
                <a:gd name="T58" fmla="*/ 355 w 379"/>
                <a:gd name="T59" fmla="*/ 283 h 360"/>
                <a:gd name="T60" fmla="*/ 367 w 379"/>
                <a:gd name="T61" fmla="*/ 312 h 360"/>
                <a:gd name="T62" fmla="*/ 372 w 379"/>
                <a:gd name="T63" fmla="*/ 320 h 360"/>
                <a:gd name="T64" fmla="*/ 347 w 379"/>
                <a:gd name="T65" fmla="*/ 335 h 360"/>
                <a:gd name="T66" fmla="*/ 350 w 379"/>
                <a:gd name="T67" fmla="*/ 318 h 360"/>
                <a:gd name="T68" fmla="*/ 323 w 379"/>
                <a:gd name="T69" fmla="*/ 295 h 360"/>
                <a:gd name="T70" fmla="*/ 301 w 379"/>
                <a:gd name="T71" fmla="*/ 274 h 360"/>
                <a:gd name="T72" fmla="*/ 274 w 379"/>
                <a:gd name="T73" fmla="*/ 294 h 360"/>
                <a:gd name="T74" fmla="*/ 250 w 379"/>
                <a:gd name="T75" fmla="*/ 313 h 360"/>
                <a:gd name="T76" fmla="*/ 230 w 379"/>
                <a:gd name="T77" fmla="*/ 324 h 360"/>
                <a:gd name="T78" fmla="*/ 214 w 379"/>
                <a:gd name="T79" fmla="*/ 350 h 360"/>
                <a:gd name="T80" fmla="*/ 189 w 379"/>
                <a:gd name="T81" fmla="*/ 338 h 360"/>
                <a:gd name="T82" fmla="*/ 173 w 379"/>
                <a:gd name="T83" fmla="*/ 356 h 360"/>
                <a:gd name="T84" fmla="*/ 184 w 379"/>
                <a:gd name="T85" fmla="*/ 334 h 360"/>
                <a:gd name="T86" fmla="*/ 169 w 379"/>
                <a:gd name="T87" fmla="*/ 303 h 360"/>
                <a:gd name="T88" fmla="*/ 201 w 379"/>
                <a:gd name="T89" fmla="*/ 325 h 360"/>
                <a:gd name="T90" fmla="*/ 200 w 379"/>
                <a:gd name="T91" fmla="*/ 303 h 360"/>
                <a:gd name="T92" fmla="*/ 195 w 379"/>
                <a:gd name="T93" fmla="*/ 294 h 360"/>
                <a:gd name="T94" fmla="*/ 218 w 379"/>
                <a:gd name="T95" fmla="*/ 308 h 360"/>
                <a:gd name="T96" fmla="*/ 245 w 379"/>
                <a:gd name="T97" fmla="*/ 291 h 360"/>
                <a:gd name="T98" fmla="*/ 235 w 379"/>
                <a:gd name="T99" fmla="*/ 271 h 360"/>
                <a:gd name="T100" fmla="*/ 267 w 379"/>
                <a:gd name="T101" fmla="*/ 270 h 360"/>
                <a:gd name="T102" fmla="*/ 240 w 379"/>
                <a:gd name="T103" fmla="*/ 260 h 360"/>
                <a:gd name="T104" fmla="*/ 207 w 379"/>
                <a:gd name="T105" fmla="*/ 261 h 360"/>
                <a:gd name="T106" fmla="*/ 203 w 379"/>
                <a:gd name="T107" fmla="*/ 253 h 360"/>
                <a:gd name="T108" fmla="*/ 207 w 379"/>
                <a:gd name="T109" fmla="*/ 224 h 360"/>
                <a:gd name="T110" fmla="*/ 189 w 379"/>
                <a:gd name="T111" fmla="*/ 215 h 360"/>
                <a:gd name="T112" fmla="*/ 210 w 379"/>
                <a:gd name="T113" fmla="*/ 208 h 360"/>
                <a:gd name="T114" fmla="*/ 197 w 379"/>
                <a:gd name="T115" fmla="*/ 175 h 360"/>
                <a:gd name="T116" fmla="*/ 193 w 379"/>
                <a:gd name="T117" fmla="*/ 127 h 360"/>
                <a:gd name="T118" fmla="*/ 204 w 379"/>
                <a:gd name="T119" fmla="*/ 108 h 360"/>
                <a:gd name="T120" fmla="*/ 178 w 379"/>
                <a:gd name="T121" fmla="*/ 84 h 360"/>
                <a:gd name="T122" fmla="*/ 131 w 379"/>
                <a:gd name="T123" fmla="*/ 73 h 360"/>
                <a:gd name="T124" fmla="*/ 276 w 379"/>
                <a:gd name="T125" fmla="*/ 271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79" h="360">
                  <a:moveTo>
                    <a:pt x="106" y="68"/>
                  </a:moveTo>
                  <a:lnTo>
                    <a:pt x="105" y="68"/>
                  </a:lnTo>
                  <a:lnTo>
                    <a:pt x="105" y="69"/>
                  </a:lnTo>
                  <a:lnTo>
                    <a:pt x="104" y="69"/>
                  </a:lnTo>
                  <a:lnTo>
                    <a:pt x="103" y="69"/>
                  </a:lnTo>
                  <a:lnTo>
                    <a:pt x="102" y="71"/>
                  </a:lnTo>
                  <a:lnTo>
                    <a:pt x="100" y="71"/>
                  </a:lnTo>
                  <a:lnTo>
                    <a:pt x="100" y="72"/>
                  </a:lnTo>
                  <a:lnTo>
                    <a:pt x="100" y="73"/>
                  </a:lnTo>
                  <a:lnTo>
                    <a:pt x="99" y="73"/>
                  </a:lnTo>
                  <a:lnTo>
                    <a:pt x="99" y="74"/>
                  </a:lnTo>
                  <a:lnTo>
                    <a:pt x="98" y="74"/>
                  </a:lnTo>
                  <a:lnTo>
                    <a:pt x="98" y="75"/>
                  </a:lnTo>
                  <a:lnTo>
                    <a:pt x="97" y="75"/>
                  </a:lnTo>
                  <a:lnTo>
                    <a:pt x="96" y="75"/>
                  </a:lnTo>
                  <a:lnTo>
                    <a:pt x="96" y="76"/>
                  </a:lnTo>
                  <a:lnTo>
                    <a:pt x="95" y="76"/>
                  </a:lnTo>
                  <a:lnTo>
                    <a:pt x="95" y="77"/>
                  </a:lnTo>
                  <a:lnTo>
                    <a:pt x="95" y="78"/>
                  </a:lnTo>
                  <a:lnTo>
                    <a:pt x="95" y="80"/>
                  </a:lnTo>
                  <a:lnTo>
                    <a:pt x="95" y="81"/>
                  </a:lnTo>
                  <a:lnTo>
                    <a:pt x="94" y="82"/>
                  </a:lnTo>
                  <a:lnTo>
                    <a:pt x="94" y="83"/>
                  </a:lnTo>
                  <a:lnTo>
                    <a:pt x="94" y="84"/>
                  </a:lnTo>
                  <a:lnTo>
                    <a:pt x="94" y="85"/>
                  </a:lnTo>
                  <a:lnTo>
                    <a:pt x="94" y="86"/>
                  </a:lnTo>
                  <a:lnTo>
                    <a:pt x="94" y="88"/>
                  </a:lnTo>
                  <a:lnTo>
                    <a:pt x="93" y="88"/>
                  </a:lnTo>
                  <a:lnTo>
                    <a:pt x="93" y="89"/>
                  </a:lnTo>
                  <a:lnTo>
                    <a:pt x="93" y="90"/>
                  </a:lnTo>
                  <a:lnTo>
                    <a:pt x="91" y="90"/>
                  </a:lnTo>
                  <a:lnTo>
                    <a:pt x="91" y="91"/>
                  </a:lnTo>
                  <a:lnTo>
                    <a:pt x="91" y="90"/>
                  </a:lnTo>
                  <a:lnTo>
                    <a:pt x="90" y="90"/>
                  </a:lnTo>
                  <a:lnTo>
                    <a:pt x="90" y="91"/>
                  </a:lnTo>
                  <a:lnTo>
                    <a:pt x="90" y="92"/>
                  </a:lnTo>
                  <a:lnTo>
                    <a:pt x="90" y="93"/>
                  </a:lnTo>
                  <a:lnTo>
                    <a:pt x="89" y="93"/>
                  </a:lnTo>
                  <a:lnTo>
                    <a:pt x="89" y="94"/>
                  </a:lnTo>
                  <a:lnTo>
                    <a:pt x="89" y="96"/>
                  </a:lnTo>
                  <a:lnTo>
                    <a:pt x="89" y="94"/>
                  </a:lnTo>
                  <a:lnTo>
                    <a:pt x="89" y="93"/>
                  </a:lnTo>
                  <a:lnTo>
                    <a:pt x="89" y="92"/>
                  </a:lnTo>
                  <a:lnTo>
                    <a:pt x="89" y="91"/>
                  </a:lnTo>
                  <a:lnTo>
                    <a:pt x="89" y="90"/>
                  </a:lnTo>
                  <a:lnTo>
                    <a:pt x="89" y="91"/>
                  </a:lnTo>
                  <a:lnTo>
                    <a:pt x="89" y="92"/>
                  </a:lnTo>
                  <a:lnTo>
                    <a:pt x="88" y="92"/>
                  </a:lnTo>
                  <a:lnTo>
                    <a:pt x="88" y="93"/>
                  </a:lnTo>
                  <a:lnTo>
                    <a:pt x="88" y="92"/>
                  </a:lnTo>
                  <a:lnTo>
                    <a:pt x="88" y="91"/>
                  </a:lnTo>
                  <a:lnTo>
                    <a:pt x="88" y="90"/>
                  </a:lnTo>
                  <a:lnTo>
                    <a:pt x="89" y="90"/>
                  </a:lnTo>
                  <a:lnTo>
                    <a:pt x="89" y="89"/>
                  </a:lnTo>
                  <a:lnTo>
                    <a:pt x="89" y="88"/>
                  </a:lnTo>
                  <a:lnTo>
                    <a:pt x="89" y="86"/>
                  </a:lnTo>
                  <a:lnTo>
                    <a:pt x="89" y="85"/>
                  </a:lnTo>
                  <a:lnTo>
                    <a:pt x="89" y="84"/>
                  </a:lnTo>
                  <a:lnTo>
                    <a:pt x="89" y="83"/>
                  </a:lnTo>
                  <a:lnTo>
                    <a:pt x="89" y="82"/>
                  </a:lnTo>
                  <a:lnTo>
                    <a:pt x="89" y="81"/>
                  </a:lnTo>
                  <a:lnTo>
                    <a:pt x="90" y="81"/>
                  </a:lnTo>
                  <a:lnTo>
                    <a:pt x="89" y="81"/>
                  </a:lnTo>
                  <a:lnTo>
                    <a:pt x="89" y="80"/>
                  </a:lnTo>
                  <a:lnTo>
                    <a:pt x="89" y="78"/>
                  </a:lnTo>
                  <a:lnTo>
                    <a:pt x="89" y="77"/>
                  </a:lnTo>
                  <a:lnTo>
                    <a:pt x="90" y="77"/>
                  </a:lnTo>
                  <a:lnTo>
                    <a:pt x="91" y="77"/>
                  </a:lnTo>
                  <a:lnTo>
                    <a:pt x="91" y="76"/>
                  </a:lnTo>
                  <a:lnTo>
                    <a:pt x="91" y="75"/>
                  </a:lnTo>
                  <a:lnTo>
                    <a:pt x="91" y="74"/>
                  </a:lnTo>
                  <a:lnTo>
                    <a:pt x="90" y="74"/>
                  </a:lnTo>
                  <a:lnTo>
                    <a:pt x="90" y="73"/>
                  </a:lnTo>
                  <a:lnTo>
                    <a:pt x="89" y="73"/>
                  </a:lnTo>
                  <a:lnTo>
                    <a:pt x="88" y="72"/>
                  </a:lnTo>
                  <a:lnTo>
                    <a:pt x="88" y="71"/>
                  </a:lnTo>
                  <a:lnTo>
                    <a:pt x="88" y="69"/>
                  </a:lnTo>
                  <a:lnTo>
                    <a:pt x="87" y="69"/>
                  </a:lnTo>
                  <a:lnTo>
                    <a:pt x="86" y="69"/>
                  </a:lnTo>
                  <a:lnTo>
                    <a:pt x="86" y="68"/>
                  </a:lnTo>
                  <a:lnTo>
                    <a:pt x="86" y="67"/>
                  </a:lnTo>
                  <a:lnTo>
                    <a:pt x="85" y="67"/>
                  </a:lnTo>
                  <a:lnTo>
                    <a:pt x="85" y="66"/>
                  </a:lnTo>
                  <a:lnTo>
                    <a:pt x="85" y="65"/>
                  </a:lnTo>
                  <a:lnTo>
                    <a:pt x="83" y="65"/>
                  </a:lnTo>
                  <a:lnTo>
                    <a:pt x="83" y="64"/>
                  </a:lnTo>
                  <a:lnTo>
                    <a:pt x="83" y="63"/>
                  </a:lnTo>
                  <a:lnTo>
                    <a:pt x="82" y="63"/>
                  </a:lnTo>
                  <a:lnTo>
                    <a:pt x="82" y="61"/>
                  </a:lnTo>
                  <a:lnTo>
                    <a:pt x="83" y="61"/>
                  </a:lnTo>
                  <a:lnTo>
                    <a:pt x="83" y="60"/>
                  </a:lnTo>
                  <a:lnTo>
                    <a:pt x="83" y="59"/>
                  </a:lnTo>
                  <a:lnTo>
                    <a:pt x="82" y="59"/>
                  </a:lnTo>
                  <a:lnTo>
                    <a:pt x="82" y="58"/>
                  </a:lnTo>
                  <a:lnTo>
                    <a:pt x="82" y="57"/>
                  </a:lnTo>
                  <a:lnTo>
                    <a:pt x="81" y="57"/>
                  </a:lnTo>
                  <a:lnTo>
                    <a:pt x="80" y="57"/>
                  </a:lnTo>
                  <a:lnTo>
                    <a:pt x="80" y="56"/>
                  </a:lnTo>
                  <a:lnTo>
                    <a:pt x="80" y="55"/>
                  </a:lnTo>
                  <a:lnTo>
                    <a:pt x="79" y="55"/>
                  </a:lnTo>
                  <a:lnTo>
                    <a:pt x="79" y="54"/>
                  </a:lnTo>
                  <a:lnTo>
                    <a:pt x="78" y="54"/>
                  </a:lnTo>
                  <a:lnTo>
                    <a:pt x="78" y="52"/>
                  </a:lnTo>
                  <a:lnTo>
                    <a:pt x="77" y="52"/>
                  </a:lnTo>
                  <a:lnTo>
                    <a:pt x="77" y="51"/>
                  </a:lnTo>
                  <a:lnTo>
                    <a:pt x="76" y="51"/>
                  </a:lnTo>
                  <a:lnTo>
                    <a:pt x="76" y="50"/>
                  </a:lnTo>
                  <a:lnTo>
                    <a:pt x="76" y="49"/>
                  </a:lnTo>
                  <a:lnTo>
                    <a:pt x="74" y="49"/>
                  </a:lnTo>
                  <a:lnTo>
                    <a:pt x="74" y="48"/>
                  </a:lnTo>
                  <a:lnTo>
                    <a:pt x="74" y="47"/>
                  </a:lnTo>
                  <a:lnTo>
                    <a:pt x="74" y="46"/>
                  </a:lnTo>
                  <a:lnTo>
                    <a:pt x="74" y="44"/>
                  </a:lnTo>
                  <a:lnTo>
                    <a:pt x="73" y="44"/>
                  </a:lnTo>
                  <a:lnTo>
                    <a:pt x="73" y="43"/>
                  </a:lnTo>
                  <a:lnTo>
                    <a:pt x="73" y="42"/>
                  </a:lnTo>
                  <a:lnTo>
                    <a:pt x="73" y="41"/>
                  </a:lnTo>
                  <a:lnTo>
                    <a:pt x="73" y="40"/>
                  </a:lnTo>
                  <a:lnTo>
                    <a:pt x="72" y="40"/>
                  </a:lnTo>
                  <a:lnTo>
                    <a:pt x="72" y="39"/>
                  </a:lnTo>
                  <a:lnTo>
                    <a:pt x="73" y="39"/>
                  </a:lnTo>
                  <a:lnTo>
                    <a:pt x="73" y="38"/>
                  </a:lnTo>
                  <a:lnTo>
                    <a:pt x="73" y="37"/>
                  </a:lnTo>
                  <a:lnTo>
                    <a:pt x="72" y="37"/>
                  </a:lnTo>
                  <a:lnTo>
                    <a:pt x="72" y="35"/>
                  </a:lnTo>
                  <a:lnTo>
                    <a:pt x="72" y="34"/>
                  </a:lnTo>
                  <a:lnTo>
                    <a:pt x="72" y="33"/>
                  </a:lnTo>
                  <a:lnTo>
                    <a:pt x="71" y="33"/>
                  </a:lnTo>
                  <a:lnTo>
                    <a:pt x="71" y="32"/>
                  </a:lnTo>
                  <a:lnTo>
                    <a:pt x="70" y="32"/>
                  </a:lnTo>
                  <a:lnTo>
                    <a:pt x="69" y="32"/>
                  </a:lnTo>
                  <a:lnTo>
                    <a:pt x="68" y="32"/>
                  </a:lnTo>
                  <a:lnTo>
                    <a:pt x="68" y="31"/>
                  </a:lnTo>
                  <a:lnTo>
                    <a:pt x="66" y="31"/>
                  </a:lnTo>
                  <a:lnTo>
                    <a:pt x="65" y="31"/>
                  </a:lnTo>
                  <a:lnTo>
                    <a:pt x="64" y="31"/>
                  </a:lnTo>
                  <a:lnTo>
                    <a:pt x="64" y="30"/>
                  </a:lnTo>
                  <a:lnTo>
                    <a:pt x="63" y="30"/>
                  </a:lnTo>
                  <a:lnTo>
                    <a:pt x="62" y="30"/>
                  </a:lnTo>
                  <a:lnTo>
                    <a:pt x="61" y="30"/>
                  </a:lnTo>
                  <a:lnTo>
                    <a:pt x="60" y="30"/>
                  </a:lnTo>
                  <a:lnTo>
                    <a:pt x="58" y="30"/>
                  </a:lnTo>
                  <a:lnTo>
                    <a:pt x="58" y="29"/>
                  </a:lnTo>
                  <a:lnTo>
                    <a:pt x="57" y="29"/>
                  </a:lnTo>
                  <a:lnTo>
                    <a:pt x="56" y="29"/>
                  </a:lnTo>
                  <a:lnTo>
                    <a:pt x="55" y="29"/>
                  </a:lnTo>
                  <a:lnTo>
                    <a:pt x="54" y="29"/>
                  </a:lnTo>
                  <a:lnTo>
                    <a:pt x="54" y="27"/>
                  </a:lnTo>
                  <a:lnTo>
                    <a:pt x="53" y="27"/>
                  </a:lnTo>
                  <a:lnTo>
                    <a:pt x="52" y="27"/>
                  </a:lnTo>
                  <a:lnTo>
                    <a:pt x="51" y="27"/>
                  </a:lnTo>
                  <a:lnTo>
                    <a:pt x="51" y="26"/>
                  </a:lnTo>
                  <a:lnTo>
                    <a:pt x="49" y="26"/>
                  </a:lnTo>
                  <a:lnTo>
                    <a:pt x="48" y="26"/>
                  </a:lnTo>
                  <a:lnTo>
                    <a:pt x="47" y="25"/>
                  </a:lnTo>
                  <a:lnTo>
                    <a:pt x="46" y="25"/>
                  </a:lnTo>
                  <a:lnTo>
                    <a:pt x="45" y="25"/>
                  </a:lnTo>
                  <a:lnTo>
                    <a:pt x="45" y="24"/>
                  </a:lnTo>
                  <a:lnTo>
                    <a:pt x="44" y="24"/>
                  </a:lnTo>
                  <a:lnTo>
                    <a:pt x="43" y="24"/>
                  </a:lnTo>
                  <a:lnTo>
                    <a:pt x="41" y="25"/>
                  </a:lnTo>
                  <a:lnTo>
                    <a:pt x="40" y="25"/>
                  </a:lnTo>
                  <a:lnTo>
                    <a:pt x="39" y="25"/>
                  </a:lnTo>
                  <a:lnTo>
                    <a:pt x="39" y="26"/>
                  </a:lnTo>
                  <a:lnTo>
                    <a:pt x="38" y="26"/>
                  </a:lnTo>
                  <a:lnTo>
                    <a:pt x="38" y="25"/>
                  </a:lnTo>
                  <a:lnTo>
                    <a:pt x="37" y="25"/>
                  </a:lnTo>
                  <a:lnTo>
                    <a:pt x="36" y="25"/>
                  </a:lnTo>
                  <a:lnTo>
                    <a:pt x="36" y="24"/>
                  </a:lnTo>
                  <a:lnTo>
                    <a:pt x="35" y="24"/>
                  </a:lnTo>
                  <a:lnTo>
                    <a:pt x="34" y="24"/>
                  </a:lnTo>
                  <a:lnTo>
                    <a:pt x="34" y="23"/>
                  </a:lnTo>
                  <a:lnTo>
                    <a:pt x="32" y="23"/>
                  </a:lnTo>
                  <a:lnTo>
                    <a:pt x="32" y="24"/>
                  </a:lnTo>
                  <a:lnTo>
                    <a:pt x="31" y="24"/>
                  </a:lnTo>
                  <a:lnTo>
                    <a:pt x="30" y="24"/>
                  </a:lnTo>
                  <a:lnTo>
                    <a:pt x="30" y="25"/>
                  </a:lnTo>
                  <a:lnTo>
                    <a:pt x="29" y="25"/>
                  </a:lnTo>
                  <a:lnTo>
                    <a:pt x="29" y="26"/>
                  </a:lnTo>
                  <a:lnTo>
                    <a:pt x="28" y="26"/>
                  </a:lnTo>
                  <a:lnTo>
                    <a:pt x="27" y="26"/>
                  </a:lnTo>
                  <a:lnTo>
                    <a:pt x="27" y="27"/>
                  </a:lnTo>
                  <a:lnTo>
                    <a:pt x="26" y="27"/>
                  </a:lnTo>
                  <a:lnTo>
                    <a:pt x="24" y="27"/>
                  </a:lnTo>
                  <a:lnTo>
                    <a:pt x="23" y="27"/>
                  </a:lnTo>
                  <a:lnTo>
                    <a:pt x="22" y="27"/>
                  </a:lnTo>
                  <a:lnTo>
                    <a:pt x="21" y="27"/>
                  </a:lnTo>
                  <a:lnTo>
                    <a:pt x="21" y="26"/>
                  </a:lnTo>
                  <a:lnTo>
                    <a:pt x="20" y="25"/>
                  </a:lnTo>
                  <a:lnTo>
                    <a:pt x="19" y="25"/>
                  </a:lnTo>
                  <a:lnTo>
                    <a:pt x="18" y="25"/>
                  </a:lnTo>
                  <a:lnTo>
                    <a:pt x="17" y="25"/>
                  </a:lnTo>
                  <a:lnTo>
                    <a:pt x="17" y="26"/>
                  </a:lnTo>
                  <a:lnTo>
                    <a:pt x="15" y="26"/>
                  </a:lnTo>
                  <a:lnTo>
                    <a:pt x="15" y="27"/>
                  </a:lnTo>
                  <a:lnTo>
                    <a:pt x="14" y="27"/>
                  </a:lnTo>
                  <a:lnTo>
                    <a:pt x="14" y="29"/>
                  </a:lnTo>
                  <a:lnTo>
                    <a:pt x="13" y="30"/>
                  </a:lnTo>
                  <a:lnTo>
                    <a:pt x="13" y="31"/>
                  </a:lnTo>
                  <a:lnTo>
                    <a:pt x="12" y="31"/>
                  </a:lnTo>
                  <a:lnTo>
                    <a:pt x="12" y="32"/>
                  </a:lnTo>
                  <a:lnTo>
                    <a:pt x="11" y="32"/>
                  </a:lnTo>
                  <a:lnTo>
                    <a:pt x="11" y="33"/>
                  </a:lnTo>
                  <a:lnTo>
                    <a:pt x="10" y="33"/>
                  </a:lnTo>
                  <a:lnTo>
                    <a:pt x="10" y="34"/>
                  </a:lnTo>
                  <a:lnTo>
                    <a:pt x="9" y="34"/>
                  </a:lnTo>
                  <a:lnTo>
                    <a:pt x="9" y="35"/>
                  </a:lnTo>
                  <a:lnTo>
                    <a:pt x="9" y="37"/>
                  </a:lnTo>
                  <a:lnTo>
                    <a:pt x="7" y="37"/>
                  </a:lnTo>
                  <a:lnTo>
                    <a:pt x="7" y="38"/>
                  </a:lnTo>
                  <a:lnTo>
                    <a:pt x="7" y="39"/>
                  </a:lnTo>
                  <a:lnTo>
                    <a:pt x="6" y="39"/>
                  </a:lnTo>
                  <a:lnTo>
                    <a:pt x="6" y="40"/>
                  </a:lnTo>
                  <a:lnTo>
                    <a:pt x="6" y="41"/>
                  </a:lnTo>
                  <a:lnTo>
                    <a:pt x="6" y="42"/>
                  </a:lnTo>
                  <a:lnTo>
                    <a:pt x="5" y="43"/>
                  </a:lnTo>
                  <a:lnTo>
                    <a:pt x="5" y="44"/>
                  </a:lnTo>
                  <a:lnTo>
                    <a:pt x="5" y="46"/>
                  </a:lnTo>
                  <a:lnTo>
                    <a:pt x="5" y="47"/>
                  </a:lnTo>
                  <a:lnTo>
                    <a:pt x="4" y="47"/>
                  </a:lnTo>
                  <a:lnTo>
                    <a:pt x="4" y="48"/>
                  </a:lnTo>
                  <a:lnTo>
                    <a:pt x="3" y="49"/>
                  </a:lnTo>
                  <a:lnTo>
                    <a:pt x="3" y="50"/>
                  </a:lnTo>
                  <a:lnTo>
                    <a:pt x="2" y="50"/>
                  </a:lnTo>
                  <a:lnTo>
                    <a:pt x="2" y="51"/>
                  </a:lnTo>
                  <a:lnTo>
                    <a:pt x="1" y="51"/>
                  </a:lnTo>
                  <a:lnTo>
                    <a:pt x="1" y="52"/>
                  </a:lnTo>
                  <a:lnTo>
                    <a:pt x="0" y="52"/>
                  </a:lnTo>
                  <a:lnTo>
                    <a:pt x="0" y="51"/>
                  </a:lnTo>
                  <a:lnTo>
                    <a:pt x="1" y="51"/>
                  </a:lnTo>
                  <a:lnTo>
                    <a:pt x="1" y="50"/>
                  </a:lnTo>
                  <a:lnTo>
                    <a:pt x="2" y="50"/>
                  </a:lnTo>
                  <a:lnTo>
                    <a:pt x="2" y="49"/>
                  </a:lnTo>
                  <a:lnTo>
                    <a:pt x="2" y="48"/>
                  </a:lnTo>
                  <a:lnTo>
                    <a:pt x="3" y="48"/>
                  </a:lnTo>
                  <a:lnTo>
                    <a:pt x="3" y="47"/>
                  </a:lnTo>
                  <a:lnTo>
                    <a:pt x="3" y="46"/>
                  </a:lnTo>
                  <a:lnTo>
                    <a:pt x="4" y="46"/>
                  </a:lnTo>
                  <a:lnTo>
                    <a:pt x="4" y="44"/>
                  </a:lnTo>
                  <a:lnTo>
                    <a:pt x="4" y="43"/>
                  </a:lnTo>
                  <a:lnTo>
                    <a:pt x="5" y="43"/>
                  </a:lnTo>
                  <a:lnTo>
                    <a:pt x="5" y="42"/>
                  </a:lnTo>
                  <a:lnTo>
                    <a:pt x="5" y="41"/>
                  </a:lnTo>
                  <a:lnTo>
                    <a:pt x="5" y="40"/>
                  </a:lnTo>
                  <a:lnTo>
                    <a:pt x="5" y="39"/>
                  </a:lnTo>
                  <a:lnTo>
                    <a:pt x="6" y="39"/>
                  </a:lnTo>
                  <a:lnTo>
                    <a:pt x="6" y="38"/>
                  </a:lnTo>
                  <a:lnTo>
                    <a:pt x="6" y="37"/>
                  </a:lnTo>
                  <a:lnTo>
                    <a:pt x="6" y="35"/>
                  </a:lnTo>
                  <a:lnTo>
                    <a:pt x="7" y="35"/>
                  </a:lnTo>
                  <a:lnTo>
                    <a:pt x="7" y="34"/>
                  </a:lnTo>
                  <a:lnTo>
                    <a:pt x="9" y="34"/>
                  </a:lnTo>
                  <a:lnTo>
                    <a:pt x="9" y="33"/>
                  </a:lnTo>
                  <a:lnTo>
                    <a:pt x="10" y="33"/>
                  </a:lnTo>
                  <a:lnTo>
                    <a:pt x="10" y="32"/>
                  </a:lnTo>
                  <a:lnTo>
                    <a:pt x="11" y="31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2" y="29"/>
                  </a:lnTo>
                  <a:lnTo>
                    <a:pt x="13" y="29"/>
                  </a:lnTo>
                  <a:lnTo>
                    <a:pt x="13" y="27"/>
                  </a:lnTo>
                  <a:lnTo>
                    <a:pt x="14" y="27"/>
                  </a:lnTo>
                  <a:lnTo>
                    <a:pt x="14" y="26"/>
                  </a:lnTo>
                  <a:lnTo>
                    <a:pt x="15" y="26"/>
                  </a:lnTo>
                  <a:lnTo>
                    <a:pt x="15" y="25"/>
                  </a:lnTo>
                  <a:lnTo>
                    <a:pt x="17" y="25"/>
                  </a:lnTo>
                  <a:lnTo>
                    <a:pt x="17" y="24"/>
                  </a:lnTo>
                  <a:lnTo>
                    <a:pt x="18" y="24"/>
                  </a:lnTo>
                  <a:lnTo>
                    <a:pt x="19" y="24"/>
                  </a:lnTo>
                  <a:lnTo>
                    <a:pt x="20" y="24"/>
                  </a:lnTo>
                  <a:lnTo>
                    <a:pt x="21" y="24"/>
                  </a:lnTo>
                  <a:lnTo>
                    <a:pt x="21" y="25"/>
                  </a:lnTo>
                  <a:lnTo>
                    <a:pt x="21" y="26"/>
                  </a:lnTo>
                  <a:lnTo>
                    <a:pt x="22" y="26"/>
                  </a:lnTo>
                  <a:lnTo>
                    <a:pt x="23" y="26"/>
                  </a:lnTo>
                  <a:lnTo>
                    <a:pt x="24" y="26"/>
                  </a:lnTo>
                  <a:lnTo>
                    <a:pt x="26" y="26"/>
                  </a:lnTo>
                  <a:lnTo>
                    <a:pt x="27" y="26"/>
                  </a:lnTo>
                  <a:lnTo>
                    <a:pt x="27" y="25"/>
                  </a:lnTo>
                  <a:lnTo>
                    <a:pt x="28" y="25"/>
                  </a:lnTo>
                  <a:lnTo>
                    <a:pt x="28" y="24"/>
                  </a:lnTo>
                  <a:lnTo>
                    <a:pt x="29" y="24"/>
                  </a:lnTo>
                  <a:lnTo>
                    <a:pt x="29" y="23"/>
                  </a:lnTo>
                  <a:lnTo>
                    <a:pt x="30" y="23"/>
                  </a:lnTo>
                  <a:lnTo>
                    <a:pt x="31" y="23"/>
                  </a:lnTo>
                  <a:lnTo>
                    <a:pt x="31" y="22"/>
                  </a:lnTo>
                  <a:lnTo>
                    <a:pt x="32" y="22"/>
                  </a:lnTo>
                  <a:lnTo>
                    <a:pt x="34" y="22"/>
                  </a:lnTo>
                  <a:lnTo>
                    <a:pt x="34" y="23"/>
                  </a:lnTo>
                  <a:lnTo>
                    <a:pt x="35" y="23"/>
                  </a:lnTo>
                  <a:lnTo>
                    <a:pt x="36" y="23"/>
                  </a:lnTo>
                  <a:lnTo>
                    <a:pt x="37" y="23"/>
                  </a:lnTo>
                  <a:lnTo>
                    <a:pt x="37" y="24"/>
                  </a:lnTo>
                  <a:lnTo>
                    <a:pt x="38" y="24"/>
                  </a:lnTo>
                  <a:lnTo>
                    <a:pt x="39" y="24"/>
                  </a:lnTo>
                  <a:lnTo>
                    <a:pt x="40" y="24"/>
                  </a:lnTo>
                  <a:lnTo>
                    <a:pt x="41" y="24"/>
                  </a:lnTo>
                  <a:lnTo>
                    <a:pt x="41" y="23"/>
                  </a:lnTo>
                  <a:lnTo>
                    <a:pt x="43" y="23"/>
                  </a:lnTo>
                  <a:lnTo>
                    <a:pt x="44" y="23"/>
                  </a:lnTo>
                  <a:lnTo>
                    <a:pt x="45" y="23"/>
                  </a:lnTo>
                  <a:lnTo>
                    <a:pt x="46" y="23"/>
                  </a:lnTo>
                  <a:lnTo>
                    <a:pt x="46" y="24"/>
                  </a:lnTo>
                  <a:lnTo>
                    <a:pt x="47" y="24"/>
                  </a:lnTo>
                  <a:lnTo>
                    <a:pt x="48" y="24"/>
                  </a:lnTo>
                  <a:lnTo>
                    <a:pt x="49" y="24"/>
                  </a:lnTo>
                  <a:lnTo>
                    <a:pt x="49" y="25"/>
                  </a:lnTo>
                  <a:lnTo>
                    <a:pt x="51" y="25"/>
                  </a:lnTo>
                  <a:lnTo>
                    <a:pt x="52" y="25"/>
                  </a:lnTo>
                  <a:lnTo>
                    <a:pt x="53" y="25"/>
                  </a:lnTo>
                  <a:lnTo>
                    <a:pt x="53" y="26"/>
                  </a:lnTo>
                  <a:lnTo>
                    <a:pt x="54" y="26"/>
                  </a:lnTo>
                  <a:lnTo>
                    <a:pt x="55" y="26"/>
                  </a:lnTo>
                  <a:lnTo>
                    <a:pt x="56" y="26"/>
                  </a:lnTo>
                  <a:lnTo>
                    <a:pt x="56" y="27"/>
                  </a:lnTo>
                  <a:lnTo>
                    <a:pt x="57" y="27"/>
                  </a:lnTo>
                  <a:lnTo>
                    <a:pt x="58" y="27"/>
                  </a:lnTo>
                  <a:lnTo>
                    <a:pt x="60" y="27"/>
                  </a:lnTo>
                  <a:lnTo>
                    <a:pt x="61" y="27"/>
                  </a:lnTo>
                  <a:lnTo>
                    <a:pt x="62" y="27"/>
                  </a:lnTo>
                  <a:lnTo>
                    <a:pt x="61" y="27"/>
                  </a:lnTo>
                  <a:lnTo>
                    <a:pt x="60" y="27"/>
                  </a:lnTo>
                  <a:lnTo>
                    <a:pt x="60" y="26"/>
                  </a:lnTo>
                  <a:lnTo>
                    <a:pt x="60" y="27"/>
                  </a:lnTo>
                  <a:lnTo>
                    <a:pt x="60" y="26"/>
                  </a:lnTo>
                  <a:lnTo>
                    <a:pt x="58" y="26"/>
                  </a:lnTo>
                  <a:lnTo>
                    <a:pt x="57" y="26"/>
                  </a:lnTo>
                  <a:lnTo>
                    <a:pt x="58" y="26"/>
                  </a:lnTo>
                  <a:lnTo>
                    <a:pt x="60" y="26"/>
                  </a:lnTo>
                  <a:lnTo>
                    <a:pt x="61" y="26"/>
                  </a:lnTo>
                  <a:lnTo>
                    <a:pt x="62" y="26"/>
                  </a:lnTo>
                  <a:lnTo>
                    <a:pt x="62" y="27"/>
                  </a:lnTo>
                  <a:lnTo>
                    <a:pt x="63" y="27"/>
                  </a:lnTo>
                  <a:lnTo>
                    <a:pt x="64" y="27"/>
                  </a:lnTo>
                  <a:lnTo>
                    <a:pt x="65" y="27"/>
                  </a:lnTo>
                  <a:lnTo>
                    <a:pt x="66" y="27"/>
                  </a:lnTo>
                  <a:lnTo>
                    <a:pt x="66" y="29"/>
                  </a:lnTo>
                  <a:lnTo>
                    <a:pt x="68" y="29"/>
                  </a:lnTo>
                  <a:lnTo>
                    <a:pt x="69" y="30"/>
                  </a:lnTo>
                  <a:lnTo>
                    <a:pt x="70" y="30"/>
                  </a:lnTo>
                  <a:lnTo>
                    <a:pt x="71" y="30"/>
                  </a:lnTo>
                  <a:lnTo>
                    <a:pt x="70" y="30"/>
                  </a:lnTo>
                  <a:lnTo>
                    <a:pt x="70" y="29"/>
                  </a:lnTo>
                  <a:lnTo>
                    <a:pt x="69" y="29"/>
                  </a:lnTo>
                  <a:lnTo>
                    <a:pt x="69" y="27"/>
                  </a:lnTo>
                  <a:lnTo>
                    <a:pt x="69" y="26"/>
                  </a:lnTo>
                  <a:lnTo>
                    <a:pt x="68" y="26"/>
                  </a:lnTo>
                  <a:lnTo>
                    <a:pt x="68" y="25"/>
                  </a:lnTo>
                  <a:lnTo>
                    <a:pt x="68" y="24"/>
                  </a:lnTo>
                  <a:lnTo>
                    <a:pt x="66" y="24"/>
                  </a:lnTo>
                  <a:lnTo>
                    <a:pt x="66" y="23"/>
                  </a:lnTo>
                  <a:lnTo>
                    <a:pt x="66" y="22"/>
                  </a:lnTo>
                  <a:lnTo>
                    <a:pt x="65" y="22"/>
                  </a:lnTo>
                  <a:lnTo>
                    <a:pt x="65" y="21"/>
                  </a:lnTo>
                  <a:lnTo>
                    <a:pt x="65" y="19"/>
                  </a:lnTo>
                  <a:lnTo>
                    <a:pt x="65" y="18"/>
                  </a:lnTo>
                  <a:lnTo>
                    <a:pt x="64" y="18"/>
                  </a:lnTo>
                  <a:lnTo>
                    <a:pt x="64" y="17"/>
                  </a:lnTo>
                  <a:lnTo>
                    <a:pt x="64" y="16"/>
                  </a:lnTo>
                  <a:lnTo>
                    <a:pt x="64" y="15"/>
                  </a:lnTo>
                  <a:lnTo>
                    <a:pt x="64" y="14"/>
                  </a:lnTo>
                  <a:lnTo>
                    <a:pt x="63" y="14"/>
                  </a:lnTo>
                  <a:lnTo>
                    <a:pt x="63" y="13"/>
                  </a:lnTo>
                  <a:lnTo>
                    <a:pt x="63" y="12"/>
                  </a:lnTo>
                  <a:lnTo>
                    <a:pt x="62" y="12"/>
                  </a:lnTo>
                  <a:lnTo>
                    <a:pt x="62" y="10"/>
                  </a:lnTo>
                  <a:lnTo>
                    <a:pt x="62" y="9"/>
                  </a:lnTo>
                  <a:lnTo>
                    <a:pt x="62" y="8"/>
                  </a:lnTo>
                  <a:lnTo>
                    <a:pt x="62" y="7"/>
                  </a:lnTo>
                  <a:lnTo>
                    <a:pt x="61" y="7"/>
                  </a:lnTo>
                  <a:lnTo>
                    <a:pt x="61" y="6"/>
                  </a:lnTo>
                  <a:lnTo>
                    <a:pt x="61" y="5"/>
                  </a:lnTo>
                  <a:lnTo>
                    <a:pt x="61" y="4"/>
                  </a:lnTo>
                  <a:lnTo>
                    <a:pt x="60" y="4"/>
                  </a:lnTo>
                  <a:lnTo>
                    <a:pt x="58" y="4"/>
                  </a:lnTo>
                  <a:lnTo>
                    <a:pt x="60" y="1"/>
                  </a:lnTo>
                  <a:lnTo>
                    <a:pt x="60" y="2"/>
                  </a:lnTo>
                  <a:lnTo>
                    <a:pt x="61" y="2"/>
                  </a:lnTo>
                  <a:lnTo>
                    <a:pt x="61" y="1"/>
                  </a:lnTo>
                  <a:lnTo>
                    <a:pt x="60" y="1"/>
                  </a:lnTo>
                  <a:lnTo>
                    <a:pt x="62" y="0"/>
                  </a:lnTo>
                  <a:lnTo>
                    <a:pt x="62" y="1"/>
                  </a:lnTo>
                  <a:lnTo>
                    <a:pt x="62" y="2"/>
                  </a:lnTo>
                  <a:lnTo>
                    <a:pt x="63" y="2"/>
                  </a:lnTo>
                  <a:lnTo>
                    <a:pt x="63" y="4"/>
                  </a:lnTo>
                  <a:lnTo>
                    <a:pt x="63" y="5"/>
                  </a:lnTo>
                  <a:lnTo>
                    <a:pt x="64" y="5"/>
                  </a:lnTo>
                  <a:lnTo>
                    <a:pt x="64" y="6"/>
                  </a:lnTo>
                  <a:lnTo>
                    <a:pt x="64" y="7"/>
                  </a:lnTo>
                  <a:lnTo>
                    <a:pt x="64" y="8"/>
                  </a:lnTo>
                  <a:lnTo>
                    <a:pt x="64" y="9"/>
                  </a:lnTo>
                  <a:lnTo>
                    <a:pt x="64" y="10"/>
                  </a:lnTo>
                  <a:lnTo>
                    <a:pt x="65" y="10"/>
                  </a:lnTo>
                  <a:lnTo>
                    <a:pt x="65" y="12"/>
                  </a:lnTo>
                  <a:lnTo>
                    <a:pt x="65" y="13"/>
                  </a:lnTo>
                  <a:lnTo>
                    <a:pt x="65" y="14"/>
                  </a:lnTo>
                  <a:lnTo>
                    <a:pt x="65" y="15"/>
                  </a:lnTo>
                  <a:lnTo>
                    <a:pt x="66" y="15"/>
                  </a:lnTo>
                  <a:lnTo>
                    <a:pt x="66" y="16"/>
                  </a:lnTo>
                  <a:lnTo>
                    <a:pt x="66" y="17"/>
                  </a:lnTo>
                  <a:lnTo>
                    <a:pt x="66" y="18"/>
                  </a:lnTo>
                  <a:lnTo>
                    <a:pt x="66" y="19"/>
                  </a:lnTo>
                  <a:lnTo>
                    <a:pt x="68" y="19"/>
                  </a:lnTo>
                  <a:lnTo>
                    <a:pt x="68" y="21"/>
                  </a:lnTo>
                  <a:lnTo>
                    <a:pt x="68" y="22"/>
                  </a:lnTo>
                  <a:lnTo>
                    <a:pt x="69" y="22"/>
                  </a:lnTo>
                  <a:lnTo>
                    <a:pt x="69" y="23"/>
                  </a:lnTo>
                  <a:lnTo>
                    <a:pt x="69" y="24"/>
                  </a:lnTo>
                  <a:lnTo>
                    <a:pt x="70" y="24"/>
                  </a:lnTo>
                  <a:lnTo>
                    <a:pt x="70" y="25"/>
                  </a:lnTo>
                  <a:lnTo>
                    <a:pt x="70" y="26"/>
                  </a:lnTo>
                  <a:lnTo>
                    <a:pt x="70" y="27"/>
                  </a:lnTo>
                  <a:lnTo>
                    <a:pt x="71" y="27"/>
                  </a:lnTo>
                  <a:lnTo>
                    <a:pt x="71" y="29"/>
                  </a:lnTo>
                  <a:lnTo>
                    <a:pt x="72" y="29"/>
                  </a:lnTo>
                  <a:lnTo>
                    <a:pt x="72" y="30"/>
                  </a:lnTo>
                  <a:lnTo>
                    <a:pt x="72" y="29"/>
                  </a:lnTo>
                  <a:lnTo>
                    <a:pt x="71" y="29"/>
                  </a:lnTo>
                  <a:lnTo>
                    <a:pt x="71" y="27"/>
                  </a:lnTo>
                  <a:lnTo>
                    <a:pt x="71" y="26"/>
                  </a:lnTo>
                  <a:lnTo>
                    <a:pt x="71" y="25"/>
                  </a:lnTo>
                  <a:lnTo>
                    <a:pt x="70" y="25"/>
                  </a:lnTo>
                  <a:lnTo>
                    <a:pt x="70" y="24"/>
                  </a:lnTo>
                  <a:lnTo>
                    <a:pt x="70" y="23"/>
                  </a:lnTo>
                  <a:lnTo>
                    <a:pt x="70" y="24"/>
                  </a:lnTo>
                  <a:lnTo>
                    <a:pt x="71" y="24"/>
                  </a:lnTo>
                  <a:lnTo>
                    <a:pt x="71" y="25"/>
                  </a:lnTo>
                  <a:lnTo>
                    <a:pt x="72" y="25"/>
                  </a:lnTo>
                  <a:lnTo>
                    <a:pt x="72" y="26"/>
                  </a:lnTo>
                  <a:lnTo>
                    <a:pt x="72" y="27"/>
                  </a:lnTo>
                  <a:lnTo>
                    <a:pt x="72" y="29"/>
                  </a:lnTo>
                  <a:lnTo>
                    <a:pt x="73" y="29"/>
                  </a:lnTo>
                  <a:lnTo>
                    <a:pt x="73" y="30"/>
                  </a:lnTo>
                  <a:lnTo>
                    <a:pt x="73" y="31"/>
                  </a:lnTo>
                  <a:lnTo>
                    <a:pt x="73" y="32"/>
                  </a:lnTo>
                  <a:lnTo>
                    <a:pt x="73" y="33"/>
                  </a:lnTo>
                  <a:lnTo>
                    <a:pt x="74" y="33"/>
                  </a:lnTo>
                  <a:lnTo>
                    <a:pt x="74" y="34"/>
                  </a:lnTo>
                  <a:lnTo>
                    <a:pt x="74" y="35"/>
                  </a:lnTo>
                  <a:lnTo>
                    <a:pt x="76" y="35"/>
                  </a:lnTo>
                  <a:lnTo>
                    <a:pt x="76" y="37"/>
                  </a:lnTo>
                  <a:lnTo>
                    <a:pt x="76" y="38"/>
                  </a:lnTo>
                  <a:lnTo>
                    <a:pt x="76" y="39"/>
                  </a:lnTo>
                  <a:lnTo>
                    <a:pt x="76" y="40"/>
                  </a:lnTo>
                  <a:lnTo>
                    <a:pt x="77" y="40"/>
                  </a:lnTo>
                  <a:lnTo>
                    <a:pt x="77" y="41"/>
                  </a:lnTo>
                  <a:lnTo>
                    <a:pt x="77" y="42"/>
                  </a:lnTo>
                  <a:lnTo>
                    <a:pt x="77" y="43"/>
                  </a:lnTo>
                  <a:lnTo>
                    <a:pt x="78" y="43"/>
                  </a:lnTo>
                  <a:lnTo>
                    <a:pt x="78" y="44"/>
                  </a:lnTo>
                  <a:lnTo>
                    <a:pt x="78" y="46"/>
                  </a:lnTo>
                  <a:lnTo>
                    <a:pt x="79" y="46"/>
                  </a:lnTo>
                  <a:lnTo>
                    <a:pt x="79" y="47"/>
                  </a:lnTo>
                  <a:lnTo>
                    <a:pt x="79" y="48"/>
                  </a:lnTo>
                  <a:lnTo>
                    <a:pt x="80" y="48"/>
                  </a:lnTo>
                  <a:lnTo>
                    <a:pt x="80" y="49"/>
                  </a:lnTo>
                  <a:lnTo>
                    <a:pt x="80" y="50"/>
                  </a:lnTo>
                  <a:lnTo>
                    <a:pt x="81" y="50"/>
                  </a:lnTo>
                  <a:lnTo>
                    <a:pt x="81" y="51"/>
                  </a:lnTo>
                  <a:lnTo>
                    <a:pt x="82" y="51"/>
                  </a:lnTo>
                  <a:lnTo>
                    <a:pt x="82" y="52"/>
                  </a:lnTo>
                  <a:lnTo>
                    <a:pt x="83" y="52"/>
                  </a:lnTo>
                  <a:lnTo>
                    <a:pt x="83" y="54"/>
                  </a:lnTo>
                  <a:lnTo>
                    <a:pt x="85" y="54"/>
                  </a:lnTo>
                  <a:lnTo>
                    <a:pt x="86" y="54"/>
                  </a:lnTo>
                  <a:lnTo>
                    <a:pt x="86" y="55"/>
                  </a:lnTo>
                  <a:lnTo>
                    <a:pt x="87" y="55"/>
                  </a:lnTo>
                  <a:lnTo>
                    <a:pt x="87" y="56"/>
                  </a:lnTo>
                  <a:lnTo>
                    <a:pt x="87" y="57"/>
                  </a:lnTo>
                  <a:lnTo>
                    <a:pt x="88" y="57"/>
                  </a:lnTo>
                  <a:lnTo>
                    <a:pt x="88" y="58"/>
                  </a:lnTo>
                  <a:lnTo>
                    <a:pt x="88" y="59"/>
                  </a:lnTo>
                  <a:lnTo>
                    <a:pt x="88" y="60"/>
                  </a:lnTo>
                  <a:lnTo>
                    <a:pt x="89" y="61"/>
                  </a:lnTo>
                  <a:lnTo>
                    <a:pt x="89" y="63"/>
                  </a:lnTo>
                  <a:lnTo>
                    <a:pt x="89" y="64"/>
                  </a:lnTo>
                  <a:lnTo>
                    <a:pt x="89" y="65"/>
                  </a:lnTo>
                  <a:lnTo>
                    <a:pt x="90" y="65"/>
                  </a:lnTo>
                  <a:lnTo>
                    <a:pt x="91" y="66"/>
                  </a:lnTo>
                  <a:lnTo>
                    <a:pt x="93" y="66"/>
                  </a:lnTo>
                  <a:lnTo>
                    <a:pt x="93" y="67"/>
                  </a:lnTo>
                  <a:lnTo>
                    <a:pt x="94" y="67"/>
                  </a:lnTo>
                  <a:lnTo>
                    <a:pt x="95" y="67"/>
                  </a:lnTo>
                  <a:lnTo>
                    <a:pt x="96" y="67"/>
                  </a:lnTo>
                  <a:lnTo>
                    <a:pt x="97" y="67"/>
                  </a:lnTo>
                  <a:lnTo>
                    <a:pt x="97" y="66"/>
                  </a:lnTo>
                  <a:lnTo>
                    <a:pt x="97" y="65"/>
                  </a:lnTo>
                  <a:lnTo>
                    <a:pt x="98" y="65"/>
                  </a:lnTo>
                  <a:lnTo>
                    <a:pt x="98" y="64"/>
                  </a:lnTo>
                  <a:lnTo>
                    <a:pt x="99" y="63"/>
                  </a:lnTo>
                  <a:lnTo>
                    <a:pt x="99" y="61"/>
                  </a:lnTo>
                  <a:lnTo>
                    <a:pt x="100" y="61"/>
                  </a:lnTo>
                  <a:lnTo>
                    <a:pt x="100" y="60"/>
                  </a:lnTo>
                  <a:lnTo>
                    <a:pt x="102" y="60"/>
                  </a:lnTo>
                  <a:lnTo>
                    <a:pt x="102" y="59"/>
                  </a:lnTo>
                  <a:lnTo>
                    <a:pt x="103" y="59"/>
                  </a:lnTo>
                  <a:lnTo>
                    <a:pt x="104" y="58"/>
                  </a:lnTo>
                  <a:lnTo>
                    <a:pt x="105" y="58"/>
                  </a:lnTo>
                  <a:lnTo>
                    <a:pt x="105" y="57"/>
                  </a:lnTo>
                  <a:lnTo>
                    <a:pt x="106" y="57"/>
                  </a:lnTo>
                  <a:lnTo>
                    <a:pt x="106" y="56"/>
                  </a:lnTo>
                  <a:lnTo>
                    <a:pt x="107" y="56"/>
                  </a:lnTo>
                  <a:lnTo>
                    <a:pt x="107" y="55"/>
                  </a:lnTo>
                  <a:lnTo>
                    <a:pt x="108" y="56"/>
                  </a:lnTo>
                  <a:lnTo>
                    <a:pt x="107" y="57"/>
                  </a:lnTo>
                  <a:lnTo>
                    <a:pt x="107" y="58"/>
                  </a:lnTo>
                  <a:lnTo>
                    <a:pt x="106" y="59"/>
                  </a:lnTo>
                  <a:lnTo>
                    <a:pt x="106" y="60"/>
                  </a:lnTo>
                  <a:lnTo>
                    <a:pt x="105" y="60"/>
                  </a:lnTo>
                  <a:lnTo>
                    <a:pt x="105" y="61"/>
                  </a:lnTo>
                  <a:lnTo>
                    <a:pt x="104" y="61"/>
                  </a:lnTo>
                  <a:lnTo>
                    <a:pt x="104" y="63"/>
                  </a:lnTo>
                  <a:lnTo>
                    <a:pt x="103" y="63"/>
                  </a:lnTo>
                  <a:lnTo>
                    <a:pt x="103" y="64"/>
                  </a:lnTo>
                  <a:lnTo>
                    <a:pt x="103" y="63"/>
                  </a:lnTo>
                  <a:lnTo>
                    <a:pt x="104" y="63"/>
                  </a:lnTo>
                  <a:lnTo>
                    <a:pt x="105" y="63"/>
                  </a:lnTo>
                  <a:lnTo>
                    <a:pt x="106" y="63"/>
                  </a:lnTo>
                  <a:lnTo>
                    <a:pt x="107" y="63"/>
                  </a:lnTo>
                  <a:lnTo>
                    <a:pt x="108" y="63"/>
                  </a:lnTo>
                  <a:lnTo>
                    <a:pt x="110" y="63"/>
                  </a:lnTo>
                  <a:lnTo>
                    <a:pt x="111" y="63"/>
                  </a:lnTo>
                  <a:lnTo>
                    <a:pt x="111" y="64"/>
                  </a:lnTo>
                  <a:lnTo>
                    <a:pt x="112" y="64"/>
                  </a:lnTo>
                  <a:lnTo>
                    <a:pt x="113" y="64"/>
                  </a:lnTo>
                  <a:lnTo>
                    <a:pt x="113" y="63"/>
                  </a:lnTo>
                  <a:lnTo>
                    <a:pt x="114" y="63"/>
                  </a:lnTo>
                  <a:lnTo>
                    <a:pt x="115" y="63"/>
                  </a:lnTo>
                  <a:lnTo>
                    <a:pt x="116" y="63"/>
                  </a:lnTo>
                  <a:lnTo>
                    <a:pt x="117" y="63"/>
                  </a:lnTo>
                  <a:lnTo>
                    <a:pt x="119" y="63"/>
                  </a:lnTo>
                  <a:lnTo>
                    <a:pt x="120" y="63"/>
                  </a:lnTo>
                  <a:lnTo>
                    <a:pt x="121" y="63"/>
                  </a:lnTo>
                  <a:lnTo>
                    <a:pt x="121" y="64"/>
                  </a:lnTo>
                  <a:lnTo>
                    <a:pt x="122" y="64"/>
                  </a:lnTo>
                  <a:lnTo>
                    <a:pt x="121" y="64"/>
                  </a:lnTo>
                  <a:lnTo>
                    <a:pt x="122" y="64"/>
                  </a:lnTo>
                  <a:lnTo>
                    <a:pt x="122" y="65"/>
                  </a:lnTo>
                  <a:lnTo>
                    <a:pt x="123" y="65"/>
                  </a:lnTo>
                  <a:lnTo>
                    <a:pt x="124" y="65"/>
                  </a:lnTo>
                  <a:lnTo>
                    <a:pt x="124" y="66"/>
                  </a:lnTo>
                  <a:lnTo>
                    <a:pt x="125" y="66"/>
                  </a:lnTo>
                  <a:lnTo>
                    <a:pt x="127" y="66"/>
                  </a:lnTo>
                  <a:lnTo>
                    <a:pt x="128" y="66"/>
                  </a:lnTo>
                  <a:lnTo>
                    <a:pt x="129" y="66"/>
                  </a:lnTo>
                  <a:lnTo>
                    <a:pt x="130" y="66"/>
                  </a:lnTo>
                  <a:lnTo>
                    <a:pt x="130" y="67"/>
                  </a:lnTo>
                  <a:lnTo>
                    <a:pt x="131" y="67"/>
                  </a:lnTo>
                  <a:lnTo>
                    <a:pt x="132" y="67"/>
                  </a:lnTo>
                  <a:lnTo>
                    <a:pt x="132" y="68"/>
                  </a:lnTo>
                  <a:lnTo>
                    <a:pt x="133" y="68"/>
                  </a:lnTo>
                  <a:lnTo>
                    <a:pt x="134" y="68"/>
                  </a:lnTo>
                  <a:lnTo>
                    <a:pt x="136" y="68"/>
                  </a:lnTo>
                  <a:lnTo>
                    <a:pt x="137" y="68"/>
                  </a:lnTo>
                  <a:lnTo>
                    <a:pt x="137" y="69"/>
                  </a:lnTo>
                  <a:lnTo>
                    <a:pt x="138" y="69"/>
                  </a:lnTo>
                  <a:lnTo>
                    <a:pt x="139" y="69"/>
                  </a:lnTo>
                  <a:lnTo>
                    <a:pt x="140" y="69"/>
                  </a:lnTo>
                  <a:lnTo>
                    <a:pt x="141" y="69"/>
                  </a:lnTo>
                  <a:lnTo>
                    <a:pt x="142" y="69"/>
                  </a:lnTo>
                  <a:lnTo>
                    <a:pt x="144" y="69"/>
                  </a:lnTo>
                  <a:lnTo>
                    <a:pt x="145" y="69"/>
                  </a:lnTo>
                  <a:lnTo>
                    <a:pt x="146" y="69"/>
                  </a:lnTo>
                  <a:lnTo>
                    <a:pt x="147" y="69"/>
                  </a:lnTo>
                  <a:lnTo>
                    <a:pt x="147" y="68"/>
                  </a:lnTo>
                  <a:lnTo>
                    <a:pt x="148" y="68"/>
                  </a:lnTo>
                  <a:lnTo>
                    <a:pt x="149" y="68"/>
                  </a:lnTo>
                  <a:lnTo>
                    <a:pt x="149" y="69"/>
                  </a:lnTo>
                  <a:lnTo>
                    <a:pt x="150" y="69"/>
                  </a:lnTo>
                  <a:lnTo>
                    <a:pt x="152" y="69"/>
                  </a:lnTo>
                  <a:lnTo>
                    <a:pt x="153" y="69"/>
                  </a:lnTo>
                  <a:lnTo>
                    <a:pt x="154" y="69"/>
                  </a:lnTo>
                  <a:lnTo>
                    <a:pt x="155" y="69"/>
                  </a:lnTo>
                  <a:lnTo>
                    <a:pt x="155" y="68"/>
                  </a:lnTo>
                  <a:lnTo>
                    <a:pt x="156" y="68"/>
                  </a:lnTo>
                  <a:lnTo>
                    <a:pt x="157" y="68"/>
                  </a:lnTo>
                  <a:lnTo>
                    <a:pt x="158" y="68"/>
                  </a:lnTo>
                  <a:lnTo>
                    <a:pt x="158" y="69"/>
                  </a:lnTo>
                  <a:lnTo>
                    <a:pt x="159" y="69"/>
                  </a:lnTo>
                  <a:lnTo>
                    <a:pt x="161" y="69"/>
                  </a:lnTo>
                  <a:lnTo>
                    <a:pt x="159" y="69"/>
                  </a:lnTo>
                  <a:lnTo>
                    <a:pt x="159" y="68"/>
                  </a:lnTo>
                  <a:lnTo>
                    <a:pt x="159" y="67"/>
                  </a:lnTo>
                  <a:lnTo>
                    <a:pt x="158" y="66"/>
                  </a:lnTo>
                  <a:lnTo>
                    <a:pt x="158" y="65"/>
                  </a:lnTo>
                  <a:lnTo>
                    <a:pt x="158" y="64"/>
                  </a:lnTo>
                  <a:lnTo>
                    <a:pt x="157" y="64"/>
                  </a:lnTo>
                  <a:lnTo>
                    <a:pt x="157" y="63"/>
                  </a:lnTo>
                  <a:lnTo>
                    <a:pt x="157" y="61"/>
                  </a:lnTo>
                  <a:lnTo>
                    <a:pt x="156" y="61"/>
                  </a:lnTo>
                  <a:lnTo>
                    <a:pt x="156" y="60"/>
                  </a:lnTo>
                  <a:lnTo>
                    <a:pt x="155" y="60"/>
                  </a:lnTo>
                  <a:lnTo>
                    <a:pt x="155" y="59"/>
                  </a:lnTo>
                  <a:lnTo>
                    <a:pt x="154" y="59"/>
                  </a:lnTo>
                  <a:lnTo>
                    <a:pt x="154" y="58"/>
                  </a:lnTo>
                  <a:lnTo>
                    <a:pt x="153" y="58"/>
                  </a:lnTo>
                  <a:lnTo>
                    <a:pt x="153" y="57"/>
                  </a:lnTo>
                  <a:lnTo>
                    <a:pt x="152" y="57"/>
                  </a:lnTo>
                  <a:lnTo>
                    <a:pt x="152" y="56"/>
                  </a:lnTo>
                  <a:lnTo>
                    <a:pt x="150" y="56"/>
                  </a:lnTo>
                  <a:lnTo>
                    <a:pt x="150" y="55"/>
                  </a:lnTo>
                  <a:lnTo>
                    <a:pt x="149" y="55"/>
                  </a:lnTo>
                  <a:lnTo>
                    <a:pt x="149" y="54"/>
                  </a:lnTo>
                  <a:lnTo>
                    <a:pt x="148" y="54"/>
                  </a:lnTo>
                  <a:lnTo>
                    <a:pt x="148" y="52"/>
                  </a:lnTo>
                  <a:lnTo>
                    <a:pt x="148" y="51"/>
                  </a:lnTo>
                  <a:lnTo>
                    <a:pt x="147" y="51"/>
                  </a:lnTo>
                  <a:lnTo>
                    <a:pt x="147" y="50"/>
                  </a:lnTo>
                  <a:lnTo>
                    <a:pt x="147" y="51"/>
                  </a:lnTo>
                  <a:lnTo>
                    <a:pt x="148" y="50"/>
                  </a:lnTo>
                  <a:lnTo>
                    <a:pt x="147" y="50"/>
                  </a:lnTo>
                  <a:lnTo>
                    <a:pt x="148" y="50"/>
                  </a:lnTo>
                  <a:lnTo>
                    <a:pt x="148" y="51"/>
                  </a:lnTo>
                  <a:lnTo>
                    <a:pt x="148" y="50"/>
                  </a:lnTo>
                  <a:lnTo>
                    <a:pt x="149" y="50"/>
                  </a:lnTo>
                  <a:lnTo>
                    <a:pt x="148" y="51"/>
                  </a:lnTo>
                  <a:lnTo>
                    <a:pt x="149" y="51"/>
                  </a:lnTo>
                  <a:lnTo>
                    <a:pt x="150" y="51"/>
                  </a:lnTo>
                  <a:lnTo>
                    <a:pt x="150" y="52"/>
                  </a:lnTo>
                  <a:lnTo>
                    <a:pt x="152" y="52"/>
                  </a:lnTo>
                  <a:lnTo>
                    <a:pt x="153" y="52"/>
                  </a:lnTo>
                  <a:lnTo>
                    <a:pt x="153" y="54"/>
                  </a:lnTo>
                  <a:lnTo>
                    <a:pt x="154" y="54"/>
                  </a:lnTo>
                  <a:lnTo>
                    <a:pt x="154" y="55"/>
                  </a:lnTo>
                  <a:lnTo>
                    <a:pt x="155" y="55"/>
                  </a:lnTo>
                  <a:lnTo>
                    <a:pt x="156" y="55"/>
                  </a:lnTo>
                  <a:lnTo>
                    <a:pt x="156" y="56"/>
                  </a:lnTo>
                  <a:lnTo>
                    <a:pt x="157" y="56"/>
                  </a:lnTo>
                  <a:lnTo>
                    <a:pt x="158" y="56"/>
                  </a:lnTo>
                  <a:lnTo>
                    <a:pt x="158" y="55"/>
                  </a:lnTo>
                  <a:lnTo>
                    <a:pt x="159" y="55"/>
                  </a:lnTo>
                  <a:lnTo>
                    <a:pt x="159" y="54"/>
                  </a:lnTo>
                  <a:lnTo>
                    <a:pt x="161" y="54"/>
                  </a:lnTo>
                  <a:lnTo>
                    <a:pt x="161" y="52"/>
                  </a:lnTo>
                  <a:lnTo>
                    <a:pt x="162" y="51"/>
                  </a:lnTo>
                  <a:lnTo>
                    <a:pt x="163" y="51"/>
                  </a:lnTo>
                  <a:lnTo>
                    <a:pt x="163" y="52"/>
                  </a:lnTo>
                  <a:lnTo>
                    <a:pt x="164" y="52"/>
                  </a:lnTo>
                  <a:lnTo>
                    <a:pt x="163" y="52"/>
                  </a:lnTo>
                  <a:lnTo>
                    <a:pt x="163" y="54"/>
                  </a:lnTo>
                  <a:lnTo>
                    <a:pt x="163" y="55"/>
                  </a:lnTo>
                  <a:lnTo>
                    <a:pt x="163" y="56"/>
                  </a:lnTo>
                  <a:lnTo>
                    <a:pt x="163" y="57"/>
                  </a:lnTo>
                  <a:lnTo>
                    <a:pt x="162" y="57"/>
                  </a:lnTo>
                  <a:lnTo>
                    <a:pt x="163" y="57"/>
                  </a:lnTo>
                  <a:lnTo>
                    <a:pt x="163" y="58"/>
                  </a:lnTo>
                  <a:lnTo>
                    <a:pt x="163" y="59"/>
                  </a:lnTo>
                  <a:lnTo>
                    <a:pt x="164" y="59"/>
                  </a:lnTo>
                  <a:lnTo>
                    <a:pt x="164" y="60"/>
                  </a:lnTo>
                  <a:lnTo>
                    <a:pt x="164" y="61"/>
                  </a:lnTo>
                  <a:lnTo>
                    <a:pt x="165" y="61"/>
                  </a:lnTo>
                  <a:lnTo>
                    <a:pt x="165" y="63"/>
                  </a:lnTo>
                  <a:lnTo>
                    <a:pt x="165" y="64"/>
                  </a:lnTo>
                  <a:lnTo>
                    <a:pt x="166" y="64"/>
                  </a:lnTo>
                  <a:lnTo>
                    <a:pt x="166" y="65"/>
                  </a:lnTo>
                  <a:lnTo>
                    <a:pt x="167" y="65"/>
                  </a:lnTo>
                  <a:lnTo>
                    <a:pt x="169" y="65"/>
                  </a:lnTo>
                  <a:lnTo>
                    <a:pt x="170" y="65"/>
                  </a:lnTo>
                  <a:lnTo>
                    <a:pt x="171" y="65"/>
                  </a:lnTo>
                  <a:lnTo>
                    <a:pt x="172" y="65"/>
                  </a:lnTo>
                  <a:lnTo>
                    <a:pt x="173" y="65"/>
                  </a:lnTo>
                  <a:lnTo>
                    <a:pt x="173" y="64"/>
                  </a:lnTo>
                  <a:lnTo>
                    <a:pt x="174" y="64"/>
                  </a:lnTo>
                  <a:lnTo>
                    <a:pt x="174" y="63"/>
                  </a:lnTo>
                  <a:lnTo>
                    <a:pt x="174" y="61"/>
                  </a:lnTo>
                  <a:lnTo>
                    <a:pt x="175" y="61"/>
                  </a:lnTo>
                  <a:lnTo>
                    <a:pt x="176" y="61"/>
                  </a:lnTo>
                  <a:lnTo>
                    <a:pt x="178" y="61"/>
                  </a:lnTo>
                  <a:lnTo>
                    <a:pt x="178" y="63"/>
                  </a:lnTo>
                  <a:lnTo>
                    <a:pt x="179" y="63"/>
                  </a:lnTo>
                  <a:lnTo>
                    <a:pt x="180" y="63"/>
                  </a:lnTo>
                  <a:lnTo>
                    <a:pt x="181" y="63"/>
                  </a:lnTo>
                  <a:lnTo>
                    <a:pt x="182" y="63"/>
                  </a:lnTo>
                  <a:lnTo>
                    <a:pt x="182" y="61"/>
                  </a:lnTo>
                  <a:lnTo>
                    <a:pt x="183" y="61"/>
                  </a:lnTo>
                  <a:lnTo>
                    <a:pt x="184" y="61"/>
                  </a:lnTo>
                  <a:lnTo>
                    <a:pt x="186" y="61"/>
                  </a:lnTo>
                  <a:lnTo>
                    <a:pt x="187" y="63"/>
                  </a:lnTo>
                  <a:lnTo>
                    <a:pt x="188" y="63"/>
                  </a:lnTo>
                  <a:lnTo>
                    <a:pt x="189" y="63"/>
                  </a:lnTo>
                  <a:lnTo>
                    <a:pt x="190" y="63"/>
                  </a:lnTo>
                  <a:lnTo>
                    <a:pt x="190" y="61"/>
                  </a:lnTo>
                  <a:lnTo>
                    <a:pt x="191" y="61"/>
                  </a:lnTo>
                  <a:lnTo>
                    <a:pt x="192" y="61"/>
                  </a:lnTo>
                  <a:lnTo>
                    <a:pt x="192" y="60"/>
                  </a:lnTo>
                  <a:lnTo>
                    <a:pt x="192" y="59"/>
                  </a:lnTo>
                  <a:lnTo>
                    <a:pt x="192" y="58"/>
                  </a:lnTo>
                  <a:lnTo>
                    <a:pt x="192" y="57"/>
                  </a:lnTo>
                  <a:lnTo>
                    <a:pt x="192" y="56"/>
                  </a:lnTo>
                  <a:lnTo>
                    <a:pt x="193" y="56"/>
                  </a:lnTo>
                  <a:lnTo>
                    <a:pt x="195" y="56"/>
                  </a:lnTo>
                  <a:lnTo>
                    <a:pt x="195" y="57"/>
                  </a:lnTo>
                  <a:lnTo>
                    <a:pt x="196" y="57"/>
                  </a:lnTo>
                  <a:lnTo>
                    <a:pt x="196" y="58"/>
                  </a:lnTo>
                  <a:lnTo>
                    <a:pt x="196" y="59"/>
                  </a:lnTo>
                  <a:lnTo>
                    <a:pt x="196" y="60"/>
                  </a:lnTo>
                  <a:lnTo>
                    <a:pt x="197" y="60"/>
                  </a:lnTo>
                  <a:lnTo>
                    <a:pt x="197" y="61"/>
                  </a:lnTo>
                  <a:lnTo>
                    <a:pt x="197" y="63"/>
                  </a:lnTo>
                  <a:lnTo>
                    <a:pt x="198" y="63"/>
                  </a:lnTo>
                  <a:lnTo>
                    <a:pt x="198" y="64"/>
                  </a:lnTo>
                  <a:lnTo>
                    <a:pt x="199" y="65"/>
                  </a:lnTo>
                  <a:lnTo>
                    <a:pt x="199" y="66"/>
                  </a:lnTo>
                  <a:lnTo>
                    <a:pt x="199" y="67"/>
                  </a:lnTo>
                  <a:lnTo>
                    <a:pt x="200" y="67"/>
                  </a:lnTo>
                  <a:lnTo>
                    <a:pt x="200" y="68"/>
                  </a:lnTo>
                  <a:lnTo>
                    <a:pt x="200" y="69"/>
                  </a:lnTo>
                  <a:lnTo>
                    <a:pt x="201" y="69"/>
                  </a:lnTo>
                  <a:lnTo>
                    <a:pt x="203" y="69"/>
                  </a:lnTo>
                  <a:lnTo>
                    <a:pt x="204" y="69"/>
                  </a:lnTo>
                  <a:lnTo>
                    <a:pt x="204" y="71"/>
                  </a:lnTo>
                  <a:lnTo>
                    <a:pt x="205" y="71"/>
                  </a:lnTo>
                  <a:lnTo>
                    <a:pt x="205" y="72"/>
                  </a:lnTo>
                  <a:lnTo>
                    <a:pt x="206" y="72"/>
                  </a:lnTo>
                  <a:lnTo>
                    <a:pt x="207" y="73"/>
                  </a:lnTo>
                  <a:lnTo>
                    <a:pt x="207" y="72"/>
                  </a:lnTo>
                  <a:lnTo>
                    <a:pt x="208" y="72"/>
                  </a:lnTo>
                  <a:lnTo>
                    <a:pt x="209" y="72"/>
                  </a:lnTo>
                  <a:lnTo>
                    <a:pt x="209" y="71"/>
                  </a:lnTo>
                  <a:lnTo>
                    <a:pt x="209" y="69"/>
                  </a:lnTo>
                  <a:lnTo>
                    <a:pt x="210" y="69"/>
                  </a:lnTo>
                  <a:lnTo>
                    <a:pt x="210" y="68"/>
                  </a:lnTo>
                  <a:lnTo>
                    <a:pt x="212" y="68"/>
                  </a:lnTo>
                  <a:lnTo>
                    <a:pt x="212" y="67"/>
                  </a:lnTo>
                  <a:lnTo>
                    <a:pt x="212" y="66"/>
                  </a:lnTo>
                  <a:lnTo>
                    <a:pt x="213" y="66"/>
                  </a:lnTo>
                  <a:lnTo>
                    <a:pt x="214" y="66"/>
                  </a:lnTo>
                  <a:lnTo>
                    <a:pt x="213" y="65"/>
                  </a:lnTo>
                  <a:lnTo>
                    <a:pt x="213" y="64"/>
                  </a:lnTo>
                  <a:lnTo>
                    <a:pt x="214" y="64"/>
                  </a:lnTo>
                  <a:lnTo>
                    <a:pt x="214" y="65"/>
                  </a:lnTo>
                  <a:lnTo>
                    <a:pt x="215" y="66"/>
                  </a:lnTo>
                  <a:lnTo>
                    <a:pt x="214" y="67"/>
                  </a:lnTo>
                  <a:lnTo>
                    <a:pt x="214" y="68"/>
                  </a:lnTo>
                  <a:lnTo>
                    <a:pt x="214" y="69"/>
                  </a:lnTo>
                  <a:lnTo>
                    <a:pt x="214" y="71"/>
                  </a:lnTo>
                  <a:lnTo>
                    <a:pt x="214" y="72"/>
                  </a:lnTo>
                  <a:lnTo>
                    <a:pt x="213" y="73"/>
                  </a:lnTo>
                  <a:lnTo>
                    <a:pt x="212" y="74"/>
                  </a:lnTo>
                  <a:lnTo>
                    <a:pt x="210" y="74"/>
                  </a:lnTo>
                  <a:lnTo>
                    <a:pt x="209" y="74"/>
                  </a:lnTo>
                  <a:lnTo>
                    <a:pt x="208" y="74"/>
                  </a:lnTo>
                  <a:lnTo>
                    <a:pt x="209" y="75"/>
                  </a:lnTo>
                  <a:lnTo>
                    <a:pt x="209" y="76"/>
                  </a:lnTo>
                  <a:lnTo>
                    <a:pt x="210" y="76"/>
                  </a:lnTo>
                  <a:lnTo>
                    <a:pt x="212" y="77"/>
                  </a:lnTo>
                  <a:lnTo>
                    <a:pt x="212" y="78"/>
                  </a:lnTo>
                  <a:lnTo>
                    <a:pt x="212" y="80"/>
                  </a:lnTo>
                  <a:lnTo>
                    <a:pt x="212" y="81"/>
                  </a:lnTo>
                  <a:lnTo>
                    <a:pt x="212" y="83"/>
                  </a:lnTo>
                  <a:lnTo>
                    <a:pt x="213" y="84"/>
                  </a:lnTo>
                  <a:lnTo>
                    <a:pt x="214" y="84"/>
                  </a:lnTo>
                  <a:lnTo>
                    <a:pt x="214" y="85"/>
                  </a:lnTo>
                  <a:lnTo>
                    <a:pt x="215" y="86"/>
                  </a:lnTo>
                  <a:lnTo>
                    <a:pt x="215" y="88"/>
                  </a:lnTo>
                  <a:lnTo>
                    <a:pt x="215" y="89"/>
                  </a:lnTo>
                  <a:lnTo>
                    <a:pt x="215" y="90"/>
                  </a:lnTo>
                  <a:lnTo>
                    <a:pt x="216" y="90"/>
                  </a:lnTo>
                  <a:lnTo>
                    <a:pt x="216" y="91"/>
                  </a:lnTo>
                  <a:lnTo>
                    <a:pt x="216" y="92"/>
                  </a:lnTo>
                  <a:lnTo>
                    <a:pt x="217" y="92"/>
                  </a:lnTo>
                  <a:lnTo>
                    <a:pt x="217" y="93"/>
                  </a:lnTo>
                  <a:lnTo>
                    <a:pt x="218" y="94"/>
                  </a:lnTo>
                  <a:lnTo>
                    <a:pt x="218" y="93"/>
                  </a:lnTo>
                  <a:lnTo>
                    <a:pt x="218" y="92"/>
                  </a:lnTo>
                  <a:lnTo>
                    <a:pt x="218" y="91"/>
                  </a:lnTo>
                  <a:lnTo>
                    <a:pt x="220" y="91"/>
                  </a:lnTo>
                  <a:lnTo>
                    <a:pt x="221" y="91"/>
                  </a:lnTo>
                  <a:lnTo>
                    <a:pt x="221" y="92"/>
                  </a:lnTo>
                  <a:lnTo>
                    <a:pt x="222" y="92"/>
                  </a:lnTo>
                  <a:lnTo>
                    <a:pt x="222" y="93"/>
                  </a:lnTo>
                  <a:lnTo>
                    <a:pt x="222" y="94"/>
                  </a:lnTo>
                  <a:lnTo>
                    <a:pt x="223" y="94"/>
                  </a:lnTo>
                  <a:lnTo>
                    <a:pt x="223" y="96"/>
                  </a:lnTo>
                  <a:lnTo>
                    <a:pt x="222" y="96"/>
                  </a:lnTo>
                  <a:lnTo>
                    <a:pt x="222" y="97"/>
                  </a:lnTo>
                  <a:lnTo>
                    <a:pt x="222" y="96"/>
                  </a:lnTo>
                  <a:lnTo>
                    <a:pt x="221" y="96"/>
                  </a:lnTo>
                  <a:lnTo>
                    <a:pt x="221" y="97"/>
                  </a:lnTo>
                  <a:lnTo>
                    <a:pt x="221" y="98"/>
                  </a:lnTo>
                  <a:lnTo>
                    <a:pt x="221" y="99"/>
                  </a:lnTo>
                  <a:lnTo>
                    <a:pt x="222" y="99"/>
                  </a:lnTo>
                  <a:lnTo>
                    <a:pt x="222" y="100"/>
                  </a:lnTo>
                  <a:lnTo>
                    <a:pt x="222" y="101"/>
                  </a:lnTo>
                  <a:lnTo>
                    <a:pt x="222" y="102"/>
                  </a:lnTo>
                  <a:lnTo>
                    <a:pt x="223" y="102"/>
                  </a:lnTo>
                  <a:lnTo>
                    <a:pt x="222" y="102"/>
                  </a:lnTo>
                  <a:lnTo>
                    <a:pt x="222" y="103"/>
                  </a:lnTo>
                  <a:lnTo>
                    <a:pt x="223" y="103"/>
                  </a:lnTo>
                  <a:lnTo>
                    <a:pt x="222" y="105"/>
                  </a:lnTo>
                  <a:lnTo>
                    <a:pt x="223" y="105"/>
                  </a:lnTo>
                  <a:lnTo>
                    <a:pt x="222" y="105"/>
                  </a:lnTo>
                  <a:lnTo>
                    <a:pt x="222" y="106"/>
                  </a:lnTo>
                  <a:lnTo>
                    <a:pt x="222" y="107"/>
                  </a:lnTo>
                  <a:lnTo>
                    <a:pt x="221" y="107"/>
                  </a:lnTo>
                  <a:lnTo>
                    <a:pt x="221" y="108"/>
                  </a:lnTo>
                  <a:lnTo>
                    <a:pt x="220" y="108"/>
                  </a:lnTo>
                  <a:lnTo>
                    <a:pt x="220" y="109"/>
                  </a:lnTo>
                  <a:lnTo>
                    <a:pt x="220" y="110"/>
                  </a:lnTo>
                  <a:lnTo>
                    <a:pt x="220" y="111"/>
                  </a:lnTo>
                  <a:lnTo>
                    <a:pt x="220" y="113"/>
                  </a:lnTo>
                  <a:lnTo>
                    <a:pt x="221" y="113"/>
                  </a:lnTo>
                  <a:lnTo>
                    <a:pt x="222" y="113"/>
                  </a:lnTo>
                  <a:lnTo>
                    <a:pt x="222" y="111"/>
                  </a:lnTo>
                  <a:lnTo>
                    <a:pt x="223" y="111"/>
                  </a:lnTo>
                  <a:lnTo>
                    <a:pt x="224" y="111"/>
                  </a:lnTo>
                  <a:lnTo>
                    <a:pt x="224" y="113"/>
                  </a:lnTo>
                  <a:lnTo>
                    <a:pt x="225" y="113"/>
                  </a:lnTo>
                  <a:lnTo>
                    <a:pt x="224" y="114"/>
                  </a:lnTo>
                  <a:lnTo>
                    <a:pt x="225" y="114"/>
                  </a:lnTo>
                  <a:lnTo>
                    <a:pt x="224" y="114"/>
                  </a:lnTo>
                  <a:lnTo>
                    <a:pt x="224" y="115"/>
                  </a:lnTo>
                  <a:lnTo>
                    <a:pt x="224" y="116"/>
                  </a:lnTo>
                  <a:lnTo>
                    <a:pt x="224" y="117"/>
                  </a:lnTo>
                  <a:lnTo>
                    <a:pt x="224" y="118"/>
                  </a:lnTo>
                  <a:lnTo>
                    <a:pt x="224" y="119"/>
                  </a:lnTo>
                  <a:lnTo>
                    <a:pt x="225" y="119"/>
                  </a:lnTo>
                  <a:lnTo>
                    <a:pt x="225" y="120"/>
                  </a:lnTo>
                  <a:lnTo>
                    <a:pt x="226" y="120"/>
                  </a:lnTo>
                  <a:lnTo>
                    <a:pt x="228" y="120"/>
                  </a:lnTo>
                  <a:lnTo>
                    <a:pt x="229" y="120"/>
                  </a:lnTo>
                  <a:lnTo>
                    <a:pt x="229" y="122"/>
                  </a:lnTo>
                  <a:lnTo>
                    <a:pt x="230" y="122"/>
                  </a:lnTo>
                  <a:lnTo>
                    <a:pt x="230" y="123"/>
                  </a:lnTo>
                  <a:lnTo>
                    <a:pt x="231" y="123"/>
                  </a:lnTo>
                  <a:lnTo>
                    <a:pt x="231" y="124"/>
                  </a:lnTo>
                  <a:lnTo>
                    <a:pt x="231" y="125"/>
                  </a:lnTo>
                  <a:lnTo>
                    <a:pt x="232" y="125"/>
                  </a:lnTo>
                  <a:lnTo>
                    <a:pt x="232" y="126"/>
                  </a:lnTo>
                  <a:lnTo>
                    <a:pt x="232" y="127"/>
                  </a:lnTo>
                  <a:lnTo>
                    <a:pt x="233" y="127"/>
                  </a:lnTo>
                  <a:lnTo>
                    <a:pt x="233" y="128"/>
                  </a:lnTo>
                  <a:lnTo>
                    <a:pt x="234" y="130"/>
                  </a:lnTo>
                  <a:lnTo>
                    <a:pt x="234" y="131"/>
                  </a:lnTo>
                  <a:lnTo>
                    <a:pt x="234" y="132"/>
                  </a:lnTo>
                  <a:lnTo>
                    <a:pt x="234" y="133"/>
                  </a:lnTo>
                  <a:lnTo>
                    <a:pt x="234" y="134"/>
                  </a:lnTo>
                  <a:lnTo>
                    <a:pt x="234" y="135"/>
                  </a:lnTo>
                  <a:lnTo>
                    <a:pt x="233" y="135"/>
                  </a:lnTo>
                  <a:lnTo>
                    <a:pt x="233" y="136"/>
                  </a:lnTo>
                  <a:lnTo>
                    <a:pt x="233" y="137"/>
                  </a:lnTo>
                  <a:lnTo>
                    <a:pt x="233" y="139"/>
                  </a:lnTo>
                  <a:lnTo>
                    <a:pt x="232" y="139"/>
                  </a:lnTo>
                  <a:lnTo>
                    <a:pt x="232" y="140"/>
                  </a:lnTo>
                  <a:lnTo>
                    <a:pt x="231" y="140"/>
                  </a:lnTo>
                  <a:lnTo>
                    <a:pt x="231" y="141"/>
                  </a:lnTo>
                  <a:lnTo>
                    <a:pt x="230" y="141"/>
                  </a:lnTo>
                  <a:lnTo>
                    <a:pt x="230" y="142"/>
                  </a:lnTo>
                  <a:lnTo>
                    <a:pt x="229" y="142"/>
                  </a:lnTo>
                  <a:lnTo>
                    <a:pt x="228" y="142"/>
                  </a:lnTo>
                  <a:lnTo>
                    <a:pt x="226" y="142"/>
                  </a:lnTo>
                  <a:lnTo>
                    <a:pt x="225" y="142"/>
                  </a:lnTo>
                  <a:lnTo>
                    <a:pt x="224" y="142"/>
                  </a:lnTo>
                  <a:lnTo>
                    <a:pt x="223" y="142"/>
                  </a:lnTo>
                  <a:lnTo>
                    <a:pt x="223" y="141"/>
                  </a:lnTo>
                  <a:lnTo>
                    <a:pt x="223" y="142"/>
                  </a:lnTo>
                  <a:lnTo>
                    <a:pt x="222" y="142"/>
                  </a:lnTo>
                  <a:lnTo>
                    <a:pt x="221" y="142"/>
                  </a:lnTo>
                  <a:lnTo>
                    <a:pt x="221" y="143"/>
                  </a:lnTo>
                  <a:lnTo>
                    <a:pt x="220" y="143"/>
                  </a:lnTo>
                  <a:lnTo>
                    <a:pt x="220" y="144"/>
                  </a:lnTo>
                  <a:lnTo>
                    <a:pt x="218" y="144"/>
                  </a:lnTo>
                  <a:lnTo>
                    <a:pt x="218" y="145"/>
                  </a:lnTo>
                  <a:lnTo>
                    <a:pt x="220" y="145"/>
                  </a:lnTo>
                  <a:lnTo>
                    <a:pt x="220" y="147"/>
                  </a:lnTo>
                  <a:lnTo>
                    <a:pt x="218" y="147"/>
                  </a:lnTo>
                  <a:lnTo>
                    <a:pt x="218" y="148"/>
                  </a:lnTo>
                  <a:lnTo>
                    <a:pt x="217" y="148"/>
                  </a:lnTo>
                  <a:lnTo>
                    <a:pt x="216" y="148"/>
                  </a:lnTo>
                  <a:lnTo>
                    <a:pt x="215" y="149"/>
                  </a:lnTo>
                  <a:lnTo>
                    <a:pt x="214" y="149"/>
                  </a:lnTo>
                  <a:lnTo>
                    <a:pt x="214" y="150"/>
                  </a:lnTo>
                  <a:lnTo>
                    <a:pt x="214" y="151"/>
                  </a:lnTo>
                  <a:lnTo>
                    <a:pt x="213" y="151"/>
                  </a:lnTo>
                  <a:lnTo>
                    <a:pt x="213" y="152"/>
                  </a:lnTo>
                  <a:lnTo>
                    <a:pt x="212" y="152"/>
                  </a:lnTo>
                  <a:lnTo>
                    <a:pt x="212" y="153"/>
                  </a:lnTo>
                  <a:lnTo>
                    <a:pt x="212" y="155"/>
                  </a:lnTo>
                  <a:lnTo>
                    <a:pt x="212" y="156"/>
                  </a:lnTo>
                  <a:lnTo>
                    <a:pt x="210" y="156"/>
                  </a:lnTo>
                  <a:lnTo>
                    <a:pt x="210" y="157"/>
                  </a:lnTo>
                  <a:lnTo>
                    <a:pt x="210" y="158"/>
                  </a:lnTo>
                  <a:lnTo>
                    <a:pt x="210" y="159"/>
                  </a:lnTo>
                  <a:lnTo>
                    <a:pt x="210" y="160"/>
                  </a:lnTo>
                  <a:lnTo>
                    <a:pt x="210" y="161"/>
                  </a:lnTo>
                  <a:lnTo>
                    <a:pt x="212" y="161"/>
                  </a:lnTo>
                  <a:lnTo>
                    <a:pt x="210" y="162"/>
                  </a:lnTo>
                  <a:lnTo>
                    <a:pt x="210" y="164"/>
                  </a:lnTo>
                  <a:lnTo>
                    <a:pt x="212" y="164"/>
                  </a:lnTo>
                  <a:lnTo>
                    <a:pt x="212" y="165"/>
                  </a:lnTo>
                  <a:lnTo>
                    <a:pt x="213" y="165"/>
                  </a:lnTo>
                  <a:lnTo>
                    <a:pt x="214" y="165"/>
                  </a:lnTo>
                  <a:lnTo>
                    <a:pt x="214" y="166"/>
                  </a:lnTo>
                  <a:lnTo>
                    <a:pt x="214" y="167"/>
                  </a:lnTo>
                  <a:lnTo>
                    <a:pt x="214" y="168"/>
                  </a:lnTo>
                  <a:lnTo>
                    <a:pt x="214" y="169"/>
                  </a:lnTo>
                  <a:lnTo>
                    <a:pt x="214" y="170"/>
                  </a:lnTo>
                  <a:lnTo>
                    <a:pt x="215" y="170"/>
                  </a:lnTo>
                  <a:lnTo>
                    <a:pt x="215" y="172"/>
                  </a:lnTo>
                  <a:lnTo>
                    <a:pt x="216" y="172"/>
                  </a:lnTo>
                  <a:lnTo>
                    <a:pt x="216" y="173"/>
                  </a:lnTo>
                  <a:lnTo>
                    <a:pt x="216" y="174"/>
                  </a:lnTo>
                  <a:lnTo>
                    <a:pt x="217" y="174"/>
                  </a:lnTo>
                  <a:lnTo>
                    <a:pt x="217" y="175"/>
                  </a:lnTo>
                  <a:lnTo>
                    <a:pt x="217" y="176"/>
                  </a:lnTo>
                  <a:lnTo>
                    <a:pt x="218" y="176"/>
                  </a:lnTo>
                  <a:lnTo>
                    <a:pt x="218" y="177"/>
                  </a:lnTo>
                  <a:lnTo>
                    <a:pt x="220" y="177"/>
                  </a:lnTo>
                  <a:lnTo>
                    <a:pt x="220" y="178"/>
                  </a:lnTo>
                  <a:lnTo>
                    <a:pt x="221" y="178"/>
                  </a:lnTo>
                  <a:lnTo>
                    <a:pt x="221" y="177"/>
                  </a:lnTo>
                  <a:lnTo>
                    <a:pt x="222" y="177"/>
                  </a:lnTo>
                  <a:lnTo>
                    <a:pt x="223" y="177"/>
                  </a:lnTo>
                  <a:lnTo>
                    <a:pt x="223" y="178"/>
                  </a:lnTo>
                  <a:lnTo>
                    <a:pt x="223" y="179"/>
                  </a:lnTo>
                  <a:lnTo>
                    <a:pt x="223" y="181"/>
                  </a:lnTo>
                  <a:lnTo>
                    <a:pt x="222" y="181"/>
                  </a:lnTo>
                  <a:lnTo>
                    <a:pt x="222" y="182"/>
                  </a:lnTo>
                  <a:lnTo>
                    <a:pt x="222" y="183"/>
                  </a:lnTo>
                  <a:lnTo>
                    <a:pt x="221" y="183"/>
                  </a:lnTo>
                  <a:lnTo>
                    <a:pt x="220" y="183"/>
                  </a:lnTo>
                  <a:lnTo>
                    <a:pt x="221" y="184"/>
                  </a:lnTo>
                  <a:lnTo>
                    <a:pt x="221" y="185"/>
                  </a:lnTo>
                  <a:lnTo>
                    <a:pt x="222" y="185"/>
                  </a:lnTo>
                  <a:lnTo>
                    <a:pt x="222" y="186"/>
                  </a:lnTo>
                  <a:lnTo>
                    <a:pt x="223" y="186"/>
                  </a:lnTo>
                  <a:lnTo>
                    <a:pt x="223" y="187"/>
                  </a:lnTo>
                  <a:lnTo>
                    <a:pt x="223" y="189"/>
                  </a:lnTo>
                  <a:lnTo>
                    <a:pt x="224" y="189"/>
                  </a:lnTo>
                  <a:lnTo>
                    <a:pt x="224" y="190"/>
                  </a:lnTo>
                  <a:lnTo>
                    <a:pt x="225" y="190"/>
                  </a:lnTo>
                  <a:lnTo>
                    <a:pt x="225" y="191"/>
                  </a:lnTo>
                  <a:lnTo>
                    <a:pt x="225" y="192"/>
                  </a:lnTo>
                  <a:lnTo>
                    <a:pt x="225" y="193"/>
                  </a:lnTo>
                  <a:lnTo>
                    <a:pt x="225" y="194"/>
                  </a:lnTo>
                  <a:lnTo>
                    <a:pt x="226" y="194"/>
                  </a:lnTo>
                  <a:lnTo>
                    <a:pt x="226" y="195"/>
                  </a:lnTo>
                  <a:lnTo>
                    <a:pt x="226" y="196"/>
                  </a:lnTo>
                  <a:lnTo>
                    <a:pt x="226" y="198"/>
                  </a:lnTo>
                  <a:lnTo>
                    <a:pt x="226" y="199"/>
                  </a:lnTo>
                  <a:lnTo>
                    <a:pt x="228" y="200"/>
                  </a:lnTo>
                  <a:lnTo>
                    <a:pt x="226" y="200"/>
                  </a:lnTo>
                  <a:lnTo>
                    <a:pt x="226" y="201"/>
                  </a:lnTo>
                  <a:lnTo>
                    <a:pt x="226" y="202"/>
                  </a:lnTo>
                  <a:lnTo>
                    <a:pt x="228" y="203"/>
                  </a:lnTo>
                  <a:lnTo>
                    <a:pt x="229" y="203"/>
                  </a:lnTo>
                  <a:lnTo>
                    <a:pt x="229" y="204"/>
                  </a:lnTo>
                  <a:lnTo>
                    <a:pt x="230" y="204"/>
                  </a:lnTo>
                  <a:lnTo>
                    <a:pt x="231" y="203"/>
                  </a:lnTo>
                  <a:lnTo>
                    <a:pt x="231" y="202"/>
                  </a:lnTo>
                  <a:lnTo>
                    <a:pt x="232" y="202"/>
                  </a:lnTo>
                  <a:lnTo>
                    <a:pt x="232" y="201"/>
                  </a:lnTo>
                  <a:lnTo>
                    <a:pt x="233" y="201"/>
                  </a:lnTo>
                  <a:lnTo>
                    <a:pt x="233" y="202"/>
                  </a:lnTo>
                  <a:lnTo>
                    <a:pt x="233" y="203"/>
                  </a:lnTo>
                  <a:lnTo>
                    <a:pt x="234" y="203"/>
                  </a:lnTo>
                  <a:lnTo>
                    <a:pt x="234" y="204"/>
                  </a:lnTo>
                  <a:lnTo>
                    <a:pt x="234" y="206"/>
                  </a:lnTo>
                  <a:lnTo>
                    <a:pt x="234" y="207"/>
                  </a:lnTo>
                  <a:lnTo>
                    <a:pt x="234" y="208"/>
                  </a:lnTo>
                  <a:lnTo>
                    <a:pt x="233" y="208"/>
                  </a:lnTo>
                  <a:lnTo>
                    <a:pt x="233" y="209"/>
                  </a:lnTo>
                  <a:lnTo>
                    <a:pt x="233" y="210"/>
                  </a:lnTo>
                  <a:lnTo>
                    <a:pt x="232" y="210"/>
                  </a:lnTo>
                  <a:lnTo>
                    <a:pt x="231" y="210"/>
                  </a:lnTo>
                  <a:lnTo>
                    <a:pt x="231" y="211"/>
                  </a:lnTo>
                  <a:lnTo>
                    <a:pt x="231" y="212"/>
                  </a:lnTo>
                  <a:lnTo>
                    <a:pt x="230" y="212"/>
                  </a:lnTo>
                  <a:lnTo>
                    <a:pt x="231" y="212"/>
                  </a:lnTo>
                  <a:lnTo>
                    <a:pt x="231" y="214"/>
                  </a:lnTo>
                  <a:lnTo>
                    <a:pt x="231" y="215"/>
                  </a:lnTo>
                  <a:lnTo>
                    <a:pt x="232" y="215"/>
                  </a:lnTo>
                  <a:lnTo>
                    <a:pt x="233" y="214"/>
                  </a:lnTo>
                  <a:lnTo>
                    <a:pt x="234" y="212"/>
                  </a:lnTo>
                  <a:lnTo>
                    <a:pt x="234" y="211"/>
                  </a:lnTo>
                  <a:lnTo>
                    <a:pt x="234" y="210"/>
                  </a:lnTo>
                  <a:lnTo>
                    <a:pt x="234" y="209"/>
                  </a:lnTo>
                  <a:lnTo>
                    <a:pt x="235" y="209"/>
                  </a:lnTo>
                  <a:lnTo>
                    <a:pt x="237" y="209"/>
                  </a:lnTo>
                  <a:lnTo>
                    <a:pt x="238" y="208"/>
                  </a:lnTo>
                  <a:lnTo>
                    <a:pt x="239" y="208"/>
                  </a:lnTo>
                  <a:lnTo>
                    <a:pt x="239" y="207"/>
                  </a:lnTo>
                  <a:lnTo>
                    <a:pt x="240" y="207"/>
                  </a:lnTo>
                  <a:lnTo>
                    <a:pt x="240" y="208"/>
                  </a:lnTo>
                  <a:lnTo>
                    <a:pt x="239" y="209"/>
                  </a:lnTo>
                  <a:lnTo>
                    <a:pt x="239" y="210"/>
                  </a:lnTo>
                  <a:lnTo>
                    <a:pt x="239" y="211"/>
                  </a:lnTo>
                  <a:lnTo>
                    <a:pt x="240" y="211"/>
                  </a:lnTo>
                  <a:lnTo>
                    <a:pt x="240" y="212"/>
                  </a:lnTo>
                  <a:lnTo>
                    <a:pt x="241" y="212"/>
                  </a:lnTo>
                  <a:lnTo>
                    <a:pt x="241" y="214"/>
                  </a:lnTo>
                  <a:lnTo>
                    <a:pt x="242" y="214"/>
                  </a:lnTo>
                  <a:lnTo>
                    <a:pt x="243" y="214"/>
                  </a:lnTo>
                  <a:lnTo>
                    <a:pt x="245" y="214"/>
                  </a:lnTo>
                  <a:lnTo>
                    <a:pt x="245" y="215"/>
                  </a:lnTo>
                  <a:lnTo>
                    <a:pt x="246" y="215"/>
                  </a:lnTo>
                  <a:lnTo>
                    <a:pt x="247" y="215"/>
                  </a:lnTo>
                  <a:lnTo>
                    <a:pt x="248" y="215"/>
                  </a:lnTo>
                  <a:lnTo>
                    <a:pt x="249" y="215"/>
                  </a:lnTo>
                  <a:lnTo>
                    <a:pt x="250" y="215"/>
                  </a:lnTo>
                  <a:lnTo>
                    <a:pt x="250" y="216"/>
                  </a:lnTo>
                  <a:lnTo>
                    <a:pt x="250" y="217"/>
                  </a:lnTo>
                  <a:lnTo>
                    <a:pt x="251" y="217"/>
                  </a:lnTo>
                  <a:lnTo>
                    <a:pt x="251" y="216"/>
                  </a:lnTo>
                  <a:lnTo>
                    <a:pt x="252" y="216"/>
                  </a:lnTo>
                  <a:lnTo>
                    <a:pt x="252" y="215"/>
                  </a:lnTo>
                  <a:lnTo>
                    <a:pt x="254" y="215"/>
                  </a:lnTo>
                  <a:lnTo>
                    <a:pt x="254" y="214"/>
                  </a:lnTo>
                  <a:lnTo>
                    <a:pt x="255" y="214"/>
                  </a:lnTo>
                  <a:lnTo>
                    <a:pt x="255" y="212"/>
                  </a:lnTo>
                  <a:lnTo>
                    <a:pt x="256" y="212"/>
                  </a:lnTo>
                  <a:lnTo>
                    <a:pt x="256" y="211"/>
                  </a:lnTo>
                  <a:lnTo>
                    <a:pt x="257" y="211"/>
                  </a:lnTo>
                  <a:lnTo>
                    <a:pt x="257" y="210"/>
                  </a:lnTo>
                  <a:lnTo>
                    <a:pt x="257" y="209"/>
                  </a:lnTo>
                  <a:lnTo>
                    <a:pt x="257" y="208"/>
                  </a:lnTo>
                  <a:lnTo>
                    <a:pt x="256" y="208"/>
                  </a:lnTo>
                  <a:lnTo>
                    <a:pt x="255" y="208"/>
                  </a:lnTo>
                  <a:lnTo>
                    <a:pt x="255" y="207"/>
                  </a:lnTo>
                  <a:lnTo>
                    <a:pt x="254" y="207"/>
                  </a:lnTo>
                  <a:lnTo>
                    <a:pt x="252" y="208"/>
                  </a:lnTo>
                  <a:lnTo>
                    <a:pt x="251" y="208"/>
                  </a:lnTo>
                  <a:lnTo>
                    <a:pt x="250" y="208"/>
                  </a:lnTo>
                  <a:lnTo>
                    <a:pt x="249" y="208"/>
                  </a:lnTo>
                  <a:lnTo>
                    <a:pt x="248" y="208"/>
                  </a:lnTo>
                  <a:lnTo>
                    <a:pt x="247" y="208"/>
                  </a:lnTo>
                  <a:lnTo>
                    <a:pt x="247" y="207"/>
                  </a:lnTo>
                  <a:lnTo>
                    <a:pt x="246" y="207"/>
                  </a:lnTo>
                  <a:lnTo>
                    <a:pt x="246" y="206"/>
                  </a:lnTo>
                  <a:lnTo>
                    <a:pt x="245" y="206"/>
                  </a:lnTo>
                  <a:lnTo>
                    <a:pt x="245" y="204"/>
                  </a:lnTo>
                  <a:lnTo>
                    <a:pt x="243" y="204"/>
                  </a:lnTo>
                  <a:lnTo>
                    <a:pt x="243" y="203"/>
                  </a:lnTo>
                  <a:lnTo>
                    <a:pt x="242" y="203"/>
                  </a:lnTo>
                  <a:lnTo>
                    <a:pt x="242" y="202"/>
                  </a:lnTo>
                  <a:lnTo>
                    <a:pt x="241" y="202"/>
                  </a:lnTo>
                  <a:lnTo>
                    <a:pt x="240" y="201"/>
                  </a:lnTo>
                  <a:lnTo>
                    <a:pt x="240" y="200"/>
                  </a:lnTo>
                  <a:lnTo>
                    <a:pt x="239" y="200"/>
                  </a:lnTo>
                  <a:lnTo>
                    <a:pt x="240" y="200"/>
                  </a:lnTo>
                  <a:lnTo>
                    <a:pt x="240" y="199"/>
                  </a:lnTo>
                  <a:lnTo>
                    <a:pt x="241" y="199"/>
                  </a:lnTo>
                  <a:lnTo>
                    <a:pt x="241" y="198"/>
                  </a:lnTo>
                  <a:lnTo>
                    <a:pt x="242" y="198"/>
                  </a:lnTo>
                  <a:lnTo>
                    <a:pt x="242" y="196"/>
                  </a:lnTo>
                  <a:lnTo>
                    <a:pt x="241" y="196"/>
                  </a:lnTo>
                  <a:lnTo>
                    <a:pt x="241" y="195"/>
                  </a:lnTo>
                  <a:lnTo>
                    <a:pt x="241" y="194"/>
                  </a:lnTo>
                  <a:lnTo>
                    <a:pt x="241" y="193"/>
                  </a:lnTo>
                  <a:lnTo>
                    <a:pt x="242" y="193"/>
                  </a:lnTo>
                  <a:lnTo>
                    <a:pt x="242" y="192"/>
                  </a:lnTo>
                  <a:lnTo>
                    <a:pt x="242" y="191"/>
                  </a:lnTo>
                  <a:lnTo>
                    <a:pt x="242" y="190"/>
                  </a:lnTo>
                  <a:lnTo>
                    <a:pt x="242" y="189"/>
                  </a:lnTo>
                  <a:lnTo>
                    <a:pt x="243" y="189"/>
                  </a:lnTo>
                  <a:lnTo>
                    <a:pt x="243" y="187"/>
                  </a:lnTo>
                  <a:lnTo>
                    <a:pt x="243" y="186"/>
                  </a:lnTo>
                  <a:lnTo>
                    <a:pt x="243" y="185"/>
                  </a:lnTo>
                  <a:lnTo>
                    <a:pt x="245" y="185"/>
                  </a:lnTo>
                  <a:lnTo>
                    <a:pt x="245" y="184"/>
                  </a:lnTo>
                  <a:lnTo>
                    <a:pt x="245" y="183"/>
                  </a:lnTo>
                  <a:lnTo>
                    <a:pt x="245" y="182"/>
                  </a:lnTo>
                  <a:lnTo>
                    <a:pt x="246" y="182"/>
                  </a:lnTo>
                  <a:lnTo>
                    <a:pt x="246" y="183"/>
                  </a:lnTo>
                  <a:lnTo>
                    <a:pt x="246" y="184"/>
                  </a:lnTo>
                  <a:lnTo>
                    <a:pt x="247" y="185"/>
                  </a:lnTo>
                  <a:lnTo>
                    <a:pt x="248" y="185"/>
                  </a:lnTo>
                  <a:lnTo>
                    <a:pt x="249" y="185"/>
                  </a:lnTo>
                  <a:lnTo>
                    <a:pt x="249" y="186"/>
                  </a:lnTo>
                  <a:lnTo>
                    <a:pt x="249" y="187"/>
                  </a:lnTo>
                  <a:lnTo>
                    <a:pt x="250" y="189"/>
                  </a:lnTo>
                  <a:lnTo>
                    <a:pt x="250" y="190"/>
                  </a:lnTo>
                  <a:lnTo>
                    <a:pt x="250" y="191"/>
                  </a:lnTo>
                  <a:lnTo>
                    <a:pt x="251" y="191"/>
                  </a:lnTo>
                  <a:lnTo>
                    <a:pt x="252" y="191"/>
                  </a:lnTo>
                  <a:lnTo>
                    <a:pt x="252" y="192"/>
                  </a:lnTo>
                  <a:lnTo>
                    <a:pt x="254" y="192"/>
                  </a:lnTo>
                  <a:lnTo>
                    <a:pt x="254" y="193"/>
                  </a:lnTo>
                  <a:lnTo>
                    <a:pt x="252" y="193"/>
                  </a:lnTo>
                  <a:lnTo>
                    <a:pt x="252" y="194"/>
                  </a:lnTo>
                  <a:lnTo>
                    <a:pt x="251" y="194"/>
                  </a:lnTo>
                  <a:lnTo>
                    <a:pt x="251" y="195"/>
                  </a:lnTo>
                  <a:lnTo>
                    <a:pt x="250" y="195"/>
                  </a:lnTo>
                  <a:lnTo>
                    <a:pt x="251" y="196"/>
                  </a:lnTo>
                  <a:lnTo>
                    <a:pt x="251" y="195"/>
                  </a:lnTo>
                  <a:lnTo>
                    <a:pt x="251" y="196"/>
                  </a:lnTo>
                  <a:lnTo>
                    <a:pt x="252" y="198"/>
                  </a:lnTo>
                  <a:lnTo>
                    <a:pt x="254" y="198"/>
                  </a:lnTo>
                  <a:lnTo>
                    <a:pt x="255" y="198"/>
                  </a:lnTo>
                  <a:lnTo>
                    <a:pt x="255" y="196"/>
                  </a:lnTo>
                  <a:lnTo>
                    <a:pt x="256" y="196"/>
                  </a:lnTo>
                  <a:lnTo>
                    <a:pt x="257" y="196"/>
                  </a:lnTo>
                  <a:lnTo>
                    <a:pt x="258" y="196"/>
                  </a:lnTo>
                  <a:lnTo>
                    <a:pt x="258" y="195"/>
                  </a:lnTo>
                  <a:lnTo>
                    <a:pt x="259" y="195"/>
                  </a:lnTo>
                  <a:lnTo>
                    <a:pt x="259" y="194"/>
                  </a:lnTo>
                  <a:lnTo>
                    <a:pt x="259" y="193"/>
                  </a:lnTo>
                  <a:lnTo>
                    <a:pt x="259" y="192"/>
                  </a:lnTo>
                  <a:lnTo>
                    <a:pt x="259" y="191"/>
                  </a:lnTo>
                  <a:lnTo>
                    <a:pt x="258" y="191"/>
                  </a:lnTo>
                  <a:lnTo>
                    <a:pt x="257" y="191"/>
                  </a:lnTo>
                  <a:lnTo>
                    <a:pt x="257" y="190"/>
                  </a:lnTo>
                  <a:lnTo>
                    <a:pt x="258" y="190"/>
                  </a:lnTo>
                  <a:lnTo>
                    <a:pt x="259" y="190"/>
                  </a:lnTo>
                  <a:lnTo>
                    <a:pt x="259" y="189"/>
                  </a:lnTo>
                  <a:lnTo>
                    <a:pt x="260" y="187"/>
                  </a:lnTo>
                  <a:lnTo>
                    <a:pt x="262" y="186"/>
                  </a:lnTo>
                  <a:lnTo>
                    <a:pt x="263" y="186"/>
                  </a:lnTo>
                  <a:lnTo>
                    <a:pt x="263" y="185"/>
                  </a:lnTo>
                  <a:lnTo>
                    <a:pt x="264" y="185"/>
                  </a:lnTo>
                  <a:lnTo>
                    <a:pt x="264" y="186"/>
                  </a:lnTo>
                  <a:lnTo>
                    <a:pt x="264" y="187"/>
                  </a:lnTo>
                  <a:lnTo>
                    <a:pt x="264" y="189"/>
                  </a:lnTo>
                  <a:lnTo>
                    <a:pt x="264" y="190"/>
                  </a:lnTo>
                  <a:lnTo>
                    <a:pt x="264" y="191"/>
                  </a:lnTo>
                  <a:lnTo>
                    <a:pt x="265" y="191"/>
                  </a:lnTo>
                  <a:lnTo>
                    <a:pt x="266" y="191"/>
                  </a:lnTo>
                  <a:lnTo>
                    <a:pt x="267" y="191"/>
                  </a:lnTo>
                  <a:lnTo>
                    <a:pt x="268" y="190"/>
                  </a:lnTo>
                  <a:lnTo>
                    <a:pt x="269" y="190"/>
                  </a:lnTo>
                  <a:lnTo>
                    <a:pt x="271" y="189"/>
                  </a:lnTo>
                  <a:lnTo>
                    <a:pt x="272" y="189"/>
                  </a:lnTo>
                  <a:lnTo>
                    <a:pt x="273" y="187"/>
                  </a:lnTo>
                  <a:lnTo>
                    <a:pt x="274" y="187"/>
                  </a:lnTo>
                  <a:lnTo>
                    <a:pt x="275" y="187"/>
                  </a:lnTo>
                  <a:lnTo>
                    <a:pt x="275" y="186"/>
                  </a:lnTo>
                  <a:lnTo>
                    <a:pt x="276" y="186"/>
                  </a:lnTo>
                  <a:lnTo>
                    <a:pt x="277" y="186"/>
                  </a:lnTo>
                  <a:lnTo>
                    <a:pt x="277" y="187"/>
                  </a:lnTo>
                  <a:lnTo>
                    <a:pt x="276" y="187"/>
                  </a:lnTo>
                  <a:lnTo>
                    <a:pt x="276" y="189"/>
                  </a:lnTo>
                  <a:lnTo>
                    <a:pt x="275" y="189"/>
                  </a:lnTo>
                  <a:lnTo>
                    <a:pt x="275" y="190"/>
                  </a:lnTo>
                  <a:lnTo>
                    <a:pt x="274" y="190"/>
                  </a:lnTo>
                  <a:lnTo>
                    <a:pt x="273" y="190"/>
                  </a:lnTo>
                  <a:lnTo>
                    <a:pt x="273" y="191"/>
                  </a:lnTo>
                  <a:lnTo>
                    <a:pt x="272" y="191"/>
                  </a:lnTo>
                  <a:lnTo>
                    <a:pt x="272" y="192"/>
                  </a:lnTo>
                  <a:lnTo>
                    <a:pt x="271" y="192"/>
                  </a:lnTo>
                  <a:lnTo>
                    <a:pt x="269" y="192"/>
                  </a:lnTo>
                  <a:lnTo>
                    <a:pt x="269" y="193"/>
                  </a:lnTo>
                  <a:lnTo>
                    <a:pt x="268" y="193"/>
                  </a:lnTo>
                  <a:lnTo>
                    <a:pt x="268" y="194"/>
                  </a:lnTo>
                  <a:lnTo>
                    <a:pt x="267" y="194"/>
                  </a:lnTo>
                  <a:lnTo>
                    <a:pt x="267" y="195"/>
                  </a:lnTo>
                  <a:lnTo>
                    <a:pt x="266" y="196"/>
                  </a:lnTo>
                  <a:lnTo>
                    <a:pt x="266" y="198"/>
                  </a:lnTo>
                  <a:lnTo>
                    <a:pt x="267" y="198"/>
                  </a:lnTo>
                  <a:lnTo>
                    <a:pt x="267" y="199"/>
                  </a:lnTo>
                  <a:lnTo>
                    <a:pt x="267" y="200"/>
                  </a:lnTo>
                  <a:lnTo>
                    <a:pt x="268" y="200"/>
                  </a:lnTo>
                  <a:lnTo>
                    <a:pt x="268" y="201"/>
                  </a:lnTo>
                  <a:lnTo>
                    <a:pt x="269" y="201"/>
                  </a:lnTo>
                  <a:lnTo>
                    <a:pt x="269" y="202"/>
                  </a:lnTo>
                  <a:lnTo>
                    <a:pt x="269" y="203"/>
                  </a:lnTo>
                  <a:lnTo>
                    <a:pt x="269" y="204"/>
                  </a:lnTo>
                  <a:lnTo>
                    <a:pt x="271" y="204"/>
                  </a:lnTo>
                  <a:lnTo>
                    <a:pt x="271" y="206"/>
                  </a:lnTo>
                  <a:lnTo>
                    <a:pt x="271" y="207"/>
                  </a:lnTo>
                  <a:lnTo>
                    <a:pt x="272" y="207"/>
                  </a:lnTo>
                  <a:lnTo>
                    <a:pt x="272" y="208"/>
                  </a:lnTo>
                  <a:lnTo>
                    <a:pt x="273" y="208"/>
                  </a:lnTo>
                  <a:lnTo>
                    <a:pt x="273" y="209"/>
                  </a:lnTo>
                  <a:lnTo>
                    <a:pt x="273" y="210"/>
                  </a:lnTo>
                  <a:lnTo>
                    <a:pt x="273" y="211"/>
                  </a:lnTo>
                  <a:lnTo>
                    <a:pt x="273" y="212"/>
                  </a:lnTo>
                  <a:lnTo>
                    <a:pt x="272" y="212"/>
                  </a:lnTo>
                  <a:lnTo>
                    <a:pt x="272" y="214"/>
                  </a:lnTo>
                  <a:lnTo>
                    <a:pt x="271" y="214"/>
                  </a:lnTo>
                  <a:lnTo>
                    <a:pt x="269" y="214"/>
                  </a:lnTo>
                  <a:lnTo>
                    <a:pt x="269" y="215"/>
                  </a:lnTo>
                  <a:lnTo>
                    <a:pt x="268" y="215"/>
                  </a:lnTo>
                  <a:lnTo>
                    <a:pt x="268" y="216"/>
                  </a:lnTo>
                  <a:lnTo>
                    <a:pt x="268" y="217"/>
                  </a:lnTo>
                  <a:lnTo>
                    <a:pt x="267" y="218"/>
                  </a:lnTo>
                  <a:lnTo>
                    <a:pt x="267" y="219"/>
                  </a:lnTo>
                  <a:lnTo>
                    <a:pt x="267" y="220"/>
                  </a:lnTo>
                  <a:lnTo>
                    <a:pt x="266" y="220"/>
                  </a:lnTo>
                  <a:lnTo>
                    <a:pt x="266" y="221"/>
                  </a:lnTo>
                  <a:lnTo>
                    <a:pt x="266" y="223"/>
                  </a:lnTo>
                  <a:lnTo>
                    <a:pt x="266" y="224"/>
                  </a:lnTo>
                  <a:lnTo>
                    <a:pt x="266" y="225"/>
                  </a:lnTo>
                  <a:lnTo>
                    <a:pt x="265" y="225"/>
                  </a:lnTo>
                  <a:lnTo>
                    <a:pt x="265" y="226"/>
                  </a:lnTo>
                  <a:lnTo>
                    <a:pt x="266" y="226"/>
                  </a:lnTo>
                  <a:lnTo>
                    <a:pt x="266" y="227"/>
                  </a:lnTo>
                  <a:lnTo>
                    <a:pt x="267" y="227"/>
                  </a:lnTo>
                  <a:lnTo>
                    <a:pt x="267" y="228"/>
                  </a:lnTo>
                  <a:lnTo>
                    <a:pt x="268" y="227"/>
                  </a:lnTo>
                  <a:lnTo>
                    <a:pt x="268" y="228"/>
                  </a:lnTo>
                  <a:lnTo>
                    <a:pt x="268" y="227"/>
                  </a:lnTo>
                  <a:lnTo>
                    <a:pt x="269" y="227"/>
                  </a:lnTo>
                  <a:lnTo>
                    <a:pt x="271" y="227"/>
                  </a:lnTo>
                  <a:lnTo>
                    <a:pt x="272" y="227"/>
                  </a:lnTo>
                  <a:lnTo>
                    <a:pt x="272" y="226"/>
                  </a:lnTo>
                  <a:lnTo>
                    <a:pt x="273" y="225"/>
                  </a:lnTo>
                  <a:lnTo>
                    <a:pt x="273" y="224"/>
                  </a:lnTo>
                  <a:lnTo>
                    <a:pt x="273" y="223"/>
                  </a:lnTo>
                  <a:lnTo>
                    <a:pt x="273" y="221"/>
                  </a:lnTo>
                  <a:lnTo>
                    <a:pt x="273" y="220"/>
                  </a:lnTo>
                  <a:lnTo>
                    <a:pt x="273" y="219"/>
                  </a:lnTo>
                  <a:lnTo>
                    <a:pt x="273" y="218"/>
                  </a:lnTo>
                  <a:lnTo>
                    <a:pt x="274" y="218"/>
                  </a:lnTo>
                  <a:lnTo>
                    <a:pt x="274" y="217"/>
                  </a:lnTo>
                  <a:lnTo>
                    <a:pt x="275" y="217"/>
                  </a:lnTo>
                  <a:lnTo>
                    <a:pt x="275" y="216"/>
                  </a:lnTo>
                  <a:lnTo>
                    <a:pt x="276" y="216"/>
                  </a:lnTo>
                  <a:lnTo>
                    <a:pt x="277" y="216"/>
                  </a:lnTo>
                  <a:lnTo>
                    <a:pt x="277" y="215"/>
                  </a:lnTo>
                  <a:lnTo>
                    <a:pt x="279" y="215"/>
                  </a:lnTo>
                  <a:lnTo>
                    <a:pt x="279" y="214"/>
                  </a:lnTo>
                  <a:lnTo>
                    <a:pt x="279" y="212"/>
                  </a:lnTo>
                  <a:lnTo>
                    <a:pt x="277" y="212"/>
                  </a:lnTo>
                  <a:lnTo>
                    <a:pt x="277" y="211"/>
                  </a:lnTo>
                  <a:lnTo>
                    <a:pt x="277" y="210"/>
                  </a:lnTo>
                  <a:lnTo>
                    <a:pt x="279" y="210"/>
                  </a:lnTo>
                  <a:lnTo>
                    <a:pt x="279" y="209"/>
                  </a:lnTo>
                  <a:lnTo>
                    <a:pt x="280" y="209"/>
                  </a:lnTo>
                  <a:lnTo>
                    <a:pt x="281" y="209"/>
                  </a:lnTo>
                  <a:lnTo>
                    <a:pt x="282" y="209"/>
                  </a:lnTo>
                  <a:lnTo>
                    <a:pt x="283" y="209"/>
                  </a:lnTo>
                  <a:lnTo>
                    <a:pt x="283" y="208"/>
                  </a:lnTo>
                  <a:lnTo>
                    <a:pt x="284" y="208"/>
                  </a:lnTo>
                  <a:lnTo>
                    <a:pt x="284" y="207"/>
                  </a:lnTo>
                  <a:lnTo>
                    <a:pt x="284" y="206"/>
                  </a:lnTo>
                  <a:lnTo>
                    <a:pt x="285" y="206"/>
                  </a:lnTo>
                  <a:lnTo>
                    <a:pt x="285" y="204"/>
                  </a:lnTo>
                  <a:lnTo>
                    <a:pt x="286" y="204"/>
                  </a:lnTo>
                  <a:lnTo>
                    <a:pt x="288" y="204"/>
                  </a:lnTo>
                  <a:lnTo>
                    <a:pt x="288" y="203"/>
                  </a:lnTo>
                  <a:lnTo>
                    <a:pt x="289" y="202"/>
                  </a:lnTo>
                  <a:lnTo>
                    <a:pt x="290" y="201"/>
                  </a:lnTo>
                  <a:lnTo>
                    <a:pt x="291" y="200"/>
                  </a:lnTo>
                  <a:lnTo>
                    <a:pt x="291" y="199"/>
                  </a:lnTo>
                  <a:lnTo>
                    <a:pt x="291" y="198"/>
                  </a:lnTo>
                  <a:lnTo>
                    <a:pt x="292" y="198"/>
                  </a:lnTo>
                  <a:lnTo>
                    <a:pt x="292" y="196"/>
                  </a:lnTo>
                  <a:lnTo>
                    <a:pt x="291" y="195"/>
                  </a:lnTo>
                  <a:lnTo>
                    <a:pt x="291" y="194"/>
                  </a:lnTo>
                  <a:lnTo>
                    <a:pt x="291" y="193"/>
                  </a:lnTo>
                  <a:lnTo>
                    <a:pt x="291" y="192"/>
                  </a:lnTo>
                  <a:lnTo>
                    <a:pt x="290" y="192"/>
                  </a:lnTo>
                  <a:lnTo>
                    <a:pt x="290" y="191"/>
                  </a:lnTo>
                  <a:lnTo>
                    <a:pt x="290" y="190"/>
                  </a:lnTo>
                  <a:lnTo>
                    <a:pt x="291" y="190"/>
                  </a:lnTo>
                  <a:lnTo>
                    <a:pt x="292" y="190"/>
                  </a:lnTo>
                  <a:lnTo>
                    <a:pt x="292" y="191"/>
                  </a:lnTo>
                  <a:lnTo>
                    <a:pt x="292" y="190"/>
                  </a:lnTo>
                  <a:lnTo>
                    <a:pt x="293" y="190"/>
                  </a:lnTo>
                  <a:lnTo>
                    <a:pt x="293" y="191"/>
                  </a:lnTo>
                  <a:lnTo>
                    <a:pt x="294" y="191"/>
                  </a:lnTo>
                  <a:lnTo>
                    <a:pt x="294" y="192"/>
                  </a:lnTo>
                  <a:lnTo>
                    <a:pt x="294" y="193"/>
                  </a:lnTo>
                  <a:lnTo>
                    <a:pt x="294" y="194"/>
                  </a:lnTo>
                  <a:lnTo>
                    <a:pt x="294" y="195"/>
                  </a:lnTo>
                  <a:lnTo>
                    <a:pt x="296" y="195"/>
                  </a:lnTo>
                  <a:lnTo>
                    <a:pt x="296" y="196"/>
                  </a:lnTo>
                  <a:lnTo>
                    <a:pt x="297" y="199"/>
                  </a:lnTo>
                  <a:lnTo>
                    <a:pt x="297" y="200"/>
                  </a:lnTo>
                  <a:lnTo>
                    <a:pt x="298" y="200"/>
                  </a:lnTo>
                  <a:lnTo>
                    <a:pt x="298" y="201"/>
                  </a:lnTo>
                  <a:lnTo>
                    <a:pt x="298" y="202"/>
                  </a:lnTo>
                  <a:lnTo>
                    <a:pt x="299" y="202"/>
                  </a:lnTo>
                  <a:lnTo>
                    <a:pt x="299" y="203"/>
                  </a:lnTo>
                  <a:lnTo>
                    <a:pt x="298" y="203"/>
                  </a:lnTo>
                  <a:lnTo>
                    <a:pt x="297" y="203"/>
                  </a:lnTo>
                  <a:lnTo>
                    <a:pt x="297" y="202"/>
                  </a:lnTo>
                  <a:lnTo>
                    <a:pt x="296" y="202"/>
                  </a:lnTo>
                  <a:lnTo>
                    <a:pt x="296" y="203"/>
                  </a:lnTo>
                  <a:lnTo>
                    <a:pt x="294" y="203"/>
                  </a:lnTo>
                  <a:lnTo>
                    <a:pt x="294" y="204"/>
                  </a:lnTo>
                  <a:lnTo>
                    <a:pt x="293" y="204"/>
                  </a:lnTo>
                  <a:lnTo>
                    <a:pt x="293" y="206"/>
                  </a:lnTo>
                  <a:lnTo>
                    <a:pt x="293" y="207"/>
                  </a:lnTo>
                  <a:lnTo>
                    <a:pt x="292" y="207"/>
                  </a:lnTo>
                  <a:lnTo>
                    <a:pt x="292" y="208"/>
                  </a:lnTo>
                  <a:lnTo>
                    <a:pt x="291" y="208"/>
                  </a:lnTo>
                  <a:lnTo>
                    <a:pt x="291" y="209"/>
                  </a:lnTo>
                  <a:lnTo>
                    <a:pt x="291" y="210"/>
                  </a:lnTo>
                  <a:lnTo>
                    <a:pt x="291" y="211"/>
                  </a:lnTo>
                  <a:lnTo>
                    <a:pt x="290" y="212"/>
                  </a:lnTo>
                  <a:lnTo>
                    <a:pt x="289" y="212"/>
                  </a:lnTo>
                  <a:lnTo>
                    <a:pt x="288" y="214"/>
                  </a:lnTo>
                  <a:lnTo>
                    <a:pt x="286" y="215"/>
                  </a:lnTo>
                  <a:lnTo>
                    <a:pt x="286" y="216"/>
                  </a:lnTo>
                  <a:lnTo>
                    <a:pt x="286" y="217"/>
                  </a:lnTo>
                  <a:lnTo>
                    <a:pt x="286" y="218"/>
                  </a:lnTo>
                  <a:lnTo>
                    <a:pt x="285" y="218"/>
                  </a:lnTo>
                  <a:lnTo>
                    <a:pt x="284" y="219"/>
                  </a:lnTo>
                  <a:lnTo>
                    <a:pt x="283" y="219"/>
                  </a:lnTo>
                  <a:lnTo>
                    <a:pt x="283" y="220"/>
                  </a:lnTo>
                  <a:lnTo>
                    <a:pt x="282" y="220"/>
                  </a:lnTo>
                  <a:lnTo>
                    <a:pt x="282" y="221"/>
                  </a:lnTo>
                  <a:lnTo>
                    <a:pt x="281" y="221"/>
                  </a:lnTo>
                  <a:lnTo>
                    <a:pt x="281" y="223"/>
                  </a:lnTo>
                  <a:lnTo>
                    <a:pt x="282" y="224"/>
                  </a:lnTo>
                  <a:lnTo>
                    <a:pt x="282" y="225"/>
                  </a:lnTo>
                  <a:lnTo>
                    <a:pt x="283" y="225"/>
                  </a:lnTo>
                  <a:lnTo>
                    <a:pt x="283" y="226"/>
                  </a:lnTo>
                  <a:lnTo>
                    <a:pt x="283" y="227"/>
                  </a:lnTo>
                  <a:lnTo>
                    <a:pt x="284" y="228"/>
                  </a:lnTo>
                  <a:lnTo>
                    <a:pt x="285" y="227"/>
                  </a:lnTo>
                  <a:lnTo>
                    <a:pt x="285" y="228"/>
                  </a:lnTo>
                  <a:lnTo>
                    <a:pt x="286" y="228"/>
                  </a:lnTo>
                  <a:lnTo>
                    <a:pt x="286" y="229"/>
                  </a:lnTo>
                  <a:lnTo>
                    <a:pt x="285" y="231"/>
                  </a:lnTo>
                  <a:lnTo>
                    <a:pt x="285" y="232"/>
                  </a:lnTo>
                  <a:lnTo>
                    <a:pt x="284" y="232"/>
                  </a:lnTo>
                  <a:lnTo>
                    <a:pt x="284" y="233"/>
                  </a:lnTo>
                  <a:lnTo>
                    <a:pt x="284" y="234"/>
                  </a:lnTo>
                  <a:lnTo>
                    <a:pt x="283" y="234"/>
                  </a:lnTo>
                  <a:lnTo>
                    <a:pt x="283" y="235"/>
                  </a:lnTo>
                  <a:lnTo>
                    <a:pt x="282" y="236"/>
                  </a:lnTo>
                  <a:lnTo>
                    <a:pt x="283" y="236"/>
                  </a:lnTo>
                  <a:lnTo>
                    <a:pt x="282" y="236"/>
                  </a:lnTo>
                  <a:lnTo>
                    <a:pt x="282" y="237"/>
                  </a:lnTo>
                  <a:lnTo>
                    <a:pt x="282" y="238"/>
                  </a:lnTo>
                  <a:lnTo>
                    <a:pt x="282" y="240"/>
                  </a:lnTo>
                  <a:lnTo>
                    <a:pt x="282" y="241"/>
                  </a:lnTo>
                  <a:lnTo>
                    <a:pt x="282" y="242"/>
                  </a:lnTo>
                  <a:lnTo>
                    <a:pt x="283" y="242"/>
                  </a:lnTo>
                  <a:lnTo>
                    <a:pt x="283" y="243"/>
                  </a:lnTo>
                  <a:lnTo>
                    <a:pt x="284" y="243"/>
                  </a:lnTo>
                  <a:lnTo>
                    <a:pt x="285" y="243"/>
                  </a:lnTo>
                  <a:lnTo>
                    <a:pt x="285" y="244"/>
                  </a:lnTo>
                  <a:lnTo>
                    <a:pt x="286" y="244"/>
                  </a:lnTo>
                  <a:lnTo>
                    <a:pt x="286" y="243"/>
                  </a:lnTo>
                  <a:lnTo>
                    <a:pt x="286" y="242"/>
                  </a:lnTo>
                  <a:lnTo>
                    <a:pt x="286" y="241"/>
                  </a:lnTo>
                  <a:lnTo>
                    <a:pt x="285" y="241"/>
                  </a:lnTo>
                  <a:lnTo>
                    <a:pt x="285" y="240"/>
                  </a:lnTo>
                  <a:lnTo>
                    <a:pt x="285" y="238"/>
                  </a:lnTo>
                  <a:lnTo>
                    <a:pt x="285" y="237"/>
                  </a:lnTo>
                  <a:lnTo>
                    <a:pt x="286" y="237"/>
                  </a:lnTo>
                  <a:lnTo>
                    <a:pt x="288" y="237"/>
                  </a:lnTo>
                  <a:lnTo>
                    <a:pt x="289" y="237"/>
                  </a:lnTo>
                  <a:lnTo>
                    <a:pt x="290" y="237"/>
                  </a:lnTo>
                  <a:lnTo>
                    <a:pt x="290" y="238"/>
                  </a:lnTo>
                  <a:lnTo>
                    <a:pt x="291" y="238"/>
                  </a:lnTo>
                  <a:lnTo>
                    <a:pt x="292" y="238"/>
                  </a:lnTo>
                  <a:lnTo>
                    <a:pt x="292" y="237"/>
                  </a:lnTo>
                  <a:lnTo>
                    <a:pt x="292" y="236"/>
                  </a:lnTo>
                  <a:lnTo>
                    <a:pt x="293" y="236"/>
                  </a:lnTo>
                  <a:lnTo>
                    <a:pt x="293" y="235"/>
                  </a:lnTo>
                  <a:lnTo>
                    <a:pt x="294" y="235"/>
                  </a:lnTo>
                  <a:lnTo>
                    <a:pt x="294" y="236"/>
                  </a:lnTo>
                  <a:lnTo>
                    <a:pt x="296" y="236"/>
                  </a:lnTo>
                  <a:lnTo>
                    <a:pt x="296" y="237"/>
                  </a:lnTo>
                  <a:lnTo>
                    <a:pt x="296" y="238"/>
                  </a:lnTo>
                  <a:lnTo>
                    <a:pt x="297" y="238"/>
                  </a:lnTo>
                  <a:lnTo>
                    <a:pt x="298" y="238"/>
                  </a:lnTo>
                  <a:lnTo>
                    <a:pt x="299" y="238"/>
                  </a:lnTo>
                  <a:lnTo>
                    <a:pt x="299" y="237"/>
                  </a:lnTo>
                  <a:lnTo>
                    <a:pt x="300" y="237"/>
                  </a:lnTo>
                  <a:lnTo>
                    <a:pt x="301" y="237"/>
                  </a:lnTo>
                  <a:lnTo>
                    <a:pt x="302" y="237"/>
                  </a:lnTo>
                  <a:lnTo>
                    <a:pt x="302" y="236"/>
                  </a:lnTo>
                  <a:lnTo>
                    <a:pt x="303" y="236"/>
                  </a:lnTo>
                  <a:lnTo>
                    <a:pt x="305" y="236"/>
                  </a:lnTo>
                  <a:lnTo>
                    <a:pt x="306" y="236"/>
                  </a:lnTo>
                  <a:lnTo>
                    <a:pt x="306" y="235"/>
                  </a:lnTo>
                  <a:lnTo>
                    <a:pt x="306" y="234"/>
                  </a:lnTo>
                  <a:lnTo>
                    <a:pt x="305" y="234"/>
                  </a:lnTo>
                  <a:lnTo>
                    <a:pt x="305" y="233"/>
                  </a:lnTo>
                  <a:lnTo>
                    <a:pt x="305" y="232"/>
                  </a:lnTo>
                  <a:lnTo>
                    <a:pt x="305" y="231"/>
                  </a:lnTo>
                  <a:lnTo>
                    <a:pt x="303" y="231"/>
                  </a:lnTo>
                  <a:lnTo>
                    <a:pt x="303" y="229"/>
                  </a:lnTo>
                  <a:lnTo>
                    <a:pt x="303" y="228"/>
                  </a:lnTo>
                  <a:lnTo>
                    <a:pt x="303" y="227"/>
                  </a:lnTo>
                  <a:lnTo>
                    <a:pt x="303" y="226"/>
                  </a:lnTo>
                  <a:lnTo>
                    <a:pt x="305" y="226"/>
                  </a:lnTo>
                  <a:lnTo>
                    <a:pt x="305" y="225"/>
                  </a:lnTo>
                  <a:lnTo>
                    <a:pt x="306" y="225"/>
                  </a:lnTo>
                  <a:lnTo>
                    <a:pt x="306" y="224"/>
                  </a:lnTo>
                  <a:lnTo>
                    <a:pt x="306" y="223"/>
                  </a:lnTo>
                  <a:lnTo>
                    <a:pt x="307" y="223"/>
                  </a:lnTo>
                  <a:lnTo>
                    <a:pt x="308" y="223"/>
                  </a:lnTo>
                  <a:lnTo>
                    <a:pt x="308" y="224"/>
                  </a:lnTo>
                  <a:lnTo>
                    <a:pt x="308" y="225"/>
                  </a:lnTo>
                  <a:lnTo>
                    <a:pt x="309" y="225"/>
                  </a:lnTo>
                  <a:lnTo>
                    <a:pt x="309" y="226"/>
                  </a:lnTo>
                  <a:lnTo>
                    <a:pt x="310" y="226"/>
                  </a:lnTo>
                  <a:lnTo>
                    <a:pt x="311" y="226"/>
                  </a:lnTo>
                  <a:lnTo>
                    <a:pt x="313" y="226"/>
                  </a:lnTo>
                  <a:lnTo>
                    <a:pt x="313" y="227"/>
                  </a:lnTo>
                  <a:lnTo>
                    <a:pt x="314" y="227"/>
                  </a:lnTo>
                  <a:lnTo>
                    <a:pt x="315" y="227"/>
                  </a:lnTo>
                  <a:lnTo>
                    <a:pt x="316" y="227"/>
                  </a:lnTo>
                  <a:lnTo>
                    <a:pt x="316" y="226"/>
                  </a:lnTo>
                  <a:lnTo>
                    <a:pt x="316" y="225"/>
                  </a:lnTo>
                  <a:lnTo>
                    <a:pt x="317" y="225"/>
                  </a:lnTo>
                  <a:lnTo>
                    <a:pt x="317" y="224"/>
                  </a:lnTo>
                  <a:lnTo>
                    <a:pt x="318" y="224"/>
                  </a:lnTo>
                  <a:lnTo>
                    <a:pt x="318" y="223"/>
                  </a:lnTo>
                  <a:lnTo>
                    <a:pt x="319" y="223"/>
                  </a:lnTo>
                  <a:lnTo>
                    <a:pt x="319" y="221"/>
                  </a:lnTo>
                  <a:lnTo>
                    <a:pt x="319" y="220"/>
                  </a:lnTo>
                  <a:lnTo>
                    <a:pt x="321" y="220"/>
                  </a:lnTo>
                  <a:lnTo>
                    <a:pt x="321" y="219"/>
                  </a:lnTo>
                  <a:lnTo>
                    <a:pt x="322" y="219"/>
                  </a:lnTo>
                  <a:lnTo>
                    <a:pt x="322" y="218"/>
                  </a:lnTo>
                  <a:lnTo>
                    <a:pt x="323" y="218"/>
                  </a:lnTo>
                  <a:lnTo>
                    <a:pt x="323" y="217"/>
                  </a:lnTo>
                  <a:lnTo>
                    <a:pt x="323" y="216"/>
                  </a:lnTo>
                  <a:lnTo>
                    <a:pt x="323" y="215"/>
                  </a:lnTo>
                  <a:lnTo>
                    <a:pt x="323" y="214"/>
                  </a:lnTo>
                  <a:lnTo>
                    <a:pt x="322" y="214"/>
                  </a:lnTo>
                  <a:lnTo>
                    <a:pt x="322" y="212"/>
                  </a:lnTo>
                  <a:lnTo>
                    <a:pt x="321" y="212"/>
                  </a:lnTo>
                  <a:lnTo>
                    <a:pt x="321" y="211"/>
                  </a:lnTo>
                  <a:lnTo>
                    <a:pt x="321" y="210"/>
                  </a:lnTo>
                  <a:lnTo>
                    <a:pt x="322" y="210"/>
                  </a:lnTo>
                  <a:lnTo>
                    <a:pt x="322" y="209"/>
                  </a:lnTo>
                  <a:lnTo>
                    <a:pt x="323" y="209"/>
                  </a:lnTo>
                  <a:lnTo>
                    <a:pt x="323" y="208"/>
                  </a:lnTo>
                  <a:lnTo>
                    <a:pt x="323" y="207"/>
                  </a:lnTo>
                  <a:lnTo>
                    <a:pt x="324" y="207"/>
                  </a:lnTo>
                  <a:lnTo>
                    <a:pt x="325" y="207"/>
                  </a:lnTo>
                  <a:lnTo>
                    <a:pt x="325" y="206"/>
                  </a:lnTo>
                  <a:lnTo>
                    <a:pt x="326" y="206"/>
                  </a:lnTo>
                  <a:lnTo>
                    <a:pt x="326" y="204"/>
                  </a:lnTo>
                  <a:lnTo>
                    <a:pt x="326" y="203"/>
                  </a:lnTo>
                  <a:lnTo>
                    <a:pt x="326" y="202"/>
                  </a:lnTo>
                  <a:lnTo>
                    <a:pt x="325" y="202"/>
                  </a:lnTo>
                  <a:lnTo>
                    <a:pt x="325" y="201"/>
                  </a:lnTo>
                  <a:lnTo>
                    <a:pt x="324" y="201"/>
                  </a:lnTo>
                  <a:lnTo>
                    <a:pt x="324" y="200"/>
                  </a:lnTo>
                  <a:lnTo>
                    <a:pt x="325" y="200"/>
                  </a:lnTo>
                  <a:lnTo>
                    <a:pt x="325" y="199"/>
                  </a:lnTo>
                  <a:lnTo>
                    <a:pt x="326" y="199"/>
                  </a:lnTo>
                  <a:lnTo>
                    <a:pt x="326" y="198"/>
                  </a:lnTo>
                  <a:lnTo>
                    <a:pt x="327" y="198"/>
                  </a:lnTo>
                  <a:lnTo>
                    <a:pt x="327" y="196"/>
                  </a:lnTo>
                  <a:lnTo>
                    <a:pt x="326" y="196"/>
                  </a:lnTo>
                  <a:lnTo>
                    <a:pt x="326" y="195"/>
                  </a:lnTo>
                  <a:lnTo>
                    <a:pt x="327" y="195"/>
                  </a:lnTo>
                  <a:lnTo>
                    <a:pt x="327" y="194"/>
                  </a:lnTo>
                  <a:lnTo>
                    <a:pt x="327" y="193"/>
                  </a:lnTo>
                  <a:lnTo>
                    <a:pt x="326" y="193"/>
                  </a:lnTo>
                  <a:lnTo>
                    <a:pt x="326" y="192"/>
                  </a:lnTo>
                  <a:lnTo>
                    <a:pt x="326" y="191"/>
                  </a:lnTo>
                  <a:lnTo>
                    <a:pt x="326" y="190"/>
                  </a:lnTo>
                  <a:lnTo>
                    <a:pt x="326" y="189"/>
                  </a:lnTo>
                  <a:lnTo>
                    <a:pt x="326" y="187"/>
                  </a:lnTo>
                  <a:lnTo>
                    <a:pt x="327" y="187"/>
                  </a:lnTo>
                  <a:lnTo>
                    <a:pt x="327" y="189"/>
                  </a:lnTo>
                  <a:lnTo>
                    <a:pt x="328" y="189"/>
                  </a:lnTo>
                  <a:lnTo>
                    <a:pt x="328" y="190"/>
                  </a:lnTo>
                  <a:lnTo>
                    <a:pt x="330" y="190"/>
                  </a:lnTo>
                  <a:lnTo>
                    <a:pt x="330" y="191"/>
                  </a:lnTo>
                  <a:lnTo>
                    <a:pt x="331" y="191"/>
                  </a:lnTo>
                  <a:lnTo>
                    <a:pt x="331" y="190"/>
                  </a:lnTo>
                  <a:lnTo>
                    <a:pt x="332" y="190"/>
                  </a:lnTo>
                  <a:lnTo>
                    <a:pt x="332" y="189"/>
                  </a:lnTo>
                  <a:lnTo>
                    <a:pt x="333" y="189"/>
                  </a:lnTo>
                  <a:lnTo>
                    <a:pt x="333" y="187"/>
                  </a:lnTo>
                  <a:lnTo>
                    <a:pt x="334" y="186"/>
                  </a:lnTo>
                  <a:lnTo>
                    <a:pt x="334" y="185"/>
                  </a:lnTo>
                  <a:lnTo>
                    <a:pt x="335" y="185"/>
                  </a:lnTo>
                  <a:lnTo>
                    <a:pt x="335" y="184"/>
                  </a:lnTo>
                  <a:lnTo>
                    <a:pt x="334" y="184"/>
                  </a:lnTo>
                  <a:lnTo>
                    <a:pt x="334" y="183"/>
                  </a:lnTo>
                  <a:lnTo>
                    <a:pt x="333" y="183"/>
                  </a:lnTo>
                  <a:lnTo>
                    <a:pt x="333" y="182"/>
                  </a:lnTo>
                  <a:lnTo>
                    <a:pt x="333" y="181"/>
                  </a:lnTo>
                  <a:lnTo>
                    <a:pt x="333" y="179"/>
                  </a:lnTo>
                  <a:lnTo>
                    <a:pt x="334" y="179"/>
                  </a:lnTo>
                  <a:lnTo>
                    <a:pt x="334" y="178"/>
                  </a:lnTo>
                  <a:lnTo>
                    <a:pt x="334" y="177"/>
                  </a:lnTo>
                  <a:lnTo>
                    <a:pt x="335" y="177"/>
                  </a:lnTo>
                  <a:lnTo>
                    <a:pt x="336" y="177"/>
                  </a:lnTo>
                  <a:lnTo>
                    <a:pt x="336" y="178"/>
                  </a:lnTo>
                  <a:lnTo>
                    <a:pt x="336" y="179"/>
                  </a:lnTo>
                  <a:lnTo>
                    <a:pt x="336" y="181"/>
                  </a:lnTo>
                  <a:lnTo>
                    <a:pt x="335" y="181"/>
                  </a:lnTo>
                  <a:lnTo>
                    <a:pt x="336" y="182"/>
                  </a:lnTo>
                  <a:lnTo>
                    <a:pt x="338" y="182"/>
                  </a:lnTo>
                  <a:lnTo>
                    <a:pt x="339" y="182"/>
                  </a:lnTo>
                  <a:lnTo>
                    <a:pt x="340" y="182"/>
                  </a:lnTo>
                  <a:lnTo>
                    <a:pt x="340" y="181"/>
                  </a:lnTo>
                  <a:lnTo>
                    <a:pt x="341" y="181"/>
                  </a:lnTo>
                  <a:lnTo>
                    <a:pt x="342" y="181"/>
                  </a:lnTo>
                  <a:lnTo>
                    <a:pt x="342" y="179"/>
                  </a:lnTo>
                  <a:lnTo>
                    <a:pt x="343" y="179"/>
                  </a:lnTo>
                  <a:lnTo>
                    <a:pt x="344" y="179"/>
                  </a:lnTo>
                  <a:lnTo>
                    <a:pt x="344" y="178"/>
                  </a:lnTo>
                  <a:lnTo>
                    <a:pt x="344" y="179"/>
                  </a:lnTo>
                  <a:lnTo>
                    <a:pt x="344" y="181"/>
                  </a:lnTo>
                  <a:lnTo>
                    <a:pt x="344" y="182"/>
                  </a:lnTo>
                  <a:lnTo>
                    <a:pt x="344" y="183"/>
                  </a:lnTo>
                  <a:lnTo>
                    <a:pt x="343" y="183"/>
                  </a:lnTo>
                  <a:lnTo>
                    <a:pt x="343" y="184"/>
                  </a:lnTo>
                  <a:lnTo>
                    <a:pt x="343" y="185"/>
                  </a:lnTo>
                  <a:lnTo>
                    <a:pt x="343" y="186"/>
                  </a:lnTo>
                  <a:lnTo>
                    <a:pt x="344" y="186"/>
                  </a:lnTo>
                  <a:lnTo>
                    <a:pt x="344" y="185"/>
                  </a:lnTo>
                  <a:lnTo>
                    <a:pt x="344" y="184"/>
                  </a:lnTo>
                  <a:lnTo>
                    <a:pt x="344" y="183"/>
                  </a:lnTo>
                  <a:lnTo>
                    <a:pt x="345" y="183"/>
                  </a:lnTo>
                  <a:lnTo>
                    <a:pt x="345" y="182"/>
                  </a:lnTo>
                  <a:lnTo>
                    <a:pt x="345" y="181"/>
                  </a:lnTo>
                  <a:lnTo>
                    <a:pt x="347" y="181"/>
                  </a:lnTo>
                  <a:lnTo>
                    <a:pt x="347" y="179"/>
                  </a:lnTo>
                  <a:lnTo>
                    <a:pt x="345" y="179"/>
                  </a:lnTo>
                  <a:lnTo>
                    <a:pt x="347" y="179"/>
                  </a:lnTo>
                  <a:lnTo>
                    <a:pt x="347" y="178"/>
                  </a:lnTo>
                  <a:lnTo>
                    <a:pt x="347" y="179"/>
                  </a:lnTo>
                  <a:lnTo>
                    <a:pt x="347" y="181"/>
                  </a:lnTo>
                  <a:lnTo>
                    <a:pt x="347" y="182"/>
                  </a:lnTo>
                  <a:lnTo>
                    <a:pt x="348" y="182"/>
                  </a:lnTo>
                  <a:lnTo>
                    <a:pt x="348" y="181"/>
                  </a:lnTo>
                  <a:lnTo>
                    <a:pt x="348" y="179"/>
                  </a:lnTo>
                  <a:lnTo>
                    <a:pt x="348" y="181"/>
                  </a:lnTo>
                  <a:lnTo>
                    <a:pt x="349" y="181"/>
                  </a:lnTo>
                  <a:lnTo>
                    <a:pt x="349" y="182"/>
                  </a:lnTo>
                  <a:lnTo>
                    <a:pt x="349" y="183"/>
                  </a:lnTo>
                  <a:lnTo>
                    <a:pt x="348" y="183"/>
                  </a:lnTo>
                  <a:lnTo>
                    <a:pt x="348" y="184"/>
                  </a:lnTo>
                  <a:lnTo>
                    <a:pt x="347" y="184"/>
                  </a:lnTo>
                  <a:lnTo>
                    <a:pt x="347" y="185"/>
                  </a:lnTo>
                  <a:lnTo>
                    <a:pt x="345" y="185"/>
                  </a:lnTo>
                  <a:lnTo>
                    <a:pt x="345" y="186"/>
                  </a:lnTo>
                  <a:lnTo>
                    <a:pt x="347" y="186"/>
                  </a:lnTo>
                  <a:lnTo>
                    <a:pt x="345" y="186"/>
                  </a:lnTo>
                  <a:lnTo>
                    <a:pt x="344" y="187"/>
                  </a:lnTo>
                  <a:lnTo>
                    <a:pt x="343" y="189"/>
                  </a:lnTo>
                  <a:lnTo>
                    <a:pt x="343" y="190"/>
                  </a:lnTo>
                  <a:lnTo>
                    <a:pt x="342" y="190"/>
                  </a:lnTo>
                  <a:lnTo>
                    <a:pt x="342" y="191"/>
                  </a:lnTo>
                  <a:lnTo>
                    <a:pt x="341" y="191"/>
                  </a:lnTo>
                  <a:lnTo>
                    <a:pt x="341" y="192"/>
                  </a:lnTo>
                  <a:lnTo>
                    <a:pt x="340" y="192"/>
                  </a:lnTo>
                  <a:lnTo>
                    <a:pt x="340" y="193"/>
                  </a:lnTo>
                  <a:lnTo>
                    <a:pt x="339" y="194"/>
                  </a:lnTo>
                  <a:lnTo>
                    <a:pt x="339" y="195"/>
                  </a:lnTo>
                  <a:lnTo>
                    <a:pt x="339" y="196"/>
                  </a:lnTo>
                  <a:lnTo>
                    <a:pt x="339" y="198"/>
                  </a:lnTo>
                  <a:lnTo>
                    <a:pt x="340" y="198"/>
                  </a:lnTo>
                  <a:lnTo>
                    <a:pt x="340" y="199"/>
                  </a:lnTo>
                  <a:lnTo>
                    <a:pt x="341" y="199"/>
                  </a:lnTo>
                  <a:lnTo>
                    <a:pt x="342" y="199"/>
                  </a:lnTo>
                  <a:lnTo>
                    <a:pt x="343" y="199"/>
                  </a:lnTo>
                  <a:lnTo>
                    <a:pt x="344" y="199"/>
                  </a:lnTo>
                  <a:lnTo>
                    <a:pt x="345" y="199"/>
                  </a:lnTo>
                  <a:lnTo>
                    <a:pt x="347" y="199"/>
                  </a:lnTo>
                  <a:lnTo>
                    <a:pt x="345" y="199"/>
                  </a:lnTo>
                  <a:lnTo>
                    <a:pt x="347" y="199"/>
                  </a:lnTo>
                  <a:lnTo>
                    <a:pt x="345" y="199"/>
                  </a:lnTo>
                  <a:lnTo>
                    <a:pt x="345" y="200"/>
                  </a:lnTo>
                  <a:lnTo>
                    <a:pt x="347" y="200"/>
                  </a:lnTo>
                  <a:lnTo>
                    <a:pt x="347" y="199"/>
                  </a:lnTo>
                  <a:lnTo>
                    <a:pt x="347" y="200"/>
                  </a:lnTo>
                  <a:lnTo>
                    <a:pt x="345" y="200"/>
                  </a:lnTo>
                  <a:lnTo>
                    <a:pt x="345" y="201"/>
                  </a:lnTo>
                  <a:lnTo>
                    <a:pt x="347" y="201"/>
                  </a:lnTo>
                  <a:lnTo>
                    <a:pt x="347" y="200"/>
                  </a:lnTo>
                  <a:lnTo>
                    <a:pt x="347" y="201"/>
                  </a:lnTo>
                  <a:lnTo>
                    <a:pt x="348" y="201"/>
                  </a:lnTo>
                  <a:lnTo>
                    <a:pt x="348" y="202"/>
                  </a:lnTo>
                  <a:lnTo>
                    <a:pt x="349" y="202"/>
                  </a:lnTo>
                  <a:lnTo>
                    <a:pt x="348" y="202"/>
                  </a:lnTo>
                  <a:lnTo>
                    <a:pt x="347" y="202"/>
                  </a:lnTo>
                  <a:lnTo>
                    <a:pt x="347" y="203"/>
                  </a:lnTo>
                  <a:lnTo>
                    <a:pt x="345" y="203"/>
                  </a:lnTo>
                  <a:lnTo>
                    <a:pt x="344" y="203"/>
                  </a:lnTo>
                  <a:lnTo>
                    <a:pt x="343" y="204"/>
                  </a:lnTo>
                  <a:lnTo>
                    <a:pt x="342" y="204"/>
                  </a:lnTo>
                  <a:lnTo>
                    <a:pt x="341" y="204"/>
                  </a:lnTo>
                  <a:lnTo>
                    <a:pt x="340" y="206"/>
                  </a:lnTo>
                  <a:lnTo>
                    <a:pt x="340" y="207"/>
                  </a:lnTo>
                  <a:lnTo>
                    <a:pt x="341" y="207"/>
                  </a:lnTo>
                  <a:lnTo>
                    <a:pt x="341" y="208"/>
                  </a:lnTo>
                  <a:lnTo>
                    <a:pt x="342" y="208"/>
                  </a:lnTo>
                  <a:lnTo>
                    <a:pt x="343" y="208"/>
                  </a:lnTo>
                  <a:lnTo>
                    <a:pt x="343" y="209"/>
                  </a:lnTo>
                  <a:lnTo>
                    <a:pt x="342" y="209"/>
                  </a:lnTo>
                  <a:lnTo>
                    <a:pt x="342" y="210"/>
                  </a:lnTo>
                  <a:lnTo>
                    <a:pt x="341" y="210"/>
                  </a:lnTo>
                  <a:lnTo>
                    <a:pt x="340" y="210"/>
                  </a:lnTo>
                  <a:lnTo>
                    <a:pt x="339" y="210"/>
                  </a:lnTo>
                  <a:lnTo>
                    <a:pt x="338" y="210"/>
                  </a:lnTo>
                  <a:lnTo>
                    <a:pt x="338" y="211"/>
                  </a:lnTo>
                  <a:lnTo>
                    <a:pt x="336" y="211"/>
                  </a:lnTo>
                  <a:lnTo>
                    <a:pt x="335" y="211"/>
                  </a:lnTo>
                  <a:lnTo>
                    <a:pt x="335" y="212"/>
                  </a:lnTo>
                  <a:lnTo>
                    <a:pt x="334" y="212"/>
                  </a:lnTo>
                  <a:lnTo>
                    <a:pt x="334" y="214"/>
                  </a:lnTo>
                  <a:lnTo>
                    <a:pt x="334" y="215"/>
                  </a:lnTo>
                  <a:lnTo>
                    <a:pt x="335" y="215"/>
                  </a:lnTo>
                  <a:lnTo>
                    <a:pt x="335" y="216"/>
                  </a:lnTo>
                  <a:lnTo>
                    <a:pt x="335" y="217"/>
                  </a:lnTo>
                  <a:lnTo>
                    <a:pt x="336" y="217"/>
                  </a:lnTo>
                  <a:lnTo>
                    <a:pt x="336" y="218"/>
                  </a:lnTo>
                  <a:lnTo>
                    <a:pt x="336" y="219"/>
                  </a:lnTo>
                  <a:lnTo>
                    <a:pt x="336" y="220"/>
                  </a:lnTo>
                  <a:lnTo>
                    <a:pt x="336" y="221"/>
                  </a:lnTo>
                  <a:lnTo>
                    <a:pt x="335" y="223"/>
                  </a:lnTo>
                  <a:lnTo>
                    <a:pt x="335" y="224"/>
                  </a:lnTo>
                  <a:lnTo>
                    <a:pt x="335" y="225"/>
                  </a:lnTo>
                  <a:lnTo>
                    <a:pt x="336" y="225"/>
                  </a:lnTo>
                  <a:lnTo>
                    <a:pt x="338" y="225"/>
                  </a:lnTo>
                  <a:lnTo>
                    <a:pt x="338" y="226"/>
                  </a:lnTo>
                  <a:lnTo>
                    <a:pt x="339" y="226"/>
                  </a:lnTo>
                  <a:lnTo>
                    <a:pt x="340" y="226"/>
                  </a:lnTo>
                  <a:lnTo>
                    <a:pt x="341" y="226"/>
                  </a:lnTo>
                  <a:lnTo>
                    <a:pt x="342" y="227"/>
                  </a:lnTo>
                  <a:lnTo>
                    <a:pt x="342" y="226"/>
                  </a:lnTo>
                  <a:lnTo>
                    <a:pt x="343" y="226"/>
                  </a:lnTo>
                  <a:lnTo>
                    <a:pt x="344" y="226"/>
                  </a:lnTo>
                  <a:lnTo>
                    <a:pt x="344" y="227"/>
                  </a:lnTo>
                  <a:lnTo>
                    <a:pt x="344" y="228"/>
                  </a:lnTo>
                  <a:lnTo>
                    <a:pt x="345" y="228"/>
                  </a:lnTo>
                  <a:lnTo>
                    <a:pt x="344" y="228"/>
                  </a:lnTo>
                  <a:lnTo>
                    <a:pt x="344" y="229"/>
                  </a:lnTo>
                  <a:lnTo>
                    <a:pt x="343" y="229"/>
                  </a:lnTo>
                  <a:lnTo>
                    <a:pt x="342" y="229"/>
                  </a:lnTo>
                  <a:lnTo>
                    <a:pt x="342" y="231"/>
                  </a:lnTo>
                  <a:lnTo>
                    <a:pt x="341" y="231"/>
                  </a:lnTo>
                  <a:lnTo>
                    <a:pt x="340" y="231"/>
                  </a:lnTo>
                  <a:lnTo>
                    <a:pt x="339" y="231"/>
                  </a:lnTo>
                  <a:lnTo>
                    <a:pt x="338" y="231"/>
                  </a:lnTo>
                  <a:lnTo>
                    <a:pt x="336" y="232"/>
                  </a:lnTo>
                  <a:lnTo>
                    <a:pt x="335" y="232"/>
                  </a:lnTo>
                  <a:lnTo>
                    <a:pt x="335" y="233"/>
                  </a:lnTo>
                  <a:lnTo>
                    <a:pt x="334" y="233"/>
                  </a:lnTo>
                  <a:lnTo>
                    <a:pt x="334" y="234"/>
                  </a:lnTo>
                  <a:lnTo>
                    <a:pt x="333" y="234"/>
                  </a:lnTo>
                  <a:lnTo>
                    <a:pt x="333" y="235"/>
                  </a:lnTo>
                  <a:lnTo>
                    <a:pt x="332" y="235"/>
                  </a:lnTo>
                  <a:lnTo>
                    <a:pt x="332" y="236"/>
                  </a:lnTo>
                  <a:lnTo>
                    <a:pt x="332" y="237"/>
                  </a:lnTo>
                  <a:lnTo>
                    <a:pt x="333" y="238"/>
                  </a:lnTo>
                  <a:lnTo>
                    <a:pt x="334" y="238"/>
                  </a:lnTo>
                  <a:lnTo>
                    <a:pt x="335" y="238"/>
                  </a:lnTo>
                  <a:lnTo>
                    <a:pt x="336" y="238"/>
                  </a:lnTo>
                  <a:lnTo>
                    <a:pt x="336" y="240"/>
                  </a:lnTo>
                  <a:lnTo>
                    <a:pt x="336" y="241"/>
                  </a:lnTo>
                  <a:lnTo>
                    <a:pt x="336" y="242"/>
                  </a:lnTo>
                  <a:lnTo>
                    <a:pt x="335" y="242"/>
                  </a:lnTo>
                  <a:lnTo>
                    <a:pt x="335" y="243"/>
                  </a:lnTo>
                  <a:lnTo>
                    <a:pt x="334" y="243"/>
                  </a:lnTo>
                  <a:lnTo>
                    <a:pt x="334" y="244"/>
                  </a:lnTo>
                  <a:lnTo>
                    <a:pt x="333" y="244"/>
                  </a:lnTo>
                  <a:lnTo>
                    <a:pt x="332" y="244"/>
                  </a:lnTo>
                  <a:lnTo>
                    <a:pt x="332" y="245"/>
                  </a:lnTo>
                  <a:lnTo>
                    <a:pt x="331" y="245"/>
                  </a:lnTo>
                  <a:lnTo>
                    <a:pt x="330" y="245"/>
                  </a:lnTo>
                  <a:lnTo>
                    <a:pt x="330" y="246"/>
                  </a:lnTo>
                  <a:lnTo>
                    <a:pt x="328" y="246"/>
                  </a:lnTo>
                  <a:lnTo>
                    <a:pt x="327" y="246"/>
                  </a:lnTo>
                  <a:lnTo>
                    <a:pt x="327" y="248"/>
                  </a:lnTo>
                  <a:lnTo>
                    <a:pt x="326" y="248"/>
                  </a:lnTo>
                  <a:lnTo>
                    <a:pt x="326" y="249"/>
                  </a:lnTo>
                  <a:lnTo>
                    <a:pt x="325" y="248"/>
                  </a:lnTo>
                  <a:lnTo>
                    <a:pt x="325" y="246"/>
                  </a:lnTo>
                  <a:lnTo>
                    <a:pt x="324" y="246"/>
                  </a:lnTo>
                  <a:lnTo>
                    <a:pt x="324" y="248"/>
                  </a:lnTo>
                  <a:lnTo>
                    <a:pt x="324" y="249"/>
                  </a:lnTo>
                  <a:lnTo>
                    <a:pt x="325" y="249"/>
                  </a:lnTo>
                  <a:lnTo>
                    <a:pt x="325" y="250"/>
                  </a:lnTo>
                  <a:lnTo>
                    <a:pt x="324" y="250"/>
                  </a:lnTo>
                  <a:lnTo>
                    <a:pt x="324" y="251"/>
                  </a:lnTo>
                  <a:lnTo>
                    <a:pt x="324" y="252"/>
                  </a:lnTo>
                  <a:lnTo>
                    <a:pt x="323" y="252"/>
                  </a:lnTo>
                  <a:lnTo>
                    <a:pt x="323" y="253"/>
                  </a:lnTo>
                  <a:lnTo>
                    <a:pt x="323" y="254"/>
                  </a:lnTo>
                  <a:lnTo>
                    <a:pt x="322" y="255"/>
                  </a:lnTo>
                  <a:lnTo>
                    <a:pt x="322" y="257"/>
                  </a:lnTo>
                  <a:lnTo>
                    <a:pt x="322" y="258"/>
                  </a:lnTo>
                  <a:lnTo>
                    <a:pt x="321" y="258"/>
                  </a:lnTo>
                  <a:lnTo>
                    <a:pt x="319" y="259"/>
                  </a:lnTo>
                  <a:lnTo>
                    <a:pt x="318" y="259"/>
                  </a:lnTo>
                  <a:lnTo>
                    <a:pt x="317" y="259"/>
                  </a:lnTo>
                  <a:lnTo>
                    <a:pt x="317" y="260"/>
                  </a:lnTo>
                  <a:lnTo>
                    <a:pt x="316" y="260"/>
                  </a:lnTo>
                  <a:lnTo>
                    <a:pt x="315" y="260"/>
                  </a:lnTo>
                  <a:lnTo>
                    <a:pt x="315" y="261"/>
                  </a:lnTo>
                  <a:lnTo>
                    <a:pt x="314" y="261"/>
                  </a:lnTo>
                  <a:lnTo>
                    <a:pt x="314" y="262"/>
                  </a:lnTo>
                  <a:lnTo>
                    <a:pt x="313" y="262"/>
                  </a:lnTo>
                  <a:lnTo>
                    <a:pt x="313" y="263"/>
                  </a:lnTo>
                  <a:lnTo>
                    <a:pt x="313" y="265"/>
                  </a:lnTo>
                  <a:lnTo>
                    <a:pt x="313" y="266"/>
                  </a:lnTo>
                  <a:lnTo>
                    <a:pt x="313" y="267"/>
                  </a:lnTo>
                  <a:lnTo>
                    <a:pt x="313" y="268"/>
                  </a:lnTo>
                  <a:lnTo>
                    <a:pt x="313" y="269"/>
                  </a:lnTo>
                  <a:lnTo>
                    <a:pt x="313" y="271"/>
                  </a:lnTo>
                  <a:lnTo>
                    <a:pt x="313" y="272"/>
                  </a:lnTo>
                  <a:lnTo>
                    <a:pt x="313" y="274"/>
                  </a:lnTo>
                  <a:lnTo>
                    <a:pt x="311" y="274"/>
                  </a:lnTo>
                  <a:lnTo>
                    <a:pt x="311" y="275"/>
                  </a:lnTo>
                  <a:lnTo>
                    <a:pt x="311" y="276"/>
                  </a:lnTo>
                  <a:lnTo>
                    <a:pt x="311" y="277"/>
                  </a:lnTo>
                  <a:lnTo>
                    <a:pt x="310" y="277"/>
                  </a:lnTo>
                  <a:lnTo>
                    <a:pt x="310" y="278"/>
                  </a:lnTo>
                  <a:lnTo>
                    <a:pt x="310" y="279"/>
                  </a:lnTo>
                  <a:lnTo>
                    <a:pt x="310" y="280"/>
                  </a:lnTo>
                  <a:lnTo>
                    <a:pt x="309" y="280"/>
                  </a:lnTo>
                  <a:lnTo>
                    <a:pt x="309" y="282"/>
                  </a:lnTo>
                  <a:lnTo>
                    <a:pt x="309" y="283"/>
                  </a:lnTo>
                  <a:lnTo>
                    <a:pt x="309" y="284"/>
                  </a:lnTo>
                  <a:lnTo>
                    <a:pt x="308" y="284"/>
                  </a:lnTo>
                  <a:lnTo>
                    <a:pt x="308" y="285"/>
                  </a:lnTo>
                  <a:lnTo>
                    <a:pt x="308" y="286"/>
                  </a:lnTo>
                  <a:lnTo>
                    <a:pt x="308" y="287"/>
                  </a:lnTo>
                  <a:lnTo>
                    <a:pt x="309" y="287"/>
                  </a:lnTo>
                  <a:lnTo>
                    <a:pt x="309" y="288"/>
                  </a:lnTo>
                  <a:lnTo>
                    <a:pt x="309" y="290"/>
                  </a:lnTo>
                  <a:lnTo>
                    <a:pt x="309" y="291"/>
                  </a:lnTo>
                  <a:lnTo>
                    <a:pt x="309" y="292"/>
                  </a:lnTo>
                  <a:lnTo>
                    <a:pt x="310" y="292"/>
                  </a:lnTo>
                  <a:lnTo>
                    <a:pt x="311" y="292"/>
                  </a:lnTo>
                  <a:lnTo>
                    <a:pt x="313" y="292"/>
                  </a:lnTo>
                  <a:lnTo>
                    <a:pt x="313" y="291"/>
                  </a:lnTo>
                  <a:lnTo>
                    <a:pt x="313" y="292"/>
                  </a:lnTo>
                  <a:lnTo>
                    <a:pt x="313" y="293"/>
                  </a:lnTo>
                  <a:lnTo>
                    <a:pt x="314" y="293"/>
                  </a:lnTo>
                  <a:lnTo>
                    <a:pt x="314" y="294"/>
                  </a:lnTo>
                  <a:lnTo>
                    <a:pt x="315" y="294"/>
                  </a:lnTo>
                  <a:lnTo>
                    <a:pt x="315" y="293"/>
                  </a:lnTo>
                  <a:lnTo>
                    <a:pt x="316" y="293"/>
                  </a:lnTo>
                  <a:lnTo>
                    <a:pt x="317" y="293"/>
                  </a:lnTo>
                  <a:lnTo>
                    <a:pt x="317" y="292"/>
                  </a:lnTo>
                  <a:lnTo>
                    <a:pt x="318" y="292"/>
                  </a:lnTo>
                  <a:lnTo>
                    <a:pt x="318" y="291"/>
                  </a:lnTo>
                  <a:lnTo>
                    <a:pt x="319" y="291"/>
                  </a:lnTo>
                  <a:lnTo>
                    <a:pt x="319" y="290"/>
                  </a:lnTo>
                  <a:lnTo>
                    <a:pt x="321" y="288"/>
                  </a:lnTo>
                  <a:lnTo>
                    <a:pt x="321" y="287"/>
                  </a:lnTo>
                  <a:lnTo>
                    <a:pt x="322" y="287"/>
                  </a:lnTo>
                  <a:lnTo>
                    <a:pt x="322" y="286"/>
                  </a:lnTo>
                  <a:lnTo>
                    <a:pt x="322" y="285"/>
                  </a:lnTo>
                  <a:lnTo>
                    <a:pt x="323" y="285"/>
                  </a:lnTo>
                  <a:lnTo>
                    <a:pt x="324" y="285"/>
                  </a:lnTo>
                  <a:lnTo>
                    <a:pt x="325" y="285"/>
                  </a:lnTo>
                  <a:lnTo>
                    <a:pt x="325" y="284"/>
                  </a:lnTo>
                  <a:lnTo>
                    <a:pt x="326" y="284"/>
                  </a:lnTo>
                  <a:lnTo>
                    <a:pt x="327" y="284"/>
                  </a:lnTo>
                  <a:lnTo>
                    <a:pt x="328" y="284"/>
                  </a:lnTo>
                  <a:lnTo>
                    <a:pt x="330" y="284"/>
                  </a:lnTo>
                  <a:lnTo>
                    <a:pt x="331" y="283"/>
                  </a:lnTo>
                  <a:lnTo>
                    <a:pt x="332" y="283"/>
                  </a:lnTo>
                  <a:lnTo>
                    <a:pt x="333" y="283"/>
                  </a:lnTo>
                  <a:lnTo>
                    <a:pt x="334" y="283"/>
                  </a:lnTo>
                  <a:lnTo>
                    <a:pt x="334" y="284"/>
                  </a:lnTo>
                  <a:lnTo>
                    <a:pt x="334" y="283"/>
                  </a:lnTo>
                  <a:lnTo>
                    <a:pt x="335" y="283"/>
                  </a:lnTo>
                  <a:lnTo>
                    <a:pt x="336" y="283"/>
                  </a:lnTo>
                  <a:lnTo>
                    <a:pt x="338" y="283"/>
                  </a:lnTo>
                  <a:lnTo>
                    <a:pt x="339" y="283"/>
                  </a:lnTo>
                  <a:lnTo>
                    <a:pt x="339" y="284"/>
                  </a:lnTo>
                  <a:lnTo>
                    <a:pt x="340" y="284"/>
                  </a:lnTo>
                  <a:lnTo>
                    <a:pt x="341" y="284"/>
                  </a:lnTo>
                  <a:lnTo>
                    <a:pt x="342" y="284"/>
                  </a:lnTo>
                  <a:lnTo>
                    <a:pt x="343" y="284"/>
                  </a:lnTo>
                  <a:lnTo>
                    <a:pt x="344" y="284"/>
                  </a:lnTo>
                  <a:lnTo>
                    <a:pt x="345" y="284"/>
                  </a:lnTo>
                  <a:lnTo>
                    <a:pt x="345" y="285"/>
                  </a:lnTo>
                  <a:lnTo>
                    <a:pt x="345" y="286"/>
                  </a:lnTo>
                  <a:lnTo>
                    <a:pt x="347" y="286"/>
                  </a:lnTo>
                  <a:lnTo>
                    <a:pt x="348" y="286"/>
                  </a:lnTo>
                  <a:lnTo>
                    <a:pt x="349" y="286"/>
                  </a:lnTo>
                  <a:lnTo>
                    <a:pt x="350" y="286"/>
                  </a:lnTo>
                  <a:lnTo>
                    <a:pt x="350" y="285"/>
                  </a:lnTo>
                  <a:lnTo>
                    <a:pt x="351" y="285"/>
                  </a:lnTo>
                  <a:lnTo>
                    <a:pt x="352" y="285"/>
                  </a:lnTo>
                  <a:lnTo>
                    <a:pt x="352" y="284"/>
                  </a:lnTo>
                  <a:lnTo>
                    <a:pt x="353" y="284"/>
                  </a:lnTo>
                  <a:lnTo>
                    <a:pt x="355" y="283"/>
                  </a:lnTo>
                  <a:lnTo>
                    <a:pt x="356" y="283"/>
                  </a:lnTo>
                  <a:lnTo>
                    <a:pt x="356" y="282"/>
                  </a:lnTo>
                  <a:lnTo>
                    <a:pt x="356" y="280"/>
                  </a:lnTo>
                  <a:lnTo>
                    <a:pt x="357" y="280"/>
                  </a:lnTo>
                  <a:lnTo>
                    <a:pt x="357" y="282"/>
                  </a:lnTo>
                  <a:lnTo>
                    <a:pt x="357" y="280"/>
                  </a:lnTo>
                  <a:lnTo>
                    <a:pt x="358" y="280"/>
                  </a:lnTo>
                  <a:lnTo>
                    <a:pt x="359" y="279"/>
                  </a:lnTo>
                  <a:lnTo>
                    <a:pt x="359" y="278"/>
                  </a:lnTo>
                  <a:lnTo>
                    <a:pt x="359" y="279"/>
                  </a:lnTo>
                  <a:lnTo>
                    <a:pt x="359" y="280"/>
                  </a:lnTo>
                  <a:lnTo>
                    <a:pt x="359" y="282"/>
                  </a:lnTo>
                  <a:lnTo>
                    <a:pt x="358" y="282"/>
                  </a:lnTo>
                  <a:lnTo>
                    <a:pt x="358" y="283"/>
                  </a:lnTo>
                  <a:lnTo>
                    <a:pt x="357" y="283"/>
                  </a:lnTo>
                  <a:lnTo>
                    <a:pt x="357" y="284"/>
                  </a:lnTo>
                  <a:lnTo>
                    <a:pt x="356" y="284"/>
                  </a:lnTo>
                  <a:lnTo>
                    <a:pt x="356" y="285"/>
                  </a:lnTo>
                  <a:lnTo>
                    <a:pt x="355" y="285"/>
                  </a:lnTo>
                  <a:lnTo>
                    <a:pt x="355" y="286"/>
                  </a:lnTo>
                  <a:lnTo>
                    <a:pt x="353" y="287"/>
                  </a:lnTo>
                  <a:lnTo>
                    <a:pt x="353" y="288"/>
                  </a:lnTo>
                  <a:lnTo>
                    <a:pt x="352" y="288"/>
                  </a:lnTo>
                  <a:lnTo>
                    <a:pt x="353" y="288"/>
                  </a:lnTo>
                  <a:lnTo>
                    <a:pt x="353" y="290"/>
                  </a:lnTo>
                  <a:lnTo>
                    <a:pt x="355" y="290"/>
                  </a:lnTo>
                  <a:lnTo>
                    <a:pt x="355" y="291"/>
                  </a:lnTo>
                  <a:lnTo>
                    <a:pt x="356" y="291"/>
                  </a:lnTo>
                  <a:lnTo>
                    <a:pt x="356" y="292"/>
                  </a:lnTo>
                  <a:lnTo>
                    <a:pt x="357" y="292"/>
                  </a:lnTo>
                  <a:lnTo>
                    <a:pt x="357" y="293"/>
                  </a:lnTo>
                  <a:lnTo>
                    <a:pt x="356" y="293"/>
                  </a:lnTo>
                  <a:lnTo>
                    <a:pt x="356" y="294"/>
                  </a:lnTo>
                  <a:lnTo>
                    <a:pt x="356" y="295"/>
                  </a:lnTo>
                  <a:lnTo>
                    <a:pt x="357" y="295"/>
                  </a:lnTo>
                  <a:lnTo>
                    <a:pt x="357" y="296"/>
                  </a:lnTo>
                  <a:lnTo>
                    <a:pt x="357" y="297"/>
                  </a:lnTo>
                  <a:lnTo>
                    <a:pt x="357" y="299"/>
                  </a:lnTo>
                  <a:lnTo>
                    <a:pt x="358" y="299"/>
                  </a:lnTo>
                  <a:lnTo>
                    <a:pt x="358" y="300"/>
                  </a:lnTo>
                  <a:lnTo>
                    <a:pt x="358" y="301"/>
                  </a:lnTo>
                  <a:lnTo>
                    <a:pt x="359" y="301"/>
                  </a:lnTo>
                  <a:lnTo>
                    <a:pt x="359" y="302"/>
                  </a:lnTo>
                  <a:lnTo>
                    <a:pt x="359" y="303"/>
                  </a:lnTo>
                  <a:lnTo>
                    <a:pt x="360" y="303"/>
                  </a:lnTo>
                  <a:lnTo>
                    <a:pt x="360" y="304"/>
                  </a:lnTo>
                  <a:lnTo>
                    <a:pt x="361" y="304"/>
                  </a:lnTo>
                  <a:lnTo>
                    <a:pt x="362" y="304"/>
                  </a:lnTo>
                  <a:lnTo>
                    <a:pt x="362" y="305"/>
                  </a:lnTo>
                  <a:lnTo>
                    <a:pt x="364" y="305"/>
                  </a:lnTo>
                  <a:lnTo>
                    <a:pt x="364" y="307"/>
                  </a:lnTo>
                  <a:lnTo>
                    <a:pt x="365" y="307"/>
                  </a:lnTo>
                  <a:lnTo>
                    <a:pt x="366" y="307"/>
                  </a:lnTo>
                  <a:lnTo>
                    <a:pt x="366" y="308"/>
                  </a:lnTo>
                  <a:lnTo>
                    <a:pt x="366" y="309"/>
                  </a:lnTo>
                  <a:lnTo>
                    <a:pt x="367" y="309"/>
                  </a:lnTo>
                  <a:lnTo>
                    <a:pt x="367" y="310"/>
                  </a:lnTo>
                  <a:lnTo>
                    <a:pt x="367" y="311"/>
                  </a:lnTo>
                  <a:lnTo>
                    <a:pt x="367" y="312"/>
                  </a:lnTo>
                  <a:lnTo>
                    <a:pt x="367" y="313"/>
                  </a:lnTo>
                  <a:lnTo>
                    <a:pt x="368" y="313"/>
                  </a:lnTo>
                  <a:lnTo>
                    <a:pt x="368" y="314"/>
                  </a:lnTo>
                  <a:lnTo>
                    <a:pt x="369" y="314"/>
                  </a:lnTo>
                  <a:lnTo>
                    <a:pt x="369" y="313"/>
                  </a:lnTo>
                  <a:lnTo>
                    <a:pt x="370" y="313"/>
                  </a:lnTo>
                  <a:lnTo>
                    <a:pt x="370" y="312"/>
                  </a:lnTo>
                  <a:lnTo>
                    <a:pt x="370" y="311"/>
                  </a:lnTo>
                  <a:lnTo>
                    <a:pt x="372" y="311"/>
                  </a:lnTo>
                  <a:lnTo>
                    <a:pt x="372" y="310"/>
                  </a:lnTo>
                  <a:lnTo>
                    <a:pt x="372" y="309"/>
                  </a:lnTo>
                  <a:lnTo>
                    <a:pt x="372" y="308"/>
                  </a:lnTo>
                  <a:lnTo>
                    <a:pt x="373" y="308"/>
                  </a:lnTo>
                  <a:lnTo>
                    <a:pt x="373" y="307"/>
                  </a:lnTo>
                  <a:lnTo>
                    <a:pt x="373" y="305"/>
                  </a:lnTo>
                  <a:lnTo>
                    <a:pt x="373" y="304"/>
                  </a:lnTo>
                  <a:lnTo>
                    <a:pt x="373" y="303"/>
                  </a:lnTo>
                  <a:lnTo>
                    <a:pt x="373" y="302"/>
                  </a:lnTo>
                  <a:lnTo>
                    <a:pt x="372" y="302"/>
                  </a:lnTo>
                  <a:lnTo>
                    <a:pt x="372" y="301"/>
                  </a:lnTo>
                  <a:lnTo>
                    <a:pt x="373" y="301"/>
                  </a:lnTo>
                  <a:lnTo>
                    <a:pt x="373" y="300"/>
                  </a:lnTo>
                  <a:lnTo>
                    <a:pt x="373" y="299"/>
                  </a:lnTo>
                  <a:lnTo>
                    <a:pt x="374" y="299"/>
                  </a:lnTo>
                  <a:lnTo>
                    <a:pt x="374" y="300"/>
                  </a:lnTo>
                  <a:lnTo>
                    <a:pt x="374" y="301"/>
                  </a:lnTo>
                  <a:lnTo>
                    <a:pt x="374" y="302"/>
                  </a:lnTo>
                  <a:lnTo>
                    <a:pt x="374" y="303"/>
                  </a:lnTo>
                  <a:lnTo>
                    <a:pt x="375" y="303"/>
                  </a:lnTo>
                  <a:lnTo>
                    <a:pt x="375" y="304"/>
                  </a:lnTo>
                  <a:lnTo>
                    <a:pt x="375" y="305"/>
                  </a:lnTo>
                  <a:lnTo>
                    <a:pt x="375" y="307"/>
                  </a:lnTo>
                  <a:lnTo>
                    <a:pt x="375" y="308"/>
                  </a:lnTo>
                  <a:lnTo>
                    <a:pt x="375" y="309"/>
                  </a:lnTo>
                  <a:lnTo>
                    <a:pt x="374" y="309"/>
                  </a:lnTo>
                  <a:lnTo>
                    <a:pt x="374" y="310"/>
                  </a:lnTo>
                  <a:lnTo>
                    <a:pt x="375" y="310"/>
                  </a:lnTo>
                  <a:lnTo>
                    <a:pt x="376" y="310"/>
                  </a:lnTo>
                  <a:lnTo>
                    <a:pt x="376" y="309"/>
                  </a:lnTo>
                  <a:lnTo>
                    <a:pt x="377" y="309"/>
                  </a:lnTo>
                  <a:lnTo>
                    <a:pt x="378" y="309"/>
                  </a:lnTo>
                  <a:lnTo>
                    <a:pt x="378" y="308"/>
                  </a:lnTo>
                  <a:lnTo>
                    <a:pt x="379" y="308"/>
                  </a:lnTo>
                  <a:lnTo>
                    <a:pt x="379" y="309"/>
                  </a:lnTo>
                  <a:lnTo>
                    <a:pt x="378" y="310"/>
                  </a:lnTo>
                  <a:lnTo>
                    <a:pt x="378" y="311"/>
                  </a:lnTo>
                  <a:lnTo>
                    <a:pt x="377" y="311"/>
                  </a:lnTo>
                  <a:lnTo>
                    <a:pt x="376" y="311"/>
                  </a:lnTo>
                  <a:lnTo>
                    <a:pt x="376" y="312"/>
                  </a:lnTo>
                  <a:lnTo>
                    <a:pt x="376" y="313"/>
                  </a:lnTo>
                  <a:lnTo>
                    <a:pt x="375" y="313"/>
                  </a:lnTo>
                  <a:lnTo>
                    <a:pt x="375" y="314"/>
                  </a:lnTo>
                  <a:lnTo>
                    <a:pt x="375" y="316"/>
                  </a:lnTo>
                  <a:lnTo>
                    <a:pt x="374" y="316"/>
                  </a:lnTo>
                  <a:lnTo>
                    <a:pt x="374" y="317"/>
                  </a:lnTo>
                  <a:lnTo>
                    <a:pt x="373" y="318"/>
                  </a:lnTo>
                  <a:lnTo>
                    <a:pt x="373" y="319"/>
                  </a:lnTo>
                  <a:lnTo>
                    <a:pt x="372" y="319"/>
                  </a:lnTo>
                  <a:lnTo>
                    <a:pt x="372" y="320"/>
                  </a:lnTo>
                  <a:lnTo>
                    <a:pt x="370" y="320"/>
                  </a:lnTo>
                  <a:lnTo>
                    <a:pt x="370" y="321"/>
                  </a:lnTo>
                  <a:lnTo>
                    <a:pt x="370" y="322"/>
                  </a:lnTo>
                  <a:lnTo>
                    <a:pt x="370" y="324"/>
                  </a:lnTo>
                  <a:lnTo>
                    <a:pt x="369" y="324"/>
                  </a:lnTo>
                  <a:lnTo>
                    <a:pt x="369" y="325"/>
                  </a:lnTo>
                  <a:lnTo>
                    <a:pt x="369" y="326"/>
                  </a:lnTo>
                  <a:lnTo>
                    <a:pt x="368" y="326"/>
                  </a:lnTo>
                  <a:lnTo>
                    <a:pt x="368" y="327"/>
                  </a:lnTo>
                  <a:lnTo>
                    <a:pt x="368" y="328"/>
                  </a:lnTo>
                  <a:lnTo>
                    <a:pt x="367" y="328"/>
                  </a:lnTo>
                  <a:lnTo>
                    <a:pt x="367" y="329"/>
                  </a:lnTo>
                  <a:lnTo>
                    <a:pt x="367" y="330"/>
                  </a:lnTo>
                  <a:lnTo>
                    <a:pt x="366" y="330"/>
                  </a:lnTo>
                  <a:lnTo>
                    <a:pt x="366" y="331"/>
                  </a:lnTo>
                  <a:lnTo>
                    <a:pt x="366" y="333"/>
                  </a:lnTo>
                  <a:lnTo>
                    <a:pt x="366" y="334"/>
                  </a:lnTo>
                  <a:lnTo>
                    <a:pt x="365" y="334"/>
                  </a:lnTo>
                  <a:lnTo>
                    <a:pt x="365" y="335"/>
                  </a:lnTo>
                  <a:lnTo>
                    <a:pt x="365" y="336"/>
                  </a:lnTo>
                  <a:lnTo>
                    <a:pt x="364" y="337"/>
                  </a:lnTo>
                  <a:lnTo>
                    <a:pt x="364" y="338"/>
                  </a:lnTo>
                  <a:lnTo>
                    <a:pt x="362" y="338"/>
                  </a:lnTo>
                  <a:lnTo>
                    <a:pt x="362" y="339"/>
                  </a:lnTo>
                  <a:lnTo>
                    <a:pt x="361" y="339"/>
                  </a:lnTo>
                  <a:lnTo>
                    <a:pt x="361" y="341"/>
                  </a:lnTo>
                  <a:lnTo>
                    <a:pt x="361" y="342"/>
                  </a:lnTo>
                  <a:lnTo>
                    <a:pt x="360" y="342"/>
                  </a:lnTo>
                  <a:lnTo>
                    <a:pt x="360" y="343"/>
                  </a:lnTo>
                  <a:lnTo>
                    <a:pt x="359" y="343"/>
                  </a:lnTo>
                  <a:lnTo>
                    <a:pt x="359" y="344"/>
                  </a:lnTo>
                  <a:lnTo>
                    <a:pt x="358" y="344"/>
                  </a:lnTo>
                  <a:lnTo>
                    <a:pt x="358" y="345"/>
                  </a:lnTo>
                  <a:lnTo>
                    <a:pt x="358" y="346"/>
                  </a:lnTo>
                  <a:lnTo>
                    <a:pt x="357" y="346"/>
                  </a:lnTo>
                  <a:lnTo>
                    <a:pt x="356" y="346"/>
                  </a:lnTo>
                  <a:lnTo>
                    <a:pt x="356" y="345"/>
                  </a:lnTo>
                  <a:lnTo>
                    <a:pt x="356" y="346"/>
                  </a:lnTo>
                  <a:lnTo>
                    <a:pt x="351" y="345"/>
                  </a:lnTo>
                  <a:lnTo>
                    <a:pt x="352" y="345"/>
                  </a:lnTo>
                  <a:lnTo>
                    <a:pt x="351" y="345"/>
                  </a:lnTo>
                  <a:lnTo>
                    <a:pt x="351" y="344"/>
                  </a:lnTo>
                  <a:lnTo>
                    <a:pt x="350" y="344"/>
                  </a:lnTo>
                  <a:lnTo>
                    <a:pt x="350" y="345"/>
                  </a:lnTo>
                  <a:lnTo>
                    <a:pt x="350" y="344"/>
                  </a:lnTo>
                  <a:lnTo>
                    <a:pt x="350" y="343"/>
                  </a:lnTo>
                  <a:lnTo>
                    <a:pt x="350" y="342"/>
                  </a:lnTo>
                  <a:lnTo>
                    <a:pt x="350" y="341"/>
                  </a:lnTo>
                  <a:lnTo>
                    <a:pt x="351" y="341"/>
                  </a:lnTo>
                  <a:lnTo>
                    <a:pt x="350" y="341"/>
                  </a:lnTo>
                  <a:lnTo>
                    <a:pt x="350" y="339"/>
                  </a:lnTo>
                  <a:lnTo>
                    <a:pt x="350" y="338"/>
                  </a:lnTo>
                  <a:lnTo>
                    <a:pt x="351" y="337"/>
                  </a:lnTo>
                  <a:lnTo>
                    <a:pt x="350" y="337"/>
                  </a:lnTo>
                  <a:lnTo>
                    <a:pt x="350" y="336"/>
                  </a:lnTo>
                  <a:lnTo>
                    <a:pt x="349" y="336"/>
                  </a:lnTo>
                  <a:lnTo>
                    <a:pt x="348" y="336"/>
                  </a:lnTo>
                  <a:lnTo>
                    <a:pt x="348" y="335"/>
                  </a:lnTo>
                  <a:lnTo>
                    <a:pt x="347" y="335"/>
                  </a:lnTo>
                  <a:lnTo>
                    <a:pt x="345" y="335"/>
                  </a:lnTo>
                  <a:lnTo>
                    <a:pt x="344" y="335"/>
                  </a:lnTo>
                  <a:lnTo>
                    <a:pt x="344" y="334"/>
                  </a:lnTo>
                  <a:lnTo>
                    <a:pt x="343" y="334"/>
                  </a:lnTo>
                  <a:lnTo>
                    <a:pt x="342" y="334"/>
                  </a:lnTo>
                  <a:lnTo>
                    <a:pt x="342" y="333"/>
                  </a:lnTo>
                  <a:lnTo>
                    <a:pt x="343" y="333"/>
                  </a:lnTo>
                  <a:lnTo>
                    <a:pt x="344" y="331"/>
                  </a:lnTo>
                  <a:lnTo>
                    <a:pt x="344" y="333"/>
                  </a:lnTo>
                  <a:lnTo>
                    <a:pt x="345" y="333"/>
                  </a:lnTo>
                  <a:lnTo>
                    <a:pt x="347" y="333"/>
                  </a:lnTo>
                  <a:lnTo>
                    <a:pt x="348" y="333"/>
                  </a:lnTo>
                  <a:lnTo>
                    <a:pt x="348" y="331"/>
                  </a:lnTo>
                  <a:lnTo>
                    <a:pt x="349" y="331"/>
                  </a:lnTo>
                  <a:lnTo>
                    <a:pt x="350" y="331"/>
                  </a:lnTo>
                  <a:lnTo>
                    <a:pt x="351" y="331"/>
                  </a:lnTo>
                  <a:lnTo>
                    <a:pt x="351" y="330"/>
                  </a:lnTo>
                  <a:lnTo>
                    <a:pt x="351" y="329"/>
                  </a:lnTo>
                  <a:lnTo>
                    <a:pt x="350" y="329"/>
                  </a:lnTo>
                  <a:lnTo>
                    <a:pt x="350" y="328"/>
                  </a:lnTo>
                  <a:lnTo>
                    <a:pt x="349" y="328"/>
                  </a:lnTo>
                  <a:lnTo>
                    <a:pt x="349" y="327"/>
                  </a:lnTo>
                  <a:lnTo>
                    <a:pt x="348" y="327"/>
                  </a:lnTo>
                  <a:lnTo>
                    <a:pt x="347" y="327"/>
                  </a:lnTo>
                  <a:lnTo>
                    <a:pt x="345" y="327"/>
                  </a:lnTo>
                  <a:lnTo>
                    <a:pt x="344" y="326"/>
                  </a:lnTo>
                  <a:lnTo>
                    <a:pt x="343" y="326"/>
                  </a:lnTo>
                  <a:lnTo>
                    <a:pt x="343" y="325"/>
                  </a:lnTo>
                  <a:lnTo>
                    <a:pt x="342" y="325"/>
                  </a:lnTo>
                  <a:lnTo>
                    <a:pt x="342" y="324"/>
                  </a:lnTo>
                  <a:lnTo>
                    <a:pt x="341" y="324"/>
                  </a:lnTo>
                  <a:lnTo>
                    <a:pt x="341" y="322"/>
                  </a:lnTo>
                  <a:lnTo>
                    <a:pt x="340" y="322"/>
                  </a:lnTo>
                  <a:lnTo>
                    <a:pt x="340" y="321"/>
                  </a:lnTo>
                  <a:lnTo>
                    <a:pt x="340" y="320"/>
                  </a:lnTo>
                  <a:lnTo>
                    <a:pt x="339" y="320"/>
                  </a:lnTo>
                  <a:lnTo>
                    <a:pt x="339" y="319"/>
                  </a:lnTo>
                  <a:lnTo>
                    <a:pt x="340" y="319"/>
                  </a:lnTo>
                  <a:lnTo>
                    <a:pt x="341" y="319"/>
                  </a:lnTo>
                  <a:lnTo>
                    <a:pt x="341" y="320"/>
                  </a:lnTo>
                  <a:lnTo>
                    <a:pt x="342" y="320"/>
                  </a:lnTo>
                  <a:lnTo>
                    <a:pt x="343" y="320"/>
                  </a:lnTo>
                  <a:lnTo>
                    <a:pt x="343" y="321"/>
                  </a:lnTo>
                  <a:lnTo>
                    <a:pt x="344" y="321"/>
                  </a:lnTo>
                  <a:lnTo>
                    <a:pt x="345" y="321"/>
                  </a:lnTo>
                  <a:lnTo>
                    <a:pt x="345" y="322"/>
                  </a:lnTo>
                  <a:lnTo>
                    <a:pt x="347" y="322"/>
                  </a:lnTo>
                  <a:lnTo>
                    <a:pt x="348" y="322"/>
                  </a:lnTo>
                  <a:lnTo>
                    <a:pt x="349" y="322"/>
                  </a:lnTo>
                  <a:lnTo>
                    <a:pt x="349" y="324"/>
                  </a:lnTo>
                  <a:lnTo>
                    <a:pt x="350" y="324"/>
                  </a:lnTo>
                  <a:lnTo>
                    <a:pt x="351" y="324"/>
                  </a:lnTo>
                  <a:lnTo>
                    <a:pt x="352" y="324"/>
                  </a:lnTo>
                  <a:lnTo>
                    <a:pt x="352" y="322"/>
                  </a:lnTo>
                  <a:lnTo>
                    <a:pt x="352" y="321"/>
                  </a:lnTo>
                  <a:lnTo>
                    <a:pt x="351" y="320"/>
                  </a:lnTo>
                  <a:lnTo>
                    <a:pt x="350" y="320"/>
                  </a:lnTo>
                  <a:lnTo>
                    <a:pt x="350" y="319"/>
                  </a:lnTo>
                  <a:lnTo>
                    <a:pt x="350" y="318"/>
                  </a:lnTo>
                  <a:lnTo>
                    <a:pt x="349" y="317"/>
                  </a:lnTo>
                  <a:lnTo>
                    <a:pt x="349" y="316"/>
                  </a:lnTo>
                  <a:lnTo>
                    <a:pt x="350" y="316"/>
                  </a:lnTo>
                  <a:lnTo>
                    <a:pt x="350" y="314"/>
                  </a:lnTo>
                  <a:lnTo>
                    <a:pt x="350" y="313"/>
                  </a:lnTo>
                  <a:lnTo>
                    <a:pt x="350" y="312"/>
                  </a:lnTo>
                  <a:lnTo>
                    <a:pt x="349" y="312"/>
                  </a:lnTo>
                  <a:lnTo>
                    <a:pt x="349" y="311"/>
                  </a:lnTo>
                  <a:lnTo>
                    <a:pt x="349" y="310"/>
                  </a:lnTo>
                  <a:lnTo>
                    <a:pt x="350" y="310"/>
                  </a:lnTo>
                  <a:lnTo>
                    <a:pt x="351" y="310"/>
                  </a:lnTo>
                  <a:lnTo>
                    <a:pt x="351" y="309"/>
                  </a:lnTo>
                  <a:lnTo>
                    <a:pt x="352" y="308"/>
                  </a:lnTo>
                  <a:lnTo>
                    <a:pt x="352" y="307"/>
                  </a:lnTo>
                  <a:lnTo>
                    <a:pt x="352" y="305"/>
                  </a:lnTo>
                  <a:lnTo>
                    <a:pt x="352" y="304"/>
                  </a:lnTo>
                  <a:lnTo>
                    <a:pt x="351" y="303"/>
                  </a:lnTo>
                  <a:lnTo>
                    <a:pt x="351" y="302"/>
                  </a:lnTo>
                  <a:lnTo>
                    <a:pt x="351" y="301"/>
                  </a:lnTo>
                  <a:lnTo>
                    <a:pt x="350" y="301"/>
                  </a:lnTo>
                  <a:lnTo>
                    <a:pt x="350" y="300"/>
                  </a:lnTo>
                  <a:lnTo>
                    <a:pt x="349" y="300"/>
                  </a:lnTo>
                  <a:lnTo>
                    <a:pt x="349" y="299"/>
                  </a:lnTo>
                  <a:lnTo>
                    <a:pt x="348" y="299"/>
                  </a:lnTo>
                  <a:lnTo>
                    <a:pt x="348" y="297"/>
                  </a:lnTo>
                  <a:lnTo>
                    <a:pt x="347" y="297"/>
                  </a:lnTo>
                  <a:lnTo>
                    <a:pt x="345" y="297"/>
                  </a:lnTo>
                  <a:lnTo>
                    <a:pt x="344" y="297"/>
                  </a:lnTo>
                  <a:lnTo>
                    <a:pt x="344" y="296"/>
                  </a:lnTo>
                  <a:lnTo>
                    <a:pt x="344" y="295"/>
                  </a:lnTo>
                  <a:lnTo>
                    <a:pt x="343" y="295"/>
                  </a:lnTo>
                  <a:lnTo>
                    <a:pt x="343" y="294"/>
                  </a:lnTo>
                  <a:lnTo>
                    <a:pt x="342" y="294"/>
                  </a:lnTo>
                  <a:lnTo>
                    <a:pt x="341" y="293"/>
                  </a:lnTo>
                  <a:lnTo>
                    <a:pt x="340" y="293"/>
                  </a:lnTo>
                  <a:lnTo>
                    <a:pt x="340" y="292"/>
                  </a:lnTo>
                  <a:lnTo>
                    <a:pt x="339" y="292"/>
                  </a:lnTo>
                  <a:lnTo>
                    <a:pt x="338" y="292"/>
                  </a:lnTo>
                  <a:lnTo>
                    <a:pt x="338" y="291"/>
                  </a:lnTo>
                  <a:lnTo>
                    <a:pt x="336" y="291"/>
                  </a:lnTo>
                  <a:lnTo>
                    <a:pt x="335" y="291"/>
                  </a:lnTo>
                  <a:lnTo>
                    <a:pt x="335" y="290"/>
                  </a:lnTo>
                  <a:lnTo>
                    <a:pt x="334" y="290"/>
                  </a:lnTo>
                  <a:lnTo>
                    <a:pt x="334" y="288"/>
                  </a:lnTo>
                  <a:lnTo>
                    <a:pt x="333" y="290"/>
                  </a:lnTo>
                  <a:lnTo>
                    <a:pt x="332" y="290"/>
                  </a:lnTo>
                  <a:lnTo>
                    <a:pt x="332" y="288"/>
                  </a:lnTo>
                  <a:lnTo>
                    <a:pt x="332" y="290"/>
                  </a:lnTo>
                  <a:lnTo>
                    <a:pt x="331" y="290"/>
                  </a:lnTo>
                  <a:lnTo>
                    <a:pt x="330" y="290"/>
                  </a:lnTo>
                  <a:lnTo>
                    <a:pt x="328" y="290"/>
                  </a:lnTo>
                  <a:lnTo>
                    <a:pt x="327" y="291"/>
                  </a:lnTo>
                  <a:lnTo>
                    <a:pt x="326" y="291"/>
                  </a:lnTo>
                  <a:lnTo>
                    <a:pt x="325" y="292"/>
                  </a:lnTo>
                  <a:lnTo>
                    <a:pt x="325" y="293"/>
                  </a:lnTo>
                  <a:lnTo>
                    <a:pt x="324" y="293"/>
                  </a:lnTo>
                  <a:lnTo>
                    <a:pt x="324" y="294"/>
                  </a:lnTo>
                  <a:lnTo>
                    <a:pt x="324" y="295"/>
                  </a:lnTo>
                  <a:lnTo>
                    <a:pt x="323" y="295"/>
                  </a:lnTo>
                  <a:lnTo>
                    <a:pt x="323" y="296"/>
                  </a:lnTo>
                  <a:lnTo>
                    <a:pt x="322" y="296"/>
                  </a:lnTo>
                  <a:lnTo>
                    <a:pt x="322" y="297"/>
                  </a:lnTo>
                  <a:lnTo>
                    <a:pt x="322" y="299"/>
                  </a:lnTo>
                  <a:lnTo>
                    <a:pt x="321" y="300"/>
                  </a:lnTo>
                  <a:lnTo>
                    <a:pt x="321" y="301"/>
                  </a:lnTo>
                  <a:lnTo>
                    <a:pt x="319" y="301"/>
                  </a:lnTo>
                  <a:lnTo>
                    <a:pt x="319" y="302"/>
                  </a:lnTo>
                  <a:lnTo>
                    <a:pt x="318" y="302"/>
                  </a:lnTo>
                  <a:lnTo>
                    <a:pt x="317" y="302"/>
                  </a:lnTo>
                  <a:lnTo>
                    <a:pt x="317" y="303"/>
                  </a:lnTo>
                  <a:lnTo>
                    <a:pt x="316" y="303"/>
                  </a:lnTo>
                  <a:lnTo>
                    <a:pt x="316" y="304"/>
                  </a:lnTo>
                  <a:lnTo>
                    <a:pt x="315" y="304"/>
                  </a:lnTo>
                  <a:lnTo>
                    <a:pt x="314" y="304"/>
                  </a:lnTo>
                  <a:lnTo>
                    <a:pt x="313" y="304"/>
                  </a:lnTo>
                  <a:lnTo>
                    <a:pt x="311" y="304"/>
                  </a:lnTo>
                  <a:lnTo>
                    <a:pt x="310" y="304"/>
                  </a:lnTo>
                  <a:lnTo>
                    <a:pt x="309" y="304"/>
                  </a:lnTo>
                  <a:lnTo>
                    <a:pt x="309" y="303"/>
                  </a:lnTo>
                  <a:lnTo>
                    <a:pt x="308" y="303"/>
                  </a:lnTo>
                  <a:lnTo>
                    <a:pt x="307" y="302"/>
                  </a:lnTo>
                  <a:lnTo>
                    <a:pt x="306" y="302"/>
                  </a:lnTo>
                  <a:lnTo>
                    <a:pt x="306" y="301"/>
                  </a:lnTo>
                  <a:lnTo>
                    <a:pt x="305" y="301"/>
                  </a:lnTo>
                  <a:lnTo>
                    <a:pt x="305" y="300"/>
                  </a:lnTo>
                  <a:lnTo>
                    <a:pt x="303" y="300"/>
                  </a:lnTo>
                  <a:lnTo>
                    <a:pt x="302" y="299"/>
                  </a:lnTo>
                  <a:lnTo>
                    <a:pt x="301" y="299"/>
                  </a:lnTo>
                  <a:lnTo>
                    <a:pt x="300" y="300"/>
                  </a:lnTo>
                  <a:lnTo>
                    <a:pt x="300" y="301"/>
                  </a:lnTo>
                  <a:lnTo>
                    <a:pt x="299" y="301"/>
                  </a:lnTo>
                  <a:lnTo>
                    <a:pt x="299" y="300"/>
                  </a:lnTo>
                  <a:lnTo>
                    <a:pt x="299" y="299"/>
                  </a:lnTo>
                  <a:lnTo>
                    <a:pt x="299" y="297"/>
                  </a:lnTo>
                  <a:lnTo>
                    <a:pt x="300" y="297"/>
                  </a:lnTo>
                  <a:lnTo>
                    <a:pt x="300" y="296"/>
                  </a:lnTo>
                  <a:lnTo>
                    <a:pt x="300" y="295"/>
                  </a:lnTo>
                  <a:lnTo>
                    <a:pt x="300" y="294"/>
                  </a:lnTo>
                  <a:lnTo>
                    <a:pt x="300" y="293"/>
                  </a:lnTo>
                  <a:lnTo>
                    <a:pt x="299" y="292"/>
                  </a:lnTo>
                  <a:lnTo>
                    <a:pt x="299" y="291"/>
                  </a:lnTo>
                  <a:lnTo>
                    <a:pt x="299" y="290"/>
                  </a:lnTo>
                  <a:lnTo>
                    <a:pt x="299" y="288"/>
                  </a:lnTo>
                  <a:lnTo>
                    <a:pt x="299" y="287"/>
                  </a:lnTo>
                  <a:lnTo>
                    <a:pt x="299" y="286"/>
                  </a:lnTo>
                  <a:lnTo>
                    <a:pt x="299" y="285"/>
                  </a:lnTo>
                  <a:lnTo>
                    <a:pt x="299" y="284"/>
                  </a:lnTo>
                  <a:lnTo>
                    <a:pt x="299" y="283"/>
                  </a:lnTo>
                  <a:lnTo>
                    <a:pt x="299" y="282"/>
                  </a:lnTo>
                  <a:lnTo>
                    <a:pt x="299" y="280"/>
                  </a:lnTo>
                  <a:lnTo>
                    <a:pt x="300" y="280"/>
                  </a:lnTo>
                  <a:lnTo>
                    <a:pt x="300" y="279"/>
                  </a:lnTo>
                  <a:lnTo>
                    <a:pt x="300" y="278"/>
                  </a:lnTo>
                  <a:lnTo>
                    <a:pt x="300" y="277"/>
                  </a:lnTo>
                  <a:lnTo>
                    <a:pt x="300" y="276"/>
                  </a:lnTo>
                  <a:lnTo>
                    <a:pt x="300" y="275"/>
                  </a:lnTo>
                  <a:lnTo>
                    <a:pt x="301" y="275"/>
                  </a:lnTo>
                  <a:lnTo>
                    <a:pt x="301" y="274"/>
                  </a:lnTo>
                  <a:lnTo>
                    <a:pt x="301" y="272"/>
                  </a:lnTo>
                  <a:lnTo>
                    <a:pt x="302" y="271"/>
                  </a:lnTo>
                  <a:lnTo>
                    <a:pt x="302" y="270"/>
                  </a:lnTo>
                  <a:lnTo>
                    <a:pt x="302" y="269"/>
                  </a:lnTo>
                  <a:lnTo>
                    <a:pt x="303" y="269"/>
                  </a:lnTo>
                  <a:lnTo>
                    <a:pt x="303" y="268"/>
                  </a:lnTo>
                  <a:lnTo>
                    <a:pt x="305" y="268"/>
                  </a:lnTo>
                  <a:lnTo>
                    <a:pt x="305" y="267"/>
                  </a:lnTo>
                  <a:lnTo>
                    <a:pt x="305" y="266"/>
                  </a:lnTo>
                  <a:lnTo>
                    <a:pt x="303" y="266"/>
                  </a:lnTo>
                  <a:lnTo>
                    <a:pt x="303" y="267"/>
                  </a:lnTo>
                  <a:lnTo>
                    <a:pt x="302" y="267"/>
                  </a:lnTo>
                  <a:lnTo>
                    <a:pt x="301" y="267"/>
                  </a:lnTo>
                  <a:lnTo>
                    <a:pt x="301" y="268"/>
                  </a:lnTo>
                  <a:lnTo>
                    <a:pt x="300" y="268"/>
                  </a:lnTo>
                  <a:lnTo>
                    <a:pt x="299" y="269"/>
                  </a:lnTo>
                  <a:lnTo>
                    <a:pt x="298" y="269"/>
                  </a:lnTo>
                  <a:lnTo>
                    <a:pt x="298" y="270"/>
                  </a:lnTo>
                  <a:lnTo>
                    <a:pt x="297" y="270"/>
                  </a:lnTo>
                  <a:lnTo>
                    <a:pt x="297" y="271"/>
                  </a:lnTo>
                  <a:lnTo>
                    <a:pt x="296" y="271"/>
                  </a:lnTo>
                  <a:lnTo>
                    <a:pt x="296" y="272"/>
                  </a:lnTo>
                  <a:lnTo>
                    <a:pt x="294" y="272"/>
                  </a:lnTo>
                  <a:lnTo>
                    <a:pt x="294" y="274"/>
                  </a:lnTo>
                  <a:lnTo>
                    <a:pt x="294" y="275"/>
                  </a:lnTo>
                  <a:lnTo>
                    <a:pt x="293" y="275"/>
                  </a:lnTo>
                  <a:lnTo>
                    <a:pt x="293" y="276"/>
                  </a:lnTo>
                  <a:lnTo>
                    <a:pt x="293" y="277"/>
                  </a:lnTo>
                  <a:lnTo>
                    <a:pt x="292" y="277"/>
                  </a:lnTo>
                  <a:lnTo>
                    <a:pt x="292" y="278"/>
                  </a:lnTo>
                  <a:lnTo>
                    <a:pt x="292" y="279"/>
                  </a:lnTo>
                  <a:lnTo>
                    <a:pt x="292" y="280"/>
                  </a:lnTo>
                  <a:lnTo>
                    <a:pt x="291" y="282"/>
                  </a:lnTo>
                  <a:lnTo>
                    <a:pt x="291" y="283"/>
                  </a:lnTo>
                  <a:lnTo>
                    <a:pt x="290" y="283"/>
                  </a:lnTo>
                  <a:lnTo>
                    <a:pt x="290" y="284"/>
                  </a:lnTo>
                  <a:lnTo>
                    <a:pt x="290" y="285"/>
                  </a:lnTo>
                  <a:lnTo>
                    <a:pt x="289" y="285"/>
                  </a:lnTo>
                  <a:lnTo>
                    <a:pt x="289" y="286"/>
                  </a:lnTo>
                  <a:lnTo>
                    <a:pt x="289" y="287"/>
                  </a:lnTo>
                  <a:lnTo>
                    <a:pt x="288" y="287"/>
                  </a:lnTo>
                  <a:lnTo>
                    <a:pt x="288" y="288"/>
                  </a:lnTo>
                  <a:lnTo>
                    <a:pt x="286" y="288"/>
                  </a:lnTo>
                  <a:lnTo>
                    <a:pt x="286" y="290"/>
                  </a:lnTo>
                  <a:lnTo>
                    <a:pt x="285" y="290"/>
                  </a:lnTo>
                  <a:lnTo>
                    <a:pt x="284" y="290"/>
                  </a:lnTo>
                  <a:lnTo>
                    <a:pt x="283" y="290"/>
                  </a:lnTo>
                  <a:lnTo>
                    <a:pt x="283" y="291"/>
                  </a:lnTo>
                  <a:lnTo>
                    <a:pt x="282" y="291"/>
                  </a:lnTo>
                  <a:lnTo>
                    <a:pt x="281" y="291"/>
                  </a:lnTo>
                  <a:lnTo>
                    <a:pt x="280" y="291"/>
                  </a:lnTo>
                  <a:lnTo>
                    <a:pt x="279" y="291"/>
                  </a:lnTo>
                  <a:lnTo>
                    <a:pt x="277" y="291"/>
                  </a:lnTo>
                  <a:lnTo>
                    <a:pt x="277" y="292"/>
                  </a:lnTo>
                  <a:lnTo>
                    <a:pt x="276" y="292"/>
                  </a:lnTo>
                  <a:lnTo>
                    <a:pt x="275" y="292"/>
                  </a:lnTo>
                  <a:lnTo>
                    <a:pt x="275" y="293"/>
                  </a:lnTo>
                  <a:lnTo>
                    <a:pt x="275" y="294"/>
                  </a:lnTo>
                  <a:lnTo>
                    <a:pt x="274" y="294"/>
                  </a:lnTo>
                  <a:lnTo>
                    <a:pt x="274" y="295"/>
                  </a:lnTo>
                  <a:lnTo>
                    <a:pt x="273" y="295"/>
                  </a:lnTo>
                  <a:lnTo>
                    <a:pt x="272" y="295"/>
                  </a:lnTo>
                  <a:lnTo>
                    <a:pt x="271" y="295"/>
                  </a:lnTo>
                  <a:lnTo>
                    <a:pt x="269" y="295"/>
                  </a:lnTo>
                  <a:lnTo>
                    <a:pt x="268" y="295"/>
                  </a:lnTo>
                  <a:lnTo>
                    <a:pt x="268" y="296"/>
                  </a:lnTo>
                  <a:lnTo>
                    <a:pt x="267" y="296"/>
                  </a:lnTo>
                  <a:lnTo>
                    <a:pt x="267" y="297"/>
                  </a:lnTo>
                  <a:lnTo>
                    <a:pt x="266" y="297"/>
                  </a:lnTo>
                  <a:lnTo>
                    <a:pt x="265" y="297"/>
                  </a:lnTo>
                  <a:lnTo>
                    <a:pt x="265" y="299"/>
                  </a:lnTo>
                  <a:lnTo>
                    <a:pt x="265" y="300"/>
                  </a:lnTo>
                  <a:lnTo>
                    <a:pt x="265" y="301"/>
                  </a:lnTo>
                  <a:lnTo>
                    <a:pt x="264" y="301"/>
                  </a:lnTo>
                  <a:lnTo>
                    <a:pt x="263" y="302"/>
                  </a:lnTo>
                  <a:lnTo>
                    <a:pt x="263" y="303"/>
                  </a:lnTo>
                  <a:lnTo>
                    <a:pt x="262" y="303"/>
                  </a:lnTo>
                  <a:lnTo>
                    <a:pt x="262" y="304"/>
                  </a:lnTo>
                  <a:lnTo>
                    <a:pt x="262" y="305"/>
                  </a:lnTo>
                  <a:lnTo>
                    <a:pt x="260" y="305"/>
                  </a:lnTo>
                  <a:lnTo>
                    <a:pt x="259" y="305"/>
                  </a:lnTo>
                  <a:lnTo>
                    <a:pt x="259" y="304"/>
                  </a:lnTo>
                  <a:lnTo>
                    <a:pt x="259" y="303"/>
                  </a:lnTo>
                  <a:lnTo>
                    <a:pt x="259" y="302"/>
                  </a:lnTo>
                  <a:lnTo>
                    <a:pt x="259" y="301"/>
                  </a:lnTo>
                  <a:lnTo>
                    <a:pt x="259" y="300"/>
                  </a:lnTo>
                  <a:lnTo>
                    <a:pt x="259" y="301"/>
                  </a:lnTo>
                  <a:lnTo>
                    <a:pt x="258" y="301"/>
                  </a:lnTo>
                  <a:lnTo>
                    <a:pt x="258" y="302"/>
                  </a:lnTo>
                  <a:lnTo>
                    <a:pt x="257" y="302"/>
                  </a:lnTo>
                  <a:lnTo>
                    <a:pt x="256" y="302"/>
                  </a:lnTo>
                  <a:lnTo>
                    <a:pt x="255" y="302"/>
                  </a:lnTo>
                  <a:lnTo>
                    <a:pt x="254" y="302"/>
                  </a:lnTo>
                  <a:lnTo>
                    <a:pt x="252" y="302"/>
                  </a:lnTo>
                  <a:lnTo>
                    <a:pt x="251" y="302"/>
                  </a:lnTo>
                  <a:lnTo>
                    <a:pt x="250" y="302"/>
                  </a:lnTo>
                  <a:lnTo>
                    <a:pt x="250" y="303"/>
                  </a:lnTo>
                  <a:lnTo>
                    <a:pt x="249" y="303"/>
                  </a:lnTo>
                  <a:lnTo>
                    <a:pt x="249" y="304"/>
                  </a:lnTo>
                  <a:lnTo>
                    <a:pt x="248" y="304"/>
                  </a:lnTo>
                  <a:lnTo>
                    <a:pt x="248" y="305"/>
                  </a:lnTo>
                  <a:lnTo>
                    <a:pt x="248" y="307"/>
                  </a:lnTo>
                  <a:lnTo>
                    <a:pt x="247" y="307"/>
                  </a:lnTo>
                  <a:lnTo>
                    <a:pt x="248" y="307"/>
                  </a:lnTo>
                  <a:lnTo>
                    <a:pt x="248" y="308"/>
                  </a:lnTo>
                  <a:lnTo>
                    <a:pt x="249" y="308"/>
                  </a:lnTo>
                  <a:lnTo>
                    <a:pt x="249" y="309"/>
                  </a:lnTo>
                  <a:lnTo>
                    <a:pt x="250" y="309"/>
                  </a:lnTo>
                  <a:lnTo>
                    <a:pt x="251" y="309"/>
                  </a:lnTo>
                  <a:lnTo>
                    <a:pt x="251" y="310"/>
                  </a:lnTo>
                  <a:lnTo>
                    <a:pt x="252" y="310"/>
                  </a:lnTo>
                  <a:lnTo>
                    <a:pt x="254" y="310"/>
                  </a:lnTo>
                  <a:lnTo>
                    <a:pt x="254" y="311"/>
                  </a:lnTo>
                  <a:lnTo>
                    <a:pt x="254" y="312"/>
                  </a:lnTo>
                  <a:lnTo>
                    <a:pt x="254" y="313"/>
                  </a:lnTo>
                  <a:lnTo>
                    <a:pt x="252" y="313"/>
                  </a:lnTo>
                  <a:lnTo>
                    <a:pt x="251" y="313"/>
                  </a:lnTo>
                  <a:lnTo>
                    <a:pt x="250" y="313"/>
                  </a:lnTo>
                  <a:lnTo>
                    <a:pt x="249" y="313"/>
                  </a:lnTo>
                  <a:lnTo>
                    <a:pt x="248" y="314"/>
                  </a:lnTo>
                  <a:lnTo>
                    <a:pt x="247" y="314"/>
                  </a:lnTo>
                  <a:lnTo>
                    <a:pt x="247" y="316"/>
                  </a:lnTo>
                  <a:lnTo>
                    <a:pt x="247" y="317"/>
                  </a:lnTo>
                  <a:lnTo>
                    <a:pt x="248" y="317"/>
                  </a:lnTo>
                  <a:lnTo>
                    <a:pt x="248" y="318"/>
                  </a:lnTo>
                  <a:lnTo>
                    <a:pt x="248" y="319"/>
                  </a:lnTo>
                  <a:lnTo>
                    <a:pt x="249" y="319"/>
                  </a:lnTo>
                  <a:lnTo>
                    <a:pt x="249" y="320"/>
                  </a:lnTo>
                  <a:lnTo>
                    <a:pt x="248" y="320"/>
                  </a:lnTo>
                  <a:lnTo>
                    <a:pt x="247" y="320"/>
                  </a:lnTo>
                  <a:lnTo>
                    <a:pt x="246" y="320"/>
                  </a:lnTo>
                  <a:lnTo>
                    <a:pt x="246" y="321"/>
                  </a:lnTo>
                  <a:lnTo>
                    <a:pt x="245" y="321"/>
                  </a:lnTo>
                  <a:lnTo>
                    <a:pt x="243" y="322"/>
                  </a:lnTo>
                  <a:lnTo>
                    <a:pt x="243" y="324"/>
                  </a:lnTo>
                  <a:lnTo>
                    <a:pt x="242" y="324"/>
                  </a:lnTo>
                  <a:lnTo>
                    <a:pt x="242" y="325"/>
                  </a:lnTo>
                  <a:lnTo>
                    <a:pt x="242" y="326"/>
                  </a:lnTo>
                  <a:lnTo>
                    <a:pt x="242" y="327"/>
                  </a:lnTo>
                  <a:lnTo>
                    <a:pt x="242" y="328"/>
                  </a:lnTo>
                  <a:lnTo>
                    <a:pt x="241" y="328"/>
                  </a:lnTo>
                  <a:lnTo>
                    <a:pt x="241" y="329"/>
                  </a:lnTo>
                  <a:lnTo>
                    <a:pt x="240" y="329"/>
                  </a:lnTo>
                  <a:lnTo>
                    <a:pt x="240" y="330"/>
                  </a:lnTo>
                  <a:lnTo>
                    <a:pt x="239" y="330"/>
                  </a:lnTo>
                  <a:lnTo>
                    <a:pt x="239" y="329"/>
                  </a:lnTo>
                  <a:lnTo>
                    <a:pt x="238" y="329"/>
                  </a:lnTo>
                  <a:lnTo>
                    <a:pt x="238" y="328"/>
                  </a:lnTo>
                  <a:lnTo>
                    <a:pt x="238" y="327"/>
                  </a:lnTo>
                  <a:lnTo>
                    <a:pt x="237" y="327"/>
                  </a:lnTo>
                  <a:lnTo>
                    <a:pt x="237" y="326"/>
                  </a:lnTo>
                  <a:lnTo>
                    <a:pt x="237" y="325"/>
                  </a:lnTo>
                  <a:lnTo>
                    <a:pt x="235" y="325"/>
                  </a:lnTo>
                  <a:lnTo>
                    <a:pt x="235" y="324"/>
                  </a:lnTo>
                  <a:lnTo>
                    <a:pt x="235" y="322"/>
                  </a:lnTo>
                  <a:lnTo>
                    <a:pt x="237" y="322"/>
                  </a:lnTo>
                  <a:lnTo>
                    <a:pt x="237" y="321"/>
                  </a:lnTo>
                  <a:lnTo>
                    <a:pt x="235" y="321"/>
                  </a:lnTo>
                  <a:lnTo>
                    <a:pt x="235" y="320"/>
                  </a:lnTo>
                  <a:lnTo>
                    <a:pt x="235" y="319"/>
                  </a:lnTo>
                  <a:lnTo>
                    <a:pt x="235" y="318"/>
                  </a:lnTo>
                  <a:lnTo>
                    <a:pt x="234" y="318"/>
                  </a:lnTo>
                  <a:lnTo>
                    <a:pt x="234" y="319"/>
                  </a:lnTo>
                  <a:lnTo>
                    <a:pt x="234" y="320"/>
                  </a:lnTo>
                  <a:lnTo>
                    <a:pt x="235" y="320"/>
                  </a:lnTo>
                  <a:lnTo>
                    <a:pt x="235" y="321"/>
                  </a:lnTo>
                  <a:lnTo>
                    <a:pt x="234" y="321"/>
                  </a:lnTo>
                  <a:lnTo>
                    <a:pt x="234" y="322"/>
                  </a:lnTo>
                  <a:lnTo>
                    <a:pt x="234" y="324"/>
                  </a:lnTo>
                  <a:lnTo>
                    <a:pt x="233" y="324"/>
                  </a:lnTo>
                  <a:lnTo>
                    <a:pt x="233" y="325"/>
                  </a:lnTo>
                  <a:lnTo>
                    <a:pt x="232" y="325"/>
                  </a:lnTo>
                  <a:lnTo>
                    <a:pt x="232" y="326"/>
                  </a:lnTo>
                  <a:lnTo>
                    <a:pt x="231" y="326"/>
                  </a:lnTo>
                  <a:lnTo>
                    <a:pt x="231" y="325"/>
                  </a:lnTo>
                  <a:lnTo>
                    <a:pt x="231" y="324"/>
                  </a:lnTo>
                  <a:lnTo>
                    <a:pt x="230" y="324"/>
                  </a:lnTo>
                  <a:lnTo>
                    <a:pt x="230" y="325"/>
                  </a:lnTo>
                  <a:lnTo>
                    <a:pt x="229" y="325"/>
                  </a:lnTo>
                  <a:lnTo>
                    <a:pt x="229" y="326"/>
                  </a:lnTo>
                  <a:lnTo>
                    <a:pt x="229" y="327"/>
                  </a:lnTo>
                  <a:lnTo>
                    <a:pt x="228" y="327"/>
                  </a:lnTo>
                  <a:lnTo>
                    <a:pt x="228" y="328"/>
                  </a:lnTo>
                  <a:lnTo>
                    <a:pt x="228" y="329"/>
                  </a:lnTo>
                  <a:lnTo>
                    <a:pt x="228" y="330"/>
                  </a:lnTo>
                  <a:lnTo>
                    <a:pt x="229" y="330"/>
                  </a:lnTo>
                  <a:lnTo>
                    <a:pt x="229" y="331"/>
                  </a:lnTo>
                  <a:lnTo>
                    <a:pt x="229" y="330"/>
                  </a:lnTo>
                  <a:lnTo>
                    <a:pt x="228" y="330"/>
                  </a:lnTo>
                  <a:lnTo>
                    <a:pt x="226" y="330"/>
                  </a:lnTo>
                  <a:lnTo>
                    <a:pt x="226" y="331"/>
                  </a:lnTo>
                  <a:lnTo>
                    <a:pt x="225" y="331"/>
                  </a:lnTo>
                  <a:lnTo>
                    <a:pt x="224" y="331"/>
                  </a:lnTo>
                  <a:lnTo>
                    <a:pt x="224" y="330"/>
                  </a:lnTo>
                  <a:lnTo>
                    <a:pt x="224" y="329"/>
                  </a:lnTo>
                  <a:lnTo>
                    <a:pt x="224" y="328"/>
                  </a:lnTo>
                  <a:lnTo>
                    <a:pt x="223" y="328"/>
                  </a:lnTo>
                  <a:lnTo>
                    <a:pt x="222" y="328"/>
                  </a:lnTo>
                  <a:lnTo>
                    <a:pt x="222" y="329"/>
                  </a:lnTo>
                  <a:lnTo>
                    <a:pt x="221" y="329"/>
                  </a:lnTo>
                  <a:lnTo>
                    <a:pt x="220" y="329"/>
                  </a:lnTo>
                  <a:lnTo>
                    <a:pt x="220" y="330"/>
                  </a:lnTo>
                  <a:lnTo>
                    <a:pt x="218" y="330"/>
                  </a:lnTo>
                  <a:lnTo>
                    <a:pt x="217" y="330"/>
                  </a:lnTo>
                  <a:lnTo>
                    <a:pt x="216" y="330"/>
                  </a:lnTo>
                  <a:lnTo>
                    <a:pt x="215" y="330"/>
                  </a:lnTo>
                  <a:lnTo>
                    <a:pt x="214" y="330"/>
                  </a:lnTo>
                  <a:lnTo>
                    <a:pt x="213" y="330"/>
                  </a:lnTo>
                  <a:lnTo>
                    <a:pt x="213" y="331"/>
                  </a:lnTo>
                  <a:lnTo>
                    <a:pt x="212" y="333"/>
                  </a:lnTo>
                  <a:lnTo>
                    <a:pt x="212" y="334"/>
                  </a:lnTo>
                  <a:lnTo>
                    <a:pt x="212" y="335"/>
                  </a:lnTo>
                  <a:lnTo>
                    <a:pt x="210" y="335"/>
                  </a:lnTo>
                  <a:lnTo>
                    <a:pt x="212" y="335"/>
                  </a:lnTo>
                  <a:lnTo>
                    <a:pt x="212" y="336"/>
                  </a:lnTo>
                  <a:lnTo>
                    <a:pt x="212" y="337"/>
                  </a:lnTo>
                  <a:lnTo>
                    <a:pt x="213" y="337"/>
                  </a:lnTo>
                  <a:lnTo>
                    <a:pt x="213" y="338"/>
                  </a:lnTo>
                  <a:lnTo>
                    <a:pt x="214" y="338"/>
                  </a:lnTo>
                  <a:lnTo>
                    <a:pt x="213" y="338"/>
                  </a:lnTo>
                  <a:lnTo>
                    <a:pt x="213" y="339"/>
                  </a:lnTo>
                  <a:lnTo>
                    <a:pt x="213" y="341"/>
                  </a:lnTo>
                  <a:lnTo>
                    <a:pt x="214" y="341"/>
                  </a:lnTo>
                  <a:lnTo>
                    <a:pt x="214" y="342"/>
                  </a:lnTo>
                  <a:lnTo>
                    <a:pt x="215" y="342"/>
                  </a:lnTo>
                  <a:lnTo>
                    <a:pt x="215" y="343"/>
                  </a:lnTo>
                  <a:lnTo>
                    <a:pt x="216" y="343"/>
                  </a:lnTo>
                  <a:lnTo>
                    <a:pt x="216" y="344"/>
                  </a:lnTo>
                  <a:lnTo>
                    <a:pt x="217" y="344"/>
                  </a:lnTo>
                  <a:lnTo>
                    <a:pt x="217" y="345"/>
                  </a:lnTo>
                  <a:lnTo>
                    <a:pt x="216" y="345"/>
                  </a:lnTo>
                  <a:lnTo>
                    <a:pt x="216" y="346"/>
                  </a:lnTo>
                  <a:lnTo>
                    <a:pt x="216" y="347"/>
                  </a:lnTo>
                  <a:lnTo>
                    <a:pt x="215" y="349"/>
                  </a:lnTo>
                  <a:lnTo>
                    <a:pt x="215" y="350"/>
                  </a:lnTo>
                  <a:lnTo>
                    <a:pt x="214" y="350"/>
                  </a:lnTo>
                  <a:lnTo>
                    <a:pt x="214" y="349"/>
                  </a:lnTo>
                  <a:lnTo>
                    <a:pt x="213" y="349"/>
                  </a:lnTo>
                  <a:lnTo>
                    <a:pt x="213" y="347"/>
                  </a:lnTo>
                  <a:lnTo>
                    <a:pt x="213" y="346"/>
                  </a:lnTo>
                  <a:lnTo>
                    <a:pt x="212" y="346"/>
                  </a:lnTo>
                  <a:lnTo>
                    <a:pt x="212" y="345"/>
                  </a:lnTo>
                  <a:lnTo>
                    <a:pt x="210" y="345"/>
                  </a:lnTo>
                  <a:lnTo>
                    <a:pt x="210" y="344"/>
                  </a:lnTo>
                  <a:lnTo>
                    <a:pt x="209" y="344"/>
                  </a:lnTo>
                  <a:lnTo>
                    <a:pt x="209" y="343"/>
                  </a:lnTo>
                  <a:lnTo>
                    <a:pt x="209" y="342"/>
                  </a:lnTo>
                  <a:lnTo>
                    <a:pt x="209" y="341"/>
                  </a:lnTo>
                  <a:lnTo>
                    <a:pt x="208" y="341"/>
                  </a:lnTo>
                  <a:lnTo>
                    <a:pt x="207" y="341"/>
                  </a:lnTo>
                  <a:lnTo>
                    <a:pt x="206" y="341"/>
                  </a:lnTo>
                  <a:lnTo>
                    <a:pt x="206" y="339"/>
                  </a:lnTo>
                  <a:lnTo>
                    <a:pt x="205" y="339"/>
                  </a:lnTo>
                  <a:lnTo>
                    <a:pt x="205" y="338"/>
                  </a:lnTo>
                  <a:lnTo>
                    <a:pt x="206" y="338"/>
                  </a:lnTo>
                  <a:lnTo>
                    <a:pt x="206" y="337"/>
                  </a:lnTo>
                  <a:lnTo>
                    <a:pt x="207" y="336"/>
                  </a:lnTo>
                  <a:lnTo>
                    <a:pt x="206" y="336"/>
                  </a:lnTo>
                  <a:lnTo>
                    <a:pt x="206" y="335"/>
                  </a:lnTo>
                  <a:lnTo>
                    <a:pt x="207" y="335"/>
                  </a:lnTo>
                  <a:lnTo>
                    <a:pt x="207" y="334"/>
                  </a:lnTo>
                  <a:lnTo>
                    <a:pt x="207" y="333"/>
                  </a:lnTo>
                  <a:lnTo>
                    <a:pt x="206" y="333"/>
                  </a:lnTo>
                  <a:lnTo>
                    <a:pt x="205" y="333"/>
                  </a:lnTo>
                  <a:lnTo>
                    <a:pt x="204" y="333"/>
                  </a:lnTo>
                  <a:lnTo>
                    <a:pt x="203" y="333"/>
                  </a:lnTo>
                  <a:lnTo>
                    <a:pt x="203" y="334"/>
                  </a:lnTo>
                  <a:lnTo>
                    <a:pt x="203" y="335"/>
                  </a:lnTo>
                  <a:lnTo>
                    <a:pt x="201" y="335"/>
                  </a:lnTo>
                  <a:lnTo>
                    <a:pt x="200" y="335"/>
                  </a:lnTo>
                  <a:lnTo>
                    <a:pt x="199" y="335"/>
                  </a:lnTo>
                  <a:lnTo>
                    <a:pt x="198" y="335"/>
                  </a:lnTo>
                  <a:lnTo>
                    <a:pt x="197" y="335"/>
                  </a:lnTo>
                  <a:lnTo>
                    <a:pt x="196" y="335"/>
                  </a:lnTo>
                  <a:lnTo>
                    <a:pt x="196" y="336"/>
                  </a:lnTo>
                  <a:lnTo>
                    <a:pt x="196" y="337"/>
                  </a:lnTo>
                  <a:lnTo>
                    <a:pt x="197" y="337"/>
                  </a:lnTo>
                  <a:lnTo>
                    <a:pt x="197" y="338"/>
                  </a:lnTo>
                  <a:lnTo>
                    <a:pt x="196" y="338"/>
                  </a:lnTo>
                  <a:lnTo>
                    <a:pt x="196" y="339"/>
                  </a:lnTo>
                  <a:lnTo>
                    <a:pt x="195" y="339"/>
                  </a:lnTo>
                  <a:lnTo>
                    <a:pt x="195" y="341"/>
                  </a:lnTo>
                  <a:lnTo>
                    <a:pt x="195" y="342"/>
                  </a:lnTo>
                  <a:lnTo>
                    <a:pt x="193" y="342"/>
                  </a:lnTo>
                  <a:lnTo>
                    <a:pt x="193" y="341"/>
                  </a:lnTo>
                  <a:lnTo>
                    <a:pt x="192" y="341"/>
                  </a:lnTo>
                  <a:lnTo>
                    <a:pt x="192" y="339"/>
                  </a:lnTo>
                  <a:lnTo>
                    <a:pt x="193" y="339"/>
                  </a:lnTo>
                  <a:lnTo>
                    <a:pt x="193" y="338"/>
                  </a:lnTo>
                  <a:lnTo>
                    <a:pt x="192" y="337"/>
                  </a:lnTo>
                  <a:lnTo>
                    <a:pt x="191" y="337"/>
                  </a:lnTo>
                  <a:lnTo>
                    <a:pt x="191" y="336"/>
                  </a:lnTo>
                  <a:lnTo>
                    <a:pt x="191" y="337"/>
                  </a:lnTo>
                  <a:lnTo>
                    <a:pt x="190" y="337"/>
                  </a:lnTo>
                  <a:lnTo>
                    <a:pt x="189" y="338"/>
                  </a:lnTo>
                  <a:lnTo>
                    <a:pt x="189" y="339"/>
                  </a:lnTo>
                  <a:lnTo>
                    <a:pt x="189" y="341"/>
                  </a:lnTo>
                  <a:lnTo>
                    <a:pt x="188" y="341"/>
                  </a:lnTo>
                  <a:lnTo>
                    <a:pt x="188" y="342"/>
                  </a:lnTo>
                  <a:lnTo>
                    <a:pt x="188" y="343"/>
                  </a:lnTo>
                  <a:lnTo>
                    <a:pt x="188" y="344"/>
                  </a:lnTo>
                  <a:lnTo>
                    <a:pt x="188" y="345"/>
                  </a:lnTo>
                  <a:lnTo>
                    <a:pt x="188" y="346"/>
                  </a:lnTo>
                  <a:lnTo>
                    <a:pt x="187" y="346"/>
                  </a:lnTo>
                  <a:lnTo>
                    <a:pt x="187" y="347"/>
                  </a:lnTo>
                  <a:lnTo>
                    <a:pt x="187" y="349"/>
                  </a:lnTo>
                  <a:lnTo>
                    <a:pt x="187" y="350"/>
                  </a:lnTo>
                  <a:lnTo>
                    <a:pt x="188" y="350"/>
                  </a:lnTo>
                  <a:lnTo>
                    <a:pt x="188" y="351"/>
                  </a:lnTo>
                  <a:lnTo>
                    <a:pt x="189" y="351"/>
                  </a:lnTo>
                  <a:lnTo>
                    <a:pt x="190" y="351"/>
                  </a:lnTo>
                  <a:lnTo>
                    <a:pt x="189" y="351"/>
                  </a:lnTo>
                  <a:lnTo>
                    <a:pt x="189" y="352"/>
                  </a:lnTo>
                  <a:lnTo>
                    <a:pt x="188" y="352"/>
                  </a:lnTo>
                  <a:lnTo>
                    <a:pt x="187" y="352"/>
                  </a:lnTo>
                  <a:lnTo>
                    <a:pt x="186" y="352"/>
                  </a:lnTo>
                  <a:lnTo>
                    <a:pt x="186" y="351"/>
                  </a:lnTo>
                  <a:lnTo>
                    <a:pt x="184" y="351"/>
                  </a:lnTo>
                  <a:lnTo>
                    <a:pt x="183" y="351"/>
                  </a:lnTo>
                  <a:lnTo>
                    <a:pt x="182" y="351"/>
                  </a:lnTo>
                  <a:lnTo>
                    <a:pt x="181" y="351"/>
                  </a:lnTo>
                  <a:lnTo>
                    <a:pt x="181" y="352"/>
                  </a:lnTo>
                  <a:lnTo>
                    <a:pt x="181" y="353"/>
                  </a:lnTo>
                  <a:lnTo>
                    <a:pt x="180" y="353"/>
                  </a:lnTo>
                  <a:lnTo>
                    <a:pt x="180" y="352"/>
                  </a:lnTo>
                  <a:lnTo>
                    <a:pt x="179" y="352"/>
                  </a:lnTo>
                  <a:lnTo>
                    <a:pt x="178" y="352"/>
                  </a:lnTo>
                  <a:lnTo>
                    <a:pt x="178" y="353"/>
                  </a:lnTo>
                  <a:lnTo>
                    <a:pt x="176" y="353"/>
                  </a:lnTo>
                  <a:lnTo>
                    <a:pt x="175" y="354"/>
                  </a:lnTo>
                  <a:lnTo>
                    <a:pt x="174" y="354"/>
                  </a:lnTo>
                  <a:lnTo>
                    <a:pt x="174" y="355"/>
                  </a:lnTo>
                  <a:lnTo>
                    <a:pt x="174" y="356"/>
                  </a:lnTo>
                  <a:lnTo>
                    <a:pt x="174" y="358"/>
                  </a:lnTo>
                  <a:lnTo>
                    <a:pt x="173" y="358"/>
                  </a:lnTo>
                  <a:lnTo>
                    <a:pt x="172" y="358"/>
                  </a:lnTo>
                  <a:lnTo>
                    <a:pt x="172" y="359"/>
                  </a:lnTo>
                  <a:lnTo>
                    <a:pt x="171" y="359"/>
                  </a:lnTo>
                  <a:lnTo>
                    <a:pt x="170" y="359"/>
                  </a:lnTo>
                  <a:lnTo>
                    <a:pt x="169" y="359"/>
                  </a:lnTo>
                  <a:lnTo>
                    <a:pt x="167" y="359"/>
                  </a:lnTo>
                  <a:lnTo>
                    <a:pt x="166" y="359"/>
                  </a:lnTo>
                  <a:lnTo>
                    <a:pt x="166" y="360"/>
                  </a:lnTo>
                  <a:lnTo>
                    <a:pt x="165" y="360"/>
                  </a:lnTo>
                  <a:lnTo>
                    <a:pt x="166" y="359"/>
                  </a:lnTo>
                  <a:lnTo>
                    <a:pt x="167" y="359"/>
                  </a:lnTo>
                  <a:lnTo>
                    <a:pt x="167" y="358"/>
                  </a:lnTo>
                  <a:lnTo>
                    <a:pt x="169" y="359"/>
                  </a:lnTo>
                  <a:lnTo>
                    <a:pt x="170" y="359"/>
                  </a:lnTo>
                  <a:lnTo>
                    <a:pt x="170" y="358"/>
                  </a:lnTo>
                  <a:lnTo>
                    <a:pt x="171" y="358"/>
                  </a:lnTo>
                  <a:lnTo>
                    <a:pt x="172" y="358"/>
                  </a:lnTo>
                  <a:lnTo>
                    <a:pt x="173" y="358"/>
                  </a:lnTo>
                  <a:lnTo>
                    <a:pt x="173" y="356"/>
                  </a:lnTo>
                  <a:lnTo>
                    <a:pt x="174" y="356"/>
                  </a:lnTo>
                  <a:lnTo>
                    <a:pt x="174" y="355"/>
                  </a:lnTo>
                  <a:lnTo>
                    <a:pt x="174" y="354"/>
                  </a:lnTo>
                  <a:lnTo>
                    <a:pt x="174" y="353"/>
                  </a:lnTo>
                  <a:lnTo>
                    <a:pt x="174" y="352"/>
                  </a:lnTo>
                  <a:lnTo>
                    <a:pt x="174" y="351"/>
                  </a:lnTo>
                  <a:lnTo>
                    <a:pt x="174" y="350"/>
                  </a:lnTo>
                  <a:lnTo>
                    <a:pt x="175" y="350"/>
                  </a:lnTo>
                  <a:lnTo>
                    <a:pt x="175" y="349"/>
                  </a:lnTo>
                  <a:lnTo>
                    <a:pt x="176" y="349"/>
                  </a:lnTo>
                  <a:lnTo>
                    <a:pt x="178" y="349"/>
                  </a:lnTo>
                  <a:lnTo>
                    <a:pt x="178" y="347"/>
                  </a:lnTo>
                  <a:lnTo>
                    <a:pt x="179" y="347"/>
                  </a:lnTo>
                  <a:lnTo>
                    <a:pt x="179" y="346"/>
                  </a:lnTo>
                  <a:lnTo>
                    <a:pt x="180" y="346"/>
                  </a:lnTo>
                  <a:lnTo>
                    <a:pt x="180" y="345"/>
                  </a:lnTo>
                  <a:lnTo>
                    <a:pt x="181" y="345"/>
                  </a:lnTo>
                  <a:lnTo>
                    <a:pt x="181" y="344"/>
                  </a:lnTo>
                  <a:lnTo>
                    <a:pt x="181" y="343"/>
                  </a:lnTo>
                  <a:lnTo>
                    <a:pt x="182" y="343"/>
                  </a:lnTo>
                  <a:lnTo>
                    <a:pt x="183" y="343"/>
                  </a:lnTo>
                  <a:lnTo>
                    <a:pt x="183" y="342"/>
                  </a:lnTo>
                  <a:lnTo>
                    <a:pt x="183" y="341"/>
                  </a:lnTo>
                  <a:lnTo>
                    <a:pt x="184" y="341"/>
                  </a:lnTo>
                  <a:lnTo>
                    <a:pt x="184" y="339"/>
                  </a:lnTo>
                  <a:lnTo>
                    <a:pt x="184" y="338"/>
                  </a:lnTo>
                  <a:lnTo>
                    <a:pt x="184" y="337"/>
                  </a:lnTo>
                  <a:lnTo>
                    <a:pt x="183" y="338"/>
                  </a:lnTo>
                  <a:lnTo>
                    <a:pt x="183" y="337"/>
                  </a:lnTo>
                  <a:lnTo>
                    <a:pt x="182" y="337"/>
                  </a:lnTo>
                  <a:lnTo>
                    <a:pt x="181" y="337"/>
                  </a:lnTo>
                  <a:lnTo>
                    <a:pt x="180" y="337"/>
                  </a:lnTo>
                  <a:lnTo>
                    <a:pt x="179" y="337"/>
                  </a:lnTo>
                  <a:lnTo>
                    <a:pt x="178" y="337"/>
                  </a:lnTo>
                  <a:lnTo>
                    <a:pt x="178" y="338"/>
                  </a:lnTo>
                  <a:lnTo>
                    <a:pt x="176" y="338"/>
                  </a:lnTo>
                  <a:lnTo>
                    <a:pt x="176" y="339"/>
                  </a:lnTo>
                  <a:lnTo>
                    <a:pt x="175" y="339"/>
                  </a:lnTo>
                  <a:lnTo>
                    <a:pt x="175" y="341"/>
                  </a:lnTo>
                  <a:lnTo>
                    <a:pt x="174" y="341"/>
                  </a:lnTo>
                  <a:lnTo>
                    <a:pt x="173" y="341"/>
                  </a:lnTo>
                  <a:lnTo>
                    <a:pt x="173" y="339"/>
                  </a:lnTo>
                  <a:lnTo>
                    <a:pt x="174" y="339"/>
                  </a:lnTo>
                  <a:lnTo>
                    <a:pt x="174" y="338"/>
                  </a:lnTo>
                  <a:lnTo>
                    <a:pt x="174" y="337"/>
                  </a:lnTo>
                  <a:lnTo>
                    <a:pt x="174" y="336"/>
                  </a:lnTo>
                  <a:lnTo>
                    <a:pt x="175" y="336"/>
                  </a:lnTo>
                  <a:lnTo>
                    <a:pt x="176" y="335"/>
                  </a:lnTo>
                  <a:lnTo>
                    <a:pt x="178" y="334"/>
                  </a:lnTo>
                  <a:lnTo>
                    <a:pt x="179" y="334"/>
                  </a:lnTo>
                  <a:lnTo>
                    <a:pt x="179" y="333"/>
                  </a:lnTo>
                  <a:lnTo>
                    <a:pt x="180" y="333"/>
                  </a:lnTo>
                  <a:lnTo>
                    <a:pt x="181" y="333"/>
                  </a:lnTo>
                  <a:lnTo>
                    <a:pt x="181" y="334"/>
                  </a:lnTo>
                  <a:lnTo>
                    <a:pt x="182" y="334"/>
                  </a:lnTo>
                  <a:lnTo>
                    <a:pt x="182" y="335"/>
                  </a:lnTo>
                  <a:lnTo>
                    <a:pt x="183" y="335"/>
                  </a:lnTo>
                  <a:lnTo>
                    <a:pt x="183" y="334"/>
                  </a:lnTo>
                  <a:lnTo>
                    <a:pt x="184" y="334"/>
                  </a:lnTo>
                  <a:lnTo>
                    <a:pt x="186" y="334"/>
                  </a:lnTo>
                  <a:lnTo>
                    <a:pt x="186" y="333"/>
                  </a:lnTo>
                  <a:lnTo>
                    <a:pt x="187" y="333"/>
                  </a:lnTo>
                  <a:lnTo>
                    <a:pt x="187" y="331"/>
                  </a:lnTo>
                  <a:lnTo>
                    <a:pt x="188" y="331"/>
                  </a:lnTo>
                  <a:lnTo>
                    <a:pt x="188" y="330"/>
                  </a:lnTo>
                  <a:lnTo>
                    <a:pt x="189" y="330"/>
                  </a:lnTo>
                  <a:lnTo>
                    <a:pt x="190" y="330"/>
                  </a:lnTo>
                  <a:lnTo>
                    <a:pt x="190" y="329"/>
                  </a:lnTo>
                  <a:lnTo>
                    <a:pt x="189" y="329"/>
                  </a:lnTo>
                  <a:lnTo>
                    <a:pt x="189" y="328"/>
                  </a:lnTo>
                  <a:lnTo>
                    <a:pt x="190" y="328"/>
                  </a:lnTo>
                  <a:lnTo>
                    <a:pt x="190" y="327"/>
                  </a:lnTo>
                  <a:lnTo>
                    <a:pt x="190" y="326"/>
                  </a:lnTo>
                  <a:lnTo>
                    <a:pt x="190" y="325"/>
                  </a:lnTo>
                  <a:lnTo>
                    <a:pt x="190" y="324"/>
                  </a:lnTo>
                  <a:lnTo>
                    <a:pt x="189" y="322"/>
                  </a:lnTo>
                  <a:lnTo>
                    <a:pt x="189" y="321"/>
                  </a:lnTo>
                  <a:lnTo>
                    <a:pt x="188" y="321"/>
                  </a:lnTo>
                  <a:lnTo>
                    <a:pt x="188" y="320"/>
                  </a:lnTo>
                  <a:lnTo>
                    <a:pt x="187" y="320"/>
                  </a:lnTo>
                  <a:lnTo>
                    <a:pt x="187" y="319"/>
                  </a:lnTo>
                  <a:lnTo>
                    <a:pt x="186" y="319"/>
                  </a:lnTo>
                  <a:lnTo>
                    <a:pt x="184" y="318"/>
                  </a:lnTo>
                  <a:lnTo>
                    <a:pt x="183" y="318"/>
                  </a:lnTo>
                  <a:lnTo>
                    <a:pt x="183" y="317"/>
                  </a:lnTo>
                  <a:lnTo>
                    <a:pt x="182" y="317"/>
                  </a:lnTo>
                  <a:lnTo>
                    <a:pt x="182" y="316"/>
                  </a:lnTo>
                  <a:lnTo>
                    <a:pt x="181" y="316"/>
                  </a:lnTo>
                  <a:lnTo>
                    <a:pt x="182" y="316"/>
                  </a:lnTo>
                  <a:lnTo>
                    <a:pt x="182" y="314"/>
                  </a:lnTo>
                  <a:lnTo>
                    <a:pt x="181" y="314"/>
                  </a:lnTo>
                  <a:lnTo>
                    <a:pt x="181" y="313"/>
                  </a:lnTo>
                  <a:lnTo>
                    <a:pt x="180" y="313"/>
                  </a:lnTo>
                  <a:lnTo>
                    <a:pt x="180" y="312"/>
                  </a:lnTo>
                  <a:lnTo>
                    <a:pt x="179" y="312"/>
                  </a:lnTo>
                  <a:lnTo>
                    <a:pt x="179" y="311"/>
                  </a:lnTo>
                  <a:lnTo>
                    <a:pt x="178" y="311"/>
                  </a:lnTo>
                  <a:lnTo>
                    <a:pt x="176" y="310"/>
                  </a:lnTo>
                  <a:lnTo>
                    <a:pt x="175" y="310"/>
                  </a:lnTo>
                  <a:lnTo>
                    <a:pt x="175" y="309"/>
                  </a:lnTo>
                  <a:lnTo>
                    <a:pt x="174" y="308"/>
                  </a:lnTo>
                  <a:lnTo>
                    <a:pt x="173" y="308"/>
                  </a:lnTo>
                  <a:lnTo>
                    <a:pt x="173" y="307"/>
                  </a:lnTo>
                  <a:lnTo>
                    <a:pt x="172" y="307"/>
                  </a:lnTo>
                  <a:lnTo>
                    <a:pt x="172" y="305"/>
                  </a:lnTo>
                  <a:lnTo>
                    <a:pt x="172" y="304"/>
                  </a:lnTo>
                  <a:lnTo>
                    <a:pt x="171" y="304"/>
                  </a:lnTo>
                  <a:lnTo>
                    <a:pt x="170" y="304"/>
                  </a:lnTo>
                  <a:lnTo>
                    <a:pt x="169" y="304"/>
                  </a:lnTo>
                  <a:lnTo>
                    <a:pt x="169" y="303"/>
                  </a:lnTo>
                  <a:lnTo>
                    <a:pt x="167" y="303"/>
                  </a:lnTo>
                  <a:lnTo>
                    <a:pt x="166" y="303"/>
                  </a:lnTo>
                  <a:lnTo>
                    <a:pt x="166" y="304"/>
                  </a:lnTo>
                  <a:lnTo>
                    <a:pt x="165" y="304"/>
                  </a:lnTo>
                  <a:lnTo>
                    <a:pt x="165" y="303"/>
                  </a:lnTo>
                  <a:lnTo>
                    <a:pt x="166" y="303"/>
                  </a:lnTo>
                  <a:lnTo>
                    <a:pt x="167" y="303"/>
                  </a:lnTo>
                  <a:lnTo>
                    <a:pt x="169" y="303"/>
                  </a:lnTo>
                  <a:lnTo>
                    <a:pt x="169" y="302"/>
                  </a:lnTo>
                  <a:lnTo>
                    <a:pt x="170" y="302"/>
                  </a:lnTo>
                  <a:lnTo>
                    <a:pt x="170" y="303"/>
                  </a:lnTo>
                  <a:lnTo>
                    <a:pt x="171" y="303"/>
                  </a:lnTo>
                  <a:lnTo>
                    <a:pt x="172" y="303"/>
                  </a:lnTo>
                  <a:lnTo>
                    <a:pt x="172" y="304"/>
                  </a:lnTo>
                  <a:lnTo>
                    <a:pt x="173" y="304"/>
                  </a:lnTo>
                  <a:lnTo>
                    <a:pt x="173" y="305"/>
                  </a:lnTo>
                  <a:lnTo>
                    <a:pt x="174" y="305"/>
                  </a:lnTo>
                  <a:lnTo>
                    <a:pt x="174" y="307"/>
                  </a:lnTo>
                  <a:lnTo>
                    <a:pt x="175" y="307"/>
                  </a:lnTo>
                  <a:lnTo>
                    <a:pt x="176" y="307"/>
                  </a:lnTo>
                  <a:lnTo>
                    <a:pt x="176" y="308"/>
                  </a:lnTo>
                  <a:lnTo>
                    <a:pt x="178" y="308"/>
                  </a:lnTo>
                  <a:lnTo>
                    <a:pt x="178" y="309"/>
                  </a:lnTo>
                  <a:lnTo>
                    <a:pt x="179" y="309"/>
                  </a:lnTo>
                  <a:lnTo>
                    <a:pt x="180" y="309"/>
                  </a:lnTo>
                  <a:lnTo>
                    <a:pt x="180" y="310"/>
                  </a:lnTo>
                  <a:lnTo>
                    <a:pt x="181" y="310"/>
                  </a:lnTo>
                  <a:lnTo>
                    <a:pt x="182" y="310"/>
                  </a:lnTo>
                  <a:lnTo>
                    <a:pt x="182" y="311"/>
                  </a:lnTo>
                  <a:lnTo>
                    <a:pt x="183" y="311"/>
                  </a:lnTo>
                  <a:lnTo>
                    <a:pt x="184" y="311"/>
                  </a:lnTo>
                  <a:lnTo>
                    <a:pt x="184" y="312"/>
                  </a:lnTo>
                  <a:lnTo>
                    <a:pt x="184" y="313"/>
                  </a:lnTo>
                  <a:lnTo>
                    <a:pt x="186" y="313"/>
                  </a:lnTo>
                  <a:lnTo>
                    <a:pt x="184" y="313"/>
                  </a:lnTo>
                  <a:lnTo>
                    <a:pt x="186" y="314"/>
                  </a:lnTo>
                  <a:lnTo>
                    <a:pt x="186" y="316"/>
                  </a:lnTo>
                  <a:lnTo>
                    <a:pt x="187" y="316"/>
                  </a:lnTo>
                  <a:lnTo>
                    <a:pt x="188" y="316"/>
                  </a:lnTo>
                  <a:lnTo>
                    <a:pt x="188" y="317"/>
                  </a:lnTo>
                  <a:lnTo>
                    <a:pt x="189" y="317"/>
                  </a:lnTo>
                  <a:lnTo>
                    <a:pt x="190" y="317"/>
                  </a:lnTo>
                  <a:lnTo>
                    <a:pt x="190" y="318"/>
                  </a:lnTo>
                  <a:lnTo>
                    <a:pt x="191" y="318"/>
                  </a:lnTo>
                  <a:lnTo>
                    <a:pt x="191" y="319"/>
                  </a:lnTo>
                  <a:lnTo>
                    <a:pt x="192" y="319"/>
                  </a:lnTo>
                  <a:lnTo>
                    <a:pt x="193" y="319"/>
                  </a:lnTo>
                  <a:lnTo>
                    <a:pt x="193" y="318"/>
                  </a:lnTo>
                  <a:lnTo>
                    <a:pt x="195" y="318"/>
                  </a:lnTo>
                  <a:lnTo>
                    <a:pt x="195" y="317"/>
                  </a:lnTo>
                  <a:lnTo>
                    <a:pt x="195" y="318"/>
                  </a:lnTo>
                  <a:lnTo>
                    <a:pt x="196" y="318"/>
                  </a:lnTo>
                  <a:lnTo>
                    <a:pt x="196" y="319"/>
                  </a:lnTo>
                  <a:lnTo>
                    <a:pt x="196" y="320"/>
                  </a:lnTo>
                  <a:lnTo>
                    <a:pt x="196" y="321"/>
                  </a:lnTo>
                  <a:lnTo>
                    <a:pt x="196" y="322"/>
                  </a:lnTo>
                  <a:lnTo>
                    <a:pt x="195" y="322"/>
                  </a:lnTo>
                  <a:lnTo>
                    <a:pt x="195" y="324"/>
                  </a:lnTo>
                  <a:lnTo>
                    <a:pt x="195" y="325"/>
                  </a:lnTo>
                  <a:lnTo>
                    <a:pt x="196" y="325"/>
                  </a:lnTo>
                  <a:lnTo>
                    <a:pt x="196" y="326"/>
                  </a:lnTo>
                  <a:lnTo>
                    <a:pt x="197" y="326"/>
                  </a:lnTo>
                  <a:lnTo>
                    <a:pt x="198" y="326"/>
                  </a:lnTo>
                  <a:lnTo>
                    <a:pt x="199" y="326"/>
                  </a:lnTo>
                  <a:lnTo>
                    <a:pt x="200" y="326"/>
                  </a:lnTo>
                  <a:lnTo>
                    <a:pt x="200" y="325"/>
                  </a:lnTo>
                  <a:lnTo>
                    <a:pt x="201" y="325"/>
                  </a:lnTo>
                  <a:lnTo>
                    <a:pt x="201" y="326"/>
                  </a:lnTo>
                  <a:lnTo>
                    <a:pt x="203" y="326"/>
                  </a:lnTo>
                  <a:lnTo>
                    <a:pt x="204" y="326"/>
                  </a:lnTo>
                  <a:lnTo>
                    <a:pt x="205" y="326"/>
                  </a:lnTo>
                  <a:lnTo>
                    <a:pt x="205" y="325"/>
                  </a:lnTo>
                  <a:lnTo>
                    <a:pt x="206" y="325"/>
                  </a:lnTo>
                  <a:lnTo>
                    <a:pt x="206" y="324"/>
                  </a:lnTo>
                  <a:lnTo>
                    <a:pt x="207" y="324"/>
                  </a:lnTo>
                  <a:lnTo>
                    <a:pt x="207" y="322"/>
                  </a:lnTo>
                  <a:lnTo>
                    <a:pt x="208" y="322"/>
                  </a:lnTo>
                  <a:lnTo>
                    <a:pt x="209" y="322"/>
                  </a:lnTo>
                  <a:lnTo>
                    <a:pt x="209" y="321"/>
                  </a:lnTo>
                  <a:lnTo>
                    <a:pt x="209" y="320"/>
                  </a:lnTo>
                  <a:lnTo>
                    <a:pt x="209" y="319"/>
                  </a:lnTo>
                  <a:lnTo>
                    <a:pt x="208" y="319"/>
                  </a:lnTo>
                  <a:lnTo>
                    <a:pt x="209" y="319"/>
                  </a:lnTo>
                  <a:lnTo>
                    <a:pt x="209" y="318"/>
                  </a:lnTo>
                  <a:lnTo>
                    <a:pt x="210" y="318"/>
                  </a:lnTo>
                  <a:lnTo>
                    <a:pt x="210" y="317"/>
                  </a:lnTo>
                  <a:lnTo>
                    <a:pt x="212" y="317"/>
                  </a:lnTo>
                  <a:lnTo>
                    <a:pt x="212" y="318"/>
                  </a:lnTo>
                  <a:lnTo>
                    <a:pt x="213" y="318"/>
                  </a:lnTo>
                  <a:lnTo>
                    <a:pt x="213" y="319"/>
                  </a:lnTo>
                  <a:lnTo>
                    <a:pt x="213" y="320"/>
                  </a:lnTo>
                  <a:lnTo>
                    <a:pt x="214" y="320"/>
                  </a:lnTo>
                  <a:lnTo>
                    <a:pt x="214" y="321"/>
                  </a:lnTo>
                  <a:lnTo>
                    <a:pt x="215" y="321"/>
                  </a:lnTo>
                  <a:lnTo>
                    <a:pt x="216" y="321"/>
                  </a:lnTo>
                  <a:lnTo>
                    <a:pt x="216" y="320"/>
                  </a:lnTo>
                  <a:lnTo>
                    <a:pt x="217" y="320"/>
                  </a:lnTo>
                  <a:lnTo>
                    <a:pt x="217" y="319"/>
                  </a:lnTo>
                  <a:lnTo>
                    <a:pt x="216" y="319"/>
                  </a:lnTo>
                  <a:lnTo>
                    <a:pt x="215" y="319"/>
                  </a:lnTo>
                  <a:lnTo>
                    <a:pt x="215" y="318"/>
                  </a:lnTo>
                  <a:lnTo>
                    <a:pt x="214" y="318"/>
                  </a:lnTo>
                  <a:lnTo>
                    <a:pt x="214" y="317"/>
                  </a:lnTo>
                  <a:lnTo>
                    <a:pt x="213" y="317"/>
                  </a:lnTo>
                  <a:lnTo>
                    <a:pt x="213" y="316"/>
                  </a:lnTo>
                  <a:lnTo>
                    <a:pt x="213" y="314"/>
                  </a:lnTo>
                  <a:lnTo>
                    <a:pt x="212" y="314"/>
                  </a:lnTo>
                  <a:lnTo>
                    <a:pt x="212" y="313"/>
                  </a:lnTo>
                  <a:lnTo>
                    <a:pt x="210" y="313"/>
                  </a:lnTo>
                  <a:lnTo>
                    <a:pt x="210" y="312"/>
                  </a:lnTo>
                  <a:lnTo>
                    <a:pt x="210" y="311"/>
                  </a:lnTo>
                  <a:lnTo>
                    <a:pt x="210" y="310"/>
                  </a:lnTo>
                  <a:lnTo>
                    <a:pt x="210" y="309"/>
                  </a:lnTo>
                  <a:lnTo>
                    <a:pt x="209" y="309"/>
                  </a:lnTo>
                  <a:lnTo>
                    <a:pt x="209" y="308"/>
                  </a:lnTo>
                  <a:lnTo>
                    <a:pt x="208" y="307"/>
                  </a:lnTo>
                  <a:lnTo>
                    <a:pt x="207" y="307"/>
                  </a:lnTo>
                  <a:lnTo>
                    <a:pt x="207" y="305"/>
                  </a:lnTo>
                  <a:lnTo>
                    <a:pt x="206" y="305"/>
                  </a:lnTo>
                  <a:lnTo>
                    <a:pt x="205" y="305"/>
                  </a:lnTo>
                  <a:lnTo>
                    <a:pt x="204" y="305"/>
                  </a:lnTo>
                  <a:lnTo>
                    <a:pt x="204" y="304"/>
                  </a:lnTo>
                  <a:lnTo>
                    <a:pt x="203" y="304"/>
                  </a:lnTo>
                  <a:lnTo>
                    <a:pt x="201" y="304"/>
                  </a:lnTo>
                  <a:lnTo>
                    <a:pt x="201" y="303"/>
                  </a:lnTo>
                  <a:lnTo>
                    <a:pt x="200" y="303"/>
                  </a:lnTo>
                  <a:lnTo>
                    <a:pt x="199" y="303"/>
                  </a:lnTo>
                  <a:lnTo>
                    <a:pt x="199" y="302"/>
                  </a:lnTo>
                  <a:lnTo>
                    <a:pt x="198" y="302"/>
                  </a:lnTo>
                  <a:lnTo>
                    <a:pt x="197" y="302"/>
                  </a:lnTo>
                  <a:lnTo>
                    <a:pt x="196" y="302"/>
                  </a:lnTo>
                  <a:lnTo>
                    <a:pt x="196" y="301"/>
                  </a:lnTo>
                  <a:lnTo>
                    <a:pt x="195" y="301"/>
                  </a:lnTo>
                  <a:lnTo>
                    <a:pt x="193" y="301"/>
                  </a:lnTo>
                  <a:lnTo>
                    <a:pt x="192" y="301"/>
                  </a:lnTo>
                  <a:lnTo>
                    <a:pt x="191" y="301"/>
                  </a:lnTo>
                  <a:lnTo>
                    <a:pt x="191" y="302"/>
                  </a:lnTo>
                  <a:lnTo>
                    <a:pt x="190" y="302"/>
                  </a:lnTo>
                  <a:lnTo>
                    <a:pt x="190" y="301"/>
                  </a:lnTo>
                  <a:lnTo>
                    <a:pt x="189" y="301"/>
                  </a:lnTo>
                  <a:lnTo>
                    <a:pt x="188" y="301"/>
                  </a:lnTo>
                  <a:lnTo>
                    <a:pt x="188" y="300"/>
                  </a:lnTo>
                  <a:lnTo>
                    <a:pt x="187" y="300"/>
                  </a:lnTo>
                  <a:lnTo>
                    <a:pt x="186" y="300"/>
                  </a:lnTo>
                  <a:lnTo>
                    <a:pt x="184" y="300"/>
                  </a:lnTo>
                  <a:lnTo>
                    <a:pt x="183" y="300"/>
                  </a:lnTo>
                  <a:lnTo>
                    <a:pt x="183" y="299"/>
                  </a:lnTo>
                  <a:lnTo>
                    <a:pt x="182" y="300"/>
                  </a:lnTo>
                  <a:lnTo>
                    <a:pt x="182" y="299"/>
                  </a:lnTo>
                  <a:lnTo>
                    <a:pt x="181" y="299"/>
                  </a:lnTo>
                  <a:lnTo>
                    <a:pt x="180" y="299"/>
                  </a:lnTo>
                  <a:lnTo>
                    <a:pt x="179" y="299"/>
                  </a:lnTo>
                  <a:lnTo>
                    <a:pt x="179" y="297"/>
                  </a:lnTo>
                  <a:lnTo>
                    <a:pt x="178" y="297"/>
                  </a:lnTo>
                  <a:lnTo>
                    <a:pt x="176" y="297"/>
                  </a:lnTo>
                  <a:lnTo>
                    <a:pt x="175" y="297"/>
                  </a:lnTo>
                  <a:lnTo>
                    <a:pt x="176" y="297"/>
                  </a:lnTo>
                  <a:lnTo>
                    <a:pt x="176" y="296"/>
                  </a:lnTo>
                  <a:lnTo>
                    <a:pt x="175" y="296"/>
                  </a:lnTo>
                  <a:lnTo>
                    <a:pt x="176" y="296"/>
                  </a:lnTo>
                  <a:lnTo>
                    <a:pt x="178" y="296"/>
                  </a:lnTo>
                  <a:lnTo>
                    <a:pt x="179" y="296"/>
                  </a:lnTo>
                  <a:lnTo>
                    <a:pt x="179" y="295"/>
                  </a:lnTo>
                  <a:lnTo>
                    <a:pt x="180" y="295"/>
                  </a:lnTo>
                  <a:lnTo>
                    <a:pt x="180" y="296"/>
                  </a:lnTo>
                  <a:lnTo>
                    <a:pt x="181" y="296"/>
                  </a:lnTo>
                  <a:lnTo>
                    <a:pt x="182" y="296"/>
                  </a:lnTo>
                  <a:lnTo>
                    <a:pt x="183" y="296"/>
                  </a:lnTo>
                  <a:lnTo>
                    <a:pt x="184" y="296"/>
                  </a:lnTo>
                  <a:lnTo>
                    <a:pt x="186" y="296"/>
                  </a:lnTo>
                  <a:lnTo>
                    <a:pt x="187" y="296"/>
                  </a:lnTo>
                  <a:lnTo>
                    <a:pt x="187" y="297"/>
                  </a:lnTo>
                  <a:lnTo>
                    <a:pt x="188" y="297"/>
                  </a:lnTo>
                  <a:lnTo>
                    <a:pt x="188" y="296"/>
                  </a:lnTo>
                  <a:lnTo>
                    <a:pt x="188" y="297"/>
                  </a:lnTo>
                  <a:lnTo>
                    <a:pt x="188" y="296"/>
                  </a:lnTo>
                  <a:lnTo>
                    <a:pt x="189" y="296"/>
                  </a:lnTo>
                  <a:lnTo>
                    <a:pt x="190" y="296"/>
                  </a:lnTo>
                  <a:lnTo>
                    <a:pt x="191" y="296"/>
                  </a:lnTo>
                  <a:lnTo>
                    <a:pt x="192" y="296"/>
                  </a:lnTo>
                  <a:lnTo>
                    <a:pt x="192" y="295"/>
                  </a:lnTo>
                  <a:lnTo>
                    <a:pt x="192" y="294"/>
                  </a:lnTo>
                  <a:lnTo>
                    <a:pt x="193" y="294"/>
                  </a:lnTo>
                  <a:lnTo>
                    <a:pt x="195" y="293"/>
                  </a:lnTo>
                  <a:lnTo>
                    <a:pt x="195" y="294"/>
                  </a:lnTo>
                  <a:lnTo>
                    <a:pt x="195" y="295"/>
                  </a:lnTo>
                  <a:lnTo>
                    <a:pt x="195" y="296"/>
                  </a:lnTo>
                  <a:lnTo>
                    <a:pt x="196" y="296"/>
                  </a:lnTo>
                  <a:lnTo>
                    <a:pt x="196" y="297"/>
                  </a:lnTo>
                  <a:lnTo>
                    <a:pt x="197" y="297"/>
                  </a:lnTo>
                  <a:lnTo>
                    <a:pt x="197" y="299"/>
                  </a:lnTo>
                  <a:lnTo>
                    <a:pt x="198" y="299"/>
                  </a:lnTo>
                  <a:lnTo>
                    <a:pt x="199" y="299"/>
                  </a:lnTo>
                  <a:lnTo>
                    <a:pt x="199" y="297"/>
                  </a:lnTo>
                  <a:lnTo>
                    <a:pt x="200" y="297"/>
                  </a:lnTo>
                  <a:lnTo>
                    <a:pt x="201" y="297"/>
                  </a:lnTo>
                  <a:lnTo>
                    <a:pt x="203" y="297"/>
                  </a:lnTo>
                  <a:lnTo>
                    <a:pt x="203" y="299"/>
                  </a:lnTo>
                  <a:lnTo>
                    <a:pt x="204" y="297"/>
                  </a:lnTo>
                  <a:lnTo>
                    <a:pt x="204" y="296"/>
                  </a:lnTo>
                  <a:lnTo>
                    <a:pt x="205" y="296"/>
                  </a:lnTo>
                  <a:lnTo>
                    <a:pt x="205" y="295"/>
                  </a:lnTo>
                  <a:lnTo>
                    <a:pt x="206" y="295"/>
                  </a:lnTo>
                  <a:lnTo>
                    <a:pt x="206" y="296"/>
                  </a:lnTo>
                  <a:lnTo>
                    <a:pt x="206" y="297"/>
                  </a:lnTo>
                  <a:lnTo>
                    <a:pt x="205" y="297"/>
                  </a:lnTo>
                  <a:lnTo>
                    <a:pt x="205" y="299"/>
                  </a:lnTo>
                  <a:lnTo>
                    <a:pt x="205" y="300"/>
                  </a:lnTo>
                  <a:lnTo>
                    <a:pt x="206" y="300"/>
                  </a:lnTo>
                  <a:lnTo>
                    <a:pt x="207" y="300"/>
                  </a:lnTo>
                  <a:lnTo>
                    <a:pt x="207" y="301"/>
                  </a:lnTo>
                  <a:lnTo>
                    <a:pt x="208" y="301"/>
                  </a:lnTo>
                  <a:lnTo>
                    <a:pt x="208" y="300"/>
                  </a:lnTo>
                  <a:lnTo>
                    <a:pt x="208" y="299"/>
                  </a:lnTo>
                  <a:lnTo>
                    <a:pt x="208" y="297"/>
                  </a:lnTo>
                  <a:lnTo>
                    <a:pt x="208" y="296"/>
                  </a:lnTo>
                  <a:lnTo>
                    <a:pt x="208" y="295"/>
                  </a:lnTo>
                  <a:lnTo>
                    <a:pt x="209" y="295"/>
                  </a:lnTo>
                  <a:lnTo>
                    <a:pt x="209" y="296"/>
                  </a:lnTo>
                  <a:lnTo>
                    <a:pt x="210" y="296"/>
                  </a:lnTo>
                  <a:lnTo>
                    <a:pt x="210" y="297"/>
                  </a:lnTo>
                  <a:lnTo>
                    <a:pt x="212" y="297"/>
                  </a:lnTo>
                  <a:lnTo>
                    <a:pt x="212" y="299"/>
                  </a:lnTo>
                  <a:lnTo>
                    <a:pt x="212" y="297"/>
                  </a:lnTo>
                  <a:lnTo>
                    <a:pt x="213" y="297"/>
                  </a:lnTo>
                  <a:lnTo>
                    <a:pt x="213" y="299"/>
                  </a:lnTo>
                  <a:lnTo>
                    <a:pt x="213" y="297"/>
                  </a:lnTo>
                  <a:lnTo>
                    <a:pt x="214" y="297"/>
                  </a:lnTo>
                  <a:lnTo>
                    <a:pt x="214" y="296"/>
                  </a:lnTo>
                  <a:lnTo>
                    <a:pt x="214" y="297"/>
                  </a:lnTo>
                  <a:lnTo>
                    <a:pt x="214" y="299"/>
                  </a:lnTo>
                  <a:lnTo>
                    <a:pt x="214" y="300"/>
                  </a:lnTo>
                  <a:lnTo>
                    <a:pt x="215" y="301"/>
                  </a:lnTo>
                  <a:lnTo>
                    <a:pt x="216" y="301"/>
                  </a:lnTo>
                  <a:lnTo>
                    <a:pt x="216" y="302"/>
                  </a:lnTo>
                  <a:lnTo>
                    <a:pt x="215" y="302"/>
                  </a:lnTo>
                  <a:lnTo>
                    <a:pt x="215" y="303"/>
                  </a:lnTo>
                  <a:lnTo>
                    <a:pt x="216" y="303"/>
                  </a:lnTo>
                  <a:lnTo>
                    <a:pt x="216" y="304"/>
                  </a:lnTo>
                  <a:lnTo>
                    <a:pt x="217" y="304"/>
                  </a:lnTo>
                  <a:lnTo>
                    <a:pt x="218" y="304"/>
                  </a:lnTo>
                  <a:lnTo>
                    <a:pt x="218" y="305"/>
                  </a:lnTo>
                  <a:lnTo>
                    <a:pt x="218" y="307"/>
                  </a:lnTo>
                  <a:lnTo>
                    <a:pt x="218" y="308"/>
                  </a:lnTo>
                  <a:lnTo>
                    <a:pt x="218" y="309"/>
                  </a:lnTo>
                  <a:lnTo>
                    <a:pt x="218" y="310"/>
                  </a:lnTo>
                  <a:lnTo>
                    <a:pt x="220" y="310"/>
                  </a:lnTo>
                  <a:lnTo>
                    <a:pt x="221" y="310"/>
                  </a:lnTo>
                  <a:lnTo>
                    <a:pt x="222" y="310"/>
                  </a:lnTo>
                  <a:lnTo>
                    <a:pt x="222" y="311"/>
                  </a:lnTo>
                  <a:lnTo>
                    <a:pt x="223" y="311"/>
                  </a:lnTo>
                  <a:lnTo>
                    <a:pt x="224" y="311"/>
                  </a:lnTo>
                  <a:lnTo>
                    <a:pt x="225" y="311"/>
                  </a:lnTo>
                  <a:lnTo>
                    <a:pt x="226" y="311"/>
                  </a:lnTo>
                  <a:lnTo>
                    <a:pt x="226" y="310"/>
                  </a:lnTo>
                  <a:lnTo>
                    <a:pt x="228" y="310"/>
                  </a:lnTo>
                  <a:lnTo>
                    <a:pt x="229" y="310"/>
                  </a:lnTo>
                  <a:lnTo>
                    <a:pt x="230" y="310"/>
                  </a:lnTo>
                  <a:lnTo>
                    <a:pt x="230" y="309"/>
                  </a:lnTo>
                  <a:lnTo>
                    <a:pt x="230" y="308"/>
                  </a:lnTo>
                  <a:lnTo>
                    <a:pt x="230" y="307"/>
                  </a:lnTo>
                  <a:lnTo>
                    <a:pt x="230" y="305"/>
                  </a:lnTo>
                  <a:lnTo>
                    <a:pt x="229" y="305"/>
                  </a:lnTo>
                  <a:lnTo>
                    <a:pt x="229" y="304"/>
                  </a:lnTo>
                  <a:lnTo>
                    <a:pt x="228" y="304"/>
                  </a:lnTo>
                  <a:lnTo>
                    <a:pt x="228" y="303"/>
                  </a:lnTo>
                  <a:lnTo>
                    <a:pt x="226" y="303"/>
                  </a:lnTo>
                  <a:lnTo>
                    <a:pt x="225" y="303"/>
                  </a:lnTo>
                  <a:lnTo>
                    <a:pt x="225" y="302"/>
                  </a:lnTo>
                  <a:lnTo>
                    <a:pt x="224" y="302"/>
                  </a:lnTo>
                  <a:lnTo>
                    <a:pt x="224" y="301"/>
                  </a:lnTo>
                  <a:lnTo>
                    <a:pt x="225" y="301"/>
                  </a:lnTo>
                  <a:lnTo>
                    <a:pt x="225" y="300"/>
                  </a:lnTo>
                  <a:lnTo>
                    <a:pt x="225" y="299"/>
                  </a:lnTo>
                  <a:lnTo>
                    <a:pt x="226" y="299"/>
                  </a:lnTo>
                  <a:lnTo>
                    <a:pt x="228" y="299"/>
                  </a:lnTo>
                  <a:lnTo>
                    <a:pt x="229" y="299"/>
                  </a:lnTo>
                  <a:lnTo>
                    <a:pt x="229" y="297"/>
                  </a:lnTo>
                  <a:lnTo>
                    <a:pt x="229" y="296"/>
                  </a:lnTo>
                  <a:lnTo>
                    <a:pt x="229" y="295"/>
                  </a:lnTo>
                  <a:lnTo>
                    <a:pt x="230" y="295"/>
                  </a:lnTo>
                  <a:lnTo>
                    <a:pt x="231" y="295"/>
                  </a:lnTo>
                  <a:lnTo>
                    <a:pt x="231" y="296"/>
                  </a:lnTo>
                  <a:lnTo>
                    <a:pt x="231" y="297"/>
                  </a:lnTo>
                  <a:lnTo>
                    <a:pt x="232" y="297"/>
                  </a:lnTo>
                  <a:lnTo>
                    <a:pt x="233" y="297"/>
                  </a:lnTo>
                  <a:lnTo>
                    <a:pt x="234" y="297"/>
                  </a:lnTo>
                  <a:lnTo>
                    <a:pt x="234" y="299"/>
                  </a:lnTo>
                  <a:lnTo>
                    <a:pt x="235" y="299"/>
                  </a:lnTo>
                  <a:lnTo>
                    <a:pt x="237" y="299"/>
                  </a:lnTo>
                  <a:lnTo>
                    <a:pt x="237" y="297"/>
                  </a:lnTo>
                  <a:lnTo>
                    <a:pt x="238" y="297"/>
                  </a:lnTo>
                  <a:lnTo>
                    <a:pt x="239" y="297"/>
                  </a:lnTo>
                  <a:lnTo>
                    <a:pt x="239" y="296"/>
                  </a:lnTo>
                  <a:lnTo>
                    <a:pt x="240" y="296"/>
                  </a:lnTo>
                  <a:lnTo>
                    <a:pt x="241" y="296"/>
                  </a:lnTo>
                  <a:lnTo>
                    <a:pt x="241" y="295"/>
                  </a:lnTo>
                  <a:lnTo>
                    <a:pt x="241" y="294"/>
                  </a:lnTo>
                  <a:lnTo>
                    <a:pt x="242" y="294"/>
                  </a:lnTo>
                  <a:lnTo>
                    <a:pt x="243" y="293"/>
                  </a:lnTo>
                  <a:lnTo>
                    <a:pt x="243" y="292"/>
                  </a:lnTo>
                  <a:lnTo>
                    <a:pt x="243" y="291"/>
                  </a:lnTo>
                  <a:lnTo>
                    <a:pt x="245" y="291"/>
                  </a:lnTo>
                  <a:lnTo>
                    <a:pt x="245" y="290"/>
                  </a:lnTo>
                  <a:lnTo>
                    <a:pt x="246" y="288"/>
                  </a:lnTo>
                  <a:lnTo>
                    <a:pt x="247" y="288"/>
                  </a:lnTo>
                  <a:lnTo>
                    <a:pt x="247" y="287"/>
                  </a:lnTo>
                  <a:lnTo>
                    <a:pt x="246" y="286"/>
                  </a:lnTo>
                  <a:lnTo>
                    <a:pt x="245" y="286"/>
                  </a:lnTo>
                  <a:lnTo>
                    <a:pt x="243" y="286"/>
                  </a:lnTo>
                  <a:lnTo>
                    <a:pt x="243" y="287"/>
                  </a:lnTo>
                  <a:lnTo>
                    <a:pt x="242" y="287"/>
                  </a:lnTo>
                  <a:lnTo>
                    <a:pt x="242" y="286"/>
                  </a:lnTo>
                  <a:lnTo>
                    <a:pt x="242" y="287"/>
                  </a:lnTo>
                  <a:lnTo>
                    <a:pt x="241" y="287"/>
                  </a:lnTo>
                  <a:lnTo>
                    <a:pt x="240" y="287"/>
                  </a:lnTo>
                  <a:lnTo>
                    <a:pt x="239" y="287"/>
                  </a:lnTo>
                  <a:lnTo>
                    <a:pt x="238" y="287"/>
                  </a:lnTo>
                  <a:lnTo>
                    <a:pt x="237" y="287"/>
                  </a:lnTo>
                  <a:lnTo>
                    <a:pt x="235" y="287"/>
                  </a:lnTo>
                  <a:lnTo>
                    <a:pt x="234" y="287"/>
                  </a:lnTo>
                  <a:lnTo>
                    <a:pt x="233" y="287"/>
                  </a:lnTo>
                  <a:lnTo>
                    <a:pt x="232" y="287"/>
                  </a:lnTo>
                  <a:lnTo>
                    <a:pt x="231" y="287"/>
                  </a:lnTo>
                  <a:lnTo>
                    <a:pt x="230" y="287"/>
                  </a:lnTo>
                  <a:lnTo>
                    <a:pt x="230" y="286"/>
                  </a:lnTo>
                  <a:lnTo>
                    <a:pt x="230" y="287"/>
                  </a:lnTo>
                  <a:lnTo>
                    <a:pt x="230" y="286"/>
                  </a:lnTo>
                  <a:lnTo>
                    <a:pt x="229" y="286"/>
                  </a:lnTo>
                  <a:lnTo>
                    <a:pt x="228" y="286"/>
                  </a:lnTo>
                  <a:lnTo>
                    <a:pt x="228" y="285"/>
                  </a:lnTo>
                  <a:lnTo>
                    <a:pt x="228" y="284"/>
                  </a:lnTo>
                  <a:lnTo>
                    <a:pt x="226" y="284"/>
                  </a:lnTo>
                  <a:lnTo>
                    <a:pt x="226" y="283"/>
                  </a:lnTo>
                  <a:lnTo>
                    <a:pt x="226" y="282"/>
                  </a:lnTo>
                  <a:lnTo>
                    <a:pt x="228" y="282"/>
                  </a:lnTo>
                  <a:lnTo>
                    <a:pt x="229" y="282"/>
                  </a:lnTo>
                  <a:lnTo>
                    <a:pt x="229" y="283"/>
                  </a:lnTo>
                  <a:lnTo>
                    <a:pt x="230" y="283"/>
                  </a:lnTo>
                  <a:lnTo>
                    <a:pt x="231" y="283"/>
                  </a:lnTo>
                  <a:lnTo>
                    <a:pt x="232" y="283"/>
                  </a:lnTo>
                  <a:lnTo>
                    <a:pt x="233" y="283"/>
                  </a:lnTo>
                  <a:lnTo>
                    <a:pt x="234" y="283"/>
                  </a:lnTo>
                  <a:lnTo>
                    <a:pt x="234" y="282"/>
                  </a:lnTo>
                  <a:lnTo>
                    <a:pt x="235" y="282"/>
                  </a:lnTo>
                  <a:lnTo>
                    <a:pt x="237" y="282"/>
                  </a:lnTo>
                  <a:lnTo>
                    <a:pt x="237" y="280"/>
                  </a:lnTo>
                  <a:lnTo>
                    <a:pt x="238" y="280"/>
                  </a:lnTo>
                  <a:lnTo>
                    <a:pt x="239" y="279"/>
                  </a:lnTo>
                  <a:lnTo>
                    <a:pt x="240" y="279"/>
                  </a:lnTo>
                  <a:lnTo>
                    <a:pt x="240" y="278"/>
                  </a:lnTo>
                  <a:lnTo>
                    <a:pt x="241" y="277"/>
                  </a:lnTo>
                  <a:lnTo>
                    <a:pt x="240" y="277"/>
                  </a:lnTo>
                  <a:lnTo>
                    <a:pt x="240" y="276"/>
                  </a:lnTo>
                  <a:lnTo>
                    <a:pt x="240" y="275"/>
                  </a:lnTo>
                  <a:lnTo>
                    <a:pt x="240" y="274"/>
                  </a:lnTo>
                  <a:lnTo>
                    <a:pt x="240" y="272"/>
                  </a:lnTo>
                  <a:lnTo>
                    <a:pt x="239" y="272"/>
                  </a:lnTo>
                  <a:lnTo>
                    <a:pt x="239" y="271"/>
                  </a:lnTo>
                  <a:lnTo>
                    <a:pt x="238" y="271"/>
                  </a:lnTo>
                  <a:lnTo>
                    <a:pt x="237" y="271"/>
                  </a:lnTo>
                  <a:lnTo>
                    <a:pt x="235" y="271"/>
                  </a:lnTo>
                  <a:lnTo>
                    <a:pt x="235" y="270"/>
                  </a:lnTo>
                  <a:lnTo>
                    <a:pt x="234" y="270"/>
                  </a:lnTo>
                  <a:lnTo>
                    <a:pt x="235" y="270"/>
                  </a:lnTo>
                  <a:lnTo>
                    <a:pt x="235" y="269"/>
                  </a:lnTo>
                  <a:lnTo>
                    <a:pt x="237" y="269"/>
                  </a:lnTo>
                  <a:lnTo>
                    <a:pt x="238" y="269"/>
                  </a:lnTo>
                  <a:lnTo>
                    <a:pt x="239" y="269"/>
                  </a:lnTo>
                  <a:lnTo>
                    <a:pt x="239" y="268"/>
                  </a:lnTo>
                  <a:lnTo>
                    <a:pt x="239" y="267"/>
                  </a:lnTo>
                  <a:lnTo>
                    <a:pt x="240" y="267"/>
                  </a:lnTo>
                  <a:lnTo>
                    <a:pt x="240" y="268"/>
                  </a:lnTo>
                  <a:lnTo>
                    <a:pt x="241" y="268"/>
                  </a:lnTo>
                  <a:lnTo>
                    <a:pt x="242" y="268"/>
                  </a:lnTo>
                  <a:lnTo>
                    <a:pt x="243" y="268"/>
                  </a:lnTo>
                  <a:lnTo>
                    <a:pt x="245" y="268"/>
                  </a:lnTo>
                  <a:lnTo>
                    <a:pt x="245" y="269"/>
                  </a:lnTo>
                  <a:lnTo>
                    <a:pt x="246" y="269"/>
                  </a:lnTo>
                  <a:lnTo>
                    <a:pt x="246" y="270"/>
                  </a:lnTo>
                  <a:lnTo>
                    <a:pt x="246" y="271"/>
                  </a:lnTo>
                  <a:lnTo>
                    <a:pt x="247" y="271"/>
                  </a:lnTo>
                  <a:lnTo>
                    <a:pt x="247" y="272"/>
                  </a:lnTo>
                  <a:lnTo>
                    <a:pt x="248" y="272"/>
                  </a:lnTo>
                  <a:lnTo>
                    <a:pt x="249" y="272"/>
                  </a:lnTo>
                  <a:lnTo>
                    <a:pt x="250" y="272"/>
                  </a:lnTo>
                  <a:lnTo>
                    <a:pt x="251" y="271"/>
                  </a:lnTo>
                  <a:lnTo>
                    <a:pt x="252" y="271"/>
                  </a:lnTo>
                  <a:lnTo>
                    <a:pt x="252" y="270"/>
                  </a:lnTo>
                  <a:lnTo>
                    <a:pt x="251" y="270"/>
                  </a:lnTo>
                  <a:lnTo>
                    <a:pt x="251" y="269"/>
                  </a:lnTo>
                  <a:lnTo>
                    <a:pt x="252" y="269"/>
                  </a:lnTo>
                  <a:lnTo>
                    <a:pt x="252" y="268"/>
                  </a:lnTo>
                  <a:lnTo>
                    <a:pt x="252" y="267"/>
                  </a:lnTo>
                  <a:lnTo>
                    <a:pt x="251" y="267"/>
                  </a:lnTo>
                  <a:lnTo>
                    <a:pt x="251" y="266"/>
                  </a:lnTo>
                  <a:lnTo>
                    <a:pt x="252" y="266"/>
                  </a:lnTo>
                  <a:lnTo>
                    <a:pt x="254" y="266"/>
                  </a:lnTo>
                  <a:lnTo>
                    <a:pt x="255" y="266"/>
                  </a:lnTo>
                  <a:lnTo>
                    <a:pt x="256" y="266"/>
                  </a:lnTo>
                  <a:lnTo>
                    <a:pt x="257" y="266"/>
                  </a:lnTo>
                  <a:lnTo>
                    <a:pt x="257" y="267"/>
                  </a:lnTo>
                  <a:lnTo>
                    <a:pt x="257" y="268"/>
                  </a:lnTo>
                  <a:lnTo>
                    <a:pt x="256" y="268"/>
                  </a:lnTo>
                  <a:lnTo>
                    <a:pt x="256" y="269"/>
                  </a:lnTo>
                  <a:lnTo>
                    <a:pt x="257" y="269"/>
                  </a:lnTo>
                  <a:lnTo>
                    <a:pt x="257" y="270"/>
                  </a:lnTo>
                  <a:lnTo>
                    <a:pt x="258" y="270"/>
                  </a:lnTo>
                  <a:lnTo>
                    <a:pt x="258" y="271"/>
                  </a:lnTo>
                  <a:lnTo>
                    <a:pt x="259" y="271"/>
                  </a:lnTo>
                  <a:lnTo>
                    <a:pt x="260" y="271"/>
                  </a:lnTo>
                  <a:lnTo>
                    <a:pt x="262" y="271"/>
                  </a:lnTo>
                  <a:lnTo>
                    <a:pt x="262" y="270"/>
                  </a:lnTo>
                  <a:lnTo>
                    <a:pt x="263" y="270"/>
                  </a:lnTo>
                  <a:lnTo>
                    <a:pt x="263" y="271"/>
                  </a:lnTo>
                  <a:lnTo>
                    <a:pt x="263" y="270"/>
                  </a:lnTo>
                  <a:lnTo>
                    <a:pt x="264" y="270"/>
                  </a:lnTo>
                  <a:lnTo>
                    <a:pt x="264" y="271"/>
                  </a:lnTo>
                  <a:lnTo>
                    <a:pt x="265" y="271"/>
                  </a:lnTo>
                  <a:lnTo>
                    <a:pt x="266" y="271"/>
                  </a:lnTo>
                  <a:lnTo>
                    <a:pt x="267" y="270"/>
                  </a:lnTo>
                  <a:lnTo>
                    <a:pt x="268" y="270"/>
                  </a:lnTo>
                  <a:lnTo>
                    <a:pt x="267" y="270"/>
                  </a:lnTo>
                  <a:lnTo>
                    <a:pt x="267" y="269"/>
                  </a:lnTo>
                  <a:lnTo>
                    <a:pt x="266" y="269"/>
                  </a:lnTo>
                  <a:lnTo>
                    <a:pt x="265" y="269"/>
                  </a:lnTo>
                  <a:lnTo>
                    <a:pt x="265" y="268"/>
                  </a:lnTo>
                  <a:lnTo>
                    <a:pt x="264" y="268"/>
                  </a:lnTo>
                  <a:lnTo>
                    <a:pt x="263" y="268"/>
                  </a:lnTo>
                  <a:lnTo>
                    <a:pt x="263" y="267"/>
                  </a:lnTo>
                  <a:lnTo>
                    <a:pt x="262" y="267"/>
                  </a:lnTo>
                  <a:lnTo>
                    <a:pt x="262" y="266"/>
                  </a:lnTo>
                  <a:lnTo>
                    <a:pt x="260" y="266"/>
                  </a:lnTo>
                  <a:lnTo>
                    <a:pt x="260" y="265"/>
                  </a:lnTo>
                  <a:lnTo>
                    <a:pt x="260" y="263"/>
                  </a:lnTo>
                  <a:lnTo>
                    <a:pt x="259" y="263"/>
                  </a:lnTo>
                  <a:lnTo>
                    <a:pt x="259" y="262"/>
                  </a:lnTo>
                  <a:lnTo>
                    <a:pt x="259" y="261"/>
                  </a:lnTo>
                  <a:lnTo>
                    <a:pt x="258" y="261"/>
                  </a:lnTo>
                  <a:lnTo>
                    <a:pt x="258" y="260"/>
                  </a:lnTo>
                  <a:lnTo>
                    <a:pt x="258" y="259"/>
                  </a:lnTo>
                  <a:lnTo>
                    <a:pt x="257" y="259"/>
                  </a:lnTo>
                  <a:lnTo>
                    <a:pt x="257" y="258"/>
                  </a:lnTo>
                  <a:lnTo>
                    <a:pt x="256" y="258"/>
                  </a:lnTo>
                  <a:lnTo>
                    <a:pt x="255" y="258"/>
                  </a:lnTo>
                  <a:lnTo>
                    <a:pt x="254" y="258"/>
                  </a:lnTo>
                  <a:lnTo>
                    <a:pt x="254" y="257"/>
                  </a:lnTo>
                  <a:lnTo>
                    <a:pt x="255" y="257"/>
                  </a:lnTo>
                  <a:lnTo>
                    <a:pt x="255" y="255"/>
                  </a:lnTo>
                  <a:lnTo>
                    <a:pt x="256" y="255"/>
                  </a:lnTo>
                  <a:lnTo>
                    <a:pt x="255" y="255"/>
                  </a:lnTo>
                  <a:lnTo>
                    <a:pt x="255" y="254"/>
                  </a:lnTo>
                  <a:lnTo>
                    <a:pt x="254" y="254"/>
                  </a:lnTo>
                  <a:lnTo>
                    <a:pt x="254" y="253"/>
                  </a:lnTo>
                  <a:lnTo>
                    <a:pt x="252" y="253"/>
                  </a:lnTo>
                  <a:lnTo>
                    <a:pt x="252" y="252"/>
                  </a:lnTo>
                  <a:lnTo>
                    <a:pt x="254" y="251"/>
                  </a:lnTo>
                  <a:lnTo>
                    <a:pt x="254" y="250"/>
                  </a:lnTo>
                  <a:lnTo>
                    <a:pt x="252" y="250"/>
                  </a:lnTo>
                  <a:lnTo>
                    <a:pt x="251" y="250"/>
                  </a:lnTo>
                  <a:lnTo>
                    <a:pt x="250" y="250"/>
                  </a:lnTo>
                  <a:lnTo>
                    <a:pt x="250" y="251"/>
                  </a:lnTo>
                  <a:lnTo>
                    <a:pt x="249" y="251"/>
                  </a:lnTo>
                  <a:lnTo>
                    <a:pt x="249" y="250"/>
                  </a:lnTo>
                  <a:lnTo>
                    <a:pt x="249" y="251"/>
                  </a:lnTo>
                  <a:lnTo>
                    <a:pt x="249" y="252"/>
                  </a:lnTo>
                  <a:lnTo>
                    <a:pt x="248" y="252"/>
                  </a:lnTo>
                  <a:lnTo>
                    <a:pt x="248" y="253"/>
                  </a:lnTo>
                  <a:lnTo>
                    <a:pt x="247" y="253"/>
                  </a:lnTo>
                  <a:lnTo>
                    <a:pt x="247" y="254"/>
                  </a:lnTo>
                  <a:lnTo>
                    <a:pt x="246" y="254"/>
                  </a:lnTo>
                  <a:lnTo>
                    <a:pt x="246" y="255"/>
                  </a:lnTo>
                  <a:lnTo>
                    <a:pt x="245" y="255"/>
                  </a:lnTo>
                  <a:lnTo>
                    <a:pt x="245" y="257"/>
                  </a:lnTo>
                  <a:lnTo>
                    <a:pt x="243" y="257"/>
                  </a:lnTo>
                  <a:lnTo>
                    <a:pt x="243" y="258"/>
                  </a:lnTo>
                  <a:lnTo>
                    <a:pt x="243" y="259"/>
                  </a:lnTo>
                  <a:lnTo>
                    <a:pt x="242" y="259"/>
                  </a:lnTo>
                  <a:lnTo>
                    <a:pt x="241" y="259"/>
                  </a:lnTo>
                  <a:lnTo>
                    <a:pt x="240" y="260"/>
                  </a:lnTo>
                  <a:lnTo>
                    <a:pt x="240" y="259"/>
                  </a:lnTo>
                  <a:lnTo>
                    <a:pt x="239" y="259"/>
                  </a:lnTo>
                  <a:lnTo>
                    <a:pt x="238" y="259"/>
                  </a:lnTo>
                  <a:lnTo>
                    <a:pt x="237" y="259"/>
                  </a:lnTo>
                  <a:lnTo>
                    <a:pt x="235" y="259"/>
                  </a:lnTo>
                  <a:lnTo>
                    <a:pt x="235" y="260"/>
                  </a:lnTo>
                  <a:lnTo>
                    <a:pt x="234" y="259"/>
                  </a:lnTo>
                  <a:lnTo>
                    <a:pt x="234" y="260"/>
                  </a:lnTo>
                  <a:lnTo>
                    <a:pt x="233" y="259"/>
                  </a:lnTo>
                  <a:lnTo>
                    <a:pt x="233" y="258"/>
                  </a:lnTo>
                  <a:lnTo>
                    <a:pt x="232" y="258"/>
                  </a:lnTo>
                  <a:lnTo>
                    <a:pt x="232" y="259"/>
                  </a:lnTo>
                  <a:lnTo>
                    <a:pt x="231" y="259"/>
                  </a:lnTo>
                  <a:lnTo>
                    <a:pt x="230" y="260"/>
                  </a:lnTo>
                  <a:lnTo>
                    <a:pt x="229" y="260"/>
                  </a:lnTo>
                  <a:lnTo>
                    <a:pt x="229" y="261"/>
                  </a:lnTo>
                  <a:lnTo>
                    <a:pt x="228" y="261"/>
                  </a:lnTo>
                  <a:lnTo>
                    <a:pt x="228" y="262"/>
                  </a:lnTo>
                  <a:lnTo>
                    <a:pt x="226" y="262"/>
                  </a:lnTo>
                  <a:lnTo>
                    <a:pt x="226" y="263"/>
                  </a:lnTo>
                  <a:lnTo>
                    <a:pt x="225" y="263"/>
                  </a:lnTo>
                  <a:lnTo>
                    <a:pt x="225" y="265"/>
                  </a:lnTo>
                  <a:lnTo>
                    <a:pt x="224" y="265"/>
                  </a:lnTo>
                  <a:lnTo>
                    <a:pt x="224" y="263"/>
                  </a:lnTo>
                  <a:lnTo>
                    <a:pt x="223" y="263"/>
                  </a:lnTo>
                  <a:lnTo>
                    <a:pt x="223" y="265"/>
                  </a:lnTo>
                  <a:lnTo>
                    <a:pt x="223" y="263"/>
                  </a:lnTo>
                  <a:lnTo>
                    <a:pt x="222" y="263"/>
                  </a:lnTo>
                  <a:lnTo>
                    <a:pt x="222" y="262"/>
                  </a:lnTo>
                  <a:lnTo>
                    <a:pt x="222" y="261"/>
                  </a:lnTo>
                  <a:lnTo>
                    <a:pt x="221" y="261"/>
                  </a:lnTo>
                  <a:lnTo>
                    <a:pt x="220" y="261"/>
                  </a:lnTo>
                  <a:lnTo>
                    <a:pt x="218" y="261"/>
                  </a:lnTo>
                  <a:lnTo>
                    <a:pt x="217" y="261"/>
                  </a:lnTo>
                  <a:lnTo>
                    <a:pt x="217" y="262"/>
                  </a:lnTo>
                  <a:lnTo>
                    <a:pt x="216" y="262"/>
                  </a:lnTo>
                  <a:lnTo>
                    <a:pt x="216" y="263"/>
                  </a:lnTo>
                  <a:lnTo>
                    <a:pt x="216" y="265"/>
                  </a:lnTo>
                  <a:lnTo>
                    <a:pt x="215" y="265"/>
                  </a:lnTo>
                  <a:lnTo>
                    <a:pt x="215" y="266"/>
                  </a:lnTo>
                  <a:lnTo>
                    <a:pt x="214" y="266"/>
                  </a:lnTo>
                  <a:lnTo>
                    <a:pt x="214" y="265"/>
                  </a:lnTo>
                  <a:lnTo>
                    <a:pt x="214" y="263"/>
                  </a:lnTo>
                  <a:lnTo>
                    <a:pt x="214" y="262"/>
                  </a:lnTo>
                  <a:lnTo>
                    <a:pt x="214" y="261"/>
                  </a:lnTo>
                  <a:lnTo>
                    <a:pt x="213" y="261"/>
                  </a:lnTo>
                  <a:lnTo>
                    <a:pt x="213" y="262"/>
                  </a:lnTo>
                  <a:lnTo>
                    <a:pt x="212" y="262"/>
                  </a:lnTo>
                  <a:lnTo>
                    <a:pt x="210" y="262"/>
                  </a:lnTo>
                  <a:lnTo>
                    <a:pt x="210" y="263"/>
                  </a:lnTo>
                  <a:lnTo>
                    <a:pt x="209" y="263"/>
                  </a:lnTo>
                  <a:lnTo>
                    <a:pt x="208" y="263"/>
                  </a:lnTo>
                  <a:lnTo>
                    <a:pt x="208" y="265"/>
                  </a:lnTo>
                  <a:lnTo>
                    <a:pt x="207" y="265"/>
                  </a:lnTo>
                  <a:lnTo>
                    <a:pt x="206" y="265"/>
                  </a:lnTo>
                  <a:lnTo>
                    <a:pt x="206" y="263"/>
                  </a:lnTo>
                  <a:lnTo>
                    <a:pt x="207" y="263"/>
                  </a:lnTo>
                  <a:lnTo>
                    <a:pt x="207" y="262"/>
                  </a:lnTo>
                  <a:lnTo>
                    <a:pt x="207" y="261"/>
                  </a:lnTo>
                  <a:lnTo>
                    <a:pt x="207" y="260"/>
                  </a:lnTo>
                  <a:lnTo>
                    <a:pt x="208" y="260"/>
                  </a:lnTo>
                  <a:lnTo>
                    <a:pt x="209" y="260"/>
                  </a:lnTo>
                  <a:lnTo>
                    <a:pt x="209" y="259"/>
                  </a:lnTo>
                  <a:lnTo>
                    <a:pt x="210" y="259"/>
                  </a:lnTo>
                  <a:lnTo>
                    <a:pt x="210" y="258"/>
                  </a:lnTo>
                  <a:lnTo>
                    <a:pt x="210" y="257"/>
                  </a:lnTo>
                  <a:lnTo>
                    <a:pt x="210" y="255"/>
                  </a:lnTo>
                  <a:lnTo>
                    <a:pt x="212" y="255"/>
                  </a:lnTo>
                  <a:lnTo>
                    <a:pt x="212" y="254"/>
                  </a:lnTo>
                  <a:lnTo>
                    <a:pt x="213" y="254"/>
                  </a:lnTo>
                  <a:lnTo>
                    <a:pt x="214" y="254"/>
                  </a:lnTo>
                  <a:lnTo>
                    <a:pt x="214" y="253"/>
                  </a:lnTo>
                  <a:lnTo>
                    <a:pt x="215" y="253"/>
                  </a:lnTo>
                  <a:lnTo>
                    <a:pt x="216" y="253"/>
                  </a:lnTo>
                  <a:lnTo>
                    <a:pt x="216" y="252"/>
                  </a:lnTo>
                  <a:lnTo>
                    <a:pt x="216" y="251"/>
                  </a:lnTo>
                  <a:lnTo>
                    <a:pt x="216" y="250"/>
                  </a:lnTo>
                  <a:lnTo>
                    <a:pt x="217" y="250"/>
                  </a:lnTo>
                  <a:lnTo>
                    <a:pt x="217" y="249"/>
                  </a:lnTo>
                  <a:lnTo>
                    <a:pt x="218" y="249"/>
                  </a:lnTo>
                  <a:lnTo>
                    <a:pt x="220" y="249"/>
                  </a:lnTo>
                  <a:lnTo>
                    <a:pt x="221" y="248"/>
                  </a:lnTo>
                  <a:lnTo>
                    <a:pt x="222" y="248"/>
                  </a:lnTo>
                  <a:lnTo>
                    <a:pt x="222" y="246"/>
                  </a:lnTo>
                  <a:lnTo>
                    <a:pt x="222" y="245"/>
                  </a:lnTo>
                  <a:lnTo>
                    <a:pt x="221" y="245"/>
                  </a:lnTo>
                  <a:lnTo>
                    <a:pt x="220" y="245"/>
                  </a:lnTo>
                  <a:lnTo>
                    <a:pt x="220" y="244"/>
                  </a:lnTo>
                  <a:lnTo>
                    <a:pt x="218" y="243"/>
                  </a:lnTo>
                  <a:lnTo>
                    <a:pt x="218" y="242"/>
                  </a:lnTo>
                  <a:lnTo>
                    <a:pt x="218" y="241"/>
                  </a:lnTo>
                  <a:lnTo>
                    <a:pt x="217" y="241"/>
                  </a:lnTo>
                  <a:lnTo>
                    <a:pt x="217" y="242"/>
                  </a:lnTo>
                  <a:lnTo>
                    <a:pt x="217" y="243"/>
                  </a:lnTo>
                  <a:lnTo>
                    <a:pt x="216" y="243"/>
                  </a:lnTo>
                  <a:lnTo>
                    <a:pt x="216" y="244"/>
                  </a:lnTo>
                  <a:lnTo>
                    <a:pt x="216" y="245"/>
                  </a:lnTo>
                  <a:lnTo>
                    <a:pt x="215" y="245"/>
                  </a:lnTo>
                  <a:lnTo>
                    <a:pt x="215" y="246"/>
                  </a:lnTo>
                  <a:lnTo>
                    <a:pt x="215" y="248"/>
                  </a:lnTo>
                  <a:lnTo>
                    <a:pt x="215" y="249"/>
                  </a:lnTo>
                  <a:lnTo>
                    <a:pt x="214" y="249"/>
                  </a:lnTo>
                  <a:lnTo>
                    <a:pt x="214" y="250"/>
                  </a:lnTo>
                  <a:lnTo>
                    <a:pt x="213" y="250"/>
                  </a:lnTo>
                  <a:lnTo>
                    <a:pt x="212" y="250"/>
                  </a:lnTo>
                  <a:lnTo>
                    <a:pt x="210" y="250"/>
                  </a:lnTo>
                  <a:lnTo>
                    <a:pt x="209" y="250"/>
                  </a:lnTo>
                  <a:lnTo>
                    <a:pt x="209" y="251"/>
                  </a:lnTo>
                  <a:lnTo>
                    <a:pt x="208" y="251"/>
                  </a:lnTo>
                  <a:lnTo>
                    <a:pt x="208" y="252"/>
                  </a:lnTo>
                  <a:lnTo>
                    <a:pt x="208" y="251"/>
                  </a:lnTo>
                  <a:lnTo>
                    <a:pt x="207" y="251"/>
                  </a:lnTo>
                  <a:lnTo>
                    <a:pt x="207" y="252"/>
                  </a:lnTo>
                  <a:lnTo>
                    <a:pt x="206" y="252"/>
                  </a:lnTo>
                  <a:lnTo>
                    <a:pt x="205" y="252"/>
                  </a:lnTo>
                  <a:lnTo>
                    <a:pt x="205" y="253"/>
                  </a:lnTo>
                  <a:lnTo>
                    <a:pt x="204" y="253"/>
                  </a:lnTo>
                  <a:lnTo>
                    <a:pt x="203" y="253"/>
                  </a:lnTo>
                  <a:lnTo>
                    <a:pt x="201" y="253"/>
                  </a:lnTo>
                  <a:lnTo>
                    <a:pt x="201" y="254"/>
                  </a:lnTo>
                  <a:lnTo>
                    <a:pt x="201" y="255"/>
                  </a:lnTo>
                  <a:lnTo>
                    <a:pt x="200" y="255"/>
                  </a:lnTo>
                  <a:lnTo>
                    <a:pt x="200" y="254"/>
                  </a:lnTo>
                  <a:lnTo>
                    <a:pt x="200" y="253"/>
                  </a:lnTo>
                  <a:lnTo>
                    <a:pt x="199" y="253"/>
                  </a:lnTo>
                  <a:lnTo>
                    <a:pt x="199" y="252"/>
                  </a:lnTo>
                  <a:lnTo>
                    <a:pt x="199" y="251"/>
                  </a:lnTo>
                  <a:lnTo>
                    <a:pt x="199" y="250"/>
                  </a:lnTo>
                  <a:lnTo>
                    <a:pt x="199" y="251"/>
                  </a:lnTo>
                  <a:lnTo>
                    <a:pt x="200" y="251"/>
                  </a:lnTo>
                  <a:lnTo>
                    <a:pt x="201" y="251"/>
                  </a:lnTo>
                  <a:lnTo>
                    <a:pt x="203" y="251"/>
                  </a:lnTo>
                  <a:lnTo>
                    <a:pt x="203" y="250"/>
                  </a:lnTo>
                  <a:lnTo>
                    <a:pt x="204" y="250"/>
                  </a:lnTo>
                  <a:lnTo>
                    <a:pt x="205" y="250"/>
                  </a:lnTo>
                  <a:lnTo>
                    <a:pt x="205" y="249"/>
                  </a:lnTo>
                  <a:lnTo>
                    <a:pt x="206" y="249"/>
                  </a:lnTo>
                  <a:lnTo>
                    <a:pt x="207" y="249"/>
                  </a:lnTo>
                  <a:lnTo>
                    <a:pt x="207" y="248"/>
                  </a:lnTo>
                  <a:lnTo>
                    <a:pt x="207" y="246"/>
                  </a:lnTo>
                  <a:lnTo>
                    <a:pt x="207" y="245"/>
                  </a:lnTo>
                  <a:lnTo>
                    <a:pt x="206" y="245"/>
                  </a:lnTo>
                  <a:lnTo>
                    <a:pt x="206" y="246"/>
                  </a:lnTo>
                  <a:lnTo>
                    <a:pt x="206" y="248"/>
                  </a:lnTo>
                  <a:lnTo>
                    <a:pt x="205" y="248"/>
                  </a:lnTo>
                  <a:lnTo>
                    <a:pt x="205" y="246"/>
                  </a:lnTo>
                  <a:lnTo>
                    <a:pt x="205" y="245"/>
                  </a:lnTo>
                  <a:lnTo>
                    <a:pt x="205" y="244"/>
                  </a:lnTo>
                  <a:lnTo>
                    <a:pt x="205" y="243"/>
                  </a:lnTo>
                  <a:lnTo>
                    <a:pt x="205" y="242"/>
                  </a:lnTo>
                  <a:lnTo>
                    <a:pt x="205" y="241"/>
                  </a:lnTo>
                  <a:lnTo>
                    <a:pt x="204" y="241"/>
                  </a:lnTo>
                  <a:lnTo>
                    <a:pt x="204" y="240"/>
                  </a:lnTo>
                  <a:lnTo>
                    <a:pt x="203" y="240"/>
                  </a:lnTo>
                  <a:lnTo>
                    <a:pt x="203" y="238"/>
                  </a:lnTo>
                  <a:lnTo>
                    <a:pt x="204" y="238"/>
                  </a:lnTo>
                  <a:lnTo>
                    <a:pt x="205" y="238"/>
                  </a:lnTo>
                  <a:lnTo>
                    <a:pt x="206" y="238"/>
                  </a:lnTo>
                  <a:lnTo>
                    <a:pt x="207" y="238"/>
                  </a:lnTo>
                  <a:lnTo>
                    <a:pt x="207" y="237"/>
                  </a:lnTo>
                  <a:lnTo>
                    <a:pt x="207" y="236"/>
                  </a:lnTo>
                  <a:lnTo>
                    <a:pt x="207" y="235"/>
                  </a:lnTo>
                  <a:lnTo>
                    <a:pt x="207" y="234"/>
                  </a:lnTo>
                  <a:lnTo>
                    <a:pt x="208" y="234"/>
                  </a:lnTo>
                  <a:lnTo>
                    <a:pt x="208" y="233"/>
                  </a:lnTo>
                  <a:lnTo>
                    <a:pt x="209" y="233"/>
                  </a:lnTo>
                  <a:lnTo>
                    <a:pt x="209" y="232"/>
                  </a:lnTo>
                  <a:lnTo>
                    <a:pt x="210" y="232"/>
                  </a:lnTo>
                  <a:lnTo>
                    <a:pt x="210" y="231"/>
                  </a:lnTo>
                  <a:lnTo>
                    <a:pt x="210" y="229"/>
                  </a:lnTo>
                  <a:lnTo>
                    <a:pt x="210" y="228"/>
                  </a:lnTo>
                  <a:lnTo>
                    <a:pt x="209" y="228"/>
                  </a:lnTo>
                  <a:lnTo>
                    <a:pt x="209" y="227"/>
                  </a:lnTo>
                  <a:lnTo>
                    <a:pt x="208" y="227"/>
                  </a:lnTo>
                  <a:lnTo>
                    <a:pt x="207" y="226"/>
                  </a:lnTo>
                  <a:lnTo>
                    <a:pt x="207" y="225"/>
                  </a:lnTo>
                  <a:lnTo>
                    <a:pt x="207" y="224"/>
                  </a:lnTo>
                  <a:lnTo>
                    <a:pt x="207" y="223"/>
                  </a:lnTo>
                  <a:lnTo>
                    <a:pt x="208" y="223"/>
                  </a:lnTo>
                  <a:lnTo>
                    <a:pt x="208" y="221"/>
                  </a:lnTo>
                  <a:lnTo>
                    <a:pt x="207" y="220"/>
                  </a:lnTo>
                  <a:lnTo>
                    <a:pt x="206" y="220"/>
                  </a:lnTo>
                  <a:lnTo>
                    <a:pt x="206" y="219"/>
                  </a:lnTo>
                  <a:lnTo>
                    <a:pt x="205" y="219"/>
                  </a:lnTo>
                  <a:lnTo>
                    <a:pt x="204" y="219"/>
                  </a:lnTo>
                  <a:lnTo>
                    <a:pt x="203" y="219"/>
                  </a:lnTo>
                  <a:lnTo>
                    <a:pt x="201" y="219"/>
                  </a:lnTo>
                  <a:lnTo>
                    <a:pt x="200" y="219"/>
                  </a:lnTo>
                  <a:lnTo>
                    <a:pt x="199" y="219"/>
                  </a:lnTo>
                  <a:lnTo>
                    <a:pt x="198" y="219"/>
                  </a:lnTo>
                  <a:lnTo>
                    <a:pt x="198" y="220"/>
                  </a:lnTo>
                  <a:lnTo>
                    <a:pt x="198" y="221"/>
                  </a:lnTo>
                  <a:lnTo>
                    <a:pt x="198" y="223"/>
                  </a:lnTo>
                  <a:lnTo>
                    <a:pt x="197" y="223"/>
                  </a:lnTo>
                  <a:lnTo>
                    <a:pt x="198" y="223"/>
                  </a:lnTo>
                  <a:lnTo>
                    <a:pt x="198" y="224"/>
                  </a:lnTo>
                  <a:lnTo>
                    <a:pt x="197" y="224"/>
                  </a:lnTo>
                  <a:lnTo>
                    <a:pt x="197" y="225"/>
                  </a:lnTo>
                  <a:lnTo>
                    <a:pt x="197" y="226"/>
                  </a:lnTo>
                  <a:lnTo>
                    <a:pt x="196" y="226"/>
                  </a:lnTo>
                  <a:lnTo>
                    <a:pt x="196" y="227"/>
                  </a:lnTo>
                  <a:lnTo>
                    <a:pt x="196" y="226"/>
                  </a:lnTo>
                  <a:lnTo>
                    <a:pt x="195" y="225"/>
                  </a:lnTo>
                  <a:lnTo>
                    <a:pt x="193" y="224"/>
                  </a:lnTo>
                  <a:lnTo>
                    <a:pt x="192" y="224"/>
                  </a:lnTo>
                  <a:lnTo>
                    <a:pt x="191" y="225"/>
                  </a:lnTo>
                  <a:lnTo>
                    <a:pt x="191" y="224"/>
                  </a:lnTo>
                  <a:lnTo>
                    <a:pt x="190" y="224"/>
                  </a:lnTo>
                  <a:lnTo>
                    <a:pt x="189" y="224"/>
                  </a:lnTo>
                  <a:lnTo>
                    <a:pt x="189" y="225"/>
                  </a:lnTo>
                  <a:lnTo>
                    <a:pt x="188" y="226"/>
                  </a:lnTo>
                  <a:lnTo>
                    <a:pt x="187" y="227"/>
                  </a:lnTo>
                  <a:lnTo>
                    <a:pt x="186" y="227"/>
                  </a:lnTo>
                  <a:lnTo>
                    <a:pt x="184" y="226"/>
                  </a:lnTo>
                  <a:lnTo>
                    <a:pt x="186" y="225"/>
                  </a:lnTo>
                  <a:lnTo>
                    <a:pt x="186" y="224"/>
                  </a:lnTo>
                  <a:lnTo>
                    <a:pt x="187" y="224"/>
                  </a:lnTo>
                  <a:lnTo>
                    <a:pt x="187" y="223"/>
                  </a:lnTo>
                  <a:lnTo>
                    <a:pt x="188" y="223"/>
                  </a:lnTo>
                  <a:lnTo>
                    <a:pt x="188" y="221"/>
                  </a:lnTo>
                  <a:lnTo>
                    <a:pt x="189" y="221"/>
                  </a:lnTo>
                  <a:lnTo>
                    <a:pt x="190" y="221"/>
                  </a:lnTo>
                  <a:lnTo>
                    <a:pt x="191" y="220"/>
                  </a:lnTo>
                  <a:lnTo>
                    <a:pt x="192" y="220"/>
                  </a:lnTo>
                  <a:lnTo>
                    <a:pt x="192" y="219"/>
                  </a:lnTo>
                  <a:lnTo>
                    <a:pt x="192" y="218"/>
                  </a:lnTo>
                  <a:lnTo>
                    <a:pt x="192" y="217"/>
                  </a:lnTo>
                  <a:lnTo>
                    <a:pt x="192" y="216"/>
                  </a:lnTo>
                  <a:lnTo>
                    <a:pt x="193" y="215"/>
                  </a:lnTo>
                  <a:lnTo>
                    <a:pt x="193" y="214"/>
                  </a:lnTo>
                  <a:lnTo>
                    <a:pt x="192" y="212"/>
                  </a:lnTo>
                  <a:lnTo>
                    <a:pt x="191" y="212"/>
                  </a:lnTo>
                  <a:lnTo>
                    <a:pt x="190" y="212"/>
                  </a:lnTo>
                  <a:lnTo>
                    <a:pt x="190" y="214"/>
                  </a:lnTo>
                  <a:lnTo>
                    <a:pt x="190" y="215"/>
                  </a:lnTo>
                  <a:lnTo>
                    <a:pt x="189" y="215"/>
                  </a:lnTo>
                  <a:lnTo>
                    <a:pt x="188" y="215"/>
                  </a:lnTo>
                  <a:lnTo>
                    <a:pt x="187" y="215"/>
                  </a:lnTo>
                  <a:lnTo>
                    <a:pt x="187" y="216"/>
                  </a:lnTo>
                  <a:lnTo>
                    <a:pt x="186" y="216"/>
                  </a:lnTo>
                  <a:lnTo>
                    <a:pt x="186" y="215"/>
                  </a:lnTo>
                  <a:lnTo>
                    <a:pt x="184" y="214"/>
                  </a:lnTo>
                  <a:lnTo>
                    <a:pt x="184" y="212"/>
                  </a:lnTo>
                  <a:lnTo>
                    <a:pt x="184" y="211"/>
                  </a:lnTo>
                  <a:lnTo>
                    <a:pt x="184" y="210"/>
                  </a:lnTo>
                  <a:lnTo>
                    <a:pt x="184" y="209"/>
                  </a:lnTo>
                  <a:lnTo>
                    <a:pt x="183" y="209"/>
                  </a:lnTo>
                  <a:lnTo>
                    <a:pt x="183" y="208"/>
                  </a:lnTo>
                  <a:lnTo>
                    <a:pt x="183" y="207"/>
                  </a:lnTo>
                  <a:lnTo>
                    <a:pt x="183" y="206"/>
                  </a:lnTo>
                  <a:lnTo>
                    <a:pt x="183" y="204"/>
                  </a:lnTo>
                  <a:lnTo>
                    <a:pt x="184" y="204"/>
                  </a:lnTo>
                  <a:lnTo>
                    <a:pt x="184" y="203"/>
                  </a:lnTo>
                  <a:lnTo>
                    <a:pt x="186" y="203"/>
                  </a:lnTo>
                  <a:lnTo>
                    <a:pt x="187" y="203"/>
                  </a:lnTo>
                  <a:lnTo>
                    <a:pt x="188" y="203"/>
                  </a:lnTo>
                  <a:lnTo>
                    <a:pt x="188" y="202"/>
                  </a:lnTo>
                  <a:lnTo>
                    <a:pt x="188" y="201"/>
                  </a:lnTo>
                  <a:lnTo>
                    <a:pt x="188" y="200"/>
                  </a:lnTo>
                  <a:lnTo>
                    <a:pt x="189" y="200"/>
                  </a:lnTo>
                  <a:lnTo>
                    <a:pt x="189" y="199"/>
                  </a:lnTo>
                  <a:lnTo>
                    <a:pt x="190" y="199"/>
                  </a:lnTo>
                  <a:lnTo>
                    <a:pt x="191" y="200"/>
                  </a:lnTo>
                  <a:lnTo>
                    <a:pt x="191" y="201"/>
                  </a:lnTo>
                  <a:lnTo>
                    <a:pt x="192" y="201"/>
                  </a:lnTo>
                  <a:lnTo>
                    <a:pt x="192" y="202"/>
                  </a:lnTo>
                  <a:lnTo>
                    <a:pt x="193" y="202"/>
                  </a:lnTo>
                  <a:lnTo>
                    <a:pt x="193" y="203"/>
                  </a:lnTo>
                  <a:lnTo>
                    <a:pt x="195" y="203"/>
                  </a:lnTo>
                  <a:lnTo>
                    <a:pt x="196" y="203"/>
                  </a:lnTo>
                  <a:lnTo>
                    <a:pt x="197" y="203"/>
                  </a:lnTo>
                  <a:lnTo>
                    <a:pt x="197" y="204"/>
                  </a:lnTo>
                  <a:lnTo>
                    <a:pt x="198" y="206"/>
                  </a:lnTo>
                  <a:lnTo>
                    <a:pt x="198" y="207"/>
                  </a:lnTo>
                  <a:lnTo>
                    <a:pt x="198" y="208"/>
                  </a:lnTo>
                  <a:lnTo>
                    <a:pt x="199" y="208"/>
                  </a:lnTo>
                  <a:lnTo>
                    <a:pt x="200" y="209"/>
                  </a:lnTo>
                  <a:lnTo>
                    <a:pt x="201" y="209"/>
                  </a:lnTo>
                  <a:lnTo>
                    <a:pt x="203" y="209"/>
                  </a:lnTo>
                  <a:lnTo>
                    <a:pt x="204" y="208"/>
                  </a:lnTo>
                  <a:lnTo>
                    <a:pt x="205" y="208"/>
                  </a:lnTo>
                  <a:lnTo>
                    <a:pt x="205" y="209"/>
                  </a:lnTo>
                  <a:lnTo>
                    <a:pt x="205" y="210"/>
                  </a:lnTo>
                  <a:lnTo>
                    <a:pt x="206" y="210"/>
                  </a:lnTo>
                  <a:lnTo>
                    <a:pt x="206" y="211"/>
                  </a:lnTo>
                  <a:lnTo>
                    <a:pt x="207" y="211"/>
                  </a:lnTo>
                  <a:lnTo>
                    <a:pt x="207" y="212"/>
                  </a:lnTo>
                  <a:lnTo>
                    <a:pt x="208" y="212"/>
                  </a:lnTo>
                  <a:lnTo>
                    <a:pt x="209" y="212"/>
                  </a:lnTo>
                  <a:lnTo>
                    <a:pt x="210" y="211"/>
                  </a:lnTo>
                  <a:lnTo>
                    <a:pt x="212" y="211"/>
                  </a:lnTo>
                  <a:lnTo>
                    <a:pt x="212" y="210"/>
                  </a:lnTo>
                  <a:lnTo>
                    <a:pt x="212" y="209"/>
                  </a:lnTo>
                  <a:lnTo>
                    <a:pt x="212" y="208"/>
                  </a:lnTo>
                  <a:lnTo>
                    <a:pt x="210" y="208"/>
                  </a:lnTo>
                  <a:lnTo>
                    <a:pt x="210" y="207"/>
                  </a:lnTo>
                  <a:lnTo>
                    <a:pt x="209" y="207"/>
                  </a:lnTo>
                  <a:lnTo>
                    <a:pt x="209" y="206"/>
                  </a:lnTo>
                  <a:lnTo>
                    <a:pt x="208" y="204"/>
                  </a:lnTo>
                  <a:lnTo>
                    <a:pt x="208" y="203"/>
                  </a:lnTo>
                  <a:lnTo>
                    <a:pt x="207" y="203"/>
                  </a:lnTo>
                  <a:lnTo>
                    <a:pt x="207" y="202"/>
                  </a:lnTo>
                  <a:lnTo>
                    <a:pt x="207" y="201"/>
                  </a:lnTo>
                  <a:lnTo>
                    <a:pt x="207" y="200"/>
                  </a:lnTo>
                  <a:lnTo>
                    <a:pt x="207" y="199"/>
                  </a:lnTo>
                  <a:lnTo>
                    <a:pt x="206" y="199"/>
                  </a:lnTo>
                  <a:lnTo>
                    <a:pt x="206" y="198"/>
                  </a:lnTo>
                  <a:lnTo>
                    <a:pt x="206" y="196"/>
                  </a:lnTo>
                  <a:lnTo>
                    <a:pt x="206" y="195"/>
                  </a:lnTo>
                  <a:lnTo>
                    <a:pt x="207" y="195"/>
                  </a:lnTo>
                  <a:lnTo>
                    <a:pt x="208" y="195"/>
                  </a:lnTo>
                  <a:lnTo>
                    <a:pt x="208" y="194"/>
                  </a:lnTo>
                  <a:lnTo>
                    <a:pt x="209" y="194"/>
                  </a:lnTo>
                  <a:lnTo>
                    <a:pt x="210" y="194"/>
                  </a:lnTo>
                  <a:lnTo>
                    <a:pt x="210" y="193"/>
                  </a:lnTo>
                  <a:lnTo>
                    <a:pt x="210" y="192"/>
                  </a:lnTo>
                  <a:lnTo>
                    <a:pt x="209" y="192"/>
                  </a:lnTo>
                  <a:lnTo>
                    <a:pt x="210" y="192"/>
                  </a:lnTo>
                  <a:lnTo>
                    <a:pt x="210" y="191"/>
                  </a:lnTo>
                  <a:lnTo>
                    <a:pt x="209" y="191"/>
                  </a:lnTo>
                  <a:lnTo>
                    <a:pt x="208" y="191"/>
                  </a:lnTo>
                  <a:lnTo>
                    <a:pt x="207" y="191"/>
                  </a:lnTo>
                  <a:lnTo>
                    <a:pt x="207" y="192"/>
                  </a:lnTo>
                  <a:lnTo>
                    <a:pt x="206" y="192"/>
                  </a:lnTo>
                  <a:lnTo>
                    <a:pt x="206" y="191"/>
                  </a:lnTo>
                  <a:lnTo>
                    <a:pt x="205" y="190"/>
                  </a:lnTo>
                  <a:lnTo>
                    <a:pt x="204" y="189"/>
                  </a:lnTo>
                  <a:lnTo>
                    <a:pt x="203" y="189"/>
                  </a:lnTo>
                  <a:lnTo>
                    <a:pt x="203" y="187"/>
                  </a:lnTo>
                  <a:lnTo>
                    <a:pt x="201" y="187"/>
                  </a:lnTo>
                  <a:lnTo>
                    <a:pt x="200" y="187"/>
                  </a:lnTo>
                  <a:lnTo>
                    <a:pt x="200" y="186"/>
                  </a:lnTo>
                  <a:lnTo>
                    <a:pt x="199" y="186"/>
                  </a:lnTo>
                  <a:lnTo>
                    <a:pt x="199" y="185"/>
                  </a:lnTo>
                  <a:lnTo>
                    <a:pt x="200" y="185"/>
                  </a:lnTo>
                  <a:lnTo>
                    <a:pt x="201" y="185"/>
                  </a:lnTo>
                  <a:lnTo>
                    <a:pt x="201" y="184"/>
                  </a:lnTo>
                  <a:lnTo>
                    <a:pt x="201" y="183"/>
                  </a:lnTo>
                  <a:lnTo>
                    <a:pt x="200" y="183"/>
                  </a:lnTo>
                  <a:lnTo>
                    <a:pt x="199" y="183"/>
                  </a:lnTo>
                  <a:lnTo>
                    <a:pt x="199" y="182"/>
                  </a:lnTo>
                  <a:lnTo>
                    <a:pt x="198" y="182"/>
                  </a:lnTo>
                  <a:lnTo>
                    <a:pt x="198" y="181"/>
                  </a:lnTo>
                  <a:lnTo>
                    <a:pt x="197" y="181"/>
                  </a:lnTo>
                  <a:lnTo>
                    <a:pt x="197" y="179"/>
                  </a:lnTo>
                  <a:lnTo>
                    <a:pt x="196" y="179"/>
                  </a:lnTo>
                  <a:lnTo>
                    <a:pt x="196" y="178"/>
                  </a:lnTo>
                  <a:lnTo>
                    <a:pt x="195" y="178"/>
                  </a:lnTo>
                  <a:lnTo>
                    <a:pt x="195" y="177"/>
                  </a:lnTo>
                  <a:lnTo>
                    <a:pt x="193" y="177"/>
                  </a:lnTo>
                  <a:lnTo>
                    <a:pt x="195" y="176"/>
                  </a:lnTo>
                  <a:lnTo>
                    <a:pt x="196" y="176"/>
                  </a:lnTo>
                  <a:lnTo>
                    <a:pt x="196" y="175"/>
                  </a:lnTo>
                  <a:lnTo>
                    <a:pt x="197" y="175"/>
                  </a:lnTo>
                  <a:lnTo>
                    <a:pt x="197" y="174"/>
                  </a:lnTo>
                  <a:lnTo>
                    <a:pt x="197" y="173"/>
                  </a:lnTo>
                  <a:lnTo>
                    <a:pt x="197" y="172"/>
                  </a:lnTo>
                  <a:lnTo>
                    <a:pt x="196" y="172"/>
                  </a:lnTo>
                  <a:lnTo>
                    <a:pt x="196" y="170"/>
                  </a:lnTo>
                  <a:lnTo>
                    <a:pt x="195" y="170"/>
                  </a:lnTo>
                  <a:lnTo>
                    <a:pt x="195" y="169"/>
                  </a:lnTo>
                  <a:lnTo>
                    <a:pt x="193" y="169"/>
                  </a:lnTo>
                  <a:lnTo>
                    <a:pt x="193" y="168"/>
                  </a:lnTo>
                  <a:lnTo>
                    <a:pt x="193" y="167"/>
                  </a:lnTo>
                  <a:lnTo>
                    <a:pt x="193" y="166"/>
                  </a:lnTo>
                  <a:lnTo>
                    <a:pt x="193" y="165"/>
                  </a:lnTo>
                  <a:lnTo>
                    <a:pt x="193" y="164"/>
                  </a:lnTo>
                  <a:lnTo>
                    <a:pt x="192" y="164"/>
                  </a:lnTo>
                  <a:lnTo>
                    <a:pt x="192" y="162"/>
                  </a:lnTo>
                  <a:lnTo>
                    <a:pt x="192" y="161"/>
                  </a:lnTo>
                  <a:lnTo>
                    <a:pt x="192" y="160"/>
                  </a:lnTo>
                  <a:lnTo>
                    <a:pt x="192" y="159"/>
                  </a:lnTo>
                  <a:lnTo>
                    <a:pt x="192" y="158"/>
                  </a:lnTo>
                  <a:lnTo>
                    <a:pt x="191" y="158"/>
                  </a:lnTo>
                  <a:lnTo>
                    <a:pt x="191" y="157"/>
                  </a:lnTo>
                  <a:lnTo>
                    <a:pt x="190" y="157"/>
                  </a:lnTo>
                  <a:lnTo>
                    <a:pt x="190" y="156"/>
                  </a:lnTo>
                  <a:lnTo>
                    <a:pt x="190" y="155"/>
                  </a:lnTo>
                  <a:lnTo>
                    <a:pt x="190" y="153"/>
                  </a:lnTo>
                  <a:lnTo>
                    <a:pt x="190" y="152"/>
                  </a:lnTo>
                  <a:lnTo>
                    <a:pt x="190" y="151"/>
                  </a:lnTo>
                  <a:lnTo>
                    <a:pt x="190" y="150"/>
                  </a:lnTo>
                  <a:lnTo>
                    <a:pt x="190" y="149"/>
                  </a:lnTo>
                  <a:lnTo>
                    <a:pt x="190" y="148"/>
                  </a:lnTo>
                  <a:lnTo>
                    <a:pt x="191" y="148"/>
                  </a:lnTo>
                  <a:lnTo>
                    <a:pt x="191" y="147"/>
                  </a:lnTo>
                  <a:lnTo>
                    <a:pt x="191" y="145"/>
                  </a:lnTo>
                  <a:lnTo>
                    <a:pt x="191" y="144"/>
                  </a:lnTo>
                  <a:lnTo>
                    <a:pt x="191" y="143"/>
                  </a:lnTo>
                  <a:lnTo>
                    <a:pt x="191" y="142"/>
                  </a:lnTo>
                  <a:lnTo>
                    <a:pt x="192" y="142"/>
                  </a:lnTo>
                  <a:lnTo>
                    <a:pt x="192" y="141"/>
                  </a:lnTo>
                  <a:lnTo>
                    <a:pt x="192" y="140"/>
                  </a:lnTo>
                  <a:lnTo>
                    <a:pt x="192" y="139"/>
                  </a:lnTo>
                  <a:lnTo>
                    <a:pt x="192" y="137"/>
                  </a:lnTo>
                  <a:lnTo>
                    <a:pt x="192" y="136"/>
                  </a:lnTo>
                  <a:lnTo>
                    <a:pt x="192" y="135"/>
                  </a:lnTo>
                  <a:lnTo>
                    <a:pt x="192" y="134"/>
                  </a:lnTo>
                  <a:lnTo>
                    <a:pt x="191" y="134"/>
                  </a:lnTo>
                  <a:lnTo>
                    <a:pt x="191" y="133"/>
                  </a:lnTo>
                  <a:lnTo>
                    <a:pt x="190" y="133"/>
                  </a:lnTo>
                  <a:lnTo>
                    <a:pt x="190" y="132"/>
                  </a:lnTo>
                  <a:lnTo>
                    <a:pt x="189" y="132"/>
                  </a:lnTo>
                  <a:lnTo>
                    <a:pt x="188" y="132"/>
                  </a:lnTo>
                  <a:lnTo>
                    <a:pt x="189" y="132"/>
                  </a:lnTo>
                  <a:lnTo>
                    <a:pt x="189" y="131"/>
                  </a:lnTo>
                  <a:lnTo>
                    <a:pt x="190" y="131"/>
                  </a:lnTo>
                  <a:lnTo>
                    <a:pt x="190" y="130"/>
                  </a:lnTo>
                  <a:lnTo>
                    <a:pt x="191" y="130"/>
                  </a:lnTo>
                  <a:lnTo>
                    <a:pt x="191" y="128"/>
                  </a:lnTo>
                  <a:lnTo>
                    <a:pt x="192" y="128"/>
                  </a:lnTo>
                  <a:lnTo>
                    <a:pt x="193" y="128"/>
                  </a:lnTo>
                  <a:lnTo>
                    <a:pt x="193" y="127"/>
                  </a:lnTo>
                  <a:lnTo>
                    <a:pt x="193" y="128"/>
                  </a:lnTo>
                  <a:lnTo>
                    <a:pt x="193" y="127"/>
                  </a:lnTo>
                  <a:lnTo>
                    <a:pt x="195" y="127"/>
                  </a:lnTo>
                  <a:lnTo>
                    <a:pt x="196" y="127"/>
                  </a:lnTo>
                  <a:lnTo>
                    <a:pt x="197" y="127"/>
                  </a:lnTo>
                  <a:lnTo>
                    <a:pt x="197" y="128"/>
                  </a:lnTo>
                  <a:lnTo>
                    <a:pt x="198" y="128"/>
                  </a:lnTo>
                  <a:lnTo>
                    <a:pt x="199" y="128"/>
                  </a:lnTo>
                  <a:lnTo>
                    <a:pt x="199" y="130"/>
                  </a:lnTo>
                  <a:lnTo>
                    <a:pt x="200" y="130"/>
                  </a:lnTo>
                  <a:lnTo>
                    <a:pt x="200" y="128"/>
                  </a:lnTo>
                  <a:lnTo>
                    <a:pt x="201" y="128"/>
                  </a:lnTo>
                  <a:lnTo>
                    <a:pt x="201" y="130"/>
                  </a:lnTo>
                  <a:lnTo>
                    <a:pt x="201" y="128"/>
                  </a:lnTo>
                  <a:lnTo>
                    <a:pt x="203" y="128"/>
                  </a:lnTo>
                  <a:lnTo>
                    <a:pt x="204" y="130"/>
                  </a:lnTo>
                  <a:lnTo>
                    <a:pt x="205" y="130"/>
                  </a:lnTo>
                  <a:lnTo>
                    <a:pt x="206" y="131"/>
                  </a:lnTo>
                  <a:lnTo>
                    <a:pt x="206" y="130"/>
                  </a:lnTo>
                  <a:lnTo>
                    <a:pt x="207" y="130"/>
                  </a:lnTo>
                  <a:lnTo>
                    <a:pt x="207" y="128"/>
                  </a:lnTo>
                  <a:lnTo>
                    <a:pt x="207" y="127"/>
                  </a:lnTo>
                  <a:lnTo>
                    <a:pt x="208" y="127"/>
                  </a:lnTo>
                  <a:lnTo>
                    <a:pt x="208" y="126"/>
                  </a:lnTo>
                  <a:lnTo>
                    <a:pt x="208" y="125"/>
                  </a:lnTo>
                  <a:lnTo>
                    <a:pt x="208" y="124"/>
                  </a:lnTo>
                  <a:lnTo>
                    <a:pt x="207" y="124"/>
                  </a:lnTo>
                  <a:lnTo>
                    <a:pt x="207" y="123"/>
                  </a:lnTo>
                  <a:lnTo>
                    <a:pt x="206" y="123"/>
                  </a:lnTo>
                  <a:lnTo>
                    <a:pt x="206" y="122"/>
                  </a:lnTo>
                  <a:lnTo>
                    <a:pt x="205" y="122"/>
                  </a:lnTo>
                  <a:lnTo>
                    <a:pt x="205" y="120"/>
                  </a:lnTo>
                  <a:lnTo>
                    <a:pt x="204" y="120"/>
                  </a:lnTo>
                  <a:lnTo>
                    <a:pt x="203" y="120"/>
                  </a:lnTo>
                  <a:lnTo>
                    <a:pt x="203" y="119"/>
                  </a:lnTo>
                  <a:lnTo>
                    <a:pt x="201" y="119"/>
                  </a:lnTo>
                  <a:lnTo>
                    <a:pt x="201" y="118"/>
                  </a:lnTo>
                  <a:lnTo>
                    <a:pt x="200" y="118"/>
                  </a:lnTo>
                  <a:lnTo>
                    <a:pt x="199" y="118"/>
                  </a:lnTo>
                  <a:lnTo>
                    <a:pt x="198" y="118"/>
                  </a:lnTo>
                  <a:lnTo>
                    <a:pt x="197" y="118"/>
                  </a:lnTo>
                  <a:lnTo>
                    <a:pt x="197" y="117"/>
                  </a:lnTo>
                  <a:lnTo>
                    <a:pt x="196" y="117"/>
                  </a:lnTo>
                  <a:lnTo>
                    <a:pt x="197" y="116"/>
                  </a:lnTo>
                  <a:lnTo>
                    <a:pt x="196" y="116"/>
                  </a:lnTo>
                  <a:lnTo>
                    <a:pt x="196" y="115"/>
                  </a:lnTo>
                  <a:lnTo>
                    <a:pt x="197" y="115"/>
                  </a:lnTo>
                  <a:lnTo>
                    <a:pt x="197" y="114"/>
                  </a:lnTo>
                  <a:lnTo>
                    <a:pt x="197" y="113"/>
                  </a:lnTo>
                  <a:lnTo>
                    <a:pt x="198" y="113"/>
                  </a:lnTo>
                  <a:lnTo>
                    <a:pt x="198" y="111"/>
                  </a:lnTo>
                  <a:lnTo>
                    <a:pt x="198" y="110"/>
                  </a:lnTo>
                  <a:lnTo>
                    <a:pt x="199" y="110"/>
                  </a:lnTo>
                  <a:lnTo>
                    <a:pt x="200" y="110"/>
                  </a:lnTo>
                  <a:lnTo>
                    <a:pt x="201" y="110"/>
                  </a:lnTo>
                  <a:lnTo>
                    <a:pt x="203" y="110"/>
                  </a:lnTo>
                  <a:lnTo>
                    <a:pt x="204" y="110"/>
                  </a:lnTo>
                  <a:lnTo>
                    <a:pt x="204" y="109"/>
                  </a:lnTo>
                  <a:lnTo>
                    <a:pt x="204" y="108"/>
                  </a:lnTo>
                  <a:lnTo>
                    <a:pt x="204" y="107"/>
                  </a:lnTo>
                  <a:lnTo>
                    <a:pt x="204" y="106"/>
                  </a:lnTo>
                  <a:lnTo>
                    <a:pt x="205" y="106"/>
                  </a:lnTo>
                  <a:lnTo>
                    <a:pt x="205" y="105"/>
                  </a:lnTo>
                  <a:lnTo>
                    <a:pt x="204" y="103"/>
                  </a:lnTo>
                  <a:lnTo>
                    <a:pt x="203" y="102"/>
                  </a:lnTo>
                  <a:lnTo>
                    <a:pt x="203" y="101"/>
                  </a:lnTo>
                  <a:lnTo>
                    <a:pt x="204" y="101"/>
                  </a:lnTo>
                  <a:lnTo>
                    <a:pt x="204" y="100"/>
                  </a:lnTo>
                  <a:lnTo>
                    <a:pt x="204" y="99"/>
                  </a:lnTo>
                  <a:lnTo>
                    <a:pt x="204" y="98"/>
                  </a:lnTo>
                  <a:lnTo>
                    <a:pt x="204" y="97"/>
                  </a:lnTo>
                  <a:lnTo>
                    <a:pt x="204" y="96"/>
                  </a:lnTo>
                  <a:lnTo>
                    <a:pt x="204" y="94"/>
                  </a:lnTo>
                  <a:lnTo>
                    <a:pt x="204" y="93"/>
                  </a:lnTo>
                  <a:lnTo>
                    <a:pt x="205" y="93"/>
                  </a:lnTo>
                  <a:lnTo>
                    <a:pt x="205" y="92"/>
                  </a:lnTo>
                  <a:lnTo>
                    <a:pt x="204" y="91"/>
                  </a:lnTo>
                  <a:lnTo>
                    <a:pt x="205" y="91"/>
                  </a:lnTo>
                  <a:lnTo>
                    <a:pt x="204" y="91"/>
                  </a:lnTo>
                  <a:lnTo>
                    <a:pt x="204" y="90"/>
                  </a:lnTo>
                  <a:lnTo>
                    <a:pt x="204" y="89"/>
                  </a:lnTo>
                  <a:lnTo>
                    <a:pt x="204" y="88"/>
                  </a:lnTo>
                  <a:lnTo>
                    <a:pt x="203" y="88"/>
                  </a:lnTo>
                  <a:lnTo>
                    <a:pt x="204" y="88"/>
                  </a:lnTo>
                  <a:lnTo>
                    <a:pt x="204" y="86"/>
                  </a:lnTo>
                  <a:lnTo>
                    <a:pt x="203" y="86"/>
                  </a:lnTo>
                  <a:lnTo>
                    <a:pt x="203" y="85"/>
                  </a:lnTo>
                  <a:lnTo>
                    <a:pt x="201" y="85"/>
                  </a:lnTo>
                  <a:lnTo>
                    <a:pt x="200" y="85"/>
                  </a:lnTo>
                  <a:lnTo>
                    <a:pt x="199" y="85"/>
                  </a:lnTo>
                  <a:lnTo>
                    <a:pt x="198" y="85"/>
                  </a:lnTo>
                  <a:lnTo>
                    <a:pt x="197" y="85"/>
                  </a:lnTo>
                  <a:lnTo>
                    <a:pt x="196" y="85"/>
                  </a:lnTo>
                  <a:lnTo>
                    <a:pt x="196" y="86"/>
                  </a:lnTo>
                  <a:lnTo>
                    <a:pt x="195" y="86"/>
                  </a:lnTo>
                  <a:lnTo>
                    <a:pt x="193" y="86"/>
                  </a:lnTo>
                  <a:lnTo>
                    <a:pt x="192" y="86"/>
                  </a:lnTo>
                  <a:lnTo>
                    <a:pt x="191" y="88"/>
                  </a:lnTo>
                  <a:lnTo>
                    <a:pt x="190" y="88"/>
                  </a:lnTo>
                  <a:lnTo>
                    <a:pt x="189" y="88"/>
                  </a:lnTo>
                  <a:lnTo>
                    <a:pt x="189" y="89"/>
                  </a:lnTo>
                  <a:lnTo>
                    <a:pt x="188" y="89"/>
                  </a:lnTo>
                  <a:lnTo>
                    <a:pt x="188" y="90"/>
                  </a:lnTo>
                  <a:lnTo>
                    <a:pt x="187" y="90"/>
                  </a:lnTo>
                  <a:lnTo>
                    <a:pt x="187" y="91"/>
                  </a:lnTo>
                  <a:lnTo>
                    <a:pt x="186" y="91"/>
                  </a:lnTo>
                  <a:lnTo>
                    <a:pt x="184" y="91"/>
                  </a:lnTo>
                  <a:lnTo>
                    <a:pt x="184" y="90"/>
                  </a:lnTo>
                  <a:lnTo>
                    <a:pt x="183" y="90"/>
                  </a:lnTo>
                  <a:lnTo>
                    <a:pt x="182" y="90"/>
                  </a:lnTo>
                  <a:lnTo>
                    <a:pt x="182" y="89"/>
                  </a:lnTo>
                  <a:lnTo>
                    <a:pt x="181" y="89"/>
                  </a:lnTo>
                  <a:lnTo>
                    <a:pt x="181" y="88"/>
                  </a:lnTo>
                  <a:lnTo>
                    <a:pt x="180" y="88"/>
                  </a:lnTo>
                  <a:lnTo>
                    <a:pt x="180" y="86"/>
                  </a:lnTo>
                  <a:lnTo>
                    <a:pt x="179" y="85"/>
                  </a:lnTo>
                  <a:lnTo>
                    <a:pt x="178" y="85"/>
                  </a:lnTo>
                  <a:lnTo>
                    <a:pt x="178" y="84"/>
                  </a:lnTo>
                  <a:lnTo>
                    <a:pt x="176" y="84"/>
                  </a:lnTo>
                  <a:lnTo>
                    <a:pt x="175" y="84"/>
                  </a:lnTo>
                  <a:lnTo>
                    <a:pt x="175" y="83"/>
                  </a:lnTo>
                  <a:lnTo>
                    <a:pt x="174" y="83"/>
                  </a:lnTo>
                  <a:lnTo>
                    <a:pt x="174" y="82"/>
                  </a:lnTo>
                  <a:lnTo>
                    <a:pt x="174" y="81"/>
                  </a:lnTo>
                  <a:lnTo>
                    <a:pt x="173" y="81"/>
                  </a:lnTo>
                  <a:lnTo>
                    <a:pt x="172" y="80"/>
                  </a:lnTo>
                  <a:lnTo>
                    <a:pt x="171" y="80"/>
                  </a:lnTo>
                  <a:lnTo>
                    <a:pt x="171" y="78"/>
                  </a:lnTo>
                  <a:lnTo>
                    <a:pt x="170" y="78"/>
                  </a:lnTo>
                  <a:lnTo>
                    <a:pt x="169" y="77"/>
                  </a:lnTo>
                  <a:lnTo>
                    <a:pt x="167" y="77"/>
                  </a:lnTo>
                  <a:lnTo>
                    <a:pt x="167" y="76"/>
                  </a:lnTo>
                  <a:lnTo>
                    <a:pt x="166" y="76"/>
                  </a:lnTo>
                  <a:lnTo>
                    <a:pt x="165" y="76"/>
                  </a:lnTo>
                  <a:lnTo>
                    <a:pt x="164" y="76"/>
                  </a:lnTo>
                  <a:lnTo>
                    <a:pt x="163" y="76"/>
                  </a:lnTo>
                  <a:lnTo>
                    <a:pt x="162" y="76"/>
                  </a:lnTo>
                  <a:lnTo>
                    <a:pt x="161" y="76"/>
                  </a:lnTo>
                  <a:lnTo>
                    <a:pt x="161" y="75"/>
                  </a:lnTo>
                  <a:lnTo>
                    <a:pt x="159" y="75"/>
                  </a:lnTo>
                  <a:lnTo>
                    <a:pt x="158" y="75"/>
                  </a:lnTo>
                  <a:lnTo>
                    <a:pt x="157" y="75"/>
                  </a:lnTo>
                  <a:lnTo>
                    <a:pt x="156" y="75"/>
                  </a:lnTo>
                  <a:lnTo>
                    <a:pt x="156" y="74"/>
                  </a:lnTo>
                  <a:lnTo>
                    <a:pt x="156" y="75"/>
                  </a:lnTo>
                  <a:lnTo>
                    <a:pt x="155" y="75"/>
                  </a:lnTo>
                  <a:lnTo>
                    <a:pt x="154" y="75"/>
                  </a:lnTo>
                  <a:lnTo>
                    <a:pt x="153" y="75"/>
                  </a:lnTo>
                  <a:lnTo>
                    <a:pt x="153" y="76"/>
                  </a:lnTo>
                  <a:lnTo>
                    <a:pt x="152" y="76"/>
                  </a:lnTo>
                  <a:lnTo>
                    <a:pt x="150" y="76"/>
                  </a:lnTo>
                  <a:lnTo>
                    <a:pt x="149" y="76"/>
                  </a:lnTo>
                  <a:lnTo>
                    <a:pt x="148" y="76"/>
                  </a:lnTo>
                  <a:lnTo>
                    <a:pt x="147" y="76"/>
                  </a:lnTo>
                  <a:lnTo>
                    <a:pt x="147" y="77"/>
                  </a:lnTo>
                  <a:lnTo>
                    <a:pt x="147" y="76"/>
                  </a:lnTo>
                  <a:lnTo>
                    <a:pt x="146" y="76"/>
                  </a:lnTo>
                  <a:lnTo>
                    <a:pt x="145" y="76"/>
                  </a:lnTo>
                  <a:lnTo>
                    <a:pt x="144" y="76"/>
                  </a:lnTo>
                  <a:lnTo>
                    <a:pt x="142" y="76"/>
                  </a:lnTo>
                  <a:lnTo>
                    <a:pt x="142" y="75"/>
                  </a:lnTo>
                  <a:lnTo>
                    <a:pt x="141" y="75"/>
                  </a:lnTo>
                  <a:lnTo>
                    <a:pt x="141" y="76"/>
                  </a:lnTo>
                  <a:lnTo>
                    <a:pt x="140" y="76"/>
                  </a:lnTo>
                  <a:lnTo>
                    <a:pt x="139" y="76"/>
                  </a:lnTo>
                  <a:lnTo>
                    <a:pt x="139" y="77"/>
                  </a:lnTo>
                  <a:lnTo>
                    <a:pt x="139" y="76"/>
                  </a:lnTo>
                  <a:lnTo>
                    <a:pt x="139" y="75"/>
                  </a:lnTo>
                  <a:lnTo>
                    <a:pt x="138" y="75"/>
                  </a:lnTo>
                  <a:lnTo>
                    <a:pt x="137" y="75"/>
                  </a:lnTo>
                  <a:lnTo>
                    <a:pt x="137" y="74"/>
                  </a:lnTo>
                  <a:lnTo>
                    <a:pt x="136" y="74"/>
                  </a:lnTo>
                  <a:lnTo>
                    <a:pt x="134" y="74"/>
                  </a:lnTo>
                  <a:lnTo>
                    <a:pt x="133" y="74"/>
                  </a:lnTo>
                  <a:lnTo>
                    <a:pt x="133" y="73"/>
                  </a:lnTo>
                  <a:lnTo>
                    <a:pt x="132" y="73"/>
                  </a:lnTo>
                  <a:lnTo>
                    <a:pt x="131" y="73"/>
                  </a:lnTo>
                  <a:lnTo>
                    <a:pt x="130" y="73"/>
                  </a:lnTo>
                  <a:lnTo>
                    <a:pt x="130" y="72"/>
                  </a:lnTo>
                  <a:lnTo>
                    <a:pt x="129" y="72"/>
                  </a:lnTo>
                  <a:lnTo>
                    <a:pt x="128" y="72"/>
                  </a:lnTo>
                  <a:lnTo>
                    <a:pt x="127" y="72"/>
                  </a:lnTo>
                  <a:lnTo>
                    <a:pt x="125" y="72"/>
                  </a:lnTo>
                  <a:lnTo>
                    <a:pt x="125" y="71"/>
                  </a:lnTo>
                  <a:lnTo>
                    <a:pt x="124" y="71"/>
                  </a:lnTo>
                  <a:lnTo>
                    <a:pt x="123" y="71"/>
                  </a:lnTo>
                  <a:lnTo>
                    <a:pt x="122" y="71"/>
                  </a:lnTo>
                  <a:lnTo>
                    <a:pt x="122" y="69"/>
                  </a:lnTo>
                  <a:lnTo>
                    <a:pt x="121" y="69"/>
                  </a:lnTo>
                  <a:lnTo>
                    <a:pt x="120" y="69"/>
                  </a:lnTo>
                  <a:lnTo>
                    <a:pt x="119" y="69"/>
                  </a:lnTo>
                  <a:lnTo>
                    <a:pt x="117" y="69"/>
                  </a:lnTo>
                  <a:lnTo>
                    <a:pt x="116" y="69"/>
                  </a:lnTo>
                  <a:lnTo>
                    <a:pt x="115" y="69"/>
                  </a:lnTo>
                  <a:lnTo>
                    <a:pt x="114" y="69"/>
                  </a:lnTo>
                  <a:lnTo>
                    <a:pt x="113" y="69"/>
                  </a:lnTo>
                  <a:lnTo>
                    <a:pt x="113" y="68"/>
                  </a:lnTo>
                  <a:lnTo>
                    <a:pt x="112" y="68"/>
                  </a:lnTo>
                  <a:lnTo>
                    <a:pt x="111" y="68"/>
                  </a:lnTo>
                  <a:lnTo>
                    <a:pt x="110" y="68"/>
                  </a:lnTo>
                  <a:lnTo>
                    <a:pt x="108" y="68"/>
                  </a:lnTo>
                  <a:lnTo>
                    <a:pt x="107" y="68"/>
                  </a:lnTo>
                  <a:lnTo>
                    <a:pt x="106" y="68"/>
                  </a:lnTo>
                  <a:close/>
                  <a:moveTo>
                    <a:pt x="280" y="272"/>
                  </a:moveTo>
                  <a:lnTo>
                    <a:pt x="281" y="272"/>
                  </a:lnTo>
                  <a:lnTo>
                    <a:pt x="282" y="272"/>
                  </a:lnTo>
                  <a:lnTo>
                    <a:pt x="283" y="272"/>
                  </a:lnTo>
                  <a:lnTo>
                    <a:pt x="284" y="272"/>
                  </a:lnTo>
                  <a:lnTo>
                    <a:pt x="285" y="272"/>
                  </a:lnTo>
                  <a:lnTo>
                    <a:pt x="286" y="272"/>
                  </a:lnTo>
                  <a:lnTo>
                    <a:pt x="286" y="271"/>
                  </a:lnTo>
                  <a:lnTo>
                    <a:pt x="288" y="271"/>
                  </a:lnTo>
                  <a:lnTo>
                    <a:pt x="288" y="270"/>
                  </a:lnTo>
                  <a:lnTo>
                    <a:pt x="289" y="270"/>
                  </a:lnTo>
                  <a:lnTo>
                    <a:pt x="289" y="269"/>
                  </a:lnTo>
                  <a:lnTo>
                    <a:pt x="289" y="268"/>
                  </a:lnTo>
                  <a:lnTo>
                    <a:pt x="289" y="269"/>
                  </a:lnTo>
                  <a:lnTo>
                    <a:pt x="288" y="269"/>
                  </a:lnTo>
                  <a:lnTo>
                    <a:pt x="288" y="268"/>
                  </a:lnTo>
                  <a:lnTo>
                    <a:pt x="288" y="269"/>
                  </a:lnTo>
                  <a:lnTo>
                    <a:pt x="286" y="269"/>
                  </a:lnTo>
                  <a:lnTo>
                    <a:pt x="285" y="269"/>
                  </a:lnTo>
                  <a:lnTo>
                    <a:pt x="285" y="268"/>
                  </a:lnTo>
                  <a:lnTo>
                    <a:pt x="284" y="268"/>
                  </a:lnTo>
                  <a:lnTo>
                    <a:pt x="283" y="268"/>
                  </a:lnTo>
                  <a:lnTo>
                    <a:pt x="283" y="269"/>
                  </a:lnTo>
                  <a:lnTo>
                    <a:pt x="282" y="269"/>
                  </a:lnTo>
                  <a:lnTo>
                    <a:pt x="281" y="268"/>
                  </a:lnTo>
                  <a:lnTo>
                    <a:pt x="281" y="269"/>
                  </a:lnTo>
                  <a:lnTo>
                    <a:pt x="281" y="268"/>
                  </a:lnTo>
                  <a:lnTo>
                    <a:pt x="280" y="269"/>
                  </a:lnTo>
                  <a:lnTo>
                    <a:pt x="279" y="269"/>
                  </a:lnTo>
                  <a:lnTo>
                    <a:pt x="277" y="269"/>
                  </a:lnTo>
                  <a:lnTo>
                    <a:pt x="277" y="270"/>
                  </a:lnTo>
                  <a:lnTo>
                    <a:pt x="276" y="270"/>
                  </a:lnTo>
                  <a:lnTo>
                    <a:pt x="276" y="271"/>
                  </a:lnTo>
                  <a:lnTo>
                    <a:pt x="277" y="272"/>
                  </a:lnTo>
                  <a:lnTo>
                    <a:pt x="279" y="272"/>
                  </a:lnTo>
                  <a:lnTo>
                    <a:pt x="280" y="272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41" name="Freeform 10">
              <a:extLst>
                <a:ext uri="{FF2B5EF4-FFF2-40B4-BE49-F238E27FC236}">
                  <a16:creationId xmlns:a16="http://schemas.microsoft.com/office/drawing/2014/main" id="{5016340D-738D-10A7-570B-799516645F0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6475" y="1266825"/>
              <a:ext cx="422275" cy="534988"/>
            </a:xfrm>
            <a:custGeom>
              <a:avLst/>
              <a:gdLst>
                <a:gd name="T0" fmla="*/ 54 w 266"/>
                <a:gd name="T1" fmla="*/ 59 h 337"/>
                <a:gd name="T2" fmla="*/ 78 w 266"/>
                <a:gd name="T3" fmla="*/ 68 h 337"/>
                <a:gd name="T4" fmla="*/ 86 w 266"/>
                <a:gd name="T5" fmla="*/ 98 h 337"/>
                <a:gd name="T6" fmla="*/ 96 w 266"/>
                <a:gd name="T7" fmla="*/ 101 h 337"/>
                <a:gd name="T8" fmla="*/ 71 w 266"/>
                <a:gd name="T9" fmla="*/ 139 h 337"/>
                <a:gd name="T10" fmla="*/ 76 w 266"/>
                <a:gd name="T11" fmla="*/ 157 h 337"/>
                <a:gd name="T12" fmla="*/ 100 w 266"/>
                <a:gd name="T13" fmla="*/ 185 h 337"/>
                <a:gd name="T14" fmla="*/ 109 w 266"/>
                <a:gd name="T15" fmla="*/ 162 h 337"/>
                <a:gd name="T16" fmla="*/ 126 w 266"/>
                <a:gd name="T17" fmla="*/ 154 h 337"/>
                <a:gd name="T18" fmla="*/ 145 w 266"/>
                <a:gd name="T19" fmla="*/ 141 h 337"/>
                <a:gd name="T20" fmla="*/ 138 w 266"/>
                <a:gd name="T21" fmla="*/ 166 h 337"/>
                <a:gd name="T22" fmla="*/ 130 w 266"/>
                <a:gd name="T23" fmla="*/ 188 h 337"/>
                <a:gd name="T24" fmla="*/ 142 w 266"/>
                <a:gd name="T25" fmla="*/ 196 h 337"/>
                <a:gd name="T26" fmla="*/ 159 w 266"/>
                <a:gd name="T27" fmla="*/ 227 h 337"/>
                <a:gd name="T28" fmla="*/ 184 w 266"/>
                <a:gd name="T29" fmla="*/ 226 h 337"/>
                <a:gd name="T30" fmla="*/ 207 w 266"/>
                <a:gd name="T31" fmla="*/ 200 h 337"/>
                <a:gd name="T32" fmla="*/ 195 w 266"/>
                <a:gd name="T33" fmla="*/ 224 h 337"/>
                <a:gd name="T34" fmla="*/ 189 w 266"/>
                <a:gd name="T35" fmla="*/ 255 h 337"/>
                <a:gd name="T36" fmla="*/ 210 w 266"/>
                <a:gd name="T37" fmla="*/ 287 h 337"/>
                <a:gd name="T38" fmla="*/ 240 w 266"/>
                <a:gd name="T39" fmla="*/ 270 h 337"/>
                <a:gd name="T40" fmla="*/ 248 w 266"/>
                <a:gd name="T41" fmla="*/ 291 h 337"/>
                <a:gd name="T42" fmla="*/ 264 w 266"/>
                <a:gd name="T43" fmla="*/ 312 h 337"/>
                <a:gd name="T44" fmla="*/ 232 w 266"/>
                <a:gd name="T45" fmla="*/ 337 h 337"/>
                <a:gd name="T46" fmla="*/ 219 w 266"/>
                <a:gd name="T47" fmla="*/ 319 h 337"/>
                <a:gd name="T48" fmla="*/ 172 w 266"/>
                <a:gd name="T49" fmla="*/ 325 h 337"/>
                <a:gd name="T50" fmla="*/ 211 w 266"/>
                <a:gd name="T51" fmla="*/ 312 h 337"/>
                <a:gd name="T52" fmla="*/ 234 w 266"/>
                <a:gd name="T53" fmla="*/ 322 h 337"/>
                <a:gd name="T54" fmla="*/ 224 w 266"/>
                <a:gd name="T55" fmla="*/ 292 h 337"/>
                <a:gd name="T56" fmla="*/ 190 w 266"/>
                <a:gd name="T57" fmla="*/ 282 h 337"/>
                <a:gd name="T58" fmla="*/ 170 w 266"/>
                <a:gd name="T59" fmla="*/ 268 h 337"/>
                <a:gd name="T60" fmla="*/ 160 w 266"/>
                <a:gd name="T61" fmla="*/ 296 h 337"/>
                <a:gd name="T62" fmla="*/ 142 w 266"/>
                <a:gd name="T63" fmla="*/ 299 h 337"/>
                <a:gd name="T64" fmla="*/ 104 w 266"/>
                <a:gd name="T65" fmla="*/ 284 h 337"/>
                <a:gd name="T66" fmla="*/ 97 w 266"/>
                <a:gd name="T67" fmla="*/ 271 h 337"/>
                <a:gd name="T68" fmla="*/ 75 w 266"/>
                <a:gd name="T69" fmla="*/ 249 h 337"/>
                <a:gd name="T70" fmla="*/ 42 w 266"/>
                <a:gd name="T71" fmla="*/ 259 h 337"/>
                <a:gd name="T72" fmla="*/ 40 w 266"/>
                <a:gd name="T73" fmla="*/ 232 h 337"/>
                <a:gd name="T74" fmla="*/ 18 w 266"/>
                <a:gd name="T75" fmla="*/ 253 h 337"/>
                <a:gd name="T76" fmla="*/ 21 w 266"/>
                <a:gd name="T77" fmla="*/ 245 h 337"/>
                <a:gd name="T78" fmla="*/ 15 w 266"/>
                <a:gd name="T79" fmla="*/ 227 h 337"/>
                <a:gd name="T80" fmla="*/ 50 w 266"/>
                <a:gd name="T81" fmla="*/ 224 h 337"/>
                <a:gd name="T82" fmla="*/ 66 w 266"/>
                <a:gd name="T83" fmla="*/ 244 h 337"/>
                <a:gd name="T84" fmla="*/ 100 w 266"/>
                <a:gd name="T85" fmla="*/ 254 h 337"/>
                <a:gd name="T86" fmla="*/ 138 w 266"/>
                <a:gd name="T87" fmla="*/ 262 h 337"/>
                <a:gd name="T88" fmla="*/ 164 w 266"/>
                <a:gd name="T89" fmla="*/ 263 h 337"/>
                <a:gd name="T90" fmla="*/ 146 w 266"/>
                <a:gd name="T91" fmla="*/ 247 h 337"/>
                <a:gd name="T92" fmla="*/ 134 w 266"/>
                <a:gd name="T93" fmla="*/ 225 h 337"/>
                <a:gd name="T94" fmla="*/ 129 w 266"/>
                <a:gd name="T95" fmla="*/ 218 h 337"/>
                <a:gd name="T96" fmla="*/ 108 w 266"/>
                <a:gd name="T97" fmla="*/ 200 h 337"/>
                <a:gd name="T98" fmla="*/ 83 w 266"/>
                <a:gd name="T99" fmla="*/ 188 h 337"/>
                <a:gd name="T100" fmla="*/ 75 w 266"/>
                <a:gd name="T101" fmla="*/ 171 h 337"/>
                <a:gd name="T102" fmla="*/ 42 w 266"/>
                <a:gd name="T103" fmla="*/ 166 h 337"/>
                <a:gd name="T104" fmla="*/ 10 w 266"/>
                <a:gd name="T105" fmla="*/ 178 h 337"/>
                <a:gd name="T106" fmla="*/ 9 w 266"/>
                <a:gd name="T107" fmla="*/ 151 h 337"/>
                <a:gd name="T108" fmla="*/ 33 w 266"/>
                <a:gd name="T109" fmla="*/ 160 h 337"/>
                <a:gd name="T110" fmla="*/ 24 w 266"/>
                <a:gd name="T111" fmla="*/ 137 h 337"/>
                <a:gd name="T112" fmla="*/ 52 w 266"/>
                <a:gd name="T113" fmla="*/ 149 h 337"/>
                <a:gd name="T114" fmla="*/ 65 w 266"/>
                <a:gd name="T115" fmla="*/ 124 h 337"/>
                <a:gd name="T116" fmla="*/ 69 w 266"/>
                <a:gd name="T117" fmla="*/ 100 h 337"/>
                <a:gd name="T118" fmla="*/ 51 w 266"/>
                <a:gd name="T119" fmla="*/ 59 h 337"/>
                <a:gd name="T120" fmla="*/ 33 w 266"/>
                <a:gd name="T121" fmla="*/ 29 h 337"/>
                <a:gd name="T122" fmla="*/ 29 w 266"/>
                <a:gd name="T123" fmla="*/ 6 h 337"/>
                <a:gd name="T124" fmla="*/ 24 w 266"/>
                <a:gd name="T125" fmla="*/ 21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6" h="337">
                  <a:moveTo>
                    <a:pt x="31" y="21"/>
                  </a:moveTo>
                  <a:lnTo>
                    <a:pt x="32" y="21"/>
                  </a:lnTo>
                  <a:lnTo>
                    <a:pt x="32" y="22"/>
                  </a:lnTo>
                  <a:lnTo>
                    <a:pt x="33" y="22"/>
                  </a:lnTo>
                  <a:lnTo>
                    <a:pt x="34" y="22"/>
                  </a:lnTo>
                  <a:lnTo>
                    <a:pt x="34" y="23"/>
                  </a:lnTo>
                  <a:lnTo>
                    <a:pt x="35" y="23"/>
                  </a:lnTo>
                  <a:lnTo>
                    <a:pt x="35" y="24"/>
                  </a:lnTo>
                  <a:lnTo>
                    <a:pt x="36" y="24"/>
                  </a:lnTo>
                  <a:lnTo>
                    <a:pt x="36" y="25"/>
                  </a:lnTo>
                  <a:lnTo>
                    <a:pt x="37" y="26"/>
                  </a:lnTo>
                  <a:lnTo>
                    <a:pt x="37" y="27"/>
                  </a:lnTo>
                  <a:lnTo>
                    <a:pt x="37" y="29"/>
                  </a:lnTo>
                  <a:lnTo>
                    <a:pt x="37" y="30"/>
                  </a:lnTo>
                  <a:lnTo>
                    <a:pt x="37" y="31"/>
                  </a:lnTo>
                  <a:lnTo>
                    <a:pt x="37" y="32"/>
                  </a:lnTo>
                  <a:lnTo>
                    <a:pt x="37" y="33"/>
                  </a:lnTo>
                  <a:lnTo>
                    <a:pt x="37" y="34"/>
                  </a:lnTo>
                  <a:lnTo>
                    <a:pt x="37" y="35"/>
                  </a:lnTo>
                  <a:lnTo>
                    <a:pt x="38" y="35"/>
                  </a:lnTo>
                  <a:lnTo>
                    <a:pt x="38" y="36"/>
                  </a:lnTo>
                  <a:lnTo>
                    <a:pt x="38" y="38"/>
                  </a:lnTo>
                  <a:lnTo>
                    <a:pt x="38" y="39"/>
                  </a:lnTo>
                  <a:lnTo>
                    <a:pt x="38" y="40"/>
                  </a:lnTo>
                  <a:lnTo>
                    <a:pt x="40" y="40"/>
                  </a:lnTo>
                  <a:lnTo>
                    <a:pt x="40" y="41"/>
                  </a:lnTo>
                  <a:lnTo>
                    <a:pt x="41" y="41"/>
                  </a:lnTo>
                  <a:lnTo>
                    <a:pt x="42" y="41"/>
                  </a:lnTo>
                  <a:lnTo>
                    <a:pt x="42" y="42"/>
                  </a:lnTo>
                  <a:lnTo>
                    <a:pt x="42" y="41"/>
                  </a:lnTo>
                  <a:lnTo>
                    <a:pt x="43" y="41"/>
                  </a:lnTo>
                  <a:lnTo>
                    <a:pt x="43" y="42"/>
                  </a:lnTo>
                  <a:lnTo>
                    <a:pt x="44" y="42"/>
                  </a:lnTo>
                  <a:lnTo>
                    <a:pt x="44" y="43"/>
                  </a:lnTo>
                  <a:lnTo>
                    <a:pt x="45" y="44"/>
                  </a:lnTo>
                  <a:lnTo>
                    <a:pt x="46" y="44"/>
                  </a:lnTo>
                  <a:lnTo>
                    <a:pt x="46" y="46"/>
                  </a:lnTo>
                  <a:lnTo>
                    <a:pt x="48" y="46"/>
                  </a:lnTo>
                  <a:lnTo>
                    <a:pt x="48" y="47"/>
                  </a:lnTo>
                  <a:lnTo>
                    <a:pt x="49" y="47"/>
                  </a:lnTo>
                  <a:lnTo>
                    <a:pt x="50" y="47"/>
                  </a:lnTo>
                  <a:lnTo>
                    <a:pt x="50" y="48"/>
                  </a:lnTo>
                  <a:lnTo>
                    <a:pt x="50" y="49"/>
                  </a:lnTo>
                  <a:lnTo>
                    <a:pt x="51" y="49"/>
                  </a:lnTo>
                  <a:lnTo>
                    <a:pt x="51" y="50"/>
                  </a:lnTo>
                  <a:lnTo>
                    <a:pt x="51" y="51"/>
                  </a:lnTo>
                  <a:lnTo>
                    <a:pt x="52" y="51"/>
                  </a:lnTo>
                  <a:lnTo>
                    <a:pt x="52" y="52"/>
                  </a:lnTo>
                  <a:lnTo>
                    <a:pt x="53" y="52"/>
                  </a:lnTo>
                  <a:lnTo>
                    <a:pt x="53" y="53"/>
                  </a:lnTo>
                  <a:lnTo>
                    <a:pt x="53" y="55"/>
                  </a:lnTo>
                  <a:lnTo>
                    <a:pt x="53" y="56"/>
                  </a:lnTo>
                  <a:lnTo>
                    <a:pt x="53" y="57"/>
                  </a:lnTo>
                  <a:lnTo>
                    <a:pt x="54" y="57"/>
                  </a:lnTo>
                  <a:lnTo>
                    <a:pt x="54" y="58"/>
                  </a:lnTo>
                  <a:lnTo>
                    <a:pt x="54" y="59"/>
                  </a:lnTo>
                  <a:lnTo>
                    <a:pt x="55" y="59"/>
                  </a:lnTo>
                  <a:lnTo>
                    <a:pt x="57" y="59"/>
                  </a:lnTo>
                  <a:lnTo>
                    <a:pt x="58" y="59"/>
                  </a:lnTo>
                  <a:lnTo>
                    <a:pt x="59" y="59"/>
                  </a:lnTo>
                  <a:lnTo>
                    <a:pt x="60" y="59"/>
                  </a:lnTo>
                  <a:lnTo>
                    <a:pt x="60" y="60"/>
                  </a:lnTo>
                  <a:lnTo>
                    <a:pt x="61" y="60"/>
                  </a:lnTo>
                  <a:lnTo>
                    <a:pt x="61" y="61"/>
                  </a:lnTo>
                  <a:lnTo>
                    <a:pt x="62" y="61"/>
                  </a:lnTo>
                  <a:lnTo>
                    <a:pt x="62" y="63"/>
                  </a:lnTo>
                  <a:lnTo>
                    <a:pt x="63" y="63"/>
                  </a:lnTo>
                  <a:lnTo>
                    <a:pt x="63" y="64"/>
                  </a:lnTo>
                  <a:lnTo>
                    <a:pt x="65" y="64"/>
                  </a:lnTo>
                  <a:lnTo>
                    <a:pt x="65" y="65"/>
                  </a:lnTo>
                  <a:lnTo>
                    <a:pt x="66" y="65"/>
                  </a:lnTo>
                  <a:lnTo>
                    <a:pt x="67" y="65"/>
                  </a:lnTo>
                  <a:lnTo>
                    <a:pt x="67" y="66"/>
                  </a:lnTo>
                  <a:lnTo>
                    <a:pt x="67" y="67"/>
                  </a:lnTo>
                  <a:lnTo>
                    <a:pt x="68" y="67"/>
                  </a:lnTo>
                  <a:lnTo>
                    <a:pt x="68" y="68"/>
                  </a:lnTo>
                  <a:lnTo>
                    <a:pt x="69" y="68"/>
                  </a:lnTo>
                  <a:lnTo>
                    <a:pt x="69" y="69"/>
                  </a:lnTo>
                  <a:lnTo>
                    <a:pt x="69" y="71"/>
                  </a:lnTo>
                  <a:lnTo>
                    <a:pt x="69" y="72"/>
                  </a:lnTo>
                  <a:lnTo>
                    <a:pt x="69" y="73"/>
                  </a:lnTo>
                  <a:lnTo>
                    <a:pt x="70" y="73"/>
                  </a:lnTo>
                  <a:lnTo>
                    <a:pt x="70" y="74"/>
                  </a:lnTo>
                  <a:lnTo>
                    <a:pt x="70" y="75"/>
                  </a:lnTo>
                  <a:lnTo>
                    <a:pt x="70" y="76"/>
                  </a:lnTo>
                  <a:lnTo>
                    <a:pt x="70" y="77"/>
                  </a:lnTo>
                  <a:lnTo>
                    <a:pt x="70" y="78"/>
                  </a:lnTo>
                  <a:lnTo>
                    <a:pt x="71" y="78"/>
                  </a:lnTo>
                  <a:lnTo>
                    <a:pt x="71" y="80"/>
                  </a:lnTo>
                  <a:lnTo>
                    <a:pt x="71" y="81"/>
                  </a:lnTo>
                  <a:lnTo>
                    <a:pt x="71" y="82"/>
                  </a:lnTo>
                  <a:lnTo>
                    <a:pt x="72" y="82"/>
                  </a:lnTo>
                  <a:lnTo>
                    <a:pt x="72" y="83"/>
                  </a:lnTo>
                  <a:lnTo>
                    <a:pt x="74" y="83"/>
                  </a:lnTo>
                  <a:lnTo>
                    <a:pt x="74" y="84"/>
                  </a:lnTo>
                  <a:lnTo>
                    <a:pt x="75" y="84"/>
                  </a:lnTo>
                  <a:lnTo>
                    <a:pt x="75" y="83"/>
                  </a:lnTo>
                  <a:lnTo>
                    <a:pt x="75" y="82"/>
                  </a:lnTo>
                  <a:lnTo>
                    <a:pt x="76" y="82"/>
                  </a:lnTo>
                  <a:lnTo>
                    <a:pt x="76" y="81"/>
                  </a:lnTo>
                  <a:lnTo>
                    <a:pt x="77" y="81"/>
                  </a:lnTo>
                  <a:lnTo>
                    <a:pt x="77" y="80"/>
                  </a:lnTo>
                  <a:lnTo>
                    <a:pt x="78" y="78"/>
                  </a:lnTo>
                  <a:lnTo>
                    <a:pt x="78" y="77"/>
                  </a:lnTo>
                  <a:lnTo>
                    <a:pt x="78" y="76"/>
                  </a:lnTo>
                  <a:lnTo>
                    <a:pt x="78" y="75"/>
                  </a:lnTo>
                  <a:lnTo>
                    <a:pt x="78" y="74"/>
                  </a:lnTo>
                  <a:lnTo>
                    <a:pt x="78" y="73"/>
                  </a:lnTo>
                  <a:lnTo>
                    <a:pt x="78" y="72"/>
                  </a:lnTo>
                  <a:lnTo>
                    <a:pt x="78" y="71"/>
                  </a:lnTo>
                  <a:lnTo>
                    <a:pt x="78" y="69"/>
                  </a:lnTo>
                  <a:lnTo>
                    <a:pt x="78" y="68"/>
                  </a:lnTo>
                  <a:lnTo>
                    <a:pt x="78" y="67"/>
                  </a:lnTo>
                  <a:lnTo>
                    <a:pt x="78" y="68"/>
                  </a:lnTo>
                  <a:lnTo>
                    <a:pt x="78" y="69"/>
                  </a:lnTo>
                  <a:lnTo>
                    <a:pt x="79" y="69"/>
                  </a:lnTo>
                  <a:lnTo>
                    <a:pt x="79" y="68"/>
                  </a:lnTo>
                  <a:lnTo>
                    <a:pt x="78" y="68"/>
                  </a:lnTo>
                  <a:lnTo>
                    <a:pt x="78" y="67"/>
                  </a:lnTo>
                  <a:lnTo>
                    <a:pt x="79" y="67"/>
                  </a:lnTo>
                  <a:lnTo>
                    <a:pt x="80" y="67"/>
                  </a:lnTo>
                  <a:lnTo>
                    <a:pt x="80" y="68"/>
                  </a:lnTo>
                  <a:lnTo>
                    <a:pt x="80" y="69"/>
                  </a:lnTo>
                  <a:lnTo>
                    <a:pt x="80" y="71"/>
                  </a:lnTo>
                  <a:lnTo>
                    <a:pt x="82" y="71"/>
                  </a:lnTo>
                  <a:lnTo>
                    <a:pt x="82" y="72"/>
                  </a:lnTo>
                  <a:lnTo>
                    <a:pt x="83" y="72"/>
                  </a:lnTo>
                  <a:lnTo>
                    <a:pt x="84" y="72"/>
                  </a:lnTo>
                  <a:lnTo>
                    <a:pt x="84" y="73"/>
                  </a:lnTo>
                  <a:lnTo>
                    <a:pt x="83" y="73"/>
                  </a:lnTo>
                  <a:lnTo>
                    <a:pt x="82" y="73"/>
                  </a:lnTo>
                  <a:lnTo>
                    <a:pt x="82" y="74"/>
                  </a:lnTo>
                  <a:lnTo>
                    <a:pt x="82" y="75"/>
                  </a:lnTo>
                  <a:lnTo>
                    <a:pt x="82" y="76"/>
                  </a:lnTo>
                  <a:lnTo>
                    <a:pt x="82" y="77"/>
                  </a:lnTo>
                  <a:lnTo>
                    <a:pt x="82" y="78"/>
                  </a:lnTo>
                  <a:lnTo>
                    <a:pt x="80" y="78"/>
                  </a:lnTo>
                  <a:lnTo>
                    <a:pt x="80" y="80"/>
                  </a:lnTo>
                  <a:lnTo>
                    <a:pt x="80" y="81"/>
                  </a:lnTo>
                  <a:lnTo>
                    <a:pt x="82" y="81"/>
                  </a:lnTo>
                  <a:lnTo>
                    <a:pt x="82" y="82"/>
                  </a:lnTo>
                  <a:lnTo>
                    <a:pt x="80" y="82"/>
                  </a:lnTo>
                  <a:lnTo>
                    <a:pt x="79" y="82"/>
                  </a:lnTo>
                  <a:lnTo>
                    <a:pt x="79" y="83"/>
                  </a:lnTo>
                  <a:lnTo>
                    <a:pt x="78" y="84"/>
                  </a:lnTo>
                  <a:lnTo>
                    <a:pt x="77" y="84"/>
                  </a:lnTo>
                  <a:lnTo>
                    <a:pt x="77" y="85"/>
                  </a:lnTo>
                  <a:lnTo>
                    <a:pt x="77" y="86"/>
                  </a:lnTo>
                  <a:lnTo>
                    <a:pt x="77" y="88"/>
                  </a:lnTo>
                  <a:lnTo>
                    <a:pt x="77" y="89"/>
                  </a:lnTo>
                  <a:lnTo>
                    <a:pt x="77" y="90"/>
                  </a:lnTo>
                  <a:lnTo>
                    <a:pt x="77" y="91"/>
                  </a:lnTo>
                  <a:lnTo>
                    <a:pt x="77" y="92"/>
                  </a:lnTo>
                  <a:lnTo>
                    <a:pt x="78" y="92"/>
                  </a:lnTo>
                  <a:lnTo>
                    <a:pt x="78" y="93"/>
                  </a:lnTo>
                  <a:lnTo>
                    <a:pt x="78" y="94"/>
                  </a:lnTo>
                  <a:lnTo>
                    <a:pt x="79" y="94"/>
                  </a:lnTo>
                  <a:lnTo>
                    <a:pt x="80" y="94"/>
                  </a:lnTo>
                  <a:lnTo>
                    <a:pt x="80" y="95"/>
                  </a:lnTo>
                  <a:lnTo>
                    <a:pt x="82" y="95"/>
                  </a:lnTo>
                  <a:lnTo>
                    <a:pt x="82" y="97"/>
                  </a:lnTo>
                  <a:lnTo>
                    <a:pt x="83" y="97"/>
                  </a:lnTo>
                  <a:lnTo>
                    <a:pt x="83" y="98"/>
                  </a:lnTo>
                  <a:lnTo>
                    <a:pt x="84" y="98"/>
                  </a:lnTo>
                  <a:lnTo>
                    <a:pt x="84" y="97"/>
                  </a:lnTo>
                  <a:lnTo>
                    <a:pt x="85" y="97"/>
                  </a:lnTo>
                  <a:lnTo>
                    <a:pt x="86" y="97"/>
                  </a:lnTo>
                  <a:lnTo>
                    <a:pt x="86" y="98"/>
                  </a:lnTo>
                  <a:lnTo>
                    <a:pt x="86" y="99"/>
                  </a:lnTo>
                  <a:lnTo>
                    <a:pt x="87" y="99"/>
                  </a:lnTo>
                  <a:lnTo>
                    <a:pt x="87" y="100"/>
                  </a:lnTo>
                  <a:lnTo>
                    <a:pt x="88" y="100"/>
                  </a:lnTo>
                  <a:lnTo>
                    <a:pt x="90" y="100"/>
                  </a:lnTo>
                  <a:lnTo>
                    <a:pt x="90" y="99"/>
                  </a:lnTo>
                  <a:lnTo>
                    <a:pt x="91" y="99"/>
                  </a:lnTo>
                  <a:lnTo>
                    <a:pt x="91" y="98"/>
                  </a:lnTo>
                  <a:lnTo>
                    <a:pt x="92" y="98"/>
                  </a:lnTo>
                  <a:lnTo>
                    <a:pt x="92" y="97"/>
                  </a:lnTo>
                  <a:lnTo>
                    <a:pt x="93" y="97"/>
                  </a:lnTo>
                  <a:lnTo>
                    <a:pt x="93" y="95"/>
                  </a:lnTo>
                  <a:lnTo>
                    <a:pt x="94" y="95"/>
                  </a:lnTo>
                  <a:lnTo>
                    <a:pt x="94" y="94"/>
                  </a:lnTo>
                  <a:lnTo>
                    <a:pt x="95" y="94"/>
                  </a:lnTo>
                  <a:lnTo>
                    <a:pt x="95" y="93"/>
                  </a:lnTo>
                  <a:lnTo>
                    <a:pt x="96" y="92"/>
                  </a:lnTo>
                  <a:lnTo>
                    <a:pt x="96" y="91"/>
                  </a:lnTo>
                  <a:lnTo>
                    <a:pt x="97" y="91"/>
                  </a:lnTo>
                  <a:lnTo>
                    <a:pt x="97" y="90"/>
                  </a:lnTo>
                  <a:lnTo>
                    <a:pt x="99" y="90"/>
                  </a:lnTo>
                  <a:lnTo>
                    <a:pt x="99" y="89"/>
                  </a:lnTo>
                  <a:lnTo>
                    <a:pt x="100" y="89"/>
                  </a:lnTo>
                  <a:lnTo>
                    <a:pt x="101" y="89"/>
                  </a:lnTo>
                  <a:lnTo>
                    <a:pt x="102" y="89"/>
                  </a:lnTo>
                  <a:lnTo>
                    <a:pt x="103" y="90"/>
                  </a:lnTo>
                  <a:lnTo>
                    <a:pt x="104" y="90"/>
                  </a:lnTo>
                  <a:lnTo>
                    <a:pt x="103" y="90"/>
                  </a:lnTo>
                  <a:lnTo>
                    <a:pt x="102" y="90"/>
                  </a:lnTo>
                  <a:lnTo>
                    <a:pt x="102" y="91"/>
                  </a:lnTo>
                  <a:lnTo>
                    <a:pt x="103" y="90"/>
                  </a:lnTo>
                  <a:lnTo>
                    <a:pt x="104" y="90"/>
                  </a:lnTo>
                  <a:lnTo>
                    <a:pt x="103" y="90"/>
                  </a:lnTo>
                  <a:lnTo>
                    <a:pt x="103" y="91"/>
                  </a:lnTo>
                  <a:lnTo>
                    <a:pt x="102" y="91"/>
                  </a:lnTo>
                  <a:lnTo>
                    <a:pt x="103" y="91"/>
                  </a:lnTo>
                  <a:lnTo>
                    <a:pt x="104" y="90"/>
                  </a:lnTo>
                  <a:lnTo>
                    <a:pt x="104" y="91"/>
                  </a:lnTo>
                  <a:lnTo>
                    <a:pt x="103" y="91"/>
                  </a:lnTo>
                  <a:lnTo>
                    <a:pt x="104" y="91"/>
                  </a:lnTo>
                  <a:lnTo>
                    <a:pt x="104" y="92"/>
                  </a:lnTo>
                  <a:lnTo>
                    <a:pt x="103" y="92"/>
                  </a:lnTo>
                  <a:lnTo>
                    <a:pt x="103" y="93"/>
                  </a:lnTo>
                  <a:lnTo>
                    <a:pt x="102" y="93"/>
                  </a:lnTo>
                  <a:lnTo>
                    <a:pt x="102" y="94"/>
                  </a:lnTo>
                  <a:lnTo>
                    <a:pt x="101" y="94"/>
                  </a:lnTo>
                  <a:lnTo>
                    <a:pt x="101" y="95"/>
                  </a:lnTo>
                  <a:lnTo>
                    <a:pt x="100" y="95"/>
                  </a:lnTo>
                  <a:lnTo>
                    <a:pt x="100" y="97"/>
                  </a:lnTo>
                  <a:lnTo>
                    <a:pt x="99" y="97"/>
                  </a:lnTo>
                  <a:lnTo>
                    <a:pt x="99" y="98"/>
                  </a:lnTo>
                  <a:lnTo>
                    <a:pt x="97" y="98"/>
                  </a:lnTo>
                  <a:lnTo>
                    <a:pt x="97" y="99"/>
                  </a:lnTo>
                  <a:lnTo>
                    <a:pt x="96" y="99"/>
                  </a:lnTo>
                  <a:lnTo>
                    <a:pt x="96" y="100"/>
                  </a:lnTo>
                  <a:lnTo>
                    <a:pt x="96" y="101"/>
                  </a:lnTo>
                  <a:lnTo>
                    <a:pt x="95" y="101"/>
                  </a:lnTo>
                  <a:lnTo>
                    <a:pt x="95" y="102"/>
                  </a:lnTo>
                  <a:lnTo>
                    <a:pt x="94" y="102"/>
                  </a:lnTo>
                  <a:lnTo>
                    <a:pt x="94" y="103"/>
                  </a:lnTo>
                  <a:lnTo>
                    <a:pt x="94" y="105"/>
                  </a:lnTo>
                  <a:lnTo>
                    <a:pt x="94" y="106"/>
                  </a:lnTo>
                  <a:lnTo>
                    <a:pt x="94" y="107"/>
                  </a:lnTo>
                  <a:lnTo>
                    <a:pt x="93" y="107"/>
                  </a:lnTo>
                  <a:lnTo>
                    <a:pt x="93" y="108"/>
                  </a:lnTo>
                  <a:lnTo>
                    <a:pt x="92" y="108"/>
                  </a:lnTo>
                  <a:lnTo>
                    <a:pt x="92" y="109"/>
                  </a:lnTo>
                  <a:lnTo>
                    <a:pt x="91" y="109"/>
                  </a:lnTo>
                  <a:lnTo>
                    <a:pt x="91" y="110"/>
                  </a:lnTo>
                  <a:lnTo>
                    <a:pt x="91" y="111"/>
                  </a:lnTo>
                  <a:lnTo>
                    <a:pt x="91" y="112"/>
                  </a:lnTo>
                  <a:lnTo>
                    <a:pt x="91" y="114"/>
                  </a:lnTo>
                  <a:lnTo>
                    <a:pt x="91" y="115"/>
                  </a:lnTo>
                  <a:lnTo>
                    <a:pt x="91" y="116"/>
                  </a:lnTo>
                  <a:lnTo>
                    <a:pt x="91" y="117"/>
                  </a:lnTo>
                  <a:lnTo>
                    <a:pt x="91" y="118"/>
                  </a:lnTo>
                  <a:lnTo>
                    <a:pt x="91" y="119"/>
                  </a:lnTo>
                  <a:lnTo>
                    <a:pt x="90" y="119"/>
                  </a:lnTo>
                  <a:lnTo>
                    <a:pt x="90" y="120"/>
                  </a:lnTo>
                  <a:lnTo>
                    <a:pt x="88" y="120"/>
                  </a:lnTo>
                  <a:lnTo>
                    <a:pt x="88" y="122"/>
                  </a:lnTo>
                  <a:lnTo>
                    <a:pt x="88" y="123"/>
                  </a:lnTo>
                  <a:lnTo>
                    <a:pt x="88" y="124"/>
                  </a:lnTo>
                  <a:lnTo>
                    <a:pt x="88" y="125"/>
                  </a:lnTo>
                  <a:lnTo>
                    <a:pt x="87" y="124"/>
                  </a:lnTo>
                  <a:lnTo>
                    <a:pt x="86" y="124"/>
                  </a:lnTo>
                  <a:lnTo>
                    <a:pt x="86" y="125"/>
                  </a:lnTo>
                  <a:lnTo>
                    <a:pt x="85" y="125"/>
                  </a:lnTo>
                  <a:lnTo>
                    <a:pt x="84" y="125"/>
                  </a:lnTo>
                  <a:lnTo>
                    <a:pt x="84" y="126"/>
                  </a:lnTo>
                  <a:lnTo>
                    <a:pt x="83" y="126"/>
                  </a:lnTo>
                  <a:lnTo>
                    <a:pt x="82" y="127"/>
                  </a:lnTo>
                  <a:lnTo>
                    <a:pt x="80" y="127"/>
                  </a:lnTo>
                  <a:lnTo>
                    <a:pt x="80" y="128"/>
                  </a:lnTo>
                  <a:lnTo>
                    <a:pt x="79" y="128"/>
                  </a:lnTo>
                  <a:lnTo>
                    <a:pt x="79" y="129"/>
                  </a:lnTo>
                  <a:lnTo>
                    <a:pt x="79" y="131"/>
                  </a:lnTo>
                  <a:lnTo>
                    <a:pt x="80" y="131"/>
                  </a:lnTo>
                  <a:lnTo>
                    <a:pt x="80" y="132"/>
                  </a:lnTo>
                  <a:lnTo>
                    <a:pt x="79" y="132"/>
                  </a:lnTo>
                  <a:lnTo>
                    <a:pt x="78" y="132"/>
                  </a:lnTo>
                  <a:lnTo>
                    <a:pt x="78" y="133"/>
                  </a:lnTo>
                  <a:lnTo>
                    <a:pt x="77" y="133"/>
                  </a:lnTo>
                  <a:lnTo>
                    <a:pt x="77" y="134"/>
                  </a:lnTo>
                  <a:lnTo>
                    <a:pt x="77" y="135"/>
                  </a:lnTo>
                  <a:lnTo>
                    <a:pt x="77" y="136"/>
                  </a:lnTo>
                  <a:lnTo>
                    <a:pt x="77" y="137"/>
                  </a:lnTo>
                  <a:lnTo>
                    <a:pt x="76" y="137"/>
                  </a:lnTo>
                  <a:lnTo>
                    <a:pt x="75" y="137"/>
                  </a:lnTo>
                  <a:lnTo>
                    <a:pt x="74" y="137"/>
                  </a:lnTo>
                  <a:lnTo>
                    <a:pt x="72" y="139"/>
                  </a:lnTo>
                  <a:lnTo>
                    <a:pt x="71" y="139"/>
                  </a:lnTo>
                  <a:lnTo>
                    <a:pt x="70" y="139"/>
                  </a:lnTo>
                  <a:lnTo>
                    <a:pt x="70" y="137"/>
                  </a:lnTo>
                  <a:lnTo>
                    <a:pt x="69" y="137"/>
                  </a:lnTo>
                  <a:lnTo>
                    <a:pt x="68" y="137"/>
                  </a:lnTo>
                  <a:lnTo>
                    <a:pt x="67" y="137"/>
                  </a:lnTo>
                  <a:lnTo>
                    <a:pt x="66" y="137"/>
                  </a:lnTo>
                  <a:lnTo>
                    <a:pt x="65" y="137"/>
                  </a:lnTo>
                  <a:lnTo>
                    <a:pt x="63" y="137"/>
                  </a:lnTo>
                  <a:lnTo>
                    <a:pt x="62" y="137"/>
                  </a:lnTo>
                  <a:lnTo>
                    <a:pt x="61" y="137"/>
                  </a:lnTo>
                  <a:lnTo>
                    <a:pt x="60" y="137"/>
                  </a:lnTo>
                  <a:lnTo>
                    <a:pt x="60" y="139"/>
                  </a:lnTo>
                  <a:lnTo>
                    <a:pt x="59" y="139"/>
                  </a:lnTo>
                  <a:lnTo>
                    <a:pt x="59" y="140"/>
                  </a:lnTo>
                  <a:lnTo>
                    <a:pt x="58" y="140"/>
                  </a:lnTo>
                  <a:lnTo>
                    <a:pt x="58" y="141"/>
                  </a:lnTo>
                  <a:lnTo>
                    <a:pt x="58" y="142"/>
                  </a:lnTo>
                  <a:lnTo>
                    <a:pt x="59" y="142"/>
                  </a:lnTo>
                  <a:lnTo>
                    <a:pt x="59" y="143"/>
                  </a:lnTo>
                  <a:lnTo>
                    <a:pt x="59" y="144"/>
                  </a:lnTo>
                  <a:lnTo>
                    <a:pt x="60" y="144"/>
                  </a:lnTo>
                  <a:lnTo>
                    <a:pt x="60" y="145"/>
                  </a:lnTo>
                  <a:lnTo>
                    <a:pt x="61" y="145"/>
                  </a:lnTo>
                  <a:lnTo>
                    <a:pt x="61" y="147"/>
                  </a:lnTo>
                  <a:lnTo>
                    <a:pt x="61" y="148"/>
                  </a:lnTo>
                  <a:lnTo>
                    <a:pt x="62" y="148"/>
                  </a:lnTo>
                  <a:lnTo>
                    <a:pt x="62" y="149"/>
                  </a:lnTo>
                  <a:lnTo>
                    <a:pt x="62" y="148"/>
                  </a:lnTo>
                  <a:lnTo>
                    <a:pt x="62" y="149"/>
                  </a:lnTo>
                  <a:lnTo>
                    <a:pt x="63" y="149"/>
                  </a:lnTo>
                  <a:lnTo>
                    <a:pt x="65" y="149"/>
                  </a:lnTo>
                  <a:lnTo>
                    <a:pt x="65" y="150"/>
                  </a:lnTo>
                  <a:lnTo>
                    <a:pt x="66" y="150"/>
                  </a:lnTo>
                  <a:lnTo>
                    <a:pt x="66" y="149"/>
                  </a:lnTo>
                  <a:lnTo>
                    <a:pt x="67" y="149"/>
                  </a:lnTo>
                  <a:lnTo>
                    <a:pt x="67" y="148"/>
                  </a:lnTo>
                  <a:lnTo>
                    <a:pt x="68" y="148"/>
                  </a:lnTo>
                  <a:lnTo>
                    <a:pt x="68" y="149"/>
                  </a:lnTo>
                  <a:lnTo>
                    <a:pt x="68" y="150"/>
                  </a:lnTo>
                  <a:lnTo>
                    <a:pt x="68" y="151"/>
                  </a:lnTo>
                  <a:lnTo>
                    <a:pt x="68" y="152"/>
                  </a:lnTo>
                  <a:lnTo>
                    <a:pt x="69" y="152"/>
                  </a:lnTo>
                  <a:lnTo>
                    <a:pt x="70" y="152"/>
                  </a:lnTo>
                  <a:lnTo>
                    <a:pt x="70" y="153"/>
                  </a:lnTo>
                  <a:lnTo>
                    <a:pt x="70" y="152"/>
                  </a:lnTo>
                  <a:lnTo>
                    <a:pt x="71" y="152"/>
                  </a:lnTo>
                  <a:lnTo>
                    <a:pt x="72" y="152"/>
                  </a:lnTo>
                  <a:lnTo>
                    <a:pt x="72" y="153"/>
                  </a:lnTo>
                  <a:lnTo>
                    <a:pt x="74" y="153"/>
                  </a:lnTo>
                  <a:lnTo>
                    <a:pt x="74" y="152"/>
                  </a:lnTo>
                  <a:lnTo>
                    <a:pt x="75" y="152"/>
                  </a:lnTo>
                  <a:lnTo>
                    <a:pt x="75" y="153"/>
                  </a:lnTo>
                  <a:lnTo>
                    <a:pt x="75" y="154"/>
                  </a:lnTo>
                  <a:lnTo>
                    <a:pt x="75" y="156"/>
                  </a:lnTo>
                  <a:lnTo>
                    <a:pt x="75" y="157"/>
                  </a:lnTo>
                  <a:lnTo>
                    <a:pt x="76" y="157"/>
                  </a:lnTo>
                  <a:lnTo>
                    <a:pt x="77" y="157"/>
                  </a:lnTo>
                  <a:lnTo>
                    <a:pt x="77" y="158"/>
                  </a:lnTo>
                  <a:lnTo>
                    <a:pt x="77" y="159"/>
                  </a:lnTo>
                  <a:lnTo>
                    <a:pt x="78" y="159"/>
                  </a:lnTo>
                  <a:lnTo>
                    <a:pt x="79" y="159"/>
                  </a:lnTo>
                  <a:lnTo>
                    <a:pt x="79" y="160"/>
                  </a:lnTo>
                  <a:lnTo>
                    <a:pt x="80" y="160"/>
                  </a:lnTo>
                  <a:lnTo>
                    <a:pt x="82" y="160"/>
                  </a:lnTo>
                  <a:lnTo>
                    <a:pt x="83" y="160"/>
                  </a:lnTo>
                  <a:lnTo>
                    <a:pt x="83" y="161"/>
                  </a:lnTo>
                  <a:lnTo>
                    <a:pt x="84" y="161"/>
                  </a:lnTo>
                  <a:lnTo>
                    <a:pt x="84" y="162"/>
                  </a:lnTo>
                  <a:lnTo>
                    <a:pt x="85" y="162"/>
                  </a:lnTo>
                  <a:lnTo>
                    <a:pt x="85" y="164"/>
                  </a:lnTo>
                  <a:lnTo>
                    <a:pt x="86" y="164"/>
                  </a:lnTo>
                  <a:lnTo>
                    <a:pt x="87" y="165"/>
                  </a:lnTo>
                  <a:lnTo>
                    <a:pt x="87" y="166"/>
                  </a:lnTo>
                  <a:lnTo>
                    <a:pt x="88" y="166"/>
                  </a:lnTo>
                  <a:lnTo>
                    <a:pt x="88" y="167"/>
                  </a:lnTo>
                  <a:lnTo>
                    <a:pt x="90" y="167"/>
                  </a:lnTo>
                  <a:lnTo>
                    <a:pt x="90" y="168"/>
                  </a:lnTo>
                  <a:lnTo>
                    <a:pt x="88" y="168"/>
                  </a:lnTo>
                  <a:lnTo>
                    <a:pt x="88" y="169"/>
                  </a:lnTo>
                  <a:lnTo>
                    <a:pt x="90" y="169"/>
                  </a:lnTo>
                  <a:lnTo>
                    <a:pt x="90" y="170"/>
                  </a:lnTo>
                  <a:lnTo>
                    <a:pt x="90" y="171"/>
                  </a:lnTo>
                  <a:lnTo>
                    <a:pt x="91" y="171"/>
                  </a:lnTo>
                  <a:lnTo>
                    <a:pt x="91" y="170"/>
                  </a:lnTo>
                  <a:lnTo>
                    <a:pt x="92" y="170"/>
                  </a:lnTo>
                  <a:lnTo>
                    <a:pt x="92" y="171"/>
                  </a:lnTo>
                  <a:lnTo>
                    <a:pt x="91" y="171"/>
                  </a:lnTo>
                  <a:lnTo>
                    <a:pt x="91" y="173"/>
                  </a:lnTo>
                  <a:lnTo>
                    <a:pt x="91" y="174"/>
                  </a:lnTo>
                  <a:lnTo>
                    <a:pt x="91" y="175"/>
                  </a:lnTo>
                  <a:lnTo>
                    <a:pt x="90" y="175"/>
                  </a:lnTo>
                  <a:lnTo>
                    <a:pt x="90" y="176"/>
                  </a:lnTo>
                  <a:lnTo>
                    <a:pt x="88" y="176"/>
                  </a:lnTo>
                  <a:lnTo>
                    <a:pt x="88" y="177"/>
                  </a:lnTo>
                  <a:lnTo>
                    <a:pt x="88" y="178"/>
                  </a:lnTo>
                  <a:lnTo>
                    <a:pt x="88" y="179"/>
                  </a:lnTo>
                  <a:lnTo>
                    <a:pt x="88" y="181"/>
                  </a:lnTo>
                  <a:lnTo>
                    <a:pt x="90" y="181"/>
                  </a:lnTo>
                  <a:lnTo>
                    <a:pt x="90" y="182"/>
                  </a:lnTo>
                  <a:lnTo>
                    <a:pt x="91" y="182"/>
                  </a:lnTo>
                  <a:lnTo>
                    <a:pt x="92" y="182"/>
                  </a:lnTo>
                  <a:lnTo>
                    <a:pt x="93" y="182"/>
                  </a:lnTo>
                  <a:lnTo>
                    <a:pt x="94" y="182"/>
                  </a:lnTo>
                  <a:lnTo>
                    <a:pt x="94" y="181"/>
                  </a:lnTo>
                  <a:lnTo>
                    <a:pt x="95" y="181"/>
                  </a:lnTo>
                  <a:lnTo>
                    <a:pt x="95" y="182"/>
                  </a:lnTo>
                  <a:lnTo>
                    <a:pt x="96" y="182"/>
                  </a:lnTo>
                  <a:lnTo>
                    <a:pt x="97" y="182"/>
                  </a:lnTo>
                  <a:lnTo>
                    <a:pt x="97" y="183"/>
                  </a:lnTo>
                  <a:lnTo>
                    <a:pt x="97" y="184"/>
                  </a:lnTo>
                  <a:lnTo>
                    <a:pt x="99" y="184"/>
                  </a:lnTo>
                  <a:lnTo>
                    <a:pt x="100" y="185"/>
                  </a:lnTo>
                  <a:lnTo>
                    <a:pt x="101" y="185"/>
                  </a:lnTo>
                  <a:lnTo>
                    <a:pt x="101" y="184"/>
                  </a:lnTo>
                  <a:lnTo>
                    <a:pt x="101" y="183"/>
                  </a:lnTo>
                  <a:lnTo>
                    <a:pt x="102" y="183"/>
                  </a:lnTo>
                  <a:lnTo>
                    <a:pt x="103" y="184"/>
                  </a:lnTo>
                  <a:lnTo>
                    <a:pt x="103" y="185"/>
                  </a:lnTo>
                  <a:lnTo>
                    <a:pt x="103" y="186"/>
                  </a:lnTo>
                  <a:lnTo>
                    <a:pt x="104" y="186"/>
                  </a:lnTo>
                  <a:lnTo>
                    <a:pt x="105" y="186"/>
                  </a:lnTo>
                  <a:lnTo>
                    <a:pt x="105" y="187"/>
                  </a:lnTo>
                  <a:lnTo>
                    <a:pt x="107" y="187"/>
                  </a:lnTo>
                  <a:lnTo>
                    <a:pt x="107" y="188"/>
                  </a:lnTo>
                  <a:lnTo>
                    <a:pt x="108" y="188"/>
                  </a:lnTo>
                  <a:lnTo>
                    <a:pt x="109" y="188"/>
                  </a:lnTo>
                  <a:lnTo>
                    <a:pt x="109" y="190"/>
                  </a:lnTo>
                  <a:lnTo>
                    <a:pt x="110" y="190"/>
                  </a:lnTo>
                  <a:lnTo>
                    <a:pt x="111" y="190"/>
                  </a:lnTo>
                  <a:lnTo>
                    <a:pt x="111" y="188"/>
                  </a:lnTo>
                  <a:lnTo>
                    <a:pt x="111" y="187"/>
                  </a:lnTo>
                  <a:lnTo>
                    <a:pt x="111" y="186"/>
                  </a:lnTo>
                  <a:lnTo>
                    <a:pt x="111" y="185"/>
                  </a:lnTo>
                  <a:lnTo>
                    <a:pt x="111" y="184"/>
                  </a:lnTo>
                  <a:lnTo>
                    <a:pt x="111" y="183"/>
                  </a:lnTo>
                  <a:lnTo>
                    <a:pt x="112" y="183"/>
                  </a:lnTo>
                  <a:lnTo>
                    <a:pt x="112" y="182"/>
                  </a:lnTo>
                  <a:lnTo>
                    <a:pt x="112" y="181"/>
                  </a:lnTo>
                  <a:lnTo>
                    <a:pt x="112" y="179"/>
                  </a:lnTo>
                  <a:lnTo>
                    <a:pt x="111" y="179"/>
                  </a:lnTo>
                  <a:lnTo>
                    <a:pt x="112" y="179"/>
                  </a:lnTo>
                  <a:lnTo>
                    <a:pt x="112" y="178"/>
                  </a:lnTo>
                  <a:lnTo>
                    <a:pt x="111" y="178"/>
                  </a:lnTo>
                  <a:lnTo>
                    <a:pt x="111" y="177"/>
                  </a:lnTo>
                  <a:lnTo>
                    <a:pt x="112" y="176"/>
                  </a:lnTo>
                  <a:lnTo>
                    <a:pt x="113" y="176"/>
                  </a:lnTo>
                  <a:lnTo>
                    <a:pt x="114" y="176"/>
                  </a:lnTo>
                  <a:lnTo>
                    <a:pt x="114" y="175"/>
                  </a:lnTo>
                  <a:lnTo>
                    <a:pt x="114" y="174"/>
                  </a:lnTo>
                  <a:lnTo>
                    <a:pt x="114" y="173"/>
                  </a:lnTo>
                  <a:lnTo>
                    <a:pt x="113" y="173"/>
                  </a:lnTo>
                  <a:lnTo>
                    <a:pt x="113" y="171"/>
                  </a:lnTo>
                  <a:lnTo>
                    <a:pt x="113" y="173"/>
                  </a:lnTo>
                  <a:lnTo>
                    <a:pt x="112" y="173"/>
                  </a:lnTo>
                  <a:lnTo>
                    <a:pt x="111" y="173"/>
                  </a:lnTo>
                  <a:lnTo>
                    <a:pt x="110" y="173"/>
                  </a:lnTo>
                  <a:lnTo>
                    <a:pt x="111" y="173"/>
                  </a:lnTo>
                  <a:lnTo>
                    <a:pt x="111" y="171"/>
                  </a:lnTo>
                  <a:lnTo>
                    <a:pt x="111" y="170"/>
                  </a:lnTo>
                  <a:lnTo>
                    <a:pt x="111" y="169"/>
                  </a:lnTo>
                  <a:lnTo>
                    <a:pt x="111" y="168"/>
                  </a:lnTo>
                  <a:lnTo>
                    <a:pt x="111" y="167"/>
                  </a:lnTo>
                  <a:lnTo>
                    <a:pt x="110" y="167"/>
                  </a:lnTo>
                  <a:lnTo>
                    <a:pt x="110" y="166"/>
                  </a:lnTo>
                  <a:lnTo>
                    <a:pt x="110" y="165"/>
                  </a:lnTo>
                  <a:lnTo>
                    <a:pt x="110" y="164"/>
                  </a:lnTo>
                  <a:lnTo>
                    <a:pt x="110" y="162"/>
                  </a:lnTo>
                  <a:lnTo>
                    <a:pt x="109" y="162"/>
                  </a:lnTo>
                  <a:lnTo>
                    <a:pt x="109" y="161"/>
                  </a:lnTo>
                  <a:lnTo>
                    <a:pt x="108" y="161"/>
                  </a:lnTo>
                  <a:lnTo>
                    <a:pt x="108" y="160"/>
                  </a:lnTo>
                  <a:lnTo>
                    <a:pt x="108" y="159"/>
                  </a:lnTo>
                  <a:lnTo>
                    <a:pt x="107" y="159"/>
                  </a:lnTo>
                  <a:lnTo>
                    <a:pt x="107" y="158"/>
                  </a:lnTo>
                  <a:lnTo>
                    <a:pt x="105" y="158"/>
                  </a:lnTo>
                  <a:lnTo>
                    <a:pt x="105" y="157"/>
                  </a:lnTo>
                  <a:lnTo>
                    <a:pt x="107" y="157"/>
                  </a:lnTo>
                  <a:lnTo>
                    <a:pt x="108" y="157"/>
                  </a:lnTo>
                  <a:lnTo>
                    <a:pt x="109" y="157"/>
                  </a:lnTo>
                  <a:lnTo>
                    <a:pt x="110" y="157"/>
                  </a:lnTo>
                  <a:lnTo>
                    <a:pt x="111" y="157"/>
                  </a:lnTo>
                  <a:lnTo>
                    <a:pt x="111" y="158"/>
                  </a:lnTo>
                  <a:lnTo>
                    <a:pt x="111" y="159"/>
                  </a:lnTo>
                  <a:lnTo>
                    <a:pt x="111" y="160"/>
                  </a:lnTo>
                  <a:lnTo>
                    <a:pt x="112" y="160"/>
                  </a:lnTo>
                  <a:lnTo>
                    <a:pt x="112" y="161"/>
                  </a:lnTo>
                  <a:lnTo>
                    <a:pt x="113" y="161"/>
                  </a:lnTo>
                  <a:lnTo>
                    <a:pt x="114" y="161"/>
                  </a:lnTo>
                  <a:lnTo>
                    <a:pt x="114" y="162"/>
                  </a:lnTo>
                  <a:lnTo>
                    <a:pt x="116" y="162"/>
                  </a:lnTo>
                  <a:lnTo>
                    <a:pt x="116" y="164"/>
                  </a:lnTo>
                  <a:lnTo>
                    <a:pt x="116" y="165"/>
                  </a:lnTo>
                  <a:lnTo>
                    <a:pt x="117" y="165"/>
                  </a:lnTo>
                  <a:lnTo>
                    <a:pt x="118" y="165"/>
                  </a:lnTo>
                  <a:lnTo>
                    <a:pt x="118" y="164"/>
                  </a:lnTo>
                  <a:lnTo>
                    <a:pt x="118" y="162"/>
                  </a:lnTo>
                  <a:lnTo>
                    <a:pt x="117" y="162"/>
                  </a:lnTo>
                  <a:lnTo>
                    <a:pt x="117" y="161"/>
                  </a:lnTo>
                  <a:lnTo>
                    <a:pt x="118" y="161"/>
                  </a:lnTo>
                  <a:lnTo>
                    <a:pt x="118" y="160"/>
                  </a:lnTo>
                  <a:lnTo>
                    <a:pt x="118" y="159"/>
                  </a:lnTo>
                  <a:lnTo>
                    <a:pt x="118" y="158"/>
                  </a:lnTo>
                  <a:lnTo>
                    <a:pt x="119" y="158"/>
                  </a:lnTo>
                  <a:lnTo>
                    <a:pt x="120" y="158"/>
                  </a:lnTo>
                  <a:lnTo>
                    <a:pt x="120" y="159"/>
                  </a:lnTo>
                  <a:lnTo>
                    <a:pt x="120" y="160"/>
                  </a:lnTo>
                  <a:lnTo>
                    <a:pt x="120" y="161"/>
                  </a:lnTo>
                  <a:lnTo>
                    <a:pt x="121" y="161"/>
                  </a:lnTo>
                  <a:lnTo>
                    <a:pt x="121" y="162"/>
                  </a:lnTo>
                  <a:lnTo>
                    <a:pt x="122" y="162"/>
                  </a:lnTo>
                  <a:lnTo>
                    <a:pt x="124" y="162"/>
                  </a:lnTo>
                  <a:lnTo>
                    <a:pt x="124" y="164"/>
                  </a:lnTo>
                  <a:lnTo>
                    <a:pt x="125" y="164"/>
                  </a:lnTo>
                  <a:lnTo>
                    <a:pt x="125" y="162"/>
                  </a:lnTo>
                  <a:lnTo>
                    <a:pt x="125" y="161"/>
                  </a:lnTo>
                  <a:lnTo>
                    <a:pt x="125" y="160"/>
                  </a:lnTo>
                  <a:lnTo>
                    <a:pt x="125" y="159"/>
                  </a:lnTo>
                  <a:lnTo>
                    <a:pt x="126" y="159"/>
                  </a:lnTo>
                  <a:lnTo>
                    <a:pt x="126" y="158"/>
                  </a:lnTo>
                  <a:lnTo>
                    <a:pt x="127" y="158"/>
                  </a:lnTo>
                  <a:lnTo>
                    <a:pt x="127" y="157"/>
                  </a:lnTo>
                  <a:lnTo>
                    <a:pt x="126" y="157"/>
                  </a:lnTo>
                  <a:lnTo>
                    <a:pt x="126" y="156"/>
                  </a:lnTo>
                  <a:lnTo>
                    <a:pt x="126" y="154"/>
                  </a:lnTo>
                  <a:lnTo>
                    <a:pt x="127" y="154"/>
                  </a:lnTo>
                  <a:lnTo>
                    <a:pt x="127" y="153"/>
                  </a:lnTo>
                  <a:lnTo>
                    <a:pt x="128" y="153"/>
                  </a:lnTo>
                  <a:lnTo>
                    <a:pt x="129" y="153"/>
                  </a:lnTo>
                  <a:lnTo>
                    <a:pt x="129" y="152"/>
                  </a:lnTo>
                  <a:lnTo>
                    <a:pt x="130" y="151"/>
                  </a:lnTo>
                  <a:lnTo>
                    <a:pt x="131" y="151"/>
                  </a:lnTo>
                  <a:lnTo>
                    <a:pt x="131" y="150"/>
                  </a:lnTo>
                  <a:lnTo>
                    <a:pt x="131" y="149"/>
                  </a:lnTo>
                  <a:lnTo>
                    <a:pt x="133" y="149"/>
                  </a:lnTo>
                  <a:lnTo>
                    <a:pt x="133" y="148"/>
                  </a:lnTo>
                  <a:lnTo>
                    <a:pt x="133" y="147"/>
                  </a:lnTo>
                  <a:lnTo>
                    <a:pt x="131" y="147"/>
                  </a:lnTo>
                  <a:lnTo>
                    <a:pt x="131" y="145"/>
                  </a:lnTo>
                  <a:lnTo>
                    <a:pt x="131" y="144"/>
                  </a:lnTo>
                  <a:lnTo>
                    <a:pt x="130" y="144"/>
                  </a:lnTo>
                  <a:lnTo>
                    <a:pt x="130" y="143"/>
                  </a:lnTo>
                  <a:lnTo>
                    <a:pt x="129" y="143"/>
                  </a:lnTo>
                  <a:lnTo>
                    <a:pt x="130" y="143"/>
                  </a:lnTo>
                  <a:lnTo>
                    <a:pt x="130" y="142"/>
                  </a:lnTo>
                  <a:lnTo>
                    <a:pt x="131" y="142"/>
                  </a:lnTo>
                  <a:lnTo>
                    <a:pt x="131" y="141"/>
                  </a:lnTo>
                  <a:lnTo>
                    <a:pt x="131" y="140"/>
                  </a:lnTo>
                  <a:lnTo>
                    <a:pt x="131" y="139"/>
                  </a:lnTo>
                  <a:lnTo>
                    <a:pt x="133" y="139"/>
                  </a:lnTo>
                  <a:lnTo>
                    <a:pt x="133" y="137"/>
                  </a:lnTo>
                  <a:lnTo>
                    <a:pt x="133" y="136"/>
                  </a:lnTo>
                  <a:lnTo>
                    <a:pt x="133" y="137"/>
                  </a:lnTo>
                  <a:lnTo>
                    <a:pt x="134" y="137"/>
                  </a:lnTo>
                  <a:lnTo>
                    <a:pt x="133" y="137"/>
                  </a:lnTo>
                  <a:lnTo>
                    <a:pt x="133" y="139"/>
                  </a:lnTo>
                  <a:lnTo>
                    <a:pt x="134" y="139"/>
                  </a:lnTo>
                  <a:lnTo>
                    <a:pt x="134" y="137"/>
                  </a:lnTo>
                  <a:lnTo>
                    <a:pt x="134" y="136"/>
                  </a:lnTo>
                  <a:lnTo>
                    <a:pt x="134" y="137"/>
                  </a:lnTo>
                  <a:lnTo>
                    <a:pt x="134" y="139"/>
                  </a:lnTo>
                  <a:lnTo>
                    <a:pt x="133" y="139"/>
                  </a:lnTo>
                  <a:lnTo>
                    <a:pt x="133" y="140"/>
                  </a:lnTo>
                  <a:lnTo>
                    <a:pt x="134" y="140"/>
                  </a:lnTo>
                  <a:lnTo>
                    <a:pt x="134" y="141"/>
                  </a:lnTo>
                  <a:lnTo>
                    <a:pt x="134" y="142"/>
                  </a:lnTo>
                  <a:lnTo>
                    <a:pt x="135" y="142"/>
                  </a:lnTo>
                  <a:lnTo>
                    <a:pt x="135" y="143"/>
                  </a:lnTo>
                  <a:lnTo>
                    <a:pt x="136" y="143"/>
                  </a:lnTo>
                  <a:lnTo>
                    <a:pt x="137" y="143"/>
                  </a:lnTo>
                  <a:lnTo>
                    <a:pt x="137" y="142"/>
                  </a:lnTo>
                  <a:lnTo>
                    <a:pt x="138" y="142"/>
                  </a:lnTo>
                  <a:lnTo>
                    <a:pt x="139" y="142"/>
                  </a:lnTo>
                  <a:lnTo>
                    <a:pt x="139" y="141"/>
                  </a:lnTo>
                  <a:lnTo>
                    <a:pt x="141" y="141"/>
                  </a:lnTo>
                  <a:lnTo>
                    <a:pt x="142" y="141"/>
                  </a:lnTo>
                  <a:lnTo>
                    <a:pt x="142" y="142"/>
                  </a:lnTo>
                  <a:lnTo>
                    <a:pt x="143" y="142"/>
                  </a:lnTo>
                  <a:lnTo>
                    <a:pt x="143" y="141"/>
                  </a:lnTo>
                  <a:lnTo>
                    <a:pt x="144" y="141"/>
                  </a:lnTo>
                  <a:lnTo>
                    <a:pt x="145" y="141"/>
                  </a:lnTo>
                  <a:lnTo>
                    <a:pt x="146" y="141"/>
                  </a:lnTo>
                  <a:lnTo>
                    <a:pt x="147" y="141"/>
                  </a:lnTo>
                  <a:lnTo>
                    <a:pt x="147" y="140"/>
                  </a:lnTo>
                  <a:lnTo>
                    <a:pt x="147" y="141"/>
                  </a:lnTo>
                  <a:lnTo>
                    <a:pt x="146" y="141"/>
                  </a:lnTo>
                  <a:lnTo>
                    <a:pt x="147" y="141"/>
                  </a:lnTo>
                  <a:lnTo>
                    <a:pt x="148" y="141"/>
                  </a:lnTo>
                  <a:lnTo>
                    <a:pt x="150" y="141"/>
                  </a:lnTo>
                  <a:lnTo>
                    <a:pt x="148" y="141"/>
                  </a:lnTo>
                  <a:lnTo>
                    <a:pt x="147" y="141"/>
                  </a:lnTo>
                  <a:lnTo>
                    <a:pt x="146" y="141"/>
                  </a:lnTo>
                  <a:lnTo>
                    <a:pt x="146" y="142"/>
                  </a:lnTo>
                  <a:lnTo>
                    <a:pt x="145" y="142"/>
                  </a:lnTo>
                  <a:lnTo>
                    <a:pt x="144" y="142"/>
                  </a:lnTo>
                  <a:lnTo>
                    <a:pt x="143" y="142"/>
                  </a:lnTo>
                  <a:lnTo>
                    <a:pt x="143" y="143"/>
                  </a:lnTo>
                  <a:lnTo>
                    <a:pt x="142" y="143"/>
                  </a:lnTo>
                  <a:lnTo>
                    <a:pt x="141" y="144"/>
                  </a:lnTo>
                  <a:lnTo>
                    <a:pt x="141" y="145"/>
                  </a:lnTo>
                  <a:lnTo>
                    <a:pt x="139" y="145"/>
                  </a:lnTo>
                  <a:lnTo>
                    <a:pt x="138" y="145"/>
                  </a:lnTo>
                  <a:lnTo>
                    <a:pt x="138" y="147"/>
                  </a:lnTo>
                  <a:lnTo>
                    <a:pt x="137" y="145"/>
                  </a:lnTo>
                  <a:lnTo>
                    <a:pt x="137" y="147"/>
                  </a:lnTo>
                  <a:lnTo>
                    <a:pt x="136" y="147"/>
                  </a:lnTo>
                  <a:lnTo>
                    <a:pt x="136" y="148"/>
                  </a:lnTo>
                  <a:lnTo>
                    <a:pt x="136" y="149"/>
                  </a:lnTo>
                  <a:lnTo>
                    <a:pt x="136" y="150"/>
                  </a:lnTo>
                  <a:lnTo>
                    <a:pt x="136" y="151"/>
                  </a:lnTo>
                  <a:lnTo>
                    <a:pt x="136" y="152"/>
                  </a:lnTo>
                  <a:lnTo>
                    <a:pt x="136" y="153"/>
                  </a:lnTo>
                  <a:lnTo>
                    <a:pt x="137" y="153"/>
                  </a:lnTo>
                  <a:lnTo>
                    <a:pt x="137" y="154"/>
                  </a:lnTo>
                  <a:lnTo>
                    <a:pt x="137" y="156"/>
                  </a:lnTo>
                  <a:lnTo>
                    <a:pt x="137" y="157"/>
                  </a:lnTo>
                  <a:lnTo>
                    <a:pt x="137" y="158"/>
                  </a:lnTo>
                  <a:lnTo>
                    <a:pt x="136" y="158"/>
                  </a:lnTo>
                  <a:lnTo>
                    <a:pt x="136" y="159"/>
                  </a:lnTo>
                  <a:lnTo>
                    <a:pt x="135" y="159"/>
                  </a:lnTo>
                  <a:lnTo>
                    <a:pt x="135" y="160"/>
                  </a:lnTo>
                  <a:lnTo>
                    <a:pt x="135" y="161"/>
                  </a:lnTo>
                  <a:lnTo>
                    <a:pt x="135" y="162"/>
                  </a:lnTo>
                  <a:lnTo>
                    <a:pt x="136" y="162"/>
                  </a:lnTo>
                  <a:lnTo>
                    <a:pt x="136" y="164"/>
                  </a:lnTo>
                  <a:lnTo>
                    <a:pt x="137" y="164"/>
                  </a:lnTo>
                  <a:lnTo>
                    <a:pt x="138" y="164"/>
                  </a:lnTo>
                  <a:lnTo>
                    <a:pt x="138" y="165"/>
                  </a:lnTo>
                  <a:lnTo>
                    <a:pt x="139" y="165"/>
                  </a:lnTo>
                  <a:lnTo>
                    <a:pt x="141" y="165"/>
                  </a:lnTo>
                  <a:lnTo>
                    <a:pt x="142" y="165"/>
                  </a:lnTo>
                  <a:lnTo>
                    <a:pt x="142" y="166"/>
                  </a:lnTo>
                  <a:lnTo>
                    <a:pt x="142" y="167"/>
                  </a:lnTo>
                  <a:lnTo>
                    <a:pt x="141" y="167"/>
                  </a:lnTo>
                  <a:lnTo>
                    <a:pt x="139" y="167"/>
                  </a:lnTo>
                  <a:lnTo>
                    <a:pt x="138" y="167"/>
                  </a:lnTo>
                  <a:lnTo>
                    <a:pt x="138" y="166"/>
                  </a:lnTo>
                  <a:lnTo>
                    <a:pt x="137" y="166"/>
                  </a:lnTo>
                  <a:lnTo>
                    <a:pt x="136" y="166"/>
                  </a:lnTo>
                  <a:lnTo>
                    <a:pt x="135" y="166"/>
                  </a:lnTo>
                  <a:lnTo>
                    <a:pt x="135" y="165"/>
                  </a:lnTo>
                  <a:lnTo>
                    <a:pt x="134" y="165"/>
                  </a:lnTo>
                  <a:lnTo>
                    <a:pt x="133" y="165"/>
                  </a:lnTo>
                  <a:lnTo>
                    <a:pt x="131" y="165"/>
                  </a:lnTo>
                  <a:lnTo>
                    <a:pt x="130" y="165"/>
                  </a:lnTo>
                  <a:lnTo>
                    <a:pt x="129" y="165"/>
                  </a:lnTo>
                  <a:lnTo>
                    <a:pt x="129" y="166"/>
                  </a:lnTo>
                  <a:lnTo>
                    <a:pt x="129" y="167"/>
                  </a:lnTo>
                  <a:lnTo>
                    <a:pt x="128" y="167"/>
                  </a:lnTo>
                  <a:lnTo>
                    <a:pt x="128" y="168"/>
                  </a:lnTo>
                  <a:lnTo>
                    <a:pt x="128" y="169"/>
                  </a:lnTo>
                  <a:lnTo>
                    <a:pt x="129" y="169"/>
                  </a:lnTo>
                  <a:lnTo>
                    <a:pt x="129" y="170"/>
                  </a:lnTo>
                  <a:lnTo>
                    <a:pt x="130" y="170"/>
                  </a:lnTo>
                  <a:lnTo>
                    <a:pt x="130" y="171"/>
                  </a:lnTo>
                  <a:lnTo>
                    <a:pt x="129" y="171"/>
                  </a:lnTo>
                  <a:lnTo>
                    <a:pt x="129" y="173"/>
                  </a:lnTo>
                  <a:lnTo>
                    <a:pt x="128" y="173"/>
                  </a:lnTo>
                  <a:lnTo>
                    <a:pt x="127" y="173"/>
                  </a:lnTo>
                  <a:lnTo>
                    <a:pt x="127" y="174"/>
                  </a:lnTo>
                  <a:lnTo>
                    <a:pt x="126" y="174"/>
                  </a:lnTo>
                  <a:lnTo>
                    <a:pt x="126" y="175"/>
                  </a:lnTo>
                  <a:lnTo>
                    <a:pt x="125" y="175"/>
                  </a:lnTo>
                  <a:lnTo>
                    <a:pt x="125" y="176"/>
                  </a:lnTo>
                  <a:lnTo>
                    <a:pt x="125" y="177"/>
                  </a:lnTo>
                  <a:lnTo>
                    <a:pt x="125" y="178"/>
                  </a:lnTo>
                  <a:lnTo>
                    <a:pt x="124" y="179"/>
                  </a:lnTo>
                  <a:lnTo>
                    <a:pt x="124" y="181"/>
                  </a:lnTo>
                  <a:lnTo>
                    <a:pt x="124" y="182"/>
                  </a:lnTo>
                  <a:lnTo>
                    <a:pt x="124" y="183"/>
                  </a:lnTo>
                  <a:lnTo>
                    <a:pt x="125" y="183"/>
                  </a:lnTo>
                  <a:lnTo>
                    <a:pt x="125" y="184"/>
                  </a:lnTo>
                  <a:lnTo>
                    <a:pt x="125" y="185"/>
                  </a:lnTo>
                  <a:lnTo>
                    <a:pt x="124" y="185"/>
                  </a:lnTo>
                  <a:lnTo>
                    <a:pt x="122" y="185"/>
                  </a:lnTo>
                  <a:lnTo>
                    <a:pt x="121" y="185"/>
                  </a:lnTo>
                  <a:lnTo>
                    <a:pt x="121" y="186"/>
                  </a:lnTo>
                  <a:lnTo>
                    <a:pt x="122" y="186"/>
                  </a:lnTo>
                  <a:lnTo>
                    <a:pt x="122" y="187"/>
                  </a:lnTo>
                  <a:lnTo>
                    <a:pt x="124" y="187"/>
                  </a:lnTo>
                  <a:lnTo>
                    <a:pt x="125" y="187"/>
                  </a:lnTo>
                  <a:lnTo>
                    <a:pt x="126" y="187"/>
                  </a:lnTo>
                  <a:lnTo>
                    <a:pt x="126" y="188"/>
                  </a:lnTo>
                  <a:lnTo>
                    <a:pt x="125" y="188"/>
                  </a:lnTo>
                  <a:lnTo>
                    <a:pt x="125" y="190"/>
                  </a:lnTo>
                  <a:lnTo>
                    <a:pt x="126" y="190"/>
                  </a:lnTo>
                  <a:lnTo>
                    <a:pt x="126" y="191"/>
                  </a:lnTo>
                  <a:lnTo>
                    <a:pt x="127" y="191"/>
                  </a:lnTo>
                  <a:lnTo>
                    <a:pt x="128" y="191"/>
                  </a:lnTo>
                  <a:lnTo>
                    <a:pt x="129" y="191"/>
                  </a:lnTo>
                  <a:lnTo>
                    <a:pt x="130" y="191"/>
                  </a:lnTo>
                  <a:lnTo>
                    <a:pt x="130" y="190"/>
                  </a:lnTo>
                  <a:lnTo>
                    <a:pt x="130" y="188"/>
                  </a:lnTo>
                  <a:lnTo>
                    <a:pt x="131" y="188"/>
                  </a:lnTo>
                  <a:lnTo>
                    <a:pt x="131" y="187"/>
                  </a:lnTo>
                  <a:lnTo>
                    <a:pt x="133" y="187"/>
                  </a:lnTo>
                  <a:lnTo>
                    <a:pt x="133" y="186"/>
                  </a:lnTo>
                  <a:lnTo>
                    <a:pt x="133" y="185"/>
                  </a:lnTo>
                  <a:lnTo>
                    <a:pt x="134" y="185"/>
                  </a:lnTo>
                  <a:lnTo>
                    <a:pt x="134" y="184"/>
                  </a:lnTo>
                  <a:lnTo>
                    <a:pt x="134" y="183"/>
                  </a:lnTo>
                  <a:lnTo>
                    <a:pt x="133" y="183"/>
                  </a:lnTo>
                  <a:lnTo>
                    <a:pt x="133" y="182"/>
                  </a:lnTo>
                  <a:lnTo>
                    <a:pt x="133" y="181"/>
                  </a:lnTo>
                  <a:lnTo>
                    <a:pt x="133" y="179"/>
                  </a:lnTo>
                  <a:lnTo>
                    <a:pt x="134" y="179"/>
                  </a:lnTo>
                  <a:lnTo>
                    <a:pt x="135" y="179"/>
                  </a:lnTo>
                  <a:lnTo>
                    <a:pt x="136" y="179"/>
                  </a:lnTo>
                  <a:lnTo>
                    <a:pt x="136" y="181"/>
                  </a:lnTo>
                  <a:lnTo>
                    <a:pt x="136" y="182"/>
                  </a:lnTo>
                  <a:lnTo>
                    <a:pt x="137" y="182"/>
                  </a:lnTo>
                  <a:lnTo>
                    <a:pt x="138" y="182"/>
                  </a:lnTo>
                  <a:lnTo>
                    <a:pt x="138" y="183"/>
                  </a:lnTo>
                  <a:lnTo>
                    <a:pt x="139" y="183"/>
                  </a:lnTo>
                  <a:lnTo>
                    <a:pt x="141" y="183"/>
                  </a:lnTo>
                  <a:lnTo>
                    <a:pt x="141" y="182"/>
                  </a:lnTo>
                  <a:lnTo>
                    <a:pt x="142" y="182"/>
                  </a:lnTo>
                  <a:lnTo>
                    <a:pt x="143" y="182"/>
                  </a:lnTo>
                  <a:lnTo>
                    <a:pt x="143" y="181"/>
                  </a:lnTo>
                  <a:lnTo>
                    <a:pt x="144" y="181"/>
                  </a:lnTo>
                  <a:lnTo>
                    <a:pt x="145" y="181"/>
                  </a:lnTo>
                  <a:lnTo>
                    <a:pt x="145" y="182"/>
                  </a:lnTo>
                  <a:lnTo>
                    <a:pt x="144" y="182"/>
                  </a:lnTo>
                  <a:lnTo>
                    <a:pt x="144" y="183"/>
                  </a:lnTo>
                  <a:lnTo>
                    <a:pt x="143" y="183"/>
                  </a:lnTo>
                  <a:lnTo>
                    <a:pt x="143" y="184"/>
                  </a:lnTo>
                  <a:lnTo>
                    <a:pt x="142" y="184"/>
                  </a:lnTo>
                  <a:lnTo>
                    <a:pt x="142" y="185"/>
                  </a:lnTo>
                  <a:lnTo>
                    <a:pt x="141" y="185"/>
                  </a:lnTo>
                  <a:lnTo>
                    <a:pt x="139" y="185"/>
                  </a:lnTo>
                  <a:lnTo>
                    <a:pt x="139" y="186"/>
                  </a:lnTo>
                  <a:lnTo>
                    <a:pt x="138" y="186"/>
                  </a:lnTo>
                  <a:lnTo>
                    <a:pt x="137" y="187"/>
                  </a:lnTo>
                  <a:lnTo>
                    <a:pt x="136" y="187"/>
                  </a:lnTo>
                  <a:lnTo>
                    <a:pt x="136" y="188"/>
                  </a:lnTo>
                  <a:lnTo>
                    <a:pt x="135" y="188"/>
                  </a:lnTo>
                  <a:lnTo>
                    <a:pt x="135" y="190"/>
                  </a:lnTo>
                  <a:lnTo>
                    <a:pt x="135" y="191"/>
                  </a:lnTo>
                  <a:lnTo>
                    <a:pt x="135" y="192"/>
                  </a:lnTo>
                  <a:lnTo>
                    <a:pt x="135" y="193"/>
                  </a:lnTo>
                  <a:lnTo>
                    <a:pt x="135" y="194"/>
                  </a:lnTo>
                  <a:lnTo>
                    <a:pt x="136" y="194"/>
                  </a:lnTo>
                  <a:lnTo>
                    <a:pt x="136" y="195"/>
                  </a:lnTo>
                  <a:lnTo>
                    <a:pt x="137" y="195"/>
                  </a:lnTo>
                  <a:lnTo>
                    <a:pt x="138" y="195"/>
                  </a:lnTo>
                  <a:lnTo>
                    <a:pt x="138" y="196"/>
                  </a:lnTo>
                  <a:lnTo>
                    <a:pt x="139" y="196"/>
                  </a:lnTo>
                  <a:lnTo>
                    <a:pt x="141" y="196"/>
                  </a:lnTo>
                  <a:lnTo>
                    <a:pt x="142" y="196"/>
                  </a:lnTo>
                  <a:lnTo>
                    <a:pt x="143" y="196"/>
                  </a:lnTo>
                  <a:lnTo>
                    <a:pt x="144" y="196"/>
                  </a:lnTo>
                  <a:lnTo>
                    <a:pt x="144" y="198"/>
                  </a:lnTo>
                  <a:lnTo>
                    <a:pt x="144" y="196"/>
                  </a:lnTo>
                  <a:lnTo>
                    <a:pt x="145" y="196"/>
                  </a:lnTo>
                  <a:lnTo>
                    <a:pt x="145" y="195"/>
                  </a:lnTo>
                  <a:lnTo>
                    <a:pt x="145" y="194"/>
                  </a:lnTo>
                  <a:lnTo>
                    <a:pt x="146" y="195"/>
                  </a:lnTo>
                  <a:lnTo>
                    <a:pt x="147" y="196"/>
                  </a:lnTo>
                  <a:lnTo>
                    <a:pt x="147" y="198"/>
                  </a:lnTo>
                  <a:lnTo>
                    <a:pt x="147" y="199"/>
                  </a:lnTo>
                  <a:lnTo>
                    <a:pt x="148" y="199"/>
                  </a:lnTo>
                  <a:lnTo>
                    <a:pt x="148" y="200"/>
                  </a:lnTo>
                  <a:lnTo>
                    <a:pt x="150" y="200"/>
                  </a:lnTo>
                  <a:lnTo>
                    <a:pt x="150" y="201"/>
                  </a:lnTo>
                  <a:lnTo>
                    <a:pt x="151" y="201"/>
                  </a:lnTo>
                  <a:lnTo>
                    <a:pt x="150" y="201"/>
                  </a:lnTo>
                  <a:lnTo>
                    <a:pt x="150" y="202"/>
                  </a:lnTo>
                  <a:lnTo>
                    <a:pt x="150" y="203"/>
                  </a:lnTo>
                  <a:lnTo>
                    <a:pt x="150" y="204"/>
                  </a:lnTo>
                  <a:lnTo>
                    <a:pt x="151" y="204"/>
                  </a:lnTo>
                  <a:lnTo>
                    <a:pt x="151" y="206"/>
                  </a:lnTo>
                  <a:lnTo>
                    <a:pt x="152" y="206"/>
                  </a:lnTo>
                  <a:lnTo>
                    <a:pt x="153" y="206"/>
                  </a:lnTo>
                  <a:lnTo>
                    <a:pt x="153" y="207"/>
                  </a:lnTo>
                  <a:lnTo>
                    <a:pt x="153" y="208"/>
                  </a:lnTo>
                  <a:lnTo>
                    <a:pt x="152" y="208"/>
                  </a:lnTo>
                  <a:lnTo>
                    <a:pt x="152" y="209"/>
                  </a:lnTo>
                  <a:lnTo>
                    <a:pt x="152" y="210"/>
                  </a:lnTo>
                  <a:lnTo>
                    <a:pt x="153" y="210"/>
                  </a:lnTo>
                  <a:lnTo>
                    <a:pt x="153" y="211"/>
                  </a:lnTo>
                  <a:lnTo>
                    <a:pt x="152" y="211"/>
                  </a:lnTo>
                  <a:lnTo>
                    <a:pt x="152" y="212"/>
                  </a:lnTo>
                  <a:lnTo>
                    <a:pt x="152" y="213"/>
                  </a:lnTo>
                  <a:lnTo>
                    <a:pt x="152" y="215"/>
                  </a:lnTo>
                  <a:lnTo>
                    <a:pt x="152" y="216"/>
                  </a:lnTo>
                  <a:lnTo>
                    <a:pt x="152" y="217"/>
                  </a:lnTo>
                  <a:lnTo>
                    <a:pt x="153" y="217"/>
                  </a:lnTo>
                  <a:lnTo>
                    <a:pt x="153" y="218"/>
                  </a:lnTo>
                  <a:lnTo>
                    <a:pt x="152" y="218"/>
                  </a:lnTo>
                  <a:lnTo>
                    <a:pt x="152" y="219"/>
                  </a:lnTo>
                  <a:lnTo>
                    <a:pt x="152" y="220"/>
                  </a:lnTo>
                  <a:lnTo>
                    <a:pt x="152" y="221"/>
                  </a:lnTo>
                  <a:lnTo>
                    <a:pt x="153" y="221"/>
                  </a:lnTo>
                  <a:lnTo>
                    <a:pt x="153" y="223"/>
                  </a:lnTo>
                  <a:lnTo>
                    <a:pt x="154" y="223"/>
                  </a:lnTo>
                  <a:lnTo>
                    <a:pt x="155" y="223"/>
                  </a:lnTo>
                  <a:lnTo>
                    <a:pt x="156" y="223"/>
                  </a:lnTo>
                  <a:lnTo>
                    <a:pt x="156" y="221"/>
                  </a:lnTo>
                  <a:lnTo>
                    <a:pt x="156" y="223"/>
                  </a:lnTo>
                  <a:lnTo>
                    <a:pt x="156" y="224"/>
                  </a:lnTo>
                  <a:lnTo>
                    <a:pt x="156" y="225"/>
                  </a:lnTo>
                  <a:lnTo>
                    <a:pt x="156" y="226"/>
                  </a:lnTo>
                  <a:lnTo>
                    <a:pt x="156" y="227"/>
                  </a:lnTo>
                  <a:lnTo>
                    <a:pt x="158" y="227"/>
                  </a:lnTo>
                  <a:lnTo>
                    <a:pt x="159" y="227"/>
                  </a:lnTo>
                  <a:lnTo>
                    <a:pt x="159" y="228"/>
                  </a:lnTo>
                  <a:lnTo>
                    <a:pt x="159" y="227"/>
                  </a:lnTo>
                  <a:lnTo>
                    <a:pt x="160" y="227"/>
                  </a:lnTo>
                  <a:lnTo>
                    <a:pt x="161" y="227"/>
                  </a:lnTo>
                  <a:lnTo>
                    <a:pt x="162" y="227"/>
                  </a:lnTo>
                  <a:lnTo>
                    <a:pt x="163" y="227"/>
                  </a:lnTo>
                  <a:lnTo>
                    <a:pt x="163" y="228"/>
                  </a:lnTo>
                  <a:lnTo>
                    <a:pt x="164" y="228"/>
                  </a:lnTo>
                  <a:lnTo>
                    <a:pt x="165" y="228"/>
                  </a:lnTo>
                  <a:lnTo>
                    <a:pt x="167" y="228"/>
                  </a:lnTo>
                  <a:lnTo>
                    <a:pt x="167" y="229"/>
                  </a:lnTo>
                  <a:lnTo>
                    <a:pt x="168" y="229"/>
                  </a:lnTo>
                  <a:lnTo>
                    <a:pt x="168" y="230"/>
                  </a:lnTo>
                  <a:lnTo>
                    <a:pt x="169" y="230"/>
                  </a:lnTo>
                  <a:lnTo>
                    <a:pt x="170" y="232"/>
                  </a:lnTo>
                  <a:lnTo>
                    <a:pt x="170" y="233"/>
                  </a:lnTo>
                  <a:lnTo>
                    <a:pt x="170" y="234"/>
                  </a:lnTo>
                  <a:lnTo>
                    <a:pt x="171" y="234"/>
                  </a:lnTo>
                  <a:lnTo>
                    <a:pt x="171" y="235"/>
                  </a:lnTo>
                  <a:lnTo>
                    <a:pt x="172" y="235"/>
                  </a:lnTo>
                  <a:lnTo>
                    <a:pt x="172" y="236"/>
                  </a:lnTo>
                  <a:lnTo>
                    <a:pt x="172" y="237"/>
                  </a:lnTo>
                  <a:lnTo>
                    <a:pt x="173" y="237"/>
                  </a:lnTo>
                  <a:lnTo>
                    <a:pt x="173" y="238"/>
                  </a:lnTo>
                  <a:lnTo>
                    <a:pt x="173" y="240"/>
                  </a:lnTo>
                  <a:lnTo>
                    <a:pt x="175" y="240"/>
                  </a:lnTo>
                  <a:lnTo>
                    <a:pt x="175" y="241"/>
                  </a:lnTo>
                  <a:lnTo>
                    <a:pt x="176" y="241"/>
                  </a:lnTo>
                  <a:lnTo>
                    <a:pt x="177" y="241"/>
                  </a:lnTo>
                  <a:lnTo>
                    <a:pt x="177" y="240"/>
                  </a:lnTo>
                  <a:lnTo>
                    <a:pt x="177" y="238"/>
                  </a:lnTo>
                  <a:lnTo>
                    <a:pt x="177" y="237"/>
                  </a:lnTo>
                  <a:lnTo>
                    <a:pt x="177" y="236"/>
                  </a:lnTo>
                  <a:lnTo>
                    <a:pt x="177" y="235"/>
                  </a:lnTo>
                  <a:lnTo>
                    <a:pt x="177" y="234"/>
                  </a:lnTo>
                  <a:lnTo>
                    <a:pt x="177" y="233"/>
                  </a:lnTo>
                  <a:lnTo>
                    <a:pt x="177" y="232"/>
                  </a:lnTo>
                  <a:lnTo>
                    <a:pt x="177" y="230"/>
                  </a:lnTo>
                  <a:lnTo>
                    <a:pt x="177" y="229"/>
                  </a:lnTo>
                  <a:lnTo>
                    <a:pt x="177" y="228"/>
                  </a:lnTo>
                  <a:lnTo>
                    <a:pt x="177" y="227"/>
                  </a:lnTo>
                  <a:lnTo>
                    <a:pt x="177" y="226"/>
                  </a:lnTo>
                  <a:lnTo>
                    <a:pt x="176" y="226"/>
                  </a:lnTo>
                  <a:lnTo>
                    <a:pt x="176" y="225"/>
                  </a:lnTo>
                  <a:lnTo>
                    <a:pt x="177" y="225"/>
                  </a:lnTo>
                  <a:lnTo>
                    <a:pt x="178" y="225"/>
                  </a:lnTo>
                  <a:lnTo>
                    <a:pt x="179" y="225"/>
                  </a:lnTo>
                  <a:lnTo>
                    <a:pt x="179" y="226"/>
                  </a:lnTo>
                  <a:lnTo>
                    <a:pt x="180" y="226"/>
                  </a:lnTo>
                  <a:lnTo>
                    <a:pt x="180" y="227"/>
                  </a:lnTo>
                  <a:lnTo>
                    <a:pt x="180" y="228"/>
                  </a:lnTo>
                  <a:lnTo>
                    <a:pt x="181" y="228"/>
                  </a:lnTo>
                  <a:lnTo>
                    <a:pt x="183" y="228"/>
                  </a:lnTo>
                  <a:lnTo>
                    <a:pt x="183" y="227"/>
                  </a:lnTo>
                  <a:lnTo>
                    <a:pt x="183" y="226"/>
                  </a:lnTo>
                  <a:lnTo>
                    <a:pt x="184" y="226"/>
                  </a:lnTo>
                  <a:lnTo>
                    <a:pt x="184" y="227"/>
                  </a:lnTo>
                  <a:lnTo>
                    <a:pt x="185" y="227"/>
                  </a:lnTo>
                  <a:lnTo>
                    <a:pt x="185" y="228"/>
                  </a:lnTo>
                  <a:lnTo>
                    <a:pt x="186" y="228"/>
                  </a:lnTo>
                  <a:lnTo>
                    <a:pt x="186" y="227"/>
                  </a:lnTo>
                  <a:lnTo>
                    <a:pt x="187" y="227"/>
                  </a:lnTo>
                  <a:lnTo>
                    <a:pt x="187" y="226"/>
                  </a:lnTo>
                  <a:lnTo>
                    <a:pt x="188" y="226"/>
                  </a:lnTo>
                  <a:lnTo>
                    <a:pt x="188" y="225"/>
                  </a:lnTo>
                  <a:lnTo>
                    <a:pt x="189" y="225"/>
                  </a:lnTo>
                  <a:lnTo>
                    <a:pt x="189" y="224"/>
                  </a:lnTo>
                  <a:lnTo>
                    <a:pt x="189" y="223"/>
                  </a:lnTo>
                  <a:lnTo>
                    <a:pt x="190" y="221"/>
                  </a:lnTo>
                  <a:lnTo>
                    <a:pt x="190" y="220"/>
                  </a:lnTo>
                  <a:lnTo>
                    <a:pt x="192" y="220"/>
                  </a:lnTo>
                  <a:lnTo>
                    <a:pt x="193" y="220"/>
                  </a:lnTo>
                  <a:lnTo>
                    <a:pt x="193" y="219"/>
                  </a:lnTo>
                  <a:lnTo>
                    <a:pt x="194" y="219"/>
                  </a:lnTo>
                  <a:lnTo>
                    <a:pt x="195" y="218"/>
                  </a:lnTo>
                  <a:lnTo>
                    <a:pt x="196" y="218"/>
                  </a:lnTo>
                  <a:lnTo>
                    <a:pt x="196" y="217"/>
                  </a:lnTo>
                  <a:lnTo>
                    <a:pt x="196" y="216"/>
                  </a:lnTo>
                  <a:lnTo>
                    <a:pt x="197" y="216"/>
                  </a:lnTo>
                  <a:lnTo>
                    <a:pt x="197" y="215"/>
                  </a:lnTo>
                  <a:lnTo>
                    <a:pt x="197" y="213"/>
                  </a:lnTo>
                  <a:lnTo>
                    <a:pt x="197" y="212"/>
                  </a:lnTo>
                  <a:lnTo>
                    <a:pt x="196" y="212"/>
                  </a:lnTo>
                  <a:lnTo>
                    <a:pt x="196" y="211"/>
                  </a:lnTo>
                  <a:lnTo>
                    <a:pt x="195" y="211"/>
                  </a:lnTo>
                  <a:lnTo>
                    <a:pt x="194" y="211"/>
                  </a:lnTo>
                  <a:lnTo>
                    <a:pt x="194" y="210"/>
                  </a:lnTo>
                  <a:lnTo>
                    <a:pt x="193" y="210"/>
                  </a:lnTo>
                  <a:lnTo>
                    <a:pt x="193" y="209"/>
                  </a:lnTo>
                  <a:lnTo>
                    <a:pt x="194" y="209"/>
                  </a:lnTo>
                  <a:lnTo>
                    <a:pt x="195" y="209"/>
                  </a:lnTo>
                  <a:lnTo>
                    <a:pt x="196" y="209"/>
                  </a:lnTo>
                  <a:lnTo>
                    <a:pt x="197" y="209"/>
                  </a:lnTo>
                  <a:lnTo>
                    <a:pt x="198" y="209"/>
                  </a:lnTo>
                  <a:lnTo>
                    <a:pt x="198" y="210"/>
                  </a:lnTo>
                  <a:lnTo>
                    <a:pt x="200" y="210"/>
                  </a:lnTo>
                  <a:lnTo>
                    <a:pt x="200" y="209"/>
                  </a:lnTo>
                  <a:lnTo>
                    <a:pt x="200" y="208"/>
                  </a:lnTo>
                  <a:lnTo>
                    <a:pt x="201" y="208"/>
                  </a:lnTo>
                  <a:lnTo>
                    <a:pt x="201" y="207"/>
                  </a:lnTo>
                  <a:lnTo>
                    <a:pt x="202" y="207"/>
                  </a:lnTo>
                  <a:lnTo>
                    <a:pt x="203" y="207"/>
                  </a:lnTo>
                  <a:lnTo>
                    <a:pt x="203" y="206"/>
                  </a:lnTo>
                  <a:lnTo>
                    <a:pt x="204" y="206"/>
                  </a:lnTo>
                  <a:lnTo>
                    <a:pt x="205" y="206"/>
                  </a:lnTo>
                  <a:lnTo>
                    <a:pt x="205" y="204"/>
                  </a:lnTo>
                  <a:lnTo>
                    <a:pt x="206" y="204"/>
                  </a:lnTo>
                  <a:lnTo>
                    <a:pt x="206" y="203"/>
                  </a:lnTo>
                  <a:lnTo>
                    <a:pt x="206" y="202"/>
                  </a:lnTo>
                  <a:lnTo>
                    <a:pt x="207" y="202"/>
                  </a:lnTo>
                  <a:lnTo>
                    <a:pt x="207" y="201"/>
                  </a:lnTo>
                  <a:lnTo>
                    <a:pt x="207" y="200"/>
                  </a:lnTo>
                  <a:lnTo>
                    <a:pt x="209" y="199"/>
                  </a:lnTo>
                  <a:lnTo>
                    <a:pt x="209" y="198"/>
                  </a:lnTo>
                  <a:lnTo>
                    <a:pt x="210" y="198"/>
                  </a:lnTo>
                  <a:lnTo>
                    <a:pt x="210" y="196"/>
                  </a:lnTo>
                  <a:lnTo>
                    <a:pt x="211" y="195"/>
                  </a:lnTo>
                  <a:lnTo>
                    <a:pt x="211" y="196"/>
                  </a:lnTo>
                  <a:lnTo>
                    <a:pt x="211" y="198"/>
                  </a:lnTo>
                  <a:lnTo>
                    <a:pt x="211" y="196"/>
                  </a:lnTo>
                  <a:lnTo>
                    <a:pt x="212" y="196"/>
                  </a:lnTo>
                  <a:lnTo>
                    <a:pt x="212" y="195"/>
                  </a:lnTo>
                  <a:lnTo>
                    <a:pt x="213" y="195"/>
                  </a:lnTo>
                  <a:lnTo>
                    <a:pt x="212" y="195"/>
                  </a:lnTo>
                  <a:lnTo>
                    <a:pt x="212" y="196"/>
                  </a:lnTo>
                  <a:lnTo>
                    <a:pt x="212" y="198"/>
                  </a:lnTo>
                  <a:lnTo>
                    <a:pt x="211" y="198"/>
                  </a:lnTo>
                  <a:lnTo>
                    <a:pt x="211" y="199"/>
                  </a:lnTo>
                  <a:lnTo>
                    <a:pt x="211" y="200"/>
                  </a:lnTo>
                  <a:lnTo>
                    <a:pt x="210" y="200"/>
                  </a:lnTo>
                  <a:lnTo>
                    <a:pt x="210" y="201"/>
                  </a:lnTo>
                  <a:lnTo>
                    <a:pt x="211" y="201"/>
                  </a:lnTo>
                  <a:lnTo>
                    <a:pt x="210" y="201"/>
                  </a:lnTo>
                  <a:lnTo>
                    <a:pt x="210" y="202"/>
                  </a:lnTo>
                  <a:lnTo>
                    <a:pt x="210" y="203"/>
                  </a:lnTo>
                  <a:lnTo>
                    <a:pt x="210" y="204"/>
                  </a:lnTo>
                  <a:lnTo>
                    <a:pt x="209" y="204"/>
                  </a:lnTo>
                  <a:lnTo>
                    <a:pt x="209" y="206"/>
                  </a:lnTo>
                  <a:lnTo>
                    <a:pt x="207" y="206"/>
                  </a:lnTo>
                  <a:lnTo>
                    <a:pt x="207" y="207"/>
                  </a:lnTo>
                  <a:lnTo>
                    <a:pt x="207" y="208"/>
                  </a:lnTo>
                  <a:lnTo>
                    <a:pt x="206" y="208"/>
                  </a:lnTo>
                  <a:lnTo>
                    <a:pt x="206" y="209"/>
                  </a:lnTo>
                  <a:lnTo>
                    <a:pt x="205" y="209"/>
                  </a:lnTo>
                  <a:lnTo>
                    <a:pt x="204" y="209"/>
                  </a:lnTo>
                  <a:lnTo>
                    <a:pt x="204" y="210"/>
                  </a:lnTo>
                  <a:lnTo>
                    <a:pt x="203" y="210"/>
                  </a:lnTo>
                  <a:lnTo>
                    <a:pt x="203" y="211"/>
                  </a:lnTo>
                  <a:lnTo>
                    <a:pt x="203" y="212"/>
                  </a:lnTo>
                  <a:lnTo>
                    <a:pt x="202" y="212"/>
                  </a:lnTo>
                  <a:lnTo>
                    <a:pt x="202" y="213"/>
                  </a:lnTo>
                  <a:lnTo>
                    <a:pt x="202" y="215"/>
                  </a:lnTo>
                  <a:lnTo>
                    <a:pt x="202" y="216"/>
                  </a:lnTo>
                  <a:lnTo>
                    <a:pt x="202" y="217"/>
                  </a:lnTo>
                  <a:lnTo>
                    <a:pt x="202" y="218"/>
                  </a:lnTo>
                  <a:lnTo>
                    <a:pt x="203" y="218"/>
                  </a:lnTo>
                  <a:lnTo>
                    <a:pt x="203" y="219"/>
                  </a:lnTo>
                  <a:lnTo>
                    <a:pt x="202" y="219"/>
                  </a:lnTo>
                  <a:lnTo>
                    <a:pt x="201" y="219"/>
                  </a:lnTo>
                  <a:lnTo>
                    <a:pt x="201" y="220"/>
                  </a:lnTo>
                  <a:lnTo>
                    <a:pt x="200" y="220"/>
                  </a:lnTo>
                  <a:lnTo>
                    <a:pt x="200" y="221"/>
                  </a:lnTo>
                  <a:lnTo>
                    <a:pt x="198" y="221"/>
                  </a:lnTo>
                  <a:lnTo>
                    <a:pt x="197" y="221"/>
                  </a:lnTo>
                  <a:lnTo>
                    <a:pt x="197" y="223"/>
                  </a:lnTo>
                  <a:lnTo>
                    <a:pt x="196" y="223"/>
                  </a:lnTo>
                  <a:lnTo>
                    <a:pt x="196" y="224"/>
                  </a:lnTo>
                  <a:lnTo>
                    <a:pt x="195" y="224"/>
                  </a:lnTo>
                  <a:lnTo>
                    <a:pt x="195" y="225"/>
                  </a:lnTo>
                  <a:lnTo>
                    <a:pt x="194" y="225"/>
                  </a:lnTo>
                  <a:lnTo>
                    <a:pt x="193" y="225"/>
                  </a:lnTo>
                  <a:lnTo>
                    <a:pt x="194" y="226"/>
                  </a:lnTo>
                  <a:lnTo>
                    <a:pt x="195" y="226"/>
                  </a:lnTo>
                  <a:lnTo>
                    <a:pt x="196" y="226"/>
                  </a:lnTo>
                  <a:lnTo>
                    <a:pt x="196" y="227"/>
                  </a:lnTo>
                  <a:lnTo>
                    <a:pt x="197" y="227"/>
                  </a:lnTo>
                  <a:lnTo>
                    <a:pt x="196" y="227"/>
                  </a:lnTo>
                  <a:lnTo>
                    <a:pt x="196" y="228"/>
                  </a:lnTo>
                  <a:lnTo>
                    <a:pt x="195" y="228"/>
                  </a:lnTo>
                  <a:lnTo>
                    <a:pt x="194" y="228"/>
                  </a:lnTo>
                  <a:lnTo>
                    <a:pt x="194" y="229"/>
                  </a:lnTo>
                  <a:lnTo>
                    <a:pt x="193" y="229"/>
                  </a:lnTo>
                  <a:lnTo>
                    <a:pt x="192" y="229"/>
                  </a:lnTo>
                  <a:lnTo>
                    <a:pt x="192" y="230"/>
                  </a:lnTo>
                  <a:lnTo>
                    <a:pt x="190" y="230"/>
                  </a:lnTo>
                  <a:lnTo>
                    <a:pt x="189" y="230"/>
                  </a:lnTo>
                  <a:lnTo>
                    <a:pt x="189" y="232"/>
                  </a:lnTo>
                  <a:lnTo>
                    <a:pt x="188" y="232"/>
                  </a:lnTo>
                  <a:lnTo>
                    <a:pt x="187" y="233"/>
                  </a:lnTo>
                  <a:lnTo>
                    <a:pt x="186" y="233"/>
                  </a:lnTo>
                  <a:lnTo>
                    <a:pt x="186" y="234"/>
                  </a:lnTo>
                  <a:lnTo>
                    <a:pt x="185" y="234"/>
                  </a:lnTo>
                  <a:lnTo>
                    <a:pt x="185" y="235"/>
                  </a:lnTo>
                  <a:lnTo>
                    <a:pt x="186" y="235"/>
                  </a:lnTo>
                  <a:lnTo>
                    <a:pt x="185" y="235"/>
                  </a:lnTo>
                  <a:lnTo>
                    <a:pt x="185" y="236"/>
                  </a:lnTo>
                  <a:lnTo>
                    <a:pt x="185" y="237"/>
                  </a:lnTo>
                  <a:lnTo>
                    <a:pt x="185" y="238"/>
                  </a:lnTo>
                  <a:lnTo>
                    <a:pt x="185" y="240"/>
                  </a:lnTo>
                  <a:lnTo>
                    <a:pt x="186" y="240"/>
                  </a:lnTo>
                  <a:lnTo>
                    <a:pt x="186" y="241"/>
                  </a:lnTo>
                  <a:lnTo>
                    <a:pt x="186" y="242"/>
                  </a:lnTo>
                  <a:lnTo>
                    <a:pt x="185" y="242"/>
                  </a:lnTo>
                  <a:lnTo>
                    <a:pt x="184" y="242"/>
                  </a:lnTo>
                  <a:lnTo>
                    <a:pt x="184" y="243"/>
                  </a:lnTo>
                  <a:lnTo>
                    <a:pt x="183" y="243"/>
                  </a:lnTo>
                  <a:lnTo>
                    <a:pt x="183" y="244"/>
                  </a:lnTo>
                  <a:lnTo>
                    <a:pt x="181" y="244"/>
                  </a:lnTo>
                  <a:lnTo>
                    <a:pt x="181" y="245"/>
                  </a:lnTo>
                  <a:lnTo>
                    <a:pt x="181" y="246"/>
                  </a:lnTo>
                  <a:lnTo>
                    <a:pt x="181" y="247"/>
                  </a:lnTo>
                  <a:lnTo>
                    <a:pt x="181" y="249"/>
                  </a:lnTo>
                  <a:lnTo>
                    <a:pt x="181" y="250"/>
                  </a:lnTo>
                  <a:lnTo>
                    <a:pt x="183" y="250"/>
                  </a:lnTo>
                  <a:lnTo>
                    <a:pt x="184" y="250"/>
                  </a:lnTo>
                  <a:lnTo>
                    <a:pt x="185" y="250"/>
                  </a:lnTo>
                  <a:lnTo>
                    <a:pt x="185" y="251"/>
                  </a:lnTo>
                  <a:lnTo>
                    <a:pt x="186" y="251"/>
                  </a:lnTo>
                  <a:lnTo>
                    <a:pt x="186" y="252"/>
                  </a:lnTo>
                  <a:lnTo>
                    <a:pt x="187" y="252"/>
                  </a:lnTo>
                  <a:lnTo>
                    <a:pt x="187" y="253"/>
                  </a:lnTo>
                  <a:lnTo>
                    <a:pt x="188" y="253"/>
                  </a:lnTo>
                  <a:lnTo>
                    <a:pt x="188" y="254"/>
                  </a:lnTo>
                  <a:lnTo>
                    <a:pt x="189" y="255"/>
                  </a:lnTo>
                  <a:lnTo>
                    <a:pt x="189" y="257"/>
                  </a:lnTo>
                  <a:lnTo>
                    <a:pt x="189" y="258"/>
                  </a:lnTo>
                  <a:lnTo>
                    <a:pt x="190" y="258"/>
                  </a:lnTo>
                  <a:lnTo>
                    <a:pt x="190" y="259"/>
                  </a:lnTo>
                  <a:lnTo>
                    <a:pt x="192" y="259"/>
                  </a:lnTo>
                  <a:lnTo>
                    <a:pt x="192" y="260"/>
                  </a:lnTo>
                  <a:lnTo>
                    <a:pt x="193" y="260"/>
                  </a:lnTo>
                  <a:lnTo>
                    <a:pt x="193" y="261"/>
                  </a:lnTo>
                  <a:lnTo>
                    <a:pt x="193" y="262"/>
                  </a:lnTo>
                  <a:lnTo>
                    <a:pt x="194" y="262"/>
                  </a:lnTo>
                  <a:lnTo>
                    <a:pt x="194" y="263"/>
                  </a:lnTo>
                  <a:lnTo>
                    <a:pt x="194" y="265"/>
                  </a:lnTo>
                  <a:lnTo>
                    <a:pt x="195" y="265"/>
                  </a:lnTo>
                  <a:lnTo>
                    <a:pt x="196" y="265"/>
                  </a:lnTo>
                  <a:lnTo>
                    <a:pt x="197" y="265"/>
                  </a:lnTo>
                  <a:lnTo>
                    <a:pt x="197" y="266"/>
                  </a:lnTo>
                  <a:lnTo>
                    <a:pt x="197" y="267"/>
                  </a:lnTo>
                  <a:lnTo>
                    <a:pt x="198" y="267"/>
                  </a:lnTo>
                  <a:lnTo>
                    <a:pt x="198" y="268"/>
                  </a:lnTo>
                  <a:lnTo>
                    <a:pt x="198" y="269"/>
                  </a:lnTo>
                  <a:lnTo>
                    <a:pt x="198" y="270"/>
                  </a:lnTo>
                  <a:lnTo>
                    <a:pt x="198" y="271"/>
                  </a:lnTo>
                  <a:lnTo>
                    <a:pt x="198" y="272"/>
                  </a:lnTo>
                  <a:lnTo>
                    <a:pt x="198" y="274"/>
                  </a:lnTo>
                  <a:lnTo>
                    <a:pt x="198" y="275"/>
                  </a:lnTo>
                  <a:lnTo>
                    <a:pt x="198" y="276"/>
                  </a:lnTo>
                  <a:lnTo>
                    <a:pt x="198" y="277"/>
                  </a:lnTo>
                  <a:lnTo>
                    <a:pt x="198" y="278"/>
                  </a:lnTo>
                  <a:lnTo>
                    <a:pt x="198" y="279"/>
                  </a:lnTo>
                  <a:lnTo>
                    <a:pt x="198" y="280"/>
                  </a:lnTo>
                  <a:lnTo>
                    <a:pt x="198" y="282"/>
                  </a:lnTo>
                  <a:lnTo>
                    <a:pt x="198" y="283"/>
                  </a:lnTo>
                  <a:lnTo>
                    <a:pt x="198" y="284"/>
                  </a:lnTo>
                  <a:lnTo>
                    <a:pt x="198" y="285"/>
                  </a:lnTo>
                  <a:lnTo>
                    <a:pt x="198" y="286"/>
                  </a:lnTo>
                  <a:lnTo>
                    <a:pt x="200" y="286"/>
                  </a:lnTo>
                  <a:lnTo>
                    <a:pt x="200" y="287"/>
                  </a:lnTo>
                  <a:lnTo>
                    <a:pt x="200" y="288"/>
                  </a:lnTo>
                  <a:lnTo>
                    <a:pt x="201" y="288"/>
                  </a:lnTo>
                  <a:lnTo>
                    <a:pt x="201" y="289"/>
                  </a:lnTo>
                  <a:lnTo>
                    <a:pt x="201" y="291"/>
                  </a:lnTo>
                  <a:lnTo>
                    <a:pt x="202" y="291"/>
                  </a:lnTo>
                  <a:lnTo>
                    <a:pt x="202" y="292"/>
                  </a:lnTo>
                  <a:lnTo>
                    <a:pt x="202" y="293"/>
                  </a:lnTo>
                  <a:lnTo>
                    <a:pt x="203" y="293"/>
                  </a:lnTo>
                  <a:lnTo>
                    <a:pt x="204" y="293"/>
                  </a:lnTo>
                  <a:lnTo>
                    <a:pt x="205" y="293"/>
                  </a:lnTo>
                  <a:lnTo>
                    <a:pt x="205" y="292"/>
                  </a:lnTo>
                  <a:lnTo>
                    <a:pt x="206" y="292"/>
                  </a:lnTo>
                  <a:lnTo>
                    <a:pt x="206" y="291"/>
                  </a:lnTo>
                  <a:lnTo>
                    <a:pt x="207" y="291"/>
                  </a:lnTo>
                  <a:lnTo>
                    <a:pt x="207" y="289"/>
                  </a:lnTo>
                  <a:lnTo>
                    <a:pt x="207" y="288"/>
                  </a:lnTo>
                  <a:lnTo>
                    <a:pt x="209" y="288"/>
                  </a:lnTo>
                  <a:lnTo>
                    <a:pt x="209" y="287"/>
                  </a:lnTo>
                  <a:lnTo>
                    <a:pt x="210" y="287"/>
                  </a:lnTo>
                  <a:lnTo>
                    <a:pt x="210" y="286"/>
                  </a:lnTo>
                  <a:lnTo>
                    <a:pt x="211" y="286"/>
                  </a:lnTo>
                  <a:lnTo>
                    <a:pt x="211" y="285"/>
                  </a:lnTo>
                  <a:lnTo>
                    <a:pt x="212" y="285"/>
                  </a:lnTo>
                  <a:lnTo>
                    <a:pt x="212" y="284"/>
                  </a:lnTo>
                  <a:lnTo>
                    <a:pt x="213" y="284"/>
                  </a:lnTo>
                  <a:lnTo>
                    <a:pt x="214" y="284"/>
                  </a:lnTo>
                  <a:lnTo>
                    <a:pt x="214" y="283"/>
                  </a:lnTo>
                  <a:lnTo>
                    <a:pt x="215" y="284"/>
                  </a:lnTo>
                  <a:lnTo>
                    <a:pt x="217" y="284"/>
                  </a:lnTo>
                  <a:lnTo>
                    <a:pt x="217" y="283"/>
                  </a:lnTo>
                  <a:lnTo>
                    <a:pt x="218" y="283"/>
                  </a:lnTo>
                  <a:lnTo>
                    <a:pt x="219" y="283"/>
                  </a:lnTo>
                  <a:lnTo>
                    <a:pt x="219" y="282"/>
                  </a:lnTo>
                  <a:lnTo>
                    <a:pt x="220" y="282"/>
                  </a:lnTo>
                  <a:lnTo>
                    <a:pt x="221" y="282"/>
                  </a:lnTo>
                  <a:lnTo>
                    <a:pt x="221" y="283"/>
                  </a:lnTo>
                  <a:lnTo>
                    <a:pt x="222" y="283"/>
                  </a:lnTo>
                  <a:lnTo>
                    <a:pt x="223" y="283"/>
                  </a:lnTo>
                  <a:lnTo>
                    <a:pt x="224" y="283"/>
                  </a:lnTo>
                  <a:lnTo>
                    <a:pt x="224" y="282"/>
                  </a:lnTo>
                  <a:lnTo>
                    <a:pt x="226" y="282"/>
                  </a:lnTo>
                  <a:lnTo>
                    <a:pt x="227" y="282"/>
                  </a:lnTo>
                  <a:lnTo>
                    <a:pt x="228" y="282"/>
                  </a:lnTo>
                  <a:lnTo>
                    <a:pt x="228" y="280"/>
                  </a:lnTo>
                  <a:lnTo>
                    <a:pt x="229" y="280"/>
                  </a:lnTo>
                  <a:lnTo>
                    <a:pt x="229" y="279"/>
                  </a:lnTo>
                  <a:lnTo>
                    <a:pt x="229" y="278"/>
                  </a:lnTo>
                  <a:lnTo>
                    <a:pt x="229" y="277"/>
                  </a:lnTo>
                  <a:lnTo>
                    <a:pt x="229" y="276"/>
                  </a:lnTo>
                  <a:lnTo>
                    <a:pt x="228" y="276"/>
                  </a:lnTo>
                  <a:lnTo>
                    <a:pt x="228" y="275"/>
                  </a:lnTo>
                  <a:lnTo>
                    <a:pt x="228" y="274"/>
                  </a:lnTo>
                  <a:lnTo>
                    <a:pt x="227" y="274"/>
                  </a:lnTo>
                  <a:lnTo>
                    <a:pt x="228" y="274"/>
                  </a:lnTo>
                  <a:lnTo>
                    <a:pt x="228" y="272"/>
                  </a:lnTo>
                  <a:lnTo>
                    <a:pt x="227" y="272"/>
                  </a:lnTo>
                  <a:lnTo>
                    <a:pt x="228" y="272"/>
                  </a:lnTo>
                  <a:lnTo>
                    <a:pt x="229" y="272"/>
                  </a:lnTo>
                  <a:lnTo>
                    <a:pt x="229" y="274"/>
                  </a:lnTo>
                  <a:lnTo>
                    <a:pt x="230" y="274"/>
                  </a:lnTo>
                  <a:lnTo>
                    <a:pt x="231" y="274"/>
                  </a:lnTo>
                  <a:lnTo>
                    <a:pt x="231" y="275"/>
                  </a:lnTo>
                  <a:lnTo>
                    <a:pt x="232" y="275"/>
                  </a:lnTo>
                  <a:lnTo>
                    <a:pt x="234" y="275"/>
                  </a:lnTo>
                  <a:lnTo>
                    <a:pt x="235" y="275"/>
                  </a:lnTo>
                  <a:lnTo>
                    <a:pt x="236" y="274"/>
                  </a:lnTo>
                  <a:lnTo>
                    <a:pt x="237" y="274"/>
                  </a:lnTo>
                  <a:lnTo>
                    <a:pt x="238" y="274"/>
                  </a:lnTo>
                  <a:lnTo>
                    <a:pt x="239" y="274"/>
                  </a:lnTo>
                  <a:lnTo>
                    <a:pt x="240" y="274"/>
                  </a:lnTo>
                  <a:lnTo>
                    <a:pt x="240" y="272"/>
                  </a:lnTo>
                  <a:lnTo>
                    <a:pt x="240" y="271"/>
                  </a:lnTo>
                  <a:lnTo>
                    <a:pt x="241" y="271"/>
                  </a:lnTo>
                  <a:lnTo>
                    <a:pt x="240" y="271"/>
                  </a:lnTo>
                  <a:lnTo>
                    <a:pt x="240" y="270"/>
                  </a:lnTo>
                  <a:lnTo>
                    <a:pt x="240" y="269"/>
                  </a:lnTo>
                  <a:lnTo>
                    <a:pt x="241" y="269"/>
                  </a:lnTo>
                  <a:lnTo>
                    <a:pt x="241" y="268"/>
                  </a:lnTo>
                  <a:lnTo>
                    <a:pt x="243" y="267"/>
                  </a:lnTo>
                  <a:lnTo>
                    <a:pt x="243" y="268"/>
                  </a:lnTo>
                  <a:lnTo>
                    <a:pt x="241" y="268"/>
                  </a:lnTo>
                  <a:lnTo>
                    <a:pt x="241" y="269"/>
                  </a:lnTo>
                  <a:lnTo>
                    <a:pt x="241" y="270"/>
                  </a:lnTo>
                  <a:lnTo>
                    <a:pt x="243" y="270"/>
                  </a:lnTo>
                  <a:lnTo>
                    <a:pt x="243" y="271"/>
                  </a:lnTo>
                  <a:lnTo>
                    <a:pt x="243" y="272"/>
                  </a:lnTo>
                  <a:lnTo>
                    <a:pt x="241" y="272"/>
                  </a:lnTo>
                  <a:lnTo>
                    <a:pt x="241" y="274"/>
                  </a:lnTo>
                  <a:lnTo>
                    <a:pt x="241" y="275"/>
                  </a:lnTo>
                  <a:lnTo>
                    <a:pt x="240" y="275"/>
                  </a:lnTo>
                  <a:lnTo>
                    <a:pt x="239" y="275"/>
                  </a:lnTo>
                  <a:lnTo>
                    <a:pt x="239" y="276"/>
                  </a:lnTo>
                  <a:lnTo>
                    <a:pt x="238" y="276"/>
                  </a:lnTo>
                  <a:lnTo>
                    <a:pt x="237" y="276"/>
                  </a:lnTo>
                  <a:lnTo>
                    <a:pt x="237" y="277"/>
                  </a:lnTo>
                  <a:lnTo>
                    <a:pt x="236" y="277"/>
                  </a:lnTo>
                  <a:lnTo>
                    <a:pt x="236" y="278"/>
                  </a:lnTo>
                  <a:lnTo>
                    <a:pt x="235" y="278"/>
                  </a:lnTo>
                  <a:lnTo>
                    <a:pt x="235" y="279"/>
                  </a:lnTo>
                  <a:lnTo>
                    <a:pt x="234" y="279"/>
                  </a:lnTo>
                  <a:lnTo>
                    <a:pt x="234" y="280"/>
                  </a:lnTo>
                  <a:lnTo>
                    <a:pt x="234" y="282"/>
                  </a:lnTo>
                  <a:lnTo>
                    <a:pt x="234" y="283"/>
                  </a:lnTo>
                  <a:lnTo>
                    <a:pt x="232" y="283"/>
                  </a:lnTo>
                  <a:lnTo>
                    <a:pt x="232" y="284"/>
                  </a:lnTo>
                  <a:lnTo>
                    <a:pt x="231" y="284"/>
                  </a:lnTo>
                  <a:lnTo>
                    <a:pt x="231" y="285"/>
                  </a:lnTo>
                  <a:lnTo>
                    <a:pt x="232" y="285"/>
                  </a:lnTo>
                  <a:lnTo>
                    <a:pt x="234" y="285"/>
                  </a:lnTo>
                  <a:lnTo>
                    <a:pt x="234" y="286"/>
                  </a:lnTo>
                  <a:lnTo>
                    <a:pt x="235" y="286"/>
                  </a:lnTo>
                  <a:lnTo>
                    <a:pt x="236" y="286"/>
                  </a:lnTo>
                  <a:lnTo>
                    <a:pt x="236" y="285"/>
                  </a:lnTo>
                  <a:lnTo>
                    <a:pt x="237" y="285"/>
                  </a:lnTo>
                  <a:lnTo>
                    <a:pt x="237" y="286"/>
                  </a:lnTo>
                  <a:lnTo>
                    <a:pt x="238" y="286"/>
                  </a:lnTo>
                  <a:lnTo>
                    <a:pt x="239" y="286"/>
                  </a:lnTo>
                  <a:lnTo>
                    <a:pt x="239" y="287"/>
                  </a:lnTo>
                  <a:lnTo>
                    <a:pt x="240" y="287"/>
                  </a:lnTo>
                  <a:lnTo>
                    <a:pt x="241" y="287"/>
                  </a:lnTo>
                  <a:lnTo>
                    <a:pt x="243" y="288"/>
                  </a:lnTo>
                  <a:lnTo>
                    <a:pt x="243" y="287"/>
                  </a:lnTo>
                  <a:lnTo>
                    <a:pt x="244" y="287"/>
                  </a:lnTo>
                  <a:lnTo>
                    <a:pt x="245" y="287"/>
                  </a:lnTo>
                  <a:lnTo>
                    <a:pt x="246" y="287"/>
                  </a:lnTo>
                  <a:lnTo>
                    <a:pt x="245" y="288"/>
                  </a:lnTo>
                  <a:lnTo>
                    <a:pt x="245" y="289"/>
                  </a:lnTo>
                  <a:lnTo>
                    <a:pt x="246" y="289"/>
                  </a:lnTo>
                  <a:lnTo>
                    <a:pt x="246" y="291"/>
                  </a:lnTo>
                  <a:lnTo>
                    <a:pt x="247" y="291"/>
                  </a:lnTo>
                  <a:lnTo>
                    <a:pt x="248" y="291"/>
                  </a:lnTo>
                  <a:lnTo>
                    <a:pt x="248" y="292"/>
                  </a:lnTo>
                  <a:lnTo>
                    <a:pt x="249" y="292"/>
                  </a:lnTo>
                  <a:lnTo>
                    <a:pt x="251" y="292"/>
                  </a:lnTo>
                  <a:lnTo>
                    <a:pt x="251" y="293"/>
                  </a:lnTo>
                  <a:lnTo>
                    <a:pt x="252" y="293"/>
                  </a:lnTo>
                  <a:lnTo>
                    <a:pt x="253" y="293"/>
                  </a:lnTo>
                  <a:lnTo>
                    <a:pt x="253" y="294"/>
                  </a:lnTo>
                  <a:lnTo>
                    <a:pt x="253" y="295"/>
                  </a:lnTo>
                  <a:lnTo>
                    <a:pt x="254" y="295"/>
                  </a:lnTo>
                  <a:lnTo>
                    <a:pt x="254" y="296"/>
                  </a:lnTo>
                  <a:lnTo>
                    <a:pt x="254" y="297"/>
                  </a:lnTo>
                  <a:lnTo>
                    <a:pt x="255" y="297"/>
                  </a:lnTo>
                  <a:lnTo>
                    <a:pt x="255" y="299"/>
                  </a:lnTo>
                  <a:lnTo>
                    <a:pt x="255" y="300"/>
                  </a:lnTo>
                  <a:lnTo>
                    <a:pt x="255" y="301"/>
                  </a:lnTo>
                  <a:lnTo>
                    <a:pt x="256" y="301"/>
                  </a:lnTo>
                  <a:lnTo>
                    <a:pt x="256" y="302"/>
                  </a:lnTo>
                  <a:lnTo>
                    <a:pt x="256" y="303"/>
                  </a:lnTo>
                  <a:lnTo>
                    <a:pt x="255" y="304"/>
                  </a:lnTo>
                  <a:lnTo>
                    <a:pt x="255" y="305"/>
                  </a:lnTo>
                  <a:lnTo>
                    <a:pt x="256" y="305"/>
                  </a:lnTo>
                  <a:lnTo>
                    <a:pt x="256" y="304"/>
                  </a:lnTo>
                  <a:lnTo>
                    <a:pt x="257" y="304"/>
                  </a:lnTo>
                  <a:lnTo>
                    <a:pt x="257" y="303"/>
                  </a:lnTo>
                  <a:lnTo>
                    <a:pt x="259" y="303"/>
                  </a:lnTo>
                  <a:lnTo>
                    <a:pt x="259" y="302"/>
                  </a:lnTo>
                  <a:lnTo>
                    <a:pt x="260" y="301"/>
                  </a:lnTo>
                  <a:lnTo>
                    <a:pt x="260" y="300"/>
                  </a:lnTo>
                  <a:lnTo>
                    <a:pt x="261" y="300"/>
                  </a:lnTo>
                  <a:lnTo>
                    <a:pt x="261" y="299"/>
                  </a:lnTo>
                  <a:lnTo>
                    <a:pt x="262" y="299"/>
                  </a:lnTo>
                  <a:lnTo>
                    <a:pt x="262" y="300"/>
                  </a:lnTo>
                  <a:lnTo>
                    <a:pt x="261" y="300"/>
                  </a:lnTo>
                  <a:lnTo>
                    <a:pt x="261" y="301"/>
                  </a:lnTo>
                  <a:lnTo>
                    <a:pt x="261" y="302"/>
                  </a:lnTo>
                  <a:lnTo>
                    <a:pt x="261" y="303"/>
                  </a:lnTo>
                  <a:lnTo>
                    <a:pt x="260" y="303"/>
                  </a:lnTo>
                  <a:lnTo>
                    <a:pt x="260" y="304"/>
                  </a:lnTo>
                  <a:lnTo>
                    <a:pt x="260" y="305"/>
                  </a:lnTo>
                  <a:lnTo>
                    <a:pt x="259" y="305"/>
                  </a:lnTo>
                  <a:lnTo>
                    <a:pt x="259" y="306"/>
                  </a:lnTo>
                  <a:lnTo>
                    <a:pt x="257" y="308"/>
                  </a:lnTo>
                  <a:lnTo>
                    <a:pt x="257" y="309"/>
                  </a:lnTo>
                  <a:lnTo>
                    <a:pt x="259" y="309"/>
                  </a:lnTo>
                  <a:lnTo>
                    <a:pt x="259" y="310"/>
                  </a:lnTo>
                  <a:lnTo>
                    <a:pt x="259" y="309"/>
                  </a:lnTo>
                  <a:lnTo>
                    <a:pt x="259" y="310"/>
                  </a:lnTo>
                  <a:lnTo>
                    <a:pt x="260" y="310"/>
                  </a:lnTo>
                  <a:lnTo>
                    <a:pt x="260" y="309"/>
                  </a:lnTo>
                  <a:lnTo>
                    <a:pt x="261" y="309"/>
                  </a:lnTo>
                  <a:lnTo>
                    <a:pt x="261" y="310"/>
                  </a:lnTo>
                  <a:lnTo>
                    <a:pt x="262" y="310"/>
                  </a:lnTo>
                  <a:lnTo>
                    <a:pt x="262" y="311"/>
                  </a:lnTo>
                  <a:lnTo>
                    <a:pt x="263" y="311"/>
                  </a:lnTo>
                  <a:lnTo>
                    <a:pt x="264" y="311"/>
                  </a:lnTo>
                  <a:lnTo>
                    <a:pt x="264" y="312"/>
                  </a:lnTo>
                  <a:lnTo>
                    <a:pt x="264" y="313"/>
                  </a:lnTo>
                  <a:lnTo>
                    <a:pt x="265" y="313"/>
                  </a:lnTo>
                  <a:lnTo>
                    <a:pt x="265" y="314"/>
                  </a:lnTo>
                  <a:lnTo>
                    <a:pt x="266" y="314"/>
                  </a:lnTo>
                  <a:lnTo>
                    <a:pt x="266" y="313"/>
                  </a:lnTo>
                  <a:lnTo>
                    <a:pt x="266" y="314"/>
                  </a:lnTo>
                  <a:lnTo>
                    <a:pt x="266" y="316"/>
                  </a:lnTo>
                  <a:lnTo>
                    <a:pt x="265" y="317"/>
                  </a:lnTo>
                  <a:lnTo>
                    <a:pt x="264" y="317"/>
                  </a:lnTo>
                  <a:lnTo>
                    <a:pt x="264" y="318"/>
                  </a:lnTo>
                  <a:lnTo>
                    <a:pt x="263" y="319"/>
                  </a:lnTo>
                  <a:lnTo>
                    <a:pt x="261" y="320"/>
                  </a:lnTo>
                  <a:lnTo>
                    <a:pt x="260" y="320"/>
                  </a:lnTo>
                  <a:lnTo>
                    <a:pt x="259" y="320"/>
                  </a:lnTo>
                  <a:lnTo>
                    <a:pt x="257" y="320"/>
                  </a:lnTo>
                  <a:lnTo>
                    <a:pt x="256" y="320"/>
                  </a:lnTo>
                  <a:lnTo>
                    <a:pt x="255" y="320"/>
                  </a:lnTo>
                  <a:lnTo>
                    <a:pt x="254" y="320"/>
                  </a:lnTo>
                  <a:lnTo>
                    <a:pt x="253" y="320"/>
                  </a:lnTo>
                  <a:lnTo>
                    <a:pt x="252" y="320"/>
                  </a:lnTo>
                  <a:lnTo>
                    <a:pt x="251" y="320"/>
                  </a:lnTo>
                  <a:lnTo>
                    <a:pt x="249" y="320"/>
                  </a:lnTo>
                  <a:lnTo>
                    <a:pt x="249" y="321"/>
                  </a:lnTo>
                  <a:lnTo>
                    <a:pt x="248" y="321"/>
                  </a:lnTo>
                  <a:lnTo>
                    <a:pt x="248" y="322"/>
                  </a:lnTo>
                  <a:lnTo>
                    <a:pt x="247" y="322"/>
                  </a:lnTo>
                  <a:lnTo>
                    <a:pt x="246" y="322"/>
                  </a:lnTo>
                  <a:lnTo>
                    <a:pt x="246" y="323"/>
                  </a:lnTo>
                  <a:lnTo>
                    <a:pt x="246" y="325"/>
                  </a:lnTo>
                  <a:lnTo>
                    <a:pt x="247" y="325"/>
                  </a:lnTo>
                  <a:lnTo>
                    <a:pt x="247" y="326"/>
                  </a:lnTo>
                  <a:lnTo>
                    <a:pt x="247" y="327"/>
                  </a:lnTo>
                  <a:lnTo>
                    <a:pt x="247" y="328"/>
                  </a:lnTo>
                  <a:lnTo>
                    <a:pt x="247" y="329"/>
                  </a:lnTo>
                  <a:lnTo>
                    <a:pt x="247" y="330"/>
                  </a:lnTo>
                  <a:lnTo>
                    <a:pt x="246" y="329"/>
                  </a:lnTo>
                  <a:lnTo>
                    <a:pt x="246" y="328"/>
                  </a:lnTo>
                  <a:lnTo>
                    <a:pt x="245" y="328"/>
                  </a:lnTo>
                  <a:lnTo>
                    <a:pt x="244" y="328"/>
                  </a:lnTo>
                  <a:lnTo>
                    <a:pt x="244" y="329"/>
                  </a:lnTo>
                  <a:lnTo>
                    <a:pt x="243" y="329"/>
                  </a:lnTo>
                  <a:lnTo>
                    <a:pt x="243" y="330"/>
                  </a:lnTo>
                  <a:lnTo>
                    <a:pt x="241" y="330"/>
                  </a:lnTo>
                  <a:lnTo>
                    <a:pt x="241" y="331"/>
                  </a:lnTo>
                  <a:lnTo>
                    <a:pt x="240" y="331"/>
                  </a:lnTo>
                  <a:lnTo>
                    <a:pt x="239" y="331"/>
                  </a:lnTo>
                  <a:lnTo>
                    <a:pt x="238" y="333"/>
                  </a:lnTo>
                  <a:lnTo>
                    <a:pt x="237" y="333"/>
                  </a:lnTo>
                  <a:lnTo>
                    <a:pt x="237" y="334"/>
                  </a:lnTo>
                  <a:lnTo>
                    <a:pt x="236" y="334"/>
                  </a:lnTo>
                  <a:lnTo>
                    <a:pt x="236" y="335"/>
                  </a:lnTo>
                  <a:lnTo>
                    <a:pt x="235" y="335"/>
                  </a:lnTo>
                  <a:lnTo>
                    <a:pt x="235" y="336"/>
                  </a:lnTo>
                  <a:lnTo>
                    <a:pt x="234" y="336"/>
                  </a:lnTo>
                  <a:lnTo>
                    <a:pt x="234" y="337"/>
                  </a:lnTo>
                  <a:lnTo>
                    <a:pt x="232" y="337"/>
                  </a:lnTo>
                  <a:lnTo>
                    <a:pt x="231" y="337"/>
                  </a:lnTo>
                  <a:lnTo>
                    <a:pt x="230" y="337"/>
                  </a:lnTo>
                  <a:lnTo>
                    <a:pt x="229" y="337"/>
                  </a:lnTo>
                  <a:lnTo>
                    <a:pt x="228" y="337"/>
                  </a:lnTo>
                  <a:lnTo>
                    <a:pt x="227" y="337"/>
                  </a:lnTo>
                  <a:lnTo>
                    <a:pt x="226" y="337"/>
                  </a:lnTo>
                  <a:lnTo>
                    <a:pt x="226" y="336"/>
                  </a:lnTo>
                  <a:lnTo>
                    <a:pt x="224" y="336"/>
                  </a:lnTo>
                  <a:lnTo>
                    <a:pt x="224" y="335"/>
                  </a:lnTo>
                  <a:lnTo>
                    <a:pt x="223" y="335"/>
                  </a:lnTo>
                  <a:lnTo>
                    <a:pt x="223" y="334"/>
                  </a:lnTo>
                  <a:lnTo>
                    <a:pt x="222" y="334"/>
                  </a:lnTo>
                  <a:lnTo>
                    <a:pt x="222" y="333"/>
                  </a:lnTo>
                  <a:lnTo>
                    <a:pt x="221" y="333"/>
                  </a:lnTo>
                  <a:lnTo>
                    <a:pt x="221" y="331"/>
                  </a:lnTo>
                  <a:lnTo>
                    <a:pt x="220" y="331"/>
                  </a:lnTo>
                  <a:lnTo>
                    <a:pt x="220" y="330"/>
                  </a:lnTo>
                  <a:lnTo>
                    <a:pt x="220" y="329"/>
                  </a:lnTo>
                  <a:lnTo>
                    <a:pt x="219" y="329"/>
                  </a:lnTo>
                  <a:lnTo>
                    <a:pt x="219" y="328"/>
                  </a:lnTo>
                  <a:lnTo>
                    <a:pt x="219" y="327"/>
                  </a:lnTo>
                  <a:lnTo>
                    <a:pt x="218" y="327"/>
                  </a:lnTo>
                  <a:lnTo>
                    <a:pt x="218" y="326"/>
                  </a:lnTo>
                  <a:lnTo>
                    <a:pt x="217" y="326"/>
                  </a:lnTo>
                  <a:lnTo>
                    <a:pt x="215" y="326"/>
                  </a:lnTo>
                  <a:lnTo>
                    <a:pt x="214" y="326"/>
                  </a:lnTo>
                  <a:lnTo>
                    <a:pt x="214" y="327"/>
                  </a:lnTo>
                  <a:lnTo>
                    <a:pt x="213" y="327"/>
                  </a:lnTo>
                  <a:lnTo>
                    <a:pt x="213" y="328"/>
                  </a:lnTo>
                  <a:lnTo>
                    <a:pt x="212" y="328"/>
                  </a:lnTo>
                  <a:lnTo>
                    <a:pt x="212" y="329"/>
                  </a:lnTo>
                  <a:lnTo>
                    <a:pt x="211" y="329"/>
                  </a:lnTo>
                  <a:lnTo>
                    <a:pt x="210" y="329"/>
                  </a:lnTo>
                  <a:lnTo>
                    <a:pt x="210" y="330"/>
                  </a:lnTo>
                  <a:lnTo>
                    <a:pt x="209" y="330"/>
                  </a:lnTo>
                  <a:lnTo>
                    <a:pt x="209" y="331"/>
                  </a:lnTo>
                  <a:lnTo>
                    <a:pt x="207" y="331"/>
                  </a:lnTo>
                  <a:lnTo>
                    <a:pt x="207" y="330"/>
                  </a:lnTo>
                  <a:lnTo>
                    <a:pt x="207" y="329"/>
                  </a:lnTo>
                  <a:lnTo>
                    <a:pt x="209" y="329"/>
                  </a:lnTo>
                  <a:lnTo>
                    <a:pt x="209" y="328"/>
                  </a:lnTo>
                  <a:lnTo>
                    <a:pt x="210" y="327"/>
                  </a:lnTo>
                  <a:lnTo>
                    <a:pt x="211" y="327"/>
                  </a:lnTo>
                  <a:lnTo>
                    <a:pt x="211" y="326"/>
                  </a:lnTo>
                  <a:lnTo>
                    <a:pt x="212" y="326"/>
                  </a:lnTo>
                  <a:lnTo>
                    <a:pt x="212" y="325"/>
                  </a:lnTo>
                  <a:lnTo>
                    <a:pt x="212" y="323"/>
                  </a:lnTo>
                  <a:lnTo>
                    <a:pt x="213" y="323"/>
                  </a:lnTo>
                  <a:lnTo>
                    <a:pt x="214" y="322"/>
                  </a:lnTo>
                  <a:lnTo>
                    <a:pt x="215" y="322"/>
                  </a:lnTo>
                  <a:lnTo>
                    <a:pt x="217" y="322"/>
                  </a:lnTo>
                  <a:lnTo>
                    <a:pt x="217" y="321"/>
                  </a:lnTo>
                  <a:lnTo>
                    <a:pt x="217" y="320"/>
                  </a:lnTo>
                  <a:lnTo>
                    <a:pt x="217" y="319"/>
                  </a:lnTo>
                  <a:lnTo>
                    <a:pt x="218" y="319"/>
                  </a:lnTo>
                  <a:lnTo>
                    <a:pt x="219" y="319"/>
                  </a:lnTo>
                  <a:lnTo>
                    <a:pt x="219" y="318"/>
                  </a:lnTo>
                  <a:lnTo>
                    <a:pt x="218" y="318"/>
                  </a:lnTo>
                  <a:lnTo>
                    <a:pt x="217" y="318"/>
                  </a:lnTo>
                  <a:lnTo>
                    <a:pt x="215" y="318"/>
                  </a:lnTo>
                  <a:lnTo>
                    <a:pt x="215" y="317"/>
                  </a:lnTo>
                  <a:lnTo>
                    <a:pt x="214" y="317"/>
                  </a:lnTo>
                  <a:lnTo>
                    <a:pt x="213" y="317"/>
                  </a:lnTo>
                  <a:lnTo>
                    <a:pt x="212" y="317"/>
                  </a:lnTo>
                  <a:lnTo>
                    <a:pt x="212" y="316"/>
                  </a:lnTo>
                  <a:lnTo>
                    <a:pt x="211" y="316"/>
                  </a:lnTo>
                  <a:lnTo>
                    <a:pt x="210" y="316"/>
                  </a:lnTo>
                  <a:lnTo>
                    <a:pt x="210" y="314"/>
                  </a:lnTo>
                  <a:lnTo>
                    <a:pt x="209" y="314"/>
                  </a:lnTo>
                  <a:lnTo>
                    <a:pt x="207" y="314"/>
                  </a:lnTo>
                  <a:lnTo>
                    <a:pt x="207" y="313"/>
                  </a:lnTo>
                  <a:lnTo>
                    <a:pt x="206" y="313"/>
                  </a:lnTo>
                  <a:lnTo>
                    <a:pt x="205" y="313"/>
                  </a:lnTo>
                  <a:lnTo>
                    <a:pt x="204" y="313"/>
                  </a:lnTo>
                  <a:lnTo>
                    <a:pt x="203" y="313"/>
                  </a:lnTo>
                  <a:lnTo>
                    <a:pt x="202" y="313"/>
                  </a:lnTo>
                  <a:lnTo>
                    <a:pt x="201" y="314"/>
                  </a:lnTo>
                  <a:lnTo>
                    <a:pt x="200" y="314"/>
                  </a:lnTo>
                  <a:lnTo>
                    <a:pt x="198" y="314"/>
                  </a:lnTo>
                  <a:lnTo>
                    <a:pt x="197" y="314"/>
                  </a:lnTo>
                  <a:lnTo>
                    <a:pt x="196" y="314"/>
                  </a:lnTo>
                  <a:lnTo>
                    <a:pt x="195" y="314"/>
                  </a:lnTo>
                  <a:lnTo>
                    <a:pt x="194" y="314"/>
                  </a:lnTo>
                  <a:lnTo>
                    <a:pt x="193" y="314"/>
                  </a:lnTo>
                  <a:lnTo>
                    <a:pt x="192" y="314"/>
                  </a:lnTo>
                  <a:lnTo>
                    <a:pt x="190" y="314"/>
                  </a:lnTo>
                  <a:lnTo>
                    <a:pt x="189" y="314"/>
                  </a:lnTo>
                  <a:lnTo>
                    <a:pt x="189" y="316"/>
                  </a:lnTo>
                  <a:lnTo>
                    <a:pt x="188" y="316"/>
                  </a:lnTo>
                  <a:lnTo>
                    <a:pt x="188" y="317"/>
                  </a:lnTo>
                  <a:lnTo>
                    <a:pt x="187" y="317"/>
                  </a:lnTo>
                  <a:lnTo>
                    <a:pt x="186" y="317"/>
                  </a:lnTo>
                  <a:lnTo>
                    <a:pt x="185" y="316"/>
                  </a:lnTo>
                  <a:lnTo>
                    <a:pt x="184" y="316"/>
                  </a:lnTo>
                  <a:lnTo>
                    <a:pt x="183" y="316"/>
                  </a:lnTo>
                  <a:lnTo>
                    <a:pt x="181" y="316"/>
                  </a:lnTo>
                  <a:lnTo>
                    <a:pt x="180" y="316"/>
                  </a:lnTo>
                  <a:lnTo>
                    <a:pt x="179" y="316"/>
                  </a:lnTo>
                  <a:lnTo>
                    <a:pt x="179" y="317"/>
                  </a:lnTo>
                  <a:lnTo>
                    <a:pt x="179" y="318"/>
                  </a:lnTo>
                  <a:lnTo>
                    <a:pt x="178" y="318"/>
                  </a:lnTo>
                  <a:lnTo>
                    <a:pt x="178" y="319"/>
                  </a:lnTo>
                  <a:lnTo>
                    <a:pt x="177" y="319"/>
                  </a:lnTo>
                  <a:lnTo>
                    <a:pt x="177" y="320"/>
                  </a:lnTo>
                  <a:lnTo>
                    <a:pt x="176" y="320"/>
                  </a:lnTo>
                  <a:lnTo>
                    <a:pt x="176" y="321"/>
                  </a:lnTo>
                  <a:lnTo>
                    <a:pt x="175" y="321"/>
                  </a:lnTo>
                  <a:lnTo>
                    <a:pt x="175" y="322"/>
                  </a:lnTo>
                  <a:lnTo>
                    <a:pt x="175" y="323"/>
                  </a:lnTo>
                  <a:lnTo>
                    <a:pt x="175" y="325"/>
                  </a:lnTo>
                  <a:lnTo>
                    <a:pt x="173" y="325"/>
                  </a:lnTo>
                  <a:lnTo>
                    <a:pt x="172" y="325"/>
                  </a:lnTo>
                  <a:lnTo>
                    <a:pt x="172" y="323"/>
                  </a:lnTo>
                  <a:lnTo>
                    <a:pt x="171" y="323"/>
                  </a:lnTo>
                  <a:lnTo>
                    <a:pt x="171" y="322"/>
                  </a:lnTo>
                  <a:lnTo>
                    <a:pt x="171" y="321"/>
                  </a:lnTo>
                  <a:lnTo>
                    <a:pt x="171" y="320"/>
                  </a:lnTo>
                  <a:lnTo>
                    <a:pt x="172" y="320"/>
                  </a:lnTo>
                  <a:lnTo>
                    <a:pt x="172" y="319"/>
                  </a:lnTo>
                  <a:lnTo>
                    <a:pt x="172" y="318"/>
                  </a:lnTo>
                  <a:lnTo>
                    <a:pt x="173" y="318"/>
                  </a:lnTo>
                  <a:lnTo>
                    <a:pt x="173" y="317"/>
                  </a:lnTo>
                  <a:lnTo>
                    <a:pt x="175" y="317"/>
                  </a:lnTo>
                  <a:lnTo>
                    <a:pt x="175" y="316"/>
                  </a:lnTo>
                  <a:lnTo>
                    <a:pt x="176" y="316"/>
                  </a:lnTo>
                  <a:lnTo>
                    <a:pt x="176" y="314"/>
                  </a:lnTo>
                  <a:lnTo>
                    <a:pt x="176" y="313"/>
                  </a:lnTo>
                  <a:lnTo>
                    <a:pt x="177" y="313"/>
                  </a:lnTo>
                  <a:lnTo>
                    <a:pt x="177" y="312"/>
                  </a:lnTo>
                  <a:lnTo>
                    <a:pt x="178" y="312"/>
                  </a:lnTo>
                  <a:lnTo>
                    <a:pt x="178" y="311"/>
                  </a:lnTo>
                  <a:lnTo>
                    <a:pt x="179" y="311"/>
                  </a:lnTo>
                  <a:lnTo>
                    <a:pt x="180" y="311"/>
                  </a:lnTo>
                  <a:lnTo>
                    <a:pt x="181" y="311"/>
                  </a:lnTo>
                  <a:lnTo>
                    <a:pt x="183" y="311"/>
                  </a:lnTo>
                  <a:lnTo>
                    <a:pt x="184" y="311"/>
                  </a:lnTo>
                  <a:lnTo>
                    <a:pt x="184" y="310"/>
                  </a:lnTo>
                  <a:lnTo>
                    <a:pt x="185" y="311"/>
                  </a:lnTo>
                  <a:lnTo>
                    <a:pt x="185" y="310"/>
                  </a:lnTo>
                  <a:lnTo>
                    <a:pt x="185" y="311"/>
                  </a:lnTo>
                  <a:lnTo>
                    <a:pt x="186" y="311"/>
                  </a:lnTo>
                  <a:lnTo>
                    <a:pt x="187" y="311"/>
                  </a:lnTo>
                  <a:lnTo>
                    <a:pt x="188" y="311"/>
                  </a:lnTo>
                  <a:lnTo>
                    <a:pt x="189" y="311"/>
                  </a:lnTo>
                  <a:lnTo>
                    <a:pt x="190" y="311"/>
                  </a:lnTo>
                  <a:lnTo>
                    <a:pt x="192" y="311"/>
                  </a:lnTo>
                  <a:lnTo>
                    <a:pt x="192" y="310"/>
                  </a:lnTo>
                  <a:lnTo>
                    <a:pt x="193" y="310"/>
                  </a:lnTo>
                  <a:lnTo>
                    <a:pt x="194" y="309"/>
                  </a:lnTo>
                  <a:lnTo>
                    <a:pt x="195" y="309"/>
                  </a:lnTo>
                  <a:lnTo>
                    <a:pt x="195" y="310"/>
                  </a:lnTo>
                  <a:lnTo>
                    <a:pt x="196" y="310"/>
                  </a:lnTo>
                  <a:lnTo>
                    <a:pt x="197" y="310"/>
                  </a:lnTo>
                  <a:lnTo>
                    <a:pt x="198" y="310"/>
                  </a:lnTo>
                  <a:lnTo>
                    <a:pt x="198" y="309"/>
                  </a:lnTo>
                  <a:lnTo>
                    <a:pt x="200" y="309"/>
                  </a:lnTo>
                  <a:lnTo>
                    <a:pt x="201" y="309"/>
                  </a:lnTo>
                  <a:lnTo>
                    <a:pt x="202" y="309"/>
                  </a:lnTo>
                  <a:lnTo>
                    <a:pt x="202" y="310"/>
                  </a:lnTo>
                  <a:lnTo>
                    <a:pt x="203" y="310"/>
                  </a:lnTo>
                  <a:lnTo>
                    <a:pt x="204" y="310"/>
                  </a:lnTo>
                  <a:lnTo>
                    <a:pt x="205" y="310"/>
                  </a:lnTo>
                  <a:lnTo>
                    <a:pt x="206" y="310"/>
                  </a:lnTo>
                  <a:lnTo>
                    <a:pt x="207" y="310"/>
                  </a:lnTo>
                  <a:lnTo>
                    <a:pt x="209" y="311"/>
                  </a:lnTo>
                  <a:lnTo>
                    <a:pt x="210" y="311"/>
                  </a:lnTo>
                  <a:lnTo>
                    <a:pt x="211" y="311"/>
                  </a:lnTo>
                  <a:lnTo>
                    <a:pt x="211" y="312"/>
                  </a:lnTo>
                  <a:lnTo>
                    <a:pt x="212" y="312"/>
                  </a:lnTo>
                  <a:lnTo>
                    <a:pt x="212" y="313"/>
                  </a:lnTo>
                  <a:lnTo>
                    <a:pt x="213" y="313"/>
                  </a:lnTo>
                  <a:lnTo>
                    <a:pt x="214" y="313"/>
                  </a:lnTo>
                  <a:lnTo>
                    <a:pt x="214" y="312"/>
                  </a:lnTo>
                  <a:lnTo>
                    <a:pt x="215" y="312"/>
                  </a:lnTo>
                  <a:lnTo>
                    <a:pt x="215" y="313"/>
                  </a:lnTo>
                  <a:lnTo>
                    <a:pt x="217" y="313"/>
                  </a:lnTo>
                  <a:lnTo>
                    <a:pt x="218" y="313"/>
                  </a:lnTo>
                  <a:lnTo>
                    <a:pt x="219" y="313"/>
                  </a:lnTo>
                  <a:lnTo>
                    <a:pt x="219" y="314"/>
                  </a:lnTo>
                  <a:lnTo>
                    <a:pt x="220" y="314"/>
                  </a:lnTo>
                  <a:lnTo>
                    <a:pt x="221" y="314"/>
                  </a:lnTo>
                  <a:lnTo>
                    <a:pt x="222" y="316"/>
                  </a:lnTo>
                  <a:lnTo>
                    <a:pt x="222" y="317"/>
                  </a:lnTo>
                  <a:lnTo>
                    <a:pt x="223" y="317"/>
                  </a:lnTo>
                  <a:lnTo>
                    <a:pt x="223" y="318"/>
                  </a:lnTo>
                  <a:lnTo>
                    <a:pt x="224" y="318"/>
                  </a:lnTo>
                  <a:lnTo>
                    <a:pt x="224" y="319"/>
                  </a:lnTo>
                  <a:lnTo>
                    <a:pt x="224" y="320"/>
                  </a:lnTo>
                  <a:lnTo>
                    <a:pt x="224" y="321"/>
                  </a:lnTo>
                  <a:lnTo>
                    <a:pt x="223" y="321"/>
                  </a:lnTo>
                  <a:lnTo>
                    <a:pt x="223" y="322"/>
                  </a:lnTo>
                  <a:lnTo>
                    <a:pt x="222" y="323"/>
                  </a:lnTo>
                  <a:lnTo>
                    <a:pt x="223" y="325"/>
                  </a:lnTo>
                  <a:lnTo>
                    <a:pt x="223" y="326"/>
                  </a:lnTo>
                  <a:lnTo>
                    <a:pt x="224" y="326"/>
                  </a:lnTo>
                  <a:lnTo>
                    <a:pt x="224" y="327"/>
                  </a:lnTo>
                  <a:lnTo>
                    <a:pt x="226" y="327"/>
                  </a:lnTo>
                  <a:lnTo>
                    <a:pt x="226" y="328"/>
                  </a:lnTo>
                  <a:lnTo>
                    <a:pt x="227" y="328"/>
                  </a:lnTo>
                  <a:lnTo>
                    <a:pt x="227" y="329"/>
                  </a:lnTo>
                  <a:lnTo>
                    <a:pt x="228" y="329"/>
                  </a:lnTo>
                  <a:lnTo>
                    <a:pt x="228" y="330"/>
                  </a:lnTo>
                  <a:lnTo>
                    <a:pt x="229" y="330"/>
                  </a:lnTo>
                  <a:lnTo>
                    <a:pt x="230" y="330"/>
                  </a:lnTo>
                  <a:lnTo>
                    <a:pt x="231" y="330"/>
                  </a:lnTo>
                  <a:lnTo>
                    <a:pt x="232" y="330"/>
                  </a:lnTo>
                  <a:lnTo>
                    <a:pt x="232" y="329"/>
                  </a:lnTo>
                  <a:lnTo>
                    <a:pt x="234" y="329"/>
                  </a:lnTo>
                  <a:lnTo>
                    <a:pt x="234" y="328"/>
                  </a:lnTo>
                  <a:lnTo>
                    <a:pt x="235" y="328"/>
                  </a:lnTo>
                  <a:lnTo>
                    <a:pt x="236" y="328"/>
                  </a:lnTo>
                  <a:lnTo>
                    <a:pt x="237" y="328"/>
                  </a:lnTo>
                  <a:lnTo>
                    <a:pt x="237" y="327"/>
                  </a:lnTo>
                  <a:lnTo>
                    <a:pt x="238" y="327"/>
                  </a:lnTo>
                  <a:lnTo>
                    <a:pt x="238" y="326"/>
                  </a:lnTo>
                  <a:lnTo>
                    <a:pt x="239" y="326"/>
                  </a:lnTo>
                  <a:lnTo>
                    <a:pt x="239" y="325"/>
                  </a:lnTo>
                  <a:lnTo>
                    <a:pt x="238" y="325"/>
                  </a:lnTo>
                  <a:lnTo>
                    <a:pt x="238" y="323"/>
                  </a:lnTo>
                  <a:lnTo>
                    <a:pt x="238" y="322"/>
                  </a:lnTo>
                  <a:lnTo>
                    <a:pt x="237" y="322"/>
                  </a:lnTo>
                  <a:lnTo>
                    <a:pt x="236" y="322"/>
                  </a:lnTo>
                  <a:lnTo>
                    <a:pt x="235" y="322"/>
                  </a:lnTo>
                  <a:lnTo>
                    <a:pt x="234" y="322"/>
                  </a:lnTo>
                  <a:lnTo>
                    <a:pt x="234" y="321"/>
                  </a:lnTo>
                  <a:lnTo>
                    <a:pt x="234" y="320"/>
                  </a:lnTo>
                  <a:lnTo>
                    <a:pt x="232" y="320"/>
                  </a:lnTo>
                  <a:lnTo>
                    <a:pt x="232" y="319"/>
                  </a:lnTo>
                  <a:lnTo>
                    <a:pt x="232" y="318"/>
                  </a:lnTo>
                  <a:lnTo>
                    <a:pt x="232" y="317"/>
                  </a:lnTo>
                  <a:lnTo>
                    <a:pt x="232" y="316"/>
                  </a:lnTo>
                  <a:lnTo>
                    <a:pt x="232" y="314"/>
                  </a:lnTo>
                  <a:lnTo>
                    <a:pt x="234" y="314"/>
                  </a:lnTo>
                  <a:lnTo>
                    <a:pt x="234" y="313"/>
                  </a:lnTo>
                  <a:lnTo>
                    <a:pt x="235" y="313"/>
                  </a:lnTo>
                  <a:lnTo>
                    <a:pt x="235" y="312"/>
                  </a:lnTo>
                  <a:lnTo>
                    <a:pt x="235" y="311"/>
                  </a:lnTo>
                  <a:lnTo>
                    <a:pt x="236" y="311"/>
                  </a:lnTo>
                  <a:lnTo>
                    <a:pt x="236" y="310"/>
                  </a:lnTo>
                  <a:lnTo>
                    <a:pt x="237" y="310"/>
                  </a:lnTo>
                  <a:lnTo>
                    <a:pt x="237" y="309"/>
                  </a:lnTo>
                  <a:lnTo>
                    <a:pt x="238" y="309"/>
                  </a:lnTo>
                  <a:lnTo>
                    <a:pt x="238" y="308"/>
                  </a:lnTo>
                  <a:lnTo>
                    <a:pt x="239" y="308"/>
                  </a:lnTo>
                  <a:lnTo>
                    <a:pt x="240" y="308"/>
                  </a:lnTo>
                  <a:lnTo>
                    <a:pt x="241" y="308"/>
                  </a:lnTo>
                  <a:lnTo>
                    <a:pt x="243" y="308"/>
                  </a:lnTo>
                  <a:lnTo>
                    <a:pt x="243" y="306"/>
                  </a:lnTo>
                  <a:lnTo>
                    <a:pt x="244" y="306"/>
                  </a:lnTo>
                  <a:lnTo>
                    <a:pt x="245" y="306"/>
                  </a:lnTo>
                  <a:lnTo>
                    <a:pt x="245" y="305"/>
                  </a:lnTo>
                  <a:lnTo>
                    <a:pt x="246" y="304"/>
                  </a:lnTo>
                  <a:lnTo>
                    <a:pt x="246" y="303"/>
                  </a:lnTo>
                  <a:lnTo>
                    <a:pt x="246" y="302"/>
                  </a:lnTo>
                  <a:lnTo>
                    <a:pt x="246" y="301"/>
                  </a:lnTo>
                  <a:lnTo>
                    <a:pt x="245" y="301"/>
                  </a:lnTo>
                  <a:lnTo>
                    <a:pt x="245" y="300"/>
                  </a:lnTo>
                  <a:lnTo>
                    <a:pt x="244" y="300"/>
                  </a:lnTo>
                  <a:lnTo>
                    <a:pt x="243" y="300"/>
                  </a:lnTo>
                  <a:lnTo>
                    <a:pt x="241" y="299"/>
                  </a:lnTo>
                  <a:lnTo>
                    <a:pt x="240" y="299"/>
                  </a:lnTo>
                  <a:lnTo>
                    <a:pt x="239" y="299"/>
                  </a:lnTo>
                  <a:lnTo>
                    <a:pt x="239" y="297"/>
                  </a:lnTo>
                  <a:lnTo>
                    <a:pt x="238" y="297"/>
                  </a:lnTo>
                  <a:lnTo>
                    <a:pt x="238" y="296"/>
                  </a:lnTo>
                  <a:lnTo>
                    <a:pt x="237" y="296"/>
                  </a:lnTo>
                  <a:lnTo>
                    <a:pt x="236" y="296"/>
                  </a:lnTo>
                  <a:lnTo>
                    <a:pt x="236" y="295"/>
                  </a:lnTo>
                  <a:lnTo>
                    <a:pt x="235" y="295"/>
                  </a:lnTo>
                  <a:lnTo>
                    <a:pt x="234" y="295"/>
                  </a:lnTo>
                  <a:lnTo>
                    <a:pt x="234" y="294"/>
                  </a:lnTo>
                  <a:lnTo>
                    <a:pt x="232" y="294"/>
                  </a:lnTo>
                  <a:lnTo>
                    <a:pt x="231" y="294"/>
                  </a:lnTo>
                  <a:lnTo>
                    <a:pt x="230" y="294"/>
                  </a:lnTo>
                  <a:lnTo>
                    <a:pt x="229" y="294"/>
                  </a:lnTo>
                  <a:lnTo>
                    <a:pt x="229" y="293"/>
                  </a:lnTo>
                  <a:lnTo>
                    <a:pt x="228" y="293"/>
                  </a:lnTo>
                  <a:lnTo>
                    <a:pt x="227" y="292"/>
                  </a:lnTo>
                  <a:lnTo>
                    <a:pt x="226" y="292"/>
                  </a:lnTo>
                  <a:lnTo>
                    <a:pt x="224" y="292"/>
                  </a:lnTo>
                  <a:lnTo>
                    <a:pt x="223" y="292"/>
                  </a:lnTo>
                  <a:lnTo>
                    <a:pt x="223" y="291"/>
                  </a:lnTo>
                  <a:lnTo>
                    <a:pt x="222" y="291"/>
                  </a:lnTo>
                  <a:lnTo>
                    <a:pt x="221" y="291"/>
                  </a:lnTo>
                  <a:lnTo>
                    <a:pt x="220" y="291"/>
                  </a:lnTo>
                  <a:lnTo>
                    <a:pt x="220" y="292"/>
                  </a:lnTo>
                  <a:lnTo>
                    <a:pt x="219" y="292"/>
                  </a:lnTo>
                  <a:lnTo>
                    <a:pt x="218" y="292"/>
                  </a:lnTo>
                  <a:lnTo>
                    <a:pt x="217" y="292"/>
                  </a:lnTo>
                  <a:lnTo>
                    <a:pt x="215" y="292"/>
                  </a:lnTo>
                  <a:lnTo>
                    <a:pt x="214" y="292"/>
                  </a:lnTo>
                  <a:lnTo>
                    <a:pt x="214" y="293"/>
                  </a:lnTo>
                  <a:lnTo>
                    <a:pt x="213" y="294"/>
                  </a:lnTo>
                  <a:lnTo>
                    <a:pt x="213" y="295"/>
                  </a:lnTo>
                  <a:lnTo>
                    <a:pt x="212" y="296"/>
                  </a:lnTo>
                  <a:lnTo>
                    <a:pt x="211" y="296"/>
                  </a:lnTo>
                  <a:lnTo>
                    <a:pt x="211" y="297"/>
                  </a:lnTo>
                  <a:lnTo>
                    <a:pt x="210" y="297"/>
                  </a:lnTo>
                  <a:lnTo>
                    <a:pt x="210" y="299"/>
                  </a:lnTo>
                  <a:lnTo>
                    <a:pt x="209" y="300"/>
                  </a:lnTo>
                  <a:lnTo>
                    <a:pt x="207" y="300"/>
                  </a:lnTo>
                  <a:lnTo>
                    <a:pt x="206" y="300"/>
                  </a:lnTo>
                  <a:lnTo>
                    <a:pt x="205" y="301"/>
                  </a:lnTo>
                  <a:lnTo>
                    <a:pt x="204" y="301"/>
                  </a:lnTo>
                  <a:lnTo>
                    <a:pt x="203" y="301"/>
                  </a:lnTo>
                  <a:lnTo>
                    <a:pt x="202" y="301"/>
                  </a:lnTo>
                  <a:lnTo>
                    <a:pt x="201" y="301"/>
                  </a:lnTo>
                  <a:lnTo>
                    <a:pt x="200" y="301"/>
                  </a:lnTo>
                  <a:lnTo>
                    <a:pt x="200" y="300"/>
                  </a:lnTo>
                  <a:lnTo>
                    <a:pt x="198" y="300"/>
                  </a:lnTo>
                  <a:lnTo>
                    <a:pt x="197" y="299"/>
                  </a:lnTo>
                  <a:lnTo>
                    <a:pt x="196" y="299"/>
                  </a:lnTo>
                  <a:lnTo>
                    <a:pt x="196" y="297"/>
                  </a:lnTo>
                  <a:lnTo>
                    <a:pt x="195" y="297"/>
                  </a:lnTo>
                  <a:lnTo>
                    <a:pt x="194" y="297"/>
                  </a:lnTo>
                  <a:lnTo>
                    <a:pt x="194" y="296"/>
                  </a:lnTo>
                  <a:lnTo>
                    <a:pt x="194" y="295"/>
                  </a:lnTo>
                  <a:lnTo>
                    <a:pt x="194" y="294"/>
                  </a:lnTo>
                  <a:lnTo>
                    <a:pt x="193" y="294"/>
                  </a:lnTo>
                  <a:lnTo>
                    <a:pt x="193" y="293"/>
                  </a:lnTo>
                  <a:lnTo>
                    <a:pt x="193" y="292"/>
                  </a:lnTo>
                  <a:lnTo>
                    <a:pt x="192" y="292"/>
                  </a:lnTo>
                  <a:lnTo>
                    <a:pt x="192" y="291"/>
                  </a:lnTo>
                  <a:lnTo>
                    <a:pt x="192" y="289"/>
                  </a:lnTo>
                  <a:lnTo>
                    <a:pt x="192" y="288"/>
                  </a:lnTo>
                  <a:lnTo>
                    <a:pt x="192" y="287"/>
                  </a:lnTo>
                  <a:lnTo>
                    <a:pt x="190" y="287"/>
                  </a:lnTo>
                  <a:lnTo>
                    <a:pt x="190" y="286"/>
                  </a:lnTo>
                  <a:lnTo>
                    <a:pt x="190" y="285"/>
                  </a:lnTo>
                  <a:lnTo>
                    <a:pt x="190" y="284"/>
                  </a:lnTo>
                  <a:lnTo>
                    <a:pt x="189" y="284"/>
                  </a:lnTo>
                  <a:lnTo>
                    <a:pt x="189" y="285"/>
                  </a:lnTo>
                  <a:lnTo>
                    <a:pt x="189" y="284"/>
                  </a:lnTo>
                  <a:lnTo>
                    <a:pt x="189" y="283"/>
                  </a:lnTo>
                  <a:lnTo>
                    <a:pt x="189" y="282"/>
                  </a:lnTo>
                  <a:lnTo>
                    <a:pt x="190" y="282"/>
                  </a:lnTo>
                  <a:lnTo>
                    <a:pt x="189" y="282"/>
                  </a:lnTo>
                  <a:lnTo>
                    <a:pt x="189" y="280"/>
                  </a:lnTo>
                  <a:lnTo>
                    <a:pt x="190" y="280"/>
                  </a:lnTo>
                  <a:lnTo>
                    <a:pt x="190" y="279"/>
                  </a:lnTo>
                  <a:lnTo>
                    <a:pt x="190" y="278"/>
                  </a:lnTo>
                  <a:lnTo>
                    <a:pt x="190" y="277"/>
                  </a:lnTo>
                  <a:lnTo>
                    <a:pt x="189" y="277"/>
                  </a:lnTo>
                  <a:lnTo>
                    <a:pt x="189" y="276"/>
                  </a:lnTo>
                  <a:lnTo>
                    <a:pt x="188" y="276"/>
                  </a:lnTo>
                  <a:lnTo>
                    <a:pt x="188" y="275"/>
                  </a:lnTo>
                  <a:lnTo>
                    <a:pt x="188" y="274"/>
                  </a:lnTo>
                  <a:lnTo>
                    <a:pt x="189" y="274"/>
                  </a:lnTo>
                  <a:lnTo>
                    <a:pt x="189" y="272"/>
                  </a:lnTo>
                  <a:lnTo>
                    <a:pt x="189" y="271"/>
                  </a:lnTo>
                  <a:lnTo>
                    <a:pt x="189" y="270"/>
                  </a:lnTo>
                  <a:lnTo>
                    <a:pt x="189" y="269"/>
                  </a:lnTo>
                  <a:lnTo>
                    <a:pt x="188" y="269"/>
                  </a:lnTo>
                  <a:lnTo>
                    <a:pt x="188" y="268"/>
                  </a:lnTo>
                  <a:lnTo>
                    <a:pt x="187" y="268"/>
                  </a:lnTo>
                  <a:lnTo>
                    <a:pt x="186" y="268"/>
                  </a:lnTo>
                  <a:lnTo>
                    <a:pt x="186" y="267"/>
                  </a:lnTo>
                  <a:lnTo>
                    <a:pt x="185" y="266"/>
                  </a:lnTo>
                  <a:lnTo>
                    <a:pt x="185" y="265"/>
                  </a:lnTo>
                  <a:lnTo>
                    <a:pt x="185" y="263"/>
                  </a:lnTo>
                  <a:lnTo>
                    <a:pt x="184" y="263"/>
                  </a:lnTo>
                  <a:lnTo>
                    <a:pt x="184" y="262"/>
                  </a:lnTo>
                  <a:lnTo>
                    <a:pt x="183" y="262"/>
                  </a:lnTo>
                  <a:lnTo>
                    <a:pt x="183" y="261"/>
                  </a:lnTo>
                  <a:lnTo>
                    <a:pt x="181" y="261"/>
                  </a:lnTo>
                  <a:lnTo>
                    <a:pt x="181" y="260"/>
                  </a:lnTo>
                  <a:lnTo>
                    <a:pt x="181" y="259"/>
                  </a:lnTo>
                  <a:lnTo>
                    <a:pt x="181" y="258"/>
                  </a:lnTo>
                  <a:lnTo>
                    <a:pt x="181" y="257"/>
                  </a:lnTo>
                  <a:lnTo>
                    <a:pt x="180" y="257"/>
                  </a:lnTo>
                  <a:lnTo>
                    <a:pt x="179" y="257"/>
                  </a:lnTo>
                  <a:lnTo>
                    <a:pt x="178" y="255"/>
                  </a:lnTo>
                  <a:lnTo>
                    <a:pt x="177" y="255"/>
                  </a:lnTo>
                  <a:lnTo>
                    <a:pt x="176" y="255"/>
                  </a:lnTo>
                  <a:lnTo>
                    <a:pt x="175" y="254"/>
                  </a:lnTo>
                  <a:lnTo>
                    <a:pt x="173" y="254"/>
                  </a:lnTo>
                  <a:lnTo>
                    <a:pt x="172" y="254"/>
                  </a:lnTo>
                  <a:lnTo>
                    <a:pt x="171" y="254"/>
                  </a:lnTo>
                  <a:lnTo>
                    <a:pt x="171" y="255"/>
                  </a:lnTo>
                  <a:lnTo>
                    <a:pt x="170" y="255"/>
                  </a:lnTo>
                  <a:lnTo>
                    <a:pt x="170" y="257"/>
                  </a:lnTo>
                  <a:lnTo>
                    <a:pt x="170" y="258"/>
                  </a:lnTo>
                  <a:lnTo>
                    <a:pt x="171" y="259"/>
                  </a:lnTo>
                  <a:lnTo>
                    <a:pt x="171" y="260"/>
                  </a:lnTo>
                  <a:lnTo>
                    <a:pt x="171" y="261"/>
                  </a:lnTo>
                  <a:lnTo>
                    <a:pt x="171" y="262"/>
                  </a:lnTo>
                  <a:lnTo>
                    <a:pt x="171" y="263"/>
                  </a:lnTo>
                  <a:lnTo>
                    <a:pt x="171" y="265"/>
                  </a:lnTo>
                  <a:lnTo>
                    <a:pt x="171" y="266"/>
                  </a:lnTo>
                  <a:lnTo>
                    <a:pt x="171" y="267"/>
                  </a:lnTo>
                  <a:lnTo>
                    <a:pt x="171" y="268"/>
                  </a:lnTo>
                  <a:lnTo>
                    <a:pt x="170" y="268"/>
                  </a:lnTo>
                  <a:lnTo>
                    <a:pt x="170" y="269"/>
                  </a:lnTo>
                  <a:lnTo>
                    <a:pt x="169" y="270"/>
                  </a:lnTo>
                  <a:lnTo>
                    <a:pt x="169" y="271"/>
                  </a:lnTo>
                  <a:lnTo>
                    <a:pt x="169" y="272"/>
                  </a:lnTo>
                  <a:lnTo>
                    <a:pt x="169" y="274"/>
                  </a:lnTo>
                  <a:lnTo>
                    <a:pt x="169" y="275"/>
                  </a:lnTo>
                  <a:lnTo>
                    <a:pt x="170" y="275"/>
                  </a:lnTo>
                  <a:lnTo>
                    <a:pt x="170" y="276"/>
                  </a:lnTo>
                  <a:lnTo>
                    <a:pt x="171" y="276"/>
                  </a:lnTo>
                  <a:lnTo>
                    <a:pt x="171" y="277"/>
                  </a:lnTo>
                  <a:lnTo>
                    <a:pt x="171" y="278"/>
                  </a:lnTo>
                  <a:lnTo>
                    <a:pt x="172" y="278"/>
                  </a:lnTo>
                  <a:lnTo>
                    <a:pt x="172" y="279"/>
                  </a:lnTo>
                  <a:lnTo>
                    <a:pt x="172" y="280"/>
                  </a:lnTo>
                  <a:lnTo>
                    <a:pt x="172" y="282"/>
                  </a:lnTo>
                  <a:lnTo>
                    <a:pt x="171" y="282"/>
                  </a:lnTo>
                  <a:lnTo>
                    <a:pt x="170" y="282"/>
                  </a:lnTo>
                  <a:lnTo>
                    <a:pt x="169" y="282"/>
                  </a:lnTo>
                  <a:lnTo>
                    <a:pt x="169" y="280"/>
                  </a:lnTo>
                  <a:lnTo>
                    <a:pt x="169" y="279"/>
                  </a:lnTo>
                  <a:lnTo>
                    <a:pt x="168" y="279"/>
                  </a:lnTo>
                  <a:lnTo>
                    <a:pt x="168" y="278"/>
                  </a:lnTo>
                  <a:lnTo>
                    <a:pt x="167" y="278"/>
                  </a:lnTo>
                  <a:lnTo>
                    <a:pt x="165" y="278"/>
                  </a:lnTo>
                  <a:lnTo>
                    <a:pt x="165" y="277"/>
                  </a:lnTo>
                  <a:lnTo>
                    <a:pt x="164" y="277"/>
                  </a:lnTo>
                  <a:lnTo>
                    <a:pt x="163" y="277"/>
                  </a:lnTo>
                  <a:lnTo>
                    <a:pt x="162" y="277"/>
                  </a:lnTo>
                  <a:lnTo>
                    <a:pt x="162" y="278"/>
                  </a:lnTo>
                  <a:lnTo>
                    <a:pt x="161" y="278"/>
                  </a:lnTo>
                  <a:lnTo>
                    <a:pt x="160" y="278"/>
                  </a:lnTo>
                  <a:lnTo>
                    <a:pt x="160" y="279"/>
                  </a:lnTo>
                  <a:lnTo>
                    <a:pt x="159" y="279"/>
                  </a:lnTo>
                  <a:lnTo>
                    <a:pt x="158" y="279"/>
                  </a:lnTo>
                  <a:lnTo>
                    <a:pt x="156" y="279"/>
                  </a:lnTo>
                  <a:lnTo>
                    <a:pt x="156" y="280"/>
                  </a:lnTo>
                  <a:lnTo>
                    <a:pt x="155" y="280"/>
                  </a:lnTo>
                  <a:lnTo>
                    <a:pt x="155" y="282"/>
                  </a:lnTo>
                  <a:lnTo>
                    <a:pt x="155" y="283"/>
                  </a:lnTo>
                  <a:lnTo>
                    <a:pt x="155" y="284"/>
                  </a:lnTo>
                  <a:lnTo>
                    <a:pt x="156" y="284"/>
                  </a:lnTo>
                  <a:lnTo>
                    <a:pt x="156" y="285"/>
                  </a:lnTo>
                  <a:lnTo>
                    <a:pt x="156" y="286"/>
                  </a:lnTo>
                  <a:lnTo>
                    <a:pt x="156" y="287"/>
                  </a:lnTo>
                  <a:lnTo>
                    <a:pt x="158" y="287"/>
                  </a:lnTo>
                  <a:lnTo>
                    <a:pt x="158" y="288"/>
                  </a:lnTo>
                  <a:lnTo>
                    <a:pt x="158" y="289"/>
                  </a:lnTo>
                  <a:lnTo>
                    <a:pt x="158" y="291"/>
                  </a:lnTo>
                  <a:lnTo>
                    <a:pt x="158" y="292"/>
                  </a:lnTo>
                  <a:lnTo>
                    <a:pt x="156" y="292"/>
                  </a:lnTo>
                  <a:lnTo>
                    <a:pt x="156" y="293"/>
                  </a:lnTo>
                  <a:lnTo>
                    <a:pt x="156" y="294"/>
                  </a:lnTo>
                  <a:lnTo>
                    <a:pt x="156" y="295"/>
                  </a:lnTo>
                  <a:lnTo>
                    <a:pt x="158" y="295"/>
                  </a:lnTo>
                  <a:lnTo>
                    <a:pt x="159" y="296"/>
                  </a:lnTo>
                  <a:lnTo>
                    <a:pt x="160" y="296"/>
                  </a:lnTo>
                  <a:lnTo>
                    <a:pt x="161" y="296"/>
                  </a:lnTo>
                  <a:lnTo>
                    <a:pt x="160" y="297"/>
                  </a:lnTo>
                  <a:lnTo>
                    <a:pt x="159" y="299"/>
                  </a:lnTo>
                  <a:lnTo>
                    <a:pt x="158" y="299"/>
                  </a:lnTo>
                  <a:lnTo>
                    <a:pt x="158" y="300"/>
                  </a:lnTo>
                  <a:lnTo>
                    <a:pt x="156" y="300"/>
                  </a:lnTo>
                  <a:lnTo>
                    <a:pt x="156" y="301"/>
                  </a:lnTo>
                  <a:lnTo>
                    <a:pt x="156" y="302"/>
                  </a:lnTo>
                  <a:lnTo>
                    <a:pt x="158" y="302"/>
                  </a:lnTo>
                  <a:lnTo>
                    <a:pt x="158" y="303"/>
                  </a:lnTo>
                  <a:lnTo>
                    <a:pt x="158" y="304"/>
                  </a:lnTo>
                  <a:lnTo>
                    <a:pt x="156" y="304"/>
                  </a:lnTo>
                  <a:lnTo>
                    <a:pt x="156" y="303"/>
                  </a:lnTo>
                  <a:lnTo>
                    <a:pt x="155" y="303"/>
                  </a:lnTo>
                  <a:lnTo>
                    <a:pt x="155" y="302"/>
                  </a:lnTo>
                  <a:lnTo>
                    <a:pt x="154" y="302"/>
                  </a:lnTo>
                  <a:lnTo>
                    <a:pt x="153" y="302"/>
                  </a:lnTo>
                  <a:lnTo>
                    <a:pt x="153" y="301"/>
                  </a:lnTo>
                  <a:lnTo>
                    <a:pt x="153" y="300"/>
                  </a:lnTo>
                  <a:lnTo>
                    <a:pt x="153" y="299"/>
                  </a:lnTo>
                  <a:lnTo>
                    <a:pt x="152" y="297"/>
                  </a:lnTo>
                  <a:lnTo>
                    <a:pt x="152" y="296"/>
                  </a:lnTo>
                  <a:lnTo>
                    <a:pt x="151" y="296"/>
                  </a:lnTo>
                  <a:lnTo>
                    <a:pt x="150" y="296"/>
                  </a:lnTo>
                  <a:lnTo>
                    <a:pt x="150" y="295"/>
                  </a:lnTo>
                  <a:lnTo>
                    <a:pt x="151" y="295"/>
                  </a:lnTo>
                  <a:lnTo>
                    <a:pt x="152" y="294"/>
                  </a:lnTo>
                  <a:lnTo>
                    <a:pt x="151" y="293"/>
                  </a:lnTo>
                  <a:lnTo>
                    <a:pt x="151" y="292"/>
                  </a:lnTo>
                  <a:lnTo>
                    <a:pt x="151" y="291"/>
                  </a:lnTo>
                  <a:lnTo>
                    <a:pt x="150" y="291"/>
                  </a:lnTo>
                  <a:lnTo>
                    <a:pt x="150" y="289"/>
                  </a:lnTo>
                  <a:lnTo>
                    <a:pt x="148" y="289"/>
                  </a:lnTo>
                  <a:lnTo>
                    <a:pt x="148" y="288"/>
                  </a:lnTo>
                  <a:lnTo>
                    <a:pt x="147" y="288"/>
                  </a:lnTo>
                  <a:lnTo>
                    <a:pt x="146" y="287"/>
                  </a:lnTo>
                  <a:lnTo>
                    <a:pt x="145" y="287"/>
                  </a:lnTo>
                  <a:lnTo>
                    <a:pt x="145" y="286"/>
                  </a:lnTo>
                  <a:lnTo>
                    <a:pt x="144" y="286"/>
                  </a:lnTo>
                  <a:lnTo>
                    <a:pt x="143" y="286"/>
                  </a:lnTo>
                  <a:lnTo>
                    <a:pt x="142" y="286"/>
                  </a:lnTo>
                  <a:lnTo>
                    <a:pt x="142" y="287"/>
                  </a:lnTo>
                  <a:lnTo>
                    <a:pt x="141" y="287"/>
                  </a:lnTo>
                  <a:lnTo>
                    <a:pt x="141" y="288"/>
                  </a:lnTo>
                  <a:lnTo>
                    <a:pt x="141" y="289"/>
                  </a:lnTo>
                  <a:lnTo>
                    <a:pt x="141" y="291"/>
                  </a:lnTo>
                  <a:lnTo>
                    <a:pt x="139" y="292"/>
                  </a:lnTo>
                  <a:lnTo>
                    <a:pt x="139" y="293"/>
                  </a:lnTo>
                  <a:lnTo>
                    <a:pt x="138" y="293"/>
                  </a:lnTo>
                  <a:lnTo>
                    <a:pt x="138" y="294"/>
                  </a:lnTo>
                  <a:lnTo>
                    <a:pt x="138" y="295"/>
                  </a:lnTo>
                  <a:lnTo>
                    <a:pt x="139" y="295"/>
                  </a:lnTo>
                  <a:lnTo>
                    <a:pt x="139" y="296"/>
                  </a:lnTo>
                  <a:lnTo>
                    <a:pt x="141" y="297"/>
                  </a:lnTo>
                  <a:lnTo>
                    <a:pt x="141" y="299"/>
                  </a:lnTo>
                  <a:lnTo>
                    <a:pt x="142" y="299"/>
                  </a:lnTo>
                  <a:lnTo>
                    <a:pt x="142" y="300"/>
                  </a:lnTo>
                  <a:lnTo>
                    <a:pt x="142" y="301"/>
                  </a:lnTo>
                  <a:lnTo>
                    <a:pt x="141" y="301"/>
                  </a:lnTo>
                  <a:lnTo>
                    <a:pt x="139" y="301"/>
                  </a:lnTo>
                  <a:lnTo>
                    <a:pt x="139" y="300"/>
                  </a:lnTo>
                  <a:lnTo>
                    <a:pt x="138" y="300"/>
                  </a:lnTo>
                  <a:lnTo>
                    <a:pt x="137" y="300"/>
                  </a:lnTo>
                  <a:lnTo>
                    <a:pt x="137" y="299"/>
                  </a:lnTo>
                  <a:lnTo>
                    <a:pt x="136" y="299"/>
                  </a:lnTo>
                  <a:lnTo>
                    <a:pt x="135" y="300"/>
                  </a:lnTo>
                  <a:lnTo>
                    <a:pt x="134" y="300"/>
                  </a:lnTo>
                  <a:lnTo>
                    <a:pt x="133" y="300"/>
                  </a:lnTo>
                  <a:lnTo>
                    <a:pt x="133" y="301"/>
                  </a:lnTo>
                  <a:lnTo>
                    <a:pt x="131" y="301"/>
                  </a:lnTo>
                  <a:lnTo>
                    <a:pt x="130" y="301"/>
                  </a:lnTo>
                  <a:lnTo>
                    <a:pt x="129" y="302"/>
                  </a:lnTo>
                  <a:lnTo>
                    <a:pt x="129" y="303"/>
                  </a:lnTo>
                  <a:lnTo>
                    <a:pt x="129" y="304"/>
                  </a:lnTo>
                  <a:lnTo>
                    <a:pt x="128" y="304"/>
                  </a:lnTo>
                  <a:lnTo>
                    <a:pt x="128" y="303"/>
                  </a:lnTo>
                  <a:lnTo>
                    <a:pt x="128" y="302"/>
                  </a:lnTo>
                  <a:lnTo>
                    <a:pt x="127" y="302"/>
                  </a:lnTo>
                  <a:lnTo>
                    <a:pt x="127" y="301"/>
                  </a:lnTo>
                  <a:lnTo>
                    <a:pt x="128" y="300"/>
                  </a:lnTo>
                  <a:lnTo>
                    <a:pt x="129" y="299"/>
                  </a:lnTo>
                  <a:lnTo>
                    <a:pt x="130" y="299"/>
                  </a:lnTo>
                  <a:lnTo>
                    <a:pt x="131" y="296"/>
                  </a:lnTo>
                  <a:lnTo>
                    <a:pt x="131" y="295"/>
                  </a:lnTo>
                  <a:lnTo>
                    <a:pt x="131" y="294"/>
                  </a:lnTo>
                  <a:lnTo>
                    <a:pt x="129" y="292"/>
                  </a:lnTo>
                  <a:lnTo>
                    <a:pt x="128" y="291"/>
                  </a:lnTo>
                  <a:lnTo>
                    <a:pt x="127" y="291"/>
                  </a:lnTo>
                  <a:lnTo>
                    <a:pt x="126" y="291"/>
                  </a:lnTo>
                  <a:lnTo>
                    <a:pt x="125" y="289"/>
                  </a:lnTo>
                  <a:lnTo>
                    <a:pt x="124" y="289"/>
                  </a:lnTo>
                  <a:lnTo>
                    <a:pt x="122" y="291"/>
                  </a:lnTo>
                  <a:lnTo>
                    <a:pt x="121" y="291"/>
                  </a:lnTo>
                  <a:lnTo>
                    <a:pt x="121" y="292"/>
                  </a:lnTo>
                  <a:lnTo>
                    <a:pt x="121" y="293"/>
                  </a:lnTo>
                  <a:lnTo>
                    <a:pt x="120" y="293"/>
                  </a:lnTo>
                  <a:lnTo>
                    <a:pt x="119" y="293"/>
                  </a:lnTo>
                  <a:lnTo>
                    <a:pt x="120" y="289"/>
                  </a:lnTo>
                  <a:lnTo>
                    <a:pt x="119" y="288"/>
                  </a:lnTo>
                  <a:lnTo>
                    <a:pt x="118" y="288"/>
                  </a:lnTo>
                  <a:lnTo>
                    <a:pt x="117" y="288"/>
                  </a:lnTo>
                  <a:lnTo>
                    <a:pt x="120" y="287"/>
                  </a:lnTo>
                  <a:lnTo>
                    <a:pt x="120" y="286"/>
                  </a:lnTo>
                  <a:lnTo>
                    <a:pt x="119" y="285"/>
                  </a:lnTo>
                  <a:lnTo>
                    <a:pt x="116" y="285"/>
                  </a:lnTo>
                  <a:lnTo>
                    <a:pt x="110" y="284"/>
                  </a:lnTo>
                  <a:lnTo>
                    <a:pt x="109" y="284"/>
                  </a:lnTo>
                  <a:lnTo>
                    <a:pt x="108" y="284"/>
                  </a:lnTo>
                  <a:lnTo>
                    <a:pt x="107" y="284"/>
                  </a:lnTo>
                  <a:lnTo>
                    <a:pt x="107" y="283"/>
                  </a:lnTo>
                  <a:lnTo>
                    <a:pt x="105" y="283"/>
                  </a:lnTo>
                  <a:lnTo>
                    <a:pt x="104" y="284"/>
                  </a:lnTo>
                  <a:lnTo>
                    <a:pt x="103" y="284"/>
                  </a:lnTo>
                  <a:lnTo>
                    <a:pt x="103" y="285"/>
                  </a:lnTo>
                  <a:lnTo>
                    <a:pt x="102" y="285"/>
                  </a:lnTo>
                  <a:lnTo>
                    <a:pt x="102" y="284"/>
                  </a:lnTo>
                  <a:lnTo>
                    <a:pt x="102" y="283"/>
                  </a:lnTo>
                  <a:lnTo>
                    <a:pt x="102" y="282"/>
                  </a:lnTo>
                  <a:lnTo>
                    <a:pt x="103" y="282"/>
                  </a:lnTo>
                  <a:lnTo>
                    <a:pt x="103" y="280"/>
                  </a:lnTo>
                  <a:lnTo>
                    <a:pt x="102" y="280"/>
                  </a:lnTo>
                  <a:lnTo>
                    <a:pt x="102" y="279"/>
                  </a:lnTo>
                  <a:lnTo>
                    <a:pt x="101" y="279"/>
                  </a:lnTo>
                  <a:lnTo>
                    <a:pt x="100" y="279"/>
                  </a:lnTo>
                  <a:lnTo>
                    <a:pt x="100" y="278"/>
                  </a:lnTo>
                  <a:lnTo>
                    <a:pt x="99" y="278"/>
                  </a:lnTo>
                  <a:lnTo>
                    <a:pt x="97" y="278"/>
                  </a:lnTo>
                  <a:lnTo>
                    <a:pt x="96" y="278"/>
                  </a:lnTo>
                  <a:lnTo>
                    <a:pt x="95" y="278"/>
                  </a:lnTo>
                  <a:lnTo>
                    <a:pt x="94" y="279"/>
                  </a:lnTo>
                  <a:lnTo>
                    <a:pt x="93" y="279"/>
                  </a:lnTo>
                  <a:lnTo>
                    <a:pt x="93" y="280"/>
                  </a:lnTo>
                  <a:lnTo>
                    <a:pt x="92" y="280"/>
                  </a:lnTo>
                  <a:lnTo>
                    <a:pt x="92" y="282"/>
                  </a:lnTo>
                  <a:lnTo>
                    <a:pt x="91" y="282"/>
                  </a:lnTo>
                  <a:lnTo>
                    <a:pt x="90" y="283"/>
                  </a:lnTo>
                  <a:lnTo>
                    <a:pt x="90" y="284"/>
                  </a:lnTo>
                  <a:lnTo>
                    <a:pt x="88" y="284"/>
                  </a:lnTo>
                  <a:lnTo>
                    <a:pt x="87" y="285"/>
                  </a:lnTo>
                  <a:lnTo>
                    <a:pt x="86" y="285"/>
                  </a:lnTo>
                  <a:lnTo>
                    <a:pt x="86" y="284"/>
                  </a:lnTo>
                  <a:lnTo>
                    <a:pt x="85" y="284"/>
                  </a:lnTo>
                  <a:lnTo>
                    <a:pt x="84" y="284"/>
                  </a:lnTo>
                  <a:lnTo>
                    <a:pt x="85" y="284"/>
                  </a:lnTo>
                  <a:lnTo>
                    <a:pt x="86" y="284"/>
                  </a:lnTo>
                  <a:lnTo>
                    <a:pt x="87" y="284"/>
                  </a:lnTo>
                  <a:lnTo>
                    <a:pt x="87" y="283"/>
                  </a:lnTo>
                  <a:lnTo>
                    <a:pt x="88" y="283"/>
                  </a:lnTo>
                  <a:lnTo>
                    <a:pt x="88" y="282"/>
                  </a:lnTo>
                  <a:lnTo>
                    <a:pt x="90" y="282"/>
                  </a:lnTo>
                  <a:lnTo>
                    <a:pt x="90" y="280"/>
                  </a:lnTo>
                  <a:lnTo>
                    <a:pt x="91" y="280"/>
                  </a:lnTo>
                  <a:lnTo>
                    <a:pt x="91" y="279"/>
                  </a:lnTo>
                  <a:lnTo>
                    <a:pt x="92" y="279"/>
                  </a:lnTo>
                  <a:lnTo>
                    <a:pt x="92" y="278"/>
                  </a:lnTo>
                  <a:lnTo>
                    <a:pt x="93" y="278"/>
                  </a:lnTo>
                  <a:lnTo>
                    <a:pt x="93" y="277"/>
                  </a:lnTo>
                  <a:lnTo>
                    <a:pt x="94" y="277"/>
                  </a:lnTo>
                  <a:lnTo>
                    <a:pt x="94" y="276"/>
                  </a:lnTo>
                  <a:lnTo>
                    <a:pt x="95" y="276"/>
                  </a:lnTo>
                  <a:lnTo>
                    <a:pt x="95" y="275"/>
                  </a:lnTo>
                  <a:lnTo>
                    <a:pt x="96" y="275"/>
                  </a:lnTo>
                  <a:lnTo>
                    <a:pt x="97" y="275"/>
                  </a:lnTo>
                  <a:lnTo>
                    <a:pt x="97" y="274"/>
                  </a:lnTo>
                  <a:lnTo>
                    <a:pt x="99" y="274"/>
                  </a:lnTo>
                  <a:lnTo>
                    <a:pt x="99" y="272"/>
                  </a:lnTo>
                  <a:lnTo>
                    <a:pt x="97" y="272"/>
                  </a:lnTo>
                  <a:lnTo>
                    <a:pt x="97" y="271"/>
                  </a:lnTo>
                  <a:lnTo>
                    <a:pt x="96" y="271"/>
                  </a:lnTo>
                  <a:lnTo>
                    <a:pt x="96" y="270"/>
                  </a:lnTo>
                  <a:lnTo>
                    <a:pt x="95" y="270"/>
                  </a:lnTo>
                  <a:lnTo>
                    <a:pt x="94" y="270"/>
                  </a:lnTo>
                  <a:lnTo>
                    <a:pt x="94" y="269"/>
                  </a:lnTo>
                  <a:lnTo>
                    <a:pt x="93" y="269"/>
                  </a:lnTo>
                  <a:lnTo>
                    <a:pt x="93" y="268"/>
                  </a:lnTo>
                  <a:lnTo>
                    <a:pt x="92" y="268"/>
                  </a:lnTo>
                  <a:lnTo>
                    <a:pt x="91" y="268"/>
                  </a:lnTo>
                  <a:lnTo>
                    <a:pt x="91" y="267"/>
                  </a:lnTo>
                  <a:lnTo>
                    <a:pt x="92" y="267"/>
                  </a:lnTo>
                  <a:lnTo>
                    <a:pt x="93" y="267"/>
                  </a:lnTo>
                  <a:lnTo>
                    <a:pt x="94" y="267"/>
                  </a:lnTo>
                  <a:lnTo>
                    <a:pt x="94" y="266"/>
                  </a:lnTo>
                  <a:lnTo>
                    <a:pt x="95" y="266"/>
                  </a:lnTo>
                  <a:lnTo>
                    <a:pt x="95" y="265"/>
                  </a:lnTo>
                  <a:lnTo>
                    <a:pt x="94" y="265"/>
                  </a:lnTo>
                  <a:lnTo>
                    <a:pt x="93" y="265"/>
                  </a:lnTo>
                  <a:lnTo>
                    <a:pt x="93" y="263"/>
                  </a:lnTo>
                  <a:lnTo>
                    <a:pt x="92" y="263"/>
                  </a:lnTo>
                  <a:lnTo>
                    <a:pt x="91" y="263"/>
                  </a:lnTo>
                  <a:lnTo>
                    <a:pt x="91" y="262"/>
                  </a:lnTo>
                  <a:lnTo>
                    <a:pt x="90" y="262"/>
                  </a:lnTo>
                  <a:lnTo>
                    <a:pt x="91" y="262"/>
                  </a:lnTo>
                  <a:lnTo>
                    <a:pt x="91" y="261"/>
                  </a:lnTo>
                  <a:lnTo>
                    <a:pt x="92" y="261"/>
                  </a:lnTo>
                  <a:lnTo>
                    <a:pt x="92" y="260"/>
                  </a:lnTo>
                  <a:lnTo>
                    <a:pt x="93" y="260"/>
                  </a:lnTo>
                  <a:lnTo>
                    <a:pt x="92" y="260"/>
                  </a:lnTo>
                  <a:lnTo>
                    <a:pt x="92" y="259"/>
                  </a:lnTo>
                  <a:lnTo>
                    <a:pt x="91" y="259"/>
                  </a:lnTo>
                  <a:lnTo>
                    <a:pt x="91" y="258"/>
                  </a:lnTo>
                  <a:lnTo>
                    <a:pt x="90" y="258"/>
                  </a:lnTo>
                  <a:lnTo>
                    <a:pt x="90" y="257"/>
                  </a:lnTo>
                  <a:lnTo>
                    <a:pt x="88" y="257"/>
                  </a:lnTo>
                  <a:lnTo>
                    <a:pt x="88" y="255"/>
                  </a:lnTo>
                  <a:lnTo>
                    <a:pt x="87" y="255"/>
                  </a:lnTo>
                  <a:lnTo>
                    <a:pt x="86" y="255"/>
                  </a:lnTo>
                  <a:lnTo>
                    <a:pt x="86" y="254"/>
                  </a:lnTo>
                  <a:lnTo>
                    <a:pt x="85" y="254"/>
                  </a:lnTo>
                  <a:lnTo>
                    <a:pt x="85" y="253"/>
                  </a:lnTo>
                  <a:lnTo>
                    <a:pt x="84" y="253"/>
                  </a:lnTo>
                  <a:lnTo>
                    <a:pt x="84" y="252"/>
                  </a:lnTo>
                  <a:lnTo>
                    <a:pt x="83" y="252"/>
                  </a:lnTo>
                  <a:lnTo>
                    <a:pt x="82" y="252"/>
                  </a:lnTo>
                  <a:lnTo>
                    <a:pt x="82" y="251"/>
                  </a:lnTo>
                  <a:lnTo>
                    <a:pt x="80" y="251"/>
                  </a:lnTo>
                  <a:lnTo>
                    <a:pt x="79" y="251"/>
                  </a:lnTo>
                  <a:lnTo>
                    <a:pt x="79" y="250"/>
                  </a:lnTo>
                  <a:lnTo>
                    <a:pt x="78" y="250"/>
                  </a:lnTo>
                  <a:lnTo>
                    <a:pt x="77" y="250"/>
                  </a:lnTo>
                  <a:lnTo>
                    <a:pt x="77" y="249"/>
                  </a:lnTo>
                  <a:lnTo>
                    <a:pt x="77" y="247"/>
                  </a:lnTo>
                  <a:lnTo>
                    <a:pt x="76" y="247"/>
                  </a:lnTo>
                  <a:lnTo>
                    <a:pt x="75" y="247"/>
                  </a:lnTo>
                  <a:lnTo>
                    <a:pt x="75" y="249"/>
                  </a:lnTo>
                  <a:lnTo>
                    <a:pt x="75" y="250"/>
                  </a:lnTo>
                  <a:lnTo>
                    <a:pt x="74" y="250"/>
                  </a:lnTo>
                  <a:lnTo>
                    <a:pt x="74" y="251"/>
                  </a:lnTo>
                  <a:lnTo>
                    <a:pt x="74" y="252"/>
                  </a:lnTo>
                  <a:lnTo>
                    <a:pt x="72" y="252"/>
                  </a:lnTo>
                  <a:lnTo>
                    <a:pt x="72" y="253"/>
                  </a:lnTo>
                  <a:lnTo>
                    <a:pt x="71" y="253"/>
                  </a:lnTo>
                  <a:lnTo>
                    <a:pt x="71" y="252"/>
                  </a:lnTo>
                  <a:lnTo>
                    <a:pt x="70" y="252"/>
                  </a:lnTo>
                  <a:lnTo>
                    <a:pt x="69" y="252"/>
                  </a:lnTo>
                  <a:lnTo>
                    <a:pt x="69" y="253"/>
                  </a:lnTo>
                  <a:lnTo>
                    <a:pt x="68" y="253"/>
                  </a:lnTo>
                  <a:lnTo>
                    <a:pt x="67" y="253"/>
                  </a:lnTo>
                  <a:lnTo>
                    <a:pt x="67" y="254"/>
                  </a:lnTo>
                  <a:lnTo>
                    <a:pt x="66" y="254"/>
                  </a:lnTo>
                  <a:lnTo>
                    <a:pt x="66" y="255"/>
                  </a:lnTo>
                  <a:lnTo>
                    <a:pt x="65" y="255"/>
                  </a:lnTo>
                  <a:lnTo>
                    <a:pt x="65" y="257"/>
                  </a:lnTo>
                  <a:lnTo>
                    <a:pt x="65" y="258"/>
                  </a:lnTo>
                  <a:lnTo>
                    <a:pt x="63" y="258"/>
                  </a:lnTo>
                  <a:lnTo>
                    <a:pt x="63" y="259"/>
                  </a:lnTo>
                  <a:lnTo>
                    <a:pt x="63" y="258"/>
                  </a:lnTo>
                  <a:lnTo>
                    <a:pt x="62" y="258"/>
                  </a:lnTo>
                  <a:lnTo>
                    <a:pt x="62" y="257"/>
                  </a:lnTo>
                  <a:lnTo>
                    <a:pt x="61" y="257"/>
                  </a:lnTo>
                  <a:lnTo>
                    <a:pt x="60" y="257"/>
                  </a:lnTo>
                  <a:lnTo>
                    <a:pt x="59" y="257"/>
                  </a:lnTo>
                  <a:lnTo>
                    <a:pt x="58" y="257"/>
                  </a:lnTo>
                  <a:lnTo>
                    <a:pt x="58" y="258"/>
                  </a:lnTo>
                  <a:lnTo>
                    <a:pt x="58" y="257"/>
                  </a:lnTo>
                  <a:lnTo>
                    <a:pt x="58" y="258"/>
                  </a:lnTo>
                  <a:lnTo>
                    <a:pt x="57" y="258"/>
                  </a:lnTo>
                  <a:lnTo>
                    <a:pt x="55" y="258"/>
                  </a:lnTo>
                  <a:lnTo>
                    <a:pt x="55" y="257"/>
                  </a:lnTo>
                  <a:lnTo>
                    <a:pt x="54" y="257"/>
                  </a:lnTo>
                  <a:lnTo>
                    <a:pt x="53" y="257"/>
                  </a:lnTo>
                  <a:lnTo>
                    <a:pt x="52" y="257"/>
                  </a:lnTo>
                  <a:lnTo>
                    <a:pt x="51" y="257"/>
                  </a:lnTo>
                  <a:lnTo>
                    <a:pt x="50" y="257"/>
                  </a:lnTo>
                  <a:lnTo>
                    <a:pt x="49" y="257"/>
                  </a:lnTo>
                  <a:lnTo>
                    <a:pt x="48" y="257"/>
                  </a:lnTo>
                  <a:lnTo>
                    <a:pt x="46" y="257"/>
                  </a:lnTo>
                  <a:lnTo>
                    <a:pt x="45" y="257"/>
                  </a:lnTo>
                  <a:lnTo>
                    <a:pt x="44" y="257"/>
                  </a:lnTo>
                  <a:lnTo>
                    <a:pt x="44" y="258"/>
                  </a:lnTo>
                  <a:lnTo>
                    <a:pt x="44" y="259"/>
                  </a:lnTo>
                  <a:lnTo>
                    <a:pt x="44" y="260"/>
                  </a:lnTo>
                  <a:lnTo>
                    <a:pt x="43" y="260"/>
                  </a:lnTo>
                  <a:lnTo>
                    <a:pt x="43" y="261"/>
                  </a:lnTo>
                  <a:lnTo>
                    <a:pt x="44" y="261"/>
                  </a:lnTo>
                  <a:lnTo>
                    <a:pt x="44" y="262"/>
                  </a:lnTo>
                  <a:lnTo>
                    <a:pt x="43" y="262"/>
                  </a:lnTo>
                  <a:lnTo>
                    <a:pt x="43" y="261"/>
                  </a:lnTo>
                  <a:lnTo>
                    <a:pt x="42" y="261"/>
                  </a:lnTo>
                  <a:lnTo>
                    <a:pt x="42" y="260"/>
                  </a:lnTo>
                  <a:lnTo>
                    <a:pt x="42" y="259"/>
                  </a:lnTo>
                  <a:lnTo>
                    <a:pt x="42" y="258"/>
                  </a:lnTo>
                  <a:lnTo>
                    <a:pt x="43" y="258"/>
                  </a:lnTo>
                  <a:lnTo>
                    <a:pt x="43" y="257"/>
                  </a:lnTo>
                  <a:lnTo>
                    <a:pt x="43" y="255"/>
                  </a:lnTo>
                  <a:lnTo>
                    <a:pt x="42" y="255"/>
                  </a:lnTo>
                  <a:lnTo>
                    <a:pt x="41" y="255"/>
                  </a:lnTo>
                  <a:lnTo>
                    <a:pt x="41" y="254"/>
                  </a:lnTo>
                  <a:lnTo>
                    <a:pt x="40" y="254"/>
                  </a:lnTo>
                  <a:lnTo>
                    <a:pt x="40" y="253"/>
                  </a:lnTo>
                  <a:lnTo>
                    <a:pt x="38" y="253"/>
                  </a:lnTo>
                  <a:lnTo>
                    <a:pt x="38" y="252"/>
                  </a:lnTo>
                  <a:lnTo>
                    <a:pt x="37" y="252"/>
                  </a:lnTo>
                  <a:lnTo>
                    <a:pt x="37" y="251"/>
                  </a:lnTo>
                  <a:lnTo>
                    <a:pt x="38" y="251"/>
                  </a:lnTo>
                  <a:lnTo>
                    <a:pt x="38" y="250"/>
                  </a:lnTo>
                  <a:lnTo>
                    <a:pt x="38" y="249"/>
                  </a:lnTo>
                  <a:lnTo>
                    <a:pt x="38" y="247"/>
                  </a:lnTo>
                  <a:lnTo>
                    <a:pt x="40" y="247"/>
                  </a:lnTo>
                  <a:lnTo>
                    <a:pt x="40" y="246"/>
                  </a:lnTo>
                  <a:lnTo>
                    <a:pt x="41" y="246"/>
                  </a:lnTo>
                  <a:lnTo>
                    <a:pt x="41" y="245"/>
                  </a:lnTo>
                  <a:lnTo>
                    <a:pt x="42" y="245"/>
                  </a:lnTo>
                  <a:lnTo>
                    <a:pt x="42" y="244"/>
                  </a:lnTo>
                  <a:lnTo>
                    <a:pt x="43" y="244"/>
                  </a:lnTo>
                  <a:lnTo>
                    <a:pt x="43" y="243"/>
                  </a:lnTo>
                  <a:lnTo>
                    <a:pt x="44" y="243"/>
                  </a:lnTo>
                  <a:lnTo>
                    <a:pt x="44" y="242"/>
                  </a:lnTo>
                  <a:lnTo>
                    <a:pt x="43" y="242"/>
                  </a:lnTo>
                  <a:lnTo>
                    <a:pt x="43" y="241"/>
                  </a:lnTo>
                  <a:lnTo>
                    <a:pt x="44" y="241"/>
                  </a:lnTo>
                  <a:lnTo>
                    <a:pt x="44" y="242"/>
                  </a:lnTo>
                  <a:lnTo>
                    <a:pt x="45" y="242"/>
                  </a:lnTo>
                  <a:lnTo>
                    <a:pt x="45" y="241"/>
                  </a:lnTo>
                  <a:lnTo>
                    <a:pt x="46" y="241"/>
                  </a:lnTo>
                  <a:lnTo>
                    <a:pt x="46" y="240"/>
                  </a:lnTo>
                  <a:lnTo>
                    <a:pt x="45" y="240"/>
                  </a:lnTo>
                  <a:lnTo>
                    <a:pt x="45" y="238"/>
                  </a:lnTo>
                  <a:lnTo>
                    <a:pt x="45" y="237"/>
                  </a:lnTo>
                  <a:lnTo>
                    <a:pt x="45" y="236"/>
                  </a:lnTo>
                  <a:lnTo>
                    <a:pt x="45" y="235"/>
                  </a:lnTo>
                  <a:lnTo>
                    <a:pt x="45" y="234"/>
                  </a:lnTo>
                  <a:lnTo>
                    <a:pt x="45" y="233"/>
                  </a:lnTo>
                  <a:lnTo>
                    <a:pt x="45" y="232"/>
                  </a:lnTo>
                  <a:lnTo>
                    <a:pt x="46" y="232"/>
                  </a:lnTo>
                  <a:lnTo>
                    <a:pt x="46" y="230"/>
                  </a:lnTo>
                  <a:lnTo>
                    <a:pt x="46" y="229"/>
                  </a:lnTo>
                  <a:lnTo>
                    <a:pt x="46" y="228"/>
                  </a:lnTo>
                  <a:lnTo>
                    <a:pt x="45" y="228"/>
                  </a:lnTo>
                  <a:lnTo>
                    <a:pt x="45" y="229"/>
                  </a:lnTo>
                  <a:lnTo>
                    <a:pt x="44" y="229"/>
                  </a:lnTo>
                  <a:lnTo>
                    <a:pt x="43" y="229"/>
                  </a:lnTo>
                  <a:lnTo>
                    <a:pt x="43" y="230"/>
                  </a:lnTo>
                  <a:lnTo>
                    <a:pt x="42" y="230"/>
                  </a:lnTo>
                  <a:lnTo>
                    <a:pt x="41" y="230"/>
                  </a:lnTo>
                  <a:lnTo>
                    <a:pt x="41" y="232"/>
                  </a:lnTo>
                  <a:lnTo>
                    <a:pt x="40" y="232"/>
                  </a:lnTo>
                  <a:lnTo>
                    <a:pt x="40" y="230"/>
                  </a:lnTo>
                  <a:lnTo>
                    <a:pt x="38" y="230"/>
                  </a:lnTo>
                  <a:lnTo>
                    <a:pt x="37" y="230"/>
                  </a:lnTo>
                  <a:lnTo>
                    <a:pt x="37" y="229"/>
                  </a:lnTo>
                  <a:lnTo>
                    <a:pt x="36" y="229"/>
                  </a:lnTo>
                  <a:lnTo>
                    <a:pt x="35" y="229"/>
                  </a:lnTo>
                  <a:lnTo>
                    <a:pt x="34" y="229"/>
                  </a:lnTo>
                  <a:lnTo>
                    <a:pt x="33" y="229"/>
                  </a:lnTo>
                  <a:lnTo>
                    <a:pt x="33" y="228"/>
                  </a:lnTo>
                  <a:lnTo>
                    <a:pt x="32" y="228"/>
                  </a:lnTo>
                  <a:lnTo>
                    <a:pt x="31" y="228"/>
                  </a:lnTo>
                  <a:lnTo>
                    <a:pt x="29" y="228"/>
                  </a:lnTo>
                  <a:lnTo>
                    <a:pt x="29" y="227"/>
                  </a:lnTo>
                  <a:lnTo>
                    <a:pt x="28" y="227"/>
                  </a:lnTo>
                  <a:lnTo>
                    <a:pt x="27" y="227"/>
                  </a:lnTo>
                  <a:lnTo>
                    <a:pt x="26" y="227"/>
                  </a:lnTo>
                  <a:lnTo>
                    <a:pt x="25" y="227"/>
                  </a:lnTo>
                  <a:lnTo>
                    <a:pt x="24" y="227"/>
                  </a:lnTo>
                  <a:lnTo>
                    <a:pt x="23" y="227"/>
                  </a:lnTo>
                  <a:lnTo>
                    <a:pt x="21" y="227"/>
                  </a:lnTo>
                  <a:lnTo>
                    <a:pt x="21" y="228"/>
                  </a:lnTo>
                  <a:lnTo>
                    <a:pt x="21" y="229"/>
                  </a:lnTo>
                  <a:lnTo>
                    <a:pt x="21" y="230"/>
                  </a:lnTo>
                  <a:lnTo>
                    <a:pt x="21" y="232"/>
                  </a:lnTo>
                  <a:lnTo>
                    <a:pt x="21" y="233"/>
                  </a:lnTo>
                  <a:lnTo>
                    <a:pt x="23" y="233"/>
                  </a:lnTo>
                  <a:lnTo>
                    <a:pt x="23" y="234"/>
                  </a:lnTo>
                  <a:lnTo>
                    <a:pt x="24" y="234"/>
                  </a:lnTo>
                  <a:lnTo>
                    <a:pt x="24" y="235"/>
                  </a:lnTo>
                  <a:lnTo>
                    <a:pt x="24" y="236"/>
                  </a:lnTo>
                  <a:lnTo>
                    <a:pt x="24" y="235"/>
                  </a:lnTo>
                  <a:lnTo>
                    <a:pt x="25" y="235"/>
                  </a:lnTo>
                  <a:lnTo>
                    <a:pt x="25" y="236"/>
                  </a:lnTo>
                  <a:lnTo>
                    <a:pt x="26" y="236"/>
                  </a:lnTo>
                  <a:lnTo>
                    <a:pt x="26" y="237"/>
                  </a:lnTo>
                  <a:lnTo>
                    <a:pt x="26" y="238"/>
                  </a:lnTo>
                  <a:lnTo>
                    <a:pt x="26" y="240"/>
                  </a:lnTo>
                  <a:lnTo>
                    <a:pt x="26" y="241"/>
                  </a:lnTo>
                  <a:lnTo>
                    <a:pt x="25" y="241"/>
                  </a:lnTo>
                  <a:lnTo>
                    <a:pt x="25" y="242"/>
                  </a:lnTo>
                  <a:lnTo>
                    <a:pt x="25" y="243"/>
                  </a:lnTo>
                  <a:lnTo>
                    <a:pt x="25" y="244"/>
                  </a:lnTo>
                  <a:lnTo>
                    <a:pt x="24" y="244"/>
                  </a:lnTo>
                  <a:lnTo>
                    <a:pt x="24" y="245"/>
                  </a:lnTo>
                  <a:lnTo>
                    <a:pt x="24" y="246"/>
                  </a:lnTo>
                  <a:lnTo>
                    <a:pt x="23" y="246"/>
                  </a:lnTo>
                  <a:lnTo>
                    <a:pt x="23" y="247"/>
                  </a:lnTo>
                  <a:lnTo>
                    <a:pt x="23" y="249"/>
                  </a:lnTo>
                  <a:lnTo>
                    <a:pt x="21" y="249"/>
                  </a:lnTo>
                  <a:lnTo>
                    <a:pt x="21" y="250"/>
                  </a:lnTo>
                  <a:lnTo>
                    <a:pt x="20" y="250"/>
                  </a:lnTo>
                  <a:lnTo>
                    <a:pt x="20" y="251"/>
                  </a:lnTo>
                  <a:lnTo>
                    <a:pt x="19" y="251"/>
                  </a:lnTo>
                  <a:lnTo>
                    <a:pt x="19" y="252"/>
                  </a:lnTo>
                  <a:lnTo>
                    <a:pt x="18" y="252"/>
                  </a:lnTo>
                  <a:lnTo>
                    <a:pt x="18" y="253"/>
                  </a:lnTo>
                  <a:lnTo>
                    <a:pt x="17" y="253"/>
                  </a:lnTo>
                  <a:lnTo>
                    <a:pt x="16" y="253"/>
                  </a:lnTo>
                  <a:lnTo>
                    <a:pt x="16" y="254"/>
                  </a:lnTo>
                  <a:lnTo>
                    <a:pt x="15" y="254"/>
                  </a:lnTo>
                  <a:lnTo>
                    <a:pt x="15" y="255"/>
                  </a:lnTo>
                  <a:lnTo>
                    <a:pt x="14" y="255"/>
                  </a:lnTo>
                  <a:lnTo>
                    <a:pt x="12" y="255"/>
                  </a:lnTo>
                  <a:lnTo>
                    <a:pt x="12" y="257"/>
                  </a:lnTo>
                  <a:lnTo>
                    <a:pt x="11" y="257"/>
                  </a:lnTo>
                  <a:lnTo>
                    <a:pt x="10" y="257"/>
                  </a:lnTo>
                  <a:lnTo>
                    <a:pt x="10" y="258"/>
                  </a:lnTo>
                  <a:lnTo>
                    <a:pt x="9" y="258"/>
                  </a:lnTo>
                  <a:lnTo>
                    <a:pt x="9" y="259"/>
                  </a:lnTo>
                  <a:lnTo>
                    <a:pt x="8" y="259"/>
                  </a:lnTo>
                  <a:lnTo>
                    <a:pt x="7" y="259"/>
                  </a:lnTo>
                  <a:lnTo>
                    <a:pt x="7" y="260"/>
                  </a:lnTo>
                  <a:lnTo>
                    <a:pt x="7" y="261"/>
                  </a:lnTo>
                  <a:lnTo>
                    <a:pt x="6" y="261"/>
                  </a:lnTo>
                  <a:lnTo>
                    <a:pt x="6" y="262"/>
                  </a:lnTo>
                  <a:lnTo>
                    <a:pt x="6" y="263"/>
                  </a:lnTo>
                  <a:lnTo>
                    <a:pt x="6" y="265"/>
                  </a:lnTo>
                  <a:lnTo>
                    <a:pt x="4" y="265"/>
                  </a:lnTo>
                  <a:lnTo>
                    <a:pt x="4" y="266"/>
                  </a:lnTo>
                  <a:lnTo>
                    <a:pt x="4" y="265"/>
                  </a:lnTo>
                  <a:lnTo>
                    <a:pt x="3" y="265"/>
                  </a:lnTo>
                  <a:lnTo>
                    <a:pt x="3" y="263"/>
                  </a:lnTo>
                  <a:lnTo>
                    <a:pt x="3" y="262"/>
                  </a:lnTo>
                  <a:lnTo>
                    <a:pt x="2" y="262"/>
                  </a:lnTo>
                  <a:lnTo>
                    <a:pt x="2" y="261"/>
                  </a:lnTo>
                  <a:lnTo>
                    <a:pt x="2" y="260"/>
                  </a:lnTo>
                  <a:lnTo>
                    <a:pt x="2" y="259"/>
                  </a:lnTo>
                  <a:lnTo>
                    <a:pt x="3" y="259"/>
                  </a:lnTo>
                  <a:lnTo>
                    <a:pt x="4" y="259"/>
                  </a:lnTo>
                  <a:lnTo>
                    <a:pt x="6" y="258"/>
                  </a:lnTo>
                  <a:lnTo>
                    <a:pt x="7" y="258"/>
                  </a:lnTo>
                  <a:lnTo>
                    <a:pt x="7" y="257"/>
                  </a:lnTo>
                  <a:lnTo>
                    <a:pt x="7" y="255"/>
                  </a:lnTo>
                  <a:lnTo>
                    <a:pt x="8" y="255"/>
                  </a:lnTo>
                  <a:lnTo>
                    <a:pt x="9" y="255"/>
                  </a:lnTo>
                  <a:lnTo>
                    <a:pt x="10" y="255"/>
                  </a:lnTo>
                  <a:lnTo>
                    <a:pt x="11" y="255"/>
                  </a:lnTo>
                  <a:lnTo>
                    <a:pt x="11" y="254"/>
                  </a:lnTo>
                  <a:lnTo>
                    <a:pt x="12" y="254"/>
                  </a:lnTo>
                  <a:lnTo>
                    <a:pt x="14" y="254"/>
                  </a:lnTo>
                  <a:lnTo>
                    <a:pt x="15" y="253"/>
                  </a:lnTo>
                  <a:lnTo>
                    <a:pt x="15" y="252"/>
                  </a:lnTo>
                  <a:lnTo>
                    <a:pt x="16" y="252"/>
                  </a:lnTo>
                  <a:lnTo>
                    <a:pt x="17" y="251"/>
                  </a:lnTo>
                  <a:lnTo>
                    <a:pt x="18" y="251"/>
                  </a:lnTo>
                  <a:lnTo>
                    <a:pt x="18" y="250"/>
                  </a:lnTo>
                  <a:lnTo>
                    <a:pt x="18" y="249"/>
                  </a:lnTo>
                  <a:lnTo>
                    <a:pt x="19" y="249"/>
                  </a:lnTo>
                  <a:lnTo>
                    <a:pt x="19" y="247"/>
                  </a:lnTo>
                  <a:lnTo>
                    <a:pt x="20" y="247"/>
                  </a:lnTo>
                  <a:lnTo>
                    <a:pt x="21" y="246"/>
                  </a:lnTo>
                  <a:lnTo>
                    <a:pt x="21" y="245"/>
                  </a:lnTo>
                  <a:lnTo>
                    <a:pt x="21" y="246"/>
                  </a:lnTo>
                  <a:lnTo>
                    <a:pt x="20" y="246"/>
                  </a:lnTo>
                  <a:lnTo>
                    <a:pt x="20" y="245"/>
                  </a:lnTo>
                  <a:lnTo>
                    <a:pt x="21" y="245"/>
                  </a:lnTo>
                  <a:lnTo>
                    <a:pt x="21" y="244"/>
                  </a:lnTo>
                  <a:lnTo>
                    <a:pt x="21" y="243"/>
                  </a:lnTo>
                  <a:lnTo>
                    <a:pt x="21" y="242"/>
                  </a:lnTo>
                  <a:lnTo>
                    <a:pt x="23" y="242"/>
                  </a:lnTo>
                  <a:lnTo>
                    <a:pt x="23" y="241"/>
                  </a:lnTo>
                  <a:lnTo>
                    <a:pt x="23" y="240"/>
                  </a:lnTo>
                  <a:lnTo>
                    <a:pt x="21" y="240"/>
                  </a:lnTo>
                  <a:lnTo>
                    <a:pt x="21" y="238"/>
                  </a:lnTo>
                  <a:lnTo>
                    <a:pt x="20" y="238"/>
                  </a:lnTo>
                  <a:lnTo>
                    <a:pt x="19" y="238"/>
                  </a:lnTo>
                  <a:lnTo>
                    <a:pt x="18" y="238"/>
                  </a:lnTo>
                  <a:lnTo>
                    <a:pt x="17" y="238"/>
                  </a:lnTo>
                  <a:lnTo>
                    <a:pt x="16" y="238"/>
                  </a:lnTo>
                  <a:lnTo>
                    <a:pt x="16" y="237"/>
                  </a:lnTo>
                  <a:lnTo>
                    <a:pt x="16" y="236"/>
                  </a:lnTo>
                  <a:lnTo>
                    <a:pt x="16" y="235"/>
                  </a:lnTo>
                  <a:lnTo>
                    <a:pt x="16" y="234"/>
                  </a:lnTo>
                  <a:lnTo>
                    <a:pt x="17" y="234"/>
                  </a:lnTo>
                  <a:lnTo>
                    <a:pt x="17" y="233"/>
                  </a:lnTo>
                  <a:lnTo>
                    <a:pt x="17" y="232"/>
                  </a:lnTo>
                  <a:lnTo>
                    <a:pt x="17" y="233"/>
                  </a:lnTo>
                  <a:lnTo>
                    <a:pt x="18" y="233"/>
                  </a:lnTo>
                  <a:lnTo>
                    <a:pt x="18" y="232"/>
                  </a:lnTo>
                  <a:lnTo>
                    <a:pt x="17" y="232"/>
                  </a:lnTo>
                  <a:lnTo>
                    <a:pt x="16" y="232"/>
                  </a:lnTo>
                  <a:lnTo>
                    <a:pt x="15" y="232"/>
                  </a:lnTo>
                  <a:lnTo>
                    <a:pt x="14" y="232"/>
                  </a:lnTo>
                  <a:lnTo>
                    <a:pt x="12" y="232"/>
                  </a:lnTo>
                  <a:lnTo>
                    <a:pt x="11" y="232"/>
                  </a:lnTo>
                  <a:lnTo>
                    <a:pt x="10" y="232"/>
                  </a:lnTo>
                  <a:lnTo>
                    <a:pt x="10" y="230"/>
                  </a:lnTo>
                  <a:lnTo>
                    <a:pt x="9" y="230"/>
                  </a:lnTo>
                  <a:lnTo>
                    <a:pt x="10" y="230"/>
                  </a:lnTo>
                  <a:lnTo>
                    <a:pt x="9" y="230"/>
                  </a:lnTo>
                  <a:lnTo>
                    <a:pt x="9" y="229"/>
                  </a:lnTo>
                  <a:lnTo>
                    <a:pt x="8" y="229"/>
                  </a:lnTo>
                  <a:lnTo>
                    <a:pt x="7" y="229"/>
                  </a:lnTo>
                  <a:lnTo>
                    <a:pt x="7" y="228"/>
                  </a:lnTo>
                  <a:lnTo>
                    <a:pt x="6" y="228"/>
                  </a:lnTo>
                  <a:lnTo>
                    <a:pt x="6" y="227"/>
                  </a:lnTo>
                  <a:lnTo>
                    <a:pt x="4" y="227"/>
                  </a:lnTo>
                  <a:lnTo>
                    <a:pt x="6" y="227"/>
                  </a:lnTo>
                  <a:lnTo>
                    <a:pt x="7" y="227"/>
                  </a:lnTo>
                  <a:lnTo>
                    <a:pt x="8" y="227"/>
                  </a:lnTo>
                  <a:lnTo>
                    <a:pt x="9" y="227"/>
                  </a:lnTo>
                  <a:lnTo>
                    <a:pt x="10" y="227"/>
                  </a:lnTo>
                  <a:lnTo>
                    <a:pt x="10" y="226"/>
                  </a:lnTo>
                  <a:lnTo>
                    <a:pt x="11" y="226"/>
                  </a:lnTo>
                  <a:lnTo>
                    <a:pt x="12" y="226"/>
                  </a:lnTo>
                  <a:lnTo>
                    <a:pt x="12" y="227"/>
                  </a:lnTo>
                  <a:lnTo>
                    <a:pt x="14" y="227"/>
                  </a:lnTo>
                  <a:lnTo>
                    <a:pt x="15" y="227"/>
                  </a:lnTo>
                  <a:lnTo>
                    <a:pt x="15" y="228"/>
                  </a:lnTo>
                  <a:lnTo>
                    <a:pt x="15" y="227"/>
                  </a:lnTo>
                  <a:lnTo>
                    <a:pt x="15" y="226"/>
                  </a:lnTo>
                  <a:lnTo>
                    <a:pt x="15" y="225"/>
                  </a:lnTo>
                  <a:lnTo>
                    <a:pt x="15" y="224"/>
                  </a:lnTo>
                  <a:lnTo>
                    <a:pt x="16" y="224"/>
                  </a:lnTo>
                  <a:lnTo>
                    <a:pt x="17" y="224"/>
                  </a:lnTo>
                  <a:lnTo>
                    <a:pt x="17" y="225"/>
                  </a:lnTo>
                  <a:lnTo>
                    <a:pt x="18" y="225"/>
                  </a:lnTo>
                  <a:lnTo>
                    <a:pt x="18" y="224"/>
                  </a:lnTo>
                  <a:lnTo>
                    <a:pt x="18" y="223"/>
                  </a:lnTo>
                  <a:lnTo>
                    <a:pt x="19" y="223"/>
                  </a:lnTo>
                  <a:lnTo>
                    <a:pt x="20" y="223"/>
                  </a:lnTo>
                  <a:lnTo>
                    <a:pt x="20" y="221"/>
                  </a:lnTo>
                  <a:lnTo>
                    <a:pt x="20" y="220"/>
                  </a:lnTo>
                  <a:lnTo>
                    <a:pt x="20" y="219"/>
                  </a:lnTo>
                  <a:lnTo>
                    <a:pt x="20" y="218"/>
                  </a:lnTo>
                  <a:lnTo>
                    <a:pt x="21" y="218"/>
                  </a:lnTo>
                  <a:lnTo>
                    <a:pt x="21" y="219"/>
                  </a:lnTo>
                  <a:lnTo>
                    <a:pt x="21" y="220"/>
                  </a:lnTo>
                  <a:lnTo>
                    <a:pt x="23" y="220"/>
                  </a:lnTo>
                  <a:lnTo>
                    <a:pt x="23" y="221"/>
                  </a:lnTo>
                  <a:lnTo>
                    <a:pt x="23" y="220"/>
                  </a:lnTo>
                  <a:lnTo>
                    <a:pt x="24" y="220"/>
                  </a:lnTo>
                  <a:lnTo>
                    <a:pt x="25" y="220"/>
                  </a:lnTo>
                  <a:lnTo>
                    <a:pt x="26" y="220"/>
                  </a:lnTo>
                  <a:lnTo>
                    <a:pt x="27" y="220"/>
                  </a:lnTo>
                  <a:lnTo>
                    <a:pt x="28" y="220"/>
                  </a:lnTo>
                  <a:lnTo>
                    <a:pt x="29" y="220"/>
                  </a:lnTo>
                  <a:lnTo>
                    <a:pt x="31" y="220"/>
                  </a:lnTo>
                  <a:lnTo>
                    <a:pt x="31" y="221"/>
                  </a:lnTo>
                  <a:lnTo>
                    <a:pt x="32" y="221"/>
                  </a:lnTo>
                  <a:lnTo>
                    <a:pt x="32" y="220"/>
                  </a:lnTo>
                  <a:lnTo>
                    <a:pt x="33" y="220"/>
                  </a:lnTo>
                  <a:lnTo>
                    <a:pt x="33" y="219"/>
                  </a:lnTo>
                  <a:lnTo>
                    <a:pt x="33" y="218"/>
                  </a:lnTo>
                  <a:lnTo>
                    <a:pt x="34" y="218"/>
                  </a:lnTo>
                  <a:lnTo>
                    <a:pt x="34" y="219"/>
                  </a:lnTo>
                  <a:lnTo>
                    <a:pt x="34" y="220"/>
                  </a:lnTo>
                  <a:lnTo>
                    <a:pt x="34" y="221"/>
                  </a:lnTo>
                  <a:lnTo>
                    <a:pt x="35" y="221"/>
                  </a:lnTo>
                  <a:lnTo>
                    <a:pt x="36" y="221"/>
                  </a:lnTo>
                  <a:lnTo>
                    <a:pt x="37" y="221"/>
                  </a:lnTo>
                  <a:lnTo>
                    <a:pt x="38" y="221"/>
                  </a:lnTo>
                  <a:lnTo>
                    <a:pt x="40" y="221"/>
                  </a:lnTo>
                  <a:lnTo>
                    <a:pt x="41" y="221"/>
                  </a:lnTo>
                  <a:lnTo>
                    <a:pt x="41" y="223"/>
                  </a:lnTo>
                  <a:lnTo>
                    <a:pt x="42" y="223"/>
                  </a:lnTo>
                  <a:lnTo>
                    <a:pt x="43" y="223"/>
                  </a:lnTo>
                  <a:lnTo>
                    <a:pt x="44" y="223"/>
                  </a:lnTo>
                  <a:lnTo>
                    <a:pt x="45" y="223"/>
                  </a:lnTo>
                  <a:lnTo>
                    <a:pt x="46" y="223"/>
                  </a:lnTo>
                  <a:lnTo>
                    <a:pt x="46" y="224"/>
                  </a:lnTo>
                  <a:lnTo>
                    <a:pt x="48" y="224"/>
                  </a:lnTo>
                  <a:lnTo>
                    <a:pt x="49" y="224"/>
                  </a:lnTo>
                  <a:lnTo>
                    <a:pt x="50" y="224"/>
                  </a:lnTo>
                  <a:lnTo>
                    <a:pt x="50" y="225"/>
                  </a:lnTo>
                  <a:lnTo>
                    <a:pt x="50" y="226"/>
                  </a:lnTo>
                  <a:lnTo>
                    <a:pt x="50" y="227"/>
                  </a:lnTo>
                  <a:lnTo>
                    <a:pt x="50" y="228"/>
                  </a:lnTo>
                  <a:lnTo>
                    <a:pt x="51" y="228"/>
                  </a:lnTo>
                  <a:lnTo>
                    <a:pt x="51" y="229"/>
                  </a:lnTo>
                  <a:lnTo>
                    <a:pt x="52" y="229"/>
                  </a:lnTo>
                  <a:lnTo>
                    <a:pt x="53" y="229"/>
                  </a:lnTo>
                  <a:lnTo>
                    <a:pt x="52" y="229"/>
                  </a:lnTo>
                  <a:lnTo>
                    <a:pt x="52" y="230"/>
                  </a:lnTo>
                  <a:lnTo>
                    <a:pt x="51" y="230"/>
                  </a:lnTo>
                  <a:lnTo>
                    <a:pt x="51" y="232"/>
                  </a:lnTo>
                  <a:lnTo>
                    <a:pt x="51" y="233"/>
                  </a:lnTo>
                  <a:lnTo>
                    <a:pt x="51" y="234"/>
                  </a:lnTo>
                  <a:lnTo>
                    <a:pt x="51" y="235"/>
                  </a:lnTo>
                  <a:lnTo>
                    <a:pt x="51" y="236"/>
                  </a:lnTo>
                  <a:lnTo>
                    <a:pt x="51" y="237"/>
                  </a:lnTo>
                  <a:lnTo>
                    <a:pt x="51" y="238"/>
                  </a:lnTo>
                  <a:lnTo>
                    <a:pt x="51" y="240"/>
                  </a:lnTo>
                  <a:lnTo>
                    <a:pt x="51" y="241"/>
                  </a:lnTo>
                  <a:lnTo>
                    <a:pt x="51" y="242"/>
                  </a:lnTo>
                  <a:lnTo>
                    <a:pt x="50" y="242"/>
                  </a:lnTo>
                  <a:lnTo>
                    <a:pt x="50" y="243"/>
                  </a:lnTo>
                  <a:lnTo>
                    <a:pt x="50" y="244"/>
                  </a:lnTo>
                  <a:lnTo>
                    <a:pt x="50" y="245"/>
                  </a:lnTo>
                  <a:lnTo>
                    <a:pt x="49" y="245"/>
                  </a:lnTo>
                  <a:lnTo>
                    <a:pt x="49" y="246"/>
                  </a:lnTo>
                  <a:lnTo>
                    <a:pt x="50" y="246"/>
                  </a:lnTo>
                  <a:lnTo>
                    <a:pt x="49" y="246"/>
                  </a:lnTo>
                  <a:lnTo>
                    <a:pt x="49" y="247"/>
                  </a:lnTo>
                  <a:lnTo>
                    <a:pt x="50" y="247"/>
                  </a:lnTo>
                  <a:lnTo>
                    <a:pt x="49" y="247"/>
                  </a:lnTo>
                  <a:lnTo>
                    <a:pt x="50" y="247"/>
                  </a:lnTo>
                  <a:lnTo>
                    <a:pt x="50" y="249"/>
                  </a:lnTo>
                  <a:lnTo>
                    <a:pt x="51" y="249"/>
                  </a:lnTo>
                  <a:lnTo>
                    <a:pt x="52" y="249"/>
                  </a:lnTo>
                  <a:lnTo>
                    <a:pt x="53" y="249"/>
                  </a:lnTo>
                  <a:lnTo>
                    <a:pt x="54" y="249"/>
                  </a:lnTo>
                  <a:lnTo>
                    <a:pt x="55" y="249"/>
                  </a:lnTo>
                  <a:lnTo>
                    <a:pt x="57" y="249"/>
                  </a:lnTo>
                  <a:lnTo>
                    <a:pt x="58" y="249"/>
                  </a:lnTo>
                  <a:lnTo>
                    <a:pt x="58" y="247"/>
                  </a:lnTo>
                  <a:lnTo>
                    <a:pt x="59" y="247"/>
                  </a:lnTo>
                  <a:lnTo>
                    <a:pt x="60" y="247"/>
                  </a:lnTo>
                  <a:lnTo>
                    <a:pt x="60" y="246"/>
                  </a:lnTo>
                  <a:lnTo>
                    <a:pt x="61" y="246"/>
                  </a:lnTo>
                  <a:lnTo>
                    <a:pt x="62" y="246"/>
                  </a:lnTo>
                  <a:lnTo>
                    <a:pt x="62" y="245"/>
                  </a:lnTo>
                  <a:lnTo>
                    <a:pt x="62" y="246"/>
                  </a:lnTo>
                  <a:lnTo>
                    <a:pt x="63" y="246"/>
                  </a:lnTo>
                  <a:lnTo>
                    <a:pt x="63" y="247"/>
                  </a:lnTo>
                  <a:lnTo>
                    <a:pt x="65" y="247"/>
                  </a:lnTo>
                  <a:lnTo>
                    <a:pt x="66" y="247"/>
                  </a:lnTo>
                  <a:lnTo>
                    <a:pt x="66" y="246"/>
                  </a:lnTo>
                  <a:lnTo>
                    <a:pt x="66" y="245"/>
                  </a:lnTo>
                  <a:lnTo>
                    <a:pt x="66" y="244"/>
                  </a:lnTo>
                  <a:lnTo>
                    <a:pt x="67" y="245"/>
                  </a:lnTo>
                  <a:lnTo>
                    <a:pt x="68" y="245"/>
                  </a:lnTo>
                  <a:lnTo>
                    <a:pt x="69" y="245"/>
                  </a:lnTo>
                  <a:lnTo>
                    <a:pt x="69" y="244"/>
                  </a:lnTo>
                  <a:lnTo>
                    <a:pt x="70" y="244"/>
                  </a:lnTo>
                  <a:lnTo>
                    <a:pt x="71" y="244"/>
                  </a:lnTo>
                  <a:lnTo>
                    <a:pt x="71" y="243"/>
                  </a:lnTo>
                  <a:lnTo>
                    <a:pt x="72" y="243"/>
                  </a:lnTo>
                  <a:lnTo>
                    <a:pt x="74" y="243"/>
                  </a:lnTo>
                  <a:lnTo>
                    <a:pt x="75" y="243"/>
                  </a:lnTo>
                  <a:lnTo>
                    <a:pt x="76" y="243"/>
                  </a:lnTo>
                  <a:lnTo>
                    <a:pt x="77" y="243"/>
                  </a:lnTo>
                  <a:lnTo>
                    <a:pt x="78" y="243"/>
                  </a:lnTo>
                  <a:lnTo>
                    <a:pt x="79" y="243"/>
                  </a:lnTo>
                  <a:lnTo>
                    <a:pt x="79" y="244"/>
                  </a:lnTo>
                  <a:lnTo>
                    <a:pt x="80" y="244"/>
                  </a:lnTo>
                  <a:lnTo>
                    <a:pt x="80" y="243"/>
                  </a:lnTo>
                  <a:lnTo>
                    <a:pt x="79" y="243"/>
                  </a:lnTo>
                  <a:lnTo>
                    <a:pt x="80" y="243"/>
                  </a:lnTo>
                  <a:lnTo>
                    <a:pt x="80" y="242"/>
                  </a:lnTo>
                  <a:lnTo>
                    <a:pt x="80" y="241"/>
                  </a:lnTo>
                  <a:lnTo>
                    <a:pt x="80" y="240"/>
                  </a:lnTo>
                  <a:lnTo>
                    <a:pt x="79" y="240"/>
                  </a:lnTo>
                  <a:lnTo>
                    <a:pt x="79" y="238"/>
                  </a:lnTo>
                  <a:lnTo>
                    <a:pt x="80" y="238"/>
                  </a:lnTo>
                  <a:lnTo>
                    <a:pt x="80" y="240"/>
                  </a:lnTo>
                  <a:lnTo>
                    <a:pt x="82" y="240"/>
                  </a:lnTo>
                  <a:lnTo>
                    <a:pt x="82" y="241"/>
                  </a:lnTo>
                  <a:lnTo>
                    <a:pt x="82" y="242"/>
                  </a:lnTo>
                  <a:lnTo>
                    <a:pt x="82" y="243"/>
                  </a:lnTo>
                  <a:lnTo>
                    <a:pt x="83" y="243"/>
                  </a:lnTo>
                  <a:lnTo>
                    <a:pt x="83" y="244"/>
                  </a:lnTo>
                  <a:lnTo>
                    <a:pt x="84" y="244"/>
                  </a:lnTo>
                  <a:lnTo>
                    <a:pt x="84" y="245"/>
                  </a:lnTo>
                  <a:lnTo>
                    <a:pt x="85" y="245"/>
                  </a:lnTo>
                  <a:lnTo>
                    <a:pt x="85" y="246"/>
                  </a:lnTo>
                  <a:lnTo>
                    <a:pt x="86" y="246"/>
                  </a:lnTo>
                  <a:lnTo>
                    <a:pt x="86" y="247"/>
                  </a:lnTo>
                  <a:lnTo>
                    <a:pt x="87" y="247"/>
                  </a:lnTo>
                  <a:lnTo>
                    <a:pt x="88" y="247"/>
                  </a:lnTo>
                  <a:lnTo>
                    <a:pt x="88" y="249"/>
                  </a:lnTo>
                  <a:lnTo>
                    <a:pt x="90" y="249"/>
                  </a:lnTo>
                  <a:lnTo>
                    <a:pt x="90" y="250"/>
                  </a:lnTo>
                  <a:lnTo>
                    <a:pt x="91" y="250"/>
                  </a:lnTo>
                  <a:lnTo>
                    <a:pt x="92" y="250"/>
                  </a:lnTo>
                  <a:lnTo>
                    <a:pt x="92" y="251"/>
                  </a:lnTo>
                  <a:lnTo>
                    <a:pt x="93" y="251"/>
                  </a:lnTo>
                  <a:lnTo>
                    <a:pt x="94" y="251"/>
                  </a:lnTo>
                  <a:lnTo>
                    <a:pt x="95" y="251"/>
                  </a:lnTo>
                  <a:lnTo>
                    <a:pt x="96" y="251"/>
                  </a:lnTo>
                  <a:lnTo>
                    <a:pt x="96" y="252"/>
                  </a:lnTo>
                  <a:lnTo>
                    <a:pt x="97" y="252"/>
                  </a:lnTo>
                  <a:lnTo>
                    <a:pt x="97" y="253"/>
                  </a:lnTo>
                  <a:lnTo>
                    <a:pt x="99" y="253"/>
                  </a:lnTo>
                  <a:lnTo>
                    <a:pt x="100" y="253"/>
                  </a:lnTo>
                  <a:lnTo>
                    <a:pt x="100" y="254"/>
                  </a:lnTo>
                  <a:lnTo>
                    <a:pt x="101" y="254"/>
                  </a:lnTo>
                  <a:lnTo>
                    <a:pt x="102" y="254"/>
                  </a:lnTo>
                  <a:lnTo>
                    <a:pt x="103" y="254"/>
                  </a:lnTo>
                  <a:lnTo>
                    <a:pt x="103" y="253"/>
                  </a:lnTo>
                  <a:lnTo>
                    <a:pt x="103" y="252"/>
                  </a:lnTo>
                  <a:lnTo>
                    <a:pt x="104" y="252"/>
                  </a:lnTo>
                  <a:lnTo>
                    <a:pt x="104" y="251"/>
                  </a:lnTo>
                  <a:lnTo>
                    <a:pt x="104" y="250"/>
                  </a:lnTo>
                  <a:lnTo>
                    <a:pt x="104" y="249"/>
                  </a:lnTo>
                  <a:lnTo>
                    <a:pt x="104" y="247"/>
                  </a:lnTo>
                  <a:lnTo>
                    <a:pt x="105" y="247"/>
                  </a:lnTo>
                  <a:lnTo>
                    <a:pt x="105" y="246"/>
                  </a:lnTo>
                  <a:lnTo>
                    <a:pt x="107" y="246"/>
                  </a:lnTo>
                  <a:lnTo>
                    <a:pt x="107" y="247"/>
                  </a:lnTo>
                  <a:lnTo>
                    <a:pt x="108" y="247"/>
                  </a:lnTo>
                  <a:lnTo>
                    <a:pt x="108" y="249"/>
                  </a:lnTo>
                  <a:lnTo>
                    <a:pt x="108" y="250"/>
                  </a:lnTo>
                  <a:lnTo>
                    <a:pt x="107" y="250"/>
                  </a:lnTo>
                  <a:lnTo>
                    <a:pt x="107" y="251"/>
                  </a:lnTo>
                  <a:lnTo>
                    <a:pt x="107" y="252"/>
                  </a:lnTo>
                  <a:lnTo>
                    <a:pt x="107" y="253"/>
                  </a:lnTo>
                  <a:lnTo>
                    <a:pt x="108" y="253"/>
                  </a:lnTo>
                  <a:lnTo>
                    <a:pt x="108" y="254"/>
                  </a:lnTo>
                  <a:lnTo>
                    <a:pt x="108" y="255"/>
                  </a:lnTo>
                  <a:lnTo>
                    <a:pt x="109" y="255"/>
                  </a:lnTo>
                  <a:lnTo>
                    <a:pt x="110" y="255"/>
                  </a:lnTo>
                  <a:lnTo>
                    <a:pt x="110" y="257"/>
                  </a:lnTo>
                  <a:lnTo>
                    <a:pt x="109" y="257"/>
                  </a:lnTo>
                  <a:lnTo>
                    <a:pt x="109" y="258"/>
                  </a:lnTo>
                  <a:lnTo>
                    <a:pt x="110" y="259"/>
                  </a:lnTo>
                  <a:lnTo>
                    <a:pt x="111" y="260"/>
                  </a:lnTo>
                  <a:lnTo>
                    <a:pt x="113" y="262"/>
                  </a:lnTo>
                  <a:lnTo>
                    <a:pt x="114" y="263"/>
                  </a:lnTo>
                  <a:lnTo>
                    <a:pt x="117" y="265"/>
                  </a:lnTo>
                  <a:lnTo>
                    <a:pt x="117" y="263"/>
                  </a:lnTo>
                  <a:lnTo>
                    <a:pt x="118" y="262"/>
                  </a:lnTo>
                  <a:lnTo>
                    <a:pt x="120" y="261"/>
                  </a:lnTo>
                  <a:lnTo>
                    <a:pt x="120" y="263"/>
                  </a:lnTo>
                  <a:lnTo>
                    <a:pt x="120" y="265"/>
                  </a:lnTo>
                  <a:lnTo>
                    <a:pt x="121" y="265"/>
                  </a:lnTo>
                  <a:lnTo>
                    <a:pt x="121" y="266"/>
                  </a:lnTo>
                  <a:lnTo>
                    <a:pt x="122" y="266"/>
                  </a:lnTo>
                  <a:lnTo>
                    <a:pt x="124" y="265"/>
                  </a:lnTo>
                  <a:lnTo>
                    <a:pt x="125" y="265"/>
                  </a:lnTo>
                  <a:lnTo>
                    <a:pt x="127" y="265"/>
                  </a:lnTo>
                  <a:lnTo>
                    <a:pt x="129" y="266"/>
                  </a:lnTo>
                  <a:lnTo>
                    <a:pt x="130" y="265"/>
                  </a:lnTo>
                  <a:lnTo>
                    <a:pt x="131" y="265"/>
                  </a:lnTo>
                  <a:lnTo>
                    <a:pt x="133" y="263"/>
                  </a:lnTo>
                  <a:lnTo>
                    <a:pt x="134" y="263"/>
                  </a:lnTo>
                  <a:lnTo>
                    <a:pt x="135" y="263"/>
                  </a:lnTo>
                  <a:lnTo>
                    <a:pt x="135" y="262"/>
                  </a:lnTo>
                  <a:lnTo>
                    <a:pt x="135" y="261"/>
                  </a:lnTo>
                  <a:lnTo>
                    <a:pt x="136" y="261"/>
                  </a:lnTo>
                  <a:lnTo>
                    <a:pt x="137" y="262"/>
                  </a:lnTo>
                  <a:lnTo>
                    <a:pt x="138" y="262"/>
                  </a:lnTo>
                  <a:lnTo>
                    <a:pt x="138" y="263"/>
                  </a:lnTo>
                  <a:lnTo>
                    <a:pt x="139" y="263"/>
                  </a:lnTo>
                  <a:lnTo>
                    <a:pt x="141" y="263"/>
                  </a:lnTo>
                  <a:lnTo>
                    <a:pt x="141" y="262"/>
                  </a:lnTo>
                  <a:lnTo>
                    <a:pt x="139" y="262"/>
                  </a:lnTo>
                  <a:lnTo>
                    <a:pt x="139" y="261"/>
                  </a:lnTo>
                  <a:lnTo>
                    <a:pt x="141" y="261"/>
                  </a:lnTo>
                  <a:lnTo>
                    <a:pt x="141" y="260"/>
                  </a:lnTo>
                  <a:lnTo>
                    <a:pt x="141" y="259"/>
                  </a:lnTo>
                  <a:lnTo>
                    <a:pt x="141" y="258"/>
                  </a:lnTo>
                  <a:lnTo>
                    <a:pt x="142" y="258"/>
                  </a:lnTo>
                  <a:lnTo>
                    <a:pt x="142" y="257"/>
                  </a:lnTo>
                  <a:lnTo>
                    <a:pt x="142" y="255"/>
                  </a:lnTo>
                  <a:lnTo>
                    <a:pt x="141" y="255"/>
                  </a:lnTo>
                  <a:lnTo>
                    <a:pt x="141" y="254"/>
                  </a:lnTo>
                  <a:lnTo>
                    <a:pt x="142" y="254"/>
                  </a:lnTo>
                  <a:lnTo>
                    <a:pt x="143" y="254"/>
                  </a:lnTo>
                  <a:lnTo>
                    <a:pt x="143" y="255"/>
                  </a:lnTo>
                  <a:lnTo>
                    <a:pt x="143" y="257"/>
                  </a:lnTo>
                  <a:lnTo>
                    <a:pt x="144" y="257"/>
                  </a:lnTo>
                  <a:lnTo>
                    <a:pt x="144" y="258"/>
                  </a:lnTo>
                  <a:lnTo>
                    <a:pt x="145" y="259"/>
                  </a:lnTo>
                  <a:lnTo>
                    <a:pt x="145" y="260"/>
                  </a:lnTo>
                  <a:lnTo>
                    <a:pt x="146" y="260"/>
                  </a:lnTo>
                  <a:lnTo>
                    <a:pt x="147" y="261"/>
                  </a:lnTo>
                  <a:lnTo>
                    <a:pt x="147" y="260"/>
                  </a:lnTo>
                  <a:lnTo>
                    <a:pt x="147" y="261"/>
                  </a:lnTo>
                  <a:lnTo>
                    <a:pt x="148" y="261"/>
                  </a:lnTo>
                  <a:lnTo>
                    <a:pt x="148" y="260"/>
                  </a:lnTo>
                  <a:lnTo>
                    <a:pt x="148" y="261"/>
                  </a:lnTo>
                  <a:lnTo>
                    <a:pt x="150" y="261"/>
                  </a:lnTo>
                  <a:lnTo>
                    <a:pt x="151" y="261"/>
                  </a:lnTo>
                  <a:lnTo>
                    <a:pt x="151" y="262"/>
                  </a:lnTo>
                  <a:lnTo>
                    <a:pt x="152" y="262"/>
                  </a:lnTo>
                  <a:lnTo>
                    <a:pt x="153" y="262"/>
                  </a:lnTo>
                  <a:lnTo>
                    <a:pt x="154" y="262"/>
                  </a:lnTo>
                  <a:lnTo>
                    <a:pt x="154" y="261"/>
                  </a:lnTo>
                  <a:lnTo>
                    <a:pt x="155" y="261"/>
                  </a:lnTo>
                  <a:lnTo>
                    <a:pt x="155" y="260"/>
                  </a:lnTo>
                  <a:lnTo>
                    <a:pt x="154" y="259"/>
                  </a:lnTo>
                  <a:lnTo>
                    <a:pt x="154" y="258"/>
                  </a:lnTo>
                  <a:lnTo>
                    <a:pt x="155" y="258"/>
                  </a:lnTo>
                  <a:lnTo>
                    <a:pt x="156" y="258"/>
                  </a:lnTo>
                  <a:lnTo>
                    <a:pt x="156" y="259"/>
                  </a:lnTo>
                  <a:lnTo>
                    <a:pt x="158" y="259"/>
                  </a:lnTo>
                  <a:lnTo>
                    <a:pt x="158" y="260"/>
                  </a:lnTo>
                  <a:lnTo>
                    <a:pt x="159" y="260"/>
                  </a:lnTo>
                  <a:lnTo>
                    <a:pt x="159" y="261"/>
                  </a:lnTo>
                  <a:lnTo>
                    <a:pt x="160" y="262"/>
                  </a:lnTo>
                  <a:lnTo>
                    <a:pt x="161" y="262"/>
                  </a:lnTo>
                  <a:lnTo>
                    <a:pt x="161" y="263"/>
                  </a:lnTo>
                  <a:lnTo>
                    <a:pt x="162" y="263"/>
                  </a:lnTo>
                  <a:lnTo>
                    <a:pt x="163" y="263"/>
                  </a:lnTo>
                  <a:lnTo>
                    <a:pt x="163" y="265"/>
                  </a:lnTo>
                  <a:lnTo>
                    <a:pt x="163" y="263"/>
                  </a:lnTo>
                  <a:lnTo>
                    <a:pt x="164" y="263"/>
                  </a:lnTo>
                  <a:lnTo>
                    <a:pt x="164" y="262"/>
                  </a:lnTo>
                  <a:lnTo>
                    <a:pt x="163" y="262"/>
                  </a:lnTo>
                  <a:lnTo>
                    <a:pt x="163" y="261"/>
                  </a:lnTo>
                  <a:lnTo>
                    <a:pt x="163" y="260"/>
                  </a:lnTo>
                  <a:lnTo>
                    <a:pt x="162" y="260"/>
                  </a:lnTo>
                  <a:lnTo>
                    <a:pt x="162" y="259"/>
                  </a:lnTo>
                  <a:lnTo>
                    <a:pt x="162" y="258"/>
                  </a:lnTo>
                  <a:lnTo>
                    <a:pt x="161" y="258"/>
                  </a:lnTo>
                  <a:lnTo>
                    <a:pt x="161" y="257"/>
                  </a:lnTo>
                  <a:lnTo>
                    <a:pt x="161" y="255"/>
                  </a:lnTo>
                  <a:lnTo>
                    <a:pt x="161" y="254"/>
                  </a:lnTo>
                  <a:lnTo>
                    <a:pt x="161" y="253"/>
                  </a:lnTo>
                  <a:lnTo>
                    <a:pt x="160" y="253"/>
                  </a:lnTo>
                  <a:lnTo>
                    <a:pt x="160" y="252"/>
                  </a:lnTo>
                  <a:lnTo>
                    <a:pt x="160" y="251"/>
                  </a:lnTo>
                  <a:lnTo>
                    <a:pt x="161" y="251"/>
                  </a:lnTo>
                  <a:lnTo>
                    <a:pt x="161" y="250"/>
                  </a:lnTo>
                  <a:lnTo>
                    <a:pt x="161" y="249"/>
                  </a:lnTo>
                  <a:lnTo>
                    <a:pt x="161" y="247"/>
                  </a:lnTo>
                  <a:lnTo>
                    <a:pt x="162" y="247"/>
                  </a:lnTo>
                  <a:lnTo>
                    <a:pt x="162" y="246"/>
                  </a:lnTo>
                  <a:lnTo>
                    <a:pt x="163" y="245"/>
                  </a:lnTo>
                  <a:lnTo>
                    <a:pt x="163" y="244"/>
                  </a:lnTo>
                  <a:lnTo>
                    <a:pt x="164" y="244"/>
                  </a:lnTo>
                  <a:lnTo>
                    <a:pt x="164" y="243"/>
                  </a:lnTo>
                  <a:lnTo>
                    <a:pt x="164" y="242"/>
                  </a:lnTo>
                  <a:lnTo>
                    <a:pt x="164" y="241"/>
                  </a:lnTo>
                  <a:lnTo>
                    <a:pt x="163" y="241"/>
                  </a:lnTo>
                  <a:lnTo>
                    <a:pt x="163" y="240"/>
                  </a:lnTo>
                  <a:lnTo>
                    <a:pt x="162" y="238"/>
                  </a:lnTo>
                  <a:lnTo>
                    <a:pt x="162" y="237"/>
                  </a:lnTo>
                  <a:lnTo>
                    <a:pt x="161" y="237"/>
                  </a:lnTo>
                  <a:lnTo>
                    <a:pt x="161" y="236"/>
                  </a:lnTo>
                  <a:lnTo>
                    <a:pt x="160" y="236"/>
                  </a:lnTo>
                  <a:lnTo>
                    <a:pt x="159" y="236"/>
                  </a:lnTo>
                  <a:lnTo>
                    <a:pt x="159" y="237"/>
                  </a:lnTo>
                  <a:lnTo>
                    <a:pt x="159" y="238"/>
                  </a:lnTo>
                  <a:lnTo>
                    <a:pt x="158" y="238"/>
                  </a:lnTo>
                  <a:lnTo>
                    <a:pt x="158" y="240"/>
                  </a:lnTo>
                  <a:lnTo>
                    <a:pt x="156" y="240"/>
                  </a:lnTo>
                  <a:lnTo>
                    <a:pt x="156" y="241"/>
                  </a:lnTo>
                  <a:lnTo>
                    <a:pt x="155" y="241"/>
                  </a:lnTo>
                  <a:lnTo>
                    <a:pt x="154" y="241"/>
                  </a:lnTo>
                  <a:lnTo>
                    <a:pt x="153" y="241"/>
                  </a:lnTo>
                  <a:lnTo>
                    <a:pt x="153" y="242"/>
                  </a:lnTo>
                  <a:lnTo>
                    <a:pt x="152" y="242"/>
                  </a:lnTo>
                  <a:lnTo>
                    <a:pt x="151" y="242"/>
                  </a:lnTo>
                  <a:lnTo>
                    <a:pt x="150" y="242"/>
                  </a:lnTo>
                  <a:lnTo>
                    <a:pt x="148" y="242"/>
                  </a:lnTo>
                  <a:lnTo>
                    <a:pt x="147" y="242"/>
                  </a:lnTo>
                  <a:lnTo>
                    <a:pt x="147" y="243"/>
                  </a:lnTo>
                  <a:lnTo>
                    <a:pt x="147" y="244"/>
                  </a:lnTo>
                  <a:lnTo>
                    <a:pt x="146" y="244"/>
                  </a:lnTo>
                  <a:lnTo>
                    <a:pt x="146" y="245"/>
                  </a:lnTo>
                  <a:lnTo>
                    <a:pt x="146" y="246"/>
                  </a:lnTo>
                  <a:lnTo>
                    <a:pt x="146" y="247"/>
                  </a:lnTo>
                  <a:lnTo>
                    <a:pt x="145" y="249"/>
                  </a:lnTo>
                  <a:lnTo>
                    <a:pt x="145" y="250"/>
                  </a:lnTo>
                  <a:lnTo>
                    <a:pt x="146" y="250"/>
                  </a:lnTo>
                  <a:lnTo>
                    <a:pt x="146" y="251"/>
                  </a:lnTo>
                  <a:lnTo>
                    <a:pt x="145" y="251"/>
                  </a:lnTo>
                  <a:lnTo>
                    <a:pt x="144" y="251"/>
                  </a:lnTo>
                  <a:lnTo>
                    <a:pt x="143" y="250"/>
                  </a:lnTo>
                  <a:lnTo>
                    <a:pt x="142" y="250"/>
                  </a:lnTo>
                  <a:lnTo>
                    <a:pt x="141" y="250"/>
                  </a:lnTo>
                  <a:lnTo>
                    <a:pt x="141" y="251"/>
                  </a:lnTo>
                  <a:lnTo>
                    <a:pt x="139" y="251"/>
                  </a:lnTo>
                  <a:lnTo>
                    <a:pt x="138" y="251"/>
                  </a:lnTo>
                  <a:lnTo>
                    <a:pt x="138" y="250"/>
                  </a:lnTo>
                  <a:lnTo>
                    <a:pt x="137" y="250"/>
                  </a:lnTo>
                  <a:lnTo>
                    <a:pt x="137" y="249"/>
                  </a:lnTo>
                  <a:lnTo>
                    <a:pt x="137" y="247"/>
                  </a:lnTo>
                  <a:lnTo>
                    <a:pt x="137" y="246"/>
                  </a:lnTo>
                  <a:lnTo>
                    <a:pt x="138" y="245"/>
                  </a:lnTo>
                  <a:lnTo>
                    <a:pt x="137" y="244"/>
                  </a:lnTo>
                  <a:lnTo>
                    <a:pt x="136" y="244"/>
                  </a:lnTo>
                  <a:lnTo>
                    <a:pt x="135" y="244"/>
                  </a:lnTo>
                  <a:lnTo>
                    <a:pt x="134" y="244"/>
                  </a:lnTo>
                  <a:lnTo>
                    <a:pt x="133" y="244"/>
                  </a:lnTo>
                  <a:lnTo>
                    <a:pt x="133" y="243"/>
                  </a:lnTo>
                  <a:lnTo>
                    <a:pt x="131" y="243"/>
                  </a:lnTo>
                  <a:lnTo>
                    <a:pt x="131" y="242"/>
                  </a:lnTo>
                  <a:lnTo>
                    <a:pt x="133" y="242"/>
                  </a:lnTo>
                  <a:lnTo>
                    <a:pt x="133" y="241"/>
                  </a:lnTo>
                  <a:lnTo>
                    <a:pt x="133" y="240"/>
                  </a:lnTo>
                  <a:lnTo>
                    <a:pt x="131" y="240"/>
                  </a:lnTo>
                  <a:lnTo>
                    <a:pt x="130" y="240"/>
                  </a:lnTo>
                  <a:lnTo>
                    <a:pt x="129" y="240"/>
                  </a:lnTo>
                  <a:lnTo>
                    <a:pt x="129" y="238"/>
                  </a:lnTo>
                  <a:lnTo>
                    <a:pt x="130" y="238"/>
                  </a:lnTo>
                  <a:lnTo>
                    <a:pt x="130" y="237"/>
                  </a:lnTo>
                  <a:lnTo>
                    <a:pt x="131" y="237"/>
                  </a:lnTo>
                  <a:lnTo>
                    <a:pt x="131" y="236"/>
                  </a:lnTo>
                  <a:lnTo>
                    <a:pt x="131" y="235"/>
                  </a:lnTo>
                  <a:lnTo>
                    <a:pt x="133" y="234"/>
                  </a:lnTo>
                  <a:lnTo>
                    <a:pt x="133" y="233"/>
                  </a:lnTo>
                  <a:lnTo>
                    <a:pt x="131" y="233"/>
                  </a:lnTo>
                  <a:lnTo>
                    <a:pt x="131" y="232"/>
                  </a:lnTo>
                  <a:lnTo>
                    <a:pt x="131" y="230"/>
                  </a:lnTo>
                  <a:lnTo>
                    <a:pt x="131" y="229"/>
                  </a:lnTo>
                  <a:lnTo>
                    <a:pt x="131" y="228"/>
                  </a:lnTo>
                  <a:lnTo>
                    <a:pt x="130" y="228"/>
                  </a:lnTo>
                  <a:lnTo>
                    <a:pt x="130" y="227"/>
                  </a:lnTo>
                  <a:lnTo>
                    <a:pt x="130" y="226"/>
                  </a:lnTo>
                  <a:lnTo>
                    <a:pt x="130" y="225"/>
                  </a:lnTo>
                  <a:lnTo>
                    <a:pt x="130" y="224"/>
                  </a:lnTo>
                  <a:lnTo>
                    <a:pt x="131" y="224"/>
                  </a:lnTo>
                  <a:lnTo>
                    <a:pt x="131" y="225"/>
                  </a:lnTo>
                  <a:lnTo>
                    <a:pt x="131" y="224"/>
                  </a:lnTo>
                  <a:lnTo>
                    <a:pt x="131" y="225"/>
                  </a:lnTo>
                  <a:lnTo>
                    <a:pt x="133" y="225"/>
                  </a:lnTo>
                  <a:lnTo>
                    <a:pt x="134" y="225"/>
                  </a:lnTo>
                  <a:lnTo>
                    <a:pt x="135" y="225"/>
                  </a:lnTo>
                  <a:lnTo>
                    <a:pt x="136" y="226"/>
                  </a:lnTo>
                  <a:lnTo>
                    <a:pt x="137" y="226"/>
                  </a:lnTo>
                  <a:lnTo>
                    <a:pt x="137" y="227"/>
                  </a:lnTo>
                  <a:lnTo>
                    <a:pt x="138" y="227"/>
                  </a:lnTo>
                  <a:lnTo>
                    <a:pt x="139" y="227"/>
                  </a:lnTo>
                  <a:lnTo>
                    <a:pt x="141" y="227"/>
                  </a:lnTo>
                  <a:lnTo>
                    <a:pt x="141" y="226"/>
                  </a:lnTo>
                  <a:lnTo>
                    <a:pt x="141" y="225"/>
                  </a:lnTo>
                  <a:lnTo>
                    <a:pt x="142" y="225"/>
                  </a:lnTo>
                  <a:lnTo>
                    <a:pt x="143" y="225"/>
                  </a:lnTo>
                  <a:lnTo>
                    <a:pt x="143" y="224"/>
                  </a:lnTo>
                  <a:lnTo>
                    <a:pt x="144" y="224"/>
                  </a:lnTo>
                  <a:lnTo>
                    <a:pt x="144" y="223"/>
                  </a:lnTo>
                  <a:lnTo>
                    <a:pt x="145" y="223"/>
                  </a:lnTo>
                  <a:lnTo>
                    <a:pt x="145" y="221"/>
                  </a:lnTo>
                  <a:lnTo>
                    <a:pt x="145" y="220"/>
                  </a:lnTo>
                  <a:lnTo>
                    <a:pt x="145" y="219"/>
                  </a:lnTo>
                  <a:lnTo>
                    <a:pt x="145" y="218"/>
                  </a:lnTo>
                  <a:lnTo>
                    <a:pt x="144" y="218"/>
                  </a:lnTo>
                  <a:lnTo>
                    <a:pt x="144" y="217"/>
                  </a:lnTo>
                  <a:lnTo>
                    <a:pt x="143" y="217"/>
                  </a:lnTo>
                  <a:lnTo>
                    <a:pt x="143" y="216"/>
                  </a:lnTo>
                  <a:lnTo>
                    <a:pt x="143" y="215"/>
                  </a:lnTo>
                  <a:lnTo>
                    <a:pt x="142" y="215"/>
                  </a:lnTo>
                  <a:lnTo>
                    <a:pt x="142" y="213"/>
                  </a:lnTo>
                  <a:lnTo>
                    <a:pt x="142" y="212"/>
                  </a:lnTo>
                  <a:lnTo>
                    <a:pt x="141" y="212"/>
                  </a:lnTo>
                  <a:lnTo>
                    <a:pt x="141" y="211"/>
                  </a:lnTo>
                  <a:lnTo>
                    <a:pt x="139" y="211"/>
                  </a:lnTo>
                  <a:lnTo>
                    <a:pt x="138" y="211"/>
                  </a:lnTo>
                  <a:lnTo>
                    <a:pt x="138" y="210"/>
                  </a:lnTo>
                  <a:lnTo>
                    <a:pt x="137" y="210"/>
                  </a:lnTo>
                  <a:lnTo>
                    <a:pt x="136" y="209"/>
                  </a:lnTo>
                  <a:lnTo>
                    <a:pt x="135" y="209"/>
                  </a:lnTo>
                  <a:lnTo>
                    <a:pt x="135" y="208"/>
                  </a:lnTo>
                  <a:lnTo>
                    <a:pt x="134" y="208"/>
                  </a:lnTo>
                  <a:lnTo>
                    <a:pt x="134" y="207"/>
                  </a:lnTo>
                  <a:lnTo>
                    <a:pt x="133" y="207"/>
                  </a:lnTo>
                  <a:lnTo>
                    <a:pt x="131" y="207"/>
                  </a:lnTo>
                  <a:lnTo>
                    <a:pt x="131" y="208"/>
                  </a:lnTo>
                  <a:lnTo>
                    <a:pt x="130" y="208"/>
                  </a:lnTo>
                  <a:lnTo>
                    <a:pt x="130" y="209"/>
                  </a:lnTo>
                  <a:lnTo>
                    <a:pt x="129" y="209"/>
                  </a:lnTo>
                  <a:lnTo>
                    <a:pt x="129" y="210"/>
                  </a:lnTo>
                  <a:lnTo>
                    <a:pt x="129" y="211"/>
                  </a:lnTo>
                  <a:lnTo>
                    <a:pt x="130" y="211"/>
                  </a:lnTo>
                  <a:lnTo>
                    <a:pt x="130" y="212"/>
                  </a:lnTo>
                  <a:lnTo>
                    <a:pt x="130" y="213"/>
                  </a:lnTo>
                  <a:lnTo>
                    <a:pt x="129" y="213"/>
                  </a:lnTo>
                  <a:lnTo>
                    <a:pt x="128" y="213"/>
                  </a:lnTo>
                  <a:lnTo>
                    <a:pt x="128" y="215"/>
                  </a:lnTo>
                  <a:lnTo>
                    <a:pt x="128" y="216"/>
                  </a:lnTo>
                  <a:lnTo>
                    <a:pt x="128" y="217"/>
                  </a:lnTo>
                  <a:lnTo>
                    <a:pt x="128" y="218"/>
                  </a:lnTo>
                  <a:lnTo>
                    <a:pt x="129" y="218"/>
                  </a:lnTo>
                  <a:lnTo>
                    <a:pt x="129" y="219"/>
                  </a:lnTo>
                  <a:lnTo>
                    <a:pt x="129" y="220"/>
                  </a:lnTo>
                  <a:lnTo>
                    <a:pt x="128" y="220"/>
                  </a:lnTo>
                  <a:lnTo>
                    <a:pt x="127" y="220"/>
                  </a:lnTo>
                  <a:lnTo>
                    <a:pt x="127" y="219"/>
                  </a:lnTo>
                  <a:lnTo>
                    <a:pt x="126" y="219"/>
                  </a:lnTo>
                  <a:lnTo>
                    <a:pt x="126" y="218"/>
                  </a:lnTo>
                  <a:lnTo>
                    <a:pt x="126" y="217"/>
                  </a:lnTo>
                  <a:lnTo>
                    <a:pt x="125" y="217"/>
                  </a:lnTo>
                  <a:lnTo>
                    <a:pt x="125" y="216"/>
                  </a:lnTo>
                  <a:lnTo>
                    <a:pt x="124" y="216"/>
                  </a:lnTo>
                  <a:lnTo>
                    <a:pt x="122" y="216"/>
                  </a:lnTo>
                  <a:lnTo>
                    <a:pt x="122" y="215"/>
                  </a:lnTo>
                  <a:lnTo>
                    <a:pt x="121" y="215"/>
                  </a:lnTo>
                  <a:lnTo>
                    <a:pt x="120" y="215"/>
                  </a:lnTo>
                  <a:lnTo>
                    <a:pt x="119" y="215"/>
                  </a:lnTo>
                  <a:lnTo>
                    <a:pt x="118" y="215"/>
                  </a:lnTo>
                  <a:lnTo>
                    <a:pt x="117" y="215"/>
                  </a:lnTo>
                  <a:lnTo>
                    <a:pt x="118" y="215"/>
                  </a:lnTo>
                  <a:lnTo>
                    <a:pt x="118" y="213"/>
                  </a:lnTo>
                  <a:lnTo>
                    <a:pt x="117" y="213"/>
                  </a:lnTo>
                  <a:lnTo>
                    <a:pt x="118" y="213"/>
                  </a:lnTo>
                  <a:lnTo>
                    <a:pt x="118" y="212"/>
                  </a:lnTo>
                  <a:lnTo>
                    <a:pt x="119" y="212"/>
                  </a:lnTo>
                  <a:lnTo>
                    <a:pt x="119" y="211"/>
                  </a:lnTo>
                  <a:lnTo>
                    <a:pt x="120" y="211"/>
                  </a:lnTo>
                  <a:lnTo>
                    <a:pt x="121" y="211"/>
                  </a:lnTo>
                  <a:lnTo>
                    <a:pt x="121" y="210"/>
                  </a:lnTo>
                  <a:lnTo>
                    <a:pt x="122" y="210"/>
                  </a:lnTo>
                  <a:lnTo>
                    <a:pt x="122" y="209"/>
                  </a:lnTo>
                  <a:lnTo>
                    <a:pt x="122" y="208"/>
                  </a:lnTo>
                  <a:lnTo>
                    <a:pt x="122" y="207"/>
                  </a:lnTo>
                  <a:lnTo>
                    <a:pt x="122" y="206"/>
                  </a:lnTo>
                  <a:lnTo>
                    <a:pt x="121" y="206"/>
                  </a:lnTo>
                  <a:lnTo>
                    <a:pt x="121" y="204"/>
                  </a:lnTo>
                  <a:lnTo>
                    <a:pt x="120" y="204"/>
                  </a:lnTo>
                  <a:lnTo>
                    <a:pt x="120" y="203"/>
                  </a:lnTo>
                  <a:lnTo>
                    <a:pt x="119" y="203"/>
                  </a:lnTo>
                  <a:lnTo>
                    <a:pt x="119" y="202"/>
                  </a:lnTo>
                  <a:lnTo>
                    <a:pt x="118" y="202"/>
                  </a:lnTo>
                  <a:lnTo>
                    <a:pt x="117" y="202"/>
                  </a:lnTo>
                  <a:lnTo>
                    <a:pt x="117" y="201"/>
                  </a:lnTo>
                  <a:lnTo>
                    <a:pt x="116" y="201"/>
                  </a:lnTo>
                  <a:lnTo>
                    <a:pt x="114" y="201"/>
                  </a:lnTo>
                  <a:lnTo>
                    <a:pt x="113" y="201"/>
                  </a:lnTo>
                  <a:lnTo>
                    <a:pt x="112" y="201"/>
                  </a:lnTo>
                  <a:lnTo>
                    <a:pt x="111" y="201"/>
                  </a:lnTo>
                  <a:lnTo>
                    <a:pt x="110" y="201"/>
                  </a:lnTo>
                  <a:lnTo>
                    <a:pt x="110" y="202"/>
                  </a:lnTo>
                  <a:lnTo>
                    <a:pt x="109" y="202"/>
                  </a:lnTo>
                  <a:lnTo>
                    <a:pt x="109" y="203"/>
                  </a:lnTo>
                  <a:lnTo>
                    <a:pt x="108" y="203"/>
                  </a:lnTo>
                  <a:lnTo>
                    <a:pt x="107" y="203"/>
                  </a:lnTo>
                  <a:lnTo>
                    <a:pt x="107" y="202"/>
                  </a:lnTo>
                  <a:lnTo>
                    <a:pt x="108" y="201"/>
                  </a:lnTo>
                  <a:lnTo>
                    <a:pt x="108" y="200"/>
                  </a:lnTo>
                  <a:lnTo>
                    <a:pt x="107" y="199"/>
                  </a:lnTo>
                  <a:lnTo>
                    <a:pt x="107" y="198"/>
                  </a:lnTo>
                  <a:lnTo>
                    <a:pt x="105" y="198"/>
                  </a:lnTo>
                  <a:lnTo>
                    <a:pt x="104" y="198"/>
                  </a:lnTo>
                  <a:lnTo>
                    <a:pt x="104" y="196"/>
                  </a:lnTo>
                  <a:lnTo>
                    <a:pt x="103" y="196"/>
                  </a:lnTo>
                  <a:lnTo>
                    <a:pt x="103" y="195"/>
                  </a:lnTo>
                  <a:lnTo>
                    <a:pt x="102" y="195"/>
                  </a:lnTo>
                  <a:lnTo>
                    <a:pt x="101" y="195"/>
                  </a:lnTo>
                  <a:lnTo>
                    <a:pt x="100" y="195"/>
                  </a:lnTo>
                  <a:lnTo>
                    <a:pt x="99" y="195"/>
                  </a:lnTo>
                  <a:lnTo>
                    <a:pt x="99" y="196"/>
                  </a:lnTo>
                  <a:lnTo>
                    <a:pt x="97" y="196"/>
                  </a:lnTo>
                  <a:lnTo>
                    <a:pt x="97" y="198"/>
                  </a:lnTo>
                  <a:lnTo>
                    <a:pt x="96" y="198"/>
                  </a:lnTo>
                  <a:lnTo>
                    <a:pt x="96" y="199"/>
                  </a:lnTo>
                  <a:lnTo>
                    <a:pt x="95" y="199"/>
                  </a:lnTo>
                  <a:lnTo>
                    <a:pt x="95" y="200"/>
                  </a:lnTo>
                  <a:lnTo>
                    <a:pt x="94" y="200"/>
                  </a:lnTo>
                  <a:lnTo>
                    <a:pt x="94" y="201"/>
                  </a:lnTo>
                  <a:lnTo>
                    <a:pt x="93" y="201"/>
                  </a:lnTo>
                  <a:lnTo>
                    <a:pt x="92" y="201"/>
                  </a:lnTo>
                  <a:lnTo>
                    <a:pt x="92" y="202"/>
                  </a:lnTo>
                  <a:lnTo>
                    <a:pt x="92" y="203"/>
                  </a:lnTo>
                  <a:lnTo>
                    <a:pt x="92" y="202"/>
                  </a:lnTo>
                  <a:lnTo>
                    <a:pt x="91" y="202"/>
                  </a:lnTo>
                  <a:lnTo>
                    <a:pt x="91" y="201"/>
                  </a:lnTo>
                  <a:lnTo>
                    <a:pt x="92" y="201"/>
                  </a:lnTo>
                  <a:lnTo>
                    <a:pt x="92" y="200"/>
                  </a:lnTo>
                  <a:lnTo>
                    <a:pt x="92" y="199"/>
                  </a:lnTo>
                  <a:lnTo>
                    <a:pt x="93" y="199"/>
                  </a:lnTo>
                  <a:lnTo>
                    <a:pt x="93" y="198"/>
                  </a:lnTo>
                  <a:lnTo>
                    <a:pt x="93" y="196"/>
                  </a:lnTo>
                  <a:lnTo>
                    <a:pt x="94" y="196"/>
                  </a:lnTo>
                  <a:lnTo>
                    <a:pt x="94" y="195"/>
                  </a:lnTo>
                  <a:lnTo>
                    <a:pt x="95" y="194"/>
                  </a:lnTo>
                  <a:lnTo>
                    <a:pt x="95" y="193"/>
                  </a:lnTo>
                  <a:lnTo>
                    <a:pt x="96" y="193"/>
                  </a:lnTo>
                  <a:lnTo>
                    <a:pt x="96" y="192"/>
                  </a:lnTo>
                  <a:lnTo>
                    <a:pt x="95" y="192"/>
                  </a:lnTo>
                  <a:lnTo>
                    <a:pt x="95" y="191"/>
                  </a:lnTo>
                  <a:lnTo>
                    <a:pt x="94" y="191"/>
                  </a:lnTo>
                  <a:lnTo>
                    <a:pt x="93" y="191"/>
                  </a:lnTo>
                  <a:lnTo>
                    <a:pt x="92" y="191"/>
                  </a:lnTo>
                  <a:lnTo>
                    <a:pt x="91" y="191"/>
                  </a:lnTo>
                  <a:lnTo>
                    <a:pt x="91" y="190"/>
                  </a:lnTo>
                  <a:lnTo>
                    <a:pt x="90" y="190"/>
                  </a:lnTo>
                  <a:lnTo>
                    <a:pt x="88" y="188"/>
                  </a:lnTo>
                  <a:lnTo>
                    <a:pt x="87" y="188"/>
                  </a:lnTo>
                  <a:lnTo>
                    <a:pt x="86" y="187"/>
                  </a:lnTo>
                  <a:lnTo>
                    <a:pt x="85" y="187"/>
                  </a:lnTo>
                  <a:lnTo>
                    <a:pt x="85" y="186"/>
                  </a:lnTo>
                  <a:lnTo>
                    <a:pt x="84" y="186"/>
                  </a:lnTo>
                  <a:lnTo>
                    <a:pt x="84" y="187"/>
                  </a:lnTo>
                  <a:lnTo>
                    <a:pt x="83" y="187"/>
                  </a:lnTo>
                  <a:lnTo>
                    <a:pt x="83" y="188"/>
                  </a:lnTo>
                  <a:lnTo>
                    <a:pt x="83" y="190"/>
                  </a:lnTo>
                  <a:lnTo>
                    <a:pt x="83" y="191"/>
                  </a:lnTo>
                  <a:lnTo>
                    <a:pt x="82" y="191"/>
                  </a:lnTo>
                  <a:lnTo>
                    <a:pt x="82" y="190"/>
                  </a:lnTo>
                  <a:lnTo>
                    <a:pt x="80" y="190"/>
                  </a:lnTo>
                  <a:lnTo>
                    <a:pt x="79" y="190"/>
                  </a:lnTo>
                  <a:lnTo>
                    <a:pt x="78" y="190"/>
                  </a:lnTo>
                  <a:lnTo>
                    <a:pt x="78" y="191"/>
                  </a:lnTo>
                  <a:lnTo>
                    <a:pt x="77" y="191"/>
                  </a:lnTo>
                  <a:lnTo>
                    <a:pt x="76" y="191"/>
                  </a:lnTo>
                  <a:lnTo>
                    <a:pt x="75" y="191"/>
                  </a:lnTo>
                  <a:lnTo>
                    <a:pt x="75" y="192"/>
                  </a:lnTo>
                  <a:lnTo>
                    <a:pt x="74" y="192"/>
                  </a:lnTo>
                  <a:lnTo>
                    <a:pt x="74" y="191"/>
                  </a:lnTo>
                  <a:lnTo>
                    <a:pt x="75" y="191"/>
                  </a:lnTo>
                  <a:lnTo>
                    <a:pt x="75" y="190"/>
                  </a:lnTo>
                  <a:lnTo>
                    <a:pt x="76" y="190"/>
                  </a:lnTo>
                  <a:lnTo>
                    <a:pt x="77" y="188"/>
                  </a:lnTo>
                  <a:lnTo>
                    <a:pt x="77" y="187"/>
                  </a:lnTo>
                  <a:lnTo>
                    <a:pt x="78" y="187"/>
                  </a:lnTo>
                  <a:lnTo>
                    <a:pt x="78" y="186"/>
                  </a:lnTo>
                  <a:lnTo>
                    <a:pt x="79" y="186"/>
                  </a:lnTo>
                  <a:lnTo>
                    <a:pt x="80" y="185"/>
                  </a:lnTo>
                  <a:lnTo>
                    <a:pt x="80" y="184"/>
                  </a:lnTo>
                  <a:lnTo>
                    <a:pt x="82" y="184"/>
                  </a:lnTo>
                  <a:lnTo>
                    <a:pt x="82" y="183"/>
                  </a:lnTo>
                  <a:lnTo>
                    <a:pt x="82" y="182"/>
                  </a:lnTo>
                  <a:lnTo>
                    <a:pt x="80" y="182"/>
                  </a:lnTo>
                  <a:lnTo>
                    <a:pt x="79" y="182"/>
                  </a:lnTo>
                  <a:lnTo>
                    <a:pt x="78" y="182"/>
                  </a:lnTo>
                  <a:lnTo>
                    <a:pt x="77" y="182"/>
                  </a:lnTo>
                  <a:lnTo>
                    <a:pt x="76" y="182"/>
                  </a:lnTo>
                  <a:lnTo>
                    <a:pt x="75" y="182"/>
                  </a:lnTo>
                  <a:lnTo>
                    <a:pt x="75" y="181"/>
                  </a:lnTo>
                  <a:lnTo>
                    <a:pt x="76" y="181"/>
                  </a:lnTo>
                  <a:lnTo>
                    <a:pt x="77" y="181"/>
                  </a:lnTo>
                  <a:lnTo>
                    <a:pt x="78" y="181"/>
                  </a:lnTo>
                  <a:lnTo>
                    <a:pt x="78" y="179"/>
                  </a:lnTo>
                  <a:lnTo>
                    <a:pt x="79" y="179"/>
                  </a:lnTo>
                  <a:lnTo>
                    <a:pt x="79" y="178"/>
                  </a:lnTo>
                  <a:lnTo>
                    <a:pt x="79" y="177"/>
                  </a:lnTo>
                  <a:lnTo>
                    <a:pt x="78" y="177"/>
                  </a:lnTo>
                  <a:lnTo>
                    <a:pt x="78" y="176"/>
                  </a:lnTo>
                  <a:lnTo>
                    <a:pt x="77" y="176"/>
                  </a:lnTo>
                  <a:lnTo>
                    <a:pt x="77" y="175"/>
                  </a:lnTo>
                  <a:lnTo>
                    <a:pt x="77" y="174"/>
                  </a:lnTo>
                  <a:lnTo>
                    <a:pt x="76" y="174"/>
                  </a:lnTo>
                  <a:lnTo>
                    <a:pt x="75" y="174"/>
                  </a:lnTo>
                  <a:lnTo>
                    <a:pt x="75" y="173"/>
                  </a:lnTo>
                  <a:lnTo>
                    <a:pt x="74" y="173"/>
                  </a:lnTo>
                  <a:lnTo>
                    <a:pt x="74" y="171"/>
                  </a:lnTo>
                  <a:lnTo>
                    <a:pt x="72" y="171"/>
                  </a:lnTo>
                  <a:lnTo>
                    <a:pt x="71" y="171"/>
                  </a:lnTo>
                  <a:lnTo>
                    <a:pt x="72" y="171"/>
                  </a:lnTo>
                  <a:lnTo>
                    <a:pt x="74" y="171"/>
                  </a:lnTo>
                  <a:lnTo>
                    <a:pt x="75" y="171"/>
                  </a:lnTo>
                  <a:lnTo>
                    <a:pt x="76" y="171"/>
                  </a:lnTo>
                  <a:lnTo>
                    <a:pt x="77" y="171"/>
                  </a:lnTo>
                  <a:lnTo>
                    <a:pt x="77" y="170"/>
                  </a:lnTo>
                  <a:lnTo>
                    <a:pt x="76" y="169"/>
                  </a:lnTo>
                  <a:lnTo>
                    <a:pt x="76" y="168"/>
                  </a:lnTo>
                  <a:lnTo>
                    <a:pt x="75" y="168"/>
                  </a:lnTo>
                  <a:lnTo>
                    <a:pt x="74" y="168"/>
                  </a:lnTo>
                  <a:lnTo>
                    <a:pt x="72" y="167"/>
                  </a:lnTo>
                  <a:lnTo>
                    <a:pt x="71" y="167"/>
                  </a:lnTo>
                  <a:lnTo>
                    <a:pt x="70" y="167"/>
                  </a:lnTo>
                  <a:lnTo>
                    <a:pt x="69" y="167"/>
                  </a:lnTo>
                  <a:lnTo>
                    <a:pt x="69" y="166"/>
                  </a:lnTo>
                  <a:lnTo>
                    <a:pt x="68" y="166"/>
                  </a:lnTo>
                  <a:lnTo>
                    <a:pt x="67" y="166"/>
                  </a:lnTo>
                  <a:lnTo>
                    <a:pt x="67" y="165"/>
                  </a:lnTo>
                  <a:lnTo>
                    <a:pt x="66" y="165"/>
                  </a:lnTo>
                  <a:lnTo>
                    <a:pt x="65" y="165"/>
                  </a:lnTo>
                  <a:lnTo>
                    <a:pt x="65" y="164"/>
                  </a:lnTo>
                  <a:lnTo>
                    <a:pt x="63" y="164"/>
                  </a:lnTo>
                  <a:lnTo>
                    <a:pt x="62" y="162"/>
                  </a:lnTo>
                  <a:lnTo>
                    <a:pt x="62" y="161"/>
                  </a:lnTo>
                  <a:lnTo>
                    <a:pt x="61" y="161"/>
                  </a:lnTo>
                  <a:lnTo>
                    <a:pt x="61" y="160"/>
                  </a:lnTo>
                  <a:lnTo>
                    <a:pt x="60" y="160"/>
                  </a:lnTo>
                  <a:lnTo>
                    <a:pt x="60" y="159"/>
                  </a:lnTo>
                  <a:lnTo>
                    <a:pt x="59" y="159"/>
                  </a:lnTo>
                  <a:lnTo>
                    <a:pt x="59" y="158"/>
                  </a:lnTo>
                  <a:lnTo>
                    <a:pt x="58" y="158"/>
                  </a:lnTo>
                  <a:lnTo>
                    <a:pt x="57" y="158"/>
                  </a:lnTo>
                  <a:lnTo>
                    <a:pt x="57" y="159"/>
                  </a:lnTo>
                  <a:lnTo>
                    <a:pt x="57" y="160"/>
                  </a:lnTo>
                  <a:lnTo>
                    <a:pt x="57" y="161"/>
                  </a:lnTo>
                  <a:lnTo>
                    <a:pt x="55" y="161"/>
                  </a:lnTo>
                  <a:lnTo>
                    <a:pt x="55" y="162"/>
                  </a:lnTo>
                  <a:lnTo>
                    <a:pt x="54" y="164"/>
                  </a:lnTo>
                  <a:lnTo>
                    <a:pt x="54" y="165"/>
                  </a:lnTo>
                  <a:lnTo>
                    <a:pt x="53" y="165"/>
                  </a:lnTo>
                  <a:lnTo>
                    <a:pt x="52" y="165"/>
                  </a:lnTo>
                  <a:lnTo>
                    <a:pt x="52" y="166"/>
                  </a:lnTo>
                  <a:lnTo>
                    <a:pt x="51" y="167"/>
                  </a:lnTo>
                  <a:lnTo>
                    <a:pt x="51" y="168"/>
                  </a:lnTo>
                  <a:lnTo>
                    <a:pt x="51" y="169"/>
                  </a:lnTo>
                  <a:lnTo>
                    <a:pt x="51" y="170"/>
                  </a:lnTo>
                  <a:lnTo>
                    <a:pt x="50" y="171"/>
                  </a:lnTo>
                  <a:lnTo>
                    <a:pt x="49" y="171"/>
                  </a:lnTo>
                  <a:lnTo>
                    <a:pt x="49" y="170"/>
                  </a:lnTo>
                  <a:lnTo>
                    <a:pt x="48" y="169"/>
                  </a:lnTo>
                  <a:lnTo>
                    <a:pt x="48" y="168"/>
                  </a:lnTo>
                  <a:lnTo>
                    <a:pt x="48" y="167"/>
                  </a:lnTo>
                  <a:lnTo>
                    <a:pt x="48" y="166"/>
                  </a:lnTo>
                  <a:lnTo>
                    <a:pt x="46" y="166"/>
                  </a:lnTo>
                  <a:lnTo>
                    <a:pt x="46" y="165"/>
                  </a:lnTo>
                  <a:lnTo>
                    <a:pt x="45" y="165"/>
                  </a:lnTo>
                  <a:lnTo>
                    <a:pt x="44" y="165"/>
                  </a:lnTo>
                  <a:lnTo>
                    <a:pt x="43" y="165"/>
                  </a:lnTo>
                  <a:lnTo>
                    <a:pt x="42" y="166"/>
                  </a:lnTo>
                  <a:lnTo>
                    <a:pt x="41" y="166"/>
                  </a:lnTo>
                  <a:lnTo>
                    <a:pt x="40" y="166"/>
                  </a:lnTo>
                  <a:lnTo>
                    <a:pt x="38" y="166"/>
                  </a:lnTo>
                  <a:lnTo>
                    <a:pt x="38" y="167"/>
                  </a:lnTo>
                  <a:lnTo>
                    <a:pt x="37" y="167"/>
                  </a:lnTo>
                  <a:lnTo>
                    <a:pt x="36" y="167"/>
                  </a:lnTo>
                  <a:lnTo>
                    <a:pt x="36" y="168"/>
                  </a:lnTo>
                  <a:lnTo>
                    <a:pt x="35" y="168"/>
                  </a:lnTo>
                  <a:lnTo>
                    <a:pt x="35" y="169"/>
                  </a:lnTo>
                  <a:lnTo>
                    <a:pt x="34" y="169"/>
                  </a:lnTo>
                  <a:lnTo>
                    <a:pt x="33" y="169"/>
                  </a:lnTo>
                  <a:lnTo>
                    <a:pt x="33" y="168"/>
                  </a:lnTo>
                  <a:lnTo>
                    <a:pt x="33" y="167"/>
                  </a:lnTo>
                  <a:lnTo>
                    <a:pt x="33" y="166"/>
                  </a:lnTo>
                  <a:lnTo>
                    <a:pt x="32" y="166"/>
                  </a:lnTo>
                  <a:lnTo>
                    <a:pt x="32" y="165"/>
                  </a:lnTo>
                  <a:lnTo>
                    <a:pt x="31" y="165"/>
                  </a:lnTo>
                  <a:lnTo>
                    <a:pt x="29" y="165"/>
                  </a:lnTo>
                  <a:lnTo>
                    <a:pt x="29" y="164"/>
                  </a:lnTo>
                  <a:lnTo>
                    <a:pt x="28" y="165"/>
                  </a:lnTo>
                  <a:lnTo>
                    <a:pt x="28" y="166"/>
                  </a:lnTo>
                  <a:lnTo>
                    <a:pt x="28" y="167"/>
                  </a:lnTo>
                  <a:lnTo>
                    <a:pt x="28" y="168"/>
                  </a:lnTo>
                  <a:lnTo>
                    <a:pt x="28" y="169"/>
                  </a:lnTo>
                  <a:lnTo>
                    <a:pt x="27" y="169"/>
                  </a:lnTo>
                  <a:lnTo>
                    <a:pt x="27" y="170"/>
                  </a:lnTo>
                  <a:lnTo>
                    <a:pt x="27" y="171"/>
                  </a:lnTo>
                  <a:lnTo>
                    <a:pt x="26" y="171"/>
                  </a:lnTo>
                  <a:lnTo>
                    <a:pt x="26" y="173"/>
                  </a:lnTo>
                  <a:lnTo>
                    <a:pt x="25" y="173"/>
                  </a:lnTo>
                  <a:lnTo>
                    <a:pt x="25" y="174"/>
                  </a:lnTo>
                  <a:lnTo>
                    <a:pt x="24" y="174"/>
                  </a:lnTo>
                  <a:lnTo>
                    <a:pt x="24" y="175"/>
                  </a:lnTo>
                  <a:lnTo>
                    <a:pt x="23" y="175"/>
                  </a:lnTo>
                  <a:lnTo>
                    <a:pt x="23" y="176"/>
                  </a:lnTo>
                  <a:lnTo>
                    <a:pt x="21" y="176"/>
                  </a:lnTo>
                  <a:lnTo>
                    <a:pt x="21" y="177"/>
                  </a:lnTo>
                  <a:lnTo>
                    <a:pt x="20" y="177"/>
                  </a:lnTo>
                  <a:lnTo>
                    <a:pt x="20" y="178"/>
                  </a:lnTo>
                  <a:lnTo>
                    <a:pt x="19" y="178"/>
                  </a:lnTo>
                  <a:lnTo>
                    <a:pt x="19" y="179"/>
                  </a:lnTo>
                  <a:lnTo>
                    <a:pt x="19" y="181"/>
                  </a:lnTo>
                  <a:lnTo>
                    <a:pt x="19" y="179"/>
                  </a:lnTo>
                  <a:lnTo>
                    <a:pt x="18" y="179"/>
                  </a:lnTo>
                  <a:lnTo>
                    <a:pt x="17" y="179"/>
                  </a:lnTo>
                  <a:lnTo>
                    <a:pt x="16" y="179"/>
                  </a:lnTo>
                  <a:lnTo>
                    <a:pt x="15" y="179"/>
                  </a:lnTo>
                  <a:lnTo>
                    <a:pt x="15" y="181"/>
                  </a:lnTo>
                  <a:lnTo>
                    <a:pt x="14" y="181"/>
                  </a:lnTo>
                  <a:lnTo>
                    <a:pt x="14" y="182"/>
                  </a:lnTo>
                  <a:lnTo>
                    <a:pt x="12" y="183"/>
                  </a:lnTo>
                  <a:lnTo>
                    <a:pt x="12" y="182"/>
                  </a:lnTo>
                  <a:lnTo>
                    <a:pt x="11" y="182"/>
                  </a:lnTo>
                  <a:lnTo>
                    <a:pt x="11" y="181"/>
                  </a:lnTo>
                  <a:lnTo>
                    <a:pt x="10" y="179"/>
                  </a:lnTo>
                  <a:lnTo>
                    <a:pt x="10" y="178"/>
                  </a:lnTo>
                  <a:lnTo>
                    <a:pt x="9" y="178"/>
                  </a:lnTo>
                  <a:lnTo>
                    <a:pt x="9" y="177"/>
                  </a:lnTo>
                  <a:lnTo>
                    <a:pt x="9" y="176"/>
                  </a:lnTo>
                  <a:lnTo>
                    <a:pt x="8" y="176"/>
                  </a:lnTo>
                  <a:lnTo>
                    <a:pt x="8" y="175"/>
                  </a:lnTo>
                  <a:lnTo>
                    <a:pt x="7" y="175"/>
                  </a:lnTo>
                  <a:lnTo>
                    <a:pt x="6" y="175"/>
                  </a:lnTo>
                  <a:lnTo>
                    <a:pt x="7" y="175"/>
                  </a:lnTo>
                  <a:lnTo>
                    <a:pt x="7" y="174"/>
                  </a:lnTo>
                  <a:lnTo>
                    <a:pt x="6" y="174"/>
                  </a:lnTo>
                  <a:lnTo>
                    <a:pt x="6" y="173"/>
                  </a:lnTo>
                  <a:lnTo>
                    <a:pt x="7" y="173"/>
                  </a:lnTo>
                  <a:lnTo>
                    <a:pt x="7" y="171"/>
                  </a:lnTo>
                  <a:lnTo>
                    <a:pt x="7" y="170"/>
                  </a:lnTo>
                  <a:lnTo>
                    <a:pt x="7" y="169"/>
                  </a:lnTo>
                  <a:lnTo>
                    <a:pt x="7" y="168"/>
                  </a:lnTo>
                  <a:lnTo>
                    <a:pt x="7" y="167"/>
                  </a:lnTo>
                  <a:lnTo>
                    <a:pt x="8" y="167"/>
                  </a:lnTo>
                  <a:lnTo>
                    <a:pt x="8" y="166"/>
                  </a:lnTo>
                  <a:lnTo>
                    <a:pt x="9" y="166"/>
                  </a:lnTo>
                  <a:lnTo>
                    <a:pt x="9" y="165"/>
                  </a:lnTo>
                  <a:lnTo>
                    <a:pt x="9" y="164"/>
                  </a:lnTo>
                  <a:lnTo>
                    <a:pt x="9" y="162"/>
                  </a:lnTo>
                  <a:lnTo>
                    <a:pt x="9" y="161"/>
                  </a:lnTo>
                  <a:lnTo>
                    <a:pt x="9" y="160"/>
                  </a:lnTo>
                  <a:lnTo>
                    <a:pt x="9" y="159"/>
                  </a:lnTo>
                  <a:lnTo>
                    <a:pt x="9" y="158"/>
                  </a:lnTo>
                  <a:lnTo>
                    <a:pt x="8" y="158"/>
                  </a:lnTo>
                  <a:lnTo>
                    <a:pt x="8" y="157"/>
                  </a:lnTo>
                  <a:lnTo>
                    <a:pt x="7" y="157"/>
                  </a:lnTo>
                  <a:lnTo>
                    <a:pt x="6" y="157"/>
                  </a:lnTo>
                  <a:lnTo>
                    <a:pt x="6" y="156"/>
                  </a:lnTo>
                  <a:lnTo>
                    <a:pt x="4" y="156"/>
                  </a:lnTo>
                  <a:lnTo>
                    <a:pt x="3" y="156"/>
                  </a:lnTo>
                  <a:lnTo>
                    <a:pt x="3" y="154"/>
                  </a:lnTo>
                  <a:lnTo>
                    <a:pt x="2" y="154"/>
                  </a:lnTo>
                  <a:lnTo>
                    <a:pt x="2" y="153"/>
                  </a:lnTo>
                  <a:lnTo>
                    <a:pt x="1" y="153"/>
                  </a:lnTo>
                  <a:lnTo>
                    <a:pt x="1" y="152"/>
                  </a:lnTo>
                  <a:lnTo>
                    <a:pt x="0" y="152"/>
                  </a:lnTo>
                  <a:lnTo>
                    <a:pt x="0" y="151"/>
                  </a:lnTo>
                  <a:lnTo>
                    <a:pt x="0" y="150"/>
                  </a:lnTo>
                  <a:lnTo>
                    <a:pt x="1" y="150"/>
                  </a:lnTo>
                  <a:lnTo>
                    <a:pt x="2" y="150"/>
                  </a:lnTo>
                  <a:lnTo>
                    <a:pt x="1" y="149"/>
                  </a:lnTo>
                  <a:lnTo>
                    <a:pt x="0" y="149"/>
                  </a:lnTo>
                  <a:lnTo>
                    <a:pt x="1" y="149"/>
                  </a:lnTo>
                  <a:lnTo>
                    <a:pt x="2" y="149"/>
                  </a:lnTo>
                  <a:lnTo>
                    <a:pt x="3" y="149"/>
                  </a:lnTo>
                  <a:lnTo>
                    <a:pt x="3" y="150"/>
                  </a:lnTo>
                  <a:lnTo>
                    <a:pt x="4" y="150"/>
                  </a:lnTo>
                  <a:lnTo>
                    <a:pt x="6" y="150"/>
                  </a:lnTo>
                  <a:lnTo>
                    <a:pt x="7" y="150"/>
                  </a:lnTo>
                  <a:lnTo>
                    <a:pt x="7" y="151"/>
                  </a:lnTo>
                  <a:lnTo>
                    <a:pt x="8" y="151"/>
                  </a:lnTo>
                  <a:lnTo>
                    <a:pt x="9" y="151"/>
                  </a:lnTo>
                  <a:lnTo>
                    <a:pt x="9" y="152"/>
                  </a:lnTo>
                  <a:lnTo>
                    <a:pt x="9" y="153"/>
                  </a:lnTo>
                  <a:lnTo>
                    <a:pt x="10" y="153"/>
                  </a:lnTo>
                  <a:lnTo>
                    <a:pt x="10" y="154"/>
                  </a:lnTo>
                  <a:lnTo>
                    <a:pt x="10" y="156"/>
                  </a:lnTo>
                  <a:lnTo>
                    <a:pt x="11" y="157"/>
                  </a:lnTo>
                  <a:lnTo>
                    <a:pt x="11" y="158"/>
                  </a:lnTo>
                  <a:lnTo>
                    <a:pt x="11" y="159"/>
                  </a:lnTo>
                  <a:lnTo>
                    <a:pt x="11" y="160"/>
                  </a:lnTo>
                  <a:lnTo>
                    <a:pt x="12" y="160"/>
                  </a:lnTo>
                  <a:lnTo>
                    <a:pt x="12" y="161"/>
                  </a:lnTo>
                  <a:lnTo>
                    <a:pt x="12" y="162"/>
                  </a:lnTo>
                  <a:lnTo>
                    <a:pt x="14" y="162"/>
                  </a:lnTo>
                  <a:lnTo>
                    <a:pt x="14" y="164"/>
                  </a:lnTo>
                  <a:lnTo>
                    <a:pt x="14" y="165"/>
                  </a:lnTo>
                  <a:lnTo>
                    <a:pt x="14" y="166"/>
                  </a:lnTo>
                  <a:lnTo>
                    <a:pt x="15" y="166"/>
                  </a:lnTo>
                  <a:lnTo>
                    <a:pt x="14" y="166"/>
                  </a:lnTo>
                  <a:lnTo>
                    <a:pt x="15" y="167"/>
                  </a:lnTo>
                  <a:lnTo>
                    <a:pt x="14" y="167"/>
                  </a:lnTo>
                  <a:lnTo>
                    <a:pt x="14" y="168"/>
                  </a:lnTo>
                  <a:lnTo>
                    <a:pt x="14" y="169"/>
                  </a:lnTo>
                  <a:lnTo>
                    <a:pt x="14" y="170"/>
                  </a:lnTo>
                  <a:lnTo>
                    <a:pt x="15" y="170"/>
                  </a:lnTo>
                  <a:lnTo>
                    <a:pt x="16" y="170"/>
                  </a:lnTo>
                  <a:lnTo>
                    <a:pt x="17" y="169"/>
                  </a:lnTo>
                  <a:lnTo>
                    <a:pt x="18" y="169"/>
                  </a:lnTo>
                  <a:lnTo>
                    <a:pt x="18" y="170"/>
                  </a:lnTo>
                  <a:lnTo>
                    <a:pt x="19" y="170"/>
                  </a:lnTo>
                  <a:lnTo>
                    <a:pt x="20" y="170"/>
                  </a:lnTo>
                  <a:lnTo>
                    <a:pt x="20" y="169"/>
                  </a:lnTo>
                  <a:lnTo>
                    <a:pt x="21" y="169"/>
                  </a:lnTo>
                  <a:lnTo>
                    <a:pt x="23" y="169"/>
                  </a:lnTo>
                  <a:lnTo>
                    <a:pt x="23" y="168"/>
                  </a:lnTo>
                  <a:lnTo>
                    <a:pt x="23" y="167"/>
                  </a:lnTo>
                  <a:lnTo>
                    <a:pt x="24" y="167"/>
                  </a:lnTo>
                  <a:lnTo>
                    <a:pt x="24" y="166"/>
                  </a:lnTo>
                  <a:lnTo>
                    <a:pt x="24" y="165"/>
                  </a:lnTo>
                  <a:lnTo>
                    <a:pt x="24" y="164"/>
                  </a:lnTo>
                  <a:lnTo>
                    <a:pt x="24" y="162"/>
                  </a:lnTo>
                  <a:lnTo>
                    <a:pt x="25" y="162"/>
                  </a:lnTo>
                  <a:lnTo>
                    <a:pt x="24" y="162"/>
                  </a:lnTo>
                  <a:lnTo>
                    <a:pt x="24" y="161"/>
                  </a:lnTo>
                  <a:lnTo>
                    <a:pt x="24" y="160"/>
                  </a:lnTo>
                  <a:lnTo>
                    <a:pt x="25" y="160"/>
                  </a:lnTo>
                  <a:lnTo>
                    <a:pt x="25" y="159"/>
                  </a:lnTo>
                  <a:lnTo>
                    <a:pt x="25" y="158"/>
                  </a:lnTo>
                  <a:lnTo>
                    <a:pt x="26" y="158"/>
                  </a:lnTo>
                  <a:lnTo>
                    <a:pt x="26" y="159"/>
                  </a:lnTo>
                  <a:lnTo>
                    <a:pt x="27" y="159"/>
                  </a:lnTo>
                  <a:lnTo>
                    <a:pt x="28" y="159"/>
                  </a:lnTo>
                  <a:lnTo>
                    <a:pt x="29" y="159"/>
                  </a:lnTo>
                  <a:lnTo>
                    <a:pt x="31" y="159"/>
                  </a:lnTo>
                  <a:lnTo>
                    <a:pt x="32" y="159"/>
                  </a:lnTo>
                  <a:lnTo>
                    <a:pt x="33" y="159"/>
                  </a:lnTo>
                  <a:lnTo>
                    <a:pt x="33" y="160"/>
                  </a:lnTo>
                  <a:lnTo>
                    <a:pt x="34" y="160"/>
                  </a:lnTo>
                  <a:lnTo>
                    <a:pt x="35" y="160"/>
                  </a:lnTo>
                  <a:lnTo>
                    <a:pt x="36" y="160"/>
                  </a:lnTo>
                  <a:lnTo>
                    <a:pt x="36" y="161"/>
                  </a:lnTo>
                  <a:lnTo>
                    <a:pt x="37" y="161"/>
                  </a:lnTo>
                  <a:lnTo>
                    <a:pt x="38" y="161"/>
                  </a:lnTo>
                  <a:lnTo>
                    <a:pt x="40" y="161"/>
                  </a:lnTo>
                  <a:lnTo>
                    <a:pt x="40" y="160"/>
                  </a:lnTo>
                  <a:lnTo>
                    <a:pt x="41" y="160"/>
                  </a:lnTo>
                  <a:lnTo>
                    <a:pt x="41" y="159"/>
                  </a:lnTo>
                  <a:lnTo>
                    <a:pt x="42" y="159"/>
                  </a:lnTo>
                  <a:lnTo>
                    <a:pt x="42" y="158"/>
                  </a:lnTo>
                  <a:lnTo>
                    <a:pt x="41" y="158"/>
                  </a:lnTo>
                  <a:lnTo>
                    <a:pt x="41" y="157"/>
                  </a:lnTo>
                  <a:lnTo>
                    <a:pt x="40" y="157"/>
                  </a:lnTo>
                  <a:lnTo>
                    <a:pt x="40" y="156"/>
                  </a:lnTo>
                  <a:lnTo>
                    <a:pt x="40" y="154"/>
                  </a:lnTo>
                  <a:lnTo>
                    <a:pt x="38" y="154"/>
                  </a:lnTo>
                  <a:lnTo>
                    <a:pt x="38" y="153"/>
                  </a:lnTo>
                  <a:lnTo>
                    <a:pt x="37" y="153"/>
                  </a:lnTo>
                  <a:lnTo>
                    <a:pt x="37" y="152"/>
                  </a:lnTo>
                  <a:lnTo>
                    <a:pt x="36" y="151"/>
                  </a:lnTo>
                  <a:lnTo>
                    <a:pt x="35" y="150"/>
                  </a:lnTo>
                  <a:lnTo>
                    <a:pt x="35" y="149"/>
                  </a:lnTo>
                  <a:lnTo>
                    <a:pt x="35" y="148"/>
                  </a:lnTo>
                  <a:lnTo>
                    <a:pt x="34" y="148"/>
                  </a:lnTo>
                  <a:lnTo>
                    <a:pt x="34" y="147"/>
                  </a:lnTo>
                  <a:lnTo>
                    <a:pt x="34" y="145"/>
                  </a:lnTo>
                  <a:lnTo>
                    <a:pt x="33" y="145"/>
                  </a:lnTo>
                  <a:lnTo>
                    <a:pt x="33" y="144"/>
                  </a:lnTo>
                  <a:lnTo>
                    <a:pt x="32" y="144"/>
                  </a:lnTo>
                  <a:lnTo>
                    <a:pt x="32" y="143"/>
                  </a:lnTo>
                  <a:lnTo>
                    <a:pt x="31" y="143"/>
                  </a:lnTo>
                  <a:lnTo>
                    <a:pt x="31" y="142"/>
                  </a:lnTo>
                  <a:lnTo>
                    <a:pt x="29" y="142"/>
                  </a:lnTo>
                  <a:lnTo>
                    <a:pt x="28" y="142"/>
                  </a:lnTo>
                  <a:lnTo>
                    <a:pt x="28" y="141"/>
                  </a:lnTo>
                  <a:lnTo>
                    <a:pt x="27" y="141"/>
                  </a:lnTo>
                  <a:lnTo>
                    <a:pt x="26" y="141"/>
                  </a:lnTo>
                  <a:lnTo>
                    <a:pt x="26" y="142"/>
                  </a:lnTo>
                  <a:lnTo>
                    <a:pt x="25" y="142"/>
                  </a:lnTo>
                  <a:lnTo>
                    <a:pt x="24" y="142"/>
                  </a:lnTo>
                  <a:lnTo>
                    <a:pt x="23" y="142"/>
                  </a:lnTo>
                  <a:lnTo>
                    <a:pt x="21" y="142"/>
                  </a:lnTo>
                  <a:lnTo>
                    <a:pt x="21" y="141"/>
                  </a:lnTo>
                  <a:lnTo>
                    <a:pt x="20" y="141"/>
                  </a:lnTo>
                  <a:lnTo>
                    <a:pt x="20" y="140"/>
                  </a:lnTo>
                  <a:lnTo>
                    <a:pt x="19" y="140"/>
                  </a:lnTo>
                  <a:lnTo>
                    <a:pt x="19" y="139"/>
                  </a:lnTo>
                  <a:lnTo>
                    <a:pt x="20" y="139"/>
                  </a:lnTo>
                  <a:lnTo>
                    <a:pt x="21" y="139"/>
                  </a:lnTo>
                  <a:lnTo>
                    <a:pt x="20" y="139"/>
                  </a:lnTo>
                  <a:lnTo>
                    <a:pt x="20" y="137"/>
                  </a:lnTo>
                  <a:lnTo>
                    <a:pt x="21" y="137"/>
                  </a:lnTo>
                  <a:lnTo>
                    <a:pt x="23" y="137"/>
                  </a:lnTo>
                  <a:lnTo>
                    <a:pt x="24" y="137"/>
                  </a:lnTo>
                  <a:lnTo>
                    <a:pt x="25" y="137"/>
                  </a:lnTo>
                  <a:lnTo>
                    <a:pt x="26" y="139"/>
                  </a:lnTo>
                  <a:lnTo>
                    <a:pt x="27" y="139"/>
                  </a:lnTo>
                  <a:lnTo>
                    <a:pt x="27" y="140"/>
                  </a:lnTo>
                  <a:lnTo>
                    <a:pt x="28" y="140"/>
                  </a:lnTo>
                  <a:lnTo>
                    <a:pt x="28" y="139"/>
                  </a:lnTo>
                  <a:lnTo>
                    <a:pt x="29" y="139"/>
                  </a:lnTo>
                  <a:lnTo>
                    <a:pt x="29" y="137"/>
                  </a:lnTo>
                  <a:lnTo>
                    <a:pt x="31" y="137"/>
                  </a:lnTo>
                  <a:lnTo>
                    <a:pt x="31" y="139"/>
                  </a:lnTo>
                  <a:lnTo>
                    <a:pt x="31" y="140"/>
                  </a:lnTo>
                  <a:lnTo>
                    <a:pt x="32" y="140"/>
                  </a:lnTo>
                  <a:lnTo>
                    <a:pt x="33" y="140"/>
                  </a:lnTo>
                  <a:lnTo>
                    <a:pt x="33" y="141"/>
                  </a:lnTo>
                  <a:lnTo>
                    <a:pt x="34" y="141"/>
                  </a:lnTo>
                  <a:lnTo>
                    <a:pt x="34" y="142"/>
                  </a:lnTo>
                  <a:lnTo>
                    <a:pt x="35" y="142"/>
                  </a:lnTo>
                  <a:lnTo>
                    <a:pt x="35" y="143"/>
                  </a:lnTo>
                  <a:lnTo>
                    <a:pt x="36" y="143"/>
                  </a:lnTo>
                  <a:lnTo>
                    <a:pt x="35" y="143"/>
                  </a:lnTo>
                  <a:lnTo>
                    <a:pt x="35" y="144"/>
                  </a:lnTo>
                  <a:lnTo>
                    <a:pt x="36" y="144"/>
                  </a:lnTo>
                  <a:lnTo>
                    <a:pt x="36" y="145"/>
                  </a:lnTo>
                  <a:lnTo>
                    <a:pt x="36" y="147"/>
                  </a:lnTo>
                  <a:lnTo>
                    <a:pt x="37" y="147"/>
                  </a:lnTo>
                  <a:lnTo>
                    <a:pt x="37" y="148"/>
                  </a:lnTo>
                  <a:lnTo>
                    <a:pt x="38" y="149"/>
                  </a:lnTo>
                  <a:lnTo>
                    <a:pt x="40" y="149"/>
                  </a:lnTo>
                  <a:lnTo>
                    <a:pt x="40" y="150"/>
                  </a:lnTo>
                  <a:lnTo>
                    <a:pt x="41" y="150"/>
                  </a:lnTo>
                  <a:lnTo>
                    <a:pt x="42" y="150"/>
                  </a:lnTo>
                  <a:lnTo>
                    <a:pt x="43" y="150"/>
                  </a:lnTo>
                  <a:lnTo>
                    <a:pt x="43" y="149"/>
                  </a:lnTo>
                  <a:lnTo>
                    <a:pt x="44" y="148"/>
                  </a:lnTo>
                  <a:lnTo>
                    <a:pt x="44" y="149"/>
                  </a:lnTo>
                  <a:lnTo>
                    <a:pt x="45" y="149"/>
                  </a:lnTo>
                  <a:lnTo>
                    <a:pt x="45" y="150"/>
                  </a:lnTo>
                  <a:lnTo>
                    <a:pt x="44" y="150"/>
                  </a:lnTo>
                  <a:lnTo>
                    <a:pt x="44" y="151"/>
                  </a:lnTo>
                  <a:lnTo>
                    <a:pt x="45" y="151"/>
                  </a:lnTo>
                  <a:lnTo>
                    <a:pt x="45" y="152"/>
                  </a:lnTo>
                  <a:lnTo>
                    <a:pt x="45" y="153"/>
                  </a:lnTo>
                  <a:lnTo>
                    <a:pt x="46" y="153"/>
                  </a:lnTo>
                  <a:lnTo>
                    <a:pt x="46" y="154"/>
                  </a:lnTo>
                  <a:lnTo>
                    <a:pt x="48" y="154"/>
                  </a:lnTo>
                  <a:lnTo>
                    <a:pt x="49" y="154"/>
                  </a:lnTo>
                  <a:lnTo>
                    <a:pt x="50" y="154"/>
                  </a:lnTo>
                  <a:lnTo>
                    <a:pt x="51" y="154"/>
                  </a:lnTo>
                  <a:lnTo>
                    <a:pt x="51" y="153"/>
                  </a:lnTo>
                  <a:lnTo>
                    <a:pt x="51" y="152"/>
                  </a:lnTo>
                  <a:lnTo>
                    <a:pt x="51" y="151"/>
                  </a:lnTo>
                  <a:lnTo>
                    <a:pt x="52" y="151"/>
                  </a:lnTo>
                  <a:lnTo>
                    <a:pt x="52" y="150"/>
                  </a:lnTo>
                  <a:lnTo>
                    <a:pt x="53" y="150"/>
                  </a:lnTo>
                  <a:lnTo>
                    <a:pt x="52" y="150"/>
                  </a:lnTo>
                  <a:lnTo>
                    <a:pt x="52" y="149"/>
                  </a:lnTo>
                  <a:lnTo>
                    <a:pt x="51" y="149"/>
                  </a:lnTo>
                  <a:lnTo>
                    <a:pt x="50" y="149"/>
                  </a:lnTo>
                  <a:lnTo>
                    <a:pt x="50" y="148"/>
                  </a:lnTo>
                  <a:lnTo>
                    <a:pt x="49" y="147"/>
                  </a:lnTo>
                  <a:lnTo>
                    <a:pt x="49" y="145"/>
                  </a:lnTo>
                  <a:lnTo>
                    <a:pt x="49" y="144"/>
                  </a:lnTo>
                  <a:lnTo>
                    <a:pt x="49" y="143"/>
                  </a:lnTo>
                  <a:lnTo>
                    <a:pt x="49" y="142"/>
                  </a:lnTo>
                  <a:lnTo>
                    <a:pt x="48" y="142"/>
                  </a:lnTo>
                  <a:lnTo>
                    <a:pt x="49" y="142"/>
                  </a:lnTo>
                  <a:lnTo>
                    <a:pt x="49" y="141"/>
                  </a:lnTo>
                  <a:lnTo>
                    <a:pt x="49" y="140"/>
                  </a:lnTo>
                  <a:lnTo>
                    <a:pt x="49" y="139"/>
                  </a:lnTo>
                  <a:lnTo>
                    <a:pt x="49" y="137"/>
                  </a:lnTo>
                  <a:lnTo>
                    <a:pt x="49" y="136"/>
                  </a:lnTo>
                  <a:lnTo>
                    <a:pt x="50" y="136"/>
                  </a:lnTo>
                  <a:lnTo>
                    <a:pt x="50" y="135"/>
                  </a:lnTo>
                  <a:lnTo>
                    <a:pt x="50" y="134"/>
                  </a:lnTo>
                  <a:lnTo>
                    <a:pt x="50" y="133"/>
                  </a:lnTo>
                  <a:lnTo>
                    <a:pt x="50" y="132"/>
                  </a:lnTo>
                  <a:lnTo>
                    <a:pt x="51" y="132"/>
                  </a:lnTo>
                  <a:lnTo>
                    <a:pt x="51" y="131"/>
                  </a:lnTo>
                  <a:lnTo>
                    <a:pt x="52" y="131"/>
                  </a:lnTo>
                  <a:lnTo>
                    <a:pt x="52" y="129"/>
                  </a:lnTo>
                  <a:lnTo>
                    <a:pt x="52" y="128"/>
                  </a:lnTo>
                  <a:lnTo>
                    <a:pt x="52" y="127"/>
                  </a:lnTo>
                  <a:lnTo>
                    <a:pt x="52" y="126"/>
                  </a:lnTo>
                  <a:lnTo>
                    <a:pt x="53" y="126"/>
                  </a:lnTo>
                  <a:lnTo>
                    <a:pt x="53" y="125"/>
                  </a:lnTo>
                  <a:lnTo>
                    <a:pt x="54" y="125"/>
                  </a:lnTo>
                  <a:lnTo>
                    <a:pt x="53" y="125"/>
                  </a:lnTo>
                  <a:lnTo>
                    <a:pt x="53" y="124"/>
                  </a:lnTo>
                  <a:lnTo>
                    <a:pt x="52" y="124"/>
                  </a:lnTo>
                  <a:lnTo>
                    <a:pt x="52" y="123"/>
                  </a:lnTo>
                  <a:lnTo>
                    <a:pt x="53" y="123"/>
                  </a:lnTo>
                  <a:lnTo>
                    <a:pt x="54" y="123"/>
                  </a:lnTo>
                  <a:lnTo>
                    <a:pt x="55" y="123"/>
                  </a:lnTo>
                  <a:lnTo>
                    <a:pt x="57" y="123"/>
                  </a:lnTo>
                  <a:lnTo>
                    <a:pt x="57" y="122"/>
                  </a:lnTo>
                  <a:lnTo>
                    <a:pt x="55" y="122"/>
                  </a:lnTo>
                  <a:lnTo>
                    <a:pt x="55" y="120"/>
                  </a:lnTo>
                  <a:lnTo>
                    <a:pt x="55" y="119"/>
                  </a:lnTo>
                  <a:lnTo>
                    <a:pt x="57" y="119"/>
                  </a:lnTo>
                  <a:lnTo>
                    <a:pt x="58" y="119"/>
                  </a:lnTo>
                  <a:lnTo>
                    <a:pt x="58" y="120"/>
                  </a:lnTo>
                  <a:lnTo>
                    <a:pt x="59" y="120"/>
                  </a:lnTo>
                  <a:lnTo>
                    <a:pt x="59" y="122"/>
                  </a:lnTo>
                  <a:lnTo>
                    <a:pt x="60" y="122"/>
                  </a:lnTo>
                  <a:lnTo>
                    <a:pt x="60" y="123"/>
                  </a:lnTo>
                  <a:lnTo>
                    <a:pt x="60" y="124"/>
                  </a:lnTo>
                  <a:lnTo>
                    <a:pt x="61" y="124"/>
                  </a:lnTo>
                  <a:lnTo>
                    <a:pt x="61" y="125"/>
                  </a:lnTo>
                  <a:lnTo>
                    <a:pt x="61" y="124"/>
                  </a:lnTo>
                  <a:lnTo>
                    <a:pt x="62" y="124"/>
                  </a:lnTo>
                  <a:lnTo>
                    <a:pt x="63" y="124"/>
                  </a:lnTo>
                  <a:lnTo>
                    <a:pt x="65" y="124"/>
                  </a:lnTo>
                  <a:lnTo>
                    <a:pt x="66" y="124"/>
                  </a:lnTo>
                  <a:lnTo>
                    <a:pt x="67" y="124"/>
                  </a:lnTo>
                  <a:lnTo>
                    <a:pt x="67" y="125"/>
                  </a:lnTo>
                  <a:lnTo>
                    <a:pt x="68" y="125"/>
                  </a:lnTo>
                  <a:lnTo>
                    <a:pt x="69" y="124"/>
                  </a:lnTo>
                  <a:lnTo>
                    <a:pt x="69" y="123"/>
                  </a:lnTo>
                  <a:lnTo>
                    <a:pt x="70" y="123"/>
                  </a:lnTo>
                  <a:lnTo>
                    <a:pt x="70" y="122"/>
                  </a:lnTo>
                  <a:lnTo>
                    <a:pt x="69" y="122"/>
                  </a:lnTo>
                  <a:lnTo>
                    <a:pt x="69" y="120"/>
                  </a:lnTo>
                  <a:lnTo>
                    <a:pt x="69" y="119"/>
                  </a:lnTo>
                  <a:lnTo>
                    <a:pt x="68" y="119"/>
                  </a:lnTo>
                  <a:lnTo>
                    <a:pt x="68" y="118"/>
                  </a:lnTo>
                  <a:lnTo>
                    <a:pt x="67" y="118"/>
                  </a:lnTo>
                  <a:lnTo>
                    <a:pt x="67" y="117"/>
                  </a:lnTo>
                  <a:lnTo>
                    <a:pt x="66" y="117"/>
                  </a:lnTo>
                  <a:lnTo>
                    <a:pt x="66" y="116"/>
                  </a:lnTo>
                  <a:lnTo>
                    <a:pt x="65" y="115"/>
                  </a:lnTo>
                  <a:lnTo>
                    <a:pt x="65" y="114"/>
                  </a:lnTo>
                  <a:lnTo>
                    <a:pt x="63" y="114"/>
                  </a:lnTo>
                  <a:lnTo>
                    <a:pt x="63" y="112"/>
                  </a:lnTo>
                  <a:lnTo>
                    <a:pt x="63" y="111"/>
                  </a:lnTo>
                  <a:lnTo>
                    <a:pt x="63" y="110"/>
                  </a:lnTo>
                  <a:lnTo>
                    <a:pt x="63" y="109"/>
                  </a:lnTo>
                  <a:lnTo>
                    <a:pt x="63" y="108"/>
                  </a:lnTo>
                  <a:lnTo>
                    <a:pt x="63" y="107"/>
                  </a:lnTo>
                  <a:lnTo>
                    <a:pt x="63" y="106"/>
                  </a:lnTo>
                  <a:lnTo>
                    <a:pt x="65" y="106"/>
                  </a:lnTo>
                  <a:lnTo>
                    <a:pt x="66" y="106"/>
                  </a:lnTo>
                  <a:lnTo>
                    <a:pt x="66" y="107"/>
                  </a:lnTo>
                  <a:lnTo>
                    <a:pt x="67" y="107"/>
                  </a:lnTo>
                  <a:lnTo>
                    <a:pt x="67" y="108"/>
                  </a:lnTo>
                  <a:lnTo>
                    <a:pt x="67" y="109"/>
                  </a:lnTo>
                  <a:lnTo>
                    <a:pt x="67" y="110"/>
                  </a:lnTo>
                  <a:lnTo>
                    <a:pt x="68" y="110"/>
                  </a:lnTo>
                  <a:lnTo>
                    <a:pt x="68" y="111"/>
                  </a:lnTo>
                  <a:lnTo>
                    <a:pt x="69" y="111"/>
                  </a:lnTo>
                  <a:lnTo>
                    <a:pt x="69" y="112"/>
                  </a:lnTo>
                  <a:lnTo>
                    <a:pt x="70" y="112"/>
                  </a:lnTo>
                  <a:lnTo>
                    <a:pt x="71" y="112"/>
                  </a:lnTo>
                  <a:lnTo>
                    <a:pt x="72" y="112"/>
                  </a:lnTo>
                  <a:lnTo>
                    <a:pt x="72" y="111"/>
                  </a:lnTo>
                  <a:lnTo>
                    <a:pt x="74" y="111"/>
                  </a:lnTo>
                  <a:lnTo>
                    <a:pt x="74" y="110"/>
                  </a:lnTo>
                  <a:lnTo>
                    <a:pt x="74" y="109"/>
                  </a:lnTo>
                  <a:lnTo>
                    <a:pt x="74" y="108"/>
                  </a:lnTo>
                  <a:lnTo>
                    <a:pt x="72" y="107"/>
                  </a:lnTo>
                  <a:lnTo>
                    <a:pt x="72" y="106"/>
                  </a:lnTo>
                  <a:lnTo>
                    <a:pt x="71" y="106"/>
                  </a:lnTo>
                  <a:lnTo>
                    <a:pt x="71" y="105"/>
                  </a:lnTo>
                  <a:lnTo>
                    <a:pt x="70" y="105"/>
                  </a:lnTo>
                  <a:lnTo>
                    <a:pt x="70" y="103"/>
                  </a:lnTo>
                  <a:lnTo>
                    <a:pt x="70" y="102"/>
                  </a:lnTo>
                  <a:lnTo>
                    <a:pt x="70" y="101"/>
                  </a:lnTo>
                  <a:lnTo>
                    <a:pt x="69" y="101"/>
                  </a:lnTo>
                  <a:lnTo>
                    <a:pt x="69" y="100"/>
                  </a:lnTo>
                  <a:lnTo>
                    <a:pt x="69" y="99"/>
                  </a:lnTo>
                  <a:lnTo>
                    <a:pt x="69" y="98"/>
                  </a:lnTo>
                  <a:lnTo>
                    <a:pt x="68" y="97"/>
                  </a:lnTo>
                  <a:lnTo>
                    <a:pt x="67" y="97"/>
                  </a:lnTo>
                  <a:lnTo>
                    <a:pt x="67" y="95"/>
                  </a:lnTo>
                  <a:lnTo>
                    <a:pt x="67" y="94"/>
                  </a:lnTo>
                  <a:lnTo>
                    <a:pt x="66" y="94"/>
                  </a:lnTo>
                  <a:lnTo>
                    <a:pt x="66" y="93"/>
                  </a:lnTo>
                  <a:lnTo>
                    <a:pt x="65" y="93"/>
                  </a:lnTo>
                  <a:lnTo>
                    <a:pt x="65" y="92"/>
                  </a:lnTo>
                  <a:lnTo>
                    <a:pt x="63" y="92"/>
                  </a:lnTo>
                  <a:lnTo>
                    <a:pt x="63" y="91"/>
                  </a:lnTo>
                  <a:lnTo>
                    <a:pt x="62" y="91"/>
                  </a:lnTo>
                  <a:lnTo>
                    <a:pt x="62" y="90"/>
                  </a:lnTo>
                  <a:lnTo>
                    <a:pt x="62" y="89"/>
                  </a:lnTo>
                  <a:lnTo>
                    <a:pt x="61" y="89"/>
                  </a:lnTo>
                  <a:lnTo>
                    <a:pt x="61" y="88"/>
                  </a:lnTo>
                  <a:lnTo>
                    <a:pt x="60" y="88"/>
                  </a:lnTo>
                  <a:lnTo>
                    <a:pt x="60" y="86"/>
                  </a:lnTo>
                  <a:lnTo>
                    <a:pt x="60" y="85"/>
                  </a:lnTo>
                  <a:lnTo>
                    <a:pt x="60" y="84"/>
                  </a:lnTo>
                  <a:lnTo>
                    <a:pt x="59" y="84"/>
                  </a:lnTo>
                  <a:lnTo>
                    <a:pt x="59" y="83"/>
                  </a:lnTo>
                  <a:lnTo>
                    <a:pt x="59" y="82"/>
                  </a:lnTo>
                  <a:lnTo>
                    <a:pt x="58" y="82"/>
                  </a:lnTo>
                  <a:lnTo>
                    <a:pt x="58" y="81"/>
                  </a:lnTo>
                  <a:lnTo>
                    <a:pt x="57" y="81"/>
                  </a:lnTo>
                  <a:lnTo>
                    <a:pt x="57" y="80"/>
                  </a:lnTo>
                  <a:lnTo>
                    <a:pt x="55" y="80"/>
                  </a:lnTo>
                  <a:lnTo>
                    <a:pt x="57" y="80"/>
                  </a:lnTo>
                  <a:lnTo>
                    <a:pt x="57" y="78"/>
                  </a:lnTo>
                  <a:lnTo>
                    <a:pt x="57" y="77"/>
                  </a:lnTo>
                  <a:lnTo>
                    <a:pt x="57" y="76"/>
                  </a:lnTo>
                  <a:lnTo>
                    <a:pt x="58" y="76"/>
                  </a:lnTo>
                  <a:lnTo>
                    <a:pt x="58" y="75"/>
                  </a:lnTo>
                  <a:lnTo>
                    <a:pt x="58" y="74"/>
                  </a:lnTo>
                  <a:lnTo>
                    <a:pt x="58" y="73"/>
                  </a:lnTo>
                  <a:lnTo>
                    <a:pt x="58" y="72"/>
                  </a:lnTo>
                  <a:lnTo>
                    <a:pt x="58" y="71"/>
                  </a:lnTo>
                  <a:lnTo>
                    <a:pt x="59" y="71"/>
                  </a:lnTo>
                  <a:lnTo>
                    <a:pt x="59" y="69"/>
                  </a:lnTo>
                  <a:lnTo>
                    <a:pt x="59" y="68"/>
                  </a:lnTo>
                  <a:lnTo>
                    <a:pt x="59" y="67"/>
                  </a:lnTo>
                  <a:lnTo>
                    <a:pt x="59" y="66"/>
                  </a:lnTo>
                  <a:lnTo>
                    <a:pt x="58" y="66"/>
                  </a:lnTo>
                  <a:lnTo>
                    <a:pt x="58" y="65"/>
                  </a:lnTo>
                  <a:lnTo>
                    <a:pt x="57" y="64"/>
                  </a:lnTo>
                  <a:lnTo>
                    <a:pt x="55" y="64"/>
                  </a:lnTo>
                  <a:lnTo>
                    <a:pt x="54" y="64"/>
                  </a:lnTo>
                  <a:lnTo>
                    <a:pt x="53" y="64"/>
                  </a:lnTo>
                  <a:lnTo>
                    <a:pt x="53" y="63"/>
                  </a:lnTo>
                  <a:lnTo>
                    <a:pt x="52" y="63"/>
                  </a:lnTo>
                  <a:lnTo>
                    <a:pt x="52" y="61"/>
                  </a:lnTo>
                  <a:lnTo>
                    <a:pt x="51" y="61"/>
                  </a:lnTo>
                  <a:lnTo>
                    <a:pt x="51" y="60"/>
                  </a:lnTo>
                  <a:lnTo>
                    <a:pt x="51" y="59"/>
                  </a:lnTo>
                  <a:lnTo>
                    <a:pt x="50" y="59"/>
                  </a:lnTo>
                  <a:lnTo>
                    <a:pt x="50" y="58"/>
                  </a:lnTo>
                  <a:lnTo>
                    <a:pt x="50" y="57"/>
                  </a:lnTo>
                  <a:lnTo>
                    <a:pt x="50" y="56"/>
                  </a:lnTo>
                  <a:lnTo>
                    <a:pt x="49" y="56"/>
                  </a:lnTo>
                  <a:lnTo>
                    <a:pt x="48" y="56"/>
                  </a:lnTo>
                  <a:lnTo>
                    <a:pt x="48" y="55"/>
                  </a:lnTo>
                  <a:lnTo>
                    <a:pt x="48" y="53"/>
                  </a:lnTo>
                  <a:lnTo>
                    <a:pt x="49" y="53"/>
                  </a:lnTo>
                  <a:lnTo>
                    <a:pt x="49" y="55"/>
                  </a:lnTo>
                  <a:lnTo>
                    <a:pt x="49" y="53"/>
                  </a:lnTo>
                  <a:lnTo>
                    <a:pt x="49" y="52"/>
                  </a:lnTo>
                  <a:lnTo>
                    <a:pt x="49" y="51"/>
                  </a:lnTo>
                  <a:lnTo>
                    <a:pt x="48" y="51"/>
                  </a:lnTo>
                  <a:lnTo>
                    <a:pt x="48" y="50"/>
                  </a:lnTo>
                  <a:lnTo>
                    <a:pt x="46" y="50"/>
                  </a:lnTo>
                  <a:lnTo>
                    <a:pt x="45" y="50"/>
                  </a:lnTo>
                  <a:lnTo>
                    <a:pt x="45" y="49"/>
                  </a:lnTo>
                  <a:lnTo>
                    <a:pt x="44" y="49"/>
                  </a:lnTo>
                  <a:lnTo>
                    <a:pt x="43" y="49"/>
                  </a:lnTo>
                  <a:lnTo>
                    <a:pt x="43" y="48"/>
                  </a:lnTo>
                  <a:lnTo>
                    <a:pt x="42" y="48"/>
                  </a:lnTo>
                  <a:lnTo>
                    <a:pt x="41" y="48"/>
                  </a:lnTo>
                  <a:lnTo>
                    <a:pt x="41" y="47"/>
                  </a:lnTo>
                  <a:lnTo>
                    <a:pt x="40" y="47"/>
                  </a:lnTo>
                  <a:lnTo>
                    <a:pt x="40" y="46"/>
                  </a:lnTo>
                  <a:lnTo>
                    <a:pt x="38" y="46"/>
                  </a:lnTo>
                  <a:lnTo>
                    <a:pt x="37" y="46"/>
                  </a:lnTo>
                  <a:lnTo>
                    <a:pt x="37" y="44"/>
                  </a:lnTo>
                  <a:lnTo>
                    <a:pt x="36" y="44"/>
                  </a:lnTo>
                  <a:lnTo>
                    <a:pt x="35" y="44"/>
                  </a:lnTo>
                  <a:lnTo>
                    <a:pt x="34" y="43"/>
                  </a:lnTo>
                  <a:lnTo>
                    <a:pt x="34" y="42"/>
                  </a:lnTo>
                  <a:lnTo>
                    <a:pt x="33" y="42"/>
                  </a:lnTo>
                  <a:lnTo>
                    <a:pt x="34" y="42"/>
                  </a:lnTo>
                  <a:lnTo>
                    <a:pt x="34" y="43"/>
                  </a:lnTo>
                  <a:lnTo>
                    <a:pt x="35" y="43"/>
                  </a:lnTo>
                  <a:lnTo>
                    <a:pt x="36" y="43"/>
                  </a:lnTo>
                  <a:lnTo>
                    <a:pt x="37" y="43"/>
                  </a:lnTo>
                  <a:lnTo>
                    <a:pt x="37" y="42"/>
                  </a:lnTo>
                  <a:lnTo>
                    <a:pt x="36" y="42"/>
                  </a:lnTo>
                  <a:lnTo>
                    <a:pt x="36" y="41"/>
                  </a:lnTo>
                  <a:lnTo>
                    <a:pt x="36" y="40"/>
                  </a:lnTo>
                  <a:lnTo>
                    <a:pt x="35" y="40"/>
                  </a:lnTo>
                  <a:lnTo>
                    <a:pt x="35" y="39"/>
                  </a:lnTo>
                  <a:lnTo>
                    <a:pt x="35" y="38"/>
                  </a:lnTo>
                  <a:lnTo>
                    <a:pt x="35" y="36"/>
                  </a:lnTo>
                  <a:lnTo>
                    <a:pt x="35" y="35"/>
                  </a:lnTo>
                  <a:lnTo>
                    <a:pt x="35" y="34"/>
                  </a:lnTo>
                  <a:lnTo>
                    <a:pt x="35" y="33"/>
                  </a:lnTo>
                  <a:lnTo>
                    <a:pt x="35" y="32"/>
                  </a:lnTo>
                  <a:lnTo>
                    <a:pt x="35" y="31"/>
                  </a:lnTo>
                  <a:lnTo>
                    <a:pt x="35" y="30"/>
                  </a:lnTo>
                  <a:lnTo>
                    <a:pt x="34" y="30"/>
                  </a:lnTo>
                  <a:lnTo>
                    <a:pt x="33" y="30"/>
                  </a:lnTo>
                  <a:lnTo>
                    <a:pt x="33" y="29"/>
                  </a:lnTo>
                  <a:lnTo>
                    <a:pt x="32" y="29"/>
                  </a:lnTo>
                  <a:lnTo>
                    <a:pt x="31" y="29"/>
                  </a:lnTo>
                  <a:lnTo>
                    <a:pt x="31" y="27"/>
                  </a:lnTo>
                  <a:lnTo>
                    <a:pt x="32" y="27"/>
                  </a:lnTo>
                  <a:lnTo>
                    <a:pt x="33" y="27"/>
                  </a:lnTo>
                  <a:lnTo>
                    <a:pt x="34" y="27"/>
                  </a:lnTo>
                  <a:lnTo>
                    <a:pt x="34" y="26"/>
                  </a:lnTo>
                  <a:lnTo>
                    <a:pt x="33" y="25"/>
                  </a:lnTo>
                  <a:lnTo>
                    <a:pt x="32" y="25"/>
                  </a:lnTo>
                  <a:lnTo>
                    <a:pt x="31" y="25"/>
                  </a:lnTo>
                  <a:lnTo>
                    <a:pt x="29" y="25"/>
                  </a:lnTo>
                  <a:lnTo>
                    <a:pt x="28" y="25"/>
                  </a:lnTo>
                  <a:lnTo>
                    <a:pt x="28" y="24"/>
                  </a:lnTo>
                  <a:lnTo>
                    <a:pt x="27" y="24"/>
                  </a:lnTo>
                  <a:lnTo>
                    <a:pt x="26" y="24"/>
                  </a:lnTo>
                  <a:lnTo>
                    <a:pt x="25" y="24"/>
                  </a:lnTo>
                  <a:lnTo>
                    <a:pt x="25" y="23"/>
                  </a:lnTo>
                  <a:lnTo>
                    <a:pt x="24" y="23"/>
                  </a:lnTo>
                  <a:lnTo>
                    <a:pt x="23" y="23"/>
                  </a:lnTo>
                  <a:lnTo>
                    <a:pt x="23" y="22"/>
                  </a:lnTo>
                  <a:lnTo>
                    <a:pt x="21" y="22"/>
                  </a:lnTo>
                  <a:lnTo>
                    <a:pt x="21" y="21"/>
                  </a:lnTo>
                  <a:lnTo>
                    <a:pt x="21" y="19"/>
                  </a:lnTo>
                  <a:lnTo>
                    <a:pt x="20" y="19"/>
                  </a:lnTo>
                  <a:lnTo>
                    <a:pt x="20" y="18"/>
                  </a:lnTo>
                  <a:lnTo>
                    <a:pt x="20" y="17"/>
                  </a:lnTo>
                  <a:lnTo>
                    <a:pt x="21" y="17"/>
                  </a:lnTo>
                  <a:lnTo>
                    <a:pt x="21" y="16"/>
                  </a:lnTo>
                  <a:lnTo>
                    <a:pt x="23" y="15"/>
                  </a:lnTo>
                  <a:lnTo>
                    <a:pt x="24" y="14"/>
                  </a:lnTo>
                  <a:lnTo>
                    <a:pt x="25" y="14"/>
                  </a:lnTo>
                  <a:lnTo>
                    <a:pt x="25" y="13"/>
                  </a:lnTo>
                  <a:lnTo>
                    <a:pt x="26" y="13"/>
                  </a:lnTo>
                  <a:lnTo>
                    <a:pt x="27" y="13"/>
                  </a:lnTo>
                  <a:lnTo>
                    <a:pt x="27" y="12"/>
                  </a:lnTo>
                  <a:lnTo>
                    <a:pt x="28" y="12"/>
                  </a:lnTo>
                  <a:lnTo>
                    <a:pt x="29" y="12"/>
                  </a:lnTo>
                  <a:lnTo>
                    <a:pt x="28" y="12"/>
                  </a:lnTo>
                  <a:lnTo>
                    <a:pt x="28" y="13"/>
                  </a:lnTo>
                  <a:lnTo>
                    <a:pt x="27" y="13"/>
                  </a:lnTo>
                  <a:lnTo>
                    <a:pt x="27" y="14"/>
                  </a:lnTo>
                  <a:lnTo>
                    <a:pt x="28" y="14"/>
                  </a:lnTo>
                  <a:lnTo>
                    <a:pt x="29" y="14"/>
                  </a:lnTo>
                  <a:lnTo>
                    <a:pt x="31" y="14"/>
                  </a:lnTo>
                  <a:lnTo>
                    <a:pt x="31" y="13"/>
                  </a:lnTo>
                  <a:lnTo>
                    <a:pt x="31" y="12"/>
                  </a:lnTo>
                  <a:lnTo>
                    <a:pt x="32" y="12"/>
                  </a:lnTo>
                  <a:lnTo>
                    <a:pt x="32" y="10"/>
                  </a:lnTo>
                  <a:lnTo>
                    <a:pt x="32" y="9"/>
                  </a:lnTo>
                  <a:lnTo>
                    <a:pt x="33" y="9"/>
                  </a:lnTo>
                  <a:lnTo>
                    <a:pt x="33" y="8"/>
                  </a:lnTo>
                  <a:lnTo>
                    <a:pt x="33" y="7"/>
                  </a:lnTo>
                  <a:lnTo>
                    <a:pt x="32" y="7"/>
                  </a:lnTo>
                  <a:lnTo>
                    <a:pt x="31" y="7"/>
                  </a:lnTo>
                  <a:lnTo>
                    <a:pt x="31" y="6"/>
                  </a:lnTo>
                  <a:lnTo>
                    <a:pt x="29" y="6"/>
                  </a:lnTo>
                  <a:lnTo>
                    <a:pt x="28" y="6"/>
                  </a:lnTo>
                  <a:lnTo>
                    <a:pt x="28" y="5"/>
                  </a:lnTo>
                  <a:lnTo>
                    <a:pt x="27" y="5"/>
                  </a:lnTo>
                  <a:lnTo>
                    <a:pt x="26" y="5"/>
                  </a:lnTo>
                  <a:lnTo>
                    <a:pt x="26" y="4"/>
                  </a:lnTo>
                  <a:lnTo>
                    <a:pt x="25" y="4"/>
                  </a:lnTo>
                  <a:lnTo>
                    <a:pt x="24" y="4"/>
                  </a:lnTo>
                  <a:lnTo>
                    <a:pt x="24" y="2"/>
                  </a:lnTo>
                  <a:lnTo>
                    <a:pt x="23" y="2"/>
                  </a:lnTo>
                  <a:lnTo>
                    <a:pt x="23" y="1"/>
                  </a:lnTo>
                  <a:lnTo>
                    <a:pt x="21" y="1"/>
                  </a:lnTo>
                  <a:lnTo>
                    <a:pt x="21" y="0"/>
                  </a:lnTo>
                  <a:lnTo>
                    <a:pt x="20" y="0"/>
                  </a:lnTo>
                  <a:lnTo>
                    <a:pt x="21" y="0"/>
                  </a:lnTo>
                  <a:lnTo>
                    <a:pt x="23" y="1"/>
                  </a:lnTo>
                  <a:lnTo>
                    <a:pt x="24" y="1"/>
                  </a:lnTo>
                  <a:lnTo>
                    <a:pt x="24" y="2"/>
                  </a:lnTo>
                  <a:lnTo>
                    <a:pt x="25" y="2"/>
                  </a:lnTo>
                  <a:lnTo>
                    <a:pt x="25" y="4"/>
                  </a:lnTo>
                  <a:lnTo>
                    <a:pt x="26" y="4"/>
                  </a:lnTo>
                  <a:lnTo>
                    <a:pt x="27" y="4"/>
                  </a:lnTo>
                  <a:lnTo>
                    <a:pt x="27" y="5"/>
                  </a:lnTo>
                  <a:lnTo>
                    <a:pt x="28" y="5"/>
                  </a:lnTo>
                  <a:lnTo>
                    <a:pt x="29" y="5"/>
                  </a:lnTo>
                  <a:lnTo>
                    <a:pt x="31" y="5"/>
                  </a:lnTo>
                  <a:lnTo>
                    <a:pt x="31" y="6"/>
                  </a:lnTo>
                  <a:lnTo>
                    <a:pt x="32" y="6"/>
                  </a:lnTo>
                  <a:lnTo>
                    <a:pt x="33" y="6"/>
                  </a:lnTo>
                  <a:lnTo>
                    <a:pt x="34" y="6"/>
                  </a:lnTo>
                  <a:lnTo>
                    <a:pt x="34" y="7"/>
                  </a:lnTo>
                  <a:lnTo>
                    <a:pt x="34" y="8"/>
                  </a:lnTo>
                  <a:lnTo>
                    <a:pt x="34" y="9"/>
                  </a:lnTo>
                  <a:lnTo>
                    <a:pt x="34" y="10"/>
                  </a:lnTo>
                  <a:lnTo>
                    <a:pt x="33" y="10"/>
                  </a:lnTo>
                  <a:lnTo>
                    <a:pt x="33" y="12"/>
                  </a:lnTo>
                  <a:lnTo>
                    <a:pt x="32" y="13"/>
                  </a:lnTo>
                  <a:lnTo>
                    <a:pt x="32" y="14"/>
                  </a:lnTo>
                  <a:lnTo>
                    <a:pt x="32" y="15"/>
                  </a:lnTo>
                  <a:lnTo>
                    <a:pt x="31" y="15"/>
                  </a:lnTo>
                  <a:lnTo>
                    <a:pt x="31" y="16"/>
                  </a:lnTo>
                  <a:lnTo>
                    <a:pt x="31" y="15"/>
                  </a:lnTo>
                  <a:lnTo>
                    <a:pt x="29" y="15"/>
                  </a:lnTo>
                  <a:lnTo>
                    <a:pt x="28" y="15"/>
                  </a:lnTo>
                  <a:lnTo>
                    <a:pt x="27" y="15"/>
                  </a:lnTo>
                  <a:lnTo>
                    <a:pt x="26" y="15"/>
                  </a:lnTo>
                  <a:lnTo>
                    <a:pt x="26" y="16"/>
                  </a:lnTo>
                  <a:lnTo>
                    <a:pt x="25" y="16"/>
                  </a:lnTo>
                  <a:lnTo>
                    <a:pt x="25" y="17"/>
                  </a:lnTo>
                  <a:lnTo>
                    <a:pt x="24" y="17"/>
                  </a:lnTo>
                  <a:lnTo>
                    <a:pt x="24" y="18"/>
                  </a:lnTo>
                  <a:lnTo>
                    <a:pt x="23" y="18"/>
                  </a:lnTo>
                  <a:lnTo>
                    <a:pt x="23" y="19"/>
                  </a:lnTo>
                  <a:lnTo>
                    <a:pt x="23" y="21"/>
                  </a:lnTo>
                  <a:lnTo>
                    <a:pt x="23" y="19"/>
                  </a:lnTo>
                  <a:lnTo>
                    <a:pt x="24" y="19"/>
                  </a:lnTo>
                  <a:lnTo>
                    <a:pt x="24" y="21"/>
                  </a:lnTo>
                  <a:lnTo>
                    <a:pt x="24" y="22"/>
                  </a:lnTo>
                  <a:lnTo>
                    <a:pt x="25" y="22"/>
                  </a:lnTo>
                  <a:lnTo>
                    <a:pt x="25" y="21"/>
                  </a:lnTo>
                  <a:lnTo>
                    <a:pt x="26" y="21"/>
                  </a:lnTo>
                  <a:lnTo>
                    <a:pt x="27" y="21"/>
                  </a:lnTo>
                  <a:lnTo>
                    <a:pt x="28" y="21"/>
                  </a:lnTo>
                  <a:lnTo>
                    <a:pt x="29" y="21"/>
                  </a:lnTo>
                  <a:lnTo>
                    <a:pt x="31" y="21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F5D90F0-3843-3441-57BB-6EE11076C2D9}"/>
              </a:ext>
            </a:extLst>
          </p:cNvPr>
          <p:cNvGrpSpPr/>
          <p:nvPr/>
        </p:nvGrpSpPr>
        <p:grpSpPr>
          <a:xfrm>
            <a:off x="2146698" y="1708548"/>
            <a:ext cx="2546000" cy="2542178"/>
            <a:chOff x="2862263" y="1420813"/>
            <a:chExt cx="3394666" cy="3389570"/>
          </a:xfrm>
        </p:grpSpPr>
        <p:sp>
          <p:nvSpPr>
            <p:cNvPr id="44" name="Rectangle 121">
              <a:extLst>
                <a:ext uri="{FF2B5EF4-FFF2-40B4-BE49-F238E27FC236}">
                  <a16:creationId xmlns:a16="http://schemas.microsoft.com/office/drawing/2014/main" id="{7B959272-3E47-071B-EBE8-1DF49CD7F3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0649" y="2843213"/>
              <a:ext cx="138928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>
                  <a:solidFill>
                    <a:srgbClr val="000000"/>
                  </a:solidFill>
                  <a:latin typeface="Calibri" panose="020F0502020204030204" pitchFamily="34" charset="0"/>
                </a:rPr>
                <a:t>Fork</a:t>
              </a:r>
              <a:endParaRPr lang="zh-CN" altLang="zh-CN" sz="450"/>
            </a:p>
          </p:txBody>
        </p:sp>
        <p:sp>
          <p:nvSpPr>
            <p:cNvPr id="45" name="Rectangle 122">
              <a:extLst>
                <a:ext uri="{FF2B5EF4-FFF2-40B4-BE49-F238E27FC236}">
                  <a16:creationId xmlns:a16="http://schemas.microsoft.com/office/drawing/2014/main" id="{E2E4E1A6-A7BE-E314-EBDF-CEBCFF57CB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0263" y="1979613"/>
              <a:ext cx="307776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>
                  <a:solidFill>
                    <a:srgbClr val="000000"/>
                  </a:solidFill>
                  <a:latin typeface="Calibri" panose="020F0502020204030204" pitchFamily="34" charset="0"/>
                </a:rPr>
                <a:t>Prettyboy</a:t>
              </a:r>
              <a:endParaRPr lang="zh-CN" altLang="zh-CN" sz="450"/>
            </a:p>
          </p:txBody>
        </p:sp>
        <p:sp>
          <p:nvSpPr>
            <p:cNvPr id="46" name="Rectangle 123">
              <a:extLst>
                <a:ext uri="{FF2B5EF4-FFF2-40B4-BE49-F238E27FC236}">
                  <a16:creationId xmlns:a16="http://schemas.microsoft.com/office/drawing/2014/main" id="{FC7E91BE-DDDF-6BF8-41EA-36F17DE659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9137" y="2320925"/>
              <a:ext cx="361211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Calibri" panose="020F0502020204030204" pitchFamily="34" charset="0"/>
                </a:rPr>
                <a:t>Jacksonville</a:t>
              </a:r>
              <a:endParaRPr lang="zh-CN" altLang="zh-CN" sz="450" dirty="0"/>
            </a:p>
          </p:txBody>
        </p:sp>
        <p:sp>
          <p:nvSpPr>
            <p:cNvPr id="47" name="Rectangle 124">
              <a:extLst>
                <a:ext uri="{FF2B5EF4-FFF2-40B4-BE49-F238E27FC236}">
                  <a16:creationId xmlns:a16="http://schemas.microsoft.com/office/drawing/2014/main" id="{127BF732-A543-AC7E-C0D9-24B478140E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7014" y="2413000"/>
              <a:ext cx="205184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>
                  <a:solidFill>
                    <a:srgbClr val="000000"/>
                  </a:solidFill>
                  <a:latin typeface="Calibri" panose="020F0502020204030204" pitchFamily="34" charset="0"/>
                </a:rPr>
                <a:t>Sparks</a:t>
              </a:r>
              <a:endParaRPr lang="zh-CN" altLang="zh-CN" sz="450"/>
            </a:p>
          </p:txBody>
        </p:sp>
        <p:sp>
          <p:nvSpPr>
            <p:cNvPr id="48" name="Rectangle 125">
              <a:extLst>
                <a:ext uri="{FF2B5EF4-FFF2-40B4-BE49-F238E27FC236}">
                  <a16:creationId xmlns:a16="http://schemas.microsoft.com/office/drawing/2014/main" id="{0E4B89E8-E64E-AADF-3F53-7963E20072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2400" y="1420813"/>
              <a:ext cx="758756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Calibri" panose="020F0502020204030204" pitchFamily="34" charset="0"/>
                </a:rPr>
                <a:t>Hereford/Maryland Line</a:t>
              </a:r>
              <a:endParaRPr lang="zh-CN" altLang="zh-CN" sz="450" dirty="0"/>
            </a:p>
          </p:txBody>
        </p:sp>
        <p:sp>
          <p:nvSpPr>
            <p:cNvPr id="49" name="Rectangle 126">
              <a:extLst>
                <a:ext uri="{FF2B5EF4-FFF2-40B4-BE49-F238E27FC236}">
                  <a16:creationId xmlns:a16="http://schemas.microsoft.com/office/drawing/2014/main" id="{7A5A84B7-96E9-D906-291A-DFB40818D4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5314" y="2514600"/>
              <a:ext cx="403957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>
                  <a:solidFill>
                    <a:srgbClr val="000000"/>
                  </a:solidFill>
                  <a:latin typeface="Calibri" panose="020F0502020204030204" pitchFamily="34" charset="0"/>
                </a:rPr>
                <a:t>Fowblesburg</a:t>
              </a:r>
              <a:endParaRPr lang="zh-CN" altLang="zh-CN" sz="450"/>
            </a:p>
          </p:txBody>
        </p:sp>
        <p:sp>
          <p:nvSpPr>
            <p:cNvPr id="50" name="Rectangle 127">
              <a:extLst>
                <a:ext uri="{FF2B5EF4-FFF2-40B4-BE49-F238E27FC236}">
                  <a16:creationId xmlns:a16="http://schemas.microsoft.com/office/drawing/2014/main" id="{F8EDFAC0-B14A-9BDA-A86E-CF6A046D7C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6537" y="4114800"/>
              <a:ext cx="170987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>
                  <a:solidFill>
                    <a:srgbClr val="000000"/>
                  </a:solidFill>
                  <a:latin typeface="Calibri" panose="020F0502020204030204" pitchFamily="34" charset="0"/>
                </a:rPr>
                <a:t>Essex</a:t>
              </a:r>
              <a:endParaRPr lang="zh-CN" altLang="zh-CN" sz="450"/>
            </a:p>
          </p:txBody>
        </p:sp>
        <p:sp>
          <p:nvSpPr>
            <p:cNvPr id="51" name="Rectangle 128">
              <a:extLst>
                <a:ext uri="{FF2B5EF4-FFF2-40B4-BE49-F238E27FC236}">
                  <a16:creationId xmlns:a16="http://schemas.microsoft.com/office/drawing/2014/main" id="{8ACB1536-8EC7-DECA-02B5-2D1E11C6F0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9838" y="3432175"/>
              <a:ext cx="284267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>
                  <a:solidFill>
                    <a:srgbClr val="000000"/>
                  </a:solidFill>
                  <a:latin typeface="Calibri" panose="020F0502020204030204" pitchFamily="34" charset="0"/>
                </a:rPr>
                <a:t>Pikesville</a:t>
              </a:r>
              <a:endParaRPr lang="zh-CN" altLang="zh-CN" sz="450"/>
            </a:p>
          </p:txBody>
        </p:sp>
        <p:sp>
          <p:nvSpPr>
            <p:cNvPr id="52" name="Rectangle 129">
              <a:extLst>
                <a:ext uri="{FF2B5EF4-FFF2-40B4-BE49-F238E27FC236}">
                  <a16:creationId xmlns:a16="http://schemas.microsoft.com/office/drawing/2014/main" id="{652D6EA1-7CAD-C096-6063-536AA49385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0563" y="3398839"/>
              <a:ext cx="245795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>
                  <a:solidFill>
                    <a:srgbClr val="000000"/>
                  </a:solidFill>
                  <a:latin typeface="Calibri" panose="020F0502020204030204" pitchFamily="34" charset="0"/>
                </a:rPr>
                <a:t>Towson</a:t>
              </a:r>
              <a:endParaRPr lang="zh-CN" altLang="zh-CN" sz="450"/>
            </a:p>
          </p:txBody>
        </p:sp>
        <p:sp>
          <p:nvSpPr>
            <p:cNvPr id="53" name="Rectangle 130">
              <a:extLst>
                <a:ext uri="{FF2B5EF4-FFF2-40B4-BE49-F238E27FC236}">
                  <a16:creationId xmlns:a16="http://schemas.microsoft.com/office/drawing/2014/main" id="{5E6FDF60-6A14-99A0-7A74-41321491EA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2263" y="3586163"/>
              <a:ext cx="391133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>
                  <a:solidFill>
                    <a:srgbClr val="000000"/>
                  </a:solidFill>
                  <a:latin typeface="Calibri" panose="020F0502020204030204" pitchFamily="34" charset="0"/>
                </a:rPr>
                <a:t>Harrisonville</a:t>
              </a:r>
              <a:endParaRPr lang="zh-CN" altLang="zh-CN" sz="450"/>
            </a:p>
          </p:txBody>
        </p:sp>
        <p:sp>
          <p:nvSpPr>
            <p:cNvPr id="54" name="Rectangle 131">
              <a:extLst>
                <a:ext uri="{FF2B5EF4-FFF2-40B4-BE49-F238E27FC236}">
                  <a16:creationId xmlns:a16="http://schemas.microsoft.com/office/drawing/2014/main" id="{F6A4CC3B-0D14-0D7A-B67B-E9E8E0F659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637" y="3752851"/>
              <a:ext cx="27999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Calibri" panose="020F0502020204030204" pitchFamily="34" charset="0"/>
                </a:rPr>
                <a:t>Windlass</a:t>
              </a:r>
              <a:endParaRPr lang="zh-CN" altLang="zh-CN" sz="450" dirty="0"/>
            </a:p>
          </p:txBody>
        </p:sp>
        <p:sp>
          <p:nvSpPr>
            <p:cNvPr id="55" name="Rectangle 132">
              <a:extLst>
                <a:ext uri="{FF2B5EF4-FFF2-40B4-BE49-F238E27FC236}">
                  <a16:creationId xmlns:a16="http://schemas.microsoft.com/office/drawing/2014/main" id="{76F447B4-6948-1808-0F27-D04EBC247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6400" y="3054350"/>
              <a:ext cx="288541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>
                  <a:solidFill>
                    <a:srgbClr val="000000"/>
                  </a:solidFill>
                  <a:latin typeface="Calibri" panose="020F0502020204030204" pitchFamily="34" charset="0"/>
                </a:rPr>
                <a:t>Kingsville</a:t>
              </a:r>
              <a:endParaRPr lang="zh-CN" altLang="zh-CN" sz="450"/>
            </a:p>
          </p:txBody>
        </p:sp>
        <p:sp>
          <p:nvSpPr>
            <p:cNvPr id="56" name="Rectangle 133">
              <a:extLst>
                <a:ext uri="{FF2B5EF4-FFF2-40B4-BE49-F238E27FC236}">
                  <a16:creationId xmlns:a16="http://schemas.microsoft.com/office/drawing/2014/main" id="{06A2B3FB-C000-D6CB-5AD0-544A813248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5063" y="2947988"/>
              <a:ext cx="474489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>
                  <a:solidFill>
                    <a:srgbClr val="000000"/>
                  </a:solidFill>
                  <a:latin typeface="Calibri" panose="020F0502020204030204" pitchFamily="34" charset="0"/>
                </a:rPr>
                <a:t>Chestnut Ridge</a:t>
              </a:r>
              <a:endParaRPr lang="zh-CN" altLang="zh-CN" sz="450"/>
            </a:p>
          </p:txBody>
        </p:sp>
        <p:sp>
          <p:nvSpPr>
            <p:cNvPr id="57" name="Rectangle 134">
              <a:extLst>
                <a:ext uri="{FF2B5EF4-FFF2-40B4-BE49-F238E27FC236}">
                  <a16:creationId xmlns:a16="http://schemas.microsoft.com/office/drawing/2014/main" id="{4EDBFB3A-4466-1EEA-79AA-BC18979A82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1875" y="3854451"/>
              <a:ext cx="288541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>
                  <a:solidFill>
                    <a:srgbClr val="000000"/>
                  </a:solidFill>
                  <a:latin typeface="Calibri" panose="020F0502020204030204" pitchFamily="34" charset="0"/>
                </a:rPr>
                <a:t>Lochearn</a:t>
              </a:r>
              <a:endParaRPr lang="zh-CN" altLang="zh-CN" sz="450"/>
            </a:p>
          </p:txBody>
        </p:sp>
        <p:sp>
          <p:nvSpPr>
            <p:cNvPr id="58" name="Rectangle 135">
              <a:extLst>
                <a:ext uri="{FF2B5EF4-FFF2-40B4-BE49-F238E27FC236}">
                  <a16:creationId xmlns:a16="http://schemas.microsoft.com/office/drawing/2014/main" id="{550BDBA3-9EE1-07EB-E065-1C32A77194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5850" y="4200525"/>
              <a:ext cx="252205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>
                  <a:solidFill>
                    <a:srgbClr val="000000"/>
                  </a:solidFill>
                  <a:latin typeface="Calibri" panose="020F0502020204030204" pitchFamily="34" charset="0"/>
                </a:rPr>
                <a:t>Security</a:t>
              </a:r>
              <a:endParaRPr lang="zh-CN" altLang="zh-CN" sz="450"/>
            </a:p>
          </p:txBody>
        </p:sp>
        <p:sp>
          <p:nvSpPr>
            <p:cNvPr id="59" name="Rectangle 136">
              <a:extLst>
                <a:ext uri="{FF2B5EF4-FFF2-40B4-BE49-F238E27FC236}">
                  <a16:creationId xmlns:a16="http://schemas.microsoft.com/office/drawing/2014/main" id="{D9DCEF12-BA06-9513-2833-8A08C48258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5688" y="4481513"/>
              <a:ext cx="337699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>
                  <a:solidFill>
                    <a:srgbClr val="000000"/>
                  </a:solidFill>
                  <a:latin typeface="Calibri" panose="020F0502020204030204" pitchFamily="34" charset="0"/>
                </a:rPr>
                <a:t>Catonsville</a:t>
              </a:r>
              <a:endParaRPr lang="zh-CN" altLang="zh-CN" sz="450"/>
            </a:p>
          </p:txBody>
        </p:sp>
        <p:sp>
          <p:nvSpPr>
            <p:cNvPr id="60" name="Rectangle 137">
              <a:extLst>
                <a:ext uri="{FF2B5EF4-FFF2-40B4-BE49-F238E27FC236}">
                  <a16:creationId xmlns:a16="http://schemas.microsoft.com/office/drawing/2014/main" id="{F712C1AF-733E-AF65-B316-F2C9A6CD94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6126" y="3597275"/>
              <a:ext cx="423193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>
                  <a:solidFill>
                    <a:srgbClr val="000000"/>
                  </a:solidFill>
                  <a:latin typeface="Calibri" panose="020F0502020204030204" pitchFamily="34" charset="0"/>
                </a:rPr>
                <a:t>Randallstown</a:t>
              </a:r>
              <a:endParaRPr lang="zh-CN" altLang="zh-CN" sz="450"/>
            </a:p>
          </p:txBody>
        </p:sp>
        <p:sp>
          <p:nvSpPr>
            <p:cNvPr id="61" name="Rectangle 138">
              <a:extLst>
                <a:ext uri="{FF2B5EF4-FFF2-40B4-BE49-F238E27FC236}">
                  <a16:creationId xmlns:a16="http://schemas.microsoft.com/office/drawing/2014/main" id="{04B4BCB3-ADFC-83EF-E29C-4CBC03BE90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9225" y="3426619"/>
              <a:ext cx="720283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Calibri" panose="020F0502020204030204" pitchFamily="34" charset="0"/>
                </a:rPr>
                <a:t>Perry Hall/Whitemarsh</a:t>
              </a:r>
              <a:endParaRPr lang="zh-CN" altLang="zh-CN" sz="450" dirty="0"/>
            </a:p>
          </p:txBody>
        </p:sp>
        <p:sp>
          <p:nvSpPr>
            <p:cNvPr id="62" name="Rectangle 139">
              <a:extLst>
                <a:ext uri="{FF2B5EF4-FFF2-40B4-BE49-F238E27FC236}">
                  <a16:creationId xmlns:a16="http://schemas.microsoft.com/office/drawing/2014/main" id="{6D389C55-BBBB-44A4-5A79-C05B5AF2C4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1326" y="3190875"/>
              <a:ext cx="329149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>
                  <a:solidFill>
                    <a:srgbClr val="000000"/>
                  </a:solidFill>
                  <a:latin typeface="Calibri" panose="020F0502020204030204" pitchFamily="34" charset="0"/>
                </a:rPr>
                <a:t>Lutherville</a:t>
              </a:r>
              <a:endParaRPr lang="zh-CN" altLang="zh-CN" sz="450"/>
            </a:p>
          </p:txBody>
        </p:sp>
        <p:sp>
          <p:nvSpPr>
            <p:cNvPr id="63" name="Rectangle 140">
              <a:extLst>
                <a:ext uri="{FF2B5EF4-FFF2-40B4-BE49-F238E27FC236}">
                  <a16:creationId xmlns:a16="http://schemas.microsoft.com/office/drawing/2014/main" id="{23CF191F-18F2-2918-244F-9F1922EFC8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3188" y="3700463"/>
              <a:ext cx="267168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>
                  <a:solidFill>
                    <a:srgbClr val="000000"/>
                  </a:solidFill>
                  <a:latin typeface="Calibri" panose="020F0502020204030204" pitchFamily="34" charset="0"/>
                </a:rPr>
                <a:t>Rossville</a:t>
              </a:r>
              <a:endParaRPr lang="zh-CN" altLang="zh-CN" sz="450"/>
            </a:p>
          </p:txBody>
        </p:sp>
        <p:sp>
          <p:nvSpPr>
            <p:cNvPr id="136192" name="Rectangle 141">
              <a:extLst>
                <a:ext uri="{FF2B5EF4-FFF2-40B4-BE49-F238E27FC236}">
                  <a16:creationId xmlns:a16="http://schemas.microsoft.com/office/drawing/2014/main" id="{688BF7DF-5550-968D-D4A5-11238D700F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3863" y="3467100"/>
              <a:ext cx="224421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>
                  <a:solidFill>
                    <a:srgbClr val="000000"/>
                  </a:solidFill>
                  <a:latin typeface="Calibri" panose="020F0502020204030204" pitchFamily="34" charset="0"/>
                </a:rPr>
                <a:t>Ruxton</a:t>
              </a:r>
              <a:endParaRPr lang="zh-CN" altLang="zh-CN" sz="450"/>
            </a:p>
          </p:txBody>
        </p:sp>
        <p:sp>
          <p:nvSpPr>
            <p:cNvPr id="136193" name="Rectangle 142">
              <a:extLst>
                <a:ext uri="{FF2B5EF4-FFF2-40B4-BE49-F238E27FC236}">
                  <a16:creationId xmlns:a16="http://schemas.microsoft.com/office/drawing/2014/main" id="{7F7CDA7C-FF46-D999-F18C-5BF8C957BA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8088" y="4030663"/>
              <a:ext cx="284267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>
                  <a:solidFill>
                    <a:srgbClr val="000000"/>
                  </a:solidFill>
                  <a:latin typeface="Calibri" panose="020F0502020204030204" pitchFamily="34" charset="0"/>
                </a:rPr>
                <a:t>Rosedale</a:t>
              </a:r>
              <a:endParaRPr lang="zh-CN" altLang="zh-CN" sz="450"/>
            </a:p>
          </p:txBody>
        </p:sp>
        <p:sp>
          <p:nvSpPr>
            <p:cNvPr id="136195" name="Rectangle 143">
              <a:extLst>
                <a:ext uri="{FF2B5EF4-FFF2-40B4-BE49-F238E27FC236}">
                  <a16:creationId xmlns:a16="http://schemas.microsoft.com/office/drawing/2014/main" id="{2A33E1B2-20F2-9AC9-1045-37FA81B8B0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7555" y="4702176"/>
              <a:ext cx="634789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Calibri" panose="020F0502020204030204" pitchFamily="34" charset="0"/>
                </a:rPr>
                <a:t>Arbutus/Lansdowne</a:t>
              </a:r>
              <a:endParaRPr lang="zh-CN" altLang="zh-CN" sz="450" dirty="0"/>
            </a:p>
          </p:txBody>
        </p:sp>
        <p:sp>
          <p:nvSpPr>
            <p:cNvPr id="136196" name="Rectangle 144">
              <a:extLst>
                <a:ext uri="{FF2B5EF4-FFF2-40B4-BE49-F238E27FC236}">
                  <a16:creationId xmlns:a16="http://schemas.microsoft.com/office/drawing/2014/main" id="{4B404531-4443-459D-57C0-0121F8E759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4580" y="4718050"/>
              <a:ext cx="320600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Calibri" panose="020F0502020204030204" pitchFamily="34" charset="0"/>
                </a:rPr>
                <a:t>Edgemere</a:t>
              </a:r>
              <a:endParaRPr lang="zh-CN" altLang="zh-CN" sz="450" dirty="0"/>
            </a:p>
          </p:txBody>
        </p:sp>
        <p:sp>
          <p:nvSpPr>
            <p:cNvPr id="136197" name="Rectangle 145">
              <a:extLst>
                <a:ext uri="{FF2B5EF4-FFF2-40B4-BE49-F238E27FC236}">
                  <a16:creationId xmlns:a16="http://schemas.microsoft.com/office/drawing/2014/main" id="{3523703C-3681-5C26-A792-766E341B74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4101" y="3352801"/>
              <a:ext cx="262893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Calibri" panose="020F0502020204030204" pitchFamily="34" charset="0"/>
                </a:rPr>
                <a:t>Parkville</a:t>
              </a:r>
              <a:endParaRPr lang="zh-CN" altLang="zh-CN" sz="450" dirty="0"/>
            </a:p>
          </p:txBody>
        </p:sp>
        <p:sp>
          <p:nvSpPr>
            <p:cNvPr id="136198" name="Rectangle 146">
              <a:extLst>
                <a:ext uri="{FF2B5EF4-FFF2-40B4-BE49-F238E27FC236}">
                  <a16:creationId xmlns:a16="http://schemas.microsoft.com/office/drawing/2014/main" id="{447967B6-B534-E5E6-B2A5-0EFDFC6952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7818" y="3157945"/>
              <a:ext cx="837836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Calibri" panose="020F0502020204030204" pitchFamily="34" charset="0"/>
                </a:rPr>
                <a:t>Reisterstown/Owings Mills</a:t>
              </a:r>
              <a:endParaRPr lang="zh-CN" altLang="zh-CN" sz="450" dirty="0"/>
            </a:p>
          </p:txBody>
        </p:sp>
        <p:sp>
          <p:nvSpPr>
            <p:cNvPr id="136199" name="Rectangle 147">
              <a:extLst>
                <a:ext uri="{FF2B5EF4-FFF2-40B4-BE49-F238E27FC236}">
                  <a16:creationId xmlns:a16="http://schemas.microsoft.com/office/drawing/2014/main" id="{1658648B-6BE5-FF81-D7D4-C536EB2036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4651" y="2851150"/>
              <a:ext cx="722420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Calibri" panose="020F0502020204030204" pitchFamily="34" charset="0"/>
                </a:rPr>
                <a:t>Cockeysville/Timonium</a:t>
              </a:r>
              <a:endParaRPr lang="zh-CN" altLang="zh-CN" sz="450" dirty="0"/>
            </a:p>
          </p:txBody>
        </p:sp>
        <p:sp>
          <p:nvSpPr>
            <p:cNvPr id="136200" name="Rectangle 148">
              <a:extLst>
                <a:ext uri="{FF2B5EF4-FFF2-40B4-BE49-F238E27FC236}">
                  <a16:creationId xmlns:a16="http://schemas.microsoft.com/office/drawing/2014/main" id="{706F189A-2CB9-13F6-865A-8BF47BD03D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7475" y="4372511"/>
              <a:ext cx="365485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Calibri" panose="020F0502020204030204" pitchFamily="34" charset="0"/>
                </a:rPr>
                <a:t>North Point</a:t>
              </a:r>
              <a:endParaRPr lang="zh-CN" altLang="zh-CN" sz="450" dirty="0"/>
            </a:p>
          </p:txBody>
        </p:sp>
        <p:sp>
          <p:nvSpPr>
            <p:cNvPr id="136201" name="Rectangle 149">
              <a:extLst>
                <a:ext uri="{FF2B5EF4-FFF2-40B4-BE49-F238E27FC236}">
                  <a16:creationId xmlns:a16="http://schemas.microsoft.com/office/drawing/2014/main" id="{AF5C2291-7C33-93E9-C2D3-560D650A8C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0825" y="3911601"/>
              <a:ext cx="397545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>
                  <a:solidFill>
                    <a:srgbClr val="000000"/>
                  </a:solidFill>
                  <a:latin typeface="Calibri" panose="020F0502020204030204" pitchFamily="34" charset="0"/>
                </a:rPr>
                <a:t>Middle River</a:t>
              </a:r>
              <a:endParaRPr lang="zh-CN" altLang="zh-CN" sz="450"/>
            </a:p>
          </p:txBody>
        </p:sp>
        <p:sp>
          <p:nvSpPr>
            <p:cNvPr id="136202" name="Rectangle 150">
              <a:extLst>
                <a:ext uri="{FF2B5EF4-FFF2-40B4-BE49-F238E27FC236}">
                  <a16:creationId xmlns:a16="http://schemas.microsoft.com/office/drawing/2014/main" id="{AE5DF6FC-D70D-DCC4-B5F5-12CDED5E78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5388" y="3819525"/>
              <a:ext cx="243656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>
                  <a:solidFill>
                    <a:srgbClr val="000000"/>
                  </a:solidFill>
                  <a:latin typeface="Calibri" panose="020F0502020204030204" pitchFamily="34" charset="0"/>
                </a:rPr>
                <a:t>Overlea</a:t>
              </a:r>
              <a:endParaRPr lang="zh-CN" altLang="zh-CN" sz="450"/>
            </a:p>
          </p:txBody>
        </p:sp>
        <p:sp>
          <p:nvSpPr>
            <p:cNvPr id="136203" name="Rectangle 151">
              <a:extLst>
                <a:ext uri="{FF2B5EF4-FFF2-40B4-BE49-F238E27FC236}">
                  <a16:creationId xmlns:a16="http://schemas.microsoft.com/office/drawing/2014/main" id="{229CA335-462D-9E68-136F-A07BE04A98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7659" y="4527420"/>
              <a:ext cx="769441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 dirty="0">
                  <a:solidFill>
                    <a:srgbClr val="000000"/>
                  </a:solidFill>
                  <a:latin typeface="Calibri" panose="020F0502020204030204" pitchFamily="34" charset="0"/>
                </a:rPr>
                <a:t>Dundalk/Turners Station</a:t>
              </a:r>
              <a:endParaRPr lang="zh-CN" altLang="zh-CN" sz="450" dirty="0"/>
            </a:p>
          </p:txBody>
        </p:sp>
        <p:sp>
          <p:nvSpPr>
            <p:cNvPr id="136204" name="Rectangle 152">
              <a:extLst>
                <a:ext uri="{FF2B5EF4-FFF2-40B4-BE49-F238E27FC236}">
                  <a16:creationId xmlns:a16="http://schemas.microsoft.com/office/drawing/2014/main" id="{1580EA42-046F-AA40-1055-41A331F12A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6763" y="4573588"/>
              <a:ext cx="320600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>
                  <a:solidFill>
                    <a:srgbClr val="000000"/>
                  </a:solidFill>
                  <a:latin typeface="Calibri" panose="020F0502020204030204" pitchFamily="34" charset="0"/>
                </a:rPr>
                <a:t>Edgemere</a:t>
              </a:r>
              <a:endParaRPr lang="zh-CN" altLang="zh-CN" sz="450"/>
            </a:p>
          </p:txBody>
        </p:sp>
        <p:sp>
          <p:nvSpPr>
            <p:cNvPr id="136205" name="Rectangle 153">
              <a:extLst>
                <a:ext uri="{FF2B5EF4-FFF2-40B4-BE49-F238E27FC236}">
                  <a16:creationId xmlns:a16="http://schemas.microsoft.com/office/drawing/2014/main" id="{D7A2EDE0-CBBA-64D8-248D-6665D8408B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6937" y="4030663"/>
              <a:ext cx="27999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450">
                  <a:solidFill>
                    <a:srgbClr val="000000"/>
                  </a:solidFill>
                  <a:latin typeface="Calibri" panose="020F0502020204030204" pitchFamily="34" charset="0"/>
                </a:rPr>
                <a:t>Windlass</a:t>
              </a:r>
              <a:endParaRPr lang="zh-CN" altLang="zh-CN" sz="450"/>
            </a:p>
          </p:txBody>
        </p:sp>
      </p:grpSp>
      <p:cxnSp>
        <p:nvCxnSpPr>
          <p:cNvPr id="136208" name="Straight Connector 136207">
            <a:extLst>
              <a:ext uri="{FF2B5EF4-FFF2-40B4-BE49-F238E27FC236}">
                <a16:creationId xmlns:a16="http://schemas.microsoft.com/office/drawing/2014/main" id="{EDD39503-75A1-44DF-0C73-10B57F143096}"/>
              </a:ext>
            </a:extLst>
          </p:cNvPr>
          <p:cNvCxnSpPr/>
          <p:nvPr/>
        </p:nvCxnSpPr>
        <p:spPr>
          <a:xfrm flipH="1">
            <a:off x="3729001" y="4038503"/>
            <a:ext cx="69131" cy="50006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415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" name="Group 377">
            <a:extLst>
              <a:ext uri="{FF2B5EF4-FFF2-40B4-BE49-F238E27FC236}">
                <a16:creationId xmlns:a16="http://schemas.microsoft.com/office/drawing/2014/main" id="{159A0C14-1621-5824-08B4-067C0D1F1755}"/>
              </a:ext>
            </a:extLst>
          </p:cNvPr>
          <p:cNvGrpSpPr/>
          <p:nvPr/>
        </p:nvGrpSpPr>
        <p:grpSpPr>
          <a:xfrm>
            <a:off x="2295526" y="1378744"/>
            <a:ext cx="2518172" cy="3024188"/>
            <a:chOff x="3060700" y="981075"/>
            <a:chExt cx="3357563" cy="4032251"/>
          </a:xfrm>
          <a:solidFill>
            <a:srgbClr val="C3B996"/>
          </a:solidFill>
        </p:grpSpPr>
        <p:sp>
          <p:nvSpPr>
            <p:cNvPr id="371" name="Freeform 87">
              <a:extLst>
                <a:ext uri="{FF2B5EF4-FFF2-40B4-BE49-F238E27FC236}">
                  <a16:creationId xmlns:a16="http://schemas.microsoft.com/office/drawing/2014/main" id="{7056F458-BF79-89A0-AED9-2DC8438EFC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41725" y="2846388"/>
              <a:ext cx="1938338" cy="2032000"/>
            </a:xfrm>
            <a:custGeom>
              <a:avLst/>
              <a:gdLst>
                <a:gd name="T0" fmla="*/ 181 w 1221"/>
                <a:gd name="T1" fmla="*/ 60 h 1280"/>
                <a:gd name="T2" fmla="*/ 240 w 1221"/>
                <a:gd name="T3" fmla="*/ 88 h 1280"/>
                <a:gd name="T4" fmla="*/ 277 w 1221"/>
                <a:gd name="T5" fmla="*/ 140 h 1280"/>
                <a:gd name="T6" fmla="*/ 313 w 1221"/>
                <a:gd name="T7" fmla="*/ 181 h 1280"/>
                <a:gd name="T8" fmla="*/ 355 w 1221"/>
                <a:gd name="T9" fmla="*/ 214 h 1280"/>
                <a:gd name="T10" fmla="*/ 399 w 1221"/>
                <a:gd name="T11" fmla="*/ 252 h 1280"/>
                <a:gd name="T12" fmla="*/ 461 w 1221"/>
                <a:gd name="T13" fmla="*/ 276 h 1280"/>
                <a:gd name="T14" fmla="*/ 526 w 1221"/>
                <a:gd name="T15" fmla="*/ 296 h 1280"/>
                <a:gd name="T16" fmla="*/ 611 w 1221"/>
                <a:gd name="T17" fmla="*/ 287 h 1280"/>
                <a:gd name="T18" fmla="*/ 644 w 1221"/>
                <a:gd name="T19" fmla="*/ 327 h 1280"/>
                <a:gd name="T20" fmla="*/ 707 w 1221"/>
                <a:gd name="T21" fmla="*/ 360 h 1280"/>
                <a:gd name="T22" fmla="*/ 717 w 1221"/>
                <a:gd name="T23" fmla="*/ 395 h 1280"/>
                <a:gd name="T24" fmla="*/ 695 w 1221"/>
                <a:gd name="T25" fmla="*/ 414 h 1280"/>
                <a:gd name="T26" fmla="*/ 709 w 1221"/>
                <a:gd name="T27" fmla="*/ 478 h 1280"/>
                <a:gd name="T28" fmla="*/ 644 w 1221"/>
                <a:gd name="T29" fmla="*/ 468 h 1280"/>
                <a:gd name="T30" fmla="*/ 560 w 1221"/>
                <a:gd name="T31" fmla="*/ 513 h 1280"/>
                <a:gd name="T32" fmla="*/ 441 w 1221"/>
                <a:gd name="T33" fmla="*/ 513 h 1280"/>
                <a:gd name="T34" fmla="*/ 325 w 1221"/>
                <a:gd name="T35" fmla="*/ 518 h 1280"/>
                <a:gd name="T36" fmla="*/ 321 w 1221"/>
                <a:gd name="T37" fmla="*/ 597 h 1280"/>
                <a:gd name="T38" fmla="*/ 278 w 1221"/>
                <a:gd name="T39" fmla="*/ 546 h 1280"/>
                <a:gd name="T40" fmla="*/ 201 w 1221"/>
                <a:gd name="T41" fmla="*/ 489 h 1280"/>
                <a:gd name="T42" fmla="*/ 166 w 1221"/>
                <a:gd name="T43" fmla="*/ 489 h 1280"/>
                <a:gd name="T44" fmla="*/ 132 w 1221"/>
                <a:gd name="T45" fmla="*/ 450 h 1280"/>
                <a:gd name="T46" fmla="*/ 122 w 1221"/>
                <a:gd name="T47" fmla="*/ 393 h 1280"/>
                <a:gd name="T48" fmla="*/ 108 w 1221"/>
                <a:gd name="T49" fmla="*/ 367 h 1280"/>
                <a:gd name="T50" fmla="*/ 83 w 1221"/>
                <a:gd name="T51" fmla="*/ 357 h 1280"/>
                <a:gd name="T52" fmla="*/ 74 w 1221"/>
                <a:gd name="T53" fmla="*/ 322 h 1280"/>
                <a:gd name="T54" fmla="*/ 53 w 1221"/>
                <a:gd name="T55" fmla="*/ 268 h 1280"/>
                <a:gd name="T56" fmla="*/ 8 w 1221"/>
                <a:gd name="T57" fmla="*/ 221 h 1280"/>
                <a:gd name="T58" fmla="*/ 51 w 1221"/>
                <a:gd name="T59" fmla="*/ 180 h 1280"/>
                <a:gd name="T60" fmla="*/ 50 w 1221"/>
                <a:gd name="T61" fmla="*/ 125 h 1280"/>
                <a:gd name="T62" fmla="*/ 67 w 1221"/>
                <a:gd name="T63" fmla="*/ 41 h 1280"/>
                <a:gd name="T64" fmla="*/ 122 w 1221"/>
                <a:gd name="T65" fmla="*/ 7 h 1280"/>
                <a:gd name="T66" fmla="*/ 1027 w 1221"/>
                <a:gd name="T67" fmla="*/ 408 h 1280"/>
                <a:gd name="T68" fmla="*/ 1069 w 1221"/>
                <a:gd name="T69" fmla="*/ 403 h 1280"/>
                <a:gd name="T70" fmla="*/ 1122 w 1221"/>
                <a:gd name="T71" fmla="*/ 402 h 1280"/>
                <a:gd name="T72" fmla="*/ 1161 w 1221"/>
                <a:gd name="T73" fmla="*/ 419 h 1280"/>
                <a:gd name="T74" fmla="*/ 1190 w 1221"/>
                <a:gd name="T75" fmla="*/ 451 h 1280"/>
                <a:gd name="T76" fmla="*/ 1213 w 1221"/>
                <a:gd name="T77" fmla="*/ 464 h 1280"/>
                <a:gd name="T78" fmla="*/ 1211 w 1221"/>
                <a:gd name="T79" fmla="*/ 511 h 1280"/>
                <a:gd name="T80" fmla="*/ 1176 w 1221"/>
                <a:gd name="T81" fmla="*/ 553 h 1280"/>
                <a:gd name="T82" fmla="*/ 1135 w 1221"/>
                <a:gd name="T83" fmla="*/ 579 h 1280"/>
                <a:gd name="T84" fmla="*/ 1095 w 1221"/>
                <a:gd name="T85" fmla="*/ 563 h 1280"/>
                <a:gd name="T86" fmla="*/ 1051 w 1221"/>
                <a:gd name="T87" fmla="*/ 590 h 1280"/>
                <a:gd name="T88" fmla="*/ 1008 w 1221"/>
                <a:gd name="T89" fmla="*/ 598 h 1280"/>
                <a:gd name="T90" fmla="*/ 962 w 1221"/>
                <a:gd name="T91" fmla="*/ 513 h 1280"/>
                <a:gd name="T92" fmla="*/ 870 w 1221"/>
                <a:gd name="T93" fmla="*/ 504 h 1280"/>
                <a:gd name="T94" fmla="*/ 904 w 1221"/>
                <a:gd name="T95" fmla="*/ 462 h 1280"/>
                <a:gd name="T96" fmla="*/ 927 w 1221"/>
                <a:gd name="T97" fmla="*/ 402 h 1280"/>
                <a:gd name="T98" fmla="*/ 999 w 1221"/>
                <a:gd name="T99" fmla="*/ 434 h 1280"/>
                <a:gd name="T100" fmla="*/ 560 w 1221"/>
                <a:gd name="T101" fmla="*/ 1137 h 1280"/>
                <a:gd name="T102" fmla="*/ 489 w 1221"/>
                <a:gd name="T103" fmla="*/ 1201 h 1280"/>
                <a:gd name="T104" fmla="*/ 408 w 1221"/>
                <a:gd name="T105" fmla="*/ 1240 h 1280"/>
                <a:gd name="T106" fmla="*/ 375 w 1221"/>
                <a:gd name="T107" fmla="*/ 1277 h 1280"/>
                <a:gd name="T108" fmla="*/ 344 w 1221"/>
                <a:gd name="T109" fmla="*/ 1249 h 1280"/>
                <a:gd name="T110" fmla="*/ 307 w 1221"/>
                <a:gd name="T111" fmla="*/ 1222 h 1280"/>
                <a:gd name="T112" fmla="*/ 292 w 1221"/>
                <a:gd name="T113" fmla="*/ 1190 h 1280"/>
                <a:gd name="T114" fmla="*/ 310 w 1221"/>
                <a:gd name="T115" fmla="*/ 1143 h 1280"/>
                <a:gd name="T116" fmla="*/ 366 w 1221"/>
                <a:gd name="T117" fmla="*/ 1097 h 1280"/>
                <a:gd name="T118" fmla="*/ 397 w 1221"/>
                <a:gd name="T119" fmla="*/ 1095 h 1280"/>
                <a:gd name="T120" fmla="*/ 410 w 1221"/>
                <a:gd name="T121" fmla="*/ 1051 h 1280"/>
                <a:gd name="T122" fmla="*/ 499 w 1221"/>
                <a:gd name="T123" fmla="*/ 1066 h 1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21" h="1280">
                  <a:moveTo>
                    <a:pt x="140" y="15"/>
                  </a:moveTo>
                  <a:lnTo>
                    <a:pt x="143" y="17"/>
                  </a:lnTo>
                  <a:lnTo>
                    <a:pt x="144" y="18"/>
                  </a:lnTo>
                  <a:lnTo>
                    <a:pt x="146" y="20"/>
                  </a:lnTo>
                  <a:lnTo>
                    <a:pt x="147" y="21"/>
                  </a:lnTo>
                  <a:lnTo>
                    <a:pt x="148" y="22"/>
                  </a:lnTo>
                  <a:lnTo>
                    <a:pt x="149" y="23"/>
                  </a:lnTo>
                  <a:lnTo>
                    <a:pt x="150" y="24"/>
                  </a:lnTo>
                  <a:lnTo>
                    <a:pt x="152" y="29"/>
                  </a:lnTo>
                  <a:lnTo>
                    <a:pt x="154" y="31"/>
                  </a:lnTo>
                  <a:lnTo>
                    <a:pt x="155" y="33"/>
                  </a:lnTo>
                  <a:lnTo>
                    <a:pt x="157" y="35"/>
                  </a:lnTo>
                  <a:lnTo>
                    <a:pt x="158" y="37"/>
                  </a:lnTo>
                  <a:lnTo>
                    <a:pt x="160" y="40"/>
                  </a:lnTo>
                  <a:lnTo>
                    <a:pt x="161" y="40"/>
                  </a:lnTo>
                  <a:lnTo>
                    <a:pt x="161" y="41"/>
                  </a:lnTo>
                  <a:lnTo>
                    <a:pt x="163" y="42"/>
                  </a:lnTo>
                  <a:lnTo>
                    <a:pt x="164" y="42"/>
                  </a:lnTo>
                  <a:lnTo>
                    <a:pt x="164" y="43"/>
                  </a:lnTo>
                  <a:lnTo>
                    <a:pt x="165" y="43"/>
                  </a:lnTo>
                  <a:lnTo>
                    <a:pt x="166" y="45"/>
                  </a:lnTo>
                  <a:lnTo>
                    <a:pt x="167" y="46"/>
                  </a:lnTo>
                  <a:lnTo>
                    <a:pt x="168" y="47"/>
                  </a:lnTo>
                  <a:lnTo>
                    <a:pt x="171" y="49"/>
                  </a:lnTo>
                  <a:lnTo>
                    <a:pt x="172" y="50"/>
                  </a:lnTo>
                  <a:lnTo>
                    <a:pt x="173" y="50"/>
                  </a:lnTo>
                  <a:lnTo>
                    <a:pt x="174" y="51"/>
                  </a:lnTo>
                  <a:lnTo>
                    <a:pt x="175" y="54"/>
                  </a:lnTo>
                  <a:lnTo>
                    <a:pt x="176" y="55"/>
                  </a:lnTo>
                  <a:lnTo>
                    <a:pt x="177" y="57"/>
                  </a:lnTo>
                  <a:lnTo>
                    <a:pt x="179" y="58"/>
                  </a:lnTo>
                  <a:lnTo>
                    <a:pt x="180" y="60"/>
                  </a:lnTo>
                  <a:lnTo>
                    <a:pt x="181" y="60"/>
                  </a:lnTo>
                  <a:lnTo>
                    <a:pt x="181" y="62"/>
                  </a:lnTo>
                  <a:lnTo>
                    <a:pt x="182" y="64"/>
                  </a:lnTo>
                  <a:lnTo>
                    <a:pt x="184" y="66"/>
                  </a:lnTo>
                  <a:lnTo>
                    <a:pt x="186" y="69"/>
                  </a:lnTo>
                  <a:lnTo>
                    <a:pt x="188" y="72"/>
                  </a:lnTo>
                  <a:lnTo>
                    <a:pt x="189" y="73"/>
                  </a:lnTo>
                  <a:lnTo>
                    <a:pt x="191" y="75"/>
                  </a:lnTo>
                  <a:lnTo>
                    <a:pt x="192" y="77"/>
                  </a:lnTo>
                  <a:lnTo>
                    <a:pt x="192" y="79"/>
                  </a:lnTo>
                  <a:lnTo>
                    <a:pt x="193" y="80"/>
                  </a:lnTo>
                  <a:lnTo>
                    <a:pt x="193" y="81"/>
                  </a:lnTo>
                  <a:lnTo>
                    <a:pt x="196" y="82"/>
                  </a:lnTo>
                  <a:lnTo>
                    <a:pt x="197" y="83"/>
                  </a:lnTo>
                  <a:lnTo>
                    <a:pt x="198" y="83"/>
                  </a:lnTo>
                  <a:lnTo>
                    <a:pt x="198" y="84"/>
                  </a:lnTo>
                  <a:lnTo>
                    <a:pt x="199" y="84"/>
                  </a:lnTo>
                  <a:lnTo>
                    <a:pt x="200" y="84"/>
                  </a:lnTo>
                  <a:lnTo>
                    <a:pt x="200" y="85"/>
                  </a:lnTo>
                  <a:lnTo>
                    <a:pt x="201" y="85"/>
                  </a:lnTo>
                  <a:lnTo>
                    <a:pt x="202" y="85"/>
                  </a:lnTo>
                  <a:lnTo>
                    <a:pt x="203" y="85"/>
                  </a:lnTo>
                  <a:lnTo>
                    <a:pt x="205" y="86"/>
                  </a:lnTo>
                  <a:lnTo>
                    <a:pt x="207" y="86"/>
                  </a:lnTo>
                  <a:lnTo>
                    <a:pt x="209" y="86"/>
                  </a:lnTo>
                  <a:lnTo>
                    <a:pt x="211" y="86"/>
                  </a:lnTo>
                  <a:lnTo>
                    <a:pt x="217" y="86"/>
                  </a:lnTo>
                  <a:lnTo>
                    <a:pt x="224" y="86"/>
                  </a:lnTo>
                  <a:lnTo>
                    <a:pt x="227" y="88"/>
                  </a:lnTo>
                  <a:lnTo>
                    <a:pt x="230" y="88"/>
                  </a:lnTo>
                  <a:lnTo>
                    <a:pt x="233" y="88"/>
                  </a:lnTo>
                  <a:lnTo>
                    <a:pt x="235" y="88"/>
                  </a:lnTo>
                  <a:lnTo>
                    <a:pt x="239" y="88"/>
                  </a:lnTo>
                  <a:lnTo>
                    <a:pt x="240" y="88"/>
                  </a:lnTo>
                  <a:lnTo>
                    <a:pt x="241" y="88"/>
                  </a:lnTo>
                  <a:lnTo>
                    <a:pt x="242" y="89"/>
                  </a:lnTo>
                  <a:lnTo>
                    <a:pt x="243" y="89"/>
                  </a:lnTo>
                  <a:lnTo>
                    <a:pt x="244" y="89"/>
                  </a:lnTo>
                  <a:lnTo>
                    <a:pt x="247" y="90"/>
                  </a:lnTo>
                  <a:lnTo>
                    <a:pt x="249" y="90"/>
                  </a:lnTo>
                  <a:lnTo>
                    <a:pt x="249" y="91"/>
                  </a:lnTo>
                  <a:lnTo>
                    <a:pt x="250" y="91"/>
                  </a:lnTo>
                  <a:lnTo>
                    <a:pt x="251" y="92"/>
                  </a:lnTo>
                  <a:lnTo>
                    <a:pt x="253" y="93"/>
                  </a:lnTo>
                  <a:lnTo>
                    <a:pt x="254" y="94"/>
                  </a:lnTo>
                  <a:lnTo>
                    <a:pt x="254" y="96"/>
                  </a:lnTo>
                  <a:lnTo>
                    <a:pt x="256" y="97"/>
                  </a:lnTo>
                  <a:lnTo>
                    <a:pt x="257" y="98"/>
                  </a:lnTo>
                  <a:lnTo>
                    <a:pt x="258" y="98"/>
                  </a:lnTo>
                  <a:lnTo>
                    <a:pt x="258" y="99"/>
                  </a:lnTo>
                  <a:lnTo>
                    <a:pt x="259" y="99"/>
                  </a:lnTo>
                  <a:lnTo>
                    <a:pt x="259" y="101"/>
                  </a:lnTo>
                  <a:lnTo>
                    <a:pt x="260" y="102"/>
                  </a:lnTo>
                  <a:lnTo>
                    <a:pt x="260" y="104"/>
                  </a:lnTo>
                  <a:lnTo>
                    <a:pt x="261" y="104"/>
                  </a:lnTo>
                  <a:lnTo>
                    <a:pt x="261" y="105"/>
                  </a:lnTo>
                  <a:lnTo>
                    <a:pt x="261" y="106"/>
                  </a:lnTo>
                  <a:lnTo>
                    <a:pt x="264" y="109"/>
                  </a:lnTo>
                  <a:lnTo>
                    <a:pt x="265" y="110"/>
                  </a:lnTo>
                  <a:lnTo>
                    <a:pt x="266" y="115"/>
                  </a:lnTo>
                  <a:lnTo>
                    <a:pt x="267" y="118"/>
                  </a:lnTo>
                  <a:lnTo>
                    <a:pt x="268" y="119"/>
                  </a:lnTo>
                  <a:lnTo>
                    <a:pt x="270" y="125"/>
                  </a:lnTo>
                  <a:lnTo>
                    <a:pt x="272" y="126"/>
                  </a:lnTo>
                  <a:lnTo>
                    <a:pt x="273" y="131"/>
                  </a:lnTo>
                  <a:lnTo>
                    <a:pt x="276" y="138"/>
                  </a:lnTo>
                  <a:lnTo>
                    <a:pt x="277" y="140"/>
                  </a:lnTo>
                  <a:lnTo>
                    <a:pt x="277" y="141"/>
                  </a:lnTo>
                  <a:lnTo>
                    <a:pt x="278" y="141"/>
                  </a:lnTo>
                  <a:lnTo>
                    <a:pt x="278" y="142"/>
                  </a:lnTo>
                  <a:lnTo>
                    <a:pt x="281" y="143"/>
                  </a:lnTo>
                  <a:lnTo>
                    <a:pt x="281" y="144"/>
                  </a:lnTo>
                  <a:lnTo>
                    <a:pt x="282" y="144"/>
                  </a:lnTo>
                  <a:lnTo>
                    <a:pt x="284" y="145"/>
                  </a:lnTo>
                  <a:lnTo>
                    <a:pt x="287" y="147"/>
                  </a:lnTo>
                  <a:lnTo>
                    <a:pt x="289" y="148"/>
                  </a:lnTo>
                  <a:lnTo>
                    <a:pt x="290" y="148"/>
                  </a:lnTo>
                  <a:lnTo>
                    <a:pt x="290" y="149"/>
                  </a:lnTo>
                  <a:lnTo>
                    <a:pt x="291" y="149"/>
                  </a:lnTo>
                  <a:lnTo>
                    <a:pt x="291" y="150"/>
                  </a:lnTo>
                  <a:lnTo>
                    <a:pt x="292" y="150"/>
                  </a:lnTo>
                  <a:lnTo>
                    <a:pt x="293" y="152"/>
                  </a:lnTo>
                  <a:lnTo>
                    <a:pt x="296" y="156"/>
                  </a:lnTo>
                  <a:lnTo>
                    <a:pt x="298" y="157"/>
                  </a:lnTo>
                  <a:lnTo>
                    <a:pt x="299" y="158"/>
                  </a:lnTo>
                  <a:lnTo>
                    <a:pt x="300" y="159"/>
                  </a:lnTo>
                  <a:lnTo>
                    <a:pt x="301" y="160"/>
                  </a:lnTo>
                  <a:lnTo>
                    <a:pt x="301" y="161"/>
                  </a:lnTo>
                  <a:lnTo>
                    <a:pt x="302" y="164"/>
                  </a:lnTo>
                  <a:lnTo>
                    <a:pt x="302" y="165"/>
                  </a:lnTo>
                  <a:lnTo>
                    <a:pt x="304" y="168"/>
                  </a:lnTo>
                  <a:lnTo>
                    <a:pt x="306" y="169"/>
                  </a:lnTo>
                  <a:lnTo>
                    <a:pt x="306" y="170"/>
                  </a:lnTo>
                  <a:lnTo>
                    <a:pt x="307" y="170"/>
                  </a:lnTo>
                  <a:lnTo>
                    <a:pt x="308" y="172"/>
                  </a:lnTo>
                  <a:lnTo>
                    <a:pt x="309" y="175"/>
                  </a:lnTo>
                  <a:lnTo>
                    <a:pt x="310" y="176"/>
                  </a:lnTo>
                  <a:lnTo>
                    <a:pt x="311" y="178"/>
                  </a:lnTo>
                  <a:lnTo>
                    <a:pt x="312" y="180"/>
                  </a:lnTo>
                  <a:lnTo>
                    <a:pt x="313" y="181"/>
                  </a:lnTo>
                  <a:lnTo>
                    <a:pt x="315" y="182"/>
                  </a:lnTo>
                  <a:lnTo>
                    <a:pt x="316" y="182"/>
                  </a:lnTo>
                  <a:lnTo>
                    <a:pt x="316" y="183"/>
                  </a:lnTo>
                  <a:lnTo>
                    <a:pt x="317" y="183"/>
                  </a:lnTo>
                  <a:lnTo>
                    <a:pt x="318" y="184"/>
                  </a:lnTo>
                  <a:lnTo>
                    <a:pt x="319" y="185"/>
                  </a:lnTo>
                  <a:lnTo>
                    <a:pt x="319" y="186"/>
                  </a:lnTo>
                  <a:lnTo>
                    <a:pt x="320" y="187"/>
                  </a:lnTo>
                  <a:lnTo>
                    <a:pt x="320" y="189"/>
                  </a:lnTo>
                  <a:lnTo>
                    <a:pt x="321" y="191"/>
                  </a:lnTo>
                  <a:lnTo>
                    <a:pt x="323" y="192"/>
                  </a:lnTo>
                  <a:lnTo>
                    <a:pt x="325" y="195"/>
                  </a:lnTo>
                  <a:lnTo>
                    <a:pt x="326" y="198"/>
                  </a:lnTo>
                  <a:lnTo>
                    <a:pt x="326" y="199"/>
                  </a:lnTo>
                  <a:lnTo>
                    <a:pt x="327" y="199"/>
                  </a:lnTo>
                  <a:lnTo>
                    <a:pt x="327" y="200"/>
                  </a:lnTo>
                  <a:lnTo>
                    <a:pt x="329" y="201"/>
                  </a:lnTo>
                  <a:lnTo>
                    <a:pt x="330" y="202"/>
                  </a:lnTo>
                  <a:lnTo>
                    <a:pt x="332" y="203"/>
                  </a:lnTo>
                  <a:lnTo>
                    <a:pt x="333" y="203"/>
                  </a:lnTo>
                  <a:lnTo>
                    <a:pt x="335" y="204"/>
                  </a:lnTo>
                  <a:lnTo>
                    <a:pt x="336" y="204"/>
                  </a:lnTo>
                  <a:lnTo>
                    <a:pt x="337" y="206"/>
                  </a:lnTo>
                  <a:lnTo>
                    <a:pt x="341" y="207"/>
                  </a:lnTo>
                  <a:lnTo>
                    <a:pt x="343" y="207"/>
                  </a:lnTo>
                  <a:lnTo>
                    <a:pt x="344" y="208"/>
                  </a:lnTo>
                  <a:lnTo>
                    <a:pt x="346" y="208"/>
                  </a:lnTo>
                  <a:lnTo>
                    <a:pt x="349" y="210"/>
                  </a:lnTo>
                  <a:lnTo>
                    <a:pt x="351" y="210"/>
                  </a:lnTo>
                  <a:lnTo>
                    <a:pt x="352" y="211"/>
                  </a:lnTo>
                  <a:lnTo>
                    <a:pt x="353" y="212"/>
                  </a:lnTo>
                  <a:lnTo>
                    <a:pt x="354" y="212"/>
                  </a:lnTo>
                  <a:lnTo>
                    <a:pt x="355" y="214"/>
                  </a:lnTo>
                  <a:lnTo>
                    <a:pt x="357" y="215"/>
                  </a:lnTo>
                  <a:lnTo>
                    <a:pt x="358" y="216"/>
                  </a:lnTo>
                  <a:lnTo>
                    <a:pt x="359" y="216"/>
                  </a:lnTo>
                  <a:lnTo>
                    <a:pt x="361" y="217"/>
                  </a:lnTo>
                  <a:lnTo>
                    <a:pt x="362" y="218"/>
                  </a:lnTo>
                  <a:lnTo>
                    <a:pt x="363" y="219"/>
                  </a:lnTo>
                  <a:lnTo>
                    <a:pt x="365" y="219"/>
                  </a:lnTo>
                  <a:lnTo>
                    <a:pt x="367" y="220"/>
                  </a:lnTo>
                  <a:lnTo>
                    <a:pt x="370" y="223"/>
                  </a:lnTo>
                  <a:lnTo>
                    <a:pt x="371" y="224"/>
                  </a:lnTo>
                  <a:lnTo>
                    <a:pt x="374" y="226"/>
                  </a:lnTo>
                  <a:lnTo>
                    <a:pt x="375" y="226"/>
                  </a:lnTo>
                  <a:lnTo>
                    <a:pt x="376" y="227"/>
                  </a:lnTo>
                  <a:lnTo>
                    <a:pt x="383" y="232"/>
                  </a:lnTo>
                  <a:lnTo>
                    <a:pt x="383" y="233"/>
                  </a:lnTo>
                  <a:lnTo>
                    <a:pt x="384" y="234"/>
                  </a:lnTo>
                  <a:lnTo>
                    <a:pt x="385" y="234"/>
                  </a:lnTo>
                  <a:lnTo>
                    <a:pt x="386" y="235"/>
                  </a:lnTo>
                  <a:lnTo>
                    <a:pt x="387" y="236"/>
                  </a:lnTo>
                  <a:lnTo>
                    <a:pt x="388" y="237"/>
                  </a:lnTo>
                  <a:lnTo>
                    <a:pt x="388" y="239"/>
                  </a:lnTo>
                  <a:lnTo>
                    <a:pt x="391" y="242"/>
                  </a:lnTo>
                  <a:lnTo>
                    <a:pt x="391" y="243"/>
                  </a:lnTo>
                  <a:lnTo>
                    <a:pt x="392" y="244"/>
                  </a:lnTo>
                  <a:lnTo>
                    <a:pt x="392" y="245"/>
                  </a:lnTo>
                  <a:lnTo>
                    <a:pt x="393" y="246"/>
                  </a:lnTo>
                  <a:lnTo>
                    <a:pt x="394" y="246"/>
                  </a:lnTo>
                  <a:lnTo>
                    <a:pt x="394" y="248"/>
                  </a:lnTo>
                  <a:lnTo>
                    <a:pt x="395" y="248"/>
                  </a:lnTo>
                  <a:lnTo>
                    <a:pt x="397" y="249"/>
                  </a:lnTo>
                  <a:lnTo>
                    <a:pt x="397" y="250"/>
                  </a:lnTo>
                  <a:lnTo>
                    <a:pt x="399" y="251"/>
                  </a:lnTo>
                  <a:lnTo>
                    <a:pt x="399" y="252"/>
                  </a:lnTo>
                  <a:lnTo>
                    <a:pt x="400" y="253"/>
                  </a:lnTo>
                  <a:lnTo>
                    <a:pt x="401" y="254"/>
                  </a:lnTo>
                  <a:lnTo>
                    <a:pt x="401" y="256"/>
                  </a:lnTo>
                  <a:lnTo>
                    <a:pt x="401" y="257"/>
                  </a:lnTo>
                  <a:lnTo>
                    <a:pt x="402" y="256"/>
                  </a:lnTo>
                  <a:lnTo>
                    <a:pt x="403" y="256"/>
                  </a:lnTo>
                  <a:lnTo>
                    <a:pt x="404" y="257"/>
                  </a:lnTo>
                  <a:lnTo>
                    <a:pt x="405" y="257"/>
                  </a:lnTo>
                  <a:lnTo>
                    <a:pt x="406" y="257"/>
                  </a:lnTo>
                  <a:lnTo>
                    <a:pt x="408" y="257"/>
                  </a:lnTo>
                  <a:lnTo>
                    <a:pt x="409" y="258"/>
                  </a:lnTo>
                  <a:lnTo>
                    <a:pt x="410" y="258"/>
                  </a:lnTo>
                  <a:lnTo>
                    <a:pt x="413" y="260"/>
                  </a:lnTo>
                  <a:lnTo>
                    <a:pt x="417" y="262"/>
                  </a:lnTo>
                  <a:lnTo>
                    <a:pt x="418" y="262"/>
                  </a:lnTo>
                  <a:lnTo>
                    <a:pt x="419" y="263"/>
                  </a:lnTo>
                  <a:lnTo>
                    <a:pt x="420" y="263"/>
                  </a:lnTo>
                  <a:lnTo>
                    <a:pt x="425" y="265"/>
                  </a:lnTo>
                  <a:lnTo>
                    <a:pt x="427" y="266"/>
                  </a:lnTo>
                  <a:lnTo>
                    <a:pt x="431" y="267"/>
                  </a:lnTo>
                  <a:lnTo>
                    <a:pt x="433" y="268"/>
                  </a:lnTo>
                  <a:lnTo>
                    <a:pt x="434" y="268"/>
                  </a:lnTo>
                  <a:lnTo>
                    <a:pt x="436" y="268"/>
                  </a:lnTo>
                  <a:lnTo>
                    <a:pt x="441" y="269"/>
                  </a:lnTo>
                  <a:lnTo>
                    <a:pt x="443" y="270"/>
                  </a:lnTo>
                  <a:lnTo>
                    <a:pt x="445" y="270"/>
                  </a:lnTo>
                  <a:lnTo>
                    <a:pt x="446" y="271"/>
                  </a:lnTo>
                  <a:lnTo>
                    <a:pt x="451" y="273"/>
                  </a:lnTo>
                  <a:lnTo>
                    <a:pt x="456" y="275"/>
                  </a:lnTo>
                  <a:lnTo>
                    <a:pt x="458" y="275"/>
                  </a:lnTo>
                  <a:lnTo>
                    <a:pt x="459" y="276"/>
                  </a:lnTo>
                  <a:lnTo>
                    <a:pt x="460" y="276"/>
                  </a:lnTo>
                  <a:lnTo>
                    <a:pt x="461" y="276"/>
                  </a:lnTo>
                  <a:lnTo>
                    <a:pt x="461" y="277"/>
                  </a:lnTo>
                  <a:lnTo>
                    <a:pt x="463" y="277"/>
                  </a:lnTo>
                  <a:lnTo>
                    <a:pt x="465" y="278"/>
                  </a:lnTo>
                  <a:lnTo>
                    <a:pt x="468" y="278"/>
                  </a:lnTo>
                  <a:lnTo>
                    <a:pt x="469" y="278"/>
                  </a:lnTo>
                  <a:lnTo>
                    <a:pt x="470" y="278"/>
                  </a:lnTo>
                  <a:lnTo>
                    <a:pt x="472" y="278"/>
                  </a:lnTo>
                  <a:lnTo>
                    <a:pt x="475" y="278"/>
                  </a:lnTo>
                  <a:lnTo>
                    <a:pt x="476" y="279"/>
                  </a:lnTo>
                  <a:lnTo>
                    <a:pt x="477" y="279"/>
                  </a:lnTo>
                  <a:lnTo>
                    <a:pt x="477" y="278"/>
                  </a:lnTo>
                  <a:lnTo>
                    <a:pt x="478" y="278"/>
                  </a:lnTo>
                  <a:lnTo>
                    <a:pt x="478" y="280"/>
                  </a:lnTo>
                  <a:lnTo>
                    <a:pt x="479" y="282"/>
                  </a:lnTo>
                  <a:lnTo>
                    <a:pt x="479" y="283"/>
                  </a:lnTo>
                  <a:lnTo>
                    <a:pt x="480" y="283"/>
                  </a:lnTo>
                  <a:lnTo>
                    <a:pt x="481" y="283"/>
                  </a:lnTo>
                  <a:lnTo>
                    <a:pt x="481" y="284"/>
                  </a:lnTo>
                  <a:lnTo>
                    <a:pt x="484" y="287"/>
                  </a:lnTo>
                  <a:lnTo>
                    <a:pt x="484" y="288"/>
                  </a:lnTo>
                  <a:lnTo>
                    <a:pt x="485" y="288"/>
                  </a:lnTo>
                  <a:lnTo>
                    <a:pt x="486" y="290"/>
                  </a:lnTo>
                  <a:lnTo>
                    <a:pt x="488" y="291"/>
                  </a:lnTo>
                  <a:lnTo>
                    <a:pt x="499" y="299"/>
                  </a:lnTo>
                  <a:lnTo>
                    <a:pt x="501" y="300"/>
                  </a:lnTo>
                  <a:lnTo>
                    <a:pt x="504" y="302"/>
                  </a:lnTo>
                  <a:lnTo>
                    <a:pt x="506" y="304"/>
                  </a:lnTo>
                  <a:lnTo>
                    <a:pt x="510" y="307"/>
                  </a:lnTo>
                  <a:lnTo>
                    <a:pt x="512" y="308"/>
                  </a:lnTo>
                  <a:lnTo>
                    <a:pt x="513" y="309"/>
                  </a:lnTo>
                  <a:lnTo>
                    <a:pt x="519" y="302"/>
                  </a:lnTo>
                  <a:lnTo>
                    <a:pt x="522" y="299"/>
                  </a:lnTo>
                  <a:lnTo>
                    <a:pt x="526" y="296"/>
                  </a:lnTo>
                  <a:lnTo>
                    <a:pt x="530" y="293"/>
                  </a:lnTo>
                  <a:lnTo>
                    <a:pt x="531" y="291"/>
                  </a:lnTo>
                  <a:lnTo>
                    <a:pt x="534" y="290"/>
                  </a:lnTo>
                  <a:lnTo>
                    <a:pt x="537" y="288"/>
                  </a:lnTo>
                  <a:lnTo>
                    <a:pt x="539" y="286"/>
                  </a:lnTo>
                  <a:lnTo>
                    <a:pt x="540" y="285"/>
                  </a:lnTo>
                  <a:lnTo>
                    <a:pt x="544" y="284"/>
                  </a:lnTo>
                  <a:lnTo>
                    <a:pt x="546" y="283"/>
                  </a:lnTo>
                  <a:lnTo>
                    <a:pt x="548" y="282"/>
                  </a:lnTo>
                  <a:lnTo>
                    <a:pt x="549" y="280"/>
                  </a:lnTo>
                  <a:lnTo>
                    <a:pt x="551" y="280"/>
                  </a:lnTo>
                  <a:lnTo>
                    <a:pt x="552" y="279"/>
                  </a:lnTo>
                  <a:lnTo>
                    <a:pt x="555" y="279"/>
                  </a:lnTo>
                  <a:lnTo>
                    <a:pt x="557" y="278"/>
                  </a:lnTo>
                  <a:lnTo>
                    <a:pt x="558" y="278"/>
                  </a:lnTo>
                  <a:lnTo>
                    <a:pt x="562" y="277"/>
                  </a:lnTo>
                  <a:lnTo>
                    <a:pt x="563" y="277"/>
                  </a:lnTo>
                  <a:lnTo>
                    <a:pt x="565" y="277"/>
                  </a:lnTo>
                  <a:lnTo>
                    <a:pt x="569" y="277"/>
                  </a:lnTo>
                  <a:lnTo>
                    <a:pt x="571" y="277"/>
                  </a:lnTo>
                  <a:lnTo>
                    <a:pt x="572" y="277"/>
                  </a:lnTo>
                  <a:lnTo>
                    <a:pt x="573" y="277"/>
                  </a:lnTo>
                  <a:lnTo>
                    <a:pt x="577" y="278"/>
                  </a:lnTo>
                  <a:lnTo>
                    <a:pt x="580" y="279"/>
                  </a:lnTo>
                  <a:lnTo>
                    <a:pt x="583" y="280"/>
                  </a:lnTo>
                  <a:lnTo>
                    <a:pt x="588" y="282"/>
                  </a:lnTo>
                  <a:lnTo>
                    <a:pt x="591" y="282"/>
                  </a:lnTo>
                  <a:lnTo>
                    <a:pt x="591" y="283"/>
                  </a:lnTo>
                  <a:lnTo>
                    <a:pt x="598" y="284"/>
                  </a:lnTo>
                  <a:lnTo>
                    <a:pt x="605" y="286"/>
                  </a:lnTo>
                  <a:lnTo>
                    <a:pt x="607" y="286"/>
                  </a:lnTo>
                  <a:lnTo>
                    <a:pt x="608" y="287"/>
                  </a:lnTo>
                  <a:lnTo>
                    <a:pt x="611" y="287"/>
                  </a:lnTo>
                  <a:lnTo>
                    <a:pt x="612" y="288"/>
                  </a:lnTo>
                  <a:lnTo>
                    <a:pt x="614" y="288"/>
                  </a:lnTo>
                  <a:lnTo>
                    <a:pt x="616" y="290"/>
                  </a:lnTo>
                  <a:lnTo>
                    <a:pt x="619" y="291"/>
                  </a:lnTo>
                  <a:lnTo>
                    <a:pt x="622" y="292"/>
                  </a:lnTo>
                  <a:lnTo>
                    <a:pt x="624" y="293"/>
                  </a:lnTo>
                  <a:lnTo>
                    <a:pt x="627" y="294"/>
                  </a:lnTo>
                  <a:lnTo>
                    <a:pt x="629" y="295"/>
                  </a:lnTo>
                  <a:lnTo>
                    <a:pt x="630" y="296"/>
                  </a:lnTo>
                  <a:lnTo>
                    <a:pt x="631" y="296"/>
                  </a:lnTo>
                  <a:lnTo>
                    <a:pt x="631" y="298"/>
                  </a:lnTo>
                  <a:lnTo>
                    <a:pt x="630" y="299"/>
                  </a:lnTo>
                  <a:lnTo>
                    <a:pt x="630" y="301"/>
                  </a:lnTo>
                  <a:lnTo>
                    <a:pt x="630" y="302"/>
                  </a:lnTo>
                  <a:lnTo>
                    <a:pt x="629" y="304"/>
                  </a:lnTo>
                  <a:lnTo>
                    <a:pt x="628" y="308"/>
                  </a:lnTo>
                  <a:lnTo>
                    <a:pt x="627" y="311"/>
                  </a:lnTo>
                  <a:lnTo>
                    <a:pt x="627" y="313"/>
                  </a:lnTo>
                  <a:lnTo>
                    <a:pt x="627" y="315"/>
                  </a:lnTo>
                  <a:lnTo>
                    <a:pt x="625" y="318"/>
                  </a:lnTo>
                  <a:lnTo>
                    <a:pt x="625" y="324"/>
                  </a:lnTo>
                  <a:lnTo>
                    <a:pt x="629" y="324"/>
                  </a:lnTo>
                  <a:lnTo>
                    <a:pt x="630" y="324"/>
                  </a:lnTo>
                  <a:lnTo>
                    <a:pt x="631" y="324"/>
                  </a:lnTo>
                  <a:lnTo>
                    <a:pt x="632" y="324"/>
                  </a:lnTo>
                  <a:lnTo>
                    <a:pt x="633" y="324"/>
                  </a:lnTo>
                  <a:lnTo>
                    <a:pt x="634" y="324"/>
                  </a:lnTo>
                  <a:lnTo>
                    <a:pt x="636" y="325"/>
                  </a:lnTo>
                  <a:lnTo>
                    <a:pt x="638" y="325"/>
                  </a:lnTo>
                  <a:lnTo>
                    <a:pt x="639" y="326"/>
                  </a:lnTo>
                  <a:lnTo>
                    <a:pt x="640" y="326"/>
                  </a:lnTo>
                  <a:lnTo>
                    <a:pt x="641" y="326"/>
                  </a:lnTo>
                  <a:lnTo>
                    <a:pt x="644" y="327"/>
                  </a:lnTo>
                  <a:lnTo>
                    <a:pt x="647" y="328"/>
                  </a:lnTo>
                  <a:lnTo>
                    <a:pt x="649" y="329"/>
                  </a:lnTo>
                  <a:lnTo>
                    <a:pt x="650" y="329"/>
                  </a:lnTo>
                  <a:lnTo>
                    <a:pt x="653" y="330"/>
                  </a:lnTo>
                  <a:lnTo>
                    <a:pt x="655" y="332"/>
                  </a:lnTo>
                  <a:lnTo>
                    <a:pt x="657" y="333"/>
                  </a:lnTo>
                  <a:lnTo>
                    <a:pt x="658" y="333"/>
                  </a:lnTo>
                  <a:lnTo>
                    <a:pt x="659" y="334"/>
                  </a:lnTo>
                  <a:lnTo>
                    <a:pt x="665" y="337"/>
                  </a:lnTo>
                  <a:lnTo>
                    <a:pt x="666" y="337"/>
                  </a:lnTo>
                  <a:lnTo>
                    <a:pt x="668" y="338"/>
                  </a:lnTo>
                  <a:lnTo>
                    <a:pt x="670" y="339"/>
                  </a:lnTo>
                  <a:lnTo>
                    <a:pt x="671" y="339"/>
                  </a:lnTo>
                  <a:lnTo>
                    <a:pt x="673" y="341"/>
                  </a:lnTo>
                  <a:lnTo>
                    <a:pt x="675" y="342"/>
                  </a:lnTo>
                  <a:lnTo>
                    <a:pt x="676" y="343"/>
                  </a:lnTo>
                  <a:lnTo>
                    <a:pt x="678" y="343"/>
                  </a:lnTo>
                  <a:lnTo>
                    <a:pt x="679" y="344"/>
                  </a:lnTo>
                  <a:lnTo>
                    <a:pt x="681" y="345"/>
                  </a:lnTo>
                  <a:lnTo>
                    <a:pt x="683" y="346"/>
                  </a:lnTo>
                  <a:lnTo>
                    <a:pt x="684" y="346"/>
                  </a:lnTo>
                  <a:lnTo>
                    <a:pt x="684" y="347"/>
                  </a:lnTo>
                  <a:lnTo>
                    <a:pt x="686" y="347"/>
                  </a:lnTo>
                  <a:lnTo>
                    <a:pt x="687" y="349"/>
                  </a:lnTo>
                  <a:lnTo>
                    <a:pt x="689" y="349"/>
                  </a:lnTo>
                  <a:lnTo>
                    <a:pt x="690" y="350"/>
                  </a:lnTo>
                  <a:lnTo>
                    <a:pt x="692" y="351"/>
                  </a:lnTo>
                  <a:lnTo>
                    <a:pt x="695" y="351"/>
                  </a:lnTo>
                  <a:lnTo>
                    <a:pt x="695" y="352"/>
                  </a:lnTo>
                  <a:lnTo>
                    <a:pt x="700" y="355"/>
                  </a:lnTo>
                  <a:lnTo>
                    <a:pt x="705" y="358"/>
                  </a:lnTo>
                  <a:lnTo>
                    <a:pt x="706" y="359"/>
                  </a:lnTo>
                  <a:lnTo>
                    <a:pt x="707" y="360"/>
                  </a:lnTo>
                  <a:lnTo>
                    <a:pt x="709" y="361"/>
                  </a:lnTo>
                  <a:lnTo>
                    <a:pt x="710" y="361"/>
                  </a:lnTo>
                  <a:lnTo>
                    <a:pt x="710" y="362"/>
                  </a:lnTo>
                  <a:lnTo>
                    <a:pt x="712" y="362"/>
                  </a:lnTo>
                  <a:lnTo>
                    <a:pt x="713" y="363"/>
                  </a:lnTo>
                  <a:lnTo>
                    <a:pt x="715" y="363"/>
                  </a:lnTo>
                  <a:lnTo>
                    <a:pt x="722" y="367"/>
                  </a:lnTo>
                  <a:lnTo>
                    <a:pt x="726" y="369"/>
                  </a:lnTo>
                  <a:lnTo>
                    <a:pt x="727" y="369"/>
                  </a:lnTo>
                  <a:lnTo>
                    <a:pt x="729" y="369"/>
                  </a:lnTo>
                  <a:lnTo>
                    <a:pt x="729" y="370"/>
                  </a:lnTo>
                  <a:lnTo>
                    <a:pt x="731" y="370"/>
                  </a:lnTo>
                  <a:lnTo>
                    <a:pt x="732" y="370"/>
                  </a:lnTo>
                  <a:lnTo>
                    <a:pt x="732" y="369"/>
                  </a:lnTo>
                  <a:lnTo>
                    <a:pt x="732" y="372"/>
                  </a:lnTo>
                  <a:lnTo>
                    <a:pt x="732" y="374"/>
                  </a:lnTo>
                  <a:lnTo>
                    <a:pt x="731" y="376"/>
                  </a:lnTo>
                  <a:lnTo>
                    <a:pt x="730" y="381"/>
                  </a:lnTo>
                  <a:lnTo>
                    <a:pt x="729" y="387"/>
                  </a:lnTo>
                  <a:lnTo>
                    <a:pt x="727" y="391"/>
                  </a:lnTo>
                  <a:lnTo>
                    <a:pt x="726" y="396"/>
                  </a:lnTo>
                  <a:lnTo>
                    <a:pt x="726" y="398"/>
                  </a:lnTo>
                  <a:lnTo>
                    <a:pt x="725" y="402"/>
                  </a:lnTo>
                  <a:lnTo>
                    <a:pt x="724" y="402"/>
                  </a:lnTo>
                  <a:lnTo>
                    <a:pt x="724" y="401"/>
                  </a:lnTo>
                  <a:lnTo>
                    <a:pt x="723" y="401"/>
                  </a:lnTo>
                  <a:lnTo>
                    <a:pt x="722" y="400"/>
                  </a:lnTo>
                  <a:lnTo>
                    <a:pt x="721" y="400"/>
                  </a:lnTo>
                  <a:lnTo>
                    <a:pt x="721" y="398"/>
                  </a:lnTo>
                  <a:lnTo>
                    <a:pt x="720" y="398"/>
                  </a:lnTo>
                  <a:lnTo>
                    <a:pt x="718" y="397"/>
                  </a:lnTo>
                  <a:lnTo>
                    <a:pt x="717" y="396"/>
                  </a:lnTo>
                  <a:lnTo>
                    <a:pt x="717" y="395"/>
                  </a:lnTo>
                  <a:lnTo>
                    <a:pt x="716" y="394"/>
                  </a:lnTo>
                  <a:lnTo>
                    <a:pt x="715" y="393"/>
                  </a:lnTo>
                  <a:lnTo>
                    <a:pt x="714" y="393"/>
                  </a:lnTo>
                  <a:lnTo>
                    <a:pt x="713" y="393"/>
                  </a:lnTo>
                  <a:lnTo>
                    <a:pt x="712" y="393"/>
                  </a:lnTo>
                  <a:lnTo>
                    <a:pt x="710" y="393"/>
                  </a:lnTo>
                  <a:lnTo>
                    <a:pt x="708" y="393"/>
                  </a:lnTo>
                  <a:lnTo>
                    <a:pt x="706" y="394"/>
                  </a:lnTo>
                  <a:lnTo>
                    <a:pt x="705" y="394"/>
                  </a:lnTo>
                  <a:lnTo>
                    <a:pt x="704" y="394"/>
                  </a:lnTo>
                  <a:lnTo>
                    <a:pt x="700" y="395"/>
                  </a:lnTo>
                  <a:lnTo>
                    <a:pt x="696" y="397"/>
                  </a:lnTo>
                  <a:lnTo>
                    <a:pt x="692" y="398"/>
                  </a:lnTo>
                  <a:lnTo>
                    <a:pt x="690" y="398"/>
                  </a:lnTo>
                  <a:lnTo>
                    <a:pt x="690" y="400"/>
                  </a:lnTo>
                  <a:lnTo>
                    <a:pt x="688" y="400"/>
                  </a:lnTo>
                  <a:lnTo>
                    <a:pt x="687" y="400"/>
                  </a:lnTo>
                  <a:lnTo>
                    <a:pt x="684" y="400"/>
                  </a:lnTo>
                  <a:lnTo>
                    <a:pt x="683" y="400"/>
                  </a:lnTo>
                  <a:lnTo>
                    <a:pt x="683" y="401"/>
                  </a:lnTo>
                  <a:lnTo>
                    <a:pt x="683" y="403"/>
                  </a:lnTo>
                  <a:lnTo>
                    <a:pt x="683" y="404"/>
                  </a:lnTo>
                  <a:lnTo>
                    <a:pt x="683" y="405"/>
                  </a:lnTo>
                  <a:lnTo>
                    <a:pt x="683" y="406"/>
                  </a:lnTo>
                  <a:lnTo>
                    <a:pt x="686" y="411"/>
                  </a:lnTo>
                  <a:lnTo>
                    <a:pt x="686" y="412"/>
                  </a:lnTo>
                  <a:lnTo>
                    <a:pt x="688" y="415"/>
                  </a:lnTo>
                  <a:lnTo>
                    <a:pt x="689" y="415"/>
                  </a:lnTo>
                  <a:lnTo>
                    <a:pt x="690" y="414"/>
                  </a:lnTo>
                  <a:lnTo>
                    <a:pt x="691" y="414"/>
                  </a:lnTo>
                  <a:lnTo>
                    <a:pt x="692" y="414"/>
                  </a:lnTo>
                  <a:lnTo>
                    <a:pt x="693" y="414"/>
                  </a:lnTo>
                  <a:lnTo>
                    <a:pt x="695" y="414"/>
                  </a:lnTo>
                  <a:lnTo>
                    <a:pt x="696" y="414"/>
                  </a:lnTo>
                  <a:lnTo>
                    <a:pt x="696" y="415"/>
                  </a:lnTo>
                  <a:lnTo>
                    <a:pt x="697" y="415"/>
                  </a:lnTo>
                  <a:lnTo>
                    <a:pt x="698" y="415"/>
                  </a:lnTo>
                  <a:lnTo>
                    <a:pt x="706" y="420"/>
                  </a:lnTo>
                  <a:lnTo>
                    <a:pt x="709" y="423"/>
                  </a:lnTo>
                  <a:lnTo>
                    <a:pt x="710" y="423"/>
                  </a:lnTo>
                  <a:lnTo>
                    <a:pt x="712" y="423"/>
                  </a:lnTo>
                  <a:lnTo>
                    <a:pt x="712" y="425"/>
                  </a:lnTo>
                  <a:lnTo>
                    <a:pt x="713" y="425"/>
                  </a:lnTo>
                  <a:lnTo>
                    <a:pt x="714" y="425"/>
                  </a:lnTo>
                  <a:lnTo>
                    <a:pt x="715" y="426"/>
                  </a:lnTo>
                  <a:lnTo>
                    <a:pt x="716" y="426"/>
                  </a:lnTo>
                  <a:lnTo>
                    <a:pt x="718" y="427"/>
                  </a:lnTo>
                  <a:lnTo>
                    <a:pt x="720" y="427"/>
                  </a:lnTo>
                  <a:lnTo>
                    <a:pt x="720" y="429"/>
                  </a:lnTo>
                  <a:lnTo>
                    <a:pt x="718" y="436"/>
                  </a:lnTo>
                  <a:lnTo>
                    <a:pt x="718" y="437"/>
                  </a:lnTo>
                  <a:lnTo>
                    <a:pt x="718" y="438"/>
                  </a:lnTo>
                  <a:lnTo>
                    <a:pt x="717" y="438"/>
                  </a:lnTo>
                  <a:lnTo>
                    <a:pt x="717" y="439"/>
                  </a:lnTo>
                  <a:lnTo>
                    <a:pt x="717" y="442"/>
                  </a:lnTo>
                  <a:lnTo>
                    <a:pt x="716" y="444"/>
                  </a:lnTo>
                  <a:lnTo>
                    <a:pt x="716" y="446"/>
                  </a:lnTo>
                  <a:lnTo>
                    <a:pt x="716" y="448"/>
                  </a:lnTo>
                  <a:lnTo>
                    <a:pt x="715" y="452"/>
                  </a:lnTo>
                  <a:lnTo>
                    <a:pt x="715" y="453"/>
                  </a:lnTo>
                  <a:lnTo>
                    <a:pt x="714" y="456"/>
                  </a:lnTo>
                  <a:lnTo>
                    <a:pt x="713" y="462"/>
                  </a:lnTo>
                  <a:lnTo>
                    <a:pt x="713" y="463"/>
                  </a:lnTo>
                  <a:lnTo>
                    <a:pt x="710" y="470"/>
                  </a:lnTo>
                  <a:lnTo>
                    <a:pt x="709" y="477"/>
                  </a:lnTo>
                  <a:lnTo>
                    <a:pt x="709" y="478"/>
                  </a:lnTo>
                  <a:lnTo>
                    <a:pt x="707" y="478"/>
                  </a:lnTo>
                  <a:lnTo>
                    <a:pt x="704" y="477"/>
                  </a:lnTo>
                  <a:lnTo>
                    <a:pt x="701" y="477"/>
                  </a:lnTo>
                  <a:lnTo>
                    <a:pt x="700" y="477"/>
                  </a:lnTo>
                  <a:lnTo>
                    <a:pt x="699" y="477"/>
                  </a:lnTo>
                  <a:lnTo>
                    <a:pt x="698" y="477"/>
                  </a:lnTo>
                  <a:lnTo>
                    <a:pt x="697" y="477"/>
                  </a:lnTo>
                  <a:lnTo>
                    <a:pt x="696" y="477"/>
                  </a:lnTo>
                  <a:lnTo>
                    <a:pt x="695" y="477"/>
                  </a:lnTo>
                  <a:lnTo>
                    <a:pt x="695" y="476"/>
                  </a:lnTo>
                  <a:lnTo>
                    <a:pt x="693" y="476"/>
                  </a:lnTo>
                  <a:lnTo>
                    <a:pt x="692" y="476"/>
                  </a:lnTo>
                  <a:lnTo>
                    <a:pt x="690" y="474"/>
                  </a:lnTo>
                  <a:lnTo>
                    <a:pt x="687" y="473"/>
                  </a:lnTo>
                  <a:lnTo>
                    <a:pt x="684" y="472"/>
                  </a:lnTo>
                  <a:lnTo>
                    <a:pt x="683" y="472"/>
                  </a:lnTo>
                  <a:lnTo>
                    <a:pt x="682" y="472"/>
                  </a:lnTo>
                  <a:lnTo>
                    <a:pt x="681" y="471"/>
                  </a:lnTo>
                  <a:lnTo>
                    <a:pt x="680" y="471"/>
                  </a:lnTo>
                  <a:lnTo>
                    <a:pt x="679" y="470"/>
                  </a:lnTo>
                  <a:lnTo>
                    <a:pt x="678" y="470"/>
                  </a:lnTo>
                  <a:lnTo>
                    <a:pt x="676" y="470"/>
                  </a:lnTo>
                  <a:lnTo>
                    <a:pt x="668" y="471"/>
                  </a:lnTo>
                  <a:lnTo>
                    <a:pt x="665" y="471"/>
                  </a:lnTo>
                  <a:lnTo>
                    <a:pt x="664" y="471"/>
                  </a:lnTo>
                  <a:lnTo>
                    <a:pt x="662" y="472"/>
                  </a:lnTo>
                  <a:lnTo>
                    <a:pt x="661" y="473"/>
                  </a:lnTo>
                  <a:lnTo>
                    <a:pt x="655" y="478"/>
                  </a:lnTo>
                  <a:lnTo>
                    <a:pt x="651" y="474"/>
                  </a:lnTo>
                  <a:lnTo>
                    <a:pt x="649" y="472"/>
                  </a:lnTo>
                  <a:lnTo>
                    <a:pt x="647" y="470"/>
                  </a:lnTo>
                  <a:lnTo>
                    <a:pt x="645" y="469"/>
                  </a:lnTo>
                  <a:lnTo>
                    <a:pt x="644" y="468"/>
                  </a:lnTo>
                  <a:lnTo>
                    <a:pt x="642" y="467"/>
                  </a:lnTo>
                  <a:lnTo>
                    <a:pt x="641" y="465"/>
                  </a:lnTo>
                  <a:lnTo>
                    <a:pt x="639" y="464"/>
                  </a:lnTo>
                  <a:lnTo>
                    <a:pt x="638" y="463"/>
                  </a:lnTo>
                  <a:lnTo>
                    <a:pt x="638" y="465"/>
                  </a:lnTo>
                  <a:lnTo>
                    <a:pt x="638" y="467"/>
                  </a:lnTo>
                  <a:lnTo>
                    <a:pt x="638" y="468"/>
                  </a:lnTo>
                  <a:lnTo>
                    <a:pt x="638" y="469"/>
                  </a:lnTo>
                  <a:lnTo>
                    <a:pt x="639" y="476"/>
                  </a:lnTo>
                  <a:lnTo>
                    <a:pt x="639" y="477"/>
                  </a:lnTo>
                  <a:lnTo>
                    <a:pt x="639" y="478"/>
                  </a:lnTo>
                  <a:lnTo>
                    <a:pt x="640" y="489"/>
                  </a:lnTo>
                  <a:lnTo>
                    <a:pt x="640" y="490"/>
                  </a:lnTo>
                  <a:lnTo>
                    <a:pt x="640" y="493"/>
                  </a:lnTo>
                  <a:lnTo>
                    <a:pt x="640" y="494"/>
                  </a:lnTo>
                  <a:lnTo>
                    <a:pt x="640" y="496"/>
                  </a:lnTo>
                  <a:lnTo>
                    <a:pt x="641" y="497"/>
                  </a:lnTo>
                  <a:lnTo>
                    <a:pt x="641" y="502"/>
                  </a:lnTo>
                  <a:lnTo>
                    <a:pt x="642" y="509"/>
                  </a:lnTo>
                  <a:lnTo>
                    <a:pt x="642" y="514"/>
                  </a:lnTo>
                  <a:lnTo>
                    <a:pt x="641" y="514"/>
                  </a:lnTo>
                  <a:lnTo>
                    <a:pt x="617" y="514"/>
                  </a:lnTo>
                  <a:lnTo>
                    <a:pt x="613" y="514"/>
                  </a:lnTo>
                  <a:lnTo>
                    <a:pt x="610" y="514"/>
                  </a:lnTo>
                  <a:lnTo>
                    <a:pt x="606" y="514"/>
                  </a:lnTo>
                  <a:lnTo>
                    <a:pt x="600" y="513"/>
                  </a:lnTo>
                  <a:lnTo>
                    <a:pt x="599" y="513"/>
                  </a:lnTo>
                  <a:lnTo>
                    <a:pt x="598" y="513"/>
                  </a:lnTo>
                  <a:lnTo>
                    <a:pt x="595" y="513"/>
                  </a:lnTo>
                  <a:lnTo>
                    <a:pt x="582" y="513"/>
                  </a:lnTo>
                  <a:lnTo>
                    <a:pt x="572" y="514"/>
                  </a:lnTo>
                  <a:lnTo>
                    <a:pt x="565" y="514"/>
                  </a:lnTo>
                  <a:lnTo>
                    <a:pt x="560" y="513"/>
                  </a:lnTo>
                  <a:lnTo>
                    <a:pt x="557" y="513"/>
                  </a:lnTo>
                  <a:lnTo>
                    <a:pt x="554" y="513"/>
                  </a:lnTo>
                  <a:lnTo>
                    <a:pt x="546" y="513"/>
                  </a:lnTo>
                  <a:lnTo>
                    <a:pt x="545" y="513"/>
                  </a:lnTo>
                  <a:lnTo>
                    <a:pt x="544" y="513"/>
                  </a:lnTo>
                  <a:lnTo>
                    <a:pt x="543" y="513"/>
                  </a:lnTo>
                  <a:lnTo>
                    <a:pt x="540" y="513"/>
                  </a:lnTo>
                  <a:lnTo>
                    <a:pt x="536" y="513"/>
                  </a:lnTo>
                  <a:lnTo>
                    <a:pt x="532" y="513"/>
                  </a:lnTo>
                  <a:lnTo>
                    <a:pt x="531" y="513"/>
                  </a:lnTo>
                  <a:lnTo>
                    <a:pt x="524" y="514"/>
                  </a:lnTo>
                  <a:lnTo>
                    <a:pt x="518" y="513"/>
                  </a:lnTo>
                  <a:lnTo>
                    <a:pt x="517" y="513"/>
                  </a:lnTo>
                  <a:lnTo>
                    <a:pt x="512" y="513"/>
                  </a:lnTo>
                  <a:lnTo>
                    <a:pt x="511" y="513"/>
                  </a:lnTo>
                  <a:lnTo>
                    <a:pt x="494" y="514"/>
                  </a:lnTo>
                  <a:lnTo>
                    <a:pt x="493" y="514"/>
                  </a:lnTo>
                  <a:lnTo>
                    <a:pt x="489" y="513"/>
                  </a:lnTo>
                  <a:lnTo>
                    <a:pt x="480" y="513"/>
                  </a:lnTo>
                  <a:lnTo>
                    <a:pt x="477" y="513"/>
                  </a:lnTo>
                  <a:lnTo>
                    <a:pt x="475" y="513"/>
                  </a:lnTo>
                  <a:lnTo>
                    <a:pt x="472" y="513"/>
                  </a:lnTo>
                  <a:lnTo>
                    <a:pt x="468" y="514"/>
                  </a:lnTo>
                  <a:lnTo>
                    <a:pt x="467" y="514"/>
                  </a:lnTo>
                  <a:lnTo>
                    <a:pt x="465" y="514"/>
                  </a:lnTo>
                  <a:lnTo>
                    <a:pt x="458" y="513"/>
                  </a:lnTo>
                  <a:lnTo>
                    <a:pt x="448" y="514"/>
                  </a:lnTo>
                  <a:lnTo>
                    <a:pt x="447" y="513"/>
                  </a:lnTo>
                  <a:lnTo>
                    <a:pt x="446" y="513"/>
                  </a:lnTo>
                  <a:lnTo>
                    <a:pt x="445" y="513"/>
                  </a:lnTo>
                  <a:lnTo>
                    <a:pt x="444" y="513"/>
                  </a:lnTo>
                  <a:lnTo>
                    <a:pt x="442" y="513"/>
                  </a:lnTo>
                  <a:lnTo>
                    <a:pt x="441" y="513"/>
                  </a:lnTo>
                  <a:lnTo>
                    <a:pt x="437" y="513"/>
                  </a:lnTo>
                  <a:lnTo>
                    <a:pt x="436" y="513"/>
                  </a:lnTo>
                  <a:lnTo>
                    <a:pt x="435" y="513"/>
                  </a:lnTo>
                  <a:lnTo>
                    <a:pt x="433" y="513"/>
                  </a:lnTo>
                  <a:lnTo>
                    <a:pt x="431" y="513"/>
                  </a:lnTo>
                  <a:lnTo>
                    <a:pt x="430" y="513"/>
                  </a:lnTo>
                  <a:lnTo>
                    <a:pt x="429" y="513"/>
                  </a:lnTo>
                  <a:lnTo>
                    <a:pt x="428" y="513"/>
                  </a:lnTo>
                  <a:lnTo>
                    <a:pt x="427" y="514"/>
                  </a:lnTo>
                  <a:lnTo>
                    <a:pt x="425" y="514"/>
                  </a:lnTo>
                  <a:lnTo>
                    <a:pt x="422" y="514"/>
                  </a:lnTo>
                  <a:lnTo>
                    <a:pt x="421" y="513"/>
                  </a:lnTo>
                  <a:lnTo>
                    <a:pt x="413" y="514"/>
                  </a:lnTo>
                  <a:lnTo>
                    <a:pt x="409" y="514"/>
                  </a:lnTo>
                  <a:lnTo>
                    <a:pt x="404" y="514"/>
                  </a:lnTo>
                  <a:lnTo>
                    <a:pt x="403" y="513"/>
                  </a:lnTo>
                  <a:lnTo>
                    <a:pt x="402" y="514"/>
                  </a:lnTo>
                  <a:lnTo>
                    <a:pt x="399" y="514"/>
                  </a:lnTo>
                  <a:lnTo>
                    <a:pt x="397" y="514"/>
                  </a:lnTo>
                  <a:lnTo>
                    <a:pt x="395" y="513"/>
                  </a:lnTo>
                  <a:lnTo>
                    <a:pt x="391" y="513"/>
                  </a:lnTo>
                  <a:lnTo>
                    <a:pt x="379" y="513"/>
                  </a:lnTo>
                  <a:lnTo>
                    <a:pt x="377" y="514"/>
                  </a:lnTo>
                  <a:lnTo>
                    <a:pt x="367" y="514"/>
                  </a:lnTo>
                  <a:lnTo>
                    <a:pt x="366" y="514"/>
                  </a:lnTo>
                  <a:lnTo>
                    <a:pt x="357" y="513"/>
                  </a:lnTo>
                  <a:lnTo>
                    <a:pt x="348" y="514"/>
                  </a:lnTo>
                  <a:lnTo>
                    <a:pt x="341" y="514"/>
                  </a:lnTo>
                  <a:lnTo>
                    <a:pt x="336" y="514"/>
                  </a:lnTo>
                  <a:lnTo>
                    <a:pt x="329" y="514"/>
                  </a:lnTo>
                  <a:lnTo>
                    <a:pt x="326" y="514"/>
                  </a:lnTo>
                  <a:lnTo>
                    <a:pt x="325" y="514"/>
                  </a:lnTo>
                  <a:lnTo>
                    <a:pt x="325" y="518"/>
                  </a:lnTo>
                  <a:lnTo>
                    <a:pt x="325" y="520"/>
                  </a:lnTo>
                  <a:lnTo>
                    <a:pt x="325" y="523"/>
                  </a:lnTo>
                  <a:lnTo>
                    <a:pt x="325" y="524"/>
                  </a:lnTo>
                  <a:lnTo>
                    <a:pt x="325" y="526"/>
                  </a:lnTo>
                  <a:lnTo>
                    <a:pt x="325" y="531"/>
                  </a:lnTo>
                  <a:lnTo>
                    <a:pt x="325" y="535"/>
                  </a:lnTo>
                  <a:lnTo>
                    <a:pt x="325" y="538"/>
                  </a:lnTo>
                  <a:lnTo>
                    <a:pt x="325" y="539"/>
                  </a:lnTo>
                  <a:lnTo>
                    <a:pt x="325" y="541"/>
                  </a:lnTo>
                  <a:lnTo>
                    <a:pt x="324" y="544"/>
                  </a:lnTo>
                  <a:lnTo>
                    <a:pt x="325" y="549"/>
                  </a:lnTo>
                  <a:lnTo>
                    <a:pt x="325" y="551"/>
                  </a:lnTo>
                  <a:lnTo>
                    <a:pt x="325" y="554"/>
                  </a:lnTo>
                  <a:lnTo>
                    <a:pt x="325" y="557"/>
                  </a:lnTo>
                  <a:lnTo>
                    <a:pt x="325" y="558"/>
                  </a:lnTo>
                  <a:lnTo>
                    <a:pt x="325" y="563"/>
                  </a:lnTo>
                  <a:lnTo>
                    <a:pt x="325" y="565"/>
                  </a:lnTo>
                  <a:lnTo>
                    <a:pt x="325" y="566"/>
                  </a:lnTo>
                  <a:lnTo>
                    <a:pt x="325" y="569"/>
                  </a:lnTo>
                  <a:lnTo>
                    <a:pt x="325" y="570"/>
                  </a:lnTo>
                  <a:lnTo>
                    <a:pt x="325" y="574"/>
                  </a:lnTo>
                  <a:lnTo>
                    <a:pt x="325" y="577"/>
                  </a:lnTo>
                  <a:lnTo>
                    <a:pt x="325" y="580"/>
                  </a:lnTo>
                  <a:lnTo>
                    <a:pt x="325" y="582"/>
                  </a:lnTo>
                  <a:lnTo>
                    <a:pt x="325" y="585"/>
                  </a:lnTo>
                  <a:lnTo>
                    <a:pt x="325" y="587"/>
                  </a:lnTo>
                  <a:lnTo>
                    <a:pt x="325" y="589"/>
                  </a:lnTo>
                  <a:lnTo>
                    <a:pt x="325" y="590"/>
                  </a:lnTo>
                  <a:lnTo>
                    <a:pt x="325" y="591"/>
                  </a:lnTo>
                  <a:lnTo>
                    <a:pt x="325" y="594"/>
                  </a:lnTo>
                  <a:lnTo>
                    <a:pt x="325" y="598"/>
                  </a:lnTo>
                  <a:lnTo>
                    <a:pt x="323" y="598"/>
                  </a:lnTo>
                  <a:lnTo>
                    <a:pt x="321" y="597"/>
                  </a:lnTo>
                  <a:lnTo>
                    <a:pt x="320" y="597"/>
                  </a:lnTo>
                  <a:lnTo>
                    <a:pt x="317" y="596"/>
                  </a:lnTo>
                  <a:lnTo>
                    <a:pt x="313" y="595"/>
                  </a:lnTo>
                  <a:lnTo>
                    <a:pt x="310" y="594"/>
                  </a:lnTo>
                  <a:lnTo>
                    <a:pt x="307" y="591"/>
                  </a:lnTo>
                  <a:lnTo>
                    <a:pt x="304" y="590"/>
                  </a:lnTo>
                  <a:lnTo>
                    <a:pt x="301" y="589"/>
                  </a:lnTo>
                  <a:lnTo>
                    <a:pt x="300" y="589"/>
                  </a:lnTo>
                  <a:lnTo>
                    <a:pt x="299" y="588"/>
                  </a:lnTo>
                  <a:lnTo>
                    <a:pt x="298" y="588"/>
                  </a:lnTo>
                  <a:lnTo>
                    <a:pt x="298" y="587"/>
                  </a:lnTo>
                  <a:lnTo>
                    <a:pt x="296" y="586"/>
                  </a:lnTo>
                  <a:lnTo>
                    <a:pt x="295" y="586"/>
                  </a:lnTo>
                  <a:lnTo>
                    <a:pt x="295" y="585"/>
                  </a:lnTo>
                  <a:lnTo>
                    <a:pt x="294" y="583"/>
                  </a:lnTo>
                  <a:lnTo>
                    <a:pt x="294" y="582"/>
                  </a:lnTo>
                  <a:lnTo>
                    <a:pt x="293" y="581"/>
                  </a:lnTo>
                  <a:lnTo>
                    <a:pt x="293" y="580"/>
                  </a:lnTo>
                  <a:lnTo>
                    <a:pt x="292" y="578"/>
                  </a:lnTo>
                  <a:lnTo>
                    <a:pt x="292" y="573"/>
                  </a:lnTo>
                  <a:lnTo>
                    <a:pt x="291" y="570"/>
                  </a:lnTo>
                  <a:lnTo>
                    <a:pt x="291" y="568"/>
                  </a:lnTo>
                  <a:lnTo>
                    <a:pt x="290" y="565"/>
                  </a:lnTo>
                  <a:lnTo>
                    <a:pt x="290" y="563"/>
                  </a:lnTo>
                  <a:lnTo>
                    <a:pt x="287" y="557"/>
                  </a:lnTo>
                  <a:lnTo>
                    <a:pt x="287" y="556"/>
                  </a:lnTo>
                  <a:lnTo>
                    <a:pt x="286" y="555"/>
                  </a:lnTo>
                  <a:lnTo>
                    <a:pt x="285" y="554"/>
                  </a:lnTo>
                  <a:lnTo>
                    <a:pt x="284" y="553"/>
                  </a:lnTo>
                  <a:lnTo>
                    <a:pt x="282" y="551"/>
                  </a:lnTo>
                  <a:lnTo>
                    <a:pt x="281" y="549"/>
                  </a:lnTo>
                  <a:lnTo>
                    <a:pt x="281" y="548"/>
                  </a:lnTo>
                  <a:lnTo>
                    <a:pt x="278" y="546"/>
                  </a:lnTo>
                  <a:lnTo>
                    <a:pt x="276" y="544"/>
                  </a:lnTo>
                  <a:lnTo>
                    <a:pt x="275" y="543"/>
                  </a:lnTo>
                  <a:lnTo>
                    <a:pt x="273" y="540"/>
                  </a:lnTo>
                  <a:lnTo>
                    <a:pt x="270" y="538"/>
                  </a:lnTo>
                  <a:lnTo>
                    <a:pt x="268" y="536"/>
                  </a:lnTo>
                  <a:lnTo>
                    <a:pt x="267" y="533"/>
                  </a:lnTo>
                  <a:lnTo>
                    <a:pt x="265" y="532"/>
                  </a:lnTo>
                  <a:lnTo>
                    <a:pt x="264" y="531"/>
                  </a:lnTo>
                  <a:lnTo>
                    <a:pt x="262" y="530"/>
                  </a:lnTo>
                  <a:lnTo>
                    <a:pt x="261" y="529"/>
                  </a:lnTo>
                  <a:lnTo>
                    <a:pt x="259" y="528"/>
                  </a:lnTo>
                  <a:lnTo>
                    <a:pt x="258" y="527"/>
                  </a:lnTo>
                  <a:lnTo>
                    <a:pt x="256" y="526"/>
                  </a:lnTo>
                  <a:lnTo>
                    <a:pt x="254" y="524"/>
                  </a:lnTo>
                  <a:lnTo>
                    <a:pt x="251" y="522"/>
                  </a:lnTo>
                  <a:lnTo>
                    <a:pt x="244" y="518"/>
                  </a:lnTo>
                  <a:lnTo>
                    <a:pt x="242" y="515"/>
                  </a:lnTo>
                  <a:lnTo>
                    <a:pt x="236" y="512"/>
                  </a:lnTo>
                  <a:lnTo>
                    <a:pt x="234" y="511"/>
                  </a:lnTo>
                  <a:lnTo>
                    <a:pt x="232" y="510"/>
                  </a:lnTo>
                  <a:lnTo>
                    <a:pt x="227" y="506"/>
                  </a:lnTo>
                  <a:lnTo>
                    <a:pt x="226" y="505"/>
                  </a:lnTo>
                  <a:lnTo>
                    <a:pt x="224" y="504"/>
                  </a:lnTo>
                  <a:lnTo>
                    <a:pt x="222" y="503"/>
                  </a:lnTo>
                  <a:lnTo>
                    <a:pt x="220" y="502"/>
                  </a:lnTo>
                  <a:lnTo>
                    <a:pt x="218" y="499"/>
                  </a:lnTo>
                  <a:lnTo>
                    <a:pt x="217" y="499"/>
                  </a:lnTo>
                  <a:lnTo>
                    <a:pt x="211" y="495"/>
                  </a:lnTo>
                  <a:lnTo>
                    <a:pt x="208" y="493"/>
                  </a:lnTo>
                  <a:lnTo>
                    <a:pt x="207" y="493"/>
                  </a:lnTo>
                  <a:lnTo>
                    <a:pt x="205" y="492"/>
                  </a:lnTo>
                  <a:lnTo>
                    <a:pt x="202" y="489"/>
                  </a:lnTo>
                  <a:lnTo>
                    <a:pt x="201" y="489"/>
                  </a:lnTo>
                  <a:lnTo>
                    <a:pt x="200" y="490"/>
                  </a:lnTo>
                  <a:lnTo>
                    <a:pt x="200" y="492"/>
                  </a:lnTo>
                  <a:lnTo>
                    <a:pt x="199" y="493"/>
                  </a:lnTo>
                  <a:lnTo>
                    <a:pt x="198" y="493"/>
                  </a:lnTo>
                  <a:lnTo>
                    <a:pt x="197" y="492"/>
                  </a:lnTo>
                  <a:lnTo>
                    <a:pt x="196" y="490"/>
                  </a:lnTo>
                  <a:lnTo>
                    <a:pt x="194" y="489"/>
                  </a:lnTo>
                  <a:lnTo>
                    <a:pt x="193" y="489"/>
                  </a:lnTo>
                  <a:lnTo>
                    <a:pt x="193" y="488"/>
                  </a:lnTo>
                  <a:lnTo>
                    <a:pt x="192" y="488"/>
                  </a:lnTo>
                  <a:lnTo>
                    <a:pt x="189" y="487"/>
                  </a:lnTo>
                  <a:lnTo>
                    <a:pt x="188" y="488"/>
                  </a:lnTo>
                  <a:lnTo>
                    <a:pt x="188" y="489"/>
                  </a:lnTo>
                  <a:lnTo>
                    <a:pt x="186" y="489"/>
                  </a:lnTo>
                  <a:lnTo>
                    <a:pt x="185" y="490"/>
                  </a:lnTo>
                  <a:lnTo>
                    <a:pt x="184" y="490"/>
                  </a:lnTo>
                  <a:lnTo>
                    <a:pt x="183" y="490"/>
                  </a:lnTo>
                  <a:lnTo>
                    <a:pt x="182" y="490"/>
                  </a:lnTo>
                  <a:lnTo>
                    <a:pt x="182" y="492"/>
                  </a:lnTo>
                  <a:lnTo>
                    <a:pt x="179" y="494"/>
                  </a:lnTo>
                  <a:lnTo>
                    <a:pt x="177" y="494"/>
                  </a:lnTo>
                  <a:lnTo>
                    <a:pt x="177" y="495"/>
                  </a:lnTo>
                  <a:lnTo>
                    <a:pt x="176" y="496"/>
                  </a:lnTo>
                  <a:lnTo>
                    <a:pt x="175" y="496"/>
                  </a:lnTo>
                  <a:lnTo>
                    <a:pt x="174" y="496"/>
                  </a:lnTo>
                  <a:lnTo>
                    <a:pt x="172" y="496"/>
                  </a:lnTo>
                  <a:lnTo>
                    <a:pt x="171" y="495"/>
                  </a:lnTo>
                  <a:lnTo>
                    <a:pt x="169" y="495"/>
                  </a:lnTo>
                  <a:lnTo>
                    <a:pt x="169" y="494"/>
                  </a:lnTo>
                  <a:lnTo>
                    <a:pt x="168" y="493"/>
                  </a:lnTo>
                  <a:lnTo>
                    <a:pt x="167" y="492"/>
                  </a:lnTo>
                  <a:lnTo>
                    <a:pt x="167" y="490"/>
                  </a:lnTo>
                  <a:lnTo>
                    <a:pt x="166" y="489"/>
                  </a:lnTo>
                  <a:lnTo>
                    <a:pt x="163" y="487"/>
                  </a:lnTo>
                  <a:lnTo>
                    <a:pt x="160" y="485"/>
                  </a:lnTo>
                  <a:lnTo>
                    <a:pt x="159" y="484"/>
                  </a:lnTo>
                  <a:lnTo>
                    <a:pt x="158" y="482"/>
                  </a:lnTo>
                  <a:lnTo>
                    <a:pt x="156" y="480"/>
                  </a:lnTo>
                  <a:lnTo>
                    <a:pt x="155" y="479"/>
                  </a:lnTo>
                  <a:lnTo>
                    <a:pt x="154" y="479"/>
                  </a:lnTo>
                  <a:lnTo>
                    <a:pt x="154" y="478"/>
                  </a:lnTo>
                  <a:lnTo>
                    <a:pt x="152" y="476"/>
                  </a:lnTo>
                  <a:lnTo>
                    <a:pt x="152" y="474"/>
                  </a:lnTo>
                  <a:lnTo>
                    <a:pt x="154" y="473"/>
                  </a:lnTo>
                  <a:lnTo>
                    <a:pt x="154" y="472"/>
                  </a:lnTo>
                  <a:lnTo>
                    <a:pt x="154" y="471"/>
                  </a:lnTo>
                  <a:lnTo>
                    <a:pt x="152" y="470"/>
                  </a:lnTo>
                  <a:lnTo>
                    <a:pt x="152" y="468"/>
                  </a:lnTo>
                  <a:lnTo>
                    <a:pt x="152" y="467"/>
                  </a:lnTo>
                  <a:lnTo>
                    <a:pt x="151" y="464"/>
                  </a:lnTo>
                  <a:lnTo>
                    <a:pt x="150" y="462"/>
                  </a:lnTo>
                  <a:lnTo>
                    <a:pt x="149" y="457"/>
                  </a:lnTo>
                  <a:lnTo>
                    <a:pt x="149" y="456"/>
                  </a:lnTo>
                  <a:lnTo>
                    <a:pt x="148" y="456"/>
                  </a:lnTo>
                  <a:lnTo>
                    <a:pt x="148" y="455"/>
                  </a:lnTo>
                  <a:lnTo>
                    <a:pt x="147" y="454"/>
                  </a:lnTo>
                  <a:lnTo>
                    <a:pt x="146" y="454"/>
                  </a:lnTo>
                  <a:lnTo>
                    <a:pt x="146" y="453"/>
                  </a:lnTo>
                  <a:lnTo>
                    <a:pt x="142" y="452"/>
                  </a:lnTo>
                  <a:lnTo>
                    <a:pt x="141" y="452"/>
                  </a:lnTo>
                  <a:lnTo>
                    <a:pt x="139" y="451"/>
                  </a:lnTo>
                  <a:lnTo>
                    <a:pt x="138" y="451"/>
                  </a:lnTo>
                  <a:lnTo>
                    <a:pt x="135" y="450"/>
                  </a:lnTo>
                  <a:lnTo>
                    <a:pt x="134" y="450"/>
                  </a:lnTo>
                  <a:lnTo>
                    <a:pt x="133" y="450"/>
                  </a:lnTo>
                  <a:lnTo>
                    <a:pt x="132" y="450"/>
                  </a:lnTo>
                  <a:lnTo>
                    <a:pt x="132" y="448"/>
                  </a:lnTo>
                  <a:lnTo>
                    <a:pt x="131" y="446"/>
                  </a:lnTo>
                  <a:lnTo>
                    <a:pt x="130" y="445"/>
                  </a:lnTo>
                  <a:lnTo>
                    <a:pt x="129" y="444"/>
                  </a:lnTo>
                  <a:lnTo>
                    <a:pt x="126" y="442"/>
                  </a:lnTo>
                  <a:lnTo>
                    <a:pt x="124" y="439"/>
                  </a:lnTo>
                  <a:lnTo>
                    <a:pt x="124" y="438"/>
                  </a:lnTo>
                  <a:lnTo>
                    <a:pt x="123" y="437"/>
                  </a:lnTo>
                  <a:lnTo>
                    <a:pt x="124" y="431"/>
                  </a:lnTo>
                  <a:lnTo>
                    <a:pt x="125" y="428"/>
                  </a:lnTo>
                  <a:lnTo>
                    <a:pt x="125" y="427"/>
                  </a:lnTo>
                  <a:lnTo>
                    <a:pt x="124" y="426"/>
                  </a:lnTo>
                  <a:lnTo>
                    <a:pt x="124" y="423"/>
                  </a:lnTo>
                  <a:lnTo>
                    <a:pt x="123" y="422"/>
                  </a:lnTo>
                  <a:lnTo>
                    <a:pt x="123" y="420"/>
                  </a:lnTo>
                  <a:lnTo>
                    <a:pt x="124" y="419"/>
                  </a:lnTo>
                  <a:lnTo>
                    <a:pt x="124" y="415"/>
                  </a:lnTo>
                  <a:lnTo>
                    <a:pt x="125" y="413"/>
                  </a:lnTo>
                  <a:lnTo>
                    <a:pt x="125" y="412"/>
                  </a:lnTo>
                  <a:lnTo>
                    <a:pt x="125" y="411"/>
                  </a:lnTo>
                  <a:lnTo>
                    <a:pt x="125" y="410"/>
                  </a:lnTo>
                  <a:lnTo>
                    <a:pt x="126" y="409"/>
                  </a:lnTo>
                  <a:lnTo>
                    <a:pt x="126" y="408"/>
                  </a:lnTo>
                  <a:lnTo>
                    <a:pt x="126" y="406"/>
                  </a:lnTo>
                  <a:lnTo>
                    <a:pt x="125" y="403"/>
                  </a:lnTo>
                  <a:lnTo>
                    <a:pt x="124" y="401"/>
                  </a:lnTo>
                  <a:lnTo>
                    <a:pt x="123" y="397"/>
                  </a:lnTo>
                  <a:lnTo>
                    <a:pt x="123" y="396"/>
                  </a:lnTo>
                  <a:lnTo>
                    <a:pt x="124" y="396"/>
                  </a:lnTo>
                  <a:lnTo>
                    <a:pt x="124" y="395"/>
                  </a:lnTo>
                  <a:lnTo>
                    <a:pt x="124" y="394"/>
                  </a:lnTo>
                  <a:lnTo>
                    <a:pt x="123" y="394"/>
                  </a:lnTo>
                  <a:lnTo>
                    <a:pt x="122" y="393"/>
                  </a:lnTo>
                  <a:lnTo>
                    <a:pt x="122" y="392"/>
                  </a:lnTo>
                  <a:lnTo>
                    <a:pt x="122" y="391"/>
                  </a:lnTo>
                  <a:lnTo>
                    <a:pt x="121" y="391"/>
                  </a:lnTo>
                  <a:lnTo>
                    <a:pt x="121" y="389"/>
                  </a:lnTo>
                  <a:lnTo>
                    <a:pt x="121" y="388"/>
                  </a:lnTo>
                  <a:lnTo>
                    <a:pt x="121" y="387"/>
                  </a:lnTo>
                  <a:lnTo>
                    <a:pt x="121" y="386"/>
                  </a:lnTo>
                  <a:lnTo>
                    <a:pt x="120" y="386"/>
                  </a:lnTo>
                  <a:lnTo>
                    <a:pt x="120" y="385"/>
                  </a:lnTo>
                  <a:lnTo>
                    <a:pt x="118" y="385"/>
                  </a:lnTo>
                  <a:lnTo>
                    <a:pt x="118" y="384"/>
                  </a:lnTo>
                  <a:lnTo>
                    <a:pt x="118" y="383"/>
                  </a:lnTo>
                  <a:lnTo>
                    <a:pt x="117" y="383"/>
                  </a:lnTo>
                  <a:lnTo>
                    <a:pt x="117" y="381"/>
                  </a:lnTo>
                  <a:lnTo>
                    <a:pt x="117" y="380"/>
                  </a:lnTo>
                  <a:lnTo>
                    <a:pt x="117" y="379"/>
                  </a:lnTo>
                  <a:lnTo>
                    <a:pt x="116" y="378"/>
                  </a:lnTo>
                  <a:lnTo>
                    <a:pt x="116" y="377"/>
                  </a:lnTo>
                  <a:lnTo>
                    <a:pt x="115" y="377"/>
                  </a:lnTo>
                  <a:lnTo>
                    <a:pt x="115" y="376"/>
                  </a:lnTo>
                  <a:lnTo>
                    <a:pt x="114" y="376"/>
                  </a:lnTo>
                  <a:lnTo>
                    <a:pt x="113" y="376"/>
                  </a:lnTo>
                  <a:lnTo>
                    <a:pt x="113" y="375"/>
                  </a:lnTo>
                  <a:lnTo>
                    <a:pt x="112" y="375"/>
                  </a:lnTo>
                  <a:lnTo>
                    <a:pt x="112" y="374"/>
                  </a:lnTo>
                  <a:lnTo>
                    <a:pt x="113" y="374"/>
                  </a:lnTo>
                  <a:lnTo>
                    <a:pt x="113" y="372"/>
                  </a:lnTo>
                  <a:lnTo>
                    <a:pt x="112" y="372"/>
                  </a:lnTo>
                  <a:lnTo>
                    <a:pt x="112" y="371"/>
                  </a:lnTo>
                  <a:lnTo>
                    <a:pt x="110" y="369"/>
                  </a:lnTo>
                  <a:lnTo>
                    <a:pt x="110" y="368"/>
                  </a:lnTo>
                  <a:lnTo>
                    <a:pt x="109" y="368"/>
                  </a:lnTo>
                  <a:lnTo>
                    <a:pt x="108" y="367"/>
                  </a:lnTo>
                  <a:lnTo>
                    <a:pt x="107" y="367"/>
                  </a:lnTo>
                  <a:lnTo>
                    <a:pt x="107" y="366"/>
                  </a:lnTo>
                  <a:lnTo>
                    <a:pt x="107" y="364"/>
                  </a:lnTo>
                  <a:lnTo>
                    <a:pt x="107" y="363"/>
                  </a:lnTo>
                  <a:lnTo>
                    <a:pt x="107" y="362"/>
                  </a:lnTo>
                  <a:lnTo>
                    <a:pt x="106" y="362"/>
                  </a:lnTo>
                  <a:lnTo>
                    <a:pt x="106" y="361"/>
                  </a:lnTo>
                  <a:lnTo>
                    <a:pt x="105" y="361"/>
                  </a:lnTo>
                  <a:lnTo>
                    <a:pt x="104" y="361"/>
                  </a:lnTo>
                  <a:lnTo>
                    <a:pt x="103" y="361"/>
                  </a:lnTo>
                  <a:lnTo>
                    <a:pt x="101" y="361"/>
                  </a:lnTo>
                  <a:lnTo>
                    <a:pt x="100" y="361"/>
                  </a:lnTo>
                  <a:lnTo>
                    <a:pt x="99" y="361"/>
                  </a:lnTo>
                  <a:lnTo>
                    <a:pt x="99" y="362"/>
                  </a:lnTo>
                  <a:lnTo>
                    <a:pt x="98" y="362"/>
                  </a:lnTo>
                  <a:lnTo>
                    <a:pt x="97" y="362"/>
                  </a:lnTo>
                  <a:lnTo>
                    <a:pt x="97" y="361"/>
                  </a:lnTo>
                  <a:lnTo>
                    <a:pt x="96" y="361"/>
                  </a:lnTo>
                  <a:lnTo>
                    <a:pt x="96" y="360"/>
                  </a:lnTo>
                  <a:lnTo>
                    <a:pt x="95" y="360"/>
                  </a:lnTo>
                  <a:lnTo>
                    <a:pt x="95" y="361"/>
                  </a:lnTo>
                  <a:lnTo>
                    <a:pt x="95" y="362"/>
                  </a:lnTo>
                  <a:lnTo>
                    <a:pt x="93" y="362"/>
                  </a:lnTo>
                  <a:lnTo>
                    <a:pt x="92" y="361"/>
                  </a:lnTo>
                  <a:lnTo>
                    <a:pt x="91" y="361"/>
                  </a:lnTo>
                  <a:lnTo>
                    <a:pt x="90" y="361"/>
                  </a:lnTo>
                  <a:lnTo>
                    <a:pt x="89" y="361"/>
                  </a:lnTo>
                  <a:lnTo>
                    <a:pt x="89" y="360"/>
                  </a:lnTo>
                  <a:lnTo>
                    <a:pt x="88" y="359"/>
                  </a:lnTo>
                  <a:lnTo>
                    <a:pt x="87" y="358"/>
                  </a:lnTo>
                  <a:lnTo>
                    <a:pt x="85" y="357"/>
                  </a:lnTo>
                  <a:lnTo>
                    <a:pt x="84" y="357"/>
                  </a:lnTo>
                  <a:lnTo>
                    <a:pt x="83" y="357"/>
                  </a:lnTo>
                  <a:lnTo>
                    <a:pt x="83" y="355"/>
                  </a:lnTo>
                  <a:lnTo>
                    <a:pt x="82" y="355"/>
                  </a:lnTo>
                  <a:lnTo>
                    <a:pt x="81" y="355"/>
                  </a:lnTo>
                  <a:lnTo>
                    <a:pt x="80" y="355"/>
                  </a:lnTo>
                  <a:lnTo>
                    <a:pt x="79" y="355"/>
                  </a:lnTo>
                  <a:lnTo>
                    <a:pt x="78" y="355"/>
                  </a:lnTo>
                  <a:lnTo>
                    <a:pt x="76" y="355"/>
                  </a:lnTo>
                  <a:lnTo>
                    <a:pt x="75" y="355"/>
                  </a:lnTo>
                  <a:lnTo>
                    <a:pt x="74" y="355"/>
                  </a:lnTo>
                  <a:lnTo>
                    <a:pt x="73" y="355"/>
                  </a:lnTo>
                  <a:lnTo>
                    <a:pt x="73" y="357"/>
                  </a:lnTo>
                  <a:lnTo>
                    <a:pt x="72" y="357"/>
                  </a:lnTo>
                  <a:lnTo>
                    <a:pt x="71" y="357"/>
                  </a:lnTo>
                  <a:lnTo>
                    <a:pt x="71" y="355"/>
                  </a:lnTo>
                  <a:lnTo>
                    <a:pt x="72" y="353"/>
                  </a:lnTo>
                  <a:lnTo>
                    <a:pt x="73" y="352"/>
                  </a:lnTo>
                  <a:lnTo>
                    <a:pt x="73" y="351"/>
                  </a:lnTo>
                  <a:lnTo>
                    <a:pt x="73" y="350"/>
                  </a:lnTo>
                  <a:lnTo>
                    <a:pt x="73" y="349"/>
                  </a:lnTo>
                  <a:lnTo>
                    <a:pt x="73" y="347"/>
                  </a:lnTo>
                  <a:lnTo>
                    <a:pt x="73" y="346"/>
                  </a:lnTo>
                  <a:lnTo>
                    <a:pt x="73" y="345"/>
                  </a:lnTo>
                  <a:lnTo>
                    <a:pt x="73" y="344"/>
                  </a:lnTo>
                  <a:lnTo>
                    <a:pt x="73" y="343"/>
                  </a:lnTo>
                  <a:lnTo>
                    <a:pt x="73" y="341"/>
                  </a:lnTo>
                  <a:lnTo>
                    <a:pt x="73" y="335"/>
                  </a:lnTo>
                  <a:lnTo>
                    <a:pt x="73" y="334"/>
                  </a:lnTo>
                  <a:lnTo>
                    <a:pt x="73" y="330"/>
                  </a:lnTo>
                  <a:lnTo>
                    <a:pt x="73" y="329"/>
                  </a:lnTo>
                  <a:lnTo>
                    <a:pt x="73" y="326"/>
                  </a:lnTo>
                  <a:lnTo>
                    <a:pt x="73" y="325"/>
                  </a:lnTo>
                  <a:lnTo>
                    <a:pt x="74" y="324"/>
                  </a:lnTo>
                  <a:lnTo>
                    <a:pt x="74" y="322"/>
                  </a:lnTo>
                  <a:lnTo>
                    <a:pt x="75" y="321"/>
                  </a:lnTo>
                  <a:lnTo>
                    <a:pt x="75" y="320"/>
                  </a:lnTo>
                  <a:lnTo>
                    <a:pt x="78" y="319"/>
                  </a:lnTo>
                  <a:lnTo>
                    <a:pt x="82" y="316"/>
                  </a:lnTo>
                  <a:lnTo>
                    <a:pt x="82" y="315"/>
                  </a:lnTo>
                  <a:lnTo>
                    <a:pt x="89" y="309"/>
                  </a:lnTo>
                  <a:lnTo>
                    <a:pt x="91" y="307"/>
                  </a:lnTo>
                  <a:lnTo>
                    <a:pt x="92" y="307"/>
                  </a:lnTo>
                  <a:lnTo>
                    <a:pt x="91" y="305"/>
                  </a:lnTo>
                  <a:lnTo>
                    <a:pt x="89" y="303"/>
                  </a:lnTo>
                  <a:lnTo>
                    <a:pt x="88" y="303"/>
                  </a:lnTo>
                  <a:lnTo>
                    <a:pt x="87" y="302"/>
                  </a:lnTo>
                  <a:lnTo>
                    <a:pt x="84" y="300"/>
                  </a:lnTo>
                  <a:lnTo>
                    <a:pt x="84" y="299"/>
                  </a:lnTo>
                  <a:lnTo>
                    <a:pt x="83" y="299"/>
                  </a:lnTo>
                  <a:lnTo>
                    <a:pt x="82" y="298"/>
                  </a:lnTo>
                  <a:lnTo>
                    <a:pt x="80" y="295"/>
                  </a:lnTo>
                  <a:lnTo>
                    <a:pt x="79" y="294"/>
                  </a:lnTo>
                  <a:lnTo>
                    <a:pt x="76" y="293"/>
                  </a:lnTo>
                  <a:lnTo>
                    <a:pt x="75" y="292"/>
                  </a:lnTo>
                  <a:lnTo>
                    <a:pt x="72" y="288"/>
                  </a:lnTo>
                  <a:lnTo>
                    <a:pt x="68" y="285"/>
                  </a:lnTo>
                  <a:lnTo>
                    <a:pt x="67" y="284"/>
                  </a:lnTo>
                  <a:lnTo>
                    <a:pt x="66" y="283"/>
                  </a:lnTo>
                  <a:lnTo>
                    <a:pt x="65" y="280"/>
                  </a:lnTo>
                  <a:lnTo>
                    <a:pt x="64" y="279"/>
                  </a:lnTo>
                  <a:lnTo>
                    <a:pt x="63" y="278"/>
                  </a:lnTo>
                  <a:lnTo>
                    <a:pt x="62" y="278"/>
                  </a:lnTo>
                  <a:lnTo>
                    <a:pt x="62" y="277"/>
                  </a:lnTo>
                  <a:lnTo>
                    <a:pt x="61" y="276"/>
                  </a:lnTo>
                  <a:lnTo>
                    <a:pt x="58" y="274"/>
                  </a:lnTo>
                  <a:lnTo>
                    <a:pt x="55" y="270"/>
                  </a:lnTo>
                  <a:lnTo>
                    <a:pt x="53" y="268"/>
                  </a:lnTo>
                  <a:lnTo>
                    <a:pt x="51" y="267"/>
                  </a:lnTo>
                  <a:lnTo>
                    <a:pt x="50" y="266"/>
                  </a:lnTo>
                  <a:lnTo>
                    <a:pt x="49" y="263"/>
                  </a:lnTo>
                  <a:lnTo>
                    <a:pt x="48" y="263"/>
                  </a:lnTo>
                  <a:lnTo>
                    <a:pt x="46" y="260"/>
                  </a:lnTo>
                  <a:lnTo>
                    <a:pt x="45" y="260"/>
                  </a:lnTo>
                  <a:lnTo>
                    <a:pt x="45" y="259"/>
                  </a:lnTo>
                  <a:lnTo>
                    <a:pt x="44" y="258"/>
                  </a:lnTo>
                  <a:lnTo>
                    <a:pt x="42" y="257"/>
                  </a:lnTo>
                  <a:lnTo>
                    <a:pt x="40" y="254"/>
                  </a:lnTo>
                  <a:lnTo>
                    <a:pt x="37" y="251"/>
                  </a:lnTo>
                  <a:lnTo>
                    <a:pt x="36" y="250"/>
                  </a:lnTo>
                  <a:lnTo>
                    <a:pt x="34" y="249"/>
                  </a:lnTo>
                  <a:lnTo>
                    <a:pt x="33" y="248"/>
                  </a:lnTo>
                  <a:lnTo>
                    <a:pt x="32" y="246"/>
                  </a:lnTo>
                  <a:lnTo>
                    <a:pt x="32" y="245"/>
                  </a:lnTo>
                  <a:lnTo>
                    <a:pt x="30" y="244"/>
                  </a:lnTo>
                  <a:lnTo>
                    <a:pt x="30" y="243"/>
                  </a:lnTo>
                  <a:lnTo>
                    <a:pt x="25" y="240"/>
                  </a:lnTo>
                  <a:lnTo>
                    <a:pt x="25" y="239"/>
                  </a:lnTo>
                  <a:lnTo>
                    <a:pt x="24" y="239"/>
                  </a:lnTo>
                  <a:lnTo>
                    <a:pt x="24" y="237"/>
                  </a:lnTo>
                  <a:lnTo>
                    <a:pt x="23" y="237"/>
                  </a:lnTo>
                  <a:lnTo>
                    <a:pt x="22" y="236"/>
                  </a:lnTo>
                  <a:lnTo>
                    <a:pt x="20" y="234"/>
                  </a:lnTo>
                  <a:lnTo>
                    <a:pt x="19" y="232"/>
                  </a:lnTo>
                  <a:lnTo>
                    <a:pt x="15" y="228"/>
                  </a:lnTo>
                  <a:lnTo>
                    <a:pt x="14" y="227"/>
                  </a:lnTo>
                  <a:lnTo>
                    <a:pt x="13" y="226"/>
                  </a:lnTo>
                  <a:lnTo>
                    <a:pt x="12" y="225"/>
                  </a:lnTo>
                  <a:lnTo>
                    <a:pt x="11" y="224"/>
                  </a:lnTo>
                  <a:lnTo>
                    <a:pt x="9" y="221"/>
                  </a:lnTo>
                  <a:lnTo>
                    <a:pt x="8" y="221"/>
                  </a:lnTo>
                  <a:lnTo>
                    <a:pt x="7" y="219"/>
                  </a:lnTo>
                  <a:lnTo>
                    <a:pt x="6" y="218"/>
                  </a:lnTo>
                  <a:lnTo>
                    <a:pt x="5" y="217"/>
                  </a:lnTo>
                  <a:lnTo>
                    <a:pt x="4" y="216"/>
                  </a:lnTo>
                  <a:lnTo>
                    <a:pt x="3" y="216"/>
                  </a:lnTo>
                  <a:lnTo>
                    <a:pt x="2" y="214"/>
                  </a:lnTo>
                  <a:lnTo>
                    <a:pt x="0" y="212"/>
                  </a:lnTo>
                  <a:lnTo>
                    <a:pt x="4" y="211"/>
                  </a:lnTo>
                  <a:lnTo>
                    <a:pt x="8" y="210"/>
                  </a:lnTo>
                  <a:lnTo>
                    <a:pt x="9" y="210"/>
                  </a:lnTo>
                  <a:lnTo>
                    <a:pt x="11" y="209"/>
                  </a:lnTo>
                  <a:lnTo>
                    <a:pt x="13" y="208"/>
                  </a:lnTo>
                  <a:lnTo>
                    <a:pt x="15" y="207"/>
                  </a:lnTo>
                  <a:lnTo>
                    <a:pt x="19" y="204"/>
                  </a:lnTo>
                  <a:lnTo>
                    <a:pt x="20" y="204"/>
                  </a:lnTo>
                  <a:lnTo>
                    <a:pt x="21" y="204"/>
                  </a:lnTo>
                  <a:lnTo>
                    <a:pt x="23" y="204"/>
                  </a:lnTo>
                  <a:lnTo>
                    <a:pt x="24" y="204"/>
                  </a:lnTo>
                  <a:lnTo>
                    <a:pt x="25" y="204"/>
                  </a:lnTo>
                  <a:lnTo>
                    <a:pt x="27" y="204"/>
                  </a:lnTo>
                  <a:lnTo>
                    <a:pt x="27" y="203"/>
                  </a:lnTo>
                  <a:lnTo>
                    <a:pt x="28" y="203"/>
                  </a:lnTo>
                  <a:lnTo>
                    <a:pt x="29" y="202"/>
                  </a:lnTo>
                  <a:lnTo>
                    <a:pt x="30" y="202"/>
                  </a:lnTo>
                  <a:lnTo>
                    <a:pt x="32" y="201"/>
                  </a:lnTo>
                  <a:lnTo>
                    <a:pt x="38" y="195"/>
                  </a:lnTo>
                  <a:lnTo>
                    <a:pt x="40" y="193"/>
                  </a:lnTo>
                  <a:lnTo>
                    <a:pt x="41" y="192"/>
                  </a:lnTo>
                  <a:lnTo>
                    <a:pt x="45" y="186"/>
                  </a:lnTo>
                  <a:lnTo>
                    <a:pt x="46" y="185"/>
                  </a:lnTo>
                  <a:lnTo>
                    <a:pt x="49" y="182"/>
                  </a:lnTo>
                  <a:lnTo>
                    <a:pt x="50" y="181"/>
                  </a:lnTo>
                  <a:lnTo>
                    <a:pt x="51" y="180"/>
                  </a:lnTo>
                  <a:lnTo>
                    <a:pt x="53" y="178"/>
                  </a:lnTo>
                  <a:lnTo>
                    <a:pt x="53" y="177"/>
                  </a:lnTo>
                  <a:lnTo>
                    <a:pt x="54" y="176"/>
                  </a:lnTo>
                  <a:lnTo>
                    <a:pt x="54" y="175"/>
                  </a:lnTo>
                  <a:lnTo>
                    <a:pt x="54" y="174"/>
                  </a:lnTo>
                  <a:lnTo>
                    <a:pt x="54" y="173"/>
                  </a:lnTo>
                  <a:lnTo>
                    <a:pt x="55" y="173"/>
                  </a:lnTo>
                  <a:lnTo>
                    <a:pt x="55" y="172"/>
                  </a:lnTo>
                  <a:lnTo>
                    <a:pt x="56" y="172"/>
                  </a:lnTo>
                  <a:lnTo>
                    <a:pt x="56" y="170"/>
                  </a:lnTo>
                  <a:lnTo>
                    <a:pt x="56" y="167"/>
                  </a:lnTo>
                  <a:lnTo>
                    <a:pt x="56" y="163"/>
                  </a:lnTo>
                  <a:lnTo>
                    <a:pt x="55" y="161"/>
                  </a:lnTo>
                  <a:lnTo>
                    <a:pt x="55" y="160"/>
                  </a:lnTo>
                  <a:lnTo>
                    <a:pt x="55" y="158"/>
                  </a:lnTo>
                  <a:lnTo>
                    <a:pt x="55" y="157"/>
                  </a:lnTo>
                  <a:lnTo>
                    <a:pt x="54" y="155"/>
                  </a:lnTo>
                  <a:lnTo>
                    <a:pt x="53" y="151"/>
                  </a:lnTo>
                  <a:lnTo>
                    <a:pt x="51" y="150"/>
                  </a:lnTo>
                  <a:lnTo>
                    <a:pt x="50" y="148"/>
                  </a:lnTo>
                  <a:lnTo>
                    <a:pt x="49" y="145"/>
                  </a:lnTo>
                  <a:lnTo>
                    <a:pt x="48" y="144"/>
                  </a:lnTo>
                  <a:lnTo>
                    <a:pt x="48" y="143"/>
                  </a:lnTo>
                  <a:lnTo>
                    <a:pt x="47" y="142"/>
                  </a:lnTo>
                  <a:lnTo>
                    <a:pt x="46" y="141"/>
                  </a:lnTo>
                  <a:lnTo>
                    <a:pt x="45" y="140"/>
                  </a:lnTo>
                  <a:lnTo>
                    <a:pt x="44" y="138"/>
                  </a:lnTo>
                  <a:lnTo>
                    <a:pt x="46" y="134"/>
                  </a:lnTo>
                  <a:lnTo>
                    <a:pt x="47" y="132"/>
                  </a:lnTo>
                  <a:lnTo>
                    <a:pt x="48" y="130"/>
                  </a:lnTo>
                  <a:lnTo>
                    <a:pt x="49" y="127"/>
                  </a:lnTo>
                  <a:lnTo>
                    <a:pt x="50" y="126"/>
                  </a:lnTo>
                  <a:lnTo>
                    <a:pt x="50" y="125"/>
                  </a:lnTo>
                  <a:lnTo>
                    <a:pt x="50" y="124"/>
                  </a:lnTo>
                  <a:lnTo>
                    <a:pt x="51" y="123"/>
                  </a:lnTo>
                  <a:lnTo>
                    <a:pt x="51" y="122"/>
                  </a:lnTo>
                  <a:lnTo>
                    <a:pt x="51" y="121"/>
                  </a:lnTo>
                  <a:lnTo>
                    <a:pt x="51" y="119"/>
                  </a:lnTo>
                  <a:lnTo>
                    <a:pt x="51" y="118"/>
                  </a:lnTo>
                  <a:lnTo>
                    <a:pt x="51" y="117"/>
                  </a:lnTo>
                  <a:lnTo>
                    <a:pt x="51" y="116"/>
                  </a:lnTo>
                  <a:lnTo>
                    <a:pt x="53" y="115"/>
                  </a:lnTo>
                  <a:lnTo>
                    <a:pt x="53" y="114"/>
                  </a:lnTo>
                  <a:lnTo>
                    <a:pt x="53" y="113"/>
                  </a:lnTo>
                  <a:lnTo>
                    <a:pt x="54" y="111"/>
                  </a:lnTo>
                  <a:lnTo>
                    <a:pt x="54" y="110"/>
                  </a:lnTo>
                  <a:lnTo>
                    <a:pt x="56" y="104"/>
                  </a:lnTo>
                  <a:lnTo>
                    <a:pt x="58" y="97"/>
                  </a:lnTo>
                  <a:lnTo>
                    <a:pt x="63" y="82"/>
                  </a:lnTo>
                  <a:lnTo>
                    <a:pt x="64" y="80"/>
                  </a:lnTo>
                  <a:lnTo>
                    <a:pt x="67" y="68"/>
                  </a:lnTo>
                  <a:lnTo>
                    <a:pt x="68" y="66"/>
                  </a:lnTo>
                  <a:lnTo>
                    <a:pt x="68" y="65"/>
                  </a:lnTo>
                  <a:lnTo>
                    <a:pt x="68" y="63"/>
                  </a:lnTo>
                  <a:lnTo>
                    <a:pt x="68" y="62"/>
                  </a:lnTo>
                  <a:lnTo>
                    <a:pt x="68" y="60"/>
                  </a:lnTo>
                  <a:lnTo>
                    <a:pt x="68" y="59"/>
                  </a:lnTo>
                  <a:lnTo>
                    <a:pt x="68" y="58"/>
                  </a:lnTo>
                  <a:lnTo>
                    <a:pt x="68" y="57"/>
                  </a:lnTo>
                  <a:lnTo>
                    <a:pt x="67" y="57"/>
                  </a:lnTo>
                  <a:lnTo>
                    <a:pt x="67" y="52"/>
                  </a:lnTo>
                  <a:lnTo>
                    <a:pt x="67" y="49"/>
                  </a:lnTo>
                  <a:lnTo>
                    <a:pt x="67" y="48"/>
                  </a:lnTo>
                  <a:lnTo>
                    <a:pt x="67" y="47"/>
                  </a:lnTo>
                  <a:lnTo>
                    <a:pt x="67" y="45"/>
                  </a:lnTo>
                  <a:lnTo>
                    <a:pt x="67" y="41"/>
                  </a:lnTo>
                  <a:lnTo>
                    <a:pt x="67" y="40"/>
                  </a:lnTo>
                  <a:lnTo>
                    <a:pt x="66" y="39"/>
                  </a:lnTo>
                  <a:lnTo>
                    <a:pt x="66" y="38"/>
                  </a:lnTo>
                  <a:lnTo>
                    <a:pt x="67" y="37"/>
                  </a:lnTo>
                  <a:lnTo>
                    <a:pt x="72" y="33"/>
                  </a:lnTo>
                  <a:lnTo>
                    <a:pt x="74" y="32"/>
                  </a:lnTo>
                  <a:lnTo>
                    <a:pt x="75" y="31"/>
                  </a:lnTo>
                  <a:lnTo>
                    <a:pt x="76" y="30"/>
                  </a:lnTo>
                  <a:lnTo>
                    <a:pt x="79" y="24"/>
                  </a:lnTo>
                  <a:lnTo>
                    <a:pt x="80" y="21"/>
                  </a:lnTo>
                  <a:lnTo>
                    <a:pt x="81" y="17"/>
                  </a:lnTo>
                  <a:lnTo>
                    <a:pt x="81" y="15"/>
                  </a:lnTo>
                  <a:lnTo>
                    <a:pt x="82" y="15"/>
                  </a:lnTo>
                  <a:lnTo>
                    <a:pt x="82" y="14"/>
                  </a:lnTo>
                  <a:lnTo>
                    <a:pt x="83" y="14"/>
                  </a:lnTo>
                  <a:lnTo>
                    <a:pt x="88" y="16"/>
                  </a:lnTo>
                  <a:lnTo>
                    <a:pt x="91" y="17"/>
                  </a:lnTo>
                  <a:lnTo>
                    <a:pt x="92" y="17"/>
                  </a:lnTo>
                  <a:lnTo>
                    <a:pt x="92" y="16"/>
                  </a:lnTo>
                  <a:lnTo>
                    <a:pt x="93" y="13"/>
                  </a:lnTo>
                  <a:lnTo>
                    <a:pt x="96" y="9"/>
                  </a:lnTo>
                  <a:lnTo>
                    <a:pt x="96" y="8"/>
                  </a:lnTo>
                  <a:lnTo>
                    <a:pt x="97" y="6"/>
                  </a:lnTo>
                  <a:lnTo>
                    <a:pt x="98" y="4"/>
                  </a:lnTo>
                  <a:lnTo>
                    <a:pt x="99" y="1"/>
                  </a:lnTo>
                  <a:lnTo>
                    <a:pt x="100" y="0"/>
                  </a:lnTo>
                  <a:lnTo>
                    <a:pt x="106" y="1"/>
                  </a:lnTo>
                  <a:lnTo>
                    <a:pt x="108" y="3"/>
                  </a:lnTo>
                  <a:lnTo>
                    <a:pt x="112" y="4"/>
                  </a:lnTo>
                  <a:lnTo>
                    <a:pt x="113" y="4"/>
                  </a:lnTo>
                  <a:lnTo>
                    <a:pt x="117" y="6"/>
                  </a:lnTo>
                  <a:lnTo>
                    <a:pt x="118" y="6"/>
                  </a:lnTo>
                  <a:lnTo>
                    <a:pt x="122" y="7"/>
                  </a:lnTo>
                  <a:lnTo>
                    <a:pt x="124" y="8"/>
                  </a:lnTo>
                  <a:lnTo>
                    <a:pt x="126" y="9"/>
                  </a:lnTo>
                  <a:lnTo>
                    <a:pt x="130" y="10"/>
                  </a:lnTo>
                  <a:lnTo>
                    <a:pt x="133" y="12"/>
                  </a:lnTo>
                  <a:lnTo>
                    <a:pt x="134" y="12"/>
                  </a:lnTo>
                  <a:lnTo>
                    <a:pt x="135" y="13"/>
                  </a:lnTo>
                  <a:lnTo>
                    <a:pt x="137" y="13"/>
                  </a:lnTo>
                  <a:lnTo>
                    <a:pt x="138" y="13"/>
                  </a:lnTo>
                  <a:lnTo>
                    <a:pt x="140" y="15"/>
                  </a:lnTo>
                  <a:close/>
                  <a:moveTo>
                    <a:pt x="999" y="434"/>
                  </a:moveTo>
                  <a:lnTo>
                    <a:pt x="1001" y="434"/>
                  </a:lnTo>
                  <a:lnTo>
                    <a:pt x="1004" y="429"/>
                  </a:lnTo>
                  <a:lnTo>
                    <a:pt x="1004" y="428"/>
                  </a:lnTo>
                  <a:lnTo>
                    <a:pt x="1005" y="426"/>
                  </a:lnTo>
                  <a:lnTo>
                    <a:pt x="1007" y="426"/>
                  </a:lnTo>
                  <a:lnTo>
                    <a:pt x="1007" y="425"/>
                  </a:lnTo>
                  <a:lnTo>
                    <a:pt x="1008" y="423"/>
                  </a:lnTo>
                  <a:lnTo>
                    <a:pt x="1009" y="422"/>
                  </a:lnTo>
                  <a:lnTo>
                    <a:pt x="1012" y="418"/>
                  </a:lnTo>
                  <a:lnTo>
                    <a:pt x="1013" y="415"/>
                  </a:lnTo>
                  <a:lnTo>
                    <a:pt x="1013" y="414"/>
                  </a:lnTo>
                  <a:lnTo>
                    <a:pt x="1016" y="412"/>
                  </a:lnTo>
                  <a:lnTo>
                    <a:pt x="1016" y="411"/>
                  </a:lnTo>
                  <a:lnTo>
                    <a:pt x="1017" y="410"/>
                  </a:lnTo>
                  <a:lnTo>
                    <a:pt x="1018" y="410"/>
                  </a:lnTo>
                  <a:lnTo>
                    <a:pt x="1019" y="409"/>
                  </a:lnTo>
                  <a:lnTo>
                    <a:pt x="1020" y="409"/>
                  </a:lnTo>
                  <a:lnTo>
                    <a:pt x="1021" y="410"/>
                  </a:lnTo>
                  <a:lnTo>
                    <a:pt x="1021" y="409"/>
                  </a:lnTo>
                  <a:lnTo>
                    <a:pt x="1022" y="409"/>
                  </a:lnTo>
                  <a:lnTo>
                    <a:pt x="1025" y="408"/>
                  </a:lnTo>
                  <a:lnTo>
                    <a:pt x="1026" y="408"/>
                  </a:lnTo>
                  <a:lnTo>
                    <a:pt x="1027" y="408"/>
                  </a:lnTo>
                  <a:lnTo>
                    <a:pt x="1028" y="408"/>
                  </a:lnTo>
                  <a:lnTo>
                    <a:pt x="1029" y="408"/>
                  </a:lnTo>
                  <a:lnTo>
                    <a:pt x="1029" y="406"/>
                  </a:lnTo>
                  <a:lnTo>
                    <a:pt x="1030" y="406"/>
                  </a:lnTo>
                  <a:lnTo>
                    <a:pt x="1031" y="406"/>
                  </a:lnTo>
                  <a:lnTo>
                    <a:pt x="1033" y="406"/>
                  </a:lnTo>
                  <a:lnTo>
                    <a:pt x="1034" y="406"/>
                  </a:lnTo>
                  <a:lnTo>
                    <a:pt x="1035" y="406"/>
                  </a:lnTo>
                  <a:lnTo>
                    <a:pt x="1036" y="406"/>
                  </a:lnTo>
                  <a:lnTo>
                    <a:pt x="1038" y="406"/>
                  </a:lnTo>
                  <a:lnTo>
                    <a:pt x="1039" y="405"/>
                  </a:lnTo>
                  <a:lnTo>
                    <a:pt x="1041" y="405"/>
                  </a:lnTo>
                  <a:lnTo>
                    <a:pt x="1042" y="405"/>
                  </a:lnTo>
                  <a:lnTo>
                    <a:pt x="1043" y="405"/>
                  </a:lnTo>
                  <a:lnTo>
                    <a:pt x="1044" y="405"/>
                  </a:lnTo>
                  <a:lnTo>
                    <a:pt x="1045" y="404"/>
                  </a:lnTo>
                  <a:lnTo>
                    <a:pt x="1046" y="404"/>
                  </a:lnTo>
                  <a:lnTo>
                    <a:pt x="1047" y="404"/>
                  </a:lnTo>
                  <a:lnTo>
                    <a:pt x="1048" y="404"/>
                  </a:lnTo>
                  <a:lnTo>
                    <a:pt x="1050" y="404"/>
                  </a:lnTo>
                  <a:lnTo>
                    <a:pt x="1051" y="404"/>
                  </a:lnTo>
                  <a:lnTo>
                    <a:pt x="1053" y="404"/>
                  </a:lnTo>
                  <a:lnTo>
                    <a:pt x="1054" y="404"/>
                  </a:lnTo>
                  <a:lnTo>
                    <a:pt x="1058" y="404"/>
                  </a:lnTo>
                  <a:lnTo>
                    <a:pt x="1059" y="404"/>
                  </a:lnTo>
                  <a:lnTo>
                    <a:pt x="1060" y="404"/>
                  </a:lnTo>
                  <a:lnTo>
                    <a:pt x="1060" y="403"/>
                  </a:lnTo>
                  <a:lnTo>
                    <a:pt x="1061" y="403"/>
                  </a:lnTo>
                  <a:lnTo>
                    <a:pt x="1063" y="403"/>
                  </a:lnTo>
                  <a:lnTo>
                    <a:pt x="1064" y="403"/>
                  </a:lnTo>
                  <a:lnTo>
                    <a:pt x="1067" y="403"/>
                  </a:lnTo>
                  <a:lnTo>
                    <a:pt x="1068" y="403"/>
                  </a:lnTo>
                  <a:lnTo>
                    <a:pt x="1069" y="403"/>
                  </a:lnTo>
                  <a:lnTo>
                    <a:pt x="1070" y="403"/>
                  </a:lnTo>
                  <a:lnTo>
                    <a:pt x="1071" y="403"/>
                  </a:lnTo>
                  <a:lnTo>
                    <a:pt x="1072" y="403"/>
                  </a:lnTo>
                  <a:lnTo>
                    <a:pt x="1073" y="403"/>
                  </a:lnTo>
                  <a:lnTo>
                    <a:pt x="1075" y="403"/>
                  </a:lnTo>
                  <a:lnTo>
                    <a:pt x="1076" y="403"/>
                  </a:lnTo>
                  <a:lnTo>
                    <a:pt x="1078" y="402"/>
                  </a:lnTo>
                  <a:lnTo>
                    <a:pt x="1080" y="402"/>
                  </a:lnTo>
                  <a:lnTo>
                    <a:pt x="1081" y="402"/>
                  </a:lnTo>
                  <a:lnTo>
                    <a:pt x="1085" y="402"/>
                  </a:lnTo>
                  <a:lnTo>
                    <a:pt x="1088" y="402"/>
                  </a:lnTo>
                  <a:lnTo>
                    <a:pt x="1089" y="402"/>
                  </a:lnTo>
                  <a:lnTo>
                    <a:pt x="1090" y="402"/>
                  </a:lnTo>
                  <a:lnTo>
                    <a:pt x="1092" y="402"/>
                  </a:lnTo>
                  <a:lnTo>
                    <a:pt x="1093" y="401"/>
                  </a:lnTo>
                  <a:lnTo>
                    <a:pt x="1096" y="401"/>
                  </a:lnTo>
                  <a:lnTo>
                    <a:pt x="1098" y="401"/>
                  </a:lnTo>
                  <a:lnTo>
                    <a:pt x="1100" y="401"/>
                  </a:lnTo>
                  <a:lnTo>
                    <a:pt x="1102" y="401"/>
                  </a:lnTo>
                  <a:lnTo>
                    <a:pt x="1104" y="401"/>
                  </a:lnTo>
                  <a:lnTo>
                    <a:pt x="1107" y="400"/>
                  </a:lnTo>
                  <a:lnTo>
                    <a:pt x="1109" y="400"/>
                  </a:lnTo>
                  <a:lnTo>
                    <a:pt x="1110" y="400"/>
                  </a:lnTo>
                  <a:lnTo>
                    <a:pt x="1112" y="400"/>
                  </a:lnTo>
                  <a:lnTo>
                    <a:pt x="1113" y="400"/>
                  </a:lnTo>
                  <a:lnTo>
                    <a:pt x="1114" y="400"/>
                  </a:lnTo>
                  <a:lnTo>
                    <a:pt x="1115" y="400"/>
                  </a:lnTo>
                  <a:lnTo>
                    <a:pt x="1117" y="400"/>
                  </a:lnTo>
                  <a:lnTo>
                    <a:pt x="1118" y="401"/>
                  </a:lnTo>
                  <a:lnTo>
                    <a:pt x="1119" y="401"/>
                  </a:lnTo>
                  <a:lnTo>
                    <a:pt x="1121" y="401"/>
                  </a:lnTo>
                  <a:lnTo>
                    <a:pt x="1121" y="402"/>
                  </a:lnTo>
                  <a:lnTo>
                    <a:pt x="1122" y="402"/>
                  </a:lnTo>
                  <a:lnTo>
                    <a:pt x="1126" y="403"/>
                  </a:lnTo>
                  <a:lnTo>
                    <a:pt x="1127" y="404"/>
                  </a:lnTo>
                  <a:lnTo>
                    <a:pt x="1129" y="405"/>
                  </a:lnTo>
                  <a:lnTo>
                    <a:pt x="1130" y="405"/>
                  </a:lnTo>
                  <a:lnTo>
                    <a:pt x="1131" y="405"/>
                  </a:lnTo>
                  <a:lnTo>
                    <a:pt x="1132" y="405"/>
                  </a:lnTo>
                  <a:lnTo>
                    <a:pt x="1134" y="405"/>
                  </a:lnTo>
                  <a:lnTo>
                    <a:pt x="1136" y="405"/>
                  </a:lnTo>
                  <a:lnTo>
                    <a:pt x="1138" y="405"/>
                  </a:lnTo>
                  <a:lnTo>
                    <a:pt x="1139" y="405"/>
                  </a:lnTo>
                  <a:lnTo>
                    <a:pt x="1140" y="404"/>
                  </a:lnTo>
                  <a:lnTo>
                    <a:pt x="1140" y="408"/>
                  </a:lnTo>
                  <a:lnTo>
                    <a:pt x="1141" y="409"/>
                  </a:lnTo>
                  <a:lnTo>
                    <a:pt x="1141" y="410"/>
                  </a:lnTo>
                  <a:lnTo>
                    <a:pt x="1141" y="411"/>
                  </a:lnTo>
                  <a:lnTo>
                    <a:pt x="1143" y="411"/>
                  </a:lnTo>
                  <a:lnTo>
                    <a:pt x="1143" y="412"/>
                  </a:lnTo>
                  <a:lnTo>
                    <a:pt x="1144" y="412"/>
                  </a:lnTo>
                  <a:lnTo>
                    <a:pt x="1144" y="413"/>
                  </a:lnTo>
                  <a:lnTo>
                    <a:pt x="1145" y="413"/>
                  </a:lnTo>
                  <a:lnTo>
                    <a:pt x="1147" y="414"/>
                  </a:lnTo>
                  <a:lnTo>
                    <a:pt x="1148" y="414"/>
                  </a:lnTo>
                  <a:lnTo>
                    <a:pt x="1149" y="414"/>
                  </a:lnTo>
                  <a:lnTo>
                    <a:pt x="1151" y="414"/>
                  </a:lnTo>
                  <a:lnTo>
                    <a:pt x="1152" y="414"/>
                  </a:lnTo>
                  <a:lnTo>
                    <a:pt x="1153" y="414"/>
                  </a:lnTo>
                  <a:lnTo>
                    <a:pt x="1153" y="415"/>
                  </a:lnTo>
                  <a:lnTo>
                    <a:pt x="1154" y="415"/>
                  </a:lnTo>
                  <a:lnTo>
                    <a:pt x="1156" y="417"/>
                  </a:lnTo>
                  <a:lnTo>
                    <a:pt x="1157" y="418"/>
                  </a:lnTo>
                  <a:lnTo>
                    <a:pt x="1157" y="419"/>
                  </a:lnTo>
                  <a:lnTo>
                    <a:pt x="1158" y="419"/>
                  </a:lnTo>
                  <a:lnTo>
                    <a:pt x="1161" y="419"/>
                  </a:lnTo>
                  <a:lnTo>
                    <a:pt x="1164" y="420"/>
                  </a:lnTo>
                  <a:lnTo>
                    <a:pt x="1166" y="421"/>
                  </a:lnTo>
                  <a:lnTo>
                    <a:pt x="1172" y="422"/>
                  </a:lnTo>
                  <a:lnTo>
                    <a:pt x="1173" y="423"/>
                  </a:lnTo>
                  <a:lnTo>
                    <a:pt x="1174" y="423"/>
                  </a:lnTo>
                  <a:lnTo>
                    <a:pt x="1176" y="423"/>
                  </a:lnTo>
                  <a:lnTo>
                    <a:pt x="1181" y="426"/>
                  </a:lnTo>
                  <a:lnTo>
                    <a:pt x="1186" y="427"/>
                  </a:lnTo>
                  <a:lnTo>
                    <a:pt x="1190" y="428"/>
                  </a:lnTo>
                  <a:lnTo>
                    <a:pt x="1189" y="433"/>
                  </a:lnTo>
                  <a:lnTo>
                    <a:pt x="1188" y="434"/>
                  </a:lnTo>
                  <a:lnTo>
                    <a:pt x="1188" y="435"/>
                  </a:lnTo>
                  <a:lnTo>
                    <a:pt x="1188" y="436"/>
                  </a:lnTo>
                  <a:lnTo>
                    <a:pt x="1187" y="436"/>
                  </a:lnTo>
                  <a:lnTo>
                    <a:pt x="1187" y="437"/>
                  </a:lnTo>
                  <a:lnTo>
                    <a:pt x="1186" y="438"/>
                  </a:lnTo>
                  <a:lnTo>
                    <a:pt x="1185" y="438"/>
                  </a:lnTo>
                  <a:lnTo>
                    <a:pt x="1183" y="439"/>
                  </a:lnTo>
                  <a:lnTo>
                    <a:pt x="1183" y="440"/>
                  </a:lnTo>
                  <a:lnTo>
                    <a:pt x="1183" y="442"/>
                  </a:lnTo>
                  <a:lnTo>
                    <a:pt x="1182" y="442"/>
                  </a:lnTo>
                  <a:lnTo>
                    <a:pt x="1182" y="443"/>
                  </a:lnTo>
                  <a:lnTo>
                    <a:pt x="1182" y="444"/>
                  </a:lnTo>
                  <a:lnTo>
                    <a:pt x="1182" y="445"/>
                  </a:lnTo>
                  <a:lnTo>
                    <a:pt x="1185" y="446"/>
                  </a:lnTo>
                  <a:lnTo>
                    <a:pt x="1186" y="446"/>
                  </a:lnTo>
                  <a:lnTo>
                    <a:pt x="1187" y="446"/>
                  </a:lnTo>
                  <a:lnTo>
                    <a:pt x="1188" y="446"/>
                  </a:lnTo>
                  <a:lnTo>
                    <a:pt x="1188" y="447"/>
                  </a:lnTo>
                  <a:lnTo>
                    <a:pt x="1189" y="447"/>
                  </a:lnTo>
                  <a:lnTo>
                    <a:pt x="1189" y="448"/>
                  </a:lnTo>
                  <a:lnTo>
                    <a:pt x="1189" y="450"/>
                  </a:lnTo>
                  <a:lnTo>
                    <a:pt x="1190" y="451"/>
                  </a:lnTo>
                  <a:lnTo>
                    <a:pt x="1189" y="451"/>
                  </a:lnTo>
                  <a:lnTo>
                    <a:pt x="1188" y="451"/>
                  </a:lnTo>
                  <a:lnTo>
                    <a:pt x="1188" y="452"/>
                  </a:lnTo>
                  <a:lnTo>
                    <a:pt x="1188" y="453"/>
                  </a:lnTo>
                  <a:lnTo>
                    <a:pt x="1188" y="454"/>
                  </a:lnTo>
                  <a:lnTo>
                    <a:pt x="1188" y="455"/>
                  </a:lnTo>
                  <a:lnTo>
                    <a:pt x="1189" y="456"/>
                  </a:lnTo>
                  <a:lnTo>
                    <a:pt x="1189" y="457"/>
                  </a:lnTo>
                  <a:lnTo>
                    <a:pt x="1189" y="459"/>
                  </a:lnTo>
                  <a:lnTo>
                    <a:pt x="1189" y="460"/>
                  </a:lnTo>
                  <a:lnTo>
                    <a:pt x="1189" y="461"/>
                  </a:lnTo>
                  <a:lnTo>
                    <a:pt x="1189" y="462"/>
                  </a:lnTo>
                  <a:lnTo>
                    <a:pt x="1189" y="463"/>
                  </a:lnTo>
                  <a:lnTo>
                    <a:pt x="1190" y="463"/>
                  </a:lnTo>
                  <a:lnTo>
                    <a:pt x="1190" y="464"/>
                  </a:lnTo>
                  <a:lnTo>
                    <a:pt x="1191" y="464"/>
                  </a:lnTo>
                  <a:lnTo>
                    <a:pt x="1193" y="465"/>
                  </a:lnTo>
                  <a:lnTo>
                    <a:pt x="1194" y="465"/>
                  </a:lnTo>
                  <a:lnTo>
                    <a:pt x="1195" y="465"/>
                  </a:lnTo>
                  <a:lnTo>
                    <a:pt x="1195" y="464"/>
                  </a:lnTo>
                  <a:lnTo>
                    <a:pt x="1198" y="464"/>
                  </a:lnTo>
                  <a:lnTo>
                    <a:pt x="1199" y="464"/>
                  </a:lnTo>
                  <a:lnTo>
                    <a:pt x="1200" y="464"/>
                  </a:lnTo>
                  <a:lnTo>
                    <a:pt x="1202" y="464"/>
                  </a:lnTo>
                  <a:lnTo>
                    <a:pt x="1203" y="464"/>
                  </a:lnTo>
                  <a:lnTo>
                    <a:pt x="1204" y="464"/>
                  </a:lnTo>
                  <a:lnTo>
                    <a:pt x="1205" y="465"/>
                  </a:lnTo>
                  <a:lnTo>
                    <a:pt x="1206" y="465"/>
                  </a:lnTo>
                  <a:lnTo>
                    <a:pt x="1207" y="465"/>
                  </a:lnTo>
                  <a:lnTo>
                    <a:pt x="1208" y="465"/>
                  </a:lnTo>
                  <a:lnTo>
                    <a:pt x="1211" y="464"/>
                  </a:lnTo>
                  <a:lnTo>
                    <a:pt x="1212" y="464"/>
                  </a:lnTo>
                  <a:lnTo>
                    <a:pt x="1213" y="464"/>
                  </a:lnTo>
                  <a:lnTo>
                    <a:pt x="1214" y="464"/>
                  </a:lnTo>
                  <a:lnTo>
                    <a:pt x="1215" y="464"/>
                  </a:lnTo>
                  <a:lnTo>
                    <a:pt x="1216" y="464"/>
                  </a:lnTo>
                  <a:lnTo>
                    <a:pt x="1217" y="464"/>
                  </a:lnTo>
                  <a:lnTo>
                    <a:pt x="1221" y="465"/>
                  </a:lnTo>
                  <a:lnTo>
                    <a:pt x="1220" y="465"/>
                  </a:lnTo>
                  <a:lnTo>
                    <a:pt x="1220" y="467"/>
                  </a:lnTo>
                  <a:lnTo>
                    <a:pt x="1219" y="468"/>
                  </a:lnTo>
                  <a:lnTo>
                    <a:pt x="1219" y="469"/>
                  </a:lnTo>
                  <a:lnTo>
                    <a:pt x="1219" y="470"/>
                  </a:lnTo>
                  <a:lnTo>
                    <a:pt x="1219" y="471"/>
                  </a:lnTo>
                  <a:lnTo>
                    <a:pt x="1219" y="472"/>
                  </a:lnTo>
                  <a:lnTo>
                    <a:pt x="1217" y="476"/>
                  </a:lnTo>
                  <a:lnTo>
                    <a:pt x="1217" y="477"/>
                  </a:lnTo>
                  <a:lnTo>
                    <a:pt x="1217" y="479"/>
                  </a:lnTo>
                  <a:lnTo>
                    <a:pt x="1217" y="480"/>
                  </a:lnTo>
                  <a:lnTo>
                    <a:pt x="1217" y="482"/>
                  </a:lnTo>
                  <a:lnTo>
                    <a:pt x="1217" y="485"/>
                  </a:lnTo>
                  <a:lnTo>
                    <a:pt x="1217" y="487"/>
                  </a:lnTo>
                  <a:lnTo>
                    <a:pt x="1216" y="489"/>
                  </a:lnTo>
                  <a:lnTo>
                    <a:pt x="1216" y="492"/>
                  </a:lnTo>
                  <a:lnTo>
                    <a:pt x="1216" y="494"/>
                  </a:lnTo>
                  <a:lnTo>
                    <a:pt x="1215" y="497"/>
                  </a:lnTo>
                  <a:lnTo>
                    <a:pt x="1215" y="499"/>
                  </a:lnTo>
                  <a:lnTo>
                    <a:pt x="1215" y="502"/>
                  </a:lnTo>
                  <a:lnTo>
                    <a:pt x="1214" y="504"/>
                  </a:lnTo>
                  <a:lnTo>
                    <a:pt x="1214" y="505"/>
                  </a:lnTo>
                  <a:lnTo>
                    <a:pt x="1214" y="506"/>
                  </a:lnTo>
                  <a:lnTo>
                    <a:pt x="1213" y="507"/>
                  </a:lnTo>
                  <a:lnTo>
                    <a:pt x="1213" y="509"/>
                  </a:lnTo>
                  <a:lnTo>
                    <a:pt x="1212" y="510"/>
                  </a:lnTo>
                  <a:lnTo>
                    <a:pt x="1212" y="511"/>
                  </a:lnTo>
                  <a:lnTo>
                    <a:pt x="1211" y="511"/>
                  </a:lnTo>
                  <a:lnTo>
                    <a:pt x="1211" y="512"/>
                  </a:lnTo>
                  <a:lnTo>
                    <a:pt x="1210" y="513"/>
                  </a:lnTo>
                  <a:lnTo>
                    <a:pt x="1208" y="514"/>
                  </a:lnTo>
                  <a:lnTo>
                    <a:pt x="1208" y="515"/>
                  </a:lnTo>
                  <a:lnTo>
                    <a:pt x="1207" y="515"/>
                  </a:lnTo>
                  <a:lnTo>
                    <a:pt x="1207" y="516"/>
                  </a:lnTo>
                  <a:lnTo>
                    <a:pt x="1206" y="516"/>
                  </a:lnTo>
                  <a:lnTo>
                    <a:pt x="1206" y="518"/>
                  </a:lnTo>
                  <a:lnTo>
                    <a:pt x="1205" y="518"/>
                  </a:lnTo>
                  <a:lnTo>
                    <a:pt x="1204" y="519"/>
                  </a:lnTo>
                  <a:lnTo>
                    <a:pt x="1203" y="520"/>
                  </a:lnTo>
                  <a:lnTo>
                    <a:pt x="1202" y="520"/>
                  </a:lnTo>
                  <a:lnTo>
                    <a:pt x="1198" y="522"/>
                  </a:lnTo>
                  <a:lnTo>
                    <a:pt x="1199" y="523"/>
                  </a:lnTo>
                  <a:lnTo>
                    <a:pt x="1200" y="524"/>
                  </a:lnTo>
                  <a:lnTo>
                    <a:pt x="1200" y="526"/>
                  </a:lnTo>
                  <a:lnTo>
                    <a:pt x="1199" y="526"/>
                  </a:lnTo>
                  <a:lnTo>
                    <a:pt x="1197" y="528"/>
                  </a:lnTo>
                  <a:lnTo>
                    <a:pt x="1193" y="532"/>
                  </a:lnTo>
                  <a:lnTo>
                    <a:pt x="1189" y="535"/>
                  </a:lnTo>
                  <a:lnTo>
                    <a:pt x="1187" y="537"/>
                  </a:lnTo>
                  <a:lnTo>
                    <a:pt x="1186" y="538"/>
                  </a:lnTo>
                  <a:lnTo>
                    <a:pt x="1183" y="540"/>
                  </a:lnTo>
                  <a:lnTo>
                    <a:pt x="1181" y="543"/>
                  </a:lnTo>
                  <a:lnTo>
                    <a:pt x="1181" y="544"/>
                  </a:lnTo>
                  <a:lnTo>
                    <a:pt x="1178" y="546"/>
                  </a:lnTo>
                  <a:lnTo>
                    <a:pt x="1178" y="547"/>
                  </a:lnTo>
                  <a:lnTo>
                    <a:pt x="1177" y="548"/>
                  </a:lnTo>
                  <a:lnTo>
                    <a:pt x="1177" y="549"/>
                  </a:lnTo>
                  <a:lnTo>
                    <a:pt x="1176" y="549"/>
                  </a:lnTo>
                  <a:lnTo>
                    <a:pt x="1176" y="551"/>
                  </a:lnTo>
                  <a:lnTo>
                    <a:pt x="1176" y="552"/>
                  </a:lnTo>
                  <a:lnTo>
                    <a:pt x="1176" y="553"/>
                  </a:lnTo>
                  <a:lnTo>
                    <a:pt x="1174" y="554"/>
                  </a:lnTo>
                  <a:lnTo>
                    <a:pt x="1174" y="555"/>
                  </a:lnTo>
                  <a:lnTo>
                    <a:pt x="1172" y="555"/>
                  </a:lnTo>
                  <a:lnTo>
                    <a:pt x="1168" y="553"/>
                  </a:lnTo>
                  <a:lnTo>
                    <a:pt x="1165" y="553"/>
                  </a:lnTo>
                  <a:lnTo>
                    <a:pt x="1165" y="552"/>
                  </a:lnTo>
                  <a:lnTo>
                    <a:pt x="1164" y="552"/>
                  </a:lnTo>
                  <a:lnTo>
                    <a:pt x="1163" y="552"/>
                  </a:lnTo>
                  <a:lnTo>
                    <a:pt x="1162" y="552"/>
                  </a:lnTo>
                  <a:lnTo>
                    <a:pt x="1161" y="552"/>
                  </a:lnTo>
                  <a:lnTo>
                    <a:pt x="1160" y="552"/>
                  </a:lnTo>
                  <a:lnTo>
                    <a:pt x="1158" y="552"/>
                  </a:lnTo>
                  <a:lnTo>
                    <a:pt x="1157" y="552"/>
                  </a:lnTo>
                  <a:lnTo>
                    <a:pt x="1156" y="552"/>
                  </a:lnTo>
                  <a:lnTo>
                    <a:pt x="1156" y="553"/>
                  </a:lnTo>
                  <a:lnTo>
                    <a:pt x="1155" y="553"/>
                  </a:lnTo>
                  <a:lnTo>
                    <a:pt x="1155" y="554"/>
                  </a:lnTo>
                  <a:lnTo>
                    <a:pt x="1148" y="552"/>
                  </a:lnTo>
                  <a:lnTo>
                    <a:pt x="1148" y="554"/>
                  </a:lnTo>
                  <a:lnTo>
                    <a:pt x="1148" y="555"/>
                  </a:lnTo>
                  <a:lnTo>
                    <a:pt x="1148" y="556"/>
                  </a:lnTo>
                  <a:lnTo>
                    <a:pt x="1147" y="556"/>
                  </a:lnTo>
                  <a:lnTo>
                    <a:pt x="1146" y="562"/>
                  </a:lnTo>
                  <a:lnTo>
                    <a:pt x="1145" y="564"/>
                  </a:lnTo>
                  <a:lnTo>
                    <a:pt x="1144" y="568"/>
                  </a:lnTo>
                  <a:lnTo>
                    <a:pt x="1141" y="575"/>
                  </a:lnTo>
                  <a:lnTo>
                    <a:pt x="1140" y="579"/>
                  </a:lnTo>
                  <a:lnTo>
                    <a:pt x="1140" y="580"/>
                  </a:lnTo>
                  <a:lnTo>
                    <a:pt x="1140" y="581"/>
                  </a:lnTo>
                  <a:lnTo>
                    <a:pt x="1139" y="581"/>
                  </a:lnTo>
                  <a:lnTo>
                    <a:pt x="1137" y="580"/>
                  </a:lnTo>
                  <a:lnTo>
                    <a:pt x="1136" y="580"/>
                  </a:lnTo>
                  <a:lnTo>
                    <a:pt x="1135" y="579"/>
                  </a:lnTo>
                  <a:lnTo>
                    <a:pt x="1132" y="578"/>
                  </a:lnTo>
                  <a:lnTo>
                    <a:pt x="1129" y="577"/>
                  </a:lnTo>
                  <a:lnTo>
                    <a:pt x="1127" y="575"/>
                  </a:lnTo>
                  <a:lnTo>
                    <a:pt x="1124" y="574"/>
                  </a:lnTo>
                  <a:lnTo>
                    <a:pt x="1123" y="574"/>
                  </a:lnTo>
                  <a:lnTo>
                    <a:pt x="1118" y="572"/>
                  </a:lnTo>
                  <a:lnTo>
                    <a:pt x="1117" y="571"/>
                  </a:lnTo>
                  <a:lnTo>
                    <a:pt x="1115" y="571"/>
                  </a:lnTo>
                  <a:lnTo>
                    <a:pt x="1114" y="571"/>
                  </a:lnTo>
                  <a:lnTo>
                    <a:pt x="1114" y="570"/>
                  </a:lnTo>
                  <a:lnTo>
                    <a:pt x="1113" y="570"/>
                  </a:lnTo>
                  <a:lnTo>
                    <a:pt x="1113" y="569"/>
                  </a:lnTo>
                  <a:lnTo>
                    <a:pt x="1112" y="569"/>
                  </a:lnTo>
                  <a:lnTo>
                    <a:pt x="1112" y="568"/>
                  </a:lnTo>
                  <a:lnTo>
                    <a:pt x="1111" y="568"/>
                  </a:lnTo>
                  <a:lnTo>
                    <a:pt x="1111" y="566"/>
                  </a:lnTo>
                  <a:lnTo>
                    <a:pt x="1110" y="565"/>
                  </a:lnTo>
                  <a:lnTo>
                    <a:pt x="1109" y="564"/>
                  </a:lnTo>
                  <a:lnTo>
                    <a:pt x="1109" y="563"/>
                  </a:lnTo>
                  <a:lnTo>
                    <a:pt x="1107" y="562"/>
                  </a:lnTo>
                  <a:lnTo>
                    <a:pt x="1106" y="560"/>
                  </a:lnTo>
                  <a:lnTo>
                    <a:pt x="1106" y="558"/>
                  </a:lnTo>
                  <a:lnTo>
                    <a:pt x="1105" y="558"/>
                  </a:lnTo>
                  <a:lnTo>
                    <a:pt x="1104" y="558"/>
                  </a:lnTo>
                  <a:lnTo>
                    <a:pt x="1103" y="560"/>
                  </a:lnTo>
                  <a:lnTo>
                    <a:pt x="1102" y="560"/>
                  </a:lnTo>
                  <a:lnTo>
                    <a:pt x="1101" y="560"/>
                  </a:lnTo>
                  <a:lnTo>
                    <a:pt x="1100" y="561"/>
                  </a:lnTo>
                  <a:lnTo>
                    <a:pt x="1098" y="561"/>
                  </a:lnTo>
                  <a:lnTo>
                    <a:pt x="1097" y="562"/>
                  </a:lnTo>
                  <a:lnTo>
                    <a:pt x="1096" y="562"/>
                  </a:lnTo>
                  <a:lnTo>
                    <a:pt x="1096" y="563"/>
                  </a:lnTo>
                  <a:lnTo>
                    <a:pt x="1095" y="563"/>
                  </a:lnTo>
                  <a:lnTo>
                    <a:pt x="1095" y="564"/>
                  </a:lnTo>
                  <a:lnTo>
                    <a:pt x="1094" y="564"/>
                  </a:lnTo>
                  <a:lnTo>
                    <a:pt x="1094" y="565"/>
                  </a:lnTo>
                  <a:lnTo>
                    <a:pt x="1093" y="565"/>
                  </a:lnTo>
                  <a:lnTo>
                    <a:pt x="1092" y="566"/>
                  </a:lnTo>
                  <a:lnTo>
                    <a:pt x="1090" y="569"/>
                  </a:lnTo>
                  <a:lnTo>
                    <a:pt x="1089" y="570"/>
                  </a:lnTo>
                  <a:lnTo>
                    <a:pt x="1089" y="571"/>
                  </a:lnTo>
                  <a:lnTo>
                    <a:pt x="1087" y="573"/>
                  </a:lnTo>
                  <a:lnTo>
                    <a:pt x="1086" y="575"/>
                  </a:lnTo>
                  <a:lnTo>
                    <a:pt x="1084" y="578"/>
                  </a:lnTo>
                  <a:lnTo>
                    <a:pt x="1082" y="579"/>
                  </a:lnTo>
                  <a:lnTo>
                    <a:pt x="1080" y="582"/>
                  </a:lnTo>
                  <a:lnTo>
                    <a:pt x="1078" y="586"/>
                  </a:lnTo>
                  <a:lnTo>
                    <a:pt x="1076" y="589"/>
                  </a:lnTo>
                  <a:lnTo>
                    <a:pt x="1076" y="590"/>
                  </a:lnTo>
                  <a:lnTo>
                    <a:pt x="1073" y="592"/>
                  </a:lnTo>
                  <a:lnTo>
                    <a:pt x="1071" y="596"/>
                  </a:lnTo>
                  <a:lnTo>
                    <a:pt x="1070" y="596"/>
                  </a:lnTo>
                  <a:lnTo>
                    <a:pt x="1070" y="597"/>
                  </a:lnTo>
                  <a:lnTo>
                    <a:pt x="1069" y="597"/>
                  </a:lnTo>
                  <a:lnTo>
                    <a:pt x="1069" y="598"/>
                  </a:lnTo>
                  <a:lnTo>
                    <a:pt x="1068" y="598"/>
                  </a:lnTo>
                  <a:lnTo>
                    <a:pt x="1067" y="598"/>
                  </a:lnTo>
                  <a:lnTo>
                    <a:pt x="1065" y="598"/>
                  </a:lnTo>
                  <a:lnTo>
                    <a:pt x="1065" y="597"/>
                  </a:lnTo>
                  <a:lnTo>
                    <a:pt x="1063" y="596"/>
                  </a:lnTo>
                  <a:lnTo>
                    <a:pt x="1062" y="596"/>
                  </a:lnTo>
                  <a:lnTo>
                    <a:pt x="1061" y="596"/>
                  </a:lnTo>
                  <a:lnTo>
                    <a:pt x="1059" y="594"/>
                  </a:lnTo>
                  <a:lnTo>
                    <a:pt x="1058" y="594"/>
                  </a:lnTo>
                  <a:lnTo>
                    <a:pt x="1055" y="592"/>
                  </a:lnTo>
                  <a:lnTo>
                    <a:pt x="1051" y="590"/>
                  </a:lnTo>
                  <a:lnTo>
                    <a:pt x="1046" y="589"/>
                  </a:lnTo>
                  <a:lnTo>
                    <a:pt x="1046" y="588"/>
                  </a:lnTo>
                  <a:lnTo>
                    <a:pt x="1045" y="588"/>
                  </a:lnTo>
                  <a:lnTo>
                    <a:pt x="1044" y="589"/>
                  </a:lnTo>
                  <a:lnTo>
                    <a:pt x="1043" y="590"/>
                  </a:lnTo>
                  <a:lnTo>
                    <a:pt x="1041" y="592"/>
                  </a:lnTo>
                  <a:lnTo>
                    <a:pt x="1041" y="594"/>
                  </a:lnTo>
                  <a:lnTo>
                    <a:pt x="1039" y="595"/>
                  </a:lnTo>
                  <a:lnTo>
                    <a:pt x="1038" y="596"/>
                  </a:lnTo>
                  <a:lnTo>
                    <a:pt x="1037" y="596"/>
                  </a:lnTo>
                  <a:lnTo>
                    <a:pt x="1037" y="597"/>
                  </a:lnTo>
                  <a:lnTo>
                    <a:pt x="1036" y="597"/>
                  </a:lnTo>
                  <a:lnTo>
                    <a:pt x="1035" y="598"/>
                  </a:lnTo>
                  <a:lnTo>
                    <a:pt x="1034" y="599"/>
                  </a:lnTo>
                  <a:lnTo>
                    <a:pt x="1033" y="599"/>
                  </a:lnTo>
                  <a:lnTo>
                    <a:pt x="1031" y="599"/>
                  </a:lnTo>
                  <a:lnTo>
                    <a:pt x="1030" y="599"/>
                  </a:lnTo>
                  <a:lnTo>
                    <a:pt x="1029" y="599"/>
                  </a:lnTo>
                  <a:lnTo>
                    <a:pt x="1028" y="599"/>
                  </a:lnTo>
                  <a:lnTo>
                    <a:pt x="1027" y="600"/>
                  </a:lnTo>
                  <a:lnTo>
                    <a:pt x="1021" y="602"/>
                  </a:lnTo>
                  <a:lnTo>
                    <a:pt x="1019" y="603"/>
                  </a:lnTo>
                  <a:lnTo>
                    <a:pt x="1018" y="603"/>
                  </a:lnTo>
                  <a:lnTo>
                    <a:pt x="1016" y="603"/>
                  </a:lnTo>
                  <a:lnTo>
                    <a:pt x="1014" y="604"/>
                  </a:lnTo>
                  <a:lnTo>
                    <a:pt x="1013" y="603"/>
                  </a:lnTo>
                  <a:lnTo>
                    <a:pt x="1012" y="603"/>
                  </a:lnTo>
                  <a:lnTo>
                    <a:pt x="1011" y="603"/>
                  </a:lnTo>
                  <a:lnTo>
                    <a:pt x="1009" y="603"/>
                  </a:lnTo>
                  <a:lnTo>
                    <a:pt x="1007" y="603"/>
                  </a:lnTo>
                  <a:lnTo>
                    <a:pt x="1008" y="602"/>
                  </a:lnTo>
                  <a:lnTo>
                    <a:pt x="1009" y="600"/>
                  </a:lnTo>
                  <a:lnTo>
                    <a:pt x="1008" y="598"/>
                  </a:lnTo>
                  <a:lnTo>
                    <a:pt x="1002" y="594"/>
                  </a:lnTo>
                  <a:lnTo>
                    <a:pt x="1002" y="592"/>
                  </a:lnTo>
                  <a:lnTo>
                    <a:pt x="1002" y="591"/>
                  </a:lnTo>
                  <a:lnTo>
                    <a:pt x="1002" y="590"/>
                  </a:lnTo>
                  <a:lnTo>
                    <a:pt x="1002" y="588"/>
                  </a:lnTo>
                  <a:lnTo>
                    <a:pt x="1002" y="587"/>
                  </a:lnTo>
                  <a:lnTo>
                    <a:pt x="1002" y="586"/>
                  </a:lnTo>
                  <a:lnTo>
                    <a:pt x="1002" y="583"/>
                  </a:lnTo>
                  <a:lnTo>
                    <a:pt x="1002" y="579"/>
                  </a:lnTo>
                  <a:lnTo>
                    <a:pt x="1002" y="574"/>
                  </a:lnTo>
                  <a:lnTo>
                    <a:pt x="1002" y="573"/>
                  </a:lnTo>
                  <a:lnTo>
                    <a:pt x="1002" y="570"/>
                  </a:lnTo>
                  <a:lnTo>
                    <a:pt x="1002" y="566"/>
                  </a:lnTo>
                  <a:lnTo>
                    <a:pt x="1002" y="562"/>
                  </a:lnTo>
                  <a:lnTo>
                    <a:pt x="1002" y="554"/>
                  </a:lnTo>
                  <a:lnTo>
                    <a:pt x="1002" y="541"/>
                  </a:lnTo>
                  <a:lnTo>
                    <a:pt x="1002" y="537"/>
                  </a:lnTo>
                  <a:lnTo>
                    <a:pt x="1002" y="533"/>
                  </a:lnTo>
                  <a:lnTo>
                    <a:pt x="1002" y="530"/>
                  </a:lnTo>
                  <a:lnTo>
                    <a:pt x="1002" y="522"/>
                  </a:lnTo>
                  <a:lnTo>
                    <a:pt x="1002" y="516"/>
                  </a:lnTo>
                  <a:lnTo>
                    <a:pt x="1002" y="515"/>
                  </a:lnTo>
                  <a:lnTo>
                    <a:pt x="1002" y="514"/>
                  </a:lnTo>
                  <a:lnTo>
                    <a:pt x="1002" y="513"/>
                  </a:lnTo>
                  <a:lnTo>
                    <a:pt x="997" y="513"/>
                  </a:lnTo>
                  <a:lnTo>
                    <a:pt x="992" y="513"/>
                  </a:lnTo>
                  <a:lnTo>
                    <a:pt x="982" y="513"/>
                  </a:lnTo>
                  <a:lnTo>
                    <a:pt x="978" y="513"/>
                  </a:lnTo>
                  <a:lnTo>
                    <a:pt x="976" y="513"/>
                  </a:lnTo>
                  <a:lnTo>
                    <a:pt x="974" y="513"/>
                  </a:lnTo>
                  <a:lnTo>
                    <a:pt x="969" y="513"/>
                  </a:lnTo>
                  <a:lnTo>
                    <a:pt x="965" y="513"/>
                  </a:lnTo>
                  <a:lnTo>
                    <a:pt x="962" y="513"/>
                  </a:lnTo>
                  <a:lnTo>
                    <a:pt x="954" y="513"/>
                  </a:lnTo>
                  <a:lnTo>
                    <a:pt x="950" y="513"/>
                  </a:lnTo>
                  <a:lnTo>
                    <a:pt x="948" y="513"/>
                  </a:lnTo>
                  <a:lnTo>
                    <a:pt x="944" y="513"/>
                  </a:lnTo>
                  <a:lnTo>
                    <a:pt x="937" y="513"/>
                  </a:lnTo>
                  <a:lnTo>
                    <a:pt x="932" y="513"/>
                  </a:lnTo>
                  <a:lnTo>
                    <a:pt x="929" y="513"/>
                  </a:lnTo>
                  <a:lnTo>
                    <a:pt x="924" y="513"/>
                  </a:lnTo>
                  <a:lnTo>
                    <a:pt x="917" y="513"/>
                  </a:lnTo>
                  <a:lnTo>
                    <a:pt x="916" y="513"/>
                  </a:lnTo>
                  <a:lnTo>
                    <a:pt x="912" y="513"/>
                  </a:lnTo>
                  <a:lnTo>
                    <a:pt x="910" y="513"/>
                  </a:lnTo>
                  <a:lnTo>
                    <a:pt x="909" y="513"/>
                  </a:lnTo>
                  <a:lnTo>
                    <a:pt x="908" y="514"/>
                  </a:lnTo>
                  <a:lnTo>
                    <a:pt x="901" y="513"/>
                  </a:lnTo>
                  <a:lnTo>
                    <a:pt x="894" y="513"/>
                  </a:lnTo>
                  <a:lnTo>
                    <a:pt x="892" y="513"/>
                  </a:lnTo>
                  <a:lnTo>
                    <a:pt x="883" y="513"/>
                  </a:lnTo>
                  <a:lnTo>
                    <a:pt x="865" y="513"/>
                  </a:lnTo>
                  <a:lnTo>
                    <a:pt x="862" y="513"/>
                  </a:lnTo>
                  <a:lnTo>
                    <a:pt x="855" y="513"/>
                  </a:lnTo>
                  <a:lnTo>
                    <a:pt x="853" y="513"/>
                  </a:lnTo>
                  <a:lnTo>
                    <a:pt x="852" y="513"/>
                  </a:lnTo>
                  <a:lnTo>
                    <a:pt x="852" y="512"/>
                  </a:lnTo>
                  <a:lnTo>
                    <a:pt x="855" y="511"/>
                  </a:lnTo>
                  <a:lnTo>
                    <a:pt x="856" y="510"/>
                  </a:lnTo>
                  <a:lnTo>
                    <a:pt x="857" y="509"/>
                  </a:lnTo>
                  <a:lnTo>
                    <a:pt x="858" y="509"/>
                  </a:lnTo>
                  <a:lnTo>
                    <a:pt x="859" y="507"/>
                  </a:lnTo>
                  <a:lnTo>
                    <a:pt x="862" y="506"/>
                  </a:lnTo>
                  <a:lnTo>
                    <a:pt x="864" y="506"/>
                  </a:lnTo>
                  <a:lnTo>
                    <a:pt x="866" y="505"/>
                  </a:lnTo>
                  <a:lnTo>
                    <a:pt x="870" y="504"/>
                  </a:lnTo>
                  <a:lnTo>
                    <a:pt x="875" y="504"/>
                  </a:lnTo>
                  <a:lnTo>
                    <a:pt x="877" y="503"/>
                  </a:lnTo>
                  <a:lnTo>
                    <a:pt x="882" y="503"/>
                  </a:lnTo>
                  <a:lnTo>
                    <a:pt x="884" y="502"/>
                  </a:lnTo>
                  <a:lnTo>
                    <a:pt x="885" y="502"/>
                  </a:lnTo>
                  <a:lnTo>
                    <a:pt x="886" y="502"/>
                  </a:lnTo>
                  <a:lnTo>
                    <a:pt x="887" y="501"/>
                  </a:lnTo>
                  <a:lnTo>
                    <a:pt x="889" y="501"/>
                  </a:lnTo>
                  <a:lnTo>
                    <a:pt x="890" y="501"/>
                  </a:lnTo>
                  <a:lnTo>
                    <a:pt x="890" y="499"/>
                  </a:lnTo>
                  <a:lnTo>
                    <a:pt x="891" y="499"/>
                  </a:lnTo>
                  <a:lnTo>
                    <a:pt x="892" y="498"/>
                  </a:lnTo>
                  <a:lnTo>
                    <a:pt x="893" y="498"/>
                  </a:lnTo>
                  <a:lnTo>
                    <a:pt x="893" y="497"/>
                  </a:lnTo>
                  <a:lnTo>
                    <a:pt x="894" y="496"/>
                  </a:lnTo>
                  <a:lnTo>
                    <a:pt x="895" y="496"/>
                  </a:lnTo>
                  <a:lnTo>
                    <a:pt x="896" y="495"/>
                  </a:lnTo>
                  <a:lnTo>
                    <a:pt x="896" y="494"/>
                  </a:lnTo>
                  <a:lnTo>
                    <a:pt x="899" y="492"/>
                  </a:lnTo>
                  <a:lnTo>
                    <a:pt x="900" y="490"/>
                  </a:lnTo>
                  <a:lnTo>
                    <a:pt x="901" y="487"/>
                  </a:lnTo>
                  <a:lnTo>
                    <a:pt x="901" y="486"/>
                  </a:lnTo>
                  <a:lnTo>
                    <a:pt x="902" y="484"/>
                  </a:lnTo>
                  <a:lnTo>
                    <a:pt x="902" y="482"/>
                  </a:lnTo>
                  <a:lnTo>
                    <a:pt x="902" y="481"/>
                  </a:lnTo>
                  <a:lnTo>
                    <a:pt x="903" y="477"/>
                  </a:lnTo>
                  <a:lnTo>
                    <a:pt x="903" y="473"/>
                  </a:lnTo>
                  <a:lnTo>
                    <a:pt x="903" y="469"/>
                  </a:lnTo>
                  <a:lnTo>
                    <a:pt x="903" y="468"/>
                  </a:lnTo>
                  <a:lnTo>
                    <a:pt x="904" y="465"/>
                  </a:lnTo>
                  <a:lnTo>
                    <a:pt x="904" y="464"/>
                  </a:lnTo>
                  <a:lnTo>
                    <a:pt x="904" y="463"/>
                  </a:lnTo>
                  <a:lnTo>
                    <a:pt x="904" y="462"/>
                  </a:lnTo>
                  <a:lnTo>
                    <a:pt x="906" y="461"/>
                  </a:lnTo>
                  <a:lnTo>
                    <a:pt x="906" y="459"/>
                  </a:lnTo>
                  <a:lnTo>
                    <a:pt x="906" y="457"/>
                  </a:lnTo>
                  <a:lnTo>
                    <a:pt x="907" y="456"/>
                  </a:lnTo>
                  <a:lnTo>
                    <a:pt x="908" y="455"/>
                  </a:lnTo>
                  <a:lnTo>
                    <a:pt x="910" y="452"/>
                  </a:lnTo>
                  <a:lnTo>
                    <a:pt x="910" y="451"/>
                  </a:lnTo>
                  <a:lnTo>
                    <a:pt x="913" y="446"/>
                  </a:lnTo>
                  <a:lnTo>
                    <a:pt x="916" y="444"/>
                  </a:lnTo>
                  <a:lnTo>
                    <a:pt x="917" y="442"/>
                  </a:lnTo>
                  <a:lnTo>
                    <a:pt x="919" y="439"/>
                  </a:lnTo>
                  <a:lnTo>
                    <a:pt x="920" y="437"/>
                  </a:lnTo>
                  <a:lnTo>
                    <a:pt x="920" y="436"/>
                  </a:lnTo>
                  <a:lnTo>
                    <a:pt x="921" y="435"/>
                  </a:lnTo>
                  <a:lnTo>
                    <a:pt x="921" y="434"/>
                  </a:lnTo>
                  <a:lnTo>
                    <a:pt x="921" y="433"/>
                  </a:lnTo>
                  <a:lnTo>
                    <a:pt x="923" y="433"/>
                  </a:lnTo>
                  <a:lnTo>
                    <a:pt x="923" y="431"/>
                  </a:lnTo>
                  <a:lnTo>
                    <a:pt x="923" y="430"/>
                  </a:lnTo>
                  <a:lnTo>
                    <a:pt x="923" y="429"/>
                  </a:lnTo>
                  <a:lnTo>
                    <a:pt x="923" y="428"/>
                  </a:lnTo>
                  <a:lnTo>
                    <a:pt x="924" y="425"/>
                  </a:lnTo>
                  <a:lnTo>
                    <a:pt x="924" y="419"/>
                  </a:lnTo>
                  <a:lnTo>
                    <a:pt x="924" y="414"/>
                  </a:lnTo>
                  <a:lnTo>
                    <a:pt x="925" y="412"/>
                  </a:lnTo>
                  <a:lnTo>
                    <a:pt x="925" y="411"/>
                  </a:lnTo>
                  <a:lnTo>
                    <a:pt x="925" y="410"/>
                  </a:lnTo>
                  <a:lnTo>
                    <a:pt x="925" y="409"/>
                  </a:lnTo>
                  <a:lnTo>
                    <a:pt x="926" y="406"/>
                  </a:lnTo>
                  <a:lnTo>
                    <a:pt x="926" y="405"/>
                  </a:lnTo>
                  <a:lnTo>
                    <a:pt x="926" y="404"/>
                  </a:lnTo>
                  <a:lnTo>
                    <a:pt x="927" y="404"/>
                  </a:lnTo>
                  <a:lnTo>
                    <a:pt x="927" y="402"/>
                  </a:lnTo>
                  <a:lnTo>
                    <a:pt x="928" y="402"/>
                  </a:lnTo>
                  <a:lnTo>
                    <a:pt x="928" y="401"/>
                  </a:lnTo>
                  <a:lnTo>
                    <a:pt x="929" y="400"/>
                  </a:lnTo>
                  <a:lnTo>
                    <a:pt x="932" y="395"/>
                  </a:lnTo>
                  <a:lnTo>
                    <a:pt x="932" y="394"/>
                  </a:lnTo>
                  <a:lnTo>
                    <a:pt x="933" y="394"/>
                  </a:lnTo>
                  <a:lnTo>
                    <a:pt x="934" y="394"/>
                  </a:lnTo>
                  <a:lnTo>
                    <a:pt x="936" y="397"/>
                  </a:lnTo>
                  <a:lnTo>
                    <a:pt x="943" y="402"/>
                  </a:lnTo>
                  <a:lnTo>
                    <a:pt x="945" y="404"/>
                  </a:lnTo>
                  <a:lnTo>
                    <a:pt x="946" y="405"/>
                  </a:lnTo>
                  <a:lnTo>
                    <a:pt x="948" y="405"/>
                  </a:lnTo>
                  <a:lnTo>
                    <a:pt x="950" y="408"/>
                  </a:lnTo>
                  <a:lnTo>
                    <a:pt x="952" y="410"/>
                  </a:lnTo>
                  <a:lnTo>
                    <a:pt x="954" y="411"/>
                  </a:lnTo>
                  <a:lnTo>
                    <a:pt x="955" y="412"/>
                  </a:lnTo>
                  <a:lnTo>
                    <a:pt x="958" y="413"/>
                  </a:lnTo>
                  <a:lnTo>
                    <a:pt x="960" y="415"/>
                  </a:lnTo>
                  <a:lnTo>
                    <a:pt x="961" y="415"/>
                  </a:lnTo>
                  <a:lnTo>
                    <a:pt x="963" y="417"/>
                  </a:lnTo>
                  <a:lnTo>
                    <a:pt x="965" y="418"/>
                  </a:lnTo>
                  <a:lnTo>
                    <a:pt x="969" y="420"/>
                  </a:lnTo>
                  <a:lnTo>
                    <a:pt x="974" y="421"/>
                  </a:lnTo>
                  <a:lnTo>
                    <a:pt x="979" y="425"/>
                  </a:lnTo>
                  <a:lnTo>
                    <a:pt x="983" y="426"/>
                  </a:lnTo>
                  <a:lnTo>
                    <a:pt x="985" y="427"/>
                  </a:lnTo>
                  <a:lnTo>
                    <a:pt x="986" y="428"/>
                  </a:lnTo>
                  <a:lnTo>
                    <a:pt x="987" y="428"/>
                  </a:lnTo>
                  <a:lnTo>
                    <a:pt x="989" y="429"/>
                  </a:lnTo>
                  <a:lnTo>
                    <a:pt x="995" y="431"/>
                  </a:lnTo>
                  <a:lnTo>
                    <a:pt x="996" y="433"/>
                  </a:lnTo>
                  <a:lnTo>
                    <a:pt x="997" y="433"/>
                  </a:lnTo>
                  <a:lnTo>
                    <a:pt x="999" y="434"/>
                  </a:lnTo>
                  <a:close/>
                  <a:moveTo>
                    <a:pt x="511" y="1072"/>
                  </a:moveTo>
                  <a:lnTo>
                    <a:pt x="517" y="1076"/>
                  </a:lnTo>
                  <a:lnTo>
                    <a:pt x="524" y="1080"/>
                  </a:lnTo>
                  <a:lnTo>
                    <a:pt x="528" y="1081"/>
                  </a:lnTo>
                  <a:lnTo>
                    <a:pt x="529" y="1083"/>
                  </a:lnTo>
                  <a:lnTo>
                    <a:pt x="531" y="1084"/>
                  </a:lnTo>
                  <a:lnTo>
                    <a:pt x="532" y="1084"/>
                  </a:lnTo>
                  <a:lnTo>
                    <a:pt x="532" y="1085"/>
                  </a:lnTo>
                  <a:lnTo>
                    <a:pt x="535" y="1086"/>
                  </a:lnTo>
                  <a:lnTo>
                    <a:pt x="538" y="1087"/>
                  </a:lnTo>
                  <a:lnTo>
                    <a:pt x="540" y="1088"/>
                  </a:lnTo>
                  <a:lnTo>
                    <a:pt x="548" y="1093"/>
                  </a:lnTo>
                  <a:lnTo>
                    <a:pt x="562" y="1101"/>
                  </a:lnTo>
                  <a:lnTo>
                    <a:pt x="564" y="1102"/>
                  </a:lnTo>
                  <a:lnTo>
                    <a:pt x="569" y="1104"/>
                  </a:lnTo>
                  <a:lnTo>
                    <a:pt x="570" y="1105"/>
                  </a:lnTo>
                  <a:lnTo>
                    <a:pt x="571" y="1106"/>
                  </a:lnTo>
                  <a:lnTo>
                    <a:pt x="574" y="1108"/>
                  </a:lnTo>
                  <a:lnTo>
                    <a:pt x="573" y="1109"/>
                  </a:lnTo>
                  <a:lnTo>
                    <a:pt x="572" y="1111"/>
                  </a:lnTo>
                  <a:lnTo>
                    <a:pt x="570" y="1112"/>
                  </a:lnTo>
                  <a:lnTo>
                    <a:pt x="569" y="1114"/>
                  </a:lnTo>
                  <a:lnTo>
                    <a:pt x="566" y="1117"/>
                  </a:lnTo>
                  <a:lnTo>
                    <a:pt x="566" y="1118"/>
                  </a:lnTo>
                  <a:lnTo>
                    <a:pt x="564" y="1120"/>
                  </a:lnTo>
                  <a:lnTo>
                    <a:pt x="563" y="1122"/>
                  </a:lnTo>
                  <a:lnTo>
                    <a:pt x="562" y="1125"/>
                  </a:lnTo>
                  <a:lnTo>
                    <a:pt x="562" y="1126"/>
                  </a:lnTo>
                  <a:lnTo>
                    <a:pt x="561" y="1128"/>
                  </a:lnTo>
                  <a:lnTo>
                    <a:pt x="561" y="1129"/>
                  </a:lnTo>
                  <a:lnTo>
                    <a:pt x="560" y="1131"/>
                  </a:lnTo>
                  <a:lnTo>
                    <a:pt x="560" y="1134"/>
                  </a:lnTo>
                  <a:lnTo>
                    <a:pt x="560" y="1137"/>
                  </a:lnTo>
                  <a:lnTo>
                    <a:pt x="558" y="1142"/>
                  </a:lnTo>
                  <a:lnTo>
                    <a:pt x="558" y="1145"/>
                  </a:lnTo>
                  <a:lnTo>
                    <a:pt x="557" y="1146"/>
                  </a:lnTo>
                  <a:lnTo>
                    <a:pt x="557" y="1152"/>
                  </a:lnTo>
                  <a:lnTo>
                    <a:pt x="555" y="1171"/>
                  </a:lnTo>
                  <a:lnTo>
                    <a:pt x="555" y="1174"/>
                  </a:lnTo>
                  <a:lnTo>
                    <a:pt x="554" y="1184"/>
                  </a:lnTo>
                  <a:lnTo>
                    <a:pt x="554" y="1185"/>
                  </a:lnTo>
                  <a:lnTo>
                    <a:pt x="553" y="1187"/>
                  </a:lnTo>
                  <a:lnTo>
                    <a:pt x="553" y="1188"/>
                  </a:lnTo>
                  <a:lnTo>
                    <a:pt x="553" y="1193"/>
                  </a:lnTo>
                  <a:lnTo>
                    <a:pt x="552" y="1197"/>
                  </a:lnTo>
                  <a:lnTo>
                    <a:pt x="552" y="1199"/>
                  </a:lnTo>
                  <a:lnTo>
                    <a:pt x="552" y="1201"/>
                  </a:lnTo>
                  <a:lnTo>
                    <a:pt x="551" y="1201"/>
                  </a:lnTo>
                  <a:lnTo>
                    <a:pt x="545" y="1198"/>
                  </a:lnTo>
                  <a:lnTo>
                    <a:pt x="534" y="1196"/>
                  </a:lnTo>
                  <a:lnTo>
                    <a:pt x="529" y="1195"/>
                  </a:lnTo>
                  <a:lnTo>
                    <a:pt x="521" y="1194"/>
                  </a:lnTo>
                  <a:lnTo>
                    <a:pt x="517" y="1193"/>
                  </a:lnTo>
                  <a:lnTo>
                    <a:pt x="512" y="1193"/>
                  </a:lnTo>
                  <a:lnTo>
                    <a:pt x="510" y="1193"/>
                  </a:lnTo>
                  <a:lnTo>
                    <a:pt x="503" y="1194"/>
                  </a:lnTo>
                  <a:lnTo>
                    <a:pt x="499" y="1195"/>
                  </a:lnTo>
                  <a:lnTo>
                    <a:pt x="498" y="1195"/>
                  </a:lnTo>
                  <a:lnTo>
                    <a:pt x="497" y="1196"/>
                  </a:lnTo>
                  <a:lnTo>
                    <a:pt x="496" y="1197"/>
                  </a:lnTo>
                  <a:lnTo>
                    <a:pt x="495" y="1197"/>
                  </a:lnTo>
                  <a:lnTo>
                    <a:pt x="493" y="1198"/>
                  </a:lnTo>
                  <a:lnTo>
                    <a:pt x="493" y="1199"/>
                  </a:lnTo>
                  <a:lnTo>
                    <a:pt x="492" y="1199"/>
                  </a:lnTo>
                  <a:lnTo>
                    <a:pt x="490" y="1201"/>
                  </a:lnTo>
                  <a:lnTo>
                    <a:pt x="489" y="1201"/>
                  </a:lnTo>
                  <a:lnTo>
                    <a:pt x="487" y="1202"/>
                  </a:lnTo>
                  <a:lnTo>
                    <a:pt x="484" y="1203"/>
                  </a:lnTo>
                  <a:lnTo>
                    <a:pt x="481" y="1204"/>
                  </a:lnTo>
                  <a:lnTo>
                    <a:pt x="479" y="1206"/>
                  </a:lnTo>
                  <a:lnTo>
                    <a:pt x="478" y="1209"/>
                  </a:lnTo>
                  <a:lnTo>
                    <a:pt x="470" y="1215"/>
                  </a:lnTo>
                  <a:lnTo>
                    <a:pt x="468" y="1218"/>
                  </a:lnTo>
                  <a:lnTo>
                    <a:pt x="462" y="1221"/>
                  </a:lnTo>
                  <a:lnTo>
                    <a:pt x="460" y="1224"/>
                  </a:lnTo>
                  <a:lnTo>
                    <a:pt x="459" y="1226"/>
                  </a:lnTo>
                  <a:lnTo>
                    <a:pt x="456" y="1230"/>
                  </a:lnTo>
                  <a:lnTo>
                    <a:pt x="455" y="1231"/>
                  </a:lnTo>
                  <a:lnTo>
                    <a:pt x="454" y="1233"/>
                  </a:lnTo>
                  <a:lnTo>
                    <a:pt x="453" y="1235"/>
                  </a:lnTo>
                  <a:lnTo>
                    <a:pt x="451" y="1238"/>
                  </a:lnTo>
                  <a:lnTo>
                    <a:pt x="447" y="1240"/>
                  </a:lnTo>
                  <a:lnTo>
                    <a:pt x="445" y="1241"/>
                  </a:lnTo>
                  <a:lnTo>
                    <a:pt x="444" y="1244"/>
                  </a:lnTo>
                  <a:lnTo>
                    <a:pt x="442" y="1246"/>
                  </a:lnTo>
                  <a:lnTo>
                    <a:pt x="441" y="1246"/>
                  </a:lnTo>
                  <a:lnTo>
                    <a:pt x="438" y="1246"/>
                  </a:lnTo>
                  <a:lnTo>
                    <a:pt x="435" y="1246"/>
                  </a:lnTo>
                  <a:lnTo>
                    <a:pt x="430" y="1247"/>
                  </a:lnTo>
                  <a:lnTo>
                    <a:pt x="428" y="1246"/>
                  </a:lnTo>
                  <a:lnTo>
                    <a:pt x="426" y="1246"/>
                  </a:lnTo>
                  <a:lnTo>
                    <a:pt x="425" y="1246"/>
                  </a:lnTo>
                  <a:lnTo>
                    <a:pt x="421" y="1244"/>
                  </a:lnTo>
                  <a:lnTo>
                    <a:pt x="418" y="1243"/>
                  </a:lnTo>
                  <a:lnTo>
                    <a:pt x="417" y="1241"/>
                  </a:lnTo>
                  <a:lnTo>
                    <a:pt x="414" y="1240"/>
                  </a:lnTo>
                  <a:lnTo>
                    <a:pt x="413" y="1240"/>
                  </a:lnTo>
                  <a:lnTo>
                    <a:pt x="410" y="1240"/>
                  </a:lnTo>
                  <a:lnTo>
                    <a:pt x="408" y="1240"/>
                  </a:lnTo>
                  <a:lnTo>
                    <a:pt x="405" y="1241"/>
                  </a:lnTo>
                  <a:lnTo>
                    <a:pt x="404" y="1241"/>
                  </a:lnTo>
                  <a:lnTo>
                    <a:pt x="402" y="1244"/>
                  </a:lnTo>
                  <a:lnTo>
                    <a:pt x="400" y="1244"/>
                  </a:lnTo>
                  <a:lnTo>
                    <a:pt x="397" y="1246"/>
                  </a:lnTo>
                  <a:lnTo>
                    <a:pt x="394" y="1247"/>
                  </a:lnTo>
                  <a:lnTo>
                    <a:pt x="393" y="1248"/>
                  </a:lnTo>
                  <a:lnTo>
                    <a:pt x="391" y="1250"/>
                  </a:lnTo>
                  <a:lnTo>
                    <a:pt x="389" y="1252"/>
                  </a:lnTo>
                  <a:lnTo>
                    <a:pt x="387" y="1254"/>
                  </a:lnTo>
                  <a:lnTo>
                    <a:pt x="384" y="1256"/>
                  </a:lnTo>
                  <a:lnTo>
                    <a:pt x="382" y="1257"/>
                  </a:lnTo>
                  <a:lnTo>
                    <a:pt x="380" y="1258"/>
                  </a:lnTo>
                  <a:lnTo>
                    <a:pt x="379" y="1258"/>
                  </a:lnTo>
                  <a:lnTo>
                    <a:pt x="379" y="1260"/>
                  </a:lnTo>
                  <a:lnTo>
                    <a:pt x="378" y="1260"/>
                  </a:lnTo>
                  <a:lnTo>
                    <a:pt x="378" y="1261"/>
                  </a:lnTo>
                  <a:lnTo>
                    <a:pt x="378" y="1262"/>
                  </a:lnTo>
                  <a:lnTo>
                    <a:pt x="378" y="1264"/>
                  </a:lnTo>
                  <a:lnTo>
                    <a:pt x="379" y="1265"/>
                  </a:lnTo>
                  <a:lnTo>
                    <a:pt x="379" y="1266"/>
                  </a:lnTo>
                  <a:lnTo>
                    <a:pt x="380" y="1268"/>
                  </a:lnTo>
                  <a:lnTo>
                    <a:pt x="380" y="1269"/>
                  </a:lnTo>
                  <a:lnTo>
                    <a:pt x="380" y="1270"/>
                  </a:lnTo>
                  <a:lnTo>
                    <a:pt x="382" y="1271"/>
                  </a:lnTo>
                  <a:lnTo>
                    <a:pt x="382" y="1272"/>
                  </a:lnTo>
                  <a:lnTo>
                    <a:pt x="380" y="1272"/>
                  </a:lnTo>
                  <a:lnTo>
                    <a:pt x="380" y="1273"/>
                  </a:lnTo>
                  <a:lnTo>
                    <a:pt x="379" y="1274"/>
                  </a:lnTo>
                  <a:lnTo>
                    <a:pt x="378" y="1274"/>
                  </a:lnTo>
                  <a:lnTo>
                    <a:pt x="377" y="1275"/>
                  </a:lnTo>
                  <a:lnTo>
                    <a:pt x="376" y="1275"/>
                  </a:lnTo>
                  <a:lnTo>
                    <a:pt x="375" y="1277"/>
                  </a:lnTo>
                  <a:lnTo>
                    <a:pt x="375" y="1278"/>
                  </a:lnTo>
                  <a:lnTo>
                    <a:pt x="374" y="1279"/>
                  </a:lnTo>
                  <a:lnTo>
                    <a:pt x="371" y="1280"/>
                  </a:lnTo>
                  <a:lnTo>
                    <a:pt x="370" y="1280"/>
                  </a:lnTo>
                  <a:lnTo>
                    <a:pt x="369" y="1280"/>
                  </a:lnTo>
                  <a:lnTo>
                    <a:pt x="368" y="1280"/>
                  </a:lnTo>
                  <a:lnTo>
                    <a:pt x="367" y="1280"/>
                  </a:lnTo>
                  <a:lnTo>
                    <a:pt x="366" y="1280"/>
                  </a:lnTo>
                  <a:lnTo>
                    <a:pt x="365" y="1280"/>
                  </a:lnTo>
                  <a:lnTo>
                    <a:pt x="363" y="1279"/>
                  </a:lnTo>
                  <a:lnTo>
                    <a:pt x="359" y="1275"/>
                  </a:lnTo>
                  <a:lnTo>
                    <a:pt x="358" y="1274"/>
                  </a:lnTo>
                  <a:lnTo>
                    <a:pt x="357" y="1274"/>
                  </a:lnTo>
                  <a:lnTo>
                    <a:pt x="355" y="1273"/>
                  </a:lnTo>
                  <a:lnTo>
                    <a:pt x="353" y="1273"/>
                  </a:lnTo>
                  <a:lnTo>
                    <a:pt x="352" y="1272"/>
                  </a:lnTo>
                  <a:lnTo>
                    <a:pt x="351" y="1271"/>
                  </a:lnTo>
                  <a:lnTo>
                    <a:pt x="350" y="1270"/>
                  </a:lnTo>
                  <a:lnTo>
                    <a:pt x="349" y="1269"/>
                  </a:lnTo>
                  <a:lnTo>
                    <a:pt x="348" y="1268"/>
                  </a:lnTo>
                  <a:lnTo>
                    <a:pt x="348" y="1265"/>
                  </a:lnTo>
                  <a:lnTo>
                    <a:pt x="348" y="1263"/>
                  </a:lnTo>
                  <a:lnTo>
                    <a:pt x="346" y="1263"/>
                  </a:lnTo>
                  <a:lnTo>
                    <a:pt x="346" y="1262"/>
                  </a:lnTo>
                  <a:lnTo>
                    <a:pt x="346" y="1260"/>
                  </a:lnTo>
                  <a:lnTo>
                    <a:pt x="345" y="1258"/>
                  </a:lnTo>
                  <a:lnTo>
                    <a:pt x="345" y="1257"/>
                  </a:lnTo>
                  <a:lnTo>
                    <a:pt x="344" y="1256"/>
                  </a:lnTo>
                  <a:lnTo>
                    <a:pt x="344" y="1255"/>
                  </a:lnTo>
                  <a:lnTo>
                    <a:pt x="344" y="1254"/>
                  </a:lnTo>
                  <a:lnTo>
                    <a:pt x="344" y="1253"/>
                  </a:lnTo>
                  <a:lnTo>
                    <a:pt x="344" y="1252"/>
                  </a:lnTo>
                  <a:lnTo>
                    <a:pt x="344" y="1249"/>
                  </a:lnTo>
                  <a:lnTo>
                    <a:pt x="344" y="1247"/>
                  </a:lnTo>
                  <a:lnTo>
                    <a:pt x="344" y="1245"/>
                  </a:lnTo>
                  <a:lnTo>
                    <a:pt x="344" y="1243"/>
                  </a:lnTo>
                  <a:lnTo>
                    <a:pt x="344" y="1241"/>
                  </a:lnTo>
                  <a:lnTo>
                    <a:pt x="343" y="1240"/>
                  </a:lnTo>
                  <a:lnTo>
                    <a:pt x="342" y="1240"/>
                  </a:lnTo>
                  <a:lnTo>
                    <a:pt x="341" y="1240"/>
                  </a:lnTo>
                  <a:lnTo>
                    <a:pt x="340" y="1240"/>
                  </a:lnTo>
                  <a:lnTo>
                    <a:pt x="338" y="1239"/>
                  </a:lnTo>
                  <a:lnTo>
                    <a:pt x="336" y="1239"/>
                  </a:lnTo>
                  <a:lnTo>
                    <a:pt x="335" y="1239"/>
                  </a:lnTo>
                  <a:lnTo>
                    <a:pt x="334" y="1238"/>
                  </a:lnTo>
                  <a:lnTo>
                    <a:pt x="332" y="1238"/>
                  </a:lnTo>
                  <a:lnTo>
                    <a:pt x="330" y="1238"/>
                  </a:lnTo>
                  <a:lnTo>
                    <a:pt x="329" y="1239"/>
                  </a:lnTo>
                  <a:lnTo>
                    <a:pt x="328" y="1239"/>
                  </a:lnTo>
                  <a:lnTo>
                    <a:pt x="328" y="1240"/>
                  </a:lnTo>
                  <a:lnTo>
                    <a:pt x="327" y="1240"/>
                  </a:lnTo>
                  <a:lnTo>
                    <a:pt x="326" y="1239"/>
                  </a:lnTo>
                  <a:lnTo>
                    <a:pt x="324" y="1239"/>
                  </a:lnTo>
                  <a:lnTo>
                    <a:pt x="321" y="1239"/>
                  </a:lnTo>
                  <a:lnTo>
                    <a:pt x="320" y="1239"/>
                  </a:lnTo>
                  <a:lnTo>
                    <a:pt x="319" y="1238"/>
                  </a:lnTo>
                  <a:lnTo>
                    <a:pt x="318" y="1238"/>
                  </a:lnTo>
                  <a:lnTo>
                    <a:pt x="318" y="1237"/>
                  </a:lnTo>
                  <a:lnTo>
                    <a:pt x="317" y="1237"/>
                  </a:lnTo>
                  <a:lnTo>
                    <a:pt x="316" y="1236"/>
                  </a:lnTo>
                  <a:lnTo>
                    <a:pt x="316" y="1235"/>
                  </a:lnTo>
                  <a:lnTo>
                    <a:pt x="315" y="1233"/>
                  </a:lnTo>
                  <a:lnTo>
                    <a:pt x="312" y="1230"/>
                  </a:lnTo>
                  <a:lnTo>
                    <a:pt x="310" y="1227"/>
                  </a:lnTo>
                  <a:lnTo>
                    <a:pt x="308" y="1224"/>
                  </a:lnTo>
                  <a:lnTo>
                    <a:pt x="307" y="1222"/>
                  </a:lnTo>
                  <a:lnTo>
                    <a:pt x="306" y="1221"/>
                  </a:lnTo>
                  <a:lnTo>
                    <a:pt x="304" y="1221"/>
                  </a:lnTo>
                  <a:lnTo>
                    <a:pt x="303" y="1220"/>
                  </a:lnTo>
                  <a:lnTo>
                    <a:pt x="302" y="1220"/>
                  </a:lnTo>
                  <a:lnTo>
                    <a:pt x="301" y="1219"/>
                  </a:lnTo>
                  <a:lnTo>
                    <a:pt x="295" y="1219"/>
                  </a:lnTo>
                  <a:lnTo>
                    <a:pt x="294" y="1219"/>
                  </a:lnTo>
                  <a:lnTo>
                    <a:pt x="293" y="1219"/>
                  </a:lnTo>
                  <a:lnTo>
                    <a:pt x="292" y="1219"/>
                  </a:lnTo>
                  <a:lnTo>
                    <a:pt x="290" y="1218"/>
                  </a:lnTo>
                  <a:lnTo>
                    <a:pt x="287" y="1216"/>
                  </a:lnTo>
                  <a:lnTo>
                    <a:pt x="286" y="1216"/>
                  </a:lnTo>
                  <a:lnTo>
                    <a:pt x="285" y="1216"/>
                  </a:lnTo>
                  <a:lnTo>
                    <a:pt x="285" y="1215"/>
                  </a:lnTo>
                  <a:lnTo>
                    <a:pt x="284" y="1215"/>
                  </a:lnTo>
                  <a:lnTo>
                    <a:pt x="284" y="1214"/>
                  </a:lnTo>
                  <a:lnTo>
                    <a:pt x="283" y="1213"/>
                  </a:lnTo>
                  <a:lnTo>
                    <a:pt x="282" y="1212"/>
                  </a:lnTo>
                  <a:lnTo>
                    <a:pt x="284" y="1210"/>
                  </a:lnTo>
                  <a:lnTo>
                    <a:pt x="284" y="1209"/>
                  </a:lnTo>
                  <a:lnTo>
                    <a:pt x="285" y="1209"/>
                  </a:lnTo>
                  <a:lnTo>
                    <a:pt x="285" y="1207"/>
                  </a:lnTo>
                  <a:lnTo>
                    <a:pt x="286" y="1203"/>
                  </a:lnTo>
                  <a:lnTo>
                    <a:pt x="286" y="1202"/>
                  </a:lnTo>
                  <a:lnTo>
                    <a:pt x="286" y="1201"/>
                  </a:lnTo>
                  <a:lnTo>
                    <a:pt x="286" y="1199"/>
                  </a:lnTo>
                  <a:lnTo>
                    <a:pt x="286" y="1197"/>
                  </a:lnTo>
                  <a:lnTo>
                    <a:pt x="286" y="1196"/>
                  </a:lnTo>
                  <a:lnTo>
                    <a:pt x="287" y="1195"/>
                  </a:lnTo>
                  <a:lnTo>
                    <a:pt x="287" y="1194"/>
                  </a:lnTo>
                  <a:lnTo>
                    <a:pt x="290" y="1193"/>
                  </a:lnTo>
                  <a:lnTo>
                    <a:pt x="291" y="1190"/>
                  </a:lnTo>
                  <a:lnTo>
                    <a:pt x="292" y="1190"/>
                  </a:lnTo>
                  <a:lnTo>
                    <a:pt x="292" y="1189"/>
                  </a:lnTo>
                  <a:lnTo>
                    <a:pt x="292" y="1188"/>
                  </a:lnTo>
                  <a:lnTo>
                    <a:pt x="292" y="1187"/>
                  </a:lnTo>
                  <a:lnTo>
                    <a:pt x="292" y="1184"/>
                  </a:lnTo>
                  <a:lnTo>
                    <a:pt x="292" y="1181"/>
                  </a:lnTo>
                  <a:lnTo>
                    <a:pt x="292" y="1180"/>
                  </a:lnTo>
                  <a:lnTo>
                    <a:pt x="293" y="1179"/>
                  </a:lnTo>
                  <a:lnTo>
                    <a:pt x="293" y="1178"/>
                  </a:lnTo>
                  <a:lnTo>
                    <a:pt x="293" y="1177"/>
                  </a:lnTo>
                  <a:lnTo>
                    <a:pt x="293" y="1176"/>
                  </a:lnTo>
                  <a:lnTo>
                    <a:pt x="293" y="1174"/>
                  </a:lnTo>
                  <a:lnTo>
                    <a:pt x="294" y="1173"/>
                  </a:lnTo>
                  <a:lnTo>
                    <a:pt x="294" y="1172"/>
                  </a:lnTo>
                  <a:lnTo>
                    <a:pt x="295" y="1170"/>
                  </a:lnTo>
                  <a:lnTo>
                    <a:pt x="296" y="1169"/>
                  </a:lnTo>
                  <a:lnTo>
                    <a:pt x="298" y="1167"/>
                  </a:lnTo>
                  <a:lnTo>
                    <a:pt x="299" y="1165"/>
                  </a:lnTo>
                  <a:lnTo>
                    <a:pt x="299" y="1164"/>
                  </a:lnTo>
                  <a:lnTo>
                    <a:pt x="300" y="1163"/>
                  </a:lnTo>
                  <a:lnTo>
                    <a:pt x="301" y="1162"/>
                  </a:lnTo>
                  <a:lnTo>
                    <a:pt x="302" y="1161"/>
                  </a:lnTo>
                  <a:lnTo>
                    <a:pt x="304" y="1159"/>
                  </a:lnTo>
                  <a:lnTo>
                    <a:pt x="306" y="1157"/>
                  </a:lnTo>
                  <a:lnTo>
                    <a:pt x="307" y="1157"/>
                  </a:lnTo>
                  <a:lnTo>
                    <a:pt x="307" y="1156"/>
                  </a:lnTo>
                  <a:lnTo>
                    <a:pt x="308" y="1156"/>
                  </a:lnTo>
                  <a:lnTo>
                    <a:pt x="308" y="1155"/>
                  </a:lnTo>
                  <a:lnTo>
                    <a:pt x="308" y="1154"/>
                  </a:lnTo>
                  <a:lnTo>
                    <a:pt x="309" y="1151"/>
                  </a:lnTo>
                  <a:lnTo>
                    <a:pt x="310" y="1148"/>
                  </a:lnTo>
                  <a:lnTo>
                    <a:pt x="311" y="1144"/>
                  </a:lnTo>
                  <a:lnTo>
                    <a:pt x="310" y="1144"/>
                  </a:lnTo>
                  <a:lnTo>
                    <a:pt x="310" y="1143"/>
                  </a:lnTo>
                  <a:lnTo>
                    <a:pt x="309" y="1143"/>
                  </a:lnTo>
                  <a:lnTo>
                    <a:pt x="309" y="1142"/>
                  </a:lnTo>
                  <a:lnTo>
                    <a:pt x="309" y="1140"/>
                  </a:lnTo>
                  <a:lnTo>
                    <a:pt x="309" y="1139"/>
                  </a:lnTo>
                  <a:lnTo>
                    <a:pt x="315" y="1140"/>
                  </a:lnTo>
                  <a:lnTo>
                    <a:pt x="315" y="1142"/>
                  </a:lnTo>
                  <a:lnTo>
                    <a:pt x="316" y="1142"/>
                  </a:lnTo>
                  <a:lnTo>
                    <a:pt x="318" y="1142"/>
                  </a:lnTo>
                  <a:lnTo>
                    <a:pt x="320" y="1143"/>
                  </a:lnTo>
                  <a:lnTo>
                    <a:pt x="321" y="1143"/>
                  </a:lnTo>
                  <a:lnTo>
                    <a:pt x="324" y="1136"/>
                  </a:lnTo>
                  <a:lnTo>
                    <a:pt x="324" y="1134"/>
                  </a:lnTo>
                  <a:lnTo>
                    <a:pt x="324" y="1131"/>
                  </a:lnTo>
                  <a:lnTo>
                    <a:pt x="324" y="1130"/>
                  </a:lnTo>
                  <a:lnTo>
                    <a:pt x="325" y="1128"/>
                  </a:lnTo>
                  <a:lnTo>
                    <a:pt x="325" y="1126"/>
                  </a:lnTo>
                  <a:lnTo>
                    <a:pt x="326" y="1125"/>
                  </a:lnTo>
                  <a:lnTo>
                    <a:pt x="327" y="1123"/>
                  </a:lnTo>
                  <a:lnTo>
                    <a:pt x="328" y="1123"/>
                  </a:lnTo>
                  <a:lnTo>
                    <a:pt x="329" y="1122"/>
                  </a:lnTo>
                  <a:lnTo>
                    <a:pt x="336" y="1121"/>
                  </a:lnTo>
                  <a:lnTo>
                    <a:pt x="338" y="1114"/>
                  </a:lnTo>
                  <a:lnTo>
                    <a:pt x="341" y="1112"/>
                  </a:lnTo>
                  <a:lnTo>
                    <a:pt x="342" y="1110"/>
                  </a:lnTo>
                  <a:lnTo>
                    <a:pt x="343" y="1109"/>
                  </a:lnTo>
                  <a:lnTo>
                    <a:pt x="344" y="1108"/>
                  </a:lnTo>
                  <a:lnTo>
                    <a:pt x="345" y="1105"/>
                  </a:lnTo>
                  <a:lnTo>
                    <a:pt x="349" y="1102"/>
                  </a:lnTo>
                  <a:lnTo>
                    <a:pt x="349" y="1101"/>
                  </a:lnTo>
                  <a:lnTo>
                    <a:pt x="357" y="1093"/>
                  </a:lnTo>
                  <a:lnTo>
                    <a:pt x="361" y="1096"/>
                  </a:lnTo>
                  <a:lnTo>
                    <a:pt x="363" y="1098"/>
                  </a:lnTo>
                  <a:lnTo>
                    <a:pt x="366" y="1097"/>
                  </a:lnTo>
                  <a:lnTo>
                    <a:pt x="366" y="1096"/>
                  </a:lnTo>
                  <a:lnTo>
                    <a:pt x="369" y="1097"/>
                  </a:lnTo>
                  <a:lnTo>
                    <a:pt x="369" y="1098"/>
                  </a:lnTo>
                  <a:lnTo>
                    <a:pt x="370" y="1098"/>
                  </a:lnTo>
                  <a:lnTo>
                    <a:pt x="370" y="1100"/>
                  </a:lnTo>
                  <a:lnTo>
                    <a:pt x="371" y="1100"/>
                  </a:lnTo>
                  <a:lnTo>
                    <a:pt x="372" y="1101"/>
                  </a:lnTo>
                  <a:lnTo>
                    <a:pt x="375" y="1102"/>
                  </a:lnTo>
                  <a:lnTo>
                    <a:pt x="376" y="1103"/>
                  </a:lnTo>
                  <a:lnTo>
                    <a:pt x="377" y="1103"/>
                  </a:lnTo>
                  <a:lnTo>
                    <a:pt x="378" y="1102"/>
                  </a:lnTo>
                  <a:lnTo>
                    <a:pt x="378" y="1101"/>
                  </a:lnTo>
                  <a:lnTo>
                    <a:pt x="379" y="1101"/>
                  </a:lnTo>
                  <a:lnTo>
                    <a:pt x="379" y="1100"/>
                  </a:lnTo>
                  <a:lnTo>
                    <a:pt x="380" y="1101"/>
                  </a:lnTo>
                  <a:lnTo>
                    <a:pt x="383" y="1103"/>
                  </a:lnTo>
                  <a:lnTo>
                    <a:pt x="386" y="1104"/>
                  </a:lnTo>
                  <a:lnTo>
                    <a:pt x="389" y="1108"/>
                  </a:lnTo>
                  <a:lnTo>
                    <a:pt x="391" y="1109"/>
                  </a:lnTo>
                  <a:lnTo>
                    <a:pt x="391" y="1108"/>
                  </a:lnTo>
                  <a:lnTo>
                    <a:pt x="391" y="1106"/>
                  </a:lnTo>
                  <a:lnTo>
                    <a:pt x="391" y="1105"/>
                  </a:lnTo>
                  <a:lnTo>
                    <a:pt x="392" y="1103"/>
                  </a:lnTo>
                  <a:lnTo>
                    <a:pt x="392" y="1102"/>
                  </a:lnTo>
                  <a:lnTo>
                    <a:pt x="392" y="1101"/>
                  </a:lnTo>
                  <a:lnTo>
                    <a:pt x="392" y="1100"/>
                  </a:lnTo>
                  <a:lnTo>
                    <a:pt x="392" y="1098"/>
                  </a:lnTo>
                  <a:lnTo>
                    <a:pt x="393" y="1100"/>
                  </a:lnTo>
                  <a:lnTo>
                    <a:pt x="395" y="1102"/>
                  </a:lnTo>
                  <a:lnTo>
                    <a:pt x="395" y="1100"/>
                  </a:lnTo>
                  <a:lnTo>
                    <a:pt x="396" y="1098"/>
                  </a:lnTo>
                  <a:lnTo>
                    <a:pt x="396" y="1096"/>
                  </a:lnTo>
                  <a:lnTo>
                    <a:pt x="397" y="1095"/>
                  </a:lnTo>
                  <a:lnTo>
                    <a:pt x="397" y="1093"/>
                  </a:lnTo>
                  <a:lnTo>
                    <a:pt x="397" y="1092"/>
                  </a:lnTo>
                  <a:lnTo>
                    <a:pt x="397" y="1091"/>
                  </a:lnTo>
                  <a:lnTo>
                    <a:pt x="397" y="1089"/>
                  </a:lnTo>
                  <a:lnTo>
                    <a:pt x="397" y="1088"/>
                  </a:lnTo>
                  <a:lnTo>
                    <a:pt x="396" y="1088"/>
                  </a:lnTo>
                  <a:lnTo>
                    <a:pt x="395" y="1088"/>
                  </a:lnTo>
                  <a:lnTo>
                    <a:pt x="395" y="1087"/>
                  </a:lnTo>
                  <a:lnTo>
                    <a:pt x="395" y="1086"/>
                  </a:lnTo>
                  <a:lnTo>
                    <a:pt x="395" y="1085"/>
                  </a:lnTo>
                  <a:lnTo>
                    <a:pt x="395" y="1084"/>
                  </a:lnTo>
                  <a:lnTo>
                    <a:pt x="395" y="1083"/>
                  </a:lnTo>
                  <a:lnTo>
                    <a:pt x="396" y="1083"/>
                  </a:lnTo>
                  <a:lnTo>
                    <a:pt x="396" y="1081"/>
                  </a:lnTo>
                  <a:lnTo>
                    <a:pt x="396" y="1080"/>
                  </a:lnTo>
                  <a:lnTo>
                    <a:pt x="397" y="1079"/>
                  </a:lnTo>
                  <a:lnTo>
                    <a:pt x="396" y="1078"/>
                  </a:lnTo>
                  <a:lnTo>
                    <a:pt x="396" y="1077"/>
                  </a:lnTo>
                  <a:lnTo>
                    <a:pt x="397" y="1074"/>
                  </a:lnTo>
                  <a:lnTo>
                    <a:pt x="397" y="1072"/>
                  </a:lnTo>
                  <a:lnTo>
                    <a:pt x="399" y="1074"/>
                  </a:lnTo>
                  <a:lnTo>
                    <a:pt x="401" y="1074"/>
                  </a:lnTo>
                  <a:lnTo>
                    <a:pt x="401" y="1071"/>
                  </a:lnTo>
                  <a:lnTo>
                    <a:pt x="402" y="1069"/>
                  </a:lnTo>
                  <a:lnTo>
                    <a:pt x="402" y="1068"/>
                  </a:lnTo>
                  <a:lnTo>
                    <a:pt x="403" y="1066"/>
                  </a:lnTo>
                  <a:lnTo>
                    <a:pt x="404" y="1063"/>
                  </a:lnTo>
                  <a:lnTo>
                    <a:pt x="404" y="1062"/>
                  </a:lnTo>
                  <a:lnTo>
                    <a:pt x="405" y="1060"/>
                  </a:lnTo>
                  <a:lnTo>
                    <a:pt x="406" y="1058"/>
                  </a:lnTo>
                  <a:lnTo>
                    <a:pt x="408" y="1054"/>
                  </a:lnTo>
                  <a:lnTo>
                    <a:pt x="408" y="1053"/>
                  </a:lnTo>
                  <a:lnTo>
                    <a:pt x="410" y="1051"/>
                  </a:lnTo>
                  <a:lnTo>
                    <a:pt x="410" y="1050"/>
                  </a:lnTo>
                  <a:lnTo>
                    <a:pt x="411" y="1049"/>
                  </a:lnTo>
                  <a:lnTo>
                    <a:pt x="412" y="1046"/>
                  </a:lnTo>
                  <a:lnTo>
                    <a:pt x="413" y="1044"/>
                  </a:lnTo>
                  <a:lnTo>
                    <a:pt x="416" y="1039"/>
                  </a:lnTo>
                  <a:lnTo>
                    <a:pt x="419" y="1033"/>
                  </a:lnTo>
                  <a:lnTo>
                    <a:pt x="423" y="1025"/>
                  </a:lnTo>
                  <a:lnTo>
                    <a:pt x="423" y="1024"/>
                  </a:lnTo>
                  <a:lnTo>
                    <a:pt x="425" y="1024"/>
                  </a:lnTo>
                  <a:lnTo>
                    <a:pt x="428" y="1026"/>
                  </a:lnTo>
                  <a:lnTo>
                    <a:pt x="429" y="1026"/>
                  </a:lnTo>
                  <a:lnTo>
                    <a:pt x="436" y="1029"/>
                  </a:lnTo>
                  <a:lnTo>
                    <a:pt x="436" y="1030"/>
                  </a:lnTo>
                  <a:lnTo>
                    <a:pt x="438" y="1032"/>
                  </a:lnTo>
                  <a:lnTo>
                    <a:pt x="439" y="1032"/>
                  </a:lnTo>
                  <a:lnTo>
                    <a:pt x="442" y="1033"/>
                  </a:lnTo>
                  <a:lnTo>
                    <a:pt x="445" y="1035"/>
                  </a:lnTo>
                  <a:lnTo>
                    <a:pt x="450" y="1037"/>
                  </a:lnTo>
                  <a:lnTo>
                    <a:pt x="453" y="1039"/>
                  </a:lnTo>
                  <a:lnTo>
                    <a:pt x="461" y="1044"/>
                  </a:lnTo>
                  <a:lnTo>
                    <a:pt x="463" y="1046"/>
                  </a:lnTo>
                  <a:lnTo>
                    <a:pt x="464" y="1046"/>
                  </a:lnTo>
                  <a:lnTo>
                    <a:pt x="467" y="1047"/>
                  </a:lnTo>
                  <a:lnTo>
                    <a:pt x="468" y="1049"/>
                  </a:lnTo>
                  <a:lnTo>
                    <a:pt x="472" y="1051"/>
                  </a:lnTo>
                  <a:lnTo>
                    <a:pt x="473" y="1051"/>
                  </a:lnTo>
                  <a:lnTo>
                    <a:pt x="473" y="1052"/>
                  </a:lnTo>
                  <a:lnTo>
                    <a:pt x="476" y="1053"/>
                  </a:lnTo>
                  <a:lnTo>
                    <a:pt x="479" y="1054"/>
                  </a:lnTo>
                  <a:lnTo>
                    <a:pt x="480" y="1054"/>
                  </a:lnTo>
                  <a:lnTo>
                    <a:pt x="482" y="1056"/>
                  </a:lnTo>
                  <a:lnTo>
                    <a:pt x="496" y="1063"/>
                  </a:lnTo>
                  <a:lnTo>
                    <a:pt x="499" y="1066"/>
                  </a:lnTo>
                  <a:lnTo>
                    <a:pt x="501" y="1067"/>
                  </a:lnTo>
                  <a:lnTo>
                    <a:pt x="502" y="1067"/>
                  </a:lnTo>
                  <a:lnTo>
                    <a:pt x="503" y="1068"/>
                  </a:lnTo>
                  <a:lnTo>
                    <a:pt x="504" y="1068"/>
                  </a:lnTo>
                  <a:lnTo>
                    <a:pt x="506" y="1070"/>
                  </a:lnTo>
                  <a:lnTo>
                    <a:pt x="509" y="1071"/>
                  </a:lnTo>
                  <a:lnTo>
                    <a:pt x="511" y="1072"/>
                  </a:lnTo>
                  <a:close/>
                </a:path>
              </a:pathLst>
            </a:custGeom>
            <a:solidFill>
              <a:srgbClr val="73BC44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72" name="Freeform 120">
              <a:extLst>
                <a:ext uri="{FF2B5EF4-FFF2-40B4-BE49-F238E27FC236}">
                  <a16:creationId xmlns:a16="http://schemas.microsoft.com/office/drawing/2014/main" id="{3CC49A42-6504-9763-9BBF-19F77E77D2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0700" y="1330325"/>
              <a:ext cx="2816225" cy="3440113"/>
            </a:xfrm>
            <a:custGeom>
              <a:avLst/>
              <a:gdLst>
                <a:gd name="T0" fmla="*/ 520 w 1774"/>
                <a:gd name="T1" fmla="*/ 136 h 2167"/>
                <a:gd name="T2" fmla="*/ 585 w 1774"/>
                <a:gd name="T3" fmla="*/ 178 h 2167"/>
                <a:gd name="T4" fmla="*/ 583 w 1774"/>
                <a:gd name="T5" fmla="*/ 213 h 2167"/>
                <a:gd name="T6" fmla="*/ 490 w 1774"/>
                <a:gd name="T7" fmla="*/ 200 h 2167"/>
                <a:gd name="T8" fmla="*/ 462 w 1774"/>
                <a:gd name="T9" fmla="*/ 204 h 2167"/>
                <a:gd name="T10" fmla="*/ 534 w 1774"/>
                <a:gd name="T11" fmla="*/ 217 h 2167"/>
                <a:gd name="T12" fmla="*/ 588 w 1774"/>
                <a:gd name="T13" fmla="*/ 242 h 2167"/>
                <a:gd name="T14" fmla="*/ 639 w 1774"/>
                <a:gd name="T15" fmla="*/ 253 h 2167"/>
                <a:gd name="T16" fmla="*/ 655 w 1774"/>
                <a:gd name="T17" fmla="*/ 268 h 2167"/>
                <a:gd name="T18" fmla="*/ 668 w 1774"/>
                <a:gd name="T19" fmla="*/ 290 h 2167"/>
                <a:gd name="T20" fmla="*/ 760 w 1774"/>
                <a:gd name="T21" fmla="*/ 214 h 2167"/>
                <a:gd name="T22" fmla="*/ 957 w 1774"/>
                <a:gd name="T23" fmla="*/ 135 h 2167"/>
                <a:gd name="T24" fmla="*/ 1124 w 1774"/>
                <a:gd name="T25" fmla="*/ 158 h 2167"/>
                <a:gd name="T26" fmla="*/ 1240 w 1774"/>
                <a:gd name="T27" fmla="*/ 315 h 2167"/>
                <a:gd name="T28" fmla="*/ 1273 w 1774"/>
                <a:gd name="T29" fmla="*/ 408 h 2167"/>
                <a:gd name="T30" fmla="*/ 1315 w 1774"/>
                <a:gd name="T31" fmla="*/ 486 h 2167"/>
                <a:gd name="T32" fmla="*/ 1359 w 1774"/>
                <a:gd name="T33" fmla="*/ 573 h 2167"/>
                <a:gd name="T34" fmla="*/ 1382 w 1774"/>
                <a:gd name="T35" fmla="*/ 655 h 2167"/>
                <a:gd name="T36" fmla="*/ 1450 w 1774"/>
                <a:gd name="T37" fmla="*/ 736 h 2167"/>
                <a:gd name="T38" fmla="*/ 1556 w 1774"/>
                <a:gd name="T39" fmla="*/ 760 h 2167"/>
                <a:gd name="T40" fmla="*/ 1629 w 1774"/>
                <a:gd name="T41" fmla="*/ 802 h 2167"/>
                <a:gd name="T42" fmla="*/ 1731 w 1774"/>
                <a:gd name="T43" fmla="*/ 823 h 2167"/>
                <a:gd name="T44" fmla="*/ 1746 w 1774"/>
                <a:gd name="T45" fmla="*/ 912 h 2167"/>
                <a:gd name="T46" fmla="*/ 1692 w 1774"/>
                <a:gd name="T47" fmla="*/ 1007 h 2167"/>
                <a:gd name="T48" fmla="*/ 1561 w 1774"/>
                <a:gd name="T49" fmla="*/ 1079 h 2167"/>
                <a:gd name="T50" fmla="*/ 1420 w 1774"/>
                <a:gd name="T51" fmla="*/ 1135 h 2167"/>
                <a:gd name="T52" fmla="*/ 1378 w 1774"/>
                <a:gd name="T53" fmla="*/ 1011 h 2167"/>
                <a:gd name="T54" fmla="*/ 1321 w 1774"/>
                <a:gd name="T55" fmla="*/ 924 h 2167"/>
                <a:gd name="T56" fmla="*/ 1210 w 1774"/>
                <a:gd name="T57" fmla="*/ 819 h 2167"/>
                <a:gd name="T58" fmla="*/ 1070 w 1774"/>
                <a:gd name="T59" fmla="*/ 816 h 2167"/>
                <a:gd name="T60" fmla="*/ 998 w 1774"/>
                <a:gd name="T61" fmla="*/ 863 h 2167"/>
                <a:gd name="T62" fmla="*/ 875 w 1774"/>
                <a:gd name="T63" fmla="*/ 939 h 2167"/>
                <a:gd name="T64" fmla="*/ 904 w 1774"/>
                <a:gd name="T65" fmla="*/ 1078 h 2167"/>
                <a:gd name="T66" fmla="*/ 947 w 1774"/>
                <a:gd name="T67" fmla="*/ 1216 h 2167"/>
                <a:gd name="T68" fmla="*/ 770 w 1774"/>
                <a:gd name="T69" fmla="*/ 1071 h 2167"/>
                <a:gd name="T70" fmla="*/ 674 w 1774"/>
                <a:gd name="T71" fmla="*/ 938 h 2167"/>
                <a:gd name="T72" fmla="*/ 576 w 1774"/>
                <a:gd name="T73" fmla="*/ 832 h 2167"/>
                <a:gd name="T74" fmla="*/ 465 w 1774"/>
                <a:gd name="T75" fmla="*/ 800 h 2167"/>
                <a:gd name="T76" fmla="*/ 222 w 1774"/>
                <a:gd name="T77" fmla="*/ 988 h 2167"/>
                <a:gd name="T78" fmla="*/ 305 w 1774"/>
                <a:gd name="T79" fmla="*/ 1145 h 2167"/>
                <a:gd name="T80" fmla="*/ 239 w 1774"/>
                <a:gd name="T81" fmla="*/ 1312 h 2167"/>
                <a:gd name="T82" fmla="*/ 256 w 1774"/>
                <a:gd name="T83" fmla="*/ 1454 h 2167"/>
                <a:gd name="T84" fmla="*/ 222 w 1774"/>
                <a:gd name="T85" fmla="*/ 1568 h 2167"/>
                <a:gd name="T86" fmla="*/ 380 w 1774"/>
                <a:gd name="T87" fmla="*/ 1552 h 2167"/>
                <a:gd name="T88" fmla="*/ 447 w 1774"/>
                <a:gd name="T89" fmla="*/ 1508 h 2167"/>
                <a:gd name="T90" fmla="*/ 548 w 1774"/>
                <a:gd name="T91" fmla="*/ 1526 h 2167"/>
                <a:gd name="T92" fmla="*/ 581 w 1774"/>
                <a:gd name="T93" fmla="*/ 1525 h 2167"/>
                <a:gd name="T94" fmla="*/ 691 w 1774"/>
                <a:gd name="T95" fmla="*/ 1766 h 2167"/>
                <a:gd name="T96" fmla="*/ 761 w 1774"/>
                <a:gd name="T97" fmla="*/ 2055 h 2167"/>
                <a:gd name="T98" fmla="*/ 633 w 1774"/>
                <a:gd name="T99" fmla="*/ 2158 h 2167"/>
                <a:gd name="T100" fmla="*/ 508 w 1774"/>
                <a:gd name="T101" fmla="*/ 2072 h 2167"/>
                <a:gd name="T102" fmla="*/ 381 w 1774"/>
                <a:gd name="T103" fmla="*/ 1977 h 2167"/>
                <a:gd name="T104" fmla="*/ 440 w 1774"/>
                <a:gd name="T105" fmla="*/ 1835 h 2167"/>
                <a:gd name="T106" fmla="*/ 379 w 1774"/>
                <a:gd name="T107" fmla="*/ 1747 h 2167"/>
                <a:gd name="T108" fmla="*/ 285 w 1774"/>
                <a:gd name="T109" fmla="*/ 1744 h 2167"/>
                <a:gd name="T110" fmla="*/ 202 w 1774"/>
                <a:gd name="T111" fmla="*/ 1736 h 2167"/>
                <a:gd name="T112" fmla="*/ 87 w 1774"/>
                <a:gd name="T113" fmla="*/ 1662 h 2167"/>
                <a:gd name="T114" fmla="*/ 62 w 1774"/>
                <a:gd name="T115" fmla="*/ 1567 h 2167"/>
                <a:gd name="T116" fmla="*/ 65 w 1774"/>
                <a:gd name="T117" fmla="*/ 1501 h 2167"/>
                <a:gd name="T118" fmla="*/ 52 w 1774"/>
                <a:gd name="T119" fmla="*/ 1372 h 2167"/>
                <a:gd name="T120" fmla="*/ 36 w 1774"/>
                <a:gd name="T121" fmla="*/ 1061 h 2167"/>
                <a:gd name="T122" fmla="*/ 209 w 1774"/>
                <a:gd name="T123" fmla="*/ 489 h 2167"/>
                <a:gd name="T124" fmla="*/ 370 w 1774"/>
                <a:gd name="T125" fmla="*/ 108 h 2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74" h="2167">
                  <a:moveTo>
                    <a:pt x="441" y="104"/>
                  </a:moveTo>
                  <a:lnTo>
                    <a:pt x="442" y="104"/>
                  </a:lnTo>
                  <a:lnTo>
                    <a:pt x="442" y="106"/>
                  </a:lnTo>
                  <a:lnTo>
                    <a:pt x="442" y="107"/>
                  </a:lnTo>
                  <a:lnTo>
                    <a:pt x="444" y="108"/>
                  </a:lnTo>
                  <a:lnTo>
                    <a:pt x="445" y="109"/>
                  </a:lnTo>
                  <a:lnTo>
                    <a:pt x="446" y="109"/>
                  </a:lnTo>
                  <a:lnTo>
                    <a:pt x="447" y="109"/>
                  </a:lnTo>
                  <a:lnTo>
                    <a:pt x="448" y="109"/>
                  </a:lnTo>
                  <a:lnTo>
                    <a:pt x="448" y="110"/>
                  </a:lnTo>
                  <a:lnTo>
                    <a:pt x="449" y="110"/>
                  </a:lnTo>
                  <a:lnTo>
                    <a:pt x="449" y="111"/>
                  </a:lnTo>
                  <a:lnTo>
                    <a:pt x="450" y="112"/>
                  </a:lnTo>
                  <a:lnTo>
                    <a:pt x="450" y="113"/>
                  </a:lnTo>
                  <a:lnTo>
                    <a:pt x="450" y="115"/>
                  </a:lnTo>
                  <a:lnTo>
                    <a:pt x="450" y="116"/>
                  </a:lnTo>
                  <a:lnTo>
                    <a:pt x="451" y="116"/>
                  </a:lnTo>
                  <a:lnTo>
                    <a:pt x="451" y="117"/>
                  </a:lnTo>
                  <a:lnTo>
                    <a:pt x="450" y="117"/>
                  </a:lnTo>
                  <a:lnTo>
                    <a:pt x="450" y="118"/>
                  </a:lnTo>
                  <a:lnTo>
                    <a:pt x="450" y="119"/>
                  </a:lnTo>
                  <a:lnTo>
                    <a:pt x="450" y="120"/>
                  </a:lnTo>
                  <a:lnTo>
                    <a:pt x="449" y="121"/>
                  </a:lnTo>
                  <a:lnTo>
                    <a:pt x="449" y="123"/>
                  </a:lnTo>
                  <a:lnTo>
                    <a:pt x="449" y="124"/>
                  </a:lnTo>
                  <a:lnTo>
                    <a:pt x="450" y="125"/>
                  </a:lnTo>
                  <a:lnTo>
                    <a:pt x="450" y="126"/>
                  </a:lnTo>
                  <a:lnTo>
                    <a:pt x="450" y="127"/>
                  </a:lnTo>
                  <a:lnTo>
                    <a:pt x="451" y="127"/>
                  </a:lnTo>
                  <a:lnTo>
                    <a:pt x="451" y="128"/>
                  </a:lnTo>
                  <a:lnTo>
                    <a:pt x="451" y="129"/>
                  </a:lnTo>
                  <a:lnTo>
                    <a:pt x="451" y="130"/>
                  </a:lnTo>
                  <a:lnTo>
                    <a:pt x="451" y="132"/>
                  </a:lnTo>
                  <a:lnTo>
                    <a:pt x="451" y="133"/>
                  </a:lnTo>
                  <a:lnTo>
                    <a:pt x="453" y="133"/>
                  </a:lnTo>
                  <a:lnTo>
                    <a:pt x="453" y="134"/>
                  </a:lnTo>
                  <a:lnTo>
                    <a:pt x="454" y="134"/>
                  </a:lnTo>
                  <a:lnTo>
                    <a:pt x="455" y="134"/>
                  </a:lnTo>
                  <a:lnTo>
                    <a:pt x="458" y="134"/>
                  </a:lnTo>
                  <a:lnTo>
                    <a:pt x="459" y="133"/>
                  </a:lnTo>
                  <a:lnTo>
                    <a:pt x="461" y="133"/>
                  </a:lnTo>
                  <a:lnTo>
                    <a:pt x="461" y="132"/>
                  </a:lnTo>
                  <a:lnTo>
                    <a:pt x="462" y="132"/>
                  </a:lnTo>
                  <a:lnTo>
                    <a:pt x="463" y="132"/>
                  </a:lnTo>
                  <a:lnTo>
                    <a:pt x="463" y="130"/>
                  </a:lnTo>
                  <a:lnTo>
                    <a:pt x="463" y="129"/>
                  </a:lnTo>
                  <a:lnTo>
                    <a:pt x="464" y="129"/>
                  </a:lnTo>
                  <a:lnTo>
                    <a:pt x="465" y="128"/>
                  </a:lnTo>
                  <a:lnTo>
                    <a:pt x="466" y="127"/>
                  </a:lnTo>
                  <a:lnTo>
                    <a:pt x="466" y="126"/>
                  </a:lnTo>
                  <a:lnTo>
                    <a:pt x="467" y="126"/>
                  </a:lnTo>
                  <a:lnTo>
                    <a:pt x="467" y="125"/>
                  </a:lnTo>
                  <a:lnTo>
                    <a:pt x="469" y="124"/>
                  </a:lnTo>
                  <a:lnTo>
                    <a:pt x="469" y="123"/>
                  </a:lnTo>
                  <a:lnTo>
                    <a:pt x="470" y="121"/>
                  </a:lnTo>
                  <a:lnTo>
                    <a:pt x="470" y="119"/>
                  </a:lnTo>
                  <a:lnTo>
                    <a:pt x="470" y="118"/>
                  </a:lnTo>
                  <a:lnTo>
                    <a:pt x="471" y="118"/>
                  </a:lnTo>
                  <a:lnTo>
                    <a:pt x="472" y="118"/>
                  </a:lnTo>
                  <a:lnTo>
                    <a:pt x="473" y="119"/>
                  </a:lnTo>
                  <a:lnTo>
                    <a:pt x="474" y="120"/>
                  </a:lnTo>
                  <a:lnTo>
                    <a:pt x="474" y="123"/>
                  </a:lnTo>
                  <a:lnTo>
                    <a:pt x="475" y="123"/>
                  </a:lnTo>
                  <a:lnTo>
                    <a:pt x="476" y="123"/>
                  </a:lnTo>
                  <a:lnTo>
                    <a:pt x="476" y="121"/>
                  </a:lnTo>
                  <a:lnTo>
                    <a:pt x="478" y="120"/>
                  </a:lnTo>
                  <a:lnTo>
                    <a:pt x="479" y="120"/>
                  </a:lnTo>
                  <a:lnTo>
                    <a:pt x="481" y="120"/>
                  </a:lnTo>
                  <a:lnTo>
                    <a:pt x="482" y="120"/>
                  </a:lnTo>
                  <a:lnTo>
                    <a:pt x="483" y="119"/>
                  </a:lnTo>
                  <a:lnTo>
                    <a:pt x="484" y="119"/>
                  </a:lnTo>
                  <a:lnTo>
                    <a:pt x="484" y="118"/>
                  </a:lnTo>
                  <a:lnTo>
                    <a:pt x="487" y="118"/>
                  </a:lnTo>
                  <a:lnTo>
                    <a:pt x="488" y="119"/>
                  </a:lnTo>
                  <a:lnTo>
                    <a:pt x="489" y="119"/>
                  </a:lnTo>
                  <a:lnTo>
                    <a:pt x="489" y="120"/>
                  </a:lnTo>
                  <a:lnTo>
                    <a:pt x="489" y="121"/>
                  </a:lnTo>
                  <a:lnTo>
                    <a:pt x="490" y="123"/>
                  </a:lnTo>
                  <a:lnTo>
                    <a:pt x="490" y="124"/>
                  </a:lnTo>
                  <a:lnTo>
                    <a:pt x="491" y="124"/>
                  </a:lnTo>
                  <a:lnTo>
                    <a:pt x="491" y="123"/>
                  </a:lnTo>
                  <a:lnTo>
                    <a:pt x="492" y="120"/>
                  </a:lnTo>
                  <a:lnTo>
                    <a:pt x="493" y="119"/>
                  </a:lnTo>
                  <a:lnTo>
                    <a:pt x="495" y="118"/>
                  </a:lnTo>
                  <a:lnTo>
                    <a:pt x="496" y="117"/>
                  </a:lnTo>
                  <a:lnTo>
                    <a:pt x="497" y="116"/>
                  </a:lnTo>
                  <a:lnTo>
                    <a:pt x="497" y="115"/>
                  </a:lnTo>
                  <a:lnTo>
                    <a:pt x="498" y="112"/>
                  </a:lnTo>
                  <a:lnTo>
                    <a:pt x="498" y="111"/>
                  </a:lnTo>
                  <a:lnTo>
                    <a:pt x="499" y="111"/>
                  </a:lnTo>
                  <a:lnTo>
                    <a:pt x="500" y="111"/>
                  </a:lnTo>
                  <a:lnTo>
                    <a:pt x="501" y="112"/>
                  </a:lnTo>
                  <a:lnTo>
                    <a:pt x="501" y="113"/>
                  </a:lnTo>
                  <a:lnTo>
                    <a:pt x="504" y="116"/>
                  </a:lnTo>
                  <a:lnTo>
                    <a:pt x="505" y="117"/>
                  </a:lnTo>
                  <a:lnTo>
                    <a:pt x="507" y="119"/>
                  </a:lnTo>
                  <a:lnTo>
                    <a:pt x="508" y="119"/>
                  </a:lnTo>
                  <a:lnTo>
                    <a:pt x="509" y="120"/>
                  </a:lnTo>
                  <a:lnTo>
                    <a:pt x="512" y="120"/>
                  </a:lnTo>
                  <a:lnTo>
                    <a:pt x="515" y="121"/>
                  </a:lnTo>
                  <a:lnTo>
                    <a:pt x="516" y="121"/>
                  </a:lnTo>
                  <a:lnTo>
                    <a:pt x="517" y="123"/>
                  </a:lnTo>
                  <a:lnTo>
                    <a:pt x="518" y="125"/>
                  </a:lnTo>
                  <a:lnTo>
                    <a:pt x="520" y="125"/>
                  </a:lnTo>
                  <a:lnTo>
                    <a:pt x="521" y="126"/>
                  </a:lnTo>
                  <a:lnTo>
                    <a:pt x="520" y="126"/>
                  </a:lnTo>
                  <a:lnTo>
                    <a:pt x="518" y="126"/>
                  </a:lnTo>
                  <a:lnTo>
                    <a:pt x="517" y="126"/>
                  </a:lnTo>
                  <a:lnTo>
                    <a:pt x="516" y="126"/>
                  </a:lnTo>
                  <a:lnTo>
                    <a:pt x="516" y="127"/>
                  </a:lnTo>
                  <a:lnTo>
                    <a:pt x="517" y="127"/>
                  </a:lnTo>
                  <a:lnTo>
                    <a:pt x="518" y="127"/>
                  </a:lnTo>
                  <a:lnTo>
                    <a:pt x="520" y="128"/>
                  </a:lnTo>
                  <a:lnTo>
                    <a:pt x="521" y="129"/>
                  </a:lnTo>
                  <a:lnTo>
                    <a:pt x="521" y="130"/>
                  </a:lnTo>
                  <a:lnTo>
                    <a:pt x="522" y="130"/>
                  </a:lnTo>
                  <a:lnTo>
                    <a:pt x="522" y="132"/>
                  </a:lnTo>
                  <a:lnTo>
                    <a:pt x="522" y="133"/>
                  </a:lnTo>
                  <a:lnTo>
                    <a:pt x="521" y="134"/>
                  </a:lnTo>
                  <a:lnTo>
                    <a:pt x="520" y="135"/>
                  </a:lnTo>
                  <a:lnTo>
                    <a:pt x="518" y="135"/>
                  </a:lnTo>
                  <a:lnTo>
                    <a:pt x="520" y="135"/>
                  </a:lnTo>
                  <a:lnTo>
                    <a:pt x="520" y="136"/>
                  </a:lnTo>
                  <a:lnTo>
                    <a:pt x="521" y="136"/>
                  </a:lnTo>
                  <a:lnTo>
                    <a:pt x="522" y="136"/>
                  </a:lnTo>
                  <a:lnTo>
                    <a:pt x="523" y="136"/>
                  </a:lnTo>
                  <a:lnTo>
                    <a:pt x="523" y="135"/>
                  </a:lnTo>
                  <a:lnTo>
                    <a:pt x="524" y="135"/>
                  </a:lnTo>
                  <a:lnTo>
                    <a:pt x="524" y="136"/>
                  </a:lnTo>
                  <a:lnTo>
                    <a:pt x="524" y="137"/>
                  </a:lnTo>
                  <a:lnTo>
                    <a:pt x="523" y="137"/>
                  </a:lnTo>
                  <a:lnTo>
                    <a:pt x="522" y="141"/>
                  </a:lnTo>
                  <a:lnTo>
                    <a:pt x="521" y="141"/>
                  </a:lnTo>
                  <a:lnTo>
                    <a:pt x="520" y="142"/>
                  </a:lnTo>
                  <a:lnTo>
                    <a:pt x="518" y="143"/>
                  </a:lnTo>
                  <a:lnTo>
                    <a:pt x="518" y="144"/>
                  </a:lnTo>
                  <a:lnTo>
                    <a:pt x="517" y="144"/>
                  </a:lnTo>
                  <a:lnTo>
                    <a:pt x="518" y="144"/>
                  </a:lnTo>
                  <a:lnTo>
                    <a:pt x="520" y="144"/>
                  </a:lnTo>
                  <a:lnTo>
                    <a:pt x="520" y="143"/>
                  </a:lnTo>
                  <a:lnTo>
                    <a:pt x="521" y="143"/>
                  </a:lnTo>
                  <a:lnTo>
                    <a:pt x="522" y="143"/>
                  </a:lnTo>
                  <a:lnTo>
                    <a:pt x="523" y="144"/>
                  </a:lnTo>
                  <a:lnTo>
                    <a:pt x="524" y="142"/>
                  </a:lnTo>
                  <a:lnTo>
                    <a:pt x="524" y="141"/>
                  </a:lnTo>
                  <a:lnTo>
                    <a:pt x="525" y="140"/>
                  </a:lnTo>
                  <a:lnTo>
                    <a:pt x="526" y="140"/>
                  </a:lnTo>
                  <a:lnTo>
                    <a:pt x="526" y="141"/>
                  </a:lnTo>
                  <a:lnTo>
                    <a:pt x="527" y="142"/>
                  </a:lnTo>
                  <a:lnTo>
                    <a:pt x="529" y="142"/>
                  </a:lnTo>
                  <a:lnTo>
                    <a:pt x="530" y="142"/>
                  </a:lnTo>
                  <a:lnTo>
                    <a:pt x="530" y="143"/>
                  </a:lnTo>
                  <a:lnTo>
                    <a:pt x="531" y="143"/>
                  </a:lnTo>
                  <a:lnTo>
                    <a:pt x="532" y="144"/>
                  </a:lnTo>
                  <a:lnTo>
                    <a:pt x="534" y="144"/>
                  </a:lnTo>
                  <a:lnTo>
                    <a:pt x="537" y="145"/>
                  </a:lnTo>
                  <a:lnTo>
                    <a:pt x="538" y="145"/>
                  </a:lnTo>
                  <a:lnTo>
                    <a:pt x="538" y="146"/>
                  </a:lnTo>
                  <a:lnTo>
                    <a:pt x="538" y="147"/>
                  </a:lnTo>
                  <a:lnTo>
                    <a:pt x="537" y="149"/>
                  </a:lnTo>
                  <a:lnTo>
                    <a:pt x="537" y="150"/>
                  </a:lnTo>
                  <a:lnTo>
                    <a:pt x="535" y="151"/>
                  </a:lnTo>
                  <a:lnTo>
                    <a:pt x="534" y="152"/>
                  </a:lnTo>
                  <a:lnTo>
                    <a:pt x="534" y="153"/>
                  </a:lnTo>
                  <a:lnTo>
                    <a:pt x="533" y="154"/>
                  </a:lnTo>
                  <a:lnTo>
                    <a:pt x="534" y="154"/>
                  </a:lnTo>
                  <a:lnTo>
                    <a:pt x="535" y="153"/>
                  </a:lnTo>
                  <a:lnTo>
                    <a:pt x="537" y="153"/>
                  </a:lnTo>
                  <a:lnTo>
                    <a:pt x="538" y="152"/>
                  </a:lnTo>
                  <a:lnTo>
                    <a:pt x="540" y="149"/>
                  </a:lnTo>
                  <a:lnTo>
                    <a:pt x="541" y="149"/>
                  </a:lnTo>
                  <a:lnTo>
                    <a:pt x="542" y="149"/>
                  </a:lnTo>
                  <a:lnTo>
                    <a:pt x="543" y="149"/>
                  </a:lnTo>
                  <a:lnTo>
                    <a:pt x="547" y="151"/>
                  </a:lnTo>
                  <a:lnTo>
                    <a:pt x="548" y="152"/>
                  </a:lnTo>
                  <a:lnTo>
                    <a:pt x="549" y="153"/>
                  </a:lnTo>
                  <a:lnTo>
                    <a:pt x="549" y="154"/>
                  </a:lnTo>
                  <a:lnTo>
                    <a:pt x="549" y="155"/>
                  </a:lnTo>
                  <a:lnTo>
                    <a:pt x="549" y="157"/>
                  </a:lnTo>
                  <a:lnTo>
                    <a:pt x="550" y="157"/>
                  </a:lnTo>
                  <a:lnTo>
                    <a:pt x="551" y="155"/>
                  </a:lnTo>
                  <a:lnTo>
                    <a:pt x="552" y="154"/>
                  </a:lnTo>
                  <a:lnTo>
                    <a:pt x="554" y="154"/>
                  </a:lnTo>
                  <a:lnTo>
                    <a:pt x="555" y="154"/>
                  </a:lnTo>
                  <a:lnTo>
                    <a:pt x="558" y="155"/>
                  </a:lnTo>
                  <a:lnTo>
                    <a:pt x="559" y="155"/>
                  </a:lnTo>
                  <a:lnTo>
                    <a:pt x="560" y="157"/>
                  </a:lnTo>
                  <a:lnTo>
                    <a:pt x="562" y="157"/>
                  </a:lnTo>
                  <a:lnTo>
                    <a:pt x="563" y="158"/>
                  </a:lnTo>
                  <a:lnTo>
                    <a:pt x="564" y="160"/>
                  </a:lnTo>
                  <a:lnTo>
                    <a:pt x="564" y="161"/>
                  </a:lnTo>
                  <a:lnTo>
                    <a:pt x="564" y="162"/>
                  </a:lnTo>
                  <a:lnTo>
                    <a:pt x="565" y="162"/>
                  </a:lnTo>
                  <a:lnTo>
                    <a:pt x="564" y="163"/>
                  </a:lnTo>
                  <a:lnTo>
                    <a:pt x="564" y="165"/>
                  </a:lnTo>
                  <a:lnTo>
                    <a:pt x="564" y="166"/>
                  </a:lnTo>
                  <a:lnTo>
                    <a:pt x="562" y="166"/>
                  </a:lnTo>
                  <a:lnTo>
                    <a:pt x="560" y="167"/>
                  </a:lnTo>
                  <a:lnTo>
                    <a:pt x="559" y="167"/>
                  </a:lnTo>
                  <a:lnTo>
                    <a:pt x="559" y="168"/>
                  </a:lnTo>
                  <a:lnTo>
                    <a:pt x="560" y="168"/>
                  </a:lnTo>
                  <a:lnTo>
                    <a:pt x="564" y="169"/>
                  </a:lnTo>
                  <a:lnTo>
                    <a:pt x="565" y="169"/>
                  </a:lnTo>
                  <a:lnTo>
                    <a:pt x="566" y="169"/>
                  </a:lnTo>
                  <a:lnTo>
                    <a:pt x="566" y="170"/>
                  </a:lnTo>
                  <a:lnTo>
                    <a:pt x="567" y="170"/>
                  </a:lnTo>
                  <a:lnTo>
                    <a:pt x="567" y="171"/>
                  </a:lnTo>
                  <a:lnTo>
                    <a:pt x="568" y="171"/>
                  </a:lnTo>
                  <a:lnTo>
                    <a:pt x="568" y="172"/>
                  </a:lnTo>
                  <a:lnTo>
                    <a:pt x="569" y="171"/>
                  </a:lnTo>
                  <a:lnTo>
                    <a:pt x="569" y="169"/>
                  </a:lnTo>
                  <a:lnTo>
                    <a:pt x="568" y="169"/>
                  </a:lnTo>
                  <a:lnTo>
                    <a:pt x="568" y="168"/>
                  </a:lnTo>
                  <a:lnTo>
                    <a:pt x="568" y="167"/>
                  </a:lnTo>
                  <a:lnTo>
                    <a:pt x="569" y="167"/>
                  </a:lnTo>
                  <a:lnTo>
                    <a:pt x="571" y="167"/>
                  </a:lnTo>
                  <a:lnTo>
                    <a:pt x="571" y="166"/>
                  </a:lnTo>
                  <a:lnTo>
                    <a:pt x="571" y="165"/>
                  </a:lnTo>
                  <a:lnTo>
                    <a:pt x="569" y="165"/>
                  </a:lnTo>
                  <a:lnTo>
                    <a:pt x="569" y="163"/>
                  </a:lnTo>
                  <a:lnTo>
                    <a:pt x="569" y="162"/>
                  </a:lnTo>
                  <a:lnTo>
                    <a:pt x="571" y="162"/>
                  </a:lnTo>
                  <a:lnTo>
                    <a:pt x="571" y="161"/>
                  </a:lnTo>
                  <a:lnTo>
                    <a:pt x="572" y="161"/>
                  </a:lnTo>
                  <a:lnTo>
                    <a:pt x="573" y="160"/>
                  </a:lnTo>
                  <a:lnTo>
                    <a:pt x="574" y="160"/>
                  </a:lnTo>
                  <a:lnTo>
                    <a:pt x="575" y="161"/>
                  </a:lnTo>
                  <a:lnTo>
                    <a:pt x="576" y="162"/>
                  </a:lnTo>
                  <a:lnTo>
                    <a:pt x="577" y="162"/>
                  </a:lnTo>
                  <a:lnTo>
                    <a:pt x="579" y="163"/>
                  </a:lnTo>
                  <a:lnTo>
                    <a:pt x="580" y="163"/>
                  </a:lnTo>
                  <a:lnTo>
                    <a:pt x="582" y="165"/>
                  </a:lnTo>
                  <a:lnTo>
                    <a:pt x="583" y="166"/>
                  </a:lnTo>
                  <a:lnTo>
                    <a:pt x="584" y="167"/>
                  </a:lnTo>
                  <a:lnTo>
                    <a:pt x="584" y="168"/>
                  </a:lnTo>
                  <a:lnTo>
                    <a:pt x="584" y="169"/>
                  </a:lnTo>
                  <a:lnTo>
                    <a:pt x="585" y="171"/>
                  </a:lnTo>
                  <a:lnTo>
                    <a:pt x="586" y="172"/>
                  </a:lnTo>
                  <a:lnTo>
                    <a:pt x="588" y="172"/>
                  </a:lnTo>
                  <a:lnTo>
                    <a:pt x="588" y="174"/>
                  </a:lnTo>
                  <a:lnTo>
                    <a:pt x="588" y="175"/>
                  </a:lnTo>
                  <a:lnTo>
                    <a:pt x="586" y="175"/>
                  </a:lnTo>
                  <a:lnTo>
                    <a:pt x="586" y="176"/>
                  </a:lnTo>
                  <a:lnTo>
                    <a:pt x="586" y="177"/>
                  </a:lnTo>
                  <a:lnTo>
                    <a:pt x="586" y="178"/>
                  </a:lnTo>
                  <a:lnTo>
                    <a:pt x="585" y="178"/>
                  </a:lnTo>
                  <a:lnTo>
                    <a:pt x="584" y="179"/>
                  </a:lnTo>
                  <a:lnTo>
                    <a:pt x="584" y="180"/>
                  </a:lnTo>
                  <a:lnTo>
                    <a:pt x="583" y="180"/>
                  </a:lnTo>
                  <a:lnTo>
                    <a:pt x="583" y="182"/>
                  </a:lnTo>
                  <a:lnTo>
                    <a:pt x="582" y="182"/>
                  </a:lnTo>
                  <a:lnTo>
                    <a:pt x="581" y="183"/>
                  </a:lnTo>
                  <a:lnTo>
                    <a:pt x="579" y="183"/>
                  </a:lnTo>
                  <a:lnTo>
                    <a:pt x="577" y="183"/>
                  </a:lnTo>
                  <a:lnTo>
                    <a:pt x="576" y="182"/>
                  </a:lnTo>
                  <a:lnTo>
                    <a:pt x="575" y="180"/>
                  </a:lnTo>
                  <a:lnTo>
                    <a:pt x="574" y="180"/>
                  </a:lnTo>
                  <a:lnTo>
                    <a:pt x="574" y="182"/>
                  </a:lnTo>
                  <a:lnTo>
                    <a:pt x="575" y="183"/>
                  </a:lnTo>
                  <a:lnTo>
                    <a:pt x="575" y="184"/>
                  </a:lnTo>
                  <a:lnTo>
                    <a:pt x="575" y="185"/>
                  </a:lnTo>
                  <a:lnTo>
                    <a:pt x="575" y="186"/>
                  </a:lnTo>
                  <a:lnTo>
                    <a:pt x="576" y="186"/>
                  </a:lnTo>
                  <a:lnTo>
                    <a:pt x="577" y="186"/>
                  </a:lnTo>
                  <a:lnTo>
                    <a:pt x="576" y="187"/>
                  </a:lnTo>
                  <a:lnTo>
                    <a:pt x="575" y="187"/>
                  </a:lnTo>
                  <a:lnTo>
                    <a:pt x="574" y="188"/>
                  </a:lnTo>
                  <a:lnTo>
                    <a:pt x="574" y="189"/>
                  </a:lnTo>
                  <a:lnTo>
                    <a:pt x="574" y="191"/>
                  </a:lnTo>
                  <a:lnTo>
                    <a:pt x="574" y="192"/>
                  </a:lnTo>
                  <a:lnTo>
                    <a:pt x="574" y="193"/>
                  </a:lnTo>
                  <a:lnTo>
                    <a:pt x="573" y="193"/>
                  </a:lnTo>
                  <a:lnTo>
                    <a:pt x="574" y="193"/>
                  </a:lnTo>
                  <a:lnTo>
                    <a:pt x="574" y="194"/>
                  </a:lnTo>
                  <a:lnTo>
                    <a:pt x="574" y="195"/>
                  </a:lnTo>
                  <a:lnTo>
                    <a:pt x="575" y="195"/>
                  </a:lnTo>
                  <a:lnTo>
                    <a:pt x="575" y="196"/>
                  </a:lnTo>
                  <a:lnTo>
                    <a:pt x="577" y="196"/>
                  </a:lnTo>
                  <a:lnTo>
                    <a:pt x="579" y="196"/>
                  </a:lnTo>
                  <a:lnTo>
                    <a:pt x="579" y="197"/>
                  </a:lnTo>
                  <a:lnTo>
                    <a:pt x="580" y="197"/>
                  </a:lnTo>
                  <a:lnTo>
                    <a:pt x="581" y="197"/>
                  </a:lnTo>
                  <a:lnTo>
                    <a:pt x="581" y="196"/>
                  </a:lnTo>
                  <a:lnTo>
                    <a:pt x="582" y="196"/>
                  </a:lnTo>
                  <a:lnTo>
                    <a:pt x="582" y="197"/>
                  </a:lnTo>
                  <a:lnTo>
                    <a:pt x="583" y="197"/>
                  </a:lnTo>
                  <a:lnTo>
                    <a:pt x="583" y="199"/>
                  </a:lnTo>
                  <a:lnTo>
                    <a:pt x="583" y="200"/>
                  </a:lnTo>
                  <a:lnTo>
                    <a:pt x="582" y="201"/>
                  </a:lnTo>
                  <a:lnTo>
                    <a:pt x="581" y="201"/>
                  </a:lnTo>
                  <a:lnTo>
                    <a:pt x="581" y="202"/>
                  </a:lnTo>
                  <a:lnTo>
                    <a:pt x="581" y="203"/>
                  </a:lnTo>
                  <a:lnTo>
                    <a:pt x="582" y="203"/>
                  </a:lnTo>
                  <a:lnTo>
                    <a:pt x="584" y="203"/>
                  </a:lnTo>
                  <a:lnTo>
                    <a:pt x="585" y="203"/>
                  </a:lnTo>
                  <a:lnTo>
                    <a:pt x="586" y="202"/>
                  </a:lnTo>
                  <a:lnTo>
                    <a:pt x="586" y="201"/>
                  </a:lnTo>
                  <a:lnTo>
                    <a:pt x="586" y="200"/>
                  </a:lnTo>
                  <a:lnTo>
                    <a:pt x="588" y="199"/>
                  </a:lnTo>
                  <a:lnTo>
                    <a:pt x="588" y="197"/>
                  </a:lnTo>
                  <a:lnTo>
                    <a:pt x="588" y="196"/>
                  </a:lnTo>
                  <a:lnTo>
                    <a:pt x="589" y="196"/>
                  </a:lnTo>
                  <a:lnTo>
                    <a:pt x="590" y="195"/>
                  </a:lnTo>
                  <a:lnTo>
                    <a:pt x="591" y="195"/>
                  </a:lnTo>
                  <a:lnTo>
                    <a:pt x="592" y="195"/>
                  </a:lnTo>
                  <a:lnTo>
                    <a:pt x="593" y="195"/>
                  </a:lnTo>
                  <a:lnTo>
                    <a:pt x="596" y="195"/>
                  </a:lnTo>
                  <a:lnTo>
                    <a:pt x="597" y="194"/>
                  </a:lnTo>
                  <a:lnTo>
                    <a:pt x="598" y="194"/>
                  </a:lnTo>
                  <a:lnTo>
                    <a:pt x="598" y="193"/>
                  </a:lnTo>
                  <a:lnTo>
                    <a:pt x="599" y="193"/>
                  </a:lnTo>
                  <a:lnTo>
                    <a:pt x="600" y="191"/>
                  </a:lnTo>
                  <a:lnTo>
                    <a:pt x="601" y="189"/>
                  </a:lnTo>
                  <a:lnTo>
                    <a:pt x="602" y="189"/>
                  </a:lnTo>
                  <a:lnTo>
                    <a:pt x="603" y="191"/>
                  </a:lnTo>
                  <a:lnTo>
                    <a:pt x="603" y="192"/>
                  </a:lnTo>
                  <a:lnTo>
                    <a:pt x="606" y="194"/>
                  </a:lnTo>
                  <a:lnTo>
                    <a:pt x="606" y="195"/>
                  </a:lnTo>
                  <a:lnTo>
                    <a:pt x="606" y="196"/>
                  </a:lnTo>
                  <a:lnTo>
                    <a:pt x="607" y="197"/>
                  </a:lnTo>
                  <a:lnTo>
                    <a:pt x="607" y="199"/>
                  </a:lnTo>
                  <a:lnTo>
                    <a:pt x="605" y="200"/>
                  </a:lnTo>
                  <a:lnTo>
                    <a:pt x="603" y="201"/>
                  </a:lnTo>
                  <a:lnTo>
                    <a:pt x="603" y="202"/>
                  </a:lnTo>
                  <a:lnTo>
                    <a:pt x="602" y="203"/>
                  </a:lnTo>
                  <a:lnTo>
                    <a:pt x="602" y="204"/>
                  </a:lnTo>
                  <a:lnTo>
                    <a:pt x="602" y="205"/>
                  </a:lnTo>
                  <a:lnTo>
                    <a:pt x="602" y="206"/>
                  </a:lnTo>
                  <a:lnTo>
                    <a:pt x="602" y="208"/>
                  </a:lnTo>
                  <a:lnTo>
                    <a:pt x="602" y="209"/>
                  </a:lnTo>
                  <a:lnTo>
                    <a:pt x="603" y="209"/>
                  </a:lnTo>
                  <a:lnTo>
                    <a:pt x="603" y="211"/>
                  </a:lnTo>
                  <a:lnTo>
                    <a:pt x="603" y="212"/>
                  </a:lnTo>
                  <a:lnTo>
                    <a:pt x="603" y="213"/>
                  </a:lnTo>
                  <a:lnTo>
                    <a:pt x="605" y="214"/>
                  </a:lnTo>
                  <a:lnTo>
                    <a:pt x="606" y="216"/>
                  </a:lnTo>
                  <a:lnTo>
                    <a:pt x="606" y="217"/>
                  </a:lnTo>
                  <a:lnTo>
                    <a:pt x="606" y="218"/>
                  </a:lnTo>
                  <a:lnTo>
                    <a:pt x="606" y="219"/>
                  </a:lnTo>
                  <a:lnTo>
                    <a:pt x="603" y="219"/>
                  </a:lnTo>
                  <a:lnTo>
                    <a:pt x="602" y="218"/>
                  </a:lnTo>
                  <a:lnTo>
                    <a:pt x="601" y="218"/>
                  </a:lnTo>
                  <a:lnTo>
                    <a:pt x="601" y="217"/>
                  </a:lnTo>
                  <a:lnTo>
                    <a:pt x="600" y="217"/>
                  </a:lnTo>
                  <a:lnTo>
                    <a:pt x="600" y="216"/>
                  </a:lnTo>
                  <a:lnTo>
                    <a:pt x="599" y="216"/>
                  </a:lnTo>
                  <a:lnTo>
                    <a:pt x="599" y="214"/>
                  </a:lnTo>
                  <a:lnTo>
                    <a:pt x="599" y="213"/>
                  </a:lnTo>
                  <a:lnTo>
                    <a:pt x="598" y="213"/>
                  </a:lnTo>
                  <a:lnTo>
                    <a:pt x="597" y="213"/>
                  </a:lnTo>
                  <a:lnTo>
                    <a:pt x="597" y="214"/>
                  </a:lnTo>
                  <a:lnTo>
                    <a:pt x="597" y="216"/>
                  </a:lnTo>
                  <a:lnTo>
                    <a:pt x="596" y="216"/>
                  </a:lnTo>
                  <a:lnTo>
                    <a:pt x="596" y="217"/>
                  </a:lnTo>
                  <a:lnTo>
                    <a:pt x="594" y="217"/>
                  </a:lnTo>
                  <a:lnTo>
                    <a:pt x="593" y="217"/>
                  </a:lnTo>
                  <a:lnTo>
                    <a:pt x="592" y="217"/>
                  </a:lnTo>
                  <a:lnTo>
                    <a:pt x="591" y="217"/>
                  </a:lnTo>
                  <a:lnTo>
                    <a:pt x="590" y="216"/>
                  </a:lnTo>
                  <a:lnTo>
                    <a:pt x="589" y="216"/>
                  </a:lnTo>
                  <a:lnTo>
                    <a:pt x="588" y="216"/>
                  </a:lnTo>
                  <a:lnTo>
                    <a:pt x="586" y="216"/>
                  </a:lnTo>
                  <a:lnTo>
                    <a:pt x="586" y="214"/>
                  </a:lnTo>
                  <a:lnTo>
                    <a:pt x="585" y="212"/>
                  </a:lnTo>
                  <a:lnTo>
                    <a:pt x="584" y="212"/>
                  </a:lnTo>
                  <a:lnTo>
                    <a:pt x="584" y="211"/>
                  </a:lnTo>
                  <a:lnTo>
                    <a:pt x="583" y="211"/>
                  </a:lnTo>
                  <a:lnTo>
                    <a:pt x="583" y="212"/>
                  </a:lnTo>
                  <a:lnTo>
                    <a:pt x="583" y="213"/>
                  </a:lnTo>
                  <a:lnTo>
                    <a:pt x="584" y="214"/>
                  </a:lnTo>
                  <a:lnTo>
                    <a:pt x="583" y="216"/>
                  </a:lnTo>
                  <a:lnTo>
                    <a:pt x="583" y="217"/>
                  </a:lnTo>
                  <a:lnTo>
                    <a:pt x="583" y="218"/>
                  </a:lnTo>
                  <a:lnTo>
                    <a:pt x="582" y="218"/>
                  </a:lnTo>
                  <a:lnTo>
                    <a:pt x="581" y="219"/>
                  </a:lnTo>
                  <a:lnTo>
                    <a:pt x="580" y="219"/>
                  </a:lnTo>
                  <a:lnTo>
                    <a:pt x="579" y="219"/>
                  </a:lnTo>
                  <a:lnTo>
                    <a:pt x="579" y="218"/>
                  </a:lnTo>
                  <a:lnTo>
                    <a:pt x="577" y="217"/>
                  </a:lnTo>
                  <a:lnTo>
                    <a:pt x="577" y="216"/>
                  </a:lnTo>
                  <a:lnTo>
                    <a:pt x="576" y="217"/>
                  </a:lnTo>
                  <a:lnTo>
                    <a:pt x="576" y="218"/>
                  </a:lnTo>
                  <a:lnTo>
                    <a:pt x="575" y="218"/>
                  </a:lnTo>
                  <a:lnTo>
                    <a:pt x="574" y="219"/>
                  </a:lnTo>
                  <a:lnTo>
                    <a:pt x="573" y="219"/>
                  </a:lnTo>
                  <a:lnTo>
                    <a:pt x="572" y="220"/>
                  </a:lnTo>
                  <a:lnTo>
                    <a:pt x="571" y="220"/>
                  </a:lnTo>
                  <a:lnTo>
                    <a:pt x="569" y="220"/>
                  </a:lnTo>
                  <a:lnTo>
                    <a:pt x="568" y="220"/>
                  </a:lnTo>
                  <a:lnTo>
                    <a:pt x="567" y="220"/>
                  </a:lnTo>
                  <a:lnTo>
                    <a:pt x="566" y="220"/>
                  </a:lnTo>
                  <a:lnTo>
                    <a:pt x="565" y="220"/>
                  </a:lnTo>
                  <a:lnTo>
                    <a:pt x="564" y="221"/>
                  </a:lnTo>
                  <a:lnTo>
                    <a:pt x="563" y="221"/>
                  </a:lnTo>
                  <a:lnTo>
                    <a:pt x="562" y="220"/>
                  </a:lnTo>
                  <a:lnTo>
                    <a:pt x="562" y="219"/>
                  </a:lnTo>
                  <a:lnTo>
                    <a:pt x="562" y="218"/>
                  </a:lnTo>
                  <a:lnTo>
                    <a:pt x="560" y="217"/>
                  </a:lnTo>
                  <a:lnTo>
                    <a:pt x="560" y="218"/>
                  </a:lnTo>
                  <a:lnTo>
                    <a:pt x="559" y="218"/>
                  </a:lnTo>
                  <a:lnTo>
                    <a:pt x="559" y="219"/>
                  </a:lnTo>
                  <a:lnTo>
                    <a:pt x="559" y="220"/>
                  </a:lnTo>
                  <a:lnTo>
                    <a:pt x="559" y="221"/>
                  </a:lnTo>
                  <a:lnTo>
                    <a:pt x="558" y="221"/>
                  </a:lnTo>
                  <a:lnTo>
                    <a:pt x="557" y="220"/>
                  </a:lnTo>
                  <a:lnTo>
                    <a:pt x="556" y="219"/>
                  </a:lnTo>
                  <a:lnTo>
                    <a:pt x="555" y="219"/>
                  </a:lnTo>
                  <a:lnTo>
                    <a:pt x="555" y="218"/>
                  </a:lnTo>
                  <a:lnTo>
                    <a:pt x="554" y="217"/>
                  </a:lnTo>
                  <a:lnTo>
                    <a:pt x="552" y="216"/>
                  </a:lnTo>
                  <a:lnTo>
                    <a:pt x="550" y="214"/>
                  </a:lnTo>
                  <a:lnTo>
                    <a:pt x="550" y="213"/>
                  </a:lnTo>
                  <a:lnTo>
                    <a:pt x="550" y="212"/>
                  </a:lnTo>
                  <a:lnTo>
                    <a:pt x="550" y="211"/>
                  </a:lnTo>
                  <a:lnTo>
                    <a:pt x="549" y="211"/>
                  </a:lnTo>
                  <a:lnTo>
                    <a:pt x="549" y="210"/>
                  </a:lnTo>
                  <a:lnTo>
                    <a:pt x="548" y="209"/>
                  </a:lnTo>
                  <a:lnTo>
                    <a:pt x="548" y="208"/>
                  </a:lnTo>
                  <a:lnTo>
                    <a:pt x="548" y="206"/>
                  </a:lnTo>
                  <a:lnTo>
                    <a:pt x="548" y="205"/>
                  </a:lnTo>
                  <a:lnTo>
                    <a:pt x="548" y="204"/>
                  </a:lnTo>
                  <a:lnTo>
                    <a:pt x="548" y="203"/>
                  </a:lnTo>
                  <a:lnTo>
                    <a:pt x="547" y="203"/>
                  </a:lnTo>
                  <a:lnTo>
                    <a:pt x="547" y="204"/>
                  </a:lnTo>
                  <a:lnTo>
                    <a:pt x="546" y="204"/>
                  </a:lnTo>
                  <a:lnTo>
                    <a:pt x="546" y="205"/>
                  </a:lnTo>
                  <a:lnTo>
                    <a:pt x="546" y="206"/>
                  </a:lnTo>
                  <a:lnTo>
                    <a:pt x="545" y="208"/>
                  </a:lnTo>
                  <a:lnTo>
                    <a:pt x="545" y="209"/>
                  </a:lnTo>
                  <a:lnTo>
                    <a:pt x="543" y="209"/>
                  </a:lnTo>
                  <a:lnTo>
                    <a:pt x="542" y="209"/>
                  </a:lnTo>
                  <a:lnTo>
                    <a:pt x="541" y="209"/>
                  </a:lnTo>
                  <a:lnTo>
                    <a:pt x="540" y="208"/>
                  </a:lnTo>
                  <a:lnTo>
                    <a:pt x="539" y="208"/>
                  </a:lnTo>
                  <a:lnTo>
                    <a:pt x="538" y="206"/>
                  </a:lnTo>
                  <a:lnTo>
                    <a:pt x="537" y="206"/>
                  </a:lnTo>
                  <a:lnTo>
                    <a:pt x="535" y="205"/>
                  </a:lnTo>
                  <a:lnTo>
                    <a:pt x="534" y="205"/>
                  </a:lnTo>
                  <a:lnTo>
                    <a:pt x="533" y="205"/>
                  </a:lnTo>
                  <a:lnTo>
                    <a:pt x="532" y="204"/>
                  </a:lnTo>
                  <a:lnTo>
                    <a:pt x="531" y="204"/>
                  </a:lnTo>
                  <a:lnTo>
                    <a:pt x="530" y="203"/>
                  </a:lnTo>
                  <a:lnTo>
                    <a:pt x="529" y="203"/>
                  </a:lnTo>
                  <a:lnTo>
                    <a:pt x="529" y="202"/>
                  </a:lnTo>
                  <a:lnTo>
                    <a:pt x="527" y="202"/>
                  </a:lnTo>
                  <a:lnTo>
                    <a:pt x="525" y="200"/>
                  </a:lnTo>
                  <a:lnTo>
                    <a:pt x="524" y="200"/>
                  </a:lnTo>
                  <a:lnTo>
                    <a:pt x="523" y="199"/>
                  </a:lnTo>
                  <a:lnTo>
                    <a:pt x="523" y="197"/>
                  </a:lnTo>
                  <a:lnTo>
                    <a:pt x="523" y="196"/>
                  </a:lnTo>
                  <a:lnTo>
                    <a:pt x="523" y="195"/>
                  </a:lnTo>
                  <a:lnTo>
                    <a:pt x="522" y="194"/>
                  </a:lnTo>
                  <a:lnTo>
                    <a:pt x="522" y="195"/>
                  </a:lnTo>
                  <a:lnTo>
                    <a:pt x="522" y="196"/>
                  </a:lnTo>
                  <a:lnTo>
                    <a:pt x="522" y="197"/>
                  </a:lnTo>
                  <a:lnTo>
                    <a:pt x="522" y="199"/>
                  </a:lnTo>
                  <a:lnTo>
                    <a:pt x="521" y="199"/>
                  </a:lnTo>
                  <a:lnTo>
                    <a:pt x="520" y="197"/>
                  </a:lnTo>
                  <a:lnTo>
                    <a:pt x="518" y="197"/>
                  </a:lnTo>
                  <a:lnTo>
                    <a:pt x="517" y="197"/>
                  </a:lnTo>
                  <a:lnTo>
                    <a:pt x="516" y="197"/>
                  </a:lnTo>
                  <a:lnTo>
                    <a:pt x="515" y="197"/>
                  </a:lnTo>
                  <a:lnTo>
                    <a:pt x="514" y="197"/>
                  </a:lnTo>
                  <a:lnTo>
                    <a:pt x="513" y="199"/>
                  </a:lnTo>
                  <a:lnTo>
                    <a:pt x="512" y="199"/>
                  </a:lnTo>
                  <a:lnTo>
                    <a:pt x="512" y="200"/>
                  </a:lnTo>
                  <a:lnTo>
                    <a:pt x="510" y="200"/>
                  </a:lnTo>
                  <a:lnTo>
                    <a:pt x="509" y="200"/>
                  </a:lnTo>
                  <a:lnTo>
                    <a:pt x="508" y="200"/>
                  </a:lnTo>
                  <a:lnTo>
                    <a:pt x="508" y="201"/>
                  </a:lnTo>
                  <a:lnTo>
                    <a:pt x="508" y="202"/>
                  </a:lnTo>
                  <a:lnTo>
                    <a:pt x="509" y="202"/>
                  </a:lnTo>
                  <a:lnTo>
                    <a:pt x="508" y="202"/>
                  </a:lnTo>
                  <a:lnTo>
                    <a:pt x="507" y="202"/>
                  </a:lnTo>
                  <a:lnTo>
                    <a:pt x="507" y="203"/>
                  </a:lnTo>
                  <a:lnTo>
                    <a:pt x="507" y="202"/>
                  </a:lnTo>
                  <a:lnTo>
                    <a:pt x="506" y="202"/>
                  </a:lnTo>
                  <a:lnTo>
                    <a:pt x="505" y="202"/>
                  </a:lnTo>
                  <a:lnTo>
                    <a:pt x="504" y="201"/>
                  </a:lnTo>
                  <a:lnTo>
                    <a:pt x="503" y="201"/>
                  </a:lnTo>
                  <a:lnTo>
                    <a:pt x="501" y="202"/>
                  </a:lnTo>
                  <a:lnTo>
                    <a:pt x="500" y="202"/>
                  </a:lnTo>
                  <a:lnTo>
                    <a:pt x="499" y="203"/>
                  </a:lnTo>
                  <a:lnTo>
                    <a:pt x="498" y="203"/>
                  </a:lnTo>
                  <a:lnTo>
                    <a:pt x="498" y="204"/>
                  </a:lnTo>
                  <a:lnTo>
                    <a:pt x="497" y="204"/>
                  </a:lnTo>
                  <a:lnTo>
                    <a:pt x="495" y="204"/>
                  </a:lnTo>
                  <a:lnTo>
                    <a:pt x="492" y="204"/>
                  </a:lnTo>
                  <a:lnTo>
                    <a:pt x="492" y="203"/>
                  </a:lnTo>
                  <a:lnTo>
                    <a:pt x="490" y="203"/>
                  </a:lnTo>
                  <a:lnTo>
                    <a:pt x="490" y="202"/>
                  </a:lnTo>
                  <a:lnTo>
                    <a:pt x="490" y="200"/>
                  </a:lnTo>
                  <a:lnTo>
                    <a:pt x="491" y="197"/>
                  </a:lnTo>
                  <a:lnTo>
                    <a:pt x="491" y="196"/>
                  </a:lnTo>
                  <a:lnTo>
                    <a:pt x="491" y="195"/>
                  </a:lnTo>
                  <a:lnTo>
                    <a:pt x="491" y="189"/>
                  </a:lnTo>
                  <a:lnTo>
                    <a:pt x="491" y="187"/>
                  </a:lnTo>
                  <a:lnTo>
                    <a:pt x="491" y="186"/>
                  </a:lnTo>
                  <a:lnTo>
                    <a:pt x="491" y="185"/>
                  </a:lnTo>
                  <a:lnTo>
                    <a:pt x="492" y="185"/>
                  </a:lnTo>
                  <a:lnTo>
                    <a:pt x="492" y="184"/>
                  </a:lnTo>
                  <a:lnTo>
                    <a:pt x="491" y="184"/>
                  </a:lnTo>
                  <a:lnTo>
                    <a:pt x="491" y="183"/>
                  </a:lnTo>
                  <a:lnTo>
                    <a:pt x="491" y="182"/>
                  </a:lnTo>
                  <a:lnTo>
                    <a:pt x="490" y="179"/>
                  </a:lnTo>
                  <a:lnTo>
                    <a:pt x="490" y="178"/>
                  </a:lnTo>
                  <a:lnTo>
                    <a:pt x="489" y="178"/>
                  </a:lnTo>
                  <a:lnTo>
                    <a:pt x="488" y="178"/>
                  </a:lnTo>
                  <a:lnTo>
                    <a:pt x="487" y="178"/>
                  </a:lnTo>
                  <a:lnTo>
                    <a:pt x="486" y="178"/>
                  </a:lnTo>
                  <a:lnTo>
                    <a:pt x="484" y="178"/>
                  </a:lnTo>
                  <a:lnTo>
                    <a:pt x="483" y="178"/>
                  </a:lnTo>
                  <a:lnTo>
                    <a:pt x="482" y="178"/>
                  </a:lnTo>
                  <a:lnTo>
                    <a:pt x="481" y="177"/>
                  </a:lnTo>
                  <a:lnTo>
                    <a:pt x="480" y="176"/>
                  </a:lnTo>
                  <a:lnTo>
                    <a:pt x="479" y="176"/>
                  </a:lnTo>
                  <a:lnTo>
                    <a:pt x="478" y="176"/>
                  </a:lnTo>
                  <a:lnTo>
                    <a:pt x="476" y="176"/>
                  </a:lnTo>
                  <a:lnTo>
                    <a:pt x="475" y="176"/>
                  </a:lnTo>
                  <a:lnTo>
                    <a:pt x="475" y="175"/>
                  </a:lnTo>
                  <a:lnTo>
                    <a:pt x="475" y="174"/>
                  </a:lnTo>
                  <a:lnTo>
                    <a:pt x="475" y="172"/>
                  </a:lnTo>
                  <a:lnTo>
                    <a:pt x="474" y="172"/>
                  </a:lnTo>
                  <a:lnTo>
                    <a:pt x="474" y="174"/>
                  </a:lnTo>
                  <a:lnTo>
                    <a:pt x="474" y="175"/>
                  </a:lnTo>
                  <a:lnTo>
                    <a:pt x="474" y="176"/>
                  </a:lnTo>
                  <a:lnTo>
                    <a:pt x="473" y="176"/>
                  </a:lnTo>
                  <a:lnTo>
                    <a:pt x="472" y="176"/>
                  </a:lnTo>
                  <a:lnTo>
                    <a:pt x="471" y="176"/>
                  </a:lnTo>
                  <a:lnTo>
                    <a:pt x="471" y="175"/>
                  </a:lnTo>
                  <a:lnTo>
                    <a:pt x="470" y="175"/>
                  </a:lnTo>
                  <a:lnTo>
                    <a:pt x="469" y="175"/>
                  </a:lnTo>
                  <a:lnTo>
                    <a:pt x="467" y="175"/>
                  </a:lnTo>
                  <a:lnTo>
                    <a:pt x="466" y="175"/>
                  </a:lnTo>
                  <a:lnTo>
                    <a:pt x="466" y="176"/>
                  </a:lnTo>
                  <a:lnTo>
                    <a:pt x="465" y="176"/>
                  </a:lnTo>
                  <a:lnTo>
                    <a:pt x="464" y="176"/>
                  </a:lnTo>
                  <a:lnTo>
                    <a:pt x="463" y="176"/>
                  </a:lnTo>
                  <a:lnTo>
                    <a:pt x="463" y="175"/>
                  </a:lnTo>
                  <a:lnTo>
                    <a:pt x="463" y="174"/>
                  </a:lnTo>
                  <a:lnTo>
                    <a:pt x="463" y="172"/>
                  </a:lnTo>
                  <a:lnTo>
                    <a:pt x="462" y="172"/>
                  </a:lnTo>
                  <a:lnTo>
                    <a:pt x="462" y="174"/>
                  </a:lnTo>
                  <a:lnTo>
                    <a:pt x="462" y="175"/>
                  </a:lnTo>
                  <a:lnTo>
                    <a:pt x="462" y="176"/>
                  </a:lnTo>
                  <a:lnTo>
                    <a:pt x="462" y="177"/>
                  </a:lnTo>
                  <a:lnTo>
                    <a:pt x="461" y="177"/>
                  </a:lnTo>
                  <a:lnTo>
                    <a:pt x="459" y="177"/>
                  </a:lnTo>
                  <a:lnTo>
                    <a:pt x="459" y="178"/>
                  </a:lnTo>
                  <a:lnTo>
                    <a:pt x="459" y="179"/>
                  </a:lnTo>
                  <a:lnTo>
                    <a:pt x="458" y="179"/>
                  </a:lnTo>
                  <a:lnTo>
                    <a:pt x="457" y="178"/>
                  </a:lnTo>
                  <a:lnTo>
                    <a:pt x="457" y="179"/>
                  </a:lnTo>
                  <a:lnTo>
                    <a:pt x="457" y="180"/>
                  </a:lnTo>
                  <a:lnTo>
                    <a:pt x="457" y="183"/>
                  </a:lnTo>
                  <a:lnTo>
                    <a:pt x="456" y="183"/>
                  </a:lnTo>
                  <a:lnTo>
                    <a:pt x="455" y="182"/>
                  </a:lnTo>
                  <a:lnTo>
                    <a:pt x="454" y="182"/>
                  </a:lnTo>
                  <a:lnTo>
                    <a:pt x="453" y="182"/>
                  </a:lnTo>
                  <a:lnTo>
                    <a:pt x="453" y="180"/>
                  </a:lnTo>
                  <a:lnTo>
                    <a:pt x="451" y="180"/>
                  </a:lnTo>
                  <a:lnTo>
                    <a:pt x="450" y="180"/>
                  </a:lnTo>
                  <a:lnTo>
                    <a:pt x="449" y="182"/>
                  </a:lnTo>
                  <a:lnTo>
                    <a:pt x="449" y="183"/>
                  </a:lnTo>
                  <a:lnTo>
                    <a:pt x="450" y="184"/>
                  </a:lnTo>
                  <a:lnTo>
                    <a:pt x="451" y="184"/>
                  </a:lnTo>
                  <a:lnTo>
                    <a:pt x="453" y="185"/>
                  </a:lnTo>
                  <a:lnTo>
                    <a:pt x="454" y="185"/>
                  </a:lnTo>
                  <a:lnTo>
                    <a:pt x="455" y="185"/>
                  </a:lnTo>
                  <a:lnTo>
                    <a:pt x="456" y="185"/>
                  </a:lnTo>
                  <a:lnTo>
                    <a:pt x="457" y="185"/>
                  </a:lnTo>
                  <a:lnTo>
                    <a:pt x="458" y="185"/>
                  </a:lnTo>
                  <a:lnTo>
                    <a:pt x="458" y="186"/>
                  </a:lnTo>
                  <a:lnTo>
                    <a:pt x="459" y="186"/>
                  </a:lnTo>
                  <a:lnTo>
                    <a:pt x="459" y="187"/>
                  </a:lnTo>
                  <a:lnTo>
                    <a:pt x="458" y="187"/>
                  </a:lnTo>
                  <a:lnTo>
                    <a:pt x="458" y="188"/>
                  </a:lnTo>
                  <a:lnTo>
                    <a:pt x="457" y="188"/>
                  </a:lnTo>
                  <a:lnTo>
                    <a:pt x="457" y="189"/>
                  </a:lnTo>
                  <a:lnTo>
                    <a:pt x="457" y="191"/>
                  </a:lnTo>
                  <a:lnTo>
                    <a:pt x="457" y="192"/>
                  </a:lnTo>
                  <a:lnTo>
                    <a:pt x="458" y="192"/>
                  </a:lnTo>
                  <a:lnTo>
                    <a:pt x="459" y="192"/>
                  </a:lnTo>
                  <a:lnTo>
                    <a:pt x="461" y="192"/>
                  </a:lnTo>
                  <a:lnTo>
                    <a:pt x="462" y="192"/>
                  </a:lnTo>
                  <a:lnTo>
                    <a:pt x="463" y="192"/>
                  </a:lnTo>
                  <a:lnTo>
                    <a:pt x="463" y="193"/>
                  </a:lnTo>
                  <a:lnTo>
                    <a:pt x="464" y="193"/>
                  </a:lnTo>
                  <a:lnTo>
                    <a:pt x="464" y="194"/>
                  </a:lnTo>
                  <a:lnTo>
                    <a:pt x="464" y="195"/>
                  </a:lnTo>
                  <a:lnTo>
                    <a:pt x="464" y="196"/>
                  </a:lnTo>
                  <a:lnTo>
                    <a:pt x="463" y="197"/>
                  </a:lnTo>
                  <a:lnTo>
                    <a:pt x="463" y="199"/>
                  </a:lnTo>
                  <a:lnTo>
                    <a:pt x="462" y="200"/>
                  </a:lnTo>
                  <a:lnTo>
                    <a:pt x="461" y="201"/>
                  </a:lnTo>
                  <a:lnTo>
                    <a:pt x="461" y="202"/>
                  </a:lnTo>
                  <a:lnTo>
                    <a:pt x="459" y="203"/>
                  </a:lnTo>
                  <a:lnTo>
                    <a:pt x="456" y="206"/>
                  </a:lnTo>
                  <a:lnTo>
                    <a:pt x="454" y="209"/>
                  </a:lnTo>
                  <a:lnTo>
                    <a:pt x="453" y="209"/>
                  </a:lnTo>
                  <a:lnTo>
                    <a:pt x="451" y="210"/>
                  </a:lnTo>
                  <a:lnTo>
                    <a:pt x="449" y="210"/>
                  </a:lnTo>
                  <a:lnTo>
                    <a:pt x="448" y="211"/>
                  </a:lnTo>
                  <a:lnTo>
                    <a:pt x="446" y="211"/>
                  </a:lnTo>
                  <a:lnTo>
                    <a:pt x="445" y="212"/>
                  </a:lnTo>
                  <a:lnTo>
                    <a:pt x="446" y="212"/>
                  </a:lnTo>
                  <a:lnTo>
                    <a:pt x="447" y="211"/>
                  </a:lnTo>
                  <a:lnTo>
                    <a:pt x="448" y="211"/>
                  </a:lnTo>
                  <a:lnTo>
                    <a:pt x="449" y="211"/>
                  </a:lnTo>
                  <a:lnTo>
                    <a:pt x="450" y="211"/>
                  </a:lnTo>
                  <a:lnTo>
                    <a:pt x="451" y="211"/>
                  </a:lnTo>
                  <a:lnTo>
                    <a:pt x="453" y="211"/>
                  </a:lnTo>
                  <a:lnTo>
                    <a:pt x="454" y="211"/>
                  </a:lnTo>
                  <a:lnTo>
                    <a:pt x="458" y="208"/>
                  </a:lnTo>
                  <a:lnTo>
                    <a:pt x="462" y="204"/>
                  </a:lnTo>
                  <a:lnTo>
                    <a:pt x="463" y="203"/>
                  </a:lnTo>
                  <a:lnTo>
                    <a:pt x="463" y="202"/>
                  </a:lnTo>
                  <a:lnTo>
                    <a:pt x="464" y="202"/>
                  </a:lnTo>
                  <a:lnTo>
                    <a:pt x="465" y="199"/>
                  </a:lnTo>
                  <a:lnTo>
                    <a:pt x="466" y="196"/>
                  </a:lnTo>
                  <a:lnTo>
                    <a:pt x="466" y="194"/>
                  </a:lnTo>
                  <a:lnTo>
                    <a:pt x="467" y="192"/>
                  </a:lnTo>
                  <a:lnTo>
                    <a:pt x="466" y="191"/>
                  </a:lnTo>
                  <a:lnTo>
                    <a:pt x="465" y="191"/>
                  </a:lnTo>
                  <a:lnTo>
                    <a:pt x="465" y="189"/>
                  </a:lnTo>
                  <a:lnTo>
                    <a:pt x="464" y="188"/>
                  </a:lnTo>
                  <a:lnTo>
                    <a:pt x="463" y="188"/>
                  </a:lnTo>
                  <a:lnTo>
                    <a:pt x="463" y="187"/>
                  </a:lnTo>
                  <a:lnTo>
                    <a:pt x="463" y="186"/>
                  </a:lnTo>
                  <a:lnTo>
                    <a:pt x="463" y="185"/>
                  </a:lnTo>
                  <a:lnTo>
                    <a:pt x="462" y="184"/>
                  </a:lnTo>
                  <a:lnTo>
                    <a:pt x="462" y="183"/>
                  </a:lnTo>
                  <a:lnTo>
                    <a:pt x="462" y="182"/>
                  </a:lnTo>
                  <a:lnTo>
                    <a:pt x="463" y="182"/>
                  </a:lnTo>
                  <a:lnTo>
                    <a:pt x="464" y="182"/>
                  </a:lnTo>
                  <a:lnTo>
                    <a:pt x="465" y="182"/>
                  </a:lnTo>
                  <a:lnTo>
                    <a:pt x="466" y="182"/>
                  </a:lnTo>
                  <a:lnTo>
                    <a:pt x="467" y="182"/>
                  </a:lnTo>
                  <a:lnTo>
                    <a:pt x="469" y="182"/>
                  </a:lnTo>
                  <a:lnTo>
                    <a:pt x="470" y="182"/>
                  </a:lnTo>
                  <a:lnTo>
                    <a:pt x="472" y="182"/>
                  </a:lnTo>
                  <a:lnTo>
                    <a:pt x="473" y="182"/>
                  </a:lnTo>
                  <a:lnTo>
                    <a:pt x="473" y="183"/>
                  </a:lnTo>
                  <a:lnTo>
                    <a:pt x="474" y="183"/>
                  </a:lnTo>
                  <a:lnTo>
                    <a:pt x="475" y="184"/>
                  </a:lnTo>
                  <a:lnTo>
                    <a:pt x="476" y="184"/>
                  </a:lnTo>
                  <a:lnTo>
                    <a:pt x="478" y="184"/>
                  </a:lnTo>
                  <a:lnTo>
                    <a:pt x="479" y="184"/>
                  </a:lnTo>
                  <a:lnTo>
                    <a:pt x="480" y="185"/>
                  </a:lnTo>
                  <a:lnTo>
                    <a:pt x="481" y="185"/>
                  </a:lnTo>
                  <a:lnTo>
                    <a:pt x="482" y="185"/>
                  </a:lnTo>
                  <a:lnTo>
                    <a:pt x="483" y="185"/>
                  </a:lnTo>
                  <a:lnTo>
                    <a:pt x="487" y="183"/>
                  </a:lnTo>
                  <a:lnTo>
                    <a:pt x="488" y="183"/>
                  </a:lnTo>
                  <a:lnTo>
                    <a:pt x="488" y="184"/>
                  </a:lnTo>
                  <a:lnTo>
                    <a:pt x="488" y="185"/>
                  </a:lnTo>
                  <a:lnTo>
                    <a:pt x="488" y="188"/>
                  </a:lnTo>
                  <a:lnTo>
                    <a:pt x="487" y="191"/>
                  </a:lnTo>
                  <a:lnTo>
                    <a:pt x="487" y="192"/>
                  </a:lnTo>
                  <a:lnTo>
                    <a:pt x="488" y="193"/>
                  </a:lnTo>
                  <a:lnTo>
                    <a:pt x="488" y="194"/>
                  </a:lnTo>
                  <a:lnTo>
                    <a:pt x="488" y="195"/>
                  </a:lnTo>
                  <a:lnTo>
                    <a:pt x="487" y="196"/>
                  </a:lnTo>
                  <a:lnTo>
                    <a:pt x="487" y="197"/>
                  </a:lnTo>
                  <a:lnTo>
                    <a:pt x="486" y="197"/>
                  </a:lnTo>
                  <a:lnTo>
                    <a:pt x="487" y="197"/>
                  </a:lnTo>
                  <a:lnTo>
                    <a:pt x="487" y="199"/>
                  </a:lnTo>
                  <a:lnTo>
                    <a:pt x="486" y="199"/>
                  </a:lnTo>
                  <a:lnTo>
                    <a:pt x="486" y="200"/>
                  </a:lnTo>
                  <a:lnTo>
                    <a:pt x="484" y="200"/>
                  </a:lnTo>
                  <a:lnTo>
                    <a:pt x="484" y="201"/>
                  </a:lnTo>
                  <a:lnTo>
                    <a:pt x="483" y="202"/>
                  </a:lnTo>
                  <a:lnTo>
                    <a:pt x="482" y="203"/>
                  </a:lnTo>
                  <a:lnTo>
                    <a:pt x="482" y="204"/>
                  </a:lnTo>
                  <a:lnTo>
                    <a:pt x="482" y="205"/>
                  </a:lnTo>
                  <a:lnTo>
                    <a:pt x="483" y="205"/>
                  </a:lnTo>
                  <a:lnTo>
                    <a:pt x="483" y="206"/>
                  </a:lnTo>
                  <a:lnTo>
                    <a:pt x="482" y="206"/>
                  </a:lnTo>
                  <a:lnTo>
                    <a:pt x="482" y="208"/>
                  </a:lnTo>
                  <a:lnTo>
                    <a:pt x="483" y="208"/>
                  </a:lnTo>
                  <a:lnTo>
                    <a:pt x="483" y="209"/>
                  </a:lnTo>
                  <a:lnTo>
                    <a:pt x="484" y="209"/>
                  </a:lnTo>
                  <a:lnTo>
                    <a:pt x="484" y="210"/>
                  </a:lnTo>
                  <a:lnTo>
                    <a:pt x="484" y="211"/>
                  </a:lnTo>
                  <a:lnTo>
                    <a:pt x="484" y="212"/>
                  </a:lnTo>
                  <a:lnTo>
                    <a:pt x="484" y="213"/>
                  </a:lnTo>
                  <a:lnTo>
                    <a:pt x="484" y="212"/>
                  </a:lnTo>
                  <a:lnTo>
                    <a:pt x="486" y="211"/>
                  </a:lnTo>
                  <a:lnTo>
                    <a:pt x="487" y="210"/>
                  </a:lnTo>
                  <a:lnTo>
                    <a:pt x="488" y="211"/>
                  </a:lnTo>
                  <a:lnTo>
                    <a:pt x="489" y="211"/>
                  </a:lnTo>
                  <a:lnTo>
                    <a:pt x="490" y="211"/>
                  </a:lnTo>
                  <a:lnTo>
                    <a:pt x="491" y="211"/>
                  </a:lnTo>
                  <a:lnTo>
                    <a:pt x="493" y="210"/>
                  </a:lnTo>
                  <a:lnTo>
                    <a:pt x="496" y="210"/>
                  </a:lnTo>
                  <a:lnTo>
                    <a:pt x="497" y="211"/>
                  </a:lnTo>
                  <a:lnTo>
                    <a:pt x="498" y="211"/>
                  </a:lnTo>
                  <a:lnTo>
                    <a:pt x="499" y="211"/>
                  </a:lnTo>
                  <a:lnTo>
                    <a:pt x="500" y="211"/>
                  </a:lnTo>
                  <a:lnTo>
                    <a:pt x="501" y="210"/>
                  </a:lnTo>
                  <a:lnTo>
                    <a:pt x="503" y="210"/>
                  </a:lnTo>
                  <a:lnTo>
                    <a:pt x="504" y="211"/>
                  </a:lnTo>
                  <a:lnTo>
                    <a:pt x="505" y="211"/>
                  </a:lnTo>
                  <a:lnTo>
                    <a:pt x="505" y="210"/>
                  </a:lnTo>
                  <a:lnTo>
                    <a:pt x="506" y="210"/>
                  </a:lnTo>
                  <a:lnTo>
                    <a:pt x="506" y="209"/>
                  </a:lnTo>
                  <a:lnTo>
                    <a:pt x="507" y="209"/>
                  </a:lnTo>
                  <a:lnTo>
                    <a:pt x="508" y="208"/>
                  </a:lnTo>
                  <a:lnTo>
                    <a:pt x="509" y="206"/>
                  </a:lnTo>
                  <a:lnTo>
                    <a:pt x="512" y="206"/>
                  </a:lnTo>
                  <a:lnTo>
                    <a:pt x="512" y="205"/>
                  </a:lnTo>
                  <a:lnTo>
                    <a:pt x="513" y="205"/>
                  </a:lnTo>
                  <a:lnTo>
                    <a:pt x="513" y="206"/>
                  </a:lnTo>
                  <a:lnTo>
                    <a:pt x="514" y="206"/>
                  </a:lnTo>
                  <a:lnTo>
                    <a:pt x="514" y="205"/>
                  </a:lnTo>
                  <a:lnTo>
                    <a:pt x="515" y="204"/>
                  </a:lnTo>
                  <a:lnTo>
                    <a:pt x="515" y="203"/>
                  </a:lnTo>
                  <a:lnTo>
                    <a:pt x="515" y="202"/>
                  </a:lnTo>
                  <a:lnTo>
                    <a:pt x="516" y="202"/>
                  </a:lnTo>
                  <a:lnTo>
                    <a:pt x="516" y="201"/>
                  </a:lnTo>
                  <a:lnTo>
                    <a:pt x="517" y="201"/>
                  </a:lnTo>
                  <a:lnTo>
                    <a:pt x="518" y="202"/>
                  </a:lnTo>
                  <a:lnTo>
                    <a:pt x="520" y="203"/>
                  </a:lnTo>
                  <a:lnTo>
                    <a:pt x="521" y="204"/>
                  </a:lnTo>
                  <a:lnTo>
                    <a:pt x="522" y="204"/>
                  </a:lnTo>
                  <a:lnTo>
                    <a:pt x="523" y="205"/>
                  </a:lnTo>
                  <a:lnTo>
                    <a:pt x="524" y="205"/>
                  </a:lnTo>
                  <a:lnTo>
                    <a:pt x="526" y="208"/>
                  </a:lnTo>
                  <a:lnTo>
                    <a:pt x="527" y="209"/>
                  </a:lnTo>
                  <a:lnTo>
                    <a:pt x="531" y="211"/>
                  </a:lnTo>
                  <a:lnTo>
                    <a:pt x="532" y="212"/>
                  </a:lnTo>
                  <a:lnTo>
                    <a:pt x="533" y="212"/>
                  </a:lnTo>
                  <a:lnTo>
                    <a:pt x="534" y="213"/>
                  </a:lnTo>
                  <a:lnTo>
                    <a:pt x="534" y="214"/>
                  </a:lnTo>
                  <a:lnTo>
                    <a:pt x="534" y="216"/>
                  </a:lnTo>
                  <a:lnTo>
                    <a:pt x="533" y="216"/>
                  </a:lnTo>
                  <a:lnTo>
                    <a:pt x="533" y="217"/>
                  </a:lnTo>
                  <a:lnTo>
                    <a:pt x="534" y="217"/>
                  </a:lnTo>
                  <a:lnTo>
                    <a:pt x="535" y="217"/>
                  </a:lnTo>
                  <a:lnTo>
                    <a:pt x="535" y="218"/>
                  </a:lnTo>
                  <a:lnTo>
                    <a:pt x="537" y="218"/>
                  </a:lnTo>
                  <a:lnTo>
                    <a:pt x="537" y="219"/>
                  </a:lnTo>
                  <a:lnTo>
                    <a:pt x="538" y="220"/>
                  </a:lnTo>
                  <a:lnTo>
                    <a:pt x="538" y="221"/>
                  </a:lnTo>
                  <a:lnTo>
                    <a:pt x="539" y="221"/>
                  </a:lnTo>
                  <a:lnTo>
                    <a:pt x="538" y="221"/>
                  </a:lnTo>
                  <a:lnTo>
                    <a:pt x="537" y="221"/>
                  </a:lnTo>
                  <a:lnTo>
                    <a:pt x="535" y="221"/>
                  </a:lnTo>
                  <a:lnTo>
                    <a:pt x="535" y="222"/>
                  </a:lnTo>
                  <a:lnTo>
                    <a:pt x="537" y="224"/>
                  </a:lnTo>
                  <a:lnTo>
                    <a:pt x="538" y="224"/>
                  </a:lnTo>
                  <a:lnTo>
                    <a:pt x="539" y="225"/>
                  </a:lnTo>
                  <a:lnTo>
                    <a:pt x="540" y="225"/>
                  </a:lnTo>
                  <a:lnTo>
                    <a:pt x="540" y="226"/>
                  </a:lnTo>
                  <a:lnTo>
                    <a:pt x="541" y="227"/>
                  </a:lnTo>
                  <a:lnTo>
                    <a:pt x="541" y="228"/>
                  </a:lnTo>
                  <a:lnTo>
                    <a:pt x="540" y="228"/>
                  </a:lnTo>
                  <a:lnTo>
                    <a:pt x="539" y="229"/>
                  </a:lnTo>
                  <a:lnTo>
                    <a:pt x="538" y="229"/>
                  </a:lnTo>
                  <a:lnTo>
                    <a:pt x="538" y="230"/>
                  </a:lnTo>
                  <a:lnTo>
                    <a:pt x="537" y="230"/>
                  </a:lnTo>
                  <a:lnTo>
                    <a:pt x="535" y="230"/>
                  </a:lnTo>
                  <a:lnTo>
                    <a:pt x="535" y="231"/>
                  </a:lnTo>
                  <a:lnTo>
                    <a:pt x="534" y="233"/>
                  </a:lnTo>
                  <a:lnTo>
                    <a:pt x="533" y="234"/>
                  </a:lnTo>
                  <a:lnTo>
                    <a:pt x="532" y="234"/>
                  </a:lnTo>
                  <a:lnTo>
                    <a:pt x="533" y="235"/>
                  </a:lnTo>
                  <a:lnTo>
                    <a:pt x="533" y="234"/>
                  </a:lnTo>
                  <a:lnTo>
                    <a:pt x="534" y="234"/>
                  </a:lnTo>
                  <a:lnTo>
                    <a:pt x="535" y="234"/>
                  </a:lnTo>
                  <a:lnTo>
                    <a:pt x="537" y="233"/>
                  </a:lnTo>
                  <a:lnTo>
                    <a:pt x="537" y="231"/>
                  </a:lnTo>
                  <a:lnTo>
                    <a:pt x="538" y="231"/>
                  </a:lnTo>
                  <a:lnTo>
                    <a:pt x="539" y="231"/>
                  </a:lnTo>
                  <a:lnTo>
                    <a:pt x="542" y="233"/>
                  </a:lnTo>
                  <a:lnTo>
                    <a:pt x="543" y="233"/>
                  </a:lnTo>
                  <a:lnTo>
                    <a:pt x="545" y="234"/>
                  </a:lnTo>
                  <a:lnTo>
                    <a:pt x="546" y="234"/>
                  </a:lnTo>
                  <a:lnTo>
                    <a:pt x="545" y="235"/>
                  </a:lnTo>
                  <a:lnTo>
                    <a:pt x="545" y="236"/>
                  </a:lnTo>
                  <a:lnTo>
                    <a:pt x="545" y="237"/>
                  </a:lnTo>
                  <a:lnTo>
                    <a:pt x="546" y="237"/>
                  </a:lnTo>
                  <a:lnTo>
                    <a:pt x="547" y="236"/>
                  </a:lnTo>
                  <a:lnTo>
                    <a:pt x="548" y="236"/>
                  </a:lnTo>
                  <a:lnTo>
                    <a:pt x="548" y="237"/>
                  </a:lnTo>
                  <a:lnTo>
                    <a:pt x="549" y="237"/>
                  </a:lnTo>
                  <a:lnTo>
                    <a:pt x="550" y="237"/>
                  </a:lnTo>
                  <a:lnTo>
                    <a:pt x="554" y="238"/>
                  </a:lnTo>
                  <a:lnTo>
                    <a:pt x="555" y="238"/>
                  </a:lnTo>
                  <a:lnTo>
                    <a:pt x="558" y="238"/>
                  </a:lnTo>
                  <a:lnTo>
                    <a:pt x="559" y="238"/>
                  </a:lnTo>
                  <a:lnTo>
                    <a:pt x="560" y="239"/>
                  </a:lnTo>
                  <a:lnTo>
                    <a:pt x="562" y="239"/>
                  </a:lnTo>
                  <a:lnTo>
                    <a:pt x="562" y="241"/>
                  </a:lnTo>
                  <a:lnTo>
                    <a:pt x="560" y="242"/>
                  </a:lnTo>
                  <a:lnTo>
                    <a:pt x="560" y="243"/>
                  </a:lnTo>
                  <a:lnTo>
                    <a:pt x="562" y="243"/>
                  </a:lnTo>
                  <a:lnTo>
                    <a:pt x="562" y="244"/>
                  </a:lnTo>
                  <a:lnTo>
                    <a:pt x="560" y="246"/>
                  </a:lnTo>
                  <a:lnTo>
                    <a:pt x="560" y="247"/>
                  </a:lnTo>
                  <a:lnTo>
                    <a:pt x="562" y="247"/>
                  </a:lnTo>
                  <a:lnTo>
                    <a:pt x="562" y="246"/>
                  </a:lnTo>
                  <a:lnTo>
                    <a:pt x="564" y="244"/>
                  </a:lnTo>
                  <a:lnTo>
                    <a:pt x="565" y="244"/>
                  </a:lnTo>
                  <a:lnTo>
                    <a:pt x="565" y="243"/>
                  </a:lnTo>
                  <a:lnTo>
                    <a:pt x="566" y="243"/>
                  </a:lnTo>
                  <a:lnTo>
                    <a:pt x="567" y="244"/>
                  </a:lnTo>
                  <a:lnTo>
                    <a:pt x="568" y="244"/>
                  </a:lnTo>
                  <a:lnTo>
                    <a:pt x="569" y="243"/>
                  </a:lnTo>
                  <a:lnTo>
                    <a:pt x="571" y="244"/>
                  </a:lnTo>
                  <a:lnTo>
                    <a:pt x="572" y="244"/>
                  </a:lnTo>
                  <a:lnTo>
                    <a:pt x="572" y="245"/>
                  </a:lnTo>
                  <a:lnTo>
                    <a:pt x="571" y="245"/>
                  </a:lnTo>
                  <a:lnTo>
                    <a:pt x="572" y="245"/>
                  </a:lnTo>
                  <a:lnTo>
                    <a:pt x="572" y="246"/>
                  </a:lnTo>
                  <a:lnTo>
                    <a:pt x="573" y="246"/>
                  </a:lnTo>
                  <a:lnTo>
                    <a:pt x="573" y="247"/>
                  </a:lnTo>
                  <a:lnTo>
                    <a:pt x="574" y="248"/>
                  </a:lnTo>
                  <a:lnTo>
                    <a:pt x="574" y="250"/>
                  </a:lnTo>
                  <a:lnTo>
                    <a:pt x="574" y="251"/>
                  </a:lnTo>
                  <a:lnTo>
                    <a:pt x="573" y="251"/>
                  </a:lnTo>
                  <a:lnTo>
                    <a:pt x="573" y="252"/>
                  </a:lnTo>
                  <a:lnTo>
                    <a:pt x="572" y="252"/>
                  </a:lnTo>
                  <a:lnTo>
                    <a:pt x="572" y="253"/>
                  </a:lnTo>
                  <a:lnTo>
                    <a:pt x="571" y="254"/>
                  </a:lnTo>
                  <a:lnTo>
                    <a:pt x="569" y="254"/>
                  </a:lnTo>
                  <a:lnTo>
                    <a:pt x="569" y="255"/>
                  </a:lnTo>
                  <a:lnTo>
                    <a:pt x="569" y="256"/>
                  </a:lnTo>
                  <a:lnTo>
                    <a:pt x="571" y="255"/>
                  </a:lnTo>
                  <a:lnTo>
                    <a:pt x="571" y="254"/>
                  </a:lnTo>
                  <a:lnTo>
                    <a:pt x="572" y="254"/>
                  </a:lnTo>
                  <a:lnTo>
                    <a:pt x="573" y="253"/>
                  </a:lnTo>
                  <a:lnTo>
                    <a:pt x="574" y="254"/>
                  </a:lnTo>
                  <a:lnTo>
                    <a:pt x="575" y="253"/>
                  </a:lnTo>
                  <a:lnTo>
                    <a:pt x="576" y="253"/>
                  </a:lnTo>
                  <a:lnTo>
                    <a:pt x="577" y="253"/>
                  </a:lnTo>
                  <a:lnTo>
                    <a:pt x="577" y="252"/>
                  </a:lnTo>
                  <a:lnTo>
                    <a:pt x="579" y="252"/>
                  </a:lnTo>
                  <a:lnTo>
                    <a:pt x="579" y="253"/>
                  </a:lnTo>
                  <a:lnTo>
                    <a:pt x="580" y="253"/>
                  </a:lnTo>
                  <a:lnTo>
                    <a:pt x="581" y="254"/>
                  </a:lnTo>
                  <a:lnTo>
                    <a:pt x="582" y="254"/>
                  </a:lnTo>
                  <a:lnTo>
                    <a:pt x="582" y="253"/>
                  </a:lnTo>
                  <a:lnTo>
                    <a:pt x="581" y="251"/>
                  </a:lnTo>
                  <a:lnTo>
                    <a:pt x="580" y="251"/>
                  </a:lnTo>
                  <a:lnTo>
                    <a:pt x="580" y="250"/>
                  </a:lnTo>
                  <a:lnTo>
                    <a:pt x="580" y="247"/>
                  </a:lnTo>
                  <a:lnTo>
                    <a:pt x="580" y="246"/>
                  </a:lnTo>
                  <a:lnTo>
                    <a:pt x="581" y="245"/>
                  </a:lnTo>
                  <a:lnTo>
                    <a:pt x="581" y="244"/>
                  </a:lnTo>
                  <a:lnTo>
                    <a:pt x="581" y="243"/>
                  </a:lnTo>
                  <a:lnTo>
                    <a:pt x="582" y="243"/>
                  </a:lnTo>
                  <a:lnTo>
                    <a:pt x="581" y="242"/>
                  </a:lnTo>
                  <a:lnTo>
                    <a:pt x="583" y="239"/>
                  </a:lnTo>
                  <a:lnTo>
                    <a:pt x="584" y="238"/>
                  </a:lnTo>
                  <a:lnTo>
                    <a:pt x="585" y="238"/>
                  </a:lnTo>
                  <a:lnTo>
                    <a:pt x="585" y="239"/>
                  </a:lnTo>
                  <a:lnTo>
                    <a:pt x="586" y="239"/>
                  </a:lnTo>
                  <a:lnTo>
                    <a:pt x="586" y="241"/>
                  </a:lnTo>
                  <a:lnTo>
                    <a:pt x="588" y="241"/>
                  </a:lnTo>
                  <a:lnTo>
                    <a:pt x="588" y="242"/>
                  </a:lnTo>
                  <a:lnTo>
                    <a:pt x="589" y="242"/>
                  </a:lnTo>
                  <a:lnTo>
                    <a:pt x="590" y="243"/>
                  </a:lnTo>
                  <a:lnTo>
                    <a:pt x="591" y="243"/>
                  </a:lnTo>
                  <a:lnTo>
                    <a:pt x="592" y="244"/>
                  </a:lnTo>
                  <a:lnTo>
                    <a:pt x="592" y="245"/>
                  </a:lnTo>
                  <a:lnTo>
                    <a:pt x="593" y="247"/>
                  </a:lnTo>
                  <a:lnTo>
                    <a:pt x="593" y="248"/>
                  </a:lnTo>
                  <a:lnTo>
                    <a:pt x="593" y="250"/>
                  </a:lnTo>
                  <a:lnTo>
                    <a:pt x="593" y="251"/>
                  </a:lnTo>
                  <a:lnTo>
                    <a:pt x="594" y="251"/>
                  </a:lnTo>
                  <a:lnTo>
                    <a:pt x="594" y="252"/>
                  </a:lnTo>
                  <a:lnTo>
                    <a:pt x="594" y="253"/>
                  </a:lnTo>
                  <a:lnTo>
                    <a:pt x="594" y="254"/>
                  </a:lnTo>
                  <a:lnTo>
                    <a:pt x="596" y="254"/>
                  </a:lnTo>
                  <a:lnTo>
                    <a:pt x="596" y="255"/>
                  </a:lnTo>
                  <a:lnTo>
                    <a:pt x="597" y="255"/>
                  </a:lnTo>
                  <a:lnTo>
                    <a:pt x="597" y="254"/>
                  </a:lnTo>
                  <a:lnTo>
                    <a:pt x="598" y="253"/>
                  </a:lnTo>
                  <a:lnTo>
                    <a:pt x="599" y="252"/>
                  </a:lnTo>
                  <a:lnTo>
                    <a:pt x="599" y="251"/>
                  </a:lnTo>
                  <a:lnTo>
                    <a:pt x="599" y="250"/>
                  </a:lnTo>
                  <a:lnTo>
                    <a:pt x="597" y="250"/>
                  </a:lnTo>
                  <a:lnTo>
                    <a:pt x="597" y="248"/>
                  </a:lnTo>
                  <a:lnTo>
                    <a:pt x="597" y="247"/>
                  </a:lnTo>
                  <a:lnTo>
                    <a:pt x="597" y="246"/>
                  </a:lnTo>
                  <a:lnTo>
                    <a:pt x="598" y="245"/>
                  </a:lnTo>
                  <a:lnTo>
                    <a:pt x="598" y="244"/>
                  </a:lnTo>
                  <a:lnTo>
                    <a:pt x="598" y="243"/>
                  </a:lnTo>
                  <a:lnTo>
                    <a:pt x="598" y="242"/>
                  </a:lnTo>
                  <a:lnTo>
                    <a:pt x="597" y="242"/>
                  </a:lnTo>
                  <a:lnTo>
                    <a:pt x="597" y="241"/>
                  </a:lnTo>
                  <a:lnTo>
                    <a:pt x="596" y="239"/>
                  </a:lnTo>
                  <a:lnTo>
                    <a:pt x="596" y="238"/>
                  </a:lnTo>
                  <a:lnTo>
                    <a:pt x="596" y="236"/>
                  </a:lnTo>
                  <a:lnTo>
                    <a:pt x="596" y="235"/>
                  </a:lnTo>
                  <a:lnTo>
                    <a:pt x="594" y="235"/>
                  </a:lnTo>
                  <a:lnTo>
                    <a:pt x="596" y="234"/>
                  </a:lnTo>
                  <a:lnTo>
                    <a:pt x="597" y="233"/>
                  </a:lnTo>
                  <a:lnTo>
                    <a:pt x="599" y="233"/>
                  </a:lnTo>
                  <a:lnTo>
                    <a:pt x="600" y="233"/>
                  </a:lnTo>
                  <a:lnTo>
                    <a:pt x="605" y="230"/>
                  </a:lnTo>
                  <a:lnTo>
                    <a:pt x="606" y="230"/>
                  </a:lnTo>
                  <a:lnTo>
                    <a:pt x="607" y="231"/>
                  </a:lnTo>
                  <a:lnTo>
                    <a:pt x="609" y="233"/>
                  </a:lnTo>
                  <a:lnTo>
                    <a:pt x="610" y="233"/>
                  </a:lnTo>
                  <a:lnTo>
                    <a:pt x="610" y="234"/>
                  </a:lnTo>
                  <a:lnTo>
                    <a:pt x="611" y="234"/>
                  </a:lnTo>
                  <a:lnTo>
                    <a:pt x="611" y="235"/>
                  </a:lnTo>
                  <a:lnTo>
                    <a:pt x="613" y="235"/>
                  </a:lnTo>
                  <a:lnTo>
                    <a:pt x="613" y="234"/>
                  </a:lnTo>
                  <a:lnTo>
                    <a:pt x="613" y="233"/>
                  </a:lnTo>
                  <a:lnTo>
                    <a:pt x="613" y="231"/>
                  </a:lnTo>
                  <a:lnTo>
                    <a:pt x="611" y="230"/>
                  </a:lnTo>
                  <a:lnTo>
                    <a:pt x="610" y="230"/>
                  </a:lnTo>
                  <a:lnTo>
                    <a:pt x="610" y="229"/>
                  </a:lnTo>
                  <a:lnTo>
                    <a:pt x="609" y="228"/>
                  </a:lnTo>
                  <a:lnTo>
                    <a:pt x="609" y="227"/>
                  </a:lnTo>
                  <a:lnTo>
                    <a:pt x="609" y="226"/>
                  </a:lnTo>
                  <a:lnTo>
                    <a:pt x="610" y="225"/>
                  </a:lnTo>
                  <a:lnTo>
                    <a:pt x="610" y="224"/>
                  </a:lnTo>
                  <a:lnTo>
                    <a:pt x="611" y="222"/>
                  </a:lnTo>
                  <a:lnTo>
                    <a:pt x="611" y="221"/>
                  </a:lnTo>
                  <a:lnTo>
                    <a:pt x="613" y="219"/>
                  </a:lnTo>
                  <a:lnTo>
                    <a:pt x="613" y="218"/>
                  </a:lnTo>
                  <a:lnTo>
                    <a:pt x="613" y="217"/>
                  </a:lnTo>
                  <a:lnTo>
                    <a:pt x="613" y="216"/>
                  </a:lnTo>
                  <a:lnTo>
                    <a:pt x="613" y="214"/>
                  </a:lnTo>
                  <a:lnTo>
                    <a:pt x="611" y="213"/>
                  </a:lnTo>
                  <a:lnTo>
                    <a:pt x="611" y="212"/>
                  </a:lnTo>
                  <a:lnTo>
                    <a:pt x="611" y="211"/>
                  </a:lnTo>
                  <a:lnTo>
                    <a:pt x="611" y="210"/>
                  </a:lnTo>
                  <a:lnTo>
                    <a:pt x="611" y="209"/>
                  </a:lnTo>
                  <a:lnTo>
                    <a:pt x="613" y="208"/>
                  </a:lnTo>
                  <a:lnTo>
                    <a:pt x="614" y="208"/>
                  </a:lnTo>
                  <a:lnTo>
                    <a:pt x="615" y="208"/>
                  </a:lnTo>
                  <a:lnTo>
                    <a:pt x="616" y="209"/>
                  </a:lnTo>
                  <a:lnTo>
                    <a:pt x="618" y="209"/>
                  </a:lnTo>
                  <a:lnTo>
                    <a:pt x="620" y="210"/>
                  </a:lnTo>
                  <a:lnTo>
                    <a:pt x="620" y="211"/>
                  </a:lnTo>
                  <a:lnTo>
                    <a:pt x="622" y="211"/>
                  </a:lnTo>
                  <a:lnTo>
                    <a:pt x="623" y="211"/>
                  </a:lnTo>
                  <a:lnTo>
                    <a:pt x="624" y="212"/>
                  </a:lnTo>
                  <a:lnTo>
                    <a:pt x="623" y="213"/>
                  </a:lnTo>
                  <a:lnTo>
                    <a:pt x="623" y="214"/>
                  </a:lnTo>
                  <a:lnTo>
                    <a:pt x="624" y="214"/>
                  </a:lnTo>
                  <a:lnTo>
                    <a:pt x="625" y="216"/>
                  </a:lnTo>
                  <a:lnTo>
                    <a:pt x="626" y="217"/>
                  </a:lnTo>
                  <a:lnTo>
                    <a:pt x="626" y="218"/>
                  </a:lnTo>
                  <a:lnTo>
                    <a:pt x="626" y="219"/>
                  </a:lnTo>
                  <a:lnTo>
                    <a:pt x="627" y="220"/>
                  </a:lnTo>
                  <a:lnTo>
                    <a:pt x="627" y="221"/>
                  </a:lnTo>
                  <a:lnTo>
                    <a:pt x="628" y="222"/>
                  </a:lnTo>
                  <a:lnTo>
                    <a:pt x="630" y="222"/>
                  </a:lnTo>
                  <a:lnTo>
                    <a:pt x="631" y="224"/>
                  </a:lnTo>
                  <a:lnTo>
                    <a:pt x="631" y="225"/>
                  </a:lnTo>
                  <a:lnTo>
                    <a:pt x="632" y="226"/>
                  </a:lnTo>
                  <a:lnTo>
                    <a:pt x="632" y="227"/>
                  </a:lnTo>
                  <a:lnTo>
                    <a:pt x="632" y="228"/>
                  </a:lnTo>
                  <a:lnTo>
                    <a:pt x="630" y="228"/>
                  </a:lnTo>
                  <a:lnTo>
                    <a:pt x="630" y="229"/>
                  </a:lnTo>
                  <a:lnTo>
                    <a:pt x="632" y="230"/>
                  </a:lnTo>
                  <a:lnTo>
                    <a:pt x="632" y="231"/>
                  </a:lnTo>
                  <a:lnTo>
                    <a:pt x="632" y="233"/>
                  </a:lnTo>
                  <a:lnTo>
                    <a:pt x="632" y="234"/>
                  </a:lnTo>
                  <a:lnTo>
                    <a:pt x="632" y="235"/>
                  </a:lnTo>
                  <a:lnTo>
                    <a:pt x="632" y="236"/>
                  </a:lnTo>
                  <a:lnTo>
                    <a:pt x="632" y="237"/>
                  </a:lnTo>
                  <a:lnTo>
                    <a:pt x="631" y="237"/>
                  </a:lnTo>
                  <a:lnTo>
                    <a:pt x="631" y="238"/>
                  </a:lnTo>
                  <a:lnTo>
                    <a:pt x="632" y="238"/>
                  </a:lnTo>
                  <a:lnTo>
                    <a:pt x="632" y="239"/>
                  </a:lnTo>
                  <a:lnTo>
                    <a:pt x="632" y="241"/>
                  </a:lnTo>
                  <a:lnTo>
                    <a:pt x="633" y="242"/>
                  </a:lnTo>
                  <a:lnTo>
                    <a:pt x="634" y="245"/>
                  </a:lnTo>
                  <a:lnTo>
                    <a:pt x="634" y="247"/>
                  </a:lnTo>
                  <a:lnTo>
                    <a:pt x="635" y="247"/>
                  </a:lnTo>
                  <a:lnTo>
                    <a:pt x="635" y="248"/>
                  </a:lnTo>
                  <a:lnTo>
                    <a:pt x="636" y="250"/>
                  </a:lnTo>
                  <a:lnTo>
                    <a:pt x="636" y="251"/>
                  </a:lnTo>
                  <a:lnTo>
                    <a:pt x="636" y="252"/>
                  </a:lnTo>
                  <a:lnTo>
                    <a:pt x="638" y="252"/>
                  </a:lnTo>
                  <a:lnTo>
                    <a:pt x="639" y="252"/>
                  </a:lnTo>
                  <a:lnTo>
                    <a:pt x="639" y="253"/>
                  </a:lnTo>
                  <a:lnTo>
                    <a:pt x="640" y="253"/>
                  </a:lnTo>
                  <a:lnTo>
                    <a:pt x="640" y="254"/>
                  </a:lnTo>
                  <a:lnTo>
                    <a:pt x="641" y="254"/>
                  </a:lnTo>
                  <a:lnTo>
                    <a:pt x="642" y="254"/>
                  </a:lnTo>
                  <a:lnTo>
                    <a:pt x="643" y="254"/>
                  </a:lnTo>
                  <a:lnTo>
                    <a:pt x="644" y="254"/>
                  </a:lnTo>
                  <a:lnTo>
                    <a:pt x="645" y="254"/>
                  </a:lnTo>
                  <a:lnTo>
                    <a:pt x="648" y="254"/>
                  </a:lnTo>
                  <a:lnTo>
                    <a:pt x="649" y="254"/>
                  </a:lnTo>
                  <a:lnTo>
                    <a:pt x="650" y="253"/>
                  </a:lnTo>
                  <a:lnTo>
                    <a:pt x="651" y="253"/>
                  </a:lnTo>
                  <a:lnTo>
                    <a:pt x="651" y="252"/>
                  </a:lnTo>
                  <a:lnTo>
                    <a:pt x="652" y="252"/>
                  </a:lnTo>
                  <a:lnTo>
                    <a:pt x="652" y="251"/>
                  </a:lnTo>
                  <a:lnTo>
                    <a:pt x="653" y="250"/>
                  </a:lnTo>
                  <a:lnTo>
                    <a:pt x="655" y="248"/>
                  </a:lnTo>
                  <a:lnTo>
                    <a:pt x="655" y="247"/>
                  </a:lnTo>
                  <a:lnTo>
                    <a:pt x="656" y="246"/>
                  </a:lnTo>
                  <a:lnTo>
                    <a:pt x="657" y="246"/>
                  </a:lnTo>
                  <a:lnTo>
                    <a:pt x="657" y="245"/>
                  </a:lnTo>
                  <a:lnTo>
                    <a:pt x="658" y="245"/>
                  </a:lnTo>
                  <a:lnTo>
                    <a:pt x="659" y="245"/>
                  </a:lnTo>
                  <a:lnTo>
                    <a:pt x="660" y="245"/>
                  </a:lnTo>
                  <a:lnTo>
                    <a:pt x="661" y="245"/>
                  </a:lnTo>
                  <a:lnTo>
                    <a:pt x="662" y="244"/>
                  </a:lnTo>
                  <a:lnTo>
                    <a:pt x="664" y="244"/>
                  </a:lnTo>
                  <a:lnTo>
                    <a:pt x="664" y="245"/>
                  </a:lnTo>
                  <a:lnTo>
                    <a:pt x="665" y="245"/>
                  </a:lnTo>
                  <a:lnTo>
                    <a:pt x="666" y="245"/>
                  </a:lnTo>
                  <a:lnTo>
                    <a:pt x="667" y="245"/>
                  </a:lnTo>
                  <a:lnTo>
                    <a:pt x="668" y="245"/>
                  </a:lnTo>
                  <a:lnTo>
                    <a:pt x="669" y="246"/>
                  </a:lnTo>
                  <a:lnTo>
                    <a:pt x="669" y="247"/>
                  </a:lnTo>
                  <a:lnTo>
                    <a:pt x="670" y="247"/>
                  </a:lnTo>
                  <a:lnTo>
                    <a:pt x="672" y="247"/>
                  </a:lnTo>
                  <a:lnTo>
                    <a:pt x="673" y="247"/>
                  </a:lnTo>
                  <a:lnTo>
                    <a:pt x="675" y="248"/>
                  </a:lnTo>
                  <a:lnTo>
                    <a:pt x="677" y="250"/>
                  </a:lnTo>
                  <a:lnTo>
                    <a:pt x="678" y="251"/>
                  </a:lnTo>
                  <a:lnTo>
                    <a:pt x="681" y="252"/>
                  </a:lnTo>
                  <a:lnTo>
                    <a:pt x="682" y="252"/>
                  </a:lnTo>
                  <a:lnTo>
                    <a:pt x="686" y="254"/>
                  </a:lnTo>
                  <a:lnTo>
                    <a:pt x="687" y="254"/>
                  </a:lnTo>
                  <a:lnTo>
                    <a:pt x="689" y="254"/>
                  </a:lnTo>
                  <a:lnTo>
                    <a:pt x="690" y="254"/>
                  </a:lnTo>
                  <a:lnTo>
                    <a:pt x="690" y="255"/>
                  </a:lnTo>
                  <a:lnTo>
                    <a:pt x="690" y="256"/>
                  </a:lnTo>
                  <a:lnTo>
                    <a:pt x="689" y="258"/>
                  </a:lnTo>
                  <a:lnTo>
                    <a:pt x="687" y="260"/>
                  </a:lnTo>
                  <a:lnTo>
                    <a:pt x="686" y="261"/>
                  </a:lnTo>
                  <a:lnTo>
                    <a:pt x="685" y="261"/>
                  </a:lnTo>
                  <a:lnTo>
                    <a:pt x="685" y="262"/>
                  </a:lnTo>
                  <a:lnTo>
                    <a:pt x="684" y="262"/>
                  </a:lnTo>
                  <a:lnTo>
                    <a:pt x="683" y="262"/>
                  </a:lnTo>
                  <a:lnTo>
                    <a:pt x="682" y="262"/>
                  </a:lnTo>
                  <a:lnTo>
                    <a:pt x="681" y="262"/>
                  </a:lnTo>
                  <a:lnTo>
                    <a:pt x="679" y="263"/>
                  </a:lnTo>
                  <a:lnTo>
                    <a:pt x="678" y="263"/>
                  </a:lnTo>
                  <a:lnTo>
                    <a:pt x="678" y="264"/>
                  </a:lnTo>
                  <a:lnTo>
                    <a:pt x="677" y="264"/>
                  </a:lnTo>
                  <a:lnTo>
                    <a:pt x="677" y="265"/>
                  </a:lnTo>
                  <a:lnTo>
                    <a:pt x="676" y="267"/>
                  </a:lnTo>
                  <a:lnTo>
                    <a:pt x="676" y="268"/>
                  </a:lnTo>
                  <a:lnTo>
                    <a:pt x="675" y="269"/>
                  </a:lnTo>
                  <a:lnTo>
                    <a:pt x="675" y="270"/>
                  </a:lnTo>
                  <a:lnTo>
                    <a:pt x="674" y="270"/>
                  </a:lnTo>
                  <a:lnTo>
                    <a:pt x="675" y="271"/>
                  </a:lnTo>
                  <a:lnTo>
                    <a:pt x="674" y="271"/>
                  </a:lnTo>
                  <a:lnTo>
                    <a:pt x="674" y="272"/>
                  </a:lnTo>
                  <a:lnTo>
                    <a:pt x="675" y="272"/>
                  </a:lnTo>
                  <a:lnTo>
                    <a:pt x="675" y="273"/>
                  </a:lnTo>
                  <a:lnTo>
                    <a:pt x="675" y="275"/>
                  </a:lnTo>
                  <a:lnTo>
                    <a:pt x="676" y="275"/>
                  </a:lnTo>
                  <a:lnTo>
                    <a:pt x="677" y="276"/>
                  </a:lnTo>
                  <a:lnTo>
                    <a:pt x="678" y="276"/>
                  </a:lnTo>
                  <a:lnTo>
                    <a:pt x="679" y="276"/>
                  </a:lnTo>
                  <a:lnTo>
                    <a:pt x="679" y="277"/>
                  </a:lnTo>
                  <a:lnTo>
                    <a:pt x="681" y="277"/>
                  </a:lnTo>
                  <a:lnTo>
                    <a:pt x="681" y="278"/>
                  </a:lnTo>
                  <a:lnTo>
                    <a:pt x="681" y="279"/>
                  </a:lnTo>
                  <a:lnTo>
                    <a:pt x="681" y="280"/>
                  </a:lnTo>
                  <a:lnTo>
                    <a:pt x="679" y="280"/>
                  </a:lnTo>
                  <a:lnTo>
                    <a:pt x="679" y="281"/>
                  </a:lnTo>
                  <a:lnTo>
                    <a:pt x="678" y="283"/>
                  </a:lnTo>
                  <a:lnTo>
                    <a:pt x="677" y="283"/>
                  </a:lnTo>
                  <a:lnTo>
                    <a:pt x="676" y="283"/>
                  </a:lnTo>
                  <a:lnTo>
                    <a:pt x="676" y="284"/>
                  </a:lnTo>
                  <a:lnTo>
                    <a:pt x="674" y="285"/>
                  </a:lnTo>
                  <a:lnTo>
                    <a:pt x="673" y="285"/>
                  </a:lnTo>
                  <a:lnTo>
                    <a:pt x="673" y="286"/>
                  </a:lnTo>
                  <a:lnTo>
                    <a:pt x="672" y="286"/>
                  </a:lnTo>
                  <a:lnTo>
                    <a:pt x="670" y="286"/>
                  </a:lnTo>
                  <a:lnTo>
                    <a:pt x="670" y="285"/>
                  </a:lnTo>
                  <a:lnTo>
                    <a:pt x="669" y="285"/>
                  </a:lnTo>
                  <a:lnTo>
                    <a:pt x="668" y="285"/>
                  </a:lnTo>
                  <a:lnTo>
                    <a:pt x="668" y="284"/>
                  </a:lnTo>
                  <a:lnTo>
                    <a:pt x="667" y="284"/>
                  </a:lnTo>
                  <a:lnTo>
                    <a:pt x="667" y="283"/>
                  </a:lnTo>
                  <a:lnTo>
                    <a:pt x="667" y="281"/>
                  </a:lnTo>
                  <a:lnTo>
                    <a:pt x="666" y="281"/>
                  </a:lnTo>
                  <a:lnTo>
                    <a:pt x="666" y="280"/>
                  </a:lnTo>
                  <a:lnTo>
                    <a:pt x="665" y="280"/>
                  </a:lnTo>
                  <a:lnTo>
                    <a:pt x="665" y="279"/>
                  </a:lnTo>
                  <a:lnTo>
                    <a:pt x="664" y="279"/>
                  </a:lnTo>
                  <a:lnTo>
                    <a:pt x="664" y="278"/>
                  </a:lnTo>
                  <a:lnTo>
                    <a:pt x="664" y="277"/>
                  </a:lnTo>
                  <a:lnTo>
                    <a:pt x="665" y="276"/>
                  </a:lnTo>
                  <a:lnTo>
                    <a:pt x="665" y="275"/>
                  </a:lnTo>
                  <a:lnTo>
                    <a:pt x="666" y="273"/>
                  </a:lnTo>
                  <a:lnTo>
                    <a:pt x="665" y="272"/>
                  </a:lnTo>
                  <a:lnTo>
                    <a:pt x="665" y="271"/>
                  </a:lnTo>
                  <a:lnTo>
                    <a:pt x="664" y="271"/>
                  </a:lnTo>
                  <a:lnTo>
                    <a:pt x="664" y="270"/>
                  </a:lnTo>
                  <a:lnTo>
                    <a:pt x="662" y="270"/>
                  </a:lnTo>
                  <a:lnTo>
                    <a:pt x="662" y="269"/>
                  </a:lnTo>
                  <a:lnTo>
                    <a:pt x="661" y="269"/>
                  </a:lnTo>
                  <a:lnTo>
                    <a:pt x="660" y="269"/>
                  </a:lnTo>
                  <a:lnTo>
                    <a:pt x="659" y="269"/>
                  </a:lnTo>
                  <a:lnTo>
                    <a:pt x="659" y="268"/>
                  </a:lnTo>
                  <a:lnTo>
                    <a:pt x="658" y="268"/>
                  </a:lnTo>
                  <a:lnTo>
                    <a:pt x="657" y="268"/>
                  </a:lnTo>
                  <a:lnTo>
                    <a:pt x="656" y="268"/>
                  </a:lnTo>
                  <a:lnTo>
                    <a:pt x="655" y="268"/>
                  </a:lnTo>
                  <a:lnTo>
                    <a:pt x="653" y="268"/>
                  </a:lnTo>
                  <a:lnTo>
                    <a:pt x="653" y="267"/>
                  </a:lnTo>
                  <a:lnTo>
                    <a:pt x="652" y="267"/>
                  </a:lnTo>
                  <a:lnTo>
                    <a:pt x="651" y="267"/>
                  </a:lnTo>
                  <a:lnTo>
                    <a:pt x="651" y="265"/>
                  </a:lnTo>
                  <a:lnTo>
                    <a:pt x="650" y="265"/>
                  </a:lnTo>
                  <a:lnTo>
                    <a:pt x="649" y="265"/>
                  </a:lnTo>
                  <a:lnTo>
                    <a:pt x="648" y="265"/>
                  </a:lnTo>
                  <a:lnTo>
                    <a:pt x="648" y="264"/>
                  </a:lnTo>
                  <a:lnTo>
                    <a:pt x="647" y="264"/>
                  </a:lnTo>
                  <a:lnTo>
                    <a:pt x="645" y="264"/>
                  </a:lnTo>
                  <a:lnTo>
                    <a:pt x="643" y="264"/>
                  </a:lnTo>
                  <a:lnTo>
                    <a:pt x="642" y="264"/>
                  </a:lnTo>
                  <a:lnTo>
                    <a:pt x="641" y="264"/>
                  </a:lnTo>
                  <a:lnTo>
                    <a:pt x="640" y="264"/>
                  </a:lnTo>
                  <a:lnTo>
                    <a:pt x="639" y="264"/>
                  </a:lnTo>
                  <a:lnTo>
                    <a:pt x="638" y="264"/>
                  </a:lnTo>
                  <a:lnTo>
                    <a:pt x="636" y="264"/>
                  </a:lnTo>
                  <a:lnTo>
                    <a:pt x="635" y="264"/>
                  </a:lnTo>
                  <a:lnTo>
                    <a:pt x="634" y="264"/>
                  </a:lnTo>
                  <a:lnTo>
                    <a:pt x="634" y="265"/>
                  </a:lnTo>
                  <a:lnTo>
                    <a:pt x="633" y="265"/>
                  </a:lnTo>
                  <a:lnTo>
                    <a:pt x="632" y="265"/>
                  </a:lnTo>
                  <a:lnTo>
                    <a:pt x="631" y="267"/>
                  </a:lnTo>
                  <a:lnTo>
                    <a:pt x="630" y="267"/>
                  </a:lnTo>
                  <a:lnTo>
                    <a:pt x="628" y="267"/>
                  </a:lnTo>
                  <a:lnTo>
                    <a:pt x="627" y="267"/>
                  </a:lnTo>
                  <a:lnTo>
                    <a:pt x="626" y="265"/>
                  </a:lnTo>
                  <a:lnTo>
                    <a:pt x="624" y="265"/>
                  </a:lnTo>
                  <a:lnTo>
                    <a:pt x="622" y="265"/>
                  </a:lnTo>
                  <a:lnTo>
                    <a:pt x="620" y="267"/>
                  </a:lnTo>
                  <a:lnTo>
                    <a:pt x="619" y="267"/>
                  </a:lnTo>
                  <a:lnTo>
                    <a:pt x="618" y="268"/>
                  </a:lnTo>
                  <a:lnTo>
                    <a:pt x="617" y="269"/>
                  </a:lnTo>
                  <a:lnTo>
                    <a:pt x="617" y="270"/>
                  </a:lnTo>
                  <a:lnTo>
                    <a:pt x="616" y="271"/>
                  </a:lnTo>
                  <a:lnTo>
                    <a:pt x="616" y="272"/>
                  </a:lnTo>
                  <a:lnTo>
                    <a:pt x="617" y="272"/>
                  </a:lnTo>
                  <a:lnTo>
                    <a:pt x="617" y="271"/>
                  </a:lnTo>
                  <a:lnTo>
                    <a:pt x="618" y="271"/>
                  </a:lnTo>
                  <a:lnTo>
                    <a:pt x="619" y="271"/>
                  </a:lnTo>
                  <a:lnTo>
                    <a:pt x="619" y="270"/>
                  </a:lnTo>
                  <a:lnTo>
                    <a:pt x="620" y="270"/>
                  </a:lnTo>
                  <a:lnTo>
                    <a:pt x="620" y="269"/>
                  </a:lnTo>
                  <a:lnTo>
                    <a:pt x="622" y="269"/>
                  </a:lnTo>
                  <a:lnTo>
                    <a:pt x="623" y="269"/>
                  </a:lnTo>
                  <a:lnTo>
                    <a:pt x="624" y="269"/>
                  </a:lnTo>
                  <a:lnTo>
                    <a:pt x="625" y="269"/>
                  </a:lnTo>
                  <a:lnTo>
                    <a:pt x="627" y="269"/>
                  </a:lnTo>
                  <a:lnTo>
                    <a:pt x="628" y="270"/>
                  </a:lnTo>
                  <a:lnTo>
                    <a:pt x="630" y="270"/>
                  </a:lnTo>
                  <a:lnTo>
                    <a:pt x="630" y="269"/>
                  </a:lnTo>
                  <a:lnTo>
                    <a:pt x="631" y="269"/>
                  </a:lnTo>
                  <a:lnTo>
                    <a:pt x="632" y="269"/>
                  </a:lnTo>
                  <a:lnTo>
                    <a:pt x="632" y="268"/>
                  </a:lnTo>
                  <a:lnTo>
                    <a:pt x="633" y="268"/>
                  </a:lnTo>
                  <a:lnTo>
                    <a:pt x="634" y="268"/>
                  </a:lnTo>
                  <a:lnTo>
                    <a:pt x="635" y="268"/>
                  </a:lnTo>
                  <a:lnTo>
                    <a:pt x="636" y="268"/>
                  </a:lnTo>
                  <a:lnTo>
                    <a:pt x="636" y="269"/>
                  </a:lnTo>
                  <a:lnTo>
                    <a:pt x="638" y="269"/>
                  </a:lnTo>
                  <a:lnTo>
                    <a:pt x="639" y="268"/>
                  </a:lnTo>
                  <a:lnTo>
                    <a:pt x="640" y="268"/>
                  </a:lnTo>
                  <a:lnTo>
                    <a:pt x="641" y="268"/>
                  </a:lnTo>
                  <a:lnTo>
                    <a:pt x="642" y="268"/>
                  </a:lnTo>
                  <a:lnTo>
                    <a:pt x="643" y="268"/>
                  </a:lnTo>
                  <a:lnTo>
                    <a:pt x="644" y="267"/>
                  </a:lnTo>
                  <a:lnTo>
                    <a:pt x="645" y="267"/>
                  </a:lnTo>
                  <a:lnTo>
                    <a:pt x="647" y="268"/>
                  </a:lnTo>
                  <a:lnTo>
                    <a:pt x="648" y="268"/>
                  </a:lnTo>
                  <a:lnTo>
                    <a:pt x="649" y="268"/>
                  </a:lnTo>
                  <a:lnTo>
                    <a:pt x="650" y="268"/>
                  </a:lnTo>
                  <a:lnTo>
                    <a:pt x="651" y="269"/>
                  </a:lnTo>
                  <a:lnTo>
                    <a:pt x="652" y="269"/>
                  </a:lnTo>
                  <a:lnTo>
                    <a:pt x="652" y="270"/>
                  </a:lnTo>
                  <a:lnTo>
                    <a:pt x="653" y="270"/>
                  </a:lnTo>
                  <a:lnTo>
                    <a:pt x="655" y="270"/>
                  </a:lnTo>
                  <a:lnTo>
                    <a:pt x="657" y="271"/>
                  </a:lnTo>
                  <a:lnTo>
                    <a:pt x="658" y="271"/>
                  </a:lnTo>
                  <a:lnTo>
                    <a:pt x="659" y="271"/>
                  </a:lnTo>
                  <a:lnTo>
                    <a:pt x="660" y="271"/>
                  </a:lnTo>
                  <a:lnTo>
                    <a:pt x="660" y="272"/>
                  </a:lnTo>
                  <a:lnTo>
                    <a:pt x="661" y="272"/>
                  </a:lnTo>
                  <a:lnTo>
                    <a:pt x="660" y="272"/>
                  </a:lnTo>
                  <a:lnTo>
                    <a:pt x="660" y="273"/>
                  </a:lnTo>
                  <a:lnTo>
                    <a:pt x="659" y="273"/>
                  </a:lnTo>
                  <a:lnTo>
                    <a:pt x="659" y="275"/>
                  </a:lnTo>
                  <a:lnTo>
                    <a:pt x="658" y="275"/>
                  </a:lnTo>
                  <a:lnTo>
                    <a:pt x="658" y="276"/>
                  </a:lnTo>
                  <a:lnTo>
                    <a:pt x="658" y="277"/>
                  </a:lnTo>
                  <a:lnTo>
                    <a:pt x="657" y="277"/>
                  </a:lnTo>
                  <a:lnTo>
                    <a:pt x="656" y="277"/>
                  </a:lnTo>
                  <a:lnTo>
                    <a:pt x="656" y="278"/>
                  </a:lnTo>
                  <a:lnTo>
                    <a:pt x="655" y="278"/>
                  </a:lnTo>
                  <a:lnTo>
                    <a:pt x="653" y="279"/>
                  </a:lnTo>
                  <a:lnTo>
                    <a:pt x="653" y="280"/>
                  </a:lnTo>
                  <a:lnTo>
                    <a:pt x="652" y="280"/>
                  </a:lnTo>
                  <a:lnTo>
                    <a:pt x="652" y="281"/>
                  </a:lnTo>
                  <a:lnTo>
                    <a:pt x="651" y="281"/>
                  </a:lnTo>
                  <a:lnTo>
                    <a:pt x="651" y="283"/>
                  </a:lnTo>
                  <a:lnTo>
                    <a:pt x="652" y="283"/>
                  </a:lnTo>
                  <a:lnTo>
                    <a:pt x="653" y="283"/>
                  </a:lnTo>
                  <a:lnTo>
                    <a:pt x="653" y="281"/>
                  </a:lnTo>
                  <a:lnTo>
                    <a:pt x="655" y="281"/>
                  </a:lnTo>
                  <a:lnTo>
                    <a:pt x="655" y="280"/>
                  </a:lnTo>
                  <a:lnTo>
                    <a:pt x="656" y="280"/>
                  </a:lnTo>
                  <a:lnTo>
                    <a:pt x="657" y="279"/>
                  </a:lnTo>
                  <a:lnTo>
                    <a:pt x="658" y="279"/>
                  </a:lnTo>
                  <a:lnTo>
                    <a:pt x="659" y="279"/>
                  </a:lnTo>
                  <a:lnTo>
                    <a:pt x="659" y="280"/>
                  </a:lnTo>
                  <a:lnTo>
                    <a:pt x="660" y="280"/>
                  </a:lnTo>
                  <a:lnTo>
                    <a:pt x="660" y="281"/>
                  </a:lnTo>
                  <a:lnTo>
                    <a:pt x="660" y="283"/>
                  </a:lnTo>
                  <a:lnTo>
                    <a:pt x="661" y="284"/>
                  </a:lnTo>
                  <a:lnTo>
                    <a:pt x="662" y="285"/>
                  </a:lnTo>
                  <a:lnTo>
                    <a:pt x="662" y="286"/>
                  </a:lnTo>
                  <a:lnTo>
                    <a:pt x="664" y="286"/>
                  </a:lnTo>
                  <a:lnTo>
                    <a:pt x="664" y="287"/>
                  </a:lnTo>
                  <a:lnTo>
                    <a:pt x="665" y="288"/>
                  </a:lnTo>
                  <a:lnTo>
                    <a:pt x="666" y="289"/>
                  </a:lnTo>
                  <a:lnTo>
                    <a:pt x="667" y="289"/>
                  </a:lnTo>
                  <a:lnTo>
                    <a:pt x="667" y="290"/>
                  </a:lnTo>
                  <a:lnTo>
                    <a:pt x="668" y="290"/>
                  </a:lnTo>
                  <a:lnTo>
                    <a:pt x="669" y="290"/>
                  </a:lnTo>
                  <a:lnTo>
                    <a:pt x="670" y="290"/>
                  </a:lnTo>
                  <a:lnTo>
                    <a:pt x="672" y="290"/>
                  </a:lnTo>
                  <a:lnTo>
                    <a:pt x="673" y="290"/>
                  </a:lnTo>
                  <a:lnTo>
                    <a:pt x="674" y="290"/>
                  </a:lnTo>
                  <a:lnTo>
                    <a:pt x="675" y="290"/>
                  </a:lnTo>
                  <a:lnTo>
                    <a:pt x="675" y="289"/>
                  </a:lnTo>
                  <a:lnTo>
                    <a:pt x="676" y="289"/>
                  </a:lnTo>
                  <a:lnTo>
                    <a:pt x="676" y="288"/>
                  </a:lnTo>
                  <a:lnTo>
                    <a:pt x="677" y="288"/>
                  </a:lnTo>
                  <a:lnTo>
                    <a:pt x="678" y="287"/>
                  </a:lnTo>
                  <a:lnTo>
                    <a:pt x="679" y="286"/>
                  </a:lnTo>
                  <a:lnTo>
                    <a:pt x="681" y="286"/>
                  </a:lnTo>
                  <a:lnTo>
                    <a:pt x="682" y="285"/>
                  </a:lnTo>
                  <a:lnTo>
                    <a:pt x="683" y="285"/>
                  </a:lnTo>
                  <a:lnTo>
                    <a:pt x="684" y="284"/>
                  </a:lnTo>
                  <a:lnTo>
                    <a:pt x="685" y="283"/>
                  </a:lnTo>
                  <a:lnTo>
                    <a:pt x="685" y="281"/>
                  </a:lnTo>
                  <a:lnTo>
                    <a:pt x="686" y="281"/>
                  </a:lnTo>
                  <a:lnTo>
                    <a:pt x="687" y="281"/>
                  </a:lnTo>
                  <a:lnTo>
                    <a:pt x="687" y="283"/>
                  </a:lnTo>
                  <a:lnTo>
                    <a:pt x="689" y="283"/>
                  </a:lnTo>
                  <a:lnTo>
                    <a:pt x="689" y="281"/>
                  </a:lnTo>
                  <a:lnTo>
                    <a:pt x="689" y="280"/>
                  </a:lnTo>
                  <a:lnTo>
                    <a:pt x="687" y="279"/>
                  </a:lnTo>
                  <a:lnTo>
                    <a:pt x="687" y="278"/>
                  </a:lnTo>
                  <a:lnTo>
                    <a:pt x="686" y="278"/>
                  </a:lnTo>
                  <a:lnTo>
                    <a:pt x="687" y="278"/>
                  </a:lnTo>
                  <a:lnTo>
                    <a:pt x="687" y="277"/>
                  </a:lnTo>
                  <a:lnTo>
                    <a:pt x="689" y="277"/>
                  </a:lnTo>
                  <a:lnTo>
                    <a:pt x="689" y="276"/>
                  </a:lnTo>
                  <a:lnTo>
                    <a:pt x="691" y="275"/>
                  </a:lnTo>
                  <a:lnTo>
                    <a:pt x="692" y="275"/>
                  </a:lnTo>
                  <a:lnTo>
                    <a:pt x="693" y="275"/>
                  </a:lnTo>
                  <a:lnTo>
                    <a:pt x="694" y="275"/>
                  </a:lnTo>
                  <a:lnTo>
                    <a:pt x="695" y="275"/>
                  </a:lnTo>
                  <a:lnTo>
                    <a:pt x="696" y="275"/>
                  </a:lnTo>
                  <a:lnTo>
                    <a:pt x="698" y="275"/>
                  </a:lnTo>
                  <a:lnTo>
                    <a:pt x="699" y="273"/>
                  </a:lnTo>
                  <a:lnTo>
                    <a:pt x="700" y="273"/>
                  </a:lnTo>
                  <a:lnTo>
                    <a:pt x="701" y="273"/>
                  </a:lnTo>
                  <a:lnTo>
                    <a:pt x="701" y="275"/>
                  </a:lnTo>
                  <a:lnTo>
                    <a:pt x="702" y="275"/>
                  </a:lnTo>
                  <a:lnTo>
                    <a:pt x="703" y="275"/>
                  </a:lnTo>
                  <a:lnTo>
                    <a:pt x="704" y="272"/>
                  </a:lnTo>
                  <a:lnTo>
                    <a:pt x="707" y="269"/>
                  </a:lnTo>
                  <a:lnTo>
                    <a:pt x="708" y="269"/>
                  </a:lnTo>
                  <a:lnTo>
                    <a:pt x="708" y="268"/>
                  </a:lnTo>
                  <a:lnTo>
                    <a:pt x="708" y="267"/>
                  </a:lnTo>
                  <a:lnTo>
                    <a:pt x="708" y="265"/>
                  </a:lnTo>
                  <a:lnTo>
                    <a:pt x="707" y="264"/>
                  </a:lnTo>
                  <a:lnTo>
                    <a:pt x="707" y="263"/>
                  </a:lnTo>
                  <a:lnTo>
                    <a:pt x="706" y="263"/>
                  </a:lnTo>
                  <a:lnTo>
                    <a:pt x="704" y="263"/>
                  </a:lnTo>
                  <a:lnTo>
                    <a:pt x="704" y="262"/>
                  </a:lnTo>
                  <a:lnTo>
                    <a:pt x="703" y="262"/>
                  </a:lnTo>
                  <a:lnTo>
                    <a:pt x="703" y="261"/>
                  </a:lnTo>
                  <a:lnTo>
                    <a:pt x="703" y="260"/>
                  </a:lnTo>
                  <a:lnTo>
                    <a:pt x="703" y="259"/>
                  </a:lnTo>
                  <a:lnTo>
                    <a:pt x="704" y="259"/>
                  </a:lnTo>
                  <a:lnTo>
                    <a:pt x="704" y="258"/>
                  </a:lnTo>
                  <a:lnTo>
                    <a:pt x="706" y="256"/>
                  </a:lnTo>
                  <a:lnTo>
                    <a:pt x="706" y="255"/>
                  </a:lnTo>
                  <a:lnTo>
                    <a:pt x="707" y="255"/>
                  </a:lnTo>
                  <a:lnTo>
                    <a:pt x="708" y="254"/>
                  </a:lnTo>
                  <a:lnTo>
                    <a:pt x="709" y="254"/>
                  </a:lnTo>
                  <a:lnTo>
                    <a:pt x="710" y="254"/>
                  </a:lnTo>
                  <a:lnTo>
                    <a:pt x="711" y="253"/>
                  </a:lnTo>
                  <a:lnTo>
                    <a:pt x="712" y="253"/>
                  </a:lnTo>
                  <a:lnTo>
                    <a:pt x="714" y="252"/>
                  </a:lnTo>
                  <a:lnTo>
                    <a:pt x="714" y="251"/>
                  </a:lnTo>
                  <a:lnTo>
                    <a:pt x="715" y="251"/>
                  </a:lnTo>
                  <a:lnTo>
                    <a:pt x="716" y="250"/>
                  </a:lnTo>
                  <a:lnTo>
                    <a:pt x="716" y="248"/>
                  </a:lnTo>
                  <a:lnTo>
                    <a:pt x="719" y="242"/>
                  </a:lnTo>
                  <a:lnTo>
                    <a:pt x="720" y="239"/>
                  </a:lnTo>
                  <a:lnTo>
                    <a:pt x="720" y="238"/>
                  </a:lnTo>
                  <a:lnTo>
                    <a:pt x="721" y="237"/>
                  </a:lnTo>
                  <a:lnTo>
                    <a:pt x="721" y="236"/>
                  </a:lnTo>
                  <a:lnTo>
                    <a:pt x="721" y="235"/>
                  </a:lnTo>
                  <a:lnTo>
                    <a:pt x="721" y="231"/>
                  </a:lnTo>
                  <a:lnTo>
                    <a:pt x="721" y="230"/>
                  </a:lnTo>
                  <a:lnTo>
                    <a:pt x="720" y="229"/>
                  </a:lnTo>
                  <a:lnTo>
                    <a:pt x="720" y="227"/>
                  </a:lnTo>
                  <a:lnTo>
                    <a:pt x="720" y="222"/>
                  </a:lnTo>
                  <a:lnTo>
                    <a:pt x="720" y="221"/>
                  </a:lnTo>
                  <a:lnTo>
                    <a:pt x="720" y="220"/>
                  </a:lnTo>
                  <a:lnTo>
                    <a:pt x="720" y="219"/>
                  </a:lnTo>
                  <a:lnTo>
                    <a:pt x="720" y="218"/>
                  </a:lnTo>
                  <a:lnTo>
                    <a:pt x="719" y="217"/>
                  </a:lnTo>
                  <a:lnTo>
                    <a:pt x="719" y="216"/>
                  </a:lnTo>
                  <a:lnTo>
                    <a:pt x="720" y="214"/>
                  </a:lnTo>
                  <a:lnTo>
                    <a:pt x="720" y="211"/>
                  </a:lnTo>
                  <a:lnTo>
                    <a:pt x="720" y="208"/>
                  </a:lnTo>
                  <a:lnTo>
                    <a:pt x="720" y="205"/>
                  </a:lnTo>
                  <a:lnTo>
                    <a:pt x="720" y="204"/>
                  </a:lnTo>
                  <a:lnTo>
                    <a:pt x="721" y="204"/>
                  </a:lnTo>
                  <a:lnTo>
                    <a:pt x="724" y="203"/>
                  </a:lnTo>
                  <a:lnTo>
                    <a:pt x="725" y="202"/>
                  </a:lnTo>
                  <a:lnTo>
                    <a:pt x="726" y="202"/>
                  </a:lnTo>
                  <a:lnTo>
                    <a:pt x="727" y="202"/>
                  </a:lnTo>
                  <a:lnTo>
                    <a:pt x="728" y="201"/>
                  </a:lnTo>
                  <a:lnTo>
                    <a:pt x="729" y="201"/>
                  </a:lnTo>
                  <a:lnTo>
                    <a:pt x="731" y="201"/>
                  </a:lnTo>
                  <a:lnTo>
                    <a:pt x="733" y="201"/>
                  </a:lnTo>
                  <a:lnTo>
                    <a:pt x="735" y="201"/>
                  </a:lnTo>
                  <a:lnTo>
                    <a:pt x="737" y="200"/>
                  </a:lnTo>
                  <a:lnTo>
                    <a:pt x="740" y="200"/>
                  </a:lnTo>
                  <a:lnTo>
                    <a:pt x="741" y="201"/>
                  </a:lnTo>
                  <a:lnTo>
                    <a:pt x="742" y="201"/>
                  </a:lnTo>
                  <a:lnTo>
                    <a:pt x="743" y="201"/>
                  </a:lnTo>
                  <a:lnTo>
                    <a:pt x="744" y="201"/>
                  </a:lnTo>
                  <a:lnTo>
                    <a:pt x="745" y="202"/>
                  </a:lnTo>
                  <a:lnTo>
                    <a:pt x="746" y="202"/>
                  </a:lnTo>
                  <a:lnTo>
                    <a:pt x="748" y="203"/>
                  </a:lnTo>
                  <a:lnTo>
                    <a:pt x="750" y="204"/>
                  </a:lnTo>
                  <a:lnTo>
                    <a:pt x="750" y="205"/>
                  </a:lnTo>
                  <a:lnTo>
                    <a:pt x="752" y="206"/>
                  </a:lnTo>
                  <a:lnTo>
                    <a:pt x="753" y="208"/>
                  </a:lnTo>
                  <a:lnTo>
                    <a:pt x="754" y="209"/>
                  </a:lnTo>
                  <a:lnTo>
                    <a:pt x="754" y="210"/>
                  </a:lnTo>
                  <a:lnTo>
                    <a:pt x="759" y="214"/>
                  </a:lnTo>
                  <a:lnTo>
                    <a:pt x="760" y="214"/>
                  </a:lnTo>
                  <a:lnTo>
                    <a:pt x="761" y="213"/>
                  </a:lnTo>
                  <a:lnTo>
                    <a:pt x="769" y="210"/>
                  </a:lnTo>
                  <a:lnTo>
                    <a:pt x="770" y="210"/>
                  </a:lnTo>
                  <a:lnTo>
                    <a:pt x="776" y="206"/>
                  </a:lnTo>
                  <a:lnTo>
                    <a:pt x="779" y="205"/>
                  </a:lnTo>
                  <a:lnTo>
                    <a:pt x="780" y="204"/>
                  </a:lnTo>
                  <a:lnTo>
                    <a:pt x="786" y="202"/>
                  </a:lnTo>
                  <a:lnTo>
                    <a:pt x="787" y="202"/>
                  </a:lnTo>
                  <a:lnTo>
                    <a:pt x="789" y="201"/>
                  </a:lnTo>
                  <a:lnTo>
                    <a:pt x="791" y="201"/>
                  </a:lnTo>
                  <a:lnTo>
                    <a:pt x="792" y="201"/>
                  </a:lnTo>
                  <a:lnTo>
                    <a:pt x="795" y="200"/>
                  </a:lnTo>
                  <a:lnTo>
                    <a:pt x="796" y="200"/>
                  </a:lnTo>
                  <a:lnTo>
                    <a:pt x="797" y="200"/>
                  </a:lnTo>
                  <a:lnTo>
                    <a:pt x="800" y="199"/>
                  </a:lnTo>
                  <a:lnTo>
                    <a:pt x="802" y="199"/>
                  </a:lnTo>
                  <a:lnTo>
                    <a:pt x="803" y="197"/>
                  </a:lnTo>
                  <a:lnTo>
                    <a:pt x="811" y="201"/>
                  </a:lnTo>
                  <a:lnTo>
                    <a:pt x="812" y="201"/>
                  </a:lnTo>
                  <a:lnTo>
                    <a:pt x="813" y="201"/>
                  </a:lnTo>
                  <a:lnTo>
                    <a:pt x="818" y="202"/>
                  </a:lnTo>
                  <a:lnTo>
                    <a:pt x="822" y="204"/>
                  </a:lnTo>
                  <a:lnTo>
                    <a:pt x="826" y="205"/>
                  </a:lnTo>
                  <a:lnTo>
                    <a:pt x="827" y="205"/>
                  </a:lnTo>
                  <a:lnTo>
                    <a:pt x="828" y="206"/>
                  </a:lnTo>
                  <a:lnTo>
                    <a:pt x="830" y="206"/>
                  </a:lnTo>
                  <a:lnTo>
                    <a:pt x="834" y="209"/>
                  </a:lnTo>
                  <a:lnTo>
                    <a:pt x="837" y="210"/>
                  </a:lnTo>
                  <a:lnTo>
                    <a:pt x="837" y="209"/>
                  </a:lnTo>
                  <a:lnTo>
                    <a:pt x="836" y="208"/>
                  </a:lnTo>
                  <a:lnTo>
                    <a:pt x="836" y="205"/>
                  </a:lnTo>
                  <a:lnTo>
                    <a:pt x="836" y="203"/>
                  </a:lnTo>
                  <a:lnTo>
                    <a:pt x="836" y="202"/>
                  </a:lnTo>
                  <a:lnTo>
                    <a:pt x="837" y="201"/>
                  </a:lnTo>
                  <a:lnTo>
                    <a:pt x="837" y="199"/>
                  </a:lnTo>
                  <a:lnTo>
                    <a:pt x="837" y="195"/>
                  </a:lnTo>
                  <a:lnTo>
                    <a:pt x="838" y="194"/>
                  </a:lnTo>
                  <a:lnTo>
                    <a:pt x="839" y="189"/>
                  </a:lnTo>
                  <a:lnTo>
                    <a:pt x="844" y="178"/>
                  </a:lnTo>
                  <a:lnTo>
                    <a:pt x="845" y="176"/>
                  </a:lnTo>
                  <a:lnTo>
                    <a:pt x="846" y="174"/>
                  </a:lnTo>
                  <a:lnTo>
                    <a:pt x="847" y="171"/>
                  </a:lnTo>
                  <a:lnTo>
                    <a:pt x="848" y="169"/>
                  </a:lnTo>
                  <a:lnTo>
                    <a:pt x="850" y="166"/>
                  </a:lnTo>
                  <a:lnTo>
                    <a:pt x="850" y="165"/>
                  </a:lnTo>
                  <a:lnTo>
                    <a:pt x="851" y="161"/>
                  </a:lnTo>
                  <a:lnTo>
                    <a:pt x="852" y="160"/>
                  </a:lnTo>
                  <a:lnTo>
                    <a:pt x="852" y="159"/>
                  </a:lnTo>
                  <a:lnTo>
                    <a:pt x="853" y="157"/>
                  </a:lnTo>
                  <a:lnTo>
                    <a:pt x="853" y="154"/>
                  </a:lnTo>
                  <a:lnTo>
                    <a:pt x="854" y="152"/>
                  </a:lnTo>
                  <a:lnTo>
                    <a:pt x="858" y="142"/>
                  </a:lnTo>
                  <a:lnTo>
                    <a:pt x="859" y="142"/>
                  </a:lnTo>
                  <a:lnTo>
                    <a:pt x="860" y="142"/>
                  </a:lnTo>
                  <a:lnTo>
                    <a:pt x="861" y="142"/>
                  </a:lnTo>
                  <a:lnTo>
                    <a:pt x="862" y="142"/>
                  </a:lnTo>
                  <a:lnTo>
                    <a:pt x="863" y="142"/>
                  </a:lnTo>
                  <a:lnTo>
                    <a:pt x="864" y="142"/>
                  </a:lnTo>
                  <a:lnTo>
                    <a:pt x="867" y="141"/>
                  </a:lnTo>
                  <a:lnTo>
                    <a:pt x="869" y="141"/>
                  </a:lnTo>
                  <a:lnTo>
                    <a:pt x="870" y="141"/>
                  </a:lnTo>
                  <a:lnTo>
                    <a:pt x="870" y="142"/>
                  </a:lnTo>
                  <a:lnTo>
                    <a:pt x="871" y="143"/>
                  </a:lnTo>
                  <a:lnTo>
                    <a:pt x="872" y="145"/>
                  </a:lnTo>
                  <a:lnTo>
                    <a:pt x="873" y="145"/>
                  </a:lnTo>
                  <a:lnTo>
                    <a:pt x="875" y="144"/>
                  </a:lnTo>
                  <a:lnTo>
                    <a:pt x="876" y="144"/>
                  </a:lnTo>
                  <a:lnTo>
                    <a:pt x="877" y="144"/>
                  </a:lnTo>
                  <a:lnTo>
                    <a:pt x="878" y="143"/>
                  </a:lnTo>
                  <a:lnTo>
                    <a:pt x="879" y="142"/>
                  </a:lnTo>
                  <a:lnTo>
                    <a:pt x="881" y="141"/>
                  </a:lnTo>
                  <a:lnTo>
                    <a:pt x="884" y="140"/>
                  </a:lnTo>
                  <a:lnTo>
                    <a:pt x="885" y="140"/>
                  </a:lnTo>
                  <a:lnTo>
                    <a:pt x="886" y="138"/>
                  </a:lnTo>
                  <a:lnTo>
                    <a:pt x="887" y="138"/>
                  </a:lnTo>
                  <a:lnTo>
                    <a:pt x="888" y="137"/>
                  </a:lnTo>
                  <a:lnTo>
                    <a:pt x="889" y="137"/>
                  </a:lnTo>
                  <a:lnTo>
                    <a:pt x="890" y="137"/>
                  </a:lnTo>
                  <a:lnTo>
                    <a:pt x="892" y="137"/>
                  </a:lnTo>
                  <a:lnTo>
                    <a:pt x="894" y="137"/>
                  </a:lnTo>
                  <a:lnTo>
                    <a:pt x="895" y="137"/>
                  </a:lnTo>
                  <a:lnTo>
                    <a:pt x="896" y="137"/>
                  </a:lnTo>
                  <a:lnTo>
                    <a:pt x="897" y="137"/>
                  </a:lnTo>
                  <a:lnTo>
                    <a:pt x="898" y="138"/>
                  </a:lnTo>
                  <a:lnTo>
                    <a:pt x="900" y="138"/>
                  </a:lnTo>
                  <a:lnTo>
                    <a:pt x="901" y="138"/>
                  </a:lnTo>
                  <a:lnTo>
                    <a:pt x="903" y="138"/>
                  </a:lnTo>
                  <a:lnTo>
                    <a:pt x="905" y="140"/>
                  </a:lnTo>
                  <a:lnTo>
                    <a:pt x="907" y="141"/>
                  </a:lnTo>
                  <a:lnTo>
                    <a:pt x="909" y="141"/>
                  </a:lnTo>
                  <a:lnTo>
                    <a:pt x="909" y="142"/>
                  </a:lnTo>
                  <a:lnTo>
                    <a:pt x="910" y="142"/>
                  </a:lnTo>
                  <a:lnTo>
                    <a:pt x="911" y="142"/>
                  </a:lnTo>
                  <a:lnTo>
                    <a:pt x="912" y="142"/>
                  </a:lnTo>
                  <a:lnTo>
                    <a:pt x="913" y="142"/>
                  </a:lnTo>
                  <a:lnTo>
                    <a:pt x="914" y="142"/>
                  </a:lnTo>
                  <a:lnTo>
                    <a:pt x="915" y="142"/>
                  </a:lnTo>
                  <a:lnTo>
                    <a:pt x="918" y="142"/>
                  </a:lnTo>
                  <a:lnTo>
                    <a:pt x="919" y="143"/>
                  </a:lnTo>
                  <a:lnTo>
                    <a:pt x="920" y="143"/>
                  </a:lnTo>
                  <a:lnTo>
                    <a:pt x="921" y="144"/>
                  </a:lnTo>
                  <a:lnTo>
                    <a:pt x="923" y="144"/>
                  </a:lnTo>
                  <a:lnTo>
                    <a:pt x="923" y="145"/>
                  </a:lnTo>
                  <a:lnTo>
                    <a:pt x="924" y="145"/>
                  </a:lnTo>
                  <a:lnTo>
                    <a:pt x="926" y="146"/>
                  </a:lnTo>
                  <a:lnTo>
                    <a:pt x="927" y="146"/>
                  </a:lnTo>
                  <a:lnTo>
                    <a:pt x="928" y="146"/>
                  </a:lnTo>
                  <a:lnTo>
                    <a:pt x="929" y="145"/>
                  </a:lnTo>
                  <a:lnTo>
                    <a:pt x="930" y="145"/>
                  </a:lnTo>
                  <a:lnTo>
                    <a:pt x="934" y="143"/>
                  </a:lnTo>
                  <a:lnTo>
                    <a:pt x="935" y="143"/>
                  </a:lnTo>
                  <a:lnTo>
                    <a:pt x="936" y="142"/>
                  </a:lnTo>
                  <a:lnTo>
                    <a:pt x="938" y="140"/>
                  </a:lnTo>
                  <a:lnTo>
                    <a:pt x="939" y="138"/>
                  </a:lnTo>
                  <a:lnTo>
                    <a:pt x="940" y="138"/>
                  </a:lnTo>
                  <a:lnTo>
                    <a:pt x="941" y="138"/>
                  </a:lnTo>
                  <a:lnTo>
                    <a:pt x="943" y="137"/>
                  </a:lnTo>
                  <a:lnTo>
                    <a:pt x="951" y="136"/>
                  </a:lnTo>
                  <a:lnTo>
                    <a:pt x="953" y="136"/>
                  </a:lnTo>
                  <a:lnTo>
                    <a:pt x="954" y="136"/>
                  </a:lnTo>
                  <a:lnTo>
                    <a:pt x="955" y="135"/>
                  </a:lnTo>
                  <a:lnTo>
                    <a:pt x="956" y="135"/>
                  </a:lnTo>
                  <a:lnTo>
                    <a:pt x="957" y="135"/>
                  </a:lnTo>
                  <a:lnTo>
                    <a:pt x="957" y="134"/>
                  </a:lnTo>
                  <a:lnTo>
                    <a:pt x="959" y="133"/>
                  </a:lnTo>
                  <a:lnTo>
                    <a:pt x="959" y="132"/>
                  </a:lnTo>
                  <a:lnTo>
                    <a:pt x="960" y="130"/>
                  </a:lnTo>
                  <a:lnTo>
                    <a:pt x="961" y="129"/>
                  </a:lnTo>
                  <a:lnTo>
                    <a:pt x="961" y="128"/>
                  </a:lnTo>
                  <a:lnTo>
                    <a:pt x="962" y="128"/>
                  </a:lnTo>
                  <a:lnTo>
                    <a:pt x="963" y="127"/>
                  </a:lnTo>
                  <a:lnTo>
                    <a:pt x="964" y="126"/>
                  </a:lnTo>
                  <a:lnTo>
                    <a:pt x="964" y="125"/>
                  </a:lnTo>
                  <a:lnTo>
                    <a:pt x="965" y="124"/>
                  </a:lnTo>
                  <a:lnTo>
                    <a:pt x="966" y="121"/>
                  </a:lnTo>
                  <a:lnTo>
                    <a:pt x="966" y="120"/>
                  </a:lnTo>
                  <a:lnTo>
                    <a:pt x="966" y="119"/>
                  </a:lnTo>
                  <a:lnTo>
                    <a:pt x="968" y="118"/>
                  </a:lnTo>
                  <a:lnTo>
                    <a:pt x="969" y="117"/>
                  </a:lnTo>
                  <a:lnTo>
                    <a:pt x="970" y="115"/>
                  </a:lnTo>
                  <a:lnTo>
                    <a:pt x="971" y="113"/>
                  </a:lnTo>
                  <a:lnTo>
                    <a:pt x="972" y="112"/>
                  </a:lnTo>
                  <a:lnTo>
                    <a:pt x="973" y="112"/>
                  </a:lnTo>
                  <a:lnTo>
                    <a:pt x="973" y="111"/>
                  </a:lnTo>
                  <a:lnTo>
                    <a:pt x="974" y="110"/>
                  </a:lnTo>
                  <a:lnTo>
                    <a:pt x="976" y="110"/>
                  </a:lnTo>
                  <a:lnTo>
                    <a:pt x="977" y="110"/>
                  </a:lnTo>
                  <a:lnTo>
                    <a:pt x="978" y="110"/>
                  </a:lnTo>
                  <a:lnTo>
                    <a:pt x="980" y="110"/>
                  </a:lnTo>
                  <a:lnTo>
                    <a:pt x="981" y="110"/>
                  </a:lnTo>
                  <a:lnTo>
                    <a:pt x="983" y="110"/>
                  </a:lnTo>
                  <a:lnTo>
                    <a:pt x="985" y="110"/>
                  </a:lnTo>
                  <a:lnTo>
                    <a:pt x="986" y="110"/>
                  </a:lnTo>
                  <a:lnTo>
                    <a:pt x="988" y="110"/>
                  </a:lnTo>
                  <a:lnTo>
                    <a:pt x="993" y="111"/>
                  </a:lnTo>
                  <a:lnTo>
                    <a:pt x="995" y="112"/>
                  </a:lnTo>
                  <a:lnTo>
                    <a:pt x="997" y="113"/>
                  </a:lnTo>
                  <a:lnTo>
                    <a:pt x="998" y="113"/>
                  </a:lnTo>
                  <a:lnTo>
                    <a:pt x="999" y="115"/>
                  </a:lnTo>
                  <a:lnTo>
                    <a:pt x="1000" y="115"/>
                  </a:lnTo>
                  <a:lnTo>
                    <a:pt x="1002" y="115"/>
                  </a:lnTo>
                  <a:lnTo>
                    <a:pt x="1003" y="115"/>
                  </a:lnTo>
                  <a:lnTo>
                    <a:pt x="1004" y="115"/>
                  </a:lnTo>
                  <a:lnTo>
                    <a:pt x="1004" y="113"/>
                  </a:lnTo>
                  <a:lnTo>
                    <a:pt x="1005" y="113"/>
                  </a:lnTo>
                  <a:lnTo>
                    <a:pt x="1005" y="115"/>
                  </a:lnTo>
                  <a:lnTo>
                    <a:pt x="1006" y="115"/>
                  </a:lnTo>
                  <a:lnTo>
                    <a:pt x="1007" y="115"/>
                  </a:lnTo>
                  <a:lnTo>
                    <a:pt x="1008" y="116"/>
                  </a:lnTo>
                  <a:lnTo>
                    <a:pt x="1010" y="116"/>
                  </a:lnTo>
                  <a:lnTo>
                    <a:pt x="1011" y="116"/>
                  </a:lnTo>
                  <a:lnTo>
                    <a:pt x="1013" y="116"/>
                  </a:lnTo>
                  <a:lnTo>
                    <a:pt x="1014" y="116"/>
                  </a:lnTo>
                  <a:lnTo>
                    <a:pt x="1014" y="115"/>
                  </a:lnTo>
                  <a:lnTo>
                    <a:pt x="1015" y="115"/>
                  </a:lnTo>
                  <a:lnTo>
                    <a:pt x="1016" y="115"/>
                  </a:lnTo>
                  <a:lnTo>
                    <a:pt x="1017" y="115"/>
                  </a:lnTo>
                  <a:lnTo>
                    <a:pt x="1019" y="116"/>
                  </a:lnTo>
                  <a:lnTo>
                    <a:pt x="1021" y="117"/>
                  </a:lnTo>
                  <a:lnTo>
                    <a:pt x="1022" y="117"/>
                  </a:lnTo>
                  <a:lnTo>
                    <a:pt x="1023" y="118"/>
                  </a:lnTo>
                  <a:lnTo>
                    <a:pt x="1024" y="119"/>
                  </a:lnTo>
                  <a:lnTo>
                    <a:pt x="1025" y="119"/>
                  </a:lnTo>
                  <a:lnTo>
                    <a:pt x="1027" y="120"/>
                  </a:lnTo>
                  <a:lnTo>
                    <a:pt x="1027" y="121"/>
                  </a:lnTo>
                  <a:lnTo>
                    <a:pt x="1028" y="121"/>
                  </a:lnTo>
                  <a:lnTo>
                    <a:pt x="1029" y="123"/>
                  </a:lnTo>
                  <a:lnTo>
                    <a:pt x="1030" y="124"/>
                  </a:lnTo>
                  <a:lnTo>
                    <a:pt x="1031" y="125"/>
                  </a:lnTo>
                  <a:lnTo>
                    <a:pt x="1032" y="125"/>
                  </a:lnTo>
                  <a:lnTo>
                    <a:pt x="1032" y="126"/>
                  </a:lnTo>
                  <a:lnTo>
                    <a:pt x="1033" y="126"/>
                  </a:lnTo>
                  <a:lnTo>
                    <a:pt x="1034" y="126"/>
                  </a:lnTo>
                  <a:lnTo>
                    <a:pt x="1037" y="125"/>
                  </a:lnTo>
                  <a:lnTo>
                    <a:pt x="1040" y="124"/>
                  </a:lnTo>
                  <a:lnTo>
                    <a:pt x="1045" y="121"/>
                  </a:lnTo>
                  <a:lnTo>
                    <a:pt x="1048" y="120"/>
                  </a:lnTo>
                  <a:lnTo>
                    <a:pt x="1049" y="120"/>
                  </a:lnTo>
                  <a:lnTo>
                    <a:pt x="1052" y="120"/>
                  </a:lnTo>
                  <a:lnTo>
                    <a:pt x="1055" y="120"/>
                  </a:lnTo>
                  <a:lnTo>
                    <a:pt x="1057" y="120"/>
                  </a:lnTo>
                  <a:lnTo>
                    <a:pt x="1058" y="120"/>
                  </a:lnTo>
                  <a:lnTo>
                    <a:pt x="1059" y="120"/>
                  </a:lnTo>
                  <a:lnTo>
                    <a:pt x="1061" y="121"/>
                  </a:lnTo>
                  <a:lnTo>
                    <a:pt x="1065" y="123"/>
                  </a:lnTo>
                  <a:lnTo>
                    <a:pt x="1069" y="124"/>
                  </a:lnTo>
                  <a:lnTo>
                    <a:pt x="1070" y="124"/>
                  </a:lnTo>
                  <a:lnTo>
                    <a:pt x="1071" y="126"/>
                  </a:lnTo>
                  <a:lnTo>
                    <a:pt x="1074" y="129"/>
                  </a:lnTo>
                  <a:lnTo>
                    <a:pt x="1075" y="130"/>
                  </a:lnTo>
                  <a:lnTo>
                    <a:pt x="1080" y="135"/>
                  </a:lnTo>
                  <a:lnTo>
                    <a:pt x="1084" y="140"/>
                  </a:lnTo>
                  <a:lnTo>
                    <a:pt x="1087" y="143"/>
                  </a:lnTo>
                  <a:lnTo>
                    <a:pt x="1088" y="143"/>
                  </a:lnTo>
                  <a:lnTo>
                    <a:pt x="1088" y="144"/>
                  </a:lnTo>
                  <a:lnTo>
                    <a:pt x="1088" y="145"/>
                  </a:lnTo>
                  <a:lnTo>
                    <a:pt x="1087" y="147"/>
                  </a:lnTo>
                  <a:lnTo>
                    <a:pt x="1087" y="150"/>
                  </a:lnTo>
                  <a:lnTo>
                    <a:pt x="1087" y="151"/>
                  </a:lnTo>
                  <a:lnTo>
                    <a:pt x="1089" y="153"/>
                  </a:lnTo>
                  <a:lnTo>
                    <a:pt x="1090" y="155"/>
                  </a:lnTo>
                  <a:lnTo>
                    <a:pt x="1091" y="157"/>
                  </a:lnTo>
                  <a:lnTo>
                    <a:pt x="1091" y="158"/>
                  </a:lnTo>
                  <a:lnTo>
                    <a:pt x="1092" y="158"/>
                  </a:lnTo>
                  <a:lnTo>
                    <a:pt x="1093" y="159"/>
                  </a:lnTo>
                  <a:lnTo>
                    <a:pt x="1095" y="159"/>
                  </a:lnTo>
                  <a:lnTo>
                    <a:pt x="1095" y="160"/>
                  </a:lnTo>
                  <a:lnTo>
                    <a:pt x="1096" y="160"/>
                  </a:lnTo>
                  <a:lnTo>
                    <a:pt x="1097" y="160"/>
                  </a:lnTo>
                  <a:lnTo>
                    <a:pt x="1098" y="161"/>
                  </a:lnTo>
                  <a:lnTo>
                    <a:pt x="1099" y="161"/>
                  </a:lnTo>
                  <a:lnTo>
                    <a:pt x="1099" y="162"/>
                  </a:lnTo>
                  <a:lnTo>
                    <a:pt x="1100" y="163"/>
                  </a:lnTo>
                  <a:lnTo>
                    <a:pt x="1101" y="163"/>
                  </a:lnTo>
                  <a:lnTo>
                    <a:pt x="1104" y="166"/>
                  </a:lnTo>
                  <a:lnTo>
                    <a:pt x="1105" y="166"/>
                  </a:lnTo>
                  <a:lnTo>
                    <a:pt x="1105" y="165"/>
                  </a:lnTo>
                  <a:lnTo>
                    <a:pt x="1106" y="165"/>
                  </a:lnTo>
                  <a:lnTo>
                    <a:pt x="1108" y="163"/>
                  </a:lnTo>
                  <a:lnTo>
                    <a:pt x="1113" y="162"/>
                  </a:lnTo>
                  <a:lnTo>
                    <a:pt x="1117" y="161"/>
                  </a:lnTo>
                  <a:lnTo>
                    <a:pt x="1120" y="160"/>
                  </a:lnTo>
                  <a:lnTo>
                    <a:pt x="1122" y="159"/>
                  </a:lnTo>
                  <a:lnTo>
                    <a:pt x="1122" y="158"/>
                  </a:lnTo>
                  <a:lnTo>
                    <a:pt x="1123" y="158"/>
                  </a:lnTo>
                  <a:lnTo>
                    <a:pt x="1124" y="158"/>
                  </a:lnTo>
                  <a:lnTo>
                    <a:pt x="1125" y="158"/>
                  </a:lnTo>
                  <a:lnTo>
                    <a:pt x="1126" y="158"/>
                  </a:lnTo>
                  <a:lnTo>
                    <a:pt x="1126" y="157"/>
                  </a:lnTo>
                  <a:lnTo>
                    <a:pt x="1129" y="157"/>
                  </a:lnTo>
                  <a:lnTo>
                    <a:pt x="1131" y="154"/>
                  </a:lnTo>
                  <a:lnTo>
                    <a:pt x="1134" y="152"/>
                  </a:lnTo>
                  <a:lnTo>
                    <a:pt x="1137" y="151"/>
                  </a:lnTo>
                  <a:lnTo>
                    <a:pt x="1139" y="150"/>
                  </a:lnTo>
                  <a:lnTo>
                    <a:pt x="1141" y="149"/>
                  </a:lnTo>
                  <a:lnTo>
                    <a:pt x="1143" y="146"/>
                  </a:lnTo>
                  <a:lnTo>
                    <a:pt x="1147" y="145"/>
                  </a:lnTo>
                  <a:lnTo>
                    <a:pt x="1149" y="143"/>
                  </a:lnTo>
                  <a:lnTo>
                    <a:pt x="1152" y="142"/>
                  </a:lnTo>
                  <a:lnTo>
                    <a:pt x="1154" y="141"/>
                  </a:lnTo>
                  <a:lnTo>
                    <a:pt x="1155" y="140"/>
                  </a:lnTo>
                  <a:lnTo>
                    <a:pt x="1156" y="140"/>
                  </a:lnTo>
                  <a:lnTo>
                    <a:pt x="1157" y="137"/>
                  </a:lnTo>
                  <a:lnTo>
                    <a:pt x="1158" y="136"/>
                  </a:lnTo>
                  <a:lnTo>
                    <a:pt x="1160" y="135"/>
                  </a:lnTo>
                  <a:lnTo>
                    <a:pt x="1162" y="134"/>
                  </a:lnTo>
                  <a:lnTo>
                    <a:pt x="1163" y="133"/>
                  </a:lnTo>
                  <a:lnTo>
                    <a:pt x="1164" y="133"/>
                  </a:lnTo>
                  <a:lnTo>
                    <a:pt x="1164" y="132"/>
                  </a:lnTo>
                  <a:lnTo>
                    <a:pt x="1166" y="130"/>
                  </a:lnTo>
                  <a:lnTo>
                    <a:pt x="1167" y="129"/>
                  </a:lnTo>
                  <a:lnTo>
                    <a:pt x="1169" y="128"/>
                  </a:lnTo>
                  <a:lnTo>
                    <a:pt x="1171" y="127"/>
                  </a:lnTo>
                  <a:lnTo>
                    <a:pt x="1172" y="126"/>
                  </a:lnTo>
                  <a:lnTo>
                    <a:pt x="1173" y="126"/>
                  </a:lnTo>
                  <a:lnTo>
                    <a:pt x="1173" y="125"/>
                  </a:lnTo>
                  <a:lnTo>
                    <a:pt x="1174" y="124"/>
                  </a:lnTo>
                  <a:lnTo>
                    <a:pt x="1175" y="123"/>
                  </a:lnTo>
                  <a:lnTo>
                    <a:pt x="1176" y="120"/>
                  </a:lnTo>
                  <a:lnTo>
                    <a:pt x="1177" y="119"/>
                  </a:lnTo>
                  <a:lnTo>
                    <a:pt x="1177" y="118"/>
                  </a:lnTo>
                  <a:lnTo>
                    <a:pt x="1179" y="118"/>
                  </a:lnTo>
                  <a:lnTo>
                    <a:pt x="1181" y="116"/>
                  </a:lnTo>
                  <a:lnTo>
                    <a:pt x="1183" y="113"/>
                  </a:lnTo>
                  <a:lnTo>
                    <a:pt x="1184" y="112"/>
                  </a:lnTo>
                  <a:lnTo>
                    <a:pt x="1185" y="111"/>
                  </a:lnTo>
                  <a:lnTo>
                    <a:pt x="1185" y="110"/>
                  </a:lnTo>
                  <a:lnTo>
                    <a:pt x="1188" y="108"/>
                  </a:lnTo>
                  <a:lnTo>
                    <a:pt x="1189" y="107"/>
                  </a:lnTo>
                  <a:lnTo>
                    <a:pt x="1189" y="106"/>
                  </a:lnTo>
                  <a:lnTo>
                    <a:pt x="1190" y="104"/>
                  </a:lnTo>
                  <a:lnTo>
                    <a:pt x="1189" y="104"/>
                  </a:lnTo>
                  <a:lnTo>
                    <a:pt x="1189" y="103"/>
                  </a:lnTo>
                  <a:lnTo>
                    <a:pt x="1189" y="102"/>
                  </a:lnTo>
                  <a:lnTo>
                    <a:pt x="1188" y="102"/>
                  </a:lnTo>
                  <a:lnTo>
                    <a:pt x="1185" y="100"/>
                  </a:lnTo>
                  <a:lnTo>
                    <a:pt x="1185" y="99"/>
                  </a:lnTo>
                  <a:lnTo>
                    <a:pt x="1185" y="98"/>
                  </a:lnTo>
                  <a:lnTo>
                    <a:pt x="1185" y="96"/>
                  </a:lnTo>
                  <a:lnTo>
                    <a:pt x="1186" y="94"/>
                  </a:lnTo>
                  <a:lnTo>
                    <a:pt x="1188" y="93"/>
                  </a:lnTo>
                  <a:lnTo>
                    <a:pt x="1189" y="92"/>
                  </a:lnTo>
                  <a:lnTo>
                    <a:pt x="1190" y="91"/>
                  </a:lnTo>
                  <a:lnTo>
                    <a:pt x="1190" y="90"/>
                  </a:lnTo>
                  <a:lnTo>
                    <a:pt x="1191" y="90"/>
                  </a:lnTo>
                  <a:lnTo>
                    <a:pt x="1192" y="89"/>
                  </a:lnTo>
                  <a:lnTo>
                    <a:pt x="1194" y="87"/>
                  </a:lnTo>
                  <a:lnTo>
                    <a:pt x="1197" y="85"/>
                  </a:lnTo>
                  <a:lnTo>
                    <a:pt x="1200" y="83"/>
                  </a:lnTo>
                  <a:lnTo>
                    <a:pt x="1201" y="82"/>
                  </a:lnTo>
                  <a:lnTo>
                    <a:pt x="1202" y="82"/>
                  </a:lnTo>
                  <a:lnTo>
                    <a:pt x="1203" y="81"/>
                  </a:lnTo>
                  <a:lnTo>
                    <a:pt x="1205" y="81"/>
                  </a:lnTo>
                  <a:lnTo>
                    <a:pt x="1206" y="79"/>
                  </a:lnTo>
                  <a:lnTo>
                    <a:pt x="1208" y="78"/>
                  </a:lnTo>
                  <a:lnTo>
                    <a:pt x="1210" y="77"/>
                  </a:lnTo>
                  <a:lnTo>
                    <a:pt x="1213" y="76"/>
                  </a:lnTo>
                  <a:lnTo>
                    <a:pt x="1214" y="75"/>
                  </a:lnTo>
                  <a:lnTo>
                    <a:pt x="1215" y="74"/>
                  </a:lnTo>
                  <a:lnTo>
                    <a:pt x="1216" y="74"/>
                  </a:lnTo>
                  <a:lnTo>
                    <a:pt x="1218" y="74"/>
                  </a:lnTo>
                  <a:lnTo>
                    <a:pt x="1221" y="74"/>
                  </a:lnTo>
                  <a:lnTo>
                    <a:pt x="1222" y="73"/>
                  </a:lnTo>
                  <a:lnTo>
                    <a:pt x="1223" y="73"/>
                  </a:lnTo>
                  <a:lnTo>
                    <a:pt x="1223" y="71"/>
                  </a:lnTo>
                  <a:lnTo>
                    <a:pt x="1225" y="70"/>
                  </a:lnTo>
                  <a:lnTo>
                    <a:pt x="1227" y="68"/>
                  </a:lnTo>
                  <a:lnTo>
                    <a:pt x="1228" y="66"/>
                  </a:lnTo>
                  <a:lnTo>
                    <a:pt x="1230" y="99"/>
                  </a:lnTo>
                  <a:lnTo>
                    <a:pt x="1230" y="101"/>
                  </a:lnTo>
                  <a:lnTo>
                    <a:pt x="1230" y="116"/>
                  </a:lnTo>
                  <a:lnTo>
                    <a:pt x="1230" y="121"/>
                  </a:lnTo>
                  <a:lnTo>
                    <a:pt x="1231" y="129"/>
                  </a:lnTo>
                  <a:lnTo>
                    <a:pt x="1231" y="130"/>
                  </a:lnTo>
                  <a:lnTo>
                    <a:pt x="1231" y="136"/>
                  </a:lnTo>
                  <a:lnTo>
                    <a:pt x="1231" y="153"/>
                  </a:lnTo>
                  <a:lnTo>
                    <a:pt x="1231" y="155"/>
                  </a:lnTo>
                  <a:lnTo>
                    <a:pt x="1231" y="160"/>
                  </a:lnTo>
                  <a:lnTo>
                    <a:pt x="1232" y="163"/>
                  </a:lnTo>
                  <a:lnTo>
                    <a:pt x="1232" y="175"/>
                  </a:lnTo>
                  <a:lnTo>
                    <a:pt x="1232" y="176"/>
                  </a:lnTo>
                  <a:lnTo>
                    <a:pt x="1233" y="192"/>
                  </a:lnTo>
                  <a:lnTo>
                    <a:pt x="1233" y="224"/>
                  </a:lnTo>
                  <a:lnTo>
                    <a:pt x="1234" y="243"/>
                  </a:lnTo>
                  <a:lnTo>
                    <a:pt x="1234" y="244"/>
                  </a:lnTo>
                  <a:lnTo>
                    <a:pt x="1234" y="256"/>
                  </a:lnTo>
                  <a:lnTo>
                    <a:pt x="1234" y="260"/>
                  </a:lnTo>
                  <a:lnTo>
                    <a:pt x="1235" y="272"/>
                  </a:lnTo>
                  <a:lnTo>
                    <a:pt x="1235" y="273"/>
                  </a:lnTo>
                  <a:lnTo>
                    <a:pt x="1235" y="275"/>
                  </a:lnTo>
                  <a:lnTo>
                    <a:pt x="1235" y="276"/>
                  </a:lnTo>
                  <a:lnTo>
                    <a:pt x="1235" y="280"/>
                  </a:lnTo>
                  <a:lnTo>
                    <a:pt x="1235" y="286"/>
                  </a:lnTo>
                  <a:lnTo>
                    <a:pt x="1235" y="295"/>
                  </a:lnTo>
                  <a:lnTo>
                    <a:pt x="1235" y="296"/>
                  </a:lnTo>
                  <a:lnTo>
                    <a:pt x="1235" y="297"/>
                  </a:lnTo>
                  <a:lnTo>
                    <a:pt x="1235" y="298"/>
                  </a:lnTo>
                  <a:lnTo>
                    <a:pt x="1236" y="298"/>
                  </a:lnTo>
                  <a:lnTo>
                    <a:pt x="1238" y="302"/>
                  </a:lnTo>
                  <a:lnTo>
                    <a:pt x="1239" y="305"/>
                  </a:lnTo>
                  <a:lnTo>
                    <a:pt x="1239" y="307"/>
                  </a:lnTo>
                  <a:lnTo>
                    <a:pt x="1240" y="310"/>
                  </a:lnTo>
                  <a:lnTo>
                    <a:pt x="1240" y="311"/>
                  </a:lnTo>
                  <a:lnTo>
                    <a:pt x="1239" y="313"/>
                  </a:lnTo>
                  <a:lnTo>
                    <a:pt x="1240" y="313"/>
                  </a:lnTo>
                  <a:lnTo>
                    <a:pt x="1240" y="314"/>
                  </a:lnTo>
                  <a:lnTo>
                    <a:pt x="1239" y="314"/>
                  </a:lnTo>
                  <a:lnTo>
                    <a:pt x="1239" y="315"/>
                  </a:lnTo>
                  <a:lnTo>
                    <a:pt x="1240" y="315"/>
                  </a:lnTo>
                  <a:lnTo>
                    <a:pt x="1239" y="315"/>
                  </a:lnTo>
                  <a:lnTo>
                    <a:pt x="1239" y="317"/>
                  </a:lnTo>
                  <a:lnTo>
                    <a:pt x="1239" y="318"/>
                  </a:lnTo>
                  <a:lnTo>
                    <a:pt x="1240" y="318"/>
                  </a:lnTo>
                  <a:lnTo>
                    <a:pt x="1240" y="319"/>
                  </a:lnTo>
                  <a:lnTo>
                    <a:pt x="1239" y="319"/>
                  </a:lnTo>
                  <a:lnTo>
                    <a:pt x="1240" y="319"/>
                  </a:lnTo>
                  <a:lnTo>
                    <a:pt x="1240" y="320"/>
                  </a:lnTo>
                  <a:lnTo>
                    <a:pt x="1241" y="320"/>
                  </a:lnTo>
                  <a:lnTo>
                    <a:pt x="1241" y="321"/>
                  </a:lnTo>
                  <a:lnTo>
                    <a:pt x="1241" y="322"/>
                  </a:lnTo>
                  <a:lnTo>
                    <a:pt x="1242" y="322"/>
                  </a:lnTo>
                  <a:lnTo>
                    <a:pt x="1243" y="322"/>
                  </a:lnTo>
                  <a:lnTo>
                    <a:pt x="1243" y="323"/>
                  </a:lnTo>
                  <a:lnTo>
                    <a:pt x="1244" y="323"/>
                  </a:lnTo>
                  <a:lnTo>
                    <a:pt x="1244" y="324"/>
                  </a:lnTo>
                  <a:lnTo>
                    <a:pt x="1244" y="326"/>
                  </a:lnTo>
                  <a:lnTo>
                    <a:pt x="1245" y="326"/>
                  </a:lnTo>
                  <a:lnTo>
                    <a:pt x="1244" y="326"/>
                  </a:lnTo>
                  <a:lnTo>
                    <a:pt x="1245" y="326"/>
                  </a:lnTo>
                  <a:lnTo>
                    <a:pt x="1245" y="327"/>
                  </a:lnTo>
                  <a:lnTo>
                    <a:pt x="1247" y="327"/>
                  </a:lnTo>
                  <a:lnTo>
                    <a:pt x="1247" y="328"/>
                  </a:lnTo>
                  <a:lnTo>
                    <a:pt x="1247" y="329"/>
                  </a:lnTo>
                  <a:lnTo>
                    <a:pt x="1245" y="329"/>
                  </a:lnTo>
                  <a:lnTo>
                    <a:pt x="1245" y="330"/>
                  </a:lnTo>
                  <a:lnTo>
                    <a:pt x="1247" y="330"/>
                  </a:lnTo>
                  <a:lnTo>
                    <a:pt x="1247" y="329"/>
                  </a:lnTo>
                  <a:lnTo>
                    <a:pt x="1247" y="330"/>
                  </a:lnTo>
                  <a:lnTo>
                    <a:pt x="1245" y="330"/>
                  </a:lnTo>
                  <a:lnTo>
                    <a:pt x="1245" y="331"/>
                  </a:lnTo>
                  <a:lnTo>
                    <a:pt x="1245" y="332"/>
                  </a:lnTo>
                  <a:lnTo>
                    <a:pt x="1245" y="334"/>
                  </a:lnTo>
                  <a:lnTo>
                    <a:pt x="1244" y="334"/>
                  </a:lnTo>
                  <a:lnTo>
                    <a:pt x="1244" y="335"/>
                  </a:lnTo>
                  <a:lnTo>
                    <a:pt x="1244" y="336"/>
                  </a:lnTo>
                  <a:lnTo>
                    <a:pt x="1244" y="337"/>
                  </a:lnTo>
                  <a:lnTo>
                    <a:pt x="1245" y="337"/>
                  </a:lnTo>
                  <a:lnTo>
                    <a:pt x="1245" y="338"/>
                  </a:lnTo>
                  <a:lnTo>
                    <a:pt x="1244" y="338"/>
                  </a:lnTo>
                  <a:lnTo>
                    <a:pt x="1244" y="339"/>
                  </a:lnTo>
                  <a:lnTo>
                    <a:pt x="1245" y="339"/>
                  </a:lnTo>
                  <a:lnTo>
                    <a:pt x="1245" y="340"/>
                  </a:lnTo>
                  <a:lnTo>
                    <a:pt x="1245" y="341"/>
                  </a:lnTo>
                  <a:lnTo>
                    <a:pt x="1245" y="343"/>
                  </a:lnTo>
                  <a:lnTo>
                    <a:pt x="1247" y="343"/>
                  </a:lnTo>
                  <a:lnTo>
                    <a:pt x="1247" y="344"/>
                  </a:lnTo>
                  <a:lnTo>
                    <a:pt x="1247" y="345"/>
                  </a:lnTo>
                  <a:lnTo>
                    <a:pt x="1247" y="346"/>
                  </a:lnTo>
                  <a:lnTo>
                    <a:pt x="1247" y="347"/>
                  </a:lnTo>
                  <a:lnTo>
                    <a:pt x="1248" y="347"/>
                  </a:lnTo>
                  <a:lnTo>
                    <a:pt x="1248" y="348"/>
                  </a:lnTo>
                  <a:lnTo>
                    <a:pt x="1248" y="349"/>
                  </a:lnTo>
                  <a:lnTo>
                    <a:pt x="1248" y="351"/>
                  </a:lnTo>
                  <a:lnTo>
                    <a:pt x="1248" y="352"/>
                  </a:lnTo>
                  <a:lnTo>
                    <a:pt x="1249" y="353"/>
                  </a:lnTo>
                  <a:lnTo>
                    <a:pt x="1249" y="355"/>
                  </a:lnTo>
                  <a:lnTo>
                    <a:pt x="1249" y="356"/>
                  </a:lnTo>
                  <a:lnTo>
                    <a:pt x="1249" y="357"/>
                  </a:lnTo>
                  <a:lnTo>
                    <a:pt x="1249" y="359"/>
                  </a:lnTo>
                  <a:lnTo>
                    <a:pt x="1249" y="360"/>
                  </a:lnTo>
                  <a:lnTo>
                    <a:pt x="1249" y="361"/>
                  </a:lnTo>
                  <a:lnTo>
                    <a:pt x="1250" y="361"/>
                  </a:lnTo>
                  <a:lnTo>
                    <a:pt x="1250" y="363"/>
                  </a:lnTo>
                  <a:lnTo>
                    <a:pt x="1250" y="364"/>
                  </a:lnTo>
                  <a:lnTo>
                    <a:pt x="1251" y="364"/>
                  </a:lnTo>
                  <a:lnTo>
                    <a:pt x="1251" y="365"/>
                  </a:lnTo>
                  <a:lnTo>
                    <a:pt x="1250" y="365"/>
                  </a:lnTo>
                  <a:lnTo>
                    <a:pt x="1251" y="365"/>
                  </a:lnTo>
                  <a:lnTo>
                    <a:pt x="1251" y="366"/>
                  </a:lnTo>
                  <a:lnTo>
                    <a:pt x="1251" y="368"/>
                  </a:lnTo>
                  <a:lnTo>
                    <a:pt x="1252" y="368"/>
                  </a:lnTo>
                  <a:lnTo>
                    <a:pt x="1252" y="369"/>
                  </a:lnTo>
                  <a:lnTo>
                    <a:pt x="1252" y="370"/>
                  </a:lnTo>
                  <a:lnTo>
                    <a:pt x="1253" y="371"/>
                  </a:lnTo>
                  <a:lnTo>
                    <a:pt x="1255" y="371"/>
                  </a:lnTo>
                  <a:lnTo>
                    <a:pt x="1256" y="372"/>
                  </a:lnTo>
                  <a:lnTo>
                    <a:pt x="1256" y="373"/>
                  </a:lnTo>
                  <a:lnTo>
                    <a:pt x="1256" y="376"/>
                  </a:lnTo>
                  <a:lnTo>
                    <a:pt x="1257" y="378"/>
                  </a:lnTo>
                  <a:lnTo>
                    <a:pt x="1256" y="381"/>
                  </a:lnTo>
                  <a:lnTo>
                    <a:pt x="1256" y="382"/>
                  </a:lnTo>
                  <a:lnTo>
                    <a:pt x="1256" y="383"/>
                  </a:lnTo>
                  <a:lnTo>
                    <a:pt x="1255" y="383"/>
                  </a:lnTo>
                  <a:lnTo>
                    <a:pt x="1256" y="385"/>
                  </a:lnTo>
                  <a:lnTo>
                    <a:pt x="1256" y="386"/>
                  </a:lnTo>
                  <a:lnTo>
                    <a:pt x="1255" y="386"/>
                  </a:lnTo>
                  <a:lnTo>
                    <a:pt x="1256" y="386"/>
                  </a:lnTo>
                  <a:lnTo>
                    <a:pt x="1256" y="387"/>
                  </a:lnTo>
                  <a:lnTo>
                    <a:pt x="1256" y="388"/>
                  </a:lnTo>
                  <a:lnTo>
                    <a:pt x="1257" y="388"/>
                  </a:lnTo>
                  <a:lnTo>
                    <a:pt x="1257" y="389"/>
                  </a:lnTo>
                  <a:lnTo>
                    <a:pt x="1258" y="389"/>
                  </a:lnTo>
                  <a:lnTo>
                    <a:pt x="1259" y="389"/>
                  </a:lnTo>
                  <a:lnTo>
                    <a:pt x="1259" y="390"/>
                  </a:lnTo>
                  <a:lnTo>
                    <a:pt x="1260" y="390"/>
                  </a:lnTo>
                  <a:lnTo>
                    <a:pt x="1260" y="391"/>
                  </a:lnTo>
                  <a:lnTo>
                    <a:pt x="1261" y="391"/>
                  </a:lnTo>
                  <a:lnTo>
                    <a:pt x="1262" y="391"/>
                  </a:lnTo>
                  <a:lnTo>
                    <a:pt x="1264" y="391"/>
                  </a:lnTo>
                  <a:lnTo>
                    <a:pt x="1265" y="393"/>
                  </a:lnTo>
                  <a:lnTo>
                    <a:pt x="1267" y="394"/>
                  </a:lnTo>
                  <a:lnTo>
                    <a:pt x="1268" y="394"/>
                  </a:lnTo>
                  <a:lnTo>
                    <a:pt x="1268" y="395"/>
                  </a:lnTo>
                  <a:lnTo>
                    <a:pt x="1267" y="395"/>
                  </a:lnTo>
                  <a:lnTo>
                    <a:pt x="1267" y="396"/>
                  </a:lnTo>
                  <a:lnTo>
                    <a:pt x="1268" y="396"/>
                  </a:lnTo>
                  <a:lnTo>
                    <a:pt x="1269" y="396"/>
                  </a:lnTo>
                  <a:lnTo>
                    <a:pt x="1269" y="397"/>
                  </a:lnTo>
                  <a:lnTo>
                    <a:pt x="1270" y="397"/>
                  </a:lnTo>
                  <a:lnTo>
                    <a:pt x="1270" y="398"/>
                  </a:lnTo>
                  <a:lnTo>
                    <a:pt x="1270" y="399"/>
                  </a:lnTo>
                  <a:lnTo>
                    <a:pt x="1270" y="400"/>
                  </a:lnTo>
                  <a:lnTo>
                    <a:pt x="1272" y="400"/>
                  </a:lnTo>
                  <a:lnTo>
                    <a:pt x="1272" y="402"/>
                  </a:lnTo>
                  <a:lnTo>
                    <a:pt x="1272" y="403"/>
                  </a:lnTo>
                  <a:lnTo>
                    <a:pt x="1272" y="404"/>
                  </a:lnTo>
                  <a:lnTo>
                    <a:pt x="1273" y="405"/>
                  </a:lnTo>
                  <a:lnTo>
                    <a:pt x="1273" y="406"/>
                  </a:lnTo>
                  <a:lnTo>
                    <a:pt x="1274" y="406"/>
                  </a:lnTo>
                  <a:lnTo>
                    <a:pt x="1274" y="407"/>
                  </a:lnTo>
                  <a:lnTo>
                    <a:pt x="1273" y="407"/>
                  </a:lnTo>
                  <a:lnTo>
                    <a:pt x="1273" y="408"/>
                  </a:lnTo>
                  <a:lnTo>
                    <a:pt x="1274" y="408"/>
                  </a:lnTo>
                  <a:lnTo>
                    <a:pt x="1274" y="410"/>
                  </a:lnTo>
                  <a:lnTo>
                    <a:pt x="1273" y="410"/>
                  </a:lnTo>
                  <a:lnTo>
                    <a:pt x="1274" y="410"/>
                  </a:lnTo>
                  <a:lnTo>
                    <a:pt x="1274" y="411"/>
                  </a:lnTo>
                  <a:lnTo>
                    <a:pt x="1274" y="412"/>
                  </a:lnTo>
                  <a:lnTo>
                    <a:pt x="1274" y="413"/>
                  </a:lnTo>
                  <a:lnTo>
                    <a:pt x="1274" y="414"/>
                  </a:lnTo>
                  <a:lnTo>
                    <a:pt x="1275" y="414"/>
                  </a:lnTo>
                  <a:lnTo>
                    <a:pt x="1276" y="414"/>
                  </a:lnTo>
                  <a:lnTo>
                    <a:pt x="1276" y="413"/>
                  </a:lnTo>
                  <a:lnTo>
                    <a:pt x="1277" y="413"/>
                  </a:lnTo>
                  <a:lnTo>
                    <a:pt x="1277" y="414"/>
                  </a:lnTo>
                  <a:lnTo>
                    <a:pt x="1279" y="418"/>
                  </a:lnTo>
                  <a:lnTo>
                    <a:pt x="1279" y="419"/>
                  </a:lnTo>
                  <a:lnTo>
                    <a:pt x="1281" y="419"/>
                  </a:lnTo>
                  <a:lnTo>
                    <a:pt x="1282" y="419"/>
                  </a:lnTo>
                  <a:lnTo>
                    <a:pt x="1283" y="419"/>
                  </a:lnTo>
                  <a:lnTo>
                    <a:pt x="1283" y="420"/>
                  </a:lnTo>
                  <a:lnTo>
                    <a:pt x="1284" y="420"/>
                  </a:lnTo>
                  <a:lnTo>
                    <a:pt x="1284" y="419"/>
                  </a:lnTo>
                  <a:lnTo>
                    <a:pt x="1285" y="419"/>
                  </a:lnTo>
                  <a:lnTo>
                    <a:pt x="1286" y="419"/>
                  </a:lnTo>
                  <a:lnTo>
                    <a:pt x="1287" y="419"/>
                  </a:lnTo>
                  <a:lnTo>
                    <a:pt x="1289" y="419"/>
                  </a:lnTo>
                  <a:lnTo>
                    <a:pt x="1289" y="420"/>
                  </a:lnTo>
                  <a:lnTo>
                    <a:pt x="1290" y="420"/>
                  </a:lnTo>
                  <a:lnTo>
                    <a:pt x="1290" y="421"/>
                  </a:lnTo>
                  <a:lnTo>
                    <a:pt x="1291" y="421"/>
                  </a:lnTo>
                  <a:lnTo>
                    <a:pt x="1291" y="420"/>
                  </a:lnTo>
                  <a:lnTo>
                    <a:pt x="1292" y="420"/>
                  </a:lnTo>
                  <a:lnTo>
                    <a:pt x="1293" y="420"/>
                  </a:lnTo>
                  <a:lnTo>
                    <a:pt x="1293" y="421"/>
                  </a:lnTo>
                  <a:lnTo>
                    <a:pt x="1294" y="421"/>
                  </a:lnTo>
                  <a:lnTo>
                    <a:pt x="1294" y="422"/>
                  </a:lnTo>
                  <a:lnTo>
                    <a:pt x="1295" y="422"/>
                  </a:lnTo>
                  <a:lnTo>
                    <a:pt x="1295" y="423"/>
                  </a:lnTo>
                  <a:lnTo>
                    <a:pt x="1297" y="423"/>
                  </a:lnTo>
                  <a:lnTo>
                    <a:pt x="1297" y="424"/>
                  </a:lnTo>
                  <a:lnTo>
                    <a:pt x="1298" y="424"/>
                  </a:lnTo>
                  <a:lnTo>
                    <a:pt x="1298" y="423"/>
                  </a:lnTo>
                  <a:lnTo>
                    <a:pt x="1299" y="424"/>
                  </a:lnTo>
                  <a:lnTo>
                    <a:pt x="1300" y="424"/>
                  </a:lnTo>
                  <a:lnTo>
                    <a:pt x="1301" y="425"/>
                  </a:lnTo>
                  <a:lnTo>
                    <a:pt x="1303" y="427"/>
                  </a:lnTo>
                  <a:lnTo>
                    <a:pt x="1303" y="428"/>
                  </a:lnTo>
                  <a:lnTo>
                    <a:pt x="1304" y="428"/>
                  </a:lnTo>
                  <a:lnTo>
                    <a:pt x="1304" y="429"/>
                  </a:lnTo>
                  <a:lnTo>
                    <a:pt x="1304" y="430"/>
                  </a:lnTo>
                  <a:lnTo>
                    <a:pt x="1304" y="431"/>
                  </a:lnTo>
                  <a:lnTo>
                    <a:pt x="1304" y="432"/>
                  </a:lnTo>
                  <a:lnTo>
                    <a:pt x="1304" y="433"/>
                  </a:lnTo>
                  <a:lnTo>
                    <a:pt x="1304" y="435"/>
                  </a:lnTo>
                  <a:lnTo>
                    <a:pt x="1304" y="436"/>
                  </a:lnTo>
                  <a:lnTo>
                    <a:pt x="1306" y="436"/>
                  </a:lnTo>
                  <a:lnTo>
                    <a:pt x="1306" y="437"/>
                  </a:lnTo>
                  <a:lnTo>
                    <a:pt x="1306" y="438"/>
                  </a:lnTo>
                  <a:lnTo>
                    <a:pt x="1307" y="438"/>
                  </a:lnTo>
                  <a:lnTo>
                    <a:pt x="1307" y="439"/>
                  </a:lnTo>
                  <a:lnTo>
                    <a:pt x="1307" y="440"/>
                  </a:lnTo>
                  <a:lnTo>
                    <a:pt x="1307" y="441"/>
                  </a:lnTo>
                  <a:lnTo>
                    <a:pt x="1308" y="442"/>
                  </a:lnTo>
                  <a:lnTo>
                    <a:pt x="1308" y="444"/>
                  </a:lnTo>
                  <a:lnTo>
                    <a:pt x="1308" y="445"/>
                  </a:lnTo>
                  <a:lnTo>
                    <a:pt x="1309" y="445"/>
                  </a:lnTo>
                  <a:lnTo>
                    <a:pt x="1309" y="446"/>
                  </a:lnTo>
                  <a:lnTo>
                    <a:pt x="1308" y="446"/>
                  </a:lnTo>
                  <a:lnTo>
                    <a:pt x="1308" y="447"/>
                  </a:lnTo>
                  <a:lnTo>
                    <a:pt x="1308" y="448"/>
                  </a:lnTo>
                  <a:lnTo>
                    <a:pt x="1308" y="449"/>
                  </a:lnTo>
                  <a:lnTo>
                    <a:pt x="1309" y="450"/>
                  </a:lnTo>
                  <a:lnTo>
                    <a:pt x="1310" y="450"/>
                  </a:lnTo>
                  <a:lnTo>
                    <a:pt x="1310" y="452"/>
                  </a:lnTo>
                  <a:lnTo>
                    <a:pt x="1309" y="452"/>
                  </a:lnTo>
                  <a:lnTo>
                    <a:pt x="1309" y="453"/>
                  </a:lnTo>
                  <a:lnTo>
                    <a:pt x="1310" y="453"/>
                  </a:lnTo>
                  <a:lnTo>
                    <a:pt x="1310" y="454"/>
                  </a:lnTo>
                  <a:lnTo>
                    <a:pt x="1310" y="455"/>
                  </a:lnTo>
                  <a:lnTo>
                    <a:pt x="1311" y="455"/>
                  </a:lnTo>
                  <a:lnTo>
                    <a:pt x="1312" y="456"/>
                  </a:lnTo>
                  <a:lnTo>
                    <a:pt x="1311" y="456"/>
                  </a:lnTo>
                  <a:lnTo>
                    <a:pt x="1311" y="457"/>
                  </a:lnTo>
                  <a:lnTo>
                    <a:pt x="1312" y="458"/>
                  </a:lnTo>
                  <a:lnTo>
                    <a:pt x="1311" y="459"/>
                  </a:lnTo>
                  <a:lnTo>
                    <a:pt x="1311" y="461"/>
                  </a:lnTo>
                  <a:lnTo>
                    <a:pt x="1311" y="462"/>
                  </a:lnTo>
                  <a:lnTo>
                    <a:pt x="1311" y="463"/>
                  </a:lnTo>
                  <a:lnTo>
                    <a:pt x="1312" y="463"/>
                  </a:lnTo>
                  <a:lnTo>
                    <a:pt x="1312" y="462"/>
                  </a:lnTo>
                  <a:lnTo>
                    <a:pt x="1312" y="463"/>
                  </a:lnTo>
                  <a:lnTo>
                    <a:pt x="1314" y="463"/>
                  </a:lnTo>
                  <a:lnTo>
                    <a:pt x="1314" y="464"/>
                  </a:lnTo>
                  <a:lnTo>
                    <a:pt x="1312" y="464"/>
                  </a:lnTo>
                  <a:lnTo>
                    <a:pt x="1312" y="465"/>
                  </a:lnTo>
                  <a:lnTo>
                    <a:pt x="1314" y="466"/>
                  </a:lnTo>
                  <a:lnTo>
                    <a:pt x="1314" y="467"/>
                  </a:lnTo>
                  <a:lnTo>
                    <a:pt x="1315" y="469"/>
                  </a:lnTo>
                  <a:lnTo>
                    <a:pt x="1316" y="469"/>
                  </a:lnTo>
                  <a:lnTo>
                    <a:pt x="1316" y="470"/>
                  </a:lnTo>
                  <a:lnTo>
                    <a:pt x="1317" y="470"/>
                  </a:lnTo>
                  <a:lnTo>
                    <a:pt x="1317" y="471"/>
                  </a:lnTo>
                  <a:lnTo>
                    <a:pt x="1316" y="471"/>
                  </a:lnTo>
                  <a:lnTo>
                    <a:pt x="1316" y="472"/>
                  </a:lnTo>
                  <a:lnTo>
                    <a:pt x="1316" y="473"/>
                  </a:lnTo>
                  <a:lnTo>
                    <a:pt x="1317" y="473"/>
                  </a:lnTo>
                  <a:lnTo>
                    <a:pt x="1317" y="474"/>
                  </a:lnTo>
                  <a:lnTo>
                    <a:pt x="1316" y="474"/>
                  </a:lnTo>
                  <a:lnTo>
                    <a:pt x="1315" y="474"/>
                  </a:lnTo>
                  <a:lnTo>
                    <a:pt x="1315" y="475"/>
                  </a:lnTo>
                  <a:lnTo>
                    <a:pt x="1315" y="477"/>
                  </a:lnTo>
                  <a:lnTo>
                    <a:pt x="1316" y="477"/>
                  </a:lnTo>
                  <a:lnTo>
                    <a:pt x="1315" y="477"/>
                  </a:lnTo>
                  <a:lnTo>
                    <a:pt x="1315" y="478"/>
                  </a:lnTo>
                  <a:lnTo>
                    <a:pt x="1316" y="478"/>
                  </a:lnTo>
                  <a:lnTo>
                    <a:pt x="1316" y="479"/>
                  </a:lnTo>
                  <a:lnTo>
                    <a:pt x="1315" y="479"/>
                  </a:lnTo>
                  <a:lnTo>
                    <a:pt x="1315" y="480"/>
                  </a:lnTo>
                  <a:lnTo>
                    <a:pt x="1315" y="481"/>
                  </a:lnTo>
                  <a:lnTo>
                    <a:pt x="1315" y="482"/>
                  </a:lnTo>
                  <a:lnTo>
                    <a:pt x="1314" y="482"/>
                  </a:lnTo>
                  <a:lnTo>
                    <a:pt x="1314" y="483"/>
                  </a:lnTo>
                  <a:lnTo>
                    <a:pt x="1315" y="484"/>
                  </a:lnTo>
                  <a:lnTo>
                    <a:pt x="1315" y="486"/>
                  </a:lnTo>
                  <a:lnTo>
                    <a:pt x="1315" y="487"/>
                  </a:lnTo>
                  <a:lnTo>
                    <a:pt x="1315" y="488"/>
                  </a:lnTo>
                  <a:lnTo>
                    <a:pt x="1316" y="488"/>
                  </a:lnTo>
                  <a:lnTo>
                    <a:pt x="1317" y="488"/>
                  </a:lnTo>
                  <a:lnTo>
                    <a:pt x="1318" y="488"/>
                  </a:lnTo>
                  <a:lnTo>
                    <a:pt x="1319" y="488"/>
                  </a:lnTo>
                  <a:lnTo>
                    <a:pt x="1320" y="488"/>
                  </a:lnTo>
                  <a:lnTo>
                    <a:pt x="1321" y="488"/>
                  </a:lnTo>
                  <a:lnTo>
                    <a:pt x="1323" y="488"/>
                  </a:lnTo>
                  <a:lnTo>
                    <a:pt x="1324" y="488"/>
                  </a:lnTo>
                  <a:lnTo>
                    <a:pt x="1325" y="488"/>
                  </a:lnTo>
                  <a:lnTo>
                    <a:pt x="1325" y="489"/>
                  </a:lnTo>
                  <a:lnTo>
                    <a:pt x="1326" y="489"/>
                  </a:lnTo>
                  <a:lnTo>
                    <a:pt x="1326" y="490"/>
                  </a:lnTo>
                  <a:lnTo>
                    <a:pt x="1326" y="491"/>
                  </a:lnTo>
                  <a:lnTo>
                    <a:pt x="1327" y="491"/>
                  </a:lnTo>
                  <a:lnTo>
                    <a:pt x="1328" y="491"/>
                  </a:lnTo>
                  <a:lnTo>
                    <a:pt x="1328" y="492"/>
                  </a:lnTo>
                  <a:lnTo>
                    <a:pt x="1328" y="494"/>
                  </a:lnTo>
                  <a:lnTo>
                    <a:pt x="1329" y="494"/>
                  </a:lnTo>
                  <a:lnTo>
                    <a:pt x="1329" y="495"/>
                  </a:lnTo>
                  <a:lnTo>
                    <a:pt x="1328" y="495"/>
                  </a:lnTo>
                  <a:lnTo>
                    <a:pt x="1328" y="496"/>
                  </a:lnTo>
                  <a:lnTo>
                    <a:pt x="1327" y="496"/>
                  </a:lnTo>
                  <a:lnTo>
                    <a:pt x="1327" y="497"/>
                  </a:lnTo>
                  <a:lnTo>
                    <a:pt x="1327" y="498"/>
                  </a:lnTo>
                  <a:lnTo>
                    <a:pt x="1327" y="499"/>
                  </a:lnTo>
                  <a:lnTo>
                    <a:pt x="1327" y="500"/>
                  </a:lnTo>
                  <a:lnTo>
                    <a:pt x="1327" y="501"/>
                  </a:lnTo>
                  <a:lnTo>
                    <a:pt x="1327" y="503"/>
                  </a:lnTo>
                  <a:lnTo>
                    <a:pt x="1327" y="504"/>
                  </a:lnTo>
                  <a:lnTo>
                    <a:pt x="1327" y="505"/>
                  </a:lnTo>
                  <a:lnTo>
                    <a:pt x="1327" y="506"/>
                  </a:lnTo>
                  <a:lnTo>
                    <a:pt x="1328" y="506"/>
                  </a:lnTo>
                  <a:lnTo>
                    <a:pt x="1328" y="507"/>
                  </a:lnTo>
                  <a:lnTo>
                    <a:pt x="1328" y="508"/>
                  </a:lnTo>
                  <a:lnTo>
                    <a:pt x="1328" y="509"/>
                  </a:lnTo>
                  <a:lnTo>
                    <a:pt x="1328" y="511"/>
                  </a:lnTo>
                  <a:lnTo>
                    <a:pt x="1328" y="512"/>
                  </a:lnTo>
                  <a:lnTo>
                    <a:pt x="1328" y="513"/>
                  </a:lnTo>
                  <a:lnTo>
                    <a:pt x="1329" y="513"/>
                  </a:lnTo>
                  <a:lnTo>
                    <a:pt x="1328" y="514"/>
                  </a:lnTo>
                  <a:lnTo>
                    <a:pt x="1328" y="515"/>
                  </a:lnTo>
                  <a:lnTo>
                    <a:pt x="1328" y="516"/>
                  </a:lnTo>
                  <a:lnTo>
                    <a:pt x="1329" y="517"/>
                  </a:lnTo>
                  <a:lnTo>
                    <a:pt x="1329" y="518"/>
                  </a:lnTo>
                  <a:lnTo>
                    <a:pt x="1329" y="517"/>
                  </a:lnTo>
                  <a:lnTo>
                    <a:pt x="1331" y="517"/>
                  </a:lnTo>
                  <a:lnTo>
                    <a:pt x="1331" y="518"/>
                  </a:lnTo>
                  <a:lnTo>
                    <a:pt x="1332" y="520"/>
                  </a:lnTo>
                  <a:lnTo>
                    <a:pt x="1332" y="521"/>
                  </a:lnTo>
                  <a:lnTo>
                    <a:pt x="1331" y="521"/>
                  </a:lnTo>
                  <a:lnTo>
                    <a:pt x="1331" y="522"/>
                  </a:lnTo>
                  <a:lnTo>
                    <a:pt x="1331" y="523"/>
                  </a:lnTo>
                  <a:lnTo>
                    <a:pt x="1332" y="523"/>
                  </a:lnTo>
                  <a:lnTo>
                    <a:pt x="1332" y="524"/>
                  </a:lnTo>
                  <a:lnTo>
                    <a:pt x="1333" y="524"/>
                  </a:lnTo>
                  <a:lnTo>
                    <a:pt x="1333" y="525"/>
                  </a:lnTo>
                  <a:lnTo>
                    <a:pt x="1333" y="526"/>
                  </a:lnTo>
                  <a:lnTo>
                    <a:pt x="1334" y="526"/>
                  </a:lnTo>
                  <a:lnTo>
                    <a:pt x="1334" y="528"/>
                  </a:lnTo>
                  <a:lnTo>
                    <a:pt x="1334" y="529"/>
                  </a:lnTo>
                  <a:lnTo>
                    <a:pt x="1335" y="530"/>
                  </a:lnTo>
                  <a:lnTo>
                    <a:pt x="1336" y="530"/>
                  </a:lnTo>
                  <a:lnTo>
                    <a:pt x="1337" y="530"/>
                  </a:lnTo>
                  <a:lnTo>
                    <a:pt x="1338" y="532"/>
                  </a:lnTo>
                  <a:lnTo>
                    <a:pt x="1340" y="532"/>
                  </a:lnTo>
                  <a:lnTo>
                    <a:pt x="1341" y="533"/>
                  </a:lnTo>
                  <a:lnTo>
                    <a:pt x="1341" y="534"/>
                  </a:lnTo>
                  <a:lnTo>
                    <a:pt x="1342" y="535"/>
                  </a:lnTo>
                  <a:lnTo>
                    <a:pt x="1342" y="537"/>
                  </a:lnTo>
                  <a:lnTo>
                    <a:pt x="1342" y="538"/>
                  </a:lnTo>
                  <a:lnTo>
                    <a:pt x="1342" y="539"/>
                  </a:lnTo>
                  <a:lnTo>
                    <a:pt x="1342" y="540"/>
                  </a:lnTo>
                  <a:lnTo>
                    <a:pt x="1343" y="540"/>
                  </a:lnTo>
                  <a:lnTo>
                    <a:pt x="1343" y="541"/>
                  </a:lnTo>
                  <a:lnTo>
                    <a:pt x="1342" y="542"/>
                  </a:lnTo>
                  <a:lnTo>
                    <a:pt x="1342" y="543"/>
                  </a:lnTo>
                  <a:lnTo>
                    <a:pt x="1342" y="545"/>
                  </a:lnTo>
                  <a:lnTo>
                    <a:pt x="1342" y="546"/>
                  </a:lnTo>
                  <a:lnTo>
                    <a:pt x="1342" y="547"/>
                  </a:lnTo>
                  <a:lnTo>
                    <a:pt x="1343" y="547"/>
                  </a:lnTo>
                  <a:lnTo>
                    <a:pt x="1343" y="548"/>
                  </a:lnTo>
                  <a:lnTo>
                    <a:pt x="1344" y="548"/>
                  </a:lnTo>
                  <a:lnTo>
                    <a:pt x="1344" y="549"/>
                  </a:lnTo>
                  <a:lnTo>
                    <a:pt x="1344" y="550"/>
                  </a:lnTo>
                  <a:lnTo>
                    <a:pt x="1344" y="551"/>
                  </a:lnTo>
                  <a:lnTo>
                    <a:pt x="1344" y="553"/>
                  </a:lnTo>
                  <a:lnTo>
                    <a:pt x="1345" y="553"/>
                  </a:lnTo>
                  <a:lnTo>
                    <a:pt x="1346" y="554"/>
                  </a:lnTo>
                  <a:lnTo>
                    <a:pt x="1348" y="554"/>
                  </a:lnTo>
                  <a:lnTo>
                    <a:pt x="1349" y="554"/>
                  </a:lnTo>
                  <a:lnTo>
                    <a:pt x="1350" y="554"/>
                  </a:lnTo>
                  <a:lnTo>
                    <a:pt x="1350" y="555"/>
                  </a:lnTo>
                  <a:lnTo>
                    <a:pt x="1350" y="556"/>
                  </a:lnTo>
                  <a:lnTo>
                    <a:pt x="1351" y="556"/>
                  </a:lnTo>
                  <a:lnTo>
                    <a:pt x="1353" y="556"/>
                  </a:lnTo>
                  <a:lnTo>
                    <a:pt x="1354" y="555"/>
                  </a:lnTo>
                  <a:lnTo>
                    <a:pt x="1355" y="554"/>
                  </a:lnTo>
                  <a:lnTo>
                    <a:pt x="1357" y="554"/>
                  </a:lnTo>
                  <a:lnTo>
                    <a:pt x="1358" y="554"/>
                  </a:lnTo>
                  <a:lnTo>
                    <a:pt x="1359" y="553"/>
                  </a:lnTo>
                  <a:lnTo>
                    <a:pt x="1359" y="554"/>
                  </a:lnTo>
                  <a:lnTo>
                    <a:pt x="1360" y="554"/>
                  </a:lnTo>
                  <a:lnTo>
                    <a:pt x="1360" y="555"/>
                  </a:lnTo>
                  <a:lnTo>
                    <a:pt x="1359" y="556"/>
                  </a:lnTo>
                  <a:lnTo>
                    <a:pt x="1359" y="557"/>
                  </a:lnTo>
                  <a:lnTo>
                    <a:pt x="1359" y="558"/>
                  </a:lnTo>
                  <a:lnTo>
                    <a:pt x="1359" y="559"/>
                  </a:lnTo>
                  <a:lnTo>
                    <a:pt x="1359" y="560"/>
                  </a:lnTo>
                  <a:lnTo>
                    <a:pt x="1360" y="560"/>
                  </a:lnTo>
                  <a:lnTo>
                    <a:pt x="1360" y="562"/>
                  </a:lnTo>
                  <a:lnTo>
                    <a:pt x="1360" y="563"/>
                  </a:lnTo>
                  <a:lnTo>
                    <a:pt x="1360" y="564"/>
                  </a:lnTo>
                  <a:lnTo>
                    <a:pt x="1360" y="565"/>
                  </a:lnTo>
                  <a:lnTo>
                    <a:pt x="1360" y="566"/>
                  </a:lnTo>
                  <a:lnTo>
                    <a:pt x="1360" y="567"/>
                  </a:lnTo>
                  <a:lnTo>
                    <a:pt x="1360" y="568"/>
                  </a:lnTo>
                  <a:lnTo>
                    <a:pt x="1360" y="570"/>
                  </a:lnTo>
                  <a:lnTo>
                    <a:pt x="1360" y="571"/>
                  </a:lnTo>
                  <a:lnTo>
                    <a:pt x="1360" y="572"/>
                  </a:lnTo>
                  <a:lnTo>
                    <a:pt x="1359" y="572"/>
                  </a:lnTo>
                  <a:lnTo>
                    <a:pt x="1359" y="573"/>
                  </a:lnTo>
                  <a:lnTo>
                    <a:pt x="1359" y="574"/>
                  </a:lnTo>
                  <a:lnTo>
                    <a:pt x="1359" y="575"/>
                  </a:lnTo>
                  <a:lnTo>
                    <a:pt x="1359" y="576"/>
                  </a:lnTo>
                  <a:lnTo>
                    <a:pt x="1360" y="576"/>
                  </a:lnTo>
                  <a:lnTo>
                    <a:pt x="1360" y="577"/>
                  </a:lnTo>
                  <a:lnTo>
                    <a:pt x="1361" y="577"/>
                  </a:lnTo>
                  <a:lnTo>
                    <a:pt x="1362" y="577"/>
                  </a:lnTo>
                  <a:lnTo>
                    <a:pt x="1362" y="579"/>
                  </a:lnTo>
                  <a:lnTo>
                    <a:pt x="1362" y="580"/>
                  </a:lnTo>
                  <a:lnTo>
                    <a:pt x="1362" y="581"/>
                  </a:lnTo>
                  <a:lnTo>
                    <a:pt x="1363" y="582"/>
                  </a:lnTo>
                  <a:lnTo>
                    <a:pt x="1363" y="583"/>
                  </a:lnTo>
                  <a:lnTo>
                    <a:pt x="1362" y="583"/>
                  </a:lnTo>
                  <a:lnTo>
                    <a:pt x="1362" y="584"/>
                  </a:lnTo>
                  <a:lnTo>
                    <a:pt x="1361" y="584"/>
                  </a:lnTo>
                  <a:lnTo>
                    <a:pt x="1361" y="585"/>
                  </a:lnTo>
                  <a:lnTo>
                    <a:pt x="1360" y="585"/>
                  </a:lnTo>
                  <a:lnTo>
                    <a:pt x="1359" y="585"/>
                  </a:lnTo>
                  <a:lnTo>
                    <a:pt x="1359" y="587"/>
                  </a:lnTo>
                  <a:lnTo>
                    <a:pt x="1358" y="585"/>
                  </a:lnTo>
                  <a:lnTo>
                    <a:pt x="1357" y="585"/>
                  </a:lnTo>
                  <a:lnTo>
                    <a:pt x="1355" y="585"/>
                  </a:lnTo>
                  <a:lnTo>
                    <a:pt x="1355" y="587"/>
                  </a:lnTo>
                  <a:lnTo>
                    <a:pt x="1354" y="587"/>
                  </a:lnTo>
                  <a:lnTo>
                    <a:pt x="1354" y="585"/>
                  </a:lnTo>
                  <a:lnTo>
                    <a:pt x="1353" y="585"/>
                  </a:lnTo>
                  <a:lnTo>
                    <a:pt x="1352" y="585"/>
                  </a:lnTo>
                  <a:lnTo>
                    <a:pt x="1352" y="587"/>
                  </a:lnTo>
                  <a:lnTo>
                    <a:pt x="1352" y="588"/>
                  </a:lnTo>
                  <a:lnTo>
                    <a:pt x="1352" y="589"/>
                  </a:lnTo>
                  <a:lnTo>
                    <a:pt x="1352" y="590"/>
                  </a:lnTo>
                  <a:lnTo>
                    <a:pt x="1351" y="591"/>
                  </a:lnTo>
                  <a:lnTo>
                    <a:pt x="1351" y="590"/>
                  </a:lnTo>
                  <a:lnTo>
                    <a:pt x="1350" y="590"/>
                  </a:lnTo>
                  <a:lnTo>
                    <a:pt x="1350" y="591"/>
                  </a:lnTo>
                  <a:lnTo>
                    <a:pt x="1349" y="592"/>
                  </a:lnTo>
                  <a:lnTo>
                    <a:pt x="1349" y="593"/>
                  </a:lnTo>
                  <a:lnTo>
                    <a:pt x="1349" y="594"/>
                  </a:lnTo>
                  <a:lnTo>
                    <a:pt x="1349" y="596"/>
                  </a:lnTo>
                  <a:lnTo>
                    <a:pt x="1350" y="596"/>
                  </a:lnTo>
                  <a:lnTo>
                    <a:pt x="1350" y="597"/>
                  </a:lnTo>
                  <a:lnTo>
                    <a:pt x="1351" y="597"/>
                  </a:lnTo>
                  <a:lnTo>
                    <a:pt x="1350" y="598"/>
                  </a:lnTo>
                  <a:lnTo>
                    <a:pt x="1350" y="599"/>
                  </a:lnTo>
                  <a:lnTo>
                    <a:pt x="1350" y="600"/>
                  </a:lnTo>
                  <a:lnTo>
                    <a:pt x="1350" y="601"/>
                  </a:lnTo>
                  <a:lnTo>
                    <a:pt x="1351" y="601"/>
                  </a:lnTo>
                  <a:lnTo>
                    <a:pt x="1351" y="602"/>
                  </a:lnTo>
                  <a:lnTo>
                    <a:pt x="1352" y="602"/>
                  </a:lnTo>
                  <a:lnTo>
                    <a:pt x="1353" y="602"/>
                  </a:lnTo>
                  <a:lnTo>
                    <a:pt x="1354" y="602"/>
                  </a:lnTo>
                  <a:lnTo>
                    <a:pt x="1355" y="602"/>
                  </a:lnTo>
                  <a:lnTo>
                    <a:pt x="1355" y="601"/>
                  </a:lnTo>
                  <a:lnTo>
                    <a:pt x="1357" y="601"/>
                  </a:lnTo>
                  <a:lnTo>
                    <a:pt x="1358" y="601"/>
                  </a:lnTo>
                  <a:lnTo>
                    <a:pt x="1359" y="602"/>
                  </a:lnTo>
                  <a:lnTo>
                    <a:pt x="1360" y="602"/>
                  </a:lnTo>
                  <a:lnTo>
                    <a:pt x="1360" y="604"/>
                  </a:lnTo>
                  <a:lnTo>
                    <a:pt x="1360" y="605"/>
                  </a:lnTo>
                  <a:lnTo>
                    <a:pt x="1360" y="606"/>
                  </a:lnTo>
                  <a:lnTo>
                    <a:pt x="1360" y="607"/>
                  </a:lnTo>
                  <a:lnTo>
                    <a:pt x="1359" y="607"/>
                  </a:lnTo>
                  <a:lnTo>
                    <a:pt x="1359" y="608"/>
                  </a:lnTo>
                  <a:lnTo>
                    <a:pt x="1359" y="609"/>
                  </a:lnTo>
                  <a:lnTo>
                    <a:pt x="1359" y="610"/>
                  </a:lnTo>
                  <a:lnTo>
                    <a:pt x="1359" y="612"/>
                  </a:lnTo>
                  <a:lnTo>
                    <a:pt x="1359" y="613"/>
                  </a:lnTo>
                  <a:lnTo>
                    <a:pt x="1359" y="615"/>
                  </a:lnTo>
                  <a:lnTo>
                    <a:pt x="1359" y="616"/>
                  </a:lnTo>
                  <a:lnTo>
                    <a:pt x="1359" y="617"/>
                  </a:lnTo>
                  <a:lnTo>
                    <a:pt x="1359" y="618"/>
                  </a:lnTo>
                  <a:lnTo>
                    <a:pt x="1359" y="619"/>
                  </a:lnTo>
                  <a:lnTo>
                    <a:pt x="1358" y="619"/>
                  </a:lnTo>
                  <a:lnTo>
                    <a:pt x="1358" y="621"/>
                  </a:lnTo>
                  <a:lnTo>
                    <a:pt x="1358" y="622"/>
                  </a:lnTo>
                  <a:lnTo>
                    <a:pt x="1358" y="623"/>
                  </a:lnTo>
                  <a:lnTo>
                    <a:pt x="1358" y="624"/>
                  </a:lnTo>
                  <a:lnTo>
                    <a:pt x="1358" y="625"/>
                  </a:lnTo>
                  <a:lnTo>
                    <a:pt x="1358" y="626"/>
                  </a:lnTo>
                  <a:lnTo>
                    <a:pt x="1358" y="627"/>
                  </a:lnTo>
                  <a:lnTo>
                    <a:pt x="1358" y="629"/>
                  </a:lnTo>
                  <a:lnTo>
                    <a:pt x="1358" y="630"/>
                  </a:lnTo>
                  <a:lnTo>
                    <a:pt x="1359" y="631"/>
                  </a:lnTo>
                  <a:lnTo>
                    <a:pt x="1359" y="632"/>
                  </a:lnTo>
                  <a:lnTo>
                    <a:pt x="1359" y="633"/>
                  </a:lnTo>
                  <a:lnTo>
                    <a:pt x="1358" y="633"/>
                  </a:lnTo>
                  <a:lnTo>
                    <a:pt x="1358" y="634"/>
                  </a:lnTo>
                  <a:lnTo>
                    <a:pt x="1359" y="634"/>
                  </a:lnTo>
                  <a:lnTo>
                    <a:pt x="1359" y="636"/>
                  </a:lnTo>
                  <a:lnTo>
                    <a:pt x="1359" y="638"/>
                  </a:lnTo>
                  <a:lnTo>
                    <a:pt x="1360" y="639"/>
                  </a:lnTo>
                  <a:lnTo>
                    <a:pt x="1361" y="639"/>
                  </a:lnTo>
                  <a:lnTo>
                    <a:pt x="1362" y="640"/>
                  </a:lnTo>
                  <a:lnTo>
                    <a:pt x="1363" y="640"/>
                  </a:lnTo>
                  <a:lnTo>
                    <a:pt x="1365" y="640"/>
                  </a:lnTo>
                  <a:lnTo>
                    <a:pt x="1365" y="641"/>
                  </a:lnTo>
                  <a:lnTo>
                    <a:pt x="1366" y="641"/>
                  </a:lnTo>
                  <a:lnTo>
                    <a:pt x="1367" y="641"/>
                  </a:lnTo>
                  <a:lnTo>
                    <a:pt x="1367" y="640"/>
                  </a:lnTo>
                  <a:lnTo>
                    <a:pt x="1368" y="640"/>
                  </a:lnTo>
                  <a:lnTo>
                    <a:pt x="1369" y="640"/>
                  </a:lnTo>
                  <a:lnTo>
                    <a:pt x="1370" y="640"/>
                  </a:lnTo>
                  <a:lnTo>
                    <a:pt x="1371" y="640"/>
                  </a:lnTo>
                  <a:lnTo>
                    <a:pt x="1371" y="641"/>
                  </a:lnTo>
                  <a:lnTo>
                    <a:pt x="1373" y="640"/>
                  </a:lnTo>
                  <a:lnTo>
                    <a:pt x="1374" y="640"/>
                  </a:lnTo>
                  <a:lnTo>
                    <a:pt x="1375" y="640"/>
                  </a:lnTo>
                  <a:lnTo>
                    <a:pt x="1376" y="641"/>
                  </a:lnTo>
                  <a:lnTo>
                    <a:pt x="1377" y="641"/>
                  </a:lnTo>
                  <a:lnTo>
                    <a:pt x="1377" y="642"/>
                  </a:lnTo>
                  <a:lnTo>
                    <a:pt x="1377" y="643"/>
                  </a:lnTo>
                  <a:lnTo>
                    <a:pt x="1377" y="644"/>
                  </a:lnTo>
                  <a:lnTo>
                    <a:pt x="1377" y="646"/>
                  </a:lnTo>
                  <a:lnTo>
                    <a:pt x="1377" y="647"/>
                  </a:lnTo>
                  <a:lnTo>
                    <a:pt x="1378" y="647"/>
                  </a:lnTo>
                  <a:lnTo>
                    <a:pt x="1378" y="648"/>
                  </a:lnTo>
                  <a:lnTo>
                    <a:pt x="1379" y="649"/>
                  </a:lnTo>
                  <a:lnTo>
                    <a:pt x="1379" y="650"/>
                  </a:lnTo>
                  <a:lnTo>
                    <a:pt x="1379" y="651"/>
                  </a:lnTo>
                  <a:lnTo>
                    <a:pt x="1380" y="652"/>
                  </a:lnTo>
                  <a:lnTo>
                    <a:pt x="1382" y="652"/>
                  </a:lnTo>
                  <a:lnTo>
                    <a:pt x="1382" y="653"/>
                  </a:lnTo>
                  <a:lnTo>
                    <a:pt x="1382" y="655"/>
                  </a:lnTo>
                  <a:lnTo>
                    <a:pt x="1382" y="656"/>
                  </a:lnTo>
                  <a:lnTo>
                    <a:pt x="1382" y="657"/>
                  </a:lnTo>
                  <a:lnTo>
                    <a:pt x="1383" y="658"/>
                  </a:lnTo>
                  <a:lnTo>
                    <a:pt x="1384" y="658"/>
                  </a:lnTo>
                  <a:lnTo>
                    <a:pt x="1384" y="659"/>
                  </a:lnTo>
                  <a:lnTo>
                    <a:pt x="1385" y="659"/>
                  </a:lnTo>
                  <a:lnTo>
                    <a:pt x="1386" y="660"/>
                  </a:lnTo>
                  <a:lnTo>
                    <a:pt x="1387" y="660"/>
                  </a:lnTo>
                  <a:lnTo>
                    <a:pt x="1387" y="661"/>
                  </a:lnTo>
                  <a:lnTo>
                    <a:pt x="1388" y="661"/>
                  </a:lnTo>
                  <a:lnTo>
                    <a:pt x="1390" y="661"/>
                  </a:lnTo>
                  <a:lnTo>
                    <a:pt x="1392" y="661"/>
                  </a:lnTo>
                  <a:lnTo>
                    <a:pt x="1393" y="661"/>
                  </a:lnTo>
                  <a:lnTo>
                    <a:pt x="1394" y="661"/>
                  </a:lnTo>
                  <a:lnTo>
                    <a:pt x="1396" y="661"/>
                  </a:lnTo>
                  <a:lnTo>
                    <a:pt x="1396" y="663"/>
                  </a:lnTo>
                  <a:lnTo>
                    <a:pt x="1396" y="664"/>
                  </a:lnTo>
                  <a:lnTo>
                    <a:pt x="1396" y="666"/>
                  </a:lnTo>
                  <a:lnTo>
                    <a:pt x="1395" y="669"/>
                  </a:lnTo>
                  <a:lnTo>
                    <a:pt x="1395" y="671"/>
                  </a:lnTo>
                  <a:lnTo>
                    <a:pt x="1395" y="672"/>
                  </a:lnTo>
                  <a:lnTo>
                    <a:pt x="1395" y="673"/>
                  </a:lnTo>
                  <a:lnTo>
                    <a:pt x="1395" y="674"/>
                  </a:lnTo>
                  <a:lnTo>
                    <a:pt x="1396" y="674"/>
                  </a:lnTo>
                  <a:lnTo>
                    <a:pt x="1397" y="674"/>
                  </a:lnTo>
                  <a:lnTo>
                    <a:pt x="1397" y="673"/>
                  </a:lnTo>
                  <a:lnTo>
                    <a:pt x="1399" y="673"/>
                  </a:lnTo>
                  <a:lnTo>
                    <a:pt x="1400" y="673"/>
                  </a:lnTo>
                  <a:lnTo>
                    <a:pt x="1401" y="673"/>
                  </a:lnTo>
                  <a:lnTo>
                    <a:pt x="1401" y="674"/>
                  </a:lnTo>
                  <a:lnTo>
                    <a:pt x="1403" y="674"/>
                  </a:lnTo>
                  <a:lnTo>
                    <a:pt x="1404" y="673"/>
                  </a:lnTo>
                  <a:lnTo>
                    <a:pt x="1405" y="673"/>
                  </a:lnTo>
                  <a:lnTo>
                    <a:pt x="1407" y="673"/>
                  </a:lnTo>
                  <a:lnTo>
                    <a:pt x="1408" y="673"/>
                  </a:lnTo>
                  <a:lnTo>
                    <a:pt x="1409" y="674"/>
                  </a:lnTo>
                  <a:lnTo>
                    <a:pt x="1410" y="675"/>
                  </a:lnTo>
                  <a:lnTo>
                    <a:pt x="1410" y="676"/>
                  </a:lnTo>
                  <a:lnTo>
                    <a:pt x="1410" y="677"/>
                  </a:lnTo>
                  <a:lnTo>
                    <a:pt x="1410" y="678"/>
                  </a:lnTo>
                  <a:lnTo>
                    <a:pt x="1410" y="680"/>
                  </a:lnTo>
                  <a:lnTo>
                    <a:pt x="1410" y="681"/>
                  </a:lnTo>
                  <a:lnTo>
                    <a:pt x="1410" y="682"/>
                  </a:lnTo>
                  <a:lnTo>
                    <a:pt x="1409" y="682"/>
                  </a:lnTo>
                  <a:lnTo>
                    <a:pt x="1410" y="682"/>
                  </a:lnTo>
                  <a:lnTo>
                    <a:pt x="1410" y="683"/>
                  </a:lnTo>
                  <a:lnTo>
                    <a:pt x="1410" y="684"/>
                  </a:lnTo>
                  <a:lnTo>
                    <a:pt x="1410" y="685"/>
                  </a:lnTo>
                  <a:lnTo>
                    <a:pt x="1410" y="688"/>
                  </a:lnTo>
                  <a:lnTo>
                    <a:pt x="1410" y="689"/>
                  </a:lnTo>
                  <a:lnTo>
                    <a:pt x="1411" y="689"/>
                  </a:lnTo>
                  <a:lnTo>
                    <a:pt x="1411" y="690"/>
                  </a:lnTo>
                  <a:lnTo>
                    <a:pt x="1411" y="691"/>
                  </a:lnTo>
                  <a:lnTo>
                    <a:pt x="1411" y="692"/>
                  </a:lnTo>
                  <a:lnTo>
                    <a:pt x="1411" y="693"/>
                  </a:lnTo>
                  <a:lnTo>
                    <a:pt x="1412" y="693"/>
                  </a:lnTo>
                  <a:lnTo>
                    <a:pt x="1413" y="693"/>
                  </a:lnTo>
                  <a:lnTo>
                    <a:pt x="1413" y="694"/>
                  </a:lnTo>
                  <a:lnTo>
                    <a:pt x="1414" y="694"/>
                  </a:lnTo>
                  <a:lnTo>
                    <a:pt x="1416" y="694"/>
                  </a:lnTo>
                  <a:lnTo>
                    <a:pt x="1417" y="694"/>
                  </a:lnTo>
                  <a:lnTo>
                    <a:pt x="1417" y="695"/>
                  </a:lnTo>
                  <a:lnTo>
                    <a:pt x="1418" y="695"/>
                  </a:lnTo>
                  <a:lnTo>
                    <a:pt x="1419" y="695"/>
                  </a:lnTo>
                  <a:lnTo>
                    <a:pt x="1419" y="697"/>
                  </a:lnTo>
                  <a:lnTo>
                    <a:pt x="1420" y="698"/>
                  </a:lnTo>
                  <a:lnTo>
                    <a:pt x="1419" y="698"/>
                  </a:lnTo>
                  <a:lnTo>
                    <a:pt x="1419" y="699"/>
                  </a:lnTo>
                  <a:lnTo>
                    <a:pt x="1419" y="700"/>
                  </a:lnTo>
                  <a:lnTo>
                    <a:pt x="1418" y="700"/>
                  </a:lnTo>
                  <a:lnTo>
                    <a:pt x="1418" y="701"/>
                  </a:lnTo>
                  <a:lnTo>
                    <a:pt x="1418" y="702"/>
                  </a:lnTo>
                  <a:lnTo>
                    <a:pt x="1418" y="703"/>
                  </a:lnTo>
                  <a:lnTo>
                    <a:pt x="1418" y="705"/>
                  </a:lnTo>
                  <a:lnTo>
                    <a:pt x="1418" y="706"/>
                  </a:lnTo>
                  <a:lnTo>
                    <a:pt x="1418" y="707"/>
                  </a:lnTo>
                  <a:lnTo>
                    <a:pt x="1417" y="708"/>
                  </a:lnTo>
                  <a:lnTo>
                    <a:pt x="1417" y="709"/>
                  </a:lnTo>
                  <a:lnTo>
                    <a:pt x="1418" y="710"/>
                  </a:lnTo>
                  <a:lnTo>
                    <a:pt x="1418" y="711"/>
                  </a:lnTo>
                  <a:lnTo>
                    <a:pt x="1419" y="711"/>
                  </a:lnTo>
                  <a:lnTo>
                    <a:pt x="1420" y="711"/>
                  </a:lnTo>
                  <a:lnTo>
                    <a:pt x="1421" y="711"/>
                  </a:lnTo>
                  <a:lnTo>
                    <a:pt x="1422" y="711"/>
                  </a:lnTo>
                  <a:lnTo>
                    <a:pt x="1422" y="710"/>
                  </a:lnTo>
                  <a:lnTo>
                    <a:pt x="1424" y="709"/>
                  </a:lnTo>
                  <a:lnTo>
                    <a:pt x="1425" y="709"/>
                  </a:lnTo>
                  <a:lnTo>
                    <a:pt x="1426" y="709"/>
                  </a:lnTo>
                  <a:lnTo>
                    <a:pt x="1426" y="710"/>
                  </a:lnTo>
                  <a:lnTo>
                    <a:pt x="1427" y="710"/>
                  </a:lnTo>
                  <a:lnTo>
                    <a:pt x="1428" y="710"/>
                  </a:lnTo>
                  <a:lnTo>
                    <a:pt x="1429" y="710"/>
                  </a:lnTo>
                  <a:lnTo>
                    <a:pt x="1430" y="710"/>
                  </a:lnTo>
                  <a:lnTo>
                    <a:pt x="1430" y="709"/>
                  </a:lnTo>
                  <a:lnTo>
                    <a:pt x="1431" y="710"/>
                  </a:lnTo>
                  <a:lnTo>
                    <a:pt x="1433" y="710"/>
                  </a:lnTo>
                  <a:lnTo>
                    <a:pt x="1433" y="711"/>
                  </a:lnTo>
                  <a:lnTo>
                    <a:pt x="1433" y="712"/>
                  </a:lnTo>
                  <a:lnTo>
                    <a:pt x="1434" y="714"/>
                  </a:lnTo>
                  <a:lnTo>
                    <a:pt x="1433" y="714"/>
                  </a:lnTo>
                  <a:lnTo>
                    <a:pt x="1434" y="714"/>
                  </a:lnTo>
                  <a:lnTo>
                    <a:pt x="1434" y="715"/>
                  </a:lnTo>
                  <a:lnTo>
                    <a:pt x="1435" y="716"/>
                  </a:lnTo>
                  <a:lnTo>
                    <a:pt x="1435" y="717"/>
                  </a:lnTo>
                  <a:lnTo>
                    <a:pt x="1435" y="718"/>
                  </a:lnTo>
                  <a:lnTo>
                    <a:pt x="1435" y="719"/>
                  </a:lnTo>
                  <a:lnTo>
                    <a:pt x="1436" y="720"/>
                  </a:lnTo>
                  <a:lnTo>
                    <a:pt x="1436" y="722"/>
                  </a:lnTo>
                  <a:lnTo>
                    <a:pt x="1436" y="723"/>
                  </a:lnTo>
                  <a:lnTo>
                    <a:pt x="1437" y="727"/>
                  </a:lnTo>
                  <a:lnTo>
                    <a:pt x="1438" y="727"/>
                  </a:lnTo>
                  <a:lnTo>
                    <a:pt x="1438" y="728"/>
                  </a:lnTo>
                  <a:lnTo>
                    <a:pt x="1438" y="729"/>
                  </a:lnTo>
                  <a:lnTo>
                    <a:pt x="1439" y="732"/>
                  </a:lnTo>
                  <a:lnTo>
                    <a:pt x="1439" y="733"/>
                  </a:lnTo>
                  <a:lnTo>
                    <a:pt x="1441" y="733"/>
                  </a:lnTo>
                  <a:lnTo>
                    <a:pt x="1442" y="733"/>
                  </a:lnTo>
                  <a:lnTo>
                    <a:pt x="1444" y="734"/>
                  </a:lnTo>
                  <a:lnTo>
                    <a:pt x="1446" y="735"/>
                  </a:lnTo>
                  <a:lnTo>
                    <a:pt x="1447" y="735"/>
                  </a:lnTo>
                  <a:lnTo>
                    <a:pt x="1447" y="736"/>
                  </a:lnTo>
                  <a:lnTo>
                    <a:pt x="1448" y="736"/>
                  </a:lnTo>
                  <a:lnTo>
                    <a:pt x="1450" y="736"/>
                  </a:lnTo>
                  <a:lnTo>
                    <a:pt x="1451" y="736"/>
                  </a:lnTo>
                  <a:lnTo>
                    <a:pt x="1452" y="736"/>
                  </a:lnTo>
                  <a:lnTo>
                    <a:pt x="1452" y="735"/>
                  </a:lnTo>
                  <a:lnTo>
                    <a:pt x="1454" y="733"/>
                  </a:lnTo>
                  <a:lnTo>
                    <a:pt x="1455" y="733"/>
                  </a:lnTo>
                  <a:lnTo>
                    <a:pt x="1456" y="733"/>
                  </a:lnTo>
                  <a:lnTo>
                    <a:pt x="1456" y="732"/>
                  </a:lnTo>
                  <a:lnTo>
                    <a:pt x="1460" y="729"/>
                  </a:lnTo>
                  <a:lnTo>
                    <a:pt x="1461" y="729"/>
                  </a:lnTo>
                  <a:lnTo>
                    <a:pt x="1462" y="729"/>
                  </a:lnTo>
                  <a:lnTo>
                    <a:pt x="1462" y="731"/>
                  </a:lnTo>
                  <a:lnTo>
                    <a:pt x="1464" y="731"/>
                  </a:lnTo>
                  <a:lnTo>
                    <a:pt x="1466" y="731"/>
                  </a:lnTo>
                  <a:lnTo>
                    <a:pt x="1468" y="732"/>
                  </a:lnTo>
                  <a:lnTo>
                    <a:pt x="1469" y="732"/>
                  </a:lnTo>
                  <a:lnTo>
                    <a:pt x="1470" y="732"/>
                  </a:lnTo>
                  <a:lnTo>
                    <a:pt x="1471" y="732"/>
                  </a:lnTo>
                  <a:lnTo>
                    <a:pt x="1472" y="732"/>
                  </a:lnTo>
                  <a:lnTo>
                    <a:pt x="1473" y="732"/>
                  </a:lnTo>
                  <a:lnTo>
                    <a:pt x="1475" y="732"/>
                  </a:lnTo>
                  <a:lnTo>
                    <a:pt x="1476" y="733"/>
                  </a:lnTo>
                  <a:lnTo>
                    <a:pt x="1477" y="733"/>
                  </a:lnTo>
                  <a:lnTo>
                    <a:pt x="1477" y="734"/>
                  </a:lnTo>
                  <a:lnTo>
                    <a:pt x="1478" y="734"/>
                  </a:lnTo>
                  <a:lnTo>
                    <a:pt x="1481" y="736"/>
                  </a:lnTo>
                  <a:lnTo>
                    <a:pt x="1483" y="737"/>
                  </a:lnTo>
                  <a:lnTo>
                    <a:pt x="1484" y="737"/>
                  </a:lnTo>
                  <a:lnTo>
                    <a:pt x="1484" y="736"/>
                  </a:lnTo>
                  <a:lnTo>
                    <a:pt x="1486" y="734"/>
                  </a:lnTo>
                  <a:lnTo>
                    <a:pt x="1487" y="733"/>
                  </a:lnTo>
                  <a:lnTo>
                    <a:pt x="1488" y="733"/>
                  </a:lnTo>
                  <a:lnTo>
                    <a:pt x="1488" y="732"/>
                  </a:lnTo>
                  <a:lnTo>
                    <a:pt x="1488" y="731"/>
                  </a:lnTo>
                  <a:lnTo>
                    <a:pt x="1488" y="729"/>
                  </a:lnTo>
                  <a:lnTo>
                    <a:pt x="1489" y="728"/>
                  </a:lnTo>
                  <a:lnTo>
                    <a:pt x="1489" y="727"/>
                  </a:lnTo>
                  <a:lnTo>
                    <a:pt x="1490" y="726"/>
                  </a:lnTo>
                  <a:lnTo>
                    <a:pt x="1492" y="725"/>
                  </a:lnTo>
                  <a:lnTo>
                    <a:pt x="1493" y="725"/>
                  </a:lnTo>
                  <a:lnTo>
                    <a:pt x="1493" y="724"/>
                  </a:lnTo>
                  <a:lnTo>
                    <a:pt x="1494" y="724"/>
                  </a:lnTo>
                  <a:lnTo>
                    <a:pt x="1495" y="723"/>
                  </a:lnTo>
                  <a:lnTo>
                    <a:pt x="1495" y="722"/>
                  </a:lnTo>
                  <a:lnTo>
                    <a:pt x="1496" y="722"/>
                  </a:lnTo>
                  <a:lnTo>
                    <a:pt x="1497" y="722"/>
                  </a:lnTo>
                  <a:lnTo>
                    <a:pt x="1498" y="722"/>
                  </a:lnTo>
                  <a:lnTo>
                    <a:pt x="1498" y="723"/>
                  </a:lnTo>
                  <a:lnTo>
                    <a:pt x="1500" y="723"/>
                  </a:lnTo>
                  <a:lnTo>
                    <a:pt x="1500" y="724"/>
                  </a:lnTo>
                  <a:lnTo>
                    <a:pt x="1500" y="725"/>
                  </a:lnTo>
                  <a:lnTo>
                    <a:pt x="1500" y="726"/>
                  </a:lnTo>
                  <a:lnTo>
                    <a:pt x="1500" y="727"/>
                  </a:lnTo>
                  <a:lnTo>
                    <a:pt x="1501" y="727"/>
                  </a:lnTo>
                  <a:lnTo>
                    <a:pt x="1502" y="727"/>
                  </a:lnTo>
                  <a:lnTo>
                    <a:pt x="1503" y="727"/>
                  </a:lnTo>
                  <a:lnTo>
                    <a:pt x="1503" y="728"/>
                  </a:lnTo>
                  <a:lnTo>
                    <a:pt x="1503" y="729"/>
                  </a:lnTo>
                  <a:lnTo>
                    <a:pt x="1503" y="731"/>
                  </a:lnTo>
                  <a:lnTo>
                    <a:pt x="1504" y="731"/>
                  </a:lnTo>
                  <a:lnTo>
                    <a:pt x="1505" y="732"/>
                  </a:lnTo>
                  <a:lnTo>
                    <a:pt x="1506" y="732"/>
                  </a:lnTo>
                  <a:lnTo>
                    <a:pt x="1506" y="733"/>
                  </a:lnTo>
                  <a:lnTo>
                    <a:pt x="1507" y="733"/>
                  </a:lnTo>
                  <a:lnTo>
                    <a:pt x="1509" y="733"/>
                  </a:lnTo>
                  <a:lnTo>
                    <a:pt x="1509" y="734"/>
                  </a:lnTo>
                  <a:lnTo>
                    <a:pt x="1510" y="734"/>
                  </a:lnTo>
                  <a:lnTo>
                    <a:pt x="1511" y="734"/>
                  </a:lnTo>
                  <a:lnTo>
                    <a:pt x="1512" y="734"/>
                  </a:lnTo>
                  <a:lnTo>
                    <a:pt x="1513" y="734"/>
                  </a:lnTo>
                  <a:lnTo>
                    <a:pt x="1514" y="734"/>
                  </a:lnTo>
                  <a:lnTo>
                    <a:pt x="1515" y="735"/>
                  </a:lnTo>
                  <a:lnTo>
                    <a:pt x="1517" y="735"/>
                  </a:lnTo>
                  <a:lnTo>
                    <a:pt x="1518" y="735"/>
                  </a:lnTo>
                  <a:lnTo>
                    <a:pt x="1519" y="735"/>
                  </a:lnTo>
                  <a:lnTo>
                    <a:pt x="1520" y="735"/>
                  </a:lnTo>
                  <a:lnTo>
                    <a:pt x="1520" y="736"/>
                  </a:lnTo>
                  <a:lnTo>
                    <a:pt x="1521" y="736"/>
                  </a:lnTo>
                  <a:lnTo>
                    <a:pt x="1522" y="737"/>
                  </a:lnTo>
                  <a:lnTo>
                    <a:pt x="1522" y="739"/>
                  </a:lnTo>
                  <a:lnTo>
                    <a:pt x="1523" y="740"/>
                  </a:lnTo>
                  <a:lnTo>
                    <a:pt x="1524" y="740"/>
                  </a:lnTo>
                  <a:lnTo>
                    <a:pt x="1524" y="741"/>
                  </a:lnTo>
                  <a:lnTo>
                    <a:pt x="1526" y="741"/>
                  </a:lnTo>
                  <a:lnTo>
                    <a:pt x="1527" y="741"/>
                  </a:lnTo>
                  <a:lnTo>
                    <a:pt x="1527" y="742"/>
                  </a:lnTo>
                  <a:lnTo>
                    <a:pt x="1528" y="742"/>
                  </a:lnTo>
                  <a:lnTo>
                    <a:pt x="1529" y="743"/>
                  </a:lnTo>
                  <a:lnTo>
                    <a:pt x="1530" y="743"/>
                  </a:lnTo>
                  <a:lnTo>
                    <a:pt x="1531" y="744"/>
                  </a:lnTo>
                  <a:lnTo>
                    <a:pt x="1532" y="744"/>
                  </a:lnTo>
                  <a:lnTo>
                    <a:pt x="1534" y="745"/>
                  </a:lnTo>
                  <a:lnTo>
                    <a:pt x="1535" y="745"/>
                  </a:lnTo>
                  <a:lnTo>
                    <a:pt x="1535" y="747"/>
                  </a:lnTo>
                  <a:lnTo>
                    <a:pt x="1535" y="748"/>
                  </a:lnTo>
                  <a:lnTo>
                    <a:pt x="1535" y="749"/>
                  </a:lnTo>
                  <a:lnTo>
                    <a:pt x="1536" y="749"/>
                  </a:lnTo>
                  <a:lnTo>
                    <a:pt x="1536" y="750"/>
                  </a:lnTo>
                  <a:lnTo>
                    <a:pt x="1536" y="751"/>
                  </a:lnTo>
                  <a:lnTo>
                    <a:pt x="1536" y="752"/>
                  </a:lnTo>
                  <a:lnTo>
                    <a:pt x="1537" y="752"/>
                  </a:lnTo>
                  <a:lnTo>
                    <a:pt x="1537" y="753"/>
                  </a:lnTo>
                  <a:lnTo>
                    <a:pt x="1538" y="754"/>
                  </a:lnTo>
                  <a:lnTo>
                    <a:pt x="1538" y="756"/>
                  </a:lnTo>
                  <a:lnTo>
                    <a:pt x="1539" y="756"/>
                  </a:lnTo>
                  <a:lnTo>
                    <a:pt x="1539" y="757"/>
                  </a:lnTo>
                  <a:lnTo>
                    <a:pt x="1540" y="757"/>
                  </a:lnTo>
                  <a:lnTo>
                    <a:pt x="1542" y="757"/>
                  </a:lnTo>
                  <a:lnTo>
                    <a:pt x="1543" y="757"/>
                  </a:lnTo>
                  <a:lnTo>
                    <a:pt x="1544" y="757"/>
                  </a:lnTo>
                  <a:lnTo>
                    <a:pt x="1545" y="757"/>
                  </a:lnTo>
                  <a:lnTo>
                    <a:pt x="1546" y="757"/>
                  </a:lnTo>
                  <a:lnTo>
                    <a:pt x="1547" y="757"/>
                  </a:lnTo>
                  <a:lnTo>
                    <a:pt x="1548" y="757"/>
                  </a:lnTo>
                  <a:lnTo>
                    <a:pt x="1549" y="757"/>
                  </a:lnTo>
                  <a:lnTo>
                    <a:pt x="1549" y="758"/>
                  </a:lnTo>
                  <a:lnTo>
                    <a:pt x="1551" y="758"/>
                  </a:lnTo>
                  <a:lnTo>
                    <a:pt x="1552" y="758"/>
                  </a:lnTo>
                  <a:lnTo>
                    <a:pt x="1552" y="759"/>
                  </a:lnTo>
                  <a:lnTo>
                    <a:pt x="1553" y="759"/>
                  </a:lnTo>
                  <a:lnTo>
                    <a:pt x="1554" y="759"/>
                  </a:lnTo>
                  <a:lnTo>
                    <a:pt x="1554" y="760"/>
                  </a:lnTo>
                  <a:lnTo>
                    <a:pt x="1555" y="760"/>
                  </a:lnTo>
                  <a:lnTo>
                    <a:pt x="1556" y="760"/>
                  </a:lnTo>
                  <a:lnTo>
                    <a:pt x="1557" y="760"/>
                  </a:lnTo>
                  <a:lnTo>
                    <a:pt x="1557" y="761"/>
                  </a:lnTo>
                  <a:lnTo>
                    <a:pt x="1559" y="761"/>
                  </a:lnTo>
                  <a:lnTo>
                    <a:pt x="1559" y="762"/>
                  </a:lnTo>
                  <a:lnTo>
                    <a:pt x="1560" y="762"/>
                  </a:lnTo>
                  <a:lnTo>
                    <a:pt x="1560" y="764"/>
                  </a:lnTo>
                  <a:lnTo>
                    <a:pt x="1560" y="765"/>
                  </a:lnTo>
                  <a:lnTo>
                    <a:pt x="1561" y="765"/>
                  </a:lnTo>
                  <a:lnTo>
                    <a:pt x="1561" y="766"/>
                  </a:lnTo>
                  <a:lnTo>
                    <a:pt x="1562" y="766"/>
                  </a:lnTo>
                  <a:lnTo>
                    <a:pt x="1562" y="767"/>
                  </a:lnTo>
                  <a:lnTo>
                    <a:pt x="1563" y="768"/>
                  </a:lnTo>
                  <a:lnTo>
                    <a:pt x="1563" y="769"/>
                  </a:lnTo>
                  <a:lnTo>
                    <a:pt x="1563" y="770"/>
                  </a:lnTo>
                  <a:lnTo>
                    <a:pt x="1562" y="770"/>
                  </a:lnTo>
                  <a:lnTo>
                    <a:pt x="1562" y="771"/>
                  </a:lnTo>
                  <a:lnTo>
                    <a:pt x="1562" y="773"/>
                  </a:lnTo>
                  <a:lnTo>
                    <a:pt x="1561" y="774"/>
                  </a:lnTo>
                  <a:lnTo>
                    <a:pt x="1561" y="775"/>
                  </a:lnTo>
                  <a:lnTo>
                    <a:pt x="1560" y="775"/>
                  </a:lnTo>
                  <a:lnTo>
                    <a:pt x="1560" y="776"/>
                  </a:lnTo>
                  <a:lnTo>
                    <a:pt x="1560" y="777"/>
                  </a:lnTo>
                  <a:lnTo>
                    <a:pt x="1560" y="778"/>
                  </a:lnTo>
                  <a:lnTo>
                    <a:pt x="1561" y="778"/>
                  </a:lnTo>
                  <a:lnTo>
                    <a:pt x="1561" y="779"/>
                  </a:lnTo>
                  <a:lnTo>
                    <a:pt x="1562" y="779"/>
                  </a:lnTo>
                  <a:lnTo>
                    <a:pt x="1562" y="781"/>
                  </a:lnTo>
                  <a:lnTo>
                    <a:pt x="1562" y="782"/>
                  </a:lnTo>
                  <a:lnTo>
                    <a:pt x="1563" y="782"/>
                  </a:lnTo>
                  <a:lnTo>
                    <a:pt x="1564" y="781"/>
                  </a:lnTo>
                  <a:lnTo>
                    <a:pt x="1565" y="781"/>
                  </a:lnTo>
                  <a:lnTo>
                    <a:pt x="1565" y="779"/>
                  </a:lnTo>
                  <a:lnTo>
                    <a:pt x="1566" y="779"/>
                  </a:lnTo>
                  <a:lnTo>
                    <a:pt x="1568" y="779"/>
                  </a:lnTo>
                  <a:lnTo>
                    <a:pt x="1568" y="778"/>
                  </a:lnTo>
                  <a:lnTo>
                    <a:pt x="1569" y="778"/>
                  </a:lnTo>
                  <a:lnTo>
                    <a:pt x="1569" y="777"/>
                  </a:lnTo>
                  <a:lnTo>
                    <a:pt x="1569" y="776"/>
                  </a:lnTo>
                  <a:lnTo>
                    <a:pt x="1570" y="775"/>
                  </a:lnTo>
                  <a:lnTo>
                    <a:pt x="1571" y="773"/>
                  </a:lnTo>
                  <a:lnTo>
                    <a:pt x="1571" y="770"/>
                  </a:lnTo>
                  <a:lnTo>
                    <a:pt x="1572" y="769"/>
                  </a:lnTo>
                  <a:lnTo>
                    <a:pt x="1572" y="768"/>
                  </a:lnTo>
                  <a:lnTo>
                    <a:pt x="1573" y="767"/>
                  </a:lnTo>
                  <a:lnTo>
                    <a:pt x="1573" y="766"/>
                  </a:lnTo>
                  <a:lnTo>
                    <a:pt x="1574" y="766"/>
                  </a:lnTo>
                  <a:lnTo>
                    <a:pt x="1576" y="766"/>
                  </a:lnTo>
                  <a:lnTo>
                    <a:pt x="1577" y="766"/>
                  </a:lnTo>
                  <a:lnTo>
                    <a:pt x="1578" y="767"/>
                  </a:lnTo>
                  <a:lnTo>
                    <a:pt x="1579" y="767"/>
                  </a:lnTo>
                  <a:lnTo>
                    <a:pt x="1580" y="768"/>
                  </a:lnTo>
                  <a:lnTo>
                    <a:pt x="1581" y="768"/>
                  </a:lnTo>
                  <a:lnTo>
                    <a:pt x="1581" y="769"/>
                  </a:lnTo>
                  <a:lnTo>
                    <a:pt x="1582" y="769"/>
                  </a:lnTo>
                  <a:lnTo>
                    <a:pt x="1582" y="770"/>
                  </a:lnTo>
                  <a:lnTo>
                    <a:pt x="1583" y="770"/>
                  </a:lnTo>
                  <a:lnTo>
                    <a:pt x="1585" y="770"/>
                  </a:lnTo>
                  <a:lnTo>
                    <a:pt x="1585" y="771"/>
                  </a:lnTo>
                  <a:lnTo>
                    <a:pt x="1586" y="773"/>
                  </a:lnTo>
                  <a:lnTo>
                    <a:pt x="1587" y="773"/>
                  </a:lnTo>
                  <a:lnTo>
                    <a:pt x="1587" y="774"/>
                  </a:lnTo>
                  <a:lnTo>
                    <a:pt x="1587" y="775"/>
                  </a:lnTo>
                  <a:lnTo>
                    <a:pt x="1588" y="775"/>
                  </a:lnTo>
                  <a:lnTo>
                    <a:pt x="1588" y="776"/>
                  </a:lnTo>
                  <a:lnTo>
                    <a:pt x="1589" y="776"/>
                  </a:lnTo>
                  <a:lnTo>
                    <a:pt x="1589" y="777"/>
                  </a:lnTo>
                  <a:lnTo>
                    <a:pt x="1590" y="777"/>
                  </a:lnTo>
                  <a:lnTo>
                    <a:pt x="1590" y="778"/>
                  </a:lnTo>
                  <a:lnTo>
                    <a:pt x="1590" y="779"/>
                  </a:lnTo>
                  <a:lnTo>
                    <a:pt x="1591" y="779"/>
                  </a:lnTo>
                  <a:lnTo>
                    <a:pt x="1591" y="781"/>
                  </a:lnTo>
                  <a:lnTo>
                    <a:pt x="1593" y="781"/>
                  </a:lnTo>
                  <a:lnTo>
                    <a:pt x="1593" y="782"/>
                  </a:lnTo>
                  <a:lnTo>
                    <a:pt x="1593" y="783"/>
                  </a:lnTo>
                  <a:lnTo>
                    <a:pt x="1593" y="784"/>
                  </a:lnTo>
                  <a:lnTo>
                    <a:pt x="1594" y="784"/>
                  </a:lnTo>
                  <a:lnTo>
                    <a:pt x="1595" y="784"/>
                  </a:lnTo>
                  <a:lnTo>
                    <a:pt x="1595" y="785"/>
                  </a:lnTo>
                  <a:lnTo>
                    <a:pt x="1596" y="785"/>
                  </a:lnTo>
                  <a:lnTo>
                    <a:pt x="1597" y="785"/>
                  </a:lnTo>
                  <a:lnTo>
                    <a:pt x="1598" y="785"/>
                  </a:lnTo>
                  <a:lnTo>
                    <a:pt x="1599" y="786"/>
                  </a:lnTo>
                  <a:lnTo>
                    <a:pt x="1600" y="787"/>
                  </a:lnTo>
                  <a:lnTo>
                    <a:pt x="1602" y="787"/>
                  </a:lnTo>
                  <a:lnTo>
                    <a:pt x="1603" y="787"/>
                  </a:lnTo>
                  <a:lnTo>
                    <a:pt x="1603" y="786"/>
                  </a:lnTo>
                  <a:lnTo>
                    <a:pt x="1604" y="786"/>
                  </a:lnTo>
                  <a:lnTo>
                    <a:pt x="1605" y="787"/>
                  </a:lnTo>
                  <a:lnTo>
                    <a:pt x="1606" y="787"/>
                  </a:lnTo>
                  <a:lnTo>
                    <a:pt x="1606" y="788"/>
                  </a:lnTo>
                  <a:lnTo>
                    <a:pt x="1607" y="788"/>
                  </a:lnTo>
                  <a:lnTo>
                    <a:pt x="1608" y="788"/>
                  </a:lnTo>
                  <a:lnTo>
                    <a:pt x="1608" y="790"/>
                  </a:lnTo>
                  <a:lnTo>
                    <a:pt x="1610" y="790"/>
                  </a:lnTo>
                  <a:lnTo>
                    <a:pt x="1610" y="791"/>
                  </a:lnTo>
                  <a:lnTo>
                    <a:pt x="1611" y="791"/>
                  </a:lnTo>
                  <a:lnTo>
                    <a:pt x="1612" y="791"/>
                  </a:lnTo>
                  <a:lnTo>
                    <a:pt x="1613" y="792"/>
                  </a:lnTo>
                  <a:lnTo>
                    <a:pt x="1614" y="792"/>
                  </a:lnTo>
                  <a:lnTo>
                    <a:pt x="1614" y="791"/>
                  </a:lnTo>
                  <a:lnTo>
                    <a:pt x="1615" y="791"/>
                  </a:lnTo>
                  <a:lnTo>
                    <a:pt x="1616" y="791"/>
                  </a:lnTo>
                  <a:lnTo>
                    <a:pt x="1617" y="791"/>
                  </a:lnTo>
                  <a:lnTo>
                    <a:pt x="1619" y="791"/>
                  </a:lnTo>
                  <a:lnTo>
                    <a:pt x="1619" y="792"/>
                  </a:lnTo>
                  <a:lnTo>
                    <a:pt x="1620" y="792"/>
                  </a:lnTo>
                  <a:lnTo>
                    <a:pt x="1620" y="793"/>
                  </a:lnTo>
                  <a:lnTo>
                    <a:pt x="1621" y="793"/>
                  </a:lnTo>
                  <a:lnTo>
                    <a:pt x="1621" y="794"/>
                  </a:lnTo>
                  <a:lnTo>
                    <a:pt x="1622" y="794"/>
                  </a:lnTo>
                  <a:lnTo>
                    <a:pt x="1622" y="795"/>
                  </a:lnTo>
                  <a:lnTo>
                    <a:pt x="1622" y="796"/>
                  </a:lnTo>
                  <a:lnTo>
                    <a:pt x="1623" y="796"/>
                  </a:lnTo>
                  <a:lnTo>
                    <a:pt x="1623" y="798"/>
                  </a:lnTo>
                  <a:lnTo>
                    <a:pt x="1624" y="798"/>
                  </a:lnTo>
                  <a:lnTo>
                    <a:pt x="1624" y="799"/>
                  </a:lnTo>
                  <a:lnTo>
                    <a:pt x="1625" y="799"/>
                  </a:lnTo>
                  <a:lnTo>
                    <a:pt x="1627" y="799"/>
                  </a:lnTo>
                  <a:lnTo>
                    <a:pt x="1627" y="800"/>
                  </a:lnTo>
                  <a:lnTo>
                    <a:pt x="1628" y="800"/>
                  </a:lnTo>
                  <a:lnTo>
                    <a:pt x="1628" y="801"/>
                  </a:lnTo>
                  <a:lnTo>
                    <a:pt x="1628" y="802"/>
                  </a:lnTo>
                  <a:lnTo>
                    <a:pt x="1629" y="802"/>
                  </a:lnTo>
                  <a:lnTo>
                    <a:pt x="1629" y="803"/>
                  </a:lnTo>
                  <a:lnTo>
                    <a:pt x="1629" y="804"/>
                  </a:lnTo>
                  <a:lnTo>
                    <a:pt x="1629" y="806"/>
                  </a:lnTo>
                  <a:lnTo>
                    <a:pt x="1628" y="807"/>
                  </a:lnTo>
                  <a:lnTo>
                    <a:pt x="1628" y="808"/>
                  </a:lnTo>
                  <a:lnTo>
                    <a:pt x="1628" y="809"/>
                  </a:lnTo>
                  <a:lnTo>
                    <a:pt x="1628" y="810"/>
                  </a:lnTo>
                  <a:lnTo>
                    <a:pt x="1628" y="811"/>
                  </a:lnTo>
                  <a:lnTo>
                    <a:pt x="1628" y="812"/>
                  </a:lnTo>
                  <a:lnTo>
                    <a:pt x="1628" y="813"/>
                  </a:lnTo>
                  <a:lnTo>
                    <a:pt x="1628" y="815"/>
                  </a:lnTo>
                  <a:lnTo>
                    <a:pt x="1629" y="816"/>
                  </a:lnTo>
                  <a:lnTo>
                    <a:pt x="1630" y="816"/>
                  </a:lnTo>
                  <a:lnTo>
                    <a:pt x="1631" y="816"/>
                  </a:lnTo>
                  <a:lnTo>
                    <a:pt x="1632" y="816"/>
                  </a:lnTo>
                  <a:lnTo>
                    <a:pt x="1635" y="815"/>
                  </a:lnTo>
                  <a:lnTo>
                    <a:pt x="1637" y="815"/>
                  </a:lnTo>
                  <a:lnTo>
                    <a:pt x="1638" y="813"/>
                  </a:lnTo>
                  <a:lnTo>
                    <a:pt x="1639" y="812"/>
                  </a:lnTo>
                  <a:lnTo>
                    <a:pt x="1640" y="811"/>
                  </a:lnTo>
                  <a:lnTo>
                    <a:pt x="1641" y="811"/>
                  </a:lnTo>
                  <a:lnTo>
                    <a:pt x="1642" y="811"/>
                  </a:lnTo>
                  <a:lnTo>
                    <a:pt x="1644" y="811"/>
                  </a:lnTo>
                  <a:lnTo>
                    <a:pt x="1644" y="812"/>
                  </a:lnTo>
                  <a:lnTo>
                    <a:pt x="1645" y="812"/>
                  </a:lnTo>
                  <a:lnTo>
                    <a:pt x="1646" y="812"/>
                  </a:lnTo>
                  <a:lnTo>
                    <a:pt x="1646" y="813"/>
                  </a:lnTo>
                  <a:lnTo>
                    <a:pt x="1647" y="813"/>
                  </a:lnTo>
                  <a:lnTo>
                    <a:pt x="1648" y="815"/>
                  </a:lnTo>
                  <a:lnTo>
                    <a:pt x="1649" y="816"/>
                  </a:lnTo>
                  <a:lnTo>
                    <a:pt x="1649" y="817"/>
                  </a:lnTo>
                  <a:lnTo>
                    <a:pt x="1650" y="817"/>
                  </a:lnTo>
                  <a:lnTo>
                    <a:pt x="1652" y="817"/>
                  </a:lnTo>
                  <a:lnTo>
                    <a:pt x="1652" y="818"/>
                  </a:lnTo>
                  <a:lnTo>
                    <a:pt x="1653" y="818"/>
                  </a:lnTo>
                  <a:lnTo>
                    <a:pt x="1654" y="818"/>
                  </a:lnTo>
                  <a:lnTo>
                    <a:pt x="1655" y="818"/>
                  </a:lnTo>
                  <a:lnTo>
                    <a:pt x="1656" y="818"/>
                  </a:lnTo>
                  <a:lnTo>
                    <a:pt x="1657" y="818"/>
                  </a:lnTo>
                  <a:lnTo>
                    <a:pt x="1658" y="817"/>
                  </a:lnTo>
                  <a:lnTo>
                    <a:pt x="1658" y="816"/>
                  </a:lnTo>
                  <a:lnTo>
                    <a:pt x="1659" y="816"/>
                  </a:lnTo>
                  <a:lnTo>
                    <a:pt x="1659" y="815"/>
                  </a:lnTo>
                  <a:lnTo>
                    <a:pt x="1661" y="815"/>
                  </a:lnTo>
                  <a:lnTo>
                    <a:pt x="1661" y="813"/>
                  </a:lnTo>
                  <a:lnTo>
                    <a:pt x="1662" y="813"/>
                  </a:lnTo>
                  <a:lnTo>
                    <a:pt x="1663" y="813"/>
                  </a:lnTo>
                  <a:lnTo>
                    <a:pt x="1665" y="811"/>
                  </a:lnTo>
                  <a:lnTo>
                    <a:pt x="1667" y="811"/>
                  </a:lnTo>
                  <a:lnTo>
                    <a:pt x="1670" y="810"/>
                  </a:lnTo>
                  <a:lnTo>
                    <a:pt x="1671" y="810"/>
                  </a:lnTo>
                  <a:lnTo>
                    <a:pt x="1672" y="810"/>
                  </a:lnTo>
                  <a:lnTo>
                    <a:pt x="1673" y="810"/>
                  </a:lnTo>
                  <a:lnTo>
                    <a:pt x="1674" y="810"/>
                  </a:lnTo>
                  <a:lnTo>
                    <a:pt x="1674" y="811"/>
                  </a:lnTo>
                  <a:lnTo>
                    <a:pt x="1675" y="811"/>
                  </a:lnTo>
                  <a:lnTo>
                    <a:pt x="1676" y="812"/>
                  </a:lnTo>
                  <a:lnTo>
                    <a:pt x="1676" y="813"/>
                  </a:lnTo>
                  <a:lnTo>
                    <a:pt x="1678" y="813"/>
                  </a:lnTo>
                  <a:lnTo>
                    <a:pt x="1679" y="815"/>
                  </a:lnTo>
                  <a:lnTo>
                    <a:pt x="1680" y="816"/>
                  </a:lnTo>
                  <a:lnTo>
                    <a:pt x="1681" y="816"/>
                  </a:lnTo>
                  <a:lnTo>
                    <a:pt x="1681" y="817"/>
                  </a:lnTo>
                  <a:lnTo>
                    <a:pt x="1682" y="817"/>
                  </a:lnTo>
                  <a:lnTo>
                    <a:pt x="1682" y="818"/>
                  </a:lnTo>
                  <a:lnTo>
                    <a:pt x="1683" y="819"/>
                  </a:lnTo>
                  <a:lnTo>
                    <a:pt x="1686" y="821"/>
                  </a:lnTo>
                  <a:lnTo>
                    <a:pt x="1688" y="824"/>
                  </a:lnTo>
                  <a:lnTo>
                    <a:pt x="1689" y="824"/>
                  </a:lnTo>
                  <a:lnTo>
                    <a:pt x="1689" y="825"/>
                  </a:lnTo>
                  <a:lnTo>
                    <a:pt x="1690" y="825"/>
                  </a:lnTo>
                  <a:lnTo>
                    <a:pt x="1691" y="825"/>
                  </a:lnTo>
                  <a:lnTo>
                    <a:pt x="1691" y="826"/>
                  </a:lnTo>
                  <a:lnTo>
                    <a:pt x="1693" y="827"/>
                  </a:lnTo>
                  <a:lnTo>
                    <a:pt x="1695" y="829"/>
                  </a:lnTo>
                  <a:lnTo>
                    <a:pt x="1696" y="830"/>
                  </a:lnTo>
                  <a:lnTo>
                    <a:pt x="1696" y="832"/>
                  </a:lnTo>
                  <a:lnTo>
                    <a:pt x="1697" y="832"/>
                  </a:lnTo>
                  <a:lnTo>
                    <a:pt x="1697" y="833"/>
                  </a:lnTo>
                  <a:lnTo>
                    <a:pt x="1698" y="833"/>
                  </a:lnTo>
                  <a:lnTo>
                    <a:pt x="1698" y="834"/>
                  </a:lnTo>
                  <a:lnTo>
                    <a:pt x="1700" y="835"/>
                  </a:lnTo>
                  <a:lnTo>
                    <a:pt x="1701" y="836"/>
                  </a:lnTo>
                  <a:lnTo>
                    <a:pt x="1703" y="836"/>
                  </a:lnTo>
                  <a:lnTo>
                    <a:pt x="1704" y="837"/>
                  </a:lnTo>
                  <a:lnTo>
                    <a:pt x="1705" y="837"/>
                  </a:lnTo>
                  <a:lnTo>
                    <a:pt x="1707" y="837"/>
                  </a:lnTo>
                  <a:lnTo>
                    <a:pt x="1708" y="837"/>
                  </a:lnTo>
                  <a:lnTo>
                    <a:pt x="1708" y="838"/>
                  </a:lnTo>
                  <a:lnTo>
                    <a:pt x="1709" y="838"/>
                  </a:lnTo>
                  <a:lnTo>
                    <a:pt x="1712" y="841"/>
                  </a:lnTo>
                  <a:lnTo>
                    <a:pt x="1713" y="841"/>
                  </a:lnTo>
                  <a:lnTo>
                    <a:pt x="1714" y="841"/>
                  </a:lnTo>
                  <a:lnTo>
                    <a:pt x="1715" y="841"/>
                  </a:lnTo>
                  <a:lnTo>
                    <a:pt x="1716" y="841"/>
                  </a:lnTo>
                  <a:lnTo>
                    <a:pt x="1717" y="841"/>
                  </a:lnTo>
                  <a:lnTo>
                    <a:pt x="1717" y="840"/>
                  </a:lnTo>
                  <a:lnTo>
                    <a:pt x="1717" y="838"/>
                  </a:lnTo>
                  <a:lnTo>
                    <a:pt x="1718" y="838"/>
                  </a:lnTo>
                  <a:lnTo>
                    <a:pt x="1718" y="837"/>
                  </a:lnTo>
                  <a:lnTo>
                    <a:pt x="1718" y="836"/>
                  </a:lnTo>
                  <a:lnTo>
                    <a:pt x="1718" y="835"/>
                  </a:lnTo>
                  <a:lnTo>
                    <a:pt x="1718" y="834"/>
                  </a:lnTo>
                  <a:lnTo>
                    <a:pt x="1718" y="833"/>
                  </a:lnTo>
                  <a:lnTo>
                    <a:pt x="1718" y="832"/>
                  </a:lnTo>
                  <a:lnTo>
                    <a:pt x="1718" y="830"/>
                  </a:lnTo>
                  <a:lnTo>
                    <a:pt x="1720" y="830"/>
                  </a:lnTo>
                  <a:lnTo>
                    <a:pt x="1720" y="829"/>
                  </a:lnTo>
                  <a:lnTo>
                    <a:pt x="1722" y="827"/>
                  </a:lnTo>
                  <a:lnTo>
                    <a:pt x="1723" y="827"/>
                  </a:lnTo>
                  <a:lnTo>
                    <a:pt x="1724" y="826"/>
                  </a:lnTo>
                  <a:lnTo>
                    <a:pt x="1725" y="826"/>
                  </a:lnTo>
                  <a:lnTo>
                    <a:pt x="1726" y="826"/>
                  </a:lnTo>
                  <a:lnTo>
                    <a:pt x="1726" y="825"/>
                  </a:lnTo>
                  <a:lnTo>
                    <a:pt x="1728" y="825"/>
                  </a:lnTo>
                  <a:lnTo>
                    <a:pt x="1728" y="824"/>
                  </a:lnTo>
                  <a:lnTo>
                    <a:pt x="1728" y="823"/>
                  </a:lnTo>
                  <a:lnTo>
                    <a:pt x="1729" y="821"/>
                  </a:lnTo>
                  <a:lnTo>
                    <a:pt x="1729" y="820"/>
                  </a:lnTo>
                  <a:lnTo>
                    <a:pt x="1730" y="820"/>
                  </a:lnTo>
                  <a:lnTo>
                    <a:pt x="1731" y="820"/>
                  </a:lnTo>
                  <a:lnTo>
                    <a:pt x="1731" y="821"/>
                  </a:lnTo>
                  <a:lnTo>
                    <a:pt x="1731" y="823"/>
                  </a:lnTo>
                  <a:lnTo>
                    <a:pt x="1732" y="823"/>
                  </a:lnTo>
                  <a:lnTo>
                    <a:pt x="1732" y="824"/>
                  </a:lnTo>
                  <a:lnTo>
                    <a:pt x="1733" y="824"/>
                  </a:lnTo>
                  <a:lnTo>
                    <a:pt x="1733" y="825"/>
                  </a:lnTo>
                  <a:lnTo>
                    <a:pt x="1734" y="825"/>
                  </a:lnTo>
                  <a:lnTo>
                    <a:pt x="1735" y="825"/>
                  </a:lnTo>
                  <a:lnTo>
                    <a:pt x="1735" y="826"/>
                  </a:lnTo>
                  <a:lnTo>
                    <a:pt x="1737" y="826"/>
                  </a:lnTo>
                  <a:lnTo>
                    <a:pt x="1738" y="827"/>
                  </a:lnTo>
                  <a:lnTo>
                    <a:pt x="1739" y="828"/>
                  </a:lnTo>
                  <a:lnTo>
                    <a:pt x="1740" y="828"/>
                  </a:lnTo>
                  <a:lnTo>
                    <a:pt x="1741" y="829"/>
                  </a:lnTo>
                  <a:lnTo>
                    <a:pt x="1741" y="830"/>
                  </a:lnTo>
                  <a:lnTo>
                    <a:pt x="1741" y="832"/>
                  </a:lnTo>
                  <a:lnTo>
                    <a:pt x="1741" y="833"/>
                  </a:lnTo>
                  <a:lnTo>
                    <a:pt x="1741" y="834"/>
                  </a:lnTo>
                  <a:lnTo>
                    <a:pt x="1741" y="835"/>
                  </a:lnTo>
                  <a:lnTo>
                    <a:pt x="1741" y="836"/>
                  </a:lnTo>
                  <a:lnTo>
                    <a:pt x="1741" y="837"/>
                  </a:lnTo>
                  <a:lnTo>
                    <a:pt x="1742" y="838"/>
                  </a:lnTo>
                  <a:lnTo>
                    <a:pt x="1743" y="838"/>
                  </a:lnTo>
                  <a:lnTo>
                    <a:pt x="1745" y="838"/>
                  </a:lnTo>
                  <a:lnTo>
                    <a:pt x="1746" y="840"/>
                  </a:lnTo>
                  <a:lnTo>
                    <a:pt x="1747" y="840"/>
                  </a:lnTo>
                  <a:lnTo>
                    <a:pt x="1747" y="841"/>
                  </a:lnTo>
                  <a:lnTo>
                    <a:pt x="1748" y="841"/>
                  </a:lnTo>
                  <a:lnTo>
                    <a:pt x="1748" y="842"/>
                  </a:lnTo>
                  <a:lnTo>
                    <a:pt x="1748" y="843"/>
                  </a:lnTo>
                  <a:lnTo>
                    <a:pt x="1747" y="843"/>
                  </a:lnTo>
                  <a:lnTo>
                    <a:pt x="1747" y="844"/>
                  </a:lnTo>
                  <a:lnTo>
                    <a:pt x="1746" y="844"/>
                  </a:lnTo>
                  <a:lnTo>
                    <a:pt x="1746" y="845"/>
                  </a:lnTo>
                  <a:lnTo>
                    <a:pt x="1746" y="846"/>
                  </a:lnTo>
                  <a:lnTo>
                    <a:pt x="1745" y="846"/>
                  </a:lnTo>
                  <a:lnTo>
                    <a:pt x="1745" y="847"/>
                  </a:lnTo>
                  <a:lnTo>
                    <a:pt x="1743" y="849"/>
                  </a:lnTo>
                  <a:lnTo>
                    <a:pt x="1742" y="850"/>
                  </a:lnTo>
                  <a:lnTo>
                    <a:pt x="1742" y="851"/>
                  </a:lnTo>
                  <a:lnTo>
                    <a:pt x="1741" y="851"/>
                  </a:lnTo>
                  <a:lnTo>
                    <a:pt x="1741" y="852"/>
                  </a:lnTo>
                  <a:lnTo>
                    <a:pt x="1740" y="853"/>
                  </a:lnTo>
                  <a:lnTo>
                    <a:pt x="1740" y="854"/>
                  </a:lnTo>
                  <a:lnTo>
                    <a:pt x="1740" y="855"/>
                  </a:lnTo>
                  <a:lnTo>
                    <a:pt x="1740" y="857"/>
                  </a:lnTo>
                  <a:lnTo>
                    <a:pt x="1741" y="857"/>
                  </a:lnTo>
                  <a:lnTo>
                    <a:pt x="1742" y="858"/>
                  </a:lnTo>
                  <a:lnTo>
                    <a:pt x="1743" y="858"/>
                  </a:lnTo>
                  <a:lnTo>
                    <a:pt x="1743" y="859"/>
                  </a:lnTo>
                  <a:lnTo>
                    <a:pt x="1745" y="859"/>
                  </a:lnTo>
                  <a:lnTo>
                    <a:pt x="1745" y="860"/>
                  </a:lnTo>
                  <a:lnTo>
                    <a:pt x="1745" y="861"/>
                  </a:lnTo>
                  <a:lnTo>
                    <a:pt x="1745" y="862"/>
                  </a:lnTo>
                  <a:lnTo>
                    <a:pt x="1743" y="862"/>
                  </a:lnTo>
                  <a:lnTo>
                    <a:pt x="1743" y="863"/>
                  </a:lnTo>
                  <a:lnTo>
                    <a:pt x="1741" y="863"/>
                  </a:lnTo>
                  <a:lnTo>
                    <a:pt x="1740" y="865"/>
                  </a:lnTo>
                  <a:lnTo>
                    <a:pt x="1740" y="866"/>
                  </a:lnTo>
                  <a:lnTo>
                    <a:pt x="1739" y="866"/>
                  </a:lnTo>
                  <a:lnTo>
                    <a:pt x="1739" y="867"/>
                  </a:lnTo>
                  <a:lnTo>
                    <a:pt x="1739" y="868"/>
                  </a:lnTo>
                  <a:lnTo>
                    <a:pt x="1739" y="869"/>
                  </a:lnTo>
                  <a:lnTo>
                    <a:pt x="1739" y="870"/>
                  </a:lnTo>
                  <a:lnTo>
                    <a:pt x="1738" y="871"/>
                  </a:lnTo>
                  <a:lnTo>
                    <a:pt x="1738" y="872"/>
                  </a:lnTo>
                  <a:lnTo>
                    <a:pt x="1737" y="874"/>
                  </a:lnTo>
                  <a:lnTo>
                    <a:pt x="1737" y="875"/>
                  </a:lnTo>
                  <a:lnTo>
                    <a:pt x="1735" y="875"/>
                  </a:lnTo>
                  <a:lnTo>
                    <a:pt x="1735" y="876"/>
                  </a:lnTo>
                  <a:lnTo>
                    <a:pt x="1734" y="876"/>
                  </a:lnTo>
                  <a:lnTo>
                    <a:pt x="1733" y="878"/>
                  </a:lnTo>
                  <a:lnTo>
                    <a:pt x="1732" y="879"/>
                  </a:lnTo>
                  <a:lnTo>
                    <a:pt x="1732" y="880"/>
                  </a:lnTo>
                  <a:lnTo>
                    <a:pt x="1732" y="882"/>
                  </a:lnTo>
                  <a:lnTo>
                    <a:pt x="1732" y="883"/>
                  </a:lnTo>
                  <a:lnTo>
                    <a:pt x="1733" y="883"/>
                  </a:lnTo>
                  <a:lnTo>
                    <a:pt x="1733" y="884"/>
                  </a:lnTo>
                  <a:lnTo>
                    <a:pt x="1733" y="885"/>
                  </a:lnTo>
                  <a:lnTo>
                    <a:pt x="1733" y="886"/>
                  </a:lnTo>
                  <a:lnTo>
                    <a:pt x="1733" y="887"/>
                  </a:lnTo>
                  <a:lnTo>
                    <a:pt x="1732" y="888"/>
                  </a:lnTo>
                  <a:lnTo>
                    <a:pt x="1731" y="888"/>
                  </a:lnTo>
                  <a:lnTo>
                    <a:pt x="1730" y="888"/>
                  </a:lnTo>
                  <a:lnTo>
                    <a:pt x="1730" y="887"/>
                  </a:lnTo>
                  <a:lnTo>
                    <a:pt x="1729" y="887"/>
                  </a:lnTo>
                  <a:lnTo>
                    <a:pt x="1728" y="887"/>
                  </a:lnTo>
                  <a:lnTo>
                    <a:pt x="1726" y="887"/>
                  </a:lnTo>
                  <a:lnTo>
                    <a:pt x="1726" y="888"/>
                  </a:lnTo>
                  <a:lnTo>
                    <a:pt x="1726" y="889"/>
                  </a:lnTo>
                  <a:lnTo>
                    <a:pt x="1726" y="891"/>
                  </a:lnTo>
                  <a:lnTo>
                    <a:pt x="1726" y="892"/>
                  </a:lnTo>
                  <a:lnTo>
                    <a:pt x="1726" y="893"/>
                  </a:lnTo>
                  <a:lnTo>
                    <a:pt x="1726" y="894"/>
                  </a:lnTo>
                  <a:lnTo>
                    <a:pt x="1726" y="895"/>
                  </a:lnTo>
                  <a:lnTo>
                    <a:pt x="1726" y="896"/>
                  </a:lnTo>
                  <a:lnTo>
                    <a:pt x="1728" y="896"/>
                  </a:lnTo>
                  <a:lnTo>
                    <a:pt x="1728" y="897"/>
                  </a:lnTo>
                  <a:lnTo>
                    <a:pt x="1728" y="900"/>
                  </a:lnTo>
                  <a:lnTo>
                    <a:pt x="1728" y="901"/>
                  </a:lnTo>
                  <a:lnTo>
                    <a:pt x="1729" y="902"/>
                  </a:lnTo>
                  <a:lnTo>
                    <a:pt x="1729" y="903"/>
                  </a:lnTo>
                  <a:lnTo>
                    <a:pt x="1729" y="904"/>
                  </a:lnTo>
                  <a:lnTo>
                    <a:pt x="1729" y="906"/>
                  </a:lnTo>
                  <a:lnTo>
                    <a:pt x="1729" y="908"/>
                  </a:lnTo>
                  <a:lnTo>
                    <a:pt x="1729" y="909"/>
                  </a:lnTo>
                  <a:lnTo>
                    <a:pt x="1730" y="909"/>
                  </a:lnTo>
                  <a:lnTo>
                    <a:pt x="1730" y="910"/>
                  </a:lnTo>
                  <a:lnTo>
                    <a:pt x="1731" y="910"/>
                  </a:lnTo>
                  <a:lnTo>
                    <a:pt x="1732" y="910"/>
                  </a:lnTo>
                  <a:lnTo>
                    <a:pt x="1733" y="909"/>
                  </a:lnTo>
                  <a:lnTo>
                    <a:pt x="1734" y="909"/>
                  </a:lnTo>
                  <a:lnTo>
                    <a:pt x="1735" y="909"/>
                  </a:lnTo>
                  <a:lnTo>
                    <a:pt x="1735" y="908"/>
                  </a:lnTo>
                  <a:lnTo>
                    <a:pt x="1737" y="908"/>
                  </a:lnTo>
                  <a:lnTo>
                    <a:pt x="1738" y="908"/>
                  </a:lnTo>
                  <a:lnTo>
                    <a:pt x="1739" y="908"/>
                  </a:lnTo>
                  <a:lnTo>
                    <a:pt x="1740" y="908"/>
                  </a:lnTo>
                  <a:lnTo>
                    <a:pt x="1741" y="908"/>
                  </a:lnTo>
                  <a:lnTo>
                    <a:pt x="1742" y="908"/>
                  </a:lnTo>
                  <a:lnTo>
                    <a:pt x="1745" y="908"/>
                  </a:lnTo>
                  <a:lnTo>
                    <a:pt x="1745" y="909"/>
                  </a:lnTo>
                  <a:lnTo>
                    <a:pt x="1746" y="910"/>
                  </a:lnTo>
                  <a:lnTo>
                    <a:pt x="1746" y="911"/>
                  </a:lnTo>
                  <a:lnTo>
                    <a:pt x="1746" y="912"/>
                  </a:lnTo>
                  <a:lnTo>
                    <a:pt x="1747" y="913"/>
                  </a:lnTo>
                  <a:lnTo>
                    <a:pt x="1748" y="914"/>
                  </a:lnTo>
                  <a:lnTo>
                    <a:pt x="1748" y="916"/>
                  </a:lnTo>
                  <a:lnTo>
                    <a:pt x="1749" y="916"/>
                  </a:lnTo>
                  <a:lnTo>
                    <a:pt x="1749" y="918"/>
                  </a:lnTo>
                  <a:lnTo>
                    <a:pt x="1749" y="919"/>
                  </a:lnTo>
                  <a:lnTo>
                    <a:pt x="1749" y="920"/>
                  </a:lnTo>
                  <a:lnTo>
                    <a:pt x="1749" y="921"/>
                  </a:lnTo>
                  <a:lnTo>
                    <a:pt x="1750" y="921"/>
                  </a:lnTo>
                  <a:lnTo>
                    <a:pt x="1751" y="922"/>
                  </a:lnTo>
                  <a:lnTo>
                    <a:pt x="1752" y="924"/>
                  </a:lnTo>
                  <a:lnTo>
                    <a:pt x="1752" y="925"/>
                  </a:lnTo>
                  <a:lnTo>
                    <a:pt x="1754" y="927"/>
                  </a:lnTo>
                  <a:lnTo>
                    <a:pt x="1754" y="928"/>
                  </a:lnTo>
                  <a:lnTo>
                    <a:pt x="1754" y="929"/>
                  </a:lnTo>
                  <a:lnTo>
                    <a:pt x="1755" y="929"/>
                  </a:lnTo>
                  <a:lnTo>
                    <a:pt x="1755" y="930"/>
                  </a:lnTo>
                  <a:lnTo>
                    <a:pt x="1756" y="930"/>
                  </a:lnTo>
                  <a:lnTo>
                    <a:pt x="1756" y="931"/>
                  </a:lnTo>
                  <a:lnTo>
                    <a:pt x="1756" y="933"/>
                  </a:lnTo>
                  <a:lnTo>
                    <a:pt x="1756" y="934"/>
                  </a:lnTo>
                  <a:lnTo>
                    <a:pt x="1756" y="935"/>
                  </a:lnTo>
                  <a:lnTo>
                    <a:pt x="1756" y="936"/>
                  </a:lnTo>
                  <a:lnTo>
                    <a:pt x="1756" y="937"/>
                  </a:lnTo>
                  <a:lnTo>
                    <a:pt x="1756" y="938"/>
                  </a:lnTo>
                  <a:lnTo>
                    <a:pt x="1756" y="939"/>
                  </a:lnTo>
                  <a:lnTo>
                    <a:pt x="1757" y="939"/>
                  </a:lnTo>
                  <a:lnTo>
                    <a:pt x="1757" y="941"/>
                  </a:lnTo>
                  <a:lnTo>
                    <a:pt x="1758" y="941"/>
                  </a:lnTo>
                  <a:lnTo>
                    <a:pt x="1758" y="942"/>
                  </a:lnTo>
                  <a:lnTo>
                    <a:pt x="1759" y="942"/>
                  </a:lnTo>
                  <a:lnTo>
                    <a:pt x="1760" y="942"/>
                  </a:lnTo>
                  <a:lnTo>
                    <a:pt x="1762" y="942"/>
                  </a:lnTo>
                  <a:lnTo>
                    <a:pt x="1763" y="942"/>
                  </a:lnTo>
                  <a:lnTo>
                    <a:pt x="1764" y="942"/>
                  </a:lnTo>
                  <a:lnTo>
                    <a:pt x="1765" y="943"/>
                  </a:lnTo>
                  <a:lnTo>
                    <a:pt x="1766" y="943"/>
                  </a:lnTo>
                  <a:lnTo>
                    <a:pt x="1767" y="944"/>
                  </a:lnTo>
                  <a:lnTo>
                    <a:pt x="1767" y="945"/>
                  </a:lnTo>
                  <a:lnTo>
                    <a:pt x="1767" y="946"/>
                  </a:lnTo>
                  <a:lnTo>
                    <a:pt x="1768" y="946"/>
                  </a:lnTo>
                  <a:lnTo>
                    <a:pt x="1768" y="947"/>
                  </a:lnTo>
                  <a:lnTo>
                    <a:pt x="1769" y="947"/>
                  </a:lnTo>
                  <a:lnTo>
                    <a:pt x="1771" y="947"/>
                  </a:lnTo>
                  <a:lnTo>
                    <a:pt x="1771" y="948"/>
                  </a:lnTo>
                  <a:lnTo>
                    <a:pt x="1772" y="950"/>
                  </a:lnTo>
                  <a:lnTo>
                    <a:pt x="1772" y="951"/>
                  </a:lnTo>
                  <a:lnTo>
                    <a:pt x="1773" y="952"/>
                  </a:lnTo>
                  <a:lnTo>
                    <a:pt x="1773" y="953"/>
                  </a:lnTo>
                  <a:lnTo>
                    <a:pt x="1773" y="954"/>
                  </a:lnTo>
                  <a:lnTo>
                    <a:pt x="1774" y="954"/>
                  </a:lnTo>
                  <a:lnTo>
                    <a:pt x="1774" y="955"/>
                  </a:lnTo>
                  <a:lnTo>
                    <a:pt x="1774" y="954"/>
                  </a:lnTo>
                  <a:lnTo>
                    <a:pt x="1773" y="955"/>
                  </a:lnTo>
                  <a:lnTo>
                    <a:pt x="1772" y="955"/>
                  </a:lnTo>
                  <a:lnTo>
                    <a:pt x="1771" y="955"/>
                  </a:lnTo>
                  <a:lnTo>
                    <a:pt x="1769" y="954"/>
                  </a:lnTo>
                  <a:lnTo>
                    <a:pt x="1767" y="953"/>
                  </a:lnTo>
                  <a:lnTo>
                    <a:pt x="1766" y="953"/>
                  </a:lnTo>
                  <a:lnTo>
                    <a:pt x="1766" y="952"/>
                  </a:lnTo>
                  <a:lnTo>
                    <a:pt x="1765" y="952"/>
                  </a:lnTo>
                  <a:lnTo>
                    <a:pt x="1764" y="952"/>
                  </a:lnTo>
                  <a:lnTo>
                    <a:pt x="1763" y="951"/>
                  </a:lnTo>
                  <a:lnTo>
                    <a:pt x="1762" y="951"/>
                  </a:lnTo>
                  <a:lnTo>
                    <a:pt x="1760" y="950"/>
                  </a:lnTo>
                  <a:lnTo>
                    <a:pt x="1758" y="950"/>
                  </a:lnTo>
                  <a:lnTo>
                    <a:pt x="1755" y="950"/>
                  </a:lnTo>
                  <a:lnTo>
                    <a:pt x="1754" y="951"/>
                  </a:lnTo>
                  <a:lnTo>
                    <a:pt x="1752" y="951"/>
                  </a:lnTo>
                  <a:lnTo>
                    <a:pt x="1751" y="951"/>
                  </a:lnTo>
                  <a:lnTo>
                    <a:pt x="1749" y="952"/>
                  </a:lnTo>
                  <a:lnTo>
                    <a:pt x="1748" y="953"/>
                  </a:lnTo>
                  <a:lnTo>
                    <a:pt x="1747" y="953"/>
                  </a:lnTo>
                  <a:lnTo>
                    <a:pt x="1746" y="953"/>
                  </a:lnTo>
                  <a:lnTo>
                    <a:pt x="1746" y="954"/>
                  </a:lnTo>
                  <a:lnTo>
                    <a:pt x="1745" y="954"/>
                  </a:lnTo>
                  <a:lnTo>
                    <a:pt x="1743" y="955"/>
                  </a:lnTo>
                  <a:lnTo>
                    <a:pt x="1741" y="956"/>
                  </a:lnTo>
                  <a:lnTo>
                    <a:pt x="1740" y="958"/>
                  </a:lnTo>
                  <a:lnTo>
                    <a:pt x="1739" y="959"/>
                  </a:lnTo>
                  <a:lnTo>
                    <a:pt x="1738" y="959"/>
                  </a:lnTo>
                  <a:lnTo>
                    <a:pt x="1735" y="960"/>
                  </a:lnTo>
                  <a:lnTo>
                    <a:pt x="1734" y="961"/>
                  </a:lnTo>
                  <a:lnTo>
                    <a:pt x="1733" y="961"/>
                  </a:lnTo>
                  <a:lnTo>
                    <a:pt x="1732" y="962"/>
                  </a:lnTo>
                  <a:lnTo>
                    <a:pt x="1731" y="963"/>
                  </a:lnTo>
                  <a:lnTo>
                    <a:pt x="1731" y="964"/>
                  </a:lnTo>
                  <a:lnTo>
                    <a:pt x="1730" y="964"/>
                  </a:lnTo>
                  <a:lnTo>
                    <a:pt x="1730" y="965"/>
                  </a:lnTo>
                  <a:lnTo>
                    <a:pt x="1729" y="967"/>
                  </a:lnTo>
                  <a:lnTo>
                    <a:pt x="1728" y="968"/>
                  </a:lnTo>
                  <a:lnTo>
                    <a:pt x="1726" y="969"/>
                  </a:lnTo>
                  <a:lnTo>
                    <a:pt x="1725" y="970"/>
                  </a:lnTo>
                  <a:lnTo>
                    <a:pt x="1725" y="971"/>
                  </a:lnTo>
                  <a:lnTo>
                    <a:pt x="1724" y="972"/>
                  </a:lnTo>
                  <a:lnTo>
                    <a:pt x="1723" y="973"/>
                  </a:lnTo>
                  <a:lnTo>
                    <a:pt x="1722" y="973"/>
                  </a:lnTo>
                  <a:lnTo>
                    <a:pt x="1721" y="975"/>
                  </a:lnTo>
                  <a:lnTo>
                    <a:pt x="1720" y="977"/>
                  </a:lnTo>
                  <a:lnTo>
                    <a:pt x="1718" y="978"/>
                  </a:lnTo>
                  <a:lnTo>
                    <a:pt x="1717" y="979"/>
                  </a:lnTo>
                  <a:lnTo>
                    <a:pt x="1715" y="981"/>
                  </a:lnTo>
                  <a:lnTo>
                    <a:pt x="1714" y="982"/>
                  </a:lnTo>
                  <a:lnTo>
                    <a:pt x="1713" y="985"/>
                  </a:lnTo>
                  <a:lnTo>
                    <a:pt x="1709" y="987"/>
                  </a:lnTo>
                  <a:lnTo>
                    <a:pt x="1709" y="988"/>
                  </a:lnTo>
                  <a:lnTo>
                    <a:pt x="1708" y="989"/>
                  </a:lnTo>
                  <a:lnTo>
                    <a:pt x="1707" y="990"/>
                  </a:lnTo>
                  <a:lnTo>
                    <a:pt x="1706" y="992"/>
                  </a:lnTo>
                  <a:lnTo>
                    <a:pt x="1706" y="993"/>
                  </a:lnTo>
                  <a:lnTo>
                    <a:pt x="1705" y="994"/>
                  </a:lnTo>
                  <a:lnTo>
                    <a:pt x="1704" y="995"/>
                  </a:lnTo>
                  <a:lnTo>
                    <a:pt x="1703" y="997"/>
                  </a:lnTo>
                  <a:lnTo>
                    <a:pt x="1701" y="997"/>
                  </a:lnTo>
                  <a:lnTo>
                    <a:pt x="1700" y="1000"/>
                  </a:lnTo>
                  <a:lnTo>
                    <a:pt x="1698" y="1002"/>
                  </a:lnTo>
                  <a:lnTo>
                    <a:pt x="1698" y="1003"/>
                  </a:lnTo>
                  <a:lnTo>
                    <a:pt x="1697" y="1004"/>
                  </a:lnTo>
                  <a:lnTo>
                    <a:pt x="1696" y="1005"/>
                  </a:lnTo>
                  <a:lnTo>
                    <a:pt x="1695" y="1005"/>
                  </a:lnTo>
                  <a:lnTo>
                    <a:pt x="1695" y="1006"/>
                  </a:lnTo>
                  <a:lnTo>
                    <a:pt x="1693" y="1006"/>
                  </a:lnTo>
                  <a:lnTo>
                    <a:pt x="1692" y="1007"/>
                  </a:lnTo>
                  <a:lnTo>
                    <a:pt x="1690" y="1009"/>
                  </a:lnTo>
                  <a:lnTo>
                    <a:pt x="1689" y="1010"/>
                  </a:lnTo>
                  <a:lnTo>
                    <a:pt x="1687" y="1011"/>
                  </a:lnTo>
                  <a:lnTo>
                    <a:pt x="1684" y="1013"/>
                  </a:lnTo>
                  <a:lnTo>
                    <a:pt x="1683" y="1014"/>
                  </a:lnTo>
                  <a:lnTo>
                    <a:pt x="1682" y="1014"/>
                  </a:lnTo>
                  <a:lnTo>
                    <a:pt x="1681" y="1015"/>
                  </a:lnTo>
                  <a:lnTo>
                    <a:pt x="1679" y="1017"/>
                  </a:lnTo>
                  <a:lnTo>
                    <a:pt x="1678" y="1018"/>
                  </a:lnTo>
                  <a:lnTo>
                    <a:pt x="1676" y="1019"/>
                  </a:lnTo>
                  <a:lnTo>
                    <a:pt x="1675" y="1020"/>
                  </a:lnTo>
                  <a:lnTo>
                    <a:pt x="1674" y="1020"/>
                  </a:lnTo>
                  <a:lnTo>
                    <a:pt x="1673" y="1021"/>
                  </a:lnTo>
                  <a:lnTo>
                    <a:pt x="1672" y="1022"/>
                  </a:lnTo>
                  <a:lnTo>
                    <a:pt x="1670" y="1023"/>
                  </a:lnTo>
                  <a:lnTo>
                    <a:pt x="1669" y="1024"/>
                  </a:lnTo>
                  <a:lnTo>
                    <a:pt x="1667" y="1024"/>
                  </a:lnTo>
                  <a:lnTo>
                    <a:pt x="1666" y="1026"/>
                  </a:lnTo>
                  <a:lnTo>
                    <a:pt x="1664" y="1028"/>
                  </a:lnTo>
                  <a:lnTo>
                    <a:pt x="1663" y="1028"/>
                  </a:lnTo>
                  <a:lnTo>
                    <a:pt x="1662" y="1029"/>
                  </a:lnTo>
                  <a:lnTo>
                    <a:pt x="1661" y="1030"/>
                  </a:lnTo>
                  <a:lnTo>
                    <a:pt x="1659" y="1030"/>
                  </a:lnTo>
                  <a:lnTo>
                    <a:pt x="1658" y="1031"/>
                  </a:lnTo>
                  <a:lnTo>
                    <a:pt x="1657" y="1032"/>
                  </a:lnTo>
                  <a:lnTo>
                    <a:pt x="1656" y="1032"/>
                  </a:lnTo>
                  <a:lnTo>
                    <a:pt x="1654" y="1034"/>
                  </a:lnTo>
                  <a:lnTo>
                    <a:pt x="1654" y="1035"/>
                  </a:lnTo>
                  <a:lnTo>
                    <a:pt x="1653" y="1035"/>
                  </a:lnTo>
                  <a:lnTo>
                    <a:pt x="1652" y="1036"/>
                  </a:lnTo>
                  <a:lnTo>
                    <a:pt x="1648" y="1038"/>
                  </a:lnTo>
                  <a:lnTo>
                    <a:pt x="1647" y="1038"/>
                  </a:lnTo>
                  <a:lnTo>
                    <a:pt x="1646" y="1039"/>
                  </a:lnTo>
                  <a:lnTo>
                    <a:pt x="1645" y="1039"/>
                  </a:lnTo>
                  <a:lnTo>
                    <a:pt x="1645" y="1040"/>
                  </a:lnTo>
                  <a:lnTo>
                    <a:pt x="1644" y="1040"/>
                  </a:lnTo>
                  <a:lnTo>
                    <a:pt x="1641" y="1040"/>
                  </a:lnTo>
                  <a:lnTo>
                    <a:pt x="1641" y="1041"/>
                  </a:lnTo>
                  <a:lnTo>
                    <a:pt x="1640" y="1041"/>
                  </a:lnTo>
                  <a:lnTo>
                    <a:pt x="1639" y="1041"/>
                  </a:lnTo>
                  <a:lnTo>
                    <a:pt x="1638" y="1043"/>
                  </a:lnTo>
                  <a:lnTo>
                    <a:pt x="1635" y="1044"/>
                  </a:lnTo>
                  <a:lnTo>
                    <a:pt x="1633" y="1044"/>
                  </a:lnTo>
                  <a:lnTo>
                    <a:pt x="1632" y="1044"/>
                  </a:lnTo>
                  <a:lnTo>
                    <a:pt x="1631" y="1045"/>
                  </a:lnTo>
                  <a:lnTo>
                    <a:pt x="1630" y="1045"/>
                  </a:lnTo>
                  <a:lnTo>
                    <a:pt x="1629" y="1044"/>
                  </a:lnTo>
                  <a:lnTo>
                    <a:pt x="1628" y="1044"/>
                  </a:lnTo>
                  <a:lnTo>
                    <a:pt x="1627" y="1043"/>
                  </a:lnTo>
                  <a:lnTo>
                    <a:pt x="1627" y="1041"/>
                  </a:lnTo>
                  <a:lnTo>
                    <a:pt x="1625" y="1041"/>
                  </a:lnTo>
                  <a:lnTo>
                    <a:pt x="1625" y="1040"/>
                  </a:lnTo>
                  <a:lnTo>
                    <a:pt x="1624" y="1040"/>
                  </a:lnTo>
                  <a:lnTo>
                    <a:pt x="1623" y="1040"/>
                  </a:lnTo>
                  <a:lnTo>
                    <a:pt x="1622" y="1041"/>
                  </a:lnTo>
                  <a:lnTo>
                    <a:pt x="1621" y="1043"/>
                  </a:lnTo>
                  <a:lnTo>
                    <a:pt x="1620" y="1044"/>
                  </a:lnTo>
                  <a:lnTo>
                    <a:pt x="1619" y="1045"/>
                  </a:lnTo>
                  <a:lnTo>
                    <a:pt x="1617" y="1046"/>
                  </a:lnTo>
                  <a:lnTo>
                    <a:pt x="1617" y="1047"/>
                  </a:lnTo>
                  <a:lnTo>
                    <a:pt x="1616" y="1048"/>
                  </a:lnTo>
                  <a:lnTo>
                    <a:pt x="1616" y="1049"/>
                  </a:lnTo>
                  <a:lnTo>
                    <a:pt x="1615" y="1051"/>
                  </a:lnTo>
                  <a:lnTo>
                    <a:pt x="1615" y="1052"/>
                  </a:lnTo>
                  <a:lnTo>
                    <a:pt x="1614" y="1054"/>
                  </a:lnTo>
                  <a:lnTo>
                    <a:pt x="1614" y="1055"/>
                  </a:lnTo>
                  <a:lnTo>
                    <a:pt x="1613" y="1056"/>
                  </a:lnTo>
                  <a:lnTo>
                    <a:pt x="1613" y="1057"/>
                  </a:lnTo>
                  <a:lnTo>
                    <a:pt x="1612" y="1059"/>
                  </a:lnTo>
                  <a:lnTo>
                    <a:pt x="1611" y="1061"/>
                  </a:lnTo>
                  <a:lnTo>
                    <a:pt x="1611" y="1062"/>
                  </a:lnTo>
                  <a:lnTo>
                    <a:pt x="1611" y="1063"/>
                  </a:lnTo>
                  <a:lnTo>
                    <a:pt x="1610" y="1063"/>
                  </a:lnTo>
                  <a:lnTo>
                    <a:pt x="1610" y="1064"/>
                  </a:lnTo>
                  <a:lnTo>
                    <a:pt x="1608" y="1065"/>
                  </a:lnTo>
                  <a:lnTo>
                    <a:pt x="1607" y="1066"/>
                  </a:lnTo>
                  <a:lnTo>
                    <a:pt x="1606" y="1068"/>
                  </a:lnTo>
                  <a:lnTo>
                    <a:pt x="1606" y="1069"/>
                  </a:lnTo>
                  <a:lnTo>
                    <a:pt x="1605" y="1069"/>
                  </a:lnTo>
                  <a:lnTo>
                    <a:pt x="1604" y="1071"/>
                  </a:lnTo>
                  <a:lnTo>
                    <a:pt x="1603" y="1072"/>
                  </a:lnTo>
                  <a:lnTo>
                    <a:pt x="1602" y="1074"/>
                  </a:lnTo>
                  <a:lnTo>
                    <a:pt x="1600" y="1076"/>
                  </a:lnTo>
                  <a:lnTo>
                    <a:pt x="1599" y="1077"/>
                  </a:lnTo>
                  <a:lnTo>
                    <a:pt x="1598" y="1078"/>
                  </a:lnTo>
                  <a:lnTo>
                    <a:pt x="1598" y="1079"/>
                  </a:lnTo>
                  <a:lnTo>
                    <a:pt x="1596" y="1081"/>
                  </a:lnTo>
                  <a:lnTo>
                    <a:pt x="1595" y="1082"/>
                  </a:lnTo>
                  <a:lnTo>
                    <a:pt x="1594" y="1085"/>
                  </a:lnTo>
                  <a:lnTo>
                    <a:pt x="1593" y="1085"/>
                  </a:lnTo>
                  <a:lnTo>
                    <a:pt x="1593" y="1086"/>
                  </a:lnTo>
                  <a:lnTo>
                    <a:pt x="1590" y="1087"/>
                  </a:lnTo>
                  <a:lnTo>
                    <a:pt x="1590" y="1088"/>
                  </a:lnTo>
                  <a:lnTo>
                    <a:pt x="1588" y="1090"/>
                  </a:lnTo>
                  <a:lnTo>
                    <a:pt x="1586" y="1093"/>
                  </a:lnTo>
                  <a:lnTo>
                    <a:pt x="1583" y="1095"/>
                  </a:lnTo>
                  <a:lnTo>
                    <a:pt x="1581" y="1097"/>
                  </a:lnTo>
                  <a:lnTo>
                    <a:pt x="1580" y="1098"/>
                  </a:lnTo>
                  <a:lnTo>
                    <a:pt x="1579" y="1097"/>
                  </a:lnTo>
                  <a:lnTo>
                    <a:pt x="1579" y="1096"/>
                  </a:lnTo>
                  <a:lnTo>
                    <a:pt x="1578" y="1096"/>
                  </a:lnTo>
                  <a:lnTo>
                    <a:pt x="1578" y="1095"/>
                  </a:lnTo>
                  <a:lnTo>
                    <a:pt x="1578" y="1094"/>
                  </a:lnTo>
                  <a:lnTo>
                    <a:pt x="1578" y="1093"/>
                  </a:lnTo>
                  <a:lnTo>
                    <a:pt x="1577" y="1093"/>
                  </a:lnTo>
                  <a:lnTo>
                    <a:pt x="1577" y="1091"/>
                  </a:lnTo>
                  <a:lnTo>
                    <a:pt x="1576" y="1090"/>
                  </a:lnTo>
                  <a:lnTo>
                    <a:pt x="1574" y="1090"/>
                  </a:lnTo>
                  <a:lnTo>
                    <a:pt x="1573" y="1090"/>
                  </a:lnTo>
                  <a:lnTo>
                    <a:pt x="1572" y="1089"/>
                  </a:lnTo>
                  <a:lnTo>
                    <a:pt x="1571" y="1089"/>
                  </a:lnTo>
                  <a:lnTo>
                    <a:pt x="1570" y="1089"/>
                  </a:lnTo>
                  <a:lnTo>
                    <a:pt x="1569" y="1089"/>
                  </a:lnTo>
                  <a:lnTo>
                    <a:pt x="1566" y="1088"/>
                  </a:lnTo>
                  <a:lnTo>
                    <a:pt x="1565" y="1087"/>
                  </a:lnTo>
                  <a:lnTo>
                    <a:pt x="1564" y="1087"/>
                  </a:lnTo>
                  <a:lnTo>
                    <a:pt x="1564" y="1086"/>
                  </a:lnTo>
                  <a:lnTo>
                    <a:pt x="1563" y="1085"/>
                  </a:lnTo>
                  <a:lnTo>
                    <a:pt x="1562" y="1083"/>
                  </a:lnTo>
                  <a:lnTo>
                    <a:pt x="1561" y="1081"/>
                  </a:lnTo>
                  <a:lnTo>
                    <a:pt x="1560" y="1080"/>
                  </a:lnTo>
                  <a:lnTo>
                    <a:pt x="1560" y="1079"/>
                  </a:lnTo>
                  <a:lnTo>
                    <a:pt x="1561" y="1079"/>
                  </a:lnTo>
                  <a:lnTo>
                    <a:pt x="1562" y="1079"/>
                  </a:lnTo>
                  <a:lnTo>
                    <a:pt x="1561" y="1078"/>
                  </a:lnTo>
                  <a:lnTo>
                    <a:pt x="1561" y="1077"/>
                  </a:lnTo>
                  <a:lnTo>
                    <a:pt x="1561" y="1076"/>
                  </a:lnTo>
                  <a:lnTo>
                    <a:pt x="1561" y="1074"/>
                  </a:lnTo>
                  <a:lnTo>
                    <a:pt x="1560" y="1072"/>
                  </a:lnTo>
                  <a:lnTo>
                    <a:pt x="1560" y="1071"/>
                  </a:lnTo>
                  <a:lnTo>
                    <a:pt x="1560" y="1070"/>
                  </a:lnTo>
                  <a:lnTo>
                    <a:pt x="1559" y="1069"/>
                  </a:lnTo>
                  <a:lnTo>
                    <a:pt x="1559" y="1068"/>
                  </a:lnTo>
                  <a:lnTo>
                    <a:pt x="1557" y="1066"/>
                  </a:lnTo>
                  <a:lnTo>
                    <a:pt x="1556" y="1065"/>
                  </a:lnTo>
                  <a:lnTo>
                    <a:pt x="1555" y="1065"/>
                  </a:lnTo>
                  <a:lnTo>
                    <a:pt x="1543" y="1060"/>
                  </a:lnTo>
                  <a:lnTo>
                    <a:pt x="1542" y="1060"/>
                  </a:lnTo>
                  <a:lnTo>
                    <a:pt x="1540" y="1060"/>
                  </a:lnTo>
                  <a:lnTo>
                    <a:pt x="1539" y="1061"/>
                  </a:lnTo>
                  <a:lnTo>
                    <a:pt x="1535" y="1062"/>
                  </a:lnTo>
                  <a:lnTo>
                    <a:pt x="1532" y="1063"/>
                  </a:lnTo>
                  <a:lnTo>
                    <a:pt x="1530" y="1063"/>
                  </a:lnTo>
                  <a:lnTo>
                    <a:pt x="1529" y="1064"/>
                  </a:lnTo>
                  <a:lnTo>
                    <a:pt x="1528" y="1064"/>
                  </a:lnTo>
                  <a:lnTo>
                    <a:pt x="1527" y="1065"/>
                  </a:lnTo>
                  <a:lnTo>
                    <a:pt x="1526" y="1065"/>
                  </a:lnTo>
                  <a:lnTo>
                    <a:pt x="1523" y="1066"/>
                  </a:lnTo>
                  <a:lnTo>
                    <a:pt x="1521" y="1069"/>
                  </a:lnTo>
                  <a:lnTo>
                    <a:pt x="1519" y="1070"/>
                  </a:lnTo>
                  <a:lnTo>
                    <a:pt x="1518" y="1070"/>
                  </a:lnTo>
                  <a:lnTo>
                    <a:pt x="1515" y="1071"/>
                  </a:lnTo>
                  <a:lnTo>
                    <a:pt x="1513" y="1072"/>
                  </a:lnTo>
                  <a:lnTo>
                    <a:pt x="1512" y="1072"/>
                  </a:lnTo>
                  <a:lnTo>
                    <a:pt x="1512" y="1073"/>
                  </a:lnTo>
                  <a:lnTo>
                    <a:pt x="1511" y="1073"/>
                  </a:lnTo>
                  <a:lnTo>
                    <a:pt x="1510" y="1074"/>
                  </a:lnTo>
                  <a:lnTo>
                    <a:pt x="1509" y="1074"/>
                  </a:lnTo>
                  <a:lnTo>
                    <a:pt x="1507" y="1074"/>
                  </a:lnTo>
                  <a:lnTo>
                    <a:pt x="1506" y="1074"/>
                  </a:lnTo>
                  <a:lnTo>
                    <a:pt x="1505" y="1074"/>
                  </a:lnTo>
                  <a:lnTo>
                    <a:pt x="1504" y="1074"/>
                  </a:lnTo>
                  <a:lnTo>
                    <a:pt x="1503" y="1074"/>
                  </a:lnTo>
                  <a:lnTo>
                    <a:pt x="1501" y="1073"/>
                  </a:lnTo>
                  <a:lnTo>
                    <a:pt x="1500" y="1072"/>
                  </a:lnTo>
                  <a:lnTo>
                    <a:pt x="1497" y="1071"/>
                  </a:lnTo>
                  <a:lnTo>
                    <a:pt x="1496" y="1071"/>
                  </a:lnTo>
                  <a:lnTo>
                    <a:pt x="1496" y="1070"/>
                  </a:lnTo>
                  <a:lnTo>
                    <a:pt x="1495" y="1070"/>
                  </a:lnTo>
                  <a:lnTo>
                    <a:pt x="1494" y="1069"/>
                  </a:lnTo>
                  <a:lnTo>
                    <a:pt x="1492" y="1068"/>
                  </a:lnTo>
                  <a:lnTo>
                    <a:pt x="1487" y="1064"/>
                  </a:lnTo>
                  <a:lnTo>
                    <a:pt x="1486" y="1064"/>
                  </a:lnTo>
                  <a:lnTo>
                    <a:pt x="1485" y="1064"/>
                  </a:lnTo>
                  <a:lnTo>
                    <a:pt x="1485" y="1065"/>
                  </a:lnTo>
                  <a:lnTo>
                    <a:pt x="1484" y="1065"/>
                  </a:lnTo>
                  <a:lnTo>
                    <a:pt x="1483" y="1066"/>
                  </a:lnTo>
                  <a:lnTo>
                    <a:pt x="1480" y="1069"/>
                  </a:lnTo>
                  <a:lnTo>
                    <a:pt x="1480" y="1070"/>
                  </a:lnTo>
                  <a:lnTo>
                    <a:pt x="1479" y="1071"/>
                  </a:lnTo>
                  <a:lnTo>
                    <a:pt x="1478" y="1072"/>
                  </a:lnTo>
                  <a:lnTo>
                    <a:pt x="1477" y="1072"/>
                  </a:lnTo>
                  <a:lnTo>
                    <a:pt x="1477" y="1073"/>
                  </a:lnTo>
                  <a:lnTo>
                    <a:pt x="1476" y="1074"/>
                  </a:lnTo>
                  <a:lnTo>
                    <a:pt x="1476" y="1076"/>
                  </a:lnTo>
                  <a:lnTo>
                    <a:pt x="1475" y="1076"/>
                  </a:lnTo>
                  <a:lnTo>
                    <a:pt x="1475" y="1077"/>
                  </a:lnTo>
                  <a:lnTo>
                    <a:pt x="1475" y="1078"/>
                  </a:lnTo>
                  <a:lnTo>
                    <a:pt x="1473" y="1080"/>
                  </a:lnTo>
                  <a:lnTo>
                    <a:pt x="1472" y="1081"/>
                  </a:lnTo>
                  <a:lnTo>
                    <a:pt x="1472" y="1082"/>
                  </a:lnTo>
                  <a:lnTo>
                    <a:pt x="1471" y="1082"/>
                  </a:lnTo>
                  <a:lnTo>
                    <a:pt x="1469" y="1086"/>
                  </a:lnTo>
                  <a:lnTo>
                    <a:pt x="1470" y="1095"/>
                  </a:lnTo>
                  <a:lnTo>
                    <a:pt x="1471" y="1104"/>
                  </a:lnTo>
                  <a:lnTo>
                    <a:pt x="1466" y="1107"/>
                  </a:lnTo>
                  <a:lnTo>
                    <a:pt x="1464" y="1107"/>
                  </a:lnTo>
                  <a:lnTo>
                    <a:pt x="1464" y="1108"/>
                  </a:lnTo>
                  <a:lnTo>
                    <a:pt x="1462" y="1110"/>
                  </a:lnTo>
                  <a:lnTo>
                    <a:pt x="1462" y="1111"/>
                  </a:lnTo>
                  <a:lnTo>
                    <a:pt x="1461" y="1112"/>
                  </a:lnTo>
                  <a:lnTo>
                    <a:pt x="1460" y="1112"/>
                  </a:lnTo>
                  <a:lnTo>
                    <a:pt x="1460" y="1113"/>
                  </a:lnTo>
                  <a:lnTo>
                    <a:pt x="1459" y="1113"/>
                  </a:lnTo>
                  <a:lnTo>
                    <a:pt x="1459" y="1114"/>
                  </a:lnTo>
                  <a:lnTo>
                    <a:pt x="1458" y="1114"/>
                  </a:lnTo>
                  <a:lnTo>
                    <a:pt x="1455" y="1114"/>
                  </a:lnTo>
                  <a:lnTo>
                    <a:pt x="1455" y="1115"/>
                  </a:lnTo>
                  <a:lnTo>
                    <a:pt x="1454" y="1115"/>
                  </a:lnTo>
                  <a:lnTo>
                    <a:pt x="1454" y="1114"/>
                  </a:lnTo>
                  <a:lnTo>
                    <a:pt x="1453" y="1113"/>
                  </a:lnTo>
                  <a:lnTo>
                    <a:pt x="1452" y="1113"/>
                  </a:lnTo>
                  <a:lnTo>
                    <a:pt x="1452" y="1112"/>
                  </a:lnTo>
                  <a:lnTo>
                    <a:pt x="1451" y="1113"/>
                  </a:lnTo>
                  <a:lnTo>
                    <a:pt x="1451" y="1114"/>
                  </a:lnTo>
                  <a:lnTo>
                    <a:pt x="1450" y="1114"/>
                  </a:lnTo>
                  <a:lnTo>
                    <a:pt x="1448" y="1115"/>
                  </a:lnTo>
                  <a:lnTo>
                    <a:pt x="1447" y="1116"/>
                  </a:lnTo>
                  <a:lnTo>
                    <a:pt x="1445" y="1118"/>
                  </a:lnTo>
                  <a:lnTo>
                    <a:pt x="1445" y="1119"/>
                  </a:lnTo>
                  <a:lnTo>
                    <a:pt x="1444" y="1119"/>
                  </a:lnTo>
                  <a:lnTo>
                    <a:pt x="1443" y="1119"/>
                  </a:lnTo>
                  <a:lnTo>
                    <a:pt x="1442" y="1116"/>
                  </a:lnTo>
                  <a:lnTo>
                    <a:pt x="1441" y="1116"/>
                  </a:lnTo>
                  <a:lnTo>
                    <a:pt x="1439" y="1116"/>
                  </a:lnTo>
                  <a:lnTo>
                    <a:pt x="1439" y="1118"/>
                  </a:lnTo>
                  <a:lnTo>
                    <a:pt x="1438" y="1119"/>
                  </a:lnTo>
                  <a:lnTo>
                    <a:pt x="1438" y="1120"/>
                  </a:lnTo>
                  <a:lnTo>
                    <a:pt x="1437" y="1120"/>
                  </a:lnTo>
                  <a:lnTo>
                    <a:pt x="1438" y="1121"/>
                  </a:lnTo>
                  <a:lnTo>
                    <a:pt x="1438" y="1122"/>
                  </a:lnTo>
                  <a:lnTo>
                    <a:pt x="1439" y="1122"/>
                  </a:lnTo>
                  <a:lnTo>
                    <a:pt x="1437" y="1123"/>
                  </a:lnTo>
                  <a:lnTo>
                    <a:pt x="1434" y="1124"/>
                  </a:lnTo>
                  <a:lnTo>
                    <a:pt x="1433" y="1124"/>
                  </a:lnTo>
                  <a:lnTo>
                    <a:pt x="1431" y="1125"/>
                  </a:lnTo>
                  <a:lnTo>
                    <a:pt x="1430" y="1125"/>
                  </a:lnTo>
                  <a:lnTo>
                    <a:pt x="1430" y="1127"/>
                  </a:lnTo>
                  <a:lnTo>
                    <a:pt x="1429" y="1127"/>
                  </a:lnTo>
                  <a:lnTo>
                    <a:pt x="1428" y="1129"/>
                  </a:lnTo>
                  <a:lnTo>
                    <a:pt x="1427" y="1130"/>
                  </a:lnTo>
                  <a:lnTo>
                    <a:pt x="1426" y="1131"/>
                  </a:lnTo>
                  <a:lnTo>
                    <a:pt x="1425" y="1131"/>
                  </a:lnTo>
                  <a:lnTo>
                    <a:pt x="1425" y="1132"/>
                  </a:lnTo>
                  <a:lnTo>
                    <a:pt x="1422" y="1133"/>
                  </a:lnTo>
                  <a:lnTo>
                    <a:pt x="1420" y="1135"/>
                  </a:lnTo>
                  <a:lnTo>
                    <a:pt x="1417" y="1137"/>
                  </a:lnTo>
                  <a:lnTo>
                    <a:pt x="1414" y="1138"/>
                  </a:lnTo>
                  <a:lnTo>
                    <a:pt x="1412" y="1139"/>
                  </a:lnTo>
                  <a:lnTo>
                    <a:pt x="1411" y="1139"/>
                  </a:lnTo>
                  <a:lnTo>
                    <a:pt x="1407" y="1141"/>
                  </a:lnTo>
                  <a:lnTo>
                    <a:pt x="1405" y="1142"/>
                  </a:lnTo>
                  <a:lnTo>
                    <a:pt x="1404" y="1144"/>
                  </a:lnTo>
                  <a:lnTo>
                    <a:pt x="1403" y="1145"/>
                  </a:lnTo>
                  <a:lnTo>
                    <a:pt x="1400" y="1149"/>
                  </a:lnTo>
                  <a:lnTo>
                    <a:pt x="1397" y="1152"/>
                  </a:lnTo>
                  <a:lnTo>
                    <a:pt x="1395" y="1155"/>
                  </a:lnTo>
                  <a:lnTo>
                    <a:pt x="1394" y="1156"/>
                  </a:lnTo>
                  <a:lnTo>
                    <a:pt x="1393" y="1157"/>
                  </a:lnTo>
                  <a:lnTo>
                    <a:pt x="1392" y="1158"/>
                  </a:lnTo>
                  <a:lnTo>
                    <a:pt x="1392" y="1159"/>
                  </a:lnTo>
                  <a:lnTo>
                    <a:pt x="1391" y="1161"/>
                  </a:lnTo>
                  <a:lnTo>
                    <a:pt x="1390" y="1162"/>
                  </a:lnTo>
                  <a:lnTo>
                    <a:pt x="1388" y="1162"/>
                  </a:lnTo>
                  <a:lnTo>
                    <a:pt x="1388" y="1163"/>
                  </a:lnTo>
                  <a:lnTo>
                    <a:pt x="1385" y="1164"/>
                  </a:lnTo>
                  <a:lnTo>
                    <a:pt x="1383" y="1165"/>
                  </a:lnTo>
                  <a:lnTo>
                    <a:pt x="1380" y="1165"/>
                  </a:lnTo>
                  <a:lnTo>
                    <a:pt x="1380" y="1166"/>
                  </a:lnTo>
                  <a:lnTo>
                    <a:pt x="1379" y="1166"/>
                  </a:lnTo>
                  <a:lnTo>
                    <a:pt x="1378" y="1169"/>
                  </a:lnTo>
                  <a:lnTo>
                    <a:pt x="1376" y="1165"/>
                  </a:lnTo>
                  <a:lnTo>
                    <a:pt x="1374" y="1164"/>
                  </a:lnTo>
                  <a:lnTo>
                    <a:pt x="1373" y="1163"/>
                  </a:lnTo>
                  <a:lnTo>
                    <a:pt x="1371" y="1162"/>
                  </a:lnTo>
                  <a:lnTo>
                    <a:pt x="1371" y="1161"/>
                  </a:lnTo>
                  <a:lnTo>
                    <a:pt x="1370" y="1161"/>
                  </a:lnTo>
                  <a:lnTo>
                    <a:pt x="1369" y="1159"/>
                  </a:lnTo>
                  <a:lnTo>
                    <a:pt x="1368" y="1159"/>
                  </a:lnTo>
                  <a:lnTo>
                    <a:pt x="1367" y="1158"/>
                  </a:lnTo>
                  <a:lnTo>
                    <a:pt x="1366" y="1158"/>
                  </a:lnTo>
                  <a:lnTo>
                    <a:pt x="1366" y="1157"/>
                  </a:lnTo>
                  <a:lnTo>
                    <a:pt x="1363" y="1154"/>
                  </a:lnTo>
                  <a:lnTo>
                    <a:pt x="1362" y="1153"/>
                  </a:lnTo>
                  <a:lnTo>
                    <a:pt x="1362" y="1152"/>
                  </a:lnTo>
                  <a:lnTo>
                    <a:pt x="1362" y="1150"/>
                  </a:lnTo>
                  <a:lnTo>
                    <a:pt x="1362" y="1149"/>
                  </a:lnTo>
                  <a:lnTo>
                    <a:pt x="1362" y="1148"/>
                  </a:lnTo>
                  <a:lnTo>
                    <a:pt x="1362" y="1147"/>
                  </a:lnTo>
                  <a:lnTo>
                    <a:pt x="1362" y="1145"/>
                  </a:lnTo>
                  <a:lnTo>
                    <a:pt x="1361" y="1145"/>
                  </a:lnTo>
                  <a:lnTo>
                    <a:pt x="1361" y="1144"/>
                  </a:lnTo>
                  <a:lnTo>
                    <a:pt x="1360" y="1144"/>
                  </a:lnTo>
                  <a:lnTo>
                    <a:pt x="1359" y="1142"/>
                  </a:lnTo>
                  <a:lnTo>
                    <a:pt x="1358" y="1141"/>
                  </a:lnTo>
                  <a:lnTo>
                    <a:pt x="1358" y="1140"/>
                  </a:lnTo>
                  <a:lnTo>
                    <a:pt x="1358" y="1139"/>
                  </a:lnTo>
                  <a:lnTo>
                    <a:pt x="1358" y="1138"/>
                  </a:lnTo>
                  <a:lnTo>
                    <a:pt x="1358" y="1137"/>
                  </a:lnTo>
                  <a:lnTo>
                    <a:pt x="1358" y="1135"/>
                  </a:lnTo>
                  <a:lnTo>
                    <a:pt x="1359" y="1131"/>
                  </a:lnTo>
                  <a:lnTo>
                    <a:pt x="1359" y="1127"/>
                  </a:lnTo>
                  <a:lnTo>
                    <a:pt x="1360" y="1124"/>
                  </a:lnTo>
                  <a:lnTo>
                    <a:pt x="1360" y="1122"/>
                  </a:lnTo>
                  <a:lnTo>
                    <a:pt x="1360" y="1121"/>
                  </a:lnTo>
                  <a:lnTo>
                    <a:pt x="1360" y="1120"/>
                  </a:lnTo>
                  <a:lnTo>
                    <a:pt x="1360" y="1119"/>
                  </a:lnTo>
                  <a:lnTo>
                    <a:pt x="1360" y="1118"/>
                  </a:lnTo>
                  <a:lnTo>
                    <a:pt x="1360" y="1116"/>
                  </a:lnTo>
                  <a:lnTo>
                    <a:pt x="1359" y="1116"/>
                  </a:lnTo>
                  <a:lnTo>
                    <a:pt x="1359" y="1115"/>
                  </a:lnTo>
                  <a:lnTo>
                    <a:pt x="1358" y="1114"/>
                  </a:lnTo>
                  <a:lnTo>
                    <a:pt x="1357" y="1113"/>
                  </a:lnTo>
                  <a:lnTo>
                    <a:pt x="1357" y="1112"/>
                  </a:lnTo>
                  <a:lnTo>
                    <a:pt x="1355" y="1112"/>
                  </a:lnTo>
                  <a:lnTo>
                    <a:pt x="1355" y="1110"/>
                  </a:lnTo>
                  <a:lnTo>
                    <a:pt x="1355" y="1108"/>
                  </a:lnTo>
                  <a:lnTo>
                    <a:pt x="1355" y="1107"/>
                  </a:lnTo>
                  <a:lnTo>
                    <a:pt x="1355" y="1105"/>
                  </a:lnTo>
                  <a:lnTo>
                    <a:pt x="1355" y="1104"/>
                  </a:lnTo>
                  <a:lnTo>
                    <a:pt x="1355" y="1102"/>
                  </a:lnTo>
                  <a:lnTo>
                    <a:pt x="1355" y="1100"/>
                  </a:lnTo>
                  <a:lnTo>
                    <a:pt x="1355" y="1099"/>
                  </a:lnTo>
                  <a:lnTo>
                    <a:pt x="1355" y="1098"/>
                  </a:lnTo>
                  <a:lnTo>
                    <a:pt x="1357" y="1097"/>
                  </a:lnTo>
                  <a:lnTo>
                    <a:pt x="1357" y="1096"/>
                  </a:lnTo>
                  <a:lnTo>
                    <a:pt x="1357" y="1095"/>
                  </a:lnTo>
                  <a:lnTo>
                    <a:pt x="1357" y="1093"/>
                  </a:lnTo>
                  <a:lnTo>
                    <a:pt x="1358" y="1090"/>
                  </a:lnTo>
                  <a:lnTo>
                    <a:pt x="1358" y="1089"/>
                  </a:lnTo>
                  <a:lnTo>
                    <a:pt x="1360" y="1087"/>
                  </a:lnTo>
                  <a:lnTo>
                    <a:pt x="1360" y="1086"/>
                  </a:lnTo>
                  <a:lnTo>
                    <a:pt x="1362" y="1081"/>
                  </a:lnTo>
                  <a:lnTo>
                    <a:pt x="1363" y="1079"/>
                  </a:lnTo>
                  <a:lnTo>
                    <a:pt x="1363" y="1078"/>
                  </a:lnTo>
                  <a:lnTo>
                    <a:pt x="1367" y="1071"/>
                  </a:lnTo>
                  <a:lnTo>
                    <a:pt x="1368" y="1069"/>
                  </a:lnTo>
                  <a:lnTo>
                    <a:pt x="1369" y="1065"/>
                  </a:lnTo>
                  <a:lnTo>
                    <a:pt x="1371" y="1061"/>
                  </a:lnTo>
                  <a:lnTo>
                    <a:pt x="1374" y="1056"/>
                  </a:lnTo>
                  <a:lnTo>
                    <a:pt x="1377" y="1051"/>
                  </a:lnTo>
                  <a:lnTo>
                    <a:pt x="1379" y="1046"/>
                  </a:lnTo>
                  <a:lnTo>
                    <a:pt x="1379" y="1045"/>
                  </a:lnTo>
                  <a:lnTo>
                    <a:pt x="1380" y="1044"/>
                  </a:lnTo>
                  <a:lnTo>
                    <a:pt x="1380" y="1043"/>
                  </a:lnTo>
                  <a:lnTo>
                    <a:pt x="1380" y="1041"/>
                  </a:lnTo>
                  <a:lnTo>
                    <a:pt x="1380" y="1040"/>
                  </a:lnTo>
                  <a:lnTo>
                    <a:pt x="1379" y="1039"/>
                  </a:lnTo>
                  <a:lnTo>
                    <a:pt x="1379" y="1038"/>
                  </a:lnTo>
                  <a:lnTo>
                    <a:pt x="1377" y="1034"/>
                  </a:lnTo>
                  <a:lnTo>
                    <a:pt x="1377" y="1032"/>
                  </a:lnTo>
                  <a:lnTo>
                    <a:pt x="1376" y="1030"/>
                  </a:lnTo>
                  <a:lnTo>
                    <a:pt x="1375" y="1029"/>
                  </a:lnTo>
                  <a:lnTo>
                    <a:pt x="1375" y="1028"/>
                  </a:lnTo>
                  <a:lnTo>
                    <a:pt x="1375" y="1027"/>
                  </a:lnTo>
                  <a:lnTo>
                    <a:pt x="1375" y="1026"/>
                  </a:lnTo>
                  <a:lnTo>
                    <a:pt x="1375" y="1024"/>
                  </a:lnTo>
                  <a:lnTo>
                    <a:pt x="1375" y="1023"/>
                  </a:lnTo>
                  <a:lnTo>
                    <a:pt x="1376" y="1022"/>
                  </a:lnTo>
                  <a:lnTo>
                    <a:pt x="1376" y="1021"/>
                  </a:lnTo>
                  <a:lnTo>
                    <a:pt x="1377" y="1019"/>
                  </a:lnTo>
                  <a:lnTo>
                    <a:pt x="1377" y="1017"/>
                  </a:lnTo>
                  <a:lnTo>
                    <a:pt x="1378" y="1017"/>
                  </a:lnTo>
                  <a:lnTo>
                    <a:pt x="1378" y="1015"/>
                  </a:lnTo>
                  <a:lnTo>
                    <a:pt x="1379" y="1013"/>
                  </a:lnTo>
                  <a:lnTo>
                    <a:pt x="1379" y="1012"/>
                  </a:lnTo>
                  <a:lnTo>
                    <a:pt x="1380" y="1012"/>
                  </a:lnTo>
                  <a:lnTo>
                    <a:pt x="1379" y="1011"/>
                  </a:lnTo>
                  <a:lnTo>
                    <a:pt x="1378" y="1011"/>
                  </a:lnTo>
                  <a:lnTo>
                    <a:pt x="1378" y="1010"/>
                  </a:lnTo>
                  <a:lnTo>
                    <a:pt x="1377" y="1010"/>
                  </a:lnTo>
                  <a:lnTo>
                    <a:pt x="1376" y="1009"/>
                  </a:lnTo>
                  <a:lnTo>
                    <a:pt x="1376" y="1007"/>
                  </a:lnTo>
                  <a:lnTo>
                    <a:pt x="1375" y="1005"/>
                  </a:lnTo>
                  <a:lnTo>
                    <a:pt x="1374" y="1005"/>
                  </a:lnTo>
                  <a:lnTo>
                    <a:pt x="1374" y="1004"/>
                  </a:lnTo>
                  <a:lnTo>
                    <a:pt x="1373" y="1004"/>
                  </a:lnTo>
                  <a:lnTo>
                    <a:pt x="1371" y="1003"/>
                  </a:lnTo>
                  <a:lnTo>
                    <a:pt x="1368" y="1003"/>
                  </a:lnTo>
                  <a:lnTo>
                    <a:pt x="1363" y="1002"/>
                  </a:lnTo>
                  <a:lnTo>
                    <a:pt x="1359" y="1001"/>
                  </a:lnTo>
                  <a:lnTo>
                    <a:pt x="1357" y="1000"/>
                  </a:lnTo>
                  <a:lnTo>
                    <a:pt x="1352" y="1000"/>
                  </a:lnTo>
                  <a:lnTo>
                    <a:pt x="1351" y="1000"/>
                  </a:lnTo>
                  <a:lnTo>
                    <a:pt x="1349" y="998"/>
                  </a:lnTo>
                  <a:lnTo>
                    <a:pt x="1348" y="998"/>
                  </a:lnTo>
                  <a:lnTo>
                    <a:pt x="1345" y="997"/>
                  </a:lnTo>
                  <a:lnTo>
                    <a:pt x="1342" y="995"/>
                  </a:lnTo>
                  <a:lnTo>
                    <a:pt x="1341" y="995"/>
                  </a:lnTo>
                  <a:lnTo>
                    <a:pt x="1340" y="995"/>
                  </a:lnTo>
                  <a:lnTo>
                    <a:pt x="1338" y="994"/>
                  </a:lnTo>
                  <a:lnTo>
                    <a:pt x="1337" y="994"/>
                  </a:lnTo>
                  <a:lnTo>
                    <a:pt x="1336" y="994"/>
                  </a:lnTo>
                  <a:lnTo>
                    <a:pt x="1336" y="995"/>
                  </a:lnTo>
                  <a:lnTo>
                    <a:pt x="1335" y="995"/>
                  </a:lnTo>
                  <a:lnTo>
                    <a:pt x="1331" y="996"/>
                  </a:lnTo>
                  <a:lnTo>
                    <a:pt x="1329" y="996"/>
                  </a:lnTo>
                  <a:lnTo>
                    <a:pt x="1327" y="997"/>
                  </a:lnTo>
                  <a:lnTo>
                    <a:pt x="1326" y="997"/>
                  </a:lnTo>
                  <a:lnTo>
                    <a:pt x="1326" y="996"/>
                  </a:lnTo>
                  <a:lnTo>
                    <a:pt x="1325" y="996"/>
                  </a:lnTo>
                  <a:lnTo>
                    <a:pt x="1325" y="995"/>
                  </a:lnTo>
                  <a:lnTo>
                    <a:pt x="1324" y="995"/>
                  </a:lnTo>
                  <a:lnTo>
                    <a:pt x="1324" y="994"/>
                  </a:lnTo>
                  <a:lnTo>
                    <a:pt x="1324" y="993"/>
                  </a:lnTo>
                  <a:lnTo>
                    <a:pt x="1324" y="990"/>
                  </a:lnTo>
                  <a:lnTo>
                    <a:pt x="1324" y="989"/>
                  </a:lnTo>
                  <a:lnTo>
                    <a:pt x="1324" y="988"/>
                  </a:lnTo>
                  <a:lnTo>
                    <a:pt x="1323" y="986"/>
                  </a:lnTo>
                  <a:lnTo>
                    <a:pt x="1320" y="987"/>
                  </a:lnTo>
                  <a:lnTo>
                    <a:pt x="1318" y="989"/>
                  </a:lnTo>
                  <a:lnTo>
                    <a:pt x="1315" y="990"/>
                  </a:lnTo>
                  <a:lnTo>
                    <a:pt x="1315" y="989"/>
                  </a:lnTo>
                  <a:lnTo>
                    <a:pt x="1316" y="989"/>
                  </a:lnTo>
                  <a:lnTo>
                    <a:pt x="1315" y="989"/>
                  </a:lnTo>
                  <a:lnTo>
                    <a:pt x="1315" y="988"/>
                  </a:lnTo>
                  <a:lnTo>
                    <a:pt x="1316" y="988"/>
                  </a:lnTo>
                  <a:lnTo>
                    <a:pt x="1316" y="987"/>
                  </a:lnTo>
                  <a:lnTo>
                    <a:pt x="1317" y="987"/>
                  </a:lnTo>
                  <a:lnTo>
                    <a:pt x="1317" y="986"/>
                  </a:lnTo>
                  <a:lnTo>
                    <a:pt x="1318" y="986"/>
                  </a:lnTo>
                  <a:lnTo>
                    <a:pt x="1318" y="985"/>
                  </a:lnTo>
                  <a:lnTo>
                    <a:pt x="1319" y="984"/>
                  </a:lnTo>
                  <a:lnTo>
                    <a:pt x="1320" y="984"/>
                  </a:lnTo>
                  <a:lnTo>
                    <a:pt x="1321" y="982"/>
                  </a:lnTo>
                  <a:lnTo>
                    <a:pt x="1321" y="981"/>
                  </a:lnTo>
                  <a:lnTo>
                    <a:pt x="1323" y="980"/>
                  </a:lnTo>
                  <a:lnTo>
                    <a:pt x="1324" y="980"/>
                  </a:lnTo>
                  <a:lnTo>
                    <a:pt x="1324" y="979"/>
                  </a:lnTo>
                  <a:lnTo>
                    <a:pt x="1325" y="979"/>
                  </a:lnTo>
                  <a:lnTo>
                    <a:pt x="1325" y="978"/>
                  </a:lnTo>
                  <a:lnTo>
                    <a:pt x="1326" y="977"/>
                  </a:lnTo>
                  <a:lnTo>
                    <a:pt x="1326" y="976"/>
                  </a:lnTo>
                  <a:lnTo>
                    <a:pt x="1327" y="975"/>
                  </a:lnTo>
                  <a:lnTo>
                    <a:pt x="1327" y="973"/>
                  </a:lnTo>
                  <a:lnTo>
                    <a:pt x="1327" y="972"/>
                  </a:lnTo>
                  <a:lnTo>
                    <a:pt x="1326" y="971"/>
                  </a:lnTo>
                  <a:lnTo>
                    <a:pt x="1326" y="970"/>
                  </a:lnTo>
                  <a:lnTo>
                    <a:pt x="1326" y="969"/>
                  </a:lnTo>
                  <a:lnTo>
                    <a:pt x="1326" y="968"/>
                  </a:lnTo>
                  <a:lnTo>
                    <a:pt x="1327" y="967"/>
                  </a:lnTo>
                  <a:lnTo>
                    <a:pt x="1327" y="965"/>
                  </a:lnTo>
                  <a:lnTo>
                    <a:pt x="1328" y="965"/>
                  </a:lnTo>
                  <a:lnTo>
                    <a:pt x="1328" y="964"/>
                  </a:lnTo>
                  <a:lnTo>
                    <a:pt x="1329" y="963"/>
                  </a:lnTo>
                  <a:lnTo>
                    <a:pt x="1329" y="962"/>
                  </a:lnTo>
                  <a:lnTo>
                    <a:pt x="1331" y="961"/>
                  </a:lnTo>
                  <a:lnTo>
                    <a:pt x="1331" y="960"/>
                  </a:lnTo>
                  <a:lnTo>
                    <a:pt x="1331" y="959"/>
                  </a:lnTo>
                  <a:lnTo>
                    <a:pt x="1332" y="959"/>
                  </a:lnTo>
                  <a:lnTo>
                    <a:pt x="1332" y="958"/>
                  </a:lnTo>
                  <a:lnTo>
                    <a:pt x="1333" y="958"/>
                  </a:lnTo>
                  <a:lnTo>
                    <a:pt x="1331" y="955"/>
                  </a:lnTo>
                  <a:lnTo>
                    <a:pt x="1331" y="954"/>
                  </a:lnTo>
                  <a:lnTo>
                    <a:pt x="1331" y="953"/>
                  </a:lnTo>
                  <a:lnTo>
                    <a:pt x="1332" y="953"/>
                  </a:lnTo>
                  <a:lnTo>
                    <a:pt x="1333" y="952"/>
                  </a:lnTo>
                  <a:lnTo>
                    <a:pt x="1334" y="951"/>
                  </a:lnTo>
                  <a:lnTo>
                    <a:pt x="1335" y="951"/>
                  </a:lnTo>
                  <a:lnTo>
                    <a:pt x="1335" y="950"/>
                  </a:lnTo>
                  <a:lnTo>
                    <a:pt x="1336" y="950"/>
                  </a:lnTo>
                  <a:lnTo>
                    <a:pt x="1336" y="948"/>
                  </a:lnTo>
                  <a:lnTo>
                    <a:pt x="1336" y="947"/>
                  </a:lnTo>
                  <a:lnTo>
                    <a:pt x="1336" y="946"/>
                  </a:lnTo>
                  <a:lnTo>
                    <a:pt x="1335" y="945"/>
                  </a:lnTo>
                  <a:lnTo>
                    <a:pt x="1334" y="944"/>
                  </a:lnTo>
                  <a:lnTo>
                    <a:pt x="1333" y="944"/>
                  </a:lnTo>
                  <a:lnTo>
                    <a:pt x="1332" y="944"/>
                  </a:lnTo>
                  <a:lnTo>
                    <a:pt x="1331" y="944"/>
                  </a:lnTo>
                  <a:lnTo>
                    <a:pt x="1329" y="943"/>
                  </a:lnTo>
                  <a:lnTo>
                    <a:pt x="1328" y="943"/>
                  </a:lnTo>
                  <a:lnTo>
                    <a:pt x="1327" y="942"/>
                  </a:lnTo>
                  <a:lnTo>
                    <a:pt x="1326" y="942"/>
                  </a:lnTo>
                  <a:lnTo>
                    <a:pt x="1326" y="941"/>
                  </a:lnTo>
                  <a:lnTo>
                    <a:pt x="1325" y="941"/>
                  </a:lnTo>
                  <a:lnTo>
                    <a:pt x="1324" y="939"/>
                  </a:lnTo>
                  <a:lnTo>
                    <a:pt x="1324" y="938"/>
                  </a:lnTo>
                  <a:lnTo>
                    <a:pt x="1324" y="937"/>
                  </a:lnTo>
                  <a:lnTo>
                    <a:pt x="1323" y="936"/>
                  </a:lnTo>
                  <a:lnTo>
                    <a:pt x="1324" y="935"/>
                  </a:lnTo>
                  <a:lnTo>
                    <a:pt x="1324" y="934"/>
                  </a:lnTo>
                  <a:lnTo>
                    <a:pt x="1324" y="933"/>
                  </a:lnTo>
                  <a:lnTo>
                    <a:pt x="1324" y="931"/>
                  </a:lnTo>
                  <a:lnTo>
                    <a:pt x="1325" y="930"/>
                  </a:lnTo>
                  <a:lnTo>
                    <a:pt x="1325" y="929"/>
                  </a:lnTo>
                  <a:lnTo>
                    <a:pt x="1324" y="928"/>
                  </a:lnTo>
                  <a:lnTo>
                    <a:pt x="1324" y="927"/>
                  </a:lnTo>
                  <a:lnTo>
                    <a:pt x="1324" y="926"/>
                  </a:lnTo>
                  <a:lnTo>
                    <a:pt x="1324" y="925"/>
                  </a:lnTo>
                  <a:lnTo>
                    <a:pt x="1323" y="925"/>
                  </a:lnTo>
                  <a:lnTo>
                    <a:pt x="1323" y="924"/>
                  </a:lnTo>
                  <a:lnTo>
                    <a:pt x="1321" y="924"/>
                  </a:lnTo>
                  <a:lnTo>
                    <a:pt x="1321" y="922"/>
                  </a:lnTo>
                  <a:lnTo>
                    <a:pt x="1320" y="922"/>
                  </a:lnTo>
                  <a:lnTo>
                    <a:pt x="1320" y="921"/>
                  </a:lnTo>
                  <a:lnTo>
                    <a:pt x="1318" y="919"/>
                  </a:lnTo>
                  <a:lnTo>
                    <a:pt x="1317" y="916"/>
                  </a:lnTo>
                  <a:lnTo>
                    <a:pt x="1315" y="913"/>
                  </a:lnTo>
                  <a:lnTo>
                    <a:pt x="1314" y="912"/>
                  </a:lnTo>
                  <a:lnTo>
                    <a:pt x="1312" y="909"/>
                  </a:lnTo>
                  <a:lnTo>
                    <a:pt x="1310" y="906"/>
                  </a:lnTo>
                  <a:lnTo>
                    <a:pt x="1307" y="902"/>
                  </a:lnTo>
                  <a:lnTo>
                    <a:pt x="1306" y="901"/>
                  </a:lnTo>
                  <a:lnTo>
                    <a:pt x="1304" y="901"/>
                  </a:lnTo>
                  <a:lnTo>
                    <a:pt x="1303" y="903"/>
                  </a:lnTo>
                  <a:lnTo>
                    <a:pt x="1301" y="904"/>
                  </a:lnTo>
                  <a:lnTo>
                    <a:pt x="1299" y="905"/>
                  </a:lnTo>
                  <a:lnTo>
                    <a:pt x="1297" y="908"/>
                  </a:lnTo>
                  <a:lnTo>
                    <a:pt x="1294" y="909"/>
                  </a:lnTo>
                  <a:lnTo>
                    <a:pt x="1292" y="911"/>
                  </a:lnTo>
                  <a:lnTo>
                    <a:pt x="1290" y="912"/>
                  </a:lnTo>
                  <a:lnTo>
                    <a:pt x="1290" y="913"/>
                  </a:lnTo>
                  <a:lnTo>
                    <a:pt x="1289" y="913"/>
                  </a:lnTo>
                  <a:lnTo>
                    <a:pt x="1287" y="913"/>
                  </a:lnTo>
                  <a:lnTo>
                    <a:pt x="1286" y="912"/>
                  </a:lnTo>
                  <a:lnTo>
                    <a:pt x="1285" y="912"/>
                  </a:lnTo>
                  <a:lnTo>
                    <a:pt x="1284" y="912"/>
                  </a:lnTo>
                  <a:lnTo>
                    <a:pt x="1283" y="912"/>
                  </a:lnTo>
                  <a:lnTo>
                    <a:pt x="1282" y="912"/>
                  </a:lnTo>
                  <a:lnTo>
                    <a:pt x="1281" y="911"/>
                  </a:lnTo>
                  <a:lnTo>
                    <a:pt x="1279" y="911"/>
                  </a:lnTo>
                  <a:lnTo>
                    <a:pt x="1278" y="909"/>
                  </a:lnTo>
                  <a:lnTo>
                    <a:pt x="1277" y="909"/>
                  </a:lnTo>
                  <a:lnTo>
                    <a:pt x="1277" y="908"/>
                  </a:lnTo>
                  <a:lnTo>
                    <a:pt x="1276" y="908"/>
                  </a:lnTo>
                  <a:lnTo>
                    <a:pt x="1276" y="906"/>
                  </a:lnTo>
                  <a:lnTo>
                    <a:pt x="1275" y="905"/>
                  </a:lnTo>
                  <a:lnTo>
                    <a:pt x="1274" y="905"/>
                  </a:lnTo>
                  <a:lnTo>
                    <a:pt x="1273" y="903"/>
                  </a:lnTo>
                  <a:lnTo>
                    <a:pt x="1269" y="901"/>
                  </a:lnTo>
                  <a:lnTo>
                    <a:pt x="1268" y="900"/>
                  </a:lnTo>
                  <a:lnTo>
                    <a:pt x="1265" y="897"/>
                  </a:lnTo>
                  <a:lnTo>
                    <a:pt x="1264" y="896"/>
                  </a:lnTo>
                  <a:lnTo>
                    <a:pt x="1262" y="896"/>
                  </a:lnTo>
                  <a:lnTo>
                    <a:pt x="1262" y="895"/>
                  </a:lnTo>
                  <a:lnTo>
                    <a:pt x="1262" y="894"/>
                  </a:lnTo>
                  <a:lnTo>
                    <a:pt x="1261" y="893"/>
                  </a:lnTo>
                  <a:lnTo>
                    <a:pt x="1261" y="892"/>
                  </a:lnTo>
                  <a:lnTo>
                    <a:pt x="1260" y="888"/>
                  </a:lnTo>
                  <a:lnTo>
                    <a:pt x="1260" y="887"/>
                  </a:lnTo>
                  <a:lnTo>
                    <a:pt x="1259" y="887"/>
                  </a:lnTo>
                  <a:lnTo>
                    <a:pt x="1259" y="886"/>
                  </a:lnTo>
                  <a:lnTo>
                    <a:pt x="1260" y="886"/>
                  </a:lnTo>
                  <a:lnTo>
                    <a:pt x="1260" y="885"/>
                  </a:lnTo>
                  <a:lnTo>
                    <a:pt x="1260" y="884"/>
                  </a:lnTo>
                  <a:lnTo>
                    <a:pt x="1261" y="884"/>
                  </a:lnTo>
                  <a:lnTo>
                    <a:pt x="1261" y="883"/>
                  </a:lnTo>
                  <a:lnTo>
                    <a:pt x="1261" y="882"/>
                  </a:lnTo>
                  <a:lnTo>
                    <a:pt x="1261" y="880"/>
                  </a:lnTo>
                  <a:lnTo>
                    <a:pt x="1261" y="879"/>
                  </a:lnTo>
                  <a:lnTo>
                    <a:pt x="1260" y="879"/>
                  </a:lnTo>
                  <a:lnTo>
                    <a:pt x="1260" y="878"/>
                  </a:lnTo>
                  <a:lnTo>
                    <a:pt x="1259" y="877"/>
                  </a:lnTo>
                  <a:lnTo>
                    <a:pt x="1258" y="877"/>
                  </a:lnTo>
                  <a:lnTo>
                    <a:pt x="1258" y="876"/>
                  </a:lnTo>
                  <a:lnTo>
                    <a:pt x="1257" y="876"/>
                  </a:lnTo>
                  <a:lnTo>
                    <a:pt x="1256" y="876"/>
                  </a:lnTo>
                  <a:lnTo>
                    <a:pt x="1256" y="875"/>
                  </a:lnTo>
                  <a:lnTo>
                    <a:pt x="1255" y="875"/>
                  </a:lnTo>
                  <a:lnTo>
                    <a:pt x="1255" y="874"/>
                  </a:lnTo>
                  <a:lnTo>
                    <a:pt x="1255" y="872"/>
                  </a:lnTo>
                  <a:lnTo>
                    <a:pt x="1256" y="872"/>
                  </a:lnTo>
                  <a:lnTo>
                    <a:pt x="1257" y="871"/>
                  </a:lnTo>
                  <a:lnTo>
                    <a:pt x="1257" y="870"/>
                  </a:lnTo>
                  <a:lnTo>
                    <a:pt x="1258" y="870"/>
                  </a:lnTo>
                  <a:lnTo>
                    <a:pt x="1258" y="869"/>
                  </a:lnTo>
                  <a:lnTo>
                    <a:pt x="1257" y="868"/>
                  </a:lnTo>
                  <a:lnTo>
                    <a:pt x="1256" y="868"/>
                  </a:lnTo>
                  <a:lnTo>
                    <a:pt x="1255" y="868"/>
                  </a:lnTo>
                  <a:lnTo>
                    <a:pt x="1253" y="868"/>
                  </a:lnTo>
                  <a:lnTo>
                    <a:pt x="1247" y="868"/>
                  </a:lnTo>
                  <a:lnTo>
                    <a:pt x="1244" y="868"/>
                  </a:lnTo>
                  <a:lnTo>
                    <a:pt x="1243" y="868"/>
                  </a:lnTo>
                  <a:lnTo>
                    <a:pt x="1242" y="868"/>
                  </a:lnTo>
                  <a:lnTo>
                    <a:pt x="1241" y="868"/>
                  </a:lnTo>
                  <a:lnTo>
                    <a:pt x="1241" y="869"/>
                  </a:lnTo>
                  <a:lnTo>
                    <a:pt x="1240" y="869"/>
                  </a:lnTo>
                  <a:lnTo>
                    <a:pt x="1239" y="870"/>
                  </a:lnTo>
                  <a:lnTo>
                    <a:pt x="1239" y="871"/>
                  </a:lnTo>
                  <a:lnTo>
                    <a:pt x="1238" y="870"/>
                  </a:lnTo>
                  <a:lnTo>
                    <a:pt x="1236" y="870"/>
                  </a:lnTo>
                  <a:lnTo>
                    <a:pt x="1235" y="869"/>
                  </a:lnTo>
                  <a:lnTo>
                    <a:pt x="1234" y="868"/>
                  </a:lnTo>
                  <a:lnTo>
                    <a:pt x="1233" y="867"/>
                  </a:lnTo>
                  <a:lnTo>
                    <a:pt x="1232" y="867"/>
                  </a:lnTo>
                  <a:lnTo>
                    <a:pt x="1228" y="869"/>
                  </a:lnTo>
                  <a:lnTo>
                    <a:pt x="1226" y="870"/>
                  </a:lnTo>
                  <a:lnTo>
                    <a:pt x="1223" y="871"/>
                  </a:lnTo>
                  <a:lnTo>
                    <a:pt x="1222" y="870"/>
                  </a:lnTo>
                  <a:lnTo>
                    <a:pt x="1221" y="870"/>
                  </a:lnTo>
                  <a:lnTo>
                    <a:pt x="1221" y="869"/>
                  </a:lnTo>
                  <a:lnTo>
                    <a:pt x="1219" y="868"/>
                  </a:lnTo>
                  <a:lnTo>
                    <a:pt x="1218" y="867"/>
                  </a:lnTo>
                  <a:lnTo>
                    <a:pt x="1218" y="866"/>
                  </a:lnTo>
                  <a:lnTo>
                    <a:pt x="1217" y="866"/>
                  </a:lnTo>
                  <a:lnTo>
                    <a:pt x="1217" y="865"/>
                  </a:lnTo>
                  <a:lnTo>
                    <a:pt x="1217" y="863"/>
                  </a:lnTo>
                  <a:lnTo>
                    <a:pt x="1217" y="862"/>
                  </a:lnTo>
                  <a:lnTo>
                    <a:pt x="1217" y="861"/>
                  </a:lnTo>
                  <a:lnTo>
                    <a:pt x="1216" y="858"/>
                  </a:lnTo>
                  <a:lnTo>
                    <a:pt x="1216" y="854"/>
                  </a:lnTo>
                  <a:lnTo>
                    <a:pt x="1216" y="852"/>
                  </a:lnTo>
                  <a:lnTo>
                    <a:pt x="1215" y="849"/>
                  </a:lnTo>
                  <a:lnTo>
                    <a:pt x="1215" y="846"/>
                  </a:lnTo>
                  <a:lnTo>
                    <a:pt x="1214" y="841"/>
                  </a:lnTo>
                  <a:lnTo>
                    <a:pt x="1214" y="838"/>
                  </a:lnTo>
                  <a:lnTo>
                    <a:pt x="1214" y="837"/>
                  </a:lnTo>
                  <a:lnTo>
                    <a:pt x="1214" y="836"/>
                  </a:lnTo>
                  <a:lnTo>
                    <a:pt x="1213" y="835"/>
                  </a:lnTo>
                  <a:lnTo>
                    <a:pt x="1213" y="833"/>
                  </a:lnTo>
                  <a:lnTo>
                    <a:pt x="1211" y="828"/>
                  </a:lnTo>
                  <a:lnTo>
                    <a:pt x="1209" y="823"/>
                  </a:lnTo>
                  <a:lnTo>
                    <a:pt x="1209" y="821"/>
                  </a:lnTo>
                  <a:lnTo>
                    <a:pt x="1209" y="820"/>
                  </a:lnTo>
                  <a:lnTo>
                    <a:pt x="1210" y="819"/>
                  </a:lnTo>
                  <a:lnTo>
                    <a:pt x="1210" y="818"/>
                  </a:lnTo>
                  <a:lnTo>
                    <a:pt x="1211" y="818"/>
                  </a:lnTo>
                  <a:lnTo>
                    <a:pt x="1213" y="818"/>
                  </a:lnTo>
                  <a:lnTo>
                    <a:pt x="1214" y="819"/>
                  </a:lnTo>
                  <a:lnTo>
                    <a:pt x="1215" y="819"/>
                  </a:lnTo>
                  <a:lnTo>
                    <a:pt x="1222" y="818"/>
                  </a:lnTo>
                  <a:lnTo>
                    <a:pt x="1223" y="818"/>
                  </a:lnTo>
                  <a:lnTo>
                    <a:pt x="1223" y="817"/>
                  </a:lnTo>
                  <a:lnTo>
                    <a:pt x="1224" y="817"/>
                  </a:lnTo>
                  <a:lnTo>
                    <a:pt x="1223" y="817"/>
                  </a:lnTo>
                  <a:lnTo>
                    <a:pt x="1223" y="816"/>
                  </a:lnTo>
                  <a:lnTo>
                    <a:pt x="1222" y="816"/>
                  </a:lnTo>
                  <a:lnTo>
                    <a:pt x="1221" y="816"/>
                  </a:lnTo>
                  <a:lnTo>
                    <a:pt x="1221" y="815"/>
                  </a:lnTo>
                  <a:lnTo>
                    <a:pt x="1219" y="815"/>
                  </a:lnTo>
                  <a:lnTo>
                    <a:pt x="1219" y="813"/>
                  </a:lnTo>
                  <a:lnTo>
                    <a:pt x="1219" y="812"/>
                  </a:lnTo>
                  <a:lnTo>
                    <a:pt x="1219" y="811"/>
                  </a:lnTo>
                  <a:lnTo>
                    <a:pt x="1221" y="809"/>
                  </a:lnTo>
                  <a:lnTo>
                    <a:pt x="1222" y="809"/>
                  </a:lnTo>
                  <a:lnTo>
                    <a:pt x="1222" y="808"/>
                  </a:lnTo>
                  <a:lnTo>
                    <a:pt x="1222" y="807"/>
                  </a:lnTo>
                  <a:lnTo>
                    <a:pt x="1222" y="806"/>
                  </a:lnTo>
                  <a:lnTo>
                    <a:pt x="1222" y="804"/>
                  </a:lnTo>
                  <a:lnTo>
                    <a:pt x="1221" y="804"/>
                  </a:lnTo>
                  <a:lnTo>
                    <a:pt x="1221" y="803"/>
                  </a:lnTo>
                  <a:lnTo>
                    <a:pt x="1219" y="803"/>
                  </a:lnTo>
                  <a:lnTo>
                    <a:pt x="1218" y="803"/>
                  </a:lnTo>
                  <a:lnTo>
                    <a:pt x="1218" y="802"/>
                  </a:lnTo>
                  <a:lnTo>
                    <a:pt x="1217" y="802"/>
                  </a:lnTo>
                  <a:lnTo>
                    <a:pt x="1216" y="802"/>
                  </a:lnTo>
                  <a:lnTo>
                    <a:pt x="1215" y="802"/>
                  </a:lnTo>
                  <a:lnTo>
                    <a:pt x="1215" y="801"/>
                  </a:lnTo>
                  <a:lnTo>
                    <a:pt x="1209" y="795"/>
                  </a:lnTo>
                  <a:lnTo>
                    <a:pt x="1203" y="791"/>
                  </a:lnTo>
                  <a:lnTo>
                    <a:pt x="1202" y="791"/>
                  </a:lnTo>
                  <a:lnTo>
                    <a:pt x="1201" y="791"/>
                  </a:lnTo>
                  <a:lnTo>
                    <a:pt x="1198" y="792"/>
                  </a:lnTo>
                  <a:lnTo>
                    <a:pt x="1197" y="792"/>
                  </a:lnTo>
                  <a:lnTo>
                    <a:pt x="1196" y="792"/>
                  </a:lnTo>
                  <a:lnTo>
                    <a:pt x="1194" y="793"/>
                  </a:lnTo>
                  <a:lnTo>
                    <a:pt x="1193" y="793"/>
                  </a:lnTo>
                  <a:lnTo>
                    <a:pt x="1193" y="794"/>
                  </a:lnTo>
                  <a:lnTo>
                    <a:pt x="1192" y="794"/>
                  </a:lnTo>
                  <a:lnTo>
                    <a:pt x="1190" y="795"/>
                  </a:lnTo>
                  <a:lnTo>
                    <a:pt x="1188" y="795"/>
                  </a:lnTo>
                  <a:lnTo>
                    <a:pt x="1184" y="796"/>
                  </a:lnTo>
                  <a:lnTo>
                    <a:pt x="1183" y="796"/>
                  </a:lnTo>
                  <a:lnTo>
                    <a:pt x="1182" y="795"/>
                  </a:lnTo>
                  <a:lnTo>
                    <a:pt x="1181" y="795"/>
                  </a:lnTo>
                  <a:lnTo>
                    <a:pt x="1179" y="796"/>
                  </a:lnTo>
                  <a:lnTo>
                    <a:pt x="1177" y="796"/>
                  </a:lnTo>
                  <a:lnTo>
                    <a:pt x="1176" y="798"/>
                  </a:lnTo>
                  <a:lnTo>
                    <a:pt x="1175" y="798"/>
                  </a:lnTo>
                  <a:lnTo>
                    <a:pt x="1172" y="798"/>
                  </a:lnTo>
                  <a:lnTo>
                    <a:pt x="1171" y="798"/>
                  </a:lnTo>
                  <a:lnTo>
                    <a:pt x="1169" y="796"/>
                  </a:lnTo>
                  <a:lnTo>
                    <a:pt x="1168" y="796"/>
                  </a:lnTo>
                  <a:lnTo>
                    <a:pt x="1164" y="796"/>
                  </a:lnTo>
                  <a:lnTo>
                    <a:pt x="1162" y="796"/>
                  </a:lnTo>
                  <a:lnTo>
                    <a:pt x="1160" y="796"/>
                  </a:lnTo>
                  <a:lnTo>
                    <a:pt x="1157" y="796"/>
                  </a:lnTo>
                  <a:lnTo>
                    <a:pt x="1156" y="798"/>
                  </a:lnTo>
                  <a:lnTo>
                    <a:pt x="1155" y="798"/>
                  </a:lnTo>
                  <a:lnTo>
                    <a:pt x="1154" y="798"/>
                  </a:lnTo>
                  <a:lnTo>
                    <a:pt x="1151" y="798"/>
                  </a:lnTo>
                  <a:lnTo>
                    <a:pt x="1150" y="795"/>
                  </a:lnTo>
                  <a:lnTo>
                    <a:pt x="1149" y="795"/>
                  </a:lnTo>
                  <a:lnTo>
                    <a:pt x="1149" y="794"/>
                  </a:lnTo>
                  <a:lnTo>
                    <a:pt x="1148" y="794"/>
                  </a:lnTo>
                  <a:lnTo>
                    <a:pt x="1147" y="794"/>
                  </a:lnTo>
                  <a:lnTo>
                    <a:pt x="1146" y="793"/>
                  </a:lnTo>
                  <a:lnTo>
                    <a:pt x="1146" y="792"/>
                  </a:lnTo>
                  <a:lnTo>
                    <a:pt x="1145" y="791"/>
                  </a:lnTo>
                  <a:lnTo>
                    <a:pt x="1143" y="792"/>
                  </a:lnTo>
                  <a:lnTo>
                    <a:pt x="1142" y="792"/>
                  </a:lnTo>
                  <a:lnTo>
                    <a:pt x="1139" y="793"/>
                  </a:lnTo>
                  <a:lnTo>
                    <a:pt x="1137" y="794"/>
                  </a:lnTo>
                  <a:lnTo>
                    <a:pt x="1133" y="796"/>
                  </a:lnTo>
                  <a:lnTo>
                    <a:pt x="1132" y="796"/>
                  </a:lnTo>
                  <a:lnTo>
                    <a:pt x="1130" y="798"/>
                  </a:lnTo>
                  <a:lnTo>
                    <a:pt x="1128" y="799"/>
                  </a:lnTo>
                  <a:lnTo>
                    <a:pt x="1126" y="800"/>
                  </a:lnTo>
                  <a:lnTo>
                    <a:pt x="1125" y="800"/>
                  </a:lnTo>
                  <a:lnTo>
                    <a:pt x="1125" y="801"/>
                  </a:lnTo>
                  <a:lnTo>
                    <a:pt x="1123" y="802"/>
                  </a:lnTo>
                  <a:lnTo>
                    <a:pt x="1123" y="803"/>
                  </a:lnTo>
                  <a:lnTo>
                    <a:pt x="1122" y="804"/>
                  </a:lnTo>
                  <a:lnTo>
                    <a:pt x="1121" y="804"/>
                  </a:lnTo>
                  <a:lnTo>
                    <a:pt x="1120" y="804"/>
                  </a:lnTo>
                  <a:lnTo>
                    <a:pt x="1118" y="804"/>
                  </a:lnTo>
                  <a:lnTo>
                    <a:pt x="1117" y="804"/>
                  </a:lnTo>
                  <a:lnTo>
                    <a:pt x="1115" y="804"/>
                  </a:lnTo>
                  <a:lnTo>
                    <a:pt x="1114" y="804"/>
                  </a:lnTo>
                  <a:lnTo>
                    <a:pt x="1113" y="806"/>
                  </a:lnTo>
                  <a:lnTo>
                    <a:pt x="1112" y="806"/>
                  </a:lnTo>
                  <a:lnTo>
                    <a:pt x="1109" y="806"/>
                  </a:lnTo>
                  <a:lnTo>
                    <a:pt x="1108" y="806"/>
                  </a:lnTo>
                  <a:lnTo>
                    <a:pt x="1106" y="807"/>
                  </a:lnTo>
                  <a:lnTo>
                    <a:pt x="1105" y="807"/>
                  </a:lnTo>
                  <a:lnTo>
                    <a:pt x="1104" y="807"/>
                  </a:lnTo>
                  <a:lnTo>
                    <a:pt x="1103" y="808"/>
                  </a:lnTo>
                  <a:lnTo>
                    <a:pt x="1101" y="808"/>
                  </a:lnTo>
                  <a:lnTo>
                    <a:pt x="1101" y="809"/>
                  </a:lnTo>
                  <a:lnTo>
                    <a:pt x="1100" y="809"/>
                  </a:lnTo>
                  <a:lnTo>
                    <a:pt x="1099" y="810"/>
                  </a:lnTo>
                  <a:lnTo>
                    <a:pt x="1098" y="811"/>
                  </a:lnTo>
                  <a:lnTo>
                    <a:pt x="1097" y="812"/>
                  </a:lnTo>
                  <a:lnTo>
                    <a:pt x="1090" y="815"/>
                  </a:lnTo>
                  <a:lnTo>
                    <a:pt x="1088" y="816"/>
                  </a:lnTo>
                  <a:lnTo>
                    <a:pt x="1087" y="816"/>
                  </a:lnTo>
                  <a:lnTo>
                    <a:pt x="1087" y="817"/>
                  </a:lnTo>
                  <a:lnTo>
                    <a:pt x="1086" y="817"/>
                  </a:lnTo>
                  <a:lnTo>
                    <a:pt x="1083" y="817"/>
                  </a:lnTo>
                  <a:lnTo>
                    <a:pt x="1080" y="816"/>
                  </a:lnTo>
                  <a:lnTo>
                    <a:pt x="1079" y="816"/>
                  </a:lnTo>
                  <a:lnTo>
                    <a:pt x="1078" y="816"/>
                  </a:lnTo>
                  <a:lnTo>
                    <a:pt x="1076" y="816"/>
                  </a:lnTo>
                  <a:lnTo>
                    <a:pt x="1075" y="816"/>
                  </a:lnTo>
                  <a:lnTo>
                    <a:pt x="1073" y="816"/>
                  </a:lnTo>
                  <a:lnTo>
                    <a:pt x="1072" y="816"/>
                  </a:lnTo>
                  <a:lnTo>
                    <a:pt x="1071" y="816"/>
                  </a:lnTo>
                  <a:lnTo>
                    <a:pt x="1070" y="816"/>
                  </a:lnTo>
                  <a:lnTo>
                    <a:pt x="1069" y="816"/>
                  </a:lnTo>
                  <a:lnTo>
                    <a:pt x="1066" y="817"/>
                  </a:lnTo>
                  <a:lnTo>
                    <a:pt x="1065" y="818"/>
                  </a:lnTo>
                  <a:lnTo>
                    <a:pt x="1064" y="819"/>
                  </a:lnTo>
                  <a:lnTo>
                    <a:pt x="1061" y="820"/>
                  </a:lnTo>
                  <a:lnTo>
                    <a:pt x="1057" y="823"/>
                  </a:lnTo>
                  <a:lnTo>
                    <a:pt x="1052" y="825"/>
                  </a:lnTo>
                  <a:lnTo>
                    <a:pt x="1050" y="825"/>
                  </a:lnTo>
                  <a:lnTo>
                    <a:pt x="1050" y="826"/>
                  </a:lnTo>
                  <a:lnTo>
                    <a:pt x="1049" y="826"/>
                  </a:lnTo>
                  <a:lnTo>
                    <a:pt x="1048" y="826"/>
                  </a:lnTo>
                  <a:lnTo>
                    <a:pt x="1045" y="827"/>
                  </a:lnTo>
                  <a:lnTo>
                    <a:pt x="1042" y="827"/>
                  </a:lnTo>
                  <a:lnTo>
                    <a:pt x="1041" y="828"/>
                  </a:lnTo>
                  <a:lnTo>
                    <a:pt x="1040" y="828"/>
                  </a:lnTo>
                  <a:lnTo>
                    <a:pt x="1039" y="829"/>
                  </a:lnTo>
                  <a:lnTo>
                    <a:pt x="1038" y="829"/>
                  </a:lnTo>
                  <a:lnTo>
                    <a:pt x="1038" y="830"/>
                  </a:lnTo>
                  <a:lnTo>
                    <a:pt x="1037" y="830"/>
                  </a:lnTo>
                  <a:lnTo>
                    <a:pt x="1036" y="832"/>
                  </a:lnTo>
                  <a:lnTo>
                    <a:pt x="1034" y="833"/>
                  </a:lnTo>
                  <a:lnTo>
                    <a:pt x="1033" y="834"/>
                  </a:lnTo>
                  <a:lnTo>
                    <a:pt x="1032" y="835"/>
                  </a:lnTo>
                  <a:lnTo>
                    <a:pt x="1028" y="836"/>
                  </a:lnTo>
                  <a:lnTo>
                    <a:pt x="1025" y="837"/>
                  </a:lnTo>
                  <a:lnTo>
                    <a:pt x="1025" y="838"/>
                  </a:lnTo>
                  <a:lnTo>
                    <a:pt x="1024" y="840"/>
                  </a:lnTo>
                  <a:lnTo>
                    <a:pt x="1023" y="841"/>
                  </a:lnTo>
                  <a:lnTo>
                    <a:pt x="1022" y="841"/>
                  </a:lnTo>
                  <a:lnTo>
                    <a:pt x="1023" y="843"/>
                  </a:lnTo>
                  <a:lnTo>
                    <a:pt x="1022" y="843"/>
                  </a:lnTo>
                  <a:lnTo>
                    <a:pt x="1022" y="842"/>
                  </a:lnTo>
                  <a:lnTo>
                    <a:pt x="1021" y="844"/>
                  </a:lnTo>
                  <a:lnTo>
                    <a:pt x="1022" y="844"/>
                  </a:lnTo>
                  <a:lnTo>
                    <a:pt x="1023" y="844"/>
                  </a:lnTo>
                  <a:lnTo>
                    <a:pt x="1023" y="845"/>
                  </a:lnTo>
                  <a:lnTo>
                    <a:pt x="1023" y="846"/>
                  </a:lnTo>
                  <a:lnTo>
                    <a:pt x="1023" y="847"/>
                  </a:lnTo>
                  <a:lnTo>
                    <a:pt x="1024" y="847"/>
                  </a:lnTo>
                  <a:lnTo>
                    <a:pt x="1024" y="849"/>
                  </a:lnTo>
                  <a:lnTo>
                    <a:pt x="1024" y="850"/>
                  </a:lnTo>
                  <a:lnTo>
                    <a:pt x="1024" y="851"/>
                  </a:lnTo>
                  <a:lnTo>
                    <a:pt x="1024" y="852"/>
                  </a:lnTo>
                  <a:lnTo>
                    <a:pt x="1025" y="852"/>
                  </a:lnTo>
                  <a:lnTo>
                    <a:pt x="1025" y="853"/>
                  </a:lnTo>
                  <a:lnTo>
                    <a:pt x="1025" y="854"/>
                  </a:lnTo>
                  <a:lnTo>
                    <a:pt x="1027" y="854"/>
                  </a:lnTo>
                  <a:lnTo>
                    <a:pt x="1027" y="855"/>
                  </a:lnTo>
                  <a:lnTo>
                    <a:pt x="1027" y="857"/>
                  </a:lnTo>
                  <a:lnTo>
                    <a:pt x="1027" y="858"/>
                  </a:lnTo>
                  <a:lnTo>
                    <a:pt x="1028" y="859"/>
                  </a:lnTo>
                  <a:lnTo>
                    <a:pt x="1028" y="860"/>
                  </a:lnTo>
                  <a:lnTo>
                    <a:pt x="1028" y="861"/>
                  </a:lnTo>
                  <a:lnTo>
                    <a:pt x="1028" y="862"/>
                  </a:lnTo>
                  <a:lnTo>
                    <a:pt x="1029" y="862"/>
                  </a:lnTo>
                  <a:lnTo>
                    <a:pt x="1029" y="863"/>
                  </a:lnTo>
                  <a:lnTo>
                    <a:pt x="1030" y="863"/>
                  </a:lnTo>
                  <a:lnTo>
                    <a:pt x="1030" y="865"/>
                  </a:lnTo>
                  <a:lnTo>
                    <a:pt x="1030" y="866"/>
                  </a:lnTo>
                  <a:lnTo>
                    <a:pt x="1030" y="867"/>
                  </a:lnTo>
                  <a:lnTo>
                    <a:pt x="1031" y="867"/>
                  </a:lnTo>
                  <a:lnTo>
                    <a:pt x="1031" y="868"/>
                  </a:lnTo>
                  <a:lnTo>
                    <a:pt x="1031" y="869"/>
                  </a:lnTo>
                  <a:lnTo>
                    <a:pt x="1032" y="869"/>
                  </a:lnTo>
                  <a:lnTo>
                    <a:pt x="1032" y="870"/>
                  </a:lnTo>
                  <a:lnTo>
                    <a:pt x="1033" y="870"/>
                  </a:lnTo>
                  <a:lnTo>
                    <a:pt x="1032" y="870"/>
                  </a:lnTo>
                  <a:lnTo>
                    <a:pt x="1031" y="870"/>
                  </a:lnTo>
                  <a:lnTo>
                    <a:pt x="1031" y="869"/>
                  </a:lnTo>
                  <a:lnTo>
                    <a:pt x="1030" y="869"/>
                  </a:lnTo>
                  <a:lnTo>
                    <a:pt x="1029" y="869"/>
                  </a:lnTo>
                  <a:lnTo>
                    <a:pt x="1029" y="868"/>
                  </a:lnTo>
                  <a:lnTo>
                    <a:pt x="1028" y="868"/>
                  </a:lnTo>
                  <a:lnTo>
                    <a:pt x="1027" y="868"/>
                  </a:lnTo>
                  <a:lnTo>
                    <a:pt x="1025" y="868"/>
                  </a:lnTo>
                  <a:lnTo>
                    <a:pt x="1024" y="868"/>
                  </a:lnTo>
                  <a:lnTo>
                    <a:pt x="1024" y="867"/>
                  </a:lnTo>
                  <a:lnTo>
                    <a:pt x="1023" y="867"/>
                  </a:lnTo>
                  <a:lnTo>
                    <a:pt x="1022" y="867"/>
                  </a:lnTo>
                  <a:lnTo>
                    <a:pt x="1021" y="867"/>
                  </a:lnTo>
                  <a:lnTo>
                    <a:pt x="1020" y="867"/>
                  </a:lnTo>
                  <a:lnTo>
                    <a:pt x="1021" y="867"/>
                  </a:lnTo>
                  <a:lnTo>
                    <a:pt x="1022" y="867"/>
                  </a:lnTo>
                  <a:lnTo>
                    <a:pt x="1022" y="868"/>
                  </a:lnTo>
                  <a:lnTo>
                    <a:pt x="1023" y="868"/>
                  </a:lnTo>
                  <a:lnTo>
                    <a:pt x="1024" y="868"/>
                  </a:lnTo>
                  <a:lnTo>
                    <a:pt x="1023" y="868"/>
                  </a:lnTo>
                  <a:lnTo>
                    <a:pt x="1022" y="868"/>
                  </a:lnTo>
                  <a:lnTo>
                    <a:pt x="1021" y="868"/>
                  </a:lnTo>
                  <a:lnTo>
                    <a:pt x="1021" y="867"/>
                  </a:lnTo>
                  <a:lnTo>
                    <a:pt x="1020" y="867"/>
                  </a:lnTo>
                  <a:lnTo>
                    <a:pt x="1020" y="868"/>
                  </a:lnTo>
                  <a:lnTo>
                    <a:pt x="1019" y="868"/>
                  </a:lnTo>
                  <a:lnTo>
                    <a:pt x="1019" y="867"/>
                  </a:lnTo>
                  <a:lnTo>
                    <a:pt x="1017" y="867"/>
                  </a:lnTo>
                  <a:lnTo>
                    <a:pt x="1016" y="867"/>
                  </a:lnTo>
                  <a:lnTo>
                    <a:pt x="1015" y="867"/>
                  </a:lnTo>
                  <a:lnTo>
                    <a:pt x="1015" y="866"/>
                  </a:lnTo>
                  <a:lnTo>
                    <a:pt x="1014" y="866"/>
                  </a:lnTo>
                  <a:lnTo>
                    <a:pt x="1013" y="866"/>
                  </a:lnTo>
                  <a:lnTo>
                    <a:pt x="1013" y="865"/>
                  </a:lnTo>
                  <a:lnTo>
                    <a:pt x="1013" y="866"/>
                  </a:lnTo>
                  <a:lnTo>
                    <a:pt x="1013" y="865"/>
                  </a:lnTo>
                  <a:lnTo>
                    <a:pt x="1012" y="865"/>
                  </a:lnTo>
                  <a:lnTo>
                    <a:pt x="1011" y="865"/>
                  </a:lnTo>
                  <a:lnTo>
                    <a:pt x="1010" y="865"/>
                  </a:lnTo>
                  <a:lnTo>
                    <a:pt x="1008" y="865"/>
                  </a:lnTo>
                  <a:lnTo>
                    <a:pt x="1008" y="863"/>
                  </a:lnTo>
                  <a:lnTo>
                    <a:pt x="1008" y="865"/>
                  </a:lnTo>
                  <a:lnTo>
                    <a:pt x="1008" y="863"/>
                  </a:lnTo>
                  <a:lnTo>
                    <a:pt x="1007" y="863"/>
                  </a:lnTo>
                  <a:lnTo>
                    <a:pt x="1006" y="863"/>
                  </a:lnTo>
                  <a:lnTo>
                    <a:pt x="1005" y="863"/>
                  </a:lnTo>
                  <a:lnTo>
                    <a:pt x="1004" y="863"/>
                  </a:lnTo>
                  <a:lnTo>
                    <a:pt x="1003" y="863"/>
                  </a:lnTo>
                  <a:lnTo>
                    <a:pt x="1003" y="865"/>
                  </a:lnTo>
                  <a:lnTo>
                    <a:pt x="1002" y="865"/>
                  </a:lnTo>
                  <a:lnTo>
                    <a:pt x="1002" y="863"/>
                  </a:lnTo>
                  <a:lnTo>
                    <a:pt x="1002" y="865"/>
                  </a:lnTo>
                  <a:lnTo>
                    <a:pt x="1002" y="863"/>
                  </a:lnTo>
                  <a:lnTo>
                    <a:pt x="1000" y="863"/>
                  </a:lnTo>
                  <a:lnTo>
                    <a:pt x="999" y="863"/>
                  </a:lnTo>
                  <a:lnTo>
                    <a:pt x="998" y="863"/>
                  </a:lnTo>
                  <a:lnTo>
                    <a:pt x="997" y="863"/>
                  </a:lnTo>
                  <a:lnTo>
                    <a:pt x="996" y="863"/>
                  </a:lnTo>
                  <a:lnTo>
                    <a:pt x="996" y="862"/>
                  </a:lnTo>
                  <a:lnTo>
                    <a:pt x="996" y="863"/>
                  </a:lnTo>
                  <a:lnTo>
                    <a:pt x="996" y="862"/>
                  </a:lnTo>
                  <a:lnTo>
                    <a:pt x="995" y="862"/>
                  </a:lnTo>
                  <a:lnTo>
                    <a:pt x="994" y="862"/>
                  </a:lnTo>
                  <a:lnTo>
                    <a:pt x="993" y="862"/>
                  </a:lnTo>
                  <a:lnTo>
                    <a:pt x="993" y="863"/>
                  </a:lnTo>
                  <a:lnTo>
                    <a:pt x="991" y="863"/>
                  </a:lnTo>
                  <a:lnTo>
                    <a:pt x="991" y="865"/>
                  </a:lnTo>
                  <a:lnTo>
                    <a:pt x="990" y="865"/>
                  </a:lnTo>
                  <a:lnTo>
                    <a:pt x="990" y="866"/>
                  </a:lnTo>
                  <a:lnTo>
                    <a:pt x="989" y="866"/>
                  </a:lnTo>
                  <a:lnTo>
                    <a:pt x="988" y="866"/>
                  </a:lnTo>
                  <a:lnTo>
                    <a:pt x="988" y="867"/>
                  </a:lnTo>
                  <a:lnTo>
                    <a:pt x="987" y="867"/>
                  </a:lnTo>
                  <a:lnTo>
                    <a:pt x="986" y="867"/>
                  </a:lnTo>
                  <a:lnTo>
                    <a:pt x="985" y="867"/>
                  </a:lnTo>
                  <a:lnTo>
                    <a:pt x="985" y="866"/>
                  </a:lnTo>
                  <a:lnTo>
                    <a:pt x="983" y="866"/>
                  </a:lnTo>
                  <a:lnTo>
                    <a:pt x="983" y="865"/>
                  </a:lnTo>
                  <a:lnTo>
                    <a:pt x="982" y="865"/>
                  </a:lnTo>
                  <a:lnTo>
                    <a:pt x="981" y="865"/>
                  </a:lnTo>
                  <a:lnTo>
                    <a:pt x="980" y="865"/>
                  </a:lnTo>
                  <a:lnTo>
                    <a:pt x="979" y="865"/>
                  </a:lnTo>
                  <a:lnTo>
                    <a:pt x="979" y="866"/>
                  </a:lnTo>
                  <a:lnTo>
                    <a:pt x="978" y="866"/>
                  </a:lnTo>
                  <a:lnTo>
                    <a:pt x="978" y="867"/>
                  </a:lnTo>
                  <a:lnTo>
                    <a:pt x="977" y="867"/>
                  </a:lnTo>
                  <a:lnTo>
                    <a:pt x="977" y="868"/>
                  </a:lnTo>
                  <a:lnTo>
                    <a:pt x="976" y="868"/>
                  </a:lnTo>
                  <a:lnTo>
                    <a:pt x="976" y="869"/>
                  </a:lnTo>
                  <a:lnTo>
                    <a:pt x="974" y="869"/>
                  </a:lnTo>
                  <a:lnTo>
                    <a:pt x="974" y="870"/>
                  </a:lnTo>
                  <a:lnTo>
                    <a:pt x="973" y="870"/>
                  </a:lnTo>
                  <a:lnTo>
                    <a:pt x="973" y="871"/>
                  </a:lnTo>
                  <a:lnTo>
                    <a:pt x="972" y="871"/>
                  </a:lnTo>
                  <a:lnTo>
                    <a:pt x="972" y="872"/>
                  </a:lnTo>
                  <a:lnTo>
                    <a:pt x="972" y="874"/>
                  </a:lnTo>
                  <a:lnTo>
                    <a:pt x="971" y="874"/>
                  </a:lnTo>
                  <a:lnTo>
                    <a:pt x="971" y="875"/>
                  </a:lnTo>
                  <a:lnTo>
                    <a:pt x="970" y="875"/>
                  </a:lnTo>
                  <a:lnTo>
                    <a:pt x="970" y="876"/>
                  </a:lnTo>
                  <a:lnTo>
                    <a:pt x="969" y="876"/>
                  </a:lnTo>
                  <a:lnTo>
                    <a:pt x="969" y="877"/>
                  </a:lnTo>
                  <a:lnTo>
                    <a:pt x="969" y="878"/>
                  </a:lnTo>
                  <a:lnTo>
                    <a:pt x="969" y="879"/>
                  </a:lnTo>
                  <a:lnTo>
                    <a:pt x="968" y="879"/>
                  </a:lnTo>
                  <a:lnTo>
                    <a:pt x="968" y="880"/>
                  </a:lnTo>
                  <a:lnTo>
                    <a:pt x="968" y="882"/>
                  </a:lnTo>
                  <a:lnTo>
                    <a:pt x="968" y="883"/>
                  </a:lnTo>
                  <a:lnTo>
                    <a:pt x="968" y="884"/>
                  </a:lnTo>
                  <a:lnTo>
                    <a:pt x="966" y="884"/>
                  </a:lnTo>
                  <a:lnTo>
                    <a:pt x="966" y="885"/>
                  </a:lnTo>
                  <a:lnTo>
                    <a:pt x="966" y="886"/>
                  </a:lnTo>
                  <a:lnTo>
                    <a:pt x="965" y="886"/>
                  </a:lnTo>
                  <a:lnTo>
                    <a:pt x="965" y="887"/>
                  </a:lnTo>
                  <a:lnTo>
                    <a:pt x="965" y="888"/>
                  </a:lnTo>
                  <a:lnTo>
                    <a:pt x="964" y="888"/>
                  </a:lnTo>
                  <a:lnTo>
                    <a:pt x="964" y="889"/>
                  </a:lnTo>
                  <a:lnTo>
                    <a:pt x="963" y="891"/>
                  </a:lnTo>
                  <a:lnTo>
                    <a:pt x="963" y="892"/>
                  </a:lnTo>
                  <a:lnTo>
                    <a:pt x="962" y="892"/>
                  </a:lnTo>
                  <a:lnTo>
                    <a:pt x="961" y="892"/>
                  </a:lnTo>
                  <a:lnTo>
                    <a:pt x="959" y="899"/>
                  </a:lnTo>
                  <a:lnTo>
                    <a:pt x="957" y="902"/>
                  </a:lnTo>
                  <a:lnTo>
                    <a:pt x="954" y="905"/>
                  </a:lnTo>
                  <a:lnTo>
                    <a:pt x="952" y="908"/>
                  </a:lnTo>
                  <a:lnTo>
                    <a:pt x="951" y="908"/>
                  </a:lnTo>
                  <a:lnTo>
                    <a:pt x="946" y="908"/>
                  </a:lnTo>
                  <a:lnTo>
                    <a:pt x="943" y="908"/>
                  </a:lnTo>
                  <a:lnTo>
                    <a:pt x="941" y="909"/>
                  </a:lnTo>
                  <a:lnTo>
                    <a:pt x="940" y="909"/>
                  </a:lnTo>
                  <a:lnTo>
                    <a:pt x="939" y="910"/>
                  </a:lnTo>
                  <a:lnTo>
                    <a:pt x="939" y="911"/>
                  </a:lnTo>
                  <a:lnTo>
                    <a:pt x="939" y="912"/>
                  </a:lnTo>
                  <a:lnTo>
                    <a:pt x="939" y="913"/>
                  </a:lnTo>
                  <a:lnTo>
                    <a:pt x="938" y="913"/>
                  </a:lnTo>
                  <a:lnTo>
                    <a:pt x="937" y="914"/>
                  </a:lnTo>
                  <a:lnTo>
                    <a:pt x="934" y="917"/>
                  </a:lnTo>
                  <a:lnTo>
                    <a:pt x="935" y="920"/>
                  </a:lnTo>
                  <a:lnTo>
                    <a:pt x="936" y="922"/>
                  </a:lnTo>
                  <a:lnTo>
                    <a:pt x="938" y="928"/>
                  </a:lnTo>
                  <a:lnTo>
                    <a:pt x="938" y="929"/>
                  </a:lnTo>
                  <a:lnTo>
                    <a:pt x="940" y="934"/>
                  </a:lnTo>
                  <a:lnTo>
                    <a:pt x="941" y="939"/>
                  </a:lnTo>
                  <a:lnTo>
                    <a:pt x="940" y="939"/>
                  </a:lnTo>
                  <a:lnTo>
                    <a:pt x="939" y="939"/>
                  </a:lnTo>
                  <a:lnTo>
                    <a:pt x="938" y="939"/>
                  </a:lnTo>
                  <a:lnTo>
                    <a:pt x="937" y="938"/>
                  </a:lnTo>
                  <a:lnTo>
                    <a:pt x="936" y="938"/>
                  </a:lnTo>
                  <a:lnTo>
                    <a:pt x="935" y="938"/>
                  </a:lnTo>
                  <a:lnTo>
                    <a:pt x="934" y="938"/>
                  </a:lnTo>
                  <a:lnTo>
                    <a:pt x="932" y="938"/>
                  </a:lnTo>
                  <a:lnTo>
                    <a:pt x="931" y="939"/>
                  </a:lnTo>
                  <a:lnTo>
                    <a:pt x="930" y="939"/>
                  </a:lnTo>
                  <a:lnTo>
                    <a:pt x="923" y="942"/>
                  </a:lnTo>
                  <a:lnTo>
                    <a:pt x="921" y="943"/>
                  </a:lnTo>
                  <a:lnTo>
                    <a:pt x="920" y="943"/>
                  </a:lnTo>
                  <a:lnTo>
                    <a:pt x="917" y="945"/>
                  </a:lnTo>
                  <a:lnTo>
                    <a:pt x="915" y="946"/>
                  </a:lnTo>
                  <a:lnTo>
                    <a:pt x="912" y="948"/>
                  </a:lnTo>
                  <a:lnTo>
                    <a:pt x="909" y="951"/>
                  </a:lnTo>
                  <a:lnTo>
                    <a:pt x="907" y="952"/>
                  </a:lnTo>
                  <a:lnTo>
                    <a:pt x="906" y="953"/>
                  </a:lnTo>
                  <a:lnTo>
                    <a:pt x="905" y="954"/>
                  </a:lnTo>
                  <a:lnTo>
                    <a:pt x="905" y="953"/>
                  </a:lnTo>
                  <a:lnTo>
                    <a:pt x="904" y="953"/>
                  </a:lnTo>
                  <a:lnTo>
                    <a:pt x="904" y="952"/>
                  </a:lnTo>
                  <a:lnTo>
                    <a:pt x="903" y="951"/>
                  </a:lnTo>
                  <a:lnTo>
                    <a:pt x="902" y="948"/>
                  </a:lnTo>
                  <a:lnTo>
                    <a:pt x="901" y="947"/>
                  </a:lnTo>
                  <a:lnTo>
                    <a:pt x="900" y="947"/>
                  </a:lnTo>
                  <a:lnTo>
                    <a:pt x="896" y="944"/>
                  </a:lnTo>
                  <a:lnTo>
                    <a:pt x="895" y="942"/>
                  </a:lnTo>
                  <a:lnTo>
                    <a:pt x="894" y="943"/>
                  </a:lnTo>
                  <a:lnTo>
                    <a:pt x="893" y="943"/>
                  </a:lnTo>
                  <a:lnTo>
                    <a:pt x="892" y="943"/>
                  </a:lnTo>
                  <a:lnTo>
                    <a:pt x="880" y="941"/>
                  </a:lnTo>
                  <a:lnTo>
                    <a:pt x="877" y="941"/>
                  </a:lnTo>
                  <a:lnTo>
                    <a:pt x="876" y="939"/>
                  </a:lnTo>
                  <a:lnTo>
                    <a:pt x="875" y="939"/>
                  </a:lnTo>
                  <a:lnTo>
                    <a:pt x="863" y="937"/>
                  </a:lnTo>
                  <a:lnTo>
                    <a:pt x="862" y="937"/>
                  </a:lnTo>
                  <a:lnTo>
                    <a:pt x="865" y="958"/>
                  </a:lnTo>
                  <a:lnTo>
                    <a:pt x="868" y="975"/>
                  </a:lnTo>
                  <a:lnTo>
                    <a:pt x="867" y="975"/>
                  </a:lnTo>
                  <a:lnTo>
                    <a:pt x="867" y="973"/>
                  </a:lnTo>
                  <a:lnTo>
                    <a:pt x="865" y="973"/>
                  </a:lnTo>
                  <a:lnTo>
                    <a:pt x="864" y="973"/>
                  </a:lnTo>
                  <a:lnTo>
                    <a:pt x="863" y="973"/>
                  </a:lnTo>
                  <a:lnTo>
                    <a:pt x="862" y="973"/>
                  </a:lnTo>
                  <a:lnTo>
                    <a:pt x="861" y="973"/>
                  </a:lnTo>
                  <a:lnTo>
                    <a:pt x="861" y="972"/>
                  </a:lnTo>
                  <a:lnTo>
                    <a:pt x="860" y="972"/>
                  </a:lnTo>
                  <a:lnTo>
                    <a:pt x="860" y="971"/>
                  </a:lnTo>
                  <a:lnTo>
                    <a:pt x="859" y="971"/>
                  </a:lnTo>
                  <a:lnTo>
                    <a:pt x="859" y="970"/>
                  </a:lnTo>
                  <a:lnTo>
                    <a:pt x="858" y="970"/>
                  </a:lnTo>
                  <a:lnTo>
                    <a:pt x="856" y="981"/>
                  </a:lnTo>
                  <a:lnTo>
                    <a:pt x="856" y="994"/>
                  </a:lnTo>
                  <a:lnTo>
                    <a:pt x="855" y="994"/>
                  </a:lnTo>
                  <a:lnTo>
                    <a:pt x="855" y="995"/>
                  </a:lnTo>
                  <a:lnTo>
                    <a:pt x="854" y="995"/>
                  </a:lnTo>
                  <a:lnTo>
                    <a:pt x="853" y="996"/>
                  </a:lnTo>
                  <a:lnTo>
                    <a:pt x="853" y="997"/>
                  </a:lnTo>
                  <a:lnTo>
                    <a:pt x="852" y="997"/>
                  </a:lnTo>
                  <a:lnTo>
                    <a:pt x="852" y="998"/>
                  </a:lnTo>
                  <a:lnTo>
                    <a:pt x="851" y="1000"/>
                  </a:lnTo>
                  <a:lnTo>
                    <a:pt x="850" y="1001"/>
                  </a:lnTo>
                  <a:lnTo>
                    <a:pt x="850" y="1002"/>
                  </a:lnTo>
                  <a:lnTo>
                    <a:pt x="848" y="1004"/>
                  </a:lnTo>
                  <a:lnTo>
                    <a:pt x="848" y="1006"/>
                  </a:lnTo>
                  <a:lnTo>
                    <a:pt x="847" y="1009"/>
                  </a:lnTo>
                  <a:lnTo>
                    <a:pt x="846" y="1010"/>
                  </a:lnTo>
                  <a:lnTo>
                    <a:pt x="846" y="1011"/>
                  </a:lnTo>
                  <a:lnTo>
                    <a:pt x="845" y="1013"/>
                  </a:lnTo>
                  <a:lnTo>
                    <a:pt x="843" y="1018"/>
                  </a:lnTo>
                  <a:lnTo>
                    <a:pt x="842" y="1019"/>
                  </a:lnTo>
                  <a:lnTo>
                    <a:pt x="842" y="1020"/>
                  </a:lnTo>
                  <a:lnTo>
                    <a:pt x="841" y="1021"/>
                  </a:lnTo>
                  <a:lnTo>
                    <a:pt x="839" y="1022"/>
                  </a:lnTo>
                  <a:lnTo>
                    <a:pt x="839" y="1023"/>
                  </a:lnTo>
                  <a:lnTo>
                    <a:pt x="838" y="1024"/>
                  </a:lnTo>
                  <a:lnTo>
                    <a:pt x="837" y="1026"/>
                  </a:lnTo>
                  <a:lnTo>
                    <a:pt x="837" y="1027"/>
                  </a:lnTo>
                  <a:lnTo>
                    <a:pt x="836" y="1027"/>
                  </a:lnTo>
                  <a:lnTo>
                    <a:pt x="836" y="1028"/>
                  </a:lnTo>
                  <a:lnTo>
                    <a:pt x="836" y="1029"/>
                  </a:lnTo>
                  <a:lnTo>
                    <a:pt x="836" y="1030"/>
                  </a:lnTo>
                  <a:lnTo>
                    <a:pt x="836" y="1034"/>
                  </a:lnTo>
                  <a:lnTo>
                    <a:pt x="836" y="1035"/>
                  </a:lnTo>
                  <a:lnTo>
                    <a:pt x="836" y="1036"/>
                  </a:lnTo>
                  <a:lnTo>
                    <a:pt x="835" y="1040"/>
                  </a:lnTo>
                  <a:lnTo>
                    <a:pt x="835" y="1043"/>
                  </a:lnTo>
                  <a:lnTo>
                    <a:pt x="835" y="1044"/>
                  </a:lnTo>
                  <a:lnTo>
                    <a:pt x="835" y="1045"/>
                  </a:lnTo>
                  <a:lnTo>
                    <a:pt x="835" y="1046"/>
                  </a:lnTo>
                  <a:lnTo>
                    <a:pt x="834" y="1047"/>
                  </a:lnTo>
                  <a:lnTo>
                    <a:pt x="834" y="1048"/>
                  </a:lnTo>
                  <a:lnTo>
                    <a:pt x="833" y="1049"/>
                  </a:lnTo>
                  <a:lnTo>
                    <a:pt x="834" y="1049"/>
                  </a:lnTo>
                  <a:lnTo>
                    <a:pt x="835" y="1051"/>
                  </a:lnTo>
                  <a:lnTo>
                    <a:pt x="836" y="1051"/>
                  </a:lnTo>
                  <a:lnTo>
                    <a:pt x="837" y="1052"/>
                  </a:lnTo>
                  <a:lnTo>
                    <a:pt x="838" y="1055"/>
                  </a:lnTo>
                  <a:lnTo>
                    <a:pt x="839" y="1055"/>
                  </a:lnTo>
                  <a:lnTo>
                    <a:pt x="841" y="1057"/>
                  </a:lnTo>
                  <a:lnTo>
                    <a:pt x="843" y="1061"/>
                  </a:lnTo>
                  <a:lnTo>
                    <a:pt x="844" y="1062"/>
                  </a:lnTo>
                  <a:lnTo>
                    <a:pt x="844" y="1063"/>
                  </a:lnTo>
                  <a:lnTo>
                    <a:pt x="845" y="1064"/>
                  </a:lnTo>
                  <a:lnTo>
                    <a:pt x="846" y="1064"/>
                  </a:lnTo>
                  <a:lnTo>
                    <a:pt x="847" y="1065"/>
                  </a:lnTo>
                  <a:lnTo>
                    <a:pt x="848" y="1065"/>
                  </a:lnTo>
                  <a:lnTo>
                    <a:pt x="850" y="1065"/>
                  </a:lnTo>
                  <a:lnTo>
                    <a:pt x="851" y="1065"/>
                  </a:lnTo>
                  <a:lnTo>
                    <a:pt x="852" y="1065"/>
                  </a:lnTo>
                  <a:lnTo>
                    <a:pt x="853" y="1065"/>
                  </a:lnTo>
                  <a:lnTo>
                    <a:pt x="854" y="1065"/>
                  </a:lnTo>
                  <a:lnTo>
                    <a:pt x="855" y="1065"/>
                  </a:lnTo>
                  <a:lnTo>
                    <a:pt x="856" y="1064"/>
                  </a:lnTo>
                  <a:lnTo>
                    <a:pt x="859" y="1063"/>
                  </a:lnTo>
                  <a:lnTo>
                    <a:pt x="860" y="1062"/>
                  </a:lnTo>
                  <a:lnTo>
                    <a:pt x="862" y="1060"/>
                  </a:lnTo>
                  <a:lnTo>
                    <a:pt x="867" y="1056"/>
                  </a:lnTo>
                  <a:lnTo>
                    <a:pt x="869" y="1055"/>
                  </a:lnTo>
                  <a:lnTo>
                    <a:pt x="869" y="1054"/>
                  </a:lnTo>
                  <a:lnTo>
                    <a:pt x="870" y="1054"/>
                  </a:lnTo>
                  <a:lnTo>
                    <a:pt x="871" y="1054"/>
                  </a:lnTo>
                  <a:lnTo>
                    <a:pt x="872" y="1053"/>
                  </a:lnTo>
                  <a:lnTo>
                    <a:pt x="873" y="1053"/>
                  </a:lnTo>
                  <a:lnTo>
                    <a:pt x="875" y="1053"/>
                  </a:lnTo>
                  <a:lnTo>
                    <a:pt x="876" y="1053"/>
                  </a:lnTo>
                  <a:lnTo>
                    <a:pt x="877" y="1053"/>
                  </a:lnTo>
                  <a:lnTo>
                    <a:pt x="878" y="1053"/>
                  </a:lnTo>
                  <a:lnTo>
                    <a:pt x="879" y="1054"/>
                  </a:lnTo>
                  <a:lnTo>
                    <a:pt x="880" y="1054"/>
                  </a:lnTo>
                  <a:lnTo>
                    <a:pt x="881" y="1055"/>
                  </a:lnTo>
                  <a:lnTo>
                    <a:pt x="883" y="1056"/>
                  </a:lnTo>
                  <a:lnTo>
                    <a:pt x="884" y="1057"/>
                  </a:lnTo>
                  <a:lnTo>
                    <a:pt x="884" y="1059"/>
                  </a:lnTo>
                  <a:lnTo>
                    <a:pt x="884" y="1060"/>
                  </a:lnTo>
                  <a:lnTo>
                    <a:pt x="885" y="1061"/>
                  </a:lnTo>
                  <a:lnTo>
                    <a:pt x="885" y="1062"/>
                  </a:lnTo>
                  <a:lnTo>
                    <a:pt x="885" y="1063"/>
                  </a:lnTo>
                  <a:lnTo>
                    <a:pt x="885" y="1064"/>
                  </a:lnTo>
                  <a:lnTo>
                    <a:pt x="885" y="1065"/>
                  </a:lnTo>
                  <a:lnTo>
                    <a:pt x="885" y="1066"/>
                  </a:lnTo>
                  <a:lnTo>
                    <a:pt x="885" y="1068"/>
                  </a:lnTo>
                  <a:lnTo>
                    <a:pt x="885" y="1069"/>
                  </a:lnTo>
                  <a:lnTo>
                    <a:pt x="885" y="1070"/>
                  </a:lnTo>
                  <a:lnTo>
                    <a:pt x="886" y="1070"/>
                  </a:lnTo>
                  <a:lnTo>
                    <a:pt x="886" y="1071"/>
                  </a:lnTo>
                  <a:lnTo>
                    <a:pt x="886" y="1072"/>
                  </a:lnTo>
                  <a:lnTo>
                    <a:pt x="887" y="1072"/>
                  </a:lnTo>
                  <a:lnTo>
                    <a:pt x="888" y="1073"/>
                  </a:lnTo>
                  <a:lnTo>
                    <a:pt x="889" y="1074"/>
                  </a:lnTo>
                  <a:lnTo>
                    <a:pt x="890" y="1074"/>
                  </a:lnTo>
                  <a:lnTo>
                    <a:pt x="892" y="1076"/>
                  </a:lnTo>
                  <a:lnTo>
                    <a:pt x="893" y="1076"/>
                  </a:lnTo>
                  <a:lnTo>
                    <a:pt x="897" y="1077"/>
                  </a:lnTo>
                  <a:lnTo>
                    <a:pt x="902" y="1078"/>
                  </a:lnTo>
                  <a:lnTo>
                    <a:pt x="903" y="1078"/>
                  </a:lnTo>
                  <a:lnTo>
                    <a:pt x="904" y="1078"/>
                  </a:lnTo>
                  <a:lnTo>
                    <a:pt x="906" y="1078"/>
                  </a:lnTo>
                  <a:lnTo>
                    <a:pt x="907" y="1078"/>
                  </a:lnTo>
                  <a:lnTo>
                    <a:pt x="907" y="1080"/>
                  </a:lnTo>
                  <a:lnTo>
                    <a:pt x="907" y="1081"/>
                  </a:lnTo>
                  <a:lnTo>
                    <a:pt x="909" y="1082"/>
                  </a:lnTo>
                  <a:lnTo>
                    <a:pt x="909" y="1085"/>
                  </a:lnTo>
                  <a:lnTo>
                    <a:pt x="909" y="1086"/>
                  </a:lnTo>
                  <a:lnTo>
                    <a:pt x="910" y="1086"/>
                  </a:lnTo>
                  <a:lnTo>
                    <a:pt x="910" y="1087"/>
                  </a:lnTo>
                  <a:lnTo>
                    <a:pt x="911" y="1088"/>
                  </a:lnTo>
                  <a:lnTo>
                    <a:pt x="912" y="1089"/>
                  </a:lnTo>
                  <a:lnTo>
                    <a:pt x="913" y="1089"/>
                  </a:lnTo>
                  <a:lnTo>
                    <a:pt x="914" y="1090"/>
                  </a:lnTo>
                  <a:lnTo>
                    <a:pt x="915" y="1091"/>
                  </a:lnTo>
                  <a:lnTo>
                    <a:pt x="919" y="1093"/>
                  </a:lnTo>
                  <a:lnTo>
                    <a:pt x="923" y="1094"/>
                  </a:lnTo>
                  <a:lnTo>
                    <a:pt x="924" y="1094"/>
                  </a:lnTo>
                  <a:lnTo>
                    <a:pt x="926" y="1094"/>
                  </a:lnTo>
                  <a:lnTo>
                    <a:pt x="927" y="1095"/>
                  </a:lnTo>
                  <a:lnTo>
                    <a:pt x="928" y="1095"/>
                  </a:lnTo>
                  <a:lnTo>
                    <a:pt x="929" y="1096"/>
                  </a:lnTo>
                  <a:lnTo>
                    <a:pt x="930" y="1096"/>
                  </a:lnTo>
                  <a:lnTo>
                    <a:pt x="931" y="1097"/>
                  </a:lnTo>
                  <a:lnTo>
                    <a:pt x="932" y="1098"/>
                  </a:lnTo>
                  <a:lnTo>
                    <a:pt x="935" y="1099"/>
                  </a:lnTo>
                  <a:lnTo>
                    <a:pt x="936" y="1100"/>
                  </a:lnTo>
                  <a:lnTo>
                    <a:pt x="937" y="1102"/>
                  </a:lnTo>
                  <a:lnTo>
                    <a:pt x="938" y="1103"/>
                  </a:lnTo>
                  <a:lnTo>
                    <a:pt x="938" y="1104"/>
                  </a:lnTo>
                  <a:lnTo>
                    <a:pt x="939" y="1104"/>
                  </a:lnTo>
                  <a:lnTo>
                    <a:pt x="939" y="1105"/>
                  </a:lnTo>
                  <a:lnTo>
                    <a:pt x="939" y="1106"/>
                  </a:lnTo>
                  <a:lnTo>
                    <a:pt x="940" y="1107"/>
                  </a:lnTo>
                  <a:lnTo>
                    <a:pt x="940" y="1110"/>
                  </a:lnTo>
                  <a:lnTo>
                    <a:pt x="941" y="1111"/>
                  </a:lnTo>
                  <a:lnTo>
                    <a:pt x="941" y="1112"/>
                  </a:lnTo>
                  <a:lnTo>
                    <a:pt x="943" y="1113"/>
                  </a:lnTo>
                  <a:lnTo>
                    <a:pt x="944" y="1114"/>
                  </a:lnTo>
                  <a:lnTo>
                    <a:pt x="945" y="1115"/>
                  </a:lnTo>
                  <a:lnTo>
                    <a:pt x="946" y="1115"/>
                  </a:lnTo>
                  <a:lnTo>
                    <a:pt x="947" y="1115"/>
                  </a:lnTo>
                  <a:lnTo>
                    <a:pt x="948" y="1115"/>
                  </a:lnTo>
                  <a:lnTo>
                    <a:pt x="949" y="1115"/>
                  </a:lnTo>
                  <a:lnTo>
                    <a:pt x="952" y="1116"/>
                  </a:lnTo>
                  <a:lnTo>
                    <a:pt x="953" y="1115"/>
                  </a:lnTo>
                  <a:lnTo>
                    <a:pt x="954" y="1115"/>
                  </a:lnTo>
                  <a:lnTo>
                    <a:pt x="956" y="1115"/>
                  </a:lnTo>
                  <a:lnTo>
                    <a:pt x="957" y="1114"/>
                  </a:lnTo>
                  <a:lnTo>
                    <a:pt x="959" y="1114"/>
                  </a:lnTo>
                  <a:lnTo>
                    <a:pt x="960" y="1113"/>
                  </a:lnTo>
                  <a:lnTo>
                    <a:pt x="961" y="1112"/>
                  </a:lnTo>
                  <a:lnTo>
                    <a:pt x="961" y="1111"/>
                  </a:lnTo>
                  <a:lnTo>
                    <a:pt x="962" y="1111"/>
                  </a:lnTo>
                  <a:lnTo>
                    <a:pt x="962" y="1110"/>
                  </a:lnTo>
                  <a:lnTo>
                    <a:pt x="962" y="1108"/>
                  </a:lnTo>
                  <a:lnTo>
                    <a:pt x="962" y="1107"/>
                  </a:lnTo>
                  <a:lnTo>
                    <a:pt x="962" y="1106"/>
                  </a:lnTo>
                  <a:lnTo>
                    <a:pt x="963" y="1106"/>
                  </a:lnTo>
                  <a:lnTo>
                    <a:pt x="963" y="1105"/>
                  </a:lnTo>
                  <a:lnTo>
                    <a:pt x="964" y="1104"/>
                  </a:lnTo>
                  <a:lnTo>
                    <a:pt x="965" y="1104"/>
                  </a:lnTo>
                  <a:lnTo>
                    <a:pt x="966" y="1103"/>
                  </a:lnTo>
                  <a:lnTo>
                    <a:pt x="968" y="1104"/>
                  </a:lnTo>
                  <a:lnTo>
                    <a:pt x="968" y="1105"/>
                  </a:lnTo>
                  <a:lnTo>
                    <a:pt x="969" y="1106"/>
                  </a:lnTo>
                  <a:lnTo>
                    <a:pt x="969" y="1107"/>
                  </a:lnTo>
                  <a:lnTo>
                    <a:pt x="969" y="1108"/>
                  </a:lnTo>
                  <a:lnTo>
                    <a:pt x="969" y="1110"/>
                  </a:lnTo>
                  <a:lnTo>
                    <a:pt x="969" y="1111"/>
                  </a:lnTo>
                  <a:lnTo>
                    <a:pt x="970" y="1110"/>
                  </a:lnTo>
                  <a:lnTo>
                    <a:pt x="970" y="1104"/>
                  </a:lnTo>
                  <a:lnTo>
                    <a:pt x="970" y="1106"/>
                  </a:lnTo>
                  <a:lnTo>
                    <a:pt x="972" y="1108"/>
                  </a:lnTo>
                  <a:lnTo>
                    <a:pt x="972" y="1112"/>
                  </a:lnTo>
                  <a:lnTo>
                    <a:pt x="973" y="1114"/>
                  </a:lnTo>
                  <a:lnTo>
                    <a:pt x="973" y="1116"/>
                  </a:lnTo>
                  <a:lnTo>
                    <a:pt x="974" y="1119"/>
                  </a:lnTo>
                  <a:lnTo>
                    <a:pt x="976" y="1125"/>
                  </a:lnTo>
                  <a:lnTo>
                    <a:pt x="976" y="1130"/>
                  </a:lnTo>
                  <a:lnTo>
                    <a:pt x="977" y="1132"/>
                  </a:lnTo>
                  <a:lnTo>
                    <a:pt x="977" y="1137"/>
                  </a:lnTo>
                  <a:lnTo>
                    <a:pt x="978" y="1144"/>
                  </a:lnTo>
                  <a:lnTo>
                    <a:pt x="979" y="1146"/>
                  </a:lnTo>
                  <a:lnTo>
                    <a:pt x="979" y="1150"/>
                  </a:lnTo>
                  <a:lnTo>
                    <a:pt x="980" y="1149"/>
                  </a:lnTo>
                  <a:lnTo>
                    <a:pt x="980" y="1152"/>
                  </a:lnTo>
                  <a:lnTo>
                    <a:pt x="981" y="1153"/>
                  </a:lnTo>
                  <a:lnTo>
                    <a:pt x="981" y="1155"/>
                  </a:lnTo>
                  <a:lnTo>
                    <a:pt x="981" y="1157"/>
                  </a:lnTo>
                  <a:lnTo>
                    <a:pt x="981" y="1159"/>
                  </a:lnTo>
                  <a:lnTo>
                    <a:pt x="981" y="1162"/>
                  </a:lnTo>
                  <a:lnTo>
                    <a:pt x="981" y="1164"/>
                  </a:lnTo>
                  <a:lnTo>
                    <a:pt x="981" y="1166"/>
                  </a:lnTo>
                  <a:lnTo>
                    <a:pt x="981" y="1169"/>
                  </a:lnTo>
                  <a:lnTo>
                    <a:pt x="981" y="1170"/>
                  </a:lnTo>
                  <a:lnTo>
                    <a:pt x="981" y="1171"/>
                  </a:lnTo>
                  <a:lnTo>
                    <a:pt x="981" y="1173"/>
                  </a:lnTo>
                  <a:lnTo>
                    <a:pt x="980" y="1175"/>
                  </a:lnTo>
                  <a:lnTo>
                    <a:pt x="979" y="1174"/>
                  </a:lnTo>
                  <a:lnTo>
                    <a:pt x="979" y="1176"/>
                  </a:lnTo>
                  <a:lnTo>
                    <a:pt x="979" y="1178"/>
                  </a:lnTo>
                  <a:lnTo>
                    <a:pt x="978" y="1180"/>
                  </a:lnTo>
                  <a:lnTo>
                    <a:pt x="978" y="1181"/>
                  </a:lnTo>
                  <a:lnTo>
                    <a:pt x="977" y="1186"/>
                  </a:lnTo>
                  <a:lnTo>
                    <a:pt x="976" y="1187"/>
                  </a:lnTo>
                  <a:lnTo>
                    <a:pt x="974" y="1190"/>
                  </a:lnTo>
                  <a:lnTo>
                    <a:pt x="973" y="1194"/>
                  </a:lnTo>
                  <a:lnTo>
                    <a:pt x="972" y="1197"/>
                  </a:lnTo>
                  <a:lnTo>
                    <a:pt x="970" y="1200"/>
                  </a:lnTo>
                  <a:lnTo>
                    <a:pt x="970" y="1203"/>
                  </a:lnTo>
                  <a:lnTo>
                    <a:pt x="969" y="1206"/>
                  </a:lnTo>
                  <a:lnTo>
                    <a:pt x="968" y="1207"/>
                  </a:lnTo>
                  <a:lnTo>
                    <a:pt x="966" y="1211"/>
                  </a:lnTo>
                  <a:lnTo>
                    <a:pt x="965" y="1214"/>
                  </a:lnTo>
                  <a:lnTo>
                    <a:pt x="964" y="1217"/>
                  </a:lnTo>
                  <a:lnTo>
                    <a:pt x="962" y="1217"/>
                  </a:lnTo>
                  <a:lnTo>
                    <a:pt x="960" y="1217"/>
                  </a:lnTo>
                  <a:lnTo>
                    <a:pt x="956" y="1217"/>
                  </a:lnTo>
                  <a:lnTo>
                    <a:pt x="955" y="1217"/>
                  </a:lnTo>
                  <a:lnTo>
                    <a:pt x="954" y="1217"/>
                  </a:lnTo>
                  <a:lnTo>
                    <a:pt x="951" y="1217"/>
                  </a:lnTo>
                  <a:lnTo>
                    <a:pt x="948" y="1216"/>
                  </a:lnTo>
                  <a:lnTo>
                    <a:pt x="947" y="1216"/>
                  </a:lnTo>
                  <a:lnTo>
                    <a:pt x="941" y="1216"/>
                  </a:lnTo>
                  <a:lnTo>
                    <a:pt x="940" y="1216"/>
                  </a:lnTo>
                  <a:lnTo>
                    <a:pt x="939" y="1215"/>
                  </a:lnTo>
                  <a:lnTo>
                    <a:pt x="934" y="1215"/>
                  </a:lnTo>
                  <a:lnTo>
                    <a:pt x="930" y="1215"/>
                  </a:lnTo>
                  <a:lnTo>
                    <a:pt x="924" y="1214"/>
                  </a:lnTo>
                  <a:lnTo>
                    <a:pt x="923" y="1214"/>
                  </a:lnTo>
                  <a:lnTo>
                    <a:pt x="918" y="1213"/>
                  </a:lnTo>
                  <a:lnTo>
                    <a:pt x="913" y="1213"/>
                  </a:lnTo>
                  <a:lnTo>
                    <a:pt x="910" y="1212"/>
                  </a:lnTo>
                  <a:lnTo>
                    <a:pt x="907" y="1212"/>
                  </a:lnTo>
                  <a:lnTo>
                    <a:pt x="906" y="1211"/>
                  </a:lnTo>
                  <a:lnTo>
                    <a:pt x="903" y="1211"/>
                  </a:lnTo>
                  <a:lnTo>
                    <a:pt x="896" y="1209"/>
                  </a:lnTo>
                  <a:lnTo>
                    <a:pt x="895" y="1209"/>
                  </a:lnTo>
                  <a:lnTo>
                    <a:pt x="894" y="1209"/>
                  </a:lnTo>
                  <a:lnTo>
                    <a:pt x="893" y="1208"/>
                  </a:lnTo>
                  <a:lnTo>
                    <a:pt x="892" y="1208"/>
                  </a:lnTo>
                  <a:lnTo>
                    <a:pt x="888" y="1208"/>
                  </a:lnTo>
                  <a:lnTo>
                    <a:pt x="884" y="1208"/>
                  </a:lnTo>
                  <a:lnTo>
                    <a:pt x="878" y="1208"/>
                  </a:lnTo>
                  <a:lnTo>
                    <a:pt x="875" y="1208"/>
                  </a:lnTo>
                  <a:lnTo>
                    <a:pt x="871" y="1208"/>
                  </a:lnTo>
                  <a:lnTo>
                    <a:pt x="867" y="1207"/>
                  </a:lnTo>
                  <a:lnTo>
                    <a:pt x="865" y="1207"/>
                  </a:lnTo>
                  <a:lnTo>
                    <a:pt x="863" y="1207"/>
                  </a:lnTo>
                  <a:lnTo>
                    <a:pt x="862" y="1207"/>
                  </a:lnTo>
                  <a:lnTo>
                    <a:pt x="860" y="1206"/>
                  </a:lnTo>
                  <a:lnTo>
                    <a:pt x="859" y="1206"/>
                  </a:lnTo>
                  <a:lnTo>
                    <a:pt x="858" y="1206"/>
                  </a:lnTo>
                  <a:lnTo>
                    <a:pt x="856" y="1206"/>
                  </a:lnTo>
                  <a:lnTo>
                    <a:pt x="856" y="1205"/>
                  </a:lnTo>
                  <a:lnTo>
                    <a:pt x="855" y="1205"/>
                  </a:lnTo>
                  <a:lnTo>
                    <a:pt x="854" y="1205"/>
                  </a:lnTo>
                  <a:lnTo>
                    <a:pt x="846" y="1206"/>
                  </a:lnTo>
                  <a:lnTo>
                    <a:pt x="844" y="1206"/>
                  </a:lnTo>
                  <a:lnTo>
                    <a:pt x="843" y="1206"/>
                  </a:lnTo>
                  <a:lnTo>
                    <a:pt x="841" y="1206"/>
                  </a:lnTo>
                  <a:lnTo>
                    <a:pt x="837" y="1207"/>
                  </a:lnTo>
                  <a:lnTo>
                    <a:pt x="837" y="1206"/>
                  </a:lnTo>
                  <a:lnTo>
                    <a:pt x="836" y="1201"/>
                  </a:lnTo>
                  <a:lnTo>
                    <a:pt x="835" y="1196"/>
                  </a:lnTo>
                  <a:lnTo>
                    <a:pt x="834" y="1190"/>
                  </a:lnTo>
                  <a:lnTo>
                    <a:pt x="833" y="1189"/>
                  </a:lnTo>
                  <a:lnTo>
                    <a:pt x="833" y="1188"/>
                  </a:lnTo>
                  <a:lnTo>
                    <a:pt x="833" y="1187"/>
                  </a:lnTo>
                  <a:lnTo>
                    <a:pt x="830" y="1182"/>
                  </a:lnTo>
                  <a:lnTo>
                    <a:pt x="829" y="1181"/>
                  </a:lnTo>
                  <a:lnTo>
                    <a:pt x="829" y="1180"/>
                  </a:lnTo>
                  <a:lnTo>
                    <a:pt x="827" y="1179"/>
                  </a:lnTo>
                  <a:lnTo>
                    <a:pt x="827" y="1178"/>
                  </a:lnTo>
                  <a:lnTo>
                    <a:pt x="826" y="1176"/>
                  </a:lnTo>
                  <a:lnTo>
                    <a:pt x="825" y="1176"/>
                  </a:lnTo>
                  <a:lnTo>
                    <a:pt x="824" y="1176"/>
                  </a:lnTo>
                  <a:lnTo>
                    <a:pt x="822" y="1175"/>
                  </a:lnTo>
                  <a:lnTo>
                    <a:pt x="821" y="1175"/>
                  </a:lnTo>
                  <a:lnTo>
                    <a:pt x="818" y="1174"/>
                  </a:lnTo>
                  <a:lnTo>
                    <a:pt x="817" y="1173"/>
                  </a:lnTo>
                  <a:lnTo>
                    <a:pt x="816" y="1173"/>
                  </a:lnTo>
                  <a:lnTo>
                    <a:pt x="814" y="1172"/>
                  </a:lnTo>
                  <a:lnTo>
                    <a:pt x="813" y="1172"/>
                  </a:lnTo>
                  <a:lnTo>
                    <a:pt x="811" y="1171"/>
                  </a:lnTo>
                  <a:lnTo>
                    <a:pt x="810" y="1171"/>
                  </a:lnTo>
                  <a:lnTo>
                    <a:pt x="810" y="1170"/>
                  </a:lnTo>
                  <a:lnTo>
                    <a:pt x="809" y="1170"/>
                  </a:lnTo>
                  <a:lnTo>
                    <a:pt x="809" y="1169"/>
                  </a:lnTo>
                  <a:lnTo>
                    <a:pt x="808" y="1169"/>
                  </a:lnTo>
                  <a:lnTo>
                    <a:pt x="807" y="1167"/>
                  </a:lnTo>
                  <a:lnTo>
                    <a:pt x="807" y="1166"/>
                  </a:lnTo>
                  <a:lnTo>
                    <a:pt x="805" y="1166"/>
                  </a:lnTo>
                  <a:lnTo>
                    <a:pt x="805" y="1165"/>
                  </a:lnTo>
                  <a:lnTo>
                    <a:pt x="804" y="1165"/>
                  </a:lnTo>
                  <a:lnTo>
                    <a:pt x="803" y="1163"/>
                  </a:lnTo>
                  <a:lnTo>
                    <a:pt x="802" y="1162"/>
                  </a:lnTo>
                  <a:lnTo>
                    <a:pt x="801" y="1159"/>
                  </a:lnTo>
                  <a:lnTo>
                    <a:pt x="800" y="1159"/>
                  </a:lnTo>
                  <a:lnTo>
                    <a:pt x="800" y="1158"/>
                  </a:lnTo>
                  <a:lnTo>
                    <a:pt x="799" y="1157"/>
                  </a:lnTo>
                  <a:lnTo>
                    <a:pt x="799" y="1156"/>
                  </a:lnTo>
                  <a:lnTo>
                    <a:pt x="797" y="1155"/>
                  </a:lnTo>
                  <a:lnTo>
                    <a:pt x="797" y="1154"/>
                  </a:lnTo>
                  <a:lnTo>
                    <a:pt x="797" y="1153"/>
                  </a:lnTo>
                  <a:lnTo>
                    <a:pt x="797" y="1152"/>
                  </a:lnTo>
                  <a:lnTo>
                    <a:pt x="796" y="1149"/>
                  </a:lnTo>
                  <a:lnTo>
                    <a:pt x="796" y="1147"/>
                  </a:lnTo>
                  <a:lnTo>
                    <a:pt x="796" y="1145"/>
                  </a:lnTo>
                  <a:lnTo>
                    <a:pt x="796" y="1140"/>
                  </a:lnTo>
                  <a:lnTo>
                    <a:pt x="795" y="1140"/>
                  </a:lnTo>
                  <a:lnTo>
                    <a:pt x="795" y="1136"/>
                  </a:lnTo>
                  <a:lnTo>
                    <a:pt x="795" y="1135"/>
                  </a:lnTo>
                  <a:lnTo>
                    <a:pt x="794" y="1130"/>
                  </a:lnTo>
                  <a:lnTo>
                    <a:pt x="793" y="1122"/>
                  </a:lnTo>
                  <a:lnTo>
                    <a:pt x="792" y="1118"/>
                  </a:lnTo>
                  <a:lnTo>
                    <a:pt x="791" y="1112"/>
                  </a:lnTo>
                  <a:lnTo>
                    <a:pt x="791" y="1111"/>
                  </a:lnTo>
                  <a:lnTo>
                    <a:pt x="789" y="1108"/>
                  </a:lnTo>
                  <a:lnTo>
                    <a:pt x="788" y="1105"/>
                  </a:lnTo>
                  <a:lnTo>
                    <a:pt x="788" y="1104"/>
                  </a:lnTo>
                  <a:lnTo>
                    <a:pt x="787" y="1103"/>
                  </a:lnTo>
                  <a:lnTo>
                    <a:pt x="786" y="1098"/>
                  </a:lnTo>
                  <a:lnTo>
                    <a:pt x="786" y="1097"/>
                  </a:lnTo>
                  <a:lnTo>
                    <a:pt x="785" y="1094"/>
                  </a:lnTo>
                  <a:lnTo>
                    <a:pt x="784" y="1091"/>
                  </a:lnTo>
                  <a:lnTo>
                    <a:pt x="784" y="1090"/>
                  </a:lnTo>
                  <a:lnTo>
                    <a:pt x="783" y="1089"/>
                  </a:lnTo>
                  <a:lnTo>
                    <a:pt x="783" y="1088"/>
                  </a:lnTo>
                  <a:lnTo>
                    <a:pt x="783" y="1087"/>
                  </a:lnTo>
                  <a:lnTo>
                    <a:pt x="782" y="1087"/>
                  </a:lnTo>
                  <a:lnTo>
                    <a:pt x="782" y="1086"/>
                  </a:lnTo>
                  <a:lnTo>
                    <a:pt x="780" y="1086"/>
                  </a:lnTo>
                  <a:lnTo>
                    <a:pt x="780" y="1085"/>
                  </a:lnTo>
                  <a:lnTo>
                    <a:pt x="779" y="1083"/>
                  </a:lnTo>
                  <a:lnTo>
                    <a:pt x="778" y="1082"/>
                  </a:lnTo>
                  <a:lnTo>
                    <a:pt x="776" y="1080"/>
                  </a:lnTo>
                  <a:lnTo>
                    <a:pt x="775" y="1079"/>
                  </a:lnTo>
                  <a:lnTo>
                    <a:pt x="775" y="1078"/>
                  </a:lnTo>
                  <a:lnTo>
                    <a:pt x="774" y="1077"/>
                  </a:lnTo>
                  <a:lnTo>
                    <a:pt x="774" y="1076"/>
                  </a:lnTo>
                  <a:lnTo>
                    <a:pt x="774" y="1074"/>
                  </a:lnTo>
                  <a:lnTo>
                    <a:pt x="772" y="1074"/>
                  </a:lnTo>
                  <a:lnTo>
                    <a:pt x="772" y="1073"/>
                  </a:lnTo>
                  <a:lnTo>
                    <a:pt x="771" y="1072"/>
                  </a:lnTo>
                  <a:lnTo>
                    <a:pt x="770" y="1071"/>
                  </a:lnTo>
                  <a:lnTo>
                    <a:pt x="769" y="1070"/>
                  </a:lnTo>
                  <a:lnTo>
                    <a:pt x="768" y="1068"/>
                  </a:lnTo>
                  <a:lnTo>
                    <a:pt x="767" y="1066"/>
                  </a:lnTo>
                  <a:lnTo>
                    <a:pt x="767" y="1065"/>
                  </a:lnTo>
                  <a:lnTo>
                    <a:pt x="767" y="1064"/>
                  </a:lnTo>
                  <a:lnTo>
                    <a:pt x="766" y="1063"/>
                  </a:lnTo>
                  <a:lnTo>
                    <a:pt x="766" y="1062"/>
                  </a:lnTo>
                  <a:lnTo>
                    <a:pt x="763" y="1060"/>
                  </a:lnTo>
                  <a:lnTo>
                    <a:pt x="762" y="1059"/>
                  </a:lnTo>
                  <a:lnTo>
                    <a:pt x="761" y="1059"/>
                  </a:lnTo>
                  <a:lnTo>
                    <a:pt x="760" y="1057"/>
                  </a:lnTo>
                  <a:lnTo>
                    <a:pt x="759" y="1057"/>
                  </a:lnTo>
                  <a:lnTo>
                    <a:pt x="758" y="1057"/>
                  </a:lnTo>
                  <a:lnTo>
                    <a:pt x="757" y="1057"/>
                  </a:lnTo>
                  <a:lnTo>
                    <a:pt x="755" y="1057"/>
                  </a:lnTo>
                  <a:lnTo>
                    <a:pt x="754" y="1057"/>
                  </a:lnTo>
                  <a:lnTo>
                    <a:pt x="753" y="1059"/>
                  </a:lnTo>
                  <a:lnTo>
                    <a:pt x="752" y="1059"/>
                  </a:lnTo>
                  <a:lnTo>
                    <a:pt x="751" y="1059"/>
                  </a:lnTo>
                  <a:lnTo>
                    <a:pt x="750" y="1059"/>
                  </a:lnTo>
                  <a:lnTo>
                    <a:pt x="750" y="1057"/>
                  </a:lnTo>
                  <a:lnTo>
                    <a:pt x="749" y="1056"/>
                  </a:lnTo>
                  <a:lnTo>
                    <a:pt x="749" y="1055"/>
                  </a:lnTo>
                  <a:lnTo>
                    <a:pt x="748" y="1055"/>
                  </a:lnTo>
                  <a:lnTo>
                    <a:pt x="748" y="1054"/>
                  </a:lnTo>
                  <a:lnTo>
                    <a:pt x="746" y="1054"/>
                  </a:lnTo>
                  <a:lnTo>
                    <a:pt x="746" y="1053"/>
                  </a:lnTo>
                  <a:lnTo>
                    <a:pt x="745" y="1051"/>
                  </a:lnTo>
                  <a:lnTo>
                    <a:pt x="745" y="1049"/>
                  </a:lnTo>
                  <a:lnTo>
                    <a:pt x="744" y="1048"/>
                  </a:lnTo>
                  <a:lnTo>
                    <a:pt x="743" y="1045"/>
                  </a:lnTo>
                  <a:lnTo>
                    <a:pt x="742" y="1043"/>
                  </a:lnTo>
                  <a:lnTo>
                    <a:pt x="741" y="1043"/>
                  </a:lnTo>
                  <a:lnTo>
                    <a:pt x="741" y="1041"/>
                  </a:lnTo>
                  <a:lnTo>
                    <a:pt x="740" y="1040"/>
                  </a:lnTo>
                  <a:lnTo>
                    <a:pt x="740" y="1039"/>
                  </a:lnTo>
                  <a:lnTo>
                    <a:pt x="738" y="1039"/>
                  </a:lnTo>
                  <a:lnTo>
                    <a:pt x="737" y="1038"/>
                  </a:lnTo>
                  <a:lnTo>
                    <a:pt x="736" y="1037"/>
                  </a:lnTo>
                  <a:lnTo>
                    <a:pt x="736" y="1036"/>
                  </a:lnTo>
                  <a:lnTo>
                    <a:pt x="736" y="1035"/>
                  </a:lnTo>
                  <a:lnTo>
                    <a:pt x="735" y="1034"/>
                  </a:lnTo>
                  <a:lnTo>
                    <a:pt x="735" y="1032"/>
                  </a:lnTo>
                  <a:lnTo>
                    <a:pt x="735" y="1031"/>
                  </a:lnTo>
                  <a:lnTo>
                    <a:pt x="735" y="1030"/>
                  </a:lnTo>
                  <a:lnTo>
                    <a:pt x="735" y="1029"/>
                  </a:lnTo>
                  <a:lnTo>
                    <a:pt x="735" y="1028"/>
                  </a:lnTo>
                  <a:lnTo>
                    <a:pt x="734" y="1027"/>
                  </a:lnTo>
                  <a:lnTo>
                    <a:pt x="734" y="1023"/>
                  </a:lnTo>
                  <a:lnTo>
                    <a:pt x="734" y="1022"/>
                  </a:lnTo>
                  <a:lnTo>
                    <a:pt x="734" y="1021"/>
                  </a:lnTo>
                  <a:lnTo>
                    <a:pt x="733" y="1019"/>
                  </a:lnTo>
                  <a:lnTo>
                    <a:pt x="733" y="1014"/>
                  </a:lnTo>
                  <a:lnTo>
                    <a:pt x="732" y="1012"/>
                  </a:lnTo>
                  <a:lnTo>
                    <a:pt x="732" y="1011"/>
                  </a:lnTo>
                  <a:lnTo>
                    <a:pt x="732" y="1010"/>
                  </a:lnTo>
                  <a:lnTo>
                    <a:pt x="732" y="1009"/>
                  </a:lnTo>
                  <a:lnTo>
                    <a:pt x="731" y="1007"/>
                  </a:lnTo>
                  <a:lnTo>
                    <a:pt x="731" y="1005"/>
                  </a:lnTo>
                  <a:lnTo>
                    <a:pt x="729" y="1004"/>
                  </a:lnTo>
                  <a:lnTo>
                    <a:pt x="729" y="1003"/>
                  </a:lnTo>
                  <a:lnTo>
                    <a:pt x="728" y="1002"/>
                  </a:lnTo>
                  <a:lnTo>
                    <a:pt x="728" y="1001"/>
                  </a:lnTo>
                  <a:lnTo>
                    <a:pt x="727" y="998"/>
                  </a:lnTo>
                  <a:lnTo>
                    <a:pt x="726" y="996"/>
                  </a:lnTo>
                  <a:lnTo>
                    <a:pt x="726" y="995"/>
                  </a:lnTo>
                  <a:lnTo>
                    <a:pt x="724" y="992"/>
                  </a:lnTo>
                  <a:lnTo>
                    <a:pt x="723" y="989"/>
                  </a:lnTo>
                  <a:lnTo>
                    <a:pt x="721" y="986"/>
                  </a:lnTo>
                  <a:lnTo>
                    <a:pt x="720" y="985"/>
                  </a:lnTo>
                  <a:lnTo>
                    <a:pt x="719" y="982"/>
                  </a:lnTo>
                  <a:lnTo>
                    <a:pt x="718" y="982"/>
                  </a:lnTo>
                  <a:lnTo>
                    <a:pt x="718" y="981"/>
                  </a:lnTo>
                  <a:lnTo>
                    <a:pt x="718" y="980"/>
                  </a:lnTo>
                  <a:lnTo>
                    <a:pt x="717" y="979"/>
                  </a:lnTo>
                  <a:lnTo>
                    <a:pt x="715" y="977"/>
                  </a:lnTo>
                  <a:lnTo>
                    <a:pt x="714" y="975"/>
                  </a:lnTo>
                  <a:lnTo>
                    <a:pt x="712" y="973"/>
                  </a:lnTo>
                  <a:lnTo>
                    <a:pt x="711" y="971"/>
                  </a:lnTo>
                  <a:lnTo>
                    <a:pt x="710" y="971"/>
                  </a:lnTo>
                  <a:lnTo>
                    <a:pt x="710" y="970"/>
                  </a:lnTo>
                  <a:lnTo>
                    <a:pt x="709" y="969"/>
                  </a:lnTo>
                  <a:lnTo>
                    <a:pt x="708" y="967"/>
                  </a:lnTo>
                  <a:lnTo>
                    <a:pt x="707" y="965"/>
                  </a:lnTo>
                  <a:lnTo>
                    <a:pt x="706" y="964"/>
                  </a:lnTo>
                  <a:lnTo>
                    <a:pt x="706" y="963"/>
                  </a:lnTo>
                  <a:lnTo>
                    <a:pt x="704" y="963"/>
                  </a:lnTo>
                  <a:lnTo>
                    <a:pt x="704" y="962"/>
                  </a:lnTo>
                  <a:lnTo>
                    <a:pt x="704" y="961"/>
                  </a:lnTo>
                  <a:lnTo>
                    <a:pt x="703" y="959"/>
                  </a:lnTo>
                  <a:lnTo>
                    <a:pt x="703" y="954"/>
                  </a:lnTo>
                  <a:lnTo>
                    <a:pt x="703" y="953"/>
                  </a:lnTo>
                  <a:lnTo>
                    <a:pt x="703" y="951"/>
                  </a:lnTo>
                  <a:lnTo>
                    <a:pt x="703" y="948"/>
                  </a:lnTo>
                  <a:lnTo>
                    <a:pt x="703" y="946"/>
                  </a:lnTo>
                  <a:lnTo>
                    <a:pt x="702" y="944"/>
                  </a:lnTo>
                  <a:lnTo>
                    <a:pt x="703" y="942"/>
                  </a:lnTo>
                  <a:lnTo>
                    <a:pt x="703" y="939"/>
                  </a:lnTo>
                  <a:lnTo>
                    <a:pt x="702" y="939"/>
                  </a:lnTo>
                  <a:lnTo>
                    <a:pt x="701" y="939"/>
                  </a:lnTo>
                  <a:lnTo>
                    <a:pt x="700" y="939"/>
                  </a:lnTo>
                  <a:lnTo>
                    <a:pt x="699" y="939"/>
                  </a:lnTo>
                  <a:lnTo>
                    <a:pt x="698" y="941"/>
                  </a:lnTo>
                  <a:lnTo>
                    <a:pt x="695" y="942"/>
                  </a:lnTo>
                  <a:lnTo>
                    <a:pt x="694" y="942"/>
                  </a:lnTo>
                  <a:lnTo>
                    <a:pt x="693" y="942"/>
                  </a:lnTo>
                  <a:lnTo>
                    <a:pt x="692" y="942"/>
                  </a:lnTo>
                  <a:lnTo>
                    <a:pt x="691" y="942"/>
                  </a:lnTo>
                  <a:lnTo>
                    <a:pt x="691" y="941"/>
                  </a:lnTo>
                  <a:lnTo>
                    <a:pt x="690" y="941"/>
                  </a:lnTo>
                  <a:lnTo>
                    <a:pt x="689" y="939"/>
                  </a:lnTo>
                  <a:lnTo>
                    <a:pt x="686" y="938"/>
                  </a:lnTo>
                  <a:lnTo>
                    <a:pt x="685" y="938"/>
                  </a:lnTo>
                  <a:lnTo>
                    <a:pt x="684" y="937"/>
                  </a:lnTo>
                  <a:lnTo>
                    <a:pt x="683" y="937"/>
                  </a:lnTo>
                  <a:lnTo>
                    <a:pt x="682" y="937"/>
                  </a:lnTo>
                  <a:lnTo>
                    <a:pt x="681" y="937"/>
                  </a:lnTo>
                  <a:lnTo>
                    <a:pt x="679" y="937"/>
                  </a:lnTo>
                  <a:lnTo>
                    <a:pt x="679" y="938"/>
                  </a:lnTo>
                  <a:lnTo>
                    <a:pt x="678" y="938"/>
                  </a:lnTo>
                  <a:lnTo>
                    <a:pt x="678" y="939"/>
                  </a:lnTo>
                  <a:lnTo>
                    <a:pt x="676" y="941"/>
                  </a:lnTo>
                  <a:lnTo>
                    <a:pt x="674" y="938"/>
                  </a:lnTo>
                  <a:lnTo>
                    <a:pt x="673" y="938"/>
                  </a:lnTo>
                  <a:lnTo>
                    <a:pt x="672" y="937"/>
                  </a:lnTo>
                  <a:lnTo>
                    <a:pt x="670" y="937"/>
                  </a:lnTo>
                  <a:lnTo>
                    <a:pt x="669" y="936"/>
                  </a:lnTo>
                  <a:lnTo>
                    <a:pt x="668" y="936"/>
                  </a:lnTo>
                  <a:lnTo>
                    <a:pt x="667" y="936"/>
                  </a:lnTo>
                  <a:lnTo>
                    <a:pt x="665" y="936"/>
                  </a:lnTo>
                  <a:lnTo>
                    <a:pt x="661" y="936"/>
                  </a:lnTo>
                  <a:lnTo>
                    <a:pt x="659" y="936"/>
                  </a:lnTo>
                  <a:lnTo>
                    <a:pt x="658" y="936"/>
                  </a:lnTo>
                  <a:lnTo>
                    <a:pt x="657" y="936"/>
                  </a:lnTo>
                  <a:lnTo>
                    <a:pt x="657" y="937"/>
                  </a:lnTo>
                  <a:lnTo>
                    <a:pt x="657" y="938"/>
                  </a:lnTo>
                  <a:lnTo>
                    <a:pt x="656" y="939"/>
                  </a:lnTo>
                  <a:lnTo>
                    <a:pt x="655" y="941"/>
                  </a:lnTo>
                  <a:lnTo>
                    <a:pt x="655" y="942"/>
                  </a:lnTo>
                  <a:lnTo>
                    <a:pt x="652" y="946"/>
                  </a:lnTo>
                  <a:lnTo>
                    <a:pt x="650" y="951"/>
                  </a:lnTo>
                  <a:lnTo>
                    <a:pt x="650" y="952"/>
                  </a:lnTo>
                  <a:lnTo>
                    <a:pt x="650" y="953"/>
                  </a:lnTo>
                  <a:lnTo>
                    <a:pt x="649" y="956"/>
                  </a:lnTo>
                  <a:lnTo>
                    <a:pt x="649" y="958"/>
                  </a:lnTo>
                  <a:lnTo>
                    <a:pt x="648" y="961"/>
                  </a:lnTo>
                  <a:lnTo>
                    <a:pt x="648" y="962"/>
                  </a:lnTo>
                  <a:lnTo>
                    <a:pt x="648" y="963"/>
                  </a:lnTo>
                  <a:lnTo>
                    <a:pt x="647" y="964"/>
                  </a:lnTo>
                  <a:lnTo>
                    <a:pt x="645" y="967"/>
                  </a:lnTo>
                  <a:lnTo>
                    <a:pt x="644" y="968"/>
                  </a:lnTo>
                  <a:lnTo>
                    <a:pt x="643" y="969"/>
                  </a:lnTo>
                  <a:lnTo>
                    <a:pt x="643" y="970"/>
                  </a:lnTo>
                  <a:lnTo>
                    <a:pt x="641" y="971"/>
                  </a:lnTo>
                  <a:lnTo>
                    <a:pt x="640" y="972"/>
                  </a:lnTo>
                  <a:lnTo>
                    <a:pt x="639" y="972"/>
                  </a:lnTo>
                  <a:lnTo>
                    <a:pt x="638" y="973"/>
                  </a:lnTo>
                  <a:lnTo>
                    <a:pt x="635" y="973"/>
                  </a:lnTo>
                  <a:lnTo>
                    <a:pt x="632" y="975"/>
                  </a:lnTo>
                  <a:lnTo>
                    <a:pt x="628" y="976"/>
                  </a:lnTo>
                  <a:lnTo>
                    <a:pt x="625" y="977"/>
                  </a:lnTo>
                  <a:lnTo>
                    <a:pt x="623" y="978"/>
                  </a:lnTo>
                  <a:lnTo>
                    <a:pt x="617" y="980"/>
                  </a:lnTo>
                  <a:lnTo>
                    <a:pt x="615" y="980"/>
                  </a:lnTo>
                  <a:lnTo>
                    <a:pt x="611" y="981"/>
                  </a:lnTo>
                  <a:lnTo>
                    <a:pt x="609" y="982"/>
                  </a:lnTo>
                  <a:lnTo>
                    <a:pt x="608" y="982"/>
                  </a:lnTo>
                  <a:lnTo>
                    <a:pt x="607" y="984"/>
                  </a:lnTo>
                  <a:lnTo>
                    <a:pt x="607" y="980"/>
                  </a:lnTo>
                  <a:lnTo>
                    <a:pt x="608" y="979"/>
                  </a:lnTo>
                  <a:lnTo>
                    <a:pt x="608" y="976"/>
                  </a:lnTo>
                  <a:lnTo>
                    <a:pt x="608" y="973"/>
                  </a:lnTo>
                  <a:lnTo>
                    <a:pt x="609" y="970"/>
                  </a:lnTo>
                  <a:lnTo>
                    <a:pt x="609" y="967"/>
                  </a:lnTo>
                  <a:lnTo>
                    <a:pt x="609" y="964"/>
                  </a:lnTo>
                  <a:lnTo>
                    <a:pt x="609" y="963"/>
                  </a:lnTo>
                  <a:lnTo>
                    <a:pt x="608" y="962"/>
                  </a:lnTo>
                  <a:lnTo>
                    <a:pt x="607" y="962"/>
                  </a:lnTo>
                  <a:lnTo>
                    <a:pt x="606" y="961"/>
                  </a:lnTo>
                  <a:lnTo>
                    <a:pt x="605" y="959"/>
                  </a:lnTo>
                  <a:lnTo>
                    <a:pt x="602" y="954"/>
                  </a:lnTo>
                  <a:lnTo>
                    <a:pt x="600" y="948"/>
                  </a:lnTo>
                  <a:lnTo>
                    <a:pt x="600" y="946"/>
                  </a:lnTo>
                  <a:lnTo>
                    <a:pt x="599" y="944"/>
                  </a:lnTo>
                  <a:lnTo>
                    <a:pt x="598" y="938"/>
                  </a:lnTo>
                  <a:lnTo>
                    <a:pt x="598" y="937"/>
                  </a:lnTo>
                  <a:lnTo>
                    <a:pt x="597" y="935"/>
                  </a:lnTo>
                  <a:lnTo>
                    <a:pt x="596" y="927"/>
                  </a:lnTo>
                  <a:lnTo>
                    <a:pt x="596" y="926"/>
                  </a:lnTo>
                  <a:lnTo>
                    <a:pt x="596" y="924"/>
                  </a:lnTo>
                  <a:lnTo>
                    <a:pt x="596" y="919"/>
                  </a:lnTo>
                  <a:lnTo>
                    <a:pt x="596" y="917"/>
                  </a:lnTo>
                  <a:lnTo>
                    <a:pt x="596" y="916"/>
                  </a:lnTo>
                  <a:lnTo>
                    <a:pt x="594" y="913"/>
                  </a:lnTo>
                  <a:lnTo>
                    <a:pt x="594" y="909"/>
                  </a:lnTo>
                  <a:lnTo>
                    <a:pt x="593" y="906"/>
                  </a:lnTo>
                  <a:lnTo>
                    <a:pt x="593" y="904"/>
                  </a:lnTo>
                  <a:lnTo>
                    <a:pt x="593" y="903"/>
                  </a:lnTo>
                  <a:lnTo>
                    <a:pt x="592" y="902"/>
                  </a:lnTo>
                  <a:lnTo>
                    <a:pt x="592" y="901"/>
                  </a:lnTo>
                  <a:lnTo>
                    <a:pt x="592" y="900"/>
                  </a:lnTo>
                  <a:lnTo>
                    <a:pt x="592" y="899"/>
                  </a:lnTo>
                  <a:lnTo>
                    <a:pt x="592" y="897"/>
                  </a:lnTo>
                  <a:lnTo>
                    <a:pt x="592" y="896"/>
                  </a:lnTo>
                  <a:lnTo>
                    <a:pt x="591" y="894"/>
                  </a:lnTo>
                  <a:lnTo>
                    <a:pt x="590" y="893"/>
                  </a:lnTo>
                  <a:lnTo>
                    <a:pt x="589" y="892"/>
                  </a:lnTo>
                  <a:lnTo>
                    <a:pt x="589" y="891"/>
                  </a:lnTo>
                  <a:lnTo>
                    <a:pt x="588" y="887"/>
                  </a:lnTo>
                  <a:lnTo>
                    <a:pt x="586" y="884"/>
                  </a:lnTo>
                  <a:lnTo>
                    <a:pt x="586" y="883"/>
                  </a:lnTo>
                  <a:lnTo>
                    <a:pt x="585" y="882"/>
                  </a:lnTo>
                  <a:lnTo>
                    <a:pt x="585" y="879"/>
                  </a:lnTo>
                  <a:lnTo>
                    <a:pt x="584" y="878"/>
                  </a:lnTo>
                  <a:lnTo>
                    <a:pt x="584" y="877"/>
                  </a:lnTo>
                  <a:lnTo>
                    <a:pt x="584" y="876"/>
                  </a:lnTo>
                  <a:lnTo>
                    <a:pt x="584" y="875"/>
                  </a:lnTo>
                  <a:lnTo>
                    <a:pt x="583" y="875"/>
                  </a:lnTo>
                  <a:lnTo>
                    <a:pt x="583" y="874"/>
                  </a:lnTo>
                  <a:lnTo>
                    <a:pt x="583" y="872"/>
                  </a:lnTo>
                  <a:lnTo>
                    <a:pt x="584" y="872"/>
                  </a:lnTo>
                  <a:lnTo>
                    <a:pt x="584" y="871"/>
                  </a:lnTo>
                  <a:lnTo>
                    <a:pt x="584" y="870"/>
                  </a:lnTo>
                  <a:lnTo>
                    <a:pt x="585" y="869"/>
                  </a:lnTo>
                  <a:lnTo>
                    <a:pt x="585" y="868"/>
                  </a:lnTo>
                  <a:lnTo>
                    <a:pt x="585" y="867"/>
                  </a:lnTo>
                  <a:lnTo>
                    <a:pt x="586" y="865"/>
                  </a:lnTo>
                  <a:lnTo>
                    <a:pt x="586" y="863"/>
                  </a:lnTo>
                  <a:lnTo>
                    <a:pt x="586" y="861"/>
                  </a:lnTo>
                  <a:lnTo>
                    <a:pt x="585" y="859"/>
                  </a:lnTo>
                  <a:lnTo>
                    <a:pt x="584" y="858"/>
                  </a:lnTo>
                  <a:lnTo>
                    <a:pt x="584" y="857"/>
                  </a:lnTo>
                  <a:lnTo>
                    <a:pt x="583" y="855"/>
                  </a:lnTo>
                  <a:lnTo>
                    <a:pt x="583" y="854"/>
                  </a:lnTo>
                  <a:lnTo>
                    <a:pt x="583" y="853"/>
                  </a:lnTo>
                  <a:lnTo>
                    <a:pt x="583" y="852"/>
                  </a:lnTo>
                  <a:lnTo>
                    <a:pt x="582" y="851"/>
                  </a:lnTo>
                  <a:lnTo>
                    <a:pt x="582" y="850"/>
                  </a:lnTo>
                  <a:lnTo>
                    <a:pt x="581" y="845"/>
                  </a:lnTo>
                  <a:lnTo>
                    <a:pt x="580" y="842"/>
                  </a:lnTo>
                  <a:lnTo>
                    <a:pt x="579" y="840"/>
                  </a:lnTo>
                  <a:lnTo>
                    <a:pt x="579" y="836"/>
                  </a:lnTo>
                  <a:lnTo>
                    <a:pt x="577" y="834"/>
                  </a:lnTo>
                  <a:lnTo>
                    <a:pt x="577" y="833"/>
                  </a:lnTo>
                  <a:lnTo>
                    <a:pt x="577" y="832"/>
                  </a:lnTo>
                  <a:lnTo>
                    <a:pt x="576" y="832"/>
                  </a:lnTo>
                  <a:lnTo>
                    <a:pt x="575" y="829"/>
                  </a:lnTo>
                  <a:lnTo>
                    <a:pt x="574" y="829"/>
                  </a:lnTo>
                  <a:lnTo>
                    <a:pt x="574" y="828"/>
                  </a:lnTo>
                  <a:lnTo>
                    <a:pt x="573" y="828"/>
                  </a:lnTo>
                  <a:lnTo>
                    <a:pt x="571" y="827"/>
                  </a:lnTo>
                  <a:lnTo>
                    <a:pt x="568" y="826"/>
                  </a:lnTo>
                  <a:lnTo>
                    <a:pt x="564" y="825"/>
                  </a:lnTo>
                  <a:lnTo>
                    <a:pt x="563" y="824"/>
                  </a:lnTo>
                  <a:lnTo>
                    <a:pt x="560" y="824"/>
                  </a:lnTo>
                  <a:lnTo>
                    <a:pt x="558" y="823"/>
                  </a:lnTo>
                  <a:lnTo>
                    <a:pt x="554" y="820"/>
                  </a:lnTo>
                  <a:lnTo>
                    <a:pt x="550" y="819"/>
                  </a:lnTo>
                  <a:lnTo>
                    <a:pt x="549" y="819"/>
                  </a:lnTo>
                  <a:lnTo>
                    <a:pt x="548" y="819"/>
                  </a:lnTo>
                  <a:lnTo>
                    <a:pt x="547" y="818"/>
                  </a:lnTo>
                  <a:lnTo>
                    <a:pt x="546" y="818"/>
                  </a:lnTo>
                  <a:lnTo>
                    <a:pt x="545" y="818"/>
                  </a:lnTo>
                  <a:lnTo>
                    <a:pt x="545" y="817"/>
                  </a:lnTo>
                  <a:lnTo>
                    <a:pt x="543" y="816"/>
                  </a:lnTo>
                  <a:lnTo>
                    <a:pt x="543" y="815"/>
                  </a:lnTo>
                  <a:lnTo>
                    <a:pt x="543" y="813"/>
                  </a:lnTo>
                  <a:lnTo>
                    <a:pt x="543" y="812"/>
                  </a:lnTo>
                  <a:lnTo>
                    <a:pt x="543" y="811"/>
                  </a:lnTo>
                  <a:lnTo>
                    <a:pt x="543" y="809"/>
                  </a:lnTo>
                  <a:lnTo>
                    <a:pt x="543" y="808"/>
                  </a:lnTo>
                  <a:lnTo>
                    <a:pt x="542" y="807"/>
                  </a:lnTo>
                  <a:lnTo>
                    <a:pt x="542" y="801"/>
                  </a:lnTo>
                  <a:lnTo>
                    <a:pt x="541" y="798"/>
                  </a:lnTo>
                  <a:lnTo>
                    <a:pt x="540" y="793"/>
                  </a:lnTo>
                  <a:lnTo>
                    <a:pt x="540" y="790"/>
                  </a:lnTo>
                  <a:lnTo>
                    <a:pt x="540" y="786"/>
                  </a:lnTo>
                  <a:lnTo>
                    <a:pt x="539" y="783"/>
                  </a:lnTo>
                  <a:lnTo>
                    <a:pt x="539" y="782"/>
                  </a:lnTo>
                  <a:lnTo>
                    <a:pt x="538" y="779"/>
                  </a:lnTo>
                  <a:lnTo>
                    <a:pt x="538" y="777"/>
                  </a:lnTo>
                  <a:lnTo>
                    <a:pt x="538" y="776"/>
                  </a:lnTo>
                  <a:lnTo>
                    <a:pt x="538" y="775"/>
                  </a:lnTo>
                  <a:lnTo>
                    <a:pt x="537" y="774"/>
                  </a:lnTo>
                  <a:lnTo>
                    <a:pt x="537" y="771"/>
                  </a:lnTo>
                  <a:lnTo>
                    <a:pt x="537" y="770"/>
                  </a:lnTo>
                  <a:lnTo>
                    <a:pt x="537" y="769"/>
                  </a:lnTo>
                  <a:lnTo>
                    <a:pt x="537" y="768"/>
                  </a:lnTo>
                  <a:lnTo>
                    <a:pt x="535" y="767"/>
                  </a:lnTo>
                  <a:lnTo>
                    <a:pt x="535" y="766"/>
                  </a:lnTo>
                  <a:lnTo>
                    <a:pt x="535" y="764"/>
                  </a:lnTo>
                  <a:lnTo>
                    <a:pt x="535" y="761"/>
                  </a:lnTo>
                  <a:lnTo>
                    <a:pt x="534" y="759"/>
                  </a:lnTo>
                  <a:lnTo>
                    <a:pt x="534" y="757"/>
                  </a:lnTo>
                  <a:lnTo>
                    <a:pt x="534" y="756"/>
                  </a:lnTo>
                  <a:lnTo>
                    <a:pt x="533" y="754"/>
                  </a:lnTo>
                  <a:lnTo>
                    <a:pt x="533" y="753"/>
                  </a:lnTo>
                  <a:lnTo>
                    <a:pt x="532" y="749"/>
                  </a:lnTo>
                  <a:lnTo>
                    <a:pt x="532" y="748"/>
                  </a:lnTo>
                  <a:lnTo>
                    <a:pt x="529" y="741"/>
                  </a:lnTo>
                  <a:lnTo>
                    <a:pt x="526" y="741"/>
                  </a:lnTo>
                  <a:lnTo>
                    <a:pt x="525" y="741"/>
                  </a:lnTo>
                  <a:lnTo>
                    <a:pt x="521" y="740"/>
                  </a:lnTo>
                  <a:lnTo>
                    <a:pt x="518" y="740"/>
                  </a:lnTo>
                  <a:lnTo>
                    <a:pt x="517" y="740"/>
                  </a:lnTo>
                  <a:lnTo>
                    <a:pt x="515" y="740"/>
                  </a:lnTo>
                  <a:lnTo>
                    <a:pt x="510" y="739"/>
                  </a:lnTo>
                  <a:lnTo>
                    <a:pt x="509" y="739"/>
                  </a:lnTo>
                  <a:lnTo>
                    <a:pt x="508" y="739"/>
                  </a:lnTo>
                  <a:lnTo>
                    <a:pt x="507" y="739"/>
                  </a:lnTo>
                  <a:lnTo>
                    <a:pt x="506" y="739"/>
                  </a:lnTo>
                  <a:lnTo>
                    <a:pt x="505" y="740"/>
                  </a:lnTo>
                  <a:lnTo>
                    <a:pt x="504" y="740"/>
                  </a:lnTo>
                  <a:lnTo>
                    <a:pt x="503" y="740"/>
                  </a:lnTo>
                  <a:lnTo>
                    <a:pt x="501" y="741"/>
                  </a:lnTo>
                  <a:lnTo>
                    <a:pt x="500" y="741"/>
                  </a:lnTo>
                  <a:lnTo>
                    <a:pt x="498" y="742"/>
                  </a:lnTo>
                  <a:lnTo>
                    <a:pt x="495" y="743"/>
                  </a:lnTo>
                  <a:lnTo>
                    <a:pt x="493" y="744"/>
                  </a:lnTo>
                  <a:lnTo>
                    <a:pt x="492" y="744"/>
                  </a:lnTo>
                  <a:lnTo>
                    <a:pt x="491" y="745"/>
                  </a:lnTo>
                  <a:lnTo>
                    <a:pt x="490" y="745"/>
                  </a:lnTo>
                  <a:lnTo>
                    <a:pt x="488" y="747"/>
                  </a:lnTo>
                  <a:lnTo>
                    <a:pt x="487" y="747"/>
                  </a:lnTo>
                  <a:lnTo>
                    <a:pt x="486" y="747"/>
                  </a:lnTo>
                  <a:lnTo>
                    <a:pt x="484" y="748"/>
                  </a:lnTo>
                  <a:lnTo>
                    <a:pt x="483" y="748"/>
                  </a:lnTo>
                  <a:lnTo>
                    <a:pt x="482" y="749"/>
                  </a:lnTo>
                  <a:lnTo>
                    <a:pt x="481" y="749"/>
                  </a:lnTo>
                  <a:lnTo>
                    <a:pt x="481" y="750"/>
                  </a:lnTo>
                  <a:lnTo>
                    <a:pt x="480" y="750"/>
                  </a:lnTo>
                  <a:lnTo>
                    <a:pt x="480" y="751"/>
                  </a:lnTo>
                  <a:lnTo>
                    <a:pt x="480" y="752"/>
                  </a:lnTo>
                  <a:lnTo>
                    <a:pt x="479" y="752"/>
                  </a:lnTo>
                  <a:lnTo>
                    <a:pt x="479" y="753"/>
                  </a:lnTo>
                  <a:lnTo>
                    <a:pt x="479" y="754"/>
                  </a:lnTo>
                  <a:lnTo>
                    <a:pt x="478" y="754"/>
                  </a:lnTo>
                  <a:lnTo>
                    <a:pt x="478" y="756"/>
                  </a:lnTo>
                  <a:lnTo>
                    <a:pt x="478" y="758"/>
                  </a:lnTo>
                  <a:lnTo>
                    <a:pt x="478" y="759"/>
                  </a:lnTo>
                  <a:lnTo>
                    <a:pt x="479" y="760"/>
                  </a:lnTo>
                  <a:lnTo>
                    <a:pt x="479" y="761"/>
                  </a:lnTo>
                  <a:lnTo>
                    <a:pt x="479" y="762"/>
                  </a:lnTo>
                  <a:lnTo>
                    <a:pt x="480" y="764"/>
                  </a:lnTo>
                  <a:lnTo>
                    <a:pt x="480" y="765"/>
                  </a:lnTo>
                  <a:lnTo>
                    <a:pt x="480" y="766"/>
                  </a:lnTo>
                  <a:lnTo>
                    <a:pt x="480" y="767"/>
                  </a:lnTo>
                  <a:lnTo>
                    <a:pt x="481" y="769"/>
                  </a:lnTo>
                  <a:lnTo>
                    <a:pt x="481" y="770"/>
                  </a:lnTo>
                  <a:lnTo>
                    <a:pt x="481" y="771"/>
                  </a:lnTo>
                  <a:lnTo>
                    <a:pt x="481" y="773"/>
                  </a:lnTo>
                  <a:lnTo>
                    <a:pt x="481" y="774"/>
                  </a:lnTo>
                  <a:lnTo>
                    <a:pt x="481" y="775"/>
                  </a:lnTo>
                  <a:lnTo>
                    <a:pt x="481" y="776"/>
                  </a:lnTo>
                  <a:lnTo>
                    <a:pt x="480" y="777"/>
                  </a:lnTo>
                  <a:lnTo>
                    <a:pt x="480" y="778"/>
                  </a:lnTo>
                  <a:lnTo>
                    <a:pt x="480" y="779"/>
                  </a:lnTo>
                  <a:lnTo>
                    <a:pt x="479" y="781"/>
                  </a:lnTo>
                  <a:lnTo>
                    <a:pt x="479" y="782"/>
                  </a:lnTo>
                  <a:lnTo>
                    <a:pt x="476" y="786"/>
                  </a:lnTo>
                  <a:lnTo>
                    <a:pt x="476" y="787"/>
                  </a:lnTo>
                  <a:lnTo>
                    <a:pt x="475" y="788"/>
                  </a:lnTo>
                  <a:lnTo>
                    <a:pt x="475" y="791"/>
                  </a:lnTo>
                  <a:lnTo>
                    <a:pt x="474" y="791"/>
                  </a:lnTo>
                  <a:lnTo>
                    <a:pt x="474" y="792"/>
                  </a:lnTo>
                  <a:lnTo>
                    <a:pt x="472" y="793"/>
                  </a:lnTo>
                  <a:lnTo>
                    <a:pt x="470" y="795"/>
                  </a:lnTo>
                  <a:lnTo>
                    <a:pt x="469" y="796"/>
                  </a:lnTo>
                  <a:lnTo>
                    <a:pt x="465" y="800"/>
                  </a:lnTo>
                  <a:lnTo>
                    <a:pt x="459" y="804"/>
                  </a:lnTo>
                  <a:lnTo>
                    <a:pt x="457" y="807"/>
                  </a:lnTo>
                  <a:lnTo>
                    <a:pt x="456" y="808"/>
                  </a:lnTo>
                  <a:lnTo>
                    <a:pt x="455" y="809"/>
                  </a:lnTo>
                  <a:lnTo>
                    <a:pt x="453" y="811"/>
                  </a:lnTo>
                  <a:lnTo>
                    <a:pt x="451" y="812"/>
                  </a:lnTo>
                  <a:lnTo>
                    <a:pt x="450" y="813"/>
                  </a:lnTo>
                  <a:lnTo>
                    <a:pt x="449" y="815"/>
                  </a:lnTo>
                  <a:lnTo>
                    <a:pt x="449" y="816"/>
                  </a:lnTo>
                  <a:lnTo>
                    <a:pt x="448" y="817"/>
                  </a:lnTo>
                  <a:lnTo>
                    <a:pt x="446" y="819"/>
                  </a:lnTo>
                  <a:lnTo>
                    <a:pt x="444" y="824"/>
                  </a:lnTo>
                  <a:lnTo>
                    <a:pt x="442" y="825"/>
                  </a:lnTo>
                  <a:lnTo>
                    <a:pt x="441" y="826"/>
                  </a:lnTo>
                  <a:lnTo>
                    <a:pt x="439" y="832"/>
                  </a:lnTo>
                  <a:lnTo>
                    <a:pt x="436" y="835"/>
                  </a:lnTo>
                  <a:lnTo>
                    <a:pt x="436" y="836"/>
                  </a:lnTo>
                  <a:lnTo>
                    <a:pt x="434" y="838"/>
                  </a:lnTo>
                  <a:lnTo>
                    <a:pt x="430" y="836"/>
                  </a:lnTo>
                  <a:lnTo>
                    <a:pt x="429" y="835"/>
                  </a:lnTo>
                  <a:lnTo>
                    <a:pt x="428" y="836"/>
                  </a:lnTo>
                  <a:lnTo>
                    <a:pt x="428" y="837"/>
                  </a:lnTo>
                  <a:lnTo>
                    <a:pt x="427" y="840"/>
                  </a:lnTo>
                  <a:lnTo>
                    <a:pt x="428" y="840"/>
                  </a:lnTo>
                  <a:lnTo>
                    <a:pt x="429" y="840"/>
                  </a:lnTo>
                  <a:lnTo>
                    <a:pt x="430" y="841"/>
                  </a:lnTo>
                  <a:lnTo>
                    <a:pt x="431" y="841"/>
                  </a:lnTo>
                  <a:lnTo>
                    <a:pt x="432" y="841"/>
                  </a:lnTo>
                  <a:lnTo>
                    <a:pt x="431" y="843"/>
                  </a:lnTo>
                  <a:lnTo>
                    <a:pt x="430" y="843"/>
                  </a:lnTo>
                  <a:lnTo>
                    <a:pt x="429" y="844"/>
                  </a:lnTo>
                  <a:lnTo>
                    <a:pt x="428" y="844"/>
                  </a:lnTo>
                  <a:lnTo>
                    <a:pt x="427" y="844"/>
                  </a:lnTo>
                  <a:lnTo>
                    <a:pt x="427" y="845"/>
                  </a:lnTo>
                  <a:lnTo>
                    <a:pt x="425" y="845"/>
                  </a:lnTo>
                  <a:lnTo>
                    <a:pt x="425" y="846"/>
                  </a:lnTo>
                  <a:lnTo>
                    <a:pt x="424" y="846"/>
                  </a:lnTo>
                  <a:lnTo>
                    <a:pt x="424" y="847"/>
                  </a:lnTo>
                  <a:lnTo>
                    <a:pt x="423" y="847"/>
                  </a:lnTo>
                  <a:lnTo>
                    <a:pt x="423" y="849"/>
                  </a:lnTo>
                  <a:lnTo>
                    <a:pt x="423" y="850"/>
                  </a:lnTo>
                  <a:lnTo>
                    <a:pt x="422" y="852"/>
                  </a:lnTo>
                  <a:lnTo>
                    <a:pt x="422" y="853"/>
                  </a:lnTo>
                  <a:lnTo>
                    <a:pt x="422" y="855"/>
                  </a:lnTo>
                  <a:lnTo>
                    <a:pt x="421" y="857"/>
                  </a:lnTo>
                  <a:lnTo>
                    <a:pt x="421" y="858"/>
                  </a:lnTo>
                  <a:lnTo>
                    <a:pt x="420" y="859"/>
                  </a:lnTo>
                  <a:lnTo>
                    <a:pt x="420" y="860"/>
                  </a:lnTo>
                  <a:lnTo>
                    <a:pt x="420" y="861"/>
                  </a:lnTo>
                  <a:lnTo>
                    <a:pt x="419" y="863"/>
                  </a:lnTo>
                  <a:lnTo>
                    <a:pt x="419" y="865"/>
                  </a:lnTo>
                  <a:lnTo>
                    <a:pt x="419" y="866"/>
                  </a:lnTo>
                  <a:lnTo>
                    <a:pt x="415" y="874"/>
                  </a:lnTo>
                  <a:lnTo>
                    <a:pt x="415" y="875"/>
                  </a:lnTo>
                  <a:lnTo>
                    <a:pt x="415" y="876"/>
                  </a:lnTo>
                  <a:lnTo>
                    <a:pt x="414" y="877"/>
                  </a:lnTo>
                  <a:lnTo>
                    <a:pt x="414" y="879"/>
                  </a:lnTo>
                  <a:lnTo>
                    <a:pt x="413" y="882"/>
                  </a:lnTo>
                  <a:lnTo>
                    <a:pt x="412" y="885"/>
                  </a:lnTo>
                  <a:lnTo>
                    <a:pt x="411" y="887"/>
                  </a:lnTo>
                  <a:lnTo>
                    <a:pt x="411" y="888"/>
                  </a:lnTo>
                  <a:lnTo>
                    <a:pt x="408" y="893"/>
                  </a:lnTo>
                  <a:lnTo>
                    <a:pt x="400" y="914"/>
                  </a:lnTo>
                  <a:lnTo>
                    <a:pt x="400" y="916"/>
                  </a:lnTo>
                  <a:lnTo>
                    <a:pt x="399" y="916"/>
                  </a:lnTo>
                  <a:lnTo>
                    <a:pt x="399" y="917"/>
                  </a:lnTo>
                  <a:lnTo>
                    <a:pt x="398" y="917"/>
                  </a:lnTo>
                  <a:lnTo>
                    <a:pt x="398" y="918"/>
                  </a:lnTo>
                  <a:lnTo>
                    <a:pt x="397" y="918"/>
                  </a:lnTo>
                  <a:lnTo>
                    <a:pt x="395" y="919"/>
                  </a:lnTo>
                  <a:lnTo>
                    <a:pt x="393" y="920"/>
                  </a:lnTo>
                  <a:lnTo>
                    <a:pt x="390" y="920"/>
                  </a:lnTo>
                  <a:lnTo>
                    <a:pt x="389" y="921"/>
                  </a:lnTo>
                  <a:lnTo>
                    <a:pt x="388" y="921"/>
                  </a:lnTo>
                  <a:lnTo>
                    <a:pt x="386" y="922"/>
                  </a:lnTo>
                  <a:lnTo>
                    <a:pt x="383" y="922"/>
                  </a:lnTo>
                  <a:lnTo>
                    <a:pt x="371" y="917"/>
                  </a:lnTo>
                  <a:lnTo>
                    <a:pt x="305" y="888"/>
                  </a:lnTo>
                  <a:lnTo>
                    <a:pt x="306" y="891"/>
                  </a:lnTo>
                  <a:lnTo>
                    <a:pt x="306" y="892"/>
                  </a:lnTo>
                  <a:lnTo>
                    <a:pt x="305" y="893"/>
                  </a:lnTo>
                  <a:lnTo>
                    <a:pt x="305" y="894"/>
                  </a:lnTo>
                  <a:lnTo>
                    <a:pt x="305" y="895"/>
                  </a:lnTo>
                  <a:lnTo>
                    <a:pt x="304" y="896"/>
                  </a:lnTo>
                  <a:lnTo>
                    <a:pt x="304" y="897"/>
                  </a:lnTo>
                  <a:lnTo>
                    <a:pt x="304" y="899"/>
                  </a:lnTo>
                  <a:lnTo>
                    <a:pt x="304" y="900"/>
                  </a:lnTo>
                  <a:lnTo>
                    <a:pt x="304" y="901"/>
                  </a:lnTo>
                  <a:lnTo>
                    <a:pt x="304" y="902"/>
                  </a:lnTo>
                  <a:lnTo>
                    <a:pt x="304" y="903"/>
                  </a:lnTo>
                  <a:lnTo>
                    <a:pt x="303" y="903"/>
                  </a:lnTo>
                  <a:lnTo>
                    <a:pt x="303" y="904"/>
                  </a:lnTo>
                  <a:lnTo>
                    <a:pt x="302" y="904"/>
                  </a:lnTo>
                  <a:lnTo>
                    <a:pt x="302" y="905"/>
                  </a:lnTo>
                  <a:lnTo>
                    <a:pt x="303" y="905"/>
                  </a:lnTo>
                  <a:lnTo>
                    <a:pt x="301" y="908"/>
                  </a:lnTo>
                  <a:lnTo>
                    <a:pt x="298" y="908"/>
                  </a:lnTo>
                  <a:lnTo>
                    <a:pt x="297" y="909"/>
                  </a:lnTo>
                  <a:lnTo>
                    <a:pt x="296" y="910"/>
                  </a:lnTo>
                  <a:lnTo>
                    <a:pt x="295" y="910"/>
                  </a:lnTo>
                  <a:lnTo>
                    <a:pt x="294" y="910"/>
                  </a:lnTo>
                  <a:lnTo>
                    <a:pt x="293" y="910"/>
                  </a:lnTo>
                  <a:lnTo>
                    <a:pt x="293" y="909"/>
                  </a:lnTo>
                  <a:lnTo>
                    <a:pt x="292" y="909"/>
                  </a:lnTo>
                  <a:lnTo>
                    <a:pt x="277" y="929"/>
                  </a:lnTo>
                  <a:lnTo>
                    <a:pt x="276" y="930"/>
                  </a:lnTo>
                  <a:lnTo>
                    <a:pt x="272" y="935"/>
                  </a:lnTo>
                  <a:lnTo>
                    <a:pt x="254" y="953"/>
                  </a:lnTo>
                  <a:lnTo>
                    <a:pt x="253" y="954"/>
                  </a:lnTo>
                  <a:lnTo>
                    <a:pt x="252" y="955"/>
                  </a:lnTo>
                  <a:lnTo>
                    <a:pt x="250" y="955"/>
                  </a:lnTo>
                  <a:lnTo>
                    <a:pt x="250" y="956"/>
                  </a:lnTo>
                  <a:lnTo>
                    <a:pt x="248" y="958"/>
                  </a:lnTo>
                  <a:lnTo>
                    <a:pt x="245" y="960"/>
                  </a:lnTo>
                  <a:lnTo>
                    <a:pt x="221" y="978"/>
                  </a:lnTo>
                  <a:lnTo>
                    <a:pt x="222" y="979"/>
                  </a:lnTo>
                  <a:lnTo>
                    <a:pt x="225" y="980"/>
                  </a:lnTo>
                  <a:lnTo>
                    <a:pt x="224" y="981"/>
                  </a:lnTo>
                  <a:lnTo>
                    <a:pt x="224" y="982"/>
                  </a:lnTo>
                  <a:lnTo>
                    <a:pt x="222" y="985"/>
                  </a:lnTo>
                  <a:lnTo>
                    <a:pt x="222" y="986"/>
                  </a:lnTo>
                  <a:lnTo>
                    <a:pt x="222" y="987"/>
                  </a:lnTo>
                  <a:lnTo>
                    <a:pt x="222" y="988"/>
                  </a:lnTo>
                  <a:lnTo>
                    <a:pt x="221" y="989"/>
                  </a:lnTo>
                  <a:lnTo>
                    <a:pt x="221" y="990"/>
                  </a:lnTo>
                  <a:lnTo>
                    <a:pt x="221" y="992"/>
                  </a:lnTo>
                  <a:lnTo>
                    <a:pt x="221" y="994"/>
                  </a:lnTo>
                  <a:lnTo>
                    <a:pt x="221" y="997"/>
                  </a:lnTo>
                  <a:lnTo>
                    <a:pt x="221" y="1000"/>
                  </a:lnTo>
                  <a:lnTo>
                    <a:pt x="221" y="1003"/>
                  </a:lnTo>
                  <a:lnTo>
                    <a:pt x="221" y="1006"/>
                  </a:lnTo>
                  <a:lnTo>
                    <a:pt x="221" y="1009"/>
                  </a:lnTo>
                  <a:lnTo>
                    <a:pt x="221" y="1010"/>
                  </a:lnTo>
                  <a:lnTo>
                    <a:pt x="220" y="1018"/>
                  </a:lnTo>
                  <a:lnTo>
                    <a:pt x="220" y="1021"/>
                  </a:lnTo>
                  <a:lnTo>
                    <a:pt x="221" y="1024"/>
                  </a:lnTo>
                  <a:lnTo>
                    <a:pt x="222" y="1032"/>
                  </a:lnTo>
                  <a:lnTo>
                    <a:pt x="224" y="1037"/>
                  </a:lnTo>
                  <a:lnTo>
                    <a:pt x="225" y="1040"/>
                  </a:lnTo>
                  <a:lnTo>
                    <a:pt x="225" y="1041"/>
                  </a:lnTo>
                  <a:lnTo>
                    <a:pt x="229" y="1051"/>
                  </a:lnTo>
                  <a:lnTo>
                    <a:pt x="246" y="1085"/>
                  </a:lnTo>
                  <a:lnTo>
                    <a:pt x="247" y="1085"/>
                  </a:lnTo>
                  <a:lnTo>
                    <a:pt x="251" y="1082"/>
                  </a:lnTo>
                  <a:lnTo>
                    <a:pt x="252" y="1081"/>
                  </a:lnTo>
                  <a:lnTo>
                    <a:pt x="253" y="1081"/>
                  </a:lnTo>
                  <a:lnTo>
                    <a:pt x="254" y="1080"/>
                  </a:lnTo>
                  <a:lnTo>
                    <a:pt x="255" y="1080"/>
                  </a:lnTo>
                  <a:lnTo>
                    <a:pt x="258" y="1079"/>
                  </a:lnTo>
                  <a:lnTo>
                    <a:pt x="259" y="1078"/>
                  </a:lnTo>
                  <a:lnTo>
                    <a:pt x="260" y="1080"/>
                  </a:lnTo>
                  <a:lnTo>
                    <a:pt x="261" y="1081"/>
                  </a:lnTo>
                  <a:lnTo>
                    <a:pt x="261" y="1082"/>
                  </a:lnTo>
                  <a:lnTo>
                    <a:pt x="261" y="1083"/>
                  </a:lnTo>
                  <a:lnTo>
                    <a:pt x="262" y="1086"/>
                  </a:lnTo>
                  <a:lnTo>
                    <a:pt x="262" y="1087"/>
                  </a:lnTo>
                  <a:lnTo>
                    <a:pt x="262" y="1088"/>
                  </a:lnTo>
                  <a:lnTo>
                    <a:pt x="263" y="1088"/>
                  </a:lnTo>
                  <a:lnTo>
                    <a:pt x="264" y="1090"/>
                  </a:lnTo>
                  <a:lnTo>
                    <a:pt x="264" y="1091"/>
                  </a:lnTo>
                  <a:lnTo>
                    <a:pt x="267" y="1094"/>
                  </a:lnTo>
                  <a:lnTo>
                    <a:pt x="267" y="1095"/>
                  </a:lnTo>
                  <a:lnTo>
                    <a:pt x="268" y="1096"/>
                  </a:lnTo>
                  <a:lnTo>
                    <a:pt x="268" y="1098"/>
                  </a:lnTo>
                  <a:lnTo>
                    <a:pt x="269" y="1104"/>
                  </a:lnTo>
                  <a:lnTo>
                    <a:pt x="270" y="1105"/>
                  </a:lnTo>
                  <a:lnTo>
                    <a:pt x="271" y="1105"/>
                  </a:lnTo>
                  <a:lnTo>
                    <a:pt x="271" y="1104"/>
                  </a:lnTo>
                  <a:lnTo>
                    <a:pt x="272" y="1104"/>
                  </a:lnTo>
                  <a:lnTo>
                    <a:pt x="272" y="1103"/>
                  </a:lnTo>
                  <a:lnTo>
                    <a:pt x="272" y="1102"/>
                  </a:lnTo>
                  <a:lnTo>
                    <a:pt x="272" y="1098"/>
                  </a:lnTo>
                  <a:lnTo>
                    <a:pt x="273" y="1097"/>
                  </a:lnTo>
                  <a:lnTo>
                    <a:pt x="273" y="1096"/>
                  </a:lnTo>
                  <a:lnTo>
                    <a:pt x="275" y="1096"/>
                  </a:lnTo>
                  <a:lnTo>
                    <a:pt x="275" y="1095"/>
                  </a:lnTo>
                  <a:lnTo>
                    <a:pt x="276" y="1095"/>
                  </a:lnTo>
                  <a:lnTo>
                    <a:pt x="277" y="1094"/>
                  </a:lnTo>
                  <a:lnTo>
                    <a:pt x="278" y="1094"/>
                  </a:lnTo>
                  <a:lnTo>
                    <a:pt x="279" y="1093"/>
                  </a:lnTo>
                  <a:lnTo>
                    <a:pt x="281" y="1095"/>
                  </a:lnTo>
                  <a:lnTo>
                    <a:pt x="281" y="1097"/>
                  </a:lnTo>
                  <a:lnTo>
                    <a:pt x="281" y="1098"/>
                  </a:lnTo>
                  <a:lnTo>
                    <a:pt x="281" y="1099"/>
                  </a:lnTo>
                  <a:lnTo>
                    <a:pt x="281" y="1100"/>
                  </a:lnTo>
                  <a:lnTo>
                    <a:pt x="279" y="1104"/>
                  </a:lnTo>
                  <a:lnTo>
                    <a:pt x="279" y="1105"/>
                  </a:lnTo>
                  <a:lnTo>
                    <a:pt x="278" y="1106"/>
                  </a:lnTo>
                  <a:lnTo>
                    <a:pt x="278" y="1107"/>
                  </a:lnTo>
                  <a:lnTo>
                    <a:pt x="277" y="1108"/>
                  </a:lnTo>
                  <a:lnTo>
                    <a:pt x="276" y="1110"/>
                  </a:lnTo>
                  <a:lnTo>
                    <a:pt x="275" y="1111"/>
                  </a:lnTo>
                  <a:lnTo>
                    <a:pt x="273" y="1111"/>
                  </a:lnTo>
                  <a:lnTo>
                    <a:pt x="275" y="1112"/>
                  </a:lnTo>
                  <a:lnTo>
                    <a:pt x="276" y="1113"/>
                  </a:lnTo>
                  <a:lnTo>
                    <a:pt x="278" y="1114"/>
                  </a:lnTo>
                  <a:lnTo>
                    <a:pt x="279" y="1114"/>
                  </a:lnTo>
                  <a:lnTo>
                    <a:pt x="280" y="1114"/>
                  </a:lnTo>
                  <a:lnTo>
                    <a:pt x="282" y="1111"/>
                  </a:lnTo>
                  <a:lnTo>
                    <a:pt x="288" y="1115"/>
                  </a:lnTo>
                  <a:lnTo>
                    <a:pt x="292" y="1118"/>
                  </a:lnTo>
                  <a:lnTo>
                    <a:pt x="293" y="1118"/>
                  </a:lnTo>
                  <a:lnTo>
                    <a:pt x="294" y="1119"/>
                  </a:lnTo>
                  <a:lnTo>
                    <a:pt x="295" y="1119"/>
                  </a:lnTo>
                  <a:lnTo>
                    <a:pt x="297" y="1116"/>
                  </a:lnTo>
                  <a:lnTo>
                    <a:pt x="297" y="1115"/>
                  </a:lnTo>
                  <a:lnTo>
                    <a:pt x="298" y="1114"/>
                  </a:lnTo>
                  <a:lnTo>
                    <a:pt x="300" y="1113"/>
                  </a:lnTo>
                  <a:lnTo>
                    <a:pt x="301" y="1112"/>
                  </a:lnTo>
                  <a:lnTo>
                    <a:pt x="302" y="1111"/>
                  </a:lnTo>
                  <a:lnTo>
                    <a:pt x="303" y="1111"/>
                  </a:lnTo>
                  <a:lnTo>
                    <a:pt x="306" y="1106"/>
                  </a:lnTo>
                  <a:lnTo>
                    <a:pt x="307" y="1107"/>
                  </a:lnTo>
                  <a:lnTo>
                    <a:pt x="309" y="1107"/>
                  </a:lnTo>
                  <a:lnTo>
                    <a:pt x="309" y="1108"/>
                  </a:lnTo>
                  <a:lnTo>
                    <a:pt x="311" y="1111"/>
                  </a:lnTo>
                  <a:lnTo>
                    <a:pt x="312" y="1112"/>
                  </a:lnTo>
                  <a:lnTo>
                    <a:pt x="313" y="1113"/>
                  </a:lnTo>
                  <a:lnTo>
                    <a:pt x="314" y="1114"/>
                  </a:lnTo>
                  <a:lnTo>
                    <a:pt x="317" y="1116"/>
                  </a:lnTo>
                  <a:lnTo>
                    <a:pt x="319" y="1119"/>
                  </a:lnTo>
                  <a:lnTo>
                    <a:pt x="320" y="1120"/>
                  </a:lnTo>
                  <a:lnTo>
                    <a:pt x="322" y="1122"/>
                  </a:lnTo>
                  <a:lnTo>
                    <a:pt x="324" y="1125"/>
                  </a:lnTo>
                  <a:lnTo>
                    <a:pt x="327" y="1127"/>
                  </a:lnTo>
                  <a:lnTo>
                    <a:pt x="327" y="1128"/>
                  </a:lnTo>
                  <a:lnTo>
                    <a:pt x="328" y="1128"/>
                  </a:lnTo>
                  <a:lnTo>
                    <a:pt x="329" y="1129"/>
                  </a:lnTo>
                  <a:lnTo>
                    <a:pt x="332" y="1133"/>
                  </a:lnTo>
                  <a:lnTo>
                    <a:pt x="337" y="1137"/>
                  </a:lnTo>
                  <a:lnTo>
                    <a:pt x="336" y="1138"/>
                  </a:lnTo>
                  <a:lnTo>
                    <a:pt x="335" y="1139"/>
                  </a:lnTo>
                  <a:lnTo>
                    <a:pt x="334" y="1139"/>
                  </a:lnTo>
                  <a:lnTo>
                    <a:pt x="330" y="1140"/>
                  </a:lnTo>
                  <a:lnTo>
                    <a:pt x="329" y="1140"/>
                  </a:lnTo>
                  <a:lnTo>
                    <a:pt x="326" y="1141"/>
                  </a:lnTo>
                  <a:lnTo>
                    <a:pt x="324" y="1141"/>
                  </a:lnTo>
                  <a:lnTo>
                    <a:pt x="318" y="1142"/>
                  </a:lnTo>
                  <a:lnTo>
                    <a:pt x="317" y="1142"/>
                  </a:lnTo>
                  <a:lnTo>
                    <a:pt x="315" y="1142"/>
                  </a:lnTo>
                  <a:lnTo>
                    <a:pt x="314" y="1142"/>
                  </a:lnTo>
                  <a:lnTo>
                    <a:pt x="312" y="1142"/>
                  </a:lnTo>
                  <a:lnTo>
                    <a:pt x="311" y="1144"/>
                  </a:lnTo>
                  <a:lnTo>
                    <a:pt x="310" y="1144"/>
                  </a:lnTo>
                  <a:lnTo>
                    <a:pt x="306" y="1145"/>
                  </a:lnTo>
                  <a:lnTo>
                    <a:pt x="305" y="1145"/>
                  </a:lnTo>
                  <a:lnTo>
                    <a:pt x="304" y="1145"/>
                  </a:lnTo>
                  <a:lnTo>
                    <a:pt x="303" y="1145"/>
                  </a:lnTo>
                  <a:lnTo>
                    <a:pt x="302" y="1144"/>
                  </a:lnTo>
                  <a:lnTo>
                    <a:pt x="293" y="1141"/>
                  </a:lnTo>
                  <a:lnTo>
                    <a:pt x="290" y="1140"/>
                  </a:lnTo>
                  <a:lnTo>
                    <a:pt x="286" y="1139"/>
                  </a:lnTo>
                  <a:lnTo>
                    <a:pt x="284" y="1138"/>
                  </a:lnTo>
                  <a:lnTo>
                    <a:pt x="284" y="1137"/>
                  </a:lnTo>
                  <a:lnTo>
                    <a:pt x="284" y="1136"/>
                  </a:lnTo>
                  <a:lnTo>
                    <a:pt x="284" y="1131"/>
                  </a:lnTo>
                  <a:lnTo>
                    <a:pt x="281" y="1131"/>
                  </a:lnTo>
                  <a:lnTo>
                    <a:pt x="282" y="1129"/>
                  </a:lnTo>
                  <a:lnTo>
                    <a:pt x="278" y="1135"/>
                  </a:lnTo>
                  <a:lnTo>
                    <a:pt x="277" y="1136"/>
                  </a:lnTo>
                  <a:lnTo>
                    <a:pt x="276" y="1137"/>
                  </a:lnTo>
                  <a:lnTo>
                    <a:pt x="275" y="1138"/>
                  </a:lnTo>
                  <a:lnTo>
                    <a:pt x="273" y="1139"/>
                  </a:lnTo>
                  <a:lnTo>
                    <a:pt x="270" y="1144"/>
                  </a:lnTo>
                  <a:lnTo>
                    <a:pt x="269" y="1144"/>
                  </a:lnTo>
                  <a:lnTo>
                    <a:pt x="269" y="1145"/>
                  </a:lnTo>
                  <a:lnTo>
                    <a:pt x="268" y="1146"/>
                  </a:lnTo>
                  <a:lnTo>
                    <a:pt x="268" y="1147"/>
                  </a:lnTo>
                  <a:lnTo>
                    <a:pt x="267" y="1148"/>
                  </a:lnTo>
                  <a:lnTo>
                    <a:pt x="267" y="1149"/>
                  </a:lnTo>
                  <a:lnTo>
                    <a:pt x="267" y="1150"/>
                  </a:lnTo>
                  <a:lnTo>
                    <a:pt x="265" y="1150"/>
                  </a:lnTo>
                  <a:lnTo>
                    <a:pt x="265" y="1152"/>
                  </a:lnTo>
                  <a:lnTo>
                    <a:pt x="265" y="1153"/>
                  </a:lnTo>
                  <a:lnTo>
                    <a:pt x="265" y="1155"/>
                  </a:lnTo>
                  <a:lnTo>
                    <a:pt x="264" y="1156"/>
                  </a:lnTo>
                  <a:lnTo>
                    <a:pt x="264" y="1157"/>
                  </a:lnTo>
                  <a:lnTo>
                    <a:pt x="264" y="1159"/>
                  </a:lnTo>
                  <a:lnTo>
                    <a:pt x="263" y="1162"/>
                  </a:lnTo>
                  <a:lnTo>
                    <a:pt x="263" y="1163"/>
                  </a:lnTo>
                  <a:lnTo>
                    <a:pt x="263" y="1165"/>
                  </a:lnTo>
                  <a:lnTo>
                    <a:pt x="262" y="1167"/>
                  </a:lnTo>
                  <a:lnTo>
                    <a:pt x="262" y="1169"/>
                  </a:lnTo>
                  <a:lnTo>
                    <a:pt x="261" y="1170"/>
                  </a:lnTo>
                  <a:lnTo>
                    <a:pt x="261" y="1171"/>
                  </a:lnTo>
                  <a:lnTo>
                    <a:pt x="260" y="1171"/>
                  </a:lnTo>
                  <a:lnTo>
                    <a:pt x="260" y="1172"/>
                  </a:lnTo>
                  <a:lnTo>
                    <a:pt x="259" y="1173"/>
                  </a:lnTo>
                  <a:lnTo>
                    <a:pt x="258" y="1173"/>
                  </a:lnTo>
                  <a:lnTo>
                    <a:pt x="256" y="1174"/>
                  </a:lnTo>
                  <a:lnTo>
                    <a:pt x="252" y="1176"/>
                  </a:lnTo>
                  <a:lnTo>
                    <a:pt x="250" y="1176"/>
                  </a:lnTo>
                  <a:lnTo>
                    <a:pt x="247" y="1178"/>
                  </a:lnTo>
                  <a:lnTo>
                    <a:pt x="246" y="1179"/>
                  </a:lnTo>
                  <a:lnTo>
                    <a:pt x="245" y="1179"/>
                  </a:lnTo>
                  <a:lnTo>
                    <a:pt x="244" y="1179"/>
                  </a:lnTo>
                  <a:lnTo>
                    <a:pt x="244" y="1180"/>
                  </a:lnTo>
                  <a:lnTo>
                    <a:pt x="243" y="1181"/>
                  </a:lnTo>
                  <a:lnTo>
                    <a:pt x="242" y="1182"/>
                  </a:lnTo>
                  <a:lnTo>
                    <a:pt x="241" y="1183"/>
                  </a:lnTo>
                  <a:lnTo>
                    <a:pt x="239" y="1186"/>
                  </a:lnTo>
                  <a:lnTo>
                    <a:pt x="237" y="1188"/>
                  </a:lnTo>
                  <a:lnTo>
                    <a:pt x="237" y="1189"/>
                  </a:lnTo>
                  <a:lnTo>
                    <a:pt x="236" y="1190"/>
                  </a:lnTo>
                  <a:lnTo>
                    <a:pt x="235" y="1190"/>
                  </a:lnTo>
                  <a:lnTo>
                    <a:pt x="230" y="1191"/>
                  </a:lnTo>
                  <a:lnTo>
                    <a:pt x="228" y="1191"/>
                  </a:lnTo>
                  <a:lnTo>
                    <a:pt x="220" y="1192"/>
                  </a:lnTo>
                  <a:lnTo>
                    <a:pt x="219" y="1192"/>
                  </a:lnTo>
                  <a:lnTo>
                    <a:pt x="219" y="1194"/>
                  </a:lnTo>
                  <a:lnTo>
                    <a:pt x="217" y="1195"/>
                  </a:lnTo>
                  <a:lnTo>
                    <a:pt x="216" y="1196"/>
                  </a:lnTo>
                  <a:lnTo>
                    <a:pt x="214" y="1196"/>
                  </a:lnTo>
                  <a:lnTo>
                    <a:pt x="213" y="1197"/>
                  </a:lnTo>
                  <a:lnTo>
                    <a:pt x="212" y="1198"/>
                  </a:lnTo>
                  <a:lnTo>
                    <a:pt x="210" y="1199"/>
                  </a:lnTo>
                  <a:lnTo>
                    <a:pt x="208" y="1200"/>
                  </a:lnTo>
                  <a:lnTo>
                    <a:pt x="205" y="1201"/>
                  </a:lnTo>
                  <a:lnTo>
                    <a:pt x="202" y="1203"/>
                  </a:lnTo>
                  <a:lnTo>
                    <a:pt x="200" y="1204"/>
                  </a:lnTo>
                  <a:lnTo>
                    <a:pt x="199" y="1205"/>
                  </a:lnTo>
                  <a:lnTo>
                    <a:pt x="197" y="1205"/>
                  </a:lnTo>
                  <a:lnTo>
                    <a:pt x="200" y="1207"/>
                  </a:lnTo>
                  <a:lnTo>
                    <a:pt x="201" y="1207"/>
                  </a:lnTo>
                  <a:lnTo>
                    <a:pt x="201" y="1208"/>
                  </a:lnTo>
                  <a:lnTo>
                    <a:pt x="202" y="1208"/>
                  </a:lnTo>
                  <a:lnTo>
                    <a:pt x="203" y="1209"/>
                  </a:lnTo>
                  <a:lnTo>
                    <a:pt x="205" y="1213"/>
                  </a:lnTo>
                  <a:lnTo>
                    <a:pt x="208" y="1216"/>
                  </a:lnTo>
                  <a:lnTo>
                    <a:pt x="209" y="1217"/>
                  </a:lnTo>
                  <a:lnTo>
                    <a:pt x="209" y="1218"/>
                  </a:lnTo>
                  <a:lnTo>
                    <a:pt x="210" y="1220"/>
                  </a:lnTo>
                  <a:lnTo>
                    <a:pt x="210" y="1221"/>
                  </a:lnTo>
                  <a:lnTo>
                    <a:pt x="210" y="1222"/>
                  </a:lnTo>
                  <a:lnTo>
                    <a:pt x="210" y="1229"/>
                  </a:lnTo>
                  <a:lnTo>
                    <a:pt x="210" y="1232"/>
                  </a:lnTo>
                  <a:lnTo>
                    <a:pt x="210" y="1235"/>
                  </a:lnTo>
                  <a:lnTo>
                    <a:pt x="211" y="1239"/>
                  </a:lnTo>
                  <a:lnTo>
                    <a:pt x="212" y="1240"/>
                  </a:lnTo>
                  <a:lnTo>
                    <a:pt x="212" y="1242"/>
                  </a:lnTo>
                  <a:lnTo>
                    <a:pt x="214" y="1245"/>
                  </a:lnTo>
                  <a:lnTo>
                    <a:pt x="217" y="1250"/>
                  </a:lnTo>
                  <a:lnTo>
                    <a:pt x="219" y="1253"/>
                  </a:lnTo>
                  <a:lnTo>
                    <a:pt x="220" y="1254"/>
                  </a:lnTo>
                  <a:lnTo>
                    <a:pt x="221" y="1255"/>
                  </a:lnTo>
                  <a:lnTo>
                    <a:pt x="222" y="1256"/>
                  </a:lnTo>
                  <a:lnTo>
                    <a:pt x="224" y="1257"/>
                  </a:lnTo>
                  <a:lnTo>
                    <a:pt x="224" y="1258"/>
                  </a:lnTo>
                  <a:lnTo>
                    <a:pt x="226" y="1260"/>
                  </a:lnTo>
                  <a:lnTo>
                    <a:pt x="228" y="1264"/>
                  </a:lnTo>
                  <a:lnTo>
                    <a:pt x="228" y="1265"/>
                  </a:lnTo>
                  <a:lnTo>
                    <a:pt x="228" y="1266"/>
                  </a:lnTo>
                  <a:lnTo>
                    <a:pt x="228" y="1267"/>
                  </a:lnTo>
                  <a:lnTo>
                    <a:pt x="228" y="1275"/>
                  </a:lnTo>
                  <a:lnTo>
                    <a:pt x="228" y="1277"/>
                  </a:lnTo>
                  <a:lnTo>
                    <a:pt x="227" y="1283"/>
                  </a:lnTo>
                  <a:lnTo>
                    <a:pt x="227" y="1284"/>
                  </a:lnTo>
                  <a:lnTo>
                    <a:pt x="228" y="1284"/>
                  </a:lnTo>
                  <a:lnTo>
                    <a:pt x="228" y="1285"/>
                  </a:lnTo>
                  <a:lnTo>
                    <a:pt x="228" y="1287"/>
                  </a:lnTo>
                  <a:lnTo>
                    <a:pt x="229" y="1289"/>
                  </a:lnTo>
                  <a:lnTo>
                    <a:pt x="230" y="1291"/>
                  </a:lnTo>
                  <a:lnTo>
                    <a:pt x="231" y="1293"/>
                  </a:lnTo>
                  <a:lnTo>
                    <a:pt x="233" y="1296"/>
                  </a:lnTo>
                  <a:lnTo>
                    <a:pt x="234" y="1300"/>
                  </a:lnTo>
                  <a:lnTo>
                    <a:pt x="236" y="1305"/>
                  </a:lnTo>
                  <a:lnTo>
                    <a:pt x="237" y="1306"/>
                  </a:lnTo>
                  <a:lnTo>
                    <a:pt x="238" y="1309"/>
                  </a:lnTo>
                  <a:lnTo>
                    <a:pt x="239" y="1312"/>
                  </a:lnTo>
                  <a:lnTo>
                    <a:pt x="241" y="1314"/>
                  </a:lnTo>
                  <a:lnTo>
                    <a:pt x="241" y="1315"/>
                  </a:lnTo>
                  <a:lnTo>
                    <a:pt x="242" y="1316"/>
                  </a:lnTo>
                  <a:lnTo>
                    <a:pt x="242" y="1317"/>
                  </a:lnTo>
                  <a:lnTo>
                    <a:pt x="242" y="1319"/>
                  </a:lnTo>
                  <a:lnTo>
                    <a:pt x="244" y="1323"/>
                  </a:lnTo>
                  <a:lnTo>
                    <a:pt x="245" y="1325"/>
                  </a:lnTo>
                  <a:lnTo>
                    <a:pt x="245" y="1329"/>
                  </a:lnTo>
                  <a:lnTo>
                    <a:pt x="246" y="1330"/>
                  </a:lnTo>
                  <a:lnTo>
                    <a:pt x="246" y="1332"/>
                  </a:lnTo>
                  <a:lnTo>
                    <a:pt x="247" y="1334"/>
                  </a:lnTo>
                  <a:lnTo>
                    <a:pt x="247" y="1336"/>
                  </a:lnTo>
                  <a:lnTo>
                    <a:pt x="248" y="1338"/>
                  </a:lnTo>
                  <a:lnTo>
                    <a:pt x="247" y="1339"/>
                  </a:lnTo>
                  <a:lnTo>
                    <a:pt x="247" y="1340"/>
                  </a:lnTo>
                  <a:lnTo>
                    <a:pt x="247" y="1341"/>
                  </a:lnTo>
                  <a:lnTo>
                    <a:pt x="246" y="1342"/>
                  </a:lnTo>
                  <a:lnTo>
                    <a:pt x="245" y="1343"/>
                  </a:lnTo>
                  <a:lnTo>
                    <a:pt x="245" y="1344"/>
                  </a:lnTo>
                  <a:lnTo>
                    <a:pt x="244" y="1346"/>
                  </a:lnTo>
                  <a:lnTo>
                    <a:pt x="244" y="1347"/>
                  </a:lnTo>
                  <a:lnTo>
                    <a:pt x="244" y="1348"/>
                  </a:lnTo>
                  <a:lnTo>
                    <a:pt x="244" y="1349"/>
                  </a:lnTo>
                  <a:lnTo>
                    <a:pt x="244" y="1350"/>
                  </a:lnTo>
                  <a:lnTo>
                    <a:pt x="244" y="1351"/>
                  </a:lnTo>
                  <a:lnTo>
                    <a:pt x="245" y="1353"/>
                  </a:lnTo>
                  <a:lnTo>
                    <a:pt x="247" y="1359"/>
                  </a:lnTo>
                  <a:lnTo>
                    <a:pt x="247" y="1360"/>
                  </a:lnTo>
                  <a:lnTo>
                    <a:pt x="248" y="1364"/>
                  </a:lnTo>
                  <a:lnTo>
                    <a:pt x="248" y="1365"/>
                  </a:lnTo>
                  <a:lnTo>
                    <a:pt x="250" y="1366"/>
                  </a:lnTo>
                  <a:lnTo>
                    <a:pt x="248" y="1368"/>
                  </a:lnTo>
                  <a:lnTo>
                    <a:pt x="248" y="1370"/>
                  </a:lnTo>
                  <a:lnTo>
                    <a:pt x="248" y="1373"/>
                  </a:lnTo>
                  <a:lnTo>
                    <a:pt x="248" y="1374"/>
                  </a:lnTo>
                  <a:lnTo>
                    <a:pt x="248" y="1375"/>
                  </a:lnTo>
                  <a:lnTo>
                    <a:pt x="248" y="1376"/>
                  </a:lnTo>
                  <a:lnTo>
                    <a:pt x="248" y="1377"/>
                  </a:lnTo>
                  <a:lnTo>
                    <a:pt x="245" y="1376"/>
                  </a:lnTo>
                  <a:lnTo>
                    <a:pt x="241" y="1374"/>
                  </a:lnTo>
                  <a:lnTo>
                    <a:pt x="236" y="1373"/>
                  </a:lnTo>
                  <a:lnTo>
                    <a:pt x="235" y="1373"/>
                  </a:lnTo>
                  <a:lnTo>
                    <a:pt x="234" y="1373"/>
                  </a:lnTo>
                  <a:lnTo>
                    <a:pt x="234" y="1372"/>
                  </a:lnTo>
                  <a:lnTo>
                    <a:pt x="233" y="1373"/>
                  </a:lnTo>
                  <a:lnTo>
                    <a:pt x="231" y="1373"/>
                  </a:lnTo>
                  <a:lnTo>
                    <a:pt x="230" y="1373"/>
                  </a:lnTo>
                  <a:lnTo>
                    <a:pt x="229" y="1373"/>
                  </a:lnTo>
                  <a:lnTo>
                    <a:pt x="228" y="1373"/>
                  </a:lnTo>
                  <a:lnTo>
                    <a:pt x="227" y="1372"/>
                  </a:lnTo>
                  <a:lnTo>
                    <a:pt x="226" y="1372"/>
                  </a:lnTo>
                  <a:lnTo>
                    <a:pt x="226" y="1373"/>
                  </a:lnTo>
                  <a:lnTo>
                    <a:pt x="225" y="1373"/>
                  </a:lnTo>
                  <a:lnTo>
                    <a:pt x="224" y="1373"/>
                  </a:lnTo>
                  <a:lnTo>
                    <a:pt x="222" y="1373"/>
                  </a:lnTo>
                  <a:lnTo>
                    <a:pt x="220" y="1372"/>
                  </a:lnTo>
                  <a:lnTo>
                    <a:pt x="217" y="1370"/>
                  </a:lnTo>
                  <a:lnTo>
                    <a:pt x="216" y="1370"/>
                  </a:lnTo>
                  <a:lnTo>
                    <a:pt x="214" y="1369"/>
                  </a:lnTo>
                  <a:lnTo>
                    <a:pt x="213" y="1369"/>
                  </a:lnTo>
                  <a:lnTo>
                    <a:pt x="212" y="1370"/>
                  </a:lnTo>
                  <a:lnTo>
                    <a:pt x="211" y="1370"/>
                  </a:lnTo>
                  <a:lnTo>
                    <a:pt x="210" y="1370"/>
                  </a:lnTo>
                  <a:lnTo>
                    <a:pt x="208" y="1370"/>
                  </a:lnTo>
                  <a:lnTo>
                    <a:pt x="205" y="1370"/>
                  </a:lnTo>
                  <a:lnTo>
                    <a:pt x="203" y="1370"/>
                  </a:lnTo>
                  <a:lnTo>
                    <a:pt x="202" y="1369"/>
                  </a:lnTo>
                  <a:lnTo>
                    <a:pt x="201" y="1369"/>
                  </a:lnTo>
                  <a:lnTo>
                    <a:pt x="200" y="1369"/>
                  </a:lnTo>
                  <a:lnTo>
                    <a:pt x="199" y="1369"/>
                  </a:lnTo>
                  <a:lnTo>
                    <a:pt x="197" y="1368"/>
                  </a:lnTo>
                  <a:lnTo>
                    <a:pt x="196" y="1368"/>
                  </a:lnTo>
                  <a:lnTo>
                    <a:pt x="195" y="1385"/>
                  </a:lnTo>
                  <a:lnTo>
                    <a:pt x="196" y="1389"/>
                  </a:lnTo>
                  <a:lnTo>
                    <a:pt x="196" y="1398"/>
                  </a:lnTo>
                  <a:lnTo>
                    <a:pt x="197" y="1407"/>
                  </a:lnTo>
                  <a:lnTo>
                    <a:pt x="197" y="1408"/>
                  </a:lnTo>
                  <a:lnTo>
                    <a:pt x="199" y="1415"/>
                  </a:lnTo>
                  <a:lnTo>
                    <a:pt x="199" y="1416"/>
                  </a:lnTo>
                  <a:lnTo>
                    <a:pt x="200" y="1429"/>
                  </a:lnTo>
                  <a:lnTo>
                    <a:pt x="200" y="1431"/>
                  </a:lnTo>
                  <a:lnTo>
                    <a:pt x="201" y="1441"/>
                  </a:lnTo>
                  <a:lnTo>
                    <a:pt x="202" y="1458"/>
                  </a:lnTo>
                  <a:lnTo>
                    <a:pt x="203" y="1458"/>
                  </a:lnTo>
                  <a:lnTo>
                    <a:pt x="204" y="1458"/>
                  </a:lnTo>
                  <a:lnTo>
                    <a:pt x="208" y="1458"/>
                  </a:lnTo>
                  <a:lnTo>
                    <a:pt x="213" y="1458"/>
                  </a:lnTo>
                  <a:lnTo>
                    <a:pt x="214" y="1458"/>
                  </a:lnTo>
                  <a:lnTo>
                    <a:pt x="216" y="1458"/>
                  </a:lnTo>
                  <a:lnTo>
                    <a:pt x="217" y="1457"/>
                  </a:lnTo>
                  <a:lnTo>
                    <a:pt x="218" y="1456"/>
                  </a:lnTo>
                  <a:lnTo>
                    <a:pt x="220" y="1454"/>
                  </a:lnTo>
                  <a:lnTo>
                    <a:pt x="221" y="1454"/>
                  </a:lnTo>
                  <a:lnTo>
                    <a:pt x="222" y="1453"/>
                  </a:lnTo>
                  <a:lnTo>
                    <a:pt x="224" y="1453"/>
                  </a:lnTo>
                  <a:lnTo>
                    <a:pt x="225" y="1453"/>
                  </a:lnTo>
                  <a:lnTo>
                    <a:pt x="225" y="1452"/>
                  </a:lnTo>
                  <a:lnTo>
                    <a:pt x="227" y="1452"/>
                  </a:lnTo>
                  <a:lnTo>
                    <a:pt x="228" y="1452"/>
                  </a:lnTo>
                  <a:lnTo>
                    <a:pt x="228" y="1450"/>
                  </a:lnTo>
                  <a:lnTo>
                    <a:pt x="228" y="1449"/>
                  </a:lnTo>
                  <a:lnTo>
                    <a:pt x="229" y="1448"/>
                  </a:lnTo>
                  <a:lnTo>
                    <a:pt x="229" y="1447"/>
                  </a:lnTo>
                  <a:lnTo>
                    <a:pt x="230" y="1447"/>
                  </a:lnTo>
                  <a:lnTo>
                    <a:pt x="230" y="1445"/>
                  </a:lnTo>
                  <a:lnTo>
                    <a:pt x="230" y="1444"/>
                  </a:lnTo>
                  <a:lnTo>
                    <a:pt x="230" y="1443"/>
                  </a:lnTo>
                  <a:lnTo>
                    <a:pt x="231" y="1443"/>
                  </a:lnTo>
                  <a:lnTo>
                    <a:pt x="233" y="1443"/>
                  </a:lnTo>
                  <a:lnTo>
                    <a:pt x="234" y="1443"/>
                  </a:lnTo>
                  <a:lnTo>
                    <a:pt x="235" y="1444"/>
                  </a:lnTo>
                  <a:lnTo>
                    <a:pt x="236" y="1444"/>
                  </a:lnTo>
                  <a:lnTo>
                    <a:pt x="237" y="1444"/>
                  </a:lnTo>
                  <a:lnTo>
                    <a:pt x="238" y="1444"/>
                  </a:lnTo>
                  <a:lnTo>
                    <a:pt x="239" y="1444"/>
                  </a:lnTo>
                  <a:lnTo>
                    <a:pt x="241" y="1444"/>
                  </a:lnTo>
                  <a:lnTo>
                    <a:pt x="242" y="1445"/>
                  </a:lnTo>
                  <a:lnTo>
                    <a:pt x="243" y="1447"/>
                  </a:lnTo>
                  <a:lnTo>
                    <a:pt x="243" y="1448"/>
                  </a:lnTo>
                  <a:lnTo>
                    <a:pt x="243" y="1451"/>
                  </a:lnTo>
                  <a:lnTo>
                    <a:pt x="247" y="1452"/>
                  </a:lnTo>
                  <a:lnTo>
                    <a:pt x="252" y="1453"/>
                  </a:lnTo>
                  <a:lnTo>
                    <a:pt x="256" y="1454"/>
                  </a:lnTo>
                  <a:lnTo>
                    <a:pt x="262" y="1456"/>
                  </a:lnTo>
                  <a:lnTo>
                    <a:pt x="263" y="1456"/>
                  </a:lnTo>
                  <a:lnTo>
                    <a:pt x="265" y="1457"/>
                  </a:lnTo>
                  <a:lnTo>
                    <a:pt x="267" y="1457"/>
                  </a:lnTo>
                  <a:lnTo>
                    <a:pt x="267" y="1458"/>
                  </a:lnTo>
                  <a:lnTo>
                    <a:pt x="268" y="1458"/>
                  </a:lnTo>
                  <a:lnTo>
                    <a:pt x="269" y="1459"/>
                  </a:lnTo>
                  <a:lnTo>
                    <a:pt x="272" y="1461"/>
                  </a:lnTo>
                  <a:lnTo>
                    <a:pt x="273" y="1462"/>
                  </a:lnTo>
                  <a:lnTo>
                    <a:pt x="277" y="1466"/>
                  </a:lnTo>
                  <a:lnTo>
                    <a:pt x="277" y="1468"/>
                  </a:lnTo>
                  <a:lnTo>
                    <a:pt x="277" y="1469"/>
                  </a:lnTo>
                  <a:lnTo>
                    <a:pt x="277" y="1471"/>
                  </a:lnTo>
                  <a:lnTo>
                    <a:pt x="277" y="1473"/>
                  </a:lnTo>
                  <a:lnTo>
                    <a:pt x="277" y="1474"/>
                  </a:lnTo>
                  <a:lnTo>
                    <a:pt x="277" y="1475"/>
                  </a:lnTo>
                  <a:lnTo>
                    <a:pt x="276" y="1475"/>
                  </a:lnTo>
                  <a:lnTo>
                    <a:pt x="276" y="1476"/>
                  </a:lnTo>
                  <a:lnTo>
                    <a:pt x="275" y="1476"/>
                  </a:lnTo>
                  <a:lnTo>
                    <a:pt x="275" y="1477"/>
                  </a:lnTo>
                  <a:lnTo>
                    <a:pt x="275" y="1478"/>
                  </a:lnTo>
                  <a:lnTo>
                    <a:pt x="275" y="1479"/>
                  </a:lnTo>
                  <a:lnTo>
                    <a:pt x="275" y="1481"/>
                  </a:lnTo>
                  <a:lnTo>
                    <a:pt x="273" y="1481"/>
                  </a:lnTo>
                  <a:lnTo>
                    <a:pt x="273" y="1482"/>
                  </a:lnTo>
                  <a:lnTo>
                    <a:pt x="273" y="1483"/>
                  </a:lnTo>
                  <a:lnTo>
                    <a:pt x="272" y="1483"/>
                  </a:lnTo>
                  <a:lnTo>
                    <a:pt x="272" y="1484"/>
                  </a:lnTo>
                  <a:lnTo>
                    <a:pt x="272" y="1485"/>
                  </a:lnTo>
                  <a:lnTo>
                    <a:pt x="272" y="1486"/>
                  </a:lnTo>
                  <a:lnTo>
                    <a:pt x="272" y="1487"/>
                  </a:lnTo>
                  <a:lnTo>
                    <a:pt x="272" y="1488"/>
                  </a:lnTo>
                  <a:lnTo>
                    <a:pt x="272" y="1490"/>
                  </a:lnTo>
                  <a:lnTo>
                    <a:pt x="271" y="1490"/>
                  </a:lnTo>
                  <a:lnTo>
                    <a:pt x="271" y="1491"/>
                  </a:lnTo>
                  <a:lnTo>
                    <a:pt x="271" y="1492"/>
                  </a:lnTo>
                  <a:lnTo>
                    <a:pt x="270" y="1493"/>
                  </a:lnTo>
                  <a:lnTo>
                    <a:pt x="270" y="1494"/>
                  </a:lnTo>
                  <a:lnTo>
                    <a:pt x="270" y="1495"/>
                  </a:lnTo>
                  <a:lnTo>
                    <a:pt x="270" y="1496"/>
                  </a:lnTo>
                  <a:lnTo>
                    <a:pt x="269" y="1496"/>
                  </a:lnTo>
                  <a:lnTo>
                    <a:pt x="269" y="1498"/>
                  </a:lnTo>
                  <a:lnTo>
                    <a:pt x="269" y="1499"/>
                  </a:lnTo>
                  <a:lnTo>
                    <a:pt x="270" y="1500"/>
                  </a:lnTo>
                  <a:lnTo>
                    <a:pt x="270" y="1501"/>
                  </a:lnTo>
                  <a:lnTo>
                    <a:pt x="269" y="1501"/>
                  </a:lnTo>
                  <a:lnTo>
                    <a:pt x="269" y="1502"/>
                  </a:lnTo>
                  <a:lnTo>
                    <a:pt x="268" y="1504"/>
                  </a:lnTo>
                  <a:lnTo>
                    <a:pt x="268" y="1506"/>
                  </a:lnTo>
                  <a:lnTo>
                    <a:pt x="268" y="1507"/>
                  </a:lnTo>
                  <a:lnTo>
                    <a:pt x="268" y="1508"/>
                  </a:lnTo>
                  <a:lnTo>
                    <a:pt x="268" y="1509"/>
                  </a:lnTo>
                  <a:lnTo>
                    <a:pt x="268" y="1510"/>
                  </a:lnTo>
                  <a:lnTo>
                    <a:pt x="267" y="1510"/>
                  </a:lnTo>
                  <a:lnTo>
                    <a:pt x="267" y="1511"/>
                  </a:lnTo>
                  <a:lnTo>
                    <a:pt x="265" y="1511"/>
                  </a:lnTo>
                  <a:lnTo>
                    <a:pt x="265" y="1512"/>
                  </a:lnTo>
                  <a:lnTo>
                    <a:pt x="267" y="1512"/>
                  </a:lnTo>
                  <a:lnTo>
                    <a:pt x="265" y="1512"/>
                  </a:lnTo>
                  <a:lnTo>
                    <a:pt x="265" y="1513"/>
                  </a:lnTo>
                  <a:lnTo>
                    <a:pt x="265" y="1515"/>
                  </a:lnTo>
                  <a:lnTo>
                    <a:pt x="264" y="1515"/>
                  </a:lnTo>
                  <a:lnTo>
                    <a:pt x="264" y="1516"/>
                  </a:lnTo>
                  <a:lnTo>
                    <a:pt x="263" y="1517"/>
                  </a:lnTo>
                  <a:lnTo>
                    <a:pt x="263" y="1518"/>
                  </a:lnTo>
                  <a:lnTo>
                    <a:pt x="262" y="1519"/>
                  </a:lnTo>
                  <a:lnTo>
                    <a:pt x="261" y="1520"/>
                  </a:lnTo>
                  <a:lnTo>
                    <a:pt x="261" y="1521"/>
                  </a:lnTo>
                  <a:lnTo>
                    <a:pt x="260" y="1521"/>
                  </a:lnTo>
                  <a:lnTo>
                    <a:pt x="259" y="1523"/>
                  </a:lnTo>
                  <a:lnTo>
                    <a:pt x="259" y="1524"/>
                  </a:lnTo>
                  <a:lnTo>
                    <a:pt x="258" y="1524"/>
                  </a:lnTo>
                  <a:lnTo>
                    <a:pt x="258" y="1525"/>
                  </a:lnTo>
                  <a:lnTo>
                    <a:pt x="258" y="1526"/>
                  </a:lnTo>
                  <a:lnTo>
                    <a:pt x="256" y="1526"/>
                  </a:lnTo>
                  <a:lnTo>
                    <a:pt x="256" y="1527"/>
                  </a:lnTo>
                  <a:lnTo>
                    <a:pt x="255" y="1527"/>
                  </a:lnTo>
                  <a:lnTo>
                    <a:pt x="255" y="1528"/>
                  </a:lnTo>
                  <a:lnTo>
                    <a:pt x="254" y="1528"/>
                  </a:lnTo>
                  <a:lnTo>
                    <a:pt x="254" y="1529"/>
                  </a:lnTo>
                  <a:lnTo>
                    <a:pt x="255" y="1529"/>
                  </a:lnTo>
                  <a:lnTo>
                    <a:pt x="254" y="1530"/>
                  </a:lnTo>
                  <a:lnTo>
                    <a:pt x="254" y="1532"/>
                  </a:lnTo>
                  <a:lnTo>
                    <a:pt x="253" y="1532"/>
                  </a:lnTo>
                  <a:lnTo>
                    <a:pt x="254" y="1532"/>
                  </a:lnTo>
                  <a:lnTo>
                    <a:pt x="254" y="1533"/>
                  </a:lnTo>
                  <a:lnTo>
                    <a:pt x="254" y="1534"/>
                  </a:lnTo>
                  <a:lnTo>
                    <a:pt x="253" y="1534"/>
                  </a:lnTo>
                  <a:lnTo>
                    <a:pt x="254" y="1534"/>
                  </a:lnTo>
                  <a:lnTo>
                    <a:pt x="254" y="1535"/>
                  </a:lnTo>
                  <a:lnTo>
                    <a:pt x="253" y="1535"/>
                  </a:lnTo>
                  <a:lnTo>
                    <a:pt x="253" y="1536"/>
                  </a:lnTo>
                  <a:lnTo>
                    <a:pt x="253" y="1537"/>
                  </a:lnTo>
                  <a:lnTo>
                    <a:pt x="247" y="1537"/>
                  </a:lnTo>
                  <a:lnTo>
                    <a:pt x="246" y="1536"/>
                  </a:lnTo>
                  <a:lnTo>
                    <a:pt x="245" y="1536"/>
                  </a:lnTo>
                  <a:lnTo>
                    <a:pt x="244" y="1536"/>
                  </a:lnTo>
                  <a:lnTo>
                    <a:pt x="243" y="1536"/>
                  </a:lnTo>
                  <a:lnTo>
                    <a:pt x="242" y="1536"/>
                  </a:lnTo>
                  <a:lnTo>
                    <a:pt x="242" y="1537"/>
                  </a:lnTo>
                  <a:lnTo>
                    <a:pt x="241" y="1537"/>
                  </a:lnTo>
                  <a:lnTo>
                    <a:pt x="241" y="1538"/>
                  </a:lnTo>
                  <a:lnTo>
                    <a:pt x="239" y="1541"/>
                  </a:lnTo>
                  <a:lnTo>
                    <a:pt x="238" y="1541"/>
                  </a:lnTo>
                  <a:lnTo>
                    <a:pt x="238" y="1542"/>
                  </a:lnTo>
                  <a:lnTo>
                    <a:pt x="237" y="1544"/>
                  </a:lnTo>
                  <a:lnTo>
                    <a:pt x="236" y="1547"/>
                  </a:lnTo>
                  <a:lnTo>
                    <a:pt x="235" y="1550"/>
                  </a:lnTo>
                  <a:lnTo>
                    <a:pt x="234" y="1553"/>
                  </a:lnTo>
                  <a:lnTo>
                    <a:pt x="233" y="1557"/>
                  </a:lnTo>
                  <a:lnTo>
                    <a:pt x="233" y="1559"/>
                  </a:lnTo>
                  <a:lnTo>
                    <a:pt x="231" y="1560"/>
                  </a:lnTo>
                  <a:lnTo>
                    <a:pt x="231" y="1562"/>
                  </a:lnTo>
                  <a:lnTo>
                    <a:pt x="230" y="1562"/>
                  </a:lnTo>
                  <a:lnTo>
                    <a:pt x="230" y="1563"/>
                  </a:lnTo>
                  <a:lnTo>
                    <a:pt x="229" y="1564"/>
                  </a:lnTo>
                  <a:lnTo>
                    <a:pt x="229" y="1566"/>
                  </a:lnTo>
                  <a:lnTo>
                    <a:pt x="227" y="1566"/>
                  </a:lnTo>
                  <a:lnTo>
                    <a:pt x="226" y="1567"/>
                  </a:lnTo>
                  <a:lnTo>
                    <a:pt x="225" y="1567"/>
                  </a:lnTo>
                  <a:lnTo>
                    <a:pt x="225" y="1568"/>
                  </a:lnTo>
                  <a:lnTo>
                    <a:pt x="224" y="1568"/>
                  </a:lnTo>
                  <a:lnTo>
                    <a:pt x="222" y="1568"/>
                  </a:lnTo>
                  <a:lnTo>
                    <a:pt x="222" y="1569"/>
                  </a:lnTo>
                  <a:lnTo>
                    <a:pt x="222" y="1571"/>
                  </a:lnTo>
                  <a:lnTo>
                    <a:pt x="221" y="1572"/>
                  </a:lnTo>
                  <a:lnTo>
                    <a:pt x="221" y="1575"/>
                  </a:lnTo>
                  <a:lnTo>
                    <a:pt x="221" y="1577"/>
                  </a:lnTo>
                  <a:lnTo>
                    <a:pt x="221" y="1579"/>
                  </a:lnTo>
                  <a:lnTo>
                    <a:pt x="220" y="1583"/>
                  </a:lnTo>
                  <a:lnTo>
                    <a:pt x="219" y="1585"/>
                  </a:lnTo>
                  <a:lnTo>
                    <a:pt x="219" y="1587"/>
                  </a:lnTo>
                  <a:lnTo>
                    <a:pt x="218" y="1589"/>
                  </a:lnTo>
                  <a:lnTo>
                    <a:pt x="218" y="1591"/>
                  </a:lnTo>
                  <a:lnTo>
                    <a:pt x="218" y="1592"/>
                  </a:lnTo>
                  <a:lnTo>
                    <a:pt x="219" y="1594"/>
                  </a:lnTo>
                  <a:lnTo>
                    <a:pt x="219" y="1595"/>
                  </a:lnTo>
                  <a:lnTo>
                    <a:pt x="219" y="1597"/>
                  </a:lnTo>
                  <a:lnTo>
                    <a:pt x="219" y="1599"/>
                  </a:lnTo>
                  <a:lnTo>
                    <a:pt x="219" y="1600"/>
                  </a:lnTo>
                  <a:lnTo>
                    <a:pt x="220" y="1601"/>
                  </a:lnTo>
                  <a:lnTo>
                    <a:pt x="220" y="1604"/>
                  </a:lnTo>
                  <a:lnTo>
                    <a:pt x="222" y="1605"/>
                  </a:lnTo>
                  <a:lnTo>
                    <a:pt x="224" y="1605"/>
                  </a:lnTo>
                  <a:lnTo>
                    <a:pt x="225" y="1605"/>
                  </a:lnTo>
                  <a:lnTo>
                    <a:pt x="226" y="1605"/>
                  </a:lnTo>
                  <a:lnTo>
                    <a:pt x="226" y="1606"/>
                  </a:lnTo>
                  <a:lnTo>
                    <a:pt x="228" y="1606"/>
                  </a:lnTo>
                  <a:lnTo>
                    <a:pt x="230" y="1606"/>
                  </a:lnTo>
                  <a:lnTo>
                    <a:pt x="234" y="1606"/>
                  </a:lnTo>
                  <a:lnTo>
                    <a:pt x="236" y="1606"/>
                  </a:lnTo>
                  <a:lnTo>
                    <a:pt x="237" y="1606"/>
                  </a:lnTo>
                  <a:lnTo>
                    <a:pt x="239" y="1606"/>
                  </a:lnTo>
                  <a:lnTo>
                    <a:pt x="241" y="1606"/>
                  </a:lnTo>
                  <a:lnTo>
                    <a:pt x="242" y="1606"/>
                  </a:lnTo>
                  <a:lnTo>
                    <a:pt x="244" y="1606"/>
                  </a:lnTo>
                  <a:lnTo>
                    <a:pt x="248" y="1605"/>
                  </a:lnTo>
                  <a:lnTo>
                    <a:pt x="251" y="1605"/>
                  </a:lnTo>
                  <a:lnTo>
                    <a:pt x="253" y="1604"/>
                  </a:lnTo>
                  <a:lnTo>
                    <a:pt x="255" y="1604"/>
                  </a:lnTo>
                  <a:lnTo>
                    <a:pt x="259" y="1604"/>
                  </a:lnTo>
                  <a:lnTo>
                    <a:pt x="260" y="1604"/>
                  </a:lnTo>
                  <a:lnTo>
                    <a:pt x="262" y="1604"/>
                  </a:lnTo>
                  <a:lnTo>
                    <a:pt x="263" y="1604"/>
                  </a:lnTo>
                  <a:lnTo>
                    <a:pt x="264" y="1605"/>
                  </a:lnTo>
                  <a:lnTo>
                    <a:pt x="265" y="1605"/>
                  </a:lnTo>
                  <a:lnTo>
                    <a:pt x="270" y="1605"/>
                  </a:lnTo>
                  <a:lnTo>
                    <a:pt x="271" y="1606"/>
                  </a:lnTo>
                  <a:lnTo>
                    <a:pt x="272" y="1606"/>
                  </a:lnTo>
                  <a:lnTo>
                    <a:pt x="273" y="1606"/>
                  </a:lnTo>
                  <a:lnTo>
                    <a:pt x="275" y="1606"/>
                  </a:lnTo>
                  <a:lnTo>
                    <a:pt x="276" y="1606"/>
                  </a:lnTo>
                  <a:lnTo>
                    <a:pt x="277" y="1606"/>
                  </a:lnTo>
                  <a:lnTo>
                    <a:pt x="278" y="1606"/>
                  </a:lnTo>
                  <a:lnTo>
                    <a:pt x="279" y="1606"/>
                  </a:lnTo>
                  <a:lnTo>
                    <a:pt x="279" y="1605"/>
                  </a:lnTo>
                  <a:lnTo>
                    <a:pt x="280" y="1605"/>
                  </a:lnTo>
                  <a:lnTo>
                    <a:pt x="281" y="1604"/>
                  </a:lnTo>
                  <a:lnTo>
                    <a:pt x="282" y="1603"/>
                  </a:lnTo>
                  <a:lnTo>
                    <a:pt x="284" y="1603"/>
                  </a:lnTo>
                  <a:lnTo>
                    <a:pt x="285" y="1602"/>
                  </a:lnTo>
                  <a:lnTo>
                    <a:pt x="286" y="1601"/>
                  </a:lnTo>
                  <a:lnTo>
                    <a:pt x="287" y="1600"/>
                  </a:lnTo>
                  <a:lnTo>
                    <a:pt x="288" y="1600"/>
                  </a:lnTo>
                  <a:lnTo>
                    <a:pt x="289" y="1599"/>
                  </a:lnTo>
                  <a:lnTo>
                    <a:pt x="290" y="1599"/>
                  </a:lnTo>
                  <a:lnTo>
                    <a:pt x="292" y="1597"/>
                  </a:lnTo>
                  <a:lnTo>
                    <a:pt x="293" y="1597"/>
                  </a:lnTo>
                  <a:lnTo>
                    <a:pt x="294" y="1597"/>
                  </a:lnTo>
                  <a:lnTo>
                    <a:pt x="295" y="1597"/>
                  </a:lnTo>
                  <a:lnTo>
                    <a:pt x="297" y="1596"/>
                  </a:lnTo>
                  <a:lnTo>
                    <a:pt x="298" y="1596"/>
                  </a:lnTo>
                  <a:lnTo>
                    <a:pt x="301" y="1596"/>
                  </a:lnTo>
                  <a:lnTo>
                    <a:pt x="302" y="1595"/>
                  </a:lnTo>
                  <a:lnTo>
                    <a:pt x="303" y="1595"/>
                  </a:lnTo>
                  <a:lnTo>
                    <a:pt x="304" y="1595"/>
                  </a:lnTo>
                  <a:lnTo>
                    <a:pt x="305" y="1594"/>
                  </a:lnTo>
                  <a:lnTo>
                    <a:pt x="307" y="1593"/>
                  </a:lnTo>
                  <a:lnTo>
                    <a:pt x="311" y="1591"/>
                  </a:lnTo>
                  <a:lnTo>
                    <a:pt x="313" y="1591"/>
                  </a:lnTo>
                  <a:lnTo>
                    <a:pt x="314" y="1589"/>
                  </a:lnTo>
                  <a:lnTo>
                    <a:pt x="318" y="1587"/>
                  </a:lnTo>
                  <a:lnTo>
                    <a:pt x="320" y="1586"/>
                  </a:lnTo>
                  <a:lnTo>
                    <a:pt x="321" y="1585"/>
                  </a:lnTo>
                  <a:lnTo>
                    <a:pt x="324" y="1584"/>
                  </a:lnTo>
                  <a:lnTo>
                    <a:pt x="326" y="1583"/>
                  </a:lnTo>
                  <a:lnTo>
                    <a:pt x="327" y="1583"/>
                  </a:lnTo>
                  <a:lnTo>
                    <a:pt x="328" y="1583"/>
                  </a:lnTo>
                  <a:lnTo>
                    <a:pt x="331" y="1584"/>
                  </a:lnTo>
                  <a:lnTo>
                    <a:pt x="332" y="1584"/>
                  </a:lnTo>
                  <a:lnTo>
                    <a:pt x="334" y="1584"/>
                  </a:lnTo>
                  <a:lnTo>
                    <a:pt x="335" y="1584"/>
                  </a:lnTo>
                  <a:lnTo>
                    <a:pt x="337" y="1583"/>
                  </a:lnTo>
                  <a:lnTo>
                    <a:pt x="339" y="1583"/>
                  </a:lnTo>
                  <a:lnTo>
                    <a:pt x="340" y="1582"/>
                  </a:lnTo>
                  <a:lnTo>
                    <a:pt x="341" y="1582"/>
                  </a:lnTo>
                  <a:lnTo>
                    <a:pt x="345" y="1580"/>
                  </a:lnTo>
                  <a:lnTo>
                    <a:pt x="346" y="1580"/>
                  </a:lnTo>
                  <a:lnTo>
                    <a:pt x="347" y="1579"/>
                  </a:lnTo>
                  <a:lnTo>
                    <a:pt x="348" y="1579"/>
                  </a:lnTo>
                  <a:lnTo>
                    <a:pt x="348" y="1578"/>
                  </a:lnTo>
                  <a:lnTo>
                    <a:pt x="349" y="1578"/>
                  </a:lnTo>
                  <a:lnTo>
                    <a:pt x="351" y="1576"/>
                  </a:lnTo>
                  <a:lnTo>
                    <a:pt x="353" y="1574"/>
                  </a:lnTo>
                  <a:lnTo>
                    <a:pt x="357" y="1569"/>
                  </a:lnTo>
                  <a:lnTo>
                    <a:pt x="358" y="1568"/>
                  </a:lnTo>
                  <a:lnTo>
                    <a:pt x="360" y="1567"/>
                  </a:lnTo>
                  <a:lnTo>
                    <a:pt x="361" y="1566"/>
                  </a:lnTo>
                  <a:lnTo>
                    <a:pt x="362" y="1564"/>
                  </a:lnTo>
                  <a:lnTo>
                    <a:pt x="363" y="1564"/>
                  </a:lnTo>
                  <a:lnTo>
                    <a:pt x="364" y="1563"/>
                  </a:lnTo>
                  <a:lnTo>
                    <a:pt x="365" y="1563"/>
                  </a:lnTo>
                  <a:lnTo>
                    <a:pt x="368" y="1562"/>
                  </a:lnTo>
                  <a:lnTo>
                    <a:pt x="369" y="1562"/>
                  </a:lnTo>
                  <a:lnTo>
                    <a:pt x="370" y="1561"/>
                  </a:lnTo>
                  <a:lnTo>
                    <a:pt x="373" y="1559"/>
                  </a:lnTo>
                  <a:lnTo>
                    <a:pt x="374" y="1558"/>
                  </a:lnTo>
                  <a:lnTo>
                    <a:pt x="375" y="1558"/>
                  </a:lnTo>
                  <a:lnTo>
                    <a:pt x="375" y="1557"/>
                  </a:lnTo>
                  <a:lnTo>
                    <a:pt x="377" y="1557"/>
                  </a:lnTo>
                  <a:lnTo>
                    <a:pt x="377" y="1555"/>
                  </a:lnTo>
                  <a:lnTo>
                    <a:pt x="377" y="1554"/>
                  </a:lnTo>
                  <a:lnTo>
                    <a:pt x="377" y="1553"/>
                  </a:lnTo>
                  <a:lnTo>
                    <a:pt x="378" y="1552"/>
                  </a:lnTo>
                  <a:lnTo>
                    <a:pt x="378" y="1551"/>
                  </a:lnTo>
                  <a:lnTo>
                    <a:pt x="380" y="1552"/>
                  </a:lnTo>
                  <a:lnTo>
                    <a:pt x="382" y="1553"/>
                  </a:lnTo>
                  <a:lnTo>
                    <a:pt x="386" y="1555"/>
                  </a:lnTo>
                  <a:lnTo>
                    <a:pt x="389" y="1558"/>
                  </a:lnTo>
                  <a:lnTo>
                    <a:pt x="394" y="1560"/>
                  </a:lnTo>
                  <a:lnTo>
                    <a:pt x="397" y="1561"/>
                  </a:lnTo>
                  <a:lnTo>
                    <a:pt x="400" y="1563"/>
                  </a:lnTo>
                  <a:lnTo>
                    <a:pt x="404" y="1566"/>
                  </a:lnTo>
                  <a:lnTo>
                    <a:pt x="407" y="1567"/>
                  </a:lnTo>
                  <a:lnTo>
                    <a:pt x="411" y="1569"/>
                  </a:lnTo>
                  <a:lnTo>
                    <a:pt x="413" y="1570"/>
                  </a:lnTo>
                  <a:lnTo>
                    <a:pt x="414" y="1571"/>
                  </a:lnTo>
                  <a:lnTo>
                    <a:pt x="415" y="1571"/>
                  </a:lnTo>
                  <a:lnTo>
                    <a:pt x="415" y="1572"/>
                  </a:lnTo>
                  <a:lnTo>
                    <a:pt x="416" y="1572"/>
                  </a:lnTo>
                  <a:lnTo>
                    <a:pt x="419" y="1572"/>
                  </a:lnTo>
                  <a:lnTo>
                    <a:pt x="420" y="1574"/>
                  </a:lnTo>
                  <a:lnTo>
                    <a:pt x="421" y="1574"/>
                  </a:lnTo>
                  <a:lnTo>
                    <a:pt x="422" y="1574"/>
                  </a:lnTo>
                  <a:lnTo>
                    <a:pt x="423" y="1575"/>
                  </a:lnTo>
                  <a:lnTo>
                    <a:pt x="425" y="1576"/>
                  </a:lnTo>
                  <a:lnTo>
                    <a:pt x="427" y="1576"/>
                  </a:lnTo>
                  <a:lnTo>
                    <a:pt x="428" y="1577"/>
                  </a:lnTo>
                  <a:lnTo>
                    <a:pt x="429" y="1578"/>
                  </a:lnTo>
                  <a:lnTo>
                    <a:pt x="431" y="1579"/>
                  </a:lnTo>
                  <a:lnTo>
                    <a:pt x="436" y="1582"/>
                  </a:lnTo>
                  <a:lnTo>
                    <a:pt x="438" y="1584"/>
                  </a:lnTo>
                  <a:lnTo>
                    <a:pt x="440" y="1585"/>
                  </a:lnTo>
                  <a:lnTo>
                    <a:pt x="442" y="1586"/>
                  </a:lnTo>
                  <a:lnTo>
                    <a:pt x="445" y="1587"/>
                  </a:lnTo>
                  <a:lnTo>
                    <a:pt x="446" y="1587"/>
                  </a:lnTo>
                  <a:lnTo>
                    <a:pt x="448" y="1589"/>
                  </a:lnTo>
                  <a:lnTo>
                    <a:pt x="449" y="1591"/>
                  </a:lnTo>
                  <a:lnTo>
                    <a:pt x="451" y="1592"/>
                  </a:lnTo>
                  <a:lnTo>
                    <a:pt x="453" y="1593"/>
                  </a:lnTo>
                  <a:lnTo>
                    <a:pt x="455" y="1594"/>
                  </a:lnTo>
                  <a:lnTo>
                    <a:pt x="457" y="1595"/>
                  </a:lnTo>
                  <a:lnTo>
                    <a:pt x="461" y="1597"/>
                  </a:lnTo>
                  <a:lnTo>
                    <a:pt x="463" y="1600"/>
                  </a:lnTo>
                  <a:lnTo>
                    <a:pt x="465" y="1600"/>
                  </a:lnTo>
                  <a:lnTo>
                    <a:pt x="465" y="1601"/>
                  </a:lnTo>
                  <a:lnTo>
                    <a:pt x="466" y="1601"/>
                  </a:lnTo>
                  <a:lnTo>
                    <a:pt x="467" y="1602"/>
                  </a:lnTo>
                  <a:lnTo>
                    <a:pt x="469" y="1602"/>
                  </a:lnTo>
                  <a:lnTo>
                    <a:pt x="471" y="1603"/>
                  </a:lnTo>
                  <a:lnTo>
                    <a:pt x="474" y="1604"/>
                  </a:lnTo>
                  <a:lnTo>
                    <a:pt x="480" y="1608"/>
                  </a:lnTo>
                  <a:lnTo>
                    <a:pt x="484" y="1610"/>
                  </a:lnTo>
                  <a:lnTo>
                    <a:pt x="488" y="1611"/>
                  </a:lnTo>
                  <a:lnTo>
                    <a:pt x="491" y="1612"/>
                  </a:lnTo>
                  <a:lnTo>
                    <a:pt x="495" y="1614"/>
                  </a:lnTo>
                  <a:lnTo>
                    <a:pt x="499" y="1616"/>
                  </a:lnTo>
                  <a:lnTo>
                    <a:pt x="498" y="1614"/>
                  </a:lnTo>
                  <a:lnTo>
                    <a:pt x="497" y="1613"/>
                  </a:lnTo>
                  <a:lnTo>
                    <a:pt x="497" y="1611"/>
                  </a:lnTo>
                  <a:lnTo>
                    <a:pt x="496" y="1611"/>
                  </a:lnTo>
                  <a:lnTo>
                    <a:pt x="496" y="1610"/>
                  </a:lnTo>
                  <a:lnTo>
                    <a:pt x="495" y="1609"/>
                  </a:lnTo>
                  <a:lnTo>
                    <a:pt x="495" y="1608"/>
                  </a:lnTo>
                  <a:lnTo>
                    <a:pt x="495" y="1606"/>
                  </a:lnTo>
                  <a:lnTo>
                    <a:pt x="495" y="1605"/>
                  </a:lnTo>
                  <a:lnTo>
                    <a:pt x="495" y="1604"/>
                  </a:lnTo>
                  <a:lnTo>
                    <a:pt x="495" y="1603"/>
                  </a:lnTo>
                  <a:lnTo>
                    <a:pt x="493" y="1602"/>
                  </a:lnTo>
                  <a:lnTo>
                    <a:pt x="493" y="1601"/>
                  </a:lnTo>
                  <a:lnTo>
                    <a:pt x="493" y="1600"/>
                  </a:lnTo>
                  <a:lnTo>
                    <a:pt x="493" y="1597"/>
                  </a:lnTo>
                  <a:lnTo>
                    <a:pt x="492" y="1593"/>
                  </a:lnTo>
                  <a:lnTo>
                    <a:pt x="492" y="1592"/>
                  </a:lnTo>
                  <a:lnTo>
                    <a:pt x="492" y="1591"/>
                  </a:lnTo>
                  <a:lnTo>
                    <a:pt x="492" y="1589"/>
                  </a:lnTo>
                  <a:lnTo>
                    <a:pt x="491" y="1587"/>
                  </a:lnTo>
                  <a:lnTo>
                    <a:pt x="491" y="1585"/>
                  </a:lnTo>
                  <a:lnTo>
                    <a:pt x="491" y="1584"/>
                  </a:lnTo>
                  <a:lnTo>
                    <a:pt x="491" y="1583"/>
                  </a:lnTo>
                  <a:lnTo>
                    <a:pt x="491" y="1582"/>
                  </a:lnTo>
                  <a:lnTo>
                    <a:pt x="490" y="1580"/>
                  </a:lnTo>
                  <a:lnTo>
                    <a:pt x="490" y="1579"/>
                  </a:lnTo>
                  <a:lnTo>
                    <a:pt x="491" y="1579"/>
                  </a:lnTo>
                  <a:lnTo>
                    <a:pt x="492" y="1578"/>
                  </a:lnTo>
                  <a:lnTo>
                    <a:pt x="493" y="1578"/>
                  </a:lnTo>
                  <a:lnTo>
                    <a:pt x="493" y="1577"/>
                  </a:lnTo>
                  <a:lnTo>
                    <a:pt x="496" y="1577"/>
                  </a:lnTo>
                  <a:lnTo>
                    <a:pt x="497" y="1576"/>
                  </a:lnTo>
                  <a:lnTo>
                    <a:pt x="499" y="1575"/>
                  </a:lnTo>
                  <a:lnTo>
                    <a:pt x="500" y="1575"/>
                  </a:lnTo>
                  <a:lnTo>
                    <a:pt x="501" y="1572"/>
                  </a:lnTo>
                  <a:lnTo>
                    <a:pt x="503" y="1571"/>
                  </a:lnTo>
                  <a:lnTo>
                    <a:pt x="505" y="1569"/>
                  </a:lnTo>
                  <a:lnTo>
                    <a:pt x="507" y="1567"/>
                  </a:lnTo>
                  <a:lnTo>
                    <a:pt x="509" y="1563"/>
                  </a:lnTo>
                  <a:lnTo>
                    <a:pt x="510" y="1561"/>
                  </a:lnTo>
                  <a:lnTo>
                    <a:pt x="512" y="1560"/>
                  </a:lnTo>
                  <a:lnTo>
                    <a:pt x="513" y="1559"/>
                  </a:lnTo>
                  <a:lnTo>
                    <a:pt x="515" y="1557"/>
                  </a:lnTo>
                  <a:lnTo>
                    <a:pt x="510" y="1554"/>
                  </a:lnTo>
                  <a:lnTo>
                    <a:pt x="509" y="1553"/>
                  </a:lnTo>
                  <a:lnTo>
                    <a:pt x="508" y="1553"/>
                  </a:lnTo>
                  <a:lnTo>
                    <a:pt x="507" y="1552"/>
                  </a:lnTo>
                  <a:lnTo>
                    <a:pt x="506" y="1552"/>
                  </a:lnTo>
                  <a:lnTo>
                    <a:pt x="505" y="1552"/>
                  </a:lnTo>
                  <a:lnTo>
                    <a:pt x="505" y="1551"/>
                  </a:lnTo>
                  <a:lnTo>
                    <a:pt x="500" y="1550"/>
                  </a:lnTo>
                  <a:lnTo>
                    <a:pt x="495" y="1547"/>
                  </a:lnTo>
                  <a:lnTo>
                    <a:pt x="492" y="1546"/>
                  </a:lnTo>
                  <a:lnTo>
                    <a:pt x="489" y="1544"/>
                  </a:lnTo>
                  <a:lnTo>
                    <a:pt x="483" y="1542"/>
                  </a:lnTo>
                  <a:lnTo>
                    <a:pt x="479" y="1540"/>
                  </a:lnTo>
                  <a:lnTo>
                    <a:pt x="472" y="1536"/>
                  </a:lnTo>
                  <a:lnTo>
                    <a:pt x="470" y="1535"/>
                  </a:lnTo>
                  <a:lnTo>
                    <a:pt x="466" y="1533"/>
                  </a:lnTo>
                  <a:lnTo>
                    <a:pt x="462" y="1530"/>
                  </a:lnTo>
                  <a:lnTo>
                    <a:pt x="461" y="1530"/>
                  </a:lnTo>
                  <a:lnTo>
                    <a:pt x="458" y="1529"/>
                  </a:lnTo>
                  <a:lnTo>
                    <a:pt x="453" y="1526"/>
                  </a:lnTo>
                  <a:lnTo>
                    <a:pt x="446" y="1523"/>
                  </a:lnTo>
                  <a:lnTo>
                    <a:pt x="440" y="1520"/>
                  </a:lnTo>
                  <a:lnTo>
                    <a:pt x="440" y="1519"/>
                  </a:lnTo>
                  <a:lnTo>
                    <a:pt x="441" y="1518"/>
                  </a:lnTo>
                  <a:lnTo>
                    <a:pt x="441" y="1517"/>
                  </a:lnTo>
                  <a:lnTo>
                    <a:pt x="444" y="1515"/>
                  </a:lnTo>
                  <a:lnTo>
                    <a:pt x="445" y="1511"/>
                  </a:lnTo>
                  <a:lnTo>
                    <a:pt x="446" y="1509"/>
                  </a:lnTo>
                  <a:lnTo>
                    <a:pt x="447" y="1508"/>
                  </a:lnTo>
                  <a:lnTo>
                    <a:pt x="448" y="1506"/>
                  </a:lnTo>
                  <a:lnTo>
                    <a:pt x="448" y="1504"/>
                  </a:lnTo>
                  <a:lnTo>
                    <a:pt x="449" y="1503"/>
                  </a:lnTo>
                  <a:lnTo>
                    <a:pt x="450" y="1502"/>
                  </a:lnTo>
                  <a:lnTo>
                    <a:pt x="450" y="1501"/>
                  </a:lnTo>
                  <a:lnTo>
                    <a:pt x="451" y="1501"/>
                  </a:lnTo>
                  <a:lnTo>
                    <a:pt x="453" y="1500"/>
                  </a:lnTo>
                  <a:lnTo>
                    <a:pt x="454" y="1500"/>
                  </a:lnTo>
                  <a:lnTo>
                    <a:pt x="455" y="1499"/>
                  </a:lnTo>
                  <a:lnTo>
                    <a:pt x="457" y="1499"/>
                  </a:lnTo>
                  <a:lnTo>
                    <a:pt x="458" y="1498"/>
                  </a:lnTo>
                  <a:lnTo>
                    <a:pt x="459" y="1498"/>
                  </a:lnTo>
                  <a:lnTo>
                    <a:pt x="462" y="1498"/>
                  </a:lnTo>
                  <a:lnTo>
                    <a:pt x="464" y="1496"/>
                  </a:lnTo>
                  <a:lnTo>
                    <a:pt x="465" y="1496"/>
                  </a:lnTo>
                  <a:lnTo>
                    <a:pt x="466" y="1496"/>
                  </a:lnTo>
                  <a:lnTo>
                    <a:pt x="467" y="1496"/>
                  </a:lnTo>
                  <a:lnTo>
                    <a:pt x="470" y="1496"/>
                  </a:lnTo>
                  <a:lnTo>
                    <a:pt x="471" y="1496"/>
                  </a:lnTo>
                  <a:lnTo>
                    <a:pt x="472" y="1496"/>
                  </a:lnTo>
                  <a:lnTo>
                    <a:pt x="473" y="1496"/>
                  </a:lnTo>
                  <a:lnTo>
                    <a:pt x="474" y="1496"/>
                  </a:lnTo>
                  <a:lnTo>
                    <a:pt x="474" y="1495"/>
                  </a:lnTo>
                  <a:lnTo>
                    <a:pt x="475" y="1495"/>
                  </a:lnTo>
                  <a:lnTo>
                    <a:pt x="476" y="1494"/>
                  </a:lnTo>
                  <a:lnTo>
                    <a:pt x="478" y="1493"/>
                  </a:lnTo>
                  <a:lnTo>
                    <a:pt x="479" y="1493"/>
                  </a:lnTo>
                  <a:lnTo>
                    <a:pt x="479" y="1492"/>
                  </a:lnTo>
                  <a:lnTo>
                    <a:pt x="480" y="1492"/>
                  </a:lnTo>
                  <a:lnTo>
                    <a:pt x="481" y="1492"/>
                  </a:lnTo>
                  <a:lnTo>
                    <a:pt x="482" y="1492"/>
                  </a:lnTo>
                  <a:lnTo>
                    <a:pt x="483" y="1491"/>
                  </a:lnTo>
                  <a:lnTo>
                    <a:pt x="488" y="1491"/>
                  </a:lnTo>
                  <a:lnTo>
                    <a:pt x="489" y="1491"/>
                  </a:lnTo>
                  <a:lnTo>
                    <a:pt x="489" y="1492"/>
                  </a:lnTo>
                  <a:lnTo>
                    <a:pt x="489" y="1493"/>
                  </a:lnTo>
                  <a:lnTo>
                    <a:pt x="489" y="1494"/>
                  </a:lnTo>
                  <a:lnTo>
                    <a:pt x="488" y="1494"/>
                  </a:lnTo>
                  <a:lnTo>
                    <a:pt x="487" y="1494"/>
                  </a:lnTo>
                  <a:lnTo>
                    <a:pt x="487" y="1495"/>
                  </a:lnTo>
                  <a:lnTo>
                    <a:pt x="486" y="1495"/>
                  </a:lnTo>
                  <a:lnTo>
                    <a:pt x="486" y="1496"/>
                  </a:lnTo>
                  <a:lnTo>
                    <a:pt x="486" y="1498"/>
                  </a:lnTo>
                  <a:lnTo>
                    <a:pt x="486" y="1499"/>
                  </a:lnTo>
                  <a:lnTo>
                    <a:pt x="486" y="1500"/>
                  </a:lnTo>
                  <a:lnTo>
                    <a:pt x="487" y="1500"/>
                  </a:lnTo>
                  <a:lnTo>
                    <a:pt x="487" y="1501"/>
                  </a:lnTo>
                  <a:lnTo>
                    <a:pt x="487" y="1502"/>
                  </a:lnTo>
                  <a:lnTo>
                    <a:pt x="488" y="1502"/>
                  </a:lnTo>
                  <a:lnTo>
                    <a:pt x="488" y="1503"/>
                  </a:lnTo>
                  <a:lnTo>
                    <a:pt x="488" y="1504"/>
                  </a:lnTo>
                  <a:lnTo>
                    <a:pt x="488" y="1506"/>
                  </a:lnTo>
                  <a:lnTo>
                    <a:pt x="488" y="1507"/>
                  </a:lnTo>
                  <a:lnTo>
                    <a:pt x="489" y="1507"/>
                  </a:lnTo>
                  <a:lnTo>
                    <a:pt x="490" y="1508"/>
                  </a:lnTo>
                  <a:lnTo>
                    <a:pt x="491" y="1509"/>
                  </a:lnTo>
                  <a:lnTo>
                    <a:pt x="491" y="1510"/>
                  </a:lnTo>
                  <a:lnTo>
                    <a:pt x="490" y="1511"/>
                  </a:lnTo>
                  <a:lnTo>
                    <a:pt x="490" y="1512"/>
                  </a:lnTo>
                  <a:lnTo>
                    <a:pt x="490" y="1513"/>
                  </a:lnTo>
                  <a:lnTo>
                    <a:pt x="491" y="1513"/>
                  </a:lnTo>
                  <a:lnTo>
                    <a:pt x="492" y="1513"/>
                  </a:lnTo>
                  <a:lnTo>
                    <a:pt x="492" y="1515"/>
                  </a:lnTo>
                  <a:lnTo>
                    <a:pt x="493" y="1515"/>
                  </a:lnTo>
                  <a:lnTo>
                    <a:pt x="495" y="1515"/>
                  </a:lnTo>
                  <a:lnTo>
                    <a:pt x="496" y="1515"/>
                  </a:lnTo>
                  <a:lnTo>
                    <a:pt x="496" y="1516"/>
                  </a:lnTo>
                  <a:lnTo>
                    <a:pt x="496" y="1517"/>
                  </a:lnTo>
                  <a:lnTo>
                    <a:pt x="497" y="1517"/>
                  </a:lnTo>
                  <a:lnTo>
                    <a:pt x="497" y="1516"/>
                  </a:lnTo>
                  <a:lnTo>
                    <a:pt x="498" y="1516"/>
                  </a:lnTo>
                  <a:lnTo>
                    <a:pt x="499" y="1516"/>
                  </a:lnTo>
                  <a:lnTo>
                    <a:pt x="500" y="1516"/>
                  </a:lnTo>
                  <a:lnTo>
                    <a:pt x="500" y="1517"/>
                  </a:lnTo>
                  <a:lnTo>
                    <a:pt x="501" y="1518"/>
                  </a:lnTo>
                  <a:lnTo>
                    <a:pt x="503" y="1518"/>
                  </a:lnTo>
                  <a:lnTo>
                    <a:pt x="503" y="1519"/>
                  </a:lnTo>
                  <a:lnTo>
                    <a:pt x="504" y="1519"/>
                  </a:lnTo>
                  <a:lnTo>
                    <a:pt x="504" y="1520"/>
                  </a:lnTo>
                  <a:lnTo>
                    <a:pt x="505" y="1520"/>
                  </a:lnTo>
                  <a:lnTo>
                    <a:pt x="505" y="1521"/>
                  </a:lnTo>
                  <a:lnTo>
                    <a:pt x="506" y="1521"/>
                  </a:lnTo>
                  <a:lnTo>
                    <a:pt x="507" y="1521"/>
                  </a:lnTo>
                  <a:lnTo>
                    <a:pt x="508" y="1521"/>
                  </a:lnTo>
                  <a:lnTo>
                    <a:pt x="509" y="1523"/>
                  </a:lnTo>
                  <a:lnTo>
                    <a:pt x="510" y="1523"/>
                  </a:lnTo>
                  <a:lnTo>
                    <a:pt x="512" y="1523"/>
                  </a:lnTo>
                  <a:lnTo>
                    <a:pt x="513" y="1523"/>
                  </a:lnTo>
                  <a:lnTo>
                    <a:pt x="513" y="1524"/>
                  </a:lnTo>
                  <a:lnTo>
                    <a:pt x="513" y="1525"/>
                  </a:lnTo>
                  <a:lnTo>
                    <a:pt x="514" y="1525"/>
                  </a:lnTo>
                  <a:lnTo>
                    <a:pt x="515" y="1526"/>
                  </a:lnTo>
                  <a:lnTo>
                    <a:pt x="515" y="1527"/>
                  </a:lnTo>
                  <a:lnTo>
                    <a:pt x="516" y="1528"/>
                  </a:lnTo>
                  <a:lnTo>
                    <a:pt x="517" y="1529"/>
                  </a:lnTo>
                  <a:lnTo>
                    <a:pt x="518" y="1529"/>
                  </a:lnTo>
                  <a:lnTo>
                    <a:pt x="518" y="1530"/>
                  </a:lnTo>
                  <a:lnTo>
                    <a:pt x="520" y="1530"/>
                  </a:lnTo>
                  <a:lnTo>
                    <a:pt x="521" y="1530"/>
                  </a:lnTo>
                  <a:lnTo>
                    <a:pt x="522" y="1532"/>
                  </a:lnTo>
                  <a:lnTo>
                    <a:pt x="524" y="1533"/>
                  </a:lnTo>
                  <a:lnTo>
                    <a:pt x="525" y="1533"/>
                  </a:lnTo>
                  <a:lnTo>
                    <a:pt x="526" y="1533"/>
                  </a:lnTo>
                  <a:lnTo>
                    <a:pt x="527" y="1532"/>
                  </a:lnTo>
                  <a:lnTo>
                    <a:pt x="529" y="1532"/>
                  </a:lnTo>
                  <a:lnTo>
                    <a:pt x="530" y="1530"/>
                  </a:lnTo>
                  <a:lnTo>
                    <a:pt x="531" y="1530"/>
                  </a:lnTo>
                  <a:lnTo>
                    <a:pt x="532" y="1528"/>
                  </a:lnTo>
                  <a:lnTo>
                    <a:pt x="533" y="1527"/>
                  </a:lnTo>
                  <a:lnTo>
                    <a:pt x="534" y="1527"/>
                  </a:lnTo>
                  <a:lnTo>
                    <a:pt x="535" y="1527"/>
                  </a:lnTo>
                  <a:lnTo>
                    <a:pt x="537" y="1527"/>
                  </a:lnTo>
                  <a:lnTo>
                    <a:pt x="538" y="1527"/>
                  </a:lnTo>
                  <a:lnTo>
                    <a:pt x="538" y="1526"/>
                  </a:lnTo>
                  <a:lnTo>
                    <a:pt x="539" y="1526"/>
                  </a:lnTo>
                  <a:lnTo>
                    <a:pt x="540" y="1527"/>
                  </a:lnTo>
                  <a:lnTo>
                    <a:pt x="541" y="1527"/>
                  </a:lnTo>
                  <a:lnTo>
                    <a:pt x="543" y="1527"/>
                  </a:lnTo>
                  <a:lnTo>
                    <a:pt x="545" y="1527"/>
                  </a:lnTo>
                  <a:lnTo>
                    <a:pt x="546" y="1527"/>
                  </a:lnTo>
                  <a:lnTo>
                    <a:pt x="547" y="1527"/>
                  </a:lnTo>
                  <a:lnTo>
                    <a:pt x="547" y="1526"/>
                  </a:lnTo>
                  <a:lnTo>
                    <a:pt x="548" y="1526"/>
                  </a:lnTo>
                  <a:lnTo>
                    <a:pt x="549" y="1526"/>
                  </a:lnTo>
                  <a:lnTo>
                    <a:pt x="549" y="1527"/>
                  </a:lnTo>
                  <a:lnTo>
                    <a:pt x="550" y="1527"/>
                  </a:lnTo>
                  <a:lnTo>
                    <a:pt x="552" y="1527"/>
                  </a:lnTo>
                  <a:lnTo>
                    <a:pt x="554" y="1527"/>
                  </a:lnTo>
                  <a:lnTo>
                    <a:pt x="554" y="1526"/>
                  </a:lnTo>
                  <a:lnTo>
                    <a:pt x="555" y="1526"/>
                  </a:lnTo>
                  <a:lnTo>
                    <a:pt x="555" y="1525"/>
                  </a:lnTo>
                  <a:lnTo>
                    <a:pt x="556" y="1524"/>
                  </a:lnTo>
                  <a:lnTo>
                    <a:pt x="557" y="1524"/>
                  </a:lnTo>
                  <a:lnTo>
                    <a:pt x="558" y="1524"/>
                  </a:lnTo>
                  <a:lnTo>
                    <a:pt x="559" y="1524"/>
                  </a:lnTo>
                  <a:lnTo>
                    <a:pt x="559" y="1523"/>
                  </a:lnTo>
                  <a:lnTo>
                    <a:pt x="559" y="1520"/>
                  </a:lnTo>
                  <a:lnTo>
                    <a:pt x="558" y="1518"/>
                  </a:lnTo>
                  <a:lnTo>
                    <a:pt x="558" y="1517"/>
                  </a:lnTo>
                  <a:lnTo>
                    <a:pt x="558" y="1516"/>
                  </a:lnTo>
                  <a:lnTo>
                    <a:pt x="558" y="1513"/>
                  </a:lnTo>
                  <a:lnTo>
                    <a:pt x="557" y="1511"/>
                  </a:lnTo>
                  <a:lnTo>
                    <a:pt x="557" y="1510"/>
                  </a:lnTo>
                  <a:lnTo>
                    <a:pt x="557" y="1508"/>
                  </a:lnTo>
                  <a:lnTo>
                    <a:pt x="557" y="1507"/>
                  </a:lnTo>
                  <a:lnTo>
                    <a:pt x="556" y="1504"/>
                  </a:lnTo>
                  <a:lnTo>
                    <a:pt x="556" y="1502"/>
                  </a:lnTo>
                  <a:lnTo>
                    <a:pt x="556" y="1501"/>
                  </a:lnTo>
                  <a:lnTo>
                    <a:pt x="555" y="1499"/>
                  </a:lnTo>
                  <a:lnTo>
                    <a:pt x="555" y="1498"/>
                  </a:lnTo>
                  <a:lnTo>
                    <a:pt x="555" y="1496"/>
                  </a:lnTo>
                  <a:lnTo>
                    <a:pt x="554" y="1494"/>
                  </a:lnTo>
                  <a:lnTo>
                    <a:pt x="554" y="1493"/>
                  </a:lnTo>
                  <a:lnTo>
                    <a:pt x="554" y="1492"/>
                  </a:lnTo>
                  <a:lnTo>
                    <a:pt x="554" y="1490"/>
                  </a:lnTo>
                  <a:lnTo>
                    <a:pt x="552" y="1488"/>
                  </a:lnTo>
                  <a:lnTo>
                    <a:pt x="552" y="1487"/>
                  </a:lnTo>
                  <a:lnTo>
                    <a:pt x="552" y="1486"/>
                  </a:lnTo>
                  <a:lnTo>
                    <a:pt x="552" y="1485"/>
                  </a:lnTo>
                  <a:lnTo>
                    <a:pt x="552" y="1483"/>
                  </a:lnTo>
                  <a:lnTo>
                    <a:pt x="552" y="1482"/>
                  </a:lnTo>
                  <a:lnTo>
                    <a:pt x="552" y="1481"/>
                  </a:lnTo>
                  <a:lnTo>
                    <a:pt x="554" y="1481"/>
                  </a:lnTo>
                  <a:lnTo>
                    <a:pt x="555" y="1482"/>
                  </a:lnTo>
                  <a:lnTo>
                    <a:pt x="556" y="1482"/>
                  </a:lnTo>
                  <a:lnTo>
                    <a:pt x="558" y="1482"/>
                  </a:lnTo>
                  <a:lnTo>
                    <a:pt x="559" y="1482"/>
                  </a:lnTo>
                  <a:lnTo>
                    <a:pt x="560" y="1482"/>
                  </a:lnTo>
                  <a:lnTo>
                    <a:pt x="562" y="1482"/>
                  </a:lnTo>
                  <a:lnTo>
                    <a:pt x="563" y="1482"/>
                  </a:lnTo>
                  <a:lnTo>
                    <a:pt x="564" y="1481"/>
                  </a:lnTo>
                  <a:lnTo>
                    <a:pt x="565" y="1481"/>
                  </a:lnTo>
                  <a:lnTo>
                    <a:pt x="566" y="1481"/>
                  </a:lnTo>
                  <a:lnTo>
                    <a:pt x="567" y="1479"/>
                  </a:lnTo>
                  <a:lnTo>
                    <a:pt x="568" y="1479"/>
                  </a:lnTo>
                  <a:lnTo>
                    <a:pt x="568" y="1478"/>
                  </a:lnTo>
                  <a:lnTo>
                    <a:pt x="569" y="1478"/>
                  </a:lnTo>
                  <a:lnTo>
                    <a:pt x="569" y="1477"/>
                  </a:lnTo>
                  <a:lnTo>
                    <a:pt x="571" y="1477"/>
                  </a:lnTo>
                  <a:lnTo>
                    <a:pt x="571" y="1476"/>
                  </a:lnTo>
                  <a:lnTo>
                    <a:pt x="572" y="1475"/>
                  </a:lnTo>
                  <a:lnTo>
                    <a:pt x="574" y="1473"/>
                  </a:lnTo>
                  <a:lnTo>
                    <a:pt x="575" y="1474"/>
                  </a:lnTo>
                  <a:lnTo>
                    <a:pt x="580" y="1478"/>
                  </a:lnTo>
                  <a:lnTo>
                    <a:pt x="584" y="1478"/>
                  </a:lnTo>
                  <a:lnTo>
                    <a:pt x="585" y="1479"/>
                  </a:lnTo>
                  <a:lnTo>
                    <a:pt x="586" y="1479"/>
                  </a:lnTo>
                  <a:lnTo>
                    <a:pt x="588" y="1481"/>
                  </a:lnTo>
                  <a:lnTo>
                    <a:pt x="586" y="1482"/>
                  </a:lnTo>
                  <a:lnTo>
                    <a:pt x="589" y="1484"/>
                  </a:lnTo>
                  <a:lnTo>
                    <a:pt x="589" y="1485"/>
                  </a:lnTo>
                  <a:lnTo>
                    <a:pt x="589" y="1486"/>
                  </a:lnTo>
                  <a:lnTo>
                    <a:pt x="589" y="1487"/>
                  </a:lnTo>
                  <a:lnTo>
                    <a:pt x="588" y="1488"/>
                  </a:lnTo>
                  <a:lnTo>
                    <a:pt x="588" y="1490"/>
                  </a:lnTo>
                  <a:lnTo>
                    <a:pt x="586" y="1490"/>
                  </a:lnTo>
                  <a:lnTo>
                    <a:pt x="585" y="1492"/>
                  </a:lnTo>
                  <a:lnTo>
                    <a:pt x="585" y="1493"/>
                  </a:lnTo>
                  <a:lnTo>
                    <a:pt x="585" y="1494"/>
                  </a:lnTo>
                  <a:lnTo>
                    <a:pt x="585" y="1495"/>
                  </a:lnTo>
                  <a:lnTo>
                    <a:pt x="585" y="1496"/>
                  </a:lnTo>
                  <a:lnTo>
                    <a:pt x="584" y="1498"/>
                  </a:lnTo>
                  <a:lnTo>
                    <a:pt x="584" y="1499"/>
                  </a:lnTo>
                  <a:lnTo>
                    <a:pt x="584" y="1500"/>
                  </a:lnTo>
                  <a:lnTo>
                    <a:pt x="583" y="1501"/>
                  </a:lnTo>
                  <a:lnTo>
                    <a:pt x="582" y="1502"/>
                  </a:lnTo>
                  <a:lnTo>
                    <a:pt x="582" y="1503"/>
                  </a:lnTo>
                  <a:lnTo>
                    <a:pt x="581" y="1503"/>
                  </a:lnTo>
                  <a:lnTo>
                    <a:pt x="580" y="1504"/>
                  </a:lnTo>
                  <a:lnTo>
                    <a:pt x="579" y="1504"/>
                  </a:lnTo>
                  <a:lnTo>
                    <a:pt x="579" y="1506"/>
                  </a:lnTo>
                  <a:lnTo>
                    <a:pt x="577" y="1507"/>
                  </a:lnTo>
                  <a:lnTo>
                    <a:pt x="576" y="1507"/>
                  </a:lnTo>
                  <a:lnTo>
                    <a:pt x="575" y="1508"/>
                  </a:lnTo>
                  <a:lnTo>
                    <a:pt x="575" y="1509"/>
                  </a:lnTo>
                  <a:lnTo>
                    <a:pt x="574" y="1510"/>
                  </a:lnTo>
                  <a:lnTo>
                    <a:pt x="574" y="1512"/>
                  </a:lnTo>
                  <a:lnTo>
                    <a:pt x="574" y="1513"/>
                  </a:lnTo>
                  <a:lnTo>
                    <a:pt x="573" y="1515"/>
                  </a:lnTo>
                  <a:lnTo>
                    <a:pt x="573" y="1516"/>
                  </a:lnTo>
                  <a:lnTo>
                    <a:pt x="572" y="1517"/>
                  </a:lnTo>
                  <a:lnTo>
                    <a:pt x="571" y="1518"/>
                  </a:lnTo>
                  <a:lnTo>
                    <a:pt x="569" y="1518"/>
                  </a:lnTo>
                  <a:lnTo>
                    <a:pt x="568" y="1519"/>
                  </a:lnTo>
                  <a:lnTo>
                    <a:pt x="567" y="1519"/>
                  </a:lnTo>
                  <a:lnTo>
                    <a:pt x="566" y="1519"/>
                  </a:lnTo>
                  <a:lnTo>
                    <a:pt x="565" y="1520"/>
                  </a:lnTo>
                  <a:lnTo>
                    <a:pt x="564" y="1520"/>
                  </a:lnTo>
                  <a:lnTo>
                    <a:pt x="564" y="1521"/>
                  </a:lnTo>
                  <a:lnTo>
                    <a:pt x="563" y="1521"/>
                  </a:lnTo>
                  <a:lnTo>
                    <a:pt x="563" y="1523"/>
                  </a:lnTo>
                  <a:lnTo>
                    <a:pt x="563" y="1524"/>
                  </a:lnTo>
                  <a:lnTo>
                    <a:pt x="564" y="1524"/>
                  </a:lnTo>
                  <a:lnTo>
                    <a:pt x="564" y="1525"/>
                  </a:lnTo>
                  <a:lnTo>
                    <a:pt x="565" y="1525"/>
                  </a:lnTo>
                  <a:lnTo>
                    <a:pt x="565" y="1526"/>
                  </a:lnTo>
                  <a:lnTo>
                    <a:pt x="565" y="1527"/>
                  </a:lnTo>
                  <a:lnTo>
                    <a:pt x="566" y="1527"/>
                  </a:lnTo>
                  <a:lnTo>
                    <a:pt x="568" y="1527"/>
                  </a:lnTo>
                  <a:lnTo>
                    <a:pt x="574" y="1527"/>
                  </a:lnTo>
                  <a:lnTo>
                    <a:pt x="575" y="1527"/>
                  </a:lnTo>
                  <a:lnTo>
                    <a:pt x="576" y="1527"/>
                  </a:lnTo>
                  <a:lnTo>
                    <a:pt x="577" y="1527"/>
                  </a:lnTo>
                  <a:lnTo>
                    <a:pt x="579" y="1526"/>
                  </a:lnTo>
                  <a:lnTo>
                    <a:pt x="580" y="1526"/>
                  </a:lnTo>
                  <a:lnTo>
                    <a:pt x="581" y="1525"/>
                  </a:lnTo>
                  <a:lnTo>
                    <a:pt x="583" y="1524"/>
                  </a:lnTo>
                  <a:lnTo>
                    <a:pt x="584" y="1524"/>
                  </a:lnTo>
                  <a:lnTo>
                    <a:pt x="586" y="1524"/>
                  </a:lnTo>
                  <a:lnTo>
                    <a:pt x="588" y="1523"/>
                  </a:lnTo>
                  <a:lnTo>
                    <a:pt x="592" y="1521"/>
                  </a:lnTo>
                  <a:lnTo>
                    <a:pt x="593" y="1520"/>
                  </a:lnTo>
                  <a:lnTo>
                    <a:pt x="596" y="1520"/>
                  </a:lnTo>
                  <a:lnTo>
                    <a:pt x="597" y="1519"/>
                  </a:lnTo>
                  <a:lnTo>
                    <a:pt x="599" y="1519"/>
                  </a:lnTo>
                  <a:lnTo>
                    <a:pt x="601" y="1518"/>
                  </a:lnTo>
                  <a:lnTo>
                    <a:pt x="602" y="1518"/>
                  </a:lnTo>
                  <a:lnTo>
                    <a:pt x="603" y="1517"/>
                  </a:lnTo>
                  <a:lnTo>
                    <a:pt x="605" y="1517"/>
                  </a:lnTo>
                  <a:lnTo>
                    <a:pt x="606" y="1517"/>
                  </a:lnTo>
                  <a:lnTo>
                    <a:pt x="607" y="1517"/>
                  </a:lnTo>
                  <a:lnTo>
                    <a:pt x="608" y="1517"/>
                  </a:lnTo>
                  <a:lnTo>
                    <a:pt x="610" y="1517"/>
                  </a:lnTo>
                  <a:lnTo>
                    <a:pt x="614" y="1517"/>
                  </a:lnTo>
                  <a:lnTo>
                    <a:pt x="617" y="1517"/>
                  </a:lnTo>
                  <a:lnTo>
                    <a:pt x="622" y="1517"/>
                  </a:lnTo>
                  <a:lnTo>
                    <a:pt x="625" y="1517"/>
                  </a:lnTo>
                  <a:lnTo>
                    <a:pt x="627" y="1517"/>
                  </a:lnTo>
                  <a:lnTo>
                    <a:pt x="631" y="1517"/>
                  </a:lnTo>
                  <a:lnTo>
                    <a:pt x="633" y="1517"/>
                  </a:lnTo>
                  <a:lnTo>
                    <a:pt x="635" y="1517"/>
                  </a:lnTo>
                  <a:lnTo>
                    <a:pt x="638" y="1517"/>
                  </a:lnTo>
                  <a:lnTo>
                    <a:pt x="640" y="1517"/>
                  </a:lnTo>
                  <a:lnTo>
                    <a:pt x="641" y="1517"/>
                  </a:lnTo>
                  <a:lnTo>
                    <a:pt x="643" y="1517"/>
                  </a:lnTo>
                  <a:lnTo>
                    <a:pt x="644" y="1517"/>
                  </a:lnTo>
                  <a:lnTo>
                    <a:pt x="644" y="1516"/>
                  </a:lnTo>
                  <a:lnTo>
                    <a:pt x="645" y="1516"/>
                  </a:lnTo>
                  <a:lnTo>
                    <a:pt x="647" y="1516"/>
                  </a:lnTo>
                  <a:lnTo>
                    <a:pt x="648" y="1515"/>
                  </a:lnTo>
                  <a:lnTo>
                    <a:pt x="649" y="1515"/>
                  </a:lnTo>
                  <a:lnTo>
                    <a:pt x="650" y="1515"/>
                  </a:lnTo>
                  <a:lnTo>
                    <a:pt x="651" y="1513"/>
                  </a:lnTo>
                  <a:lnTo>
                    <a:pt x="652" y="1513"/>
                  </a:lnTo>
                  <a:lnTo>
                    <a:pt x="652" y="1512"/>
                  </a:lnTo>
                  <a:lnTo>
                    <a:pt x="653" y="1512"/>
                  </a:lnTo>
                  <a:lnTo>
                    <a:pt x="656" y="1518"/>
                  </a:lnTo>
                  <a:lnTo>
                    <a:pt x="656" y="1520"/>
                  </a:lnTo>
                  <a:lnTo>
                    <a:pt x="657" y="1523"/>
                  </a:lnTo>
                  <a:lnTo>
                    <a:pt x="657" y="1525"/>
                  </a:lnTo>
                  <a:lnTo>
                    <a:pt x="658" y="1528"/>
                  </a:lnTo>
                  <a:lnTo>
                    <a:pt x="658" y="1533"/>
                  </a:lnTo>
                  <a:lnTo>
                    <a:pt x="659" y="1535"/>
                  </a:lnTo>
                  <a:lnTo>
                    <a:pt x="659" y="1536"/>
                  </a:lnTo>
                  <a:lnTo>
                    <a:pt x="660" y="1537"/>
                  </a:lnTo>
                  <a:lnTo>
                    <a:pt x="660" y="1538"/>
                  </a:lnTo>
                  <a:lnTo>
                    <a:pt x="661" y="1540"/>
                  </a:lnTo>
                  <a:lnTo>
                    <a:pt x="661" y="1541"/>
                  </a:lnTo>
                  <a:lnTo>
                    <a:pt x="662" y="1541"/>
                  </a:lnTo>
                  <a:lnTo>
                    <a:pt x="664" y="1542"/>
                  </a:lnTo>
                  <a:lnTo>
                    <a:pt x="664" y="1543"/>
                  </a:lnTo>
                  <a:lnTo>
                    <a:pt x="665" y="1543"/>
                  </a:lnTo>
                  <a:lnTo>
                    <a:pt x="666" y="1544"/>
                  </a:lnTo>
                  <a:lnTo>
                    <a:pt x="667" y="1544"/>
                  </a:lnTo>
                  <a:lnTo>
                    <a:pt x="670" y="1545"/>
                  </a:lnTo>
                  <a:lnTo>
                    <a:pt x="673" y="1546"/>
                  </a:lnTo>
                  <a:lnTo>
                    <a:pt x="676" y="1549"/>
                  </a:lnTo>
                  <a:lnTo>
                    <a:pt x="679" y="1550"/>
                  </a:lnTo>
                  <a:lnTo>
                    <a:pt x="683" y="1551"/>
                  </a:lnTo>
                  <a:lnTo>
                    <a:pt x="686" y="1552"/>
                  </a:lnTo>
                  <a:lnTo>
                    <a:pt x="687" y="1552"/>
                  </a:lnTo>
                  <a:lnTo>
                    <a:pt x="689" y="1553"/>
                  </a:lnTo>
                  <a:lnTo>
                    <a:pt x="691" y="1553"/>
                  </a:lnTo>
                  <a:lnTo>
                    <a:pt x="691" y="1554"/>
                  </a:lnTo>
                  <a:lnTo>
                    <a:pt x="691" y="1557"/>
                  </a:lnTo>
                  <a:lnTo>
                    <a:pt x="691" y="1558"/>
                  </a:lnTo>
                  <a:lnTo>
                    <a:pt x="691" y="1559"/>
                  </a:lnTo>
                  <a:lnTo>
                    <a:pt x="691" y="1560"/>
                  </a:lnTo>
                  <a:lnTo>
                    <a:pt x="691" y="1563"/>
                  </a:lnTo>
                  <a:lnTo>
                    <a:pt x="691" y="1564"/>
                  </a:lnTo>
                  <a:lnTo>
                    <a:pt x="691" y="1567"/>
                  </a:lnTo>
                  <a:lnTo>
                    <a:pt x="691" y="1569"/>
                  </a:lnTo>
                  <a:lnTo>
                    <a:pt x="691" y="1570"/>
                  </a:lnTo>
                  <a:lnTo>
                    <a:pt x="691" y="1572"/>
                  </a:lnTo>
                  <a:lnTo>
                    <a:pt x="691" y="1575"/>
                  </a:lnTo>
                  <a:lnTo>
                    <a:pt x="691" y="1577"/>
                  </a:lnTo>
                  <a:lnTo>
                    <a:pt x="691" y="1583"/>
                  </a:lnTo>
                  <a:lnTo>
                    <a:pt x="691" y="1589"/>
                  </a:lnTo>
                  <a:lnTo>
                    <a:pt x="691" y="1605"/>
                  </a:lnTo>
                  <a:lnTo>
                    <a:pt x="691" y="1612"/>
                  </a:lnTo>
                  <a:lnTo>
                    <a:pt x="691" y="1619"/>
                  </a:lnTo>
                  <a:lnTo>
                    <a:pt x="691" y="1621"/>
                  </a:lnTo>
                  <a:lnTo>
                    <a:pt x="691" y="1634"/>
                  </a:lnTo>
                  <a:lnTo>
                    <a:pt x="691" y="1641"/>
                  </a:lnTo>
                  <a:lnTo>
                    <a:pt x="691" y="1642"/>
                  </a:lnTo>
                  <a:lnTo>
                    <a:pt x="691" y="1645"/>
                  </a:lnTo>
                  <a:lnTo>
                    <a:pt x="691" y="1650"/>
                  </a:lnTo>
                  <a:lnTo>
                    <a:pt x="691" y="1651"/>
                  </a:lnTo>
                  <a:lnTo>
                    <a:pt x="691" y="1653"/>
                  </a:lnTo>
                  <a:lnTo>
                    <a:pt x="691" y="1662"/>
                  </a:lnTo>
                  <a:lnTo>
                    <a:pt x="691" y="1664"/>
                  </a:lnTo>
                  <a:lnTo>
                    <a:pt x="691" y="1667"/>
                  </a:lnTo>
                  <a:lnTo>
                    <a:pt x="691" y="1673"/>
                  </a:lnTo>
                  <a:lnTo>
                    <a:pt x="691" y="1679"/>
                  </a:lnTo>
                  <a:lnTo>
                    <a:pt x="691" y="1680"/>
                  </a:lnTo>
                  <a:lnTo>
                    <a:pt x="691" y="1682"/>
                  </a:lnTo>
                  <a:lnTo>
                    <a:pt x="691" y="1685"/>
                  </a:lnTo>
                  <a:lnTo>
                    <a:pt x="691" y="1686"/>
                  </a:lnTo>
                  <a:lnTo>
                    <a:pt x="691" y="1690"/>
                  </a:lnTo>
                  <a:lnTo>
                    <a:pt x="691" y="1695"/>
                  </a:lnTo>
                  <a:lnTo>
                    <a:pt x="691" y="1702"/>
                  </a:lnTo>
                  <a:lnTo>
                    <a:pt x="691" y="1703"/>
                  </a:lnTo>
                  <a:lnTo>
                    <a:pt x="691" y="1705"/>
                  </a:lnTo>
                  <a:lnTo>
                    <a:pt x="691" y="1707"/>
                  </a:lnTo>
                  <a:lnTo>
                    <a:pt x="691" y="1710"/>
                  </a:lnTo>
                  <a:lnTo>
                    <a:pt x="691" y="1715"/>
                  </a:lnTo>
                  <a:lnTo>
                    <a:pt x="691" y="1721"/>
                  </a:lnTo>
                  <a:lnTo>
                    <a:pt x="691" y="1722"/>
                  </a:lnTo>
                  <a:lnTo>
                    <a:pt x="691" y="1726"/>
                  </a:lnTo>
                  <a:lnTo>
                    <a:pt x="691" y="1728"/>
                  </a:lnTo>
                  <a:lnTo>
                    <a:pt x="691" y="1745"/>
                  </a:lnTo>
                  <a:lnTo>
                    <a:pt x="691" y="1752"/>
                  </a:lnTo>
                  <a:lnTo>
                    <a:pt x="691" y="1753"/>
                  </a:lnTo>
                  <a:lnTo>
                    <a:pt x="691" y="1755"/>
                  </a:lnTo>
                  <a:lnTo>
                    <a:pt x="691" y="1758"/>
                  </a:lnTo>
                  <a:lnTo>
                    <a:pt x="691" y="1760"/>
                  </a:lnTo>
                  <a:lnTo>
                    <a:pt x="691" y="1761"/>
                  </a:lnTo>
                  <a:lnTo>
                    <a:pt x="691" y="1763"/>
                  </a:lnTo>
                  <a:lnTo>
                    <a:pt x="691" y="1766"/>
                  </a:lnTo>
                  <a:lnTo>
                    <a:pt x="691" y="1770"/>
                  </a:lnTo>
                  <a:lnTo>
                    <a:pt x="691" y="1771"/>
                  </a:lnTo>
                  <a:lnTo>
                    <a:pt x="691" y="1776"/>
                  </a:lnTo>
                  <a:lnTo>
                    <a:pt x="692" y="1779"/>
                  </a:lnTo>
                  <a:lnTo>
                    <a:pt x="692" y="1783"/>
                  </a:lnTo>
                  <a:lnTo>
                    <a:pt x="692" y="1787"/>
                  </a:lnTo>
                  <a:lnTo>
                    <a:pt x="691" y="1790"/>
                  </a:lnTo>
                  <a:lnTo>
                    <a:pt x="692" y="1791"/>
                  </a:lnTo>
                  <a:lnTo>
                    <a:pt x="691" y="1793"/>
                  </a:lnTo>
                  <a:lnTo>
                    <a:pt x="692" y="1795"/>
                  </a:lnTo>
                  <a:lnTo>
                    <a:pt x="692" y="1796"/>
                  </a:lnTo>
                  <a:lnTo>
                    <a:pt x="692" y="1799"/>
                  </a:lnTo>
                  <a:lnTo>
                    <a:pt x="692" y="1802"/>
                  </a:lnTo>
                  <a:lnTo>
                    <a:pt x="692" y="1805"/>
                  </a:lnTo>
                  <a:lnTo>
                    <a:pt x="692" y="1806"/>
                  </a:lnTo>
                  <a:lnTo>
                    <a:pt x="692" y="1807"/>
                  </a:lnTo>
                  <a:lnTo>
                    <a:pt x="691" y="1808"/>
                  </a:lnTo>
                  <a:lnTo>
                    <a:pt x="692" y="1808"/>
                  </a:lnTo>
                  <a:lnTo>
                    <a:pt x="692" y="1810"/>
                  </a:lnTo>
                  <a:lnTo>
                    <a:pt x="692" y="1811"/>
                  </a:lnTo>
                  <a:lnTo>
                    <a:pt x="692" y="1813"/>
                  </a:lnTo>
                  <a:lnTo>
                    <a:pt x="692" y="1814"/>
                  </a:lnTo>
                  <a:lnTo>
                    <a:pt x="692" y="1816"/>
                  </a:lnTo>
                  <a:lnTo>
                    <a:pt x="691" y="1816"/>
                  </a:lnTo>
                  <a:lnTo>
                    <a:pt x="691" y="1817"/>
                  </a:lnTo>
                  <a:lnTo>
                    <a:pt x="691" y="1820"/>
                  </a:lnTo>
                  <a:lnTo>
                    <a:pt x="691" y="1822"/>
                  </a:lnTo>
                  <a:lnTo>
                    <a:pt x="692" y="1824"/>
                  </a:lnTo>
                  <a:lnTo>
                    <a:pt x="691" y="1827"/>
                  </a:lnTo>
                  <a:lnTo>
                    <a:pt x="691" y="1829"/>
                  </a:lnTo>
                  <a:lnTo>
                    <a:pt x="691" y="1831"/>
                  </a:lnTo>
                  <a:lnTo>
                    <a:pt x="692" y="1840"/>
                  </a:lnTo>
                  <a:lnTo>
                    <a:pt x="692" y="1856"/>
                  </a:lnTo>
                  <a:lnTo>
                    <a:pt x="692" y="1857"/>
                  </a:lnTo>
                  <a:lnTo>
                    <a:pt x="692" y="1866"/>
                  </a:lnTo>
                  <a:lnTo>
                    <a:pt x="692" y="1870"/>
                  </a:lnTo>
                  <a:lnTo>
                    <a:pt x="692" y="1872"/>
                  </a:lnTo>
                  <a:lnTo>
                    <a:pt x="692" y="1875"/>
                  </a:lnTo>
                  <a:lnTo>
                    <a:pt x="692" y="1876"/>
                  </a:lnTo>
                  <a:lnTo>
                    <a:pt x="692" y="1879"/>
                  </a:lnTo>
                  <a:lnTo>
                    <a:pt x="691" y="1883"/>
                  </a:lnTo>
                  <a:lnTo>
                    <a:pt x="692" y="1887"/>
                  </a:lnTo>
                  <a:lnTo>
                    <a:pt x="692" y="1888"/>
                  </a:lnTo>
                  <a:lnTo>
                    <a:pt x="692" y="1895"/>
                  </a:lnTo>
                  <a:lnTo>
                    <a:pt x="692" y="1900"/>
                  </a:lnTo>
                  <a:lnTo>
                    <a:pt x="692" y="1901"/>
                  </a:lnTo>
                  <a:lnTo>
                    <a:pt x="692" y="1904"/>
                  </a:lnTo>
                  <a:lnTo>
                    <a:pt x="692" y="1908"/>
                  </a:lnTo>
                  <a:lnTo>
                    <a:pt x="691" y="1913"/>
                  </a:lnTo>
                  <a:lnTo>
                    <a:pt x="691" y="1914"/>
                  </a:lnTo>
                  <a:lnTo>
                    <a:pt x="691" y="1916"/>
                  </a:lnTo>
                  <a:lnTo>
                    <a:pt x="691" y="1918"/>
                  </a:lnTo>
                  <a:lnTo>
                    <a:pt x="692" y="1920"/>
                  </a:lnTo>
                  <a:lnTo>
                    <a:pt x="692" y="1921"/>
                  </a:lnTo>
                  <a:lnTo>
                    <a:pt x="692" y="1923"/>
                  </a:lnTo>
                  <a:lnTo>
                    <a:pt x="694" y="1924"/>
                  </a:lnTo>
                  <a:lnTo>
                    <a:pt x="700" y="1928"/>
                  </a:lnTo>
                  <a:lnTo>
                    <a:pt x="702" y="1929"/>
                  </a:lnTo>
                  <a:lnTo>
                    <a:pt x="706" y="1931"/>
                  </a:lnTo>
                  <a:lnTo>
                    <a:pt x="710" y="1933"/>
                  </a:lnTo>
                  <a:lnTo>
                    <a:pt x="715" y="1935"/>
                  </a:lnTo>
                  <a:lnTo>
                    <a:pt x="724" y="1941"/>
                  </a:lnTo>
                  <a:lnTo>
                    <a:pt x="731" y="1945"/>
                  </a:lnTo>
                  <a:lnTo>
                    <a:pt x="735" y="1948"/>
                  </a:lnTo>
                  <a:lnTo>
                    <a:pt x="740" y="1949"/>
                  </a:lnTo>
                  <a:lnTo>
                    <a:pt x="745" y="1953"/>
                  </a:lnTo>
                  <a:lnTo>
                    <a:pt x="750" y="1956"/>
                  </a:lnTo>
                  <a:lnTo>
                    <a:pt x="754" y="1958"/>
                  </a:lnTo>
                  <a:lnTo>
                    <a:pt x="758" y="1960"/>
                  </a:lnTo>
                  <a:lnTo>
                    <a:pt x="759" y="1960"/>
                  </a:lnTo>
                  <a:lnTo>
                    <a:pt x="763" y="1964"/>
                  </a:lnTo>
                  <a:lnTo>
                    <a:pt x="775" y="1970"/>
                  </a:lnTo>
                  <a:lnTo>
                    <a:pt x="777" y="1971"/>
                  </a:lnTo>
                  <a:lnTo>
                    <a:pt x="778" y="1972"/>
                  </a:lnTo>
                  <a:lnTo>
                    <a:pt x="780" y="1973"/>
                  </a:lnTo>
                  <a:lnTo>
                    <a:pt x="782" y="1973"/>
                  </a:lnTo>
                  <a:lnTo>
                    <a:pt x="785" y="1975"/>
                  </a:lnTo>
                  <a:lnTo>
                    <a:pt x="788" y="1977"/>
                  </a:lnTo>
                  <a:lnTo>
                    <a:pt x="789" y="1979"/>
                  </a:lnTo>
                  <a:lnTo>
                    <a:pt x="789" y="1980"/>
                  </a:lnTo>
                  <a:lnTo>
                    <a:pt x="785" y="1988"/>
                  </a:lnTo>
                  <a:lnTo>
                    <a:pt x="782" y="1994"/>
                  </a:lnTo>
                  <a:lnTo>
                    <a:pt x="779" y="1999"/>
                  </a:lnTo>
                  <a:lnTo>
                    <a:pt x="778" y="2001"/>
                  </a:lnTo>
                  <a:lnTo>
                    <a:pt x="777" y="2004"/>
                  </a:lnTo>
                  <a:lnTo>
                    <a:pt x="776" y="2005"/>
                  </a:lnTo>
                  <a:lnTo>
                    <a:pt x="776" y="2006"/>
                  </a:lnTo>
                  <a:lnTo>
                    <a:pt x="774" y="2008"/>
                  </a:lnTo>
                  <a:lnTo>
                    <a:pt x="774" y="2009"/>
                  </a:lnTo>
                  <a:lnTo>
                    <a:pt x="772" y="2013"/>
                  </a:lnTo>
                  <a:lnTo>
                    <a:pt x="771" y="2015"/>
                  </a:lnTo>
                  <a:lnTo>
                    <a:pt x="770" y="2017"/>
                  </a:lnTo>
                  <a:lnTo>
                    <a:pt x="770" y="2018"/>
                  </a:lnTo>
                  <a:lnTo>
                    <a:pt x="769" y="2021"/>
                  </a:lnTo>
                  <a:lnTo>
                    <a:pt x="768" y="2023"/>
                  </a:lnTo>
                  <a:lnTo>
                    <a:pt x="768" y="2024"/>
                  </a:lnTo>
                  <a:lnTo>
                    <a:pt x="767" y="2026"/>
                  </a:lnTo>
                  <a:lnTo>
                    <a:pt x="767" y="2029"/>
                  </a:lnTo>
                  <a:lnTo>
                    <a:pt x="765" y="2029"/>
                  </a:lnTo>
                  <a:lnTo>
                    <a:pt x="763" y="2027"/>
                  </a:lnTo>
                  <a:lnTo>
                    <a:pt x="763" y="2029"/>
                  </a:lnTo>
                  <a:lnTo>
                    <a:pt x="762" y="2032"/>
                  </a:lnTo>
                  <a:lnTo>
                    <a:pt x="762" y="2033"/>
                  </a:lnTo>
                  <a:lnTo>
                    <a:pt x="763" y="2034"/>
                  </a:lnTo>
                  <a:lnTo>
                    <a:pt x="762" y="2035"/>
                  </a:lnTo>
                  <a:lnTo>
                    <a:pt x="762" y="2036"/>
                  </a:lnTo>
                  <a:lnTo>
                    <a:pt x="762" y="2038"/>
                  </a:lnTo>
                  <a:lnTo>
                    <a:pt x="761" y="2038"/>
                  </a:lnTo>
                  <a:lnTo>
                    <a:pt x="761" y="2039"/>
                  </a:lnTo>
                  <a:lnTo>
                    <a:pt x="761" y="2040"/>
                  </a:lnTo>
                  <a:lnTo>
                    <a:pt x="761" y="2041"/>
                  </a:lnTo>
                  <a:lnTo>
                    <a:pt x="761" y="2042"/>
                  </a:lnTo>
                  <a:lnTo>
                    <a:pt x="761" y="2043"/>
                  </a:lnTo>
                  <a:lnTo>
                    <a:pt x="762" y="2043"/>
                  </a:lnTo>
                  <a:lnTo>
                    <a:pt x="763" y="2043"/>
                  </a:lnTo>
                  <a:lnTo>
                    <a:pt x="763" y="2044"/>
                  </a:lnTo>
                  <a:lnTo>
                    <a:pt x="763" y="2046"/>
                  </a:lnTo>
                  <a:lnTo>
                    <a:pt x="763" y="2047"/>
                  </a:lnTo>
                  <a:lnTo>
                    <a:pt x="763" y="2048"/>
                  </a:lnTo>
                  <a:lnTo>
                    <a:pt x="763" y="2050"/>
                  </a:lnTo>
                  <a:lnTo>
                    <a:pt x="762" y="2051"/>
                  </a:lnTo>
                  <a:lnTo>
                    <a:pt x="762" y="2053"/>
                  </a:lnTo>
                  <a:lnTo>
                    <a:pt x="761" y="2055"/>
                  </a:lnTo>
                  <a:lnTo>
                    <a:pt x="761" y="2057"/>
                  </a:lnTo>
                  <a:lnTo>
                    <a:pt x="759" y="2055"/>
                  </a:lnTo>
                  <a:lnTo>
                    <a:pt x="758" y="2053"/>
                  </a:lnTo>
                  <a:lnTo>
                    <a:pt x="758" y="2055"/>
                  </a:lnTo>
                  <a:lnTo>
                    <a:pt x="758" y="2056"/>
                  </a:lnTo>
                  <a:lnTo>
                    <a:pt x="758" y="2057"/>
                  </a:lnTo>
                  <a:lnTo>
                    <a:pt x="758" y="2058"/>
                  </a:lnTo>
                  <a:lnTo>
                    <a:pt x="757" y="2060"/>
                  </a:lnTo>
                  <a:lnTo>
                    <a:pt x="757" y="2061"/>
                  </a:lnTo>
                  <a:lnTo>
                    <a:pt x="757" y="2063"/>
                  </a:lnTo>
                  <a:lnTo>
                    <a:pt x="757" y="2064"/>
                  </a:lnTo>
                  <a:lnTo>
                    <a:pt x="755" y="2063"/>
                  </a:lnTo>
                  <a:lnTo>
                    <a:pt x="752" y="2059"/>
                  </a:lnTo>
                  <a:lnTo>
                    <a:pt x="749" y="2058"/>
                  </a:lnTo>
                  <a:lnTo>
                    <a:pt x="746" y="2056"/>
                  </a:lnTo>
                  <a:lnTo>
                    <a:pt x="745" y="2055"/>
                  </a:lnTo>
                  <a:lnTo>
                    <a:pt x="745" y="2056"/>
                  </a:lnTo>
                  <a:lnTo>
                    <a:pt x="744" y="2056"/>
                  </a:lnTo>
                  <a:lnTo>
                    <a:pt x="744" y="2057"/>
                  </a:lnTo>
                  <a:lnTo>
                    <a:pt x="743" y="2058"/>
                  </a:lnTo>
                  <a:lnTo>
                    <a:pt x="742" y="2058"/>
                  </a:lnTo>
                  <a:lnTo>
                    <a:pt x="741" y="2057"/>
                  </a:lnTo>
                  <a:lnTo>
                    <a:pt x="738" y="2056"/>
                  </a:lnTo>
                  <a:lnTo>
                    <a:pt x="737" y="2055"/>
                  </a:lnTo>
                  <a:lnTo>
                    <a:pt x="736" y="2055"/>
                  </a:lnTo>
                  <a:lnTo>
                    <a:pt x="736" y="2053"/>
                  </a:lnTo>
                  <a:lnTo>
                    <a:pt x="735" y="2053"/>
                  </a:lnTo>
                  <a:lnTo>
                    <a:pt x="735" y="2052"/>
                  </a:lnTo>
                  <a:lnTo>
                    <a:pt x="732" y="2051"/>
                  </a:lnTo>
                  <a:lnTo>
                    <a:pt x="732" y="2052"/>
                  </a:lnTo>
                  <a:lnTo>
                    <a:pt x="729" y="2053"/>
                  </a:lnTo>
                  <a:lnTo>
                    <a:pt x="727" y="2051"/>
                  </a:lnTo>
                  <a:lnTo>
                    <a:pt x="723" y="2048"/>
                  </a:lnTo>
                  <a:lnTo>
                    <a:pt x="715" y="2056"/>
                  </a:lnTo>
                  <a:lnTo>
                    <a:pt x="715" y="2057"/>
                  </a:lnTo>
                  <a:lnTo>
                    <a:pt x="711" y="2060"/>
                  </a:lnTo>
                  <a:lnTo>
                    <a:pt x="710" y="2063"/>
                  </a:lnTo>
                  <a:lnTo>
                    <a:pt x="709" y="2064"/>
                  </a:lnTo>
                  <a:lnTo>
                    <a:pt x="708" y="2065"/>
                  </a:lnTo>
                  <a:lnTo>
                    <a:pt x="707" y="2067"/>
                  </a:lnTo>
                  <a:lnTo>
                    <a:pt x="704" y="2069"/>
                  </a:lnTo>
                  <a:lnTo>
                    <a:pt x="702" y="2076"/>
                  </a:lnTo>
                  <a:lnTo>
                    <a:pt x="695" y="2077"/>
                  </a:lnTo>
                  <a:lnTo>
                    <a:pt x="694" y="2078"/>
                  </a:lnTo>
                  <a:lnTo>
                    <a:pt x="693" y="2078"/>
                  </a:lnTo>
                  <a:lnTo>
                    <a:pt x="692" y="2080"/>
                  </a:lnTo>
                  <a:lnTo>
                    <a:pt x="691" y="2081"/>
                  </a:lnTo>
                  <a:lnTo>
                    <a:pt x="691" y="2083"/>
                  </a:lnTo>
                  <a:lnTo>
                    <a:pt x="690" y="2085"/>
                  </a:lnTo>
                  <a:lnTo>
                    <a:pt x="690" y="2086"/>
                  </a:lnTo>
                  <a:lnTo>
                    <a:pt x="690" y="2089"/>
                  </a:lnTo>
                  <a:lnTo>
                    <a:pt x="690" y="2091"/>
                  </a:lnTo>
                  <a:lnTo>
                    <a:pt x="687" y="2098"/>
                  </a:lnTo>
                  <a:lnTo>
                    <a:pt x="686" y="2098"/>
                  </a:lnTo>
                  <a:lnTo>
                    <a:pt x="684" y="2097"/>
                  </a:lnTo>
                  <a:lnTo>
                    <a:pt x="682" y="2097"/>
                  </a:lnTo>
                  <a:lnTo>
                    <a:pt x="681" y="2097"/>
                  </a:lnTo>
                  <a:lnTo>
                    <a:pt x="681" y="2095"/>
                  </a:lnTo>
                  <a:lnTo>
                    <a:pt x="675" y="2094"/>
                  </a:lnTo>
                  <a:lnTo>
                    <a:pt x="675" y="2095"/>
                  </a:lnTo>
                  <a:lnTo>
                    <a:pt x="675" y="2097"/>
                  </a:lnTo>
                  <a:lnTo>
                    <a:pt x="675" y="2098"/>
                  </a:lnTo>
                  <a:lnTo>
                    <a:pt x="676" y="2098"/>
                  </a:lnTo>
                  <a:lnTo>
                    <a:pt x="676" y="2099"/>
                  </a:lnTo>
                  <a:lnTo>
                    <a:pt x="677" y="2099"/>
                  </a:lnTo>
                  <a:lnTo>
                    <a:pt x="676" y="2103"/>
                  </a:lnTo>
                  <a:lnTo>
                    <a:pt x="675" y="2106"/>
                  </a:lnTo>
                  <a:lnTo>
                    <a:pt x="674" y="2109"/>
                  </a:lnTo>
                  <a:lnTo>
                    <a:pt x="674" y="2110"/>
                  </a:lnTo>
                  <a:lnTo>
                    <a:pt x="674" y="2111"/>
                  </a:lnTo>
                  <a:lnTo>
                    <a:pt x="673" y="2111"/>
                  </a:lnTo>
                  <a:lnTo>
                    <a:pt x="673" y="2112"/>
                  </a:lnTo>
                  <a:lnTo>
                    <a:pt x="672" y="2112"/>
                  </a:lnTo>
                  <a:lnTo>
                    <a:pt x="670" y="2114"/>
                  </a:lnTo>
                  <a:lnTo>
                    <a:pt x="668" y="2116"/>
                  </a:lnTo>
                  <a:lnTo>
                    <a:pt x="667" y="2117"/>
                  </a:lnTo>
                  <a:lnTo>
                    <a:pt x="666" y="2118"/>
                  </a:lnTo>
                  <a:lnTo>
                    <a:pt x="665" y="2119"/>
                  </a:lnTo>
                  <a:lnTo>
                    <a:pt x="665" y="2120"/>
                  </a:lnTo>
                  <a:lnTo>
                    <a:pt x="664" y="2122"/>
                  </a:lnTo>
                  <a:lnTo>
                    <a:pt x="662" y="2124"/>
                  </a:lnTo>
                  <a:lnTo>
                    <a:pt x="661" y="2125"/>
                  </a:lnTo>
                  <a:lnTo>
                    <a:pt x="660" y="2127"/>
                  </a:lnTo>
                  <a:lnTo>
                    <a:pt x="660" y="2128"/>
                  </a:lnTo>
                  <a:lnTo>
                    <a:pt x="659" y="2129"/>
                  </a:lnTo>
                  <a:lnTo>
                    <a:pt x="659" y="2131"/>
                  </a:lnTo>
                  <a:lnTo>
                    <a:pt x="659" y="2132"/>
                  </a:lnTo>
                  <a:lnTo>
                    <a:pt x="659" y="2133"/>
                  </a:lnTo>
                  <a:lnTo>
                    <a:pt x="659" y="2134"/>
                  </a:lnTo>
                  <a:lnTo>
                    <a:pt x="658" y="2135"/>
                  </a:lnTo>
                  <a:lnTo>
                    <a:pt x="658" y="2136"/>
                  </a:lnTo>
                  <a:lnTo>
                    <a:pt x="658" y="2139"/>
                  </a:lnTo>
                  <a:lnTo>
                    <a:pt x="658" y="2142"/>
                  </a:lnTo>
                  <a:lnTo>
                    <a:pt x="658" y="2143"/>
                  </a:lnTo>
                  <a:lnTo>
                    <a:pt x="658" y="2144"/>
                  </a:lnTo>
                  <a:lnTo>
                    <a:pt x="658" y="2145"/>
                  </a:lnTo>
                  <a:lnTo>
                    <a:pt x="657" y="2145"/>
                  </a:lnTo>
                  <a:lnTo>
                    <a:pt x="656" y="2148"/>
                  </a:lnTo>
                  <a:lnTo>
                    <a:pt x="653" y="2149"/>
                  </a:lnTo>
                  <a:lnTo>
                    <a:pt x="653" y="2150"/>
                  </a:lnTo>
                  <a:lnTo>
                    <a:pt x="652" y="2151"/>
                  </a:lnTo>
                  <a:lnTo>
                    <a:pt x="652" y="2152"/>
                  </a:lnTo>
                  <a:lnTo>
                    <a:pt x="652" y="2154"/>
                  </a:lnTo>
                  <a:lnTo>
                    <a:pt x="652" y="2156"/>
                  </a:lnTo>
                  <a:lnTo>
                    <a:pt x="652" y="2157"/>
                  </a:lnTo>
                  <a:lnTo>
                    <a:pt x="652" y="2158"/>
                  </a:lnTo>
                  <a:lnTo>
                    <a:pt x="651" y="2162"/>
                  </a:lnTo>
                  <a:lnTo>
                    <a:pt x="651" y="2164"/>
                  </a:lnTo>
                  <a:lnTo>
                    <a:pt x="650" y="2164"/>
                  </a:lnTo>
                  <a:lnTo>
                    <a:pt x="650" y="2165"/>
                  </a:lnTo>
                  <a:lnTo>
                    <a:pt x="648" y="2167"/>
                  </a:lnTo>
                  <a:lnTo>
                    <a:pt x="645" y="2164"/>
                  </a:lnTo>
                  <a:lnTo>
                    <a:pt x="645" y="2162"/>
                  </a:lnTo>
                  <a:lnTo>
                    <a:pt x="644" y="2162"/>
                  </a:lnTo>
                  <a:lnTo>
                    <a:pt x="643" y="2161"/>
                  </a:lnTo>
                  <a:lnTo>
                    <a:pt x="642" y="2160"/>
                  </a:lnTo>
                  <a:lnTo>
                    <a:pt x="641" y="2160"/>
                  </a:lnTo>
                  <a:lnTo>
                    <a:pt x="640" y="2159"/>
                  </a:lnTo>
                  <a:lnTo>
                    <a:pt x="639" y="2159"/>
                  </a:lnTo>
                  <a:lnTo>
                    <a:pt x="636" y="2159"/>
                  </a:lnTo>
                  <a:lnTo>
                    <a:pt x="635" y="2159"/>
                  </a:lnTo>
                  <a:lnTo>
                    <a:pt x="634" y="2158"/>
                  </a:lnTo>
                  <a:lnTo>
                    <a:pt x="633" y="2158"/>
                  </a:lnTo>
                  <a:lnTo>
                    <a:pt x="633" y="2157"/>
                  </a:lnTo>
                  <a:lnTo>
                    <a:pt x="632" y="2157"/>
                  </a:lnTo>
                  <a:lnTo>
                    <a:pt x="631" y="2157"/>
                  </a:lnTo>
                  <a:lnTo>
                    <a:pt x="630" y="2157"/>
                  </a:lnTo>
                  <a:lnTo>
                    <a:pt x="628" y="2157"/>
                  </a:lnTo>
                  <a:lnTo>
                    <a:pt x="628" y="2156"/>
                  </a:lnTo>
                  <a:lnTo>
                    <a:pt x="627" y="2156"/>
                  </a:lnTo>
                  <a:lnTo>
                    <a:pt x="626" y="2156"/>
                  </a:lnTo>
                  <a:lnTo>
                    <a:pt x="625" y="2156"/>
                  </a:lnTo>
                  <a:lnTo>
                    <a:pt x="624" y="2157"/>
                  </a:lnTo>
                  <a:lnTo>
                    <a:pt x="624" y="2158"/>
                  </a:lnTo>
                  <a:lnTo>
                    <a:pt x="623" y="2158"/>
                  </a:lnTo>
                  <a:lnTo>
                    <a:pt x="622" y="2158"/>
                  </a:lnTo>
                  <a:lnTo>
                    <a:pt x="620" y="2158"/>
                  </a:lnTo>
                  <a:lnTo>
                    <a:pt x="619" y="2157"/>
                  </a:lnTo>
                  <a:lnTo>
                    <a:pt x="618" y="2156"/>
                  </a:lnTo>
                  <a:lnTo>
                    <a:pt x="618" y="2154"/>
                  </a:lnTo>
                  <a:lnTo>
                    <a:pt x="617" y="2154"/>
                  </a:lnTo>
                  <a:lnTo>
                    <a:pt x="617" y="2153"/>
                  </a:lnTo>
                  <a:lnTo>
                    <a:pt x="616" y="2153"/>
                  </a:lnTo>
                  <a:lnTo>
                    <a:pt x="613" y="2151"/>
                  </a:lnTo>
                  <a:lnTo>
                    <a:pt x="610" y="2150"/>
                  </a:lnTo>
                  <a:lnTo>
                    <a:pt x="609" y="2149"/>
                  </a:lnTo>
                  <a:lnTo>
                    <a:pt x="608" y="2149"/>
                  </a:lnTo>
                  <a:lnTo>
                    <a:pt x="606" y="2149"/>
                  </a:lnTo>
                  <a:lnTo>
                    <a:pt x="605" y="2149"/>
                  </a:lnTo>
                  <a:lnTo>
                    <a:pt x="603" y="2149"/>
                  </a:lnTo>
                  <a:lnTo>
                    <a:pt x="602" y="2149"/>
                  </a:lnTo>
                  <a:lnTo>
                    <a:pt x="601" y="2149"/>
                  </a:lnTo>
                  <a:lnTo>
                    <a:pt x="600" y="2148"/>
                  </a:lnTo>
                  <a:lnTo>
                    <a:pt x="599" y="2148"/>
                  </a:lnTo>
                  <a:lnTo>
                    <a:pt x="598" y="2148"/>
                  </a:lnTo>
                  <a:lnTo>
                    <a:pt x="597" y="2148"/>
                  </a:lnTo>
                  <a:lnTo>
                    <a:pt x="597" y="2147"/>
                  </a:lnTo>
                  <a:lnTo>
                    <a:pt x="596" y="2147"/>
                  </a:lnTo>
                  <a:lnTo>
                    <a:pt x="593" y="2145"/>
                  </a:lnTo>
                  <a:lnTo>
                    <a:pt x="592" y="2145"/>
                  </a:lnTo>
                  <a:lnTo>
                    <a:pt x="591" y="2144"/>
                  </a:lnTo>
                  <a:lnTo>
                    <a:pt x="590" y="2144"/>
                  </a:lnTo>
                  <a:lnTo>
                    <a:pt x="589" y="2144"/>
                  </a:lnTo>
                  <a:lnTo>
                    <a:pt x="589" y="2143"/>
                  </a:lnTo>
                  <a:lnTo>
                    <a:pt x="588" y="2143"/>
                  </a:lnTo>
                  <a:lnTo>
                    <a:pt x="585" y="2143"/>
                  </a:lnTo>
                  <a:lnTo>
                    <a:pt x="585" y="2142"/>
                  </a:lnTo>
                  <a:lnTo>
                    <a:pt x="584" y="2142"/>
                  </a:lnTo>
                  <a:lnTo>
                    <a:pt x="583" y="2141"/>
                  </a:lnTo>
                  <a:lnTo>
                    <a:pt x="582" y="2141"/>
                  </a:lnTo>
                  <a:lnTo>
                    <a:pt x="581" y="2140"/>
                  </a:lnTo>
                  <a:lnTo>
                    <a:pt x="580" y="2139"/>
                  </a:lnTo>
                  <a:lnTo>
                    <a:pt x="580" y="2137"/>
                  </a:lnTo>
                  <a:lnTo>
                    <a:pt x="580" y="2136"/>
                  </a:lnTo>
                  <a:lnTo>
                    <a:pt x="579" y="2136"/>
                  </a:lnTo>
                  <a:lnTo>
                    <a:pt x="577" y="2135"/>
                  </a:lnTo>
                  <a:lnTo>
                    <a:pt x="577" y="2134"/>
                  </a:lnTo>
                  <a:lnTo>
                    <a:pt x="576" y="2134"/>
                  </a:lnTo>
                  <a:lnTo>
                    <a:pt x="576" y="2133"/>
                  </a:lnTo>
                  <a:lnTo>
                    <a:pt x="576" y="2132"/>
                  </a:lnTo>
                  <a:lnTo>
                    <a:pt x="577" y="2132"/>
                  </a:lnTo>
                  <a:lnTo>
                    <a:pt x="577" y="2131"/>
                  </a:lnTo>
                  <a:lnTo>
                    <a:pt x="576" y="2129"/>
                  </a:lnTo>
                  <a:lnTo>
                    <a:pt x="576" y="2128"/>
                  </a:lnTo>
                  <a:lnTo>
                    <a:pt x="575" y="2127"/>
                  </a:lnTo>
                  <a:lnTo>
                    <a:pt x="574" y="2125"/>
                  </a:lnTo>
                  <a:lnTo>
                    <a:pt x="573" y="2124"/>
                  </a:lnTo>
                  <a:lnTo>
                    <a:pt x="573" y="2123"/>
                  </a:lnTo>
                  <a:lnTo>
                    <a:pt x="572" y="2123"/>
                  </a:lnTo>
                  <a:lnTo>
                    <a:pt x="571" y="2120"/>
                  </a:lnTo>
                  <a:lnTo>
                    <a:pt x="569" y="2119"/>
                  </a:lnTo>
                  <a:lnTo>
                    <a:pt x="568" y="2119"/>
                  </a:lnTo>
                  <a:lnTo>
                    <a:pt x="567" y="2118"/>
                  </a:lnTo>
                  <a:lnTo>
                    <a:pt x="566" y="2117"/>
                  </a:lnTo>
                  <a:lnTo>
                    <a:pt x="565" y="2117"/>
                  </a:lnTo>
                  <a:lnTo>
                    <a:pt x="564" y="2116"/>
                  </a:lnTo>
                  <a:lnTo>
                    <a:pt x="562" y="2115"/>
                  </a:lnTo>
                  <a:lnTo>
                    <a:pt x="562" y="2114"/>
                  </a:lnTo>
                  <a:lnTo>
                    <a:pt x="560" y="2112"/>
                  </a:lnTo>
                  <a:lnTo>
                    <a:pt x="559" y="2111"/>
                  </a:lnTo>
                  <a:lnTo>
                    <a:pt x="558" y="2109"/>
                  </a:lnTo>
                  <a:lnTo>
                    <a:pt x="558" y="2108"/>
                  </a:lnTo>
                  <a:lnTo>
                    <a:pt x="557" y="2107"/>
                  </a:lnTo>
                  <a:lnTo>
                    <a:pt x="557" y="2106"/>
                  </a:lnTo>
                  <a:lnTo>
                    <a:pt x="556" y="2105"/>
                  </a:lnTo>
                  <a:lnTo>
                    <a:pt x="555" y="2103"/>
                  </a:lnTo>
                  <a:lnTo>
                    <a:pt x="555" y="2102"/>
                  </a:lnTo>
                  <a:lnTo>
                    <a:pt x="554" y="2102"/>
                  </a:lnTo>
                  <a:lnTo>
                    <a:pt x="551" y="2101"/>
                  </a:lnTo>
                  <a:lnTo>
                    <a:pt x="550" y="2100"/>
                  </a:lnTo>
                  <a:lnTo>
                    <a:pt x="549" y="2100"/>
                  </a:lnTo>
                  <a:lnTo>
                    <a:pt x="548" y="2099"/>
                  </a:lnTo>
                  <a:lnTo>
                    <a:pt x="547" y="2098"/>
                  </a:lnTo>
                  <a:lnTo>
                    <a:pt x="547" y="2097"/>
                  </a:lnTo>
                  <a:lnTo>
                    <a:pt x="546" y="2095"/>
                  </a:lnTo>
                  <a:lnTo>
                    <a:pt x="546" y="2094"/>
                  </a:lnTo>
                  <a:lnTo>
                    <a:pt x="545" y="2092"/>
                  </a:lnTo>
                  <a:lnTo>
                    <a:pt x="545" y="2091"/>
                  </a:lnTo>
                  <a:lnTo>
                    <a:pt x="543" y="2090"/>
                  </a:lnTo>
                  <a:lnTo>
                    <a:pt x="542" y="2088"/>
                  </a:lnTo>
                  <a:lnTo>
                    <a:pt x="541" y="2084"/>
                  </a:lnTo>
                  <a:lnTo>
                    <a:pt x="540" y="2083"/>
                  </a:lnTo>
                  <a:lnTo>
                    <a:pt x="539" y="2083"/>
                  </a:lnTo>
                  <a:lnTo>
                    <a:pt x="539" y="2082"/>
                  </a:lnTo>
                  <a:lnTo>
                    <a:pt x="538" y="2082"/>
                  </a:lnTo>
                  <a:lnTo>
                    <a:pt x="538" y="2081"/>
                  </a:lnTo>
                  <a:lnTo>
                    <a:pt x="537" y="2081"/>
                  </a:lnTo>
                  <a:lnTo>
                    <a:pt x="537" y="2080"/>
                  </a:lnTo>
                  <a:lnTo>
                    <a:pt x="535" y="2080"/>
                  </a:lnTo>
                  <a:lnTo>
                    <a:pt x="534" y="2078"/>
                  </a:lnTo>
                  <a:lnTo>
                    <a:pt x="533" y="2077"/>
                  </a:lnTo>
                  <a:lnTo>
                    <a:pt x="531" y="2075"/>
                  </a:lnTo>
                  <a:lnTo>
                    <a:pt x="527" y="2072"/>
                  </a:lnTo>
                  <a:lnTo>
                    <a:pt x="525" y="2070"/>
                  </a:lnTo>
                  <a:lnTo>
                    <a:pt x="523" y="2069"/>
                  </a:lnTo>
                  <a:lnTo>
                    <a:pt x="522" y="2069"/>
                  </a:lnTo>
                  <a:lnTo>
                    <a:pt x="521" y="2069"/>
                  </a:lnTo>
                  <a:lnTo>
                    <a:pt x="520" y="2069"/>
                  </a:lnTo>
                  <a:lnTo>
                    <a:pt x="518" y="2069"/>
                  </a:lnTo>
                  <a:lnTo>
                    <a:pt x="516" y="2069"/>
                  </a:lnTo>
                  <a:lnTo>
                    <a:pt x="515" y="2069"/>
                  </a:lnTo>
                  <a:lnTo>
                    <a:pt x="515" y="2070"/>
                  </a:lnTo>
                  <a:lnTo>
                    <a:pt x="514" y="2070"/>
                  </a:lnTo>
                  <a:lnTo>
                    <a:pt x="513" y="2070"/>
                  </a:lnTo>
                  <a:lnTo>
                    <a:pt x="510" y="2072"/>
                  </a:lnTo>
                  <a:lnTo>
                    <a:pt x="508" y="2072"/>
                  </a:lnTo>
                  <a:lnTo>
                    <a:pt x="508" y="2070"/>
                  </a:lnTo>
                  <a:lnTo>
                    <a:pt x="507" y="2070"/>
                  </a:lnTo>
                  <a:lnTo>
                    <a:pt x="506" y="2070"/>
                  </a:lnTo>
                  <a:lnTo>
                    <a:pt x="505" y="2070"/>
                  </a:lnTo>
                  <a:lnTo>
                    <a:pt x="504" y="2072"/>
                  </a:lnTo>
                  <a:lnTo>
                    <a:pt x="500" y="2074"/>
                  </a:lnTo>
                  <a:lnTo>
                    <a:pt x="497" y="2074"/>
                  </a:lnTo>
                  <a:lnTo>
                    <a:pt x="496" y="2074"/>
                  </a:lnTo>
                  <a:lnTo>
                    <a:pt x="495" y="2073"/>
                  </a:lnTo>
                  <a:lnTo>
                    <a:pt x="493" y="2072"/>
                  </a:lnTo>
                  <a:lnTo>
                    <a:pt x="492" y="2070"/>
                  </a:lnTo>
                  <a:lnTo>
                    <a:pt x="492" y="2069"/>
                  </a:lnTo>
                  <a:lnTo>
                    <a:pt x="492" y="2068"/>
                  </a:lnTo>
                  <a:lnTo>
                    <a:pt x="491" y="2067"/>
                  </a:lnTo>
                  <a:lnTo>
                    <a:pt x="491" y="2065"/>
                  </a:lnTo>
                  <a:lnTo>
                    <a:pt x="491" y="2064"/>
                  </a:lnTo>
                  <a:lnTo>
                    <a:pt x="491" y="2063"/>
                  </a:lnTo>
                  <a:lnTo>
                    <a:pt x="492" y="2061"/>
                  </a:lnTo>
                  <a:lnTo>
                    <a:pt x="493" y="2060"/>
                  </a:lnTo>
                  <a:lnTo>
                    <a:pt x="495" y="2058"/>
                  </a:lnTo>
                  <a:lnTo>
                    <a:pt x="495" y="2057"/>
                  </a:lnTo>
                  <a:lnTo>
                    <a:pt x="496" y="2055"/>
                  </a:lnTo>
                  <a:lnTo>
                    <a:pt x="496" y="2053"/>
                  </a:lnTo>
                  <a:lnTo>
                    <a:pt x="496" y="2052"/>
                  </a:lnTo>
                  <a:lnTo>
                    <a:pt x="496" y="2051"/>
                  </a:lnTo>
                  <a:lnTo>
                    <a:pt x="496" y="2050"/>
                  </a:lnTo>
                  <a:lnTo>
                    <a:pt x="495" y="2050"/>
                  </a:lnTo>
                  <a:lnTo>
                    <a:pt x="493" y="2049"/>
                  </a:lnTo>
                  <a:lnTo>
                    <a:pt x="492" y="2048"/>
                  </a:lnTo>
                  <a:lnTo>
                    <a:pt x="491" y="2048"/>
                  </a:lnTo>
                  <a:lnTo>
                    <a:pt x="490" y="2048"/>
                  </a:lnTo>
                  <a:lnTo>
                    <a:pt x="488" y="2048"/>
                  </a:lnTo>
                  <a:lnTo>
                    <a:pt x="486" y="2048"/>
                  </a:lnTo>
                  <a:lnTo>
                    <a:pt x="484" y="2047"/>
                  </a:lnTo>
                  <a:lnTo>
                    <a:pt x="483" y="2047"/>
                  </a:lnTo>
                  <a:lnTo>
                    <a:pt x="480" y="2046"/>
                  </a:lnTo>
                  <a:lnTo>
                    <a:pt x="479" y="2044"/>
                  </a:lnTo>
                  <a:lnTo>
                    <a:pt x="478" y="2044"/>
                  </a:lnTo>
                  <a:lnTo>
                    <a:pt x="476" y="2044"/>
                  </a:lnTo>
                  <a:lnTo>
                    <a:pt x="475" y="2043"/>
                  </a:lnTo>
                  <a:lnTo>
                    <a:pt x="474" y="2042"/>
                  </a:lnTo>
                  <a:lnTo>
                    <a:pt x="473" y="2041"/>
                  </a:lnTo>
                  <a:lnTo>
                    <a:pt x="472" y="2040"/>
                  </a:lnTo>
                  <a:lnTo>
                    <a:pt x="471" y="2039"/>
                  </a:lnTo>
                  <a:lnTo>
                    <a:pt x="471" y="2038"/>
                  </a:lnTo>
                  <a:lnTo>
                    <a:pt x="469" y="2035"/>
                  </a:lnTo>
                  <a:lnTo>
                    <a:pt x="466" y="2033"/>
                  </a:lnTo>
                  <a:lnTo>
                    <a:pt x="466" y="2032"/>
                  </a:lnTo>
                  <a:lnTo>
                    <a:pt x="465" y="2032"/>
                  </a:lnTo>
                  <a:lnTo>
                    <a:pt x="465" y="2031"/>
                  </a:lnTo>
                  <a:lnTo>
                    <a:pt x="464" y="2031"/>
                  </a:lnTo>
                  <a:lnTo>
                    <a:pt x="463" y="2031"/>
                  </a:lnTo>
                  <a:lnTo>
                    <a:pt x="463" y="2030"/>
                  </a:lnTo>
                  <a:lnTo>
                    <a:pt x="462" y="2030"/>
                  </a:lnTo>
                  <a:lnTo>
                    <a:pt x="461" y="2029"/>
                  </a:lnTo>
                  <a:lnTo>
                    <a:pt x="461" y="2027"/>
                  </a:lnTo>
                  <a:lnTo>
                    <a:pt x="459" y="2027"/>
                  </a:lnTo>
                  <a:lnTo>
                    <a:pt x="455" y="2026"/>
                  </a:lnTo>
                  <a:lnTo>
                    <a:pt x="453" y="2025"/>
                  </a:lnTo>
                  <a:lnTo>
                    <a:pt x="451" y="2025"/>
                  </a:lnTo>
                  <a:lnTo>
                    <a:pt x="450" y="2025"/>
                  </a:lnTo>
                  <a:lnTo>
                    <a:pt x="449" y="2025"/>
                  </a:lnTo>
                  <a:lnTo>
                    <a:pt x="448" y="2025"/>
                  </a:lnTo>
                  <a:lnTo>
                    <a:pt x="447" y="2025"/>
                  </a:lnTo>
                  <a:lnTo>
                    <a:pt x="446" y="2025"/>
                  </a:lnTo>
                  <a:lnTo>
                    <a:pt x="446" y="2024"/>
                  </a:lnTo>
                  <a:lnTo>
                    <a:pt x="445" y="2024"/>
                  </a:lnTo>
                  <a:lnTo>
                    <a:pt x="444" y="2024"/>
                  </a:lnTo>
                  <a:lnTo>
                    <a:pt x="442" y="2024"/>
                  </a:lnTo>
                  <a:lnTo>
                    <a:pt x="441" y="2025"/>
                  </a:lnTo>
                  <a:lnTo>
                    <a:pt x="440" y="2024"/>
                  </a:lnTo>
                  <a:lnTo>
                    <a:pt x="439" y="2024"/>
                  </a:lnTo>
                  <a:lnTo>
                    <a:pt x="438" y="2023"/>
                  </a:lnTo>
                  <a:lnTo>
                    <a:pt x="437" y="2023"/>
                  </a:lnTo>
                  <a:lnTo>
                    <a:pt x="436" y="2023"/>
                  </a:lnTo>
                  <a:lnTo>
                    <a:pt x="434" y="2023"/>
                  </a:lnTo>
                  <a:lnTo>
                    <a:pt x="434" y="2022"/>
                  </a:lnTo>
                  <a:lnTo>
                    <a:pt x="433" y="2022"/>
                  </a:lnTo>
                  <a:lnTo>
                    <a:pt x="432" y="2021"/>
                  </a:lnTo>
                  <a:lnTo>
                    <a:pt x="432" y="2019"/>
                  </a:lnTo>
                  <a:lnTo>
                    <a:pt x="431" y="2019"/>
                  </a:lnTo>
                  <a:lnTo>
                    <a:pt x="430" y="2018"/>
                  </a:lnTo>
                  <a:lnTo>
                    <a:pt x="428" y="2017"/>
                  </a:lnTo>
                  <a:lnTo>
                    <a:pt x="428" y="2016"/>
                  </a:lnTo>
                  <a:lnTo>
                    <a:pt x="427" y="2016"/>
                  </a:lnTo>
                  <a:lnTo>
                    <a:pt x="427" y="2015"/>
                  </a:lnTo>
                  <a:lnTo>
                    <a:pt x="425" y="2014"/>
                  </a:lnTo>
                  <a:lnTo>
                    <a:pt x="425" y="2013"/>
                  </a:lnTo>
                  <a:lnTo>
                    <a:pt x="424" y="2011"/>
                  </a:lnTo>
                  <a:lnTo>
                    <a:pt x="423" y="2010"/>
                  </a:lnTo>
                  <a:lnTo>
                    <a:pt x="423" y="2009"/>
                  </a:lnTo>
                  <a:lnTo>
                    <a:pt x="420" y="2006"/>
                  </a:lnTo>
                  <a:lnTo>
                    <a:pt x="419" y="2005"/>
                  </a:lnTo>
                  <a:lnTo>
                    <a:pt x="417" y="2004"/>
                  </a:lnTo>
                  <a:lnTo>
                    <a:pt x="416" y="2002"/>
                  </a:lnTo>
                  <a:lnTo>
                    <a:pt x="413" y="2001"/>
                  </a:lnTo>
                  <a:lnTo>
                    <a:pt x="411" y="2000"/>
                  </a:lnTo>
                  <a:lnTo>
                    <a:pt x="411" y="1999"/>
                  </a:lnTo>
                  <a:lnTo>
                    <a:pt x="410" y="1999"/>
                  </a:lnTo>
                  <a:lnTo>
                    <a:pt x="408" y="1998"/>
                  </a:lnTo>
                  <a:lnTo>
                    <a:pt x="405" y="1994"/>
                  </a:lnTo>
                  <a:lnTo>
                    <a:pt x="405" y="1993"/>
                  </a:lnTo>
                  <a:lnTo>
                    <a:pt x="404" y="1991"/>
                  </a:lnTo>
                  <a:lnTo>
                    <a:pt x="403" y="1991"/>
                  </a:lnTo>
                  <a:lnTo>
                    <a:pt x="402" y="1990"/>
                  </a:lnTo>
                  <a:lnTo>
                    <a:pt x="402" y="1989"/>
                  </a:lnTo>
                  <a:lnTo>
                    <a:pt x="400" y="1989"/>
                  </a:lnTo>
                  <a:lnTo>
                    <a:pt x="399" y="1988"/>
                  </a:lnTo>
                  <a:lnTo>
                    <a:pt x="398" y="1988"/>
                  </a:lnTo>
                  <a:lnTo>
                    <a:pt x="397" y="1988"/>
                  </a:lnTo>
                  <a:lnTo>
                    <a:pt x="394" y="1985"/>
                  </a:lnTo>
                  <a:lnTo>
                    <a:pt x="393" y="1984"/>
                  </a:lnTo>
                  <a:lnTo>
                    <a:pt x="390" y="1983"/>
                  </a:lnTo>
                  <a:lnTo>
                    <a:pt x="389" y="1983"/>
                  </a:lnTo>
                  <a:lnTo>
                    <a:pt x="389" y="1982"/>
                  </a:lnTo>
                  <a:lnTo>
                    <a:pt x="388" y="1982"/>
                  </a:lnTo>
                  <a:lnTo>
                    <a:pt x="387" y="1982"/>
                  </a:lnTo>
                  <a:lnTo>
                    <a:pt x="386" y="1981"/>
                  </a:lnTo>
                  <a:lnTo>
                    <a:pt x="383" y="1981"/>
                  </a:lnTo>
                  <a:lnTo>
                    <a:pt x="382" y="1980"/>
                  </a:lnTo>
                  <a:lnTo>
                    <a:pt x="382" y="1979"/>
                  </a:lnTo>
                  <a:lnTo>
                    <a:pt x="381" y="1979"/>
                  </a:lnTo>
                  <a:lnTo>
                    <a:pt x="381" y="1977"/>
                  </a:lnTo>
                  <a:lnTo>
                    <a:pt x="381" y="1976"/>
                  </a:lnTo>
                  <a:lnTo>
                    <a:pt x="381" y="1975"/>
                  </a:lnTo>
                  <a:lnTo>
                    <a:pt x="381" y="1974"/>
                  </a:lnTo>
                  <a:lnTo>
                    <a:pt x="380" y="1974"/>
                  </a:lnTo>
                  <a:lnTo>
                    <a:pt x="381" y="1973"/>
                  </a:lnTo>
                  <a:lnTo>
                    <a:pt x="381" y="1971"/>
                  </a:lnTo>
                  <a:lnTo>
                    <a:pt x="381" y="1970"/>
                  </a:lnTo>
                  <a:lnTo>
                    <a:pt x="381" y="1968"/>
                  </a:lnTo>
                  <a:lnTo>
                    <a:pt x="381" y="1967"/>
                  </a:lnTo>
                  <a:lnTo>
                    <a:pt x="381" y="1966"/>
                  </a:lnTo>
                  <a:lnTo>
                    <a:pt x="381" y="1965"/>
                  </a:lnTo>
                  <a:lnTo>
                    <a:pt x="381" y="1964"/>
                  </a:lnTo>
                  <a:lnTo>
                    <a:pt x="381" y="1963"/>
                  </a:lnTo>
                  <a:lnTo>
                    <a:pt x="380" y="1962"/>
                  </a:lnTo>
                  <a:lnTo>
                    <a:pt x="380" y="1960"/>
                  </a:lnTo>
                  <a:lnTo>
                    <a:pt x="381" y="1959"/>
                  </a:lnTo>
                  <a:lnTo>
                    <a:pt x="381" y="1958"/>
                  </a:lnTo>
                  <a:lnTo>
                    <a:pt x="382" y="1958"/>
                  </a:lnTo>
                  <a:lnTo>
                    <a:pt x="382" y="1957"/>
                  </a:lnTo>
                  <a:lnTo>
                    <a:pt x="383" y="1957"/>
                  </a:lnTo>
                  <a:lnTo>
                    <a:pt x="385" y="1956"/>
                  </a:lnTo>
                  <a:lnTo>
                    <a:pt x="386" y="1956"/>
                  </a:lnTo>
                  <a:lnTo>
                    <a:pt x="386" y="1955"/>
                  </a:lnTo>
                  <a:lnTo>
                    <a:pt x="387" y="1955"/>
                  </a:lnTo>
                  <a:lnTo>
                    <a:pt x="388" y="1955"/>
                  </a:lnTo>
                  <a:lnTo>
                    <a:pt x="389" y="1954"/>
                  </a:lnTo>
                  <a:lnTo>
                    <a:pt x="391" y="1953"/>
                  </a:lnTo>
                  <a:lnTo>
                    <a:pt x="393" y="1953"/>
                  </a:lnTo>
                  <a:lnTo>
                    <a:pt x="393" y="1951"/>
                  </a:lnTo>
                  <a:lnTo>
                    <a:pt x="394" y="1951"/>
                  </a:lnTo>
                  <a:lnTo>
                    <a:pt x="395" y="1950"/>
                  </a:lnTo>
                  <a:lnTo>
                    <a:pt x="396" y="1950"/>
                  </a:lnTo>
                  <a:lnTo>
                    <a:pt x="396" y="1949"/>
                  </a:lnTo>
                  <a:lnTo>
                    <a:pt x="396" y="1948"/>
                  </a:lnTo>
                  <a:lnTo>
                    <a:pt x="397" y="1948"/>
                  </a:lnTo>
                  <a:lnTo>
                    <a:pt x="397" y="1947"/>
                  </a:lnTo>
                  <a:lnTo>
                    <a:pt x="398" y="1946"/>
                  </a:lnTo>
                  <a:lnTo>
                    <a:pt x="398" y="1945"/>
                  </a:lnTo>
                  <a:lnTo>
                    <a:pt x="399" y="1943"/>
                  </a:lnTo>
                  <a:lnTo>
                    <a:pt x="399" y="1942"/>
                  </a:lnTo>
                  <a:lnTo>
                    <a:pt x="399" y="1941"/>
                  </a:lnTo>
                  <a:lnTo>
                    <a:pt x="399" y="1940"/>
                  </a:lnTo>
                  <a:lnTo>
                    <a:pt x="400" y="1938"/>
                  </a:lnTo>
                  <a:lnTo>
                    <a:pt x="402" y="1934"/>
                  </a:lnTo>
                  <a:lnTo>
                    <a:pt x="402" y="1925"/>
                  </a:lnTo>
                  <a:lnTo>
                    <a:pt x="403" y="1924"/>
                  </a:lnTo>
                  <a:lnTo>
                    <a:pt x="403" y="1923"/>
                  </a:lnTo>
                  <a:lnTo>
                    <a:pt x="404" y="1923"/>
                  </a:lnTo>
                  <a:lnTo>
                    <a:pt x="404" y="1922"/>
                  </a:lnTo>
                  <a:lnTo>
                    <a:pt x="405" y="1922"/>
                  </a:lnTo>
                  <a:lnTo>
                    <a:pt x="405" y="1921"/>
                  </a:lnTo>
                  <a:lnTo>
                    <a:pt x="406" y="1918"/>
                  </a:lnTo>
                  <a:lnTo>
                    <a:pt x="407" y="1916"/>
                  </a:lnTo>
                  <a:lnTo>
                    <a:pt x="407" y="1915"/>
                  </a:lnTo>
                  <a:lnTo>
                    <a:pt x="407" y="1914"/>
                  </a:lnTo>
                  <a:lnTo>
                    <a:pt x="407" y="1913"/>
                  </a:lnTo>
                  <a:lnTo>
                    <a:pt x="408" y="1913"/>
                  </a:lnTo>
                  <a:lnTo>
                    <a:pt x="408" y="1912"/>
                  </a:lnTo>
                  <a:lnTo>
                    <a:pt x="408" y="1911"/>
                  </a:lnTo>
                  <a:lnTo>
                    <a:pt x="411" y="1908"/>
                  </a:lnTo>
                  <a:lnTo>
                    <a:pt x="412" y="1905"/>
                  </a:lnTo>
                  <a:lnTo>
                    <a:pt x="413" y="1904"/>
                  </a:lnTo>
                  <a:lnTo>
                    <a:pt x="413" y="1903"/>
                  </a:lnTo>
                  <a:lnTo>
                    <a:pt x="413" y="1901"/>
                  </a:lnTo>
                  <a:lnTo>
                    <a:pt x="414" y="1901"/>
                  </a:lnTo>
                  <a:lnTo>
                    <a:pt x="414" y="1900"/>
                  </a:lnTo>
                  <a:lnTo>
                    <a:pt x="415" y="1900"/>
                  </a:lnTo>
                  <a:lnTo>
                    <a:pt x="415" y="1899"/>
                  </a:lnTo>
                  <a:lnTo>
                    <a:pt x="415" y="1898"/>
                  </a:lnTo>
                  <a:lnTo>
                    <a:pt x="415" y="1897"/>
                  </a:lnTo>
                  <a:lnTo>
                    <a:pt x="415" y="1896"/>
                  </a:lnTo>
                  <a:lnTo>
                    <a:pt x="415" y="1895"/>
                  </a:lnTo>
                  <a:lnTo>
                    <a:pt x="415" y="1894"/>
                  </a:lnTo>
                  <a:lnTo>
                    <a:pt x="415" y="1884"/>
                  </a:lnTo>
                  <a:lnTo>
                    <a:pt x="415" y="1883"/>
                  </a:lnTo>
                  <a:lnTo>
                    <a:pt x="415" y="1882"/>
                  </a:lnTo>
                  <a:lnTo>
                    <a:pt x="415" y="1881"/>
                  </a:lnTo>
                  <a:lnTo>
                    <a:pt x="416" y="1881"/>
                  </a:lnTo>
                  <a:lnTo>
                    <a:pt x="416" y="1880"/>
                  </a:lnTo>
                  <a:lnTo>
                    <a:pt x="416" y="1879"/>
                  </a:lnTo>
                  <a:lnTo>
                    <a:pt x="416" y="1876"/>
                  </a:lnTo>
                  <a:lnTo>
                    <a:pt x="415" y="1873"/>
                  </a:lnTo>
                  <a:lnTo>
                    <a:pt x="415" y="1871"/>
                  </a:lnTo>
                  <a:lnTo>
                    <a:pt x="415" y="1867"/>
                  </a:lnTo>
                  <a:lnTo>
                    <a:pt x="415" y="1866"/>
                  </a:lnTo>
                  <a:lnTo>
                    <a:pt x="415" y="1862"/>
                  </a:lnTo>
                  <a:lnTo>
                    <a:pt x="415" y="1859"/>
                  </a:lnTo>
                  <a:lnTo>
                    <a:pt x="415" y="1858"/>
                  </a:lnTo>
                  <a:lnTo>
                    <a:pt x="415" y="1857"/>
                  </a:lnTo>
                  <a:lnTo>
                    <a:pt x="415" y="1855"/>
                  </a:lnTo>
                  <a:lnTo>
                    <a:pt x="416" y="1854"/>
                  </a:lnTo>
                  <a:lnTo>
                    <a:pt x="416" y="1853"/>
                  </a:lnTo>
                  <a:lnTo>
                    <a:pt x="417" y="1852"/>
                  </a:lnTo>
                  <a:lnTo>
                    <a:pt x="419" y="1850"/>
                  </a:lnTo>
                  <a:lnTo>
                    <a:pt x="421" y="1849"/>
                  </a:lnTo>
                  <a:lnTo>
                    <a:pt x="422" y="1848"/>
                  </a:lnTo>
                  <a:lnTo>
                    <a:pt x="423" y="1847"/>
                  </a:lnTo>
                  <a:lnTo>
                    <a:pt x="424" y="1846"/>
                  </a:lnTo>
                  <a:lnTo>
                    <a:pt x="425" y="1846"/>
                  </a:lnTo>
                  <a:lnTo>
                    <a:pt x="425" y="1845"/>
                  </a:lnTo>
                  <a:lnTo>
                    <a:pt x="427" y="1845"/>
                  </a:lnTo>
                  <a:lnTo>
                    <a:pt x="429" y="1844"/>
                  </a:lnTo>
                  <a:lnTo>
                    <a:pt x="430" y="1842"/>
                  </a:lnTo>
                  <a:lnTo>
                    <a:pt x="431" y="1842"/>
                  </a:lnTo>
                  <a:lnTo>
                    <a:pt x="432" y="1842"/>
                  </a:lnTo>
                  <a:lnTo>
                    <a:pt x="432" y="1841"/>
                  </a:lnTo>
                  <a:lnTo>
                    <a:pt x="433" y="1841"/>
                  </a:lnTo>
                  <a:lnTo>
                    <a:pt x="433" y="1840"/>
                  </a:lnTo>
                  <a:lnTo>
                    <a:pt x="434" y="1840"/>
                  </a:lnTo>
                  <a:lnTo>
                    <a:pt x="436" y="1841"/>
                  </a:lnTo>
                  <a:lnTo>
                    <a:pt x="436" y="1842"/>
                  </a:lnTo>
                  <a:lnTo>
                    <a:pt x="437" y="1842"/>
                  </a:lnTo>
                  <a:lnTo>
                    <a:pt x="438" y="1841"/>
                  </a:lnTo>
                  <a:lnTo>
                    <a:pt x="439" y="1841"/>
                  </a:lnTo>
                  <a:lnTo>
                    <a:pt x="439" y="1840"/>
                  </a:lnTo>
                  <a:lnTo>
                    <a:pt x="440" y="1840"/>
                  </a:lnTo>
                  <a:lnTo>
                    <a:pt x="441" y="1840"/>
                  </a:lnTo>
                  <a:lnTo>
                    <a:pt x="441" y="1839"/>
                  </a:lnTo>
                  <a:lnTo>
                    <a:pt x="440" y="1839"/>
                  </a:lnTo>
                  <a:lnTo>
                    <a:pt x="440" y="1838"/>
                  </a:lnTo>
                  <a:lnTo>
                    <a:pt x="440" y="1837"/>
                  </a:lnTo>
                  <a:lnTo>
                    <a:pt x="441" y="1837"/>
                  </a:lnTo>
                  <a:lnTo>
                    <a:pt x="440" y="1835"/>
                  </a:lnTo>
                  <a:lnTo>
                    <a:pt x="440" y="1833"/>
                  </a:lnTo>
                  <a:lnTo>
                    <a:pt x="440" y="1832"/>
                  </a:lnTo>
                  <a:lnTo>
                    <a:pt x="440" y="1831"/>
                  </a:lnTo>
                  <a:lnTo>
                    <a:pt x="439" y="1831"/>
                  </a:lnTo>
                  <a:lnTo>
                    <a:pt x="439" y="1830"/>
                  </a:lnTo>
                  <a:lnTo>
                    <a:pt x="438" y="1830"/>
                  </a:lnTo>
                  <a:lnTo>
                    <a:pt x="438" y="1829"/>
                  </a:lnTo>
                  <a:lnTo>
                    <a:pt x="437" y="1829"/>
                  </a:lnTo>
                  <a:lnTo>
                    <a:pt x="438" y="1829"/>
                  </a:lnTo>
                  <a:lnTo>
                    <a:pt x="438" y="1830"/>
                  </a:lnTo>
                  <a:lnTo>
                    <a:pt x="437" y="1830"/>
                  </a:lnTo>
                  <a:lnTo>
                    <a:pt x="437" y="1829"/>
                  </a:lnTo>
                  <a:lnTo>
                    <a:pt x="436" y="1829"/>
                  </a:lnTo>
                  <a:lnTo>
                    <a:pt x="434" y="1829"/>
                  </a:lnTo>
                  <a:lnTo>
                    <a:pt x="433" y="1829"/>
                  </a:lnTo>
                  <a:lnTo>
                    <a:pt x="432" y="1828"/>
                  </a:lnTo>
                  <a:lnTo>
                    <a:pt x="430" y="1828"/>
                  </a:lnTo>
                  <a:lnTo>
                    <a:pt x="429" y="1828"/>
                  </a:lnTo>
                  <a:lnTo>
                    <a:pt x="429" y="1827"/>
                  </a:lnTo>
                  <a:lnTo>
                    <a:pt x="429" y="1825"/>
                  </a:lnTo>
                  <a:lnTo>
                    <a:pt x="428" y="1825"/>
                  </a:lnTo>
                  <a:lnTo>
                    <a:pt x="427" y="1824"/>
                  </a:lnTo>
                  <a:lnTo>
                    <a:pt x="424" y="1822"/>
                  </a:lnTo>
                  <a:lnTo>
                    <a:pt x="423" y="1822"/>
                  </a:lnTo>
                  <a:lnTo>
                    <a:pt x="422" y="1821"/>
                  </a:lnTo>
                  <a:lnTo>
                    <a:pt x="421" y="1820"/>
                  </a:lnTo>
                  <a:lnTo>
                    <a:pt x="419" y="1819"/>
                  </a:lnTo>
                  <a:lnTo>
                    <a:pt x="417" y="1819"/>
                  </a:lnTo>
                  <a:lnTo>
                    <a:pt x="416" y="1817"/>
                  </a:lnTo>
                  <a:lnTo>
                    <a:pt x="414" y="1817"/>
                  </a:lnTo>
                  <a:lnTo>
                    <a:pt x="413" y="1817"/>
                  </a:lnTo>
                  <a:lnTo>
                    <a:pt x="412" y="1817"/>
                  </a:lnTo>
                  <a:lnTo>
                    <a:pt x="410" y="1816"/>
                  </a:lnTo>
                  <a:lnTo>
                    <a:pt x="408" y="1816"/>
                  </a:lnTo>
                  <a:lnTo>
                    <a:pt x="408" y="1815"/>
                  </a:lnTo>
                  <a:lnTo>
                    <a:pt x="407" y="1815"/>
                  </a:lnTo>
                  <a:lnTo>
                    <a:pt x="406" y="1815"/>
                  </a:lnTo>
                  <a:lnTo>
                    <a:pt x="406" y="1814"/>
                  </a:lnTo>
                  <a:lnTo>
                    <a:pt x="406" y="1813"/>
                  </a:lnTo>
                  <a:lnTo>
                    <a:pt x="405" y="1813"/>
                  </a:lnTo>
                  <a:lnTo>
                    <a:pt x="405" y="1812"/>
                  </a:lnTo>
                  <a:lnTo>
                    <a:pt x="404" y="1812"/>
                  </a:lnTo>
                  <a:lnTo>
                    <a:pt x="404" y="1811"/>
                  </a:lnTo>
                  <a:lnTo>
                    <a:pt x="404" y="1810"/>
                  </a:lnTo>
                  <a:lnTo>
                    <a:pt x="404" y="1808"/>
                  </a:lnTo>
                  <a:lnTo>
                    <a:pt x="404" y="1807"/>
                  </a:lnTo>
                  <a:lnTo>
                    <a:pt x="403" y="1805"/>
                  </a:lnTo>
                  <a:lnTo>
                    <a:pt x="402" y="1805"/>
                  </a:lnTo>
                  <a:lnTo>
                    <a:pt x="402" y="1804"/>
                  </a:lnTo>
                  <a:lnTo>
                    <a:pt x="400" y="1803"/>
                  </a:lnTo>
                  <a:lnTo>
                    <a:pt x="399" y="1802"/>
                  </a:lnTo>
                  <a:lnTo>
                    <a:pt x="398" y="1802"/>
                  </a:lnTo>
                  <a:lnTo>
                    <a:pt x="397" y="1800"/>
                  </a:lnTo>
                  <a:lnTo>
                    <a:pt x="397" y="1799"/>
                  </a:lnTo>
                  <a:lnTo>
                    <a:pt x="396" y="1799"/>
                  </a:lnTo>
                  <a:lnTo>
                    <a:pt x="395" y="1799"/>
                  </a:lnTo>
                  <a:lnTo>
                    <a:pt x="395" y="1798"/>
                  </a:lnTo>
                  <a:lnTo>
                    <a:pt x="394" y="1798"/>
                  </a:lnTo>
                  <a:lnTo>
                    <a:pt x="393" y="1798"/>
                  </a:lnTo>
                  <a:lnTo>
                    <a:pt x="391" y="1797"/>
                  </a:lnTo>
                  <a:lnTo>
                    <a:pt x="390" y="1797"/>
                  </a:lnTo>
                  <a:lnTo>
                    <a:pt x="389" y="1797"/>
                  </a:lnTo>
                  <a:lnTo>
                    <a:pt x="388" y="1797"/>
                  </a:lnTo>
                  <a:lnTo>
                    <a:pt x="388" y="1798"/>
                  </a:lnTo>
                  <a:lnTo>
                    <a:pt x="387" y="1798"/>
                  </a:lnTo>
                  <a:lnTo>
                    <a:pt x="386" y="1799"/>
                  </a:lnTo>
                  <a:lnTo>
                    <a:pt x="382" y="1800"/>
                  </a:lnTo>
                  <a:lnTo>
                    <a:pt x="381" y="1800"/>
                  </a:lnTo>
                  <a:lnTo>
                    <a:pt x="380" y="1800"/>
                  </a:lnTo>
                  <a:lnTo>
                    <a:pt x="378" y="1799"/>
                  </a:lnTo>
                  <a:lnTo>
                    <a:pt x="377" y="1798"/>
                  </a:lnTo>
                  <a:lnTo>
                    <a:pt x="375" y="1798"/>
                  </a:lnTo>
                  <a:lnTo>
                    <a:pt x="375" y="1797"/>
                  </a:lnTo>
                  <a:lnTo>
                    <a:pt x="374" y="1795"/>
                  </a:lnTo>
                  <a:lnTo>
                    <a:pt x="374" y="1794"/>
                  </a:lnTo>
                  <a:lnTo>
                    <a:pt x="373" y="1793"/>
                  </a:lnTo>
                  <a:lnTo>
                    <a:pt x="373" y="1791"/>
                  </a:lnTo>
                  <a:lnTo>
                    <a:pt x="373" y="1790"/>
                  </a:lnTo>
                  <a:lnTo>
                    <a:pt x="373" y="1789"/>
                  </a:lnTo>
                  <a:lnTo>
                    <a:pt x="373" y="1788"/>
                  </a:lnTo>
                  <a:lnTo>
                    <a:pt x="374" y="1787"/>
                  </a:lnTo>
                  <a:lnTo>
                    <a:pt x="375" y="1786"/>
                  </a:lnTo>
                  <a:lnTo>
                    <a:pt x="377" y="1785"/>
                  </a:lnTo>
                  <a:lnTo>
                    <a:pt x="378" y="1783"/>
                  </a:lnTo>
                  <a:lnTo>
                    <a:pt x="379" y="1783"/>
                  </a:lnTo>
                  <a:lnTo>
                    <a:pt x="380" y="1783"/>
                  </a:lnTo>
                  <a:lnTo>
                    <a:pt x="381" y="1783"/>
                  </a:lnTo>
                  <a:lnTo>
                    <a:pt x="382" y="1783"/>
                  </a:lnTo>
                  <a:lnTo>
                    <a:pt x="383" y="1783"/>
                  </a:lnTo>
                  <a:lnTo>
                    <a:pt x="383" y="1782"/>
                  </a:lnTo>
                  <a:lnTo>
                    <a:pt x="385" y="1780"/>
                  </a:lnTo>
                  <a:lnTo>
                    <a:pt x="385" y="1779"/>
                  </a:lnTo>
                  <a:lnTo>
                    <a:pt x="386" y="1778"/>
                  </a:lnTo>
                  <a:lnTo>
                    <a:pt x="385" y="1778"/>
                  </a:lnTo>
                  <a:lnTo>
                    <a:pt x="385" y="1776"/>
                  </a:lnTo>
                  <a:lnTo>
                    <a:pt x="385" y="1773"/>
                  </a:lnTo>
                  <a:lnTo>
                    <a:pt x="385" y="1771"/>
                  </a:lnTo>
                  <a:lnTo>
                    <a:pt x="385" y="1770"/>
                  </a:lnTo>
                  <a:lnTo>
                    <a:pt x="385" y="1769"/>
                  </a:lnTo>
                  <a:lnTo>
                    <a:pt x="386" y="1769"/>
                  </a:lnTo>
                  <a:lnTo>
                    <a:pt x="386" y="1768"/>
                  </a:lnTo>
                  <a:lnTo>
                    <a:pt x="387" y="1768"/>
                  </a:lnTo>
                  <a:lnTo>
                    <a:pt x="387" y="1766"/>
                  </a:lnTo>
                  <a:lnTo>
                    <a:pt x="387" y="1765"/>
                  </a:lnTo>
                  <a:lnTo>
                    <a:pt x="388" y="1765"/>
                  </a:lnTo>
                  <a:lnTo>
                    <a:pt x="388" y="1764"/>
                  </a:lnTo>
                  <a:lnTo>
                    <a:pt x="388" y="1763"/>
                  </a:lnTo>
                  <a:lnTo>
                    <a:pt x="388" y="1762"/>
                  </a:lnTo>
                  <a:lnTo>
                    <a:pt x="388" y="1761"/>
                  </a:lnTo>
                  <a:lnTo>
                    <a:pt x="388" y="1758"/>
                  </a:lnTo>
                  <a:lnTo>
                    <a:pt x="388" y="1757"/>
                  </a:lnTo>
                  <a:lnTo>
                    <a:pt x="387" y="1757"/>
                  </a:lnTo>
                  <a:lnTo>
                    <a:pt x="386" y="1754"/>
                  </a:lnTo>
                  <a:lnTo>
                    <a:pt x="386" y="1753"/>
                  </a:lnTo>
                  <a:lnTo>
                    <a:pt x="386" y="1752"/>
                  </a:lnTo>
                  <a:lnTo>
                    <a:pt x="385" y="1751"/>
                  </a:lnTo>
                  <a:lnTo>
                    <a:pt x="383" y="1749"/>
                  </a:lnTo>
                  <a:lnTo>
                    <a:pt x="382" y="1749"/>
                  </a:lnTo>
                  <a:lnTo>
                    <a:pt x="381" y="1749"/>
                  </a:lnTo>
                  <a:lnTo>
                    <a:pt x="381" y="1748"/>
                  </a:lnTo>
                  <a:lnTo>
                    <a:pt x="381" y="1747"/>
                  </a:lnTo>
                  <a:lnTo>
                    <a:pt x="380" y="1747"/>
                  </a:lnTo>
                  <a:lnTo>
                    <a:pt x="379" y="1747"/>
                  </a:lnTo>
                  <a:lnTo>
                    <a:pt x="379" y="1746"/>
                  </a:lnTo>
                  <a:lnTo>
                    <a:pt x="378" y="1746"/>
                  </a:lnTo>
                  <a:lnTo>
                    <a:pt x="377" y="1745"/>
                  </a:lnTo>
                  <a:lnTo>
                    <a:pt x="375" y="1745"/>
                  </a:lnTo>
                  <a:lnTo>
                    <a:pt x="373" y="1744"/>
                  </a:lnTo>
                  <a:lnTo>
                    <a:pt x="372" y="1744"/>
                  </a:lnTo>
                  <a:lnTo>
                    <a:pt x="371" y="1744"/>
                  </a:lnTo>
                  <a:lnTo>
                    <a:pt x="371" y="1743"/>
                  </a:lnTo>
                  <a:lnTo>
                    <a:pt x="370" y="1743"/>
                  </a:lnTo>
                  <a:lnTo>
                    <a:pt x="369" y="1743"/>
                  </a:lnTo>
                  <a:lnTo>
                    <a:pt x="368" y="1743"/>
                  </a:lnTo>
                  <a:lnTo>
                    <a:pt x="368" y="1744"/>
                  </a:lnTo>
                  <a:lnTo>
                    <a:pt x="365" y="1744"/>
                  </a:lnTo>
                  <a:lnTo>
                    <a:pt x="364" y="1744"/>
                  </a:lnTo>
                  <a:lnTo>
                    <a:pt x="363" y="1744"/>
                  </a:lnTo>
                  <a:lnTo>
                    <a:pt x="363" y="1743"/>
                  </a:lnTo>
                  <a:lnTo>
                    <a:pt x="361" y="1743"/>
                  </a:lnTo>
                  <a:lnTo>
                    <a:pt x="360" y="1743"/>
                  </a:lnTo>
                  <a:lnTo>
                    <a:pt x="360" y="1741"/>
                  </a:lnTo>
                  <a:lnTo>
                    <a:pt x="357" y="1741"/>
                  </a:lnTo>
                  <a:lnTo>
                    <a:pt x="356" y="1740"/>
                  </a:lnTo>
                  <a:lnTo>
                    <a:pt x="355" y="1740"/>
                  </a:lnTo>
                  <a:lnTo>
                    <a:pt x="355" y="1739"/>
                  </a:lnTo>
                  <a:lnTo>
                    <a:pt x="354" y="1739"/>
                  </a:lnTo>
                  <a:lnTo>
                    <a:pt x="354" y="1738"/>
                  </a:lnTo>
                  <a:lnTo>
                    <a:pt x="353" y="1738"/>
                  </a:lnTo>
                  <a:lnTo>
                    <a:pt x="352" y="1738"/>
                  </a:lnTo>
                  <a:lnTo>
                    <a:pt x="351" y="1738"/>
                  </a:lnTo>
                  <a:lnTo>
                    <a:pt x="349" y="1738"/>
                  </a:lnTo>
                  <a:lnTo>
                    <a:pt x="349" y="1737"/>
                  </a:lnTo>
                  <a:lnTo>
                    <a:pt x="348" y="1737"/>
                  </a:lnTo>
                  <a:lnTo>
                    <a:pt x="347" y="1737"/>
                  </a:lnTo>
                  <a:lnTo>
                    <a:pt x="347" y="1736"/>
                  </a:lnTo>
                  <a:lnTo>
                    <a:pt x="346" y="1736"/>
                  </a:lnTo>
                  <a:lnTo>
                    <a:pt x="345" y="1736"/>
                  </a:lnTo>
                  <a:lnTo>
                    <a:pt x="344" y="1736"/>
                  </a:lnTo>
                  <a:lnTo>
                    <a:pt x="343" y="1736"/>
                  </a:lnTo>
                  <a:lnTo>
                    <a:pt x="341" y="1736"/>
                  </a:lnTo>
                  <a:lnTo>
                    <a:pt x="340" y="1736"/>
                  </a:lnTo>
                  <a:lnTo>
                    <a:pt x="339" y="1737"/>
                  </a:lnTo>
                  <a:lnTo>
                    <a:pt x="338" y="1737"/>
                  </a:lnTo>
                  <a:lnTo>
                    <a:pt x="337" y="1737"/>
                  </a:lnTo>
                  <a:lnTo>
                    <a:pt x="337" y="1738"/>
                  </a:lnTo>
                  <a:lnTo>
                    <a:pt x="336" y="1738"/>
                  </a:lnTo>
                  <a:lnTo>
                    <a:pt x="335" y="1738"/>
                  </a:lnTo>
                  <a:lnTo>
                    <a:pt x="335" y="1739"/>
                  </a:lnTo>
                  <a:lnTo>
                    <a:pt x="334" y="1739"/>
                  </a:lnTo>
                  <a:lnTo>
                    <a:pt x="332" y="1739"/>
                  </a:lnTo>
                  <a:lnTo>
                    <a:pt x="331" y="1740"/>
                  </a:lnTo>
                  <a:lnTo>
                    <a:pt x="330" y="1740"/>
                  </a:lnTo>
                  <a:lnTo>
                    <a:pt x="329" y="1741"/>
                  </a:lnTo>
                  <a:lnTo>
                    <a:pt x="328" y="1743"/>
                  </a:lnTo>
                  <a:lnTo>
                    <a:pt x="327" y="1743"/>
                  </a:lnTo>
                  <a:lnTo>
                    <a:pt x="326" y="1743"/>
                  </a:lnTo>
                  <a:lnTo>
                    <a:pt x="324" y="1743"/>
                  </a:lnTo>
                  <a:lnTo>
                    <a:pt x="323" y="1743"/>
                  </a:lnTo>
                  <a:lnTo>
                    <a:pt x="322" y="1741"/>
                  </a:lnTo>
                  <a:lnTo>
                    <a:pt x="321" y="1741"/>
                  </a:lnTo>
                  <a:lnTo>
                    <a:pt x="321" y="1740"/>
                  </a:lnTo>
                  <a:lnTo>
                    <a:pt x="320" y="1740"/>
                  </a:lnTo>
                  <a:lnTo>
                    <a:pt x="319" y="1740"/>
                  </a:lnTo>
                  <a:lnTo>
                    <a:pt x="319" y="1739"/>
                  </a:lnTo>
                  <a:lnTo>
                    <a:pt x="318" y="1739"/>
                  </a:lnTo>
                  <a:lnTo>
                    <a:pt x="318" y="1738"/>
                  </a:lnTo>
                  <a:lnTo>
                    <a:pt x="317" y="1738"/>
                  </a:lnTo>
                  <a:lnTo>
                    <a:pt x="317" y="1737"/>
                  </a:lnTo>
                  <a:lnTo>
                    <a:pt x="317" y="1736"/>
                  </a:lnTo>
                  <a:lnTo>
                    <a:pt x="315" y="1736"/>
                  </a:lnTo>
                  <a:lnTo>
                    <a:pt x="315" y="1735"/>
                  </a:lnTo>
                  <a:lnTo>
                    <a:pt x="315" y="1734"/>
                  </a:lnTo>
                  <a:lnTo>
                    <a:pt x="315" y="1731"/>
                  </a:lnTo>
                  <a:lnTo>
                    <a:pt x="314" y="1730"/>
                  </a:lnTo>
                  <a:lnTo>
                    <a:pt x="314" y="1729"/>
                  </a:lnTo>
                  <a:lnTo>
                    <a:pt x="313" y="1729"/>
                  </a:lnTo>
                  <a:lnTo>
                    <a:pt x="312" y="1729"/>
                  </a:lnTo>
                  <a:lnTo>
                    <a:pt x="311" y="1729"/>
                  </a:lnTo>
                  <a:lnTo>
                    <a:pt x="310" y="1729"/>
                  </a:lnTo>
                  <a:lnTo>
                    <a:pt x="309" y="1729"/>
                  </a:lnTo>
                  <a:lnTo>
                    <a:pt x="307" y="1729"/>
                  </a:lnTo>
                  <a:lnTo>
                    <a:pt x="306" y="1729"/>
                  </a:lnTo>
                  <a:lnTo>
                    <a:pt x="305" y="1730"/>
                  </a:lnTo>
                  <a:lnTo>
                    <a:pt x="305" y="1731"/>
                  </a:lnTo>
                  <a:lnTo>
                    <a:pt x="304" y="1731"/>
                  </a:lnTo>
                  <a:lnTo>
                    <a:pt x="304" y="1732"/>
                  </a:lnTo>
                  <a:lnTo>
                    <a:pt x="304" y="1734"/>
                  </a:lnTo>
                  <a:lnTo>
                    <a:pt x="304" y="1735"/>
                  </a:lnTo>
                  <a:lnTo>
                    <a:pt x="303" y="1736"/>
                  </a:lnTo>
                  <a:lnTo>
                    <a:pt x="303" y="1737"/>
                  </a:lnTo>
                  <a:lnTo>
                    <a:pt x="302" y="1737"/>
                  </a:lnTo>
                  <a:lnTo>
                    <a:pt x="302" y="1738"/>
                  </a:lnTo>
                  <a:lnTo>
                    <a:pt x="302" y="1739"/>
                  </a:lnTo>
                  <a:lnTo>
                    <a:pt x="301" y="1739"/>
                  </a:lnTo>
                  <a:lnTo>
                    <a:pt x="301" y="1740"/>
                  </a:lnTo>
                  <a:lnTo>
                    <a:pt x="301" y="1741"/>
                  </a:lnTo>
                  <a:lnTo>
                    <a:pt x="300" y="1741"/>
                  </a:lnTo>
                  <a:lnTo>
                    <a:pt x="300" y="1743"/>
                  </a:lnTo>
                  <a:lnTo>
                    <a:pt x="300" y="1744"/>
                  </a:lnTo>
                  <a:lnTo>
                    <a:pt x="301" y="1744"/>
                  </a:lnTo>
                  <a:lnTo>
                    <a:pt x="301" y="1745"/>
                  </a:lnTo>
                  <a:lnTo>
                    <a:pt x="301" y="1746"/>
                  </a:lnTo>
                  <a:lnTo>
                    <a:pt x="301" y="1747"/>
                  </a:lnTo>
                  <a:lnTo>
                    <a:pt x="301" y="1748"/>
                  </a:lnTo>
                  <a:lnTo>
                    <a:pt x="301" y="1749"/>
                  </a:lnTo>
                  <a:lnTo>
                    <a:pt x="301" y="1751"/>
                  </a:lnTo>
                  <a:lnTo>
                    <a:pt x="300" y="1752"/>
                  </a:lnTo>
                  <a:lnTo>
                    <a:pt x="300" y="1753"/>
                  </a:lnTo>
                  <a:lnTo>
                    <a:pt x="298" y="1753"/>
                  </a:lnTo>
                  <a:lnTo>
                    <a:pt x="297" y="1753"/>
                  </a:lnTo>
                  <a:lnTo>
                    <a:pt x="295" y="1753"/>
                  </a:lnTo>
                  <a:lnTo>
                    <a:pt x="294" y="1753"/>
                  </a:lnTo>
                  <a:lnTo>
                    <a:pt x="293" y="1752"/>
                  </a:lnTo>
                  <a:lnTo>
                    <a:pt x="292" y="1752"/>
                  </a:lnTo>
                  <a:lnTo>
                    <a:pt x="290" y="1751"/>
                  </a:lnTo>
                  <a:lnTo>
                    <a:pt x="289" y="1751"/>
                  </a:lnTo>
                  <a:lnTo>
                    <a:pt x="289" y="1749"/>
                  </a:lnTo>
                  <a:lnTo>
                    <a:pt x="288" y="1748"/>
                  </a:lnTo>
                  <a:lnTo>
                    <a:pt x="287" y="1748"/>
                  </a:lnTo>
                  <a:lnTo>
                    <a:pt x="287" y="1747"/>
                  </a:lnTo>
                  <a:lnTo>
                    <a:pt x="286" y="1747"/>
                  </a:lnTo>
                  <a:lnTo>
                    <a:pt x="286" y="1746"/>
                  </a:lnTo>
                  <a:lnTo>
                    <a:pt x="286" y="1745"/>
                  </a:lnTo>
                  <a:lnTo>
                    <a:pt x="285" y="1745"/>
                  </a:lnTo>
                  <a:lnTo>
                    <a:pt x="285" y="1744"/>
                  </a:lnTo>
                  <a:lnTo>
                    <a:pt x="285" y="1743"/>
                  </a:lnTo>
                  <a:lnTo>
                    <a:pt x="284" y="1743"/>
                  </a:lnTo>
                  <a:lnTo>
                    <a:pt x="284" y="1741"/>
                  </a:lnTo>
                  <a:lnTo>
                    <a:pt x="284" y="1740"/>
                  </a:lnTo>
                  <a:lnTo>
                    <a:pt x="282" y="1740"/>
                  </a:lnTo>
                  <a:lnTo>
                    <a:pt x="282" y="1739"/>
                  </a:lnTo>
                  <a:lnTo>
                    <a:pt x="282" y="1738"/>
                  </a:lnTo>
                  <a:lnTo>
                    <a:pt x="281" y="1737"/>
                  </a:lnTo>
                  <a:lnTo>
                    <a:pt x="281" y="1736"/>
                  </a:lnTo>
                  <a:lnTo>
                    <a:pt x="281" y="1735"/>
                  </a:lnTo>
                  <a:lnTo>
                    <a:pt x="280" y="1735"/>
                  </a:lnTo>
                  <a:lnTo>
                    <a:pt x="280" y="1734"/>
                  </a:lnTo>
                  <a:lnTo>
                    <a:pt x="280" y="1732"/>
                  </a:lnTo>
                  <a:lnTo>
                    <a:pt x="279" y="1732"/>
                  </a:lnTo>
                  <a:lnTo>
                    <a:pt x="279" y="1731"/>
                  </a:lnTo>
                  <a:lnTo>
                    <a:pt x="278" y="1730"/>
                  </a:lnTo>
                  <a:lnTo>
                    <a:pt x="278" y="1729"/>
                  </a:lnTo>
                  <a:lnTo>
                    <a:pt x="277" y="1729"/>
                  </a:lnTo>
                  <a:lnTo>
                    <a:pt x="277" y="1728"/>
                  </a:lnTo>
                  <a:lnTo>
                    <a:pt x="276" y="1727"/>
                  </a:lnTo>
                  <a:lnTo>
                    <a:pt x="276" y="1726"/>
                  </a:lnTo>
                  <a:lnTo>
                    <a:pt x="275" y="1726"/>
                  </a:lnTo>
                  <a:lnTo>
                    <a:pt x="273" y="1724"/>
                  </a:lnTo>
                  <a:lnTo>
                    <a:pt x="272" y="1724"/>
                  </a:lnTo>
                  <a:lnTo>
                    <a:pt x="271" y="1723"/>
                  </a:lnTo>
                  <a:lnTo>
                    <a:pt x="270" y="1723"/>
                  </a:lnTo>
                  <a:lnTo>
                    <a:pt x="269" y="1723"/>
                  </a:lnTo>
                  <a:lnTo>
                    <a:pt x="268" y="1722"/>
                  </a:lnTo>
                  <a:lnTo>
                    <a:pt x="267" y="1722"/>
                  </a:lnTo>
                  <a:lnTo>
                    <a:pt x="265" y="1723"/>
                  </a:lnTo>
                  <a:lnTo>
                    <a:pt x="264" y="1723"/>
                  </a:lnTo>
                  <a:lnTo>
                    <a:pt x="262" y="1724"/>
                  </a:lnTo>
                  <a:lnTo>
                    <a:pt x="261" y="1724"/>
                  </a:lnTo>
                  <a:lnTo>
                    <a:pt x="259" y="1726"/>
                  </a:lnTo>
                  <a:lnTo>
                    <a:pt x="256" y="1728"/>
                  </a:lnTo>
                  <a:lnTo>
                    <a:pt x="254" y="1730"/>
                  </a:lnTo>
                  <a:lnTo>
                    <a:pt x="252" y="1732"/>
                  </a:lnTo>
                  <a:lnTo>
                    <a:pt x="251" y="1732"/>
                  </a:lnTo>
                  <a:lnTo>
                    <a:pt x="251" y="1734"/>
                  </a:lnTo>
                  <a:lnTo>
                    <a:pt x="250" y="1735"/>
                  </a:lnTo>
                  <a:lnTo>
                    <a:pt x="250" y="1736"/>
                  </a:lnTo>
                  <a:lnTo>
                    <a:pt x="250" y="1737"/>
                  </a:lnTo>
                  <a:lnTo>
                    <a:pt x="248" y="1737"/>
                  </a:lnTo>
                  <a:lnTo>
                    <a:pt x="248" y="1738"/>
                  </a:lnTo>
                  <a:lnTo>
                    <a:pt x="247" y="1739"/>
                  </a:lnTo>
                  <a:lnTo>
                    <a:pt x="247" y="1740"/>
                  </a:lnTo>
                  <a:lnTo>
                    <a:pt x="246" y="1741"/>
                  </a:lnTo>
                  <a:lnTo>
                    <a:pt x="246" y="1743"/>
                  </a:lnTo>
                  <a:lnTo>
                    <a:pt x="246" y="1744"/>
                  </a:lnTo>
                  <a:lnTo>
                    <a:pt x="245" y="1747"/>
                  </a:lnTo>
                  <a:lnTo>
                    <a:pt x="244" y="1748"/>
                  </a:lnTo>
                  <a:lnTo>
                    <a:pt x="244" y="1751"/>
                  </a:lnTo>
                  <a:lnTo>
                    <a:pt x="244" y="1752"/>
                  </a:lnTo>
                  <a:lnTo>
                    <a:pt x="243" y="1753"/>
                  </a:lnTo>
                  <a:lnTo>
                    <a:pt x="242" y="1753"/>
                  </a:lnTo>
                  <a:lnTo>
                    <a:pt x="242" y="1754"/>
                  </a:lnTo>
                  <a:lnTo>
                    <a:pt x="242" y="1755"/>
                  </a:lnTo>
                  <a:lnTo>
                    <a:pt x="241" y="1756"/>
                  </a:lnTo>
                  <a:lnTo>
                    <a:pt x="239" y="1756"/>
                  </a:lnTo>
                  <a:lnTo>
                    <a:pt x="239" y="1757"/>
                  </a:lnTo>
                  <a:lnTo>
                    <a:pt x="239" y="1758"/>
                  </a:lnTo>
                  <a:lnTo>
                    <a:pt x="238" y="1758"/>
                  </a:lnTo>
                  <a:lnTo>
                    <a:pt x="237" y="1760"/>
                  </a:lnTo>
                  <a:lnTo>
                    <a:pt x="236" y="1760"/>
                  </a:lnTo>
                  <a:lnTo>
                    <a:pt x="235" y="1761"/>
                  </a:lnTo>
                  <a:lnTo>
                    <a:pt x="235" y="1760"/>
                  </a:lnTo>
                  <a:lnTo>
                    <a:pt x="235" y="1761"/>
                  </a:lnTo>
                  <a:lnTo>
                    <a:pt x="234" y="1761"/>
                  </a:lnTo>
                  <a:lnTo>
                    <a:pt x="233" y="1761"/>
                  </a:lnTo>
                  <a:lnTo>
                    <a:pt x="231" y="1761"/>
                  </a:lnTo>
                  <a:lnTo>
                    <a:pt x="231" y="1760"/>
                  </a:lnTo>
                  <a:lnTo>
                    <a:pt x="230" y="1760"/>
                  </a:lnTo>
                  <a:lnTo>
                    <a:pt x="229" y="1760"/>
                  </a:lnTo>
                  <a:lnTo>
                    <a:pt x="229" y="1758"/>
                  </a:lnTo>
                  <a:lnTo>
                    <a:pt x="228" y="1758"/>
                  </a:lnTo>
                  <a:lnTo>
                    <a:pt x="228" y="1757"/>
                  </a:lnTo>
                  <a:lnTo>
                    <a:pt x="227" y="1756"/>
                  </a:lnTo>
                  <a:lnTo>
                    <a:pt x="227" y="1755"/>
                  </a:lnTo>
                  <a:lnTo>
                    <a:pt x="228" y="1754"/>
                  </a:lnTo>
                  <a:lnTo>
                    <a:pt x="228" y="1753"/>
                  </a:lnTo>
                  <a:lnTo>
                    <a:pt x="228" y="1752"/>
                  </a:lnTo>
                  <a:lnTo>
                    <a:pt x="228" y="1751"/>
                  </a:lnTo>
                  <a:lnTo>
                    <a:pt x="228" y="1749"/>
                  </a:lnTo>
                  <a:lnTo>
                    <a:pt x="228" y="1748"/>
                  </a:lnTo>
                  <a:lnTo>
                    <a:pt x="228" y="1747"/>
                  </a:lnTo>
                  <a:lnTo>
                    <a:pt x="229" y="1747"/>
                  </a:lnTo>
                  <a:lnTo>
                    <a:pt x="229" y="1746"/>
                  </a:lnTo>
                  <a:lnTo>
                    <a:pt x="229" y="1745"/>
                  </a:lnTo>
                  <a:lnTo>
                    <a:pt x="229" y="1744"/>
                  </a:lnTo>
                  <a:lnTo>
                    <a:pt x="229" y="1743"/>
                  </a:lnTo>
                  <a:lnTo>
                    <a:pt x="229" y="1741"/>
                  </a:lnTo>
                  <a:lnTo>
                    <a:pt x="229" y="1740"/>
                  </a:lnTo>
                  <a:lnTo>
                    <a:pt x="228" y="1740"/>
                  </a:lnTo>
                  <a:lnTo>
                    <a:pt x="228" y="1739"/>
                  </a:lnTo>
                  <a:lnTo>
                    <a:pt x="227" y="1739"/>
                  </a:lnTo>
                  <a:lnTo>
                    <a:pt x="226" y="1739"/>
                  </a:lnTo>
                  <a:lnTo>
                    <a:pt x="225" y="1739"/>
                  </a:lnTo>
                  <a:lnTo>
                    <a:pt x="225" y="1740"/>
                  </a:lnTo>
                  <a:lnTo>
                    <a:pt x="224" y="1740"/>
                  </a:lnTo>
                  <a:lnTo>
                    <a:pt x="222" y="1740"/>
                  </a:lnTo>
                  <a:lnTo>
                    <a:pt x="221" y="1740"/>
                  </a:lnTo>
                  <a:lnTo>
                    <a:pt x="220" y="1740"/>
                  </a:lnTo>
                  <a:lnTo>
                    <a:pt x="219" y="1740"/>
                  </a:lnTo>
                  <a:lnTo>
                    <a:pt x="218" y="1741"/>
                  </a:lnTo>
                  <a:lnTo>
                    <a:pt x="217" y="1741"/>
                  </a:lnTo>
                  <a:lnTo>
                    <a:pt x="216" y="1741"/>
                  </a:lnTo>
                  <a:lnTo>
                    <a:pt x="214" y="1741"/>
                  </a:lnTo>
                  <a:lnTo>
                    <a:pt x="213" y="1741"/>
                  </a:lnTo>
                  <a:lnTo>
                    <a:pt x="212" y="1741"/>
                  </a:lnTo>
                  <a:lnTo>
                    <a:pt x="212" y="1740"/>
                  </a:lnTo>
                  <a:lnTo>
                    <a:pt x="211" y="1740"/>
                  </a:lnTo>
                  <a:lnTo>
                    <a:pt x="210" y="1740"/>
                  </a:lnTo>
                  <a:lnTo>
                    <a:pt x="209" y="1740"/>
                  </a:lnTo>
                  <a:lnTo>
                    <a:pt x="208" y="1740"/>
                  </a:lnTo>
                  <a:lnTo>
                    <a:pt x="206" y="1740"/>
                  </a:lnTo>
                  <a:lnTo>
                    <a:pt x="206" y="1739"/>
                  </a:lnTo>
                  <a:lnTo>
                    <a:pt x="205" y="1739"/>
                  </a:lnTo>
                  <a:lnTo>
                    <a:pt x="205" y="1738"/>
                  </a:lnTo>
                  <a:lnTo>
                    <a:pt x="204" y="1738"/>
                  </a:lnTo>
                  <a:lnTo>
                    <a:pt x="204" y="1737"/>
                  </a:lnTo>
                  <a:lnTo>
                    <a:pt x="203" y="1737"/>
                  </a:lnTo>
                  <a:lnTo>
                    <a:pt x="202" y="1737"/>
                  </a:lnTo>
                  <a:lnTo>
                    <a:pt x="202" y="1736"/>
                  </a:lnTo>
                  <a:lnTo>
                    <a:pt x="201" y="1736"/>
                  </a:lnTo>
                  <a:lnTo>
                    <a:pt x="201" y="1735"/>
                  </a:lnTo>
                  <a:lnTo>
                    <a:pt x="200" y="1734"/>
                  </a:lnTo>
                  <a:lnTo>
                    <a:pt x="199" y="1730"/>
                  </a:lnTo>
                  <a:lnTo>
                    <a:pt x="197" y="1730"/>
                  </a:lnTo>
                  <a:lnTo>
                    <a:pt x="197" y="1729"/>
                  </a:lnTo>
                  <a:lnTo>
                    <a:pt x="196" y="1728"/>
                  </a:lnTo>
                  <a:lnTo>
                    <a:pt x="195" y="1728"/>
                  </a:lnTo>
                  <a:lnTo>
                    <a:pt x="193" y="1728"/>
                  </a:lnTo>
                  <a:lnTo>
                    <a:pt x="191" y="1728"/>
                  </a:lnTo>
                  <a:lnTo>
                    <a:pt x="188" y="1728"/>
                  </a:lnTo>
                  <a:lnTo>
                    <a:pt x="187" y="1728"/>
                  </a:lnTo>
                  <a:lnTo>
                    <a:pt x="186" y="1728"/>
                  </a:lnTo>
                  <a:lnTo>
                    <a:pt x="185" y="1729"/>
                  </a:lnTo>
                  <a:lnTo>
                    <a:pt x="184" y="1730"/>
                  </a:lnTo>
                  <a:lnTo>
                    <a:pt x="184" y="1731"/>
                  </a:lnTo>
                  <a:lnTo>
                    <a:pt x="182" y="1735"/>
                  </a:lnTo>
                  <a:lnTo>
                    <a:pt x="182" y="1736"/>
                  </a:lnTo>
                  <a:lnTo>
                    <a:pt x="179" y="1738"/>
                  </a:lnTo>
                  <a:lnTo>
                    <a:pt x="178" y="1739"/>
                  </a:lnTo>
                  <a:lnTo>
                    <a:pt x="176" y="1739"/>
                  </a:lnTo>
                  <a:lnTo>
                    <a:pt x="175" y="1739"/>
                  </a:lnTo>
                  <a:lnTo>
                    <a:pt x="174" y="1739"/>
                  </a:lnTo>
                  <a:lnTo>
                    <a:pt x="171" y="1739"/>
                  </a:lnTo>
                  <a:lnTo>
                    <a:pt x="170" y="1739"/>
                  </a:lnTo>
                  <a:lnTo>
                    <a:pt x="169" y="1739"/>
                  </a:lnTo>
                  <a:lnTo>
                    <a:pt x="168" y="1738"/>
                  </a:lnTo>
                  <a:lnTo>
                    <a:pt x="167" y="1737"/>
                  </a:lnTo>
                  <a:lnTo>
                    <a:pt x="166" y="1736"/>
                  </a:lnTo>
                  <a:lnTo>
                    <a:pt x="166" y="1735"/>
                  </a:lnTo>
                  <a:lnTo>
                    <a:pt x="165" y="1735"/>
                  </a:lnTo>
                  <a:lnTo>
                    <a:pt x="165" y="1734"/>
                  </a:lnTo>
                  <a:lnTo>
                    <a:pt x="163" y="1734"/>
                  </a:lnTo>
                  <a:lnTo>
                    <a:pt x="162" y="1732"/>
                  </a:lnTo>
                  <a:lnTo>
                    <a:pt x="161" y="1732"/>
                  </a:lnTo>
                  <a:lnTo>
                    <a:pt x="160" y="1731"/>
                  </a:lnTo>
                  <a:lnTo>
                    <a:pt x="159" y="1731"/>
                  </a:lnTo>
                  <a:lnTo>
                    <a:pt x="159" y="1730"/>
                  </a:lnTo>
                  <a:lnTo>
                    <a:pt x="158" y="1729"/>
                  </a:lnTo>
                  <a:lnTo>
                    <a:pt x="158" y="1728"/>
                  </a:lnTo>
                  <a:lnTo>
                    <a:pt x="157" y="1726"/>
                  </a:lnTo>
                  <a:lnTo>
                    <a:pt x="157" y="1724"/>
                  </a:lnTo>
                  <a:lnTo>
                    <a:pt x="157" y="1723"/>
                  </a:lnTo>
                  <a:lnTo>
                    <a:pt x="155" y="1723"/>
                  </a:lnTo>
                  <a:lnTo>
                    <a:pt x="155" y="1722"/>
                  </a:lnTo>
                  <a:lnTo>
                    <a:pt x="155" y="1721"/>
                  </a:lnTo>
                  <a:lnTo>
                    <a:pt x="155" y="1720"/>
                  </a:lnTo>
                  <a:lnTo>
                    <a:pt x="155" y="1719"/>
                  </a:lnTo>
                  <a:lnTo>
                    <a:pt x="154" y="1719"/>
                  </a:lnTo>
                  <a:lnTo>
                    <a:pt x="154" y="1718"/>
                  </a:lnTo>
                  <a:lnTo>
                    <a:pt x="154" y="1717"/>
                  </a:lnTo>
                  <a:lnTo>
                    <a:pt x="154" y="1715"/>
                  </a:lnTo>
                  <a:lnTo>
                    <a:pt x="154" y="1714"/>
                  </a:lnTo>
                  <a:lnTo>
                    <a:pt x="154" y="1713"/>
                  </a:lnTo>
                  <a:lnTo>
                    <a:pt x="154" y="1712"/>
                  </a:lnTo>
                  <a:lnTo>
                    <a:pt x="154" y="1711"/>
                  </a:lnTo>
                  <a:lnTo>
                    <a:pt x="154" y="1710"/>
                  </a:lnTo>
                  <a:lnTo>
                    <a:pt x="154" y="1709"/>
                  </a:lnTo>
                  <a:lnTo>
                    <a:pt x="154" y="1707"/>
                  </a:lnTo>
                  <a:lnTo>
                    <a:pt x="154" y="1706"/>
                  </a:lnTo>
                  <a:lnTo>
                    <a:pt x="154" y="1705"/>
                  </a:lnTo>
                  <a:lnTo>
                    <a:pt x="154" y="1704"/>
                  </a:lnTo>
                  <a:lnTo>
                    <a:pt x="153" y="1704"/>
                  </a:lnTo>
                  <a:lnTo>
                    <a:pt x="153" y="1703"/>
                  </a:lnTo>
                  <a:lnTo>
                    <a:pt x="150" y="1701"/>
                  </a:lnTo>
                  <a:lnTo>
                    <a:pt x="150" y="1700"/>
                  </a:lnTo>
                  <a:lnTo>
                    <a:pt x="149" y="1698"/>
                  </a:lnTo>
                  <a:lnTo>
                    <a:pt x="149" y="1697"/>
                  </a:lnTo>
                  <a:lnTo>
                    <a:pt x="146" y="1695"/>
                  </a:lnTo>
                  <a:lnTo>
                    <a:pt x="145" y="1694"/>
                  </a:lnTo>
                  <a:lnTo>
                    <a:pt x="145" y="1693"/>
                  </a:lnTo>
                  <a:lnTo>
                    <a:pt x="143" y="1690"/>
                  </a:lnTo>
                  <a:lnTo>
                    <a:pt x="142" y="1689"/>
                  </a:lnTo>
                  <a:lnTo>
                    <a:pt x="141" y="1688"/>
                  </a:lnTo>
                  <a:lnTo>
                    <a:pt x="141" y="1687"/>
                  </a:lnTo>
                  <a:lnTo>
                    <a:pt x="140" y="1686"/>
                  </a:lnTo>
                  <a:lnTo>
                    <a:pt x="138" y="1686"/>
                  </a:lnTo>
                  <a:lnTo>
                    <a:pt x="137" y="1685"/>
                  </a:lnTo>
                  <a:lnTo>
                    <a:pt x="136" y="1685"/>
                  </a:lnTo>
                  <a:lnTo>
                    <a:pt x="135" y="1684"/>
                  </a:lnTo>
                  <a:lnTo>
                    <a:pt x="134" y="1682"/>
                  </a:lnTo>
                  <a:lnTo>
                    <a:pt x="134" y="1681"/>
                  </a:lnTo>
                  <a:lnTo>
                    <a:pt x="134" y="1680"/>
                  </a:lnTo>
                  <a:lnTo>
                    <a:pt x="133" y="1679"/>
                  </a:lnTo>
                  <a:lnTo>
                    <a:pt x="133" y="1678"/>
                  </a:lnTo>
                  <a:lnTo>
                    <a:pt x="130" y="1677"/>
                  </a:lnTo>
                  <a:lnTo>
                    <a:pt x="129" y="1675"/>
                  </a:lnTo>
                  <a:lnTo>
                    <a:pt x="127" y="1672"/>
                  </a:lnTo>
                  <a:lnTo>
                    <a:pt x="126" y="1671"/>
                  </a:lnTo>
                  <a:lnTo>
                    <a:pt x="124" y="1669"/>
                  </a:lnTo>
                  <a:lnTo>
                    <a:pt x="121" y="1668"/>
                  </a:lnTo>
                  <a:lnTo>
                    <a:pt x="118" y="1665"/>
                  </a:lnTo>
                  <a:lnTo>
                    <a:pt x="117" y="1665"/>
                  </a:lnTo>
                  <a:lnTo>
                    <a:pt x="117" y="1664"/>
                  </a:lnTo>
                  <a:lnTo>
                    <a:pt x="116" y="1664"/>
                  </a:lnTo>
                  <a:lnTo>
                    <a:pt x="115" y="1664"/>
                  </a:lnTo>
                  <a:lnTo>
                    <a:pt x="113" y="1663"/>
                  </a:lnTo>
                  <a:lnTo>
                    <a:pt x="112" y="1663"/>
                  </a:lnTo>
                  <a:lnTo>
                    <a:pt x="111" y="1663"/>
                  </a:lnTo>
                  <a:lnTo>
                    <a:pt x="110" y="1663"/>
                  </a:lnTo>
                  <a:lnTo>
                    <a:pt x="109" y="1663"/>
                  </a:lnTo>
                  <a:lnTo>
                    <a:pt x="108" y="1663"/>
                  </a:lnTo>
                  <a:lnTo>
                    <a:pt x="107" y="1663"/>
                  </a:lnTo>
                  <a:lnTo>
                    <a:pt x="106" y="1664"/>
                  </a:lnTo>
                  <a:lnTo>
                    <a:pt x="104" y="1664"/>
                  </a:lnTo>
                  <a:lnTo>
                    <a:pt x="103" y="1664"/>
                  </a:lnTo>
                  <a:lnTo>
                    <a:pt x="102" y="1664"/>
                  </a:lnTo>
                  <a:lnTo>
                    <a:pt x="101" y="1664"/>
                  </a:lnTo>
                  <a:lnTo>
                    <a:pt x="101" y="1663"/>
                  </a:lnTo>
                  <a:lnTo>
                    <a:pt x="100" y="1663"/>
                  </a:lnTo>
                  <a:lnTo>
                    <a:pt x="99" y="1663"/>
                  </a:lnTo>
                  <a:lnTo>
                    <a:pt x="98" y="1663"/>
                  </a:lnTo>
                  <a:lnTo>
                    <a:pt x="96" y="1663"/>
                  </a:lnTo>
                  <a:lnTo>
                    <a:pt x="95" y="1663"/>
                  </a:lnTo>
                  <a:lnTo>
                    <a:pt x="94" y="1662"/>
                  </a:lnTo>
                  <a:lnTo>
                    <a:pt x="93" y="1662"/>
                  </a:lnTo>
                  <a:lnTo>
                    <a:pt x="92" y="1662"/>
                  </a:lnTo>
                  <a:lnTo>
                    <a:pt x="92" y="1661"/>
                  </a:lnTo>
                  <a:lnTo>
                    <a:pt x="91" y="1661"/>
                  </a:lnTo>
                  <a:lnTo>
                    <a:pt x="91" y="1662"/>
                  </a:lnTo>
                  <a:lnTo>
                    <a:pt x="90" y="1662"/>
                  </a:lnTo>
                  <a:lnTo>
                    <a:pt x="89" y="1662"/>
                  </a:lnTo>
                  <a:lnTo>
                    <a:pt x="87" y="1662"/>
                  </a:lnTo>
                  <a:lnTo>
                    <a:pt x="86" y="1662"/>
                  </a:lnTo>
                  <a:lnTo>
                    <a:pt x="85" y="1663"/>
                  </a:lnTo>
                  <a:lnTo>
                    <a:pt x="84" y="1663"/>
                  </a:lnTo>
                  <a:lnTo>
                    <a:pt x="83" y="1663"/>
                  </a:lnTo>
                  <a:lnTo>
                    <a:pt x="82" y="1662"/>
                  </a:lnTo>
                  <a:lnTo>
                    <a:pt x="81" y="1662"/>
                  </a:lnTo>
                  <a:lnTo>
                    <a:pt x="81" y="1661"/>
                  </a:lnTo>
                  <a:lnTo>
                    <a:pt x="79" y="1659"/>
                  </a:lnTo>
                  <a:lnTo>
                    <a:pt x="79" y="1658"/>
                  </a:lnTo>
                  <a:lnTo>
                    <a:pt x="78" y="1656"/>
                  </a:lnTo>
                  <a:lnTo>
                    <a:pt x="78" y="1654"/>
                  </a:lnTo>
                  <a:lnTo>
                    <a:pt x="78" y="1653"/>
                  </a:lnTo>
                  <a:lnTo>
                    <a:pt x="77" y="1653"/>
                  </a:lnTo>
                  <a:lnTo>
                    <a:pt x="77" y="1652"/>
                  </a:lnTo>
                  <a:lnTo>
                    <a:pt x="77" y="1651"/>
                  </a:lnTo>
                  <a:lnTo>
                    <a:pt x="76" y="1651"/>
                  </a:lnTo>
                  <a:lnTo>
                    <a:pt x="75" y="1650"/>
                  </a:lnTo>
                  <a:lnTo>
                    <a:pt x="75" y="1648"/>
                  </a:lnTo>
                  <a:lnTo>
                    <a:pt x="74" y="1648"/>
                  </a:lnTo>
                  <a:lnTo>
                    <a:pt x="74" y="1647"/>
                  </a:lnTo>
                  <a:lnTo>
                    <a:pt x="74" y="1646"/>
                  </a:lnTo>
                  <a:lnTo>
                    <a:pt x="73" y="1646"/>
                  </a:lnTo>
                  <a:lnTo>
                    <a:pt x="72" y="1645"/>
                  </a:lnTo>
                  <a:lnTo>
                    <a:pt x="70" y="1644"/>
                  </a:lnTo>
                  <a:lnTo>
                    <a:pt x="69" y="1644"/>
                  </a:lnTo>
                  <a:lnTo>
                    <a:pt x="69" y="1643"/>
                  </a:lnTo>
                  <a:lnTo>
                    <a:pt x="69" y="1642"/>
                  </a:lnTo>
                  <a:lnTo>
                    <a:pt x="68" y="1642"/>
                  </a:lnTo>
                  <a:lnTo>
                    <a:pt x="68" y="1641"/>
                  </a:lnTo>
                  <a:lnTo>
                    <a:pt x="68" y="1639"/>
                  </a:lnTo>
                  <a:lnTo>
                    <a:pt x="69" y="1639"/>
                  </a:lnTo>
                  <a:lnTo>
                    <a:pt x="69" y="1638"/>
                  </a:lnTo>
                  <a:lnTo>
                    <a:pt x="70" y="1638"/>
                  </a:lnTo>
                  <a:lnTo>
                    <a:pt x="72" y="1638"/>
                  </a:lnTo>
                  <a:lnTo>
                    <a:pt x="72" y="1637"/>
                  </a:lnTo>
                  <a:lnTo>
                    <a:pt x="73" y="1637"/>
                  </a:lnTo>
                  <a:lnTo>
                    <a:pt x="74" y="1636"/>
                  </a:lnTo>
                  <a:lnTo>
                    <a:pt x="75" y="1636"/>
                  </a:lnTo>
                  <a:lnTo>
                    <a:pt x="76" y="1636"/>
                  </a:lnTo>
                  <a:lnTo>
                    <a:pt x="76" y="1637"/>
                  </a:lnTo>
                  <a:lnTo>
                    <a:pt x="77" y="1637"/>
                  </a:lnTo>
                  <a:lnTo>
                    <a:pt x="78" y="1637"/>
                  </a:lnTo>
                  <a:lnTo>
                    <a:pt x="78" y="1636"/>
                  </a:lnTo>
                  <a:lnTo>
                    <a:pt x="79" y="1635"/>
                  </a:lnTo>
                  <a:lnTo>
                    <a:pt x="81" y="1634"/>
                  </a:lnTo>
                  <a:lnTo>
                    <a:pt x="81" y="1633"/>
                  </a:lnTo>
                  <a:lnTo>
                    <a:pt x="81" y="1631"/>
                  </a:lnTo>
                  <a:lnTo>
                    <a:pt x="81" y="1630"/>
                  </a:lnTo>
                  <a:lnTo>
                    <a:pt x="81" y="1629"/>
                  </a:lnTo>
                  <a:lnTo>
                    <a:pt x="81" y="1628"/>
                  </a:lnTo>
                  <a:lnTo>
                    <a:pt x="81" y="1627"/>
                  </a:lnTo>
                  <a:lnTo>
                    <a:pt x="81" y="1626"/>
                  </a:lnTo>
                  <a:lnTo>
                    <a:pt x="81" y="1625"/>
                  </a:lnTo>
                  <a:lnTo>
                    <a:pt x="81" y="1623"/>
                  </a:lnTo>
                  <a:lnTo>
                    <a:pt x="79" y="1623"/>
                  </a:lnTo>
                  <a:lnTo>
                    <a:pt x="79" y="1622"/>
                  </a:lnTo>
                  <a:lnTo>
                    <a:pt x="79" y="1621"/>
                  </a:lnTo>
                  <a:lnTo>
                    <a:pt x="78" y="1621"/>
                  </a:lnTo>
                  <a:lnTo>
                    <a:pt x="78" y="1620"/>
                  </a:lnTo>
                  <a:lnTo>
                    <a:pt x="77" y="1619"/>
                  </a:lnTo>
                  <a:lnTo>
                    <a:pt x="76" y="1619"/>
                  </a:lnTo>
                  <a:lnTo>
                    <a:pt x="76" y="1618"/>
                  </a:lnTo>
                  <a:lnTo>
                    <a:pt x="76" y="1617"/>
                  </a:lnTo>
                  <a:lnTo>
                    <a:pt x="75" y="1617"/>
                  </a:lnTo>
                  <a:lnTo>
                    <a:pt x="74" y="1616"/>
                  </a:lnTo>
                  <a:lnTo>
                    <a:pt x="73" y="1614"/>
                  </a:lnTo>
                  <a:lnTo>
                    <a:pt x="72" y="1614"/>
                  </a:lnTo>
                  <a:lnTo>
                    <a:pt x="70" y="1613"/>
                  </a:lnTo>
                  <a:lnTo>
                    <a:pt x="69" y="1612"/>
                  </a:lnTo>
                  <a:lnTo>
                    <a:pt x="68" y="1611"/>
                  </a:lnTo>
                  <a:lnTo>
                    <a:pt x="68" y="1610"/>
                  </a:lnTo>
                  <a:lnTo>
                    <a:pt x="67" y="1609"/>
                  </a:lnTo>
                  <a:lnTo>
                    <a:pt x="67" y="1606"/>
                  </a:lnTo>
                  <a:lnTo>
                    <a:pt x="66" y="1604"/>
                  </a:lnTo>
                  <a:lnTo>
                    <a:pt x="66" y="1602"/>
                  </a:lnTo>
                  <a:lnTo>
                    <a:pt x="66" y="1601"/>
                  </a:lnTo>
                  <a:lnTo>
                    <a:pt x="65" y="1600"/>
                  </a:lnTo>
                  <a:lnTo>
                    <a:pt x="65" y="1599"/>
                  </a:lnTo>
                  <a:lnTo>
                    <a:pt x="65" y="1597"/>
                  </a:lnTo>
                  <a:lnTo>
                    <a:pt x="65" y="1596"/>
                  </a:lnTo>
                  <a:lnTo>
                    <a:pt x="64" y="1595"/>
                  </a:lnTo>
                  <a:lnTo>
                    <a:pt x="64" y="1594"/>
                  </a:lnTo>
                  <a:lnTo>
                    <a:pt x="62" y="1593"/>
                  </a:lnTo>
                  <a:lnTo>
                    <a:pt x="61" y="1593"/>
                  </a:lnTo>
                  <a:lnTo>
                    <a:pt x="61" y="1592"/>
                  </a:lnTo>
                  <a:lnTo>
                    <a:pt x="60" y="1591"/>
                  </a:lnTo>
                  <a:lnTo>
                    <a:pt x="59" y="1588"/>
                  </a:lnTo>
                  <a:lnTo>
                    <a:pt x="59" y="1587"/>
                  </a:lnTo>
                  <a:lnTo>
                    <a:pt x="58" y="1587"/>
                  </a:lnTo>
                  <a:lnTo>
                    <a:pt x="58" y="1586"/>
                  </a:lnTo>
                  <a:lnTo>
                    <a:pt x="57" y="1584"/>
                  </a:lnTo>
                  <a:lnTo>
                    <a:pt x="56" y="1583"/>
                  </a:lnTo>
                  <a:lnTo>
                    <a:pt x="55" y="1582"/>
                  </a:lnTo>
                  <a:lnTo>
                    <a:pt x="55" y="1580"/>
                  </a:lnTo>
                  <a:lnTo>
                    <a:pt x="55" y="1579"/>
                  </a:lnTo>
                  <a:lnTo>
                    <a:pt x="55" y="1578"/>
                  </a:lnTo>
                  <a:lnTo>
                    <a:pt x="55" y="1577"/>
                  </a:lnTo>
                  <a:lnTo>
                    <a:pt x="53" y="1576"/>
                  </a:lnTo>
                  <a:lnTo>
                    <a:pt x="53" y="1574"/>
                  </a:lnTo>
                  <a:lnTo>
                    <a:pt x="55" y="1574"/>
                  </a:lnTo>
                  <a:lnTo>
                    <a:pt x="55" y="1575"/>
                  </a:lnTo>
                  <a:lnTo>
                    <a:pt x="56" y="1575"/>
                  </a:lnTo>
                  <a:lnTo>
                    <a:pt x="57" y="1575"/>
                  </a:lnTo>
                  <a:lnTo>
                    <a:pt x="58" y="1576"/>
                  </a:lnTo>
                  <a:lnTo>
                    <a:pt x="59" y="1576"/>
                  </a:lnTo>
                  <a:lnTo>
                    <a:pt x="59" y="1577"/>
                  </a:lnTo>
                  <a:lnTo>
                    <a:pt x="59" y="1578"/>
                  </a:lnTo>
                  <a:lnTo>
                    <a:pt x="59" y="1579"/>
                  </a:lnTo>
                  <a:lnTo>
                    <a:pt x="60" y="1579"/>
                  </a:lnTo>
                  <a:lnTo>
                    <a:pt x="60" y="1580"/>
                  </a:lnTo>
                  <a:lnTo>
                    <a:pt x="61" y="1580"/>
                  </a:lnTo>
                  <a:lnTo>
                    <a:pt x="62" y="1580"/>
                  </a:lnTo>
                  <a:lnTo>
                    <a:pt x="62" y="1579"/>
                  </a:lnTo>
                  <a:lnTo>
                    <a:pt x="62" y="1578"/>
                  </a:lnTo>
                  <a:lnTo>
                    <a:pt x="62" y="1577"/>
                  </a:lnTo>
                  <a:lnTo>
                    <a:pt x="62" y="1575"/>
                  </a:lnTo>
                  <a:lnTo>
                    <a:pt x="61" y="1572"/>
                  </a:lnTo>
                  <a:lnTo>
                    <a:pt x="61" y="1571"/>
                  </a:lnTo>
                  <a:lnTo>
                    <a:pt x="62" y="1571"/>
                  </a:lnTo>
                  <a:lnTo>
                    <a:pt x="62" y="1570"/>
                  </a:lnTo>
                  <a:lnTo>
                    <a:pt x="62" y="1569"/>
                  </a:lnTo>
                  <a:lnTo>
                    <a:pt x="62" y="1568"/>
                  </a:lnTo>
                  <a:lnTo>
                    <a:pt x="62" y="1567"/>
                  </a:lnTo>
                  <a:lnTo>
                    <a:pt x="62" y="1566"/>
                  </a:lnTo>
                  <a:lnTo>
                    <a:pt x="64" y="1566"/>
                  </a:lnTo>
                  <a:lnTo>
                    <a:pt x="64" y="1564"/>
                  </a:lnTo>
                  <a:lnTo>
                    <a:pt x="62" y="1564"/>
                  </a:lnTo>
                  <a:lnTo>
                    <a:pt x="62" y="1563"/>
                  </a:lnTo>
                  <a:lnTo>
                    <a:pt x="62" y="1562"/>
                  </a:lnTo>
                  <a:lnTo>
                    <a:pt x="62" y="1561"/>
                  </a:lnTo>
                  <a:lnTo>
                    <a:pt x="64" y="1560"/>
                  </a:lnTo>
                  <a:lnTo>
                    <a:pt x="64" y="1559"/>
                  </a:lnTo>
                  <a:lnTo>
                    <a:pt x="62" y="1558"/>
                  </a:lnTo>
                  <a:lnTo>
                    <a:pt x="62" y="1557"/>
                  </a:lnTo>
                  <a:lnTo>
                    <a:pt x="62" y="1555"/>
                  </a:lnTo>
                  <a:lnTo>
                    <a:pt x="62" y="1554"/>
                  </a:lnTo>
                  <a:lnTo>
                    <a:pt x="62" y="1553"/>
                  </a:lnTo>
                  <a:lnTo>
                    <a:pt x="61" y="1552"/>
                  </a:lnTo>
                  <a:lnTo>
                    <a:pt x="61" y="1551"/>
                  </a:lnTo>
                  <a:lnTo>
                    <a:pt x="61" y="1550"/>
                  </a:lnTo>
                  <a:lnTo>
                    <a:pt x="61" y="1549"/>
                  </a:lnTo>
                  <a:lnTo>
                    <a:pt x="60" y="1549"/>
                  </a:lnTo>
                  <a:lnTo>
                    <a:pt x="60" y="1547"/>
                  </a:lnTo>
                  <a:lnTo>
                    <a:pt x="60" y="1546"/>
                  </a:lnTo>
                  <a:lnTo>
                    <a:pt x="61" y="1546"/>
                  </a:lnTo>
                  <a:lnTo>
                    <a:pt x="61" y="1545"/>
                  </a:lnTo>
                  <a:lnTo>
                    <a:pt x="61" y="1544"/>
                  </a:lnTo>
                  <a:lnTo>
                    <a:pt x="62" y="1543"/>
                  </a:lnTo>
                  <a:lnTo>
                    <a:pt x="62" y="1542"/>
                  </a:lnTo>
                  <a:lnTo>
                    <a:pt x="64" y="1542"/>
                  </a:lnTo>
                  <a:lnTo>
                    <a:pt x="65" y="1542"/>
                  </a:lnTo>
                  <a:lnTo>
                    <a:pt x="66" y="1542"/>
                  </a:lnTo>
                  <a:lnTo>
                    <a:pt x="67" y="1543"/>
                  </a:lnTo>
                  <a:lnTo>
                    <a:pt x="68" y="1543"/>
                  </a:lnTo>
                  <a:lnTo>
                    <a:pt x="69" y="1543"/>
                  </a:lnTo>
                  <a:lnTo>
                    <a:pt x="69" y="1544"/>
                  </a:lnTo>
                  <a:lnTo>
                    <a:pt x="70" y="1544"/>
                  </a:lnTo>
                  <a:lnTo>
                    <a:pt x="72" y="1544"/>
                  </a:lnTo>
                  <a:lnTo>
                    <a:pt x="73" y="1544"/>
                  </a:lnTo>
                  <a:lnTo>
                    <a:pt x="74" y="1544"/>
                  </a:lnTo>
                  <a:lnTo>
                    <a:pt x="75" y="1544"/>
                  </a:lnTo>
                  <a:lnTo>
                    <a:pt x="76" y="1545"/>
                  </a:lnTo>
                  <a:lnTo>
                    <a:pt x="77" y="1545"/>
                  </a:lnTo>
                  <a:lnTo>
                    <a:pt x="78" y="1545"/>
                  </a:lnTo>
                  <a:lnTo>
                    <a:pt x="79" y="1545"/>
                  </a:lnTo>
                  <a:lnTo>
                    <a:pt x="81" y="1545"/>
                  </a:lnTo>
                  <a:lnTo>
                    <a:pt x="82" y="1546"/>
                  </a:lnTo>
                  <a:lnTo>
                    <a:pt x="83" y="1546"/>
                  </a:lnTo>
                  <a:lnTo>
                    <a:pt x="84" y="1546"/>
                  </a:lnTo>
                  <a:lnTo>
                    <a:pt x="85" y="1545"/>
                  </a:lnTo>
                  <a:lnTo>
                    <a:pt x="85" y="1544"/>
                  </a:lnTo>
                  <a:lnTo>
                    <a:pt x="86" y="1544"/>
                  </a:lnTo>
                  <a:lnTo>
                    <a:pt x="86" y="1543"/>
                  </a:lnTo>
                  <a:lnTo>
                    <a:pt x="86" y="1542"/>
                  </a:lnTo>
                  <a:lnTo>
                    <a:pt x="87" y="1542"/>
                  </a:lnTo>
                  <a:lnTo>
                    <a:pt x="87" y="1541"/>
                  </a:lnTo>
                  <a:lnTo>
                    <a:pt x="86" y="1541"/>
                  </a:lnTo>
                  <a:lnTo>
                    <a:pt x="86" y="1540"/>
                  </a:lnTo>
                  <a:lnTo>
                    <a:pt x="85" y="1538"/>
                  </a:lnTo>
                  <a:lnTo>
                    <a:pt x="84" y="1537"/>
                  </a:lnTo>
                  <a:lnTo>
                    <a:pt x="83" y="1537"/>
                  </a:lnTo>
                  <a:lnTo>
                    <a:pt x="82" y="1536"/>
                  </a:lnTo>
                  <a:lnTo>
                    <a:pt x="81" y="1536"/>
                  </a:lnTo>
                  <a:lnTo>
                    <a:pt x="81" y="1535"/>
                  </a:lnTo>
                  <a:lnTo>
                    <a:pt x="79" y="1535"/>
                  </a:lnTo>
                  <a:lnTo>
                    <a:pt x="79" y="1534"/>
                  </a:lnTo>
                  <a:lnTo>
                    <a:pt x="77" y="1533"/>
                  </a:lnTo>
                  <a:lnTo>
                    <a:pt x="76" y="1533"/>
                  </a:lnTo>
                  <a:lnTo>
                    <a:pt x="75" y="1533"/>
                  </a:lnTo>
                  <a:lnTo>
                    <a:pt x="75" y="1532"/>
                  </a:lnTo>
                  <a:lnTo>
                    <a:pt x="74" y="1532"/>
                  </a:lnTo>
                  <a:lnTo>
                    <a:pt x="73" y="1532"/>
                  </a:lnTo>
                  <a:lnTo>
                    <a:pt x="73" y="1530"/>
                  </a:lnTo>
                  <a:lnTo>
                    <a:pt x="72" y="1530"/>
                  </a:lnTo>
                  <a:lnTo>
                    <a:pt x="70" y="1530"/>
                  </a:lnTo>
                  <a:lnTo>
                    <a:pt x="69" y="1530"/>
                  </a:lnTo>
                  <a:lnTo>
                    <a:pt x="69" y="1529"/>
                  </a:lnTo>
                  <a:lnTo>
                    <a:pt x="68" y="1529"/>
                  </a:lnTo>
                  <a:lnTo>
                    <a:pt x="68" y="1528"/>
                  </a:lnTo>
                  <a:lnTo>
                    <a:pt x="67" y="1528"/>
                  </a:lnTo>
                  <a:lnTo>
                    <a:pt x="66" y="1528"/>
                  </a:lnTo>
                  <a:lnTo>
                    <a:pt x="66" y="1527"/>
                  </a:lnTo>
                  <a:lnTo>
                    <a:pt x="65" y="1527"/>
                  </a:lnTo>
                  <a:lnTo>
                    <a:pt x="64" y="1527"/>
                  </a:lnTo>
                  <a:lnTo>
                    <a:pt x="62" y="1526"/>
                  </a:lnTo>
                  <a:lnTo>
                    <a:pt x="61" y="1526"/>
                  </a:lnTo>
                  <a:lnTo>
                    <a:pt x="60" y="1526"/>
                  </a:lnTo>
                  <a:lnTo>
                    <a:pt x="60" y="1525"/>
                  </a:lnTo>
                  <a:lnTo>
                    <a:pt x="59" y="1525"/>
                  </a:lnTo>
                  <a:lnTo>
                    <a:pt x="59" y="1524"/>
                  </a:lnTo>
                  <a:lnTo>
                    <a:pt x="59" y="1523"/>
                  </a:lnTo>
                  <a:lnTo>
                    <a:pt x="58" y="1523"/>
                  </a:lnTo>
                  <a:lnTo>
                    <a:pt x="58" y="1521"/>
                  </a:lnTo>
                  <a:lnTo>
                    <a:pt x="58" y="1520"/>
                  </a:lnTo>
                  <a:lnTo>
                    <a:pt x="57" y="1520"/>
                  </a:lnTo>
                  <a:lnTo>
                    <a:pt x="57" y="1519"/>
                  </a:lnTo>
                  <a:lnTo>
                    <a:pt x="57" y="1518"/>
                  </a:lnTo>
                  <a:lnTo>
                    <a:pt x="56" y="1518"/>
                  </a:lnTo>
                  <a:lnTo>
                    <a:pt x="56" y="1517"/>
                  </a:lnTo>
                  <a:lnTo>
                    <a:pt x="56" y="1516"/>
                  </a:lnTo>
                  <a:lnTo>
                    <a:pt x="56" y="1515"/>
                  </a:lnTo>
                  <a:lnTo>
                    <a:pt x="56" y="1513"/>
                  </a:lnTo>
                  <a:lnTo>
                    <a:pt x="56" y="1512"/>
                  </a:lnTo>
                  <a:lnTo>
                    <a:pt x="57" y="1511"/>
                  </a:lnTo>
                  <a:lnTo>
                    <a:pt x="57" y="1510"/>
                  </a:lnTo>
                  <a:lnTo>
                    <a:pt x="58" y="1510"/>
                  </a:lnTo>
                  <a:lnTo>
                    <a:pt x="59" y="1510"/>
                  </a:lnTo>
                  <a:lnTo>
                    <a:pt x="59" y="1509"/>
                  </a:lnTo>
                  <a:lnTo>
                    <a:pt x="60" y="1509"/>
                  </a:lnTo>
                  <a:lnTo>
                    <a:pt x="61" y="1509"/>
                  </a:lnTo>
                  <a:lnTo>
                    <a:pt x="62" y="1509"/>
                  </a:lnTo>
                  <a:lnTo>
                    <a:pt x="64" y="1509"/>
                  </a:lnTo>
                  <a:lnTo>
                    <a:pt x="65" y="1509"/>
                  </a:lnTo>
                  <a:lnTo>
                    <a:pt x="65" y="1508"/>
                  </a:lnTo>
                  <a:lnTo>
                    <a:pt x="66" y="1508"/>
                  </a:lnTo>
                  <a:lnTo>
                    <a:pt x="67" y="1508"/>
                  </a:lnTo>
                  <a:lnTo>
                    <a:pt x="68" y="1508"/>
                  </a:lnTo>
                  <a:lnTo>
                    <a:pt x="69" y="1507"/>
                  </a:lnTo>
                  <a:lnTo>
                    <a:pt x="69" y="1506"/>
                  </a:lnTo>
                  <a:lnTo>
                    <a:pt x="68" y="1504"/>
                  </a:lnTo>
                  <a:lnTo>
                    <a:pt x="68" y="1503"/>
                  </a:lnTo>
                  <a:lnTo>
                    <a:pt x="67" y="1503"/>
                  </a:lnTo>
                  <a:lnTo>
                    <a:pt x="67" y="1502"/>
                  </a:lnTo>
                  <a:lnTo>
                    <a:pt x="66" y="1502"/>
                  </a:lnTo>
                  <a:lnTo>
                    <a:pt x="66" y="1501"/>
                  </a:lnTo>
                  <a:lnTo>
                    <a:pt x="65" y="1501"/>
                  </a:lnTo>
                  <a:lnTo>
                    <a:pt x="65" y="1500"/>
                  </a:lnTo>
                  <a:lnTo>
                    <a:pt x="66" y="1500"/>
                  </a:lnTo>
                  <a:lnTo>
                    <a:pt x="65" y="1499"/>
                  </a:lnTo>
                  <a:lnTo>
                    <a:pt x="65" y="1498"/>
                  </a:lnTo>
                  <a:lnTo>
                    <a:pt x="64" y="1498"/>
                  </a:lnTo>
                  <a:lnTo>
                    <a:pt x="62" y="1498"/>
                  </a:lnTo>
                  <a:lnTo>
                    <a:pt x="64" y="1498"/>
                  </a:lnTo>
                  <a:lnTo>
                    <a:pt x="64" y="1499"/>
                  </a:lnTo>
                  <a:lnTo>
                    <a:pt x="62" y="1499"/>
                  </a:lnTo>
                  <a:lnTo>
                    <a:pt x="61" y="1499"/>
                  </a:lnTo>
                  <a:lnTo>
                    <a:pt x="61" y="1500"/>
                  </a:lnTo>
                  <a:lnTo>
                    <a:pt x="60" y="1500"/>
                  </a:lnTo>
                  <a:lnTo>
                    <a:pt x="59" y="1501"/>
                  </a:lnTo>
                  <a:lnTo>
                    <a:pt x="59" y="1502"/>
                  </a:lnTo>
                  <a:lnTo>
                    <a:pt x="58" y="1503"/>
                  </a:lnTo>
                  <a:lnTo>
                    <a:pt x="58" y="1504"/>
                  </a:lnTo>
                  <a:lnTo>
                    <a:pt x="57" y="1504"/>
                  </a:lnTo>
                  <a:lnTo>
                    <a:pt x="57" y="1506"/>
                  </a:lnTo>
                  <a:lnTo>
                    <a:pt x="56" y="1506"/>
                  </a:lnTo>
                  <a:lnTo>
                    <a:pt x="55" y="1506"/>
                  </a:lnTo>
                  <a:lnTo>
                    <a:pt x="53" y="1506"/>
                  </a:lnTo>
                  <a:lnTo>
                    <a:pt x="52" y="1506"/>
                  </a:lnTo>
                  <a:lnTo>
                    <a:pt x="51" y="1506"/>
                  </a:lnTo>
                  <a:lnTo>
                    <a:pt x="50" y="1506"/>
                  </a:lnTo>
                  <a:lnTo>
                    <a:pt x="49" y="1506"/>
                  </a:lnTo>
                  <a:lnTo>
                    <a:pt x="48" y="1506"/>
                  </a:lnTo>
                  <a:lnTo>
                    <a:pt x="47" y="1504"/>
                  </a:lnTo>
                  <a:lnTo>
                    <a:pt x="45" y="1504"/>
                  </a:lnTo>
                  <a:lnTo>
                    <a:pt x="45" y="1503"/>
                  </a:lnTo>
                  <a:lnTo>
                    <a:pt x="44" y="1503"/>
                  </a:lnTo>
                  <a:lnTo>
                    <a:pt x="44" y="1502"/>
                  </a:lnTo>
                  <a:lnTo>
                    <a:pt x="43" y="1502"/>
                  </a:lnTo>
                  <a:lnTo>
                    <a:pt x="43" y="1501"/>
                  </a:lnTo>
                  <a:lnTo>
                    <a:pt x="43" y="1500"/>
                  </a:lnTo>
                  <a:lnTo>
                    <a:pt x="42" y="1500"/>
                  </a:lnTo>
                  <a:lnTo>
                    <a:pt x="42" y="1499"/>
                  </a:lnTo>
                  <a:lnTo>
                    <a:pt x="42" y="1498"/>
                  </a:lnTo>
                  <a:lnTo>
                    <a:pt x="41" y="1498"/>
                  </a:lnTo>
                  <a:lnTo>
                    <a:pt x="41" y="1496"/>
                  </a:lnTo>
                  <a:lnTo>
                    <a:pt x="40" y="1495"/>
                  </a:lnTo>
                  <a:lnTo>
                    <a:pt x="40" y="1494"/>
                  </a:lnTo>
                  <a:lnTo>
                    <a:pt x="39" y="1494"/>
                  </a:lnTo>
                  <a:lnTo>
                    <a:pt x="39" y="1493"/>
                  </a:lnTo>
                  <a:lnTo>
                    <a:pt x="39" y="1492"/>
                  </a:lnTo>
                  <a:lnTo>
                    <a:pt x="40" y="1492"/>
                  </a:lnTo>
                  <a:lnTo>
                    <a:pt x="39" y="1491"/>
                  </a:lnTo>
                  <a:lnTo>
                    <a:pt x="39" y="1490"/>
                  </a:lnTo>
                  <a:lnTo>
                    <a:pt x="39" y="1488"/>
                  </a:lnTo>
                  <a:lnTo>
                    <a:pt x="39" y="1487"/>
                  </a:lnTo>
                  <a:lnTo>
                    <a:pt x="39" y="1486"/>
                  </a:lnTo>
                  <a:lnTo>
                    <a:pt x="39" y="1485"/>
                  </a:lnTo>
                  <a:lnTo>
                    <a:pt x="37" y="1485"/>
                  </a:lnTo>
                  <a:lnTo>
                    <a:pt x="37" y="1484"/>
                  </a:lnTo>
                  <a:lnTo>
                    <a:pt x="37" y="1483"/>
                  </a:lnTo>
                  <a:lnTo>
                    <a:pt x="37" y="1482"/>
                  </a:lnTo>
                  <a:lnTo>
                    <a:pt x="37" y="1481"/>
                  </a:lnTo>
                  <a:lnTo>
                    <a:pt x="36" y="1481"/>
                  </a:lnTo>
                  <a:lnTo>
                    <a:pt x="36" y="1479"/>
                  </a:lnTo>
                  <a:lnTo>
                    <a:pt x="35" y="1478"/>
                  </a:lnTo>
                  <a:lnTo>
                    <a:pt x="34" y="1478"/>
                  </a:lnTo>
                  <a:lnTo>
                    <a:pt x="33" y="1478"/>
                  </a:lnTo>
                  <a:lnTo>
                    <a:pt x="32" y="1478"/>
                  </a:lnTo>
                  <a:lnTo>
                    <a:pt x="31" y="1478"/>
                  </a:lnTo>
                  <a:lnTo>
                    <a:pt x="31" y="1477"/>
                  </a:lnTo>
                  <a:lnTo>
                    <a:pt x="30" y="1477"/>
                  </a:lnTo>
                  <a:lnTo>
                    <a:pt x="30" y="1476"/>
                  </a:lnTo>
                  <a:lnTo>
                    <a:pt x="28" y="1476"/>
                  </a:lnTo>
                  <a:lnTo>
                    <a:pt x="28" y="1475"/>
                  </a:lnTo>
                  <a:lnTo>
                    <a:pt x="28" y="1474"/>
                  </a:lnTo>
                  <a:lnTo>
                    <a:pt x="28" y="1473"/>
                  </a:lnTo>
                  <a:lnTo>
                    <a:pt x="28" y="1471"/>
                  </a:lnTo>
                  <a:lnTo>
                    <a:pt x="27" y="1471"/>
                  </a:lnTo>
                  <a:lnTo>
                    <a:pt x="27" y="1470"/>
                  </a:lnTo>
                  <a:lnTo>
                    <a:pt x="27" y="1469"/>
                  </a:lnTo>
                  <a:lnTo>
                    <a:pt x="27" y="1468"/>
                  </a:lnTo>
                  <a:lnTo>
                    <a:pt x="27" y="1467"/>
                  </a:lnTo>
                  <a:lnTo>
                    <a:pt x="27" y="1466"/>
                  </a:lnTo>
                  <a:lnTo>
                    <a:pt x="26" y="1465"/>
                  </a:lnTo>
                  <a:lnTo>
                    <a:pt x="26" y="1464"/>
                  </a:lnTo>
                  <a:lnTo>
                    <a:pt x="26" y="1462"/>
                  </a:lnTo>
                  <a:lnTo>
                    <a:pt x="26" y="1461"/>
                  </a:lnTo>
                  <a:lnTo>
                    <a:pt x="25" y="1460"/>
                  </a:lnTo>
                  <a:lnTo>
                    <a:pt x="25" y="1459"/>
                  </a:lnTo>
                  <a:lnTo>
                    <a:pt x="24" y="1459"/>
                  </a:lnTo>
                  <a:lnTo>
                    <a:pt x="24" y="1458"/>
                  </a:lnTo>
                  <a:lnTo>
                    <a:pt x="24" y="1457"/>
                  </a:lnTo>
                  <a:lnTo>
                    <a:pt x="24" y="1456"/>
                  </a:lnTo>
                  <a:lnTo>
                    <a:pt x="24" y="1454"/>
                  </a:lnTo>
                  <a:lnTo>
                    <a:pt x="24" y="1453"/>
                  </a:lnTo>
                  <a:lnTo>
                    <a:pt x="24" y="1452"/>
                  </a:lnTo>
                  <a:lnTo>
                    <a:pt x="24" y="1451"/>
                  </a:lnTo>
                  <a:lnTo>
                    <a:pt x="24" y="1450"/>
                  </a:lnTo>
                  <a:lnTo>
                    <a:pt x="23" y="1450"/>
                  </a:lnTo>
                  <a:lnTo>
                    <a:pt x="23" y="1449"/>
                  </a:lnTo>
                  <a:lnTo>
                    <a:pt x="22" y="1449"/>
                  </a:lnTo>
                  <a:lnTo>
                    <a:pt x="23" y="1449"/>
                  </a:lnTo>
                  <a:lnTo>
                    <a:pt x="22" y="1447"/>
                  </a:lnTo>
                  <a:lnTo>
                    <a:pt x="23" y="1447"/>
                  </a:lnTo>
                  <a:lnTo>
                    <a:pt x="23" y="1445"/>
                  </a:lnTo>
                  <a:lnTo>
                    <a:pt x="23" y="1444"/>
                  </a:lnTo>
                  <a:lnTo>
                    <a:pt x="22" y="1444"/>
                  </a:lnTo>
                  <a:lnTo>
                    <a:pt x="22" y="1442"/>
                  </a:lnTo>
                  <a:lnTo>
                    <a:pt x="19" y="1439"/>
                  </a:lnTo>
                  <a:lnTo>
                    <a:pt x="16" y="1433"/>
                  </a:lnTo>
                  <a:lnTo>
                    <a:pt x="15" y="1425"/>
                  </a:lnTo>
                  <a:lnTo>
                    <a:pt x="15" y="1419"/>
                  </a:lnTo>
                  <a:lnTo>
                    <a:pt x="17" y="1415"/>
                  </a:lnTo>
                  <a:lnTo>
                    <a:pt x="19" y="1411"/>
                  </a:lnTo>
                  <a:lnTo>
                    <a:pt x="24" y="1408"/>
                  </a:lnTo>
                  <a:lnTo>
                    <a:pt x="28" y="1407"/>
                  </a:lnTo>
                  <a:lnTo>
                    <a:pt x="34" y="1405"/>
                  </a:lnTo>
                  <a:lnTo>
                    <a:pt x="36" y="1403"/>
                  </a:lnTo>
                  <a:lnTo>
                    <a:pt x="37" y="1401"/>
                  </a:lnTo>
                  <a:lnTo>
                    <a:pt x="40" y="1397"/>
                  </a:lnTo>
                  <a:lnTo>
                    <a:pt x="44" y="1397"/>
                  </a:lnTo>
                  <a:lnTo>
                    <a:pt x="40" y="1395"/>
                  </a:lnTo>
                  <a:lnTo>
                    <a:pt x="40" y="1391"/>
                  </a:lnTo>
                  <a:lnTo>
                    <a:pt x="40" y="1388"/>
                  </a:lnTo>
                  <a:lnTo>
                    <a:pt x="42" y="1383"/>
                  </a:lnTo>
                  <a:lnTo>
                    <a:pt x="45" y="1381"/>
                  </a:lnTo>
                  <a:lnTo>
                    <a:pt x="50" y="1378"/>
                  </a:lnTo>
                  <a:lnTo>
                    <a:pt x="51" y="1376"/>
                  </a:lnTo>
                  <a:lnTo>
                    <a:pt x="52" y="1372"/>
                  </a:lnTo>
                  <a:lnTo>
                    <a:pt x="52" y="1367"/>
                  </a:lnTo>
                  <a:lnTo>
                    <a:pt x="50" y="1363"/>
                  </a:lnTo>
                  <a:lnTo>
                    <a:pt x="47" y="1355"/>
                  </a:lnTo>
                  <a:lnTo>
                    <a:pt x="43" y="1350"/>
                  </a:lnTo>
                  <a:lnTo>
                    <a:pt x="42" y="1349"/>
                  </a:lnTo>
                  <a:lnTo>
                    <a:pt x="41" y="1346"/>
                  </a:lnTo>
                  <a:lnTo>
                    <a:pt x="41" y="1344"/>
                  </a:lnTo>
                  <a:lnTo>
                    <a:pt x="42" y="1340"/>
                  </a:lnTo>
                  <a:lnTo>
                    <a:pt x="47" y="1335"/>
                  </a:lnTo>
                  <a:lnTo>
                    <a:pt x="51" y="1331"/>
                  </a:lnTo>
                  <a:lnTo>
                    <a:pt x="56" y="1326"/>
                  </a:lnTo>
                  <a:lnTo>
                    <a:pt x="59" y="1318"/>
                  </a:lnTo>
                  <a:lnTo>
                    <a:pt x="59" y="1314"/>
                  </a:lnTo>
                  <a:lnTo>
                    <a:pt x="59" y="1312"/>
                  </a:lnTo>
                  <a:lnTo>
                    <a:pt x="59" y="1308"/>
                  </a:lnTo>
                  <a:lnTo>
                    <a:pt x="56" y="1301"/>
                  </a:lnTo>
                  <a:lnTo>
                    <a:pt x="52" y="1298"/>
                  </a:lnTo>
                  <a:lnTo>
                    <a:pt x="51" y="1292"/>
                  </a:lnTo>
                  <a:lnTo>
                    <a:pt x="51" y="1291"/>
                  </a:lnTo>
                  <a:lnTo>
                    <a:pt x="50" y="1284"/>
                  </a:lnTo>
                  <a:lnTo>
                    <a:pt x="51" y="1276"/>
                  </a:lnTo>
                  <a:lnTo>
                    <a:pt x="55" y="1266"/>
                  </a:lnTo>
                  <a:lnTo>
                    <a:pt x="55" y="1264"/>
                  </a:lnTo>
                  <a:lnTo>
                    <a:pt x="56" y="1260"/>
                  </a:lnTo>
                  <a:lnTo>
                    <a:pt x="59" y="1255"/>
                  </a:lnTo>
                  <a:lnTo>
                    <a:pt x="65" y="1250"/>
                  </a:lnTo>
                  <a:lnTo>
                    <a:pt x="66" y="1247"/>
                  </a:lnTo>
                  <a:lnTo>
                    <a:pt x="67" y="1245"/>
                  </a:lnTo>
                  <a:lnTo>
                    <a:pt x="67" y="1243"/>
                  </a:lnTo>
                  <a:lnTo>
                    <a:pt x="66" y="1239"/>
                  </a:lnTo>
                  <a:lnTo>
                    <a:pt x="65" y="1235"/>
                  </a:lnTo>
                  <a:lnTo>
                    <a:pt x="65" y="1234"/>
                  </a:lnTo>
                  <a:lnTo>
                    <a:pt x="62" y="1232"/>
                  </a:lnTo>
                  <a:lnTo>
                    <a:pt x="59" y="1232"/>
                  </a:lnTo>
                  <a:lnTo>
                    <a:pt x="50" y="1231"/>
                  </a:lnTo>
                  <a:lnTo>
                    <a:pt x="41" y="1228"/>
                  </a:lnTo>
                  <a:lnTo>
                    <a:pt x="37" y="1225"/>
                  </a:lnTo>
                  <a:lnTo>
                    <a:pt x="36" y="1225"/>
                  </a:lnTo>
                  <a:lnTo>
                    <a:pt x="33" y="1221"/>
                  </a:lnTo>
                  <a:lnTo>
                    <a:pt x="31" y="1216"/>
                  </a:lnTo>
                  <a:lnTo>
                    <a:pt x="27" y="1212"/>
                  </a:lnTo>
                  <a:lnTo>
                    <a:pt x="25" y="1208"/>
                  </a:lnTo>
                  <a:lnTo>
                    <a:pt x="24" y="1204"/>
                  </a:lnTo>
                  <a:lnTo>
                    <a:pt x="22" y="1199"/>
                  </a:lnTo>
                  <a:lnTo>
                    <a:pt x="19" y="1197"/>
                  </a:lnTo>
                  <a:lnTo>
                    <a:pt x="16" y="1197"/>
                  </a:lnTo>
                  <a:lnTo>
                    <a:pt x="11" y="1198"/>
                  </a:lnTo>
                  <a:lnTo>
                    <a:pt x="8" y="1201"/>
                  </a:lnTo>
                  <a:lnTo>
                    <a:pt x="6" y="1203"/>
                  </a:lnTo>
                  <a:lnTo>
                    <a:pt x="3" y="1203"/>
                  </a:lnTo>
                  <a:lnTo>
                    <a:pt x="1" y="1200"/>
                  </a:lnTo>
                  <a:lnTo>
                    <a:pt x="0" y="1196"/>
                  </a:lnTo>
                  <a:lnTo>
                    <a:pt x="1" y="1190"/>
                  </a:lnTo>
                  <a:lnTo>
                    <a:pt x="1" y="1183"/>
                  </a:lnTo>
                  <a:lnTo>
                    <a:pt x="2" y="1174"/>
                  </a:lnTo>
                  <a:lnTo>
                    <a:pt x="2" y="1170"/>
                  </a:lnTo>
                  <a:lnTo>
                    <a:pt x="3" y="1166"/>
                  </a:lnTo>
                  <a:lnTo>
                    <a:pt x="7" y="1164"/>
                  </a:lnTo>
                  <a:lnTo>
                    <a:pt x="10" y="1163"/>
                  </a:lnTo>
                  <a:lnTo>
                    <a:pt x="14" y="1161"/>
                  </a:lnTo>
                  <a:lnTo>
                    <a:pt x="14" y="1157"/>
                  </a:lnTo>
                  <a:lnTo>
                    <a:pt x="14" y="1152"/>
                  </a:lnTo>
                  <a:lnTo>
                    <a:pt x="13" y="1148"/>
                  </a:lnTo>
                  <a:lnTo>
                    <a:pt x="14" y="1147"/>
                  </a:lnTo>
                  <a:lnTo>
                    <a:pt x="14" y="1145"/>
                  </a:lnTo>
                  <a:lnTo>
                    <a:pt x="16" y="1142"/>
                  </a:lnTo>
                  <a:lnTo>
                    <a:pt x="17" y="1144"/>
                  </a:lnTo>
                  <a:lnTo>
                    <a:pt x="20" y="1144"/>
                  </a:lnTo>
                  <a:lnTo>
                    <a:pt x="28" y="1141"/>
                  </a:lnTo>
                  <a:lnTo>
                    <a:pt x="35" y="1138"/>
                  </a:lnTo>
                  <a:lnTo>
                    <a:pt x="31" y="1136"/>
                  </a:lnTo>
                  <a:lnTo>
                    <a:pt x="32" y="1133"/>
                  </a:lnTo>
                  <a:lnTo>
                    <a:pt x="31" y="1131"/>
                  </a:lnTo>
                  <a:lnTo>
                    <a:pt x="30" y="1128"/>
                  </a:lnTo>
                  <a:lnTo>
                    <a:pt x="27" y="1125"/>
                  </a:lnTo>
                  <a:lnTo>
                    <a:pt x="25" y="1123"/>
                  </a:lnTo>
                  <a:lnTo>
                    <a:pt x="24" y="1121"/>
                  </a:lnTo>
                  <a:lnTo>
                    <a:pt x="24" y="1116"/>
                  </a:lnTo>
                  <a:lnTo>
                    <a:pt x="26" y="1114"/>
                  </a:lnTo>
                  <a:lnTo>
                    <a:pt x="30" y="1113"/>
                  </a:lnTo>
                  <a:lnTo>
                    <a:pt x="32" y="1113"/>
                  </a:lnTo>
                  <a:lnTo>
                    <a:pt x="34" y="1112"/>
                  </a:lnTo>
                  <a:lnTo>
                    <a:pt x="39" y="1113"/>
                  </a:lnTo>
                  <a:lnTo>
                    <a:pt x="43" y="1115"/>
                  </a:lnTo>
                  <a:lnTo>
                    <a:pt x="49" y="1116"/>
                  </a:lnTo>
                  <a:lnTo>
                    <a:pt x="53" y="1116"/>
                  </a:lnTo>
                  <a:lnTo>
                    <a:pt x="55" y="1115"/>
                  </a:lnTo>
                  <a:lnTo>
                    <a:pt x="56" y="1114"/>
                  </a:lnTo>
                  <a:lnTo>
                    <a:pt x="57" y="1111"/>
                  </a:lnTo>
                  <a:lnTo>
                    <a:pt x="58" y="1110"/>
                  </a:lnTo>
                  <a:lnTo>
                    <a:pt x="58" y="1106"/>
                  </a:lnTo>
                  <a:lnTo>
                    <a:pt x="59" y="1105"/>
                  </a:lnTo>
                  <a:lnTo>
                    <a:pt x="64" y="1103"/>
                  </a:lnTo>
                  <a:lnTo>
                    <a:pt x="66" y="1100"/>
                  </a:lnTo>
                  <a:lnTo>
                    <a:pt x="69" y="1097"/>
                  </a:lnTo>
                  <a:lnTo>
                    <a:pt x="70" y="1096"/>
                  </a:lnTo>
                  <a:lnTo>
                    <a:pt x="74" y="1090"/>
                  </a:lnTo>
                  <a:lnTo>
                    <a:pt x="75" y="1086"/>
                  </a:lnTo>
                  <a:lnTo>
                    <a:pt x="74" y="1083"/>
                  </a:lnTo>
                  <a:lnTo>
                    <a:pt x="72" y="1080"/>
                  </a:lnTo>
                  <a:lnTo>
                    <a:pt x="68" y="1079"/>
                  </a:lnTo>
                  <a:lnTo>
                    <a:pt x="61" y="1080"/>
                  </a:lnTo>
                  <a:lnTo>
                    <a:pt x="60" y="1081"/>
                  </a:lnTo>
                  <a:lnTo>
                    <a:pt x="56" y="1082"/>
                  </a:lnTo>
                  <a:lnTo>
                    <a:pt x="51" y="1086"/>
                  </a:lnTo>
                  <a:lnTo>
                    <a:pt x="48" y="1087"/>
                  </a:lnTo>
                  <a:lnTo>
                    <a:pt x="43" y="1087"/>
                  </a:lnTo>
                  <a:lnTo>
                    <a:pt x="40" y="1086"/>
                  </a:lnTo>
                  <a:lnTo>
                    <a:pt x="35" y="1082"/>
                  </a:lnTo>
                  <a:lnTo>
                    <a:pt x="31" y="1079"/>
                  </a:lnTo>
                  <a:lnTo>
                    <a:pt x="26" y="1076"/>
                  </a:lnTo>
                  <a:lnTo>
                    <a:pt x="24" y="1073"/>
                  </a:lnTo>
                  <a:lnTo>
                    <a:pt x="20" y="1071"/>
                  </a:lnTo>
                  <a:lnTo>
                    <a:pt x="17" y="1066"/>
                  </a:lnTo>
                  <a:lnTo>
                    <a:pt x="15" y="1064"/>
                  </a:lnTo>
                  <a:lnTo>
                    <a:pt x="16" y="1061"/>
                  </a:lnTo>
                  <a:lnTo>
                    <a:pt x="16" y="1060"/>
                  </a:lnTo>
                  <a:lnTo>
                    <a:pt x="17" y="1059"/>
                  </a:lnTo>
                  <a:lnTo>
                    <a:pt x="20" y="1057"/>
                  </a:lnTo>
                  <a:lnTo>
                    <a:pt x="22" y="1057"/>
                  </a:lnTo>
                  <a:lnTo>
                    <a:pt x="27" y="1059"/>
                  </a:lnTo>
                  <a:lnTo>
                    <a:pt x="32" y="1060"/>
                  </a:lnTo>
                  <a:lnTo>
                    <a:pt x="36" y="1061"/>
                  </a:lnTo>
                  <a:lnTo>
                    <a:pt x="37" y="1061"/>
                  </a:lnTo>
                  <a:lnTo>
                    <a:pt x="39" y="1060"/>
                  </a:lnTo>
                  <a:lnTo>
                    <a:pt x="39" y="1059"/>
                  </a:lnTo>
                  <a:lnTo>
                    <a:pt x="37" y="1055"/>
                  </a:lnTo>
                  <a:lnTo>
                    <a:pt x="35" y="1051"/>
                  </a:lnTo>
                  <a:lnTo>
                    <a:pt x="34" y="1049"/>
                  </a:lnTo>
                  <a:lnTo>
                    <a:pt x="33" y="1049"/>
                  </a:lnTo>
                  <a:lnTo>
                    <a:pt x="30" y="1045"/>
                  </a:lnTo>
                  <a:lnTo>
                    <a:pt x="25" y="1043"/>
                  </a:lnTo>
                  <a:lnTo>
                    <a:pt x="25" y="1041"/>
                  </a:lnTo>
                  <a:lnTo>
                    <a:pt x="20" y="1039"/>
                  </a:lnTo>
                  <a:lnTo>
                    <a:pt x="18" y="1037"/>
                  </a:lnTo>
                  <a:lnTo>
                    <a:pt x="18" y="1035"/>
                  </a:lnTo>
                  <a:lnTo>
                    <a:pt x="23" y="1034"/>
                  </a:lnTo>
                  <a:lnTo>
                    <a:pt x="24" y="1034"/>
                  </a:lnTo>
                  <a:lnTo>
                    <a:pt x="26" y="1034"/>
                  </a:lnTo>
                  <a:lnTo>
                    <a:pt x="30" y="1032"/>
                  </a:lnTo>
                  <a:lnTo>
                    <a:pt x="33" y="1030"/>
                  </a:lnTo>
                  <a:lnTo>
                    <a:pt x="35" y="1029"/>
                  </a:lnTo>
                  <a:lnTo>
                    <a:pt x="36" y="1028"/>
                  </a:lnTo>
                  <a:lnTo>
                    <a:pt x="37" y="1027"/>
                  </a:lnTo>
                  <a:lnTo>
                    <a:pt x="39" y="1022"/>
                  </a:lnTo>
                  <a:lnTo>
                    <a:pt x="39" y="1021"/>
                  </a:lnTo>
                  <a:lnTo>
                    <a:pt x="40" y="1018"/>
                  </a:lnTo>
                  <a:lnTo>
                    <a:pt x="41" y="1017"/>
                  </a:lnTo>
                  <a:lnTo>
                    <a:pt x="42" y="1015"/>
                  </a:lnTo>
                  <a:lnTo>
                    <a:pt x="43" y="1015"/>
                  </a:lnTo>
                  <a:lnTo>
                    <a:pt x="44" y="1014"/>
                  </a:lnTo>
                  <a:lnTo>
                    <a:pt x="44" y="1012"/>
                  </a:lnTo>
                  <a:lnTo>
                    <a:pt x="44" y="1011"/>
                  </a:lnTo>
                  <a:lnTo>
                    <a:pt x="44" y="1010"/>
                  </a:lnTo>
                  <a:lnTo>
                    <a:pt x="43" y="1009"/>
                  </a:lnTo>
                  <a:lnTo>
                    <a:pt x="42" y="1007"/>
                  </a:lnTo>
                  <a:lnTo>
                    <a:pt x="40" y="1007"/>
                  </a:lnTo>
                  <a:lnTo>
                    <a:pt x="39" y="1005"/>
                  </a:lnTo>
                  <a:lnTo>
                    <a:pt x="39" y="1003"/>
                  </a:lnTo>
                  <a:lnTo>
                    <a:pt x="40" y="998"/>
                  </a:lnTo>
                  <a:lnTo>
                    <a:pt x="44" y="995"/>
                  </a:lnTo>
                  <a:lnTo>
                    <a:pt x="48" y="994"/>
                  </a:lnTo>
                  <a:lnTo>
                    <a:pt x="49" y="993"/>
                  </a:lnTo>
                  <a:lnTo>
                    <a:pt x="51" y="990"/>
                  </a:lnTo>
                  <a:lnTo>
                    <a:pt x="51" y="987"/>
                  </a:lnTo>
                  <a:lnTo>
                    <a:pt x="51" y="986"/>
                  </a:lnTo>
                  <a:lnTo>
                    <a:pt x="52" y="981"/>
                  </a:lnTo>
                  <a:lnTo>
                    <a:pt x="51" y="975"/>
                  </a:lnTo>
                  <a:lnTo>
                    <a:pt x="52" y="971"/>
                  </a:lnTo>
                  <a:lnTo>
                    <a:pt x="55" y="964"/>
                  </a:lnTo>
                  <a:lnTo>
                    <a:pt x="56" y="962"/>
                  </a:lnTo>
                  <a:lnTo>
                    <a:pt x="57" y="962"/>
                  </a:lnTo>
                  <a:lnTo>
                    <a:pt x="60" y="960"/>
                  </a:lnTo>
                  <a:lnTo>
                    <a:pt x="66" y="960"/>
                  </a:lnTo>
                  <a:lnTo>
                    <a:pt x="70" y="960"/>
                  </a:lnTo>
                  <a:lnTo>
                    <a:pt x="75" y="958"/>
                  </a:lnTo>
                  <a:lnTo>
                    <a:pt x="77" y="955"/>
                  </a:lnTo>
                  <a:lnTo>
                    <a:pt x="78" y="954"/>
                  </a:lnTo>
                  <a:lnTo>
                    <a:pt x="78" y="952"/>
                  </a:lnTo>
                  <a:lnTo>
                    <a:pt x="78" y="950"/>
                  </a:lnTo>
                  <a:lnTo>
                    <a:pt x="76" y="946"/>
                  </a:lnTo>
                  <a:lnTo>
                    <a:pt x="76" y="942"/>
                  </a:lnTo>
                  <a:lnTo>
                    <a:pt x="77" y="938"/>
                  </a:lnTo>
                  <a:lnTo>
                    <a:pt x="78" y="937"/>
                  </a:lnTo>
                  <a:lnTo>
                    <a:pt x="79" y="936"/>
                  </a:lnTo>
                  <a:lnTo>
                    <a:pt x="79" y="935"/>
                  </a:lnTo>
                  <a:lnTo>
                    <a:pt x="87" y="934"/>
                  </a:lnTo>
                  <a:lnTo>
                    <a:pt x="96" y="934"/>
                  </a:lnTo>
                  <a:lnTo>
                    <a:pt x="102" y="933"/>
                  </a:lnTo>
                  <a:lnTo>
                    <a:pt x="103" y="931"/>
                  </a:lnTo>
                  <a:lnTo>
                    <a:pt x="104" y="929"/>
                  </a:lnTo>
                  <a:lnTo>
                    <a:pt x="106" y="926"/>
                  </a:lnTo>
                  <a:lnTo>
                    <a:pt x="107" y="926"/>
                  </a:lnTo>
                  <a:lnTo>
                    <a:pt x="107" y="925"/>
                  </a:lnTo>
                  <a:lnTo>
                    <a:pt x="107" y="924"/>
                  </a:lnTo>
                  <a:lnTo>
                    <a:pt x="108" y="922"/>
                  </a:lnTo>
                  <a:lnTo>
                    <a:pt x="109" y="916"/>
                  </a:lnTo>
                  <a:lnTo>
                    <a:pt x="108" y="912"/>
                  </a:lnTo>
                  <a:lnTo>
                    <a:pt x="108" y="911"/>
                  </a:lnTo>
                  <a:lnTo>
                    <a:pt x="107" y="909"/>
                  </a:lnTo>
                  <a:lnTo>
                    <a:pt x="104" y="905"/>
                  </a:lnTo>
                  <a:lnTo>
                    <a:pt x="104" y="904"/>
                  </a:lnTo>
                  <a:lnTo>
                    <a:pt x="103" y="904"/>
                  </a:lnTo>
                  <a:lnTo>
                    <a:pt x="103" y="903"/>
                  </a:lnTo>
                  <a:lnTo>
                    <a:pt x="102" y="902"/>
                  </a:lnTo>
                  <a:lnTo>
                    <a:pt x="101" y="901"/>
                  </a:lnTo>
                  <a:lnTo>
                    <a:pt x="101" y="900"/>
                  </a:lnTo>
                  <a:lnTo>
                    <a:pt x="104" y="886"/>
                  </a:lnTo>
                  <a:lnTo>
                    <a:pt x="106" y="882"/>
                  </a:lnTo>
                  <a:lnTo>
                    <a:pt x="106" y="880"/>
                  </a:lnTo>
                  <a:lnTo>
                    <a:pt x="106" y="879"/>
                  </a:lnTo>
                  <a:lnTo>
                    <a:pt x="107" y="879"/>
                  </a:lnTo>
                  <a:lnTo>
                    <a:pt x="109" y="868"/>
                  </a:lnTo>
                  <a:lnTo>
                    <a:pt x="112" y="858"/>
                  </a:lnTo>
                  <a:lnTo>
                    <a:pt x="112" y="857"/>
                  </a:lnTo>
                  <a:lnTo>
                    <a:pt x="112" y="855"/>
                  </a:lnTo>
                  <a:lnTo>
                    <a:pt x="113" y="852"/>
                  </a:lnTo>
                  <a:lnTo>
                    <a:pt x="115" y="849"/>
                  </a:lnTo>
                  <a:lnTo>
                    <a:pt x="115" y="846"/>
                  </a:lnTo>
                  <a:lnTo>
                    <a:pt x="117" y="837"/>
                  </a:lnTo>
                  <a:lnTo>
                    <a:pt x="119" y="828"/>
                  </a:lnTo>
                  <a:lnTo>
                    <a:pt x="120" y="824"/>
                  </a:lnTo>
                  <a:lnTo>
                    <a:pt x="121" y="821"/>
                  </a:lnTo>
                  <a:lnTo>
                    <a:pt x="127" y="799"/>
                  </a:lnTo>
                  <a:lnTo>
                    <a:pt x="130" y="786"/>
                  </a:lnTo>
                  <a:lnTo>
                    <a:pt x="130" y="785"/>
                  </a:lnTo>
                  <a:lnTo>
                    <a:pt x="135" y="767"/>
                  </a:lnTo>
                  <a:lnTo>
                    <a:pt x="136" y="765"/>
                  </a:lnTo>
                  <a:lnTo>
                    <a:pt x="146" y="725"/>
                  </a:lnTo>
                  <a:lnTo>
                    <a:pt x="146" y="724"/>
                  </a:lnTo>
                  <a:lnTo>
                    <a:pt x="149" y="716"/>
                  </a:lnTo>
                  <a:lnTo>
                    <a:pt x="150" y="709"/>
                  </a:lnTo>
                  <a:lnTo>
                    <a:pt x="153" y="699"/>
                  </a:lnTo>
                  <a:lnTo>
                    <a:pt x="154" y="692"/>
                  </a:lnTo>
                  <a:lnTo>
                    <a:pt x="159" y="676"/>
                  </a:lnTo>
                  <a:lnTo>
                    <a:pt x="159" y="675"/>
                  </a:lnTo>
                  <a:lnTo>
                    <a:pt x="161" y="664"/>
                  </a:lnTo>
                  <a:lnTo>
                    <a:pt x="163" y="655"/>
                  </a:lnTo>
                  <a:lnTo>
                    <a:pt x="169" y="635"/>
                  </a:lnTo>
                  <a:lnTo>
                    <a:pt x="170" y="631"/>
                  </a:lnTo>
                  <a:lnTo>
                    <a:pt x="182" y="590"/>
                  </a:lnTo>
                  <a:lnTo>
                    <a:pt x="188" y="562"/>
                  </a:lnTo>
                  <a:lnTo>
                    <a:pt x="192" y="553"/>
                  </a:lnTo>
                  <a:lnTo>
                    <a:pt x="202" y="514"/>
                  </a:lnTo>
                  <a:lnTo>
                    <a:pt x="206" y="499"/>
                  </a:lnTo>
                  <a:lnTo>
                    <a:pt x="209" y="489"/>
                  </a:lnTo>
                  <a:lnTo>
                    <a:pt x="213" y="474"/>
                  </a:lnTo>
                  <a:lnTo>
                    <a:pt x="220" y="448"/>
                  </a:lnTo>
                  <a:lnTo>
                    <a:pt x="226" y="428"/>
                  </a:lnTo>
                  <a:lnTo>
                    <a:pt x="227" y="427"/>
                  </a:lnTo>
                  <a:lnTo>
                    <a:pt x="228" y="422"/>
                  </a:lnTo>
                  <a:lnTo>
                    <a:pt x="235" y="398"/>
                  </a:lnTo>
                  <a:lnTo>
                    <a:pt x="238" y="385"/>
                  </a:lnTo>
                  <a:lnTo>
                    <a:pt x="244" y="366"/>
                  </a:lnTo>
                  <a:lnTo>
                    <a:pt x="245" y="362"/>
                  </a:lnTo>
                  <a:lnTo>
                    <a:pt x="246" y="357"/>
                  </a:lnTo>
                  <a:lnTo>
                    <a:pt x="250" y="346"/>
                  </a:lnTo>
                  <a:lnTo>
                    <a:pt x="251" y="343"/>
                  </a:lnTo>
                  <a:lnTo>
                    <a:pt x="255" y="322"/>
                  </a:lnTo>
                  <a:lnTo>
                    <a:pt x="260" y="304"/>
                  </a:lnTo>
                  <a:lnTo>
                    <a:pt x="262" y="296"/>
                  </a:lnTo>
                  <a:lnTo>
                    <a:pt x="263" y="292"/>
                  </a:lnTo>
                  <a:lnTo>
                    <a:pt x="264" y="288"/>
                  </a:lnTo>
                  <a:lnTo>
                    <a:pt x="277" y="243"/>
                  </a:lnTo>
                  <a:lnTo>
                    <a:pt x="279" y="236"/>
                  </a:lnTo>
                  <a:lnTo>
                    <a:pt x="281" y="228"/>
                  </a:lnTo>
                  <a:lnTo>
                    <a:pt x="282" y="221"/>
                  </a:lnTo>
                  <a:lnTo>
                    <a:pt x="289" y="200"/>
                  </a:lnTo>
                  <a:lnTo>
                    <a:pt x="303" y="149"/>
                  </a:lnTo>
                  <a:lnTo>
                    <a:pt x="305" y="140"/>
                  </a:lnTo>
                  <a:lnTo>
                    <a:pt x="311" y="123"/>
                  </a:lnTo>
                  <a:lnTo>
                    <a:pt x="318" y="94"/>
                  </a:lnTo>
                  <a:lnTo>
                    <a:pt x="321" y="84"/>
                  </a:lnTo>
                  <a:lnTo>
                    <a:pt x="326" y="67"/>
                  </a:lnTo>
                  <a:lnTo>
                    <a:pt x="331" y="48"/>
                  </a:lnTo>
                  <a:lnTo>
                    <a:pt x="331" y="45"/>
                  </a:lnTo>
                  <a:lnTo>
                    <a:pt x="336" y="31"/>
                  </a:lnTo>
                  <a:lnTo>
                    <a:pt x="338" y="22"/>
                  </a:lnTo>
                  <a:lnTo>
                    <a:pt x="341" y="11"/>
                  </a:lnTo>
                  <a:lnTo>
                    <a:pt x="344" y="2"/>
                  </a:lnTo>
                  <a:lnTo>
                    <a:pt x="344" y="0"/>
                  </a:lnTo>
                  <a:lnTo>
                    <a:pt x="345" y="0"/>
                  </a:lnTo>
                  <a:lnTo>
                    <a:pt x="345" y="1"/>
                  </a:lnTo>
                  <a:lnTo>
                    <a:pt x="345" y="2"/>
                  </a:lnTo>
                  <a:lnTo>
                    <a:pt x="346" y="3"/>
                  </a:lnTo>
                  <a:lnTo>
                    <a:pt x="346" y="5"/>
                  </a:lnTo>
                  <a:lnTo>
                    <a:pt x="347" y="7"/>
                  </a:lnTo>
                  <a:lnTo>
                    <a:pt x="347" y="8"/>
                  </a:lnTo>
                  <a:lnTo>
                    <a:pt x="348" y="9"/>
                  </a:lnTo>
                  <a:lnTo>
                    <a:pt x="348" y="10"/>
                  </a:lnTo>
                  <a:lnTo>
                    <a:pt x="348" y="11"/>
                  </a:lnTo>
                  <a:lnTo>
                    <a:pt x="349" y="12"/>
                  </a:lnTo>
                  <a:lnTo>
                    <a:pt x="349" y="14"/>
                  </a:lnTo>
                  <a:lnTo>
                    <a:pt x="349" y="16"/>
                  </a:lnTo>
                  <a:lnTo>
                    <a:pt x="351" y="17"/>
                  </a:lnTo>
                  <a:lnTo>
                    <a:pt x="351" y="18"/>
                  </a:lnTo>
                  <a:lnTo>
                    <a:pt x="351" y="19"/>
                  </a:lnTo>
                  <a:lnTo>
                    <a:pt x="351" y="20"/>
                  </a:lnTo>
                  <a:lnTo>
                    <a:pt x="351" y="22"/>
                  </a:lnTo>
                  <a:lnTo>
                    <a:pt x="349" y="23"/>
                  </a:lnTo>
                  <a:lnTo>
                    <a:pt x="351" y="23"/>
                  </a:lnTo>
                  <a:lnTo>
                    <a:pt x="351" y="24"/>
                  </a:lnTo>
                  <a:lnTo>
                    <a:pt x="351" y="26"/>
                  </a:lnTo>
                  <a:lnTo>
                    <a:pt x="351" y="28"/>
                  </a:lnTo>
                  <a:lnTo>
                    <a:pt x="351" y="31"/>
                  </a:lnTo>
                  <a:lnTo>
                    <a:pt x="351" y="32"/>
                  </a:lnTo>
                  <a:lnTo>
                    <a:pt x="351" y="33"/>
                  </a:lnTo>
                  <a:lnTo>
                    <a:pt x="351" y="34"/>
                  </a:lnTo>
                  <a:lnTo>
                    <a:pt x="352" y="35"/>
                  </a:lnTo>
                  <a:lnTo>
                    <a:pt x="352" y="36"/>
                  </a:lnTo>
                  <a:lnTo>
                    <a:pt x="352" y="39"/>
                  </a:lnTo>
                  <a:lnTo>
                    <a:pt x="352" y="40"/>
                  </a:lnTo>
                  <a:lnTo>
                    <a:pt x="351" y="41"/>
                  </a:lnTo>
                  <a:lnTo>
                    <a:pt x="351" y="43"/>
                  </a:lnTo>
                  <a:lnTo>
                    <a:pt x="351" y="47"/>
                  </a:lnTo>
                  <a:lnTo>
                    <a:pt x="349" y="49"/>
                  </a:lnTo>
                  <a:lnTo>
                    <a:pt x="349" y="50"/>
                  </a:lnTo>
                  <a:lnTo>
                    <a:pt x="349" y="53"/>
                  </a:lnTo>
                  <a:lnTo>
                    <a:pt x="349" y="54"/>
                  </a:lnTo>
                  <a:lnTo>
                    <a:pt x="348" y="56"/>
                  </a:lnTo>
                  <a:lnTo>
                    <a:pt x="348" y="58"/>
                  </a:lnTo>
                  <a:lnTo>
                    <a:pt x="347" y="60"/>
                  </a:lnTo>
                  <a:lnTo>
                    <a:pt x="346" y="62"/>
                  </a:lnTo>
                  <a:lnTo>
                    <a:pt x="346" y="64"/>
                  </a:lnTo>
                  <a:lnTo>
                    <a:pt x="345" y="66"/>
                  </a:lnTo>
                  <a:lnTo>
                    <a:pt x="345" y="68"/>
                  </a:lnTo>
                  <a:lnTo>
                    <a:pt x="344" y="69"/>
                  </a:lnTo>
                  <a:lnTo>
                    <a:pt x="344" y="71"/>
                  </a:lnTo>
                  <a:lnTo>
                    <a:pt x="343" y="74"/>
                  </a:lnTo>
                  <a:lnTo>
                    <a:pt x="341" y="77"/>
                  </a:lnTo>
                  <a:lnTo>
                    <a:pt x="338" y="85"/>
                  </a:lnTo>
                  <a:lnTo>
                    <a:pt x="337" y="87"/>
                  </a:lnTo>
                  <a:lnTo>
                    <a:pt x="337" y="89"/>
                  </a:lnTo>
                  <a:lnTo>
                    <a:pt x="338" y="91"/>
                  </a:lnTo>
                  <a:lnTo>
                    <a:pt x="338" y="92"/>
                  </a:lnTo>
                  <a:lnTo>
                    <a:pt x="338" y="94"/>
                  </a:lnTo>
                  <a:lnTo>
                    <a:pt x="341" y="94"/>
                  </a:lnTo>
                  <a:lnTo>
                    <a:pt x="343" y="95"/>
                  </a:lnTo>
                  <a:lnTo>
                    <a:pt x="344" y="95"/>
                  </a:lnTo>
                  <a:lnTo>
                    <a:pt x="345" y="95"/>
                  </a:lnTo>
                  <a:lnTo>
                    <a:pt x="345" y="96"/>
                  </a:lnTo>
                  <a:lnTo>
                    <a:pt x="346" y="99"/>
                  </a:lnTo>
                  <a:lnTo>
                    <a:pt x="347" y="100"/>
                  </a:lnTo>
                  <a:lnTo>
                    <a:pt x="348" y="101"/>
                  </a:lnTo>
                  <a:lnTo>
                    <a:pt x="348" y="102"/>
                  </a:lnTo>
                  <a:lnTo>
                    <a:pt x="349" y="102"/>
                  </a:lnTo>
                  <a:lnTo>
                    <a:pt x="349" y="103"/>
                  </a:lnTo>
                  <a:lnTo>
                    <a:pt x="352" y="103"/>
                  </a:lnTo>
                  <a:lnTo>
                    <a:pt x="353" y="103"/>
                  </a:lnTo>
                  <a:lnTo>
                    <a:pt x="353" y="104"/>
                  </a:lnTo>
                  <a:lnTo>
                    <a:pt x="354" y="104"/>
                  </a:lnTo>
                  <a:lnTo>
                    <a:pt x="354" y="106"/>
                  </a:lnTo>
                  <a:lnTo>
                    <a:pt x="355" y="107"/>
                  </a:lnTo>
                  <a:lnTo>
                    <a:pt x="356" y="107"/>
                  </a:lnTo>
                  <a:lnTo>
                    <a:pt x="357" y="107"/>
                  </a:lnTo>
                  <a:lnTo>
                    <a:pt x="358" y="107"/>
                  </a:lnTo>
                  <a:lnTo>
                    <a:pt x="360" y="107"/>
                  </a:lnTo>
                  <a:lnTo>
                    <a:pt x="361" y="107"/>
                  </a:lnTo>
                  <a:lnTo>
                    <a:pt x="362" y="107"/>
                  </a:lnTo>
                  <a:lnTo>
                    <a:pt x="363" y="107"/>
                  </a:lnTo>
                  <a:lnTo>
                    <a:pt x="364" y="107"/>
                  </a:lnTo>
                  <a:lnTo>
                    <a:pt x="364" y="108"/>
                  </a:lnTo>
                  <a:lnTo>
                    <a:pt x="365" y="108"/>
                  </a:lnTo>
                  <a:lnTo>
                    <a:pt x="366" y="108"/>
                  </a:lnTo>
                  <a:lnTo>
                    <a:pt x="366" y="107"/>
                  </a:lnTo>
                  <a:lnTo>
                    <a:pt x="368" y="107"/>
                  </a:lnTo>
                  <a:lnTo>
                    <a:pt x="368" y="108"/>
                  </a:lnTo>
                  <a:lnTo>
                    <a:pt x="369" y="108"/>
                  </a:lnTo>
                  <a:lnTo>
                    <a:pt x="370" y="108"/>
                  </a:lnTo>
                  <a:lnTo>
                    <a:pt x="371" y="108"/>
                  </a:lnTo>
                  <a:lnTo>
                    <a:pt x="371" y="109"/>
                  </a:lnTo>
                  <a:lnTo>
                    <a:pt x="372" y="109"/>
                  </a:lnTo>
                  <a:lnTo>
                    <a:pt x="373" y="108"/>
                  </a:lnTo>
                  <a:lnTo>
                    <a:pt x="374" y="108"/>
                  </a:lnTo>
                  <a:lnTo>
                    <a:pt x="375" y="107"/>
                  </a:lnTo>
                  <a:lnTo>
                    <a:pt x="377" y="106"/>
                  </a:lnTo>
                  <a:lnTo>
                    <a:pt x="378" y="104"/>
                  </a:lnTo>
                  <a:lnTo>
                    <a:pt x="380" y="104"/>
                  </a:lnTo>
                  <a:lnTo>
                    <a:pt x="381" y="104"/>
                  </a:lnTo>
                  <a:lnTo>
                    <a:pt x="382" y="104"/>
                  </a:lnTo>
                  <a:lnTo>
                    <a:pt x="382" y="103"/>
                  </a:lnTo>
                  <a:lnTo>
                    <a:pt x="383" y="103"/>
                  </a:lnTo>
                  <a:lnTo>
                    <a:pt x="385" y="103"/>
                  </a:lnTo>
                  <a:lnTo>
                    <a:pt x="385" y="104"/>
                  </a:lnTo>
                  <a:lnTo>
                    <a:pt x="386" y="104"/>
                  </a:lnTo>
                  <a:lnTo>
                    <a:pt x="387" y="104"/>
                  </a:lnTo>
                  <a:lnTo>
                    <a:pt x="388" y="104"/>
                  </a:lnTo>
                  <a:lnTo>
                    <a:pt x="388" y="106"/>
                  </a:lnTo>
                  <a:lnTo>
                    <a:pt x="389" y="106"/>
                  </a:lnTo>
                  <a:lnTo>
                    <a:pt x="389" y="107"/>
                  </a:lnTo>
                  <a:lnTo>
                    <a:pt x="390" y="109"/>
                  </a:lnTo>
                  <a:lnTo>
                    <a:pt x="391" y="109"/>
                  </a:lnTo>
                  <a:lnTo>
                    <a:pt x="393" y="109"/>
                  </a:lnTo>
                  <a:lnTo>
                    <a:pt x="394" y="109"/>
                  </a:lnTo>
                  <a:lnTo>
                    <a:pt x="395" y="109"/>
                  </a:lnTo>
                  <a:lnTo>
                    <a:pt x="396" y="109"/>
                  </a:lnTo>
                  <a:lnTo>
                    <a:pt x="398" y="109"/>
                  </a:lnTo>
                  <a:lnTo>
                    <a:pt x="399" y="109"/>
                  </a:lnTo>
                  <a:lnTo>
                    <a:pt x="400" y="109"/>
                  </a:lnTo>
                  <a:lnTo>
                    <a:pt x="403" y="110"/>
                  </a:lnTo>
                  <a:lnTo>
                    <a:pt x="405" y="111"/>
                  </a:lnTo>
                  <a:lnTo>
                    <a:pt x="406" y="112"/>
                  </a:lnTo>
                  <a:lnTo>
                    <a:pt x="408" y="111"/>
                  </a:lnTo>
                  <a:lnTo>
                    <a:pt x="410" y="111"/>
                  </a:lnTo>
                  <a:lnTo>
                    <a:pt x="411" y="111"/>
                  </a:lnTo>
                  <a:lnTo>
                    <a:pt x="413" y="110"/>
                  </a:lnTo>
                  <a:lnTo>
                    <a:pt x="413" y="109"/>
                  </a:lnTo>
                  <a:lnTo>
                    <a:pt x="414" y="109"/>
                  </a:lnTo>
                  <a:lnTo>
                    <a:pt x="415" y="109"/>
                  </a:lnTo>
                  <a:lnTo>
                    <a:pt x="415" y="106"/>
                  </a:lnTo>
                  <a:lnTo>
                    <a:pt x="416" y="106"/>
                  </a:lnTo>
                  <a:lnTo>
                    <a:pt x="416" y="104"/>
                  </a:lnTo>
                  <a:lnTo>
                    <a:pt x="417" y="106"/>
                  </a:lnTo>
                  <a:lnTo>
                    <a:pt x="419" y="106"/>
                  </a:lnTo>
                  <a:lnTo>
                    <a:pt x="419" y="104"/>
                  </a:lnTo>
                  <a:lnTo>
                    <a:pt x="417" y="103"/>
                  </a:lnTo>
                  <a:lnTo>
                    <a:pt x="419" y="103"/>
                  </a:lnTo>
                  <a:lnTo>
                    <a:pt x="420" y="103"/>
                  </a:lnTo>
                  <a:lnTo>
                    <a:pt x="422" y="106"/>
                  </a:lnTo>
                  <a:lnTo>
                    <a:pt x="424" y="107"/>
                  </a:lnTo>
                  <a:lnTo>
                    <a:pt x="425" y="107"/>
                  </a:lnTo>
                  <a:lnTo>
                    <a:pt x="427" y="107"/>
                  </a:lnTo>
                  <a:lnTo>
                    <a:pt x="428" y="107"/>
                  </a:lnTo>
                  <a:lnTo>
                    <a:pt x="429" y="107"/>
                  </a:lnTo>
                  <a:lnTo>
                    <a:pt x="429" y="106"/>
                  </a:lnTo>
                  <a:lnTo>
                    <a:pt x="429" y="104"/>
                  </a:lnTo>
                  <a:lnTo>
                    <a:pt x="429" y="103"/>
                  </a:lnTo>
                  <a:lnTo>
                    <a:pt x="430" y="103"/>
                  </a:lnTo>
                  <a:lnTo>
                    <a:pt x="430" y="102"/>
                  </a:lnTo>
                  <a:lnTo>
                    <a:pt x="431" y="102"/>
                  </a:lnTo>
                  <a:lnTo>
                    <a:pt x="433" y="101"/>
                  </a:lnTo>
                  <a:lnTo>
                    <a:pt x="434" y="101"/>
                  </a:lnTo>
                  <a:lnTo>
                    <a:pt x="436" y="101"/>
                  </a:lnTo>
                  <a:lnTo>
                    <a:pt x="437" y="102"/>
                  </a:lnTo>
                  <a:lnTo>
                    <a:pt x="438" y="102"/>
                  </a:lnTo>
                  <a:lnTo>
                    <a:pt x="439" y="103"/>
                  </a:lnTo>
                  <a:lnTo>
                    <a:pt x="440" y="103"/>
                  </a:lnTo>
                  <a:lnTo>
                    <a:pt x="441" y="104"/>
                  </a:lnTo>
                  <a:close/>
                </a:path>
              </a:pathLst>
            </a:custGeom>
            <a:solidFill>
              <a:srgbClr val="FFC000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73" name="Freeform 129">
              <a:extLst>
                <a:ext uri="{FF2B5EF4-FFF2-40B4-BE49-F238E27FC236}">
                  <a16:creationId xmlns:a16="http://schemas.microsoft.com/office/drawing/2014/main" id="{0B44A4B3-EA59-F500-1CA6-5A132A0EBFB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95688" y="981075"/>
              <a:ext cx="2560638" cy="2665413"/>
            </a:xfrm>
            <a:custGeom>
              <a:avLst/>
              <a:gdLst>
                <a:gd name="T0" fmla="*/ 844 w 1613"/>
                <a:gd name="T1" fmla="*/ 336 h 1679"/>
                <a:gd name="T2" fmla="*/ 688 w 1613"/>
                <a:gd name="T3" fmla="*/ 339 h 1679"/>
                <a:gd name="T4" fmla="*/ 560 w 1613"/>
                <a:gd name="T5" fmla="*/ 357 h 1679"/>
                <a:gd name="T6" fmla="*/ 398 w 1613"/>
                <a:gd name="T7" fmla="*/ 421 h 1679"/>
                <a:gd name="T8" fmla="*/ 352 w 1613"/>
                <a:gd name="T9" fmla="*/ 465 h 1679"/>
                <a:gd name="T10" fmla="*/ 302 w 1613"/>
                <a:gd name="T11" fmla="*/ 453 h 1679"/>
                <a:gd name="T12" fmla="*/ 299 w 1613"/>
                <a:gd name="T13" fmla="*/ 392 h 1679"/>
                <a:gd name="T14" fmla="*/ 252 w 1613"/>
                <a:gd name="T15" fmla="*/ 373 h 1679"/>
                <a:gd name="T16" fmla="*/ 237 w 1613"/>
                <a:gd name="T17" fmla="*/ 335 h 1679"/>
                <a:gd name="T18" fmla="*/ 215 w 1613"/>
                <a:gd name="T19" fmla="*/ 340 h 1679"/>
                <a:gd name="T20" fmla="*/ 171 w 1613"/>
                <a:gd name="T21" fmla="*/ 323 h 1679"/>
                <a:gd name="T22" fmla="*/ 188 w 1613"/>
                <a:gd name="T23" fmla="*/ 272 h 1679"/>
                <a:gd name="T24" fmla="*/ 146 w 1613"/>
                <a:gd name="T25" fmla="*/ 215 h 1679"/>
                <a:gd name="T26" fmla="*/ 141 w 1613"/>
                <a:gd name="T27" fmla="*/ 214 h 1679"/>
                <a:gd name="T28" fmla="*/ 172 w 1613"/>
                <a:gd name="T29" fmla="*/ 291 h 1679"/>
                <a:gd name="T30" fmla="*/ 125 w 1613"/>
                <a:gd name="T31" fmla="*/ 312 h 1679"/>
                <a:gd name="T32" fmla="*/ 102 w 1613"/>
                <a:gd name="T33" fmla="*/ 323 h 1679"/>
                <a:gd name="T34" fmla="*/ 1 w 1613"/>
                <a:gd name="T35" fmla="*/ 314 h 1679"/>
                <a:gd name="T36" fmla="*/ 527 w 1613"/>
                <a:gd name="T37" fmla="*/ 0 h 1679"/>
                <a:gd name="T38" fmla="*/ 879 w 1613"/>
                <a:gd name="T39" fmla="*/ 1074 h 1679"/>
                <a:gd name="T40" fmla="*/ 973 w 1613"/>
                <a:gd name="T41" fmla="*/ 1126 h 1679"/>
                <a:gd name="T42" fmla="*/ 988 w 1613"/>
                <a:gd name="T43" fmla="*/ 1216 h 1679"/>
                <a:gd name="T44" fmla="*/ 1022 w 1613"/>
                <a:gd name="T45" fmla="*/ 1351 h 1679"/>
                <a:gd name="T46" fmla="*/ 1124 w 1613"/>
                <a:gd name="T47" fmla="*/ 1332 h 1679"/>
                <a:gd name="T48" fmla="*/ 1241 w 1613"/>
                <a:gd name="T49" fmla="*/ 1316 h 1679"/>
                <a:gd name="T50" fmla="*/ 1353 w 1613"/>
                <a:gd name="T51" fmla="*/ 1229 h 1679"/>
                <a:gd name="T52" fmla="*/ 1463 w 1613"/>
                <a:gd name="T53" fmla="*/ 1176 h 1679"/>
                <a:gd name="T54" fmla="*/ 1518 w 1613"/>
                <a:gd name="T55" fmla="*/ 1223 h 1679"/>
                <a:gd name="T56" fmla="*/ 1557 w 1613"/>
                <a:gd name="T57" fmla="*/ 1297 h 1679"/>
                <a:gd name="T58" fmla="*/ 1587 w 1613"/>
                <a:gd name="T59" fmla="*/ 1409 h 1679"/>
                <a:gd name="T60" fmla="*/ 1443 w 1613"/>
                <a:gd name="T61" fmla="*/ 1618 h 1679"/>
                <a:gd name="T62" fmla="*/ 1248 w 1613"/>
                <a:gd name="T63" fmla="*/ 1556 h 1679"/>
                <a:gd name="T64" fmla="*/ 1108 w 1613"/>
                <a:gd name="T65" fmla="*/ 1534 h 1679"/>
                <a:gd name="T66" fmla="*/ 1131 w 1613"/>
                <a:gd name="T67" fmla="*/ 1446 h 1679"/>
                <a:gd name="T68" fmla="*/ 1001 w 1613"/>
                <a:gd name="T69" fmla="*/ 1449 h 1679"/>
                <a:gd name="T70" fmla="*/ 921 w 1613"/>
                <a:gd name="T71" fmla="*/ 1415 h 1679"/>
                <a:gd name="T72" fmla="*/ 792 w 1613"/>
                <a:gd name="T73" fmla="*/ 1485 h 1679"/>
                <a:gd name="T74" fmla="*/ 814 w 1613"/>
                <a:gd name="T75" fmla="*/ 1399 h 1679"/>
                <a:gd name="T76" fmla="*/ 849 w 1613"/>
                <a:gd name="T77" fmla="*/ 1389 h 1679"/>
                <a:gd name="T78" fmla="*/ 884 w 1613"/>
                <a:gd name="T79" fmla="*/ 1361 h 1679"/>
                <a:gd name="T80" fmla="*/ 924 w 1613"/>
                <a:gd name="T81" fmla="*/ 1348 h 1679"/>
                <a:gd name="T82" fmla="*/ 974 w 1613"/>
                <a:gd name="T83" fmla="*/ 1372 h 1679"/>
                <a:gd name="T84" fmla="*/ 987 w 1613"/>
                <a:gd name="T85" fmla="*/ 1402 h 1679"/>
                <a:gd name="T86" fmla="*/ 986 w 1613"/>
                <a:gd name="T87" fmla="*/ 1365 h 1679"/>
                <a:gd name="T88" fmla="*/ 941 w 1613"/>
                <a:gd name="T89" fmla="*/ 1353 h 1679"/>
                <a:gd name="T90" fmla="*/ 961 w 1613"/>
                <a:gd name="T91" fmla="*/ 1292 h 1679"/>
                <a:gd name="T92" fmla="*/ 969 w 1613"/>
                <a:gd name="T93" fmla="*/ 1248 h 1679"/>
                <a:gd name="T94" fmla="*/ 953 w 1613"/>
                <a:gd name="T95" fmla="*/ 1258 h 1679"/>
                <a:gd name="T96" fmla="*/ 912 w 1613"/>
                <a:gd name="T97" fmla="*/ 1302 h 1679"/>
                <a:gd name="T98" fmla="*/ 914 w 1613"/>
                <a:gd name="T99" fmla="*/ 1261 h 1679"/>
                <a:gd name="T100" fmla="*/ 901 w 1613"/>
                <a:gd name="T101" fmla="*/ 1248 h 1679"/>
                <a:gd name="T102" fmla="*/ 870 w 1613"/>
                <a:gd name="T103" fmla="*/ 1265 h 1679"/>
                <a:gd name="T104" fmla="*/ 852 w 1613"/>
                <a:gd name="T105" fmla="*/ 1257 h 1679"/>
                <a:gd name="T106" fmla="*/ 859 w 1613"/>
                <a:gd name="T107" fmla="*/ 1196 h 1679"/>
                <a:gd name="T108" fmla="*/ 838 w 1613"/>
                <a:gd name="T109" fmla="*/ 1134 h 1679"/>
                <a:gd name="T110" fmla="*/ 788 w 1613"/>
                <a:gd name="T111" fmla="*/ 1113 h 1679"/>
                <a:gd name="T112" fmla="*/ 747 w 1613"/>
                <a:gd name="T113" fmla="*/ 1124 h 1679"/>
                <a:gd name="T114" fmla="*/ 699 w 1613"/>
                <a:gd name="T115" fmla="*/ 1090 h 1679"/>
                <a:gd name="T116" fmla="*/ 760 w 1613"/>
                <a:gd name="T117" fmla="*/ 1032 h 1679"/>
                <a:gd name="T118" fmla="*/ 683 w 1613"/>
                <a:gd name="T119" fmla="*/ 1089 h 1679"/>
                <a:gd name="T120" fmla="*/ 715 w 1613"/>
                <a:gd name="T121" fmla="*/ 1151 h 1679"/>
                <a:gd name="T122" fmla="*/ 688 w 1613"/>
                <a:gd name="T123" fmla="*/ 1198 h 1679"/>
                <a:gd name="T124" fmla="*/ 639 w 1613"/>
                <a:gd name="T125" fmla="*/ 1090 h 1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13" h="1679">
                  <a:moveTo>
                    <a:pt x="884" y="0"/>
                  </a:moveTo>
                  <a:lnTo>
                    <a:pt x="884" y="3"/>
                  </a:lnTo>
                  <a:lnTo>
                    <a:pt x="884" y="8"/>
                  </a:lnTo>
                  <a:lnTo>
                    <a:pt x="884" y="14"/>
                  </a:lnTo>
                  <a:lnTo>
                    <a:pt x="884" y="19"/>
                  </a:lnTo>
                  <a:lnTo>
                    <a:pt x="884" y="24"/>
                  </a:lnTo>
                  <a:lnTo>
                    <a:pt x="884" y="31"/>
                  </a:lnTo>
                  <a:lnTo>
                    <a:pt x="884" y="33"/>
                  </a:lnTo>
                  <a:lnTo>
                    <a:pt x="885" y="37"/>
                  </a:lnTo>
                  <a:lnTo>
                    <a:pt x="885" y="40"/>
                  </a:lnTo>
                  <a:lnTo>
                    <a:pt x="885" y="44"/>
                  </a:lnTo>
                  <a:lnTo>
                    <a:pt x="885" y="52"/>
                  </a:lnTo>
                  <a:lnTo>
                    <a:pt x="886" y="71"/>
                  </a:lnTo>
                  <a:lnTo>
                    <a:pt x="886" y="73"/>
                  </a:lnTo>
                  <a:lnTo>
                    <a:pt x="886" y="84"/>
                  </a:lnTo>
                  <a:lnTo>
                    <a:pt x="886" y="87"/>
                  </a:lnTo>
                  <a:lnTo>
                    <a:pt x="886" y="88"/>
                  </a:lnTo>
                  <a:lnTo>
                    <a:pt x="886" y="95"/>
                  </a:lnTo>
                  <a:lnTo>
                    <a:pt x="887" y="103"/>
                  </a:lnTo>
                  <a:lnTo>
                    <a:pt x="887" y="104"/>
                  </a:lnTo>
                  <a:lnTo>
                    <a:pt x="887" y="105"/>
                  </a:lnTo>
                  <a:lnTo>
                    <a:pt x="887" y="122"/>
                  </a:lnTo>
                  <a:lnTo>
                    <a:pt x="887" y="124"/>
                  </a:lnTo>
                  <a:lnTo>
                    <a:pt x="888" y="135"/>
                  </a:lnTo>
                  <a:lnTo>
                    <a:pt x="888" y="136"/>
                  </a:lnTo>
                  <a:lnTo>
                    <a:pt x="888" y="139"/>
                  </a:lnTo>
                  <a:lnTo>
                    <a:pt x="888" y="142"/>
                  </a:lnTo>
                  <a:lnTo>
                    <a:pt x="888" y="144"/>
                  </a:lnTo>
                  <a:lnTo>
                    <a:pt x="888" y="146"/>
                  </a:lnTo>
                  <a:lnTo>
                    <a:pt x="888" y="147"/>
                  </a:lnTo>
                  <a:lnTo>
                    <a:pt x="888" y="161"/>
                  </a:lnTo>
                  <a:lnTo>
                    <a:pt x="888" y="164"/>
                  </a:lnTo>
                  <a:lnTo>
                    <a:pt x="888" y="166"/>
                  </a:lnTo>
                  <a:lnTo>
                    <a:pt x="888" y="170"/>
                  </a:lnTo>
                  <a:lnTo>
                    <a:pt x="888" y="171"/>
                  </a:lnTo>
                  <a:lnTo>
                    <a:pt x="888" y="173"/>
                  </a:lnTo>
                  <a:lnTo>
                    <a:pt x="888" y="175"/>
                  </a:lnTo>
                  <a:lnTo>
                    <a:pt x="888" y="179"/>
                  </a:lnTo>
                  <a:lnTo>
                    <a:pt x="889" y="200"/>
                  </a:lnTo>
                  <a:lnTo>
                    <a:pt x="889" y="201"/>
                  </a:lnTo>
                  <a:lnTo>
                    <a:pt x="889" y="206"/>
                  </a:lnTo>
                  <a:lnTo>
                    <a:pt x="889" y="209"/>
                  </a:lnTo>
                  <a:lnTo>
                    <a:pt x="889" y="215"/>
                  </a:lnTo>
                  <a:lnTo>
                    <a:pt x="889" y="220"/>
                  </a:lnTo>
                  <a:lnTo>
                    <a:pt x="890" y="229"/>
                  </a:lnTo>
                  <a:lnTo>
                    <a:pt x="890" y="231"/>
                  </a:lnTo>
                  <a:lnTo>
                    <a:pt x="890" y="232"/>
                  </a:lnTo>
                  <a:lnTo>
                    <a:pt x="890" y="243"/>
                  </a:lnTo>
                  <a:lnTo>
                    <a:pt x="890" y="265"/>
                  </a:lnTo>
                  <a:lnTo>
                    <a:pt x="890" y="267"/>
                  </a:lnTo>
                  <a:lnTo>
                    <a:pt x="891" y="271"/>
                  </a:lnTo>
                  <a:lnTo>
                    <a:pt x="891" y="279"/>
                  </a:lnTo>
                  <a:lnTo>
                    <a:pt x="891" y="281"/>
                  </a:lnTo>
                  <a:lnTo>
                    <a:pt x="891" y="285"/>
                  </a:lnTo>
                  <a:lnTo>
                    <a:pt x="891" y="286"/>
                  </a:lnTo>
                  <a:lnTo>
                    <a:pt x="890" y="288"/>
                  </a:lnTo>
                  <a:lnTo>
                    <a:pt x="888" y="290"/>
                  </a:lnTo>
                  <a:lnTo>
                    <a:pt x="886" y="291"/>
                  </a:lnTo>
                  <a:lnTo>
                    <a:pt x="886" y="293"/>
                  </a:lnTo>
                  <a:lnTo>
                    <a:pt x="885" y="293"/>
                  </a:lnTo>
                  <a:lnTo>
                    <a:pt x="884" y="294"/>
                  </a:lnTo>
                  <a:lnTo>
                    <a:pt x="881" y="294"/>
                  </a:lnTo>
                  <a:lnTo>
                    <a:pt x="879" y="294"/>
                  </a:lnTo>
                  <a:lnTo>
                    <a:pt x="878" y="294"/>
                  </a:lnTo>
                  <a:lnTo>
                    <a:pt x="877" y="295"/>
                  </a:lnTo>
                  <a:lnTo>
                    <a:pt x="876" y="296"/>
                  </a:lnTo>
                  <a:lnTo>
                    <a:pt x="873" y="297"/>
                  </a:lnTo>
                  <a:lnTo>
                    <a:pt x="871" y="298"/>
                  </a:lnTo>
                  <a:lnTo>
                    <a:pt x="869" y="299"/>
                  </a:lnTo>
                  <a:lnTo>
                    <a:pt x="868" y="301"/>
                  </a:lnTo>
                  <a:lnTo>
                    <a:pt x="866" y="301"/>
                  </a:lnTo>
                  <a:lnTo>
                    <a:pt x="865" y="302"/>
                  </a:lnTo>
                  <a:lnTo>
                    <a:pt x="864" y="302"/>
                  </a:lnTo>
                  <a:lnTo>
                    <a:pt x="863" y="303"/>
                  </a:lnTo>
                  <a:lnTo>
                    <a:pt x="860" y="305"/>
                  </a:lnTo>
                  <a:lnTo>
                    <a:pt x="857" y="307"/>
                  </a:lnTo>
                  <a:lnTo>
                    <a:pt x="855" y="309"/>
                  </a:lnTo>
                  <a:lnTo>
                    <a:pt x="854" y="310"/>
                  </a:lnTo>
                  <a:lnTo>
                    <a:pt x="853" y="310"/>
                  </a:lnTo>
                  <a:lnTo>
                    <a:pt x="853" y="311"/>
                  </a:lnTo>
                  <a:lnTo>
                    <a:pt x="852" y="312"/>
                  </a:lnTo>
                  <a:lnTo>
                    <a:pt x="851" y="313"/>
                  </a:lnTo>
                  <a:lnTo>
                    <a:pt x="849" y="314"/>
                  </a:lnTo>
                  <a:lnTo>
                    <a:pt x="848" y="316"/>
                  </a:lnTo>
                  <a:lnTo>
                    <a:pt x="848" y="318"/>
                  </a:lnTo>
                  <a:lnTo>
                    <a:pt x="848" y="319"/>
                  </a:lnTo>
                  <a:lnTo>
                    <a:pt x="848" y="320"/>
                  </a:lnTo>
                  <a:lnTo>
                    <a:pt x="851" y="322"/>
                  </a:lnTo>
                  <a:lnTo>
                    <a:pt x="852" y="322"/>
                  </a:lnTo>
                  <a:lnTo>
                    <a:pt x="852" y="323"/>
                  </a:lnTo>
                  <a:lnTo>
                    <a:pt x="852" y="324"/>
                  </a:lnTo>
                  <a:lnTo>
                    <a:pt x="853" y="324"/>
                  </a:lnTo>
                  <a:lnTo>
                    <a:pt x="852" y="326"/>
                  </a:lnTo>
                  <a:lnTo>
                    <a:pt x="852" y="327"/>
                  </a:lnTo>
                  <a:lnTo>
                    <a:pt x="851" y="328"/>
                  </a:lnTo>
                  <a:lnTo>
                    <a:pt x="848" y="330"/>
                  </a:lnTo>
                  <a:lnTo>
                    <a:pt x="848" y="331"/>
                  </a:lnTo>
                  <a:lnTo>
                    <a:pt x="847" y="332"/>
                  </a:lnTo>
                  <a:lnTo>
                    <a:pt x="846" y="333"/>
                  </a:lnTo>
                  <a:lnTo>
                    <a:pt x="844" y="336"/>
                  </a:lnTo>
                  <a:lnTo>
                    <a:pt x="842" y="338"/>
                  </a:lnTo>
                  <a:lnTo>
                    <a:pt x="840" y="338"/>
                  </a:lnTo>
                  <a:lnTo>
                    <a:pt x="840" y="339"/>
                  </a:lnTo>
                  <a:lnTo>
                    <a:pt x="839" y="340"/>
                  </a:lnTo>
                  <a:lnTo>
                    <a:pt x="838" y="343"/>
                  </a:lnTo>
                  <a:lnTo>
                    <a:pt x="837" y="344"/>
                  </a:lnTo>
                  <a:lnTo>
                    <a:pt x="836" y="345"/>
                  </a:lnTo>
                  <a:lnTo>
                    <a:pt x="836" y="346"/>
                  </a:lnTo>
                  <a:lnTo>
                    <a:pt x="835" y="346"/>
                  </a:lnTo>
                  <a:lnTo>
                    <a:pt x="834" y="347"/>
                  </a:lnTo>
                  <a:lnTo>
                    <a:pt x="832" y="348"/>
                  </a:lnTo>
                  <a:lnTo>
                    <a:pt x="830" y="349"/>
                  </a:lnTo>
                  <a:lnTo>
                    <a:pt x="829" y="350"/>
                  </a:lnTo>
                  <a:lnTo>
                    <a:pt x="827" y="352"/>
                  </a:lnTo>
                  <a:lnTo>
                    <a:pt x="827" y="353"/>
                  </a:lnTo>
                  <a:lnTo>
                    <a:pt x="826" y="353"/>
                  </a:lnTo>
                  <a:lnTo>
                    <a:pt x="825" y="354"/>
                  </a:lnTo>
                  <a:lnTo>
                    <a:pt x="823" y="355"/>
                  </a:lnTo>
                  <a:lnTo>
                    <a:pt x="821" y="356"/>
                  </a:lnTo>
                  <a:lnTo>
                    <a:pt x="820" y="357"/>
                  </a:lnTo>
                  <a:lnTo>
                    <a:pt x="819" y="360"/>
                  </a:lnTo>
                  <a:lnTo>
                    <a:pt x="818" y="360"/>
                  </a:lnTo>
                  <a:lnTo>
                    <a:pt x="817" y="361"/>
                  </a:lnTo>
                  <a:lnTo>
                    <a:pt x="815" y="362"/>
                  </a:lnTo>
                  <a:lnTo>
                    <a:pt x="812" y="363"/>
                  </a:lnTo>
                  <a:lnTo>
                    <a:pt x="810" y="365"/>
                  </a:lnTo>
                  <a:lnTo>
                    <a:pt x="806" y="366"/>
                  </a:lnTo>
                  <a:lnTo>
                    <a:pt x="804" y="369"/>
                  </a:lnTo>
                  <a:lnTo>
                    <a:pt x="802" y="370"/>
                  </a:lnTo>
                  <a:lnTo>
                    <a:pt x="800" y="371"/>
                  </a:lnTo>
                  <a:lnTo>
                    <a:pt x="797" y="372"/>
                  </a:lnTo>
                  <a:lnTo>
                    <a:pt x="794" y="374"/>
                  </a:lnTo>
                  <a:lnTo>
                    <a:pt x="792" y="377"/>
                  </a:lnTo>
                  <a:lnTo>
                    <a:pt x="789" y="377"/>
                  </a:lnTo>
                  <a:lnTo>
                    <a:pt x="789" y="378"/>
                  </a:lnTo>
                  <a:lnTo>
                    <a:pt x="788" y="378"/>
                  </a:lnTo>
                  <a:lnTo>
                    <a:pt x="787" y="378"/>
                  </a:lnTo>
                  <a:lnTo>
                    <a:pt x="786" y="378"/>
                  </a:lnTo>
                  <a:lnTo>
                    <a:pt x="785" y="378"/>
                  </a:lnTo>
                  <a:lnTo>
                    <a:pt x="785" y="379"/>
                  </a:lnTo>
                  <a:lnTo>
                    <a:pt x="783" y="380"/>
                  </a:lnTo>
                  <a:lnTo>
                    <a:pt x="780" y="381"/>
                  </a:lnTo>
                  <a:lnTo>
                    <a:pt x="776" y="382"/>
                  </a:lnTo>
                  <a:lnTo>
                    <a:pt x="771" y="383"/>
                  </a:lnTo>
                  <a:lnTo>
                    <a:pt x="769" y="385"/>
                  </a:lnTo>
                  <a:lnTo>
                    <a:pt x="768" y="385"/>
                  </a:lnTo>
                  <a:lnTo>
                    <a:pt x="768" y="386"/>
                  </a:lnTo>
                  <a:lnTo>
                    <a:pt x="767" y="386"/>
                  </a:lnTo>
                  <a:lnTo>
                    <a:pt x="764" y="383"/>
                  </a:lnTo>
                  <a:lnTo>
                    <a:pt x="763" y="383"/>
                  </a:lnTo>
                  <a:lnTo>
                    <a:pt x="762" y="382"/>
                  </a:lnTo>
                  <a:lnTo>
                    <a:pt x="762" y="381"/>
                  </a:lnTo>
                  <a:lnTo>
                    <a:pt x="761" y="381"/>
                  </a:lnTo>
                  <a:lnTo>
                    <a:pt x="760" y="380"/>
                  </a:lnTo>
                  <a:lnTo>
                    <a:pt x="759" y="380"/>
                  </a:lnTo>
                  <a:lnTo>
                    <a:pt x="758" y="380"/>
                  </a:lnTo>
                  <a:lnTo>
                    <a:pt x="758" y="379"/>
                  </a:lnTo>
                  <a:lnTo>
                    <a:pt x="756" y="379"/>
                  </a:lnTo>
                  <a:lnTo>
                    <a:pt x="755" y="378"/>
                  </a:lnTo>
                  <a:lnTo>
                    <a:pt x="754" y="378"/>
                  </a:lnTo>
                  <a:lnTo>
                    <a:pt x="754" y="377"/>
                  </a:lnTo>
                  <a:lnTo>
                    <a:pt x="753" y="375"/>
                  </a:lnTo>
                  <a:lnTo>
                    <a:pt x="752" y="373"/>
                  </a:lnTo>
                  <a:lnTo>
                    <a:pt x="750" y="371"/>
                  </a:lnTo>
                  <a:lnTo>
                    <a:pt x="750" y="370"/>
                  </a:lnTo>
                  <a:lnTo>
                    <a:pt x="750" y="367"/>
                  </a:lnTo>
                  <a:lnTo>
                    <a:pt x="751" y="365"/>
                  </a:lnTo>
                  <a:lnTo>
                    <a:pt x="751" y="364"/>
                  </a:lnTo>
                  <a:lnTo>
                    <a:pt x="751" y="363"/>
                  </a:lnTo>
                  <a:lnTo>
                    <a:pt x="750" y="363"/>
                  </a:lnTo>
                  <a:lnTo>
                    <a:pt x="747" y="360"/>
                  </a:lnTo>
                  <a:lnTo>
                    <a:pt x="743" y="355"/>
                  </a:lnTo>
                  <a:lnTo>
                    <a:pt x="738" y="350"/>
                  </a:lnTo>
                  <a:lnTo>
                    <a:pt x="737" y="349"/>
                  </a:lnTo>
                  <a:lnTo>
                    <a:pt x="734" y="346"/>
                  </a:lnTo>
                  <a:lnTo>
                    <a:pt x="733" y="344"/>
                  </a:lnTo>
                  <a:lnTo>
                    <a:pt x="732" y="344"/>
                  </a:lnTo>
                  <a:lnTo>
                    <a:pt x="728" y="343"/>
                  </a:lnTo>
                  <a:lnTo>
                    <a:pt x="724" y="341"/>
                  </a:lnTo>
                  <a:lnTo>
                    <a:pt x="722" y="340"/>
                  </a:lnTo>
                  <a:lnTo>
                    <a:pt x="721" y="340"/>
                  </a:lnTo>
                  <a:lnTo>
                    <a:pt x="720" y="340"/>
                  </a:lnTo>
                  <a:lnTo>
                    <a:pt x="718" y="340"/>
                  </a:lnTo>
                  <a:lnTo>
                    <a:pt x="715" y="340"/>
                  </a:lnTo>
                  <a:lnTo>
                    <a:pt x="712" y="340"/>
                  </a:lnTo>
                  <a:lnTo>
                    <a:pt x="711" y="340"/>
                  </a:lnTo>
                  <a:lnTo>
                    <a:pt x="708" y="341"/>
                  </a:lnTo>
                  <a:lnTo>
                    <a:pt x="703" y="344"/>
                  </a:lnTo>
                  <a:lnTo>
                    <a:pt x="700" y="345"/>
                  </a:lnTo>
                  <a:lnTo>
                    <a:pt x="697" y="346"/>
                  </a:lnTo>
                  <a:lnTo>
                    <a:pt x="696" y="346"/>
                  </a:lnTo>
                  <a:lnTo>
                    <a:pt x="695" y="346"/>
                  </a:lnTo>
                  <a:lnTo>
                    <a:pt x="695" y="345"/>
                  </a:lnTo>
                  <a:lnTo>
                    <a:pt x="694" y="345"/>
                  </a:lnTo>
                  <a:lnTo>
                    <a:pt x="693" y="344"/>
                  </a:lnTo>
                  <a:lnTo>
                    <a:pt x="692" y="343"/>
                  </a:lnTo>
                  <a:lnTo>
                    <a:pt x="691" y="341"/>
                  </a:lnTo>
                  <a:lnTo>
                    <a:pt x="690" y="341"/>
                  </a:lnTo>
                  <a:lnTo>
                    <a:pt x="690" y="340"/>
                  </a:lnTo>
                  <a:lnTo>
                    <a:pt x="688" y="339"/>
                  </a:lnTo>
                  <a:lnTo>
                    <a:pt x="687" y="339"/>
                  </a:lnTo>
                  <a:lnTo>
                    <a:pt x="686" y="338"/>
                  </a:lnTo>
                  <a:lnTo>
                    <a:pt x="685" y="337"/>
                  </a:lnTo>
                  <a:lnTo>
                    <a:pt x="684" y="337"/>
                  </a:lnTo>
                  <a:lnTo>
                    <a:pt x="682" y="336"/>
                  </a:lnTo>
                  <a:lnTo>
                    <a:pt x="680" y="335"/>
                  </a:lnTo>
                  <a:lnTo>
                    <a:pt x="679" y="335"/>
                  </a:lnTo>
                  <a:lnTo>
                    <a:pt x="678" y="335"/>
                  </a:lnTo>
                  <a:lnTo>
                    <a:pt x="677" y="335"/>
                  </a:lnTo>
                  <a:lnTo>
                    <a:pt x="677" y="336"/>
                  </a:lnTo>
                  <a:lnTo>
                    <a:pt x="676" y="336"/>
                  </a:lnTo>
                  <a:lnTo>
                    <a:pt x="674" y="336"/>
                  </a:lnTo>
                  <a:lnTo>
                    <a:pt x="673" y="336"/>
                  </a:lnTo>
                  <a:lnTo>
                    <a:pt x="671" y="336"/>
                  </a:lnTo>
                  <a:lnTo>
                    <a:pt x="670" y="335"/>
                  </a:lnTo>
                  <a:lnTo>
                    <a:pt x="669" y="335"/>
                  </a:lnTo>
                  <a:lnTo>
                    <a:pt x="668" y="335"/>
                  </a:lnTo>
                  <a:lnTo>
                    <a:pt x="668" y="333"/>
                  </a:lnTo>
                  <a:lnTo>
                    <a:pt x="667" y="333"/>
                  </a:lnTo>
                  <a:lnTo>
                    <a:pt x="667" y="335"/>
                  </a:lnTo>
                  <a:lnTo>
                    <a:pt x="666" y="335"/>
                  </a:lnTo>
                  <a:lnTo>
                    <a:pt x="665" y="335"/>
                  </a:lnTo>
                  <a:lnTo>
                    <a:pt x="663" y="335"/>
                  </a:lnTo>
                  <a:lnTo>
                    <a:pt x="662" y="335"/>
                  </a:lnTo>
                  <a:lnTo>
                    <a:pt x="661" y="333"/>
                  </a:lnTo>
                  <a:lnTo>
                    <a:pt x="660" y="333"/>
                  </a:lnTo>
                  <a:lnTo>
                    <a:pt x="658" y="332"/>
                  </a:lnTo>
                  <a:lnTo>
                    <a:pt x="656" y="331"/>
                  </a:lnTo>
                  <a:lnTo>
                    <a:pt x="651" y="330"/>
                  </a:lnTo>
                  <a:lnTo>
                    <a:pt x="649" y="330"/>
                  </a:lnTo>
                  <a:lnTo>
                    <a:pt x="648" y="330"/>
                  </a:lnTo>
                  <a:lnTo>
                    <a:pt x="646" y="330"/>
                  </a:lnTo>
                  <a:lnTo>
                    <a:pt x="644" y="330"/>
                  </a:lnTo>
                  <a:lnTo>
                    <a:pt x="643" y="330"/>
                  </a:lnTo>
                  <a:lnTo>
                    <a:pt x="641" y="330"/>
                  </a:lnTo>
                  <a:lnTo>
                    <a:pt x="640" y="330"/>
                  </a:lnTo>
                  <a:lnTo>
                    <a:pt x="639" y="330"/>
                  </a:lnTo>
                  <a:lnTo>
                    <a:pt x="637" y="330"/>
                  </a:lnTo>
                  <a:lnTo>
                    <a:pt x="636" y="331"/>
                  </a:lnTo>
                  <a:lnTo>
                    <a:pt x="636" y="332"/>
                  </a:lnTo>
                  <a:lnTo>
                    <a:pt x="635" y="332"/>
                  </a:lnTo>
                  <a:lnTo>
                    <a:pt x="634" y="333"/>
                  </a:lnTo>
                  <a:lnTo>
                    <a:pt x="633" y="335"/>
                  </a:lnTo>
                  <a:lnTo>
                    <a:pt x="632" y="337"/>
                  </a:lnTo>
                  <a:lnTo>
                    <a:pt x="631" y="338"/>
                  </a:lnTo>
                  <a:lnTo>
                    <a:pt x="629" y="339"/>
                  </a:lnTo>
                  <a:lnTo>
                    <a:pt x="629" y="340"/>
                  </a:lnTo>
                  <a:lnTo>
                    <a:pt x="629" y="341"/>
                  </a:lnTo>
                  <a:lnTo>
                    <a:pt x="628" y="344"/>
                  </a:lnTo>
                  <a:lnTo>
                    <a:pt x="627" y="345"/>
                  </a:lnTo>
                  <a:lnTo>
                    <a:pt x="627" y="346"/>
                  </a:lnTo>
                  <a:lnTo>
                    <a:pt x="626" y="347"/>
                  </a:lnTo>
                  <a:lnTo>
                    <a:pt x="625" y="348"/>
                  </a:lnTo>
                  <a:lnTo>
                    <a:pt x="624" y="348"/>
                  </a:lnTo>
                  <a:lnTo>
                    <a:pt x="624" y="349"/>
                  </a:lnTo>
                  <a:lnTo>
                    <a:pt x="623" y="350"/>
                  </a:lnTo>
                  <a:lnTo>
                    <a:pt x="622" y="352"/>
                  </a:lnTo>
                  <a:lnTo>
                    <a:pt x="622" y="353"/>
                  </a:lnTo>
                  <a:lnTo>
                    <a:pt x="620" y="354"/>
                  </a:lnTo>
                  <a:lnTo>
                    <a:pt x="620" y="355"/>
                  </a:lnTo>
                  <a:lnTo>
                    <a:pt x="619" y="355"/>
                  </a:lnTo>
                  <a:lnTo>
                    <a:pt x="618" y="355"/>
                  </a:lnTo>
                  <a:lnTo>
                    <a:pt x="617" y="356"/>
                  </a:lnTo>
                  <a:lnTo>
                    <a:pt x="616" y="356"/>
                  </a:lnTo>
                  <a:lnTo>
                    <a:pt x="614" y="356"/>
                  </a:lnTo>
                  <a:lnTo>
                    <a:pt x="606" y="357"/>
                  </a:lnTo>
                  <a:lnTo>
                    <a:pt x="604" y="358"/>
                  </a:lnTo>
                  <a:lnTo>
                    <a:pt x="603" y="358"/>
                  </a:lnTo>
                  <a:lnTo>
                    <a:pt x="602" y="358"/>
                  </a:lnTo>
                  <a:lnTo>
                    <a:pt x="601" y="360"/>
                  </a:lnTo>
                  <a:lnTo>
                    <a:pt x="599" y="362"/>
                  </a:lnTo>
                  <a:lnTo>
                    <a:pt x="598" y="363"/>
                  </a:lnTo>
                  <a:lnTo>
                    <a:pt x="597" y="363"/>
                  </a:lnTo>
                  <a:lnTo>
                    <a:pt x="593" y="365"/>
                  </a:lnTo>
                  <a:lnTo>
                    <a:pt x="592" y="365"/>
                  </a:lnTo>
                  <a:lnTo>
                    <a:pt x="591" y="366"/>
                  </a:lnTo>
                  <a:lnTo>
                    <a:pt x="590" y="366"/>
                  </a:lnTo>
                  <a:lnTo>
                    <a:pt x="589" y="366"/>
                  </a:lnTo>
                  <a:lnTo>
                    <a:pt x="587" y="365"/>
                  </a:lnTo>
                  <a:lnTo>
                    <a:pt x="586" y="365"/>
                  </a:lnTo>
                  <a:lnTo>
                    <a:pt x="586" y="364"/>
                  </a:lnTo>
                  <a:lnTo>
                    <a:pt x="584" y="364"/>
                  </a:lnTo>
                  <a:lnTo>
                    <a:pt x="583" y="363"/>
                  </a:lnTo>
                  <a:lnTo>
                    <a:pt x="582" y="363"/>
                  </a:lnTo>
                  <a:lnTo>
                    <a:pt x="581" y="362"/>
                  </a:lnTo>
                  <a:lnTo>
                    <a:pt x="578" y="362"/>
                  </a:lnTo>
                  <a:lnTo>
                    <a:pt x="577" y="362"/>
                  </a:lnTo>
                  <a:lnTo>
                    <a:pt x="576" y="362"/>
                  </a:lnTo>
                  <a:lnTo>
                    <a:pt x="575" y="362"/>
                  </a:lnTo>
                  <a:lnTo>
                    <a:pt x="574" y="362"/>
                  </a:lnTo>
                  <a:lnTo>
                    <a:pt x="573" y="362"/>
                  </a:lnTo>
                  <a:lnTo>
                    <a:pt x="572" y="362"/>
                  </a:lnTo>
                  <a:lnTo>
                    <a:pt x="572" y="361"/>
                  </a:lnTo>
                  <a:lnTo>
                    <a:pt x="570" y="361"/>
                  </a:lnTo>
                  <a:lnTo>
                    <a:pt x="568" y="360"/>
                  </a:lnTo>
                  <a:lnTo>
                    <a:pt x="566" y="358"/>
                  </a:lnTo>
                  <a:lnTo>
                    <a:pt x="564" y="358"/>
                  </a:lnTo>
                  <a:lnTo>
                    <a:pt x="563" y="358"/>
                  </a:lnTo>
                  <a:lnTo>
                    <a:pt x="561" y="358"/>
                  </a:lnTo>
                  <a:lnTo>
                    <a:pt x="560" y="357"/>
                  </a:lnTo>
                  <a:lnTo>
                    <a:pt x="559" y="357"/>
                  </a:lnTo>
                  <a:lnTo>
                    <a:pt x="558" y="357"/>
                  </a:lnTo>
                  <a:lnTo>
                    <a:pt x="557" y="357"/>
                  </a:lnTo>
                  <a:lnTo>
                    <a:pt x="555" y="357"/>
                  </a:lnTo>
                  <a:lnTo>
                    <a:pt x="553" y="357"/>
                  </a:lnTo>
                  <a:lnTo>
                    <a:pt x="552" y="357"/>
                  </a:lnTo>
                  <a:lnTo>
                    <a:pt x="551" y="357"/>
                  </a:lnTo>
                  <a:lnTo>
                    <a:pt x="550" y="358"/>
                  </a:lnTo>
                  <a:lnTo>
                    <a:pt x="549" y="358"/>
                  </a:lnTo>
                  <a:lnTo>
                    <a:pt x="548" y="360"/>
                  </a:lnTo>
                  <a:lnTo>
                    <a:pt x="547" y="360"/>
                  </a:lnTo>
                  <a:lnTo>
                    <a:pt x="544" y="361"/>
                  </a:lnTo>
                  <a:lnTo>
                    <a:pt x="542" y="362"/>
                  </a:lnTo>
                  <a:lnTo>
                    <a:pt x="541" y="363"/>
                  </a:lnTo>
                  <a:lnTo>
                    <a:pt x="540" y="364"/>
                  </a:lnTo>
                  <a:lnTo>
                    <a:pt x="539" y="364"/>
                  </a:lnTo>
                  <a:lnTo>
                    <a:pt x="538" y="364"/>
                  </a:lnTo>
                  <a:lnTo>
                    <a:pt x="536" y="365"/>
                  </a:lnTo>
                  <a:lnTo>
                    <a:pt x="535" y="365"/>
                  </a:lnTo>
                  <a:lnTo>
                    <a:pt x="534" y="363"/>
                  </a:lnTo>
                  <a:lnTo>
                    <a:pt x="533" y="362"/>
                  </a:lnTo>
                  <a:lnTo>
                    <a:pt x="533" y="361"/>
                  </a:lnTo>
                  <a:lnTo>
                    <a:pt x="532" y="361"/>
                  </a:lnTo>
                  <a:lnTo>
                    <a:pt x="530" y="361"/>
                  </a:lnTo>
                  <a:lnTo>
                    <a:pt x="527" y="362"/>
                  </a:lnTo>
                  <a:lnTo>
                    <a:pt x="526" y="362"/>
                  </a:lnTo>
                  <a:lnTo>
                    <a:pt x="525" y="362"/>
                  </a:lnTo>
                  <a:lnTo>
                    <a:pt x="524" y="362"/>
                  </a:lnTo>
                  <a:lnTo>
                    <a:pt x="523" y="362"/>
                  </a:lnTo>
                  <a:lnTo>
                    <a:pt x="522" y="362"/>
                  </a:lnTo>
                  <a:lnTo>
                    <a:pt x="521" y="362"/>
                  </a:lnTo>
                  <a:lnTo>
                    <a:pt x="517" y="372"/>
                  </a:lnTo>
                  <a:lnTo>
                    <a:pt x="516" y="374"/>
                  </a:lnTo>
                  <a:lnTo>
                    <a:pt x="516" y="377"/>
                  </a:lnTo>
                  <a:lnTo>
                    <a:pt x="515" y="379"/>
                  </a:lnTo>
                  <a:lnTo>
                    <a:pt x="515" y="380"/>
                  </a:lnTo>
                  <a:lnTo>
                    <a:pt x="514" y="381"/>
                  </a:lnTo>
                  <a:lnTo>
                    <a:pt x="513" y="385"/>
                  </a:lnTo>
                  <a:lnTo>
                    <a:pt x="513" y="386"/>
                  </a:lnTo>
                  <a:lnTo>
                    <a:pt x="511" y="389"/>
                  </a:lnTo>
                  <a:lnTo>
                    <a:pt x="510" y="391"/>
                  </a:lnTo>
                  <a:lnTo>
                    <a:pt x="509" y="394"/>
                  </a:lnTo>
                  <a:lnTo>
                    <a:pt x="508" y="396"/>
                  </a:lnTo>
                  <a:lnTo>
                    <a:pt x="507" y="398"/>
                  </a:lnTo>
                  <a:lnTo>
                    <a:pt x="502" y="409"/>
                  </a:lnTo>
                  <a:lnTo>
                    <a:pt x="501" y="414"/>
                  </a:lnTo>
                  <a:lnTo>
                    <a:pt x="500" y="415"/>
                  </a:lnTo>
                  <a:lnTo>
                    <a:pt x="500" y="419"/>
                  </a:lnTo>
                  <a:lnTo>
                    <a:pt x="500" y="421"/>
                  </a:lnTo>
                  <a:lnTo>
                    <a:pt x="499" y="422"/>
                  </a:lnTo>
                  <a:lnTo>
                    <a:pt x="499" y="423"/>
                  </a:lnTo>
                  <a:lnTo>
                    <a:pt x="499" y="425"/>
                  </a:lnTo>
                  <a:lnTo>
                    <a:pt x="499" y="428"/>
                  </a:lnTo>
                  <a:lnTo>
                    <a:pt x="500" y="429"/>
                  </a:lnTo>
                  <a:lnTo>
                    <a:pt x="500" y="430"/>
                  </a:lnTo>
                  <a:lnTo>
                    <a:pt x="497" y="429"/>
                  </a:lnTo>
                  <a:lnTo>
                    <a:pt x="493" y="426"/>
                  </a:lnTo>
                  <a:lnTo>
                    <a:pt x="491" y="426"/>
                  </a:lnTo>
                  <a:lnTo>
                    <a:pt x="490" y="425"/>
                  </a:lnTo>
                  <a:lnTo>
                    <a:pt x="489" y="425"/>
                  </a:lnTo>
                  <a:lnTo>
                    <a:pt x="485" y="424"/>
                  </a:lnTo>
                  <a:lnTo>
                    <a:pt x="481" y="422"/>
                  </a:lnTo>
                  <a:lnTo>
                    <a:pt x="476" y="421"/>
                  </a:lnTo>
                  <a:lnTo>
                    <a:pt x="475" y="421"/>
                  </a:lnTo>
                  <a:lnTo>
                    <a:pt x="474" y="421"/>
                  </a:lnTo>
                  <a:lnTo>
                    <a:pt x="466" y="417"/>
                  </a:lnTo>
                  <a:lnTo>
                    <a:pt x="465" y="419"/>
                  </a:lnTo>
                  <a:lnTo>
                    <a:pt x="463" y="419"/>
                  </a:lnTo>
                  <a:lnTo>
                    <a:pt x="460" y="420"/>
                  </a:lnTo>
                  <a:lnTo>
                    <a:pt x="459" y="420"/>
                  </a:lnTo>
                  <a:lnTo>
                    <a:pt x="458" y="420"/>
                  </a:lnTo>
                  <a:lnTo>
                    <a:pt x="455" y="421"/>
                  </a:lnTo>
                  <a:lnTo>
                    <a:pt x="454" y="421"/>
                  </a:lnTo>
                  <a:lnTo>
                    <a:pt x="452" y="421"/>
                  </a:lnTo>
                  <a:lnTo>
                    <a:pt x="450" y="422"/>
                  </a:lnTo>
                  <a:lnTo>
                    <a:pt x="449" y="422"/>
                  </a:lnTo>
                  <a:lnTo>
                    <a:pt x="443" y="424"/>
                  </a:lnTo>
                  <a:lnTo>
                    <a:pt x="442" y="425"/>
                  </a:lnTo>
                  <a:lnTo>
                    <a:pt x="439" y="426"/>
                  </a:lnTo>
                  <a:lnTo>
                    <a:pt x="433" y="430"/>
                  </a:lnTo>
                  <a:lnTo>
                    <a:pt x="432" y="430"/>
                  </a:lnTo>
                  <a:lnTo>
                    <a:pt x="424" y="433"/>
                  </a:lnTo>
                  <a:lnTo>
                    <a:pt x="423" y="434"/>
                  </a:lnTo>
                  <a:lnTo>
                    <a:pt x="422" y="434"/>
                  </a:lnTo>
                  <a:lnTo>
                    <a:pt x="417" y="430"/>
                  </a:lnTo>
                  <a:lnTo>
                    <a:pt x="417" y="429"/>
                  </a:lnTo>
                  <a:lnTo>
                    <a:pt x="416" y="428"/>
                  </a:lnTo>
                  <a:lnTo>
                    <a:pt x="415" y="426"/>
                  </a:lnTo>
                  <a:lnTo>
                    <a:pt x="413" y="425"/>
                  </a:lnTo>
                  <a:lnTo>
                    <a:pt x="413" y="424"/>
                  </a:lnTo>
                  <a:lnTo>
                    <a:pt x="411" y="423"/>
                  </a:lnTo>
                  <a:lnTo>
                    <a:pt x="409" y="422"/>
                  </a:lnTo>
                  <a:lnTo>
                    <a:pt x="408" y="422"/>
                  </a:lnTo>
                  <a:lnTo>
                    <a:pt x="407" y="421"/>
                  </a:lnTo>
                  <a:lnTo>
                    <a:pt x="406" y="421"/>
                  </a:lnTo>
                  <a:lnTo>
                    <a:pt x="405" y="421"/>
                  </a:lnTo>
                  <a:lnTo>
                    <a:pt x="404" y="421"/>
                  </a:lnTo>
                  <a:lnTo>
                    <a:pt x="403" y="420"/>
                  </a:lnTo>
                  <a:lnTo>
                    <a:pt x="400" y="420"/>
                  </a:lnTo>
                  <a:lnTo>
                    <a:pt x="398" y="421"/>
                  </a:lnTo>
                  <a:lnTo>
                    <a:pt x="396" y="421"/>
                  </a:lnTo>
                  <a:lnTo>
                    <a:pt x="394" y="421"/>
                  </a:lnTo>
                  <a:lnTo>
                    <a:pt x="392" y="421"/>
                  </a:lnTo>
                  <a:lnTo>
                    <a:pt x="391" y="421"/>
                  </a:lnTo>
                  <a:lnTo>
                    <a:pt x="390" y="422"/>
                  </a:lnTo>
                  <a:lnTo>
                    <a:pt x="389" y="422"/>
                  </a:lnTo>
                  <a:lnTo>
                    <a:pt x="388" y="422"/>
                  </a:lnTo>
                  <a:lnTo>
                    <a:pt x="387" y="423"/>
                  </a:lnTo>
                  <a:lnTo>
                    <a:pt x="384" y="424"/>
                  </a:lnTo>
                  <a:lnTo>
                    <a:pt x="383" y="424"/>
                  </a:lnTo>
                  <a:lnTo>
                    <a:pt x="383" y="425"/>
                  </a:lnTo>
                  <a:lnTo>
                    <a:pt x="383" y="428"/>
                  </a:lnTo>
                  <a:lnTo>
                    <a:pt x="383" y="431"/>
                  </a:lnTo>
                  <a:lnTo>
                    <a:pt x="383" y="434"/>
                  </a:lnTo>
                  <a:lnTo>
                    <a:pt x="382" y="436"/>
                  </a:lnTo>
                  <a:lnTo>
                    <a:pt x="382" y="437"/>
                  </a:lnTo>
                  <a:lnTo>
                    <a:pt x="383" y="438"/>
                  </a:lnTo>
                  <a:lnTo>
                    <a:pt x="383" y="439"/>
                  </a:lnTo>
                  <a:lnTo>
                    <a:pt x="383" y="440"/>
                  </a:lnTo>
                  <a:lnTo>
                    <a:pt x="383" y="441"/>
                  </a:lnTo>
                  <a:lnTo>
                    <a:pt x="383" y="442"/>
                  </a:lnTo>
                  <a:lnTo>
                    <a:pt x="383" y="447"/>
                  </a:lnTo>
                  <a:lnTo>
                    <a:pt x="383" y="449"/>
                  </a:lnTo>
                  <a:lnTo>
                    <a:pt x="384" y="450"/>
                  </a:lnTo>
                  <a:lnTo>
                    <a:pt x="384" y="451"/>
                  </a:lnTo>
                  <a:lnTo>
                    <a:pt x="384" y="455"/>
                  </a:lnTo>
                  <a:lnTo>
                    <a:pt x="384" y="456"/>
                  </a:lnTo>
                  <a:lnTo>
                    <a:pt x="384" y="457"/>
                  </a:lnTo>
                  <a:lnTo>
                    <a:pt x="383" y="458"/>
                  </a:lnTo>
                  <a:lnTo>
                    <a:pt x="383" y="459"/>
                  </a:lnTo>
                  <a:lnTo>
                    <a:pt x="382" y="462"/>
                  </a:lnTo>
                  <a:lnTo>
                    <a:pt x="379" y="468"/>
                  </a:lnTo>
                  <a:lnTo>
                    <a:pt x="379" y="470"/>
                  </a:lnTo>
                  <a:lnTo>
                    <a:pt x="378" y="471"/>
                  </a:lnTo>
                  <a:lnTo>
                    <a:pt x="377" y="471"/>
                  </a:lnTo>
                  <a:lnTo>
                    <a:pt x="377" y="472"/>
                  </a:lnTo>
                  <a:lnTo>
                    <a:pt x="375" y="473"/>
                  </a:lnTo>
                  <a:lnTo>
                    <a:pt x="374" y="473"/>
                  </a:lnTo>
                  <a:lnTo>
                    <a:pt x="373" y="474"/>
                  </a:lnTo>
                  <a:lnTo>
                    <a:pt x="372" y="474"/>
                  </a:lnTo>
                  <a:lnTo>
                    <a:pt x="371" y="474"/>
                  </a:lnTo>
                  <a:lnTo>
                    <a:pt x="370" y="475"/>
                  </a:lnTo>
                  <a:lnTo>
                    <a:pt x="369" y="475"/>
                  </a:lnTo>
                  <a:lnTo>
                    <a:pt x="369" y="476"/>
                  </a:lnTo>
                  <a:lnTo>
                    <a:pt x="367" y="478"/>
                  </a:lnTo>
                  <a:lnTo>
                    <a:pt x="367" y="479"/>
                  </a:lnTo>
                  <a:lnTo>
                    <a:pt x="366" y="479"/>
                  </a:lnTo>
                  <a:lnTo>
                    <a:pt x="366" y="480"/>
                  </a:lnTo>
                  <a:lnTo>
                    <a:pt x="366" y="481"/>
                  </a:lnTo>
                  <a:lnTo>
                    <a:pt x="366" y="482"/>
                  </a:lnTo>
                  <a:lnTo>
                    <a:pt x="367" y="482"/>
                  </a:lnTo>
                  <a:lnTo>
                    <a:pt x="367" y="483"/>
                  </a:lnTo>
                  <a:lnTo>
                    <a:pt x="369" y="483"/>
                  </a:lnTo>
                  <a:lnTo>
                    <a:pt x="370" y="483"/>
                  </a:lnTo>
                  <a:lnTo>
                    <a:pt x="370" y="484"/>
                  </a:lnTo>
                  <a:lnTo>
                    <a:pt x="371" y="485"/>
                  </a:lnTo>
                  <a:lnTo>
                    <a:pt x="371" y="487"/>
                  </a:lnTo>
                  <a:lnTo>
                    <a:pt x="371" y="488"/>
                  </a:lnTo>
                  <a:lnTo>
                    <a:pt x="371" y="489"/>
                  </a:lnTo>
                  <a:lnTo>
                    <a:pt x="370" y="489"/>
                  </a:lnTo>
                  <a:lnTo>
                    <a:pt x="370" y="488"/>
                  </a:lnTo>
                  <a:lnTo>
                    <a:pt x="369" y="487"/>
                  </a:lnTo>
                  <a:lnTo>
                    <a:pt x="367" y="485"/>
                  </a:lnTo>
                  <a:lnTo>
                    <a:pt x="366" y="485"/>
                  </a:lnTo>
                  <a:lnTo>
                    <a:pt x="365" y="484"/>
                  </a:lnTo>
                  <a:lnTo>
                    <a:pt x="364" y="484"/>
                  </a:lnTo>
                  <a:lnTo>
                    <a:pt x="363" y="484"/>
                  </a:lnTo>
                  <a:lnTo>
                    <a:pt x="362" y="484"/>
                  </a:lnTo>
                  <a:lnTo>
                    <a:pt x="362" y="483"/>
                  </a:lnTo>
                  <a:lnTo>
                    <a:pt x="362" y="482"/>
                  </a:lnTo>
                  <a:lnTo>
                    <a:pt x="362" y="481"/>
                  </a:lnTo>
                  <a:lnTo>
                    <a:pt x="363" y="481"/>
                  </a:lnTo>
                  <a:lnTo>
                    <a:pt x="363" y="480"/>
                  </a:lnTo>
                  <a:lnTo>
                    <a:pt x="364" y="478"/>
                  </a:lnTo>
                  <a:lnTo>
                    <a:pt x="364" y="476"/>
                  </a:lnTo>
                  <a:lnTo>
                    <a:pt x="365" y="475"/>
                  </a:lnTo>
                  <a:lnTo>
                    <a:pt x="365" y="474"/>
                  </a:lnTo>
                  <a:lnTo>
                    <a:pt x="364" y="475"/>
                  </a:lnTo>
                  <a:lnTo>
                    <a:pt x="363" y="478"/>
                  </a:lnTo>
                  <a:lnTo>
                    <a:pt x="361" y="479"/>
                  </a:lnTo>
                  <a:lnTo>
                    <a:pt x="361" y="480"/>
                  </a:lnTo>
                  <a:lnTo>
                    <a:pt x="359" y="480"/>
                  </a:lnTo>
                  <a:lnTo>
                    <a:pt x="359" y="481"/>
                  </a:lnTo>
                  <a:lnTo>
                    <a:pt x="359" y="480"/>
                  </a:lnTo>
                  <a:lnTo>
                    <a:pt x="359" y="479"/>
                  </a:lnTo>
                  <a:lnTo>
                    <a:pt x="359" y="478"/>
                  </a:lnTo>
                  <a:lnTo>
                    <a:pt x="361" y="476"/>
                  </a:lnTo>
                  <a:lnTo>
                    <a:pt x="361" y="475"/>
                  </a:lnTo>
                  <a:lnTo>
                    <a:pt x="359" y="474"/>
                  </a:lnTo>
                  <a:lnTo>
                    <a:pt x="359" y="473"/>
                  </a:lnTo>
                  <a:lnTo>
                    <a:pt x="359" y="472"/>
                  </a:lnTo>
                  <a:lnTo>
                    <a:pt x="358" y="472"/>
                  </a:lnTo>
                  <a:lnTo>
                    <a:pt x="358" y="471"/>
                  </a:lnTo>
                  <a:lnTo>
                    <a:pt x="357" y="470"/>
                  </a:lnTo>
                  <a:lnTo>
                    <a:pt x="357" y="468"/>
                  </a:lnTo>
                  <a:lnTo>
                    <a:pt x="356" y="467"/>
                  </a:lnTo>
                  <a:lnTo>
                    <a:pt x="355" y="467"/>
                  </a:lnTo>
                  <a:lnTo>
                    <a:pt x="354" y="466"/>
                  </a:lnTo>
                  <a:lnTo>
                    <a:pt x="353" y="466"/>
                  </a:lnTo>
                  <a:lnTo>
                    <a:pt x="352" y="465"/>
                  </a:lnTo>
                  <a:lnTo>
                    <a:pt x="350" y="465"/>
                  </a:lnTo>
                  <a:lnTo>
                    <a:pt x="350" y="464"/>
                  </a:lnTo>
                  <a:lnTo>
                    <a:pt x="349" y="464"/>
                  </a:lnTo>
                  <a:lnTo>
                    <a:pt x="349" y="463"/>
                  </a:lnTo>
                  <a:lnTo>
                    <a:pt x="349" y="462"/>
                  </a:lnTo>
                  <a:lnTo>
                    <a:pt x="348" y="462"/>
                  </a:lnTo>
                  <a:lnTo>
                    <a:pt x="347" y="463"/>
                  </a:lnTo>
                  <a:lnTo>
                    <a:pt x="346" y="463"/>
                  </a:lnTo>
                  <a:lnTo>
                    <a:pt x="344" y="462"/>
                  </a:lnTo>
                  <a:lnTo>
                    <a:pt x="342" y="461"/>
                  </a:lnTo>
                  <a:lnTo>
                    <a:pt x="341" y="461"/>
                  </a:lnTo>
                  <a:lnTo>
                    <a:pt x="341" y="459"/>
                  </a:lnTo>
                  <a:lnTo>
                    <a:pt x="340" y="461"/>
                  </a:lnTo>
                  <a:lnTo>
                    <a:pt x="339" y="461"/>
                  </a:lnTo>
                  <a:lnTo>
                    <a:pt x="338" y="461"/>
                  </a:lnTo>
                  <a:lnTo>
                    <a:pt x="336" y="459"/>
                  </a:lnTo>
                  <a:lnTo>
                    <a:pt x="336" y="458"/>
                  </a:lnTo>
                  <a:lnTo>
                    <a:pt x="337" y="457"/>
                  </a:lnTo>
                  <a:lnTo>
                    <a:pt x="337" y="456"/>
                  </a:lnTo>
                  <a:lnTo>
                    <a:pt x="338" y="455"/>
                  </a:lnTo>
                  <a:lnTo>
                    <a:pt x="338" y="454"/>
                  </a:lnTo>
                  <a:lnTo>
                    <a:pt x="338" y="453"/>
                  </a:lnTo>
                  <a:lnTo>
                    <a:pt x="339" y="453"/>
                  </a:lnTo>
                  <a:lnTo>
                    <a:pt x="340" y="451"/>
                  </a:lnTo>
                  <a:lnTo>
                    <a:pt x="341" y="450"/>
                  </a:lnTo>
                  <a:lnTo>
                    <a:pt x="342" y="450"/>
                  </a:lnTo>
                  <a:lnTo>
                    <a:pt x="342" y="449"/>
                  </a:lnTo>
                  <a:lnTo>
                    <a:pt x="344" y="449"/>
                  </a:lnTo>
                  <a:lnTo>
                    <a:pt x="345" y="449"/>
                  </a:lnTo>
                  <a:lnTo>
                    <a:pt x="345" y="448"/>
                  </a:lnTo>
                  <a:lnTo>
                    <a:pt x="346" y="448"/>
                  </a:lnTo>
                  <a:lnTo>
                    <a:pt x="346" y="447"/>
                  </a:lnTo>
                  <a:lnTo>
                    <a:pt x="346" y="446"/>
                  </a:lnTo>
                  <a:lnTo>
                    <a:pt x="346" y="445"/>
                  </a:lnTo>
                  <a:lnTo>
                    <a:pt x="346" y="444"/>
                  </a:lnTo>
                  <a:lnTo>
                    <a:pt x="346" y="446"/>
                  </a:lnTo>
                  <a:lnTo>
                    <a:pt x="345" y="446"/>
                  </a:lnTo>
                  <a:lnTo>
                    <a:pt x="345" y="447"/>
                  </a:lnTo>
                  <a:lnTo>
                    <a:pt x="344" y="448"/>
                  </a:lnTo>
                  <a:lnTo>
                    <a:pt x="340" y="448"/>
                  </a:lnTo>
                  <a:lnTo>
                    <a:pt x="339" y="449"/>
                  </a:lnTo>
                  <a:lnTo>
                    <a:pt x="338" y="449"/>
                  </a:lnTo>
                  <a:lnTo>
                    <a:pt x="337" y="449"/>
                  </a:lnTo>
                  <a:lnTo>
                    <a:pt x="336" y="449"/>
                  </a:lnTo>
                  <a:lnTo>
                    <a:pt x="336" y="448"/>
                  </a:lnTo>
                  <a:lnTo>
                    <a:pt x="335" y="448"/>
                  </a:lnTo>
                  <a:lnTo>
                    <a:pt x="333" y="448"/>
                  </a:lnTo>
                  <a:lnTo>
                    <a:pt x="332" y="448"/>
                  </a:lnTo>
                  <a:lnTo>
                    <a:pt x="332" y="449"/>
                  </a:lnTo>
                  <a:lnTo>
                    <a:pt x="333" y="449"/>
                  </a:lnTo>
                  <a:lnTo>
                    <a:pt x="333" y="450"/>
                  </a:lnTo>
                  <a:lnTo>
                    <a:pt x="333" y="453"/>
                  </a:lnTo>
                  <a:lnTo>
                    <a:pt x="333" y="454"/>
                  </a:lnTo>
                  <a:lnTo>
                    <a:pt x="333" y="455"/>
                  </a:lnTo>
                  <a:lnTo>
                    <a:pt x="332" y="456"/>
                  </a:lnTo>
                  <a:lnTo>
                    <a:pt x="331" y="456"/>
                  </a:lnTo>
                  <a:lnTo>
                    <a:pt x="330" y="457"/>
                  </a:lnTo>
                  <a:lnTo>
                    <a:pt x="329" y="457"/>
                  </a:lnTo>
                  <a:lnTo>
                    <a:pt x="329" y="456"/>
                  </a:lnTo>
                  <a:lnTo>
                    <a:pt x="328" y="456"/>
                  </a:lnTo>
                  <a:lnTo>
                    <a:pt x="327" y="456"/>
                  </a:lnTo>
                  <a:lnTo>
                    <a:pt x="327" y="457"/>
                  </a:lnTo>
                  <a:lnTo>
                    <a:pt x="328" y="457"/>
                  </a:lnTo>
                  <a:lnTo>
                    <a:pt x="327" y="457"/>
                  </a:lnTo>
                  <a:lnTo>
                    <a:pt x="325" y="457"/>
                  </a:lnTo>
                  <a:lnTo>
                    <a:pt x="325" y="456"/>
                  </a:lnTo>
                  <a:lnTo>
                    <a:pt x="324" y="456"/>
                  </a:lnTo>
                  <a:lnTo>
                    <a:pt x="323" y="456"/>
                  </a:lnTo>
                  <a:lnTo>
                    <a:pt x="323" y="457"/>
                  </a:lnTo>
                  <a:lnTo>
                    <a:pt x="322" y="457"/>
                  </a:lnTo>
                  <a:lnTo>
                    <a:pt x="321" y="458"/>
                  </a:lnTo>
                  <a:lnTo>
                    <a:pt x="320" y="458"/>
                  </a:lnTo>
                  <a:lnTo>
                    <a:pt x="319" y="458"/>
                  </a:lnTo>
                  <a:lnTo>
                    <a:pt x="319" y="457"/>
                  </a:lnTo>
                  <a:lnTo>
                    <a:pt x="318" y="457"/>
                  </a:lnTo>
                  <a:lnTo>
                    <a:pt x="318" y="458"/>
                  </a:lnTo>
                  <a:lnTo>
                    <a:pt x="316" y="459"/>
                  </a:lnTo>
                  <a:lnTo>
                    <a:pt x="315" y="459"/>
                  </a:lnTo>
                  <a:lnTo>
                    <a:pt x="315" y="461"/>
                  </a:lnTo>
                  <a:lnTo>
                    <a:pt x="314" y="462"/>
                  </a:lnTo>
                  <a:lnTo>
                    <a:pt x="313" y="463"/>
                  </a:lnTo>
                  <a:lnTo>
                    <a:pt x="312" y="464"/>
                  </a:lnTo>
                  <a:lnTo>
                    <a:pt x="311" y="465"/>
                  </a:lnTo>
                  <a:lnTo>
                    <a:pt x="311" y="466"/>
                  </a:lnTo>
                  <a:lnTo>
                    <a:pt x="310" y="466"/>
                  </a:lnTo>
                  <a:lnTo>
                    <a:pt x="308" y="466"/>
                  </a:lnTo>
                  <a:lnTo>
                    <a:pt x="308" y="467"/>
                  </a:lnTo>
                  <a:lnTo>
                    <a:pt x="306" y="467"/>
                  </a:lnTo>
                  <a:lnTo>
                    <a:pt x="306" y="468"/>
                  </a:lnTo>
                  <a:lnTo>
                    <a:pt x="306" y="467"/>
                  </a:lnTo>
                  <a:lnTo>
                    <a:pt x="306" y="466"/>
                  </a:lnTo>
                  <a:lnTo>
                    <a:pt x="304" y="464"/>
                  </a:lnTo>
                  <a:lnTo>
                    <a:pt x="304" y="463"/>
                  </a:lnTo>
                  <a:lnTo>
                    <a:pt x="304" y="462"/>
                  </a:lnTo>
                  <a:lnTo>
                    <a:pt x="303" y="461"/>
                  </a:lnTo>
                  <a:lnTo>
                    <a:pt x="303" y="459"/>
                  </a:lnTo>
                  <a:lnTo>
                    <a:pt x="302" y="458"/>
                  </a:lnTo>
                  <a:lnTo>
                    <a:pt x="302" y="457"/>
                  </a:lnTo>
                  <a:lnTo>
                    <a:pt x="302" y="456"/>
                  </a:lnTo>
                  <a:lnTo>
                    <a:pt x="302" y="453"/>
                  </a:lnTo>
                  <a:lnTo>
                    <a:pt x="302" y="450"/>
                  </a:lnTo>
                  <a:lnTo>
                    <a:pt x="302" y="449"/>
                  </a:lnTo>
                  <a:lnTo>
                    <a:pt x="302" y="447"/>
                  </a:lnTo>
                  <a:lnTo>
                    <a:pt x="302" y="445"/>
                  </a:lnTo>
                  <a:lnTo>
                    <a:pt x="302" y="444"/>
                  </a:lnTo>
                  <a:lnTo>
                    <a:pt x="302" y="442"/>
                  </a:lnTo>
                  <a:lnTo>
                    <a:pt x="302" y="441"/>
                  </a:lnTo>
                  <a:lnTo>
                    <a:pt x="302" y="440"/>
                  </a:lnTo>
                  <a:lnTo>
                    <a:pt x="301" y="440"/>
                  </a:lnTo>
                  <a:lnTo>
                    <a:pt x="301" y="439"/>
                  </a:lnTo>
                  <a:lnTo>
                    <a:pt x="299" y="439"/>
                  </a:lnTo>
                  <a:lnTo>
                    <a:pt x="298" y="439"/>
                  </a:lnTo>
                  <a:lnTo>
                    <a:pt x="298" y="438"/>
                  </a:lnTo>
                  <a:lnTo>
                    <a:pt x="297" y="437"/>
                  </a:lnTo>
                  <a:lnTo>
                    <a:pt x="297" y="436"/>
                  </a:lnTo>
                  <a:lnTo>
                    <a:pt x="296" y="436"/>
                  </a:lnTo>
                  <a:lnTo>
                    <a:pt x="296" y="434"/>
                  </a:lnTo>
                  <a:lnTo>
                    <a:pt x="295" y="434"/>
                  </a:lnTo>
                  <a:lnTo>
                    <a:pt x="294" y="432"/>
                  </a:lnTo>
                  <a:lnTo>
                    <a:pt x="294" y="431"/>
                  </a:lnTo>
                  <a:lnTo>
                    <a:pt x="294" y="430"/>
                  </a:lnTo>
                  <a:lnTo>
                    <a:pt x="293" y="429"/>
                  </a:lnTo>
                  <a:lnTo>
                    <a:pt x="291" y="428"/>
                  </a:lnTo>
                  <a:lnTo>
                    <a:pt x="291" y="426"/>
                  </a:lnTo>
                  <a:lnTo>
                    <a:pt x="290" y="426"/>
                  </a:lnTo>
                  <a:lnTo>
                    <a:pt x="288" y="425"/>
                  </a:lnTo>
                  <a:lnTo>
                    <a:pt x="288" y="424"/>
                  </a:lnTo>
                  <a:lnTo>
                    <a:pt x="286" y="424"/>
                  </a:lnTo>
                  <a:lnTo>
                    <a:pt x="285" y="423"/>
                  </a:lnTo>
                  <a:lnTo>
                    <a:pt x="285" y="422"/>
                  </a:lnTo>
                  <a:lnTo>
                    <a:pt x="285" y="421"/>
                  </a:lnTo>
                  <a:lnTo>
                    <a:pt x="287" y="416"/>
                  </a:lnTo>
                  <a:lnTo>
                    <a:pt x="288" y="416"/>
                  </a:lnTo>
                  <a:lnTo>
                    <a:pt x="289" y="415"/>
                  </a:lnTo>
                  <a:lnTo>
                    <a:pt x="290" y="415"/>
                  </a:lnTo>
                  <a:lnTo>
                    <a:pt x="289" y="414"/>
                  </a:lnTo>
                  <a:lnTo>
                    <a:pt x="288" y="413"/>
                  </a:lnTo>
                  <a:lnTo>
                    <a:pt x="288" y="412"/>
                  </a:lnTo>
                  <a:lnTo>
                    <a:pt x="289" y="411"/>
                  </a:lnTo>
                  <a:lnTo>
                    <a:pt x="289" y="409"/>
                  </a:lnTo>
                  <a:lnTo>
                    <a:pt x="289" y="408"/>
                  </a:lnTo>
                  <a:lnTo>
                    <a:pt x="289" y="407"/>
                  </a:lnTo>
                  <a:lnTo>
                    <a:pt x="294" y="404"/>
                  </a:lnTo>
                  <a:lnTo>
                    <a:pt x="297" y="403"/>
                  </a:lnTo>
                  <a:lnTo>
                    <a:pt x="298" y="403"/>
                  </a:lnTo>
                  <a:lnTo>
                    <a:pt x="299" y="402"/>
                  </a:lnTo>
                  <a:lnTo>
                    <a:pt x="299" y="400"/>
                  </a:lnTo>
                  <a:lnTo>
                    <a:pt x="298" y="400"/>
                  </a:lnTo>
                  <a:lnTo>
                    <a:pt x="297" y="400"/>
                  </a:lnTo>
                  <a:lnTo>
                    <a:pt x="296" y="400"/>
                  </a:lnTo>
                  <a:lnTo>
                    <a:pt x="298" y="399"/>
                  </a:lnTo>
                  <a:lnTo>
                    <a:pt x="298" y="398"/>
                  </a:lnTo>
                  <a:lnTo>
                    <a:pt x="302" y="396"/>
                  </a:lnTo>
                  <a:lnTo>
                    <a:pt x="304" y="395"/>
                  </a:lnTo>
                  <a:lnTo>
                    <a:pt x="305" y="394"/>
                  </a:lnTo>
                  <a:lnTo>
                    <a:pt x="306" y="392"/>
                  </a:lnTo>
                  <a:lnTo>
                    <a:pt x="305" y="392"/>
                  </a:lnTo>
                  <a:lnTo>
                    <a:pt x="305" y="391"/>
                  </a:lnTo>
                  <a:lnTo>
                    <a:pt x="305" y="390"/>
                  </a:lnTo>
                  <a:lnTo>
                    <a:pt x="306" y="390"/>
                  </a:lnTo>
                  <a:lnTo>
                    <a:pt x="306" y="389"/>
                  </a:lnTo>
                  <a:lnTo>
                    <a:pt x="306" y="388"/>
                  </a:lnTo>
                  <a:lnTo>
                    <a:pt x="306" y="387"/>
                  </a:lnTo>
                  <a:lnTo>
                    <a:pt x="306" y="386"/>
                  </a:lnTo>
                  <a:lnTo>
                    <a:pt x="307" y="386"/>
                  </a:lnTo>
                  <a:lnTo>
                    <a:pt x="308" y="383"/>
                  </a:lnTo>
                  <a:lnTo>
                    <a:pt x="310" y="382"/>
                  </a:lnTo>
                  <a:lnTo>
                    <a:pt x="311" y="381"/>
                  </a:lnTo>
                  <a:lnTo>
                    <a:pt x="312" y="379"/>
                  </a:lnTo>
                  <a:lnTo>
                    <a:pt x="313" y="377"/>
                  </a:lnTo>
                  <a:lnTo>
                    <a:pt x="314" y="374"/>
                  </a:lnTo>
                  <a:lnTo>
                    <a:pt x="314" y="373"/>
                  </a:lnTo>
                  <a:lnTo>
                    <a:pt x="313" y="373"/>
                  </a:lnTo>
                  <a:lnTo>
                    <a:pt x="313" y="374"/>
                  </a:lnTo>
                  <a:lnTo>
                    <a:pt x="312" y="375"/>
                  </a:lnTo>
                  <a:lnTo>
                    <a:pt x="312" y="377"/>
                  </a:lnTo>
                  <a:lnTo>
                    <a:pt x="312" y="378"/>
                  </a:lnTo>
                  <a:lnTo>
                    <a:pt x="311" y="378"/>
                  </a:lnTo>
                  <a:lnTo>
                    <a:pt x="311" y="379"/>
                  </a:lnTo>
                  <a:lnTo>
                    <a:pt x="310" y="379"/>
                  </a:lnTo>
                  <a:lnTo>
                    <a:pt x="308" y="380"/>
                  </a:lnTo>
                  <a:lnTo>
                    <a:pt x="307" y="381"/>
                  </a:lnTo>
                  <a:lnTo>
                    <a:pt x="306" y="381"/>
                  </a:lnTo>
                  <a:lnTo>
                    <a:pt x="305" y="382"/>
                  </a:lnTo>
                  <a:lnTo>
                    <a:pt x="304" y="382"/>
                  </a:lnTo>
                  <a:lnTo>
                    <a:pt x="304" y="383"/>
                  </a:lnTo>
                  <a:lnTo>
                    <a:pt x="304" y="385"/>
                  </a:lnTo>
                  <a:lnTo>
                    <a:pt x="304" y="386"/>
                  </a:lnTo>
                  <a:lnTo>
                    <a:pt x="303" y="385"/>
                  </a:lnTo>
                  <a:lnTo>
                    <a:pt x="303" y="383"/>
                  </a:lnTo>
                  <a:lnTo>
                    <a:pt x="302" y="383"/>
                  </a:lnTo>
                  <a:lnTo>
                    <a:pt x="301" y="383"/>
                  </a:lnTo>
                  <a:lnTo>
                    <a:pt x="301" y="385"/>
                  </a:lnTo>
                  <a:lnTo>
                    <a:pt x="301" y="386"/>
                  </a:lnTo>
                  <a:lnTo>
                    <a:pt x="302" y="387"/>
                  </a:lnTo>
                  <a:lnTo>
                    <a:pt x="302" y="388"/>
                  </a:lnTo>
                  <a:lnTo>
                    <a:pt x="302" y="389"/>
                  </a:lnTo>
                  <a:lnTo>
                    <a:pt x="302" y="390"/>
                  </a:lnTo>
                  <a:lnTo>
                    <a:pt x="301" y="391"/>
                  </a:lnTo>
                  <a:lnTo>
                    <a:pt x="299" y="392"/>
                  </a:lnTo>
                  <a:lnTo>
                    <a:pt x="298" y="394"/>
                  </a:lnTo>
                  <a:lnTo>
                    <a:pt x="297" y="394"/>
                  </a:lnTo>
                  <a:lnTo>
                    <a:pt x="297" y="395"/>
                  </a:lnTo>
                  <a:lnTo>
                    <a:pt x="296" y="395"/>
                  </a:lnTo>
                  <a:lnTo>
                    <a:pt x="295" y="395"/>
                  </a:lnTo>
                  <a:lnTo>
                    <a:pt x="295" y="396"/>
                  </a:lnTo>
                  <a:lnTo>
                    <a:pt x="295" y="397"/>
                  </a:lnTo>
                  <a:lnTo>
                    <a:pt x="294" y="397"/>
                  </a:lnTo>
                  <a:lnTo>
                    <a:pt x="294" y="398"/>
                  </a:lnTo>
                  <a:lnTo>
                    <a:pt x="294" y="399"/>
                  </a:lnTo>
                  <a:lnTo>
                    <a:pt x="293" y="399"/>
                  </a:lnTo>
                  <a:lnTo>
                    <a:pt x="293" y="400"/>
                  </a:lnTo>
                  <a:lnTo>
                    <a:pt x="291" y="402"/>
                  </a:lnTo>
                  <a:lnTo>
                    <a:pt x="290" y="403"/>
                  </a:lnTo>
                  <a:lnTo>
                    <a:pt x="289" y="403"/>
                  </a:lnTo>
                  <a:lnTo>
                    <a:pt x="288" y="403"/>
                  </a:lnTo>
                  <a:lnTo>
                    <a:pt x="288" y="402"/>
                  </a:lnTo>
                  <a:lnTo>
                    <a:pt x="287" y="402"/>
                  </a:lnTo>
                  <a:lnTo>
                    <a:pt x="287" y="403"/>
                  </a:lnTo>
                  <a:lnTo>
                    <a:pt x="286" y="403"/>
                  </a:lnTo>
                  <a:lnTo>
                    <a:pt x="286" y="404"/>
                  </a:lnTo>
                  <a:lnTo>
                    <a:pt x="285" y="404"/>
                  </a:lnTo>
                  <a:lnTo>
                    <a:pt x="285" y="403"/>
                  </a:lnTo>
                  <a:lnTo>
                    <a:pt x="285" y="402"/>
                  </a:lnTo>
                  <a:lnTo>
                    <a:pt x="283" y="402"/>
                  </a:lnTo>
                  <a:lnTo>
                    <a:pt x="283" y="400"/>
                  </a:lnTo>
                  <a:lnTo>
                    <a:pt x="282" y="400"/>
                  </a:lnTo>
                  <a:lnTo>
                    <a:pt x="281" y="400"/>
                  </a:lnTo>
                  <a:lnTo>
                    <a:pt x="282" y="400"/>
                  </a:lnTo>
                  <a:lnTo>
                    <a:pt x="282" y="402"/>
                  </a:lnTo>
                  <a:lnTo>
                    <a:pt x="282" y="403"/>
                  </a:lnTo>
                  <a:lnTo>
                    <a:pt x="282" y="404"/>
                  </a:lnTo>
                  <a:lnTo>
                    <a:pt x="282" y="405"/>
                  </a:lnTo>
                  <a:lnTo>
                    <a:pt x="282" y="406"/>
                  </a:lnTo>
                  <a:lnTo>
                    <a:pt x="282" y="407"/>
                  </a:lnTo>
                  <a:lnTo>
                    <a:pt x="282" y="408"/>
                  </a:lnTo>
                  <a:lnTo>
                    <a:pt x="281" y="409"/>
                  </a:lnTo>
                  <a:lnTo>
                    <a:pt x="282" y="412"/>
                  </a:lnTo>
                  <a:lnTo>
                    <a:pt x="282" y="413"/>
                  </a:lnTo>
                  <a:lnTo>
                    <a:pt x="281" y="414"/>
                  </a:lnTo>
                  <a:lnTo>
                    <a:pt x="281" y="415"/>
                  </a:lnTo>
                  <a:lnTo>
                    <a:pt x="281" y="416"/>
                  </a:lnTo>
                  <a:lnTo>
                    <a:pt x="280" y="416"/>
                  </a:lnTo>
                  <a:lnTo>
                    <a:pt x="279" y="415"/>
                  </a:lnTo>
                  <a:lnTo>
                    <a:pt x="279" y="414"/>
                  </a:lnTo>
                  <a:lnTo>
                    <a:pt x="278" y="414"/>
                  </a:lnTo>
                  <a:lnTo>
                    <a:pt x="277" y="412"/>
                  </a:lnTo>
                  <a:lnTo>
                    <a:pt x="277" y="411"/>
                  </a:lnTo>
                  <a:lnTo>
                    <a:pt x="276" y="411"/>
                  </a:lnTo>
                  <a:lnTo>
                    <a:pt x="276" y="409"/>
                  </a:lnTo>
                  <a:lnTo>
                    <a:pt x="276" y="408"/>
                  </a:lnTo>
                  <a:lnTo>
                    <a:pt x="274" y="408"/>
                  </a:lnTo>
                  <a:lnTo>
                    <a:pt x="274" y="407"/>
                  </a:lnTo>
                  <a:lnTo>
                    <a:pt x="273" y="406"/>
                  </a:lnTo>
                  <a:lnTo>
                    <a:pt x="273" y="405"/>
                  </a:lnTo>
                  <a:lnTo>
                    <a:pt x="272" y="405"/>
                  </a:lnTo>
                  <a:lnTo>
                    <a:pt x="271" y="404"/>
                  </a:lnTo>
                  <a:lnTo>
                    <a:pt x="271" y="403"/>
                  </a:lnTo>
                  <a:lnTo>
                    <a:pt x="270" y="403"/>
                  </a:lnTo>
                  <a:lnTo>
                    <a:pt x="269" y="403"/>
                  </a:lnTo>
                  <a:lnTo>
                    <a:pt x="268" y="403"/>
                  </a:lnTo>
                  <a:lnTo>
                    <a:pt x="266" y="402"/>
                  </a:lnTo>
                  <a:lnTo>
                    <a:pt x="265" y="402"/>
                  </a:lnTo>
                  <a:lnTo>
                    <a:pt x="265" y="403"/>
                  </a:lnTo>
                  <a:lnTo>
                    <a:pt x="265" y="402"/>
                  </a:lnTo>
                  <a:lnTo>
                    <a:pt x="264" y="402"/>
                  </a:lnTo>
                  <a:lnTo>
                    <a:pt x="264" y="403"/>
                  </a:lnTo>
                  <a:lnTo>
                    <a:pt x="263" y="403"/>
                  </a:lnTo>
                  <a:lnTo>
                    <a:pt x="262" y="403"/>
                  </a:lnTo>
                  <a:lnTo>
                    <a:pt x="261" y="403"/>
                  </a:lnTo>
                  <a:lnTo>
                    <a:pt x="261" y="402"/>
                  </a:lnTo>
                  <a:lnTo>
                    <a:pt x="260" y="400"/>
                  </a:lnTo>
                  <a:lnTo>
                    <a:pt x="260" y="398"/>
                  </a:lnTo>
                  <a:lnTo>
                    <a:pt x="260" y="397"/>
                  </a:lnTo>
                  <a:lnTo>
                    <a:pt x="260" y="398"/>
                  </a:lnTo>
                  <a:lnTo>
                    <a:pt x="259" y="398"/>
                  </a:lnTo>
                  <a:lnTo>
                    <a:pt x="257" y="398"/>
                  </a:lnTo>
                  <a:lnTo>
                    <a:pt x="257" y="397"/>
                  </a:lnTo>
                  <a:lnTo>
                    <a:pt x="256" y="395"/>
                  </a:lnTo>
                  <a:lnTo>
                    <a:pt x="256" y="394"/>
                  </a:lnTo>
                  <a:lnTo>
                    <a:pt x="256" y="392"/>
                  </a:lnTo>
                  <a:lnTo>
                    <a:pt x="256" y="391"/>
                  </a:lnTo>
                  <a:lnTo>
                    <a:pt x="256" y="390"/>
                  </a:lnTo>
                  <a:lnTo>
                    <a:pt x="256" y="389"/>
                  </a:lnTo>
                  <a:lnTo>
                    <a:pt x="256" y="388"/>
                  </a:lnTo>
                  <a:lnTo>
                    <a:pt x="256" y="387"/>
                  </a:lnTo>
                  <a:lnTo>
                    <a:pt x="256" y="386"/>
                  </a:lnTo>
                  <a:lnTo>
                    <a:pt x="256" y="385"/>
                  </a:lnTo>
                  <a:lnTo>
                    <a:pt x="256" y="383"/>
                  </a:lnTo>
                  <a:lnTo>
                    <a:pt x="256" y="382"/>
                  </a:lnTo>
                  <a:lnTo>
                    <a:pt x="256" y="381"/>
                  </a:lnTo>
                  <a:lnTo>
                    <a:pt x="256" y="380"/>
                  </a:lnTo>
                  <a:lnTo>
                    <a:pt x="255" y="380"/>
                  </a:lnTo>
                  <a:lnTo>
                    <a:pt x="254" y="379"/>
                  </a:lnTo>
                  <a:lnTo>
                    <a:pt x="253" y="378"/>
                  </a:lnTo>
                  <a:lnTo>
                    <a:pt x="253" y="377"/>
                  </a:lnTo>
                  <a:lnTo>
                    <a:pt x="254" y="375"/>
                  </a:lnTo>
                  <a:lnTo>
                    <a:pt x="253" y="374"/>
                  </a:lnTo>
                  <a:lnTo>
                    <a:pt x="253" y="373"/>
                  </a:lnTo>
                  <a:lnTo>
                    <a:pt x="252" y="373"/>
                  </a:lnTo>
                  <a:lnTo>
                    <a:pt x="252" y="372"/>
                  </a:lnTo>
                  <a:lnTo>
                    <a:pt x="251" y="371"/>
                  </a:lnTo>
                  <a:lnTo>
                    <a:pt x="249" y="371"/>
                  </a:lnTo>
                  <a:lnTo>
                    <a:pt x="249" y="372"/>
                  </a:lnTo>
                  <a:lnTo>
                    <a:pt x="249" y="373"/>
                  </a:lnTo>
                  <a:lnTo>
                    <a:pt x="249" y="374"/>
                  </a:lnTo>
                  <a:lnTo>
                    <a:pt x="251" y="374"/>
                  </a:lnTo>
                  <a:lnTo>
                    <a:pt x="249" y="374"/>
                  </a:lnTo>
                  <a:lnTo>
                    <a:pt x="248" y="373"/>
                  </a:lnTo>
                  <a:lnTo>
                    <a:pt x="248" y="372"/>
                  </a:lnTo>
                  <a:lnTo>
                    <a:pt x="247" y="372"/>
                  </a:lnTo>
                  <a:lnTo>
                    <a:pt x="247" y="371"/>
                  </a:lnTo>
                  <a:lnTo>
                    <a:pt x="245" y="371"/>
                  </a:lnTo>
                  <a:lnTo>
                    <a:pt x="243" y="371"/>
                  </a:lnTo>
                  <a:lnTo>
                    <a:pt x="242" y="371"/>
                  </a:lnTo>
                  <a:lnTo>
                    <a:pt x="240" y="370"/>
                  </a:lnTo>
                  <a:lnTo>
                    <a:pt x="239" y="369"/>
                  </a:lnTo>
                  <a:lnTo>
                    <a:pt x="238" y="369"/>
                  </a:lnTo>
                  <a:lnTo>
                    <a:pt x="238" y="366"/>
                  </a:lnTo>
                  <a:lnTo>
                    <a:pt x="238" y="365"/>
                  </a:lnTo>
                  <a:lnTo>
                    <a:pt x="239" y="364"/>
                  </a:lnTo>
                  <a:lnTo>
                    <a:pt x="239" y="362"/>
                  </a:lnTo>
                  <a:lnTo>
                    <a:pt x="240" y="362"/>
                  </a:lnTo>
                  <a:lnTo>
                    <a:pt x="242" y="361"/>
                  </a:lnTo>
                  <a:lnTo>
                    <a:pt x="243" y="360"/>
                  </a:lnTo>
                  <a:lnTo>
                    <a:pt x="244" y="358"/>
                  </a:lnTo>
                  <a:lnTo>
                    <a:pt x="245" y="358"/>
                  </a:lnTo>
                  <a:lnTo>
                    <a:pt x="244" y="357"/>
                  </a:lnTo>
                  <a:lnTo>
                    <a:pt x="243" y="357"/>
                  </a:lnTo>
                  <a:lnTo>
                    <a:pt x="242" y="356"/>
                  </a:lnTo>
                  <a:lnTo>
                    <a:pt x="240" y="356"/>
                  </a:lnTo>
                  <a:lnTo>
                    <a:pt x="239" y="355"/>
                  </a:lnTo>
                  <a:lnTo>
                    <a:pt x="238" y="355"/>
                  </a:lnTo>
                  <a:lnTo>
                    <a:pt x="238" y="356"/>
                  </a:lnTo>
                  <a:lnTo>
                    <a:pt x="238" y="357"/>
                  </a:lnTo>
                  <a:lnTo>
                    <a:pt x="239" y="358"/>
                  </a:lnTo>
                  <a:lnTo>
                    <a:pt x="238" y="360"/>
                  </a:lnTo>
                  <a:lnTo>
                    <a:pt x="238" y="361"/>
                  </a:lnTo>
                  <a:lnTo>
                    <a:pt x="237" y="362"/>
                  </a:lnTo>
                  <a:lnTo>
                    <a:pt x="236" y="363"/>
                  </a:lnTo>
                  <a:lnTo>
                    <a:pt x="235" y="364"/>
                  </a:lnTo>
                  <a:lnTo>
                    <a:pt x="235" y="365"/>
                  </a:lnTo>
                  <a:lnTo>
                    <a:pt x="234" y="366"/>
                  </a:lnTo>
                  <a:lnTo>
                    <a:pt x="232" y="366"/>
                  </a:lnTo>
                  <a:lnTo>
                    <a:pt x="230" y="366"/>
                  </a:lnTo>
                  <a:lnTo>
                    <a:pt x="229" y="366"/>
                  </a:lnTo>
                  <a:lnTo>
                    <a:pt x="228" y="365"/>
                  </a:lnTo>
                  <a:lnTo>
                    <a:pt x="228" y="364"/>
                  </a:lnTo>
                  <a:lnTo>
                    <a:pt x="228" y="363"/>
                  </a:lnTo>
                  <a:lnTo>
                    <a:pt x="229" y="363"/>
                  </a:lnTo>
                  <a:lnTo>
                    <a:pt x="229" y="362"/>
                  </a:lnTo>
                  <a:lnTo>
                    <a:pt x="228" y="362"/>
                  </a:lnTo>
                  <a:lnTo>
                    <a:pt x="227" y="362"/>
                  </a:lnTo>
                  <a:lnTo>
                    <a:pt x="226" y="362"/>
                  </a:lnTo>
                  <a:lnTo>
                    <a:pt x="225" y="361"/>
                  </a:lnTo>
                  <a:lnTo>
                    <a:pt x="225" y="360"/>
                  </a:lnTo>
                  <a:lnTo>
                    <a:pt x="226" y="360"/>
                  </a:lnTo>
                  <a:lnTo>
                    <a:pt x="226" y="358"/>
                  </a:lnTo>
                  <a:lnTo>
                    <a:pt x="227" y="358"/>
                  </a:lnTo>
                  <a:lnTo>
                    <a:pt x="228" y="358"/>
                  </a:lnTo>
                  <a:lnTo>
                    <a:pt x="228" y="357"/>
                  </a:lnTo>
                  <a:lnTo>
                    <a:pt x="227" y="356"/>
                  </a:lnTo>
                  <a:lnTo>
                    <a:pt x="227" y="355"/>
                  </a:lnTo>
                  <a:lnTo>
                    <a:pt x="227" y="354"/>
                  </a:lnTo>
                  <a:lnTo>
                    <a:pt x="227" y="353"/>
                  </a:lnTo>
                  <a:lnTo>
                    <a:pt x="228" y="353"/>
                  </a:lnTo>
                  <a:lnTo>
                    <a:pt x="228" y="352"/>
                  </a:lnTo>
                  <a:lnTo>
                    <a:pt x="229" y="350"/>
                  </a:lnTo>
                  <a:lnTo>
                    <a:pt x="229" y="349"/>
                  </a:lnTo>
                  <a:lnTo>
                    <a:pt x="230" y="348"/>
                  </a:lnTo>
                  <a:lnTo>
                    <a:pt x="230" y="347"/>
                  </a:lnTo>
                  <a:lnTo>
                    <a:pt x="231" y="346"/>
                  </a:lnTo>
                  <a:lnTo>
                    <a:pt x="232" y="346"/>
                  </a:lnTo>
                  <a:lnTo>
                    <a:pt x="234" y="346"/>
                  </a:lnTo>
                  <a:lnTo>
                    <a:pt x="234" y="345"/>
                  </a:lnTo>
                  <a:lnTo>
                    <a:pt x="232" y="344"/>
                  </a:lnTo>
                  <a:lnTo>
                    <a:pt x="231" y="344"/>
                  </a:lnTo>
                  <a:lnTo>
                    <a:pt x="231" y="343"/>
                  </a:lnTo>
                  <a:lnTo>
                    <a:pt x="232" y="341"/>
                  </a:lnTo>
                  <a:lnTo>
                    <a:pt x="232" y="339"/>
                  </a:lnTo>
                  <a:lnTo>
                    <a:pt x="234" y="339"/>
                  </a:lnTo>
                  <a:lnTo>
                    <a:pt x="235" y="338"/>
                  </a:lnTo>
                  <a:lnTo>
                    <a:pt x="236" y="338"/>
                  </a:lnTo>
                  <a:lnTo>
                    <a:pt x="237" y="338"/>
                  </a:lnTo>
                  <a:lnTo>
                    <a:pt x="238" y="338"/>
                  </a:lnTo>
                  <a:lnTo>
                    <a:pt x="239" y="338"/>
                  </a:lnTo>
                  <a:lnTo>
                    <a:pt x="240" y="339"/>
                  </a:lnTo>
                  <a:lnTo>
                    <a:pt x="242" y="339"/>
                  </a:lnTo>
                  <a:lnTo>
                    <a:pt x="244" y="340"/>
                  </a:lnTo>
                  <a:lnTo>
                    <a:pt x="245" y="340"/>
                  </a:lnTo>
                  <a:lnTo>
                    <a:pt x="245" y="339"/>
                  </a:lnTo>
                  <a:lnTo>
                    <a:pt x="244" y="339"/>
                  </a:lnTo>
                  <a:lnTo>
                    <a:pt x="243" y="339"/>
                  </a:lnTo>
                  <a:lnTo>
                    <a:pt x="242" y="339"/>
                  </a:lnTo>
                  <a:lnTo>
                    <a:pt x="242" y="338"/>
                  </a:lnTo>
                  <a:lnTo>
                    <a:pt x="239" y="337"/>
                  </a:lnTo>
                  <a:lnTo>
                    <a:pt x="239" y="336"/>
                  </a:lnTo>
                  <a:lnTo>
                    <a:pt x="238" y="336"/>
                  </a:lnTo>
                  <a:lnTo>
                    <a:pt x="237" y="336"/>
                  </a:lnTo>
                  <a:lnTo>
                    <a:pt x="237" y="335"/>
                  </a:lnTo>
                  <a:lnTo>
                    <a:pt x="237" y="333"/>
                  </a:lnTo>
                  <a:lnTo>
                    <a:pt x="238" y="332"/>
                  </a:lnTo>
                  <a:lnTo>
                    <a:pt x="239" y="332"/>
                  </a:lnTo>
                  <a:lnTo>
                    <a:pt x="240" y="331"/>
                  </a:lnTo>
                  <a:lnTo>
                    <a:pt x="240" y="330"/>
                  </a:lnTo>
                  <a:lnTo>
                    <a:pt x="240" y="329"/>
                  </a:lnTo>
                  <a:lnTo>
                    <a:pt x="240" y="327"/>
                  </a:lnTo>
                  <a:lnTo>
                    <a:pt x="239" y="323"/>
                  </a:lnTo>
                  <a:lnTo>
                    <a:pt x="240" y="323"/>
                  </a:lnTo>
                  <a:lnTo>
                    <a:pt x="240" y="322"/>
                  </a:lnTo>
                  <a:lnTo>
                    <a:pt x="242" y="321"/>
                  </a:lnTo>
                  <a:lnTo>
                    <a:pt x="243" y="321"/>
                  </a:lnTo>
                  <a:lnTo>
                    <a:pt x="244" y="321"/>
                  </a:lnTo>
                  <a:lnTo>
                    <a:pt x="244" y="320"/>
                  </a:lnTo>
                  <a:lnTo>
                    <a:pt x="245" y="320"/>
                  </a:lnTo>
                  <a:lnTo>
                    <a:pt x="246" y="318"/>
                  </a:lnTo>
                  <a:lnTo>
                    <a:pt x="246" y="316"/>
                  </a:lnTo>
                  <a:lnTo>
                    <a:pt x="245" y="316"/>
                  </a:lnTo>
                  <a:lnTo>
                    <a:pt x="244" y="316"/>
                  </a:lnTo>
                  <a:lnTo>
                    <a:pt x="243" y="316"/>
                  </a:lnTo>
                  <a:lnTo>
                    <a:pt x="242" y="316"/>
                  </a:lnTo>
                  <a:lnTo>
                    <a:pt x="242" y="318"/>
                  </a:lnTo>
                  <a:lnTo>
                    <a:pt x="240" y="318"/>
                  </a:lnTo>
                  <a:lnTo>
                    <a:pt x="239" y="318"/>
                  </a:lnTo>
                  <a:lnTo>
                    <a:pt x="238" y="318"/>
                  </a:lnTo>
                  <a:lnTo>
                    <a:pt x="238" y="316"/>
                  </a:lnTo>
                  <a:lnTo>
                    <a:pt x="237" y="315"/>
                  </a:lnTo>
                  <a:lnTo>
                    <a:pt x="237" y="314"/>
                  </a:lnTo>
                  <a:lnTo>
                    <a:pt x="236" y="314"/>
                  </a:lnTo>
                  <a:lnTo>
                    <a:pt x="236" y="315"/>
                  </a:lnTo>
                  <a:lnTo>
                    <a:pt x="236" y="316"/>
                  </a:lnTo>
                  <a:lnTo>
                    <a:pt x="235" y="316"/>
                  </a:lnTo>
                  <a:lnTo>
                    <a:pt x="235" y="318"/>
                  </a:lnTo>
                  <a:lnTo>
                    <a:pt x="236" y="318"/>
                  </a:lnTo>
                  <a:lnTo>
                    <a:pt x="236" y="319"/>
                  </a:lnTo>
                  <a:lnTo>
                    <a:pt x="237" y="320"/>
                  </a:lnTo>
                  <a:lnTo>
                    <a:pt x="237" y="321"/>
                  </a:lnTo>
                  <a:lnTo>
                    <a:pt x="237" y="322"/>
                  </a:lnTo>
                  <a:lnTo>
                    <a:pt x="237" y="323"/>
                  </a:lnTo>
                  <a:lnTo>
                    <a:pt x="236" y="324"/>
                  </a:lnTo>
                  <a:lnTo>
                    <a:pt x="236" y="326"/>
                  </a:lnTo>
                  <a:lnTo>
                    <a:pt x="235" y="326"/>
                  </a:lnTo>
                  <a:lnTo>
                    <a:pt x="234" y="327"/>
                  </a:lnTo>
                  <a:lnTo>
                    <a:pt x="234" y="328"/>
                  </a:lnTo>
                  <a:lnTo>
                    <a:pt x="232" y="328"/>
                  </a:lnTo>
                  <a:lnTo>
                    <a:pt x="232" y="329"/>
                  </a:lnTo>
                  <a:lnTo>
                    <a:pt x="231" y="330"/>
                  </a:lnTo>
                  <a:lnTo>
                    <a:pt x="232" y="331"/>
                  </a:lnTo>
                  <a:lnTo>
                    <a:pt x="232" y="332"/>
                  </a:lnTo>
                  <a:lnTo>
                    <a:pt x="231" y="332"/>
                  </a:lnTo>
                  <a:lnTo>
                    <a:pt x="231" y="333"/>
                  </a:lnTo>
                  <a:lnTo>
                    <a:pt x="230" y="333"/>
                  </a:lnTo>
                  <a:lnTo>
                    <a:pt x="230" y="335"/>
                  </a:lnTo>
                  <a:lnTo>
                    <a:pt x="229" y="336"/>
                  </a:lnTo>
                  <a:lnTo>
                    <a:pt x="229" y="337"/>
                  </a:lnTo>
                  <a:lnTo>
                    <a:pt x="229" y="338"/>
                  </a:lnTo>
                  <a:lnTo>
                    <a:pt x="228" y="338"/>
                  </a:lnTo>
                  <a:lnTo>
                    <a:pt x="227" y="338"/>
                  </a:lnTo>
                  <a:lnTo>
                    <a:pt x="226" y="337"/>
                  </a:lnTo>
                  <a:lnTo>
                    <a:pt x="225" y="337"/>
                  </a:lnTo>
                  <a:lnTo>
                    <a:pt x="225" y="336"/>
                  </a:lnTo>
                  <a:lnTo>
                    <a:pt x="223" y="336"/>
                  </a:lnTo>
                  <a:lnTo>
                    <a:pt x="222" y="336"/>
                  </a:lnTo>
                  <a:lnTo>
                    <a:pt x="222" y="337"/>
                  </a:lnTo>
                  <a:lnTo>
                    <a:pt x="223" y="337"/>
                  </a:lnTo>
                  <a:lnTo>
                    <a:pt x="223" y="338"/>
                  </a:lnTo>
                  <a:lnTo>
                    <a:pt x="223" y="339"/>
                  </a:lnTo>
                  <a:lnTo>
                    <a:pt x="225" y="339"/>
                  </a:lnTo>
                  <a:lnTo>
                    <a:pt x="225" y="340"/>
                  </a:lnTo>
                  <a:lnTo>
                    <a:pt x="225" y="341"/>
                  </a:lnTo>
                  <a:lnTo>
                    <a:pt x="225" y="343"/>
                  </a:lnTo>
                  <a:lnTo>
                    <a:pt x="226" y="343"/>
                  </a:lnTo>
                  <a:lnTo>
                    <a:pt x="225" y="344"/>
                  </a:lnTo>
                  <a:lnTo>
                    <a:pt x="225" y="345"/>
                  </a:lnTo>
                  <a:lnTo>
                    <a:pt x="223" y="345"/>
                  </a:lnTo>
                  <a:lnTo>
                    <a:pt x="222" y="345"/>
                  </a:lnTo>
                  <a:lnTo>
                    <a:pt x="222" y="344"/>
                  </a:lnTo>
                  <a:lnTo>
                    <a:pt x="221" y="344"/>
                  </a:lnTo>
                  <a:lnTo>
                    <a:pt x="221" y="343"/>
                  </a:lnTo>
                  <a:lnTo>
                    <a:pt x="221" y="341"/>
                  </a:lnTo>
                  <a:lnTo>
                    <a:pt x="220" y="340"/>
                  </a:lnTo>
                  <a:lnTo>
                    <a:pt x="219" y="339"/>
                  </a:lnTo>
                  <a:lnTo>
                    <a:pt x="218" y="337"/>
                  </a:lnTo>
                  <a:lnTo>
                    <a:pt x="217" y="336"/>
                  </a:lnTo>
                  <a:lnTo>
                    <a:pt x="215" y="335"/>
                  </a:lnTo>
                  <a:lnTo>
                    <a:pt x="214" y="333"/>
                  </a:lnTo>
                  <a:lnTo>
                    <a:pt x="214" y="332"/>
                  </a:lnTo>
                  <a:lnTo>
                    <a:pt x="214" y="331"/>
                  </a:lnTo>
                  <a:lnTo>
                    <a:pt x="213" y="331"/>
                  </a:lnTo>
                  <a:lnTo>
                    <a:pt x="212" y="331"/>
                  </a:lnTo>
                  <a:lnTo>
                    <a:pt x="211" y="331"/>
                  </a:lnTo>
                  <a:lnTo>
                    <a:pt x="211" y="332"/>
                  </a:lnTo>
                  <a:lnTo>
                    <a:pt x="212" y="333"/>
                  </a:lnTo>
                  <a:lnTo>
                    <a:pt x="213" y="335"/>
                  </a:lnTo>
                  <a:lnTo>
                    <a:pt x="214" y="336"/>
                  </a:lnTo>
                  <a:lnTo>
                    <a:pt x="214" y="337"/>
                  </a:lnTo>
                  <a:lnTo>
                    <a:pt x="214" y="338"/>
                  </a:lnTo>
                  <a:lnTo>
                    <a:pt x="214" y="339"/>
                  </a:lnTo>
                  <a:lnTo>
                    <a:pt x="215" y="339"/>
                  </a:lnTo>
                  <a:lnTo>
                    <a:pt x="215" y="340"/>
                  </a:lnTo>
                  <a:lnTo>
                    <a:pt x="215" y="341"/>
                  </a:lnTo>
                  <a:lnTo>
                    <a:pt x="217" y="343"/>
                  </a:lnTo>
                  <a:lnTo>
                    <a:pt x="217" y="344"/>
                  </a:lnTo>
                  <a:lnTo>
                    <a:pt x="217" y="345"/>
                  </a:lnTo>
                  <a:lnTo>
                    <a:pt x="215" y="345"/>
                  </a:lnTo>
                  <a:lnTo>
                    <a:pt x="215" y="346"/>
                  </a:lnTo>
                  <a:lnTo>
                    <a:pt x="217" y="346"/>
                  </a:lnTo>
                  <a:lnTo>
                    <a:pt x="218" y="346"/>
                  </a:lnTo>
                  <a:lnTo>
                    <a:pt x="219" y="346"/>
                  </a:lnTo>
                  <a:lnTo>
                    <a:pt x="220" y="346"/>
                  </a:lnTo>
                  <a:lnTo>
                    <a:pt x="220" y="347"/>
                  </a:lnTo>
                  <a:lnTo>
                    <a:pt x="220" y="348"/>
                  </a:lnTo>
                  <a:lnTo>
                    <a:pt x="220" y="349"/>
                  </a:lnTo>
                  <a:lnTo>
                    <a:pt x="221" y="349"/>
                  </a:lnTo>
                  <a:lnTo>
                    <a:pt x="221" y="350"/>
                  </a:lnTo>
                  <a:lnTo>
                    <a:pt x="220" y="352"/>
                  </a:lnTo>
                  <a:lnTo>
                    <a:pt x="219" y="352"/>
                  </a:lnTo>
                  <a:lnTo>
                    <a:pt x="218" y="352"/>
                  </a:lnTo>
                  <a:lnTo>
                    <a:pt x="217" y="352"/>
                  </a:lnTo>
                  <a:lnTo>
                    <a:pt x="217" y="353"/>
                  </a:lnTo>
                  <a:lnTo>
                    <a:pt x="217" y="354"/>
                  </a:lnTo>
                  <a:lnTo>
                    <a:pt x="217" y="355"/>
                  </a:lnTo>
                  <a:lnTo>
                    <a:pt x="217" y="356"/>
                  </a:lnTo>
                  <a:lnTo>
                    <a:pt x="217" y="357"/>
                  </a:lnTo>
                  <a:lnTo>
                    <a:pt x="217" y="358"/>
                  </a:lnTo>
                  <a:lnTo>
                    <a:pt x="217" y="360"/>
                  </a:lnTo>
                  <a:lnTo>
                    <a:pt x="217" y="362"/>
                  </a:lnTo>
                  <a:lnTo>
                    <a:pt x="215" y="363"/>
                  </a:lnTo>
                  <a:lnTo>
                    <a:pt x="215" y="364"/>
                  </a:lnTo>
                  <a:lnTo>
                    <a:pt x="214" y="364"/>
                  </a:lnTo>
                  <a:lnTo>
                    <a:pt x="213" y="364"/>
                  </a:lnTo>
                  <a:lnTo>
                    <a:pt x="212" y="363"/>
                  </a:lnTo>
                  <a:lnTo>
                    <a:pt x="211" y="363"/>
                  </a:lnTo>
                  <a:lnTo>
                    <a:pt x="210" y="362"/>
                  </a:lnTo>
                  <a:lnTo>
                    <a:pt x="208" y="361"/>
                  </a:lnTo>
                  <a:lnTo>
                    <a:pt x="208" y="360"/>
                  </a:lnTo>
                  <a:lnTo>
                    <a:pt x="206" y="360"/>
                  </a:lnTo>
                  <a:lnTo>
                    <a:pt x="206" y="358"/>
                  </a:lnTo>
                  <a:lnTo>
                    <a:pt x="206" y="357"/>
                  </a:lnTo>
                  <a:lnTo>
                    <a:pt x="205" y="357"/>
                  </a:lnTo>
                  <a:lnTo>
                    <a:pt x="205" y="358"/>
                  </a:lnTo>
                  <a:lnTo>
                    <a:pt x="205" y="360"/>
                  </a:lnTo>
                  <a:lnTo>
                    <a:pt x="204" y="360"/>
                  </a:lnTo>
                  <a:lnTo>
                    <a:pt x="203" y="360"/>
                  </a:lnTo>
                  <a:lnTo>
                    <a:pt x="202" y="358"/>
                  </a:lnTo>
                  <a:lnTo>
                    <a:pt x="201" y="358"/>
                  </a:lnTo>
                  <a:lnTo>
                    <a:pt x="201" y="357"/>
                  </a:lnTo>
                  <a:lnTo>
                    <a:pt x="201" y="356"/>
                  </a:lnTo>
                  <a:lnTo>
                    <a:pt x="200" y="356"/>
                  </a:lnTo>
                  <a:lnTo>
                    <a:pt x="198" y="356"/>
                  </a:lnTo>
                  <a:lnTo>
                    <a:pt x="197" y="357"/>
                  </a:lnTo>
                  <a:lnTo>
                    <a:pt x="196" y="357"/>
                  </a:lnTo>
                  <a:lnTo>
                    <a:pt x="195" y="356"/>
                  </a:lnTo>
                  <a:lnTo>
                    <a:pt x="194" y="356"/>
                  </a:lnTo>
                  <a:lnTo>
                    <a:pt x="193" y="355"/>
                  </a:lnTo>
                  <a:lnTo>
                    <a:pt x="192" y="354"/>
                  </a:lnTo>
                  <a:lnTo>
                    <a:pt x="192" y="353"/>
                  </a:lnTo>
                  <a:lnTo>
                    <a:pt x="193" y="352"/>
                  </a:lnTo>
                  <a:lnTo>
                    <a:pt x="193" y="350"/>
                  </a:lnTo>
                  <a:lnTo>
                    <a:pt x="194" y="349"/>
                  </a:lnTo>
                  <a:lnTo>
                    <a:pt x="194" y="348"/>
                  </a:lnTo>
                  <a:lnTo>
                    <a:pt x="195" y="348"/>
                  </a:lnTo>
                  <a:lnTo>
                    <a:pt x="195" y="347"/>
                  </a:lnTo>
                  <a:lnTo>
                    <a:pt x="195" y="346"/>
                  </a:lnTo>
                  <a:lnTo>
                    <a:pt x="194" y="346"/>
                  </a:lnTo>
                  <a:lnTo>
                    <a:pt x="194" y="345"/>
                  </a:lnTo>
                  <a:lnTo>
                    <a:pt x="193" y="345"/>
                  </a:lnTo>
                  <a:lnTo>
                    <a:pt x="193" y="344"/>
                  </a:lnTo>
                  <a:lnTo>
                    <a:pt x="193" y="343"/>
                  </a:lnTo>
                  <a:lnTo>
                    <a:pt x="193" y="341"/>
                  </a:lnTo>
                  <a:lnTo>
                    <a:pt x="192" y="341"/>
                  </a:lnTo>
                  <a:lnTo>
                    <a:pt x="192" y="340"/>
                  </a:lnTo>
                  <a:lnTo>
                    <a:pt x="190" y="339"/>
                  </a:lnTo>
                  <a:lnTo>
                    <a:pt x="189" y="338"/>
                  </a:lnTo>
                  <a:lnTo>
                    <a:pt x="188" y="337"/>
                  </a:lnTo>
                  <a:lnTo>
                    <a:pt x="188" y="336"/>
                  </a:lnTo>
                  <a:lnTo>
                    <a:pt x="186" y="335"/>
                  </a:lnTo>
                  <a:lnTo>
                    <a:pt x="184" y="335"/>
                  </a:lnTo>
                  <a:lnTo>
                    <a:pt x="181" y="333"/>
                  </a:lnTo>
                  <a:lnTo>
                    <a:pt x="181" y="332"/>
                  </a:lnTo>
                  <a:lnTo>
                    <a:pt x="180" y="332"/>
                  </a:lnTo>
                  <a:lnTo>
                    <a:pt x="179" y="332"/>
                  </a:lnTo>
                  <a:lnTo>
                    <a:pt x="179" y="331"/>
                  </a:lnTo>
                  <a:lnTo>
                    <a:pt x="179" y="330"/>
                  </a:lnTo>
                  <a:lnTo>
                    <a:pt x="179" y="329"/>
                  </a:lnTo>
                  <a:lnTo>
                    <a:pt x="179" y="328"/>
                  </a:lnTo>
                  <a:lnTo>
                    <a:pt x="179" y="327"/>
                  </a:lnTo>
                  <a:lnTo>
                    <a:pt x="178" y="328"/>
                  </a:lnTo>
                  <a:lnTo>
                    <a:pt x="177" y="328"/>
                  </a:lnTo>
                  <a:lnTo>
                    <a:pt x="176" y="328"/>
                  </a:lnTo>
                  <a:lnTo>
                    <a:pt x="176" y="327"/>
                  </a:lnTo>
                  <a:lnTo>
                    <a:pt x="176" y="328"/>
                  </a:lnTo>
                  <a:lnTo>
                    <a:pt x="175" y="328"/>
                  </a:lnTo>
                  <a:lnTo>
                    <a:pt x="173" y="328"/>
                  </a:lnTo>
                  <a:lnTo>
                    <a:pt x="173" y="327"/>
                  </a:lnTo>
                  <a:lnTo>
                    <a:pt x="172" y="326"/>
                  </a:lnTo>
                  <a:lnTo>
                    <a:pt x="171" y="326"/>
                  </a:lnTo>
                  <a:lnTo>
                    <a:pt x="172" y="324"/>
                  </a:lnTo>
                  <a:lnTo>
                    <a:pt x="172" y="323"/>
                  </a:lnTo>
                  <a:lnTo>
                    <a:pt x="171" y="323"/>
                  </a:lnTo>
                  <a:lnTo>
                    <a:pt x="170" y="324"/>
                  </a:lnTo>
                  <a:lnTo>
                    <a:pt x="169" y="324"/>
                  </a:lnTo>
                  <a:lnTo>
                    <a:pt x="168" y="323"/>
                  </a:lnTo>
                  <a:lnTo>
                    <a:pt x="167" y="323"/>
                  </a:lnTo>
                  <a:lnTo>
                    <a:pt x="167" y="322"/>
                  </a:lnTo>
                  <a:lnTo>
                    <a:pt x="166" y="322"/>
                  </a:lnTo>
                  <a:lnTo>
                    <a:pt x="166" y="321"/>
                  </a:lnTo>
                  <a:lnTo>
                    <a:pt x="164" y="320"/>
                  </a:lnTo>
                  <a:lnTo>
                    <a:pt x="163" y="318"/>
                  </a:lnTo>
                  <a:lnTo>
                    <a:pt x="162" y="316"/>
                  </a:lnTo>
                  <a:lnTo>
                    <a:pt x="162" y="315"/>
                  </a:lnTo>
                  <a:lnTo>
                    <a:pt x="161" y="315"/>
                  </a:lnTo>
                  <a:lnTo>
                    <a:pt x="161" y="314"/>
                  </a:lnTo>
                  <a:lnTo>
                    <a:pt x="161" y="313"/>
                  </a:lnTo>
                  <a:lnTo>
                    <a:pt x="163" y="312"/>
                  </a:lnTo>
                  <a:lnTo>
                    <a:pt x="164" y="312"/>
                  </a:lnTo>
                  <a:lnTo>
                    <a:pt x="166" y="312"/>
                  </a:lnTo>
                  <a:lnTo>
                    <a:pt x="169" y="311"/>
                  </a:lnTo>
                  <a:lnTo>
                    <a:pt x="171" y="311"/>
                  </a:lnTo>
                  <a:lnTo>
                    <a:pt x="173" y="311"/>
                  </a:lnTo>
                  <a:lnTo>
                    <a:pt x="175" y="311"/>
                  </a:lnTo>
                  <a:lnTo>
                    <a:pt x="177" y="312"/>
                  </a:lnTo>
                  <a:lnTo>
                    <a:pt x="177" y="311"/>
                  </a:lnTo>
                  <a:lnTo>
                    <a:pt x="178" y="311"/>
                  </a:lnTo>
                  <a:lnTo>
                    <a:pt x="179" y="311"/>
                  </a:lnTo>
                  <a:lnTo>
                    <a:pt x="180" y="311"/>
                  </a:lnTo>
                  <a:lnTo>
                    <a:pt x="180" y="310"/>
                  </a:lnTo>
                  <a:lnTo>
                    <a:pt x="180" y="309"/>
                  </a:lnTo>
                  <a:lnTo>
                    <a:pt x="180" y="307"/>
                  </a:lnTo>
                  <a:lnTo>
                    <a:pt x="181" y="306"/>
                  </a:lnTo>
                  <a:lnTo>
                    <a:pt x="183" y="306"/>
                  </a:lnTo>
                  <a:lnTo>
                    <a:pt x="183" y="305"/>
                  </a:lnTo>
                  <a:lnTo>
                    <a:pt x="184" y="305"/>
                  </a:lnTo>
                  <a:lnTo>
                    <a:pt x="183" y="304"/>
                  </a:lnTo>
                  <a:lnTo>
                    <a:pt x="183" y="303"/>
                  </a:lnTo>
                  <a:lnTo>
                    <a:pt x="184" y="303"/>
                  </a:lnTo>
                  <a:lnTo>
                    <a:pt x="185" y="302"/>
                  </a:lnTo>
                  <a:lnTo>
                    <a:pt x="186" y="301"/>
                  </a:lnTo>
                  <a:lnTo>
                    <a:pt x="187" y="299"/>
                  </a:lnTo>
                  <a:lnTo>
                    <a:pt x="188" y="299"/>
                  </a:lnTo>
                  <a:lnTo>
                    <a:pt x="189" y="299"/>
                  </a:lnTo>
                  <a:lnTo>
                    <a:pt x="189" y="298"/>
                  </a:lnTo>
                  <a:lnTo>
                    <a:pt x="190" y="298"/>
                  </a:lnTo>
                  <a:lnTo>
                    <a:pt x="192" y="298"/>
                  </a:lnTo>
                  <a:lnTo>
                    <a:pt x="192" y="297"/>
                  </a:lnTo>
                  <a:lnTo>
                    <a:pt x="192" y="296"/>
                  </a:lnTo>
                  <a:lnTo>
                    <a:pt x="192" y="295"/>
                  </a:lnTo>
                  <a:lnTo>
                    <a:pt x="193" y="294"/>
                  </a:lnTo>
                  <a:lnTo>
                    <a:pt x="194" y="294"/>
                  </a:lnTo>
                  <a:lnTo>
                    <a:pt x="194" y="293"/>
                  </a:lnTo>
                  <a:lnTo>
                    <a:pt x="195" y="291"/>
                  </a:lnTo>
                  <a:lnTo>
                    <a:pt x="194" y="289"/>
                  </a:lnTo>
                  <a:lnTo>
                    <a:pt x="194" y="288"/>
                  </a:lnTo>
                  <a:lnTo>
                    <a:pt x="194" y="287"/>
                  </a:lnTo>
                  <a:lnTo>
                    <a:pt x="194" y="286"/>
                  </a:lnTo>
                  <a:lnTo>
                    <a:pt x="194" y="285"/>
                  </a:lnTo>
                  <a:lnTo>
                    <a:pt x="195" y="282"/>
                  </a:lnTo>
                  <a:lnTo>
                    <a:pt x="196" y="281"/>
                  </a:lnTo>
                  <a:lnTo>
                    <a:pt x="196" y="280"/>
                  </a:lnTo>
                  <a:lnTo>
                    <a:pt x="197" y="280"/>
                  </a:lnTo>
                  <a:lnTo>
                    <a:pt x="197" y="281"/>
                  </a:lnTo>
                  <a:lnTo>
                    <a:pt x="197" y="280"/>
                  </a:lnTo>
                  <a:lnTo>
                    <a:pt x="197" y="279"/>
                  </a:lnTo>
                  <a:lnTo>
                    <a:pt x="197" y="280"/>
                  </a:lnTo>
                  <a:lnTo>
                    <a:pt x="198" y="280"/>
                  </a:lnTo>
                  <a:lnTo>
                    <a:pt x="197" y="279"/>
                  </a:lnTo>
                  <a:lnTo>
                    <a:pt x="197" y="278"/>
                  </a:lnTo>
                  <a:lnTo>
                    <a:pt x="198" y="277"/>
                  </a:lnTo>
                  <a:lnTo>
                    <a:pt x="198" y="276"/>
                  </a:lnTo>
                  <a:lnTo>
                    <a:pt x="200" y="276"/>
                  </a:lnTo>
                  <a:lnTo>
                    <a:pt x="200" y="274"/>
                  </a:lnTo>
                  <a:lnTo>
                    <a:pt x="201" y="274"/>
                  </a:lnTo>
                  <a:lnTo>
                    <a:pt x="201" y="273"/>
                  </a:lnTo>
                  <a:lnTo>
                    <a:pt x="201" y="272"/>
                  </a:lnTo>
                  <a:lnTo>
                    <a:pt x="204" y="269"/>
                  </a:lnTo>
                  <a:lnTo>
                    <a:pt x="208" y="267"/>
                  </a:lnTo>
                  <a:lnTo>
                    <a:pt x="208" y="265"/>
                  </a:lnTo>
                  <a:lnTo>
                    <a:pt x="209" y="265"/>
                  </a:lnTo>
                  <a:lnTo>
                    <a:pt x="208" y="264"/>
                  </a:lnTo>
                  <a:lnTo>
                    <a:pt x="206" y="263"/>
                  </a:lnTo>
                  <a:lnTo>
                    <a:pt x="205" y="263"/>
                  </a:lnTo>
                  <a:lnTo>
                    <a:pt x="204" y="263"/>
                  </a:lnTo>
                  <a:lnTo>
                    <a:pt x="203" y="263"/>
                  </a:lnTo>
                  <a:lnTo>
                    <a:pt x="203" y="264"/>
                  </a:lnTo>
                  <a:lnTo>
                    <a:pt x="202" y="264"/>
                  </a:lnTo>
                  <a:lnTo>
                    <a:pt x="202" y="265"/>
                  </a:lnTo>
                  <a:lnTo>
                    <a:pt x="201" y="265"/>
                  </a:lnTo>
                  <a:lnTo>
                    <a:pt x="201" y="267"/>
                  </a:lnTo>
                  <a:lnTo>
                    <a:pt x="201" y="268"/>
                  </a:lnTo>
                  <a:lnTo>
                    <a:pt x="200" y="269"/>
                  </a:lnTo>
                  <a:lnTo>
                    <a:pt x="198" y="270"/>
                  </a:lnTo>
                  <a:lnTo>
                    <a:pt x="197" y="271"/>
                  </a:lnTo>
                  <a:lnTo>
                    <a:pt x="195" y="272"/>
                  </a:lnTo>
                  <a:lnTo>
                    <a:pt x="194" y="274"/>
                  </a:lnTo>
                  <a:lnTo>
                    <a:pt x="193" y="276"/>
                  </a:lnTo>
                  <a:lnTo>
                    <a:pt x="190" y="276"/>
                  </a:lnTo>
                  <a:lnTo>
                    <a:pt x="189" y="276"/>
                  </a:lnTo>
                  <a:lnTo>
                    <a:pt x="189" y="274"/>
                  </a:lnTo>
                  <a:lnTo>
                    <a:pt x="189" y="273"/>
                  </a:lnTo>
                  <a:lnTo>
                    <a:pt x="188" y="272"/>
                  </a:lnTo>
                  <a:lnTo>
                    <a:pt x="188" y="273"/>
                  </a:lnTo>
                  <a:lnTo>
                    <a:pt x="187" y="273"/>
                  </a:lnTo>
                  <a:lnTo>
                    <a:pt x="186" y="273"/>
                  </a:lnTo>
                  <a:lnTo>
                    <a:pt x="186" y="272"/>
                  </a:lnTo>
                  <a:lnTo>
                    <a:pt x="186" y="271"/>
                  </a:lnTo>
                  <a:lnTo>
                    <a:pt x="185" y="271"/>
                  </a:lnTo>
                  <a:lnTo>
                    <a:pt x="184" y="270"/>
                  </a:lnTo>
                  <a:lnTo>
                    <a:pt x="183" y="269"/>
                  </a:lnTo>
                  <a:lnTo>
                    <a:pt x="183" y="268"/>
                  </a:lnTo>
                  <a:lnTo>
                    <a:pt x="181" y="268"/>
                  </a:lnTo>
                  <a:lnTo>
                    <a:pt x="181" y="267"/>
                  </a:lnTo>
                  <a:lnTo>
                    <a:pt x="181" y="264"/>
                  </a:lnTo>
                  <a:lnTo>
                    <a:pt x="180" y="264"/>
                  </a:lnTo>
                  <a:lnTo>
                    <a:pt x="180" y="261"/>
                  </a:lnTo>
                  <a:lnTo>
                    <a:pt x="180" y="260"/>
                  </a:lnTo>
                  <a:lnTo>
                    <a:pt x="181" y="259"/>
                  </a:lnTo>
                  <a:lnTo>
                    <a:pt x="181" y="257"/>
                  </a:lnTo>
                  <a:lnTo>
                    <a:pt x="183" y="257"/>
                  </a:lnTo>
                  <a:lnTo>
                    <a:pt x="184" y="256"/>
                  </a:lnTo>
                  <a:lnTo>
                    <a:pt x="184" y="255"/>
                  </a:lnTo>
                  <a:lnTo>
                    <a:pt x="185" y="254"/>
                  </a:lnTo>
                  <a:lnTo>
                    <a:pt x="185" y="253"/>
                  </a:lnTo>
                  <a:lnTo>
                    <a:pt x="185" y="252"/>
                  </a:lnTo>
                  <a:lnTo>
                    <a:pt x="186" y="252"/>
                  </a:lnTo>
                  <a:lnTo>
                    <a:pt x="186" y="251"/>
                  </a:lnTo>
                  <a:lnTo>
                    <a:pt x="186" y="250"/>
                  </a:lnTo>
                  <a:lnTo>
                    <a:pt x="186" y="248"/>
                  </a:lnTo>
                  <a:lnTo>
                    <a:pt x="186" y="247"/>
                  </a:lnTo>
                  <a:lnTo>
                    <a:pt x="187" y="247"/>
                  </a:lnTo>
                  <a:lnTo>
                    <a:pt x="187" y="246"/>
                  </a:lnTo>
                  <a:lnTo>
                    <a:pt x="186" y="246"/>
                  </a:lnTo>
                  <a:lnTo>
                    <a:pt x="186" y="245"/>
                  </a:lnTo>
                  <a:lnTo>
                    <a:pt x="185" y="245"/>
                  </a:lnTo>
                  <a:lnTo>
                    <a:pt x="185" y="244"/>
                  </a:lnTo>
                  <a:lnTo>
                    <a:pt x="185" y="243"/>
                  </a:lnTo>
                  <a:lnTo>
                    <a:pt x="184" y="243"/>
                  </a:lnTo>
                  <a:lnTo>
                    <a:pt x="184" y="244"/>
                  </a:lnTo>
                  <a:lnTo>
                    <a:pt x="184" y="245"/>
                  </a:lnTo>
                  <a:lnTo>
                    <a:pt x="183" y="245"/>
                  </a:lnTo>
                  <a:lnTo>
                    <a:pt x="184" y="247"/>
                  </a:lnTo>
                  <a:lnTo>
                    <a:pt x="183" y="248"/>
                  </a:lnTo>
                  <a:lnTo>
                    <a:pt x="183" y="250"/>
                  </a:lnTo>
                  <a:lnTo>
                    <a:pt x="183" y="251"/>
                  </a:lnTo>
                  <a:lnTo>
                    <a:pt x="183" y="253"/>
                  </a:lnTo>
                  <a:lnTo>
                    <a:pt x="183" y="254"/>
                  </a:lnTo>
                  <a:lnTo>
                    <a:pt x="181" y="254"/>
                  </a:lnTo>
                  <a:lnTo>
                    <a:pt x="181" y="255"/>
                  </a:lnTo>
                  <a:lnTo>
                    <a:pt x="180" y="255"/>
                  </a:lnTo>
                  <a:lnTo>
                    <a:pt x="180" y="256"/>
                  </a:lnTo>
                  <a:lnTo>
                    <a:pt x="179" y="257"/>
                  </a:lnTo>
                  <a:lnTo>
                    <a:pt x="179" y="259"/>
                  </a:lnTo>
                  <a:lnTo>
                    <a:pt x="179" y="260"/>
                  </a:lnTo>
                  <a:lnTo>
                    <a:pt x="178" y="260"/>
                  </a:lnTo>
                  <a:lnTo>
                    <a:pt x="178" y="259"/>
                  </a:lnTo>
                  <a:lnTo>
                    <a:pt x="177" y="259"/>
                  </a:lnTo>
                  <a:lnTo>
                    <a:pt x="177" y="257"/>
                  </a:lnTo>
                  <a:lnTo>
                    <a:pt x="176" y="256"/>
                  </a:lnTo>
                  <a:lnTo>
                    <a:pt x="175" y="254"/>
                  </a:lnTo>
                  <a:lnTo>
                    <a:pt x="175" y="251"/>
                  </a:lnTo>
                  <a:lnTo>
                    <a:pt x="175" y="250"/>
                  </a:lnTo>
                  <a:lnTo>
                    <a:pt x="173" y="247"/>
                  </a:lnTo>
                  <a:lnTo>
                    <a:pt x="173" y="246"/>
                  </a:lnTo>
                  <a:lnTo>
                    <a:pt x="173" y="245"/>
                  </a:lnTo>
                  <a:lnTo>
                    <a:pt x="173" y="244"/>
                  </a:lnTo>
                  <a:lnTo>
                    <a:pt x="172" y="244"/>
                  </a:lnTo>
                  <a:lnTo>
                    <a:pt x="172" y="243"/>
                  </a:lnTo>
                  <a:lnTo>
                    <a:pt x="171" y="240"/>
                  </a:lnTo>
                  <a:lnTo>
                    <a:pt x="171" y="239"/>
                  </a:lnTo>
                  <a:lnTo>
                    <a:pt x="170" y="239"/>
                  </a:lnTo>
                  <a:lnTo>
                    <a:pt x="169" y="239"/>
                  </a:lnTo>
                  <a:lnTo>
                    <a:pt x="169" y="238"/>
                  </a:lnTo>
                  <a:lnTo>
                    <a:pt x="168" y="238"/>
                  </a:lnTo>
                  <a:lnTo>
                    <a:pt x="168" y="237"/>
                  </a:lnTo>
                  <a:lnTo>
                    <a:pt x="167" y="237"/>
                  </a:lnTo>
                  <a:lnTo>
                    <a:pt x="167" y="236"/>
                  </a:lnTo>
                  <a:lnTo>
                    <a:pt x="166" y="235"/>
                  </a:lnTo>
                  <a:lnTo>
                    <a:pt x="164" y="235"/>
                  </a:lnTo>
                  <a:lnTo>
                    <a:pt x="163" y="234"/>
                  </a:lnTo>
                  <a:lnTo>
                    <a:pt x="162" y="235"/>
                  </a:lnTo>
                  <a:lnTo>
                    <a:pt x="160" y="235"/>
                  </a:lnTo>
                  <a:lnTo>
                    <a:pt x="159" y="235"/>
                  </a:lnTo>
                  <a:lnTo>
                    <a:pt x="159" y="234"/>
                  </a:lnTo>
                  <a:lnTo>
                    <a:pt x="159" y="232"/>
                  </a:lnTo>
                  <a:lnTo>
                    <a:pt x="158" y="232"/>
                  </a:lnTo>
                  <a:lnTo>
                    <a:pt x="159" y="232"/>
                  </a:lnTo>
                  <a:lnTo>
                    <a:pt x="159" y="231"/>
                  </a:lnTo>
                  <a:lnTo>
                    <a:pt x="158" y="231"/>
                  </a:lnTo>
                  <a:lnTo>
                    <a:pt x="158" y="230"/>
                  </a:lnTo>
                  <a:lnTo>
                    <a:pt x="158" y="229"/>
                  </a:lnTo>
                  <a:lnTo>
                    <a:pt x="156" y="227"/>
                  </a:lnTo>
                  <a:lnTo>
                    <a:pt x="156" y="226"/>
                  </a:lnTo>
                  <a:lnTo>
                    <a:pt x="155" y="225"/>
                  </a:lnTo>
                  <a:lnTo>
                    <a:pt x="154" y="223"/>
                  </a:lnTo>
                  <a:lnTo>
                    <a:pt x="153" y="222"/>
                  </a:lnTo>
                  <a:lnTo>
                    <a:pt x="153" y="221"/>
                  </a:lnTo>
                  <a:lnTo>
                    <a:pt x="150" y="219"/>
                  </a:lnTo>
                  <a:lnTo>
                    <a:pt x="149" y="218"/>
                  </a:lnTo>
                  <a:lnTo>
                    <a:pt x="147" y="217"/>
                  </a:lnTo>
                  <a:lnTo>
                    <a:pt x="147" y="215"/>
                  </a:lnTo>
                  <a:lnTo>
                    <a:pt x="146" y="215"/>
                  </a:lnTo>
                  <a:lnTo>
                    <a:pt x="146" y="217"/>
                  </a:lnTo>
                  <a:lnTo>
                    <a:pt x="145" y="217"/>
                  </a:lnTo>
                  <a:lnTo>
                    <a:pt x="144" y="214"/>
                  </a:lnTo>
                  <a:lnTo>
                    <a:pt x="143" y="213"/>
                  </a:lnTo>
                  <a:lnTo>
                    <a:pt x="142" y="212"/>
                  </a:lnTo>
                  <a:lnTo>
                    <a:pt x="142" y="206"/>
                  </a:lnTo>
                  <a:lnTo>
                    <a:pt x="142" y="203"/>
                  </a:lnTo>
                  <a:lnTo>
                    <a:pt x="142" y="201"/>
                  </a:lnTo>
                  <a:lnTo>
                    <a:pt x="141" y="201"/>
                  </a:lnTo>
                  <a:lnTo>
                    <a:pt x="141" y="200"/>
                  </a:lnTo>
                  <a:lnTo>
                    <a:pt x="141" y="198"/>
                  </a:lnTo>
                  <a:lnTo>
                    <a:pt x="139" y="198"/>
                  </a:lnTo>
                  <a:lnTo>
                    <a:pt x="139" y="197"/>
                  </a:lnTo>
                  <a:lnTo>
                    <a:pt x="138" y="197"/>
                  </a:lnTo>
                  <a:lnTo>
                    <a:pt x="137" y="196"/>
                  </a:lnTo>
                  <a:lnTo>
                    <a:pt x="136" y="196"/>
                  </a:lnTo>
                  <a:lnTo>
                    <a:pt x="135" y="195"/>
                  </a:lnTo>
                  <a:lnTo>
                    <a:pt x="134" y="195"/>
                  </a:lnTo>
                  <a:lnTo>
                    <a:pt x="133" y="195"/>
                  </a:lnTo>
                  <a:lnTo>
                    <a:pt x="132" y="195"/>
                  </a:lnTo>
                  <a:lnTo>
                    <a:pt x="130" y="195"/>
                  </a:lnTo>
                  <a:lnTo>
                    <a:pt x="129" y="195"/>
                  </a:lnTo>
                  <a:lnTo>
                    <a:pt x="128" y="194"/>
                  </a:lnTo>
                  <a:lnTo>
                    <a:pt x="127" y="194"/>
                  </a:lnTo>
                  <a:lnTo>
                    <a:pt x="127" y="193"/>
                  </a:lnTo>
                  <a:lnTo>
                    <a:pt x="127" y="192"/>
                  </a:lnTo>
                  <a:lnTo>
                    <a:pt x="128" y="192"/>
                  </a:lnTo>
                  <a:lnTo>
                    <a:pt x="128" y="191"/>
                  </a:lnTo>
                  <a:lnTo>
                    <a:pt x="129" y="191"/>
                  </a:lnTo>
                  <a:lnTo>
                    <a:pt x="129" y="189"/>
                  </a:lnTo>
                  <a:lnTo>
                    <a:pt x="130" y="189"/>
                  </a:lnTo>
                  <a:lnTo>
                    <a:pt x="133" y="189"/>
                  </a:lnTo>
                  <a:lnTo>
                    <a:pt x="134" y="189"/>
                  </a:lnTo>
                  <a:lnTo>
                    <a:pt x="135" y="189"/>
                  </a:lnTo>
                  <a:lnTo>
                    <a:pt x="136" y="188"/>
                  </a:lnTo>
                  <a:lnTo>
                    <a:pt x="136" y="187"/>
                  </a:lnTo>
                  <a:lnTo>
                    <a:pt x="136" y="186"/>
                  </a:lnTo>
                  <a:lnTo>
                    <a:pt x="137" y="185"/>
                  </a:lnTo>
                  <a:lnTo>
                    <a:pt x="137" y="183"/>
                  </a:lnTo>
                  <a:lnTo>
                    <a:pt x="138" y="183"/>
                  </a:lnTo>
                  <a:lnTo>
                    <a:pt x="138" y="181"/>
                  </a:lnTo>
                  <a:lnTo>
                    <a:pt x="138" y="180"/>
                  </a:lnTo>
                  <a:lnTo>
                    <a:pt x="137" y="180"/>
                  </a:lnTo>
                  <a:lnTo>
                    <a:pt x="136" y="180"/>
                  </a:lnTo>
                  <a:lnTo>
                    <a:pt x="136" y="179"/>
                  </a:lnTo>
                  <a:lnTo>
                    <a:pt x="135" y="179"/>
                  </a:lnTo>
                  <a:lnTo>
                    <a:pt x="134" y="179"/>
                  </a:lnTo>
                  <a:lnTo>
                    <a:pt x="133" y="178"/>
                  </a:lnTo>
                  <a:lnTo>
                    <a:pt x="132" y="178"/>
                  </a:lnTo>
                  <a:lnTo>
                    <a:pt x="130" y="177"/>
                  </a:lnTo>
                  <a:lnTo>
                    <a:pt x="127" y="175"/>
                  </a:lnTo>
                  <a:lnTo>
                    <a:pt x="125" y="173"/>
                  </a:lnTo>
                  <a:lnTo>
                    <a:pt x="124" y="172"/>
                  </a:lnTo>
                  <a:lnTo>
                    <a:pt x="125" y="173"/>
                  </a:lnTo>
                  <a:lnTo>
                    <a:pt x="126" y="175"/>
                  </a:lnTo>
                  <a:lnTo>
                    <a:pt x="127" y="177"/>
                  </a:lnTo>
                  <a:lnTo>
                    <a:pt x="128" y="177"/>
                  </a:lnTo>
                  <a:lnTo>
                    <a:pt x="130" y="178"/>
                  </a:lnTo>
                  <a:lnTo>
                    <a:pt x="132" y="179"/>
                  </a:lnTo>
                  <a:lnTo>
                    <a:pt x="134" y="179"/>
                  </a:lnTo>
                  <a:lnTo>
                    <a:pt x="135" y="180"/>
                  </a:lnTo>
                  <a:lnTo>
                    <a:pt x="137" y="181"/>
                  </a:lnTo>
                  <a:lnTo>
                    <a:pt x="137" y="183"/>
                  </a:lnTo>
                  <a:lnTo>
                    <a:pt x="137" y="184"/>
                  </a:lnTo>
                  <a:lnTo>
                    <a:pt x="136" y="185"/>
                  </a:lnTo>
                  <a:lnTo>
                    <a:pt x="136" y="186"/>
                  </a:lnTo>
                  <a:lnTo>
                    <a:pt x="135" y="187"/>
                  </a:lnTo>
                  <a:lnTo>
                    <a:pt x="135" y="188"/>
                  </a:lnTo>
                  <a:lnTo>
                    <a:pt x="134" y="188"/>
                  </a:lnTo>
                  <a:lnTo>
                    <a:pt x="133" y="188"/>
                  </a:lnTo>
                  <a:lnTo>
                    <a:pt x="132" y="188"/>
                  </a:lnTo>
                  <a:lnTo>
                    <a:pt x="130" y="188"/>
                  </a:lnTo>
                  <a:lnTo>
                    <a:pt x="129" y="188"/>
                  </a:lnTo>
                  <a:lnTo>
                    <a:pt x="128" y="188"/>
                  </a:lnTo>
                  <a:lnTo>
                    <a:pt x="127" y="189"/>
                  </a:lnTo>
                  <a:lnTo>
                    <a:pt x="126" y="191"/>
                  </a:lnTo>
                  <a:lnTo>
                    <a:pt x="126" y="192"/>
                  </a:lnTo>
                  <a:lnTo>
                    <a:pt x="126" y="193"/>
                  </a:lnTo>
                  <a:lnTo>
                    <a:pt x="126" y="194"/>
                  </a:lnTo>
                  <a:lnTo>
                    <a:pt x="126" y="195"/>
                  </a:lnTo>
                  <a:lnTo>
                    <a:pt x="128" y="196"/>
                  </a:lnTo>
                  <a:lnTo>
                    <a:pt x="129" y="197"/>
                  </a:lnTo>
                  <a:lnTo>
                    <a:pt x="132" y="198"/>
                  </a:lnTo>
                  <a:lnTo>
                    <a:pt x="134" y="198"/>
                  </a:lnTo>
                  <a:lnTo>
                    <a:pt x="135" y="198"/>
                  </a:lnTo>
                  <a:lnTo>
                    <a:pt x="136" y="198"/>
                  </a:lnTo>
                  <a:lnTo>
                    <a:pt x="137" y="200"/>
                  </a:lnTo>
                  <a:lnTo>
                    <a:pt x="138" y="200"/>
                  </a:lnTo>
                  <a:lnTo>
                    <a:pt x="138" y="201"/>
                  </a:lnTo>
                  <a:lnTo>
                    <a:pt x="138" y="202"/>
                  </a:lnTo>
                  <a:lnTo>
                    <a:pt x="138" y="203"/>
                  </a:lnTo>
                  <a:lnTo>
                    <a:pt x="139" y="203"/>
                  </a:lnTo>
                  <a:lnTo>
                    <a:pt x="139" y="204"/>
                  </a:lnTo>
                  <a:lnTo>
                    <a:pt x="139" y="205"/>
                  </a:lnTo>
                  <a:lnTo>
                    <a:pt x="139" y="209"/>
                  </a:lnTo>
                  <a:lnTo>
                    <a:pt x="139" y="210"/>
                  </a:lnTo>
                  <a:lnTo>
                    <a:pt x="139" y="212"/>
                  </a:lnTo>
                  <a:lnTo>
                    <a:pt x="139" y="213"/>
                  </a:lnTo>
                  <a:lnTo>
                    <a:pt x="141" y="213"/>
                  </a:lnTo>
                  <a:lnTo>
                    <a:pt x="141" y="214"/>
                  </a:lnTo>
                  <a:lnTo>
                    <a:pt x="141" y="215"/>
                  </a:lnTo>
                  <a:lnTo>
                    <a:pt x="141" y="217"/>
                  </a:lnTo>
                  <a:lnTo>
                    <a:pt x="142" y="218"/>
                  </a:lnTo>
                  <a:lnTo>
                    <a:pt x="143" y="218"/>
                  </a:lnTo>
                  <a:lnTo>
                    <a:pt x="142" y="218"/>
                  </a:lnTo>
                  <a:lnTo>
                    <a:pt x="141" y="218"/>
                  </a:lnTo>
                  <a:lnTo>
                    <a:pt x="139" y="218"/>
                  </a:lnTo>
                  <a:lnTo>
                    <a:pt x="138" y="217"/>
                  </a:lnTo>
                  <a:lnTo>
                    <a:pt x="136" y="217"/>
                  </a:lnTo>
                  <a:lnTo>
                    <a:pt x="138" y="218"/>
                  </a:lnTo>
                  <a:lnTo>
                    <a:pt x="139" y="218"/>
                  </a:lnTo>
                  <a:lnTo>
                    <a:pt x="141" y="219"/>
                  </a:lnTo>
                  <a:lnTo>
                    <a:pt x="143" y="219"/>
                  </a:lnTo>
                  <a:lnTo>
                    <a:pt x="144" y="220"/>
                  </a:lnTo>
                  <a:lnTo>
                    <a:pt x="146" y="221"/>
                  </a:lnTo>
                  <a:lnTo>
                    <a:pt x="151" y="223"/>
                  </a:lnTo>
                  <a:lnTo>
                    <a:pt x="153" y="225"/>
                  </a:lnTo>
                  <a:lnTo>
                    <a:pt x="153" y="226"/>
                  </a:lnTo>
                  <a:lnTo>
                    <a:pt x="153" y="227"/>
                  </a:lnTo>
                  <a:lnTo>
                    <a:pt x="154" y="227"/>
                  </a:lnTo>
                  <a:lnTo>
                    <a:pt x="154" y="228"/>
                  </a:lnTo>
                  <a:lnTo>
                    <a:pt x="154" y="229"/>
                  </a:lnTo>
                  <a:lnTo>
                    <a:pt x="153" y="229"/>
                  </a:lnTo>
                  <a:lnTo>
                    <a:pt x="154" y="229"/>
                  </a:lnTo>
                  <a:lnTo>
                    <a:pt x="154" y="230"/>
                  </a:lnTo>
                  <a:lnTo>
                    <a:pt x="154" y="231"/>
                  </a:lnTo>
                  <a:lnTo>
                    <a:pt x="155" y="231"/>
                  </a:lnTo>
                  <a:lnTo>
                    <a:pt x="155" y="232"/>
                  </a:lnTo>
                  <a:lnTo>
                    <a:pt x="155" y="235"/>
                  </a:lnTo>
                  <a:lnTo>
                    <a:pt x="156" y="235"/>
                  </a:lnTo>
                  <a:lnTo>
                    <a:pt x="156" y="236"/>
                  </a:lnTo>
                  <a:lnTo>
                    <a:pt x="158" y="237"/>
                  </a:lnTo>
                  <a:lnTo>
                    <a:pt x="159" y="237"/>
                  </a:lnTo>
                  <a:lnTo>
                    <a:pt x="160" y="237"/>
                  </a:lnTo>
                  <a:lnTo>
                    <a:pt x="161" y="237"/>
                  </a:lnTo>
                  <a:lnTo>
                    <a:pt x="162" y="238"/>
                  </a:lnTo>
                  <a:lnTo>
                    <a:pt x="163" y="238"/>
                  </a:lnTo>
                  <a:lnTo>
                    <a:pt x="163" y="239"/>
                  </a:lnTo>
                  <a:lnTo>
                    <a:pt x="164" y="239"/>
                  </a:lnTo>
                  <a:lnTo>
                    <a:pt x="164" y="240"/>
                  </a:lnTo>
                  <a:lnTo>
                    <a:pt x="164" y="242"/>
                  </a:lnTo>
                  <a:lnTo>
                    <a:pt x="164" y="243"/>
                  </a:lnTo>
                  <a:lnTo>
                    <a:pt x="164" y="244"/>
                  </a:lnTo>
                  <a:lnTo>
                    <a:pt x="163" y="244"/>
                  </a:lnTo>
                  <a:lnTo>
                    <a:pt x="163" y="245"/>
                  </a:lnTo>
                  <a:lnTo>
                    <a:pt x="163" y="246"/>
                  </a:lnTo>
                  <a:lnTo>
                    <a:pt x="163" y="247"/>
                  </a:lnTo>
                  <a:lnTo>
                    <a:pt x="163" y="250"/>
                  </a:lnTo>
                  <a:lnTo>
                    <a:pt x="163" y="251"/>
                  </a:lnTo>
                  <a:lnTo>
                    <a:pt x="163" y="252"/>
                  </a:lnTo>
                  <a:lnTo>
                    <a:pt x="162" y="253"/>
                  </a:lnTo>
                  <a:lnTo>
                    <a:pt x="162" y="254"/>
                  </a:lnTo>
                  <a:lnTo>
                    <a:pt x="163" y="254"/>
                  </a:lnTo>
                  <a:lnTo>
                    <a:pt x="164" y="254"/>
                  </a:lnTo>
                  <a:lnTo>
                    <a:pt x="164" y="255"/>
                  </a:lnTo>
                  <a:lnTo>
                    <a:pt x="166" y="255"/>
                  </a:lnTo>
                  <a:lnTo>
                    <a:pt x="166" y="256"/>
                  </a:lnTo>
                  <a:lnTo>
                    <a:pt x="166" y="257"/>
                  </a:lnTo>
                  <a:lnTo>
                    <a:pt x="167" y="259"/>
                  </a:lnTo>
                  <a:lnTo>
                    <a:pt x="167" y="260"/>
                  </a:lnTo>
                  <a:lnTo>
                    <a:pt x="167" y="261"/>
                  </a:lnTo>
                  <a:lnTo>
                    <a:pt x="168" y="262"/>
                  </a:lnTo>
                  <a:lnTo>
                    <a:pt x="170" y="265"/>
                  </a:lnTo>
                  <a:lnTo>
                    <a:pt x="172" y="268"/>
                  </a:lnTo>
                  <a:lnTo>
                    <a:pt x="173" y="270"/>
                  </a:lnTo>
                  <a:lnTo>
                    <a:pt x="173" y="271"/>
                  </a:lnTo>
                  <a:lnTo>
                    <a:pt x="173" y="272"/>
                  </a:lnTo>
                  <a:lnTo>
                    <a:pt x="175" y="274"/>
                  </a:lnTo>
                  <a:lnTo>
                    <a:pt x="176" y="278"/>
                  </a:lnTo>
                  <a:lnTo>
                    <a:pt x="176" y="279"/>
                  </a:lnTo>
                  <a:lnTo>
                    <a:pt x="178" y="281"/>
                  </a:lnTo>
                  <a:lnTo>
                    <a:pt x="178" y="282"/>
                  </a:lnTo>
                  <a:lnTo>
                    <a:pt x="179" y="282"/>
                  </a:lnTo>
                  <a:lnTo>
                    <a:pt x="179" y="284"/>
                  </a:lnTo>
                  <a:lnTo>
                    <a:pt x="179" y="285"/>
                  </a:lnTo>
                  <a:lnTo>
                    <a:pt x="178" y="286"/>
                  </a:lnTo>
                  <a:lnTo>
                    <a:pt x="178" y="287"/>
                  </a:lnTo>
                  <a:lnTo>
                    <a:pt x="177" y="287"/>
                  </a:lnTo>
                  <a:lnTo>
                    <a:pt x="176" y="288"/>
                  </a:lnTo>
                  <a:lnTo>
                    <a:pt x="175" y="288"/>
                  </a:lnTo>
                  <a:lnTo>
                    <a:pt x="173" y="288"/>
                  </a:lnTo>
                  <a:lnTo>
                    <a:pt x="172" y="287"/>
                  </a:lnTo>
                  <a:lnTo>
                    <a:pt x="172" y="286"/>
                  </a:lnTo>
                  <a:lnTo>
                    <a:pt x="171" y="284"/>
                  </a:lnTo>
                  <a:lnTo>
                    <a:pt x="170" y="284"/>
                  </a:lnTo>
                  <a:lnTo>
                    <a:pt x="170" y="282"/>
                  </a:lnTo>
                  <a:lnTo>
                    <a:pt x="170" y="281"/>
                  </a:lnTo>
                  <a:lnTo>
                    <a:pt x="170" y="280"/>
                  </a:lnTo>
                  <a:lnTo>
                    <a:pt x="169" y="280"/>
                  </a:lnTo>
                  <a:lnTo>
                    <a:pt x="169" y="281"/>
                  </a:lnTo>
                  <a:lnTo>
                    <a:pt x="169" y="282"/>
                  </a:lnTo>
                  <a:lnTo>
                    <a:pt x="169" y="284"/>
                  </a:lnTo>
                  <a:lnTo>
                    <a:pt x="169" y="285"/>
                  </a:lnTo>
                  <a:lnTo>
                    <a:pt x="169" y="286"/>
                  </a:lnTo>
                  <a:lnTo>
                    <a:pt x="169" y="287"/>
                  </a:lnTo>
                  <a:lnTo>
                    <a:pt x="169" y="288"/>
                  </a:lnTo>
                  <a:lnTo>
                    <a:pt x="170" y="288"/>
                  </a:lnTo>
                  <a:lnTo>
                    <a:pt x="170" y="290"/>
                  </a:lnTo>
                  <a:lnTo>
                    <a:pt x="171" y="291"/>
                  </a:lnTo>
                  <a:lnTo>
                    <a:pt x="172" y="291"/>
                  </a:lnTo>
                  <a:lnTo>
                    <a:pt x="172" y="293"/>
                  </a:lnTo>
                  <a:lnTo>
                    <a:pt x="173" y="294"/>
                  </a:lnTo>
                  <a:lnTo>
                    <a:pt x="175" y="295"/>
                  </a:lnTo>
                  <a:lnTo>
                    <a:pt x="175" y="296"/>
                  </a:lnTo>
                  <a:lnTo>
                    <a:pt x="175" y="297"/>
                  </a:lnTo>
                  <a:lnTo>
                    <a:pt x="173" y="298"/>
                  </a:lnTo>
                  <a:lnTo>
                    <a:pt x="172" y="299"/>
                  </a:lnTo>
                  <a:lnTo>
                    <a:pt x="171" y="299"/>
                  </a:lnTo>
                  <a:lnTo>
                    <a:pt x="170" y="299"/>
                  </a:lnTo>
                  <a:lnTo>
                    <a:pt x="170" y="298"/>
                  </a:lnTo>
                  <a:lnTo>
                    <a:pt x="170" y="299"/>
                  </a:lnTo>
                  <a:lnTo>
                    <a:pt x="169" y="299"/>
                  </a:lnTo>
                  <a:lnTo>
                    <a:pt x="168" y="298"/>
                  </a:lnTo>
                  <a:lnTo>
                    <a:pt x="166" y="299"/>
                  </a:lnTo>
                  <a:lnTo>
                    <a:pt x="164" y="299"/>
                  </a:lnTo>
                  <a:lnTo>
                    <a:pt x="163" y="299"/>
                  </a:lnTo>
                  <a:lnTo>
                    <a:pt x="163" y="298"/>
                  </a:lnTo>
                  <a:lnTo>
                    <a:pt x="163" y="297"/>
                  </a:lnTo>
                  <a:lnTo>
                    <a:pt x="163" y="296"/>
                  </a:lnTo>
                  <a:lnTo>
                    <a:pt x="162" y="296"/>
                  </a:lnTo>
                  <a:lnTo>
                    <a:pt x="161" y="296"/>
                  </a:lnTo>
                  <a:lnTo>
                    <a:pt x="161" y="297"/>
                  </a:lnTo>
                  <a:lnTo>
                    <a:pt x="160" y="298"/>
                  </a:lnTo>
                  <a:lnTo>
                    <a:pt x="159" y="298"/>
                  </a:lnTo>
                  <a:lnTo>
                    <a:pt x="158" y="298"/>
                  </a:lnTo>
                  <a:lnTo>
                    <a:pt x="159" y="298"/>
                  </a:lnTo>
                  <a:lnTo>
                    <a:pt x="159" y="299"/>
                  </a:lnTo>
                  <a:lnTo>
                    <a:pt x="158" y="301"/>
                  </a:lnTo>
                  <a:lnTo>
                    <a:pt x="156" y="302"/>
                  </a:lnTo>
                  <a:lnTo>
                    <a:pt x="156" y="303"/>
                  </a:lnTo>
                  <a:lnTo>
                    <a:pt x="156" y="304"/>
                  </a:lnTo>
                  <a:lnTo>
                    <a:pt x="156" y="305"/>
                  </a:lnTo>
                  <a:lnTo>
                    <a:pt x="156" y="306"/>
                  </a:lnTo>
                  <a:lnTo>
                    <a:pt x="155" y="306"/>
                  </a:lnTo>
                  <a:lnTo>
                    <a:pt x="154" y="306"/>
                  </a:lnTo>
                  <a:lnTo>
                    <a:pt x="154" y="307"/>
                  </a:lnTo>
                  <a:lnTo>
                    <a:pt x="154" y="309"/>
                  </a:lnTo>
                  <a:lnTo>
                    <a:pt x="154" y="310"/>
                  </a:lnTo>
                  <a:lnTo>
                    <a:pt x="154" y="311"/>
                  </a:lnTo>
                  <a:lnTo>
                    <a:pt x="153" y="311"/>
                  </a:lnTo>
                  <a:lnTo>
                    <a:pt x="153" y="312"/>
                  </a:lnTo>
                  <a:lnTo>
                    <a:pt x="153" y="313"/>
                  </a:lnTo>
                  <a:lnTo>
                    <a:pt x="153" y="315"/>
                  </a:lnTo>
                  <a:lnTo>
                    <a:pt x="153" y="316"/>
                  </a:lnTo>
                  <a:lnTo>
                    <a:pt x="153" y="318"/>
                  </a:lnTo>
                  <a:lnTo>
                    <a:pt x="153" y="319"/>
                  </a:lnTo>
                  <a:lnTo>
                    <a:pt x="153" y="320"/>
                  </a:lnTo>
                  <a:lnTo>
                    <a:pt x="153" y="321"/>
                  </a:lnTo>
                  <a:lnTo>
                    <a:pt x="154" y="321"/>
                  </a:lnTo>
                  <a:lnTo>
                    <a:pt x="154" y="322"/>
                  </a:lnTo>
                  <a:lnTo>
                    <a:pt x="155" y="322"/>
                  </a:lnTo>
                  <a:lnTo>
                    <a:pt x="158" y="324"/>
                  </a:lnTo>
                  <a:lnTo>
                    <a:pt x="158" y="326"/>
                  </a:lnTo>
                  <a:lnTo>
                    <a:pt x="156" y="326"/>
                  </a:lnTo>
                  <a:lnTo>
                    <a:pt x="156" y="327"/>
                  </a:lnTo>
                  <a:lnTo>
                    <a:pt x="156" y="328"/>
                  </a:lnTo>
                  <a:lnTo>
                    <a:pt x="155" y="329"/>
                  </a:lnTo>
                  <a:lnTo>
                    <a:pt x="154" y="329"/>
                  </a:lnTo>
                  <a:lnTo>
                    <a:pt x="153" y="329"/>
                  </a:lnTo>
                  <a:lnTo>
                    <a:pt x="152" y="329"/>
                  </a:lnTo>
                  <a:lnTo>
                    <a:pt x="151" y="329"/>
                  </a:lnTo>
                  <a:lnTo>
                    <a:pt x="150" y="328"/>
                  </a:lnTo>
                  <a:lnTo>
                    <a:pt x="149" y="327"/>
                  </a:lnTo>
                  <a:lnTo>
                    <a:pt x="149" y="326"/>
                  </a:lnTo>
                  <a:lnTo>
                    <a:pt x="149" y="324"/>
                  </a:lnTo>
                  <a:lnTo>
                    <a:pt x="149" y="323"/>
                  </a:lnTo>
                  <a:lnTo>
                    <a:pt x="147" y="323"/>
                  </a:lnTo>
                  <a:lnTo>
                    <a:pt x="147" y="324"/>
                  </a:lnTo>
                  <a:lnTo>
                    <a:pt x="146" y="324"/>
                  </a:lnTo>
                  <a:lnTo>
                    <a:pt x="145" y="326"/>
                  </a:lnTo>
                  <a:lnTo>
                    <a:pt x="144" y="326"/>
                  </a:lnTo>
                  <a:lnTo>
                    <a:pt x="144" y="324"/>
                  </a:lnTo>
                  <a:lnTo>
                    <a:pt x="143" y="324"/>
                  </a:lnTo>
                  <a:lnTo>
                    <a:pt x="143" y="323"/>
                  </a:lnTo>
                  <a:lnTo>
                    <a:pt x="142" y="323"/>
                  </a:lnTo>
                  <a:lnTo>
                    <a:pt x="142" y="322"/>
                  </a:lnTo>
                  <a:lnTo>
                    <a:pt x="141" y="321"/>
                  </a:lnTo>
                  <a:lnTo>
                    <a:pt x="141" y="320"/>
                  </a:lnTo>
                  <a:lnTo>
                    <a:pt x="139" y="319"/>
                  </a:lnTo>
                  <a:lnTo>
                    <a:pt x="139" y="318"/>
                  </a:lnTo>
                  <a:lnTo>
                    <a:pt x="139" y="316"/>
                  </a:lnTo>
                  <a:lnTo>
                    <a:pt x="138" y="316"/>
                  </a:lnTo>
                  <a:lnTo>
                    <a:pt x="138" y="315"/>
                  </a:lnTo>
                  <a:lnTo>
                    <a:pt x="137" y="315"/>
                  </a:lnTo>
                  <a:lnTo>
                    <a:pt x="136" y="315"/>
                  </a:lnTo>
                  <a:lnTo>
                    <a:pt x="136" y="314"/>
                  </a:lnTo>
                  <a:lnTo>
                    <a:pt x="135" y="314"/>
                  </a:lnTo>
                  <a:lnTo>
                    <a:pt x="135" y="313"/>
                  </a:lnTo>
                  <a:lnTo>
                    <a:pt x="134" y="312"/>
                  </a:lnTo>
                  <a:lnTo>
                    <a:pt x="134" y="313"/>
                  </a:lnTo>
                  <a:lnTo>
                    <a:pt x="134" y="314"/>
                  </a:lnTo>
                  <a:lnTo>
                    <a:pt x="133" y="314"/>
                  </a:lnTo>
                  <a:lnTo>
                    <a:pt x="132" y="314"/>
                  </a:lnTo>
                  <a:lnTo>
                    <a:pt x="130" y="313"/>
                  </a:lnTo>
                  <a:lnTo>
                    <a:pt x="129" y="313"/>
                  </a:lnTo>
                  <a:lnTo>
                    <a:pt x="129" y="312"/>
                  </a:lnTo>
                  <a:lnTo>
                    <a:pt x="128" y="312"/>
                  </a:lnTo>
                  <a:lnTo>
                    <a:pt x="127" y="312"/>
                  </a:lnTo>
                  <a:lnTo>
                    <a:pt x="126" y="312"/>
                  </a:lnTo>
                  <a:lnTo>
                    <a:pt x="125" y="312"/>
                  </a:lnTo>
                  <a:lnTo>
                    <a:pt x="125" y="313"/>
                  </a:lnTo>
                  <a:lnTo>
                    <a:pt x="125" y="314"/>
                  </a:lnTo>
                  <a:lnTo>
                    <a:pt x="126" y="314"/>
                  </a:lnTo>
                  <a:lnTo>
                    <a:pt x="126" y="315"/>
                  </a:lnTo>
                  <a:lnTo>
                    <a:pt x="127" y="315"/>
                  </a:lnTo>
                  <a:lnTo>
                    <a:pt x="128" y="315"/>
                  </a:lnTo>
                  <a:lnTo>
                    <a:pt x="129" y="315"/>
                  </a:lnTo>
                  <a:lnTo>
                    <a:pt x="129" y="314"/>
                  </a:lnTo>
                  <a:lnTo>
                    <a:pt x="130" y="314"/>
                  </a:lnTo>
                  <a:lnTo>
                    <a:pt x="132" y="314"/>
                  </a:lnTo>
                  <a:lnTo>
                    <a:pt x="133" y="315"/>
                  </a:lnTo>
                  <a:lnTo>
                    <a:pt x="134" y="315"/>
                  </a:lnTo>
                  <a:lnTo>
                    <a:pt x="135" y="315"/>
                  </a:lnTo>
                  <a:lnTo>
                    <a:pt x="135" y="316"/>
                  </a:lnTo>
                  <a:lnTo>
                    <a:pt x="136" y="316"/>
                  </a:lnTo>
                  <a:lnTo>
                    <a:pt x="136" y="318"/>
                  </a:lnTo>
                  <a:lnTo>
                    <a:pt x="138" y="320"/>
                  </a:lnTo>
                  <a:lnTo>
                    <a:pt x="139" y="321"/>
                  </a:lnTo>
                  <a:lnTo>
                    <a:pt x="139" y="322"/>
                  </a:lnTo>
                  <a:lnTo>
                    <a:pt x="139" y="323"/>
                  </a:lnTo>
                  <a:lnTo>
                    <a:pt x="141" y="324"/>
                  </a:lnTo>
                  <a:lnTo>
                    <a:pt x="141" y="326"/>
                  </a:lnTo>
                  <a:lnTo>
                    <a:pt x="142" y="326"/>
                  </a:lnTo>
                  <a:lnTo>
                    <a:pt x="142" y="327"/>
                  </a:lnTo>
                  <a:lnTo>
                    <a:pt x="143" y="328"/>
                  </a:lnTo>
                  <a:lnTo>
                    <a:pt x="144" y="328"/>
                  </a:lnTo>
                  <a:lnTo>
                    <a:pt x="144" y="330"/>
                  </a:lnTo>
                  <a:lnTo>
                    <a:pt x="145" y="331"/>
                  </a:lnTo>
                  <a:lnTo>
                    <a:pt x="146" y="331"/>
                  </a:lnTo>
                  <a:lnTo>
                    <a:pt x="146" y="332"/>
                  </a:lnTo>
                  <a:lnTo>
                    <a:pt x="147" y="332"/>
                  </a:lnTo>
                  <a:lnTo>
                    <a:pt x="149" y="331"/>
                  </a:lnTo>
                  <a:lnTo>
                    <a:pt x="150" y="331"/>
                  </a:lnTo>
                  <a:lnTo>
                    <a:pt x="150" y="332"/>
                  </a:lnTo>
                  <a:lnTo>
                    <a:pt x="151" y="332"/>
                  </a:lnTo>
                  <a:lnTo>
                    <a:pt x="151" y="333"/>
                  </a:lnTo>
                  <a:lnTo>
                    <a:pt x="150" y="333"/>
                  </a:lnTo>
                  <a:lnTo>
                    <a:pt x="149" y="333"/>
                  </a:lnTo>
                  <a:lnTo>
                    <a:pt x="147" y="333"/>
                  </a:lnTo>
                  <a:lnTo>
                    <a:pt x="146" y="333"/>
                  </a:lnTo>
                  <a:lnTo>
                    <a:pt x="146" y="335"/>
                  </a:lnTo>
                  <a:lnTo>
                    <a:pt x="145" y="335"/>
                  </a:lnTo>
                  <a:lnTo>
                    <a:pt x="144" y="336"/>
                  </a:lnTo>
                  <a:lnTo>
                    <a:pt x="143" y="336"/>
                  </a:lnTo>
                  <a:lnTo>
                    <a:pt x="141" y="336"/>
                  </a:lnTo>
                  <a:lnTo>
                    <a:pt x="139" y="336"/>
                  </a:lnTo>
                  <a:lnTo>
                    <a:pt x="138" y="335"/>
                  </a:lnTo>
                  <a:lnTo>
                    <a:pt x="137" y="335"/>
                  </a:lnTo>
                  <a:lnTo>
                    <a:pt x="136" y="333"/>
                  </a:lnTo>
                  <a:lnTo>
                    <a:pt x="135" y="333"/>
                  </a:lnTo>
                  <a:lnTo>
                    <a:pt x="134" y="333"/>
                  </a:lnTo>
                  <a:lnTo>
                    <a:pt x="133" y="333"/>
                  </a:lnTo>
                  <a:lnTo>
                    <a:pt x="132" y="333"/>
                  </a:lnTo>
                  <a:lnTo>
                    <a:pt x="130" y="333"/>
                  </a:lnTo>
                  <a:lnTo>
                    <a:pt x="129" y="333"/>
                  </a:lnTo>
                  <a:lnTo>
                    <a:pt x="129" y="335"/>
                  </a:lnTo>
                  <a:lnTo>
                    <a:pt x="129" y="337"/>
                  </a:lnTo>
                  <a:lnTo>
                    <a:pt x="128" y="338"/>
                  </a:lnTo>
                  <a:lnTo>
                    <a:pt x="128" y="339"/>
                  </a:lnTo>
                  <a:lnTo>
                    <a:pt x="128" y="340"/>
                  </a:lnTo>
                  <a:lnTo>
                    <a:pt x="127" y="343"/>
                  </a:lnTo>
                  <a:lnTo>
                    <a:pt x="127" y="344"/>
                  </a:lnTo>
                  <a:lnTo>
                    <a:pt x="126" y="344"/>
                  </a:lnTo>
                  <a:lnTo>
                    <a:pt x="125" y="345"/>
                  </a:lnTo>
                  <a:lnTo>
                    <a:pt x="124" y="346"/>
                  </a:lnTo>
                  <a:lnTo>
                    <a:pt x="122" y="345"/>
                  </a:lnTo>
                  <a:lnTo>
                    <a:pt x="121" y="345"/>
                  </a:lnTo>
                  <a:lnTo>
                    <a:pt x="120" y="345"/>
                  </a:lnTo>
                  <a:lnTo>
                    <a:pt x="119" y="346"/>
                  </a:lnTo>
                  <a:lnTo>
                    <a:pt x="118" y="346"/>
                  </a:lnTo>
                  <a:lnTo>
                    <a:pt x="118" y="345"/>
                  </a:lnTo>
                  <a:lnTo>
                    <a:pt x="117" y="345"/>
                  </a:lnTo>
                  <a:lnTo>
                    <a:pt x="117" y="344"/>
                  </a:lnTo>
                  <a:lnTo>
                    <a:pt x="118" y="343"/>
                  </a:lnTo>
                  <a:lnTo>
                    <a:pt x="118" y="341"/>
                  </a:lnTo>
                  <a:lnTo>
                    <a:pt x="118" y="340"/>
                  </a:lnTo>
                  <a:lnTo>
                    <a:pt x="118" y="339"/>
                  </a:lnTo>
                  <a:lnTo>
                    <a:pt x="117" y="338"/>
                  </a:lnTo>
                  <a:lnTo>
                    <a:pt x="117" y="337"/>
                  </a:lnTo>
                  <a:lnTo>
                    <a:pt x="117" y="336"/>
                  </a:lnTo>
                  <a:lnTo>
                    <a:pt x="116" y="335"/>
                  </a:lnTo>
                  <a:lnTo>
                    <a:pt x="116" y="333"/>
                  </a:lnTo>
                  <a:lnTo>
                    <a:pt x="116" y="332"/>
                  </a:lnTo>
                  <a:lnTo>
                    <a:pt x="116" y="331"/>
                  </a:lnTo>
                  <a:lnTo>
                    <a:pt x="114" y="331"/>
                  </a:lnTo>
                  <a:lnTo>
                    <a:pt x="114" y="330"/>
                  </a:lnTo>
                  <a:lnTo>
                    <a:pt x="114" y="329"/>
                  </a:lnTo>
                  <a:lnTo>
                    <a:pt x="113" y="328"/>
                  </a:lnTo>
                  <a:lnTo>
                    <a:pt x="113" y="327"/>
                  </a:lnTo>
                  <a:lnTo>
                    <a:pt x="113" y="326"/>
                  </a:lnTo>
                  <a:lnTo>
                    <a:pt x="112" y="326"/>
                  </a:lnTo>
                  <a:lnTo>
                    <a:pt x="111" y="324"/>
                  </a:lnTo>
                  <a:lnTo>
                    <a:pt x="110" y="324"/>
                  </a:lnTo>
                  <a:lnTo>
                    <a:pt x="109" y="324"/>
                  </a:lnTo>
                  <a:lnTo>
                    <a:pt x="108" y="323"/>
                  </a:lnTo>
                  <a:lnTo>
                    <a:pt x="107" y="323"/>
                  </a:lnTo>
                  <a:lnTo>
                    <a:pt x="105" y="323"/>
                  </a:lnTo>
                  <a:lnTo>
                    <a:pt x="104" y="324"/>
                  </a:lnTo>
                  <a:lnTo>
                    <a:pt x="103" y="323"/>
                  </a:lnTo>
                  <a:lnTo>
                    <a:pt x="102" y="323"/>
                  </a:lnTo>
                  <a:lnTo>
                    <a:pt x="101" y="322"/>
                  </a:lnTo>
                  <a:lnTo>
                    <a:pt x="100" y="322"/>
                  </a:lnTo>
                  <a:lnTo>
                    <a:pt x="99" y="321"/>
                  </a:lnTo>
                  <a:lnTo>
                    <a:pt x="97" y="321"/>
                  </a:lnTo>
                  <a:lnTo>
                    <a:pt x="96" y="321"/>
                  </a:lnTo>
                  <a:lnTo>
                    <a:pt x="94" y="322"/>
                  </a:lnTo>
                  <a:lnTo>
                    <a:pt x="93" y="322"/>
                  </a:lnTo>
                  <a:lnTo>
                    <a:pt x="93" y="323"/>
                  </a:lnTo>
                  <a:lnTo>
                    <a:pt x="92" y="323"/>
                  </a:lnTo>
                  <a:lnTo>
                    <a:pt x="92" y="324"/>
                  </a:lnTo>
                  <a:lnTo>
                    <a:pt x="92" y="326"/>
                  </a:lnTo>
                  <a:lnTo>
                    <a:pt x="92" y="327"/>
                  </a:lnTo>
                  <a:lnTo>
                    <a:pt x="91" y="327"/>
                  </a:lnTo>
                  <a:lnTo>
                    <a:pt x="90" y="327"/>
                  </a:lnTo>
                  <a:lnTo>
                    <a:pt x="88" y="327"/>
                  </a:lnTo>
                  <a:lnTo>
                    <a:pt x="87" y="327"/>
                  </a:lnTo>
                  <a:lnTo>
                    <a:pt x="85" y="326"/>
                  </a:lnTo>
                  <a:lnTo>
                    <a:pt x="83" y="323"/>
                  </a:lnTo>
                  <a:lnTo>
                    <a:pt x="82" y="323"/>
                  </a:lnTo>
                  <a:lnTo>
                    <a:pt x="80" y="323"/>
                  </a:lnTo>
                  <a:lnTo>
                    <a:pt x="82" y="324"/>
                  </a:lnTo>
                  <a:lnTo>
                    <a:pt x="82" y="326"/>
                  </a:lnTo>
                  <a:lnTo>
                    <a:pt x="80" y="326"/>
                  </a:lnTo>
                  <a:lnTo>
                    <a:pt x="79" y="324"/>
                  </a:lnTo>
                  <a:lnTo>
                    <a:pt x="79" y="326"/>
                  </a:lnTo>
                  <a:lnTo>
                    <a:pt x="78" y="326"/>
                  </a:lnTo>
                  <a:lnTo>
                    <a:pt x="78" y="329"/>
                  </a:lnTo>
                  <a:lnTo>
                    <a:pt x="77" y="329"/>
                  </a:lnTo>
                  <a:lnTo>
                    <a:pt x="76" y="329"/>
                  </a:lnTo>
                  <a:lnTo>
                    <a:pt x="76" y="330"/>
                  </a:lnTo>
                  <a:lnTo>
                    <a:pt x="74" y="331"/>
                  </a:lnTo>
                  <a:lnTo>
                    <a:pt x="73" y="331"/>
                  </a:lnTo>
                  <a:lnTo>
                    <a:pt x="71" y="331"/>
                  </a:lnTo>
                  <a:lnTo>
                    <a:pt x="69" y="332"/>
                  </a:lnTo>
                  <a:lnTo>
                    <a:pt x="68" y="331"/>
                  </a:lnTo>
                  <a:lnTo>
                    <a:pt x="66" y="330"/>
                  </a:lnTo>
                  <a:lnTo>
                    <a:pt x="63" y="329"/>
                  </a:lnTo>
                  <a:lnTo>
                    <a:pt x="62" y="329"/>
                  </a:lnTo>
                  <a:lnTo>
                    <a:pt x="61" y="329"/>
                  </a:lnTo>
                  <a:lnTo>
                    <a:pt x="59" y="329"/>
                  </a:lnTo>
                  <a:lnTo>
                    <a:pt x="58" y="329"/>
                  </a:lnTo>
                  <a:lnTo>
                    <a:pt x="57" y="329"/>
                  </a:lnTo>
                  <a:lnTo>
                    <a:pt x="56" y="329"/>
                  </a:lnTo>
                  <a:lnTo>
                    <a:pt x="54" y="329"/>
                  </a:lnTo>
                  <a:lnTo>
                    <a:pt x="53" y="329"/>
                  </a:lnTo>
                  <a:lnTo>
                    <a:pt x="52" y="327"/>
                  </a:lnTo>
                  <a:lnTo>
                    <a:pt x="52" y="326"/>
                  </a:lnTo>
                  <a:lnTo>
                    <a:pt x="51" y="326"/>
                  </a:lnTo>
                  <a:lnTo>
                    <a:pt x="51" y="324"/>
                  </a:lnTo>
                  <a:lnTo>
                    <a:pt x="50" y="324"/>
                  </a:lnTo>
                  <a:lnTo>
                    <a:pt x="49" y="324"/>
                  </a:lnTo>
                  <a:lnTo>
                    <a:pt x="48" y="324"/>
                  </a:lnTo>
                  <a:lnTo>
                    <a:pt x="48" y="323"/>
                  </a:lnTo>
                  <a:lnTo>
                    <a:pt x="46" y="323"/>
                  </a:lnTo>
                  <a:lnTo>
                    <a:pt x="45" y="323"/>
                  </a:lnTo>
                  <a:lnTo>
                    <a:pt x="45" y="324"/>
                  </a:lnTo>
                  <a:lnTo>
                    <a:pt x="44" y="324"/>
                  </a:lnTo>
                  <a:lnTo>
                    <a:pt x="43" y="324"/>
                  </a:lnTo>
                  <a:lnTo>
                    <a:pt x="41" y="324"/>
                  </a:lnTo>
                  <a:lnTo>
                    <a:pt x="40" y="326"/>
                  </a:lnTo>
                  <a:lnTo>
                    <a:pt x="38" y="327"/>
                  </a:lnTo>
                  <a:lnTo>
                    <a:pt x="37" y="328"/>
                  </a:lnTo>
                  <a:lnTo>
                    <a:pt x="36" y="328"/>
                  </a:lnTo>
                  <a:lnTo>
                    <a:pt x="35" y="329"/>
                  </a:lnTo>
                  <a:lnTo>
                    <a:pt x="34" y="329"/>
                  </a:lnTo>
                  <a:lnTo>
                    <a:pt x="34" y="328"/>
                  </a:lnTo>
                  <a:lnTo>
                    <a:pt x="33" y="328"/>
                  </a:lnTo>
                  <a:lnTo>
                    <a:pt x="32" y="328"/>
                  </a:lnTo>
                  <a:lnTo>
                    <a:pt x="31" y="328"/>
                  </a:lnTo>
                  <a:lnTo>
                    <a:pt x="31" y="327"/>
                  </a:lnTo>
                  <a:lnTo>
                    <a:pt x="29" y="327"/>
                  </a:lnTo>
                  <a:lnTo>
                    <a:pt x="29" y="328"/>
                  </a:lnTo>
                  <a:lnTo>
                    <a:pt x="28" y="328"/>
                  </a:lnTo>
                  <a:lnTo>
                    <a:pt x="27" y="328"/>
                  </a:lnTo>
                  <a:lnTo>
                    <a:pt x="27" y="327"/>
                  </a:lnTo>
                  <a:lnTo>
                    <a:pt x="26" y="327"/>
                  </a:lnTo>
                  <a:lnTo>
                    <a:pt x="25" y="327"/>
                  </a:lnTo>
                  <a:lnTo>
                    <a:pt x="24" y="327"/>
                  </a:lnTo>
                  <a:lnTo>
                    <a:pt x="23" y="327"/>
                  </a:lnTo>
                  <a:lnTo>
                    <a:pt x="21" y="327"/>
                  </a:lnTo>
                  <a:lnTo>
                    <a:pt x="20" y="327"/>
                  </a:lnTo>
                  <a:lnTo>
                    <a:pt x="19" y="327"/>
                  </a:lnTo>
                  <a:lnTo>
                    <a:pt x="18" y="327"/>
                  </a:lnTo>
                  <a:lnTo>
                    <a:pt x="17" y="326"/>
                  </a:lnTo>
                  <a:lnTo>
                    <a:pt x="17" y="324"/>
                  </a:lnTo>
                  <a:lnTo>
                    <a:pt x="16" y="324"/>
                  </a:lnTo>
                  <a:lnTo>
                    <a:pt x="16" y="323"/>
                  </a:lnTo>
                  <a:lnTo>
                    <a:pt x="15" y="323"/>
                  </a:lnTo>
                  <a:lnTo>
                    <a:pt x="12" y="323"/>
                  </a:lnTo>
                  <a:lnTo>
                    <a:pt x="12" y="322"/>
                  </a:lnTo>
                  <a:lnTo>
                    <a:pt x="11" y="322"/>
                  </a:lnTo>
                  <a:lnTo>
                    <a:pt x="11" y="321"/>
                  </a:lnTo>
                  <a:lnTo>
                    <a:pt x="10" y="320"/>
                  </a:lnTo>
                  <a:lnTo>
                    <a:pt x="9" y="319"/>
                  </a:lnTo>
                  <a:lnTo>
                    <a:pt x="8" y="316"/>
                  </a:lnTo>
                  <a:lnTo>
                    <a:pt x="8" y="315"/>
                  </a:lnTo>
                  <a:lnTo>
                    <a:pt x="7" y="315"/>
                  </a:lnTo>
                  <a:lnTo>
                    <a:pt x="6" y="315"/>
                  </a:lnTo>
                  <a:lnTo>
                    <a:pt x="4" y="314"/>
                  </a:lnTo>
                  <a:lnTo>
                    <a:pt x="1" y="314"/>
                  </a:lnTo>
                  <a:lnTo>
                    <a:pt x="1" y="312"/>
                  </a:lnTo>
                  <a:lnTo>
                    <a:pt x="1" y="311"/>
                  </a:lnTo>
                  <a:lnTo>
                    <a:pt x="0" y="309"/>
                  </a:lnTo>
                  <a:lnTo>
                    <a:pt x="0" y="307"/>
                  </a:lnTo>
                  <a:lnTo>
                    <a:pt x="1" y="305"/>
                  </a:lnTo>
                  <a:lnTo>
                    <a:pt x="4" y="297"/>
                  </a:lnTo>
                  <a:lnTo>
                    <a:pt x="6" y="294"/>
                  </a:lnTo>
                  <a:lnTo>
                    <a:pt x="7" y="291"/>
                  </a:lnTo>
                  <a:lnTo>
                    <a:pt x="7" y="289"/>
                  </a:lnTo>
                  <a:lnTo>
                    <a:pt x="8" y="288"/>
                  </a:lnTo>
                  <a:lnTo>
                    <a:pt x="8" y="286"/>
                  </a:lnTo>
                  <a:lnTo>
                    <a:pt x="9" y="284"/>
                  </a:lnTo>
                  <a:lnTo>
                    <a:pt x="9" y="282"/>
                  </a:lnTo>
                  <a:lnTo>
                    <a:pt x="10" y="280"/>
                  </a:lnTo>
                  <a:lnTo>
                    <a:pt x="11" y="278"/>
                  </a:lnTo>
                  <a:lnTo>
                    <a:pt x="11" y="276"/>
                  </a:lnTo>
                  <a:lnTo>
                    <a:pt x="12" y="274"/>
                  </a:lnTo>
                  <a:lnTo>
                    <a:pt x="12" y="273"/>
                  </a:lnTo>
                  <a:lnTo>
                    <a:pt x="12" y="270"/>
                  </a:lnTo>
                  <a:lnTo>
                    <a:pt x="12" y="269"/>
                  </a:lnTo>
                  <a:lnTo>
                    <a:pt x="14" y="267"/>
                  </a:lnTo>
                  <a:lnTo>
                    <a:pt x="14" y="263"/>
                  </a:lnTo>
                  <a:lnTo>
                    <a:pt x="14" y="261"/>
                  </a:lnTo>
                  <a:lnTo>
                    <a:pt x="15" y="260"/>
                  </a:lnTo>
                  <a:lnTo>
                    <a:pt x="15" y="259"/>
                  </a:lnTo>
                  <a:lnTo>
                    <a:pt x="15" y="256"/>
                  </a:lnTo>
                  <a:lnTo>
                    <a:pt x="15" y="255"/>
                  </a:lnTo>
                  <a:lnTo>
                    <a:pt x="14" y="254"/>
                  </a:lnTo>
                  <a:lnTo>
                    <a:pt x="14" y="253"/>
                  </a:lnTo>
                  <a:lnTo>
                    <a:pt x="14" y="252"/>
                  </a:lnTo>
                  <a:lnTo>
                    <a:pt x="14" y="251"/>
                  </a:lnTo>
                  <a:lnTo>
                    <a:pt x="14" y="248"/>
                  </a:lnTo>
                  <a:lnTo>
                    <a:pt x="14" y="246"/>
                  </a:lnTo>
                  <a:lnTo>
                    <a:pt x="14" y="244"/>
                  </a:lnTo>
                  <a:lnTo>
                    <a:pt x="14" y="243"/>
                  </a:lnTo>
                  <a:lnTo>
                    <a:pt x="12" y="243"/>
                  </a:lnTo>
                  <a:lnTo>
                    <a:pt x="14" y="242"/>
                  </a:lnTo>
                  <a:lnTo>
                    <a:pt x="14" y="240"/>
                  </a:lnTo>
                  <a:lnTo>
                    <a:pt x="14" y="239"/>
                  </a:lnTo>
                  <a:lnTo>
                    <a:pt x="14" y="238"/>
                  </a:lnTo>
                  <a:lnTo>
                    <a:pt x="14" y="237"/>
                  </a:lnTo>
                  <a:lnTo>
                    <a:pt x="12" y="236"/>
                  </a:lnTo>
                  <a:lnTo>
                    <a:pt x="12" y="234"/>
                  </a:lnTo>
                  <a:lnTo>
                    <a:pt x="12" y="232"/>
                  </a:lnTo>
                  <a:lnTo>
                    <a:pt x="11" y="231"/>
                  </a:lnTo>
                  <a:lnTo>
                    <a:pt x="11" y="230"/>
                  </a:lnTo>
                  <a:lnTo>
                    <a:pt x="11" y="229"/>
                  </a:lnTo>
                  <a:lnTo>
                    <a:pt x="10" y="228"/>
                  </a:lnTo>
                  <a:lnTo>
                    <a:pt x="10" y="227"/>
                  </a:lnTo>
                  <a:lnTo>
                    <a:pt x="9" y="225"/>
                  </a:lnTo>
                  <a:lnTo>
                    <a:pt x="9" y="223"/>
                  </a:lnTo>
                  <a:lnTo>
                    <a:pt x="8" y="222"/>
                  </a:lnTo>
                  <a:lnTo>
                    <a:pt x="8" y="221"/>
                  </a:lnTo>
                  <a:lnTo>
                    <a:pt x="8" y="220"/>
                  </a:lnTo>
                  <a:lnTo>
                    <a:pt x="7" y="220"/>
                  </a:lnTo>
                  <a:lnTo>
                    <a:pt x="8" y="220"/>
                  </a:lnTo>
                  <a:lnTo>
                    <a:pt x="8" y="218"/>
                  </a:lnTo>
                  <a:lnTo>
                    <a:pt x="11" y="205"/>
                  </a:lnTo>
                  <a:lnTo>
                    <a:pt x="21" y="169"/>
                  </a:lnTo>
                  <a:lnTo>
                    <a:pt x="23" y="162"/>
                  </a:lnTo>
                  <a:lnTo>
                    <a:pt x="31" y="134"/>
                  </a:lnTo>
                  <a:lnTo>
                    <a:pt x="45" y="80"/>
                  </a:lnTo>
                  <a:lnTo>
                    <a:pt x="50" y="63"/>
                  </a:lnTo>
                  <a:lnTo>
                    <a:pt x="59" y="34"/>
                  </a:lnTo>
                  <a:lnTo>
                    <a:pt x="61" y="24"/>
                  </a:lnTo>
                  <a:lnTo>
                    <a:pt x="68" y="2"/>
                  </a:lnTo>
                  <a:lnTo>
                    <a:pt x="84" y="2"/>
                  </a:lnTo>
                  <a:lnTo>
                    <a:pt x="116" y="2"/>
                  </a:lnTo>
                  <a:lnTo>
                    <a:pt x="127" y="2"/>
                  </a:lnTo>
                  <a:lnTo>
                    <a:pt x="129" y="2"/>
                  </a:lnTo>
                  <a:lnTo>
                    <a:pt x="130" y="2"/>
                  </a:lnTo>
                  <a:lnTo>
                    <a:pt x="132" y="2"/>
                  </a:lnTo>
                  <a:lnTo>
                    <a:pt x="155" y="1"/>
                  </a:lnTo>
                  <a:lnTo>
                    <a:pt x="212" y="1"/>
                  </a:lnTo>
                  <a:lnTo>
                    <a:pt x="265" y="1"/>
                  </a:lnTo>
                  <a:lnTo>
                    <a:pt x="286" y="1"/>
                  </a:lnTo>
                  <a:lnTo>
                    <a:pt x="288" y="1"/>
                  </a:lnTo>
                  <a:lnTo>
                    <a:pt x="318" y="1"/>
                  </a:lnTo>
                  <a:lnTo>
                    <a:pt x="333" y="1"/>
                  </a:lnTo>
                  <a:lnTo>
                    <a:pt x="352" y="1"/>
                  </a:lnTo>
                  <a:lnTo>
                    <a:pt x="353" y="1"/>
                  </a:lnTo>
                  <a:lnTo>
                    <a:pt x="354" y="1"/>
                  </a:lnTo>
                  <a:lnTo>
                    <a:pt x="359" y="1"/>
                  </a:lnTo>
                  <a:lnTo>
                    <a:pt x="373" y="1"/>
                  </a:lnTo>
                  <a:lnTo>
                    <a:pt x="378" y="1"/>
                  </a:lnTo>
                  <a:lnTo>
                    <a:pt x="379" y="1"/>
                  </a:lnTo>
                  <a:lnTo>
                    <a:pt x="404" y="1"/>
                  </a:lnTo>
                  <a:lnTo>
                    <a:pt x="405" y="1"/>
                  </a:lnTo>
                  <a:lnTo>
                    <a:pt x="422" y="1"/>
                  </a:lnTo>
                  <a:lnTo>
                    <a:pt x="451" y="0"/>
                  </a:lnTo>
                  <a:lnTo>
                    <a:pt x="477" y="0"/>
                  </a:lnTo>
                  <a:lnTo>
                    <a:pt x="483" y="0"/>
                  </a:lnTo>
                  <a:lnTo>
                    <a:pt x="505" y="0"/>
                  </a:lnTo>
                  <a:lnTo>
                    <a:pt x="506" y="0"/>
                  </a:lnTo>
                  <a:lnTo>
                    <a:pt x="507" y="0"/>
                  </a:lnTo>
                  <a:lnTo>
                    <a:pt x="508" y="0"/>
                  </a:lnTo>
                  <a:lnTo>
                    <a:pt x="510" y="0"/>
                  </a:lnTo>
                  <a:lnTo>
                    <a:pt x="517" y="0"/>
                  </a:lnTo>
                  <a:lnTo>
                    <a:pt x="519" y="0"/>
                  </a:lnTo>
                  <a:lnTo>
                    <a:pt x="527" y="0"/>
                  </a:lnTo>
                  <a:lnTo>
                    <a:pt x="530" y="0"/>
                  </a:lnTo>
                  <a:lnTo>
                    <a:pt x="534" y="0"/>
                  </a:lnTo>
                  <a:lnTo>
                    <a:pt x="535" y="0"/>
                  </a:lnTo>
                  <a:lnTo>
                    <a:pt x="549" y="0"/>
                  </a:lnTo>
                  <a:lnTo>
                    <a:pt x="553" y="0"/>
                  </a:lnTo>
                  <a:lnTo>
                    <a:pt x="564" y="0"/>
                  </a:lnTo>
                  <a:lnTo>
                    <a:pt x="565" y="0"/>
                  </a:lnTo>
                  <a:lnTo>
                    <a:pt x="566" y="0"/>
                  </a:lnTo>
                  <a:lnTo>
                    <a:pt x="567" y="0"/>
                  </a:lnTo>
                  <a:lnTo>
                    <a:pt x="572" y="0"/>
                  </a:lnTo>
                  <a:lnTo>
                    <a:pt x="592" y="0"/>
                  </a:lnTo>
                  <a:lnTo>
                    <a:pt x="599" y="0"/>
                  </a:lnTo>
                  <a:lnTo>
                    <a:pt x="602" y="0"/>
                  </a:lnTo>
                  <a:lnTo>
                    <a:pt x="603" y="0"/>
                  </a:lnTo>
                  <a:lnTo>
                    <a:pt x="607" y="0"/>
                  </a:lnTo>
                  <a:lnTo>
                    <a:pt x="625" y="0"/>
                  </a:lnTo>
                  <a:lnTo>
                    <a:pt x="626" y="0"/>
                  </a:lnTo>
                  <a:lnTo>
                    <a:pt x="629" y="0"/>
                  </a:lnTo>
                  <a:lnTo>
                    <a:pt x="652" y="0"/>
                  </a:lnTo>
                  <a:lnTo>
                    <a:pt x="670" y="0"/>
                  </a:lnTo>
                  <a:lnTo>
                    <a:pt x="684" y="0"/>
                  </a:lnTo>
                  <a:lnTo>
                    <a:pt x="733" y="0"/>
                  </a:lnTo>
                  <a:lnTo>
                    <a:pt x="735" y="0"/>
                  </a:lnTo>
                  <a:lnTo>
                    <a:pt x="741" y="0"/>
                  </a:lnTo>
                  <a:lnTo>
                    <a:pt x="763" y="0"/>
                  </a:lnTo>
                  <a:lnTo>
                    <a:pt x="767" y="0"/>
                  </a:lnTo>
                  <a:lnTo>
                    <a:pt x="770" y="1"/>
                  </a:lnTo>
                  <a:lnTo>
                    <a:pt x="771" y="1"/>
                  </a:lnTo>
                  <a:lnTo>
                    <a:pt x="778" y="2"/>
                  </a:lnTo>
                  <a:lnTo>
                    <a:pt x="786" y="3"/>
                  </a:lnTo>
                  <a:lnTo>
                    <a:pt x="797" y="1"/>
                  </a:lnTo>
                  <a:lnTo>
                    <a:pt x="798" y="1"/>
                  </a:lnTo>
                  <a:lnTo>
                    <a:pt x="802" y="1"/>
                  </a:lnTo>
                  <a:lnTo>
                    <a:pt x="805" y="1"/>
                  </a:lnTo>
                  <a:lnTo>
                    <a:pt x="817" y="0"/>
                  </a:lnTo>
                  <a:lnTo>
                    <a:pt x="821" y="0"/>
                  </a:lnTo>
                  <a:lnTo>
                    <a:pt x="829" y="0"/>
                  </a:lnTo>
                  <a:lnTo>
                    <a:pt x="853" y="0"/>
                  </a:lnTo>
                  <a:lnTo>
                    <a:pt x="864" y="0"/>
                  </a:lnTo>
                  <a:lnTo>
                    <a:pt x="866" y="0"/>
                  </a:lnTo>
                  <a:lnTo>
                    <a:pt x="871" y="0"/>
                  </a:lnTo>
                  <a:lnTo>
                    <a:pt x="874" y="0"/>
                  </a:lnTo>
                  <a:lnTo>
                    <a:pt x="876" y="0"/>
                  </a:lnTo>
                  <a:lnTo>
                    <a:pt x="877" y="0"/>
                  </a:lnTo>
                  <a:lnTo>
                    <a:pt x="878" y="0"/>
                  </a:lnTo>
                  <a:lnTo>
                    <a:pt x="879" y="0"/>
                  </a:lnTo>
                  <a:lnTo>
                    <a:pt x="882" y="0"/>
                  </a:lnTo>
                  <a:lnTo>
                    <a:pt x="884" y="0"/>
                  </a:lnTo>
                  <a:close/>
                  <a:moveTo>
                    <a:pt x="864" y="1011"/>
                  </a:moveTo>
                  <a:lnTo>
                    <a:pt x="865" y="1011"/>
                  </a:lnTo>
                  <a:lnTo>
                    <a:pt x="866" y="1011"/>
                  </a:lnTo>
                  <a:lnTo>
                    <a:pt x="872" y="1015"/>
                  </a:lnTo>
                  <a:lnTo>
                    <a:pt x="878" y="1021"/>
                  </a:lnTo>
                  <a:lnTo>
                    <a:pt x="878" y="1022"/>
                  </a:lnTo>
                  <a:lnTo>
                    <a:pt x="879" y="1022"/>
                  </a:lnTo>
                  <a:lnTo>
                    <a:pt x="880" y="1022"/>
                  </a:lnTo>
                  <a:lnTo>
                    <a:pt x="881" y="1022"/>
                  </a:lnTo>
                  <a:lnTo>
                    <a:pt x="881" y="1023"/>
                  </a:lnTo>
                  <a:lnTo>
                    <a:pt x="882" y="1023"/>
                  </a:lnTo>
                  <a:lnTo>
                    <a:pt x="884" y="1023"/>
                  </a:lnTo>
                  <a:lnTo>
                    <a:pt x="884" y="1024"/>
                  </a:lnTo>
                  <a:lnTo>
                    <a:pt x="885" y="1024"/>
                  </a:lnTo>
                  <a:lnTo>
                    <a:pt x="885" y="1026"/>
                  </a:lnTo>
                  <a:lnTo>
                    <a:pt x="885" y="1027"/>
                  </a:lnTo>
                  <a:lnTo>
                    <a:pt x="885" y="1028"/>
                  </a:lnTo>
                  <a:lnTo>
                    <a:pt x="885" y="1029"/>
                  </a:lnTo>
                  <a:lnTo>
                    <a:pt x="884" y="1029"/>
                  </a:lnTo>
                  <a:lnTo>
                    <a:pt x="882" y="1031"/>
                  </a:lnTo>
                  <a:lnTo>
                    <a:pt x="882" y="1032"/>
                  </a:lnTo>
                  <a:lnTo>
                    <a:pt x="882" y="1033"/>
                  </a:lnTo>
                  <a:lnTo>
                    <a:pt x="882" y="1035"/>
                  </a:lnTo>
                  <a:lnTo>
                    <a:pt x="884" y="1035"/>
                  </a:lnTo>
                  <a:lnTo>
                    <a:pt x="884" y="1036"/>
                  </a:lnTo>
                  <a:lnTo>
                    <a:pt x="885" y="1036"/>
                  </a:lnTo>
                  <a:lnTo>
                    <a:pt x="886" y="1036"/>
                  </a:lnTo>
                  <a:lnTo>
                    <a:pt x="886" y="1037"/>
                  </a:lnTo>
                  <a:lnTo>
                    <a:pt x="887" y="1037"/>
                  </a:lnTo>
                  <a:lnTo>
                    <a:pt x="886" y="1037"/>
                  </a:lnTo>
                  <a:lnTo>
                    <a:pt x="886" y="1038"/>
                  </a:lnTo>
                  <a:lnTo>
                    <a:pt x="885" y="1038"/>
                  </a:lnTo>
                  <a:lnTo>
                    <a:pt x="878" y="1039"/>
                  </a:lnTo>
                  <a:lnTo>
                    <a:pt x="877" y="1039"/>
                  </a:lnTo>
                  <a:lnTo>
                    <a:pt x="876" y="1038"/>
                  </a:lnTo>
                  <a:lnTo>
                    <a:pt x="874" y="1038"/>
                  </a:lnTo>
                  <a:lnTo>
                    <a:pt x="873" y="1038"/>
                  </a:lnTo>
                  <a:lnTo>
                    <a:pt x="873" y="1039"/>
                  </a:lnTo>
                  <a:lnTo>
                    <a:pt x="872" y="1040"/>
                  </a:lnTo>
                  <a:lnTo>
                    <a:pt x="872" y="1041"/>
                  </a:lnTo>
                  <a:lnTo>
                    <a:pt x="872" y="1043"/>
                  </a:lnTo>
                  <a:lnTo>
                    <a:pt x="874" y="1048"/>
                  </a:lnTo>
                  <a:lnTo>
                    <a:pt x="876" y="1053"/>
                  </a:lnTo>
                  <a:lnTo>
                    <a:pt x="876" y="1055"/>
                  </a:lnTo>
                  <a:lnTo>
                    <a:pt x="877" y="1056"/>
                  </a:lnTo>
                  <a:lnTo>
                    <a:pt x="877" y="1057"/>
                  </a:lnTo>
                  <a:lnTo>
                    <a:pt x="877" y="1058"/>
                  </a:lnTo>
                  <a:lnTo>
                    <a:pt x="877" y="1061"/>
                  </a:lnTo>
                  <a:lnTo>
                    <a:pt x="878" y="1066"/>
                  </a:lnTo>
                  <a:lnTo>
                    <a:pt x="878" y="1069"/>
                  </a:lnTo>
                  <a:lnTo>
                    <a:pt x="879" y="1072"/>
                  </a:lnTo>
                  <a:lnTo>
                    <a:pt x="879" y="1074"/>
                  </a:lnTo>
                  <a:lnTo>
                    <a:pt x="879" y="1078"/>
                  </a:lnTo>
                  <a:lnTo>
                    <a:pt x="880" y="1081"/>
                  </a:lnTo>
                  <a:lnTo>
                    <a:pt x="880" y="1082"/>
                  </a:lnTo>
                  <a:lnTo>
                    <a:pt x="880" y="1083"/>
                  </a:lnTo>
                  <a:lnTo>
                    <a:pt x="880" y="1085"/>
                  </a:lnTo>
                  <a:lnTo>
                    <a:pt x="880" y="1086"/>
                  </a:lnTo>
                  <a:lnTo>
                    <a:pt x="881" y="1086"/>
                  </a:lnTo>
                  <a:lnTo>
                    <a:pt x="881" y="1087"/>
                  </a:lnTo>
                  <a:lnTo>
                    <a:pt x="882" y="1088"/>
                  </a:lnTo>
                  <a:lnTo>
                    <a:pt x="884" y="1089"/>
                  </a:lnTo>
                  <a:lnTo>
                    <a:pt x="884" y="1090"/>
                  </a:lnTo>
                  <a:lnTo>
                    <a:pt x="885" y="1090"/>
                  </a:lnTo>
                  <a:lnTo>
                    <a:pt x="886" y="1091"/>
                  </a:lnTo>
                  <a:lnTo>
                    <a:pt x="889" y="1090"/>
                  </a:lnTo>
                  <a:lnTo>
                    <a:pt x="891" y="1089"/>
                  </a:lnTo>
                  <a:lnTo>
                    <a:pt x="895" y="1087"/>
                  </a:lnTo>
                  <a:lnTo>
                    <a:pt x="896" y="1087"/>
                  </a:lnTo>
                  <a:lnTo>
                    <a:pt x="897" y="1088"/>
                  </a:lnTo>
                  <a:lnTo>
                    <a:pt x="898" y="1089"/>
                  </a:lnTo>
                  <a:lnTo>
                    <a:pt x="899" y="1090"/>
                  </a:lnTo>
                  <a:lnTo>
                    <a:pt x="901" y="1090"/>
                  </a:lnTo>
                  <a:lnTo>
                    <a:pt x="902" y="1091"/>
                  </a:lnTo>
                  <a:lnTo>
                    <a:pt x="902" y="1090"/>
                  </a:lnTo>
                  <a:lnTo>
                    <a:pt x="903" y="1089"/>
                  </a:lnTo>
                  <a:lnTo>
                    <a:pt x="904" y="1089"/>
                  </a:lnTo>
                  <a:lnTo>
                    <a:pt x="904" y="1088"/>
                  </a:lnTo>
                  <a:lnTo>
                    <a:pt x="905" y="1088"/>
                  </a:lnTo>
                  <a:lnTo>
                    <a:pt x="906" y="1088"/>
                  </a:lnTo>
                  <a:lnTo>
                    <a:pt x="907" y="1088"/>
                  </a:lnTo>
                  <a:lnTo>
                    <a:pt x="910" y="1088"/>
                  </a:lnTo>
                  <a:lnTo>
                    <a:pt x="916" y="1088"/>
                  </a:lnTo>
                  <a:lnTo>
                    <a:pt x="918" y="1088"/>
                  </a:lnTo>
                  <a:lnTo>
                    <a:pt x="919" y="1088"/>
                  </a:lnTo>
                  <a:lnTo>
                    <a:pt x="920" y="1088"/>
                  </a:lnTo>
                  <a:lnTo>
                    <a:pt x="921" y="1089"/>
                  </a:lnTo>
                  <a:lnTo>
                    <a:pt x="921" y="1090"/>
                  </a:lnTo>
                  <a:lnTo>
                    <a:pt x="920" y="1090"/>
                  </a:lnTo>
                  <a:lnTo>
                    <a:pt x="920" y="1091"/>
                  </a:lnTo>
                  <a:lnTo>
                    <a:pt x="919" y="1092"/>
                  </a:lnTo>
                  <a:lnTo>
                    <a:pt x="918" y="1092"/>
                  </a:lnTo>
                  <a:lnTo>
                    <a:pt x="918" y="1094"/>
                  </a:lnTo>
                  <a:lnTo>
                    <a:pt x="918" y="1095"/>
                  </a:lnTo>
                  <a:lnTo>
                    <a:pt x="919" y="1095"/>
                  </a:lnTo>
                  <a:lnTo>
                    <a:pt x="919" y="1096"/>
                  </a:lnTo>
                  <a:lnTo>
                    <a:pt x="920" y="1096"/>
                  </a:lnTo>
                  <a:lnTo>
                    <a:pt x="921" y="1096"/>
                  </a:lnTo>
                  <a:lnTo>
                    <a:pt x="921" y="1097"/>
                  </a:lnTo>
                  <a:lnTo>
                    <a:pt x="922" y="1097"/>
                  </a:lnTo>
                  <a:lnTo>
                    <a:pt x="923" y="1098"/>
                  </a:lnTo>
                  <a:lnTo>
                    <a:pt x="923" y="1099"/>
                  </a:lnTo>
                  <a:lnTo>
                    <a:pt x="924" y="1099"/>
                  </a:lnTo>
                  <a:lnTo>
                    <a:pt x="924" y="1100"/>
                  </a:lnTo>
                  <a:lnTo>
                    <a:pt x="924" y="1102"/>
                  </a:lnTo>
                  <a:lnTo>
                    <a:pt x="924" y="1103"/>
                  </a:lnTo>
                  <a:lnTo>
                    <a:pt x="924" y="1104"/>
                  </a:lnTo>
                  <a:lnTo>
                    <a:pt x="923" y="1104"/>
                  </a:lnTo>
                  <a:lnTo>
                    <a:pt x="923" y="1105"/>
                  </a:lnTo>
                  <a:lnTo>
                    <a:pt x="923" y="1106"/>
                  </a:lnTo>
                  <a:lnTo>
                    <a:pt x="922" y="1106"/>
                  </a:lnTo>
                  <a:lnTo>
                    <a:pt x="922" y="1107"/>
                  </a:lnTo>
                  <a:lnTo>
                    <a:pt x="923" y="1107"/>
                  </a:lnTo>
                  <a:lnTo>
                    <a:pt x="923" y="1108"/>
                  </a:lnTo>
                  <a:lnTo>
                    <a:pt x="924" y="1112"/>
                  </a:lnTo>
                  <a:lnTo>
                    <a:pt x="924" y="1113"/>
                  </a:lnTo>
                  <a:lnTo>
                    <a:pt x="925" y="1114"/>
                  </a:lnTo>
                  <a:lnTo>
                    <a:pt x="925" y="1115"/>
                  </a:lnTo>
                  <a:lnTo>
                    <a:pt x="925" y="1116"/>
                  </a:lnTo>
                  <a:lnTo>
                    <a:pt x="927" y="1116"/>
                  </a:lnTo>
                  <a:lnTo>
                    <a:pt x="928" y="1117"/>
                  </a:lnTo>
                  <a:lnTo>
                    <a:pt x="931" y="1120"/>
                  </a:lnTo>
                  <a:lnTo>
                    <a:pt x="932" y="1121"/>
                  </a:lnTo>
                  <a:lnTo>
                    <a:pt x="936" y="1123"/>
                  </a:lnTo>
                  <a:lnTo>
                    <a:pt x="937" y="1125"/>
                  </a:lnTo>
                  <a:lnTo>
                    <a:pt x="938" y="1125"/>
                  </a:lnTo>
                  <a:lnTo>
                    <a:pt x="939" y="1126"/>
                  </a:lnTo>
                  <a:lnTo>
                    <a:pt x="939" y="1128"/>
                  </a:lnTo>
                  <a:lnTo>
                    <a:pt x="940" y="1128"/>
                  </a:lnTo>
                  <a:lnTo>
                    <a:pt x="940" y="1129"/>
                  </a:lnTo>
                  <a:lnTo>
                    <a:pt x="941" y="1129"/>
                  </a:lnTo>
                  <a:lnTo>
                    <a:pt x="942" y="1131"/>
                  </a:lnTo>
                  <a:lnTo>
                    <a:pt x="944" y="1131"/>
                  </a:lnTo>
                  <a:lnTo>
                    <a:pt x="945" y="1132"/>
                  </a:lnTo>
                  <a:lnTo>
                    <a:pt x="946" y="1132"/>
                  </a:lnTo>
                  <a:lnTo>
                    <a:pt x="947" y="1132"/>
                  </a:lnTo>
                  <a:lnTo>
                    <a:pt x="948" y="1132"/>
                  </a:lnTo>
                  <a:lnTo>
                    <a:pt x="949" y="1132"/>
                  </a:lnTo>
                  <a:lnTo>
                    <a:pt x="950" y="1133"/>
                  </a:lnTo>
                  <a:lnTo>
                    <a:pt x="952" y="1133"/>
                  </a:lnTo>
                  <a:lnTo>
                    <a:pt x="953" y="1133"/>
                  </a:lnTo>
                  <a:lnTo>
                    <a:pt x="953" y="1132"/>
                  </a:lnTo>
                  <a:lnTo>
                    <a:pt x="955" y="1131"/>
                  </a:lnTo>
                  <a:lnTo>
                    <a:pt x="957" y="1129"/>
                  </a:lnTo>
                  <a:lnTo>
                    <a:pt x="960" y="1128"/>
                  </a:lnTo>
                  <a:lnTo>
                    <a:pt x="962" y="1125"/>
                  </a:lnTo>
                  <a:lnTo>
                    <a:pt x="964" y="1124"/>
                  </a:lnTo>
                  <a:lnTo>
                    <a:pt x="966" y="1123"/>
                  </a:lnTo>
                  <a:lnTo>
                    <a:pt x="967" y="1121"/>
                  </a:lnTo>
                  <a:lnTo>
                    <a:pt x="969" y="1121"/>
                  </a:lnTo>
                  <a:lnTo>
                    <a:pt x="970" y="1122"/>
                  </a:lnTo>
                  <a:lnTo>
                    <a:pt x="973" y="1126"/>
                  </a:lnTo>
                  <a:lnTo>
                    <a:pt x="975" y="1129"/>
                  </a:lnTo>
                  <a:lnTo>
                    <a:pt x="977" y="1132"/>
                  </a:lnTo>
                  <a:lnTo>
                    <a:pt x="978" y="1133"/>
                  </a:lnTo>
                  <a:lnTo>
                    <a:pt x="980" y="1136"/>
                  </a:lnTo>
                  <a:lnTo>
                    <a:pt x="981" y="1139"/>
                  </a:lnTo>
                  <a:lnTo>
                    <a:pt x="983" y="1141"/>
                  </a:lnTo>
                  <a:lnTo>
                    <a:pt x="983" y="1142"/>
                  </a:lnTo>
                  <a:lnTo>
                    <a:pt x="984" y="1142"/>
                  </a:lnTo>
                  <a:lnTo>
                    <a:pt x="984" y="1144"/>
                  </a:lnTo>
                  <a:lnTo>
                    <a:pt x="986" y="1144"/>
                  </a:lnTo>
                  <a:lnTo>
                    <a:pt x="986" y="1145"/>
                  </a:lnTo>
                  <a:lnTo>
                    <a:pt x="987" y="1145"/>
                  </a:lnTo>
                  <a:lnTo>
                    <a:pt x="987" y="1146"/>
                  </a:lnTo>
                  <a:lnTo>
                    <a:pt x="987" y="1147"/>
                  </a:lnTo>
                  <a:lnTo>
                    <a:pt x="987" y="1148"/>
                  </a:lnTo>
                  <a:lnTo>
                    <a:pt x="988" y="1149"/>
                  </a:lnTo>
                  <a:lnTo>
                    <a:pt x="988" y="1150"/>
                  </a:lnTo>
                  <a:lnTo>
                    <a:pt x="987" y="1151"/>
                  </a:lnTo>
                  <a:lnTo>
                    <a:pt x="987" y="1153"/>
                  </a:lnTo>
                  <a:lnTo>
                    <a:pt x="987" y="1154"/>
                  </a:lnTo>
                  <a:lnTo>
                    <a:pt x="987" y="1155"/>
                  </a:lnTo>
                  <a:lnTo>
                    <a:pt x="986" y="1156"/>
                  </a:lnTo>
                  <a:lnTo>
                    <a:pt x="987" y="1157"/>
                  </a:lnTo>
                  <a:lnTo>
                    <a:pt x="987" y="1158"/>
                  </a:lnTo>
                  <a:lnTo>
                    <a:pt x="987" y="1159"/>
                  </a:lnTo>
                  <a:lnTo>
                    <a:pt x="988" y="1161"/>
                  </a:lnTo>
                  <a:lnTo>
                    <a:pt x="989" y="1161"/>
                  </a:lnTo>
                  <a:lnTo>
                    <a:pt x="989" y="1162"/>
                  </a:lnTo>
                  <a:lnTo>
                    <a:pt x="990" y="1162"/>
                  </a:lnTo>
                  <a:lnTo>
                    <a:pt x="991" y="1163"/>
                  </a:lnTo>
                  <a:lnTo>
                    <a:pt x="992" y="1163"/>
                  </a:lnTo>
                  <a:lnTo>
                    <a:pt x="994" y="1164"/>
                  </a:lnTo>
                  <a:lnTo>
                    <a:pt x="995" y="1164"/>
                  </a:lnTo>
                  <a:lnTo>
                    <a:pt x="996" y="1164"/>
                  </a:lnTo>
                  <a:lnTo>
                    <a:pt x="997" y="1164"/>
                  </a:lnTo>
                  <a:lnTo>
                    <a:pt x="998" y="1165"/>
                  </a:lnTo>
                  <a:lnTo>
                    <a:pt x="999" y="1166"/>
                  </a:lnTo>
                  <a:lnTo>
                    <a:pt x="999" y="1167"/>
                  </a:lnTo>
                  <a:lnTo>
                    <a:pt x="999" y="1168"/>
                  </a:lnTo>
                  <a:lnTo>
                    <a:pt x="999" y="1170"/>
                  </a:lnTo>
                  <a:lnTo>
                    <a:pt x="998" y="1170"/>
                  </a:lnTo>
                  <a:lnTo>
                    <a:pt x="998" y="1171"/>
                  </a:lnTo>
                  <a:lnTo>
                    <a:pt x="997" y="1171"/>
                  </a:lnTo>
                  <a:lnTo>
                    <a:pt x="996" y="1172"/>
                  </a:lnTo>
                  <a:lnTo>
                    <a:pt x="995" y="1173"/>
                  </a:lnTo>
                  <a:lnTo>
                    <a:pt x="994" y="1173"/>
                  </a:lnTo>
                  <a:lnTo>
                    <a:pt x="994" y="1174"/>
                  </a:lnTo>
                  <a:lnTo>
                    <a:pt x="994" y="1175"/>
                  </a:lnTo>
                  <a:lnTo>
                    <a:pt x="996" y="1178"/>
                  </a:lnTo>
                  <a:lnTo>
                    <a:pt x="995" y="1178"/>
                  </a:lnTo>
                  <a:lnTo>
                    <a:pt x="995" y="1179"/>
                  </a:lnTo>
                  <a:lnTo>
                    <a:pt x="994" y="1179"/>
                  </a:lnTo>
                  <a:lnTo>
                    <a:pt x="994" y="1180"/>
                  </a:lnTo>
                  <a:lnTo>
                    <a:pt x="994" y="1181"/>
                  </a:lnTo>
                  <a:lnTo>
                    <a:pt x="992" y="1182"/>
                  </a:lnTo>
                  <a:lnTo>
                    <a:pt x="992" y="1183"/>
                  </a:lnTo>
                  <a:lnTo>
                    <a:pt x="991" y="1184"/>
                  </a:lnTo>
                  <a:lnTo>
                    <a:pt x="991" y="1185"/>
                  </a:lnTo>
                  <a:lnTo>
                    <a:pt x="990" y="1185"/>
                  </a:lnTo>
                  <a:lnTo>
                    <a:pt x="990" y="1187"/>
                  </a:lnTo>
                  <a:lnTo>
                    <a:pt x="989" y="1188"/>
                  </a:lnTo>
                  <a:lnTo>
                    <a:pt x="989" y="1189"/>
                  </a:lnTo>
                  <a:lnTo>
                    <a:pt x="989" y="1190"/>
                  </a:lnTo>
                  <a:lnTo>
                    <a:pt x="989" y="1191"/>
                  </a:lnTo>
                  <a:lnTo>
                    <a:pt x="990" y="1192"/>
                  </a:lnTo>
                  <a:lnTo>
                    <a:pt x="990" y="1193"/>
                  </a:lnTo>
                  <a:lnTo>
                    <a:pt x="990" y="1195"/>
                  </a:lnTo>
                  <a:lnTo>
                    <a:pt x="989" y="1196"/>
                  </a:lnTo>
                  <a:lnTo>
                    <a:pt x="989" y="1197"/>
                  </a:lnTo>
                  <a:lnTo>
                    <a:pt x="988" y="1198"/>
                  </a:lnTo>
                  <a:lnTo>
                    <a:pt x="988" y="1199"/>
                  </a:lnTo>
                  <a:lnTo>
                    <a:pt x="987" y="1199"/>
                  </a:lnTo>
                  <a:lnTo>
                    <a:pt x="987" y="1200"/>
                  </a:lnTo>
                  <a:lnTo>
                    <a:pt x="986" y="1200"/>
                  </a:lnTo>
                  <a:lnTo>
                    <a:pt x="984" y="1201"/>
                  </a:lnTo>
                  <a:lnTo>
                    <a:pt x="984" y="1202"/>
                  </a:lnTo>
                  <a:lnTo>
                    <a:pt x="983" y="1204"/>
                  </a:lnTo>
                  <a:lnTo>
                    <a:pt x="982" y="1204"/>
                  </a:lnTo>
                  <a:lnTo>
                    <a:pt x="981" y="1205"/>
                  </a:lnTo>
                  <a:lnTo>
                    <a:pt x="981" y="1206"/>
                  </a:lnTo>
                  <a:lnTo>
                    <a:pt x="980" y="1206"/>
                  </a:lnTo>
                  <a:lnTo>
                    <a:pt x="980" y="1207"/>
                  </a:lnTo>
                  <a:lnTo>
                    <a:pt x="979" y="1207"/>
                  </a:lnTo>
                  <a:lnTo>
                    <a:pt x="979" y="1208"/>
                  </a:lnTo>
                  <a:lnTo>
                    <a:pt x="978" y="1208"/>
                  </a:lnTo>
                  <a:lnTo>
                    <a:pt x="978" y="1209"/>
                  </a:lnTo>
                  <a:lnTo>
                    <a:pt x="979" y="1209"/>
                  </a:lnTo>
                  <a:lnTo>
                    <a:pt x="978" y="1209"/>
                  </a:lnTo>
                  <a:lnTo>
                    <a:pt x="978" y="1210"/>
                  </a:lnTo>
                  <a:lnTo>
                    <a:pt x="981" y="1209"/>
                  </a:lnTo>
                  <a:lnTo>
                    <a:pt x="983" y="1207"/>
                  </a:lnTo>
                  <a:lnTo>
                    <a:pt x="986" y="1206"/>
                  </a:lnTo>
                  <a:lnTo>
                    <a:pt x="987" y="1208"/>
                  </a:lnTo>
                  <a:lnTo>
                    <a:pt x="987" y="1209"/>
                  </a:lnTo>
                  <a:lnTo>
                    <a:pt x="987" y="1210"/>
                  </a:lnTo>
                  <a:lnTo>
                    <a:pt x="987" y="1213"/>
                  </a:lnTo>
                  <a:lnTo>
                    <a:pt x="987" y="1214"/>
                  </a:lnTo>
                  <a:lnTo>
                    <a:pt x="987" y="1215"/>
                  </a:lnTo>
                  <a:lnTo>
                    <a:pt x="988" y="1215"/>
                  </a:lnTo>
                  <a:lnTo>
                    <a:pt x="988" y="1216"/>
                  </a:lnTo>
                  <a:lnTo>
                    <a:pt x="989" y="1216"/>
                  </a:lnTo>
                  <a:lnTo>
                    <a:pt x="989" y="1217"/>
                  </a:lnTo>
                  <a:lnTo>
                    <a:pt x="990" y="1217"/>
                  </a:lnTo>
                  <a:lnTo>
                    <a:pt x="992" y="1216"/>
                  </a:lnTo>
                  <a:lnTo>
                    <a:pt x="994" y="1216"/>
                  </a:lnTo>
                  <a:lnTo>
                    <a:pt x="998" y="1215"/>
                  </a:lnTo>
                  <a:lnTo>
                    <a:pt x="999" y="1215"/>
                  </a:lnTo>
                  <a:lnTo>
                    <a:pt x="999" y="1214"/>
                  </a:lnTo>
                  <a:lnTo>
                    <a:pt x="1000" y="1214"/>
                  </a:lnTo>
                  <a:lnTo>
                    <a:pt x="1001" y="1214"/>
                  </a:lnTo>
                  <a:lnTo>
                    <a:pt x="1003" y="1215"/>
                  </a:lnTo>
                  <a:lnTo>
                    <a:pt x="1004" y="1215"/>
                  </a:lnTo>
                  <a:lnTo>
                    <a:pt x="1005" y="1215"/>
                  </a:lnTo>
                  <a:lnTo>
                    <a:pt x="1008" y="1217"/>
                  </a:lnTo>
                  <a:lnTo>
                    <a:pt x="1011" y="1218"/>
                  </a:lnTo>
                  <a:lnTo>
                    <a:pt x="1012" y="1218"/>
                  </a:lnTo>
                  <a:lnTo>
                    <a:pt x="1014" y="1220"/>
                  </a:lnTo>
                  <a:lnTo>
                    <a:pt x="1015" y="1220"/>
                  </a:lnTo>
                  <a:lnTo>
                    <a:pt x="1020" y="1220"/>
                  </a:lnTo>
                  <a:lnTo>
                    <a:pt x="1022" y="1221"/>
                  </a:lnTo>
                  <a:lnTo>
                    <a:pt x="1026" y="1222"/>
                  </a:lnTo>
                  <a:lnTo>
                    <a:pt x="1031" y="1223"/>
                  </a:lnTo>
                  <a:lnTo>
                    <a:pt x="1034" y="1223"/>
                  </a:lnTo>
                  <a:lnTo>
                    <a:pt x="1036" y="1224"/>
                  </a:lnTo>
                  <a:lnTo>
                    <a:pt x="1037" y="1224"/>
                  </a:lnTo>
                  <a:lnTo>
                    <a:pt x="1037" y="1225"/>
                  </a:lnTo>
                  <a:lnTo>
                    <a:pt x="1038" y="1225"/>
                  </a:lnTo>
                  <a:lnTo>
                    <a:pt x="1039" y="1227"/>
                  </a:lnTo>
                  <a:lnTo>
                    <a:pt x="1039" y="1229"/>
                  </a:lnTo>
                  <a:lnTo>
                    <a:pt x="1040" y="1230"/>
                  </a:lnTo>
                  <a:lnTo>
                    <a:pt x="1041" y="1230"/>
                  </a:lnTo>
                  <a:lnTo>
                    <a:pt x="1041" y="1231"/>
                  </a:lnTo>
                  <a:lnTo>
                    <a:pt x="1042" y="1231"/>
                  </a:lnTo>
                  <a:lnTo>
                    <a:pt x="1043" y="1232"/>
                  </a:lnTo>
                  <a:lnTo>
                    <a:pt x="1042" y="1232"/>
                  </a:lnTo>
                  <a:lnTo>
                    <a:pt x="1042" y="1233"/>
                  </a:lnTo>
                  <a:lnTo>
                    <a:pt x="1041" y="1235"/>
                  </a:lnTo>
                  <a:lnTo>
                    <a:pt x="1041" y="1237"/>
                  </a:lnTo>
                  <a:lnTo>
                    <a:pt x="1040" y="1237"/>
                  </a:lnTo>
                  <a:lnTo>
                    <a:pt x="1040" y="1239"/>
                  </a:lnTo>
                  <a:lnTo>
                    <a:pt x="1039" y="1241"/>
                  </a:lnTo>
                  <a:lnTo>
                    <a:pt x="1039" y="1242"/>
                  </a:lnTo>
                  <a:lnTo>
                    <a:pt x="1038" y="1243"/>
                  </a:lnTo>
                  <a:lnTo>
                    <a:pt x="1038" y="1244"/>
                  </a:lnTo>
                  <a:lnTo>
                    <a:pt x="1038" y="1246"/>
                  </a:lnTo>
                  <a:lnTo>
                    <a:pt x="1038" y="1247"/>
                  </a:lnTo>
                  <a:lnTo>
                    <a:pt x="1038" y="1248"/>
                  </a:lnTo>
                  <a:lnTo>
                    <a:pt x="1038" y="1249"/>
                  </a:lnTo>
                  <a:lnTo>
                    <a:pt x="1039" y="1250"/>
                  </a:lnTo>
                  <a:lnTo>
                    <a:pt x="1040" y="1252"/>
                  </a:lnTo>
                  <a:lnTo>
                    <a:pt x="1040" y="1254"/>
                  </a:lnTo>
                  <a:lnTo>
                    <a:pt x="1042" y="1258"/>
                  </a:lnTo>
                  <a:lnTo>
                    <a:pt x="1042" y="1259"/>
                  </a:lnTo>
                  <a:lnTo>
                    <a:pt x="1043" y="1260"/>
                  </a:lnTo>
                  <a:lnTo>
                    <a:pt x="1043" y="1261"/>
                  </a:lnTo>
                  <a:lnTo>
                    <a:pt x="1043" y="1263"/>
                  </a:lnTo>
                  <a:lnTo>
                    <a:pt x="1043" y="1264"/>
                  </a:lnTo>
                  <a:lnTo>
                    <a:pt x="1042" y="1265"/>
                  </a:lnTo>
                  <a:lnTo>
                    <a:pt x="1042" y="1266"/>
                  </a:lnTo>
                  <a:lnTo>
                    <a:pt x="1040" y="1271"/>
                  </a:lnTo>
                  <a:lnTo>
                    <a:pt x="1037" y="1276"/>
                  </a:lnTo>
                  <a:lnTo>
                    <a:pt x="1034" y="1281"/>
                  </a:lnTo>
                  <a:lnTo>
                    <a:pt x="1032" y="1285"/>
                  </a:lnTo>
                  <a:lnTo>
                    <a:pt x="1031" y="1289"/>
                  </a:lnTo>
                  <a:lnTo>
                    <a:pt x="1030" y="1291"/>
                  </a:lnTo>
                  <a:lnTo>
                    <a:pt x="1026" y="1298"/>
                  </a:lnTo>
                  <a:lnTo>
                    <a:pt x="1026" y="1299"/>
                  </a:lnTo>
                  <a:lnTo>
                    <a:pt x="1025" y="1301"/>
                  </a:lnTo>
                  <a:lnTo>
                    <a:pt x="1023" y="1306"/>
                  </a:lnTo>
                  <a:lnTo>
                    <a:pt x="1023" y="1307"/>
                  </a:lnTo>
                  <a:lnTo>
                    <a:pt x="1021" y="1309"/>
                  </a:lnTo>
                  <a:lnTo>
                    <a:pt x="1021" y="1310"/>
                  </a:lnTo>
                  <a:lnTo>
                    <a:pt x="1020" y="1313"/>
                  </a:lnTo>
                  <a:lnTo>
                    <a:pt x="1020" y="1315"/>
                  </a:lnTo>
                  <a:lnTo>
                    <a:pt x="1020" y="1316"/>
                  </a:lnTo>
                  <a:lnTo>
                    <a:pt x="1020" y="1317"/>
                  </a:lnTo>
                  <a:lnTo>
                    <a:pt x="1018" y="1318"/>
                  </a:lnTo>
                  <a:lnTo>
                    <a:pt x="1018" y="1319"/>
                  </a:lnTo>
                  <a:lnTo>
                    <a:pt x="1018" y="1320"/>
                  </a:lnTo>
                  <a:lnTo>
                    <a:pt x="1018" y="1322"/>
                  </a:lnTo>
                  <a:lnTo>
                    <a:pt x="1018" y="1324"/>
                  </a:lnTo>
                  <a:lnTo>
                    <a:pt x="1018" y="1325"/>
                  </a:lnTo>
                  <a:lnTo>
                    <a:pt x="1018" y="1327"/>
                  </a:lnTo>
                  <a:lnTo>
                    <a:pt x="1018" y="1328"/>
                  </a:lnTo>
                  <a:lnTo>
                    <a:pt x="1018" y="1330"/>
                  </a:lnTo>
                  <a:lnTo>
                    <a:pt x="1018" y="1332"/>
                  </a:lnTo>
                  <a:lnTo>
                    <a:pt x="1020" y="1332"/>
                  </a:lnTo>
                  <a:lnTo>
                    <a:pt x="1020" y="1333"/>
                  </a:lnTo>
                  <a:lnTo>
                    <a:pt x="1021" y="1334"/>
                  </a:lnTo>
                  <a:lnTo>
                    <a:pt x="1022" y="1335"/>
                  </a:lnTo>
                  <a:lnTo>
                    <a:pt x="1022" y="1336"/>
                  </a:lnTo>
                  <a:lnTo>
                    <a:pt x="1023" y="1336"/>
                  </a:lnTo>
                  <a:lnTo>
                    <a:pt x="1023" y="1338"/>
                  </a:lnTo>
                  <a:lnTo>
                    <a:pt x="1023" y="1339"/>
                  </a:lnTo>
                  <a:lnTo>
                    <a:pt x="1023" y="1340"/>
                  </a:lnTo>
                  <a:lnTo>
                    <a:pt x="1023" y="1341"/>
                  </a:lnTo>
                  <a:lnTo>
                    <a:pt x="1023" y="1342"/>
                  </a:lnTo>
                  <a:lnTo>
                    <a:pt x="1023" y="1344"/>
                  </a:lnTo>
                  <a:lnTo>
                    <a:pt x="1022" y="1347"/>
                  </a:lnTo>
                  <a:lnTo>
                    <a:pt x="1022" y="1351"/>
                  </a:lnTo>
                  <a:lnTo>
                    <a:pt x="1021" y="1355"/>
                  </a:lnTo>
                  <a:lnTo>
                    <a:pt x="1021" y="1357"/>
                  </a:lnTo>
                  <a:lnTo>
                    <a:pt x="1021" y="1358"/>
                  </a:lnTo>
                  <a:lnTo>
                    <a:pt x="1021" y="1359"/>
                  </a:lnTo>
                  <a:lnTo>
                    <a:pt x="1021" y="1360"/>
                  </a:lnTo>
                  <a:lnTo>
                    <a:pt x="1021" y="1361"/>
                  </a:lnTo>
                  <a:lnTo>
                    <a:pt x="1022" y="1362"/>
                  </a:lnTo>
                  <a:lnTo>
                    <a:pt x="1023" y="1364"/>
                  </a:lnTo>
                  <a:lnTo>
                    <a:pt x="1024" y="1364"/>
                  </a:lnTo>
                  <a:lnTo>
                    <a:pt x="1024" y="1365"/>
                  </a:lnTo>
                  <a:lnTo>
                    <a:pt x="1025" y="1365"/>
                  </a:lnTo>
                  <a:lnTo>
                    <a:pt x="1025" y="1367"/>
                  </a:lnTo>
                  <a:lnTo>
                    <a:pt x="1025" y="1368"/>
                  </a:lnTo>
                  <a:lnTo>
                    <a:pt x="1025" y="1369"/>
                  </a:lnTo>
                  <a:lnTo>
                    <a:pt x="1025" y="1370"/>
                  </a:lnTo>
                  <a:lnTo>
                    <a:pt x="1025" y="1372"/>
                  </a:lnTo>
                  <a:lnTo>
                    <a:pt x="1025" y="1373"/>
                  </a:lnTo>
                  <a:lnTo>
                    <a:pt x="1026" y="1374"/>
                  </a:lnTo>
                  <a:lnTo>
                    <a:pt x="1029" y="1377"/>
                  </a:lnTo>
                  <a:lnTo>
                    <a:pt x="1029" y="1378"/>
                  </a:lnTo>
                  <a:lnTo>
                    <a:pt x="1030" y="1378"/>
                  </a:lnTo>
                  <a:lnTo>
                    <a:pt x="1031" y="1379"/>
                  </a:lnTo>
                  <a:lnTo>
                    <a:pt x="1032" y="1379"/>
                  </a:lnTo>
                  <a:lnTo>
                    <a:pt x="1033" y="1381"/>
                  </a:lnTo>
                  <a:lnTo>
                    <a:pt x="1034" y="1381"/>
                  </a:lnTo>
                  <a:lnTo>
                    <a:pt x="1034" y="1382"/>
                  </a:lnTo>
                  <a:lnTo>
                    <a:pt x="1036" y="1383"/>
                  </a:lnTo>
                  <a:lnTo>
                    <a:pt x="1037" y="1384"/>
                  </a:lnTo>
                  <a:lnTo>
                    <a:pt x="1039" y="1385"/>
                  </a:lnTo>
                  <a:lnTo>
                    <a:pt x="1041" y="1389"/>
                  </a:lnTo>
                  <a:lnTo>
                    <a:pt x="1042" y="1386"/>
                  </a:lnTo>
                  <a:lnTo>
                    <a:pt x="1043" y="1386"/>
                  </a:lnTo>
                  <a:lnTo>
                    <a:pt x="1043" y="1385"/>
                  </a:lnTo>
                  <a:lnTo>
                    <a:pt x="1046" y="1385"/>
                  </a:lnTo>
                  <a:lnTo>
                    <a:pt x="1048" y="1384"/>
                  </a:lnTo>
                  <a:lnTo>
                    <a:pt x="1051" y="1383"/>
                  </a:lnTo>
                  <a:lnTo>
                    <a:pt x="1051" y="1382"/>
                  </a:lnTo>
                  <a:lnTo>
                    <a:pt x="1053" y="1382"/>
                  </a:lnTo>
                  <a:lnTo>
                    <a:pt x="1054" y="1381"/>
                  </a:lnTo>
                  <a:lnTo>
                    <a:pt x="1055" y="1379"/>
                  </a:lnTo>
                  <a:lnTo>
                    <a:pt x="1055" y="1378"/>
                  </a:lnTo>
                  <a:lnTo>
                    <a:pt x="1056" y="1377"/>
                  </a:lnTo>
                  <a:lnTo>
                    <a:pt x="1057" y="1376"/>
                  </a:lnTo>
                  <a:lnTo>
                    <a:pt x="1058" y="1375"/>
                  </a:lnTo>
                  <a:lnTo>
                    <a:pt x="1060" y="1372"/>
                  </a:lnTo>
                  <a:lnTo>
                    <a:pt x="1063" y="1369"/>
                  </a:lnTo>
                  <a:lnTo>
                    <a:pt x="1066" y="1365"/>
                  </a:lnTo>
                  <a:lnTo>
                    <a:pt x="1067" y="1364"/>
                  </a:lnTo>
                  <a:lnTo>
                    <a:pt x="1068" y="1362"/>
                  </a:lnTo>
                  <a:lnTo>
                    <a:pt x="1070" y="1361"/>
                  </a:lnTo>
                  <a:lnTo>
                    <a:pt x="1074" y="1359"/>
                  </a:lnTo>
                  <a:lnTo>
                    <a:pt x="1075" y="1359"/>
                  </a:lnTo>
                  <a:lnTo>
                    <a:pt x="1077" y="1358"/>
                  </a:lnTo>
                  <a:lnTo>
                    <a:pt x="1080" y="1357"/>
                  </a:lnTo>
                  <a:lnTo>
                    <a:pt x="1083" y="1355"/>
                  </a:lnTo>
                  <a:lnTo>
                    <a:pt x="1085" y="1353"/>
                  </a:lnTo>
                  <a:lnTo>
                    <a:pt x="1088" y="1352"/>
                  </a:lnTo>
                  <a:lnTo>
                    <a:pt x="1088" y="1351"/>
                  </a:lnTo>
                  <a:lnTo>
                    <a:pt x="1089" y="1351"/>
                  </a:lnTo>
                  <a:lnTo>
                    <a:pt x="1090" y="1350"/>
                  </a:lnTo>
                  <a:lnTo>
                    <a:pt x="1091" y="1349"/>
                  </a:lnTo>
                  <a:lnTo>
                    <a:pt x="1092" y="1347"/>
                  </a:lnTo>
                  <a:lnTo>
                    <a:pt x="1093" y="1347"/>
                  </a:lnTo>
                  <a:lnTo>
                    <a:pt x="1093" y="1345"/>
                  </a:lnTo>
                  <a:lnTo>
                    <a:pt x="1094" y="1345"/>
                  </a:lnTo>
                  <a:lnTo>
                    <a:pt x="1096" y="1344"/>
                  </a:lnTo>
                  <a:lnTo>
                    <a:pt x="1097" y="1344"/>
                  </a:lnTo>
                  <a:lnTo>
                    <a:pt x="1100" y="1343"/>
                  </a:lnTo>
                  <a:lnTo>
                    <a:pt x="1102" y="1342"/>
                  </a:lnTo>
                  <a:lnTo>
                    <a:pt x="1101" y="1342"/>
                  </a:lnTo>
                  <a:lnTo>
                    <a:pt x="1101" y="1341"/>
                  </a:lnTo>
                  <a:lnTo>
                    <a:pt x="1100" y="1340"/>
                  </a:lnTo>
                  <a:lnTo>
                    <a:pt x="1101" y="1340"/>
                  </a:lnTo>
                  <a:lnTo>
                    <a:pt x="1101" y="1339"/>
                  </a:lnTo>
                  <a:lnTo>
                    <a:pt x="1102" y="1338"/>
                  </a:lnTo>
                  <a:lnTo>
                    <a:pt x="1102" y="1336"/>
                  </a:lnTo>
                  <a:lnTo>
                    <a:pt x="1104" y="1336"/>
                  </a:lnTo>
                  <a:lnTo>
                    <a:pt x="1105" y="1336"/>
                  </a:lnTo>
                  <a:lnTo>
                    <a:pt x="1106" y="1339"/>
                  </a:lnTo>
                  <a:lnTo>
                    <a:pt x="1107" y="1339"/>
                  </a:lnTo>
                  <a:lnTo>
                    <a:pt x="1108" y="1339"/>
                  </a:lnTo>
                  <a:lnTo>
                    <a:pt x="1108" y="1338"/>
                  </a:lnTo>
                  <a:lnTo>
                    <a:pt x="1110" y="1336"/>
                  </a:lnTo>
                  <a:lnTo>
                    <a:pt x="1111" y="1335"/>
                  </a:lnTo>
                  <a:lnTo>
                    <a:pt x="1113" y="1334"/>
                  </a:lnTo>
                  <a:lnTo>
                    <a:pt x="1114" y="1334"/>
                  </a:lnTo>
                  <a:lnTo>
                    <a:pt x="1114" y="1333"/>
                  </a:lnTo>
                  <a:lnTo>
                    <a:pt x="1115" y="1332"/>
                  </a:lnTo>
                  <a:lnTo>
                    <a:pt x="1115" y="1333"/>
                  </a:lnTo>
                  <a:lnTo>
                    <a:pt x="1116" y="1333"/>
                  </a:lnTo>
                  <a:lnTo>
                    <a:pt x="1117" y="1334"/>
                  </a:lnTo>
                  <a:lnTo>
                    <a:pt x="1117" y="1335"/>
                  </a:lnTo>
                  <a:lnTo>
                    <a:pt x="1118" y="1335"/>
                  </a:lnTo>
                  <a:lnTo>
                    <a:pt x="1118" y="1334"/>
                  </a:lnTo>
                  <a:lnTo>
                    <a:pt x="1121" y="1334"/>
                  </a:lnTo>
                  <a:lnTo>
                    <a:pt x="1122" y="1334"/>
                  </a:lnTo>
                  <a:lnTo>
                    <a:pt x="1122" y="1333"/>
                  </a:lnTo>
                  <a:lnTo>
                    <a:pt x="1123" y="1333"/>
                  </a:lnTo>
                  <a:lnTo>
                    <a:pt x="1123" y="1332"/>
                  </a:lnTo>
                  <a:lnTo>
                    <a:pt x="1124" y="1332"/>
                  </a:lnTo>
                  <a:lnTo>
                    <a:pt x="1125" y="1331"/>
                  </a:lnTo>
                  <a:lnTo>
                    <a:pt x="1125" y="1330"/>
                  </a:lnTo>
                  <a:lnTo>
                    <a:pt x="1127" y="1328"/>
                  </a:lnTo>
                  <a:lnTo>
                    <a:pt x="1127" y="1327"/>
                  </a:lnTo>
                  <a:lnTo>
                    <a:pt x="1129" y="1327"/>
                  </a:lnTo>
                  <a:lnTo>
                    <a:pt x="1134" y="1324"/>
                  </a:lnTo>
                  <a:lnTo>
                    <a:pt x="1133" y="1315"/>
                  </a:lnTo>
                  <a:lnTo>
                    <a:pt x="1132" y="1306"/>
                  </a:lnTo>
                  <a:lnTo>
                    <a:pt x="1134" y="1302"/>
                  </a:lnTo>
                  <a:lnTo>
                    <a:pt x="1135" y="1302"/>
                  </a:lnTo>
                  <a:lnTo>
                    <a:pt x="1135" y="1301"/>
                  </a:lnTo>
                  <a:lnTo>
                    <a:pt x="1136" y="1300"/>
                  </a:lnTo>
                  <a:lnTo>
                    <a:pt x="1138" y="1298"/>
                  </a:lnTo>
                  <a:lnTo>
                    <a:pt x="1138" y="1297"/>
                  </a:lnTo>
                  <a:lnTo>
                    <a:pt x="1138" y="1296"/>
                  </a:lnTo>
                  <a:lnTo>
                    <a:pt x="1139" y="1296"/>
                  </a:lnTo>
                  <a:lnTo>
                    <a:pt x="1139" y="1294"/>
                  </a:lnTo>
                  <a:lnTo>
                    <a:pt x="1140" y="1293"/>
                  </a:lnTo>
                  <a:lnTo>
                    <a:pt x="1140" y="1292"/>
                  </a:lnTo>
                  <a:lnTo>
                    <a:pt x="1141" y="1292"/>
                  </a:lnTo>
                  <a:lnTo>
                    <a:pt x="1142" y="1291"/>
                  </a:lnTo>
                  <a:lnTo>
                    <a:pt x="1143" y="1290"/>
                  </a:lnTo>
                  <a:lnTo>
                    <a:pt x="1143" y="1289"/>
                  </a:lnTo>
                  <a:lnTo>
                    <a:pt x="1146" y="1286"/>
                  </a:lnTo>
                  <a:lnTo>
                    <a:pt x="1147" y="1285"/>
                  </a:lnTo>
                  <a:lnTo>
                    <a:pt x="1148" y="1285"/>
                  </a:lnTo>
                  <a:lnTo>
                    <a:pt x="1148" y="1284"/>
                  </a:lnTo>
                  <a:lnTo>
                    <a:pt x="1149" y="1284"/>
                  </a:lnTo>
                  <a:lnTo>
                    <a:pt x="1150" y="1284"/>
                  </a:lnTo>
                  <a:lnTo>
                    <a:pt x="1155" y="1288"/>
                  </a:lnTo>
                  <a:lnTo>
                    <a:pt x="1157" y="1289"/>
                  </a:lnTo>
                  <a:lnTo>
                    <a:pt x="1158" y="1290"/>
                  </a:lnTo>
                  <a:lnTo>
                    <a:pt x="1159" y="1290"/>
                  </a:lnTo>
                  <a:lnTo>
                    <a:pt x="1159" y="1291"/>
                  </a:lnTo>
                  <a:lnTo>
                    <a:pt x="1160" y="1291"/>
                  </a:lnTo>
                  <a:lnTo>
                    <a:pt x="1163" y="1292"/>
                  </a:lnTo>
                  <a:lnTo>
                    <a:pt x="1164" y="1293"/>
                  </a:lnTo>
                  <a:lnTo>
                    <a:pt x="1166" y="1294"/>
                  </a:lnTo>
                  <a:lnTo>
                    <a:pt x="1167" y="1294"/>
                  </a:lnTo>
                  <a:lnTo>
                    <a:pt x="1168" y="1294"/>
                  </a:lnTo>
                  <a:lnTo>
                    <a:pt x="1169" y="1294"/>
                  </a:lnTo>
                  <a:lnTo>
                    <a:pt x="1170" y="1294"/>
                  </a:lnTo>
                  <a:lnTo>
                    <a:pt x="1172" y="1294"/>
                  </a:lnTo>
                  <a:lnTo>
                    <a:pt x="1173" y="1294"/>
                  </a:lnTo>
                  <a:lnTo>
                    <a:pt x="1174" y="1293"/>
                  </a:lnTo>
                  <a:lnTo>
                    <a:pt x="1175" y="1293"/>
                  </a:lnTo>
                  <a:lnTo>
                    <a:pt x="1175" y="1292"/>
                  </a:lnTo>
                  <a:lnTo>
                    <a:pt x="1176" y="1292"/>
                  </a:lnTo>
                  <a:lnTo>
                    <a:pt x="1178" y="1291"/>
                  </a:lnTo>
                  <a:lnTo>
                    <a:pt x="1181" y="1290"/>
                  </a:lnTo>
                  <a:lnTo>
                    <a:pt x="1182" y="1290"/>
                  </a:lnTo>
                  <a:lnTo>
                    <a:pt x="1184" y="1289"/>
                  </a:lnTo>
                  <a:lnTo>
                    <a:pt x="1186" y="1286"/>
                  </a:lnTo>
                  <a:lnTo>
                    <a:pt x="1189" y="1285"/>
                  </a:lnTo>
                  <a:lnTo>
                    <a:pt x="1190" y="1285"/>
                  </a:lnTo>
                  <a:lnTo>
                    <a:pt x="1191" y="1284"/>
                  </a:lnTo>
                  <a:lnTo>
                    <a:pt x="1192" y="1284"/>
                  </a:lnTo>
                  <a:lnTo>
                    <a:pt x="1193" y="1283"/>
                  </a:lnTo>
                  <a:lnTo>
                    <a:pt x="1195" y="1283"/>
                  </a:lnTo>
                  <a:lnTo>
                    <a:pt x="1198" y="1282"/>
                  </a:lnTo>
                  <a:lnTo>
                    <a:pt x="1202" y="1281"/>
                  </a:lnTo>
                  <a:lnTo>
                    <a:pt x="1203" y="1280"/>
                  </a:lnTo>
                  <a:lnTo>
                    <a:pt x="1205" y="1280"/>
                  </a:lnTo>
                  <a:lnTo>
                    <a:pt x="1206" y="1280"/>
                  </a:lnTo>
                  <a:lnTo>
                    <a:pt x="1218" y="1285"/>
                  </a:lnTo>
                  <a:lnTo>
                    <a:pt x="1219" y="1285"/>
                  </a:lnTo>
                  <a:lnTo>
                    <a:pt x="1220" y="1286"/>
                  </a:lnTo>
                  <a:lnTo>
                    <a:pt x="1222" y="1288"/>
                  </a:lnTo>
                  <a:lnTo>
                    <a:pt x="1222" y="1289"/>
                  </a:lnTo>
                  <a:lnTo>
                    <a:pt x="1223" y="1290"/>
                  </a:lnTo>
                  <a:lnTo>
                    <a:pt x="1223" y="1291"/>
                  </a:lnTo>
                  <a:lnTo>
                    <a:pt x="1223" y="1292"/>
                  </a:lnTo>
                  <a:lnTo>
                    <a:pt x="1224" y="1294"/>
                  </a:lnTo>
                  <a:lnTo>
                    <a:pt x="1224" y="1296"/>
                  </a:lnTo>
                  <a:lnTo>
                    <a:pt x="1224" y="1297"/>
                  </a:lnTo>
                  <a:lnTo>
                    <a:pt x="1224" y="1298"/>
                  </a:lnTo>
                  <a:lnTo>
                    <a:pt x="1225" y="1299"/>
                  </a:lnTo>
                  <a:lnTo>
                    <a:pt x="1224" y="1299"/>
                  </a:lnTo>
                  <a:lnTo>
                    <a:pt x="1223" y="1299"/>
                  </a:lnTo>
                  <a:lnTo>
                    <a:pt x="1223" y="1300"/>
                  </a:lnTo>
                  <a:lnTo>
                    <a:pt x="1224" y="1301"/>
                  </a:lnTo>
                  <a:lnTo>
                    <a:pt x="1225" y="1303"/>
                  </a:lnTo>
                  <a:lnTo>
                    <a:pt x="1226" y="1305"/>
                  </a:lnTo>
                  <a:lnTo>
                    <a:pt x="1227" y="1306"/>
                  </a:lnTo>
                  <a:lnTo>
                    <a:pt x="1227" y="1307"/>
                  </a:lnTo>
                  <a:lnTo>
                    <a:pt x="1228" y="1307"/>
                  </a:lnTo>
                  <a:lnTo>
                    <a:pt x="1229" y="1308"/>
                  </a:lnTo>
                  <a:lnTo>
                    <a:pt x="1232" y="1309"/>
                  </a:lnTo>
                  <a:lnTo>
                    <a:pt x="1233" y="1309"/>
                  </a:lnTo>
                  <a:lnTo>
                    <a:pt x="1234" y="1309"/>
                  </a:lnTo>
                  <a:lnTo>
                    <a:pt x="1235" y="1309"/>
                  </a:lnTo>
                  <a:lnTo>
                    <a:pt x="1236" y="1310"/>
                  </a:lnTo>
                  <a:lnTo>
                    <a:pt x="1237" y="1310"/>
                  </a:lnTo>
                  <a:lnTo>
                    <a:pt x="1239" y="1310"/>
                  </a:lnTo>
                  <a:lnTo>
                    <a:pt x="1240" y="1311"/>
                  </a:lnTo>
                  <a:lnTo>
                    <a:pt x="1240" y="1313"/>
                  </a:lnTo>
                  <a:lnTo>
                    <a:pt x="1241" y="1313"/>
                  </a:lnTo>
                  <a:lnTo>
                    <a:pt x="1241" y="1314"/>
                  </a:lnTo>
                  <a:lnTo>
                    <a:pt x="1241" y="1315"/>
                  </a:lnTo>
                  <a:lnTo>
                    <a:pt x="1241" y="1316"/>
                  </a:lnTo>
                  <a:lnTo>
                    <a:pt x="1242" y="1316"/>
                  </a:lnTo>
                  <a:lnTo>
                    <a:pt x="1242" y="1317"/>
                  </a:lnTo>
                  <a:lnTo>
                    <a:pt x="1243" y="1318"/>
                  </a:lnTo>
                  <a:lnTo>
                    <a:pt x="1244" y="1317"/>
                  </a:lnTo>
                  <a:lnTo>
                    <a:pt x="1246" y="1315"/>
                  </a:lnTo>
                  <a:lnTo>
                    <a:pt x="1249" y="1313"/>
                  </a:lnTo>
                  <a:lnTo>
                    <a:pt x="1251" y="1310"/>
                  </a:lnTo>
                  <a:lnTo>
                    <a:pt x="1253" y="1308"/>
                  </a:lnTo>
                  <a:lnTo>
                    <a:pt x="1253" y="1307"/>
                  </a:lnTo>
                  <a:lnTo>
                    <a:pt x="1256" y="1306"/>
                  </a:lnTo>
                  <a:lnTo>
                    <a:pt x="1256" y="1305"/>
                  </a:lnTo>
                  <a:lnTo>
                    <a:pt x="1257" y="1305"/>
                  </a:lnTo>
                  <a:lnTo>
                    <a:pt x="1258" y="1302"/>
                  </a:lnTo>
                  <a:lnTo>
                    <a:pt x="1259" y="1301"/>
                  </a:lnTo>
                  <a:lnTo>
                    <a:pt x="1261" y="1299"/>
                  </a:lnTo>
                  <a:lnTo>
                    <a:pt x="1261" y="1298"/>
                  </a:lnTo>
                  <a:lnTo>
                    <a:pt x="1262" y="1297"/>
                  </a:lnTo>
                  <a:lnTo>
                    <a:pt x="1263" y="1296"/>
                  </a:lnTo>
                  <a:lnTo>
                    <a:pt x="1265" y="1294"/>
                  </a:lnTo>
                  <a:lnTo>
                    <a:pt x="1266" y="1292"/>
                  </a:lnTo>
                  <a:lnTo>
                    <a:pt x="1267" y="1291"/>
                  </a:lnTo>
                  <a:lnTo>
                    <a:pt x="1268" y="1289"/>
                  </a:lnTo>
                  <a:lnTo>
                    <a:pt x="1269" y="1289"/>
                  </a:lnTo>
                  <a:lnTo>
                    <a:pt x="1269" y="1288"/>
                  </a:lnTo>
                  <a:lnTo>
                    <a:pt x="1270" y="1286"/>
                  </a:lnTo>
                  <a:lnTo>
                    <a:pt x="1271" y="1285"/>
                  </a:lnTo>
                  <a:lnTo>
                    <a:pt x="1273" y="1284"/>
                  </a:lnTo>
                  <a:lnTo>
                    <a:pt x="1273" y="1283"/>
                  </a:lnTo>
                  <a:lnTo>
                    <a:pt x="1274" y="1283"/>
                  </a:lnTo>
                  <a:lnTo>
                    <a:pt x="1274" y="1282"/>
                  </a:lnTo>
                  <a:lnTo>
                    <a:pt x="1274" y="1281"/>
                  </a:lnTo>
                  <a:lnTo>
                    <a:pt x="1275" y="1279"/>
                  </a:lnTo>
                  <a:lnTo>
                    <a:pt x="1276" y="1277"/>
                  </a:lnTo>
                  <a:lnTo>
                    <a:pt x="1276" y="1276"/>
                  </a:lnTo>
                  <a:lnTo>
                    <a:pt x="1277" y="1275"/>
                  </a:lnTo>
                  <a:lnTo>
                    <a:pt x="1277" y="1274"/>
                  </a:lnTo>
                  <a:lnTo>
                    <a:pt x="1278" y="1272"/>
                  </a:lnTo>
                  <a:lnTo>
                    <a:pt x="1278" y="1271"/>
                  </a:lnTo>
                  <a:lnTo>
                    <a:pt x="1279" y="1269"/>
                  </a:lnTo>
                  <a:lnTo>
                    <a:pt x="1279" y="1268"/>
                  </a:lnTo>
                  <a:lnTo>
                    <a:pt x="1280" y="1267"/>
                  </a:lnTo>
                  <a:lnTo>
                    <a:pt x="1280" y="1266"/>
                  </a:lnTo>
                  <a:lnTo>
                    <a:pt x="1282" y="1265"/>
                  </a:lnTo>
                  <a:lnTo>
                    <a:pt x="1283" y="1264"/>
                  </a:lnTo>
                  <a:lnTo>
                    <a:pt x="1284" y="1263"/>
                  </a:lnTo>
                  <a:lnTo>
                    <a:pt x="1285" y="1261"/>
                  </a:lnTo>
                  <a:lnTo>
                    <a:pt x="1286" y="1260"/>
                  </a:lnTo>
                  <a:lnTo>
                    <a:pt x="1287" y="1260"/>
                  </a:lnTo>
                  <a:lnTo>
                    <a:pt x="1288" y="1260"/>
                  </a:lnTo>
                  <a:lnTo>
                    <a:pt x="1288" y="1261"/>
                  </a:lnTo>
                  <a:lnTo>
                    <a:pt x="1290" y="1261"/>
                  </a:lnTo>
                  <a:lnTo>
                    <a:pt x="1290" y="1263"/>
                  </a:lnTo>
                  <a:lnTo>
                    <a:pt x="1291" y="1264"/>
                  </a:lnTo>
                  <a:lnTo>
                    <a:pt x="1292" y="1264"/>
                  </a:lnTo>
                  <a:lnTo>
                    <a:pt x="1293" y="1265"/>
                  </a:lnTo>
                  <a:lnTo>
                    <a:pt x="1294" y="1265"/>
                  </a:lnTo>
                  <a:lnTo>
                    <a:pt x="1295" y="1264"/>
                  </a:lnTo>
                  <a:lnTo>
                    <a:pt x="1296" y="1264"/>
                  </a:lnTo>
                  <a:lnTo>
                    <a:pt x="1298" y="1264"/>
                  </a:lnTo>
                  <a:lnTo>
                    <a:pt x="1301" y="1263"/>
                  </a:lnTo>
                  <a:lnTo>
                    <a:pt x="1302" y="1261"/>
                  </a:lnTo>
                  <a:lnTo>
                    <a:pt x="1303" y="1261"/>
                  </a:lnTo>
                  <a:lnTo>
                    <a:pt x="1304" y="1261"/>
                  </a:lnTo>
                  <a:lnTo>
                    <a:pt x="1304" y="1260"/>
                  </a:lnTo>
                  <a:lnTo>
                    <a:pt x="1307" y="1260"/>
                  </a:lnTo>
                  <a:lnTo>
                    <a:pt x="1308" y="1260"/>
                  </a:lnTo>
                  <a:lnTo>
                    <a:pt x="1308" y="1259"/>
                  </a:lnTo>
                  <a:lnTo>
                    <a:pt x="1309" y="1259"/>
                  </a:lnTo>
                  <a:lnTo>
                    <a:pt x="1310" y="1258"/>
                  </a:lnTo>
                  <a:lnTo>
                    <a:pt x="1311" y="1258"/>
                  </a:lnTo>
                  <a:lnTo>
                    <a:pt x="1315" y="1256"/>
                  </a:lnTo>
                  <a:lnTo>
                    <a:pt x="1316" y="1255"/>
                  </a:lnTo>
                  <a:lnTo>
                    <a:pt x="1317" y="1255"/>
                  </a:lnTo>
                  <a:lnTo>
                    <a:pt x="1317" y="1254"/>
                  </a:lnTo>
                  <a:lnTo>
                    <a:pt x="1319" y="1252"/>
                  </a:lnTo>
                  <a:lnTo>
                    <a:pt x="1320" y="1252"/>
                  </a:lnTo>
                  <a:lnTo>
                    <a:pt x="1321" y="1251"/>
                  </a:lnTo>
                  <a:lnTo>
                    <a:pt x="1322" y="1250"/>
                  </a:lnTo>
                  <a:lnTo>
                    <a:pt x="1324" y="1250"/>
                  </a:lnTo>
                  <a:lnTo>
                    <a:pt x="1325" y="1249"/>
                  </a:lnTo>
                  <a:lnTo>
                    <a:pt x="1326" y="1248"/>
                  </a:lnTo>
                  <a:lnTo>
                    <a:pt x="1327" y="1248"/>
                  </a:lnTo>
                  <a:lnTo>
                    <a:pt x="1329" y="1246"/>
                  </a:lnTo>
                  <a:lnTo>
                    <a:pt x="1330" y="1244"/>
                  </a:lnTo>
                  <a:lnTo>
                    <a:pt x="1332" y="1244"/>
                  </a:lnTo>
                  <a:lnTo>
                    <a:pt x="1333" y="1243"/>
                  </a:lnTo>
                  <a:lnTo>
                    <a:pt x="1335" y="1242"/>
                  </a:lnTo>
                  <a:lnTo>
                    <a:pt x="1336" y="1241"/>
                  </a:lnTo>
                  <a:lnTo>
                    <a:pt x="1337" y="1240"/>
                  </a:lnTo>
                  <a:lnTo>
                    <a:pt x="1338" y="1240"/>
                  </a:lnTo>
                  <a:lnTo>
                    <a:pt x="1339" y="1239"/>
                  </a:lnTo>
                  <a:lnTo>
                    <a:pt x="1341" y="1238"/>
                  </a:lnTo>
                  <a:lnTo>
                    <a:pt x="1342" y="1237"/>
                  </a:lnTo>
                  <a:lnTo>
                    <a:pt x="1344" y="1235"/>
                  </a:lnTo>
                  <a:lnTo>
                    <a:pt x="1345" y="1234"/>
                  </a:lnTo>
                  <a:lnTo>
                    <a:pt x="1346" y="1234"/>
                  </a:lnTo>
                  <a:lnTo>
                    <a:pt x="1347" y="1233"/>
                  </a:lnTo>
                  <a:lnTo>
                    <a:pt x="1350" y="1231"/>
                  </a:lnTo>
                  <a:lnTo>
                    <a:pt x="1352" y="1230"/>
                  </a:lnTo>
                  <a:lnTo>
                    <a:pt x="1353" y="1229"/>
                  </a:lnTo>
                  <a:lnTo>
                    <a:pt x="1355" y="1227"/>
                  </a:lnTo>
                  <a:lnTo>
                    <a:pt x="1356" y="1226"/>
                  </a:lnTo>
                  <a:lnTo>
                    <a:pt x="1358" y="1226"/>
                  </a:lnTo>
                  <a:lnTo>
                    <a:pt x="1358" y="1225"/>
                  </a:lnTo>
                  <a:lnTo>
                    <a:pt x="1359" y="1225"/>
                  </a:lnTo>
                  <a:lnTo>
                    <a:pt x="1360" y="1224"/>
                  </a:lnTo>
                  <a:lnTo>
                    <a:pt x="1361" y="1223"/>
                  </a:lnTo>
                  <a:lnTo>
                    <a:pt x="1361" y="1222"/>
                  </a:lnTo>
                  <a:lnTo>
                    <a:pt x="1363" y="1220"/>
                  </a:lnTo>
                  <a:lnTo>
                    <a:pt x="1364" y="1217"/>
                  </a:lnTo>
                  <a:lnTo>
                    <a:pt x="1366" y="1217"/>
                  </a:lnTo>
                  <a:lnTo>
                    <a:pt x="1367" y="1215"/>
                  </a:lnTo>
                  <a:lnTo>
                    <a:pt x="1368" y="1214"/>
                  </a:lnTo>
                  <a:lnTo>
                    <a:pt x="1369" y="1213"/>
                  </a:lnTo>
                  <a:lnTo>
                    <a:pt x="1369" y="1212"/>
                  </a:lnTo>
                  <a:lnTo>
                    <a:pt x="1370" y="1210"/>
                  </a:lnTo>
                  <a:lnTo>
                    <a:pt x="1371" y="1209"/>
                  </a:lnTo>
                  <a:lnTo>
                    <a:pt x="1372" y="1208"/>
                  </a:lnTo>
                  <a:lnTo>
                    <a:pt x="1372" y="1207"/>
                  </a:lnTo>
                  <a:lnTo>
                    <a:pt x="1376" y="1205"/>
                  </a:lnTo>
                  <a:lnTo>
                    <a:pt x="1377" y="1202"/>
                  </a:lnTo>
                  <a:lnTo>
                    <a:pt x="1378" y="1201"/>
                  </a:lnTo>
                  <a:lnTo>
                    <a:pt x="1380" y="1199"/>
                  </a:lnTo>
                  <a:lnTo>
                    <a:pt x="1381" y="1198"/>
                  </a:lnTo>
                  <a:lnTo>
                    <a:pt x="1383" y="1197"/>
                  </a:lnTo>
                  <a:lnTo>
                    <a:pt x="1384" y="1195"/>
                  </a:lnTo>
                  <a:lnTo>
                    <a:pt x="1385" y="1193"/>
                  </a:lnTo>
                  <a:lnTo>
                    <a:pt x="1386" y="1193"/>
                  </a:lnTo>
                  <a:lnTo>
                    <a:pt x="1387" y="1192"/>
                  </a:lnTo>
                  <a:lnTo>
                    <a:pt x="1388" y="1191"/>
                  </a:lnTo>
                  <a:lnTo>
                    <a:pt x="1388" y="1190"/>
                  </a:lnTo>
                  <a:lnTo>
                    <a:pt x="1389" y="1189"/>
                  </a:lnTo>
                  <a:lnTo>
                    <a:pt x="1391" y="1188"/>
                  </a:lnTo>
                  <a:lnTo>
                    <a:pt x="1392" y="1187"/>
                  </a:lnTo>
                  <a:lnTo>
                    <a:pt x="1393" y="1185"/>
                  </a:lnTo>
                  <a:lnTo>
                    <a:pt x="1393" y="1184"/>
                  </a:lnTo>
                  <a:lnTo>
                    <a:pt x="1394" y="1184"/>
                  </a:lnTo>
                  <a:lnTo>
                    <a:pt x="1394" y="1183"/>
                  </a:lnTo>
                  <a:lnTo>
                    <a:pt x="1395" y="1182"/>
                  </a:lnTo>
                  <a:lnTo>
                    <a:pt x="1396" y="1181"/>
                  </a:lnTo>
                  <a:lnTo>
                    <a:pt x="1397" y="1181"/>
                  </a:lnTo>
                  <a:lnTo>
                    <a:pt x="1398" y="1180"/>
                  </a:lnTo>
                  <a:lnTo>
                    <a:pt x="1401" y="1179"/>
                  </a:lnTo>
                  <a:lnTo>
                    <a:pt x="1402" y="1179"/>
                  </a:lnTo>
                  <a:lnTo>
                    <a:pt x="1403" y="1178"/>
                  </a:lnTo>
                  <a:lnTo>
                    <a:pt x="1404" y="1176"/>
                  </a:lnTo>
                  <a:lnTo>
                    <a:pt x="1406" y="1175"/>
                  </a:lnTo>
                  <a:lnTo>
                    <a:pt x="1408" y="1174"/>
                  </a:lnTo>
                  <a:lnTo>
                    <a:pt x="1409" y="1174"/>
                  </a:lnTo>
                  <a:lnTo>
                    <a:pt x="1409" y="1173"/>
                  </a:lnTo>
                  <a:lnTo>
                    <a:pt x="1410" y="1173"/>
                  </a:lnTo>
                  <a:lnTo>
                    <a:pt x="1411" y="1173"/>
                  </a:lnTo>
                  <a:lnTo>
                    <a:pt x="1412" y="1172"/>
                  </a:lnTo>
                  <a:lnTo>
                    <a:pt x="1414" y="1171"/>
                  </a:lnTo>
                  <a:lnTo>
                    <a:pt x="1415" y="1171"/>
                  </a:lnTo>
                  <a:lnTo>
                    <a:pt x="1417" y="1171"/>
                  </a:lnTo>
                  <a:lnTo>
                    <a:pt x="1418" y="1170"/>
                  </a:lnTo>
                  <a:lnTo>
                    <a:pt x="1421" y="1170"/>
                  </a:lnTo>
                  <a:lnTo>
                    <a:pt x="1423" y="1170"/>
                  </a:lnTo>
                  <a:lnTo>
                    <a:pt x="1425" y="1171"/>
                  </a:lnTo>
                  <a:lnTo>
                    <a:pt x="1426" y="1171"/>
                  </a:lnTo>
                  <a:lnTo>
                    <a:pt x="1427" y="1172"/>
                  </a:lnTo>
                  <a:lnTo>
                    <a:pt x="1428" y="1172"/>
                  </a:lnTo>
                  <a:lnTo>
                    <a:pt x="1429" y="1172"/>
                  </a:lnTo>
                  <a:lnTo>
                    <a:pt x="1429" y="1173"/>
                  </a:lnTo>
                  <a:lnTo>
                    <a:pt x="1430" y="1173"/>
                  </a:lnTo>
                  <a:lnTo>
                    <a:pt x="1432" y="1174"/>
                  </a:lnTo>
                  <a:lnTo>
                    <a:pt x="1434" y="1175"/>
                  </a:lnTo>
                  <a:lnTo>
                    <a:pt x="1435" y="1175"/>
                  </a:lnTo>
                  <a:lnTo>
                    <a:pt x="1436" y="1175"/>
                  </a:lnTo>
                  <a:lnTo>
                    <a:pt x="1437" y="1174"/>
                  </a:lnTo>
                  <a:lnTo>
                    <a:pt x="1437" y="1175"/>
                  </a:lnTo>
                  <a:lnTo>
                    <a:pt x="1438" y="1176"/>
                  </a:lnTo>
                  <a:lnTo>
                    <a:pt x="1439" y="1176"/>
                  </a:lnTo>
                  <a:lnTo>
                    <a:pt x="1440" y="1176"/>
                  </a:lnTo>
                  <a:lnTo>
                    <a:pt x="1442" y="1176"/>
                  </a:lnTo>
                  <a:lnTo>
                    <a:pt x="1442" y="1178"/>
                  </a:lnTo>
                  <a:lnTo>
                    <a:pt x="1443" y="1178"/>
                  </a:lnTo>
                  <a:lnTo>
                    <a:pt x="1444" y="1178"/>
                  </a:lnTo>
                  <a:lnTo>
                    <a:pt x="1445" y="1178"/>
                  </a:lnTo>
                  <a:lnTo>
                    <a:pt x="1445" y="1176"/>
                  </a:lnTo>
                  <a:lnTo>
                    <a:pt x="1445" y="1175"/>
                  </a:lnTo>
                  <a:lnTo>
                    <a:pt x="1446" y="1174"/>
                  </a:lnTo>
                  <a:lnTo>
                    <a:pt x="1447" y="1173"/>
                  </a:lnTo>
                  <a:lnTo>
                    <a:pt x="1448" y="1173"/>
                  </a:lnTo>
                  <a:lnTo>
                    <a:pt x="1450" y="1173"/>
                  </a:lnTo>
                  <a:lnTo>
                    <a:pt x="1451" y="1173"/>
                  </a:lnTo>
                  <a:lnTo>
                    <a:pt x="1452" y="1173"/>
                  </a:lnTo>
                  <a:lnTo>
                    <a:pt x="1452" y="1174"/>
                  </a:lnTo>
                  <a:lnTo>
                    <a:pt x="1452" y="1175"/>
                  </a:lnTo>
                  <a:lnTo>
                    <a:pt x="1453" y="1176"/>
                  </a:lnTo>
                  <a:lnTo>
                    <a:pt x="1454" y="1176"/>
                  </a:lnTo>
                  <a:lnTo>
                    <a:pt x="1455" y="1176"/>
                  </a:lnTo>
                  <a:lnTo>
                    <a:pt x="1456" y="1176"/>
                  </a:lnTo>
                  <a:lnTo>
                    <a:pt x="1457" y="1176"/>
                  </a:lnTo>
                  <a:lnTo>
                    <a:pt x="1459" y="1176"/>
                  </a:lnTo>
                  <a:lnTo>
                    <a:pt x="1460" y="1176"/>
                  </a:lnTo>
                  <a:lnTo>
                    <a:pt x="1461" y="1176"/>
                  </a:lnTo>
                  <a:lnTo>
                    <a:pt x="1462" y="1176"/>
                  </a:lnTo>
                  <a:lnTo>
                    <a:pt x="1463" y="1176"/>
                  </a:lnTo>
                  <a:lnTo>
                    <a:pt x="1464" y="1176"/>
                  </a:lnTo>
                  <a:lnTo>
                    <a:pt x="1465" y="1175"/>
                  </a:lnTo>
                  <a:lnTo>
                    <a:pt x="1467" y="1175"/>
                  </a:lnTo>
                  <a:lnTo>
                    <a:pt x="1468" y="1175"/>
                  </a:lnTo>
                  <a:lnTo>
                    <a:pt x="1469" y="1175"/>
                  </a:lnTo>
                  <a:lnTo>
                    <a:pt x="1470" y="1175"/>
                  </a:lnTo>
                  <a:lnTo>
                    <a:pt x="1471" y="1175"/>
                  </a:lnTo>
                  <a:lnTo>
                    <a:pt x="1472" y="1175"/>
                  </a:lnTo>
                  <a:lnTo>
                    <a:pt x="1472" y="1174"/>
                  </a:lnTo>
                  <a:lnTo>
                    <a:pt x="1473" y="1175"/>
                  </a:lnTo>
                  <a:lnTo>
                    <a:pt x="1474" y="1175"/>
                  </a:lnTo>
                  <a:lnTo>
                    <a:pt x="1476" y="1175"/>
                  </a:lnTo>
                  <a:lnTo>
                    <a:pt x="1476" y="1176"/>
                  </a:lnTo>
                  <a:lnTo>
                    <a:pt x="1476" y="1178"/>
                  </a:lnTo>
                  <a:lnTo>
                    <a:pt x="1477" y="1178"/>
                  </a:lnTo>
                  <a:lnTo>
                    <a:pt x="1477" y="1179"/>
                  </a:lnTo>
                  <a:lnTo>
                    <a:pt x="1477" y="1180"/>
                  </a:lnTo>
                  <a:lnTo>
                    <a:pt x="1478" y="1180"/>
                  </a:lnTo>
                  <a:lnTo>
                    <a:pt x="1478" y="1181"/>
                  </a:lnTo>
                  <a:lnTo>
                    <a:pt x="1477" y="1181"/>
                  </a:lnTo>
                  <a:lnTo>
                    <a:pt x="1477" y="1182"/>
                  </a:lnTo>
                  <a:lnTo>
                    <a:pt x="1478" y="1182"/>
                  </a:lnTo>
                  <a:lnTo>
                    <a:pt x="1478" y="1183"/>
                  </a:lnTo>
                  <a:lnTo>
                    <a:pt x="1479" y="1183"/>
                  </a:lnTo>
                  <a:lnTo>
                    <a:pt x="1480" y="1183"/>
                  </a:lnTo>
                  <a:lnTo>
                    <a:pt x="1481" y="1183"/>
                  </a:lnTo>
                  <a:lnTo>
                    <a:pt x="1481" y="1184"/>
                  </a:lnTo>
                  <a:lnTo>
                    <a:pt x="1482" y="1184"/>
                  </a:lnTo>
                  <a:lnTo>
                    <a:pt x="1484" y="1184"/>
                  </a:lnTo>
                  <a:lnTo>
                    <a:pt x="1484" y="1185"/>
                  </a:lnTo>
                  <a:lnTo>
                    <a:pt x="1485" y="1185"/>
                  </a:lnTo>
                  <a:lnTo>
                    <a:pt x="1485" y="1187"/>
                  </a:lnTo>
                  <a:lnTo>
                    <a:pt x="1485" y="1188"/>
                  </a:lnTo>
                  <a:lnTo>
                    <a:pt x="1485" y="1189"/>
                  </a:lnTo>
                  <a:lnTo>
                    <a:pt x="1485" y="1190"/>
                  </a:lnTo>
                  <a:lnTo>
                    <a:pt x="1485" y="1191"/>
                  </a:lnTo>
                  <a:lnTo>
                    <a:pt x="1485" y="1192"/>
                  </a:lnTo>
                  <a:lnTo>
                    <a:pt x="1485" y="1193"/>
                  </a:lnTo>
                  <a:lnTo>
                    <a:pt x="1486" y="1193"/>
                  </a:lnTo>
                  <a:lnTo>
                    <a:pt x="1486" y="1195"/>
                  </a:lnTo>
                  <a:lnTo>
                    <a:pt x="1486" y="1196"/>
                  </a:lnTo>
                  <a:lnTo>
                    <a:pt x="1486" y="1197"/>
                  </a:lnTo>
                  <a:lnTo>
                    <a:pt x="1486" y="1198"/>
                  </a:lnTo>
                  <a:lnTo>
                    <a:pt x="1486" y="1199"/>
                  </a:lnTo>
                  <a:lnTo>
                    <a:pt x="1485" y="1200"/>
                  </a:lnTo>
                  <a:lnTo>
                    <a:pt x="1485" y="1202"/>
                  </a:lnTo>
                  <a:lnTo>
                    <a:pt x="1485" y="1204"/>
                  </a:lnTo>
                  <a:lnTo>
                    <a:pt x="1485" y="1205"/>
                  </a:lnTo>
                  <a:lnTo>
                    <a:pt x="1486" y="1206"/>
                  </a:lnTo>
                  <a:lnTo>
                    <a:pt x="1487" y="1207"/>
                  </a:lnTo>
                  <a:lnTo>
                    <a:pt x="1488" y="1207"/>
                  </a:lnTo>
                  <a:lnTo>
                    <a:pt x="1489" y="1207"/>
                  </a:lnTo>
                  <a:lnTo>
                    <a:pt x="1490" y="1207"/>
                  </a:lnTo>
                  <a:lnTo>
                    <a:pt x="1490" y="1206"/>
                  </a:lnTo>
                  <a:lnTo>
                    <a:pt x="1491" y="1206"/>
                  </a:lnTo>
                  <a:lnTo>
                    <a:pt x="1491" y="1205"/>
                  </a:lnTo>
                  <a:lnTo>
                    <a:pt x="1491" y="1204"/>
                  </a:lnTo>
                  <a:lnTo>
                    <a:pt x="1491" y="1202"/>
                  </a:lnTo>
                  <a:lnTo>
                    <a:pt x="1493" y="1202"/>
                  </a:lnTo>
                  <a:lnTo>
                    <a:pt x="1493" y="1201"/>
                  </a:lnTo>
                  <a:lnTo>
                    <a:pt x="1493" y="1200"/>
                  </a:lnTo>
                  <a:lnTo>
                    <a:pt x="1494" y="1200"/>
                  </a:lnTo>
                  <a:lnTo>
                    <a:pt x="1494" y="1199"/>
                  </a:lnTo>
                  <a:lnTo>
                    <a:pt x="1494" y="1198"/>
                  </a:lnTo>
                  <a:lnTo>
                    <a:pt x="1495" y="1197"/>
                  </a:lnTo>
                  <a:lnTo>
                    <a:pt x="1496" y="1197"/>
                  </a:lnTo>
                  <a:lnTo>
                    <a:pt x="1496" y="1196"/>
                  </a:lnTo>
                  <a:lnTo>
                    <a:pt x="1497" y="1196"/>
                  </a:lnTo>
                  <a:lnTo>
                    <a:pt x="1497" y="1197"/>
                  </a:lnTo>
                  <a:lnTo>
                    <a:pt x="1498" y="1198"/>
                  </a:lnTo>
                  <a:lnTo>
                    <a:pt x="1499" y="1198"/>
                  </a:lnTo>
                  <a:lnTo>
                    <a:pt x="1501" y="1198"/>
                  </a:lnTo>
                  <a:lnTo>
                    <a:pt x="1501" y="1199"/>
                  </a:lnTo>
                  <a:lnTo>
                    <a:pt x="1502" y="1199"/>
                  </a:lnTo>
                  <a:lnTo>
                    <a:pt x="1503" y="1199"/>
                  </a:lnTo>
                  <a:lnTo>
                    <a:pt x="1504" y="1199"/>
                  </a:lnTo>
                  <a:lnTo>
                    <a:pt x="1505" y="1200"/>
                  </a:lnTo>
                  <a:lnTo>
                    <a:pt x="1506" y="1201"/>
                  </a:lnTo>
                  <a:lnTo>
                    <a:pt x="1507" y="1202"/>
                  </a:lnTo>
                  <a:lnTo>
                    <a:pt x="1508" y="1202"/>
                  </a:lnTo>
                  <a:lnTo>
                    <a:pt x="1508" y="1204"/>
                  </a:lnTo>
                  <a:lnTo>
                    <a:pt x="1508" y="1205"/>
                  </a:lnTo>
                  <a:lnTo>
                    <a:pt x="1510" y="1205"/>
                  </a:lnTo>
                  <a:lnTo>
                    <a:pt x="1510" y="1206"/>
                  </a:lnTo>
                  <a:lnTo>
                    <a:pt x="1510" y="1207"/>
                  </a:lnTo>
                  <a:lnTo>
                    <a:pt x="1510" y="1208"/>
                  </a:lnTo>
                  <a:lnTo>
                    <a:pt x="1510" y="1209"/>
                  </a:lnTo>
                  <a:lnTo>
                    <a:pt x="1510" y="1210"/>
                  </a:lnTo>
                  <a:lnTo>
                    <a:pt x="1510" y="1212"/>
                  </a:lnTo>
                  <a:lnTo>
                    <a:pt x="1510" y="1213"/>
                  </a:lnTo>
                  <a:lnTo>
                    <a:pt x="1511" y="1214"/>
                  </a:lnTo>
                  <a:lnTo>
                    <a:pt x="1511" y="1215"/>
                  </a:lnTo>
                  <a:lnTo>
                    <a:pt x="1511" y="1216"/>
                  </a:lnTo>
                  <a:lnTo>
                    <a:pt x="1512" y="1218"/>
                  </a:lnTo>
                  <a:lnTo>
                    <a:pt x="1513" y="1220"/>
                  </a:lnTo>
                  <a:lnTo>
                    <a:pt x="1514" y="1221"/>
                  </a:lnTo>
                  <a:lnTo>
                    <a:pt x="1514" y="1222"/>
                  </a:lnTo>
                  <a:lnTo>
                    <a:pt x="1515" y="1222"/>
                  </a:lnTo>
                  <a:lnTo>
                    <a:pt x="1516" y="1223"/>
                  </a:lnTo>
                  <a:lnTo>
                    <a:pt x="1518" y="1223"/>
                  </a:lnTo>
                  <a:lnTo>
                    <a:pt x="1519" y="1223"/>
                  </a:lnTo>
                  <a:lnTo>
                    <a:pt x="1520" y="1223"/>
                  </a:lnTo>
                  <a:lnTo>
                    <a:pt x="1521" y="1223"/>
                  </a:lnTo>
                  <a:lnTo>
                    <a:pt x="1522" y="1223"/>
                  </a:lnTo>
                  <a:lnTo>
                    <a:pt x="1523" y="1223"/>
                  </a:lnTo>
                  <a:lnTo>
                    <a:pt x="1528" y="1223"/>
                  </a:lnTo>
                  <a:lnTo>
                    <a:pt x="1529" y="1223"/>
                  </a:lnTo>
                  <a:lnTo>
                    <a:pt x="1530" y="1224"/>
                  </a:lnTo>
                  <a:lnTo>
                    <a:pt x="1531" y="1224"/>
                  </a:lnTo>
                  <a:lnTo>
                    <a:pt x="1532" y="1225"/>
                  </a:lnTo>
                  <a:lnTo>
                    <a:pt x="1533" y="1225"/>
                  </a:lnTo>
                  <a:lnTo>
                    <a:pt x="1533" y="1226"/>
                  </a:lnTo>
                  <a:lnTo>
                    <a:pt x="1536" y="1227"/>
                  </a:lnTo>
                  <a:lnTo>
                    <a:pt x="1536" y="1229"/>
                  </a:lnTo>
                  <a:lnTo>
                    <a:pt x="1536" y="1230"/>
                  </a:lnTo>
                  <a:lnTo>
                    <a:pt x="1536" y="1231"/>
                  </a:lnTo>
                  <a:lnTo>
                    <a:pt x="1537" y="1231"/>
                  </a:lnTo>
                  <a:lnTo>
                    <a:pt x="1538" y="1232"/>
                  </a:lnTo>
                  <a:lnTo>
                    <a:pt x="1539" y="1233"/>
                  </a:lnTo>
                  <a:lnTo>
                    <a:pt x="1540" y="1233"/>
                  </a:lnTo>
                  <a:lnTo>
                    <a:pt x="1541" y="1234"/>
                  </a:lnTo>
                  <a:lnTo>
                    <a:pt x="1541" y="1235"/>
                  </a:lnTo>
                  <a:lnTo>
                    <a:pt x="1543" y="1235"/>
                  </a:lnTo>
                  <a:lnTo>
                    <a:pt x="1543" y="1237"/>
                  </a:lnTo>
                  <a:lnTo>
                    <a:pt x="1544" y="1238"/>
                  </a:lnTo>
                  <a:lnTo>
                    <a:pt x="1545" y="1239"/>
                  </a:lnTo>
                  <a:lnTo>
                    <a:pt x="1546" y="1242"/>
                  </a:lnTo>
                  <a:lnTo>
                    <a:pt x="1546" y="1244"/>
                  </a:lnTo>
                  <a:lnTo>
                    <a:pt x="1547" y="1246"/>
                  </a:lnTo>
                  <a:lnTo>
                    <a:pt x="1547" y="1247"/>
                  </a:lnTo>
                  <a:lnTo>
                    <a:pt x="1547" y="1248"/>
                  </a:lnTo>
                  <a:lnTo>
                    <a:pt x="1546" y="1249"/>
                  </a:lnTo>
                  <a:lnTo>
                    <a:pt x="1546" y="1251"/>
                  </a:lnTo>
                  <a:lnTo>
                    <a:pt x="1546" y="1252"/>
                  </a:lnTo>
                  <a:lnTo>
                    <a:pt x="1546" y="1254"/>
                  </a:lnTo>
                  <a:lnTo>
                    <a:pt x="1546" y="1255"/>
                  </a:lnTo>
                  <a:lnTo>
                    <a:pt x="1547" y="1257"/>
                  </a:lnTo>
                  <a:lnTo>
                    <a:pt x="1548" y="1257"/>
                  </a:lnTo>
                  <a:lnTo>
                    <a:pt x="1548" y="1258"/>
                  </a:lnTo>
                  <a:lnTo>
                    <a:pt x="1548" y="1259"/>
                  </a:lnTo>
                  <a:lnTo>
                    <a:pt x="1548" y="1260"/>
                  </a:lnTo>
                  <a:lnTo>
                    <a:pt x="1549" y="1260"/>
                  </a:lnTo>
                  <a:lnTo>
                    <a:pt x="1549" y="1261"/>
                  </a:lnTo>
                  <a:lnTo>
                    <a:pt x="1549" y="1263"/>
                  </a:lnTo>
                  <a:lnTo>
                    <a:pt x="1549" y="1264"/>
                  </a:lnTo>
                  <a:lnTo>
                    <a:pt x="1550" y="1264"/>
                  </a:lnTo>
                  <a:lnTo>
                    <a:pt x="1550" y="1265"/>
                  </a:lnTo>
                  <a:lnTo>
                    <a:pt x="1552" y="1265"/>
                  </a:lnTo>
                  <a:lnTo>
                    <a:pt x="1552" y="1266"/>
                  </a:lnTo>
                  <a:lnTo>
                    <a:pt x="1553" y="1266"/>
                  </a:lnTo>
                  <a:lnTo>
                    <a:pt x="1554" y="1266"/>
                  </a:lnTo>
                  <a:lnTo>
                    <a:pt x="1555" y="1266"/>
                  </a:lnTo>
                  <a:lnTo>
                    <a:pt x="1556" y="1266"/>
                  </a:lnTo>
                  <a:lnTo>
                    <a:pt x="1557" y="1266"/>
                  </a:lnTo>
                  <a:lnTo>
                    <a:pt x="1557" y="1267"/>
                  </a:lnTo>
                  <a:lnTo>
                    <a:pt x="1558" y="1267"/>
                  </a:lnTo>
                  <a:lnTo>
                    <a:pt x="1560" y="1267"/>
                  </a:lnTo>
                  <a:lnTo>
                    <a:pt x="1561" y="1267"/>
                  </a:lnTo>
                  <a:lnTo>
                    <a:pt x="1561" y="1266"/>
                  </a:lnTo>
                  <a:lnTo>
                    <a:pt x="1562" y="1266"/>
                  </a:lnTo>
                  <a:lnTo>
                    <a:pt x="1563" y="1266"/>
                  </a:lnTo>
                  <a:lnTo>
                    <a:pt x="1563" y="1265"/>
                  </a:lnTo>
                  <a:lnTo>
                    <a:pt x="1563" y="1266"/>
                  </a:lnTo>
                  <a:lnTo>
                    <a:pt x="1564" y="1266"/>
                  </a:lnTo>
                  <a:lnTo>
                    <a:pt x="1565" y="1266"/>
                  </a:lnTo>
                  <a:lnTo>
                    <a:pt x="1565" y="1267"/>
                  </a:lnTo>
                  <a:lnTo>
                    <a:pt x="1565" y="1268"/>
                  </a:lnTo>
                  <a:lnTo>
                    <a:pt x="1565" y="1269"/>
                  </a:lnTo>
                  <a:lnTo>
                    <a:pt x="1566" y="1269"/>
                  </a:lnTo>
                  <a:lnTo>
                    <a:pt x="1566" y="1271"/>
                  </a:lnTo>
                  <a:lnTo>
                    <a:pt x="1566" y="1272"/>
                  </a:lnTo>
                  <a:lnTo>
                    <a:pt x="1566" y="1273"/>
                  </a:lnTo>
                  <a:lnTo>
                    <a:pt x="1565" y="1274"/>
                  </a:lnTo>
                  <a:lnTo>
                    <a:pt x="1565" y="1275"/>
                  </a:lnTo>
                  <a:lnTo>
                    <a:pt x="1565" y="1276"/>
                  </a:lnTo>
                  <a:lnTo>
                    <a:pt x="1565" y="1277"/>
                  </a:lnTo>
                  <a:lnTo>
                    <a:pt x="1565" y="1279"/>
                  </a:lnTo>
                  <a:lnTo>
                    <a:pt x="1565" y="1280"/>
                  </a:lnTo>
                  <a:lnTo>
                    <a:pt x="1565" y="1281"/>
                  </a:lnTo>
                  <a:lnTo>
                    <a:pt x="1566" y="1281"/>
                  </a:lnTo>
                  <a:lnTo>
                    <a:pt x="1566" y="1282"/>
                  </a:lnTo>
                  <a:lnTo>
                    <a:pt x="1566" y="1283"/>
                  </a:lnTo>
                  <a:lnTo>
                    <a:pt x="1565" y="1284"/>
                  </a:lnTo>
                  <a:lnTo>
                    <a:pt x="1565" y="1285"/>
                  </a:lnTo>
                  <a:lnTo>
                    <a:pt x="1565" y="1286"/>
                  </a:lnTo>
                  <a:lnTo>
                    <a:pt x="1564" y="1286"/>
                  </a:lnTo>
                  <a:lnTo>
                    <a:pt x="1563" y="1288"/>
                  </a:lnTo>
                  <a:lnTo>
                    <a:pt x="1562" y="1288"/>
                  </a:lnTo>
                  <a:lnTo>
                    <a:pt x="1561" y="1289"/>
                  </a:lnTo>
                  <a:lnTo>
                    <a:pt x="1560" y="1290"/>
                  </a:lnTo>
                  <a:lnTo>
                    <a:pt x="1558" y="1290"/>
                  </a:lnTo>
                  <a:lnTo>
                    <a:pt x="1558" y="1291"/>
                  </a:lnTo>
                  <a:lnTo>
                    <a:pt x="1558" y="1292"/>
                  </a:lnTo>
                  <a:lnTo>
                    <a:pt x="1557" y="1292"/>
                  </a:lnTo>
                  <a:lnTo>
                    <a:pt x="1557" y="1293"/>
                  </a:lnTo>
                  <a:lnTo>
                    <a:pt x="1557" y="1294"/>
                  </a:lnTo>
                  <a:lnTo>
                    <a:pt x="1556" y="1294"/>
                  </a:lnTo>
                  <a:lnTo>
                    <a:pt x="1557" y="1294"/>
                  </a:lnTo>
                  <a:lnTo>
                    <a:pt x="1557" y="1296"/>
                  </a:lnTo>
                  <a:lnTo>
                    <a:pt x="1557" y="1297"/>
                  </a:lnTo>
                  <a:lnTo>
                    <a:pt x="1558" y="1297"/>
                  </a:lnTo>
                  <a:lnTo>
                    <a:pt x="1560" y="1298"/>
                  </a:lnTo>
                  <a:lnTo>
                    <a:pt x="1561" y="1300"/>
                  </a:lnTo>
                  <a:lnTo>
                    <a:pt x="1562" y="1301"/>
                  </a:lnTo>
                  <a:lnTo>
                    <a:pt x="1563" y="1302"/>
                  </a:lnTo>
                  <a:lnTo>
                    <a:pt x="1563" y="1303"/>
                  </a:lnTo>
                  <a:lnTo>
                    <a:pt x="1564" y="1303"/>
                  </a:lnTo>
                  <a:lnTo>
                    <a:pt x="1565" y="1305"/>
                  </a:lnTo>
                  <a:lnTo>
                    <a:pt x="1566" y="1305"/>
                  </a:lnTo>
                  <a:lnTo>
                    <a:pt x="1567" y="1305"/>
                  </a:lnTo>
                  <a:lnTo>
                    <a:pt x="1571" y="1306"/>
                  </a:lnTo>
                  <a:lnTo>
                    <a:pt x="1573" y="1307"/>
                  </a:lnTo>
                  <a:lnTo>
                    <a:pt x="1573" y="1308"/>
                  </a:lnTo>
                  <a:lnTo>
                    <a:pt x="1574" y="1309"/>
                  </a:lnTo>
                  <a:lnTo>
                    <a:pt x="1575" y="1309"/>
                  </a:lnTo>
                  <a:lnTo>
                    <a:pt x="1577" y="1310"/>
                  </a:lnTo>
                  <a:lnTo>
                    <a:pt x="1578" y="1310"/>
                  </a:lnTo>
                  <a:lnTo>
                    <a:pt x="1579" y="1311"/>
                  </a:lnTo>
                  <a:lnTo>
                    <a:pt x="1579" y="1313"/>
                  </a:lnTo>
                  <a:lnTo>
                    <a:pt x="1579" y="1314"/>
                  </a:lnTo>
                  <a:lnTo>
                    <a:pt x="1580" y="1315"/>
                  </a:lnTo>
                  <a:lnTo>
                    <a:pt x="1581" y="1315"/>
                  </a:lnTo>
                  <a:lnTo>
                    <a:pt x="1581" y="1316"/>
                  </a:lnTo>
                  <a:lnTo>
                    <a:pt x="1582" y="1317"/>
                  </a:lnTo>
                  <a:lnTo>
                    <a:pt x="1583" y="1318"/>
                  </a:lnTo>
                  <a:lnTo>
                    <a:pt x="1584" y="1319"/>
                  </a:lnTo>
                  <a:lnTo>
                    <a:pt x="1584" y="1320"/>
                  </a:lnTo>
                  <a:lnTo>
                    <a:pt x="1586" y="1320"/>
                  </a:lnTo>
                  <a:lnTo>
                    <a:pt x="1586" y="1322"/>
                  </a:lnTo>
                  <a:lnTo>
                    <a:pt x="1586" y="1323"/>
                  </a:lnTo>
                  <a:lnTo>
                    <a:pt x="1584" y="1324"/>
                  </a:lnTo>
                  <a:lnTo>
                    <a:pt x="1586" y="1324"/>
                  </a:lnTo>
                  <a:lnTo>
                    <a:pt x="1584" y="1324"/>
                  </a:lnTo>
                  <a:lnTo>
                    <a:pt x="1586" y="1325"/>
                  </a:lnTo>
                  <a:lnTo>
                    <a:pt x="1586" y="1326"/>
                  </a:lnTo>
                  <a:lnTo>
                    <a:pt x="1587" y="1326"/>
                  </a:lnTo>
                  <a:lnTo>
                    <a:pt x="1587" y="1327"/>
                  </a:lnTo>
                  <a:lnTo>
                    <a:pt x="1587" y="1328"/>
                  </a:lnTo>
                  <a:lnTo>
                    <a:pt x="1587" y="1330"/>
                  </a:lnTo>
                  <a:lnTo>
                    <a:pt x="1588" y="1330"/>
                  </a:lnTo>
                  <a:lnTo>
                    <a:pt x="1589" y="1331"/>
                  </a:lnTo>
                  <a:lnTo>
                    <a:pt x="1591" y="1332"/>
                  </a:lnTo>
                  <a:lnTo>
                    <a:pt x="1591" y="1333"/>
                  </a:lnTo>
                  <a:lnTo>
                    <a:pt x="1594" y="1334"/>
                  </a:lnTo>
                  <a:lnTo>
                    <a:pt x="1594" y="1335"/>
                  </a:lnTo>
                  <a:lnTo>
                    <a:pt x="1592" y="1338"/>
                  </a:lnTo>
                  <a:lnTo>
                    <a:pt x="1591" y="1339"/>
                  </a:lnTo>
                  <a:lnTo>
                    <a:pt x="1590" y="1340"/>
                  </a:lnTo>
                  <a:lnTo>
                    <a:pt x="1590" y="1341"/>
                  </a:lnTo>
                  <a:lnTo>
                    <a:pt x="1590" y="1342"/>
                  </a:lnTo>
                  <a:lnTo>
                    <a:pt x="1590" y="1343"/>
                  </a:lnTo>
                  <a:lnTo>
                    <a:pt x="1590" y="1344"/>
                  </a:lnTo>
                  <a:lnTo>
                    <a:pt x="1589" y="1344"/>
                  </a:lnTo>
                  <a:lnTo>
                    <a:pt x="1589" y="1348"/>
                  </a:lnTo>
                  <a:lnTo>
                    <a:pt x="1589" y="1350"/>
                  </a:lnTo>
                  <a:lnTo>
                    <a:pt x="1590" y="1352"/>
                  </a:lnTo>
                  <a:lnTo>
                    <a:pt x="1590" y="1353"/>
                  </a:lnTo>
                  <a:lnTo>
                    <a:pt x="1591" y="1356"/>
                  </a:lnTo>
                  <a:lnTo>
                    <a:pt x="1591" y="1357"/>
                  </a:lnTo>
                  <a:lnTo>
                    <a:pt x="1592" y="1358"/>
                  </a:lnTo>
                  <a:lnTo>
                    <a:pt x="1592" y="1359"/>
                  </a:lnTo>
                  <a:lnTo>
                    <a:pt x="1592" y="1360"/>
                  </a:lnTo>
                  <a:lnTo>
                    <a:pt x="1591" y="1361"/>
                  </a:lnTo>
                  <a:lnTo>
                    <a:pt x="1591" y="1365"/>
                  </a:lnTo>
                  <a:lnTo>
                    <a:pt x="1591" y="1366"/>
                  </a:lnTo>
                  <a:lnTo>
                    <a:pt x="1591" y="1367"/>
                  </a:lnTo>
                  <a:lnTo>
                    <a:pt x="1591" y="1368"/>
                  </a:lnTo>
                  <a:lnTo>
                    <a:pt x="1591" y="1369"/>
                  </a:lnTo>
                  <a:lnTo>
                    <a:pt x="1591" y="1370"/>
                  </a:lnTo>
                  <a:lnTo>
                    <a:pt x="1594" y="1373"/>
                  </a:lnTo>
                  <a:lnTo>
                    <a:pt x="1596" y="1374"/>
                  </a:lnTo>
                  <a:lnTo>
                    <a:pt x="1596" y="1375"/>
                  </a:lnTo>
                  <a:lnTo>
                    <a:pt x="1597" y="1376"/>
                  </a:lnTo>
                  <a:lnTo>
                    <a:pt x="1598" y="1378"/>
                  </a:lnTo>
                  <a:lnTo>
                    <a:pt x="1598" y="1379"/>
                  </a:lnTo>
                  <a:lnTo>
                    <a:pt x="1598" y="1381"/>
                  </a:lnTo>
                  <a:lnTo>
                    <a:pt x="1599" y="1382"/>
                  </a:lnTo>
                  <a:lnTo>
                    <a:pt x="1599" y="1383"/>
                  </a:lnTo>
                  <a:lnTo>
                    <a:pt x="1600" y="1384"/>
                  </a:lnTo>
                  <a:lnTo>
                    <a:pt x="1599" y="1385"/>
                  </a:lnTo>
                  <a:lnTo>
                    <a:pt x="1599" y="1386"/>
                  </a:lnTo>
                  <a:lnTo>
                    <a:pt x="1598" y="1386"/>
                  </a:lnTo>
                  <a:lnTo>
                    <a:pt x="1598" y="1387"/>
                  </a:lnTo>
                  <a:lnTo>
                    <a:pt x="1598" y="1390"/>
                  </a:lnTo>
                  <a:lnTo>
                    <a:pt x="1597" y="1390"/>
                  </a:lnTo>
                  <a:lnTo>
                    <a:pt x="1597" y="1392"/>
                  </a:lnTo>
                  <a:lnTo>
                    <a:pt x="1597" y="1394"/>
                  </a:lnTo>
                  <a:lnTo>
                    <a:pt x="1596" y="1396"/>
                  </a:lnTo>
                  <a:lnTo>
                    <a:pt x="1596" y="1398"/>
                  </a:lnTo>
                  <a:lnTo>
                    <a:pt x="1595" y="1398"/>
                  </a:lnTo>
                  <a:lnTo>
                    <a:pt x="1595" y="1399"/>
                  </a:lnTo>
                  <a:lnTo>
                    <a:pt x="1594" y="1399"/>
                  </a:lnTo>
                  <a:lnTo>
                    <a:pt x="1594" y="1400"/>
                  </a:lnTo>
                  <a:lnTo>
                    <a:pt x="1592" y="1401"/>
                  </a:lnTo>
                  <a:lnTo>
                    <a:pt x="1591" y="1402"/>
                  </a:lnTo>
                  <a:lnTo>
                    <a:pt x="1590" y="1403"/>
                  </a:lnTo>
                  <a:lnTo>
                    <a:pt x="1590" y="1404"/>
                  </a:lnTo>
                  <a:lnTo>
                    <a:pt x="1589" y="1406"/>
                  </a:lnTo>
                  <a:lnTo>
                    <a:pt x="1588" y="1407"/>
                  </a:lnTo>
                  <a:lnTo>
                    <a:pt x="1587" y="1409"/>
                  </a:lnTo>
                  <a:lnTo>
                    <a:pt x="1586" y="1411"/>
                  </a:lnTo>
                  <a:lnTo>
                    <a:pt x="1586" y="1412"/>
                  </a:lnTo>
                  <a:lnTo>
                    <a:pt x="1587" y="1412"/>
                  </a:lnTo>
                  <a:lnTo>
                    <a:pt x="1587" y="1414"/>
                  </a:lnTo>
                  <a:lnTo>
                    <a:pt x="1588" y="1414"/>
                  </a:lnTo>
                  <a:lnTo>
                    <a:pt x="1588" y="1415"/>
                  </a:lnTo>
                  <a:lnTo>
                    <a:pt x="1589" y="1415"/>
                  </a:lnTo>
                  <a:lnTo>
                    <a:pt x="1589" y="1417"/>
                  </a:lnTo>
                  <a:lnTo>
                    <a:pt x="1589" y="1418"/>
                  </a:lnTo>
                  <a:lnTo>
                    <a:pt x="1589" y="1419"/>
                  </a:lnTo>
                  <a:lnTo>
                    <a:pt x="1589" y="1420"/>
                  </a:lnTo>
                  <a:lnTo>
                    <a:pt x="1589" y="1421"/>
                  </a:lnTo>
                  <a:lnTo>
                    <a:pt x="1589" y="1423"/>
                  </a:lnTo>
                  <a:lnTo>
                    <a:pt x="1589" y="1424"/>
                  </a:lnTo>
                  <a:lnTo>
                    <a:pt x="1589" y="1425"/>
                  </a:lnTo>
                  <a:lnTo>
                    <a:pt x="1589" y="1426"/>
                  </a:lnTo>
                  <a:lnTo>
                    <a:pt x="1588" y="1427"/>
                  </a:lnTo>
                  <a:lnTo>
                    <a:pt x="1588" y="1428"/>
                  </a:lnTo>
                  <a:lnTo>
                    <a:pt x="1588" y="1429"/>
                  </a:lnTo>
                  <a:lnTo>
                    <a:pt x="1588" y="1431"/>
                  </a:lnTo>
                  <a:lnTo>
                    <a:pt x="1588" y="1432"/>
                  </a:lnTo>
                  <a:lnTo>
                    <a:pt x="1588" y="1433"/>
                  </a:lnTo>
                  <a:lnTo>
                    <a:pt x="1588" y="1434"/>
                  </a:lnTo>
                  <a:lnTo>
                    <a:pt x="1589" y="1434"/>
                  </a:lnTo>
                  <a:lnTo>
                    <a:pt x="1589" y="1435"/>
                  </a:lnTo>
                  <a:lnTo>
                    <a:pt x="1590" y="1435"/>
                  </a:lnTo>
                  <a:lnTo>
                    <a:pt x="1591" y="1435"/>
                  </a:lnTo>
                  <a:lnTo>
                    <a:pt x="1592" y="1435"/>
                  </a:lnTo>
                  <a:lnTo>
                    <a:pt x="1594" y="1435"/>
                  </a:lnTo>
                  <a:lnTo>
                    <a:pt x="1595" y="1435"/>
                  </a:lnTo>
                  <a:lnTo>
                    <a:pt x="1596" y="1435"/>
                  </a:lnTo>
                  <a:lnTo>
                    <a:pt x="1597" y="1435"/>
                  </a:lnTo>
                  <a:lnTo>
                    <a:pt x="1598" y="1436"/>
                  </a:lnTo>
                  <a:lnTo>
                    <a:pt x="1599" y="1436"/>
                  </a:lnTo>
                  <a:lnTo>
                    <a:pt x="1599" y="1437"/>
                  </a:lnTo>
                  <a:lnTo>
                    <a:pt x="1600" y="1437"/>
                  </a:lnTo>
                  <a:lnTo>
                    <a:pt x="1600" y="1438"/>
                  </a:lnTo>
                  <a:lnTo>
                    <a:pt x="1601" y="1438"/>
                  </a:lnTo>
                  <a:lnTo>
                    <a:pt x="1603" y="1438"/>
                  </a:lnTo>
                  <a:lnTo>
                    <a:pt x="1603" y="1440"/>
                  </a:lnTo>
                  <a:lnTo>
                    <a:pt x="1604" y="1440"/>
                  </a:lnTo>
                  <a:lnTo>
                    <a:pt x="1605" y="1440"/>
                  </a:lnTo>
                  <a:lnTo>
                    <a:pt x="1606" y="1441"/>
                  </a:lnTo>
                  <a:lnTo>
                    <a:pt x="1606" y="1442"/>
                  </a:lnTo>
                  <a:lnTo>
                    <a:pt x="1607" y="1442"/>
                  </a:lnTo>
                  <a:lnTo>
                    <a:pt x="1607" y="1443"/>
                  </a:lnTo>
                  <a:lnTo>
                    <a:pt x="1607" y="1444"/>
                  </a:lnTo>
                  <a:lnTo>
                    <a:pt x="1607" y="1445"/>
                  </a:lnTo>
                  <a:lnTo>
                    <a:pt x="1608" y="1445"/>
                  </a:lnTo>
                  <a:lnTo>
                    <a:pt x="1609" y="1445"/>
                  </a:lnTo>
                  <a:lnTo>
                    <a:pt x="1611" y="1445"/>
                  </a:lnTo>
                  <a:lnTo>
                    <a:pt x="1611" y="1446"/>
                  </a:lnTo>
                  <a:lnTo>
                    <a:pt x="1612" y="1446"/>
                  </a:lnTo>
                  <a:lnTo>
                    <a:pt x="1612" y="1448"/>
                  </a:lnTo>
                  <a:lnTo>
                    <a:pt x="1612" y="1449"/>
                  </a:lnTo>
                  <a:lnTo>
                    <a:pt x="1612" y="1450"/>
                  </a:lnTo>
                  <a:lnTo>
                    <a:pt x="1613" y="1450"/>
                  </a:lnTo>
                  <a:lnTo>
                    <a:pt x="1613" y="1451"/>
                  </a:lnTo>
                  <a:lnTo>
                    <a:pt x="1605" y="1458"/>
                  </a:lnTo>
                  <a:lnTo>
                    <a:pt x="1599" y="1465"/>
                  </a:lnTo>
                  <a:lnTo>
                    <a:pt x="1588" y="1475"/>
                  </a:lnTo>
                  <a:lnTo>
                    <a:pt x="1587" y="1476"/>
                  </a:lnTo>
                  <a:lnTo>
                    <a:pt x="1581" y="1482"/>
                  </a:lnTo>
                  <a:lnTo>
                    <a:pt x="1573" y="1490"/>
                  </a:lnTo>
                  <a:lnTo>
                    <a:pt x="1567" y="1495"/>
                  </a:lnTo>
                  <a:lnTo>
                    <a:pt x="1557" y="1505"/>
                  </a:lnTo>
                  <a:lnTo>
                    <a:pt x="1553" y="1510"/>
                  </a:lnTo>
                  <a:lnTo>
                    <a:pt x="1552" y="1510"/>
                  </a:lnTo>
                  <a:lnTo>
                    <a:pt x="1533" y="1529"/>
                  </a:lnTo>
                  <a:lnTo>
                    <a:pt x="1531" y="1532"/>
                  </a:lnTo>
                  <a:lnTo>
                    <a:pt x="1528" y="1535"/>
                  </a:lnTo>
                  <a:lnTo>
                    <a:pt x="1524" y="1538"/>
                  </a:lnTo>
                  <a:lnTo>
                    <a:pt x="1520" y="1543"/>
                  </a:lnTo>
                  <a:lnTo>
                    <a:pt x="1515" y="1547"/>
                  </a:lnTo>
                  <a:lnTo>
                    <a:pt x="1511" y="1551"/>
                  </a:lnTo>
                  <a:lnTo>
                    <a:pt x="1507" y="1555"/>
                  </a:lnTo>
                  <a:lnTo>
                    <a:pt x="1506" y="1556"/>
                  </a:lnTo>
                  <a:lnTo>
                    <a:pt x="1504" y="1558"/>
                  </a:lnTo>
                  <a:lnTo>
                    <a:pt x="1501" y="1561"/>
                  </a:lnTo>
                  <a:lnTo>
                    <a:pt x="1497" y="1564"/>
                  </a:lnTo>
                  <a:lnTo>
                    <a:pt x="1491" y="1570"/>
                  </a:lnTo>
                  <a:lnTo>
                    <a:pt x="1489" y="1572"/>
                  </a:lnTo>
                  <a:lnTo>
                    <a:pt x="1482" y="1579"/>
                  </a:lnTo>
                  <a:lnTo>
                    <a:pt x="1479" y="1583"/>
                  </a:lnTo>
                  <a:lnTo>
                    <a:pt x="1473" y="1588"/>
                  </a:lnTo>
                  <a:lnTo>
                    <a:pt x="1471" y="1590"/>
                  </a:lnTo>
                  <a:lnTo>
                    <a:pt x="1468" y="1594"/>
                  </a:lnTo>
                  <a:lnTo>
                    <a:pt x="1467" y="1595"/>
                  </a:lnTo>
                  <a:lnTo>
                    <a:pt x="1464" y="1597"/>
                  </a:lnTo>
                  <a:lnTo>
                    <a:pt x="1462" y="1598"/>
                  </a:lnTo>
                  <a:lnTo>
                    <a:pt x="1460" y="1602"/>
                  </a:lnTo>
                  <a:lnTo>
                    <a:pt x="1459" y="1602"/>
                  </a:lnTo>
                  <a:lnTo>
                    <a:pt x="1456" y="1605"/>
                  </a:lnTo>
                  <a:lnTo>
                    <a:pt x="1453" y="1609"/>
                  </a:lnTo>
                  <a:lnTo>
                    <a:pt x="1452" y="1609"/>
                  </a:lnTo>
                  <a:lnTo>
                    <a:pt x="1450" y="1611"/>
                  </a:lnTo>
                  <a:lnTo>
                    <a:pt x="1446" y="1615"/>
                  </a:lnTo>
                  <a:lnTo>
                    <a:pt x="1445" y="1615"/>
                  </a:lnTo>
                  <a:lnTo>
                    <a:pt x="1445" y="1617"/>
                  </a:lnTo>
                  <a:lnTo>
                    <a:pt x="1443" y="1618"/>
                  </a:lnTo>
                  <a:lnTo>
                    <a:pt x="1442" y="1619"/>
                  </a:lnTo>
                  <a:lnTo>
                    <a:pt x="1440" y="1620"/>
                  </a:lnTo>
                  <a:lnTo>
                    <a:pt x="1437" y="1623"/>
                  </a:lnTo>
                  <a:lnTo>
                    <a:pt x="1436" y="1625"/>
                  </a:lnTo>
                  <a:lnTo>
                    <a:pt x="1434" y="1627"/>
                  </a:lnTo>
                  <a:lnTo>
                    <a:pt x="1423" y="1637"/>
                  </a:lnTo>
                  <a:lnTo>
                    <a:pt x="1418" y="1643"/>
                  </a:lnTo>
                  <a:lnTo>
                    <a:pt x="1412" y="1648"/>
                  </a:lnTo>
                  <a:lnTo>
                    <a:pt x="1411" y="1649"/>
                  </a:lnTo>
                  <a:lnTo>
                    <a:pt x="1410" y="1652"/>
                  </a:lnTo>
                  <a:lnTo>
                    <a:pt x="1409" y="1653"/>
                  </a:lnTo>
                  <a:lnTo>
                    <a:pt x="1408" y="1653"/>
                  </a:lnTo>
                  <a:lnTo>
                    <a:pt x="1406" y="1655"/>
                  </a:lnTo>
                  <a:lnTo>
                    <a:pt x="1405" y="1657"/>
                  </a:lnTo>
                  <a:lnTo>
                    <a:pt x="1400" y="1665"/>
                  </a:lnTo>
                  <a:lnTo>
                    <a:pt x="1393" y="1679"/>
                  </a:lnTo>
                  <a:lnTo>
                    <a:pt x="1392" y="1678"/>
                  </a:lnTo>
                  <a:lnTo>
                    <a:pt x="1391" y="1678"/>
                  </a:lnTo>
                  <a:lnTo>
                    <a:pt x="1389" y="1677"/>
                  </a:lnTo>
                  <a:lnTo>
                    <a:pt x="1389" y="1676"/>
                  </a:lnTo>
                  <a:lnTo>
                    <a:pt x="1388" y="1676"/>
                  </a:lnTo>
                  <a:lnTo>
                    <a:pt x="1385" y="1673"/>
                  </a:lnTo>
                  <a:lnTo>
                    <a:pt x="1383" y="1672"/>
                  </a:lnTo>
                  <a:lnTo>
                    <a:pt x="1380" y="1670"/>
                  </a:lnTo>
                  <a:lnTo>
                    <a:pt x="1378" y="1669"/>
                  </a:lnTo>
                  <a:lnTo>
                    <a:pt x="1377" y="1668"/>
                  </a:lnTo>
                  <a:lnTo>
                    <a:pt x="1375" y="1667"/>
                  </a:lnTo>
                  <a:lnTo>
                    <a:pt x="1372" y="1665"/>
                  </a:lnTo>
                  <a:lnTo>
                    <a:pt x="1370" y="1664"/>
                  </a:lnTo>
                  <a:lnTo>
                    <a:pt x="1369" y="1664"/>
                  </a:lnTo>
                  <a:lnTo>
                    <a:pt x="1367" y="1663"/>
                  </a:lnTo>
                  <a:lnTo>
                    <a:pt x="1364" y="1662"/>
                  </a:lnTo>
                  <a:lnTo>
                    <a:pt x="1363" y="1662"/>
                  </a:lnTo>
                  <a:lnTo>
                    <a:pt x="1361" y="1661"/>
                  </a:lnTo>
                  <a:lnTo>
                    <a:pt x="1358" y="1660"/>
                  </a:lnTo>
                  <a:lnTo>
                    <a:pt x="1354" y="1659"/>
                  </a:lnTo>
                  <a:lnTo>
                    <a:pt x="1352" y="1657"/>
                  </a:lnTo>
                  <a:lnTo>
                    <a:pt x="1350" y="1657"/>
                  </a:lnTo>
                  <a:lnTo>
                    <a:pt x="1349" y="1656"/>
                  </a:lnTo>
                  <a:lnTo>
                    <a:pt x="1346" y="1656"/>
                  </a:lnTo>
                  <a:lnTo>
                    <a:pt x="1344" y="1655"/>
                  </a:lnTo>
                  <a:lnTo>
                    <a:pt x="1341" y="1655"/>
                  </a:lnTo>
                  <a:lnTo>
                    <a:pt x="1338" y="1654"/>
                  </a:lnTo>
                  <a:lnTo>
                    <a:pt x="1334" y="1654"/>
                  </a:lnTo>
                  <a:lnTo>
                    <a:pt x="1333" y="1653"/>
                  </a:lnTo>
                  <a:lnTo>
                    <a:pt x="1338" y="1645"/>
                  </a:lnTo>
                  <a:lnTo>
                    <a:pt x="1344" y="1639"/>
                  </a:lnTo>
                  <a:lnTo>
                    <a:pt x="1343" y="1639"/>
                  </a:lnTo>
                  <a:lnTo>
                    <a:pt x="1341" y="1638"/>
                  </a:lnTo>
                  <a:lnTo>
                    <a:pt x="1335" y="1636"/>
                  </a:lnTo>
                  <a:lnTo>
                    <a:pt x="1330" y="1635"/>
                  </a:lnTo>
                  <a:lnTo>
                    <a:pt x="1329" y="1635"/>
                  </a:lnTo>
                  <a:lnTo>
                    <a:pt x="1328" y="1635"/>
                  </a:lnTo>
                  <a:lnTo>
                    <a:pt x="1325" y="1634"/>
                  </a:lnTo>
                  <a:lnTo>
                    <a:pt x="1321" y="1632"/>
                  </a:lnTo>
                  <a:lnTo>
                    <a:pt x="1320" y="1632"/>
                  </a:lnTo>
                  <a:lnTo>
                    <a:pt x="1319" y="1632"/>
                  </a:lnTo>
                  <a:lnTo>
                    <a:pt x="1317" y="1631"/>
                  </a:lnTo>
                  <a:lnTo>
                    <a:pt x="1315" y="1630"/>
                  </a:lnTo>
                  <a:lnTo>
                    <a:pt x="1313" y="1630"/>
                  </a:lnTo>
                  <a:lnTo>
                    <a:pt x="1310" y="1629"/>
                  </a:lnTo>
                  <a:lnTo>
                    <a:pt x="1302" y="1627"/>
                  </a:lnTo>
                  <a:lnTo>
                    <a:pt x="1295" y="1625"/>
                  </a:lnTo>
                  <a:lnTo>
                    <a:pt x="1294" y="1625"/>
                  </a:lnTo>
                  <a:lnTo>
                    <a:pt x="1292" y="1623"/>
                  </a:lnTo>
                  <a:lnTo>
                    <a:pt x="1291" y="1623"/>
                  </a:lnTo>
                  <a:lnTo>
                    <a:pt x="1283" y="1621"/>
                  </a:lnTo>
                  <a:lnTo>
                    <a:pt x="1270" y="1618"/>
                  </a:lnTo>
                  <a:lnTo>
                    <a:pt x="1265" y="1617"/>
                  </a:lnTo>
                  <a:lnTo>
                    <a:pt x="1259" y="1615"/>
                  </a:lnTo>
                  <a:lnTo>
                    <a:pt x="1258" y="1614"/>
                  </a:lnTo>
                  <a:lnTo>
                    <a:pt x="1257" y="1614"/>
                  </a:lnTo>
                  <a:lnTo>
                    <a:pt x="1246" y="1611"/>
                  </a:lnTo>
                  <a:lnTo>
                    <a:pt x="1244" y="1611"/>
                  </a:lnTo>
                  <a:lnTo>
                    <a:pt x="1239" y="1609"/>
                  </a:lnTo>
                  <a:lnTo>
                    <a:pt x="1239" y="1600"/>
                  </a:lnTo>
                  <a:lnTo>
                    <a:pt x="1239" y="1597"/>
                  </a:lnTo>
                  <a:lnTo>
                    <a:pt x="1239" y="1596"/>
                  </a:lnTo>
                  <a:lnTo>
                    <a:pt x="1239" y="1594"/>
                  </a:lnTo>
                  <a:lnTo>
                    <a:pt x="1237" y="1592"/>
                  </a:lnTo>
                  <a:lnTo>
                    <a:pt x="1239" y="1590"/>
                  </a:lnTo>
                  <a:lnTo>
                    <a:pt x="1239" y="1589"/>
                  </a:lnTo>
                  <a:lnTo>
                    <a:pt x="1239" y="1586"/>
                  </a:lnTo>
                  <a:lnTo>
                    <a:pt x="1239" y="1581"/>
                  </a:lnTo>
                  <a:lnTo>
                    <a:pt x="1239" y="1577"/>
                  </a:lnTo>
                  <a:lnTo>
                    <a:pt x="1239" y="1575"/>
                  </a:lnTo>
                  <a:lnTo>
                    <a:pt x="1239" y="1568"/>
                  </a:lnTo>
                  <a:lnTo>
                    <a:pt x="1249" y="1571"/>
                  </a:lnTo>
                  <a:lnTo>
                    <a:pt x="1250" y="1569"/>
                  </a:lnTo>
                  <a:lnTo>
                    <a:pt x="1250" y="1568"/>
                  </a:lnTo>
                  <a:lnTo>
                    <a:pt x="1250" y="1567"/>
                  </a:lnTo>
                  <a:lnTo>
                    <a:pt x="1250" y="1566"/>
                  </a:lnTo>
                  <a:lnTo>
                    <a:pt x="1250" y="1564"/>
                  </a:lnTo>
                  <a:lnTo>
                    <a:pt x="1250" y="1563"/>
                  </a:lnTo>
                  <a:lnTo>
                    <a:pt x="1250" y="1562"/>
                  </a:lnTo>
                  <a:lnTo>
                    <a:pt x="1249" y="1560"/>
                  </a:lnTo>
                  <a:lnTo>
                    <a:pt x="1249" y="1559"/>
                  </a:lnTo>
                  <a:lnTo>
                    <a:pt x="1248" y="1559"/>
                  </a:lnTo>
                  <a:lnTo>
                    <a:pt x="1248" y="1558"/>
                  </a:lnTo>
                  <a:lnTo>
                    <a:pt x="1248" y="1556"/>
                  </a:lnTo>
                  <a:lnTo>
                    <a:pt x="1248" y="1555"/>
                  </a:lnTo>
                  <a:lnTo>
                    <a:pt x="1248" y="1554"/>
                  </a:lnTo>
                  <a:lnTo>
                    <a:pt x="1246" y="1554"/>
                  </a:lnTo>
                  <a:lnTo>
                    <a:pt x="1245" y="1554"/>
                  </a:lnTo>
                  <a:lnTo>
                    <a:pt x="1244" y="1554"/>
                  </a:lnTo>
                  <a:lnTo>
                    <a:pt x="1243" y="1554"/>
                  </a:lnTo>
                  <a:lnTo>
                    <a:pt x="1241" y="1554"/>
                  </a:lnTo>
                  <a:lnTo>
                    <a:pt x="1240" y="1553"/>
                  </a:lnTo>
                  <a:lnTo>
                    <a:pt x="1239" y="1553"/>
                  </a:lnTo>
                  <a:lnTo>
                    <a:pt x="1237" y="1553"/>
                  </a:lnTo>
                  <a:lnTo>
                    <a:pt x="1236" y="1552"/>
                  </a:lnTo>
                  <a:lnTo>
                    <a:pt x="1234" y="1552"/>
                  </a:lnTo>
                  <a:lnTo>
                    <a:pt x="1233" y="1552"/>
                  </a:lnTo>
                  <a:lnTo>
                    <a:pt x="1232" y="1552"/>
                  </a:lnTo>
                  <a:lnTo>
                    <a:pt x="1232" y="1551"/>
                  </a:lnTo>
                  <a:lnTo>
                    <a:pt x="1231" y="1551"/>
                  </a:lnTo>
                  <a:lnTo>
                    <a:pt x="1229" y="1552"/>
                  </a:lnTo>
                  <a:lnTo>
                    <a:pt x="1228" y="1552"/>
                  </a:lnTo>
                  <a:lnTo>
                    <a:pt x="1227" y="1552"/>
                  </a:lnTo>
                  <a:lnTo>
                    <a:pt x="1225" y="1553"/>
                  </a:lnTo>
                  <a:lnTo>
                    <a:pt x="1224" y="1553"/>
                  </a:lnTo>
                  <a:lnTo>
                    <a:pt x="1224" y="1552"/>
                  </a:lnTo>
                  <a:lnTo>
                    <a:pt x="1223" y="1552"/>
                  </a:lnTo>
                  <a:lnTo>
                    <a:pt x="1219" y="1555"/>
                  </a:lnTo>
                  <a:lnTo>
                    <a:pt x="1216" y="1560"/>
                  </a:lnTo>
                  <a:lnTo>
                    <a:pt x="1215" y="1559"/>
                  </a:lnTo>
                  <a:lnTo>
                    <a:pt x="1214" y="1559"/>
                  </a:lnTo>
                  <a:lnTo>
                    <a:pt x="1214" y="1560"/>
                  </a:lnTo>
                  <a:lnTo>
                    <a:pt x="1212" y="1560"/>
                  </a:lnTo>
                  <a:lnTo>
                    <a:pt x="1211" y="1560"/>
                  </a:lnTo>
                  <a:lnTo>
                    <a:pt x="1209" y="1561"/>
                  </a:lnTo>
                  <a:lnTo>
                    <a:pt x="1206" y="1561"/>
                  </a:lnTo>
                  <a:lnTo>
                    <a:pt x="1200" y="1563"/>
                  </a:lnTo>
                  <a:lnTo>
                    <a:pt x="1198" y="1563"/>
                  </a:lnTo>
                  <a:lnTo>
                    <a:pt x="1197" y="1564"/>
                  </a:lnTo>
                  <a:lnTo>
                    <a:pt x="1195" y="1564"/>
                  </a:lnTo>
                  <a:lnTo>
                    <a:pt x="1194" y="1566"/>
                  </a:lnTo>
                  <a:lnTo>
                    <a:pt x="1178" y="1545"/>
                  </a:lnTo>
                  <a:lnTo>
                    <a:pt x="1175" y="1539"/>
                  </a:lnTo>
                  <a:lnTo>
                    <a:pt x="1174" y="1539"/>
                  </a:lnTo>
                  <a:lnTo>
                    <a:pt x="1173" y="1539"/>
                  </a:lnTo>
                  <a:lnTo>
                    <a:pt x="1172" y="1539"/>
                  </a:lnTo>
                  <a:lnTo>
                    <a:pt x="1170" y="1539"/>
                  </a:lnTo>
                  <a:lnTo>
                    <a:pt x="1168" y="1539"/>
                  </a:lnTo>
                  <a:lnTo>
                    <a:pt x="1166" y="1539"/>
                  </a:lnTo>
                  <a:lnTo>
                    <a:pt x="1163" y="1539"/>
                  </a:lnTo>
                  <a:lnTo>
                    <a:pt x="1158" y="1538"/>
                  </a:lnTo>
                  <a:lnTo>
                    <a:pt x="1157" y="1538"/>
                  </a:lnTo>
                  <a:lnTo>
                    <a:pt x="1156" y="1538"/>
                  </a:lnTo>
                  <a:lnTo>
                    <a:pt x="1155" y="1538"/>
                  </a:lnTo>
                  <a:lnTo>
                    <a:pt x="1152" y="1538"/>
                  </a:lnTo>
                  <a:lnTo>
                    <a:pt x="1151" y="1538"/>
                  </a:lnTo>
                  <a:lnTo>
                    <a:pt x="1150" y="1538"/>
                  </a:lnTo>
                  <a:lnTo>
                    <a:pt x="1147" y="1538"/>
                  </a:lnTo>
                  <a:lnTo>
                    <a:pt x="1146" y="1539"/>
                  </a:lnTo>
                  <a:lnTo>
                    <a:pt x="1143" y="1539"/>
                  </a:lnTo>
                  <a:lnTo>
                    <a:pt x="1142" y="1539"/>
                  </a:lnTo>
                  <a:lnTo>
                    <a:pt x="1140" y="1539"/>
                  </a:lnTo>
                  <a:lnTo>
                    <a:pt x="1139" y="1539"/>
                  </a:lnTo>
                  <a:lnTo>
                    <a:pt x="1139" y="1538"/>
                  </a:lnTo>
                  <a:lnTo>
                    <a:pt x="1138" y="1538"/>
                  </a:lnTo>
                  <a:lnTo>
                    <a:pt x="1136" y="1538"/>
                  </a:lnTo>
                  <a:lnTo>
                    <a:pt x="1136" y="1537"/>
                  </a:lnTo>
                  <a:lnTo>
                    <a:pt x="1135" y="1536"/>
                  </a:lnTo>
                  <a:lnTo>
                    <a:pt x="1134" y="1536"/>
                  </a:lnTo>
                  <a:lnTo>
                    <a:pt x="1133" y="1536"/>
                  </a:lnTo>
                  <a:lnTo>
                    <a:pt x="1132" y="1536"/>
                  </a:lnTo>
                  <a:lnTo>
                    <a:pt x="1131" y="1536"/>
                  </a:lnTo>
                  <a:lnTo>
                    <a:pt x="1131" y="1535"/>
                  </a:lnTo>
                  <a:lnTo>
                    <a:pt x="1131" y="1534"/>
                  </a:lnTo>
                  <a:lnTo>
                    <a:pt x="1132" y="1532"/>
                  </a:lnTo>
                  <a:lnTo>
                    <a:pt x="1133" y="1530"/>
                  </a:lnTo>
                  <a:lnTo>
                    <a:pt x="1133" y="1529"/>
                  </a:lnTo>
                  <a:lnTo>
                    <a:pt x="1133" y="1528"/>
                  </a:lnTo>
                  <a:lnTo>
                    <a:pt x="1132" y="1528"/>
                  </a:lnTo>
                  <a:lnTo>
                    <a:pt x="1127" y="1527"/>
                  </a:lnTo>
                  <a:lnTo>
                    <a:pt x="1126" y="1528"/>
                  </a:lnTo>
                  <a:lnTo>
                    <a:pt x="1126" y="1529"/>
                  </a:lnTo>
                  <a:lnTo>
                    <a:pt x="1125" y="1529"/>
                  </a:lnTo>
                  <a:lnTo>
                    <a:pt x="1125" y="1530"/>
                  </a:lnTo>
                  <a:lnTo>
                    <a:pt x="1125" y="1532"/>
                  </a:lnTo>
                  <a:lnTo>
                    <a:pt x="1124" y="1532"/>
                  </a:lnTo>
                  <a:lnTo>
                    <a:pt x="1123" y="1533"/>
                  </a:lnTo>
                  <a:lnTo>
                    <a:pt x="1122" y="1533"/>
                  </a:lnTo>
                  <a:lnTo>
                    <a:pt x="1122" y="1534"/>
                  </a:lnTo>
                  <a:lnTo>
                    <a:pt x="1121" y="1534"/>
                  </a:lnTo>
                  <a:lnTo>
                    <a:pt x="1119" y="1534"/>
                  </a:lnTo>
                  <a:lnTo>
                    <a:pt x="1118" y="1534"/>
                  </a:lnTo>
                  <a:lnTo>
                    <a:pt x="1117" y="1534"/>
                  </a:lnTo>
                  <a:lnTo>
                    <a:pt x="1116" y="1534"/>
                  </a:lnTo>
                  <a:lnTo>
                    <a:pt x="1115" y="1534"/>
                  </a:lnTo>
                  <a:lnTo>
                    <a:pt x="1114" y="1534"/>
                  </a:lnTo>
                  <a:lnTo>
                    <a:pt x="1113" y="1533"/>
                  </a:lnTo>
                  <a:lnTo>
                    <a:pt x="1111" y="1533"/>
                  </a:lnTo>
                  <a:lnTo>
                    <a:pt x="1110" y="1533"/>
                  </a:lnTo>
                  <a:lnTo>
                    <a:pt x="1109" y="1533"/>
                  </a:lnTo>
                  <a:lnTo>
                    <a:pt x="1109" y="1532"/>
                  </a:lnTo>
                  <a:lnTo>
                    <a:pt x="1109" y="1533"/>
                  </a:lnTo>
                  <a:lnTo>
                    <a:pt x="1109" y="1534"/>
                  </a:lnTo>
                  <a:lnTo>
                    <a:pt x="1108" y="1534"/>
                  </a:lnTo>
                  <a:lnTo>
                    <a:pt x="1107" y="1534"/>
                  </a:lnTo>
                  <a:lnTo>
                    <a:pt x="1107" y="1533"/>
                  </a:lnTo>
                  <a:lnTo>
                    <a:pt x="1106" y="1533"/>
                  </a:lnTo>
                  <a:lnTo>
                    <a:pt x="1105" y="1533"/>
                  </a:lnTo>
                  <a:lnTo>
                    <a:pt x="1105" y="1534"/>
                  </a:lnTo>
                  <a:lnTo>
                    <a:pt x="1104" y="1534"/>
                  </a:lnTo>
                  <a:lnTo>
                    <a:pt x="1104" y="1535"/>
                  </a:lnTo>
                  <a:lnTo>
                    <a:pt x="1102" y="1534"/>
                  </a:lnTo>
                  <a:lnTo>
                    <a:pt x="1101" y="1534"/>
                  </a:lnTo>
                  <a:lnTo>
                    <a:pt x="1101" y="1535"/>
                  </a:lnTo>
                  <a:lnTo>
                    <a:pt x="1100" y="1535"/>
                  </a:lnTo>
                  <a:lnTo>
                    <a:pt x="1099" y="1534"/>
                  </a:lnTo>
                  <a:lnTo>
                    <a:pt x="1098" y="1534"/>
                  </a:lnTo>
                  <a:lnTo>
                    <a:pt x="1097" y="1535"/>
                  </a:lnTo>
                  <a:lnTo>
                    <a:pt x="1097" y="1536"/>
                  </a:lnTo>
                  <a:lnTo>
                    <a:pt x="1097" y="1537"/>
                  </a:lnTo>
                  <a:lnTo>
                    <a:pt x="1096" y="1537"/>
                  </a:lnTo>
                  <a:lnTo>
                    <a:pt x="1096" y="1538"/>
                  </a:lnTo>
                  <a:lnTo>
                    <a:pt x="1096" y="1539"/>
                  </a:lnTo>
                  <a:lnTo>
                    <a:pt x="1094" y="1541"/>
                  </a:lnTo>
                  <a:lnTo>
                    <a:pt x="1094" y="1542"/>
                  </a:lnTo>
                  <a:lnTo>
                    <a:pt x="1093" y="1543"/>
                  </a:lnTo>
                  <a:lnTo>
                    <a:pt x="1092" y="1543"/>
                  </a:lnTo>
                  <a:lnTo>
                    <a:pt x="1091" y="1543"/>
                  </a:lnTo>
                  <a:lnTo>
                    <a:pt x="1090" y="1543"/>
                  </a:lnTo>
                  <a:lnTo>
                    <a:pt x="1089" y="1543"/>
                  </a:lnTo>
                  <a:lnTo>
                    <a:pt x="1088" y="1543"/>
                  </a:lnTo>
                  <a:lnTo>
                    <a:pt x="1087" y="1542"/>
                  </a:lnTo>
                  <a:lnTo>
                    <a:pt x="1085" y="1541"/>
                  </a:lnTo>
                  <a:lnTo>
                    <a:pt x="1084" y="1539"/>
                  </a:lnTo>
                  <a:lnTo>
                    <a:pt x="1083" y="1539"/>
                  </a:lnTo>
                  <a:lnTo>
                    <a:pt x="1082" y="1538"/>
                  </a:lnTo>
                  <a:lnTo>
                    <a:pt x="1079" y="1536"/>
                  </a:lnTo>
                  <a:lnTo>
                    <a:pt x="1079" y="1535"/>
                  </a:lnTo>
                  <a:lnTo>
                    <a:pt x="1082" y="1529"/>
                  </a:lnTo>
                  <a:lnTo>
                    <a:pt x="1082" y="1528"/>
                  </a:lnTo>
                  <a:lnTo>
                    <a:pt x="1085" y="1522"/>
                  </a:lnTo>
                  <a:lnTo>
                    <a:pt x="1087" y="1520"/>
                  </a:lnTo>
                  <a:lnTo>
                    <a:pt x="1088" y="1519"/>
                  </a:lnTo>
                  <a:lnTo>
                    <a:pt x="1088" y="1518"/>
                  </a:lnTo>
                  <a:lnTo>
                    <a:pt x="1089" y="1516"/>
                  </a:lnTo>
                  <a:lnTo>
                    <a:pt x="1089" y="1514"/>
                  </a:lnTo>
                  <a:lnTo>
                    <a:pt x="1090" y="1513"/>
                  </a:lnTo>
                  <a:lnTo>
                    <a:pt x="1090" y="1512"/>
                  </a:lnTo>
                  <a:lnTo>
                    <a:pt x="1091" y="1511"/>
                  </a:lnTo>
                  <a:lnTo>
                    <a:pt x="1091" y="1509"/>
                  </a:lnTo>
                  <a:lnTo>
                    <a:pt x="1092" y="1509"/>
                  </a:lnTo>
                  <a:lnTo>
                    <a:pt x="1093" y="1508"/>
                  </a:lnTo>
                  <a:lnTo>
                    <a:pt x="1093" y="1507"/>
                  </a:lnTo>
                  <a:lnTo>
                    <a:pt x="1094" y="1505"/>
                  </a:lnTo>
                  <a:lnTo>
                    <a:pt x="1094" y="1504"/>
                  </a:lnTo>
                  <a:lnTo>
                    <a:pt x="1094" y="1503"/>
                  </a:lnTo>
                  <a:lnTo>
                    <a:pt x="1097" y="1502"/>
                  </a:lnTo>
                  <a:lnTo>
                    <a:pt x="1097" y="1500"/>
                  </a:lnTo>
                  <a:lnTo>
                    <a:pt x="1099" y="1497"/>
                  </a:lnTo>
                  <a:lnTo>
                    <a:pt x="1100" y="1496"/>
                  </a:lnTo>
                  <a:lnTo>
                    <a:pt x="1100" y="1495"/>
                  </a:lnTo>
                  <a:lnTo>
                    <a:pt x="1101" y="1494"/>
                  </a:lnTo>
                  <a:lnTo>
                    <a:pt x="1101" y="1493"/>
                  </a:lnTo>
                  <a:lnTo>
                    <a:pt x="1101" y="1491"/>
                  </a:lnTo>
                  <a:lnTo>
                    <a:pt x="1102" y="1490"/>
                  </a:lnTo>
                  <a:lnTo>
                    <a:pt x="1102" y="1488"/>
                  </a:lnTo>
                  <a:lnTo>
                    <a:pt x="1102" y="1487"/>
                  </a:lnTo>
                  <a:lnTo>
                    <a:pt x="1102" y="1486"/>
                  </a:lnTo>
                  <a:lnTo>
                    <a:pt x="1102" y="1485"/>
                  </a:lnTo>
                  <a:lnTo>
                    <a:pt x="1102" y="1484"/>
                  </a:lnTo>
                  <a:lnTo>
                    <a:pt x="1104" y="1483"/>
                  </a:lnTo>
                  <a:lnTo>
                    <a:pt x="1104" y="1482"/>
                  </a:lnTo>
                  <a:lnTo>
                    <a:pt x="1105" y="1480"/>
                  </a:lnTo>
                  <a:lnTo>
                    <a:pt x="1106" y="1479"/>
                  </a:lnTo>
                  <a:lnTo>
                    <a:pt x="1106" y="1478"/>
                  </a:lnTo>
                  <a:lnTo>
                    <a:pt x="1107" y="1477"/>
                  </a:lnTo>
                  <a:lnTo>
                    <a:pt x="1107" y="1476"/>
                  </a:lnTo>
                  <a:lnTo>
                    <a:pt x="1107" y="1475"/>
                  </a:lnTo>
                  <a:lnTo>
                    <a:pt x="1108" y="1475"/>
                  </a:lnTo>
                  <a:lnTo>
                    <a:pt x="1108" y="1474"/>
                  </a:lnTo>
                  <a:lnTo>
                    <a:pt x="1109" y="1473"/>
                  </a:lnTo>
                  <a:lnTo>
                    <a:pt x="1110" y="1471"/>
                  </a:lnTo>
                  <a:lnTo>
                    <a:pt x="1111" y="1470"/>
                  </a:lnTo>
                  <a:lnTo>
                    <a:pt x="1111" y="1469"/>
                  </a:lnTo>
                  <a:lnTo>
                    <a:pt x="1113" y="1469"/>
                  </a:lnTo>
                  <a:lnTo>
                    <a:pt x="1114" y="1469"/>
                  </a:lnTo>
                  <a:lnTo>
                    <a:pt x="1114" y="1468"/>
                  </a:lnTo>
                  <a:lnTo>
                    <a:pt x="1114" y="1467"/>
                  </a:lnTo>
                  <a:lnTo>
                    <a:pt x="1114" y="1466"/>
                  </a:lnTo>
                  <a:lnTo>
                    <a:pt x="1114" y="1465"/>
                  </a:lnTo>
                  <a:lnTo>
                    <a:pt x="1115" y="1465"/>
                  </a:lnTo>
                  <a:lnTo>
                    <a:pt x="1116" y="1463"/>
                  </a:lnTo>
                  <a:lnTo>
                    <a:pt x="1116" y="1462"/>
                  </a:lnTo>
                  <a:lnTo>
                    <a:pt x="1116" y="1461"/>
                  </a:lnTo>
                  <a:lnTo>
                    <a:pt x="1117" y="1460"/>
                  </a:lnTo>
                  <a:lnTo>
                    <a:pt x="1117" y="1459"/>
                  </a:lnTo>
                  <a:lnTo>
                    <a:pt x="1119" y="1457"/>
                  </a:lnTo>
                  <a:lnTo>
                    <a:pt x="1122" y="1455"/>
                  </a:lnTo>
                  <a:lnTo>
                    <a:pt x="1124" y="1453"/>
                  </a:lnTo>
                  <a:lnTo>
                    <a:pt x="1127" y="1451"/>
                  </a:lnTo>
                  <a:lnTo>
                    <a:pt x="1131" y="1450"/>
                  </a:lnTo>
                  <a:lnTo>
                    <a:pt x="1131" y="1449"/>
                  </a:lnTo>
                  <a:lnTo>
                    <a:pt x="1133" y="1448"/>
                  </a:lnTo>
                  <a:lnTo>
                    <a:pt x="1131" y="1446"/>
                  </a:lnTo>
                  <a:lnTo>
                    <a:pt x="1129" y="1445"/>
                  </a:lnTo>
                  <a:lnTo>
                    <a:pt x="1127" y="1444"/>
                  </a:lnTo>
                  <a:lnTo>
                    <a:pt x="1124" y="1443"/>
                  </a:lnTo>
                  <a:lnTo>
                    <a:pt x="1123" y="1443"/>
                  </a:lnTo>
                  <a:lnTo>
                    <a:pt x="1122" y="1443"/>
                  </a:lnTo>
                  <a:lnTo>
                    <a:pt x="1121" y="1442"/>
                  </a:lnTo>
                  <a:lnTo>
                    <a:pt x="1117" y="1442"/>
                  </a:lnTo>
                  <a:lnTo>
                    <a:pt x="1116" y="1442"/>
                  </a:lnTo>
                  <a:lnTo>
                    <a:pt x="1115" y="1442"/>
                  </a:lnTo>
                  <a:lnTo>
                    <a:pt x="1113" y="1442"/>
                  </a:lnTo>
                  <a:lnTo>
                    <a:pt x="1111" y="1441"/>
                  </a:lnTo>
                  <a:lnTo>
                    <a:pt x="1109" y="1441"/>
                  </a:lnTo>
                  <a:lnTo>
                    <a:pt x="1109" y="1440"/>
                  </a:lnTo>
                  <a:lnTo>
                    <a:pt x="1108" y="1440"/>
                  </a:lnTo>
                  <a:lnTo>
                    <a:pt x="1107" y="1438"/>
                  </a:lnTo>
                  <a:lnTo>
                    <a:pt x="1106" y="1438"/>
                  </a:lnTo>
                  <a:lnTo>
                    <a:pt x="1105" y="1437"/>
                  </a:lnTo>
                  <a:lnTo>
                    <a:pt x="1104" y="1437"/>
                  </a:lnTo>
                  <a:lnTo>
                    <a:pt x="1102" y="1437"/>
                  </a:lnTo>
                  <a:lnTo>
                    <a:pt x="1101" y="1437"/>
                  </a:lnTo>
                  <a:lnTo>
                    <a:pt x="1100" y="1436"/>
                  </a:lnTo>
                  <a:lnTo>
                    <a:pt x="1099" y="1436"/>
                  </a:lnTo>
                  <a:lnTo>
                    <a:pt x="1099" y="1435"/>
                  </a:lnTo>
                  <a:lnTo>
                    <a:pt x="1098" y="1435"/>
                  </a:lnTo>
                  <a:lnTo>
                    <a:pt x="1097" y="1434"/>
                  </a:lnTo>
                  <a:lnTo>
                    <a:pt x="1096" y="1434"/>
                  </a:lnTo>
                  <a:lnTo>
                    <a:pt x="1096" y="1433"/>
                  </a:lnTo>
                  <a:lnTo>
                    <a:pt x="1094" y="1432"/>
                  </a:lnTo>
                  <a:lnTo>
                    <a:pt x="1092" y="1428"/>
                  </a:lnTo>
                  <a:lnTo>
                    <a:pt x="1091" y="1426"/>
                  </a:lnTo>
                  <a:lnTo>
                    <a:pt x="1090" y="1425"/>
                  </a:lnTo>
                  <a:lnTo>
                    <a:pt x="1089" y="1423"/>
                  </a:lnTo>
                  <a:lnTo>
                    <a:pt x="1089" y="1421"/>
                  </a:lnTo>
                  <a:lnTo>
                    <a:pt x="1088" y="1420"/>
                  </a:lnTo>
                  <a:lnTo>
                    <a:pt x="1088" y="1419"/>
                  </a:lnTo>
                  <a:lnTo>
                    <a:pt x="1088" y="1418"/>
                  </a:lnTo>
                  <a:lnTo>
                    <a:pt x="1087" y="1416"/>
                  </a:lnTo>
                  <a:lnTo>
                    <a:pt x="1085" y="1414"/>
                  </a:lnTo>
                  <a:lnTo>
                    <a:pt x="1084" y="1411"/>
                  </a:lnTo>
                  <a:lnTo>
                    <a:pt x="1083" y="1409"/>
                  </a:lnTo>
                  <a:lnTo>
                    <a:pt x="1081" y="1407"/>
                  </a:lnTo>
                  <a:lnTo>
                    <a:pt x="1080" y="1404"/>
                  </a:lnTo>
                  <a:lnTo>
                    <a:pt x="1079" y="1403"/>
                  </a:lnTo>
                  <a:lnTo>
                    <a:pt x="1076" y="1402"/>
                  </a:lnTo>
                  <a:lnTo>
                    <a:pt x="1075" y="1401"/>
                  </a:lnTo>
                  <a:lnTo>
                    <a:pt x="1074" y="1401"/>
                  </a:lnTo>
                  <a:lnTo>
                    <a:pt x="1073" y="1401"/>
                  </a:lnTo>
                  <a:lnTo>
                    <a:pt x="1071" y="1401"/>
                  </a:lnTo>
                  <a:lnTo>
                    <a:pt x="1070" y="1401"/>
                  </a:lnTo>
                  <a:lnTo>
                    <a:pt x="1066" y="1402"/>
                  </a:lnTo>
                  <a:lnTo>
                    <a:pt x="1065" y="1402"/>
                  </a:lnTo>
                  <a:lnTo>
                    <a:pt x="1063" y="1403"/>
                  </a:lnTo>
                  <a:lnTo>
                    <a:pt x="1059" y="1406"/>
                  </a:lnTo>
                  <a:lnTo>
                    <a:pt x="1058" y="1406"/>
                  </a:lnTo>
                  <a:lnTo>
                    <a:pt x="1057" y="1407"/>
                  </a:lnTo>
                  <a:lnTo>
                    <a:pt x="1055" y="1408"/>
                  </a:lnTo>
                  <a:lnTo>
                    <a:pt x="1054" y="1409"/>
                  </a:lnTo>
                  <a:lnTo>
                    <a:pt x="1053" y="1410"/>
                  </a:lnTo>
                  <a:lnTo>
                    <a:pt x="1051" y="1410"/>
                  </a:lnTo>
                  <a:lnTo>
                    <a:pt x="1049" y="1411"/>
                  </a:lnTo>
                  <a:lnTo>
                    <a:pt x="1048" y="1411"/>
                  </a:lnTo>
                  <a:lnTo>
                    <a:pt x="1047" y="1411"/>
                  </a:lnTo>
                  <a:lnTo>
                    <a:pt x="1045" y="1414"/>
                  </a:lnTo>
                  <a:lnTo>
                    <a:pt x="1041" y="1416"/>
                  </a:lnTo>
                  <a:lnTo>
                    <a:pt x="1039" y="1418"/>
                  </a:lnTo>
                  <a:lnTo>
                    <a:pt x="1038" y="1419"/>
                  </a:lnTo>
                  <a:lnTo>
                    <a:pt x="1037" y="1420"/>
                  </a:lnTo>
                  <a:lnTo>
                    <a:pt x="1037" y="1421"/>
                  </a:lnTo>
                  <a:lnTo>
                    <a:pt x="1037" y="1423"/>
                  </a:lnTo>
                  <a:lnTo>
                    <a:pt x="1036" y="1423"/>
                  </a:lnTo>
                  <a:lnTo>
                    <a:pt x="1036" y="1424"/>
                  </a:lnTo>
                  <a:lnTo>
                    <a:pt x="1034" y="1424"/>
                  </a:lnTo>
                  <a:lnTo>
                    <a:pt x="1032" y="1424"/>
                  </a:lnTo>
                  <a:lnTo>
                    <a:pt x="1032" y="1425"/>
                  </a:lnTo>
                  <a:lnTo>
                    <a:pt x="1031" y="1426"/>
                  </a:lnTo>
                  <a:lnTo>
                    <a:pt x="1031" y="1427"/>
                  </a:lnTo>
                  <a:lnTo>
                    <a:pt x="1032" y="1427"/>
                  </a:lnTo>
                  <a:lnTo>
                    <a:pt x="1032" y="1428"/>
                  </a:lnTo>
                  <a:lnTo>
                    <a:pt x="1032" y="1429"/>
                  </a:lnTo>
                  <a:lnTo>
                    <a:pt x="1033" y="1429"/>
                  </a:lnTo>
                  <a:lnTo>
                    <a:pt x="1032" y="1429"/>
                  </a:lnTo>
                  <a:lnTo>
                    <a:pt x="1032" y="1431"/>
                  </a:lnTo>
                  <a:lnTo>
                    <a:pt x="1032" y="1432"/>
                  </a:lnTo>
                  <a:lnTo>
                    <a:pt x="1032" y="1433"/>
                  </a:lnTo>
                  <a:lnTo>
                    <a:pt x="1031" y="1433"/>
                  </a:lnTo>
                  <a:lnTo>
                    <a:pt x="1031" y="1434"/>
                  </a:lnTo>
                  <a:lnTo>
                    <a:pt x="1030" y="1434"/>
                  </a:lnTo>
                  <a:lnTo>
                    <a:pt x="1029" y="1436"/>
                  </a:lnTo>
                  <a:lnTo>
                    <a:pt x="1028" y="1437"/>
                  </a:lnTo>
                  <a:lnTo>
                    <a:pt x="1026" y="1438"/>
                  </a:lnTo>
                  <a:lnTo>
                    <a:pt x="1025" y="1440"/>
                  </a:lnTo>
                  <a:lnTo>
                    <a:pt x="1023" y="1440"/>
                  </a:lnTo>
                  <a:lnTo>
                    <a:pt x="1021" y="1441"/>
                  </a:lnTo>
                  <a:lnTo>
                    <a:pt x="1017" y="1442"/>
                  </a:lnTo>
                  <a:lnTo>
                    <a:pt x="1006" y="1450"/>
                  </a:lnTo>
                  <a:lnTo>
                    <a:pt x="1005" y="1450"/>
                  </a:lnTo>
                  <a:lnTo>
                    <a:pt x="1004" y="1450"/>
                  </a:lnTo>
                  <a:lnTo>
                    <a:pt x="1003" y="1450"/>
                  </a:lnTo>
                  <a:lnTo>
                    <a:pt x="1003" y="1449"/>
                  </a:lnTo>
                  <a:lnTo>
                    <a:pt x="1001" y="1449"/>
                  </a:lnTo>
                  <a:lnTo>
                    <a:pt x="1000" y="1446"/>
                  </a:lnTo>
                  <a:lnTo>
                    <a:pt x="999" y="1445"/>
                  </a:lnTo>
                  <a:lnTo>
                    <a:pt x="998" y="1445"/>
                  </a:lnTo>
                  <a:lnTo>
                    <a:pt x="997" y="1444"/>
                  </a:lnTo>
                  <a:lnTo>
                    <a:pt x="996" y="1443"/>
                  </a:lnTo>
                  <a:lnTo>
                    <a:pt x="995" y="1443"/>
                  </a:lnTo>
                  <a:lnTo>
                    <a:pt x="994" y="1442"/>
                  </a:lnTo>
                  <a:lnTo>
                    <a:pt x="992" y="1440"/>
                  </a:lnTo>
                  <a:lnTo>
                    <a:pt x="991" y="1438"/>
                  </a:lnTo>
                  <a:lnTo>
                    <a:pt x="991" y="1437"/>
                  </a:lnTo>
                  <a:lnTo>
                    <a:pt x="991" y="1436"/>
                  </a:lnTo>
                  <a:lnTo>
                    <a:pt x="990" y="1436"/>
                  </a:lnTo>
                  <a:lnTo>
                    <a:pt x="990" y="1435"/>
                  </a:lnTo>
                  <a:lnTo>
                    <a:pt x="989" y="1434"/>
                  </a:lnTo>
                  <a:lnTo>
                    <a:pt x="988" y="1434"/>
                  </a:lnTo>
                  <a:lnTo>
                    <a:pt x="987" y="1433"/>
                  </a:lnTo>
                  <a:lnTo>
                    <a:pt x="986" y="1432"/>
                  </a:lnTo>
                  <a:lnTo>
                    <a:pt x="984" y="1432"/>
                  </a:lnTo>
                  <a:lnTo>
                    <a:pt x="983" y="1432"/>
                  </a:lnTo>
                  <a:lnTo>
                    <a:pt x="982" y="1432"/>
                  </a:lnTo>
                  <a:lnTo>
                    <a:pt x="981" y="1433"/>
                  </a:lnTo>
                  <a:lnTo>
                    <a:pt x="980" y="1433"/>
                  </a:lnTo>
                  <a:lnTo>
                    <a:pt x="979" y="1433"/>
                  </a:lnTo>
                  <a:lnTo>
                    <a:pt x="979" y="1432"/>
                  </a:lnTo>
                  <a:lnTo>
                    <a:pt x="977" y="1429"/>
                  </a:lnTo>
                  <a:lnTo>
                    <a:pt x="975" y="1428"/>
                  </a:lnTo>
                  <a:lnTo>
                    <a:pt x="975" y="1427"/>
                  </a:lnTo>
                  <a:lnTo>
                    <a:pt x="975" y="1426"/>
                  </a:lnTo>
                  <a:lnTo>
                    <a:pt x="974" y="1425"/>
                  </a:lnTo>
                  <a:lnTo>
                    <a:pt x="974" y="1424"/>
                  </a:lnTo>
                  <a:lnTo>
                    <a:pt x="974" y="1423"/>
                  </a:lnTo>
                  <a:lnTo>
                    <a:pt x="974" y="1420"/>
                  </a:lnTo>
                  <a:lnTo>
                    <a:pt x="974" y="1418"/>
                  </a:lnTo>
                  <a:lnTo>
                    <a:pt x="974" y="1416"/>
                  </a:lnTo>
                  <a:lnTo>
                    <a:pt x="974" y="1415"/>
                  </a:lnTo>
                  <a:lnTo>
                    <a:pt x="974" y="1410"/>
                  </a:lnTo>
                  <a:lnTo>
                    <a:pt x="974" y="1407"/>
                  </a:lnTo>
                  <a:lnTo>
                    <a:pt x="974" y="1404"/>
                  </a:lnTo>
                  <a:lnTo>
                    <a:pt x="974" y="1402"/>
                  </a:lnTo>
                  <a:lnTo>
                    <a:pt x="973" y="1399"/>
                  </a:lnTo>
                  <a:lnTo>
                    <a:pt x="973" y="1398"/>
                  </a:lnTo>
                  <a:lnTo>
                    <a:pt x="972" y="1396"/>
                  </a:lnTo>
                  <a:lnTo>
                    <a:pt x="971" y="1396"/>
                  </a:lnTo>
                  <a:lnTo>
                    <a:pt x="970" y="1395"/>
                  </a:lnTo>
                  <a:lnTo>
                    <a:pt x="969" y="1395"/>
                  </a:lnTo>
                  <a:lnTo>
                    <a:pt x="966" y="1395"/>
                  </a:lnTo>
                  <a:lnTo>
                    <a:pt x="965" y="1395"/>
                  </a:lnTo>
                  <a:lnTo>
                    <a:pt x="965" y="1394"/>
                  </a:lnTo>
                  <a:lnTo>
                    <a:pt x="965" y="1393"/>
                  </a:lnTo>
                  <a:lnTo>
                    <a:pt x="965" y="1392"/>
                  </a:lnTo>
                  <a:lnTo>
                    <a:pt x="967" y="1391"/>
                  </a:lnTo>
                  <a:lnTo>
                    <a:pt x="967" y="1390"/>
                  </a:lnTo>
                  <a:lnTo>
                    <a:pt x="967" y="1389"/>
                  </a:lnTo>
                  <a:lnTo>
                    <a:pt x="966" y="1387"/>
                  </a:lnTo>
                  <a:lnTo>
                    <a:pt x="965" y="1387"/>
                  </a:lnTo>
                  <a:lnTo>
                    <a:pt x="965" y="1386"/>
                  </a:lnTo>
                  <a:lnTo>
                    <a:pt x="964" y="1385"/>
                  </a:lnTo>
                  <a:lnTo>
                    <a:pt x="964" y="1384"/>
                  </a:lnTo>
                  <a:lnTo>
                    <a:pt x="963" y="1384"/>
                  </a:lnTo>
                  <a:lnTo>
                    <a:pt x="963" y="1383"/>
                  </a:lnTo>
                  <a:lnTo>
                    <a:pt x="962" y="1383"/>
                  </a:lnTo>
                  <a:lnTo>
                    <a:pt x="961" y="1383"/>
                  </a:lnTo>
                  <a:lnTo>
                    <a:pt x="960" y="1383"/>
                  </a:lnTo>
                  <a:lnTo>
                    <a:pt x="960" y="1382"/>
                  </a:lnTo>
                  <a:lnTo>
                    <a:pt x="958" y="1382"/>
                  </a:lnTo>
                  <a:lnTo>
                    <a:pt x="960" y="1381"/>
                  </a:lnTo>
                  <a:lnTo>
                    <a:pt x="961" y="1379"/>
                  </a:lnTo>
                  <a:lnTo>
                    <a:pt x="961" y="1378"/>
                  </a:lnTo>
                  <a:lnTo>
                    <a:pt x="961" y="1377"/>
                  </a:lnTo>
                  <a:lnTo>
                    <a:pt x="960" y="1377"/>
                  </a:lnTo>
                  <a:lnTo>
                    <a:pt x="960" y="1376"/>
                  </a:lnTo>
                  <a:lnTo>
                    <a:pt x="957" y="1375"/>
                  </a:lnTo>
                  <a:lnTo>
                    <a:pt x="955" y="1374"/>
                  </a:lnTo>
                  <a:lnTo>
                    <a:pt x="952" y="1372"/>
                  </a:lnTo>
                  <a:lnTo>
                    <a:pt x="950" y="1370"/>
                  </a:lnTo>
                  <a:lnTo>
                    <a:pt x="948" y="1370"/>
                  </a:lnTo>
                  <a:lnTo>
                    <a:pt x="947" y="1370"/>
                  </a:lnTo>
                  <a:lnTo>
                    <a:pt x="946" y="1370"/>
                  </a:lnTo>
                  <a:lnTo>
                    <a:pt x="945" y="1369"/>
                  </a:lnTo>
                  <a:lnTo>
                    <a:pt x="945" y="1370"/>
                  </a:lnTo>
                  <a:lnTo>
                    <a:pt x="944" y="1370"/>
                  </a:lnTo>
                  <a:lnTo>
                    <a:pt x="944" y="1372"/>
                  </a:lnTo>
                  <a:lnTo>
                    <a:pt x="942" y="1372"/>
                  </a:lnTo>
                  <a:lnTo>
                    <a:pt x="942" y="1373"/>
                  </a:lnTo>
                  <a:lnTo>
                    <a:pt x="940" y="1373"/>
                  </a:lnTo>
                  <a:lnTo>
                    <a:pt x="940" y="1374"/>
                  </a:lnTo>
                  <a:lnTo>
                    <a:pt x="939" y="1374"/>
                  </a:lnTo>
                  <a:lnTo>
                    <a:pt x="939" y="1375"/>
                  </a:lnTo>
                  <a:lnTo>
                    <a:pt x="938" y="1375"/>
                  </a:lnTo>
                  <a:lnTo>
                    <a:pt x="937" y="1379"/>
                  </a:lnTo>
                  <a:lnTo>
                    <a:pt x="936" y="1385"/>
                  </a:lnTo>
                  <a:lnTo>
                    <a:pt x="935" y="1389"/>
                  </a:lnTo>
                  <a:lnTo>
                    <a:pt x="935" y="1390"/>
                  </a:lnTo>
                  <a:lnTo>
                    <a:pt x="932" y="1394"/>
                  </a:lnTo>
                  <a:lnTo>
                    <a:pt x="931" y="1396"/>
                  </a:lnTo>
                  <a:lnTo>
                    <a:pt x="928" y="1403"/>
                  </a:lnTo>
                  <a:lnTo>
                    <a:pt x="927" y="1404"/>
                  </a:lnTo>
                  <a:lnTo>
                    <a:pt x="923" y="1410"/>
                  </a:lnTo>
                  <a:lnTo>
                    <a:pt x="923" y="1411"/>
                  </a:lnTo>
                  <a:lnTo>
                    <a:pt x="921" y="1415"/>
                  </a:lnTo>
                  <a:lnTo>
                    <a:pt x="920" y="1420"/>
                  </a:lnTo>
                  <a:lnTo>
                    <a:pt x="919" y="1423"/>
                  </a:lnTo>
                  <a:lnTo>
                    <a:pt x="918" y="1424"/>
                  </a:lnTo>
                  <a:lnTo>
                    <a:pt x="918" y="1425"/>
                  </a:lnTo>
                  <a:lnTo>
                    <a:pt x="916" y="1427"/>
                  </a:lnTo>
                  <a:lnTo>
                    <a:pt x="915" y="1429"/>
                  </a:lnTo>
                  <a:lnTo>
                    <a:pt x="914" y="1431"/>
                  </a:lnTo>
                  <a:lnTo>
                    <a:pt x="913" y="1432"/>
                  </a:lnTo>
                  <a:lnTo>
                    <a:pt x="912" y="1434"/>
                  </a:lnTo>
                  <a:lnTo>
                    <a:pt x="908" y="1437"/>
                  </a:lnTo>
                  <a:lnTo>
                    <a:pt x="907" y="1438"/>
                  </a:lnTo>
                  <a:lnTo>
                    <a:pt x="906" y="1441"/>
                  </a:lnTo>
                  <a:lnTo>
                    <a:pt x="905" y="1441"/>
                  </a:lnTo>
                  <a:lnTo>
                    <a:pt x="905" y="1442"/>
                  </a:lnTo>
                  <a:lnTo>
                    <a:pt x="904" y="1442"/>
                  </a:lnTo>
                  <a:lnTo>
                    <a:pt x="902" y="1443"/>
                  </a:lnTo>
                  <a:lnTo>
                    <a:pt x="901" y="1444"/>
                  </a:lnTo>
                  <a:lnTo>
                    <a:pt x="899" y="1444"/>
                  </a:lnTo>
                  <a:lnTo>
                    <a:pt x="898" y="1445"/>
                  </a:lnTo>
                  <a:lnTo>
                    <a:pt x="896" y="1448"/>
                  </a:lnTo>
                  <a:lnTo>
                    <a:pt x="895" y="1449"/>
                  </a:lnTo>
                  <a:lnTo>
                    <a:pt x="895" y="1450"/>
                  </a:lnTo>
                  <a:lnTo>
                    <a:pt x="894" y="1450"/>
                  </a:lnTo>
                  <a:lnTo>
                    <a:pt x="894" y="1451"/>
                  </a:lnTo>
                  <a:lnTo>
                    <a:pt x="894" y="1452"/>
                  </a:lnTo>
                  <a:lnTo>
                    <a:pt x="894" y="1453"/>
                  </a:lnTo>
                  <a:lnTo>
                    <a:pt x="894" y="1454"/>
                  </a:lnTo>
                  <a:lnTo>
                    <a:pt x="894" y="1455"/>
                  </a:lnTo>
                  <a:lnTo>
                    <a:pt x="894" y="1457"/>
                  </a:lnTo>
                  <a:lnTo>
                    <a:pt x="893" y="1457"/>
                  </a:lnTo>
                  <a:lnTo>
                    <a:pt x="893" y="1458"/>
                  </a:lnTo>
                  <a:lnTo>
                    <a:pt x="891" y="1459"/>
                  </a:lnTo>
                  <a:lnTo>
                    <a:pt x="890" y="1461"/>
                  </a:lnTo>
                  <a:lnTo>
                    <a:pt x="889" y="1463"/>
                  </a:lnTo>
                  <a:lnTo>
                    <a:pt x="887" y="1466"/>
                  </a:lnTo>
                  <a:lnTo>
                    <a:pt x="886" y="1467"/>
                  </a:lnTo>
                  <a:lnTo>
                    <a:pt x="884" y="1468"/>
                  </a:lnTo>
                  <a:lnTo>
                    <a:pt x="882" y="1469"/>
                  </a:lnTo>
                  <a:lnTo>
                    <a:pt x="881" y="1470"/>
                  </a:lnTo>
                  <a:lnTo>
                    <a:pt x="881" y="1471"/>
                  </a:lnTo>
                  <a:lnTo>
                    <a:pt x="878" y="1473"/>
                  </a:lnTo>
                  <a:lnTo>
                    <a:pt x="877" y="1474"/>
                  </a:lnTo>
                  <a:lnTo>
                    <a:pt x="876" y="1474"/>
                  </a:lnTo>
                  <a:lnTo>
                    <a:pt x="873" y="1474"/>
                  </a:lnTo>
                  <a:lnTo>
                    <a:pt x="872" y="1475"/>
                  </a:lnTo>
                  <a:lnTo>
                    <a:pt x="871" y="1475"/>
                  </a:lnTo>
                  <a:lnTo>
                    <a:pt x="870" y="1476"/>
                  </a:lnTo>
                  <a:lnTo>
                    <a:pt x="869" y="1477"/>
                  </a:lnTo>
                  <a:lnTo>
                    <a:pt x="868" y="1477"/>
                  </a:lnTo>
                  <a:lnTo>
                    <a:pt x="866" y="1478"/>
                  </a:lnTo>
                  <a:lnTo>
                    <a:pt x="865" y="1479"/>
                  </a:lnTo>
                  <a:lnTo>
                    <a:pt x="864" y="1479"/>
                  </a:lnTo>
                  <a:lnTo>
                    <a:pt x="862" y="1482"/>
                  </a:lnTo>
                  <a:lnTo>
                    <a:pt x="860" y="1484"/>
                  </a:lnTo>
                  <a:lnTo>
                    <a:pt x="857" y="1488"/>
                  </a:lnTo>
                  <a:lnTo>
                    <a:pt x="855" y="1491"/>
                  </a:lnTo>
                  <a:lnTo>
                    <a:pt x="854" y="1493"/>
                  </a:lnTo>
                  <a:lnTo>
                    <a:pt x="853" y="1496"/>
                  </a:lnTo>
                  <a:lnTo>
                    <a:pt x="852" y="1497"/>
                  </a:lnTo>
                  <a:lnTo>
                    <a:pt x="849" y="1502"/>
                  </a:lnTo>
                  <a:lnTo>
                    <a:pt x="849" y="1503"/>
                  </a:lnTo>
                  <a:lnTo>
                    <a:pt x="848" y="1503"/>
                  </a:lnTo>
                  <a:lnTo>
                    <a:pt x="848" y="1504"/>
                  </a:lnTo>
                  <a:lnTo>
                    <a:pt x="848" y="1505"/>
                  </a:lnTo>
                  <a:lnTo>
                    <a:pt x="847" y="1507"/>
                  </a:lnTo>
                  <a:lnTo>
                    <a:pt x="846" y="1509"/>
                  </a:lnTo>
                  <a:lnTo>
                    <a:pt x="846" y="1508"/>
                  </a:lnTo>
                  <a:lnTo>
                    <a:pt x="845" y="1507"/>
                  </a:lnTo>
                  <a:lnTo>
                    <a:pt x="843" y="1504"/>
                  </a:lnTo>
                  <a:lnTo>
                    <a:pt x="842" y="1503"/>
                  </a:lnTo>
                  <a:lnTo>
                    <a:pt x="840" y="1502"/>
                  </a:lnTo>
                  <a:lnTo>
                    <a:pt x="838" y="1500"/>
                  </a:lnTo>
                  <a:lnTo>
                    <a:pt x="837" y="1500"/>
                  </a:lnTo>
                  <a:lnTo>
                    <a:pt x="836" y="1499"/>
                  </a:lnTo>
                  <a:lnTo>
                    <a:pt x="835" y="1497"/>
                  </a:lnTo>
                  <a:lnTo>
                    <a:pt x="832" y="1496"/>
                  </a:lnTo>
                  <a:lnTo>
                    <a:pt x="831" y="1495"/>
                  </a:lnTo>
                  <a:lnTo>
                    <a:pt x="829" y="1493"/>
                  </a:lnTo>
                  <a:lnTo>
                    <a:pt x="828" y="1492"/>
                  </a:lnTo>
                  <a:lnTo>
                    <a:pt x="826" y="1491"/>
                  </a:lnTo>
                  <a:lnTo>
                    <a:pt x="825" y="1491"/>
                  </a:lnTo>
                  <a:lnTo>
                    <a:pt x="823" y="1490"/>
                  </a:lnTo>
                  <a:lnTo>
                    <a:pt x="822" y="1490"/>
                  </a:lnTo>
                  <a:lnTo>
                    <a:pt x="821" y="1488"/>
                  </a:lnTo>
                  <a:lnTo>
                    <a:pt x="820" y="1488"/>
                  </a:lnTo>
                  <a:lnTo>
                    <a:pt x="819" y="1487"/>
                  </a:lnTo>
                  <a:lnTo>
                    <a:pt x="817" y="1487"/>
                  </a:lnTo>
                  <a:lnTo>
                    <a:pt x="814" y="1486"/>
                  </a:lnTo>
                  <a:lnTo>
                    <a:pt x="813" y="1486"/>
                  </a:lnTo>
                  <a:lnTo>
                    <a:pt x="812" y="1486"/>
                  </a:lnTo>
                  <a:lnTo>
                    <a:pt x="811" y="1485"/>
                  </a:lnTo>
                  <a:lnTo>
                    <a:pt x="810" y="1485"/>
                  </a:lnTo>
                  <a:lnTo>
                    <a:pt x="806" y="1485"/>
                  </a:lnTo>
                  <a:lnTo>
                    <a:pt x="804" y="1484"/>
                  </a:lnTo>
                  <a:lnTo>
                    <a:pt x="803" y="1484"/>
                  </a:lnTo>
                  <a:lnTo>
                    <a:pt x="802" y="1484"/>
                  </a:lnTo>
                  <a:lnTo>
                    <a:pt x="801" y="1484"/>
                  </a:lnTo>
                  <a:lnTo>
                    <a:pt x="798" y="1484"/>
                  </a:lnTo>
                  <a:lnTo>
                    <a:pt x="795" y="1485"/>
                  </a:lnTo>
                  <a:lnTo>
                    <a:pt x="792" y="1485"/>
                  </a:lnTo>
                  <a:lnTo>
                    <a:pt x="788" y="1486"/>
                  </a:lnTo>
                  <a:lnTo>
                    <a:pt x="787" y="1486"/>
                  </a:lnTo>
                  <a:lnTo>
                    <a:pt x="785" y="1487"/>
                  </a:lnTo>
                  <a:lnTo>
                    <a:pt x="784" y="1487"/>
                  </a:lnTo>
                  <a:lnTo>
                    <a:pt x="783" y="1487"/>
                  </a:lnTo>
                  <a:lnTo>
                    <a:pt x="780" y="1488"/>
                  </a:lnTo>
                  <a:lnTo>
                    <a:pt x="779" y="1488"/>
                  </a:lnTo>
                  <a:lnTo>
                    <a:pt x="777" y="1490"/>
                  </a:lnTo>
                  <a:lnTo>
                    <a:pt x="775" y="1490"/>
                  </a:lnTo>
                  <a:lnTo>
                    <a:pt x="772" y="1490"/>
                  </a:lnTo>
                  <a:lnTo>
                    <a:pt x="769" y="1491"/>
                  </a:lnTo>
                  <a:lnTo>
                    <a:pt x="768" y="1491"/>
                  </a:lnTo>
                  <a:lnTo>
                    <a:pt x="767" y="1491"/>
                  </a:lnTo>
                  <a:lnTo>
                    <a:pt x="767" y="1490"/>
                  </a:lnTo>
                  <a:lnTo>
                    <a:pt x="768" y="1487"/>
                  </a:lnTo>
                  <a:lnTo>
                    <a:pt x="768" y="1486"/>
                  </a:lnTo>
                  <a:lnTo>
                    <a:pt x="768" y="1485"/>
                  </a:lnTo>
                  <a:lnTo>
                    <a:pt x="768" y="1484"/>
                  </a:lnTo>
                  <a:lnTo>
                    <a:pt x="769" y="1480"/>
                  </a:lnTo>
                  <a:lnTo>
                    <a:pt x="769" y="1479"/>
                  </a:lnTo>
                  <a:lnTo>
                    <a:pt x="771" y="1471"/>
                  </a:lnTo>
                  <a:lnTo>
                    <a:pt x="772" y="1466"/>
                  </a:lnTo>
                  <a:lnTo>
                    <a:pt x="773" y="1463"/>
                  </a:lnTo>
                  <a:lnTo>
                    <a:pt x="773" y="1462"/>
                  </a:lnTo>
                  <a:lnTo>
                    <a:pt x="776" y="1454"/>
                  </a:lnTo>
                  <a:lnTo>
                    <a:pt x="777" y="1448"/>
                  </a:lnTo>
                  <a:lnTo>
                    <a:pt x="777" y="1446"/>
                  </a:lnTo>
                  <a:lnTo>
                    <a:pt x="778" y="1445"/>
                  </a:lnTo>
                  <a:lnTo>
                    <a:pt x="778" y="1442"/>
                  </a:lnTo>
                  <a:lnTo>
                    <a:pt x="779" y="1440"/>
                  </a:lnTo>
                  <a:lnTo>
                    <a:pt x="779" y="1437"/>
                  </a:lnTo>
                  <a:lnTo>
                    <a:pt x="780" y="1435"/>
                  </a:lnTo>
                  <a:lnTo>
                    <a:pt x="780" y="1433"/>
                  </a:lnTo>
                  <a:lnTo>
                    <a:pt x="781" y="1431"/>
                  </a:lnTo>
                  <a:lnTo>
                    <a:pt x="783" y="1431"/>
                  </a:lnTo>
                  <a:lnTo>
                    <a:pt x="784" y="1431"/>
                  </a:lnTo>
                  <a:lnTo>
                    <a:pt x="784" y="1429"/>
                  </a:lnTo>
                  <a:lnTo>
                    <a:pt x="785" y="1429"/>
                  </a:lnTo>
                  <a:lnTo>
                    <a:pt x="785" y="1428"/>
                  </a:lnTo>
                  <a:lnTo>
                    <a:pt x="785" y="1427"/>
                  </a:lnTo>
                  <a:lnTo>
                    <a:pt x="786" y="1426"/>
                  </a:lnTo>
                  <a:lnTo>
                    <a:pt x="787" y="1425"/>
                  </a:lnTo>
                  <a:lnTo>
                    <a:pt x="787" y="1424"/>
                  </a:lnTo>
                  <a:lnTo>
                    <a:pt x="787" y="1423"/>
                  </a:lnTo>
                  <a:lnTo>
                    <a:pt x="788" y="1423"/>
                  </a:lnTo>
                  <a:lnTo>
                    <a:pt x="788" y="1421"/>
                  </a:lnTo>
                  <a:lnTo>
                    <a:pt x="789" y="1421"/>
                  </a:lnTo>
                  <a:lnTo>
                    <a:pt x="791" y="1421"/>
                  </a:lnTo>
                  <a:lnTo>
                    <a:pt x="791" y="1420"/>
                  </a:lnTo>
                  <a:lnTo>
                    <a:pt x="792" y="1420"/>
                  </a:lnTo>
                  <a:lnTo>
                    <a:pt x="792" y="1419"/>
                  </a:lnTo>
                  <a:lnTo>
                    <a:pt x="793" y="1419"/>
                  </a:lnTo>
                  <a:lnTo>
                    <a:pt x="794" y="1419"/>
                  </a:lnTo>
                  <a:lnTo>
                    <a:pt x="795" y="1419"/>
                  </a:lnTo>
                  <a:lnTo>
                    <a:pt x="796" y="1419"/>
                  </a:lnTo>
                  <a:lnTo>
                    <a:pt x="797" y="1419"/>
                  </a:lnTo>
                  <a:lnTo>
                    <a:pt x="797" y="1418"/>
                  </a:lnTo>
                  <a:lnTo>
                    <a:pt x="798" y="1418"/>
                  </a:lnTo>
                  <a:lnTo>
                    <a:pt x="798" y="1417"/>
                  </a:lnTo>
                  <a:lnTo>
                    <a:pt x="800" y="1417"/>
                  </a:lnTo>
                  <a:lnTo>
                    <a:pt x="800" y="1416"/>
                  </a:lnTo>
                  <a:lnTo>
                    <a:pt x="800" y="1415"/>
                  </a:lnTo>
                  <a:lnTo>
                    <a:pt x="801" y="1415"/>
                  </a:lnTo>
                  <a:lnTo>
                    <a:pt x="801" y="1414"/>
                  </a:lnTo>
                  <a:lnTo>
                    <a:pt x="802" y="1414"/>
                  </a:lnTo>
                  <a:lnTo>
                    <a:pt x="803" y="1412"/>
                  </a:lnTo>
                  <a:lnTo>
                    <a:pt x="804" y="1412"/>
                  </a:lnTo>
                  <a:lnTo>
                    <a:pt x="805" y="1412"/>
                  </a:lnTo>
                  <a:lnTo>
                    <a:pt x="805" y="1414"/>
                  </a:lnTo>
                  <a:lnTo>
                    <a:pt x="806" y="1414"/>
                  </a:lnTo>
                  <a:lnTo>
                    <a:pt x="806" y="1412"/>
                  </a:lnTo>
                  <a:lnTo>
                    <a:pt x="806" y="1411"/>
                  </a:lnTo>
                  <a:lnTo>
                    <a:pt x="808" y="1411"/>
                  </a:lnTo>
                  <a:lnTo>
                    <a:pt x="808" y="1410"/>
                  </a:lnTo>
                  <a:lnTo>
                    <a:pt x="809" y="1410"/>
                  </a:lnTo>
                  <a:lnTo>
                    <a:pt x="809" y="1411"/>
                  </a:lnTo>
                  <a:lnTo>
                    <a:pt x="810" y="1411"/>
                  </a:lnTo>
                  <a:lnTo>
                    <a:pt x="811" y="1411"/>
                  </a:lnTo>
                  <a:lnTo>
                    <a:pt x="811" y="1412"/>
                  </a:lnTo>
                  <a:lnTo>
                    <a:pt x="812" y="1412"/>
                  </a:lnTo>
                  <a:lnTo>
                    <a:pt x="813" y="1412"/>
                  </a:lnTo>
                  <a:lnTo>
                    <a:pt x="814" y="1412"/>
                  </a:lnTo>
                  <a:lnTo>
                    <a:pt x="814" y="1411"/>
                  </a:lnTo>
                  <a:lnTo>
                    <a:pt x="815" y="1411"/>
                  </a:lnTo>
                  <a:lnTo>
                    <a:pt x="814" y="1411"/>
                  </a:lnTo>
                  <a:lnTo>
                    <a:pt x="814" y="1410"/>
                  </a:lnTo>
                  <a:lnTo>
                    <a:pt x="813" y="1410"/>
                  </a:lnTo>
                  <a:lnTo>
                    <a:pt x="812" y="1410"/>
                  </a:lnTo>
                  <a:lnTo>
                    <a:pt x="812" y="1409"/>
                  </a:lnTo>
                  <a:lnTo>
                    <a:pt x="812" y="1408"/>
                  </a:lnTo>
                  <a:lnTo>
                    <a:pt x="812" y="1407"/>
                  </a:lnTo>
                  <a:lnTo>
                    <a:pt x="813" y="1407"/>
                  </a:lnTo>
                  <a:lnTo>
                    <a:pt x="813" y="1406"/>
                  </a:lnTo>
                  <a:lnTo>
                    <a:pt x="813" y="1404"/>
                  </a:lnTo>
                  <a:lnTo>
                    <a:pt x="813" y="1403"/>
                  </a:lnTo>
                  <a:lnTo>
                    <a:pt x="813" y="1402"/>
                  </a:lnTo>
                  <a:lnTo>
                    <a:pt x="813" y="1401"/>
                  </a:lnTo>
                  <a:lnTo>
                    <a:pt x="814" y="1401"/>
                  </a:lnTo>
                  <a:lnTo>
                    <a:pt x="814" y="1400"/>
                  </a:lnTo>
                  <a:lnTo>
                    <a:pt x="814" y="1399"/>
                  </a:lnTo>
                  <a:lnTo>
                    <a:pt x="814" y="1398"/>
                  </a:lnTo>
                  <a:lnTo>
                    <a:pt x="815" y="1398"/>
                  </a:lnTo>
                  <a:lnTo>
                    <a:pt x="817" y="1396"/>
                  </a:lnTo>
                  <a:lnTo>
                    <a:pt x="818" y="1396"/>
                  </a:lnTo>
                  <a:lnTo>
                    <a:pt x="818" y="1398"/>
                  </a:lnTo>
                  <a:lnTo>
                    <a:pt x="819" y="1398"/>
                  </a:lnTo>
                  <a:lnTo>
                    <a:pt x="819" y="1399"/>
                  </a:lnTo>
                  <a:lnTo>
                    <a:pt x="819" y="1400"/>
                  </a:lnTo>
                  <a:lnTo>
                    <a:pt x="818" y="1400"/>
                  </a:lnTo>
                  <a:lnTo>
                    <a:pt x="818" y="1401"/>
                  </a:lnTo>
                  <a:lnTo>
                    <a:pt x="819" y="1401"/>
                  </a:lnTo>
                  <a:lnTo>
                    <a:pt x="819" y="1402"/>
                  </a:lnTo>
                  <a:lnTo>
                    <a:pt x="819" y="1401"/>
                  </a:lnTo>
                  <a:lnTo>
                    <a:pt x="820" y="1401"/>
                  </a:lnTo>
                  <a:lnTo>
                    <a:pt x="820" y="1400"/>
                  </a:lnTo>
                  <a:lnTo>
                    <a:pt x="821" y="1400"/>
                  </a:lnTo>
                  <a:lnTo>
                    <a:pt x="821" y="1399"/>
                  </a:lnTo>
                  <a:lnTo>
                    <a:pt x="822" y="1399"/>
                  </a:lnTo>
                  <a:lnTo>
                    <a:pt x="822" y="1398"/>
                  </a:lnTo>
                  <a:lnTo>
                    <a:pt x="821" y="1398"/>
                  </a:lnTo>
                  <a:lnTo>
                    <a:pt x="821" y="1396"/>
                  </a:lnTo>
                  <a:lnTo>
                    <a:pt x="821" y="1395"/>
                  </a:lnTo>
                  <a:lnTo>
                    <a:pt x="822" y="1395"/>
                  </a:lnTo>
                  <a:lnTo>
                    <a:pt x="823" y="1395"/>
                  </a:lnTo>
                  <a:lnTo>
                    <a:pt x="823" y="1394"/>
                  </a:lnTo>
                  <a:lnTo>
                    <a:pt x="825" y="1394"/>
                  </a:lnTo>
                  <a:lnTo>
                    <a:pt x="826" y="1395"/>
                  </a:lnTo>
                  <a:lnTo>
                    <a:pt x="827" y="1395"/>
                  </a:lnTo>
                  <a:lnTo>
                    <a:pt x="828" y="1395"/>
                  </a:lnTo>
                  <a:lnTo>
                    <a:pt x="828" y="1394"/>
                  </a:lnTo>
                  <a:lnTo>
                    <a:pt x="828" y="1393"/>
                  </a:lnTo>
                  <a:lnTo>
                    <a:pt x="829" y="1393"/>
                  </a:lnTo>
                  <a:lnTo>
                    <a:pt x="830" y="1393"/>
                  </a:lnTo>
                  <a:lnTo>
                    <a:pt x="831" y="1393"/>
                  </a:lnTo>
                  <a:lnTo>
                    <a:pt x="832" y="1393"/>
                  </a:lnTo>
                  <a:lnTo>
                    <a:pt x="832" y="1394"/>
                  </a:lnTo>
                  <a:lnTo>
                    <a:pt x="832" y="1395"/>
                  </a:lnTo>
                  <a:lnTo>
                    <a:pt x="831" y="1395"/>
                  </a:lnTo>
                  <a:lnTo>
                    <a:pt x="831" y="1396"/>
                  </a:lnTo>
                  <a:lnTo>
                    <a:pt x="832" y="1396"/>
                  </a:lnTo>
                  <a:lnTo>
                    <a:pt x="831" y="1396"/>
                  </a:lnTo>
                  <a:lnTo>
                    <a:pt x="831" y="1398"/>
                  </a:lnTo>
                  <a:lnTo>
                    <a:pt x="831" y="1399"/>
                  </a:lnTo>
                  <a:lnTo>
                    <a:pt x="830" y="1399"/>
                  </a:lnTo>
                  <a:lnTo>
                    <a:pt x="830" y="1400"/>
                  </a:lnTo>
                  <a:lnTo>
                    <a:pt x="831" y="1400"/>
                  </a:lnTo>
                  <a:lnTo>
                    <a:pt x="832" y="1400"/>
                  </a:lnTo>
                  <a:lnTo>
                    <a:pt x="834" y="1400"/>
                  </a:lnTo>
                  <a:lnTo>
                    <a:pt x="834" y="1401"/>
                  </a:lnTo>
                  <a:lnTo>
                    <a:pt x="835" y="1401"/>
                  </a:lnTo>
                  <a:lnTo>
                    <a:pt x="835" y="1402"/>
                  </a:lnTo>
                  <a:lnTo>
                    <a:pt x="835" y="1403"/>
                  </a:lnTo>
                  <a:lnTo>
                    <a:pt x="835" y="1404"/>
                  </a:lnTo>
                  <a:lnTo>
                    <a:pt x="836" y="1404"/>
                  </a:lnTo>
                  <a:lnTo>
                    <a:pt x="836" y="1406"/>
                  </a:lnTo>
                  <a:lnTo>
                    <a:pt x="837" y="1406"/>
                  </a:lnTo>
                  <a:lnTo>
                    <a:pt x="837" y="1407"/>
                  </a:lnTo>
                  <a:lnTo>
                    <a:pt x="838" y="1407"/>
                  </a:lnTo>
                  <a:lnTo>
                    <a:pt x="838" y="1408"/>
                  </a:lnTo>
                  <a:lnTo>
                    <a:pt x="838" y="1409"/>
                  </a:lnTo>
                  <a:lnTo>
                    <a:pt x="839" y="1409"/>
                  </a:lnTo>
                  <a:lnTo>
                    <a:pt x="839" y="1410"/>
                  </a:lnTo>
                  <a:lnTo>
                    <a:pt x="840" y="1410"/>
                  </a:lnTo>
                  <a:lnTo>
                    <a:pt x="840" y="1409"/>
                  </a:lnTo>
                  <a:lnTo>
                    <a:pt x="842" y="1408"/>
                  </a:lnTo>
                  <a:lnTo>
                    <a:pt x="842" y="1407"/>
                  </a:lnTo>
                  <a:lnTo>
                    <a:pt x="842" y="1406"/>
                  </a:lnTo>
                  <a:lnTo>
                    <a:pt x="843" y="1406"/>
                  </a:lnTo>
                  <a:lnTo>
                    <a:pt x="843" y="1404"/>
                  </a:lnTo>
                  <a:lnTo>
                    <a:pt x="842" y="1404"/>
                  </a:lnTo>
                  <a:lnTo>
                    <a:pt x="842" y="1403"/>
                  </a:lnTo>
                  <a:lnTo>
                    <a:pt x="840" y="1403"/>
                  </a:lnTo>
                  <a:lnTo>
                    <a:pt x="840" y="1402"/>
                  </a:lnTo>
                  <a:lnTo>
                    <a:pt x="839" y="1402"/>
                  </a:lnTo>
                  <a:lnTo>
                    <a:pt x="839" y="1401"/>
                  </a:lnTo>
                  <a:lnTo>
                    <a:pt x="839" y="1400"/>
                  </a:lnTo>
                  <a:lnTo>
                    <a:pt x="838" y="1400"/>
                  </a:lnTo>
                  <a:lnTo>
                    <a:pt x="838" y="1399"/>
                  </a:lnTo>
                  <a:lnTo>
                    <a:pt x="839" y="1399"/>
                  </a:lnTo>
                  <a:lnTo>
                    <a:pt x="838" y="1399"/>
                  </a:lnTo>
                  <a:lnTo>
                    <a:pt x="838" y="1398"/>
                  </a:lnTo>
                  <a:lnTo>
                    <a:pt x="838" y="1396"/>
                  </a:lnTo>
                  <a:lnTo>
                    <a:pt x="837" y="1396"/>
                  </a:lnTo>
                  <a:lnTo>
                    <a:pt x="837" y="1395"/>
                  </a:lnTo>
                  <a:lnTo>
                    <a:pt x="837" y="1394"/>
                  </a:lnTo>
                  <a:lnTo>
                    <a:pt x="837" y="1393"/>
                  </a:lnTo>
                  <a:lnTo>
                    <a:pt x="838" y="1392"/>
                  </a:lnTo>
                  <a:lnTo>
                    <a:pt x="838" y="1391"/>
                  </a:lnTo>
                  <a:lnTo>
                    <a:pt x="839" y="1391"/>
                  </a:lnTo>
                  <a:lnTo>
                    <a:pt x="840" y="1391"/>
                  </a:lnTo>
                  <a:lnTo>
                    <a:pt x="842" y="1391"/>
                  </a:lnTo>
                  <a:lnTo>
                    <a:pt x="843" y="1391"/>
                  </a:lnTo>
                  <a:lnTo>
                    <a:pt x="844" y="1391"/>
                  </a:lnTo>
                  <a:lnTo>
                    <a:pt x="845" y="1391"/>
                  </a:lnTo>
                  <a:lnTo>
                    <a:pt x="845" y="1390"/>
                  </a:lnTo>
                  <a:lnTo>
                    <a:pt x="846" y="1390"/>
                  </a:lnTo>
                  <a:lnTo>
                    <a:pt x="847" y="1390"/>
                  </a:lnTo>
                  <a:lnTo>
                    <a:pt x="847" y="1389"/>
                  </a:lnTo>
                  <a:lnTo>
                    <a:pt x="848" y="1389"/>
                  </a:lnTo>
                  <a:lnTo>
                    <a:pt x="849" y="1389"/>
                  </a:lnTo>
                  <a:lnTo>
                    <a:pt x="849" y="1390"/>
                  </a:lnTo>
                  <a:lnTo>
                    <a:pt x="849" y="1391"/>
                  </a:lnTo>
                  <a:lnTo>
                    <a:pt x="849" y="1392"/>
                  </a:lnTo>
                  <a:lnTo>
                    <a:pt x="851" y="1392"/>
                  </a:lnTo>
                  <a:lnTo>
                    <a:pt x="852" y="1392"/>
                  </a:lnTo>
                  <a:lnTo>
                    <a:pt x="852" y="1391"/>
                  </a:lnTo>
                  <a:lnTo>
                    <a:pt x="853" y="1391"/>
                  </a:lnTo>
                  <a:lnTo>
                    <a:pt x="854" y="1391"/>
                  </a:lnTo>
                  <a:lnTo>
                    <a:pt x="854" y="1390"/>
                  </a:lnTo>
                  <a:lnTo>
                    <a:pt x="853" y="1390"/>
                  </a:lnTo>
                  <a:lnTo>
                    <a:pt x="853" y="1389"/>
                  </a:lnTo>
                  <a:lnTo>
                    <a:pt x="853" y="1387"/>
                  </a:lnTo>
                  <a:lnTo>
                    <a:pt x="854" y="1387"/>
                  </a:lnTo>
                  <a:lnTo>
                    <a:pt x="854" y="1386"/>
                  </a:lnTo>
                  <a:lnTo>
                    <a:pt x="854" y="1385"/>
                  </a:lnTo>
                  <a:lnTo>
                    <a:pt x="855" y="1384"/>
                  </a:lnTo>
                  <a:lnTo>
                    <a:pt x="856" y="1384"/>
                  </a:lnTo>
                  <a:lnTo>
                    <a:pt x="856" y="1385"/>
                  </a:lnTo>
                  <a:lnTo>
                    <a:pt x="856" y="1386"/>
                  </a:lnTo>
                  <a:lnTo>
                    <a:pt x="857" y="1385"/>
                  </a:lnTo>
                  <a:lnTo>
                    <a:pt x="859" y="1384"/>
                  </a:lnTo>
                  <a:lnTo>
                    <a:pt x="860" y="1383"/>
                  </a:lnTo>
                  <a:lnTo>
                    <a:pt x="860" y="1382"/>
                  </a:lnTo>
                  <a:lnTo>
                    <a:pt x="861" y="1382"/>
                  </a:lnTo>
                  <a:lnTo>
                    <a:pt x="861" y="1381"/>
                  </a:lnTo>
                  <a:lnTo>
                    <a:pt x="860" y="1381"/>
                  </a:lnTo>
                  <a:lnTo>
                    <a:pt x="860" y="1379"/>
                  </a:lnTo>
                  <a:lnTo>
                    <a:pt x="860" y="1378"/>
                  </a:lnTo>
                  <a:lnTo>
                    <a:pt x="861" y="1378"/>
                  </a:lnTo>
                  <a:lnTo>
                    <a:pt x="861" y="1379"/>
                  </a:lnTo>
                  <a:lnTo>
                    <a:pt x="861" y="1381"/>
                  </a:lnTo>
                  <a:lnTo>
                    <a:pt x="861" y="1382"/>
                  </a:lnTo>
                  <a:lnTo>
                    <a:pt x="862" y="1382"/>
                  </a:lnTo>
                  <a:lnTo>
                    <a:pt x="862" y="1383"/>
                  </a:lnTo>
                  <a:lnTo>
                    <a:pt x="861" y="1383"/>
                  </a:lnTo>
                  <a:lnTo>
                    <a:pt x="861" y="1384"/>
                  </a:lnTo>
                  <a:lnTo>
                    <a:pt x="862" y="1384"/>
                  </a:lnTo>
                  <a:lnTo>
                    <a:pt x="862" y="1385"/>
                  </a:lnTo>
                  <a:lnTo>
                    <a:pt x="862" y="1386"/>
                  </a:lnTo>
                  <a:lnTo>
                    <a:pt x="862" y="1387"/>
                  </a:lnTo>
                  <a:lnTo>
                    <a:pt x="863" y="1387"/>
                  </a:lnTo>
                  <a:lnTo>
                    <a:pt x="863" y="1389"/>
                  </a:lnTo>
                  <a:lnTo>
                    <a:pt x="863" y="1390"/>
                  </a:lnTo>
                  <a:lnTo>
                    <a:pt x="864" y="1390"/>
                  </a:lnTo>
                  <a:lnTo>
                    <a:pt x="865" y="1390"/>
                  </a:lnTo>
                  <a:lnTo>
                    <a:pt x="866" y="1390"/>
                  </a:lnTo>
                  <a:lnTo>
                    <a:pt x="866" y="1389"/>
                  </a:lnTo>
                  <a:lnTo>
                    <a:pt x="868" y="1389"/>
                  </a:lnTo>
                  <a:lnTo>
                    <a:pt x="868" y="1387"/>
                  </a:lnTo>
                  <a:lnTo>
                    <a:pt x="868" y="1386"/>
                  </a:lnTo>
                  <a:lnTo>
                    <a:pt x="868" y="1385"/>
                  </a:lnTo>
                  <a:lnTo>
                    <a:pt x="868" y="1384"/>
                  </a:lnTo>
                  <a:lnTo>
                    <a:pt x="869" y="1384"/>
                  </a:lnTo>
                  <a:lnTo>
                    <a:pt x="869" y="1383"/>
                  </a:lnTo>
                  <a:lnTo>
                    <a:pt x="869" y="1382"/>
                  </a:lnTo>
                  <a:lnTo>
                    <a:pt x="870" y="1382"/>
                  </a:lnTo>
                  <a:lnTo>
                    <a:pt x="871" y="1381"/>
                  </a:lnTo>
                  <a:lnTo>
                    <a:pt x="872" y="1381"/>
                  </a:lnTo>
                  <a:lnTo>
                    <a:pt x="873" y="1381"/>
                  </a:lnTo>
                  <a:lnTo>
                    <a:pt x="874" y="1381"/>
                  </a:lnTo>
                  <a:lnTo>
                    <a:pt x="874" y="1379"/>
                  </a:lnTo>
                  <a:lnTo>
                    <a:pt x="873" y="1379"/>
                  </a:lnTo>
                  <a:lnTo>
                    <a:pt x="873" y="1378"/>
                  </a:lnTo>
                  <a:lnTo>
                    <a:pt x="873" y="1377"/>
                  </a:lnTo>
                  <a:lnTo>
                    <a:pt x="872" y="1376"/>
                  </a:lnTo>
                  <a:lnTo>
                    <a:pt x="872" y="1375"/>
                  </a:lnTo>
                  <a:lnTo>
                    <a:pt x="873" y="1375"/>
                  </a:lnTo>
                  <a:lnTo>
                    <a:pt x="873" y="1374"/>
                  </a:lnTo>
                  <a:lnTo>
                    <a:pt x="874" y="1374"/>
                  </a:lnTo>
                  <a:lnTo>
                    <a:pt x="876" y="1374"/>
                  </a:lnTo>
                  <a:lnTo>
                    <a:pt x="877" y="1374"/>
                  </a:lnTo>
                  <a:lnTo>
                    <a:pt x="878" y="1374"/>
                  </a:lnTo>
                  <a:lnTo>
                    <a:pt x="878" y="1373"/>
                  </a:lnTo>
                  <a:lnTo>
                    <a:pt x="879" y="1373"/>
                  </a:lnTo>
                  <a:lnTo>
                    <a:pt x="879" y="1372"/>
                  </a:lnTo>
                  <a:lnTo>
                    <a:pt x="879" y="1370"/>
                  </a:lnTo>
                  <a:lnTo>
                    <a:pt x="878" y="1370"/>
                  </a:lnTo>
                  <a:lnTo>
                    <a:pt x="878" y="1369"/>
                  </a:lnTo>
                  <a:lnTo>
                    <a:pt x="877" y="1369"/>
                  </a:lnTo>
                  <a:lnTo>
                    <a:pt x="876" y="1369"/>
                  </a:lnTo>
                  <a:lnTo>
                    <a:pt x="876" y="1368"/>
                  </a:lnTo>
                  <a:lnTo>
                    <a:pt x="874" y="1368"/>
                  </a:lnTo>
                  <a:lnTo>
                    <a:pt x="873" y="1368"/>
                  </a:lnTo>
                  <a:lnTo>
                    <a:pt x="873" y="1367"/>
                  </a:lnTo>
                  <a:lnTo>
                    <a:pt x="872" y="1367"/>
                  </a:lnTo>
                  <a:lnTo>
                    <a:pt x="873" y="1367"/>
                  </a:lnTo>
                  <a:lnTo>
                    <a:pt x="873" y="1366"/>
                  </a:lnTo>
                  <a:lnTo>
                    <a:pt x="873" y="1365"/>
                  </a:lnTo>
                  <a:lnTo>
                    <a:pt x="874" y="1365"/>
                  </a:lnTo>
                  <a:lnTo>
                    <a:pt x="874" y="1364"/>
                  </a:lnTo>
                  <a:lnTo>
                    <a:pt x="876" y="1364"/>
                  </a:lnTo>
                  <a:lnTo>
                    <a:pt x="876" y="1362"/>
                  </a:lnTo>
                  <a:lnTo>
                    <a:pt x="877" y="1362"/>
                  </a:lnTo>
                  <a:lnTo>
                    <a:pt x="878" y="1362"/>
                  </a:lnTo>
                  <a:lnTo>
                    <a:pt x="879" y="1362"/>
                  </a:lnTo>
                  <a:lnTo>
                    <a:pt x="880" y="1362"/>
                  </a:lnTo>
                  <a:lnTo>
                    <a:pt x="881" y="1362"/>
                  </a:lnTo>
                  <a:lnTo>
                    <a:pt x="882" y="1362"/>
                  </a:lnTo>
                  <a:lnTo>
                    <a:pt x="884" y="1362"/>
                  </a:lnTo>
                  <a:lnTo>
                    <a:pt x="884" y="1361"/>
                  </a:lnTo>
                  <a:lnTo>
                    <a:pt x="885" y="1361"/>
                  </a:lnTo>
                  <a:lnTo>
                    <a:pt x="885" y="1360"/>
                  </a:lnTo>
                  <a:lnTo>
                    <a:pt x="885" y="1361"/>
                  </a:lnTo>
                  <a:lnTo>
                    <a:pt x="885" y="1362"/>
                  </a:lnTo>
                  <a:lnTo>
                    <a:pt x="885" y="1364"/>
                  </a:lnTo>
                  <a:lnTo>
                    <a:pt x="885" y="1365"/>
                  </a:lnTo>
                  <a:lnTo>
                    <a:pt x="885" y="1366"/>
                  </a:lnTo>
                  <a:lnTo>
                    <a:pt x="886" y="1366"/>
                  </a:lnTo>
                  <a:lnTo>
                    <a:pt x="887" y="1366"/>
                  </a:lnTo>
                  <a:lnTo>
                    <a:pt x="887" y="1365"/>
                  </a:lnTo>
                  <a:lnTo>
                    <a:pt x="887" y="1364"/>
                  </a:lnTo>
                  <a:lnTo>
                    <a:pt x="888" y="1364"/>
                  </a:lnTo>
                  <a:lnTo>
                    <a:pt x="888" y="1362"/>
                  </a:lnTo>
                  <a:lnTo>
                    <a:pt x="888" y="1361"/>
                  </a:lnTo>
                  <a:lnTo>
                    <a:pt x="889" y="1361"/>
                  </a:lnTo>
                  <a:lnTo>
                    <a:pt x="890" y="1361"/>
                  </a:lnTo>
                  <a:lnTo>
                    <a:pt x="890" y="1360"/>
                  </a:lnTo>
                  <a:lnTo>
                    <a:pt x="890" y="1359"/>
                  </a:lnTo>
                  <a:lnTo>
                    <a:pt x="890" y="1358"/>
                  </a:lnTo>
                  <a:lnTo>
                    <a:pt x="891" y="1358"/>
                  </a:lnTo>
                  <a:lnTo>
                    <a:pt x="891" y="1357"/>
                  </a:lnTo>
                  <a:lnTo>
                    <a:pt x="893" y="1357"/>
                  </a:lnTo>
                  <a:lnTo>
                    <a:pt x="894" y="1357"/>
                  </a:lnTo>
                  <a:lnTo>
                    <a:pt x="894" y="1356"/>
                  </a:lnTo>
                  <a:lnTo>
                    <a:pt x="895" y="1356"/>
                  </a:lnTo>
                  <a:lnTo>
                    <a:pt x="896" y="1356"/>
                  </a:lnTo>
                  <a:lnTo>
                    <a:pt x="897" y="1356"/>
                  </a:lnTo>
                  <a:lnTo>
                    <a:pt x="898" y="1356"/>
                  </a:lnTo>
                  <a:lnTo>
                    <a:pt x="899" y="1356"/>
                  </a:lnTo>
                  <a:lnTo>
                    <a:pt x="899" y="1355"/>
                  </a:lnTo>
                  <a:lnTo>
                    <a:pt x="901" y="1355"/>
                  </a:lnTo>
                  <a:lnTo>
                    <a:pt x="901" y="1353"/>
                  </a:lnTo>
                  <a:lnTo>
                    <a:pt x="901" y="1352"/>
                  </a:lnTo>
                  <a:lnTo>
                    <a:pt x="902" y="1352"/>
                  </a:lnTo>
                  <a:lnTo>
                    <a:pt x="903" y="1352"/>
                  </a:lnTo>
                  <a:lnTo>
                    <a:pt x="903" y="1351"/>
                  </a:lnTo>
                  <a:lnTo>
                    <a:pt x="904" y="1351"/>
                  </a:lnTo>
                  <a:lnTo>
                    <a:pt x="905" y="1351"/>
                  </a:lnTo>
                  <a:lnTo>
                    <a:pt x="906" y="1351"/>
                  </a:lnTo>
                  <a:lnTo>
                    <a:pt x="907" y="1351"/>
                  </a:lnTo>
                  <a:lnTo>
                    <a:pt x="907" y="1350"/>
                  </a:lnTo>
                  <a:lnTo>
                    <a:pt x="908" y="1350"/>
                  </a:lnTo>
                  <a:lnTo>
                    <a:pt x="910" y="1350"/>
                  </a:lnTo>
                  <a:lnTo>
                    <a:pt x="911" y="1350"/>
                  </a:lnTo>
                  <a:lnTo>
                    <a:pt x="912" y="1349"/>
                  </a:lnTo>
                  <a:lnTo>
                    <a:pt x="913" y="1349"/>
                  </a:lnTo>
                  <a:lnTo>
                    <a:pt x="913" y="1348"/>
                  </a:lnTo>
                  <a:lnTo>
                    <a:pt x="914" y="1348"/>
                  </a:lnTo>
                  <a:lnTo>
                    <a:pt x="914" y="1347"/>
                  </a:lnTo>
                  <a:lnTo>
                    <a:pt x="914" y="1345"/>
                  </a:lnTo>
                  <a:lnTo>
                    <a:pt x="915" y="1345"/>
                  </a:lnTo>
                  <a:lnTo>
                    <a:pt x="915" y="1344"/>
                  </a:lnTo>
                  <a:lnTo>
                    <a:pt x="915" y="1343"/>
                  </a:lnTo>
                  <a:lnTo>
                    <a:pt x="916" y="1343"/>
                  </a:lnTo>
                  <a:lnTo>
                    <a:pt x="916" y="1342"/>
                  </a:lnTo>
                  <a:lnTo>
                    <a:pt x="918" y="1341"/>
                  </a:lnTo>
                  <a:lnTo>
                    <a:pt x="918" y="1340"/>
                  </a:lnTo>
                  <a:lnTo>
                    <a:pt x="918" y="1339"/>
                  </a:lnTo>
                  <a:lnTo>
                    <a:pt x="918" y="1338"/>
                  </a:lnTo>
                  <a:lnTo>
                    <a:pt x="919" y="1338"/>
                  </a:lnTo>
                  <a:lnTo>
                    <a:pt x="919" y="1336"/>
                  </a:lnTo>
                  <a:lnTo>
                    <a:pt x="919" y="1335"/>
                  </a:lnTo>
                  <a:lnTo>
                    <a:pt x="920" y="1335"/>
                  </a:lnTo>
                  <a:lnTo>
                    <a:pt x="920" y="1334"/>
                  </a:lnTo>
                  <a:lnTo>
                    <a:pt x="920" y="1333"/>
                  </a:lnTo>
                  <a:lnTo>
                    <a:pt x="921" y="1333"/>
                  </a:lnTo>
                  <a:lnTo>
                    <a:pt x="921" y="1332"/>
                  </a:lnTo>
                  <a:lnTo>
                    <a:pt x="922" y="1332"/>
                  </a:lnTo>
                  <a:lnTo>
                    <a:pt x="922" y="1331"/>
                  </a:lnTo>
                  <a:lnTo>
                    <a:pt x="923" y="1331"/>
                  </a:lnTo>
                  <a:lnTo>
                    <a:pt x="923" y="1330"/>
                  </a:lnTo>
                  <a:lnTo>
                    <a:pt x="924" y="1330"/>
                  </a:lnTo>
                  <a:lnTo>
                    <a:pt x="925" y="1328"/>
                  </a:lnTo>
                  <a:lnTo>
                    <a:pt x="927" y="1328"/>
                  </a:lnTo>
                  <a:lnTo>
                    <a:pt x="927" y="1327"/>
                  </a:lnTo>
                  <a:lnTo>
                    <a:pt x="928" y="1327"/>
                  </a:lnTo>
                  <a:lnTo>
                    <a:pt x="929" y="1327"/>
                  </a:lnTo>
                  <a:lnTo>
                    <a:pt x="929" y="1326"/>
                  </a:lnTo>
                  <a:lnTo>
                    <a:pt x="930" y="1326"/>
                  </a:lnTo>
                  <a:lnTo>
                    <a:pt x="930" y="1327"/>
                  </a:lnTo>
                  <a:lnTo>
                    <a:pt x="929" y="1328"/>
                  </a:lnTo>
                  <a:lnTo>
                    <a:pt x="929" y="1330"/>
                  </a:lnTo>
                  <a:lnTo>
                    <a:pt x="928" y="1330"/>
                  </a:lnTo>
                  <a:lnTo>
                    <a:pt x="928" y="1331"/>
                  </a:lnTo>
                  <a:lnTo>
                    <a:pt x="928" y="1332"/>
                  </a:lnTo>
                  <a:lnTo>
                    <a:pt x="927" y="1333"/>
                  </a:lnTo>
                  <a:lnTo>
                    <a:pt x="927" y="1334"/>
                  </a:lnTo>
                  <a:lnTo>
                    <a:pt x="925" y="1335"/>
                  </a:lnTo>
                  <a:lnTo>
                    <a:pt x="925" y="1336"/>
                  </a:lnTo>
                  <a:lnTo>
                    <a:pt x="925" y="1338"/>
                  </a:lnTo>
                  <a:lnTo>
                    <a:pt x="925" y="1339"/>
                  </a:lnTo>
                  <a:lnTo>
                    <a:pt x="925" y="1340"/>
                  </a:lnTo>
                  <a:lnTo>
                    <a:pt x="925" y="1341"/>
                  </a:lnTo>
                  <a:lnTo>
                    <a:pt x="924" y="1341"/>
                  </a:lnTo>
                  <a:lnTo>
                    <a:pt x="924" y="1342"/>
                  </a:lnTo>
                  <a:lnTo>
                    <a:pt x="924" y="1343"/>
                  </a:lnTo>
                  <a:lnTo>
                    <a:pt x="924" y="1344"/>
                  </a:lnTo>
                  <a:lnTo>
                    <a:pt x="924" y="1345"/>
                  </a:lnTo>
                  <a:lnTo>
                    <a:pt x="924" y="1347"/>
                  </a:lnTo>
                  <a:lnTo>
                    <a:pt x="924" y="1348"/>
                  </a:lnTo>
                  <a:lnTo>
                    <a:pt x="924" y="1349"/>
                  </a:lnTo>
                  <a:lnTo>
                    <a:pt x="924" y="1350"/>
                  </a:lnTo>
                  <a:lnTo>
                    <a:pt x="924" y="1351"/>
                  </a:lnTo>
                  <a:lnTo>
                    <a:pt x="924" y="1352"/>
                  </a:lnTo>
                  <a:lnTo>
                    <a:pt x="925" y="1353"/>
                  </a:lnTo>
                  <a:lnTo>
                    <a:pt x="925" y="1355"/>
                  </a:lnTo>
                  <a:lnTo>
                    <a:pt x="925" y="1356"/>
                  </a:lnTo>
                  <a:lnTo>
                    <a:pt x="925" y="1357"/>
                  </a:lnTo>
                  <a:lnTo>
                    <a:pt x="925" y="1358"/>
                  </a:lnTo>
                  <a:lnTo>
                    <a:pt x="924" y="1358"/>
                  </a:lnTo>
                  <a:lnTo>
                    <a:pt x="924" y="1359"/>
                  </a:lnTo>
                  <a:lnTo>
                    <a:pt x="924" y="1360"/>
                  </a:lnTo>
                  <a:lnTo>
                    <a:pt x="924" y="1361"/>
                  </a:lnTo>
                  <a:lnTo>
                    <a:pt x="925" y="1361"/>
                  </a:lnTo>
                  <a:lnTo>
                    <a:pt x="925" y="1360"/>
                  </a:lnTo>
                  <a:lnTo>
                    <a:pt x="927" y="1360"/>
                  </a:lnTo>
                  <a:lnTo>
                    <a:pt x="927" y="1359"/>
                  </a:lnTo>
                  <a:lnTo>
                    <a:pt x="928" y="1359"/>
                  </a:lnTo>
                  <a:lnTo>
                    <a:pt x="929" y="1359"/>
                  </a:lnTo>
                  <a:lnTo>
                    <a:pt x="929" y="1360"/>
                  </a:lnTo>
                  <a:lnTo>
                    <a:pt x="930" y="1360"/>
                  </a:lnTo>
                  <a:lnTo>
                    <a:pt x="931" y="1361"/>
                  </a:lnTo>
                  <a:lnTo>
                    <a:pt x="931" y="1362"/>
                  </a:lnTo>
                  <a:lnTo>
                    <a:pt x="932" y="1362"/>
                  </a:lnTo>
                  <a:lnTo>
                    <a:pt x="933" y="1362"/>
                  </a:lnTo>
                  <a:lnTo>
                    <a:pt x="933" y="1364"/>
                  </a:lnTo>
                  <a:lnTo>
                    <a:pt x="935" y="1364"/>
                  </a:lnTo>
                  <a:lnTo>
                    <a:pt x="936" y="1365"/>
                  </a:lnTo>
                  <a:lnTo>
                    <a:pt x="937" y="1365"/>
                  </a:lnTo>
                  <a:lnTo>
                    <a:pt x="938" y="1365"/>
                  </a:lnTo>
                  <a:lnTo>
                    <a:pt x="939" y="1365"/>
                  </a:lnTo>
                  <a:lnTo>
                    <a:pt x="940" y="1365"/>
                  </a:lnTo>
                  <a:lnTo>
                    <a:pt x="941" y="1365"/>
                  </a:lnTo>
                  <a:lnTo>
                    <a:pt x="941" y="1364"/>
                  </a:lnTo>
                  <a:lnTo>
                    <a:pt x="942" y="1364"/>
                  </a:lnTo>
                  <a:lnTo>
                    <a:pt x="942" y="1362"/>
                  </a:lnTo>
                  <a:lnTo>
                    <a:pt x="944" y="1362"/>
                  </a:lnTo>
                  <a:lnTo>
                    <a:pt x="945" y="1362"/>
                  </a:lnTo>
                  <a:lnTo>
                    <a:pt x="945" y="1361"/>
                  </a:lnTo>
                  <a:lnTo>
                    <a:pt x="946" y="1361"/>
                  </a:lnTo>
                  <a:lnTo>
                    <a:pt x="946" y="1360"/>
                  </a:lnTo>
                  <a:lnTo>
                    <a:pt x="947" y="1359"/>
                  </a:lnTo>
                  <a:lnTo>
                    <a:pt x="947" y="1358"/>
                  </a:lnTo>
                  <a:lnTo>
                    <a:pt x="947" y="1357"/>
                  </a:lnTo>
                  <a:lnTo>
                    <a:pt x="948" y="1357"/>
                  </a:lnTo>
                  <a:lnTo>
                    <a:pt x="948" y="1356"/>
                  </a:lnTo>
                  <a:lnTo>
                    <a:pt x="949" y="1356"/>
                  </a:lnTo>
                  <a:lnTo>
                    <a:pt x="949" y="1355"/>
                  </a:lnTo>
                  <a:lnTo>
                    <a:pt x="949" y="1353"/>
                  </a:lnTo>
                  <a:lnTo>
                    <a:pt x="950" y="1353"/>
                  </a:lnTo>
                  <a:lnTo>
                    <a:pt x="950" y="1352"/>
                  </a:lnTo>
                  <a:lnTo>
                    <a:pt x="950" y="1351"/>
                  </a:lnTo>
                  <a:lnTo>
                    <a:pt x="952" y="1351"/>
                  </a:lnTo>
                  <a:lnTo>
                    <a:pt x="953" y="1351"/>
                  </a:lnTo>
                  <a:lnTo>
                    <a:pt x="953" y="1350"/>
                  </a:lnTo>
                  <a:lnTo>
                    <a:pt x="954" y="1350"/>
                  </a:lnTo>
                  <a:lnTo>
                    <a:pt x="955" y="1350"/>
                  </a:lnTo>
                  <a:lnTo>
                    <a:pt x="956" y="1350"/>
                  </a:lnTo>
                  <a:lnTo>
                    <a:pt x="957" y="1350"/>
                  </a:lnTo>
                  <a:lnTo>
                    <a:pt x="957" y="1349"/>
                  </a:lnTo>
                  <a:lnTo>
                    <a:pt x="957" y="1350"/>
                  </a:lnTo>
                  <a:lnTo>
                    <a:pt x="958" y="1349"/>
                  </a:lnTo>
                  <a:lnTo>
                    <a:pt x="960" y="1349"/>
                  </a:lnTo>
                  <a:lnTo>
                    <a:pt x="960" y="1350"/>
                  </a:lnTo>
                  <a:lnTo>
                    <a:pt x="961" y="1350"/>
                  </a:lnTo>
                  <a:lnTo>
                    <a:pt x="962" y="1351"/>
                  </a:lnTo>
                  <a:lnTo>
                    <a:pt x="963" y="1351"/>
                  </a:lnTo>
                  <a:lnTo>
                    <a:pt x="963" y="1352"/>
                  </a:lnTo>
                  <a:lnTo>
                    <a:pt x="964" y="1352"/>
                  </a:lnTo>
                  <a:lnTo>
                    <a:pt x="965" y="1352"/>
                  </a:lnTo>
                  <a:lnTo>
                    <a:pt x="965" y="1353"/>
                  </a:lnTo>
                  <a:lnTo>
                    <a:pt x="966" y="1353"/>
                  </a:lnTo>
                  <a:lnTo>
                    <a:pt x="967" y="1353"/>
                  </a:lnTo>
                  <a:lnTo>
                    <a:pt x="967" y="1355"/>
                  </a:lnTo>
                  <a:lnTo>
                    <a:pt x="969" y="1355"/>
                  </a:lnTo>
                  <a:lnTo>
                    <a:pt x="969" y="1356"/>
                  </a:lnTo>
                  <a:lnTo>
                    <a:pt x="970" y="1356"/>
                  </a:lnTo>
                  <a:lnTo>
                    <a:pt x="970" y="1357"/>
                  </a:lnTo>
                  <a:lnTo>
                    <a:pt x="970" y="1358"/>
                  </a:lnTo>
                  <a:lnTo>
                    <a:pt x="971" y="1358"/>
                  </a:lnTo>
                  <a:lnTo>
                    <a:pt x="972" y="1358"/>
                  </a:lnTo>
                  <a:lnTo>
                    <a:pt x="973" y="1358"/>
                  </a:lnTo>
                  <a:lnTo>
                    <a:pt x="973" y="1359"/>
                  </a:lnTo>
                  <a:lnTo>
                    <a:pt x="974" y="1359"/>
                  </a:lnTo>
                  <a:lnTo>
                    <a:pt x="974" y="1360"/>
                  </a:lnTo>
                  <a:lnTo>
                    <a:pt x="975" y="1360"/>
                  </a:lnTo>
                  <a:lnTo>
                    <a:pt x="975" y="1361"/>
                  </a:lnTo>
                  <a:lnTo>
                    <a:pt x="977" y="1361"/>
                  </a:lnTo>
                  <a:lnTo>
                    <a:pt x="977" y="1362"/>
                  </a:lnTo>
                  <a:lnTo>
                    <a:pt x="978" y="1364"/>
                  </a:lnTo>
                  <a:lnTo>
                    <a:pt x="978" y="1365"/>
                  </a:lnTo>
                  <a:lnTo>
                    <a:pt x="978" y="1366"/>
                  </a:lnTo>
                  <a:lnTo>
                    <a:pt x="978" y="1367"/>
                  </a:lnTo>
                  <a:lnTo>
                    <a:pt x="978" y="1368"/>
                  </a:lnTo>
                  <a:lnTo>
                    <a:pt x="977" y="1368"/>
                  </a:lnTo>
                  <a:lnTo>
                    <a:pt x="977" y="1369"/>
                  </a:lnTo>
                  <a:lnTo>
                    <a:pt x="977" y="1370"/>
                  </a:lnTo>
                  <a:lnTo>
                    <a:pt x="975" y="1370"/>
                  </a:lnTo>
                  <a:lnTo>
                    <a:pt x="974" y="1370"/>
                  </a:lnTo>
                  <a:lnTo>
                    <a:pt x="974" y="1372"/>
                  </a:lnTo>
                  <a:lnTo>
                    <a:pt x="974" y="1373"/>
                  </a:lnTo>
                  <a:lnTo>
                    <a:pt x="975" y="1373"/>
                  </a:lnTo>
                  <a:lnTo>
                    <a:pt x="975" y="1374"/>
                  </a:lnTo>
                  <a:lnTo>
                    <a:pt x="975" y="1375"/>
                  </a:lnTo>
                  <a:lnTo>
                    <a:pt x="975" y="1376"/>
                  </a:lnTo>
                  <a:lnTo>
                    <a:pt x="974" y="1376"/>
                  </a:lnTo>
                  <a:lnTo>
                    <a:pt x="974" y="1377"/>
                  </a:lnTo>
                  <a:lnTo>
                    <a:pt x="975" y="1377"/>
                  </a:lnTo>
                  <a:lnTo>
                    <a:pt x="974" y="1377"/>
                  </a:lnTo>
                  <a:lnTo>
                    <a:pt x="975" y="1377"/>
                  </a:lnTo>
                  <a:lnTo>
                    <a:pt x="975" y="1378"/>
                  </a:lnTo>
                  <a:lnTo>
                    <a:pt x="975" y="1379"/>
                  </a:lnTo>
                  <a:lnTo>
                    <a:pt x="977" y="1379"/>
                  </a:lnTo>
                  <a:lnTo>
                    <a:pt x="977" y="1381"/>
                  </a:lnTo>
                  <a:lnTo>
                    <a:pt x="978" y="1381"/>
                  </a:lnTo>
                  <a:lnTo>
                    <a:pt x="978" y="1382"/>
                  </a:lnTo>
                  <a:lnTo>
                    <a:pt x="978" y="1383"/>
                  </a:lnTo>
                  <a:lnTo>
                    <a:pt x="978" y="1384"/>
                  </a:lnTo>
                  <a:lnTo>
                    <a:pt x="977" y="1384"/>
                  </a:lnTo>
                  <a:lnTo>
                    <a:pt x="975" y="1384"/>
                  </a:lnTo>
                  <a:lnTo>
                    <a:pt x="974" y="1384"/>
                  </a:lnTo>
                  <a:lnTo>
                    <a:pt x="974" y="1383"/>
                  </a:lnTo>
                  <a:lnTo>
                    <a:pt x="973" y="1382"/>
                  </a:lnTo>
                  <a:lnTo>
                    <a:pt x="973" y="1383"/>
                  </a:lnTo>
                  <a:lnTo>
                    <a:pt x="972" y="1383"/>
                  </a:lnTo>
                  <a:lnTo>
                    <a:pt x="971" y="1382"/>
                  </a:lnTo>
                  <a:lnTo>
                    <a:pt x="970" y="1382"/>
                  </a:lnTo>
                  <a:lnTo>
                    <a:pt x="969" y="1382"/>
                  </a:lnTo>
                  <a:lnTo>
                    <a:pt x="969" y="1381"/>
                  </a:lnTo>
                  <a:lnTo>
                    <a:pt x="967" y="1381"/>
                  </a:lnTo>
                  <a:lnTo>
                    <a:pt x="967" y="1379"/>
                  </a:lnTo>
                  <a:lnTo>
                    <a:pt x="966" y="1379"/>
                  </a:lnTo>
                  <a:lnTo>
                    <a:pt x="965" y="1379"/>
                  </a:lnTo>
                  <a:lnTo>
                    <a:pt x="964" y="1381"/>
                  </a:lnTo>
                  <a:lnTo>
                    <a:pt x="965" y="1381"/>
                  </a:lnTo>
                  <a:lnTo>
                    <a:pt x="965" y="1382"/>
                  </a:lnTo>
                  <a:lnTo>
                    <a:pt x="965" y="1383"/>
                  </a:lnTo>
                  <a:lnTo>
                    <a:pt x="966" y="1383"/>
                  </a:lnTo>
                  <a:lnTo>
                    <a:pt x="966" y="1384"/>
                  </a:lnTo>
                  <a:lnTo>
                    <a:pt x="967" y="1384"/>
                  </a:lnTo>
                  <a:lnTo>
                    <a:pt x="967" y="1385"/>
                  </a:lnTo>
                  <a:lnTo>
                    <a:pt x="969" y="1385"/>
                  </a:lnTo>
                  <a:lnTo>
                    <a:pt x="969" y="1386"/>
                  </a:lnTo>
                  <a:lnTo>
                    <a:pt x="970" y="1386"/>
                  </a:lnTo>
                  <a:lnTo>
                    <a:pt x="971" y="1387"/>
                  </a:lnTo>
                  <a:lnTo>
                    <a:pt x="972" y="1387"/>
                  </a:lnTo>
                  <a:lnTo>
                    <a:pt x="973" y="1387"/>
                  </a:lnTo>
                  <a:lnTo>
                    <a:pt x="974" y="1387"/>
                  </a:lnTo>
                  <a:lnTo>
                    <a:pt x="974" y="1389"/>
                  </a:lnTo>
                  <a:lnTo>
                    <a:pt x="975" y="1389"/>
                  </a:lnTo>
                  <a:lnTo>
                    <a:pt x="975" y="1390"/>
                  </a:lnTo>
                  <a:lnTo>
                    <a:pt x="977" y="1390"/>
                  </a:lnTo>
                  <a:lnTo>
                    <a:pt x="977" y="1391"/>
                  </a:lnTo>
                  <a:lnTo>
                    <a:pt x="977" y="1392"/>
                  </a:lnTo>
                  <a:lnTo>
                    <a:pt x="975" y="1392"/>
                  </a:lnTo>
                  <a:lnTo>
                    <a:pt x="974" y="1392"/>
                  </a:lnTo>
                  <a:lnTo>
                    <a:pt x="973" y="1392"/>
                  </a:lnTo>
                  <a:lnTo>
                    <a:pt x="972" y="1392"/>
                  </a:lnTo>
                  <a:lnTo>
                    <a:pt x="972" y="1393"/>
                  </a:lnTo>
                  <a:lnTo>
                    <a:pt x="971" y="1392"/>
                  </a:lnTo>
                  <a:lnTo>
                    <a:pt x="970" y="1392"/>
                  </a:lnTo>
                  <a:lnTo>
                    <a:pt x="969" y="1392"/>
                  </a:lnTo>
                  <a:lnTo>
                    <a:pt x="969" y="1393"/>
                  </a:lnTo>
                  <a:lnTo>
                    <a:pt x="967" y="1393"/>
                  </a:lnTo>
                  <a:lnTo>
                    <a:pt x="967" y="1394"/>
                  </a:lnTo>
                  <a:lnTo>
                    <a:pt x="969" y="1394"/>
                  </a:lnTo>
                  <a:lnTo>
                    <a:pt x="970" y="1394"/>
                  </a:lnTo>
                  <a:lnTo>
                    <a:pt x="970" y="1395"/>
                  </a:lnTo>
                  <a:lnTo>
                    <a:pt x="971" y="1395"/>
                  </a:lnTo>
                  <a:lnTo>
                    <a:pt x="972" y="1395"/>
                  </a:lnTo>
                  <a:lnTo>
                    <a:pt x="973" y="1395"/>
                  </a:lnTo>
                  <a:lnTo>
                    <a:pt x="973" y="1396"/>
                  </a:lnTo>
                  <a:lnTo>
                    <a:pt x="974" y="1396"/>
                  </a:lnTo>
                  <a:lnTo>
                    <a:pt x="975" y="1396"/>
                  </a:lnTo>
                  <a:lnTo>
                    <a:pt x="975" y="1398"/>
                  </a:lnTo>
                  <a:lnTo>
                    <a:pt x="977" y="1398"/>
                  </a:lnTo>
                  <a:lnTo>
                    <a:pt x="975" y="1398"/>
                  </a:lnTo>
                  <a:lnTo>
                    <a:pt x="975" y="1399"/>
                  </a:lnTo>
                  <a:lnTo>
                    <a:pt x="975" y="1400"/>
                  </a:lnTo>
                  <a:lnTo>
                    <a:pt x="975" y="1401"/>
                  </a:lnTo>
                  <a:lnTo>
                    <a:pt x="977" y="1401"/>
                  </a:lnTo>
                  <a:lnTo>
                    <a:pt x="975" y="1401"/>
                  </a:lnTo>
                  <a:lnTo>
                    <a:pt x="975" y="1402"/>
                  </a:lnTo>
                  <a:lnTo>
                    <a:pt x="975" y="1403"/>
                  </a:lnTo>
                  <a:lnTo>
                    <a:pt x="975" y="1404"/>
                  </a:lnTo>
                  <a:lnTo>
                    <a:pt x="975" y="1406"/>
                  </a:lnTo>
                  <a:lnTo>
                    <a:pt x="975" y="1404"/>
                  </a:lnTo>
                  <a:lnTo>
                    <a:pt x="977" y="1404"/>
                  </a:lnTo>
                  <a:lnTo>
                    <a:pt x="977" y="1406"/>
                  </a:lnTo>
                  <a:lnTo>
                    <a:pt x="978" y="1406"/>
                  </a:lnTo>
                  <a:lnTo>
                    <a:pt x="981" y="1406"/>
                  </a:lnTo>
                  <a:lnTo>
                    <a:pt x="982" y="1407"/>
                  </a:lnTo>
                  <a:lnTo>
                    <a:pt x="983" y="1407"/>
                  </a:lnTo>
                  <a:lnTo>
                    <a:pt x="983" y="1406"/>
                  </a:lnTo>
                  <a:lnTo>
                    <a:pt x="983" y="1404"/>
                  </a:lnTo>
                  <a:lnTo>
                    <a:pt x="984" y="1404"/>
                  </a:lnTo>
                  <a:lnTo>
                    <a:pt x="984" y="1403"/>
                  </a:lnTo>
                  <a:lnTo>
                    <a:pt x="986" y="1403"/>
                  </a:lnTo>
                  <a:lnTo>
                    <a:pt x="986" y="1402"/>
                  </a:lnTo>
                  <a:lnTo>
                    <a:pt x="987" y="1402"/>
                  </a:lnTo>
                  <a:lnTo>
                    <a:pt x="987" y="1401"/>
                  </a:lnTo>
                  <a:lnTo>
                    <a:pt x="987" y="1400"/>
                  </a:lnTo>
                  <a:lnTo>
                    <a:pt x="988" y="1400"/>
                  </a:lnTo>
                  <a:lnTo>
                    <a:pt x="988" y="1399"/>
                  </a:lnTo>
                  <a:lnTo>
                    <a:pt x="989" y="1399"/>
                  </a:lnTo>
                  <a:lnTo>
                    <a:pt x="989" y="1398"/>
                  </a:lnTo>
                  <a:lnTo>
                    <a:pt x="989" y="1396"/>
                  </a:lnTo>
                  <a:lnTo>
                    <a:pt x="990" y="1396"/>
                  </a:lnTo>
                  <a:lnTo>
                    <a:pt x="990" y="1395"/>
                  </a:lnTo>
                  <a:lnTo>
                    <a:pt x="991" y="1395"/>
                  </a:lnTo>
                  <a:lnTo>
                    <a:pt x="991" y="1394"/>
                  </a:lnTo>
                  <a:lnTo>
                    <a:pt x="991" y="1393"/>
                  </a:lnTo>
                  <a:lnTo>
                    <a:pt x="991" y="1392"/>
                  </a:lnTo>
                  <a:lnTo>
                    <a:pt x="991" y="1391"/>
                  </a:lnTo>
                  <a:lnTo>
                    <a:pt x="992" y="1391"/>
                  </a:lnTo>
                  <a:lnTo>
                    <a:pt x="992" y="1390"/>
                  </a:lnTo>
                  <a:lnTo>
                    <a:pt x="992" y="1389"/>
                  </a:lnTo>
                  <a:lnTo>
                    <a:pt x="994" y="1389"/>
                  </a:lnTo>
                  <a:lnTo>
                    <a:pt x="994" y="1387"/>
                  </a:lnTo>
                  <a:lnTo>
                    <a:pt x="994" y="1386"/>
                  </a:lnTo>
                  <a:lnTo>
                    <a:pt x="995" y="1386"/>
                  </a:lnTo>
                  <a:lnTo>
                    <a:pt x="995" y="1385"/>
                  </a:lnTo>
                  <a:lnTo>
                    <a:pt x="995" y="1384"/>
                  </a:lnTo>
                  <a:lnTo>
                    <a:pt x="996" y="1384"/>
                  </a:lnTo>
                  <a:lnTo>
                    <a:pt x="996" y="1383"/>
                  </a:lnTo>
                  <a:lnTo>
                    <a:pt x="997" y="1383"/>
                  </a:lnTo>
                  <a:lnTo>
                    <a:pt x="997" y="1382"/>
                  </a:lnTo>
                  <a:lnTo>
                    <a:pt x="996" y="1382"/>
                  </a:lnTo>
                  <a:lnTo>
                    <a:pt x="996" y="1381"/>
                  </a:lnTo>
                  <a:lnTo>
                    <a:pt x="997" y="1381"/>
                  </a:lnTo>
                  <a:lnTo>
                    <a:pt x="997" y="1379"/>
                  </a:lnTo>
                  <a:lnTo>
                    <a:pt x="998" y="1379"/>
                  </a:lnTo>
                  <a:lnTo>
                    <a:pt x="998" y="1378"/>
                  </a:lnTo>
                  <a:lnTo>
                    <a:pt x="999" y="1377"/>
                  </a:lnTo>
                  <a:lnTo>
                    <a:pt x="999" y="1376"/>
                  </a:lnTo>
                  <a:lnTo>
                    <a:pt x="1000" y="1376"/>
                  </a:lnTo>
                  <a:lnTo>
                    <a:pt x="1000" y="1375"/>
                  </a:lnTo>
                  <a:lnTo>
                    <a:pt x="1000" y="1374"/>
                  </a:lnTo>
                  <a:lnTo>
                    <a:pt x="1000" y="1373"/>
                  </a:lnTo>
                  <a:lnTo>
                    <a:pt x="1001" y="1373"/>
                  </a:lnTo>
                  <a:lnTo>
                    <a:pt x="1001" y="1372"/>
                  </a:lnTo>
                  <a:lnTo>
                    <a:pt x="1003" y="1372"/>
                  </a:lnTo>
                  <a:lnTo>
                    <a:pt x="1004" y="1370"/>
                  </a:lnTo>
                  <a:lnTo>
                    <a:pt x="1004" y="1369"/>
                  </a:lnTo>
                  <a:lnTo>
                    <a:pt x="1005" y="1369"/>
                  </a:lnTo>
                  <a:lnTo>
                    <a:pt x="1005" y="1368"/>
                  </a:lnTo>
                  <a:lnTo>
                    <a:pt x="1004" y="1368"/>
                  </a:lnTo>
                  <a:lnTo>
                    <a:pt x="1004" y="1369"/>
                  </a:lnTo>
                  <a:lnTo>
                    <a:pt x="1003" y="1369"/>
                  </a:lnTo>
                  <a:lnTo>
                    <a:pt x="1001" y="1369"/>
                  </a:lnTo>
                  <a:lnTo>
                    <a:pt x="1001" y="1370"/>
                  </a:lnTo>
                  <a:lnTo>
                    <a:pt x="1000" y="1370"/>
                  </a:lnTo>
                  <a:lnTo>
                    <a:pt x="1000" y="1369"/>
                  </a:lnTo>
                  <a:lnTo>
                    <a:pt x="999" y="1369"/>
                  </a:lnTo>
                  <a:lnTo>
                    <a:pt x="1000" y="1369"/>
                  </a:lnTo>
                  <a:lnTo>
                    <a:pt x="1000" y="1368"/>
                  </a:lnTo>
                  <a:lnTo>
                    <a:pt x="1000" y="1367"/>
                  </a:lnTo>
                  <a:lnTo>
                    <a:pt x="1000" y="1366"/>
                  </a:lnTo>
                  <a:lnTo>
                    <a:pt x="1000" y="1365"/>
                  </a:lnTo>
                  <a:lnTo>
                    <a:pt x="1000" y="1364"/>
                  </a:lnTo>
                  <a:lnTo>
                    <a:pt x="999" y="1364"/>
                  </a:lnTo>
                  <a:lnTo>
                    <a:pt x="999" y="1362"/>
                  </a:lnTo>
                  <a:lnTo>
                    <a:pt x="999" y="1361"/>
                  </a:lnTo>
                  <a:lnTo>
                    <a:pt x="999" y="1360"/>
                  </a:lnTo>
                  <a:lnTo>
                    <a:pt x="999" y="1359"/>
                  </a:lnTo>
                  <a:lnTo>
                    <a:pt x="998" y="1359"/>
                  </a:lnTo>
                  <a:lnTo>
                    <a:pt x="998" y="1360"/>
                  </a:lnTo>
                  <a:lnTo>
                    <a:pt x="998" y="1361"/>
                  </a:lnTo>
                  <a:lnTo>
                    <a:pt x="998" y="1362"/>
                  </a:lnTo>
                  <a:lnTo>
                    <a:pt x="998" y="1364"/>
                  </a:lnTo>
                  <a:lnTo>
                    <a:pt x="998" y="1365"/>
                  </a:lnTo>
                  <a:lnTo>
                    <a:pt x="998" y="1366"/>
                  </a:lnTo>
                  <a:lnTo>
                    <a:pt x="998" y="1367"/>
                  </a:lnTo>
                  <a:lnTo>
                    <a:pt x="998" y="1368"/>
                  </a:lnTo>
                  <a:lnTo>
                    <a:pt x="997" y="1368"/>
                  </a:lnTo>
                  <a:lnTo>
                    <a:pt x="997" y="1369"/>
                  </a:lnTo>
                  <a:lnTo>
                    <a:pt x="997" y="1370"/>
                  </a:lnTo>
                  <a:lnTo>
                    <a:pt x="997" y="1372"/>
                  </a:lnTo>
                  <a:lnTo>
                    <a:pt x="996" y="1372"/>
                  </a:lnTo>
                  <a:lnTo>
                    <a:pt x="996" y="1373"/>
                  </a:lnTo>
                  <a:lnTo>
                    <a:pt x="996" y="1374"/>
                  </a:lnTo>
                  <a:lnTo>
                    <a:pt x="995" y="1374"/>
                  </a:lnTo>
                  <a:lnTo>
                    <a:pt x="995" y="1375"/>
                  </a:lnTo>
                  <a:lnTo>
                    <a:pt x="994" y="1375"/>
                  </a:lnTo>
                  <a:lnTo>
                    <a:pt x="994" y="1374"/>
                  </a:lnTo>
                  <a:lnTo>
                    <a:pt x="992" y="1374"/>
                  </a:lnTo>
                  <a:lnTo>
                    <a:pt x="992" y="1373"/>
                  </a:lnTo>
                  <a:lnTo>
                    <a:pt x="992" y="1372"/>
                  </a:lnTo>
                  <a:lnTo>
                    <a:pt x="992" y="1370"/>
                  </a:lnTo>
                  <a:lnTo>
                    <a:pt x="992" y="1369"/>
                  </a:lnTo>
                  <a:lnTo>
                    <a:pt x="991" y="1369"/>
                  </a:lnTo>
                  <a:lnTo>
                    <a:pt x="991" y="1368"/>
                  </a:lnTo>
                  <a:lnTo>
                    <a:pt x="991" y="1367"/>
                  </a:lnTo>
                  <a:lnTo>
                    <a:pt x="990" y="1367"/>
                  </a:lnTo>
                  <a:lnTo>
                    <a:pt x="990" y="1366"/>
                  </a:lnTo>
                  <a:lnTo>
                    <a:pt x="989" y="1366"/>
                  </a:lnTo>
                  <a:lnTo>
                    <a:pt x="988" y="1366"/>
                  </a:lnTo>
                  <a:lnTo>
                    <a:pt x="988" y="1365"/>
                  </a:lnTo>
                  <a:lnTo>
                    <a:pt x="987" y="1365"/>
                  </a:lnTo>
                  <a:lnTo>
                    <a:pt x="986" y="1365"/>
                  </a:lnTo>
                  <a:lnTo>
                    <a:pt x="986" y="1364"/>
                  </a:lnTo>
                  <a:lnTo>
                    <a:pt x="986" y="1362"/>
                  </a:lnTo>
                  <a:lnTo>
                    <a:pt x="984" y="1362"/>
                  </a:lnTo>
                  <a:lnTo>
                    <a:pt x="984" y="1361"/>
                  </a:lnTo>
                  <a:lnTo>
                    <a:pt x="984" y="1360"/>
                  </a:lnTo>
                  <a:lnTo>
                    <a:pt x="983" y="1360"/>
                  </a:lnTo>
                  <a:lnTo>
                    <a:pt x="983" y="1359"/>
                  </a:lnTo>
                  <a:lnTo>
                    <a:pt x="982" y="1359"/>
                  </a:lnTo>
                  <a:lnTo>
                    <a:pt x="982" y="1358"/>
                  </a:lnTo>
                  <a:lnTo>
                    <a:pt x="982" y="1357"/>
                  </a:lnTo>
                  <a:lnTo>
                    <a:pt x="982" y="1356"/>
                  </a:lnTo>
                  <a:lnTo>
                    <a:pt x="981" y="1356"/>
                  </a:lnTo>
                  <a:lnTo>
                    <a:pt x="981" y="1355"/>
                  </a:lnTo>
                  <a:lnTo>
                    <a:pt x="981" y="1353"/>
                  </a:lnTo>
                  <a:lnTo>
                    <a:pt x="982" y="1353"/>
                  </a:lnTo>
                  <a:lnTo>
                    <a:pt x="982" y="1352"/>
                  </a:lnTo>
                  <a:lnTo>
                    <a:pt x="981" y="1352"/>
                  </a:lnTo>
                  <a:lnTo>
                    <a:pt x="981" y="1351"/>
                  </a:lnTo>
                  <a:lnTo>
                    <a:pt x="980" y="1351"/>
                  </a:lnTo>
                  <a:lnTo>
                    <a:pt x="980" y="1350"/>
                  </a:lnTo>
                  <a:lnTo>
                    <a:pt x="979" y="1350"/>
                  </a:lnTo>
                  <a:lnTo>
                    <a:pt x="979" y="1349"/>
                  </a:lnTo>
                  <a:lnTo>
                    <a:pt x="978" y="1349"/>
                  </a:lnTo>
                  <a:lnTo>
                    <a:pt x="979" y="1349"/>
                  </a:lnTo>
                  <a:lnTo>
                    <a:pt x="979" y="1348"/>
                  </a:lnTo>
                  <a:lnTo>
                    <a:pt x="979" y="1347"/>
                  </a:lnTo>
                  <a:lnTo>
                    <a:pt x="980" y="1347"/>
                  </a:lnTo>
                  <a:lnTo>
                    <a:pt x="980" y="1345"/>
                  </a:lnTo>
                  <a:lnTo>
                    <a:pt x="981" y="1345"/>
                  </a:lnTo>
                  <a:lnTo>
                    <a:pt x="981" y="1344"/>
                  </a:lnTo>
                  <a:lnTo>
                    <a:pt x="982" y="1344"/>
                  </a:lnTo>
                  <a:lnTo>
                    <a:pt x="982" y="1343"/>
                  </a:lnTo>
                  <a:lnTo>
                    <a:pt x="983" y="1343"/>
                  </a:lnTo>
                  <a:lnTo>
                    <a:pt x="983" y="1342"/>
                  </a:lnTo>
                  <a:lnTo>
                    <a:pt x="984" y="1342"/>
                  </a:lnTo>
                  <a:lnTo>
                    <a:pt x="984" y="1341"/>
                  </a:lnTo>
                  <a:lnTo>
                    <a:pt x="984" y="1340"/>
                  </a:lnTo>
                  <a:lnTo>
                    <a:pt x="984" y="1339"/>
                  </a:lnTo>
                  <a:lnTo>
                    <a:pt x="984" y="1340"/>
                  </a:lnTo>
                  <a:lnTo>
                    <a:pt x="983" y="1340"/>
                  </a:lnTo>
                  <a:lnTo>
                    <a:pt x="983" y="1341"/>
                  </a:lnTo>
                  <a:lnTo>
                    <a:pt x="982" y="1341"/>
                  </a:lnTo>
                  <a:lnTo>
                    <a:pt x="982" y="1342"/>
                  </a:lnTo>
                  <a:lnTo>
                    <a:pt x="982" y="1341"/>
                  </a:lnTo>
                  <a:lnTo>
                    <a:pt x="981" y="1341"/>
                  </a:lnTo>
                  <a:lnTo>
                    <a:pt x="981" y="1342"/>
                  </a:lnTo>
                  <a:lnTo>
                    <a:pt x="980" y="1343"/>
                  </a:lnTo>
                  <a:lnTo>
                    <a:pt x="979" y="1343"/>
                  </a:lnTo>
                  <a:lnTo>
                    <a:pt x="979" y="1344"/>
                  </a:lnTo>
                  <a:lnTo>
                    <a:pt x="978" y="1344"/>
                  </a:lnTo>
                  <a:lnTo>
                    <a:pt x="978" y="1345"/>
                  </a:lnTo>
                  <a:lnTo>
                    <a:pt x="977" y="1345"/>
                  </a:lnTo>
                  <a:lnTo>
                    <a:pt x="975" y="1345"/>
                  </a:lnTo>
                  <a:lnTo>
                    <a:pt x="975" y="1347"/>
                  </a:lnTo>
                  <a:lnTo>
                    <a:pt x="974" y="1347"/>
                  </a:lnTo>
                  <a:lnTo>
                    <a:pt x="973" y="1347"/>
                  </a:lnTo>
                  <a:lnTo>
                    <a:pt x="972" y="1347"/>
                  </a:lnTo>
                  <a:lnTo>
                    <a:pt x="972" y="1345"/>
                  </a:lnTo>
                  <a:lnTo>
                    <a:pt x="971" y="1345"/>
                  </a:lnTo>
                  <a:lnTo>
                    <a:pt x="971" y="1344"/>
                  </a:lnTo>
                  <a:lnTo>
                    <a:pt x="970" y="1344"/>
                  </a:lnTo>
                  <a:lnTo>
                    <a:pt x="969" y="1344"/>
                  </a:lnTo>
                  <a:lnTo>
                    <a:pt x="967" y="1344"/>
                  </a:lnTo>
                  <a:lnTo>
                    <a:pt x="966" y="1344"/>
                  </a:lnTo>
                  <a:lnTo>
                    <a:pt x="966" y="1343"/>
                  </a:lnTo>
                  <a:lnTo>
                    <a:pt x="965" y="1343"/>
                  </a:lnTo>
                  <a:lnTo>
                    <a:pt x="965" y="1344"/>
                  </a:lnTo>
                  <a:lnTo>
                    <a:pt x="964" y="1344"/>
                  </a:lnTo>
                  <a:lnTo>
                    <a:pt x="964" y="1343"/>
                  </a:lnTo>
                  <a:lnTo>
                    <a:pt x="963" y="1343"/>
                  </a:lnTo>
                  <a:lnTo>
                    <a:pt x="962" y="1343"/>
                  </a:lnTo>
                  <a:lnTo>
                    <a:pt x="961" y="1343"/>
                  </a:lnTo>
                  <a:lnTo>
                    <a:pt x="960" y="1343"/>
                  </a:lnTo>
                  <a:lnTo>
                    <a:pt x="960" y="1344"/>
                  </a:lnTo>
                  <a:lnTo>
                    <a:pt x="960" y="1343"/>
                  </a:lnTo>
                  <a:lnTo>
                    <a:pt x="958" y="1343"/>
                  </a:lnTo>
                  <a:lnTo>
                    <a:pt x="957" y="1343"/>
                  </a:lnTo>
                  <a:lnTo>
                    <a:pt x="956" y="1343"/>
                  </a:lnTo>
                  <a:lnTo>
                    <a:pt x="955" y="1343"/>
                  </a:lnTo>
                  <a:lnTo>
                    <a:pt x="954" y="1343"/>
                  </a:lnTo>
                  <a:lnTo>
                    <a:pt x="953" y="1343"/>
                  </a:lnTo>
                  <a:lnTo>
                    <a:pt x="953" y="1344"/>
                  </a:lnTo>
                  <a:lnTo>
                    <a:pt x="952" y="1344"/>
                  </a:lnTo>
                  <a:lnTo>
                    <a:pt x="950" y="1344"/>
                  </a:lnTo>
                  <a:lnTo>
                    <a:pt x="949" y="1344"/>
                  </a:lnTo>
                  <a:lnTo>
                    <a:pt x="949" y="1345"/>
                  </a:lnTo>
                  <a:lnTo>
                    <a:pt x="948" y="1345"/>
                  </a:lnTo>
                  <a:lnTo>
                    <a:pt x="947" y="1345"/>
                  </a:lnTo>
                  <a:lnTo>
                    <a:pt x="947" y="1347"/>
                  </a:lnTo>
                  <a:lnTo>
                    <a:pt x="947" y="1348"/>
                  </a:lnTo>
                  <a:lnTo>
                    <a:pt x="946" y="1348"/>
                  </a:lnTo>
                  <a:lnTo>
                    <a:pt x="946" y="1349"/>
                  </a:lnTo>
                  <a:lnTo>
                    <a:pt x="945" y="1349"/>
                  </a:lnTo>
                  <a:lnTo>
                    <a:pt x="945" y="1350"/>
                  </a:lnTo>
                  <a:lnTo>
                    <a:pt x="945" y="1351"/>
                  </a:lnTo>
                  <a:lnTo>
                    <a:pt x="944" y="1351"/>
                  </a:lnTo>
                  <a:lnTo>
                    <a:pt x="944" y="1352"/>
                  </a:lnTo>
                  <a:lnTo>
                    <a:pt x="942" y="1352"/>
                  </a:lnTo>
                  <a:lnTo>
                    <a:pt x="942" y="1353"/>
                  </a:lnTo>
                  <a:lnTo>
                    <a:pt x="941" y="1353"/>
                  </a:lnTo>
                  <a:lnTo>
                    <a:pt x="940" y="1353"/>
                  </a:lnTo>
                  <a:lnTo>
                    <a:pt x="939" y="1353"/>
                  </a:lnTo>
                  <a:lnTo>
                    <a:pt x="938" y="1353"/>
                  </a:lnTo>
                  <a:lnTo>
                    <a:pt x="938" y="1352"/>
                  </a:lnTo>
                  <a:lnTo>
                    <a:pt x="938" y="1351"/>
                  </a:lnTo>
                  <a:lnTo>
                    <a:pt x="938" y="1352"/>
                  </a:lnTo>
                  <a:lnTo>
                    <a:pt x="937" y="1352"/>
                  </a:lnTo>
                  <a:lnTo>
                    <a:pt x="936" y="1352"/>
                  </a:lnTo>
                  <a:lnTo>
                    <a:pt x="935" y="1352"/>
                  </a:lnTo>
                  <a:lnTo>
                    <a:pt x="935" y="1351"/>
                  </a:lnTo>
                  <a:lnTo>
                    <a:pt x="935" y="1350"/>
                  </a:lnTo>
                  <a:lnTo>
                    <a:pt x="935" y="1349"/>
                  </a:lnTo>
                  <a:lnTo>
                    <a:pt x="935" y="1348"/>
                  </a:lnTo>
                  <a:lnTo>
                    <a:pt x="933" y="1348"/>
                  </a:lnTo>
                  <a:lnTo>
                    <a:pt x="933" y="1347"/>
                  </a:lnTo>
                  <a:lnTo>
                    <a:pt x="933" y="1345"/>
                  </a:lnTo>
                  <a:lnTo>
                    <a:pt x="933" y="1344"/>
                  </a:lnTo>
                  <a:lnTo>
                    <a:pt x="935" y="1344"/>
                  </a:lnTo>
                  <a:lnTo>
                    <a:pt x="935" y="1343"/>
                  </a:lnTo>
                  <a:lnTo>
                    <a:pt x="935" y="1342"/>
                  </a:lnTo>
                  <a:lnTo>
                    <a:pt x="935" y="1341"/>
                  </a:lnTo>
                  <a:lnTo>
                    <a:pt x="936" y="1341"/>
                  </a:lnTo>
                  <a:lnTo>
                    <a:pt x="936" y="1340"/>
                  </a:lnTo>
                  <a:lnTo>
                    <a:pt x="936" y="1339"/>
                  </a:lnTo>
                  <a:lnTo>
                    <a:pt x="936" y="1338"/>
                  </a:lnTo>
                  <a:lnTo>
                    <a:pt x="937" y="1338"/>
                  </a:lnTo>
                  <a:lnTo>
                    <a:pt x="937" y="1336"/>
                  </a:lnTo>
                  <a:lnTo>
                    <a:pt x="937" y="1335"/>
                  </a:lnTo>
                  <a:lnTo>
                    <a:pt x="938" y="1334"/>
                  </a:lnTo>
                  <a:lnTo>
                    <a:pt x="938" y="1333"/>
                  </a:lnTo>
                  <a:lnTo>
                    <a:pt x="938" y="1332"/>
                  </a:lnTo>
                  <a:lnTo>
                    <a:pt x="938" y="1331"/>
                  </a:lnTo>
                  <a:lnTo>
                    <a:pt x="938" y="1330"/>
                  </a:lnTo>
                  <a:lnTo>
                    <a:pt x="938" y="1328"/>
                  </a:lnTo>
                  <a:lnTo>
                    <a:pt x="938" y="1327"/>
                  </a:lnTo>
                  <a:lnTo>
                    <a:pt x="938" y="1326"/>
                  </a:lnTo>
                  <a:lnTo>
                    <a:pt x="938" y="1325"/>
                  </a:lnTo>
                  <a:lnTo>
                    <a:pt x="938" y="1324"/>
                  </a:lnTo>
                  <a:lnTo>
                    <a:pt x="938" y="1323"/>
                  </a:lnTo>
                  <a:lnTo>
                    <a:pt x="939" y="1323"/>
                  </a:lnTo>
                  <a:lnTo>
                    <a:pt x="939" y="1322"/>
                  </a:lnTo>
                  <a:lnTo>
                    <a:pt x="940" y="1322"/>
                  </a:lnTo>
                  <a:lnTo>
                    <a:pt x="940" y="1320"/>
                  </a:lnTo>
                  <a:lnTo>
                    <a:pt x="941" y="1320"/>
                  </a:lnTo>
                  <a:lnTo>
                    <a:pt x="942" y="1320"/>
                  </a:lnTo>
                  <a:lnTo>
                    <a:pt x="942" y="1319"/>
                  </a:lnTo>
                  <a:lnTo>
                    <a:pt x="944" y="1319"/>
                  </a:lnTo>
                  <a:lnTo>
                    <a:pt x="945" y="1319"/>
                  </a:lnTo>
                  <a:lnTo>
                    <a:pt x="945" y="1318"/>
                  </a:lnTo>
                  <a:lnTo>
                    <a:pt x="946" y="1318"/>
                  </a:lnTo>
                  <a:lnTo>
                    <a:pt x="946" y="1317"/>
                  </a:lnTo>
                  <a:lnTo>
                    <a:pt x="947" y="1317"/>
                  </a:lnTo>
                  <a:lnTo>
                    <a:pt x="947" y="1316"/>
                  </a:lnTo>
                  <a:lnTo>
                    <a:pt x="948" y="1315"/>
                  </a:lnTo>
                  <a:lnTo>
                    <a:pt x="948" y="1314"/>
                  </a:lnTo>
                  <a:lnTo>
                    <a:pt x="948" y="1313"/>
                  </a:lnTo>
                  <a:lnTo>
                    <a:pt x="949" y="1313"/>
                  </a:lnTo>
                  <a:lnTo>
                    <a:pt x="949" y="1311"/>
                  </a:lnTo>
                  <a:lnTo>
                    <a:pt x="950" y="1310"/>
                  </a:lnTo>
                  <a:lnTo>
                    <a:pt x="950" y="1309"/>
                  </a:lnTo>
                  <a:lnTo>
                    <a:pt x="949" y="1309"/>
                  </a:lnTo>
                  <a:lnTo>
                    <a:pt x="949" y="1308"/>
                  </a:lnTo>
                  <a:lnTo>
                    <a:pt x="949" y="1307"/>
                  </a:lnTo>
                  <a:lnTo>
                    <a:pt x="950" y="1307"/>
                  </a:lnTo>
                  <a:lnTo>
                    <a:pt x="950" y="1308"/>
                  </a:lnTo>
                  <a:lnTo>
                    <a:pt x="952" y="1308"/>
                  </a:lnTo>
                  <a:lnTo>
                    <a:pt x="952" y="1309"/>
                  </a:lnTo>
                  <a:lnTo>
                    <a:pt x="952" y="1308"/>
                  </a:lnTo>
                  <a:lnTo>
                    <a:pt x="953" y="1308"/>
                  </a:lnTo>
                  <a:lnTo>
                    <a:pt x="953" y="1307"/>
                  </a:lnTo>
                  <a:lnTo>
                    <a:pt x="954" y="1307"/>
                  </a:lnTo>
                  <a:lnTo>
                    <a:pt x="955" y="1307"/>
                  </a:lnTo>
                  <a:lnTo>
                    <a:pt x="955" y="1306"/>
                  </a:lnTo>
                  <a:lnTo>
                    <a:pt x="956" y="1306"/>
                  </a:lnTo>
                  <a:lnTo>
                    <a:pt x="957" y="1306"/>
                  </a:lnTo>
                  <a:lnTo>
                    <a:pt x="957" y="1305"/>
                  </a:lnTo>
                  <a:lnTo>
                    <a:pt x="958" y="1305"/>
                  </a:lnTo>
                  <a:lnTo>
                    <a:pt x="960" y="1305"/>
                  </a:lnTo>
                  <a:lnTo>
                    <a:pt x="960" y="1303"/>
                  </a:lnTo>
                  <a:lnTo>
                    <a:pt x="961" y="1303"/>
                  </a:lnTo>
                  <a:lnTo>
                    <a:pt x="961" y="1302"/>
                  </a:lnTo>
                  <a:lnTo>
                    <a:pt x="962" y="1302"/>
                  </a:lnTo>
                  <a:lnTo>
                    <a:pt x="962" y="1301"/>
                  </a:lnTo>
                  <a:lnTo>
                    <a:pt x="962" y="1300"/>
                  </a:lnTo>
                  <a:lnTo>
                    <a:pt x="962" y="1299"/>
                  </a:lnTo>
                  <a:lnTo>
                    <a:pt x="961" y="1299"/>
                  </a:lnTo>
                  <a:lnTo>
                    <a:pt x="961" y="1298"/>
                  </a:lnTo>
                  <a:lnTo>
                    <a:pt x="961" y="1299"/>
                  </a:lnTo>
                  <a:lnTo>
                    <a:pt x="960" y="1298"/>
                  </a:lnTo>
                  <a:lnTo>
                    <a:pt x="960" y="1299"/>
                  </a:lnTo>
                  <a:lnTo>
                    <a:pt x="958" y="1299"/>
                  </a:lnTo>
                  <a:lnTo>
                    <a:pt x="958" y="1298"/>
                  </a:lnTo>
                  <a:lnTo>
                    <a:pt x="957" y="1298"/>
                  </a:lnTo>
                  <a:lnTo>
                    <a:pt x="957" y="1297"/>
                  </a:lnTo>
                  <a:lnTo>
                    <a:pt x="957" y="1296"/>
                  </a:lnTo>
                  <a:lnTo>
                    <a:pt x="958" y="1296"/>
                  </a:lnTo>
                  <a:lnTo>
                    <a:pt x="958" y="1294"/>
                  </a:lnTo>
                  <a:lnTo>
                    <a:pt x="960" y="1294"/>
                  </a:lnTo>
                  <a:lnTo>
                    <a:pt x="960" y="1293"/>
                  </a:lnTo>
                  <a:lnTo>
                    <a:pt x="961" y="1292"/>
                  </a:lnTo>
                  <a:lnTo>
                    <a:pt x="962" y="1292"/>
                  </a:lnTo>
                  <a:lnTo>
                    <a:pt x="962" y="1291"/>
                  </a:lnTo>
                  <a:lnTo>
                    <a:pt x="963" y="1291"/>
                  </a:lnTo>
                  <a:lnTo>
                    <a:pt x="964" y="1291"/>
                  </a:lnTo>
                  <a:lnTo>
                    <a:pt x="965" y="1291"/>
                  </a:lnTo>
                  <a:lnTo>
                    <a:pt x="966" y="1291"/>
                  </a:lnTo>
                  <a:lnTo>
                    <a:pt x="967" y="1291"/>
                  </a:lnTo>
                  <a:lnTo>
                    <a:pt x="967" y="1290"/>
                  </a:lnTo>
                  <a:lnTo>
                    <a:pt x="969" y="1290"/>
                  </a:lnTo>
                  <a:lnTo>
                    <a:pt x="970" y="1290"/>
                  </a:lnTo>
                  <a:lnTo>
                    <a:pt x="970" y="1289"/>
                  </a:lnTo>
                  <a:lnTo>
                    <a:pt x="971" y="1289"/>
                  </a:lnTo>
                  <a:lnTo>
                    <a:pt x="971" y="1288"/>
                  </a:lnTo>
                  <a:lnTo>
                    <a:pt x="971" y="1289"/>
                  </a:lnTo>
                  <a:lnTo>
                    <a:pt x="970" y="1289"/>
                  </a:lnTo>
                  <a:lnTo>
                    <a:pt x="970" y="1288"/>
                  </a:lnTo>
                  <a:lnTo>
                    <a:pt x="970" y="1286"/>
                  </a:lnTo>
                  <a:lnTo>
                    <a:pt x="969" y="1286"/>
                  </a:lnTo>
                  <a:lnTo>
                    <a:pt x="967" y="1286"/>
                  </a:lnTo>
                  <a:lnTo>
                    <a:pt x="966" y="1286"/>
                  </a:lnTo>
                  <a:lnTo>
                    <a:pt x="965" y="1286"/>
                  </a:lnTo>
                  <a:lnTo>
                    <a:pt x="964" y="1286"/>
                  </a:lnTo>
                  <a:lnTo>
                    <a:pt x="964" y="1285"/>
                  </a:lnTo>
                  <a:lnTo>
                    <a:pt x="963" y="1285"/>
                  </a:lnTo>
                  <a:lnTo>
                    <a:pt x="962" y="1285"/>
                  </a:lnTo>
                  <a:lnTo>
                    <a:pt x="961" y="1285"/>
                  </a:lnTo>
                  <a:lnTo>
                    <a:pt x="961" y="1284"/>
                  </a:lnTo>
                  <a:lnTo>
                    <a:pt x="961" y="1283"/>
                  </a:lnTo>
                  <a:lnTo>
                    <a:pt x="961" y="1282"/>
                  </a:lnTo>
                  <a:lnTo>
                    <a:pt x="962" y="1282"/>
                  </a:lnTo>
                  <a:lnTo>
                    <a:pt x="962" y="1281"/>
                  </a:lnTo>
                  <a:lnTo>
                    <a:pt x="962" y="1280"/>
                  </a:lnTo>
                  <a:lnTo>
                    <a:pt x="962" y="1279"/>
                  </a:lnTo>
                  <a:lnTo>
                    <a:pt x="962" y="1277"/>
                  </a:lnTo>
                  <a:lnTo>
                    <a:pt x="962" y="1276"/>
                  </a:lnTo>
                  <a:lnTo>
                    <a:pt x="961" y="1276"/>
                  </a:lnTo>
                  <a:lnTo>
                    <a:pt x="961" y="1275"/>
                  </a:lnTo>
                  <a:lnTo>
                    <a:pt x="960" y="1275"/>
                  </a:lnTo>
                  <a:lnTo>
                    <a:pt x="960" y="1274"/>
                  </a:lnTo>
                  <a:lnTo>
                    <a:pt x="960" y="1273"/>
                  </a:lnTo>
                  <a:lnTo>
                    <a:pt x="961" y="1273"/>
                  </a:lnTo>
                  <a:lnTo>
                    <a:pt x="961" y="1272"/>
                  </a:lnTo>
                  <a:lnTo>
                    <a:pt x="962" y="1272"/>
                  </a:lnTo>
                  <a:lnTo>
                    <a:pt x="963" y="1271"/>
                  </a:lnTo>
                  <a:lnTo>
                    <a:pt x="964" y="1271"/>
                  </a:lnTo>
                  <a:lnTo>
                    <a:pt x="965" y="1271"/>
                  </a:lnTo>
                  <a:lnTo>
                    <a:pt x="966" y="1271"/>
                  </a:lnTo>
                  <a:lnTo>
                    <a:pt x="967" y="1271"/>
                  </a:lnTo>
                  <a:lnTo>
                    <a:pt x="967" y="1269"/>
                  </a:lnTo>
                  <a:lnTo>
                    <a:pt x="969" y="1269"/>
                  </a:lnTo>
                  <a:lnTo>
                    <a:pt x="969" y="1268"/>
                  </a:lnTo>
                  <a:lnTo>
                    <a:pt x="967" y="1268"/>
                  </a:lnTo>
                  <a:lnTo>
                    <a:pt x="967" y="1267"/>
                  </a:lnTo>
                  <a:lnTo>
                    <a:pt x="966" y="1267"/>
                  </a:lnTo>
                  <a:lnTo>
                    <a:pt x="965" y="1267"/>
                  </a:lnTo>
                  <a:lnTo>
                    <a:pt x="965" y="1266"/>
                  </a:lnTo>
                  <a:lnTo>
                    <a:pt x="966" y="1266"/>
                  </a:lnTo>
                  <a:lnTo>
                    <a:pt x="966" y="1265"/>
                  </a:lnTo>
                  <a:lnTo>
                    <a:pt x="967" y="1265"/>
                  </a:lnTo>
                  <a:lnTo>
                    <a:pt x="969" y="1265"/>
                  </a:lnTo>
                  <a:lnTo>
                    <a:pt x="969" y="1264"/>
                  </a:lnTo>
                  <a:lnTo>
                    <a:pt x="970" y="1264"/>
                  </a:lnTo>
                  <a:lnTo>
                    <a:pt x="971" y="1264"/>
                  </a:lnTo>
                  <a:lnTo>
                    <a:pt x="972" y="1264"/>
                  </a:lnTo>
                  <a:lnTo>
                    <a:pt x="972" y="1263"/>
                  </a:lnTo>
                  <a:lnTo>
                    <a:pt x="973" y="1263"/>
                  </a:lnTo>
                  <a:lnTo>
                    <a:pt x="974" y="1263"/>
                  </a:lnTo>
                  <a:lnTo>
                    <a:pt x="974" y="1261"/>
                  </a:lnTo>
                  <a:lnTo>
                    <a:pt x="974" y="1263"/>
                  </a:lnTo>
                  <a:lnTo>
                    <a:pt x="973" y="1263"/>
                  </a:lnTo>
                  <a:lnTo>
                    <a:pt x="973" y="1261"/>
                  </a:lnTo>
                  <a:lnTo>
                    <a:pt x="972" y="1260"/>
                  </a:lnTo>
                  <a:lnTo>
                    <a:pt x="972" y="1261"/>
                  </a:lnTo>
                  <a:lnTo>
                    <a:pt x="971" y="1261"/>
                  </a:lnTo>
                  <a:lnTo>
                    <a:pt x="971" y="1260"/>
                  </a:lnTo>
                  <a:lnTo>
                    <a:pt x="972" y="1260"/>
                  </a:lnTo>
                  <a:lnTo>
                    <a:pt x="972" y="1259"/>
                  </a:lnTo>
                  <a:lnTo>
                    <a:pt x="971" y="1259"/>
                  </a:lnTo>
                  <a:lnTo>
                    <a:pt x="971" y="1260"/>
                  </a:lnTo>
                  <a:lnTo>
                    <a:pt x="971" y="1259"/>
                  </a:lnTo>
                  <a:lnTo>
                    <a:pt x="972" y="1259"/>
                  </a:lnTo>
                  <a:lnTo>
                    <a:pt x="972" y="1258"/>
                  </a:lnTo>
                  <a:lnTo>
                    <a:pt x="971" y="1259"/>
                  </a:lnTo>
                  <a:lnTo>
                    <a:pt x="970" y="1259"/>
                  </a:lnTo>
                  <a:lnTo>
                    <a:pt x="969" y="1259"/>
                  </a:lnTo>
                  <a:lnTo>
                    <a:pt x="967" y="1259"/>
                  </a:lnTo>
                  <a:lnTo>
                    <a:pt x="966" y="1259"/>
                  </a:lnTo>
                  <a:lnTo>
                    <a:pt x="966" y="1258"/>
                  </a:lnTo>
                  <a:lnTo>
                    <a:pt x="965" y="1258"/>
                  </a:lnTo>
                  <a:lnTo>
                    <a:pt x="964" y="1257"/>
                  </a:lnTo>
                  <a:lnTo>
                    <a:pt x="964" y="1256"/>
                  </a:lnTo>
                  <a:lnTo>
                    <a:pt x="964" y="1255"/>
                  </a:lnTo>
                  <a:lnTo>
                    <a:pt x="965" y="1254"/>
                  </a:lnTo>
                  <a:lnTo>
                    <a:pt x="965" y="1252"/>
                  </a:lnTo>
                  <a:lnTo>
                    <a:pt x="966" y="1252"/>
                  </a:lnTo>
                  <a:lnTo>
                    <a:pt x="966" y="1251"/>
                  </a:lnTo>
                  <a:lnTo>
                    <a:pt x="967" y="1251"/>
                  </a:lnTo>
                  <a:lnTo>
                    <a:pt x="967" y="1250"/>
                  </a:lnTo>
                  <a:lnTo>
                    <a:pt x="969" y="1249"/>
                  </a:lnTo>
                  <a:lnTo>
                    <a:pt x="969" y="1248"/>
                  </a:lnTo>
                  <a:lnTo>
                    <a:pt x="970" y="1248"/>
                  </a:lnTo>
                  <a:lnTo>
                    <a:pt x="971" y="1247"/>
                  </a:lnTo>
                  <a:lnTo>
                    <a:pt x="972" y="1247"/>
                  </a:lnTo>
                  <a:lnTo>
                    <a:pt x="972" y="1246"/>
                  </a:lnTo>
                  <a:lnTo>
                    <a:pt x="972" y="1247"/>
                  </a:lnTo>
                  <a:lnTo>
                    <a:pt x="971" y="1247"/>
                  </a:lnTo>
                  <a:lnTo>
                    <a:pt x="971" y="1246"/>
                  </a:lnTo>
                  <a:lnTo>
                    <a:pt x="972" y="1246"/>
                  </a:lnTo>
                  <a:lnTo>
                    <a:pt x="972" y="1244"/>
                  </a:lnTo>
                  <a:lnTo>
                    <a:pt x="973" y="1244"/>
                  </a:lnTo>
                  <a:lnTo>
                    <a:pt x="973" y="1243"/>
                  </a:lnTo>
                  <a:lnTo>
                    <a:pt x="974" y="1243"/>
                  </a:lnTo>
                  <a:lnTo>
                    <a:pt x="974" y="1242"/>
                  </a:lnTo>
                  <a:lnTo>
                    <a:pt x="974" y="1241"/>
                  </a:lnTo>
                  <a:lnTo>
                    <a:pt x="973" y="1240"/>
                  </a:lnTo>
                  <a:lnTo>
                    <a:pt x="973" y="1241"/>
                  </a:lnTo>
                  <a:lnTo>
                    <a:pt x="973" y="1242"/>
                  </a:lnTo>
                  <a:lnTo>
                    <a:pt x="972" y="1241"/>
                  </a:lnTo>
                  <a:lnTo>
                    <a:pt x="972" y="1242"/>
                  </a:lnTo>
                  <a:lnTo>
                    <a:pt x="972" y="1241"/>
                  </a:lnTo>
                  <a:lnTo>
                    <a:pt x="972" y="1240"/>
                  </a:lnTo>
                  <a:lnTo>
                    <a:pt x="972" y="1239"/>
                  </a:lnTo>
                  <a:lnTo>
                    <a:pt x="972" y="1238"/>
                  </a:lnTo>
                  <a:lnTo>
                    <a:pt x="972" y="1239"/>
                  </a:lnTo>
                  <a:lnTo>
                    <a:pt x="972" y="1240"/>
                  </a:lnTo>
                  <a:lnTo>
                    <a:pt x="972" y="1241"/>
                  </a:lnTo>
                  <a:lnTo>
                    <a:pt x="971" y="1241"/>
                  </a:lnTo>
                  <a:lnTo>
                    <a:pt x="971" y="1242"/>
                  </a:lnTo>
                  <a:lnTo>
                    <a:pt x="971" y="1243"/>
                  </a:lnTo>
                  <a:lnTo>
                    <a:pt x="970" y="1243"/>
                  </a:lnTo>
                  <a:lnTo>
                    <a:pt x="970" y="1244"/>
                  </a:lnTo>
                  <a:lnTo>
                    <a:pt x="970" y="1246"/>
                  </a:lnTo>
                  <a:lnTo>
                    <a:pt x="970" y="1247"/>
                  </a:lnTo>
                  <a:lnTo>
                    <a:pt x="969" y="1246"/>
                  </a:lnTo>
                  <a:lnTo>
                    <a:pt x="969" y="1244"/>
                  </a:lnTo>
                  <a:lnTo>
                    <a:pt x="969" y="1243"/>
                  </a:lnTo>
                  <a:lnTo>
                    <a:pt x="970" y="1243"/>
                  </a:lnTo>
                  <a:lnTo>
                    <a:pt x="970" y="1242"/>
                  </a:lnTo>
                  <a:lnTo>
                    <a:pt x="970" y="1241"/>
                  </a:lnTo>
                  <a:lnTo>
                    <a:pt x="970" y="1240"/>
                  </a:lnTo>
                  <a:lnTo>
                    <a:pt x="971" y="1240"/>
                  </a:lnTo>
                  <a:lnTo>
                    <a:pt x="970" y="1239"/>
                  </a:lnTo>
                  <a:lnTo>
                    <a:pt x="970" y="1240"/>
                  </a:lnTo>
                  <a:lnTo>
                    <a:pt x="969" y="1240"/>
                  </a:lnTo>
                  <a:lnTo>
                    <a:pt x="967" y="1240"/>
                  </a:lnTo>
                  <a:lnTo>
                    <a:pt x="967" y="1241"/>
                  </a:lnTo>
                  <a:lnTo>
                    <a:pt x="966" y="1241"/>
                  </a:lnTo>
                  <a:lnTo>
                    <a:pt x="965" y="1241"/>
                  </a:lnTo>
                  <a:lnTo>
                    <a:pt x="964" y="1241"/>
                  </a:lnTo>
                  <a:lnTo>
                    <a:pt x="964" y="1242"/>
                  </a:lnTo>
                  <a:lnTo>
                    <a:pt x="963" y="1242"/>
                  </a:lnTo>
                  <a:lnTo>
                    <a:pt x="962" y="1242"/>
                  </a:lnTo>
                  <a:lnTo>
                    <a:pt x="962" y="1241"/>
                  </a:lnTo>
                  <a:lnTo>
                    <a:pt x="961" y="1241"/>
                  </a:lnTo>
                  <a:lnTo>
                    <a:pt x="962" y="1241"/>
                  </a:lnTo>
                  <a:lnTo>
                    <a:pt x="962" y="1240"/>
                  </a:lnTo>
                  <a:lnTo>
                    <a:pt x="962" y="1239"/>
                  </a:lnTo>
                  <a:lnTo>
                    <a:pt x="962" y="1238"/>
                  </a:lnTo>
                  <a:lnTo>
                    <a:pt x="962" y="1237"/>
                  </a:lnTo>
                  <a:lnTo>
                    <a:pt x="961" y="1237"/>
                  </a:lnTo>
                  <a:lnTo>
                    <a:pt x="961" y="1238"/>
                  </a:lnTo>
                  <a:lnTo>
                    <a:pt x="960" y="1238"/>
                  </a:lnTo>
                  <a:lnTo>
                    <a:pt x="960" y="1239"/>
                  </a:lnTo>
                  <a:lnTo>
                    <a:pt x="958" y="1240"/>
                  </a:lnTo>
                  <a:lnTo>
                    <a:pt x="960" y="1240"/>
                  </a:lnTo>
                  <a:lnTo>
                    <a:pt x="960" y="1241"/>
                  </a:lnTo>
                  <a:lnTo>
                    <a:pt x="958" y="1241"/>
                  </a:lnTo>
                  <a:lnTo>
                    <a:pt x="958" y="1242"/>
                  </a:lnTo>
                  <a:lnTo>
                    <a:pt x="958" y="1243"/>
                  </a:lnTo>
                  <a:lnTo>
                    <a:pt x="960" y="1243"/>
                  </a:lnTo>
                  <a:lnTo>
                    <a:pt x="960" y="1244"/>
                  </a:lnTo>
                  <a:lnTo>
                    <a:pt x="961" y="1244"/>
                  </a:lnTo>
                  <a:lnTo>
                    <a:pt x="961" y="1246"/>
                  </a:lnTo>
                  <a:lnTo>
                    <a:pt x="960" y="1246"/>
                  </a:lnTo>
                  <a:lnTo>
                    <a:pt x="960" y="1247"/>
                  </a:lnTo>
                  <a:lnTo>
                    <a:pt x="958" y="1248"/>
                  </a:lnTo>
                  <a:lnTo>
                    <a:pt x="958" y="1249"/>
                  </a:lnTo>
                  <a:lnTo>
                    <a:pt x="957" y="1249"/>
                  </a:lnTo>
                  <a:lnTo>
                    <a:pt x="957" y="1250"/>
                  </a:lnTo>
                  <a:lnTo>
                    <a:pt x="956" y="1250"/>
                  </a:lnTo>
                  <a:lnTo>
                    <a:pt x="956" y="1251"/>
                  </a:lnTo>
                  <a:lnTo>
                    <a:pt x="955" y="1251"/>
                  </a:lnTo>
                  <a:lnTo>
                    <a:pt x="955" y="1250"/>
                  </a:lnTo>
                  <a:lnTo>
                    <a:pt x="954" y="1250"/>
                  </a:lnTo>
                  <a:lnTo>
                    <a:pt x="954" y="1249"/>
                  </a:lnTo>
                  <a:lnTo>
                    <a:pt x="953" y="1249"/>
                  </a:lnTo>
                  <a:lnTo>
                    <a:pt x="953" y="1248"/>
                  </a:lnTo>
                  <a:lnTo>
                    <a:pt x="952" y="1248"/>
                  </a:lnTo>
                  <a:lnTo>
                    <a:pt x="952" y="1249"/>
                  </a:lnTo>
                  <a:lnTo>
                    <a:pt x="952" y="1250"/>
                  </a:lnTo>
                  <a:lnTo>
                    <a:pt x="952" y="1251"/>
                  </a:lnTo>
                  <a:lnTo>
                    <a:pt x="952" y="1252"/>
                  </a:lnTo>
                  <a:lnTo>
                    <a:pt x="952" y="1254"/>
                  </a:lnTo>
                  <a:lnTo>
                    <a:pt x="953" y="1254"/>
                  </a:lnTo>
                  <a:lnTo>
                    <a:pt x="953" y="1255"/>
                  </a:lnTo>
                  <a:lnTo>
                    <a:pt x="953" y="1256"/>
                  </a:lnTo>
                  <a:lnTo>
                    <a:pt x="952" y="1256"/>
                  </a:lnTo>
                  <a:lnTo>
                    <a:pt x="952" y="1257"/>
                  </a:lnTo>
                  <a:lnTo>
                    <a:pt x="953" y="1257"/>
                  </a:lnTo>
                  <a:lnTo>
                    <a:pt x="953" y="1258"/>
                  </a:lnTo>
                  <a:lnTo>
                    <a:pt x="952" y="1258"/>
                  </a:lnTo>
                  <a:lnTo>
                    <a:pt x="950" y="1258"/>
                  </a:lnTo>
                  <a:lnTo>
                    <a:pt x="950" y="1259"/>
                  </a:lnTo>
                  <a:lnTo>
                    <a:pt x="949" y="1260"/>
                  </a:lnTo>
                  <a:lnTo>
                    <a:pt x="950" y="1261"/>
                  </a:lnTo>
                  <a:lnTo>
                    <a:pt x="950" y="1263"/>
                  </a:lnTo>
                  <a:lnTo>
                    <a:pt x="952" y="1263"/>
                  </a:lnTo>
                  <a:lnTo>
                    <a:pt x="952" y="1264"/>
                  </a:lnTo>
                  <a:lnTo>
                    <a:pt x="952" y="1265"/>
                  </a:lnTo>
                  <a:lnTo>
                    <a:pt x="952" y="1266"/>
                  </a:lnTo>
                  <a:lnTo>
                    <a:pt x="950" y="1266"/>
                  </a:lnTo>
                  <a:lnTo>
                    <a:pt x="949" y="1267"/>
                  </a:lnTo>
                  <a:lnTo>
                    <a:pt x="948" y="1267"/>
                  </a:lnTo>
                  <a:lnTo>
                    <a:pt x="948" y="1268"/>
                  </a:lnTo>
                  <a:lnTo>
                    <a:pt x="948" y="1269"/>
                  </a:lnTo>
                  <a:lnTo>
                    <a:pt x="947" y="1269"/>
                  </a:lnTo>
                  <a:lnTo>
                    <a:pt x="947" y="1271"/>
                  </a:lnTo>
                  <a:lnTo>
                    <a:pt x="946" y="1271"/>
                  </a:lnTo>
                  <a:lnTo>
                    <a:pt x="946" y="1272"/>
                  </a:lnTo>
                  <a:lnTo>
                    <a:pt x="946" y="1273"/>
                  </a:lnTo>
                  <a:lnTo>
                    <a:pt x="947" y="1273"/>
                  </a:lnTo>
                  <a:lnTo>
                    <a:pt x="948" y="1274"/>
                  </a:lnTo>
                  <a:lnTo>
                    <a:pt x="948" y="1275"/>
                  </a:lnTo>
                  <a:lnTo>
                    <a:pt x="948" y="1276"/>
                  </a:lnTo>
                  <a:lnTo>
                    <a:pt x="948" y="1277"/>
                  </a:lnTo>
                  <a:lnTo>
                    <a:pt x="948" y="1279"/>
                  </a:lnTo>
                  <a:lnTo>
                    <a:pt x="947" y="1279"/>
                  </a:lnTo>
                  <a:lnTo>
                    <a:pt x="947" y="1280"/>
                  </a:lnTo>
                  <a:lnTo>
                    <a:pt x="946" y="1280"/>
                  </a:lnTo>
                  <a:lnTo>
                    <a:pt x="946" y="1281"/>
                  </a:lnTo>
                  <a:lnTo>
                    <a:pt x="945" y="1281"/>
                  </a:lnTo>
                  <a:lnTo>
                    <a:pt x="945" y="1282"/>
                  </a:lnTo>
                  <a:lnTo>
                    <a:pt x="945" y="1283"/>
                  </a:lnTo>
                  <a:lnTo>
                    <a:pt x="944" y="1283"/>
                  </a:lnTo>
                  <a:lnTo>
                    <a:pt x="944" y="1284"/>
                  </a:lnTo>
                  <a:lnTo>
                    <a:pt x="942" y="1284"/>
                  </a:lnTo>
                  <a:lnTo>
                    <a:pt x="942" y="1285"/>
                  </a:lnTo>
                  <a:lnTo>
                    <a:pt x="941" y="1285"/>
                  </a:lnTo>
                  <a:lnTo>
                    <a:pt x="941" y="1286"/>
                  </a:lnTo>
                  <a:lnTo>
                    <a:pt x="941" y="1288"/>
                  </a:lnTo>
                  <a:lnTo>
                    <a:pt x="940" y="1288"/>
                  </a:lnTo>
                  <a:lnTo>
                    <a:pt x="939" y="1288"/>
                  </a:lnTo>
                  <a:lnTo>
                    <a:pt x="938" y="1288"/>
                  </a:lnTo>
                  <a:lnTo>
                    <a:pt x="938" y="1286"/>
                  </a:lnTo>
                  <a:lnTo>
                    <a:pt x="937" y="1286"/>
                  </a:lnTo>
                  <a:lnTo>
                    <a:pt x="936" y="1286"/>
                  </a:lnTo>
                  <a:lnTo>
                    <a:pt x="935" y="1286"/>
                  </a:lnTo>
                  <a:lnTo>
                    <a:pt x="935" y="1285"/>
                  </a:lnTo>
                  <a:lnTo>
                    <a:pt x="933" y="1285"/>
                  </a:lnTo>
                  <a:lnTo>
                    <a:pt x="933" y="1284"/>
                  </a:lnTo>
                  <a:lnTo>
                    <a:pt x="933" y="1283"/>
                  </a:lnTo>
                  <a:lnTo>
                    <a:pt x="932" y="1283"/>
                  </a:lnTo>
                  <a:lnTo>
                    <a:pt x="931" y="1283"/>
                  </a:lnTo>
                  <a:lnTo>
                    <a:pt x="931" y="1284"/>
                  </a:lnTo>
                  <a:lnTo>
                    <a:pt x="931" y="1285"/>
                  </a:lnTo>
                  <a:lnTo>
                    <a:pt x="930" y="1285"/>
                  </a:lnTo>
                  <a:lnTo>
                    <a:pt x="930" y="1286"/>
                  </a:lnTo>
                  <a:lnTo>
                    <a:pt x="929" y="1286"/>
                  </a:lnTo>
                  <a:lnTo>
                    <a:pt x="929" y="1288"/>
                  </a:lnTo>
                  <a:lnTo>
                    <a:pt x="929" y="1289"/>
                  </a:lnTo>
                  <a:lnTo>
                    <a:pt x="929" y="1290"/>
                  </a:lnTo>
                  <a:lnTo>
                    <a:pt x="929" y="1291"/>
                  </a:lnTo>
                  <a:lnTo>
                    <a:pt x="930" y="1291"/>
                  </a:lnTo>
                  <a:lnTo>
                    <a:pt x="930" y="1292"/>
                  </a:lnTo>
                  <a:lnTo>
                    <a:pt x="930" y="1293"/>
                  </a:lnTo>
                  <a:lnTo>
                    <a:pt x="930" y="1294"/>
                  </a:lnTo>
                  <a:lnTo>
                    <a:pt x="931" y="1294"/>
                  </a:lnTo>
                  <a:lnTo>
                    <a:pt x="931" y="1296"/>
                  </a:lnTo>
                  <a:lnTo>
                    <a:pt x="931" y="1297"/>
                  </a:lnTo>
                  <a:lnTo>
                    <a:pt x="930" y="1297"/>
                  </a:lnTo>
                  <a:lnTo>
                    <a:pt x="929" y="1297"/>
                  </a:lnTo>
                  <a:lnTo>
                    <a:pt x="928" y="1297"/>
                  </a:lnTo>
                  <a:lnTo>
                    <a:pt x="927" y="1298"/>
                  </a:lnTo>
                  <a:lnTo>
                    <a:pt x="925" y="1298"/>
                  </a:lnTo>
                  <a:lnTo>
                    <a:pt x="924" y="1298"/>
                  </a:lnTo>
                  <a:lnTo>
                    <a:pt x="924" y="1299"/>
                  </a:lnTo>
                  <a:lnTo>
                    <a:pt x="923" y="1299"/>
                  </a:lnTo>
                  <a:lnTo>
                    <a:pt x="922" y="1299"/>
                  </a:lnTo>
                  <a:lnTo>
                    <a:pt x="921" y="1298"/>
                  </a:lnTo>
                  <a:lnTo>
                    <a:pt x="921" y="1297"/>
                  </a:lnTo>
                  <a:lnTo>
                    <a:pt x="920" y="1297"/>
                  </a:lnTo>
                  <a:lnTo>
                    <a:pt x="920" y="1296"/>
                  </a:lnTo>
                  <a:lnTo>
                    <a:pt x="919" y="1296"/>
                  </a:lnTo>
                  <a:lnTo>
                    <a:pt x="919" y="1297"/>
                  </a:lnTo>
                  <a:lnTo>
                    <a:pt x="918" y="1297"/>
                  </a:lnTo>
                  <a:lnTo>
                    <a:pt x="918" y="1298"/>
                  </a:lnTo>
                  <a:lnTo>
                    <a:pt x="916" y="1298"/>
                  </a:lnTo>
                  <a:lnTo>
                    <a:pt x="916" y="1299"/>
                  </a:lnTo>
                  <a:lnTo>
                    <a:pt x="915" y="1299"/>
                  </a:lnTo>
                  <a:lnTo>
                    <a:pt x="915" y="1298"/>
                  </a:lnTo>
                  <a:lnTo>
                    <a:pt x="914" y="1298"/>
                  </a:lnTo>
                  <a:lnTo>
                    <a:pt x="913" y="1298"/>
                  </a:lnTo>
                  <a:lnTo>
                    <a:pt x="913" y="1297"/>
                  </a:lnTo>
                  <a:lnTo>
                    <a:pt x="912" y="1298"/>
                  </a:lnTo>
                  <a:lnTo>
                    <a:pt x="911" y="1298"/>
                  </a:lnTo>
                  <a:lnTo>
                    <a:pt x="911" y="1299"/>
                  </a:lnTo>
                  <a:lnTo>
                    <a:pt x="911" y="1300"/>
                  </a:lnTo>
                  <a:lnTo>
                    <a:pt x="911" y="1301"/>
                  </a:lnTo>
                  <a:lnTo>
                    <a:pt x="912" y="1301"/>
                  </a:lnTo>
                  <a:lnTo>
                    <a:pt x="912" y="1302"/>
                  </a:lnTo>
                  <a:lnTo>
                    <a:pt x="912" y="1303"/>
                  </a:lnTo>
                  <a:lnTo>
                    <a:pt x="912" y="1305"/>
                  </a:lnTo>
                  <a:lnTo>
                    <a:pt x="911" y="1305"/>
                  </a:lnTo>
                  <a:lnTo>
                    <a:pt x="911" y="1303"/>
                  </a:lnTo>
                  <a:lnTo>
                    <a:pt x="910" y="1303"/>
                  </a:lnTo>
                  <a:lnTo>
                    <a:pt x="908" y="1303"/>
                  </a:lnTo>
                  <a:lnTo>
                    <a:pt x="908" y="1302"/>
                  </a:lnTo>
                  <a:lnTo>
                    <a:pt x="907" y="1302"/>
                  </a:lnTo>
                  <a:lnTo>
                    <a:pt x="907" y="1301"/>
                  </a:lnTo>
                  <a:lnTo>
                    <a:pt x="907" y="1300"/>
                  </a:lnTo>
                  <a:lnTo>
                    <a:pt x="907" y="1299"/>
                  </a:lnTo>
                  <a:lnTo>
                    <a:pt x="907" y="1298"/>
                  </a:lnTo>
                  <a:lnTo>
                    <a:pt x="907" y="1297"/>
                  </a:lnTo>
                  <a:lnTo>
                    <a:pt x="908" y="1297"/>
                  </a:lnTo>
                  <a:lnTo>
                    <a:pt x="908" y="1296"/>
                  </a:lnTo>
                  <a:lnTo>
                    <a:pt x="908" y="1294"/>
                  </a:lnTo>
                  <a:lnTo>
                    <a:pt x="910" y="1294"/>
                  </a:lnTo>
                  <a:lnTo>
                    <a:pt x="910" y="1293"/>
                  </a:lnTo>
                  <a:lnTo>
                    <a:pt x="910" y="1292"/>
                  </a:lnTo>
                  <a:lnTo>
                    <a:pt x="911" y="1292"/>
                  </a:lnTo>
                  <a:lnTo>
                    <a:pt x="911" y="1291"/>
                  </a:lnTo>
                  <a:lnTo>
                    <a:pt x="911" y="1290"/>
                  </a:lnTo>
                  <a:lnTo>
                    <a:pt x="912" y="1290"/>
                  </a:lnTo>
                  <a:lnTo>
                    <a:pt x="912" y="1289"/>
                  </a:lnTo>
                  <a:lnTo>
                    <a:pt x="911" y="1288"/>
                  </a:lnTo>
                  <a:lnTo>
                    <a:pt x="910" y="1289"/>
                  </a:lnTo>
                  <a:lnTo>
                    <a:pt x="910" y="1288"/>
                  </a:lnTo>
                  <a:lnTo>
                    <a:pt x="908" y="1288"/>
                  </a:lnTo>
                  <a:lnTo>
                    <a:pt x="908" y="1286"/>
                  </a:lnTo>
                  <a:lnTo>
                    <a:pt x="908" y="1285"/>
                  </a:lnTo>
                  <a:lnTo>
                    <a:pt x="907" y="1285"/>
                  </a:lnTo>
                  <a:lnTo>
                    <a:pt x="907" y="1284"/>
                  </a:lnTo>
                  <a:lnTo>
                    <a:pt x="907" y="1283"/>
                  </a:lnTo>
                  <a:lnTo>
                    <a:pt x="906" y="1283"/>
                  </a:lnTo>
                  <a:lnTo>
                    <a:pt x="906" y="1282"/>
                  </a:lnTo>
                  <a:lnTo>
                    <a:pt x="907" y="1282"/>
                  </a:lnTo>
                  <a:lnTo>
                    <a:pt x="907" y="1281"/>
                  </a:lnTo>
                  <a:lnTo>
                    <a:pt x="908" y="1281"/>
                  </a:lnTo>
                  <a:lnTo>
                    <a:pt x="908" y="1280"/>
                  </a:lnTo>
                  <a:lnTo>
                    <a:pt x="910" y="1280"/>
                  </a:lnTo>
                  <a:lnTo>
                    <a:pt x="910" y="1279"/>
                  </a:lnTo>
                  <a:lnTo>
                    <a:pt x="911" y="1279"/>
                  </a:lnTo>
                  <a:lnTo>
                    <a:pt x="912" y="1279"/>
                  </a:lnTo>
                  <a:lnTo>
                    <a:pt x="912" y="1277"/>
                  </a:lnTo>
                  <a:lnTo>
                    <a:pt x="912" y="1276"/>
                  </a:lnTo>
                  <a:lnTo>
                    <a:pt x="912" y="1275"/>
                  </a:lnTo>
                  <a:lnTo>
                    <a:pt x="913" y="1275"/>
                  </a:lnTo>
                  <a:lnTo>
                    <a:pt x="913" y="1274"/>
                  </a:lnTo>
                  <a:lnTo>
                    <a:pt x="914" y="1274"/>
                  </a:lnTo>
                  <a:lnTo>
                    <a:pt x="914" y="1273"/>
                  </a:lnTo>
                  <a:lnTo>
                    <a:pt x="915" y="1273"/>
                  </a:lnTo>
                  <a:lnTo>
                    <a:pt x="915" y="1272"/>
                  </a:lnTo>
                  <a:lnTo>
                    <a:pt x="916" y="1272"/>
                  </a:lnTo>
                  <a:lnTo>
                    <a:pt x="916" y="1271"/>
                  </a:lnTo>
                  <a:lnTo>
                    <a:pt x="916" y="1269"/>
                  </a:lnTo>
                  <a:lnTo>
                    <a:pt x="916" y="1268"/>
                  </a:lnTo>
                  <a:lnTo>
                    <a:pt x="918" y="1268"/>
                  </a:lnTo>
                  <a:lnTo>
                    <a:pt x="918" y="1267"/>
                  </a:lnTo>
                  <a:lnTo>
                    <a:pt x="919" y="1267"/>
                  </a:lnTo>
                  <a:lnTo>
                    <a:pt x="919" y="1266"/>
                  </a:lnTo>
                  <a:lnTo>
                    <a:pt x="919" y="1265"/>
                  </a:lnTo>
                  <a:lnTo>
                    <a:pt x="920" y="1265"/>
                  </a:lnTo>
                  <a:lnTo>
                    <a:pt x="920" y="1264"/>
                  </a:lnTo>
                  <a:lnTo>
                    <a:pt x="921" y="1264"/>
                  </a:lnTo>
                  <a:lnTo>
                    <a:pt x="921" y="1263"/>
                  </a:lnTo>
                  <a:lnTo>
                    <a:pt x="922" y="1263"/>
                  </a:lnTo>
                  <a:lnTo>
                    <a:pt x="923" y="1264"/>
                  </a:lnTo>
                  <a:lnTo>
                    <a:pt x="924" y="1264"/>
                  </a:lnTo>
                  <a:lnTo>
                    <a:pt x="924" y="1263"/>
                  </a:lnTo>
                  <a:lnTo>
                    <a:pt x="923" y="1261"/>
                  </a:lnTo>
                  <a:lnTo>
                    <a:pt x="923" y="1260"/>
                  </a:lnTo>
                  <a:lnTo>
                    <a:pt x="922" y="1260"/>
                  </a:lnTo>
                  <a:lnTo>
                    <a:pt x="922" y="1259"/>
                  </a:lnTo>
                  <a:lnTo>
                    <a:pt x="922" y="1257"/>
                  </a:lnTo>
                  <a:lnTo>
                    <a:pt x="922" y="1256"/>
                  </a:lnTo>
                  <a:lnTo>
                    <a:pt x="921" y="1256"/>
                  </a:lnTo>
                  <a:lnTo>
                    <a:pt x="920" y="1256"/>
                  </a:lnTo>
                  <a:lnTo>
                    <a:pt x="920" y="1255"/>
                  </a:lnTo>
                  <a:lnTo>
                    <a:pt x="920" y="1254"/>
                  </a:lnTo>
                  <a:lnTo>
                    <a:pt x="920" y="1252"/>
                  </a:lnTo>
                  <a:lnTo>
                    <a:pt x="920" y="1251"/>
                  </a:lnTo>
                  <a:lnTo>
                    <a:pt x="919" y="1251"/>
                  </a:lnTo>
                  <a:lnTo>
                    <a:pt x="919" y="1250"/>
                  </a:lnTo>
                  <a:lnTo>
                    <a:pt x="918" y="1250"/>
                  </a:lnTo>
                  <a:lnTo>
                    <a:pt x="916" y="1250"/>
                  </a:lnTo>
                  <a:lnTo>
                    <a:pt x="915" y="1250"/>
                  </a:lnTo>
                  <a:lnTo>
                    <a:pt x="915" y="1251"/>
                  </a:lnTo>
                  <a:lnTo>
                    <a:pt x="916" y="1251"/>
                  </a:lnTo>
                  <a:lnTo>
                    <a:pt x="916" y="1252"/>
                  </a:lnTo>
                  <a:lnTo>
                    <a:pt x="916" y="1254"/>
                  </a:lnTo>
                  <a:lnTo>
                    <a:pt x="916" y="1255"/>
                  </a:lnTo>
                  <a:lnTo>
                    <a:pt x="916" y="1256"/>
                  </a:lnTo>
                  <a:lnTo>
                    <a:pt x="918" y="1256"/>
                  </a:lnTo>
                  <a:lnTo>
                    <a:pt x="918" y="1257"/>
                  </a:lnTo>
                  <a:lnTo>
                    <a:pt x="918" y="1258"/>
                  </a:lnTo>
                  <a:lnTo>
                    <a:pt x="916" y="1258"/>
                  </a:lnTo>
                  <a:lnTo>
                    <a:pt x="916" y="1259"/>
                  </a:lnTo>
                  <a:lnTo>
                    <a:pt x="916" y="1260"/>
                  </a:lnTo>
                  <a:lnTo>
                    <a:pt x="915" y="1261"/>
                  </a:lnTo>
                  <a:lnTo>
                    <a:pt x="914" y="1261"/>
                  </a:lnTo>
                  <a:lnTo>
                    <a:pt x="914" y="1263"/>
                  </a:lnTo>
                  <a:lnTo>
                    <a:pt x="913" y="1264"/>
                  </a:lnTo>
                  <a:lnTo>
                    <a:pt x="912" y="1265"/>
                  </a:lnTo>
                  <a:lnTo>
                    <a:pt x="911" y="1265"/>
                  </a:lnTo>
                  <a:lnTo>
                    <a:pt x="911" y="1266"/>
                  </a:lnTo>
                  <a:lnTo>
                    <a:pt x="910" y="1266"/>
                  </a:lnTo>
                  <a:lnTo>
                    <a:pt x="910" y="1267"/>
                  </a:lnTo>
                  <a:lnTo>
                    <a:pt x="910" y="1268"/>
                  </a:lnTo>
                  <a:lnTo>
                    <a:pt x="908" y="1268"/>
                  </a:lnTo>
                  <a:lnTo>
                    <a:pt x="908" y="1269"/>
                  </a:lnTo>
                  <a:lnTo>
                    <a:pt x="907" y="1269"/>
                  </a:lnTo>
                  <a:lnTo>
                    <a:pt x="906" y="1269"/>
                  </a:lnTo>
                  <a:lnTo>
                    <a:pt x="905" y="1269"/>
                  </a:lnTo>
                  <a:lnTo>
                    <a:pt x="904" y="1269"/>
                  </a:lnTo>
                  <a:lnTo>
                    <a:pt x="904" y="1271"/>
                  </a:lnTo>
                  <a:lnTo>
                    <a:pt x="903" y="1271"/>
                  </a:lnTo>
                  <a:lnTo>
                    <a:pt x="903" y="1272"/>
                  </a:lnTo>
                  <a:lnTo>
                    <a:pt x="904" y="1273"/>
                  </a:lnTo>
                  <a:lnTo>
                    <a:pt x="904" y="1274"/>
                  </a:lnTo>
                  <a:lnTo>
                    <a:pt x="904" y="1275"/>
                  </a:lnTo>
                  <a:lnTo>
                    <a:pt x="903" y="1275"/>
                  </a:lnTo>
                  <a:lnTo>
                    <a:pt x="903" y="1276"/>
                  </a:lnTo>
                  <a:lnTo>
                    <a:pt x="902" y="1276"/>
                  </a:lnTo>
                  <a:lnTo>
                    <a:pt x="901" y="1276"/>
                  </a:lnTo>
                  <a:lnTo>
                    <a:pt x="901" y="1277"/>
                  </a:lnTo>
                  <a:lnTo>
                    <a:pt x="899" y="1277"/>
                  </a:lnTo>
                  <a:lnTo>
                    <a:pt x="899" y="1279"/>
                  </a:lnTo>
                  <a:lnTo>
                    <a:pt x="898" y="1279"/>
                  </a:lnTo>
                  <a:lnTo>
                    <a:pt x="898" y="1280"/>
                  </a:lnTo>
                  <a:lnTo>
                    <a:pt x="898" y="1281"/>
                  </a:lnTo>
                  <a:lnTo>
                    <a:pt x="898" y="1282"/>
                  </a:lnTo>
                  <a:lnTo>
                    <a:pt x="898" y="1283"/>
                  </a:lnTo>
                  <a:lnTo>
                    <a:pt x="898" y="1284"/>
                  </a:lnTo>
                  <a:lnTo>
                    <a:pt x="898" y="1285"/>
                  </a:lnTo>
                  <a:lnTo>
                    <a:pt x="897" y="1286"/>
                  </a:lnTo>
                  <a:lnTo>
                    <a:pt x="897" y="1288"/>
                  </a:lnTo>
                  <a:lnTo>
                    <a:pt x="896" y="1288"/>
                  </a:lnTo>
                  <a:lnTo>
                    <a:pt x="895" y="1288"/>
                  </a:lnTo>
                  <a:lnTo>
                    <a:pt x="894" y="1288"/>
                  </a:lnTo>
                  <a:lnTo>
                    <a:pt x="893" y="1288"/>
                  </a:lnTo>
                  <a:lnTo>
                    <a:pt x="891" y="1288"/>
                  </a:lnTo>
                  <a:lnTo>
                    <a:pt x="891" y="1286"/>
                  </a:lnTo>
                  <a:lnTo>
                    <a:pt x="890" y="1286"/>
                  </a:lnTo>
                  <a:lnTo>
                    <a:pt x="890" y="1285"/>
                  </a:lnTo>
                  <a:lnTo>
                    <a:pt x="891" y="1285"/>
                  </a:lnTo>
                  <a:lnTo>
                    <a:pt x="891" y="1284"/>
                  </a:lnTo>
                  <a:lnTo>
                    <a:pt x="891" y="1283"/>
                  </a:lnTo>
                  <a:lnTo>
                    <a:pt x="893" y="1282"/>
                  </a:lnTo>
                  <a:lnTo>
                    <a:pt x="891" y="1281"/>
                  </a:lnTo>
                  <a:lnTo>
                    <a:pt x="893" y="1280"/>
                  </a:lnTo>
                  <a:lnTo>
                    <a:pt x="893" y="1279"/>
                  </a:lnTo>
                  <a:lnTo>
                    <a:pt x="893" y="1277"/>
                  </a:lnTo>
                  <a:lnTo>
                    <a:pt x="894" y="1277"/>
                  </a:lnTo>
                  <a:lnTo>
                    <a:pt x="894" y="1276"/>
                  </a:lnTo>
                  <a:lnTo>
                    <a:pt x="894" y="1275"/>
                  </a:lnTo>
                  <a:lnTo>
                    <a:pt x="895" y="1275"/>
                  </a:lnTo>
                  <a:lnTo>
                    <a:pt x="895" y="1274"/>
                  </a:lnTo>
                  <a:lnTo>
                    <a:pt x="896" y="1274"/>
                  </a:lnTo>
                  <a:lnTo>
                    <a:pt x="897" y="1274"/>
                  </a:lnTo>
                  <a:lnTo>
                    <a:pt x="897" y="1273"/>
                  </a:lnTo>
                  <a:lnTo>
                    <a:pt x="898" y="1273"/>
                  </a:lnTo>
                  <a:lnTo>
                    <a:pt x="898" y="1272"/>
                  </a:lnTo>
                  <a:lnTo>
                    <a:pt x="898" y="1271"/>
                  </a:lnTo>
                  <a:lnTo>
                    <a:pt x="898" y="1269"/>
                  </a:lnTo>
                  <a:lnTo>
                    <a:pt x="898" y="1268"/>
                  </a:lnTo>
                  <a:lnTo>
                    <a:pt x="897" y="1267"/>
                  </a:lnTo>
                  <a:lnTo>
                    <a:pt x="897" y="1266"/>
                  </a:lnTo>
                  <a:lnTo>
                    <a:pt x="896" y="1266"/>
                  </a:lnTo>
                  <a:lnTo>
                    <a:pt x="896" y="1265"/>
                  </a:lnTo>
                  <a:lnTo>
                    <a:pt x="895" y="1264"/>
                  </a:lnTo>
                  <a:lnTo>
                    <a:pt x="896" y="1264"/>
                  </a:lnTo>
                  <a:lnTo>
                    <a:pt x="895" y="1263"/>
                  </a:lnTo>
                  <a:lnTo>
                    <a:pt x="896" y="1263"/>
                  </a:lnTo>
                  <a:lnTo>
                    <a:pt x="895" y="1261"/>
                  </a:lnTo>
                  <a:lnTo>
                    <a:pt x="894" y="1260"/>
                  </a:lnTo>
                  <a:lnTo>
                    <a:pt x="893" y="1260"/>
                  </a:lnTo>
                  <a:lnTo>
                    <a:pt x="893" y="1259"/>
                  </a:lnTo>
                  <a:lnTo>
                    <a:pt x="893" y="1258"/>
                  </a:lnTo>
                  <a:lnTo>
                    <a:pt x="891" y="1258"/>
                  </a:lnTo>
                  <a:lnTo>
                    <a:pt x="891" y="1257"/>
                  </a:lnTo>
                  <a:lnTo>
                    <a:pt x="893" y="1256"/>
                  </a:lnTo>
                  <a:lnTo>
                    <a:pt x="893" y="1255"/>
                  </a:lnTo>
                  <a:lnTo>
                    <a:pt x="894" y="1255"/>
                  </a:lnTo>
                  <a:lnTo>
                    <a:pt x="894" y="1254"/>
                  </a:lnTo>
                  <a:lnTo>
                    <a:pt x="895" y="1254"/>
                  </a:lnTo>
                  <a:lnTo>
                    <a:pt x="895" y="1252"/>
                  </a:lnTo>
                  <a:lnTo>
                    <a:pt x="896" y="1252"/>
                  </a:lnTo>
                  <a:lnTo>
                    <a:pt x="897" y="1252"/>
                  </a:lnTo>
                  <a:lnTo>
                    <a:pt x="897" y="1251"/>
                  </a:lnTo>
                  <a:lnTo>
                    <a:pt x="898" y="1251"/>
                  </a:lnTo>
                  <a:lnTo>
                    <a:pt x="898" y="1250"/>
                  </a:lnTo>
                  <a:lnTo>
                    <a:pt x="899" y="1250"/>
                  </a:lnTo>
                  <a:lnTo>
                    <a:pt x="901" y="1249"/>
                  </a:lnTo>
                  <a:lnTo>
                    <a:pt x="902" y="1249"/>
                  </a:lnTo>
                  <a:lnTo>
                    <a:pt x="902" y="1248"/>
                  </a:lnTo>
                  <a:lnTo>
                    <a:pt x="903" y="1248"/>
                  </a:lnTo>
                  <a:lnTo>
                    <a:pt x="903" y="1247"/>
                  </a:lnTo>
                  <a:lnTo>
                    <a:pt x="902" y="1247"/>
                  </a:lnTo>
                  <a:lnTo>
                    <a:pt x="901" y="1247"/>
                  </a:lnTo>
                  <a:lnTo>
                    <a:pt x="901" y="1248"/>
                  </a:lnTo>
                  <a:lnTo>
                    <a:pt x="899" y="1248"/>
                  </a:lnTo>
                  <a:lnTo>
                    <a:pt x="898" y="1248"/>
                  </a:lnTo>
                  <a:lnTo>
                    <a:pt x="897" y="1248"/>
                  </a:lnTo>
                  <a:lnTo>
                    <a:pt x="897" y="1249"/>
                  </a:lnTo>
                  <a:lnTo>
                    <a:pt x="896" y="1249"/>
                  </a:lnTo>
                  <a:lnTo>
                    <a:pt x="895" y="1250"/>
                  </a:lnTo>
                  <a:lnTo>
                    <a:pt x="894" y="1250"/>
                  </a:lnTo>
                  <a:lnTo>
                    <a:pt x="893" y="1250"/>
                  </a:lnTo>
                  <a:lnTo>
                    <a:pt x="891" y="1251"/>
                  </a:lnTo>
                  <a:lnTo>
                    <a:pt x="890" y="1251"/>
                  </a:lnTo>
                  <a:lnTo>
                    <a:pt x="889" y="1251"/>
                  </a:lnTo>
                  <a:lnTo>
                    <a:pt x="889" y="1250"/>
                  </a:lnTo>
                  <a:lnTo>
                    <a:pt x="889" y="1249"/>
                  </a:lnTo>
                  <a:lnTo>
                    <a:pt x="889" y="1248"/>
                  </a:lnTo>
                  <a:lnTo>
                    <a:pt x="889" y="1247"/>
                  </a:lnTo>
                  <a:lnTo>
                    <a:pt x="889" y="1246"/>
                  </a:lnTo>
                  <a:lnTo>
                    <a:pt x="889" y="1244"/>
                  </a:lnTo>
                  <a:lnTo>
                    <a:pt x="888" y="1244"/>
                  </a:lnTo>
                  <a:lnTo>
                    <a:pt x="888" y="1246"/>
                  </a:lnTo>
                  <a:lnTo>
                    <a:pt x="888" y="1247"/>
                  </a:lnTo>
                  <a:lnTo>
                    <a:pt x="887" y="1247"/>
                  </a:lnTo>
                  <a:lnTo>
                    <a:pt x="886" y="1247"/>
                  </a:lnTo>
                  <a:lnTo>
                    <a:pt x="886" y="1248"/>
                  </a:lnTo>
                  <a:lnTo>
                    <a:pt x="886" y="1249"/>
                  </a:lnTo>
                  <a:lnTo>
                    <a:pt x="885" y="1249"/>
                  </a:lnTo>
                  <a:lnTo>
                    <a:pt x="885" y="1250"/>
                  </a:lnTo>
                  <a:lnTo>
                    <a:pt x="884" y="1250"/>
                  </a:lnTo>
                  <a:lnTo>
                    <a:pt x="882" y="1250"/>
                  </a:lnTo>
                  <a:lnTo>
                    <a:pt x="882" y="1251"/>
                  </a:lnTo>
                  <a:lnTo>
                    <a:pt x="884" y="1251"/>
                  </a:lnTo>
                  <a:lnTo>
                    <a:pt x="885" y="1251"/>
                  </a:lnTo>
                  <a:lnTo>
                    <a:pt x="885" y="1252"/>
                  </a:lnTo>
                  <a:lnTo>
                    <a:pt x="885" y="1254"/>
                  </a:lnTo>
                  <a:lnTo>
                    <a:pt x="885" y="1255"/>
                  </a:lnTo>
                  <a:lnTo>
                    <a:pt x="885" y="1256"/>
                  </a:lnTo>
                  <a:lnTo>
                    <a:pt x="884" y="1256"/>
                  </a:lnTo>
                  <a:lnTo>
                    <a:pt x="884" y="1257"/>
                  </a:lnTo>
                  <a:lnTo>
                    <a:pt x="882" y="1257"/>
                  </a:lnTo>
                  <a:lnTo>
                    <a:pt x="881" y="1257"/>
                  </a:lnTo>
                  <a:lnTo>
                    <a:pt x="880" y="1257"/>
                  </a:lnTo>
                  <a:lnTo>
                    <a:pt x="880" y="1258"/>
                  </a:lnTo>
                  <a:lnTo>
                    <a:pt x="879" y="1258"/>
                  </a:lnTo>
                  <a:lnTo>
                    <a:pt x="878" y="1258"/>
                  </a:lnTo>
                  <a:lnTo>
                    <a:pt x="877" y="1257"/>
                  </a:lnTo>
                  <a:lnTo>
                    <a:pt x="877" y="1256"/>
                  </a:lnTo>
                  <a:lnTo>
                    <a:pt x="876" y="1256"/>
                  </a:lnTo>
                  <a:lnTo>
                    <a:pt x="877" y="1256"/>
                  </a:lnTo>
                  <a:lnTo>
                    <a:pt x="877" y="1255"/>
                  </a:lnTo>
                  <a:lnTo>
                    <a:pt x="878" y="1255"/>
                  </a:lnTo>
                  <a:lnTo>
                    <a:pt x="878" y="1254"/>
                  </a:lnTo>
                  <a:lnTo>
                    <a:pt x="879" y="1254"/>
                  </a:lnTo>
                  <a:lnTo>
                    <a:pt x="879" y="1252"/>
                  </a:lnTo>
                  <a:lnTo>
                    <a:pt x="878" y="1252"/>
                  </a:lnTo>
                  <a:lnTo>
                    <a:pt x="878" y="1251"/>
                  </a:lnTo>
                  <a:lnTo>
                    <a:pt x="877" y="1251"/>
                  </a:lnTo>
                  <a:lnTo>
                    <a:pt x="876" y="1251"/>
                  </a:lnTo>
                  <a:lnTo>
                    <a:pt x="876" y="1250"/>
                  </a:lnTo>
                  <a:lnTo>
                    <a:pt x="876" y="1249"/>
                  </a:lnTo>
                  <a:lnTo>
                    <a:pt x="876" y="1248"/>
                  </a:lnTo>
                  <a:lnTo>
                    <a:pt x="874" y="1248"/>
                  </a:lnTo>
                  <a:lnTo>
                    <a:pt x="874" y="1247"/>
                  </a:lnTo>
                  <a:lnTo>
                    <a:pt x="874" y="1246"/>
                  </a:lnTo>
                  <a:lnTo>
                    <a:pt x="873" y="1244"/>
                  </a:lnTo>
                  <a:lnTo>
                    <a:pt x="873" y="1246"/>
                  </a:lnTo>
                  <a:lnTo>
                    <a:pt x="872" y="1246"/>
                  </a:lnTo>
                  <a:lnTo>
                    <a:pt x="872" y="1244"/>
                  </a:lnTo>
                  <a:lnTo>
                    <a:pt x="871" y="1244"/>
                  </a:lnTo>
                  <a:lnTo>
                    <a:pt x="871" y="1243"/>
                  </a:lnTo>
                  <a:lnTo>
                    <a:pt x="871" y="1242"/>
                  </a:lnTo>
                  <a:lnTo>
                    <a:pt x="871" y="1241"/>
                  </a:lnTo>
                  <a:lnTo>
                    <a:pt x="871" y="1242"/>
                  </a:lnTo>
                  <a:lnTo>
                    <a:pt x="870" y="1242"/>
                  </a:lnTo>
                  <a:lnTo>
                    <a:pt x="870" y="1243"/>
                  </a:lnTo>
                  <a:lnTo>
                    <a:pt x="870" y="1244"/>
                  </a:lnTo>
                  <a:lnTo>
                    <a:pt x="869" y="1246"/>
                  </a:lnTo>
                  <a:lnTo>
                    <a:pt x="869" y="1247"/>
                  </a:lnTo>
                  <a:lnTo>
                    <a:pt x="869" y="1248"/>
                  </a:lnTo>
                  <a:lnTo>
                    <a:pt x="869" y="1249"/>
                  </a:lnTo>
                  <a:lnTo>
                    <a:pt x="868" y="1249"/>
                  </a:lnTo>
                  <a:lnTo>
                    <a:pt x="868" y="1250"/>
                  </a:lnTo>
                  <a:lnTo>
                    <a:pt x="868" y="1251"/>
                  </a:lnTo>
                  <a:lnTo>
                    <a:pt x="868" y="1252"/>
                  </a:lnTo>
                  <a:lnTo>
                    <a:pt x="868" y="1254"/>
                  </a:lnTo>
                  <a:lnTo>
                    <a:pt x="866" y="1254"/>
                  </a:lnTo>
                  <a:lnTo>
                    <a:pt x="866" y="1255"/>
                  </a:lnTo>
                  <a:lnTo>
                    <a:pt x="866" y="1256"/>
                  </a:lnTo>
                  <a:lnTo>
                    <a:pt x="868" y="1257"/>
                  </a:lnTo>
                  <a:lnTo>
                    <a:pt x="868" y="1258"/>
                  </a:lnTo>
                  <a:lnTo>
                    <a:pt x="866" y="1258"/>
                  </a:lnTo>
                  <a:lnTo>
                    <a:pt x="866" y="1259"/>
                  </a:lnTo>
                  <a:lnTo>
                    <a:pt x="865" y="1259"/>
                  </a:lnTo>
                  <a:lnTo>
                    <a:pt x="865" y="1260"/>
                  </a:lnTo>
                  <a:lnTo>
                    <a:pt x="865" y="1261"/>
                  </a:lnTo>
                  <a:lnTo>
                    <a:pt x="866" y="1261"/>
                  </a:lnTo>
                  <a:lnTo>
                    <a:pt x="866" y="1263"/>
                  </a:lnTo>
                  <a:lnTo>
                    <a:pt x="868" y="1263"/>
                  </a:lnTo>
                  <a:lnTo>
                    <a:pt x="868" y="1264"/>
                  </a:lnTo>
                  <a:lnTo>
                    <a:pt x="869" y="1264"/>
                  </a:lnTo>
                  <a:lnTo>
                    <a:pt x="869" y="1265"/>
                  </a:lnTo>
                  <a:lnTo>
                    <a:pt x="870" y="1265"/>
                  </a:lnTo>
                  <a:lnTo>
                    <a:pt x="870" y="1266"/>
                  </a:lnTo>
                  <a:lnTo>
                    <a:pt x="871" y="1266"/>
                  </a:lnTo>
                  <a:lnTo>
                    <a:pt x="871" y="1267"/>
                  </a:lnTo>
                  <a:lnTo>
                    <a:pt x="872" y="1267"/>
                  </a:lnTo>
                  <a:lnTo>
                    <a:pt x="872" y="1268"/>
                  </a:lnTo>
                  <a:lnTo>
                    <a:pt x="873" y="1268"/>
                  </a:lnTo>
                  <a:lnTo>
                    <a:pt x="874" y="1268"/>
                  </a:lnTo>
                  <a:lnTo>
                    <a:pt x="876" y="1268"/>
                  </a:lnTo>
                  <a:lnTo>
                    <a:pt x="877" y="1268"/>
                  </a:lnTo>
                  <a:lnTo>
                    <a:pt x="878" y="1268"/>
                  </a:lnTo>
                  <a:lnTo>
                    <a:pt x="878" y="1267"/>
                  </a:lnTo>
                  <a:lnTo>
                    <a:pt x="878" y="1268"/>
                  </a:lnTo>
                  <a:lnTo>
                    <a:pt x="878" y="1267"/>
                  </a:lnTo>
                  <a:lnTo>
                    <a:pt x="879" y="1267"/>
                  </a:lnTo>
                  <a:lnTo>
                    <a:pt x="880" y="1267"/>
                  </a:lnTo>
                  <a:lnTo>
                    <a:pt x="881" y="1268"/>
                  </a:lnTo>
                  <a:lnTo>
                    <a:pt x="882" y="1268"/>
                  </a:lnTo>
                  <a:lnTo>
                    <a:pt x="882" y="1269"/>
                  </a:lnTo>
                  <a:lnTo>
                    <a:pt x="882" y="1271"/>
                  </a:lnTo>
                  <a:lnTo>
                    <a:pt x="882" y="1272"/>
                  </a:lnTo>
                  <a:lnTo>
                    <a:pt x="881" y="1272"/>
                  </a:lnTo>
                  <a:lnTo>
                    <a:pt x="881" y="1273"/>
                  </a:lnTo>
                  <a:lnTo>
                    <a:pt x="880" y="1273"/>
                  </a:lnTo>
                  <a:lnTo>
                    <a:pt x="880" y="1274"/>
                  </a:lnTo>
                  <a:lnTo>
                    <a:pt x="879" y="1274"/>
                  </a:lnTo>
                  <a:lnTo>
                    <a:pt x="879" y="1275"/>
                  </a:lnTo>
                  <a:lnTo>
                    <a:pt x="878" y="1275"/>
                  </a:lnTo>
                  <a:lnTo>
                    <a:pt x="878" y="1276"/>
                  </a:lnTo>
                  <a:lnTo>
                    <a:pt x="877" y="1276"/>
                  </a:lnTo>
                  <a:lnTo>
                    <a:pt x="877" y="1277"/>
                  </a:lnTo>
                  <a:lnTo>
                    <a:pt x="876" y="1277"/>
                  </a:lnTo>
                  <a:lnTo>
                    <a:pt x="876" y="1276"/>
                  </a:lnTo>
                  <a:lnTo>
                    <a:pt x="876" y="1275"/>
                  </a:lnTo>
                  <a:lnTo>
                    <a:pt x="874" y="1275"/>
                  </a:lnTo>
                  <a:lnTo>
                    <a:pt x="873" y="1275"/>
                  </a:lnTo>
                  <a:lnTo>
                    <a:pt x="872" y="1275"/>
                  </a:lnTo>
                  <a:lnTo>
                    <a:pt x="871" y="1275"/>
                  </a:lnTo>
                  <a:lnTo>
                    <a:pt x="871" y="1274"/>
                  </a:lnTo>
                  <a:lnTo>
                    <a:pt x="870" y="1274"/>
                  </a:lnTo>
                  <a:lnTo>
                    <a:pt x="869" y="1274"/>
                  </a:lnTo>
                  <a:lnTo>
                    <a:pt x="868" y="1274"/>
                  </a:lnTo>
                  <a:lnTo>
                    <a:pt x="866" y="1273"/>
                  </a:lnTo>
                  <a:lnTo>
                    <a:pt x="865" y="1273"/>
                  </a:lnTo>
                  <a:lnTo>
                    <a:pt x="865" y="1272"/>
                  </a:lnTo>
                  <a:lnTo>
                    <a:pt x="864" y="1272"/>
                  </a:lnTo>
                  <a:lnTo>
                    <a:pt x="864" y="1271"/>
                  </a:lnTo>
                  <a:lnTo>
                    <a:pt x="864" y="1269"/>
                  </a:lnTo>
                  <a:lnTo>
                    <a:pt x="865" y="1268"/>
                  </a:lnTo>
                  <a:lnTo>
                    <a:pt x="865" y="1267"/>
                  </a:lnTo>
                  <a:lnTo>
                    <a:pt x="864" y="1267"/>
                  </a:lnTo>
                  <a:lnTo>
                    <a:pt x="864" y="1268"/>
                  </a:lnTo>
                  <a:lnTo>
                    <a:pt x="863" y="1268"/>
                  </a:lnTo>
                  <a:lnTo>
                    <a:pt x="862" y="1268"/>
                  </a:lnTo>
                  <a:lnTo>
                    <a:pt x="862" y="1269"/>
                  </a:lnTo>
                  <a:lnTo>
                    <a:pt x="861" y="1269"/>
                  </a:lnTo>
                  <a:lnTo>
                    <a:pt x="860" y="1269"/>
                  </a:lnTo>
                  <a:lnTo>
                    <a:pt x="860" y="1271"/>
                  </a:lnTo>
                  <a:lnTo>
                    <a:pt x="860" y="1272"/>
                  </a:lnTo>
                  <a:lnTo>
                    <a:pt x="860" y="1273"/>
                  </a:lnTo>
                  <a:lnTo>
                    <a:pt x="860" y="1274"/>
                  </a:lnTo>
                  <a:lnTo>
                    <a:pt x="859" y="1274"/>
                  </a:lnTo>
                  <a:lnTo>
                    <a:pt x="857" y="1275"/>
                  </a:lnTo>
                  <a:lnTo>
                    <a:pt x="856" y="1275"/>
                  </a:lnTo>
                  <a:lnTo>
                    <a:pt x="856" y="1274"/>
                  </a:lnTo>
                  <a:lnTo>
                    <a:pt x="856" y="1273"/>
                  </a:lnTo>
                  <a:lnTo>
                    <a:pt x="855" y="1273"/>
                  </a:lnTo>
                  <a:lnTo>
                    <a:pt x="856" y="1273"/>
                  </a:lnTo>
                  <a:lnTo>
                    <a:pt x="856" y="1272"/>
                  </a:lnTo>
                  <a:lnTo>
                    <a:pt x="856" y="1271"/>
                  </a:lnTo>
                  <a:lnTo>
                    <a:pt x="857" y="1271"/>
                  </a:lnTo>
                  <a:lnTo>
                    <a:pt x="859" y="1269"/>
                  </a:lnTo>
                  <a:lnTo>
                    <a:pt x="859" y="1268"/>
                  </a:lnTo>
                  <a:lnTo>
                    <a:pt x="860" y="1268"/>
                  </a:lnTo>
                  <a:lnTo>
                    <a:pt x="860" y="1267"/>
                  </a:lnTo>
                  <a:lnTo>
                    <a:pt x="860" y="1266"/>
                  </a:lnTo>
                  <a:lnTo>
                    <a:pt x="860" y="1265"/>
                  </a:lnTo>
                  <a:lnTo>
                    <a:pt x="860" y="1264"/>
                  </a:lnTo>
                  <a:lnTo>
                    <a:pt x="859" y="1264"/>
                  </a:lnTo>
                  <a:lnTo>
                    <a:pt x="859" y="1263"/>
                  </a:lnTo>
                  <a:lnTo>
                    <a:pt x="859" y="1261"/>
                  </a:lnTo>
                  <a:lnTo>
                    <a:pt x="857" y="1261"/>
                  </a:lnTo>
                  <a:lnTo>
                    <a:pt x="857" y="1263"/>
                  </a:lnTo>
                  <a:lnTo>
                    <a:pt x="856" y="1263"/>
                  </a:lnTo>
                  <a:lnTo>
                    <a:pt x="856" y="1264"/>
                  </a:lnTo>
                  <a:lnTo>
                    <a:pt x="855" y="1264"/>
                  </a:lnTo>
                  <a:lnTo>
                    <a:pt x="855" y="1265"/>
                  </a:lnTo>
                  <a:lnTo>
                    <a:pt x="855" y="1264"/>
                  </a:lnTo>
                  <a:lnTo>
                    <a:pt x="854" y="1264"/>
                  </a:lnTo>
                  <a:lnTo>
                    <a:pt x="854" y="1265"/>
                  </a:lnTo>
                  <a:lnTo>
                    <a:pt x="854" y="1264"/>
                  </a:lnTo>
                  <a:lnTo>
                    <a:pt x="853" y="1264"/>
                  </a:lnTo>
                  <a:lnTo>
                    <a:pt x="853" y="1263"/>
                  </a:lnTo>
                  <a:lnTo>
                    <a:pt x="852" y="1263"/>
                  </a:lnTo>
                  <a:lnTo>
                    <a:pt x="852" y="1261"/>
                  </a:lnTo>
                  <a:lnTo>
                    <a:pt x="852" y="1260"/>
                  </a:lnTo>
                  <a:lnTo>
                    <a:pt x="853" y="1260"/>
                  </a:lnTo>
                  <a:lnTo>
                    <a:pt x="853" y="1259"/>
                  </a:lnTo>
                  <a:lnTo>
                    <a:pt x="852" y="1259"/>
                  </a:lnTo>
                  <a:lnTo>
                    <a:pt x="852" y="1258"/>
                  </a:lnTo>
                  <a:lnTo>
                    <a:pt x="852" y="1257"/>
                  </a:lnTo>
                  <a:lnTo>
                    <a:pt x="852" y="1256"/>
                  </a:lnTo>
                  <a:lnTo>
                    <a:pt x="852" y="1255"/>
                  </a:lnTo>
                  <a:lnTo>
                    <a:pt x="851" y="1255"/>
                  </a:lnTo>
                  <a:lnTo>
                    <a:pt x="851" y="1254"/>
                  </a:lnTo>
                  <a:lnTo>
                    <a:pt x="851" y="1252"/>
                  </a:lnTo>
                  <a:lnTo>
                    <a:pt x="851" y="1251"/>
                  </a:lnTo>
                  <a:lnTo>
                    <a:pt x="851" y="1250"/>
                  </a:lnTo>
                  <a:lnTo>
                    <a:pt x="849" y="1250"/>
                  </a:lnTo>
                  <a:lnTo>
                    <a:pt x="849" y="1249"/>
                  </a:lnTo>
                  <a:lnTo>
                    <a:pt x="848" y="1249"/>
                  </a:lnTo>
                  <a:lnTo>
                    <a:pt x="848" y="1248"/>
                  </a:lnTo>
                  <a:lnTo>
                    <a:pt x="848" y="1247"/>
                  </a:lnTo>
                  <a:lnTo>
                    <a:pt x="847" y="1246"/>
                  </a:lnTo>
                  <a:lnTo>
                    <a:pt x="846" y="1246"/>
                  </a:lnTo>
                  <a:lnTo>
                    <a:pt x="846" y="1244"/>
                  </a:lnTo>
                  <a:lnTo>
                    <a:pt x="846" y="1243"/>
                  </a:lnTo>
                  <a:lnTo>
                    <a:pt x="845" y="1243"/>
                  </a:lnTo>
                  <a:lnTo>
                    <a:pt x="846" y="1243"/>
                  </a:lnTo>
                  <a:lnTo>
                    <a:pt x="847" y="1242"/>
                  </a:lnTo>
                  <a:lnTo>
                    <a:pt x="847" y="1241"/>
                  </a:lnTo>
                  <a:lnTo>
                    <a:pt x="848" y="1241"/>
                  </a:lnTo>
                  <a:lnTo>
                    <a:pt x="848" y="1240"/>
                  </a:lnTo>
                  <a:lnTo>
                    <a:pt x="848" y="1239"/>
                  </a:lnTo>
                  <a:lnTo>
                    <a:pt x="848" y="1238"/>
                  </a:lnTo>
                  <a:lnTo>
                    <a:pt x="847" y="1238"/>
                  </a:lnTo>
                  <a:lnTo>
                    <a:pt x="846" y="1238"/>
                  </a:lnTo>
                  <a:lnTo>
                    <a:pt x="845" y="1239"/>
                  </a:lnTo>
                  <a:lnTo>
                    <a:pt x="845" y="1238"/>
                  </a:lnTo>
                  <a:lnTo>
                    <a:pt x="844" y="1238"/>
                  </a:lnTo>
                  <a:lnTo>
                    <a:pt x="844" y="1237"/>
                  </a:lnTo>
                  <a:lnTo>
                    <a:pt x="843" y="1235"/>
                  </a:lnTo>
                  <a:lnTo>
                    <a:pt x="843" y="1234"/>
                  </a:lnTo>
                  <a:lnTo>
                    <a:pt x="842" y="1234"/>
                  </a:lnTo>
                  <a:lnTo>
                    <a:pt x="842" y="1233"/>
                  </a:lnTo>
                  <a:lnTo>
                    <a:pt x="842" y="1232"/>
                  </a:lnTo>
                  <a:lnTo>
                    <a:pt x="840" y="1232"/>
                  </a:lnTo>
                  <a:lnTo>
                    <a:pt x="840" y="1231"/>
                  </a:lnTo>
                  <a:lnTo>
                    <a:pt x="839" y="1231"/>
                  </a:lnTo>
                  <a:lnTo>
                    <a:pt x="839" y="1230"/>
                  </a:lnTo>
                  <a:lnTo>
                    <a:pt x="839" y="1229"/>
                  </a:lnTo>
                  <a:lnTo>
                    <a:pt x="839" y="1227"/>
                  </a:lnTo>
                  <a:lnTo>
                    <a:pt x="839" y="1226"/>
                  </a:lnTo>
                  <a:lnTo>
                    <a:pt x="839" y="1225"/>
                  </a:lnTo>
                  <a:lnTo>
                    <a:pt x="839" y="1224"/>
                  </a:lnTo>
                  <a:lnTo>
                    <a:pt x="838" y="1224"/>
                  </a:lnTo>
                  <a:lnTo>
                    <a:pt x="838" y="1225"/>
                  </a:lnTo>
                  <a:lnTo>
                    <a:pt x="837" y="1225"/>
                  </a:lnTo>
                  <a:lnTo>
                    <a:pt x="837" y="1224"/>
                  </a:lnTo>
                  <a:lnTo>
                    <a:pt x="837" y="1223"/>
                  </a:lnTo>
                  <a:lnTo>
                    <a:pt x="836" y="1223"/>
                  </a:lnTo>
                  <a:lnTo>
                    <a:pt x="836" y="1222"/>
                  </a:lnTo>
                  <a:lnTo>
                    <a:pt x="837" y="1222"/>
                  </a:lnTo>
                  <a:lnTo>
                    <a:pt x="836" y="1221"/>
                  </a:lnTo>
                  <a:lnTo>
                    <a:pt x="836" y="1220"/>
                  </a:lnTo>
                  <a:lnTo>
                    <a:pt x="836" y="1218"/>
                  </a:lnTo>
                  <a:lnTo>
                    <a:pt x="836" y="1217"/>
                  </a:lnTo>
                  <a:lnTo>
                    <a:pt x="836" y="1216"/>
                  </a:lnTo>
                  <a:lnTo>
                    <a:pt x="837" y="1216"/>
                  </a:lnTo>
                  <a:lnTo>
                    <a:pt x="837" y="1215"/>
                  </a:lnTo>
                  <a:lnTo>
                    <a:pt x="837" y="1214"/>
                  </a:lnTo>
                  <a:lnTo>
                    <a:pt x="837" y="1213"/>
                  </a:lnTo>
                  <a:lnTo>
                    <a:pt x="838" y="1213"/>
                  </a:lnTo>
                  <a:lnTo>
                    <a:pt x="838" y="1212"/>
                  </a:lnTo>
                  <a:lnTo>
                    <a:pt x="839" y="1212"/>
                  </a:lnTo>
                  <a:lnTo>
                    <a:pt x="839" y="1210"/>
                  </a:lnTo>
                  <a:lnTo>
                    <a:pt x="839" y="1209"/>
                  </a:lnTo>
                  <a:lnTo>
                    <a:pt x="840" y="1209"/>
                  </a:lnTo>
                  <a:lnTo>
                    <a:pt x="840" y="1208"/>
                  </a:lnTo>
                  <a:lnTo>
                    <a:pt x="842" y="1208"/>
                  </a:lnTo>
                  <a:lnTo>
                    <a:pt x="843" y="1207"/>
                  </a:lnTo>
                  <a:lnTo>
                    <a:pt x="843" y="1208"/>
                  </a:lnTo>
                  <a:lnTo>
                    <a:pt x="844" y="1208"/>
                  </a:lnTo>
                  <a:lnTo>
                    <a:pt x="844" y="1207"/>
                  </a:lnTo>
                  <a:lnTo>
                    <a:pt x="845" y="1207"/>
                  </a:lnTo>
                  <a:lnTo>
                    <a:pt x="845" y="1206"/>
                  </a:lnTo>
                  <a:lnTo>
                    <a:pt x="844" y="1206"/>
                  </a:lnTo>
                  <a:lnTo>
                    <a:pt x="844" y="1205"/>
                  </a:lnTo>
                  <a:lnTo>
                    <a:pt x="845" y="1205"/>
                  </a:lnTo>
                  <a:lnTo>
                    <a:pt x="845" y="1204"/>
                  </a:lnTo>
                  <a:lnTo>
                    <a:pt x="846" y="1204"/>
                  </a:lnTo>
                  <a:lnTo>
                    <a:pt x="846" y="1202"/>
                  </a:lnTo>
                  <a:lnTo>
                    <a:pt x="847" y="1202"/>
                  </a:lnTo>
                  <a:lnTo>
                    <a:pt x="847" y="1201"/>
                  </a:lnTo>
                  <a:lnTo>
                    <a:pt x="848" y="1201"/>
                  </a:lnTo>
                  <a:lnTo>
                    <a:pt x="848" y="1202"/>
                  </a:lnTo>
                  <a:lnTo>
                    <a:pt x="849" y="1202"/>
                  </a:lnTo>
                  <a:lnTo>
                    <a:pt x="851" y="1202"/>
                  </a:lnTo>
                  <a:lnTo>
                    <a:pt x="852" y="1202"/>
                  </a:lnTo>
                  <a:lnTo>
                    <a:pt x="853" y="1202"/>
                  </a:lnTo>
                  <a:lnTo>
                    <a:pt x="854" y="1202"/>
                  </a:lnTo>
                  <a:lnTo>
                    <a:pt x="854" y="1201"/>
                  </a:lnTo>
                  <a:lnTo>
                    <a:pt x="855" y="1201"/>
                  </a:lnTo>
                  <a:lnTo>
                    <a:pt x="856" y="1201"/>
                  </a:lnTo>
                  <a:lnTo>
                    <a:pt x="856" y="1200"/>
                  </a:lnTo>
                  <a:lnTo>
                    <a:pt x="857" y="1200"/>
                  </a:lnTo>
                  <a:lnTo>
                    <a:pt x="857" y="1199"/>
                  </a:lnTo>
                  <a:lnTo>
                    <a:pt x="859" y="1199"/>
                  </a:lnTo>
                  <a:lnTo>
                    <a:pt x="859" y="1198"/>
                  </a:lnTo>
                  <a:lnTo>
                    <a:pt x="859" y="1197"/>
                  </a:lnTo>
                  <a:lnTo>
                    <a:pt x="859" y="1196"/>
                  </a:lnTo>
                  <a:lnTo>
                    <a:pt x="860" y="1195"/>
                  </a:lnTo>
                  <a:lnTo>
                    <a:pt x="860" y="1193"/>
                  </a:lnTo>
                  <a:lnTo>
                    <a:pt x="860" y="1192"/>
                  </a:lnTo>
                  <a:lnTo>
                    <a:pt x="860" y="1191"/>
                  </a:lnTo>
                  <a:lnTo>
                    <a:pt x="860" y="1190"/>
                  </a:lnTo>
                  <a:lnTo>
                    <a:pt x="860" y="1189"/>
                  </a:lnTo>
                  <a:lnTo>
                    <a:pt x="859" y="1189"/>
                  </a:lnTo>
                  <a:lnTo>
                    <a:pt x="859" y="1188"/>
                  </a:lnTo>
                  <a:lnTo>
                    <a:pt x="857" y="1188"/>
                  </a:lnTo>
                  <a:lnTo>
                    <a:pt x="857" y="1187"/>
                  </a:lnTo>
                  <a:lnTo>
                    <a:pt x="857" y="1185"/>
                  </a:lnTo>
                  <a:lnTo>
                    <a:pt x="856" y="1185"/>
                  </a:lnTo>
                  <a:lnTo>
                    <a:pt x="856" y="1184"/>
                  </a:lnTo>
                  <a:lnTo>
                    <a:pt x="856" y="1183"/>
                  </a:lnTo>
                  <a:lnTo>
                    <a:pt x="855" y="1183"/>
                  </a:lnTo>
                  <a:lnTo>
                    <a:pt x="855" y="1182"/>
                  </a:lnTo>
                  <a:lnTo>
                    <a:pt x="854" y="1181"/>
                  </a:lnTo>
                  <a:lnTo>
                    <a:pt x="853" y="1181"/>
                  </a:lnTo>
                  <a:lnTo>
                    <a:pt x="853" y="1180"/>
                  </a:lnTo>
                  <a:lnTo>
                    <a:pt x="853" y="1181"/>
                  </a:lnTo>
                  <a:lnTo>
                    <a:pt x="852" y="1181"/>
                  </a:lnTo>
                  <a:lnTo>
                    <a:pt x="851" y="1181"/>
                  </a:lnTo>
                  <a:lnTo>
                    <a:pt x="851" y="1180"/>
                  </a:lnTo>
                  <a:lnTo>
                    <a:pt x="849" y="1180"/>
                  </a:lnTo>
                  <a:lnTo>
                    <a:pt x="849" y="1179"/>
                  </a:lnTo>
                  <a:lnTo>
                    <a:pt x="849" y="1178"/>
                  </a:lnTo>
                  <a:lnTo>
                    <a:pt x="849" y="1176"/>
                  </a:lnTo>
                  <a:lnTo>
                    <a:pt x="849" y="1175"/>
                  </a:lnTo>
                  <a:lnTo>
                    <a:pt x="849" y="1174"/>
                  </a:lnTo>
                  <a:lnTo>
                    <a:pt x="851" y="1174"/>
                  </a:lnTo>
                  <a:lnTo>
                    <a:pt x="851" y="1173"/>
                  </a:lnTo>
                  <a:lnTo>
                    <a:pt x="849" y="1172"/>
                  </a:lnTo>
                  <a:lnTo>
                    <a:pt x="848" y="1172"/>
                  </a:lnTo>
                  <a:lnTo>
                    <a:pt x="847" y="1172"/>
                  </a:lnTo>
                  <a:lnTo>
                    <a:pt x="846" y="1173"/>
                  </a:lnTo>
                  <a:lnTo>
                    <a:pt x="845" y="1173"/>
                  </a:lnTo>
                  <a:lnTo>
                    <a:pt x="845" y="1172"/>
                  </a:lnTo>
                  <a:lnTo>
                    <a:pt x="845" y="1171"/>
                  </a:lnTo>
                  <a:lnTo>
                    <a:pt x="845" y="1170"/>
                  </a:lnTo>
                  <a:lnTo>
                    <a:pt x="845" y="1168"/>
                  </a:lnTo>
                  <a:lnTo>
                    <a:pt x="846" y="1168"/>
                  </a:lnTo>
                  <a:lnTo>
                    <a:pt x="846" y="1167"/>
                  </a:lnTo>
                  <a:lnTo>
                    <a:pt x="847" y="1167"/>
                  </a:lnTo>
                  <a:lnTo>
                    <a:pt x="847" y="1166"/>
                  </a:lnTo>
                  <a:lnTo>
                    <a:pt x="847" y="1165"/>
                  </a:lnTo>
                  <a:lnTo>
                    <a:pt x="848" y="1165"/>
                  </a:lnTo>
                  <a:lnTo>
                    <a:pt x="848" y="1164"/>
                  </a:lnTo>
                  <a:lnTo>
                    <a:pt x="848" y="1163"/>
                  </a:lnTo>
                  <a:lnTo>
                    <a:pt x="848" y="1162"/>
                  </a:lnTo>
                  <a:lnTo>
                    <a:pt x="847" y="1162"/>
                  </a:lnTo>
                  <a:lnTo>
                    <a:pt x="847" y="1161"/>
                  </a:lnTo>
                  <a:lnTo>
                    <a:pt x="847" y="1159"/>
                  </a:lnTo>
                  <a:lnTo>
                    <a:pt x="846" y="1159"/>
                  </a:lnTo>
                  <a:lnTo>
                    <a:pt x="846" y="1158"/>
                  </a:lnTo>
                  <a:lnTo>
                    <a:pt x="846" y="1157"/>
                  </a:lnTo>
                  <a:lnTo>
                    <a:pt x="846" y="1156"/>
                  </a:lnTo>
                  <a:lnTo>
                    <a:pt x="847" y="1156"/>
                  </a:lnTo>
                  <a:lnTo>
                    <a:pt x="848" y="1156"/>
                  </a:lnTo>
                  <a:lnTo>
                    <a:pt x="848" y="1155"/>
                  </a:lnTo>
                  <a:lnTo>
                    <a:pt x="847" y="1155"/>
                  </a:lnTo>
                  <a:lnTo>
                    <a:pt x="847" y="1154"/>
                  </a:lnTo>
                  <a:lnTo>
                    <a:pt x="847" y="1153"/>
                  </a:lnTo>
                  <a:lnTo>
                    <a:pt x="846" y="1153"/>
                  </a:lnTo>
                  <a:lnTo>
                    <a:pt x="846" y="1151"/>
                  </a:lnTo>
                  <a:lnTo>
                    <a:pt x="845" y="1151"/>
                  </a:lnTo>
                  <a:lnTo>
                    <a:pt x="845" y="1150"/>
                  </a:lnTo>
                  <a:lnTo>
                    <a:pt x="845" y="1151"/>
                  </a:lnTo>
                  <a:lnTo>
                    <a:pt x="844" y="1151"/>
                  </a:lnTo>
                  <a:lnTo>
                    <a:pt x="844" y="1153"/>
                  </a:lnTo>
                  <a:lnTo>
                    <a:pt x="845" y="1153"/>
                  </a:lnTo>
                  <a:lnTo>
                    <a:pt x="845" y="1154"/>
                  </a:lnTo>
                  <a:lnTo>
                    <a:pt x="844" y="1154"/>
                  </a:lnTo>
                  <a:lnTo>
                    <a:pt x="843" y="1154"/>
                  </a:lnTo>
                  <a:lnTo>
                    <a:pt x="843" y="1153"/>
                  </a:lnTo>
                  <a:lnTo>
                    <a:pt x="842" y="1153"/>
                  </a:lnTo>
                  <a:lnTo>
                    <a:pt x="842" y="1151"/>
                  </a:lnTo>
                  <a:lnTo>
                    <a:pt x="842" y="1150"/>
                  </a:lnTo>
                  <a:lnTo>
                    <a:pt x="840" y="1149"/>
                  </a:lnTo>
                  <a:lnTo>
                    <a:pt x="840" y="1148"/>
                  </a:lnTo>
                  <a:lnTo>
                    <a:pt x="840" y="1147"/>
                  </a:lnTo>
                  <a:lnTo>
                    <a:pt x="840" y="1146"/>
                  </a:lnTo>
                  <a:lnTo>
                    <a:pt x="839" y="1146"/>
                  </a:lnTo>
                  <a:lnTo>
                    <a:pt x="840" y="1145"/>
                  </a:lnTo>
                  <a:lnTo>
                    <a:pt x="839" y="1145"/>
                  </a:lnTo>
                  <a:lnTo>
                    <a:pt x="838" y="1145"/>
                  </a:lnTo>
                  <a:lnTo>
                    <a:pt x="838" y="1144"/>
                  </a:lnTo>
                  <a:lnTo>
                    <a:pt x="837" y="1144"/>
                  </a:lnTo>
                  <a:lnTo>
                    <a:pt x="837" y="1142"/>
                  </a:lnTo>
                  <a:lnTo>
                    <a:pt x="837" y="1141"/>
                  </a:lnTo>
                  <a:lnTo>
                    <a:pt x="837" y="1140"/>
                  </a:lnTo>
                  <a:lnTo>
                    <a:pt x="837" y="1139"/>
                  </a:lnTo>
                  <a:lnTo>
                    <a:pt x="837" y="1138"/>
                  </a:lnTo>
                  <a:lnTo>
                    <a:pt x="836" y="1137"/>
                  </a:lnTo>
                  <a:lnTo>
                    <a:pt x="836" y="1136"/>
                  </a:lnTo>
                  <a:lnTo>
                    <a:pt x="835" y="1136"/>
                  </a:lnTo>
                  <a:lnTo>
                    <a:pt x="834" y="1134"/>
                  </a:lnTo>
                  <a:lnTo>
                    <a:pt x="835" y="1134"/>
                  </a:lnTo>
                  <a:lnTo>
                    <a:pt x="836" y="1134"/>
                  </a:lnTo>
                  <a:lnTo>
                    <a:pt x="837" y="1134"/>
                  </a:lnTo>
                  <a:lnTo>
                    <a:pt x="838" y="1134"/>
                  </a:lnTo>
                  <a:lnTo>
                    <a:pt x="838" y="1133"/>
                  </a:lnTo>
                  <a:lnTo>
                    <a:pt x="839" y="1132"/>
                  </a:lnTo>
                  <a:lnTo>
                    <a:pt x="839" y="1131"/>
                  </a:lnTo>
                  <a:lnTo>
                    <a:pt x="839" y="1130"/>
                  </a:lnTo>
                  <a:lnTo>
                    <a:pt x="839" y="1129"/>
                  </a:lnTo>
                  <a:lnTo>
                    <a:pt x="839" y="1128"/>
                  </a:lnTo>
                  <a:lnTo>
                    <a:pt x="840" y="1126"/>
                  </a:lnTo>
                  <a:lnTo>
                    <a:pt x="840" y="1125"/>
                  </a:lnTo>
                  <a:lnTo>
                    <a:pt x="839" y="1125"/>
                  </a:lnTo>
                  <a:lnTo>
                    <a:pt x="839" y="1124"/>
                  </a:lnTo>
                  <a:lnTo>
                    <a:pt x="838" y="1125"/>
                  </a:lnTo>
                  <a:lnTo>
                    <a:pt x="839" y="1125"/>
                  </a:lnTo>
                  <a:lnTo>
                    <a:pt x="839" y="1126"/>
                  </a:lnTo>
                  <a:lnTo>
                    <a:pt x="838" y="1126"/>
                  </a:lnTo>
                  <a:lnTo>
                    <a:pt x="837" y="1126"/>
                  </a:lnTo>
                  <a:lnTo>
                    <a:pt x="837" y="1128"/>
                  </a:lnTo>
                  <a:lnTo>
                    <a:pt x="837" y="1129"/>
                  </a:lnTo>
                  <a:lnTo>
                    <a:pt x="836" y="1129"/>
                  </a:lnTo>
                  <a:lnTo>
                    <a:pt x="836" y="1130"/>
                  </a:lnTo>
                  <a:lnTo>
                    <a:pt x="835" y="1130"/>
                  </a:lnTo>
                  <a:lnTo>
                    <a:pt x="835" y="1131"/>
                  </a:lnTo>
                  <a:lnTo>
                    <a:pt x="835" y="1132"/>
                  </a:lnTo>
                  <a:lnTo>
                    <a:pt x="834" y="1132"/>
                  </a:lnTo>
                  <a:lnTo>
                    <a:pt x="832" y="1132"/>
                  </a:lnTo>
                  <a:lnTo>
                    <a:pt x="831" y="1132"/>
                  </a:lnTo>
                  <a:lnTo>
                    <a:pt x="830" y="1132"/>
                  </a:lnTo>
                  <a:lnTo>
                    <a:pt x="830" y="1131"/>
                  </a:lnTo>
                  <a:lnTo>
                    <a:pt x="829" y="1131"/>
                  </a:lnTo>
                  <a:lnTo>
                    <a:pt x="829" y="1130"/>
                  </a:lnTo>
                  <a:lnTo>
                    <a:pt x="828" y="1130"/>
                  </a:lnTo>
                  <a:lnTo>
                    <a:pt x="828" y="1129"/>
                  </a:lnTo>
                  <a:lnTo>
                    <a:pt x="827" y="1130"/>
                  </a:lnTo>
                  <a:lnTo>
                    <a:pt x="826" y="1129"/>
                  </a:lnTo>
                  <a:lnTo>
                    <a:pt x="826" y="1128"/>
                  </a:lnTo>
                  <a:lnTo>
                    <a:pt x="825" y="1128"/>
                  </a:lnTo>
                  <a:lnTo>
                    <a:pt x="825" y="1126"/>
                  </a:lnTo>
                  <a:lnTo>
                    <a:pt x="825" y="1125"/>
                  </a:lnTo>
                  <a:lnTo>
                    <a:pt x="825" y="1124"/>
                  </a:lnTo>
                  <a:lnTo>
                    <a:pt x="823" y="1124"/>
                  </a:lnTo>
                  <a:lnTo>
                    <a:pt x="823" y="1123"/>
                  </a:lnTo>
                  <a:lnTo>
                    <a:pt x="822" y="1123"/>
                  </a:lnTo>
                  <a:lnTo>
                    <a:pt x="822" y="1122"/>
                  </a:lnTo>
                  <a:lnTo>
                    <a:pt x="822" y="1121"/>
                  </a:lnTo>
                  <a:lnTo>
                    <a:pt x="821" y="1121"/>
                  </a:lnTo>
                  <a:lnTo>
                    <a:pt x="821" y="1120"/>
                  </a:lnTo>
                  <a:lnTo>
                    <a:pt x="821" y="1119"/>
                  </a:lnTo>
                  <a:lnTo>
                    <a:pt x="821" y="1117"/>
                  </a:lnTo>
                  <a:lnTo>
                    <a:pt x="820" y="1117"/>
                  </a:lnTo>
                  <a:lnTo>
                    <a:pt x="820" y="1116"/>
                  </a:lnTo>
                  <a:lnTo>
                    <a:pt x="819" y="1116"/>
                  </a:lnTo>
                  <a:lnTo>
                    <a:pt x="818" y="1116"/>
                  </a:lnTo>
                  <a:lnTo>
                    <a:pt x="818" y="1117"/>
                  </a:lnTo>
                  <a:lnTo>
                    <a:pt x="818" y="1119"/>
                  </a:lnTo>
                  <a:lnTo>
                    <a:pt x="818" y="1120"/>
                  </a:lnTo>
                  <a:lnTo>
                    <a:pt x="818" y="1121"/>
                  </a:lnTo>
                  <a:lnTo>
                    <a:pt x="818" y="1122"/>
                  </a:lnTo>
                  <a:lnTo>
                    <a:pt x="817" y="1122"/>
                  </a:lnTo>
                  <a:lnTo>
                    <a:pt x="815" y="1122"/>
                  </a:lnTo>
                  <a:lnTo>
                    <a:pt x="815" y="1123"/>
                  </a:lnTo>
                  <a:lnTo>
                    <a:pt x="814" y="1123"/>
                  </a:lnTo>
                  <a:lnTo>
                    <a:pt x="813" y="1123"/>
                  </a:lnTo>
                  <a:lnTo>
                    <a:pt x="812" y="1123"/>
                  </a:lnTo>
                  <a:lnTo>
                    <a:pt x="812" y="1122"/>
                  </a:lnTo>
                  <a:lnTo>
                    <a:pt x="811" y="1122"/>
                  </a:lnTo>
                  <a:lnTo>
                    <a:pt x="810" y="1122"/>
                  </a:lnTo>
                  <a:lnTo>
                    <a:pt x="809" y="1122"/>
                  </a:lnTo>
                  <a:lnTo>
                    <a:pt x="808" y="1122"/>
                  </a:lnTo>
                  <a:lnTo>
                    <a:pt x="806" y="1122"/>
                  </a:lnTo>
                  <a:lnTo>
                    <a:pt x="806" y="1123"/>
                  </a:lnTo>
                  <a:lnTo>
                    <a:pt x="805" y="1123"/>
                  </a:lnTo>
                  <a:lnTo>
                    <a:pt x="804" y="1123"/>
                  </a:lnTo>
                  <a:lnTo>
                    <a:pt x="803" y="1123"/>
                  </a:lnTo>
                  <a:lnTo>
                    <a:pt x="803" y="1122"/>
                  </a:lnTo>
                  <a:lnTo>
                    <a:pt x="802" y="1122"/>
                  </a:lnTo>
                  <a:lnTo>
                    <a:pt x="801" y="1122"/>
                  </a:lnTo>
                  <a:lnTo>
                    <a:pt x="800" y="1122"/>
                  </a:lnTo>
                  <a:lnTo>
                    <a:pt x="800" y="1123"/>
                  </a:lnTo>
                  <a:lnTo>
                    <a:pt x="800" y="1124"/>
                  </a:lnTo>
                  <a:lnTo>
                    <a:pt x="798" y="1124"/>
                  </a:lnTo>
                  <a:lnTo>
                    <a:pt x="798" y="1125"/>
                  </a:lnTo>
                  <a:lnTo>
                    <a:pt x="797" y="1125"/>
                  </a:lnTo>
                  <a:lnTo>
                    <a:pt x="796" y="1125"/>
                  </a:lnTo>
                  <a:lnTo>
                    <a:pt x="795" y="1124"/>
                  </a:lnTo>
                  <a:lnTo>
                    <a:pt x="794" y="1124"/>
                  </a:lnTo>
                  <a:lnTo>
                    <a:pt x="794" y="1125"/>
                  </a:lnTo>
                  <a:lnTo>
                    <a:pt x="793" y="1125"/>
                  </a:lnTo>
                  <a:lnTo>
                    <a:pt x="793" y="1124"/>
                  </a:lnTo>
                  <a:lnTo>
                    <a:pt x="792" y="1124"/>
                  </a:lnTo>
                  <a:lnTo>
                    <a:pt x="791" y="1124"/>
                  </a:lnTo>
                  <a:lnTo>
                    <a:pt x="791" y="1123"/>
                  </a:lnTo>
                  <a:lnTo>
                    <a:pt x="791" y="1122"/>
                  </a:lnTo>
                  <a:lnTo>
                    <a:pt x="789" y="1121"/>
                  </a:lnTo>
                  <a:lnTo>
                    <a:pt x="789" y="1120"/>
                  </a:lnTo>
                  <a:lnTo>
                    <a:pt x="788" y="1120"/>
                  </a:lnTo>
                  <a:lnTo>
                    <a:pt x="788" y="1119"/>
                  </a:lnTo>
                  <a:lnTo>
                    <a:pt x="788" y="1117"/>
                  </a:lnTo>
                  <a:lnTo>
                    <a:pt x="788" y="1116"/>
                  </a:lnTo>
                  <a:lnTo>
                    <a:pt x="788" y="1115"/>
                  </a:lnTo>
                  <a:lnTo>
                    <a:pt x="788" y="1114"/>
                  </a:lnTo>
                  <a:lnTo>
                    <a:pt x="788" y="1113"/>
                  </a:lnTo>
                  <a:lnTo>
                    <a:pt x="789" y="1113"/>
                  </a:lnTo>
                  <a:lnTo>
                    <a:pt x="788" y="1112"/>
                  </a:lnTo>
                  <a:lnTo>
                    <a:pt x="787" y="1112"/>
                  </a:lnTo>
                  <a:lnTo>
                    <a:pt x="786" y="1113"/>
                  </a:lnTo>
                  <a:lnTo>
                    <a:pt x="786" y="1114"/>
                  </a:lnTo>
                  <a:lnTo>
                    <a:pt x="785" y="1114"/>
                  </a:lnTo>
                  <a:lnTo>
                    <a:pt x="785" y="1115"/>
                  </a:lnTo>
                  <a:lnTo>
                    <a:pt x="784" y="1116"/>
                  </a:lnTo>
                  <a:lnTo>
                    <a:pt x="783" y="1116"/>
                  </a:lnTo>
                  <a:lnTo>
                    <a:pt x="783" y="1115"/>
                  </a:lnTo>
                  <a:lnTo>
                    <a:pt x="781" y="1115"/>
                  </a:lnTo>
                  <a:lnTo>
                    <a:pt x="780" y="1115"/>
                  </a:lnTo>
                  <a:lnTo>
                    <a:pt x="780" y="1114"/>
                  </a:lnTo>
                  <a:lnTo>
                    <a:pt x="779" y="1114"/>
                  </a:lnTo>
                  <a:lnTo>
                    <a:pt x="778" y="1114"/>
                  </a:lnTo>
                  <a:lnTo>
                    <a:pt x="778" y="1113"/>
                  </a:lnTo>
                  <a:lnTo>
                    <a:pt x="777" y="1113"/>
                  </a:lnTo>
                  <a:lnTo>
                    <a:pt x="776" y="1113"/>
                  </a:lnTo>
                  <a:lnTo>
                    <a:pt x="776" y="1112"/>
                  </a:lnTo>
                  <a:lnTo>
                    <a:pt x="775" y="1112"/>
                  </a:lnTo>
                  <a:lnTo>
                    <a:pt x="775" y="1111"/>
                  </a:lnTo>
                  <a:lnTo>
                    <a:pt x="773" y="1111"/>
                  </a:lnTo>
                  <a:lnTo>
                    <a:pt x="773" y="1112"/>
                  </a:lnTo>
                  <a:lnTo>
                    <a:pt x="773" y="1111"/>
                  </a:lnTo>
                  <a:lnTo>
                    <a:pt x="772" y="1111"/>
                  </a:lnTo>
                  <a:lnTo>
                    <a:pt x="773" y="1111"/>
                  </a:lnTo>
                  <a:lnTo>
                    <a:pt x="772" y="1111"/>
                  </a:lnTo>
                  <a:lnTo>
                    <a:pt x="772" y="1112"/>
                  </a:lnTo>
                  <a:lnTo>
                    <a:pt x="773" y="1112"/>
                  </a:lnTo>
                  <a:lnTo>
                    <a:pt x="773" y="1113"/>
                  </a:lnTo>
                  <a:lnTo>
                    <a:pt x="773" y="1114"/>
                  </a:lnTo>
                  <a:lnTo>
                    <a:pt x="775" y="1114"/>
                  </a:lnTo>
                  <a:lnTo>
                    <a:pt x="775" y="1115"/>
                  </a:lnTo>
                  <a:lnTo>
                    <a:pt x="776" y="1115"/>
                  </a:lnTo>
                  <a:lnTo>
                    <a:pt x="776" y="1116"/>
                  </a:lnTo>
                  <a:lnTo>
                    <a:pt x="777" y="1116"/>
                  </a:lnTo>
                  <a:lnTo>
                    <a:pt x="777" y="1117"/>
                  </a:lnTo>
                  <a:lnTo>
                    <a:pt x="778" y="1117"/>
                  </a:lnTo>
                  <a:lnTo>
                    <a:pt x="779" y="1117"/>
                  </a:lnTo>
                  <a:lnTo>
                    <a:pt x="779" y="1119"/>
                  </a:lnTo>
                  <a:lnTo>
                    <a:pt x="779" y="1120"/>
                  </a:lnTo>
                  <a:lnTo>
                    <a:pt x="780" y="1120"/>
                  </a:lnTo>
                  <a:lnTo>
                    <a:pt x="780" y="1121"/>
                  </a:lnTo>
                  <a:lnTo>
                    <a:pt x="781" y="1121"/>
                  </a:lnTo>
                  <a:lnTo>
                    <a:pt x="781" y="1122"/>
                  </a:lnTo>
                  <a:lnTo>
                    <a:pt x="783" y="1122"/>
                  </a:lnTo>
                  <a:lnTo>
                    <a:pt x="783" y="1123"/>
                  </a:lnTo>
                  <a:lnTo>
                    <a:pt x="783" y="1124"/>
                  </a:lnTo>
                  <a:lnTo>
                    <a:pt x="784" y="1124"/>
                  </a:lnTo>
                  <a:lnTo>
                    <a:pt x="784" y="1125"/>
                  </a:lnTo>
                  <a:lnTo>
                    <a:pt x="784" y="1126"/>
                  </a:lnTo>
                  <a:lnTo>
                    <a:pt x="785" y="1126"/>
                  </a:lnTo>
                  <a:lnTo>
                    <a:pt x="785" y="1128"/>
                  </a:lnTo>
                  <a:lnTo>
                    <a:pt x="785" y="1129"/>
                  </a:lnTo>
                  <a:lnTo>
                    <a:pt x="785" y="1130"/>
                  </a:lnTo>
                  <a:lnTo>
                    <a:pt x="786" y="1130"/>
                  </a:lnTo>
                  <a:lnTo>
                    <a:pt x="785" y="1130"/>
                  </a:lnTo>
                  <a:lnTo>
                    <a:pt x="784" y="1129"/>
                  </a:lnTo>
                  <a:lnTo>
                    <a:pt x="783" y="1129"/>
                  </a:lnTo>
                  <a:lnTo>
                    <a:pt x="781" y="1129"/>
                  </a:lnTo>
                  <a:lnTo>
                    <a:pt x="780" y="1129"/>
                  </a:lnTo>
                  <a:lnTo>
                    <a:pt x="779" y="1129"/>
                  </a:lnTo>
                  <a:lnTo>
                    <a:pt x="779" y="1130"/>
                  </a:lnTo>
                  <a:lnTo>
                    <a:pt x="778" y="1130"/>
                  </a:lnTo>
                  <a:lnTo>
                    <a:pt x="777" y="1130"/>
                  </a:lnTo>
                  <a:lnTo>
                    <a:pt x="776" y="1130"/>
                  </a:lnTo>
                  <a:lnTo>
                    <a:pt x="775" y="1130"/>
                  </a:lnTo>
                  <a:lnTo>
                    <a:pt x="775" y="1129"/>
                  </a:lnTo>
                  <a:lnTo>
                    <a:pt x="773" y="1129"/>
                  </a:lnTo>
                  <a:lnTo>
                    <a:pt x="772" y="1129"/>
                  </a:lnTo>
                  <a:lnTo>
                    <a:pt x="772" y="1130"/>
                  </a:lnTo>
                  <a:lnTo>
                    <a:pt x="771" y="1130"/>
                  </a:lnTo>
                  <a:lnTo>
                    <a:pt x="770" y="1130"/>
                  </a:lnTo>
                  <a:lnTo>
                    <a:pt x="769" y="1130"/>
                  </a:lnTo>
                  <a:lnTo>
                    <a:pt x="768" y="1130"/>
                  </a:lnTo>
                  <a:lnTo>
                    <a:pt x="767" y="1130"/>
                  </a:lnTo>
                  <a:lnTo>
                    <a:pt x="766" y="1130"/>
                  </a:lnTo>
                  <a:lnTo>
                    <a:pt x="764" y="1130"/>
                  </a:lnTo>
                  <a:lnTo>
                    <a:pt x="763" y="1130"/>
                  </a:lnTo>
                  <a:lnTo>
                    <a:pt x="762" y="1130"/>
                  </a:lnTo>
                  <a:lnTo>
                    <a:pt x="762" y="1129"/>
                  </a:lnTo>
                  <a:lnTo>
                    <a:pt x="761" y="1129"/>
                  </a:lnTo>
                  <a:lnTo>
                    <a:pt x="760" y="1129"/>
                  </a:lnTo>
                  <a:lnTo>
                    <a:pt x="759" y="1129"/>
                  </a:lnTo>
                  <a:lnTo>
                    <a:pt x="758" y="1129"/>
                  </a:lnTo>
                  <a:lnTo>
                    <a:pt x="758" y="1128"/>
                  </a:lnTo>
                  <a:lnTo>
                    <a:pt x="756" y="1128"/>
                  </a:lnTo>
                  <a:lnTo>
                    <a:pt x="755" y="1128"/>
                  </a:lnTo>
                  <a:lnTo>
                    <a:pt x="755" y="1126"/>
                  </a:lnTo>
                  <a:lnTo>
                    <a:pt x="754" y="1126"/>
                  </a:lnTo>
                  <a:lnTo>
                    <a:pt x="753" y="1126"/>
                  </a:lnTo>
                  <a:lnTo>
                    <a:pt x="752" y="1126"/>
                  </a:lnTo>
                  <a:lnTo>
                    <a:pt x="751" y="1126"/>
                  </a:lnTo>
                  <a:lnTo>
                    <a:pt x="751" y="1125"/>
                  </a:lnTo>
                  <a:lnTo>
                    <a:pt x="750" y="1125"/>
                  </a:lnTo>
                  <a:lnTo>
                    <a:pt x="749" y="1125"/>
                  </a:lnTo>
                  <a:lnTo>
                    <a:pt x="747" y="1125"/>
                  </a:lnTo>
                  <a:lnTo>
                    <a:pt x="747" y="1124"/>
                  </a:lnTo>
                  <a:lnTo>
                    <a:pt x="746" y="1124"/>
                  </a:lnTo>
                  <a:lnTo>
                    <a:pt x="747" y="1124"/>
                  </a:lnTo>
                  <a:lnTo>
                    <a:pt x="747" y="1123"/>
                  </a:lnTo>
                  <a:lnTo>
                    <a:pt x="746" y="1123"/>
                  </a:lnTo>
                  <a:lnTo>
                    <a:pt x="745" y="1123"/>
                  </a:lnTo>
                  <a:lnTo>
                    <a:pt x="744" y="1123"/>
                  </a:lnTo>
                  <a:lnTo>
                    <a:pt x="743" y="1123"/>
                  </a:lnTo>
                  <a:lnTo>
                    <a:pt x="742" y="1123"/>
                  </a:lnTo>
                  <a:lnTo>
                    <a:pt x="741" y="1123"/>
                  </a:lnTo>
                  <a:lnTo>
                    <a:pt x="739" y="1123"/>
                  </a:lnTo>
                  <a:lnTo>
                    <a:pt x="738" y="1123"/>
                  </a:lnTo>
                  <a:lnTo>
                    <a:pt x="737" y="1123"/>
                  </a:lnTo>
                  <a:lnTo>
                    <a:pt x="737" y="1124"/>
                  </a:lnTo>
                  <a:lnTo>
                    <a:pt x="736" y="1124"/>
                  </a:lnTo>
                  <a:lnTo>
                    <a:pt x="736" y="1123"/>
                  </a:lnTo>
                  <a:lnTo>
                    <a:pt x="735" y="1123"/>
                  </a:lnTo>
                  <a:lnTo>
                    <a:pt x="734" y="1123"/>
                  </a:lnTo>
                  <a:lnTo>
                    <a:pt x="733" y="1123"/>
                  </a:lnTo>
                  <a:lnTo>
                    <a:pt x="732" y="1123"/>
                  </a:lnTo>
                  <a:lnTo>
                    <a:pt x="730" y="1123"/>
                  </a:lnTo>
                  <a:lnTo>
                    <a:pt x="729" y="1123"/>
                  </a:lnTo>
                  <a:lnTo>
                    <a:pt x="728" y="1123"/>
                  </a:lnTo>
                  <a:lnTo>
                    <a:pt x="729" y="1122"/>
                  </a:lnTo>
                  <a:lnTo>
                    <a:pt x="730" y="1122"/>
                  </a:lnTo>
                  <a:lnTo>
                    <a:pt x="730" y="1121"/>
                  </a:lnTo>
                  <a:lnTo>
                    <a:pt x="732" y="1121"/>
                  </a:lnTo>
                  <a:lnTo>
                    <a:pt x="732" y="1120"/>
                  </a:lnTo>
                  <a:lnTo>
                    <a:pt x="733" y="1119"/>
                  </a:lnTo>
                  <a:lnTo>
                    <a:pt x="733" y="1117"/>
                  </a:lnTo>
                  <a:lnTo>
                    <a:pt x="733" y="1116"/>
                  </a:lnTo>
                  <a:lnTo>
                    <a:pt x="734" y="1116"/>
                  </a:lnTo>
                  <a:lnTo>
                    <a:pt x="733" y="1115"/>
                  </a:lnTo>
                  <a:lnTo>
                    <a:pt x="733" y="1116"/>
                  </a:lnTo>
                  <a:lnTo>
                    <a:pt x="732" y="1116"/>
                  </a:lnTo>
                  <a:lnTo>
                    <a:pt x="732" y="1117"/>
                  </a:lnTo>
                  <a:lnTo>
                    <a:pt x="730" y="1117"/>
                  </a:lnTo>
                  <a:lnTo>
                    <a:pt x="730" y="1119"/>
                  </a:lnTo>
                  <a:lnTo>
                    <a:pt x="729" y="1119"/>
                  </a:lnTo>
                  <a:lnTo>
                    <a:pt x="729" y="1120"/>
                  </a:lnTo>
                  <a:lnTo>
                    <a:pt x="728" y="1120"/>
                  </a:lnTo>
                  <a:lnTo>
                    <a:pt x="727" y="1120"/>
                  </a:lnTo>
                  <a:lnTo>
                    <a:pt x="727" y="1121"/>
                  </a:lnTo>
                  <a:lnTo>
                    <a:pt x="726" y="1121"/>
                  </a:lnTo>
                  <a:lnTo>
                    <a:pt x="726" y="1122"/>
                  </a:lnTo>
                  <a:lnTo>
                    <a:pt x="725" y="1122"/>
                  </a:lnTo>
                  <a:lnTo>
                    <a:pt x="725" y="1123"/>
                  </a:lnTo>
                  <a:lnTo>
                    <a:pt x="724" y="1123"/>
                  </a:lnTo>
                  <a:lnTo>
                    <a:pt x="724" y="1124"/>
                  </a:lnTo>
                  <a:lnTo>
                    <a:pt x="724" y="1125"/>
                  </a:lnTo>
                  <a:lnTo>
                    <a:pt x="722" y="1125"/>
                  </a:lnTo>
                  <a:lnTo>
                    <a:pt x="722" y="1126"/>
                  </a:lnTo>
                  <a:lnTo>
                    <a:pt x="721" y="1128"/>
                  </a:lnTo>
                  <a:lnTo>
                    <a:pt x="720" y="1128"/>
                  </a:lnTo>
                  <a:lnTo>
                    <a:pt x="719" y="1128"/>
                  </a:lnTo>
                  <a:lnTo>
                    <a:pt x="718" y="1128"/>
                  </a:lnTo>
                  <a:lnTo>
                    <a:pt x="718" y="1126"/>
                  </a:lnTo>
                  <a:lnTo>
                    <a:pt x="717" y="1126"/>
                  </a:lnTo>
                  <a:lnTo>
                    <a:pt x="716" y="1125"/>
                  </a:lnTo>
                  <a:lnTo>
                    <a:pt x="715" y="1124"/>
                  </a:lnTo>
                  <a:lnTo>
                    <a:pt x="715" y="1123"/>
                  </a:lnTo>
                  <a:lnTo>
                    <a:pt x="715" y="1122"/>
                  </a:lnTo>
                  <a:lnTo>
                    <a:pt x="713" y="1121"/>
                  </a:lnTo>
                  <a:lnTo>
                    <a:pt x="713" y="1120"/>
                  </a:lnTo>
                  <a:lnTo>
                    <a:pt x="713" y="1119"/>
                  </a:lnTo>
                  <a:lnTo>
                    <a:pt x="713" y="1117"/>
                  </a:lnTo>
                  <a:lnTo>
                    <a:pt x="713" y="1116"/>
                  </a:lnTo>
                  <a:lnTo>
                    <a:pt x="712" y="1116"/>
                  </a:lnTo>
                  <a:lnTo>
                    <a:pt x="712" y="1115"/>
                  </a:lnTo>
                  <a:lnTo>
                    <a:pt x="711" y="1114"/>
                  </a:lnTo>
                  <a:lnTo>
                    <a:pt x="710" y="1114"/>
                  </a:lnTo>
                  <a:lnTo>
                    <a:pt x="710" y="1113"/>
                  </a:lnTo>
                  <a:lnTo>
                    <a:pt x="709" y="1113"/>
                  </a:lnTo>
                  <a:lnTo>
                    <a:pt x="709" y="1112"/>
                  </a:lnTo>
                  <a:lnTo>
                    <a:pt x="709" y="1113"/>
                  </a:lnTo>
                  <a:lnTo>
                    <a:pt x="708" y="1113"/>
                  </a:lnTo>
                  <a:lnTo>
                    <a:pt x="708" y="1112"/>
                  </a:lnTo>
                  <a:lnTo>
                    <a:pt x="707" y="1112"/>
                  </a:lnTo>
                  <a:lnTo>
                    <a:pt x="707" y="1111"/>
                  </a:lnTo>
                  <a:lnTo>
                    <a:pt x="705" y="1111"/>
                  </a:lnTo>
                  <a:lnTo>
                    <a:pt x="705" y="1109"/>
                  </a:lnTo>
                  <a:lnTo>
                    <a:pt x="705" y="1108"/>
                  </a:lnTo>
                  <a:lnTo>
                    <a:pt x="704" y="1107"/>
                  </a:lnTo>
                  <a:lnTo>
                    <a:pt x="704" y="1106"/>
                  </a:lnTo>
                  <a:lnTo>
                    <a:pt x="703" y="1106"/>
                  </a:lnTo>
                  <a:lnTo>
                    <a:pt x="703" y="1105"/>
                  </a:lnTo>
                  <a:lnTo>
                    <a:pt x="703" y="1104"/>
                  </a:lnTo>
                  <a:lnTo>
                    <a:pt x="702" y="1104"/>
                  </a:lnTo>
                  <a:lnTo>
                    <a:pt x="702" y="1103"/>
                  </a:lnTo>
                  <a:lnTo>
                    <a:pt x="702" y="1102"/>
                  </a:lnTo>
                  <a:lnTo>
                    <a:pt x="702" y="1100"/>
                  </a:lnTo>
                  <a:lnTo>
                    <a:pt x="701" y="1100"/>
                  </a:lnTo>
                  <a:lnTo>
                    <a:pt x="701" y="1099"/>
                  </a:lnTo>
                  <a:lnTo>
                    <a:pt x="701" y="1098"/>
                  </a:lnTo>
                  <a:lnTo>
                    <a:pt x="701" y="1097"/>
                  </a:lnTo>
                  <a:lnTo>
                    <a:pt x="701" y="1096"/>
                  </a:lnTo>
                  <a:lnTo>
                    <a:pt x="700" y="1096"/>
                  </a:lnTo>
                  <a:lnTo>
                    <a:pt x="700" y="1095"/>
                  </a:lnTo>
                  <a:lnTo>
                    <a:pt x="700" y="1094"/>
                  </a:lnTo>
                  <a:lnTo>
                    <a:pt x="699" y="1094"/>
                  </a:lnTo>
                  <a:lnTo>
                    <a:pt x="699" y="1092"/>
                  </a:lnTo>
                  <a:lnTo>
                    <a:pt x="699" y="1091"/>
                  </a:lnTo>
                  <a:lnTo>
                    <a:pt x="699" y="1090"/>
                  </a:lnTo>
                  <a:lnTo>
                    <a:pt x="699" y="1089"/>
                  </a:lnTo>
                  <a:lnTo>
                    <a:pt x="699" y="1088"/>
                  </a:lnTo>
                  <a:lnTo>
                    <a:pt x="697" y="1088"/>
                  </a:lnTo>
                  <a:lnTo>
                    <a:pt x="697" y="1087"/>
                  </a:lnTo>
                  <a:lnTo>
                    <a:pt x="697" y="1086"/>
                  </a:lnTo>
                  <a:lnTo>
                    <a:pt x="696" y="1086"/>
                  </a:lnTo>
                  <a:lnTo>
                    <a:pt x="696" y="1085"/>
                  </a:lnTo>
                  <a:lnTo>
                    <a:pt x="695" y="1085"/>
                  </a:lnTo>
                  <a:lnTo>
                    <a:pt x="695" y="1083"/>
                  </a:lnTo>
                  <a:lnTo>
                    <a:pt x="695" y="1085"/>
                  </a:lnTo>
                  <a:lnTo>
                    <a:pt x="695" y="1086"/>
                  </a:lnTo>
                  <a:lnTo>
                    <a:pt x="696" y="1086"/>
                  </a:lnTo>
                  <a:lnTo>
                    <a:pt x="696" y="1087"/>
                  </a:lnTo>
                  <a:lnTo>
                    <a:pt x="696" y="1088"/>
                  </a:lnTo>
                  <a:lnTo>
                    <a:pt x="696" y="1089"/>
                  </a:lnTo>
                  <a:lnTo>
                    <a:pt x="697" y="1089"/>
                  </a:lnTo>
                  <a:lnTo>
                    <a:pt x="697" y="1090"/>
                  </a:lnTo>
                  <a:lnTo>
                    <a:pt x="697" y="1089"/>
                  </a:lnTo>
                  <a:lnTo>
                    <a:pt x="696" y="1089"/>
                  </a:lnTo>
                  <a:lnTo>
                    <a:pt x="696" y="1088"/>
                  </a:lnTo>
                  <a:lnTo>
                    <a:pt x="696" y="1087"/>
                  </a:lnTo>
                  <a:lnTo>
                    <a:pt x="695" y="1087"/>
                  </a:lnTo>
                  <a:lnTo>
                    <a:pt x="695" y="1086"/>
                  </a:lnTo>
                  <a:lnTo>
                    <a:pt x="695" y="1085"/>
                  </a:lnTo>
                  <a:lnTo>
                    <a:pt x="694" y="1085"/>
                  </a:lnTo>
                  <a:lnTo>
                    <a:pt x="694" y="1083"/>
                  </a:lnTo>
                  <a:lnTo>
                    <a:pt x="694" y="1082"/>
                  </a:lnTo>
                  <a:lnTo>
                    <a:pt x="693" y="1082"/>
                  </a:lnTo>
                  <a:lnTo>
                    <a:pt x="693" y="1081"/>
                  </a:lnTo>
                  <a:lnTo>
                    <a:pt x="693" y="1080"/>
                  </a:lnTo>
                  <a:lnTo>
                    <a:pt x="692" y="1080"/>
                  </a:lnTo>
                  <a:lnTo>
                    <a:pt x="692" y="1079"/>
                  </a:lnTo>
                  <a:lnTo>
                    <a:pt x="692" y="1078"/>
                  </a:lnTo>
                  <a:lnTo>
                    <a:pt x="692" y="1077"/>
                  </a:lnTo>
                  <a:lnTo>
                    <a:pt x="692" y="1075"/>
                  </a:lnTo>
                  <a:lnTo>
                    <a:pt x="691" y="1075"/>
                  </a:lnTo>
                  <a:lnTo>
                    <a:pt x="691" y="1074"/>
                  </a:lnTo>
                  <a:lnTo>
                    <a:pt x="691" y="1073"/>
                  </a:lnTo>
                  <a:lnTo>
                    <a:pt x="691" y="1072"/>
                  </a:lnTo>
                  <a:lnTo>
                    <a:pt x="691" y="1071"/>
                  </a:lnTo>
                  <a:lnTo>
                    <a:pt x="690" y="1071"/>
                  </a:lnTo>
                  <a:lnTo>
                    <a:pt x="690" y="1070"/>
                  </a:lnTo>
                  <a:lnTo>
                    <a:pt x="690" y="1069"/>
                  </a:lnTo>
                  <a:lnTo>
                    <a:pt x="690" y="1067"/>
                  </a:lnTo>
                  <a:lnTo>
                    <a:pt x="690" y="1066"/>
                  </a:lnTo>
                  <a:lnTo>
                    <a:pt x="690" y="1065"/>
                  </a:lnTo>
                  <a:lnTo>
                    <a:pt x="688" y="1065"/>
                  </a:lnTo>
                  <a:lnTo>
                    <a:pt x="688" y="1064"/>
                  </a:lnTo>
                  <a:lnTo>
                    <a:pt x="688" y="1063"/>
                  </a:lnTo>
                  <a:lnTo>
                    <a:pt x="687" y="1063"/>
                  </a:lnTo>
                  <a:lnTo>
                    <a:pt x="687" y="1062"/>
                  </a:lnTo>
                  <a:lnTo>
                    <a:pt x="687" y="1061"/>
                  </a:lnTo>
                  <a:lnTo>
                    <a:pt x="685" y="1062"/>
                  </a:lnTo>
                  <a:lnTo>
                    <a:pt x="686" y="1062"/>
                  </a:lnTo>
                  <a:lnTo>
                    <a:pt x="686" y="1063"/>
                  </a:lnTo>
                  <a:lnTo>
                    <a:pt x="685" y="1061"/>
                  </a:lnTo>
                  <a:lnTo>
                    <a:pt x="686" y="1061"/>
                  </a:lnTo>
                  <a:lnTo>
                    <a:pt x="687" y="1060"/>
                  </a:lnTo>
                  <a:lnTo>
                    <a:pt x="688" y="1058"/>
                  </a:lnTo>
                  <a:lnTo>
                    <a:pt x="688" y="1057"/>
                  </a:lnTo>
                  <a:lnTo>
                    <a:pt x="691" y="1056"/>
                  </a:lnTo>
                  <a:lnTo>
                    <a:pt x="695" y="1055"/>
                  </a:lnTo>
                  <a:lnTo>
                    <a:pt x="696" y="1054"/>
                  </a:lnTo>
                  <a:lnTo>
                    <a:pt x="697" y="1053"/>
                  </a:lnTo>
                  <a:lnTo>
                    <a:pt x="699" y="1052"/>
                  </a:lnTo>
                  <a:lnTo>
                    <a:pt x="700" y="1050"/>
                  </a:lnTo>
                  <a:lnTo>
                    <a:pt x="701" y="1050"/>
                  </a:lnTo>
                  <a:lnTo>
                    <a:pt x="701" y="1049"/>
                  </a:lnTo>
                  <a:lnTo>
                    <a:pt x="702" y="1049"/>
                  </a:lnTo>
                  <a:lnTo>
                    <a:pt x="703" y="1048"/>
                  </a:lnTo>
                  <a:lnTo>
                    <a:pt x="704" y="1048"/>
                  </a:lnTo>
                  <a:lnTo>
                    <a:pt x="705" y="1047"/>
                  </a:lnTo>
                  <a:lnTo>
                    <a:pt x="708" y="1047"/>
                  </a:lnTo>
                  <a:lnTo>
                    <a:pt x="711" y="1046"/>
                  </a:lnTo>
                  <a:lnTo>
                    <a:pt x="712" y="1046"/>
                  </a:lnTo>
                  <a:lnTo>
                    <a:pt x="713" y="1046"/>
                  </a:lnTo>
                  <a:lnTo>
                    <a:pt x="713" y="1045"/>
                  </a:lnTo>
                  <a:lnTo>
                    <a:pt x="715" y="1045"/>
                  </a:lnTo>
                  <a:lnTo>
                    <a:pt x="720" y="1043"/>
                  </a:lnTo>
                  <a:lnTo>
                    <a:pt x="724" y="1040"/>
                  </a:lnTo>
                  <a:lnTo>
                    <a:pt x="727" y="1039"/>
                  </a:lnTo>
                  <a:lnTo>
                    <a:pt x="728" y="1038"/>
                  </a:lnTo>
                  <a:lnTo>
                    <a:pt x="729" y="1037"/>
                  </a:lnTo>
                  <a:lnTo>
                    <a:pt x="732" y="1036"/>
                  </a:lnTo>
                  <a:lnTo>
                    <a:pt x="733" y="1036"/>
                  </a:lnTo>
                  <a:lnTo>
                    <a:pt x="734" y="1036"/>
                  </a:lnTo>
                  <a:lnTo>
                    <a:pt x="735" y="1036"/>
                  </a:lnTo>
                  <a:lnTo>
                    <a:pt x="736" y="1036"/>
                  </a:lnTo>
                  <a:lnTo>
                    <a:pt x="738" y="1036"/>
                  </a:lnTo>
                  <a:lnTo>
                    <a:pt x="739" y="1036"/>
                  </a:lnTo>
                  <a:lnTo>
                    <a:pt x="741" y="1036"/>
                  </a:lnTo>
                  <a:lnTo>
                    <a:pt x="742" y="1036"/>
                  </a:lnTo>
                  <a:lnTo>
                    <a:pt x="743" y="1036"/>
                  </a:lnTo>
                  <a:lnTo>
                    <a:pt x="746" y="1037"/>
                  </a:lnTo>
                  <a:lnTo>
                    <a:pt x="749" y="1037"/>
                  </a:lnTo>
                  <a:lnTo>
                    <a:pt x="750" y="1037"/>
                  </a:lnTo>
                  <a:lnTo>
                    <a:pt x="750" y="1036"/>
                  </a:lnTo>
                  <a:lnTo>
                    <a:pt x="751" y="1036"/>
                  </a:lnTo>
                  <a:lnTo>
                    <a:pt x="753" y="1035"/>
                  </a:lnTo>
                  <a:lnTo>
                    <a:pt x="760" y="1032"/>
                  </a:lnTo>
                  <a:lnTo>
                    <a:pt x="761" y="1031"/>
                  </a:lnTo>
                  <a:lnTo>
                    <a:pt x="762" y="1030"/>
                  </a:lnTo>
                  <a:lnTo>
                    <a:pt x="763" y="1029"/>
                  </a:lnTo>
                  <a:lnTo>
                    <a:pt x="764" y="1029"/>
                  </a:lnTo>
                  <a:lnTo>
                    <a:pt x="764" y="1028"/>
                  </a:lnTo>
                  <a:lnTo>
                    <a:pt x="766" y="1028"/>
                  </a:lnTo>
                  <a:lnTo>
                    <a:pt x="767" y="1027"/>
                  </a:lnTo>
                  <a:lnTo>
                    <a:pt x="768" y="1027"/>
                  </a:lnTo>
                  <a:lnTo>
                    <a:pt x="769" y="1027"/>
                  </a:lnTo>
                  <a:lnTo>
                    <a:pt x="771" y="1026"/>
                  </a:lnTo>
                  <a:lnTo>
                    <a:pt x="772" y="1026"/>
                  </a:lnTo>
                  <a:lnTo>
                    <a:pt x="775" y="1026"/>
                  </a:lnTo>
                  <a:lnTo>
                    <a:pt x="776" y="1026"/>
                  </a:lnTo>
                  <a:lnTo>
                    <a:pt x="777" y="1024"/>
                  </a:lnTo>
                  <a:lnTo>
                    <a:pt x="778" y="1024"/>
                  </a:lnTo>
                  <a:lnTo>
                    <a:pt x="780" y="1024"/>
                  </a:lnTo>
                  <a:lnTo>
                    <a:pt x="781" y="1024"/>
                  </a:lnTo>
                  <a:lnTo>
                    <a:pt x="783" y="1024"/>
                  </a:lnTo>
                  <a:lnTo>
                    <a:pt x="784" y="1024"/>
                  </a:lnTo>
                  <a:lnTo>
                    <a:pt x="785" y="1024"/>
                  </a:lnTo>
                  <a:lnTo>
                    <a:pt x="786" y="1023"/>
                  </a:lnTo>
                  <a:lnTo>
                    <a:pt x="786" y="1022"/>
                  </a:lnTo>
                  <a:lnTo>
                    <a:pt x="788" y="1021"/>
                  </a:lnTo>
                  <a:lnTo>
                    <a:pt x="788" y="1020"/>
                  </a:lnTo>
                  <a:lnTo>
                    <a:pt x="789" y="1020"/>
                  </a:lnTo>
                  <a:lnTo>
                    <a:pt x="791" y="1019"/>
                  </a:lnTo>
                  <a:lnTo>
                    <a:pt x="793" y="1018"/>
                  </a:lnTo>
                  <a:lnTo>
                    <a:pt x="795" y="1016"/>
                  </a:lnTo>
                  <a:lnTo>
                    <a:pt x="796" y="1016"/>
                  </a:lnTo>
                  <a:lnTo>
                    <a:pt x="800" y="1014"/>
                  </a:lnTo>
                  <a:lnTo>
                    <a:pt x="802" y="1013"/>
                  </a:lnTo>
                  <a:lnTo>
                    <a:pt x="805" y="1012"/>
                  </a:lnTo>
                  <a:lnTo>
                    <a:pt x="806" y="1012"/>
                  </a:lnTo>
                  <a:lnTo>
                    <a:pt x="808" y="1011"/>
                  </a:lnTo>
                  <a:lnTo>
                    <a:pt x="809" y="1012"/>
                  </a:lnTo>
                  <a:lnTo>
                    <a:pt x="809" y="1013"/>
                  </a:lnTo>
                  <a:lnTo>
                    <a:pt x="810" y="1014"/>
                  </a:lnTo>
                  <a:lnTo>
                    <a:pt x="811" y="1014"/>
                  </a:lnTo>
                  <a:lnTo>
                    <a:pt x="812" y="1014"/>
                  </a:lnTo>
                  <a:lnTo>
                    <a:pt x="812" y="1015"/>
                  </a:lnTo>
                  <a:lnTo>
                    <a:pt x="813" y="1015"/>
                  </a:lnTo>
                  <a:lnTo>
                    <a:pt x="814" y="1018"/>
                  </a:lnTo>
                  <a:lnTo>
                    <a:pt x="817" y="1018"/>
                  </a:lnTo>
                  <a:lnTo>
                    <a:pt x="818" y="1018"/>
                  </a:lnTo>
                  <a:lnTo>
                    <a:pt x="819" y="1018"/>
                  </a:lnTo>
                  <a:lnTo>
                    <a:pt x="820" y="1016"/>
                  </a:lnTo>
                  <a:lnTo>
                    <a:pt x="823" y="1016"/>
                  </a:lnTo>
                  <a:lnTo>
                    <a:pt x="825" y="1016"/>
                  </a:lnTo>
                  <a:lnTo>
                    <a:pt x="827" y="1016"/>
                  </a:lnTo>
                  <a:lnTo>
                    <a:pt x="831" y="1016"/>
                  </a:lnTo>
                  <a:lnTo>
                    <a:pt x="832" y="1016"/>
                  </a:lnTo>
                  <a:lnTo>
                    <a:pt x="834" y="1018"/>
                  </a:lnTo>
                  <a:lnTo>
                    <a:pt x="835" y="1018"/>
                  </a:lnTo>
                  <a:lnTo>
                    <a:pt x="838" y="1018"/>
                  </a:lnTo>
                  <a:lnTo>
                    <a:pt x="839" y="1018"/>
                  </a:lnTo>
                  <a:lnTo>
                    <a:pt x="840" y="1016"/>
                  </a:lnTo>
                  <a:lnTo>
                    <a:pt x="842" y="1016"/>
                  </a:lnTo>
                  <a:lnTo>
                    <a:pt x="844" y="1015"/>
                  </a:lnTo>
                  <a:lnTo>
                    <a:pt x="845" y="1015"/>
                  </a:lnTo>
                  <a:lnTo>
                    <a:pt x="846" y="1016"/>
                  </a:lnTo>
                  <a:lnTo>
                    <a:pt x="847" y="1016"/>
                  </a:lnTo>
                  <a:lnTo>
                    <a:pt x="851" y="1015"/>
                  </a:lnTo>
                  <a:lnTo>
                    <a:pt x="853" y="1015"/>
                  </a:lnTo>
                  <a:lnTo>
                    <a:pt x="855" y="1014"/>
                  </a:lnTo>
                  <a:lnTo>
                    <a:pt x="856" y="1014"/>
                  </a:lnTo>
                  <a:lnTo>
                    <a:pt x="856" y="1013"/>
                  </a:lnTo>
                  <a:lnTo>
                    <a:pt x="857" y="1013"/>
                  </a:lnTo>
                  <a:lnTo>
                    <a:pt x="859" y="1012"/>
                  </a:lnTo>
                  <a:lnTo>
                    <a:pt x="860" y="1012"/>
                  </a:lnTo>
                  <a:lnTo>
                    <a:pt x="861" y="1012"/>
                  </a:lnTo>
                  <a:lnTo>
                    <a:pt x="864" y="1011"/>
                  </a:lnTo>
                  <a:close/>
                  <a:moveTo>
                    <a:pt x="660" y="1085"/>
                  </a:moveTo>
                  <a:lnTo>
                    <a:pt x="661" y="1085"/>
                  </a:lnTo>
                  <a:lnTo>
                    <a:pt x="661" y="1086"/>
                  </a:lnTo>
                  <a:lnTo>
                    <a:pt x="662" y="1086"/>
                  </a:lnTo>
                  <a:lnTo>
                    <a:pt x="663" y="1086"/>
                  </a:lnTo>
                  <a:lnTo>
                    <a:pt x="663" y="1087"/>
                  </a:lnTo>
                  <a:lnTo>
                    <a:pt x="665" y="1087"/>
                  </a:lnTo>
                  <a:lnTo>
                    <a:pt x="665" y="1086"/>
                  </a:lnTo>
                  <a:lnTo>
                    <a:pt x="666" y="1086"/>
                  </a:lnTo>
                  <a:lnTo>
                    <a:pt x="667" y="1086"/>
                  </a:lnTo>
                  <a:lnTo>
                    <a:pt x="667" y="1085"/>
                  </a:lnTo>
                  <a:lnTo>
                    <a:pt x="668" y="1085"/>
                  </a:lnTo>
                  <a:lnTo>
                    <a:pt x="669" y="1085"/>
                  </a:lnTo>
                  <a:lnTo>
                    <a:pt x="670" y="1085"/>
                  </a:lnTo>
                  <a:lnTo>
                    <a:pt x="671" y="1085"/>
                  </a:lnTo>
                  <a:lnTo>
                    <a:pt x="671" y="1086"/>
                  </a:lnTo>
                  <a:lnTo>
                    <a:pt x="673" y="1086"/>
                  </a:lnTo>
                  <a:lnTo>
                    <a:pt x="674" y="1086"/>
                  </a:lnTo>
                  <a:lnTo>
                    <a:pt x="674" y="1087"/>
                  </a:lnTo>
                  <a:lnTo>
                    <a:pt x="675" y="1087"/>
                  </a:lnTo>
                  <a:lnTo>
                    <a:pt x="676" y="1087"/>
                  </a:lnTo>
                  <a:lnTo>
                    <a:pt x="676" y="1088"/>
                  </a:lnTo>
                  <a:lnTo>
                    <a:pt x="677" y="1088"/>
                  </a:lnTo>
                  <a:lnTo>
                    <a:pt x="678" y="1088"/>
                  </a:lnTo>
                  <a:lnTo>
                    <a:pt x="679" y="1088"/>
                  </a:lnTo>
                  <a:lnTo>
                    <a:pt x="679" y="1089"/>
                  </a:lnTo>
                  <a:lnTo>
                    <a:pt x="680" y="1089"/>
                  </a:lnTo>
                  <a:lnTo>
                    <a:pt x="682" y="1089"/>
                  </a:lnTo>
                  <a:lnTo>
                    <a:pt x="683" y="1089"/>
                  </a:lnTo>
                  <a:lnTo>
                    <a:pt x="684" y="1089"/>
                  </a:lnTo>
                  <a:lnTo>
                    <a:pt x="685" y="1089"/>
                  </a:lnTo>
                  <a:lnTo>
                    <a:pt x="686" y="1089"/>
                  </a:lnTo>
                  <a:lnTo>
                    <a:pt x="686" y="1090"/>
                  </a:lnTo>
                  <a:lnTo>
                    <a:pt x="687" y="1090"/>
                  </a:lnTo>
                  <a:lnTo>
                    <a:pt x="688" y="1090"/>
                  </a:lnTo>
                  <a:lnTo>
                    <a:pt x="690" y="1090"/>
                  </a:lnTo>
                  <a:lnTo>
                    <a:pt x="690" y="1091"/>
                  </a:lnTo>
                  <a:lnTo>
                    <a:pt x="691" y="1091"/>
                  </a:lnTo>
                  <a:lnTo>
                    <a:pt x="692" y="1091"/>
                  </a:lnTo>
                  <a:lnTo>
                    <a:pt x="693" y="1091"/>
                  </a:lnTo>
                  <a:lnTo>
                    <a:pt x="693" y="1092"/>
                  </a:lnTo>
                  <a:lnTo>
                    <a:pt x="694" y="1092"/>
                  </a:lnTo>
                  <a:lnTo>
                    <a:pt x="695" y="1092"/>
                  </a:lnTo>
                  <a:lnTo>
                    <a:pt x="696" y="1092"/>
                  </a:lnTo>
                  <a:lnTo>
                    <a:pt x="696" y="1094"/>
                  </a:lnTo>
                  <a:lnTo>
                    <a:pt x="697" y="1094"/>
                  </a:lnTo>
                  <a:lnTo>
                    <a:pt x="697" y="1095"/>
                  </a:lnTo>
                  <a:lnTo>
                    <a:pt x="697" y="1096"/>
                  </a:lnTo>
                  <a:lnTo>
                    <a:pt x="699" y="1096"/>
                  </a:lnTo>
                  <a:lnTo>
                    <a:pt x="699" y="1097"/>
                  </a:lnTo>
                  <a:lnTo>
                    <a:pt x="699" y="1098"/>
                  </a:lnTo>
                  <a:lnTo>
                    <a:pt x="699" y="1099"/>
                  </a:lnTo>
                  <a:lnTo>
                    <a:pt x="699" y="1098"/>
                  </a:lnTo>
                  <a:lnTo>
                    <a:pt x="699" y="1099"/>
                  </a:lnTo>
                  <a:lnTo>
                    <a:pt x="697" y="1099"/>
                  </a:lnTo>
                  <a:lnTo>
                    <a:pt x="697" y="1100"/>
                  </a:lnTo>
                  <a:lnTo>
                    <a:pt x="699" y="1100"/>
                  </a:lnTo>
                  <a:lnTo>
                    <a:pt x="699" y="1102"/>
                  </a:lnTo>
                  <a:lnTo>
                    <a:pt x="699" y="1103"/>
                  </a:lnTo>
                  <a:lnTo>
                    <a:pt x="699" y="1104"/>
                  </a:lnTo>
                  <a:lnTo>
                    <a:pt x="699" y="1105"/>
                  </a:lnTo>
                  <a:lnTo>
                    <a:pt x="700" y="1105"/>
                  </a:lnTo>
                  <a:lnTo>
                    <a:pt x="700" y="1106"/>
                  </a:lnTo>
                  <a:lnTo>
                    <a:pt x="700" y="1107"/>
                  </a:lnTo>
                  <a:lnTo>
                    <a:pt x="700" y="1108"/>
                  </a:lnTo>
                  <a:lnTo>
                    <a:pt x="701" y="1108"/>
                  </a:lnTo>
                  <a:lnTo>
                    <a:pt x="701" y="1109"/>
                  </a:lnTo>
                  <a:lnTo>
                    <a:pt x="701" y="1111"/>
                  </a:lnTo>
                  <a:lnTo>
                    <a:pt x="702" y="1111"/>
                  </a:lnTo>
                  <a:lnTo>
                    <a:pt x="702" y="1112"/>
                  </a:lnTo>
                  <a:lnTo>
                    <a:pt x="702" y="1113"/>
                  </a:lnTo>
                  <a:lnTo>
                    <a:pt x="703" y="1113"/>
                  </a:lnTo>
                  <a:lnTo>
                    <a:pt x="703" y="1114"/>
                  </a:lnTo>
                  <a:lnTo>
                    <a:pt x="704" y="1114"/>
                  </a:lnTo>
                  <a:lnTo>
                    <a:pt x="704" y="1115"/>
                  </a:lnTo>
                  <a:lnTo>
                    <a:pt x="705" y="1115"/>
                  </a:lnTo>
                  <a:lnTo>
                    <a:pt x="705" y="1116"/>
                  </a:lnTo>
                  <a:lnTo>
                    <a:pt x="707" y="1116"/>
                  </a:lnTo>
                  <a:lnTo>
                    <a:pt x="707" y="1117"/>
                  </a:lnTo>
                  <a:lnTo>
                    <a:pt x="708" y="1117"/>
                  </a:lnTo>
                  <a:lnTo>
                    <a:pt x="708" y="1119"/>
                  </a:lnTo>
                  <a:lnTo>
                    <a:pt x="709" y="1120"/>
                  </a:lnTo>
                  <a:lnTo>
                    <a:pt x="709" y="1121"/>
                  </a:lnTo>
                  <a:lnTo>
                    <a:pt x="709" y="1122"/>
                  </a:lnTo>
                  <a:lnTo>
                    <a:pt x="708" y="1122"/>
                  </a:lnTo>
                  <a:lnTo>
                    <a:pt x="709" y="1122"/>
                  </a:lnTo>
                  <a:lnTo>
                    <a:pt x="709" y="1123"/>
                  </a:lnTo>
                  <a:lnTo>
                    <a:pt x="709" y="1124"/>
                  </a:lnTo>
                  <a:lnTo>
                    <a:pt x="709" y="1125"/>
                  </a:lnTo>
                  <a:lnTo>
                    <a:pt x="710" y="1125"/>
                  </a:lnTo>
                  <a:lnTo>
                    <a:pt x="710" y="1126"/>
                  </a:lnTo>
                  <a:lnTo>
                    <a:pt x="711" y="1128"/>
                  </a:lnTo>
                  <a:lnTo>
                    <a:pt x="711" y="1129"/>
                  </a:lnTo>
                  <a:lnTo>
                    <a:pt x="711" y="1130"/>
                  </a:lnTo>
                  <a:lnTo>
                    <a:pt x="712" y="1130"/>
                  </a:lnTo>
                  <a:lnTo>
                    <a:pt x="713" y="1130"/>
                  </a:lnTo>
                  <a:lnTo>
                    <a:pt x="713" y="1131"/>
                  </a:lnTo>
                  <a:lnTo>
                    <a:pt x="713" y="1132"/>
                  </a:lnTo>
                  <a:lnTo>
                    <a:pt x="715" y="1132"/>
                  </a:lnTo>
                  <a:lnTo>
                    <a:pt x="715" y="1133"/>
                  </a:lnTo>
                  <a:lnTo>
                    <a:pt x="716" y="1133"/>
                  </a:lnTo>
                  <a:lnTo>
                    <a:pt x="716" y="1134"/>
                  </a:lnTo>
                  <a:lnTo>
                    <a:pt x="717" y="1134"/>
                  </a:lnTo>
                  <a:lnTo>
                    <a:pt x="717" y="1136"/>
                  </a:lnTo>
                  <a:lnTo>
                    <a:pt x="717" y="1137"/>
                  </a:lnTo>
                  <a:lnTo>
                    <a:pt x="716" y="1138"/>
                  </a:lnTo>
                  <a:lnTo>
                    <a:pt x="715" y="1138"/>
                  </a:lnTo>
                  <a:lnTo>
                    <a:pt x="715" y="1139"/>
                  </a:lnTo>
                  <a:lnTo>
                    <a:pt x="715" y="1140"/>
                  </a:lnTo>
                  <a:lnTo>
                    <a:pt x="716" y="1140"/>
                  </a:lnTo>
                  <a:lnTo>
                    <a:pt x="716" y="1141"/>
                  </a:lnTo>
                  <a:lnTo>
                    <a:pt x="715" y="1141"/>
                  </a:lnTo>
                  <a:lnTo>
                    <a:pt x="715" y="1142"/>
                  </a:lnTo>
                  <a:lnTo>
                    <a:pt x="715" y="1144"/>
                  </a:lnTo>
                  <a:lnTo>
                    <a:pt x="715" y="1145"/>
                  </a:lnTo>
                  <a:lnTo>
                    <a:pt x="715" y="1146"/>
                  </a:lnTo>
                  <a:lnTo>
                    <a:pt x="715" y="1147"/>
                  </a:lnTo>
                  <a:lnTo>
                    <a:pt x="715" y="1148"/>
                  </a:lnTo>
                  <a:lnTo>
                    <a:pt x="715" y="1149"/>
                  </a:lnTo>
                  <a:lnTo>
                    <a:pt x="715" y="1150"/>
                  </a:lnTo>
                  <a:lnTo>
                    <a:pt x="713" y="1150"/>
                  </a:lnTo>
                  <a:lnTo>
                    <a:pt x="713" y="1151"/>
                  </a:lnTo>
                  <a:lnTo>
                    <a:pt x="713" y="1153"/>
                  </a:lnTo>
                  <a:lnTo>
                    <a:pt x="713" y="1154"/>
                  </a:lnTo>
                  <a:lnTo>
                    <a:pt x="713" y="1153"/>
                  </a:lnTo>
                  <a:lnTo>
                    <a:pt x="715" y="1153"/>
                  </a:lnTo>
                  <a:lnTo>
                    <a:pt x="715" y="1151"/>
                  </a:lnTo>
                  <a:lnTo>
                    <a:pt x="715" y="1150"/>
                  </a:lnTo>
                  <a:lnTo>
                    <a:pt x="715" y="1151"/>
                  </a:lnTo>
                  <a:lnTo>
                    <a:pt x="715" y="1153"/>
                  </a:lnTo>
                  <a:lnTo>
                    <a:pt x="715" y="1154"/>
                  </a:lnTo>
                  <a:lnTo>
                    <a:pt x="715" y="1155"/>
                  </a:lnTo>
                  <a:lnTo>
                    <a:pt x="715" y="1156"/>
                  </a:lnTo>
                  <a:lnTo>
                    <a:pt x="715" y="1155"/>
                  </a:lnTo>
                  <a:lnTo>
                    <a:pt x="715" y="1154"/>
                  </a:lnTo>
                  <a:lnTo>
                    <a:pt x="716" y="1154"/>
                  </a:lnTo>
                  <a:lnTo>
                    <a:pt x="716" y="1153"/>
                  </a:lnTo>
                  <a:lnTo>
                    <a:pt x="716" y="1151"/>
                  </a:lnTo>
                  <a:lnTo>
                    <a:pt x="716" y="1150"/>
                  </a:lnTo>
                  <a:lnTo>
                    <a:pt x="717" y="1150"/>
                  </a:lnTo>
                  <a:lnTo>
                    <a:pt x="717" y="1151"/>
                  </a:lnTo>
                  <a:lnTo>
                    <a:pt x="717" y="1150"/>
                  </a:lnTo>
                  <a:lnTo>
                    <a:pt x="718" y="1150"/>
                  </a:lnTo>
                  <a:lnTo>
                    <a:pt x="718" y="1149"/>
                  </a:lnTo>
                  <a:lnTo>
                    <a:pt x="718" y="1148"/>
                  </a:lnTo>
                  <a:lnTo>
                    <a:pt x="719" y="1148"/>
                  </a:lnTo>
                  <a:lnTo>
                    <a:pt x="719" y="1147"/>
                  </a:lnTo>
                  <a:lnTo>
                    <a:pt x="719" y="1146"/>
                  </a:lnTo>
                  <a:lnTo>
                    <a:pt x="719" y="1145"/>
                  </a:lnTo>
                  <a:lnTo>
                    <a:pt x="719" y="1144"/>
                  </a:lnTo>
                  <a:lnTo>
                    <a:pt x="719" y="1142"/>
                  </a:lnTo>
                  <a:lnTo>
                    <a:pt x="720" y="1141"/>
                  </a:lnTo>
                  <a:lnTo>
                    <a:pt x="720" y="1140"/>
                  </a:lnTo>
                  <a:lnTo>
                    <a:pt x="720" y="1139"/>
                  </a:lnTo>
                  <a:lnTo>
                    <a:pt x="720" y="1138"/>
                  </a:lnTo>
                  <a:lnTo>
                    <a:pt x="720" y="1137"/>
                  </a:lnTo>
                  <a:lnTo>
                    <a:pt x="721" y="1137"/>
                  </a:lnTo>
                  <a:lnTo>
                    <a:pt x="721" y="1136"/>
                  </a:lnTo>
                  <a:lnTo>
                    <a:pt x="722" y="1136"/>
                  </a:lnTo>
                  <a:lnTo>
                    <a:pt x="724" y="1134"/>
                  </a:lnTo>
                  <a:lnTo>
                    <a:pt x="725" y="1133"/>
                  </a:lnTo>
                  <a:lnTo>
                    <a:pt x="726" y="1133"/>
                  </a:lnTo>
                  <a:lnTo>
                    <a:pt x="726" y="1132"/>
                  </a:lnTo>
                  <a:lnTo>
                    <a:pt x="726" y="1131"/>
                  </a:lnTo>
                  <a:lnTo>
                    <a:pt x="727" y="1131"/>
                  </a:lnTo>
                  <a:lnTo>
                    <a:pt x="727" y="1130"/>
                  </a:lnTo>
                  <a:lnTo>
                    <a:pt x="728" y="1130"/>
                  </a:lnTo>
                  <a:lnTo>
                    <a:pt x="729" y="1130"/>
                  </a:lnTo>
                  <a:lnTo>
                    <a:pt x="729" y="1129"/>
                  </a:lnTo>
                  <a:lnTo>
                    <a:pt x="730" y="1129"/>
                  </a:lnTo>
                  <a:lnTo>
                    <a:pt x="732" y="1129"/>
                  </a:lnTo>
                  <a:lnTo>
                    <a:pt x="730" y="1130"/>
                  </a:lnTo>
                  <a:lnTo>
                    <a:pt x="730" y="1131"/>
                  </a:lnTo>
                  <a:lnTo>
                    <a:pt x="729" y="1131"/>
                  </a:lnTo>
                  <a:lnTo>
                    <a:pt x="728" y="1131"/>
                  </a:lnTo>
                  <a:lnTo>
                    <a:pt x="727" y="1132"/>
                  </a:lnTo>
                  <a:lnTo>
                    <a:pt x="726" y="1133"/>
                  </a:lnTo>
                  <a:lnTo>
                    <a:pt x="724" y="1136"/>
                  </a:lnTo>
                  <a:lnTo>
                    <a:pt x="722" y="1137"/>
                  </a:lnTo>
                  <a:lnTo>
                    <a:pt x="721" y="1137"/>
                  </a:lnTo>
                  <a:lnTo>
                    <a:pt x="721" y="1138"/>
                  </a:lnTo>
                  <a:lnTo>
                    <a:pt x="720" y="1139"/>
                  </a:lnTo>
                  <a:lnTo>
                    <a:pt x="720" y="1145"/>
                  </a:lnTo>
                  <a:lnTo>
                    <a:pt x="720" y="1146"/>
                  </a:lnTo>
                  <a:lnTo>
                    <a:pt x="720" y="1147"/>
                  </a:lnTo>
                  <a:lnTo>
                    <a:pt x="718" y="1150"/>
                  </a:lnTo>
                  <a:lnTo>
                    <a:pt x="716" y="1154"/>
                  </a:lnTo>
                  <a:lnTo>
                    <a:pt x="716" y="1155"/>
                  </a:lnTo>
                  <a:lnTo>
                    <a:pt x="715" y="1156"/>
                  </a:lnTo>
                  <a:lnTo>
                    <a:pt x="715" y="1157"/>
                  </a:lnTo>
                  <a:lnTo>
                    <a:pt x="715" y="1158"/>
                  </a:lnTo>
                  <a:lnTo>
                    <a:pt x="715" y="1159"/>
                  </a:lnTo>
                  <a:lnTo>
                    <a:pt x="713" y="1161"/>
                  </a:lnTo>
                  <a:lnTo>
                    <a:pt x="713" y="1162"/>
                  </a:lnTo>
                  <a:lnTo>
                    <a:pt x="712" y="1163"/>
                  </a:lnTo>
                  <a:lnTo>
                    <a:pt x="712" y="1164"/>
                  </a:lnTo>
                  <a:lnTo>
                    <a:pt x="710" y="1166"/>
                  </a:lnTo>
                  <a:lnTo>
                    <a:pt x="710" y="1167"/>
                  </a:lnTo>
                  <a:lnTo>
                    <a:pt x="709" y="1167"/>
                  </a:lnTo>
                  <a:lnTo>
                    <a:pt x="709" y="1168"/>
                  </a:lnTo>
                  <a:lnTo>
                    <a:pt x="709" y="1170"/>
                  </a:lnTo>
                  <a:lnTo>
                    <a:pt x="708" y="1171"/>
                  </a:lnTo>
                  <a:lnTo>
                    <a:pt x="708" y="1172"/>
                  </a:lnTo>
                  <a:lnTo>
                    <a:pt x="708" y="1173"/>
                  </a:lnTo>
                  <a:lnTo>
                    <a:pt x="708" y="1174"/>
                  </a:lnTo>
                  <a:lnTo>
                    <a:pt x="708" y="1176"/>
                  </a:lnTo>
                  <a:lnTo>
                    <a:pt x="707" y="1179"/>
                  </a:lnTo>
                  <a:lnTo>
                    <a:pt x="707" y="1180"/>
                  </a:lnTo>
                  <a:lnTo>
                    <a:pt x="707" y="1181"/>
                  </a:lnTo>
                  <a:lnTo>
                    <a:pt x="707" y="1182"/>
                  </a:lnTo>
                  <a:lnTo>
                    <a:pt x="707" y="1183"/>
                  </a:lnTo>
                  <a:lnTo>
                    <a:pt x="707" y="1184"/>
                  </a:lnTo>
                  <a:lnTo>
                    <a:pt x="707" y="1185"/>
                  </a:lnTo>
                  <a:lnTo>
                    <a:pt x="707" y="1187"/>
                  </a:lnTo>
                  <a:lnTo>
                    <a:pt x="705" y="1187"/>
                  </a:lnTo>
                  <a:lnTo>
                    <a:pt x="705" y="1188"/>
                  </a:lnTo>
                  <a:lnTo>
                    <a:pt x="704" y="1189"/>
                  </a:lnTo>
                  <a:lnTo>
                    <a:pt x="703" y="1190"/>
                  </a:lnTo>
                  <a:lnTo>
                    <a:pt x="702" y="1191"/>
                  </a:lnTo>
                  <a:lnTo>
                    <a:pt x="702" y="1192"/>
                  </a:lnTo>
                  <a:lnTo>
                    <a:pt x="700" y="1192"/>
                  </a:lnTo>
                  <a:lnTo>
                    <a:pt x="697" y="1195"/>
                  </a:lnTo>
                  <a:lnTo>
                    <a:pt x="696" y="1196"/>
                  </a:lnTo>
                  <a:lnTo>
                    <a:pt x="694" y="1197"/>
                  </a:lnTo>
                  <a:lnTo>
                    <a:pt x="693" y="1198"/>
                  </a:lnTo>
                  <a:lnTo>
                    <a:pt x="692" y="1198"/>
                  </a:lnTo>
                  <a:lnTo>
                    <a:pt x="691" y="1199"/>
                  </a:lnTo>
                  <a:lnTo>
                    <a:pt x="690" y="1199"/>
                  </a:lnTo>
                  <a:lnTo>
                    <a:pt x="688" y="1198"/>
                  </a:lnTo>
                  <a:lnTo>
                    <a:pt x="687" y="1198"/>
                  </a:lnTo>
                  <a:lnTo>
                    <a:pt x="686" y="1198"/>
                  </a:lnTo>
                  <a:lnTo>
                    <a:pt x="684" y="1198"/>
                  </a:lnTo>
                  <a:lnTo>
                    <a:pt x="682" y="1198"/>
                  </a:lnTo>
                  <a:lnTo>
                    <a:pt x="679" y="1198"/>
                  </a:lnTo>
                  <a:lnTo>
                    <a:pt x="676" y="1197"/>
                  </a:lnTo>
                  <a:lnTo>
                    <a:pt x="674" y="1197"/>
                  </a:lnTo>
                  <a:lnTo>
                    <a:pt x="673" y="1197"/>
                  </a:lnTo>
                  <a:lnTo>
                    <a:pt x="671" y="1197"/>
                  </a:lnTo>
                  <a:lnTo>
                    <a:pt x="669" y="1197"/>
                  </a:lnTo>
                  <a:lnTo>
                    <a:pt x="668" y="1197"/>
                  </a:lnTo>
                  <a:lnTo>
                    <a:pt x="666" y="1196"/>
                  </a:lnTo>
                  <a:lnTo>
                    <a:pt x="665" y="1196"/>
                  </a:lnTo>
                  <a:lnTo>
                    <a:pt x="662" y="1196"/>
                  </a:lnTo>
                  <a:lnTo>
                    <a:pt x="661" y="1196"/>
                  </a:lnTo>
                  <a:lnTo>
                    <a:pt x="659" y="1196"/>
                  </a:lnTo>
                  <a:lnTo>
                    <a:pt x="657" y="1196"/>
                  </a:lnTo>
                  <a:lnTo>
                    <a:pt x="654" y="1196"/>
                  </a:lnTo>
                  <a:lnTo>
                    <a:pt x="652" y="1195"/>
                  </a:lnTo>
                  <a:lnTo>
                    <a:pt x="649" y="1195"/>
                  </a:lnTo>
                  <a:lnTo>
                    <a:pt x="648" y="1195"/>
                  </a:lnTo>
                  <a:lnTo>
                    <a:pt x="640" y="1193"/>
                  </a:lnTo>
                  <a:lnTo>
                    <a:pt x="637" y="1193"/>
                  </a:lnTo>
                  <a:lnTo>
                    <a:pt x="634" y="1193"/>
                  </a:lnTo>
                  <a:lnTo>
                    <a:pt x="633" y="1193"/>
                  </a:lnTo>
                  <a:lnTo>
                    <a:pt x="631" y="1193"/>
                  </a:lnTo>
                  <a:lnTo>
                    <a:pt x="626" y="1192"/>
                  </a:lnTo>
                  <a:lnTo>
                    <a:pt x="624" y="1192"/>
                  </a:lnTo>
                  <a:lnTo>
                    <a:pt x="623" y="1192"/>
                  </a:lnTo>
                  <a:lnTo>
                    <a:pt x="622" y="1192"/>
                  </a:lnTo>
                  <a:lnTo>
                    <a:pt x="620" y="1192"/>
                  </a:lnTo>
                  <a:lnTo>
                    <a:pt x="619" y="1192"/>
                  </a:lnTo>
                  <a:lnTo>
                    <a:pt x="618" y="1192"/>
                  </a:lnTo>
                  <a:lnTo>
                    <a:pt x="617" y="1192"/>
                  </a:lnTo>
                  <a:lnTo>
                    <a:pt x="616" y="1192"/>
                  </a:lnTo>
                  <a:lnTo>
                    <a:pt x="615" y="1188"/>
                  </a:lnTo>
                  <a:lnTo>
                    <a:pt x="614" y="1184"/>
                  </a:lnTo>
                  <a:lnTo>
                    <a:pt x="612" y="1181"/>
                  </a:lnTo>
                  <a:lnTo>
                    <a:pt x="610" y="1176"/>
                  </a:lnTo>
                  <a:lnTo>
                    <a:pt x="610" y="1174"/>
                  </a:lnTo>
                  <a:lnTo>
                    <a:pt x="609" y="1171"/>
                  </a:lnTo>
                  <a:lnTo>
                    <a:pt x="608" y="1168"/>
                  </a:lnTo>
                  <a:lnTo>
                    <a:pt x="607" y="1164"/>
                  </a:lnTo>
                  <a:lnTo>
                    <a:pt x="606" y="1163"/>
                  </a:lnTo>
                  <a:lnTo>
                    <a:pt x="604" y="1159"/>
                  </a:lnTo>
                  <a:lnTo>
                    <a:pt x="603" y="1154"/>
                  </a:lnTo>
                  <a:lnTo>
                    <a:pt x="601" y="1149"/>
                  </a:lnTo>
                  <a:lnTo>
                    <a:pt x="601" y="1148"/>
                  </a:lnTo>
                  <a:lnTo>
                    <a:pt x="599" y="1142"/>
                  </a:lnTo>
                  <a:lnTo>
                    <a:pt x="598" y="1140"/>
                  </a:lnTo>
                  <a:lnTo>
                    <a:pt x="597" y="1137"/>
                  </a:lnTo>
                  <a:lnTo>
                    <a:pt x="600" y="1134"/>
                  </a:lnTo>
                  <a:lnTo>
                    <a:pt x="601" y="1133"/>
                  </a:lnTo>
                  <a:lnTo>
                    <a:pt x="602" y="1133"/>
                  </a:lnTo>
                  <a:lnTo>
                    <a:pt x="602" y="1132"/>
                  </a:lnTo>
                  <a:lnTo>
                    <a:pt x="602" y="1131"/>
                  </a:lnTo>
                  <a:lnTo>
                    <a:pt x="602" y="1130"/>
                  </a:lnTo>
                  <a:lnTo>
                    <a:pt x="603" y="1129"/>
                  </a:lnTo>
                  <a:lnTo>
                    <a:pt x="604" y="1129"/>
                  </a:lnTo>
                  <a:lnTo>
                    <a:pt x="606" y="1128"/>
                  </a:lnTo>
                  <a:lnTo>
                    <a:pt x="609" y="1128"/>
                  </a:lnTo>
                  <a:lnTo>
                    <a:pt x="614" y="1128"/>
                  </a:lnTo>
                  <a:lnTo>
                    <a:pt x="615" y="1128"/>
                  </a:lnTo>
                  <a:lnTo>
                    <a:pt x="617" y="1125"/>
                  </a:lnTo>
                  <a:lnTo>
                    <a:pt x="620" y="1122"/>
                  </a:lnTo>
                  <a:lnTo>
                    <a:pt x="622" y="1119"/>
                  </a:lnTo>
                  <a:lnTo>
                    <a:pt x="624" y="1112"/>
                  </a:lnTo>
                  <a:lnTo>
                    <a:pt x="625" y="1112"/>
                  </a:lnTo>
                  <a:lnTo>
                    <a:pt x="625" y="1113"/>
                  </a:lnTo>
                  <a:lnTo>
                    <a:pt x="626" y="1112"/>
                  </a:lnTo>
                  <a:lnTo>
                    <a:pt x="627" y="1112"/>
                  </a:lnTo>
                  <a:lnTo>
                    <a:pt x="627" y="1111"/>
                  </a:lnTo>
                  <a:lnTo>
                    <a:pt x="628" y="1111"/>
                  </a:lnTo>
                  <a:lnTo>
                    <a:pt x="628" y="1109"/>
                  </a:lnTo>
                  <a:lnTo>
                    <a:pt x="628" y="1108"/>
                  </a:lnTo>
                  <a:lnTo>
                    <a:pt x="629" y="1108"/>
                  </a:lnTo>
                  <a:lnTo>
                    <a:pt x="629" y="1107"/>
                  </a:lnTo>
                  <a:lnTo>
                    <a:pt x="631" y="1107"/>
                  </a:lnTo>
                  <a:lnTo>
                    <a:pt x="631" y="1106"/>
                  </a:lnTo>
                  <a:lnTo>
                    <a:pt x="631" y="1105"/>
                  </a:lnTo>
                  <a:lnTo>
                    <a:pt x="631" y="1104"/>
                  </a:lnTo>
                  <a:lnTo>
                    <a:pt x="632" y="1104"/>
                  </a:lnTo>
                  <a:lnTo>
                    <a:pt x="632" y="1103"/>
                  </a:lnTo>
                  <a:lnTo>
                    <a:pt x="632" y="1102"/>
                  </a:lnTo>
                  <a:lnTo>
                    <a:pt x="632" y="1100"/>
                  </a:lnTo>
                  <a:lnTo>
                    <a:pt x="632" y="1099"/>
                  </a:lnTo>
                  <a:lnTo>
                    <a:pt x="633" y="1099"/>
                  </a:lnTo>
                  <a:lnTo>
                    <a:pt x="633" y="1098"/>
                  </a:lnTo>
                  <a:lnTo>
                    <a:pt x="633" y="1097"/>
                  </a:lnTo>
                  <a:lnTo>
                    <a:pt x="634" y="1097"/>
                  </a:lnTo>
                  <a:lnTo>
                    <a:pt x="634" y="1096"/>
                  </a:lnTo>
                  <a:lnTo>
                    <a:pt x="634" y="1095"/>
                  </a:lnTo>
                  <a:lnTo>
                    <a:pt x="635" y="1095"/>
                  </a:lnTo>
                  <a:lnTo>
                    <a:pt x="635" y="1094"/>
                  </a:lnTo>
                  <a:lnTo>
                    <a:pt x="636" y="1094"/>
                  </a:lnTo>
                  <a:lnTo>
                    <a:pt x="636" y="1092"/>
                  </a:lnTo>
                  <a:lnTo>
                    <a:pt x="637" y="1092"/>
                  </a:lnTo>
                  <a:lnTo>
                    <a:pt x="637" y="1091"/>
                  </a:lnTo>
                  <a:lnTo>
                    <a:pt x="639" y="1091"/>
                  </a:lnTo>
                  <a:lnTo>
                    <a:pt x="639" y="1090"/>
                  </a:lnTo>
                  <a:lnTo>
                    <a:pt x="639" y="1089"/>
                  </a:lnTo>
                  <a:lnTo>
                    <a:pt x="640" y="1089"/>
                  </a:lnTo>
                  <a:lnTo>
                    <a:pt x="640" y="1088"/>
                  </a:lnTo>
                  <a:lnTo>
                    <a:pt x="641" y="1088"/>
                  </a:lnTo>
                  <a:lnTo>
                    <a:pt x="641" y="1087"/>
                  </a:lnTo>
                  <a:lnTo>
                    <a:pt x="642" y="1087"/>
                  </a:lnTo>
                  <a:lnTo>
                    <a:pt x="642" y="1086"/>
                  </a:lnTo>
                  <a:lnTo>
                    <a:pt x="643" y="1086"/>
                  </a:lnTo>
                  <a:lnTo>
                    <a:pt x="644" y="1086"/>
                  </a:lnTo>
                  <a:lnTo>
                    <a:pt x="645" y="1086"/>
                  </a:lnTo>
                  <a:lnTo>
                    <a:pt x="646" y="1086"/>
                  </a:lnTo>
                  <a:lnTo>
                    <a:pt x="646" y="1087"/>
                  </a:lnTo>
                  <a:lnTo>
                    <a:pt x="646" y="1088"/>
                  </a:lnTo>
                  <a:lnTo>
                    <a:pt x="648" y="1088"/>
                  </a:lnTo>
                  <a:lnTo>
                    <a:pt x="649" y="1088"/>
                  </a:lnTo>
                  <a:lnTo>
                    <a:pt x="650" y="1088"/>
                  </a:lnTo>
                  <a:lnTo>
                    <a:pt x="651" y="1088"/>
                  </a:lnTo>
                  <a:lnTo>
                    <a:pt x="652" y="1088"/>
                  </a:lnTo>
                  <a:lnTo>
                    <a:pt x="652" y="1087"/>
                  </a:lnTo>
                  <a:lnTo>
                    <a:pt x="653" y="1087"/>
                  </a:lnTo>
                  <a:lnTo>
                    <a:pt x="654" y="1087"/>
                  </a:lnTo>
                  <a:lnTo>
                    <a:pt x="654" y="1086"/>
                  </a:lnTo>
                  <a:lnTo>
                    <a:pt x="656" y="1086"/>
                  </a:lnTo>
                  <a:lnTo>
                    <a:pt x="656" y="1085"/>
                  </a:lnTo>
                  <a:lnTo>
                    <a:pt x="657" y="1085"/>
                  </a:lnTo>
                  <a:lnTo>
                    <a:pt x="658" y="1085"/>
                  </a:lnTo>
                  <a:lnTo>
                    <a:pt x="658" y="1083"/>
                  </a:lnTo>
                  <a:lnTo>
                    <a:pt x="659" y="1083"/>
                  </a:lnTo>
                  <a:lnTo>
                    <a:pt x="659" y="1085"/>
                  </a:lnTo>
                  <a:lnTo>
                    <a:pt x="660" y="1085"/>
                  </a:lnTo>
                  <a:close/>
                  <a:moveTo>
                    <a:pt x="796" y="1418"/>
                  </a:moveTo>
                  <a:lnTo>
                    <a:pt x="795" y="1418"/>
                  </a:lnTo>
                  <a:lnTo>
                    <a:pt x="795" y="1419"/>
                  </a:lnTo>
                  <a:lnTo>
                    <a:pt x="794" y="1419"/>
                  </a:lnTo>
                  <a:lnTo>
                    <a:pt x="794" y="1418"/>
                  </a:lnTo>
                  <a:lnTo>
                    <a:pt x="793" y="1418"/>
                  </a:lnTo>
                  <a:lnTo>
                    <a:pt x="793" y="1419"/>
                  </a:lnTo>
                  <a:lnTo>
                    <a:pt x="793" y="1418"/>
                  </a:lnTo>
                  <a:lnTo>
                    <a:pt x="796" y="1416"/>
                  </a:lnTo>
                  <a:lnTo>
                    <a:pt x="797" y="1415"/>
                  </a:lnTo>
                  <a:lnTo>
                    <a:pt x="798" y="1415"/>
                  </a:lnTo>
                  <a:lnTo>
                    <a:pt x="798" y="1414"/>
                  </a:lnTo>
                  <a:lnTo>
                    <a:pt x="800" y="1414"/>
                  </a:lnTo>
                  <a:lnTo>
                    <a:pt x="800" y="1415"/>
                  </a:lnTo>
                  <a:lnTo>
                    <a:pt x="800" y="1416"/>
                  </a:lnTo>
                  <a:lnTo>
                    <a:pt x="798" y="1417"/>
                  </a:lnTo>
                  <a:lnTo>
                    <a:pt x="798" y="1418"/>
                  </a:lnTo>
                  <a:lnTo>
                    <a:pt x="797" y="1418"/>
                  </a:lnTo>
                  <a:lnTo>
                    <a:pt x="796" y="1418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74" name="Freeform 92">
              <a:extLst>
                <a:ext uri="{FF2B5EF4-FFF2-40B4-BE49-F238E27FC236}">
                  <a16:creationId xmlns:a16="http://schemas.microsoft.com/office/drawing/2014/main" id="{2E0D433B-9656-DC93-4244-AE00736CE4D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70263" y="2503488"/>
              <a:ext cx="3048000" cy="2509838"/>
            </a:xfrm>
            <a:custGeom>
              <a:avLst/>
              <a:gdLst>
                <a:gd name="T0" fmla="*/ 744 w 1920"/>
                <a:gd name="T1" fmla="*/ 476 h 1581"/>
                <a:gd name="T2" fmla="*/ 854 w 1920"/>
                <a:gd name="T3" fmla="*/ 205 h 1581"/>
                <a:gd name="T4" fmla="*/ 956 w 1920"/>
                <a:gd name="T5" fmla="*/ 302 h 1581"/>
                <a:gd name="T6" fmla="*/ 1012 w 1920"/>
                <a:gd name="T7" fmla="*/ 369 h 1581"/>
                <a:gd name="T8" fmla="*/ 945 w 1920"/>
                <a:gd name="T9" fmla="*/ 409 h 1581"/>
                <a:gd name="T10" fmla="*/ 1121 w 1920"/>
                <a:gd name="T11" fmla="*/ 474 h 1581"/>
                <a:gd name="T12" fmla="*/ 1455 w 1920"/>
                <a:gd name="T13" fmla="*/ 671 h 1581"/>
                <a:gd name="T14" fmla="*/ 1765 w 1920"/>
                <a:gd name="T15" fmla="*/ 590 h 1581"/>
                <a:gd name="T16" fmla="*/ 1648 w 1920"/>
                <a:gd name="T17" fmla="*/ 670 h 1581"/>
                <a:gd name="T18" fmla="*/ 1648 w 1920"/>
                <a:gd name="T19" fmla="*/ 695 h 1581"/>
                <a:gd name="T20" fmla="*/ 1764 w 1920"/>
                <a:gd name="T21" fmla="*/ 756 h 1581"/>
                <a:gd name="T22" fmla="*/ 1883 w 1920"/>
                <a:gd name="T23" fmla="*/ 765 h 1581"/>
                <a:gd name="T24" fmla="*/ 1841 w 1920"/>
                <a:gd name="T25" fmla="*/ 845 h 1581"/>
                <a:gd name="T26" fmla="*/ 1795 w 1920"/>
                <a:gd name="T27" fmla="*/ 836 h 1581"/>
                <a:gd name="T28" fmla="*/ 1764 w 1920"/>
                <a:gd name="T29" fmla="*/ 882 h 1581"/>
                <a:gd name="T30" fmla="*/ 1724 w 1920"/>
                <a:gd name="T31" fmla="*/ 880 h 1581"/>
                <a:gd name="T32" fmla="*/ 1781 w 1920"/>
                <a:gd name="T33" fmla="*/ 923 h 1581"/>
                <a:gd name="T34" fmla="*/ 1690 w 1920"/>
                <a:gd name="T35" fmla="*/ 972 h 1581"/>
                <a:gd name="T36" fmla="*/ 1774 w 1920"/>
                <a:gd name="T37" fmla="*/ 1043 h 1581"/>
                <a:gd name="T38" fmla="*/ 1680 w 1920"/>
                <a:gd name="T39" fmla="*/ 1058 h 1581"/>
                <a:gd name="T40" fmla="*/ 1640 w 1920"/>
                <a:gd name="T41" fmla="*/ 921 h 1581"/>
                <a:gd name="T42" fmla="*/ 1596 w 1920"/>
                <a:gd name="T43" fmla="*/ 978 h 1581"/>
                <a:gd name="T44" fmla="*/ 1544 w 1920"/>
                <a:gd name="T45" fmla="*/ 974 h 1581"/>
                <a:gd name="T46" fmla="*/ 1488 w 1920"/>
                <a:gd name="T47" fmla="*/ 996 h 1581"/>
                <a:gd name="T48" fmla="*/ 1554 w 1920"/>
                <a:gd name="T49" fmla="*/ 1056 h 1581"/>
                <a:gd name="T50" fmla="*/ 1597 w 1920"/>
                <a:gd name="T51" fmla="*/ 1077 h 1581"/>
                <a:gd name="T52" fmla="*/ 1613 w 1920"/>
                <a:gd name="T53" fmla="*/ 1108 h 1581"/>
                <a:gd name="T54" fmla="*/ 1629 w 1920"/>
                <a:gd name="T55" fmla="*/ 1152 h 1581"/>
                <a:gd name="T56" fmla="*/ 1703 w 1920"/>
                <a:gd name="T57" fmla="*/ 1174 h 1581"/>
                <a:gd name="T58" fmla="*/ 1671 w 1920"/>
                <a:gd name="T59" fmla="*/ 1240 h 1581"/>
                <a:gd name="T60" fmla="*/ 1595 w 1920"/>
                <a:gd name="T61" fmla="*/ 1325 h 1581"/>
                <a:gd name="T62" fmla="*/ 1519 w 1920"/>
                <a:gd name="T63" fmla="*/ 1159 h 1581"/>
                <a:gd name="T64" fmla="*/ 1511 w 1920"/>
                <a:gd name="T65" fmla="*/ 1155 h 1581"/>
                <a:gd name="T66" fmla="*/ 1454 w 1920"/>
                <a:gd name="T67" fmla="*/ 1064 h 1581"/>
                <a:gd name="T68" fmla="*/ 1416 w 1920"/>
                <a:gd name="T69" fmla="*/ 1110 h 1581"/>
                <a:gd name="T70" fmla="*/ 1288 w 1920"/>
                <a:gd name="T71" fmla="*/ 1042 h 1581"/>
                <a:gd name="T72" fmla="*/ 1342 w 1920"/>
                <a:gd name="T73" fmla="*/ 1128 h 1581"/>
                <a:gd name="T74" fmla="*/ 1450 w 1920"/>
                <a:gd name="T75" fmla="*/ 1223 h 1581"/>
                <a:gd name="T76" fmla="*/ 1521 w 1920"/>
                <a:gd name="T77" fmla="*/ 1371 h 1581"/>
                <a:gd name="T78" fmla="*/ 1629 w 1920"/>
                <a:gd name="T79" fmla="*/ 1434 h 1581"/>
                <a:gd name="T80" fmla="*/ 1539 w 1920"/>
                <a:gd name="T81" fmla="*/ 1502 h 1581"/>
                <a:gd name="T82" fmla="*/ 1489 w 1920"/>
                <a:gd name="T83" fmla="*/ 1513 h 1581"/>
                <a:gd name="T84" fmla="*/ 1442 w 1920"/>
                <a:gd name="T85" fmla="*/ 1460 h 1581"/>
                <a:gd name="T86" fmla="*/ 1418 w 1920"/>
                <a:gd name="T87" fmla="*/ 1486 h 1581"/>
                <a:gd name="T88" fmla="*/ 1297 w 1920"/>
                <a:gd name="T89" fmla="*/ 1521 h 1581"/>
                <a:gd name="T90" fmla="*/ 1309 w 1920"/>
                <a:gd name="T91" fmla="*/ 1388 h 1581"/>
                <a:gd name="T92" fmla="*/ 1392 w 1920"/>
                <a:gd name="T93" fmla="*/ 1263 h 1581"/>
                <a:gd name="T94" fmla="*/ 1356 w 1920"/>
                <a:gd name="T95" fmla="*/ 1219 h 1581"/>
                <a:gd name="T96" fmla="*/ 1303 w 1920"/>
                <a:gd name="T97" fmla="*/ 1283 h 1581"/>
                <a:gd name="T98" fmla="*/ 1267 w 1920"/>
                <a:gd name="T99" fmla="*/ 1335 h 1581"/>
                <a:gd name="T100" fmla="*/ 1218 w 1920"/>
                <a:gd name="T101" fmla="*/ 1435 h 1581"/>
                <a:gd name="T102" fmla="*/ 1274 w 1920"/>
                <a:gd name="T103" fmla="*/ 776 h 1581"/>
                <a:gd name="T104" fmla="*/ 1092 w 1920"/>
                <a:gd name="T105" fmla="*/ 650 h 1581"/>
                <a:gd name="T106" fmla="*/ 672 w 1920"/>
                <a:gd name="T107" fmla="*/ 516 h 1581"/>
                <a:gd name="T108" fmla="*/ 222 w 1920"/>
                <a:gd name="T109" fmla="*/ 396 h 1581"/>
                <a:gd name="T110" fmla="*/ 412 w 1920"/>
                <a:gd name="T111" fmla="*/ 778 h 1581"/>
                <a:gd name="T112" fmla="*/ 232 w 1920"/>
                <a:gd name="T113" fmla="*/ 837 h 1581"/>
                <a:gd name="T114" fmla="*/ 52 w 1920"/>
                <a:gd name="T115" fmla="*/ 620 h 1581"/>
                <a:gd name="T116" fmla="*/ 232 w 1920"/>
                <a:gd name="T117" fmla="*/ 105 h 1581"/>
                <a:gd name="T118" fmla="*/ 1737 w 1920"/>
                <a:gd name="T119" fmla="*/ 1371 h 1581"/>
                <a:gd name="T120" fmla="*/ 1843 w 1920"/>
                <a:gd name="T121" fmla="*/ 914 h 1581"/>
                <a:gd name="T122" fmla="*/ 1878 w 1920"/>
                <a:gd name="T123" fmla="*/ 1027 h 1581"/>
                <a:gd name="T124" fmla="*/ 1833 w 1920"/>
                <a:gd name="T125" fmla="*/ 1002 h 1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20" h="1581">
                  <a:moveTo>
                    <a:pt x="384" y="97"/>
                  </a:moveTo>
                  <a:lnTo>
                    <a:pt x="384" y="101"/>
                  </a:lnTo>
                  <a:lnTo>
                    <a:pt x="385" y="103"/>
                  </a:lnTo>
                  <a:lnTo>
                    <a:pt x="386" y="106"/>
                  </a:lnTo>
                  <a:lnTo>
                    <a:pt x="387" y="111"/>
                  </a:lnTo>
                  <a:lnTo>
                    <a:pt x="387" y="112"/>
                  </a:lnTo>
                  <a:lnTo>
                    <a:pt x="388" y="113"/>
                  </a:lnTo>
                  <a:lnTo>
                    <a:pt x="388" y="114"/>
                  </a:lnTo>
                  <a:lnTo>
                    <a:pt x="388" y="115"/>
                  </a:lnTo>
                  <a:lnTo>
                    <a:pt x="388" y="116"/>
                  </a:lnTo>
                  <a:lnTo>
                    <a:pt x="389" y="118"/>
                  </a:lnTo>
                  <a:lnTo>
                    <a:pt x="389" y="119"/>
                  </a:lnTo>
                  <a:lnTo>
                    <a:pt x="390" y="120"/>
                  </a:lnTo>
                  <a:lnTo>
                    <a:pt x="391" y="122"/>
                  </a:lnTo>
                  <a:lnTo>
                    <a:pt x="391" y="124"/>
                  </a:lnTo>
                  <a:lnTo>
                    <a:pt x="391" y="126"/>
                  </a:lnTo>
                  <a:lnTo>
                    <a:pt x="390" y="128"/>
                  </a:lnTo>
                  <a:lnTo>
                    <a:pt x="390" y="129"/>
                  </a:lnTo>
                  <a:lnTo>
                    <a:pt x="390" y="130"/>
                  </a:lnTo>
                  <a:lnTo>
                    <a:pt x="389" y="131"/>
                  </a:lnTo>
                  <a:lnTo>
                    <a:pt x="389" y="132"/>
                  </a:lnTo>
                  <a:lnTo>
                    <a:pt x="389" y="133"/>
                  </a:lnTo>
                  <a:lnTo>
                    <a:pt x="388" y="133"/>
                  </a:lnTo>
                  <a:lnTo>
                    <a:pt x="388" y="135"/>
                  </a:lnTo>
                  <a:lnTo>
                    <a:pt x="388" y="136"/>
                  </a:lnTo>
                  <a:lnTo>
                    <a:pt x="389" y="136"/>
                  </a:lnTo>
                  <a:lnTo>
                    <a:pt x="389" y="137"/>
                  </a:lnTo>
                  <a:lnTo>
                    <a:pt x="389" y="138"/>
                  </a:lnTo>
                  <a:lnTo>
                    <a:pt x="389" y="139"/>
                  </a:lnTo>
                  <a:lnTo>
                    <a:pt x="390" y="140"/>
                  </a:lnTo>
                  <a:lnTo>
                    <a:pt x="390" y="143"/>
                  </a:lnTo>
                  <a:lnTo>
                    <a:pt x="391" y="144"/>
                  </a:lnTo>
                  <a:lnTo>
                    <a:pt x="391" y="145"/>
                  </a:lnTo>
                  <a:lnTo>
                    <a:pt x="393" y="148"/>
                  </a:lnTo>
                  <a:lnTo>
                    <a:pt x="394" y="152"/>
                  </a:lnTo>
                  <a:lnTo>
                    <a:pt x="394" y="153"/>
                  </a:lnTo>
                  <a:lnTo>
                    <a:pt x="395" y="154"/>
                  </a:lnTo>
                  <a:lnTo>
                    <a:pt x="396" y="155"/>
                  </a:lnTo>
                  <a:lnTo>
                    <a:pt x="397" y="157"/>
                  </a:lnTo>
                  <a:lnTo>
                    <a:pt x="397" y="158"/>
                  </a:lnTo>
                  <a:lnTo>
                    <a:pt x="397" y="160"/>
                  </a:lnTo>
                  <a:lnTo>
                    <a:pt x="397" y="161"/>
                  </a:lnTo>
                  <a:lnTo>
                    <a:pt x="397" y="162"/>
                  </a:lnTo>
                  <a:lnTo>
                    <a:pt x="397" y="163"/>
                  </a:lnTo>
                  <a:lnTo>
                    <a:pt x="398" y="164"/>
                  </a:lnTo>
                  <a:lnTo>
                    <a:pt x="398" y="165"/>
                  </a:lnTo>
                  <a:lnTo>
                    <a:pt x="398" y="167"/>
                  </a:lnTo>
                  <a:lnTo>
                    <a:pt x="399" y="170"/>
                  </a:lnTo>
                  <a:lnTo>
                    <a:pt x="399" y="174"/>
                  </a:lnTo>
                  <a:lnTo>
                    <a:pt x="401" y="177"/>
                  </a:lnTo>
                  <a:lnTo>
                    <a:pt x="401" y="178"/>
                  </a:lnTo>
                  <a:lnTo>
                    <a:pt x="401" y="180"/>
                  </a:lnTo>
                  <a:lnTo>
                    <a:pt x="401" y="185"/>
                  </a:lnTo>
                  <a:lnTo>
                    <a:pt x="401" y="187"/>
                  </a:lnTo>
                  <a:lnTo>
                    <a:pt x="401" y="188"/>
                  </a:lnTo>
                  <a:lnTo>
                    <a:pt x="402" y="196"/>
                  </a:lnTo>
                  <a:lnTo>
                    <a:pt x="403" y="198"/>
                  </a:lnTo>
                  <a:lnTo>
                    <a:pt x="403" y="199"/>
                  </a:lnTo>
                  <a:lnTo>
                    <a:pt x="404" y="205"/>
                  </a:lnTo>
                  <a:lnTo>
                    <a:pt x="405" y="207"/>
                  </a:lnTo>
                  <a:lnTo>
                    <a:pt x="405" y="209"/>
                  </a:lnTo>
                  <a:lnTo>
                    <a:pt x="407" y="215"/>
                  </a:lnTo>
                  <a:lnTo>
                    <a:pt x="410" y="220"/>
                  </a:lnTo>
                  <a:lnTo>
                    <a:pt x="411" y="222"/>
                  </a:lnTo>
                  <a:lnTo>
                    <a:pt x="412" y="223"/>
                  </a:lnTo>
                  <a:lnTo>
                    <a:pt x="413" y="223"/>
                  </a:lnTo>
                  <a:lnTo>
                    <a:pt x="414" y="224"/>
                  </a:lnTo>
                  <a:lnTo>
                    <a:pt x="414" y="225"/>
                  </a:lnTo>
                  <a:lnTo>
                    <a:pt x="414" y="228"/>
                  </a:lnTo>
                  <a:lnTo>
                    <a:pt x="414" y="231"/>
                  </a:lnTo>
                  <a:lnTo>
                    <a:pt x="413" y="234"/>
                  </a:lnTo>
                  <a:lnTo>
                    <a:pt x="413" y="237"/>
                  </a:lnTo>
                  <a:lnTo>
                    <a:pt x="413" y="240"/>
                  </a:lnTo>
                  <a:lnTo>
                    <a:pt x="412" y="241"/>
                  </a:lnTo>
                  <a:lnTo>
                    <a:pt x="412" y="245"/>
                  </a:lnTo>
                  <a:lnTo>
                    <a:pt x="413" y="243"/>
                  </a:lnTo>
                  <a:lnTo>
                    <a:pt x="414" y="243"/>
                  </a:lnTo>
                  <a:lnTo>
                    <a:pt x="416" y="242"/>
                  </a:lnTo>
                  <a:lnTo>
                    <a:pt x="420" y="241"/>
                  </a:lnTo>
                  <a:lnTo>
                    <a:pt x="422" y="241"/>
                  </a:lnTo>
                  <a:lnTo>
                    <a:pt x="428" y="239"/>
                  </a:lnTo>
                  <a:lnTo>
                    <a:pt x="430" y="238"/>
                  </a:lnTo>
                  <a:lnTo>
                    <a:pt x="433" y="237"/>
                  </a:lnTo>
                  <a:lnTo>
                    <a:pt x="437" y="236"/>
                  </a:lnTo>
                  <a:lnTo>
                    <a:pt x="440" y="234"/>
                  </a:lnTo>
                  <a:lnTo>
                    <a:pt x="443" y="234"/>
                  </a:lnTo>
                  <a:lnTo>
                    <a:pt x="444" y="233"/>
                  </a:lnTo>
                  <a:lnTo>
                    <a:pt x="445" y="233"/>
                  </a:lnTo>
                  <a:lnTo>
                    <a:pt x="446" y="232"/>
                  </a:lnTo>
                  <a:lnTo>
                    <a:pt x="448" y="231"/>
                  </a:lnTo>
                  <a:lnTo>
                    <a:pt x="448" y="230"/>
                  </a:lnTo>
                  <a:lnTo>
                    <a:pt x="449" y="229"/>
                  </a:lnTo>
                  <a:lnTo>
                    <a:pt x="450" y="228"/>
                  </a:lnTo>
                  <a:lnTo>
                    <a:pt x="452" y="225"/>
                  </a:lnTo>
                  <a:lnTo>
                    <a:pt x="453" y="224"/>
                  </a:lnTo>
                  <a:lnTo>
                    <a:pt x="453" y="223"/>
                  </a:lnTo>
                  <a:lnTo>
                    <a:pt x="453" y="222"/>
                  </a:lnTo>
                  <a:lnTo>
                    <a:pt x="454" y="219"/>
                  </a:lnTo>
                  <a:lnTo>
                    <a:pt x="454" y="217"/>
                  </a:lnTo>
                  <a:lnTo>
                    <a:pt x="455" y="214"/>
                  </a:lnTo>
                  <a:lnTo>
                    <a:pt x="455" y="213"/>
                  </a:lnTo>
                  <a:lnTo>
                    <a:pt x="455" y="212"/>
                  </a:lnTo>
                  <a:lnTo>
                    <a:pt x="457" y="207"/>
                  </a:lnTo>
                  <a:lnTo>
                    <a:pt x="460" y="203"/>
                  </a:lnTo>
                  <a:lnTo>
                    <a:pt x="460" y="202"/>
                  </a:lnTo>
                  <a:lnTo>
                    <a:pt x="461" y="200"/>
                  </a:lnTo>
                  <a:lnTo>
                    <a:pt x="462" y="199"/>
                  </a:lnTo>
                  <a:lnTo>
                    <a:pt x="462" y="198"/>
                  </a:lnTo>
                  <a:lnTo>
                    <a:pt x="462" y="197"/>
                  </a:lnTo>
                  <a:lnTo>
                    <a:pt x="463" y="197"/>
                  </a:lnTo>
                  <a:lnTo>
                    <a:pt x="464" y="197"/>
                  </a:lnTo>
                  <a:lnTo>
                    <a:pt x="466" y="197"/>
                  </a:lnTo>
                  <a:lnTo>
                    <a:pt x="470" y="197"/>
                  </a:lnTo>
                  <a:lnTo>
                    <a:pt x="472" y="197"/>
                  </a:lnTo>
                  <a:lnTo>
                    <a:pt x="473" y="197"/>
                  </a:lnTo>
                  <a:lnTo>
                    <a:pt x="474" y="197"/>
                  </a:lnTo>
                  <a:lnTo>
                    <a:pt x="475" y="198"/>
                  </a:lnTo>
                  <a:lnTo>
                    <a:pt x="477" y="198"/>
                  </a:lnTo>
                  <a:lnTo>
                    <a:pt x="478" y="199"/>
                  </a:lnTo>
                  <a:lnTo>
                    <a:pt x="479" y="199"/>
                  </a:lnTo>
                  <a:lnTo>
                    <a:pt x="481" y="202"/>
                  </a:lnTo>
                  <a:lnTo>
                    <a:pt x="483" y="200"/>
                  </a:lnTo>
                  <a:lnTo>
                    <a:pt x="483" y="199"/>
                  </a:lnTo>
                  <a:lnTo>
                    <a:pt x="484" y="199"/>
                  </a:lnTo>
                  <a:lnTo>
                    <a:pt x="484" y="198"/>
                  </a:lnTo>
                  <a:lnTo>
                    <a:pt x="486" y="198"/>
                  </a:lnTo>
                  <a:lnTo>
                    <a:pt x="487" y="198"/>
                  </a:lnTo>
                  <a:lnTo>
                    <a:pt x="488" y="198"/>
                  </a:lnTo>
                  <a:lnTo>
                    <a:pt x="489" y="198"/>
                  </a:lnTo>
                  <a:lnTo>
                    <a:pt x="490" y="199"/>
                  </a:lnTo>
                  <a:lnTo>
                    <a:pt x="491" y="199"/>
                  </a:lnTo>
                  <a:lnTo>
                    <a:pt x="494" y="200"/>
                  </a:lnTo>
                  <a:lnTo>
                    <a:pt x="495" y="202"/>
                  </a:lnTo>
                  <a:lnTo>
                    <a:pt x="496" y="202"/>
                  </a:lnTo>
                  <a:lnTo>
                    <a:pt x="496" y="203"/>
                  </a:lnTo>
                  <a:lnTo>
                    <a:pt x="497" y="203"/>
                  </a:lnTo>
                  <a:lnTo>
                    <a:pt x="498" y="203"/>
                  </a:lnTo>
                  <a:lnTo>
                    <a:pt x="499" y="203"/>
                  </a:lnTo>
                  <a:lnTo>
                    <a:pt x="500" y="203"/>
                  </a:lnTo>
                  <a:lnTo>
                    <a:pt x="503" y="202"/>
                  </a:lnTo>
                  <a:lnTo>
                    <a:pt x="504" y="200"/>
                  </a:lnTo>
                  <a:lnTo>
                    <a:pt x="505" y="200"/>
                  </a:lnTo>
                  <a:lnTo>
                    <a:pt x="506" y="200"/>
                  </a:lnTo>
                  <a:lnTo>
                    <a:pt x="507" y="200"/>
                  </a:lnTo>
                  <a:lnTo>
                    <a:pt x="508" y="200"/>
                  </a:lnTo>
                  <a:lnTo>
                    <a:pt x="508" y="203"/>
                  </a:lnTo>
                  <a:lnTo>
                    <a:pt x="507" y="205"/>
                  </a:lnTo>
                  <a:lnTo>
                    <a:pt x="508" y="207"/>
                  </a:lnTo>
                  <a:lnTo>
                    <a:pt x="508" y="209"/>
                  </a:lnTo>
                  <a:lnTo>
                    <a:pt x="508" y="212"/>
                  </a:lnTo>
                  <a:lnTo>
                    <a:pt x="508" y="214"/>
                  </a:lnTo>
                  <a:lnTo>
                    <a:pt x="508" y="215"/>
                  </a:lnTo>
                  <a:lnTo>
                    <a:pt x="508" y="220"/>
                  </a:lnTo>
                  <a:lnTo>
                    <a:pt x="509" y="222"/>
                  </a:lnTo>
                  <a:lnTo>
                    <a:pt x="509" y="223"/>
                  </a:lnTo>
                  <a:lnTo>
                    <a:pt x="509" y="224"/>
                  </a:lnTo>
                  <a:lnTo>
                    <a:pt x="511" y="224"/>
                  </a:lnTo>
                  <a:lnTo>
                    <a:pt x="511" y="225"/>
                  </a:lnTo>
                  <a:lnTo>
                    <a:pt x="512" y="226"/>
                  </a:lnTo>
                  <a:lnTo>
                    <a:pt x="513" y="228"/>
                  </a:lnTo>
                  <a:lnTo>
                    <a:pt x="514" y="230"/>
                  </a:lnTo>
                  <a:lnTo>
                    <a:pt x="515" y="231"/>
                  </a:lnTo>
                  <a:lnTo>
                    <a:pt x="515" y="232"/>
                  </a:lnTo>
                  <a:lnTo>
                    <a:pt x="516" y="232"/>
                  </a:lnTo>
                  <a:lnTo>
                    <a:pt x="517" y="234"/>
                  </a:lnTo>
                  <a:lnTo>
                    <a:pt x="519" y="236"/>
                  </a:lnTo>
                  <a:lnTo>
                    <a:pt x="520" y="238"/>
                  </a:lnTo>
                  <a:lnTo>
                    <a:pt x="522" y="240"/>
                  </a:lnTo>
                  <a:lnTo>
                    <a:pt x="523" y="241"/>
                  </a:lnTo>
                  <a:lnTo>
                    <a:pt x="523" y="242"/>
                  </a:lnTo>
                  <a:lnTo>
                    <a:pt x="523" y="243"/>
                  </a:lnTo>
                  <a:lnTo>
                    <a:pt x="524" y="243"/>
                  </a:lnTo>
                  <a:lnTo>
                    <a:pt x="525" y="246"/>
                  </a:lnTo>
                  <a:lnTo>
                    <a:pt x="526" y="247"/>
                  </a:lnTo>
                  <a:lnTo>
                    <a:pt x="528" y="250"/>
                  </a:lnTo>
                  <a:lnTo>
                    <a:pt x="529" y="253"/>
                  </a:lnTo>
                  <a:lnTo>
                    <a:pt x="531" y="256"/>
                  </a:lnTo>
                  <a:lnTo>
                    <a:pt x="531" y="257"/>
                  </a:lnTo>
                  <a:lnTo>
                    <a:pt x="532" y="259"/>
                  </a:lnTo>
                  <a:lnTo>
                    <a:pt x="533" y="262"/>
                  </a:lnTo>
                  <a:lnTo>
                    <a:pt x="533" y="263"/>
                  </a:lnTo>
                  <a:lnTo>
                    <a:pt x="534" y="264"/>
                  </a:lnTo>
                  <a:lnTo>
                    <a:pt x="534" y="265"/>
                  </a:lnTo>
                  <a:lnTo>
                    <a:pt x="536" y="266"/>
                  </a:lnTo>
                  <a:lnTo>
                    <a:pt x="536" y="268"/>
                  </a:lnTo>
                  <a:lnTo>
                    <a:pt x="537" y="270"/>
                  </a:lnTo>
                  <a:lnTo>
                    <a:pt x="537" y="271"/>
                  </a:lnTo>
                  <a:lnTo>
                    <a:pt x="537" y="272"/>
                  </a:lnTo>
                  <a:lnTo>
                    <a:pt x="537" y="273"/>
                  </a:lnTo>
                  <a:lnTo>
                    <a:pt x="538" y="275"/>
                  </a:lnTo>
                  <a:lnTo>
                    <a:pt x="538" y="280"/>
                  </a:lnTo>
                  <a:lnTo>
                    <a:pt x="539" y="282"/>
                  </a:lnTo>
                  <a:lnTo>
                    <a:pt x="539" y="283"/>
                  </a:lnTo>
                  <a:lnTo>
                    <a:pt x="539" y="284"/>
                  </a:lnTo>
                  <a:lnTo>
                    <a:pt x="539" y="288"/>
                  </a:lnTo>
                  <a:lnTo>
                    <a:pt x="540" y="289"/>
                  </a:lnTo>
                  <a:lnTo>
                    <a:pt x="540" y="290"/>
                  </a:lnTo>
                  <a:lnTo>
                    <a:pt x="540" y="291"/>
                  </a:lnTo>
                  <a:lnTo>
                    <a:pt x="540" y="292"/>
                  </a:lnTo>
                  <a:lnTo>
                    <a:pt x="540" y="293"/>
                  </a:lnTo>
                  <a:lnTo>
                    <a:pt x="540" y="295"/>
                  </a:lnTo>
                  <a:lnTo>
                    <a:pt x="541" y="296"/>
                  </a:lnTo>
                  <a:lnTo>
                    <a:pt x="541" y="297"/>
                  </a:lnTo>
                  <a:lnTo>
                    <a:pt x="541" y="298"/>
                  </a:lnTo>
                  <a:lnTo>
                    <a:pt x="542" y="299"/>
                  </a:lnTo>
                  <a:lnTo>
                    <a:pt x="543" y="300"/>
                  </a:lnTo>
                  <a:lnTo>
                    <a:pt x="545" y="300"/>
                  </a:lnTo>
                  <a:lnTo>
                    <a:pt x="545" y="301"/>
                  </a:lnTo>
                  <a:lnTo>
                    <a:pt x="546" y="302"/>
                  </a:lnTo>
                  <a:lnTo>
                    <a:pt x="546" y="304"/>
                  </a:lnTo>
                  <a:lnTo>
                    <a:pt x="547" y="304"/>
                  </a:lnTo>
                  <a:lnTo>
                    <a:pt x="548" y="306"/>
                  </a:lnTo>
                  <a:lnTo>
                    <a:pt x="549" y="309"/>
                  </a:lnTo>
                  <a:lnTo>
                    <a:pt x="550" y="310"/>
                  </a:lnTo>
                  <a:lnTo>
                    <a:pt x="550" y="312"/>
                  </a:lnTo>
                  <a:lnTo>
                    <a:pt x="551" y="314"/>
                  </a:lnTo>
                  <a:lnTo>
                    <a:pt x="551" y="315"/>
                  </a:lnTo>
                  <a:lnTo>
                    <a:pt x="553" y="315"/>
                  </a:lnTo>
                  <a:lnTo>
                    <a:pt x="553" y="316"/>
                  </a:lnTo>
                  <a:lnTo>
                    <a:pt x="554" y="316"/>
                  </a:lnTo>
                  <a:lnTo>
                    <a:pt x="554" y="317"/>
                  </a:lnTo>
                  <a:lnTo>
                    <a:pt x="555" y="318"/>
                  </a:lnTo>
                  <a:lnTo>
                    <a:pt x="555" y="320"/>
                  </a:lnTo>
                  <a:lnTo>
                    <a:pt x="556" y="320"/>
                  </a:lnTo>
                  <a:lnTo>
                    <a:pt x="557" y="320"/>
                  </a:lnTo>
                  <a:lnTo>
                    <a:pt x="558" y="320"/>
                  </a:lnTo>
                  <a:lnTo>
                    <a:pt x="559" y="318"/>
                  </a:lnTo>
                  <a:lnTo>
                    <a:pt x="560" y="318"/>
                  </a:lnTo>
                  <a:lnTo>
                    <a:pt x="562" y="318"/>
                  </a:lnTo>
                  <a:lnTo>
                    <a:pt x="563" y="318"/>
                  </a:lnTo>
                  <a:lnTo>
                    <a:pt x="564" y="318"/>
                  </a:lnTo>
                  <a:lnTo>
                    <a:pt x="565" y="318"/>
                  </a:lnTo>
                  <a:lnTo>
                    <a:pt x="566" y="320"/>
                  </a:lnTo>
                  <a:lnTo>
                    <a:pt x="567" y="320"/>
                  </a:lnTo>
                  <a:lnTo>
                    <a:pt x="568" y="321"/>
                  </a:lnTo>
                  <a:lnTo>
                    <a:pt x="571" y="323"/>
                  </a:lnTo>
                  <a:lnTo>
                    <a:pt x="571" y="324"/>
                  </a:lnTo>
                  <a:lnTo>
                    <a:pt x="572" y="325"/>
                  </a:lnTo>
                  <a:lnTo>
                    <a:pt x="572" y="326"/>
                  </a:lnTo>
                  <a:lnTo>
                    <a:pt x="572" y="327"/>
                  </a:lnTo>
                  <a:lnTo>
                    <a:pt x="573" y="329"/>
                  </a:lnTo>
                  <a:lnTo>
                    <a:pt x="574" y="331"/>
                  </a:lnTo>
                  <a:lnTo>
                    <a:pt x="575" y="332"/>
                  </a:lnTo>
                  <a:lnTo>
                    <a:pt x="576" y="333"/>
                  </a:lnTo>
                  <a:lnTo>
                    <a:pt x="577" y="334"/>
                  </a:lnTo>
                  <a:lnTo>
                    <a:pt x="577" y="335"/>
                  </a:lnTo>
                  <a:lnTo>
                    <a:pt x="579" y="335"/>
                  </a:lnTo>
                  <a:lnTo>
                    <a:pt x="579" y="337"/>
                  </a:lnTo>
                  <a:lnTo>
                    <a:pt x="579" y="338"/>
                  </a:lnTo>
                  <a:lnTo>
                    <a:pt x="580" y="339"/>
                  </a:lnTo>
                  <a:lnTo>
                    <a:pt x="580" y="340"/>
                  </a:lnTo>
                  <a:lnTo>
                    <a:pt x="581" y="341"/>
                  </a:lnTo>
                  <a:lnTo>
                    <a:pt x="583" y="343"/>
                  </a:lnTo>
                  <a:lnTo>
                    <a:pt x="584" y="344"/>
                  </a:lnTo>
                  <a:lnTo>
                    <a:pt x="585" y="346"/>
                  </a:lnTo>
                  <a:lnTo>
                    <a:pt x="585" y="347"/>
                  </a:lnTo>
                  <a:lnTo>
                    <a:pt x="587" y="347"/>
                  </a:lnTo>
                  <a:lnTo>
                    <a:pt x="587" y="348"/>
                  </a:lnTo>
                  <a:lnTo>
                    <a:pt x="588" y="348"/>
                  </a:lnTo>
                  <a:lnTo>
                    <a:pt x="588" y="349"/>
                  </a:lnTo>
                  <a:lnTo>
                    <a:pt x="588" y="350"/>
                  </a:lnTo>
                  <a:lnTo>
                    <a:pt x="589" y="351"/>
                  </a:lnTo>
                  <a:lnTo>
                    <a:pt x="589" y="352"/>
                  </a:lnTo>
                  <a:lnTo>
                    <a:pt x="590" y="355"/>
                  </a:lnTo>
                  <a:lnTo>
                    <a:pt x="591" y="358"/>
                  </a:lnTo>
                  <a:lnTo>
                    <a:pt x="591" y="359"/>
                  </a:lnTo>
                  <a:lnTo>
                    <a:pt x="592" y="364"/>
                  </a:lnTo>
                  <a:lnTo>
                    <a:pt x="593" y="365"/>
                  </a:lnTo>
                  <a:lnTo>
                    <a:pt x="593" y="366"/>
                  </a:lnTo>
                  <a:lnTo>
                    <a:pt x="594" y="369"/>
                  </a:lnTo>
                  <a:lnTo>
                    <a:pt x="596" y="372"/>
                  </a:lnTo>
                  <a:lnTo>
                    <a:pt x="596" y="373"/>
                  </a:lnTo>
                  <a:lnTo>
                    <a:pt x="597" y="379"/>
                  </a:lnTo>
                  <a:lnTo>
                    <a:pt x="598" y="383"/>
                  </a:lnTo>
                  <a:lnTo>
                    <a:pt x="599" y="391"/>
                  </a:lnTo>
                  <a:lnTo>
                    <a:pt x="600" y="396"/>
                  </a:lnTo>
                  <a:lnTo>
                    <a:pt x="600" y="397"/>
                  </a:lnTo>
                  <a:lnTo>
                    <a:pt x="600" y="401"/>
                  </a:lnTo>
                  <a:lnTo>
                    <a:pt x="601" y="401"/>
                  </a:lnTo>
                  <a:lnTo>
                    <a:pt x="601" y="406"/>
                  </a:lnTo>
                  <a:lnTo>
                    <a:pt x="601" y="408"/>
                  </a:lnTo>
                  <a:lnTo>
                    <a:pt x="601" y="410"/>
                  </a:lnTo>
                  <a:lnTo>
                    <a:pt x="602" y="413"/>
                  </a:lnTo>
                  <a:lnTo>
                    <a:pt x="602" y="414"/>
                  </a:lnTo>
                  <a:lnTo>
                    <a:pt x="602" y="415"/>
                  </a:lnTo>
                  <a:lnTo>
                    <a:pt x="602" y="416"/>
                  </a:lnTo>
                  <a:lnTo>
                    <a:pt x="604" y="417"/>
                  </a:lnTo>
                  <a:lnTo>
                    <a:pt x="604" y="418"/>
                  </a:lnTo>
                  <a:lnTo>
                    <a:pt x="605" y="419"/>
                  </a:lnTo>
                  <a:lnTo>
                    <a:pt x="605" y="420"/>
                  </a:lnTo>
                  <a:lnTo>
                    <a:pt x="606" y="420"/>
                  </a:lnTo>
                  <a:lnTo>
                    <a:pt x="607" y="423"/>
                  </a:lnTo>
                  <a:lnTo>
                    <a:pt x="608" y="424"/>
                  </a:lnTo>
                  <a:lnTo>
                    <a:pt x="609" y="426"/>
                  </a:lnTo>
                  <a:lnTo>
                    <a:pt x="610" y="426"/>
                  </a:lnTo>
                  <a:lnTo>
                    <a:pt x="610" y="427"/>
                  </a:lnTo>
                  <a:lnTo>
                    <a:pt x="612" y="427"/>
                  </a:lnTo>
                  <a:lnTo>
                    <a:pt x="612" y="428"/>
                  </a:lnTo>
                  <a:lnTo>
                    <a:pt x="613" y="430"/>
                  </a:lnTo>
                  <a:lnTo>
                    <a:pt x="614" y="430"/>
                  </a:lnTo>
                  <a:lnTo>
                    <a:pt x="614" y="431"/>
                  </a:lnTo>
                  <a:lnTo>
                    <a:pt x="615" y="431"/>
                  </a:lnTo>
                  <a:lnTo>
                    <a:pt x="615" y="432"/>
                  </a:lnTo>
                  <a:lnTo>
                    <a:pt x="616" y="432"/>
                  </a:lnTo>
                  <a:lnTo>
                    <a:pt x="618" y="433"/>
                  </a:lnTo>
                  <a:lnTo>
                    <a:pt x="619" y="433"/>
                  </a:lnTo>
                  <a:lnTo>
                    <a:pt x="621" y="434"/>
                  </a:lnTo>
                  <a:lnTo>
                    <a:pt x="622" y="434"/>
                  </a:lnTo>
                  <a:lnTo>
                    <a:pt x="623" y="435"/>
                  </a:lnTo>
                  <a:lnTo>
                    <a:pt x="626" y="436"/>
                  </a:lnTo>
                  <a:lnTo>
                    <a:pt x="627" y="436"/>
                  </a:lnTo>
                  <a:lnTo>
                    <a:pt x="629" y="437"/>
                  </a:lnTo>
                  <a:lnTo>
                    <a:pt x="630" y="437"/>
                  </a:lnTo>
                  <a:lnTo>
                    <a:pt x="631" y="437"/>
                  </a:lnTo>
                  <a:lnTo>
                    <a:pt x="632" y="439"/>
                  </a:lnTo>
                  <a:lnTo>
                    <a:pt x="632" y="440"/>
                  </a:lnTo>
                  <a:lnTo>
                    <a:pt x="634" y="441"/>
                  </a:lnTo>
                  <a:lnTo>
                    <a:pt x="634" y="442"/>
                  </a:lnTo>
                  <a:lnTo>
                    <a:pt x="635" y="443"/>
                  </a:lnTo>
                  <a:lnTo>
                    <a:pt x="638" y="448"/>
                  </a:lnTo>
                  <a:lnTo>
                    <a:pt x="638" y="449"/>
                  </a:lnTo>
                  <a:lnTo>
                    <a:pt x="638" y="450"/>
                  </a:lnTo>
                  <a:lnTo>
                    <a:pt x="639" y="451"/>
                  </a:lnTo>
                  <a:lnTo>
                    <a:pt x="640" y="457"/>
                  </a:lnTo>
                  <a:lnTo>
                    <a:pt x="641" y="462"/>
                  </a:lnTo>
                  <a:lnTo>
                    <a:pt x="642" y="467"/>
                  </a:lnTo>
                  <a:lnTo>
                    <a:pt x="642" y="468"/>
                  </a:lnTo>
                  <a:lnTo>
                    <a:pt x="646" y="467"/>
                  </a:lnTo>
                  <a:lnTo>
                    <a:pt x="648" y="467"/>
                  </a:lnTo>
                  <a:lnTo>
                    <a:pt x="649" y="467"/>
                  </a:lnTo>
                  <a:lnTo>
                    <a:pt x="651" y="467"/>
                  </a:lnTo>
                  <a:lnTo>
                    <a:pt x="659" y="466"/>
                  </a:lnTo>
                  <a:lnTo>
                    <a:pt x="660" y="466"/>
                  </a:lnTo>
                  <a:lnTo>
                    <a:pt x="661" y="466"/>
                  </a:lnTo>
                  <a:lnTo>
                    <a:pt x="661" y="467"/>
                  </a:lnTo>
                  <a:lnTo>
                    <a:pt x="663" y="467"/>
                  </a:lnTo>
                  <a:lnTo>
                    <a:pt x="664" y="467"/>
                  </a:lnTo>
                  <a:lnTo>
                    <a:pt x="665" y="467"/>
                  </a:lnTo>
                  <a:lnTo>
                    <a:pt x="667" y="468"/>
                  </a:lnTo>
                  <a:lnTo>
                    <a:pt x="668" y="468"/>
                  </a:lnTo>
                  <a:lnTo>
                    <a:pt x="670" y="468"/>
                  </a:lnTo>
                  <a:lnTo>
                    <a:pt x="672" y="468"/>
                  </a:lnTo>
                  <a:lnTo>
                    <a:pt x="676" y="469"/>
                  </a:lnTo>
                  <a:lnTo>
                    <a:pt x="680" y="469"/>
                  </a:lnTo>
                  <a:lnTo>
                    <a:pt x="683" y="469"/>
                  </a:lnTo>
                  <a:lnTo>
                    <a:pt x="689" y="469"/>
                  </a:lnTo>
                  <a:lnTo>
                    <a:pt x="693" y="469"/>
                  </a:lnTo>
                  <a:lnTo>
                    <a:pt x="697" y="469"/>
                  </a:lnTo>
                  <a:lnTo>
                    <a:pt x="698" y="469"/>
                  </a:lnTo>
                  <a:lnTo>
                    <a:pt x="699" y="470"/>
                  </a:lnTo>
                  <a:lnTo>
                    <a:pt x="700" y="470"/>
                  </a:lnTo>
                  <a:lnTo>
                    <a:pt x="701" y="470"/>
                  </a:lnTo>
                  <a:lnTo>
                    <a:pt x="708" y="472"/>
                  </a:lnTo>
                  <a:lnTo>
                    <a:pt x="711" y="472"/>
                  </a:lnTo>
                  <a:lnTo>
                    <a:pt x="712" y="473"/>
                  </a:lnTo>
                  <a:lnTo>
                    <a:pt x="715" y="473"/>
                  </a:lnTo>
                  <a:lnTo>
                    <a:pt x="718" y="474"/>
                  </a:lnTo>
                  <a:lnTo>
                    <a:pt x="723" y="474"/>
                  </a:lnTo>
                  <a:lnTo>
                    <a:pt x="728" y="475"/>
                  </a:lnTo>
                  <a:lnTo>
                    <a:pt x="729" y="475"/>
                  </a:lnTo>
                  <a:lnTo>
                    <a:pt x="735" y="476"/>
                  </a:lnTo>
                  <a:lnTo>
                    <a:pt x="739" y="476"/>
                  </a:lnTo>
                  <a:lnTo>
                    <a:pt x="744" y="476"/>
                  </a:lnTo>
                  <a:lnTo>
                    <a:pt x="745" y="477"/>
                  </a:lnTo>
                  <a:lnTo>
                    <a:pt x="746" y="477"/>
                  </a:lnTo>
                  <a:lnTo>
                    <a:pt x="752" y="477"/>
                  </a:lnTo>
                  <a:lnTo>
                    <a:pt x="753" y="477"/>
                  </a:lnTo>
                  <a:lnTo>
                    <a:pt x="756" y="478"/>
                  </a:lnTo>
                  <a:lnTo>
                    <a:pt x="759" y="478"/>
                  </a:lnTo>
                  <a:lnTo>
                    <a:pt x="760" y="478"/>
                  </a:lnTo>
                  <a:lnTo>
                    <a:pt x="761" y="478"/>
                  </a:lnTo>
                  <a:lnTo>
                    <a:pt x="765" y="478"/>
                  </a:lnTo>
                  <a:lnTo>
                    <a:pt x="767" y="478"/>
                  </a:lnTo>
                  <a:lnTo>
                    <a:pt x="769" y="478"/>
                  </a:lnTo>
                  <a:lnTo>
                    <a:pt x="770" y="475"/>
                  </a:lnTo>
                  <a:lnTo>
                    <a:pt x="771" y="472"/>
                  </a:lnTo>
                  <a:lnTo>
                    <a:pt x="773" y="468"/>
                  </a:lnTo>
                  <a:lnTo>
                    <a:pt x="774" y="467"/>
                  </a:lnTo>
                  <a:lnTo>
                    <a:pt x="775" y="464"/>
                  </a:lnTo>
                  <a:lnTo>
                    <a:pt x="775" y="461"/>
                  </a:lnTo>
                  <a:lnTo>
                    <a:pt x="777" y="458"/>
                  </a:lnTo>
                  <a:lnTo>
                    <a:pt x="778" y="455"/>
                  </a:lnTo>
                  <a:lnTo>
                    <a:pt x="779" y="451"/>
                  </a:lnTo>
                  <a:lnTo>
                    <a:pt x="781" y="448"/>
                  </a:lnTo>
                  <a:lnTo>
                    <a:pt x="782" y="447"/>
                  </a:lnTo>
                  <a:lnTo>
                    <a:pt x="783" y="442"/>
                  </a:lnTo>
                  <a:lnTo>
                    <a:pt x="783" y="441"/>
                  </a:lnTo>
                  <a:lnTo>
                    <a:pt x="784" y="439"/>
                  </a:lnTo>
                  <a:lnTo>
                    <a:pt x="784" y="437"/>
                  </a:lnTo>
                  <a:lnTo>
                    <a:pt x="784" y="435"/>
                  </a:lnTo>
                  <a:lnTo>
                    <a:pt x="785" y="436"/>
                  </a:lnTo>
                  <a:lnTo>
                    <a:pt x="786" y="434"/>
                  </a:lnTo>
                  <a:lnTo>
                    <a:pt x="786" y="432"/>
                  </a:lnTo>
                  <a:lnTo>
                    <a:pt x="786" y="431"/>
                  </a:lnTo>
                  <a:lnTo>
                    <a:pt x="786" y="430"/>
                  </a:lnTo>
                  <a:lnTo>
                    <a:pt x="786" y="427"/>
                  </a:lnTo>
                  <a:lnTo>
                    <a:pt x="786" y="425"/>
                  </a:lnTo>
                  <a:lnTo>
                    <a:pt x="786" y="423"/>
                  </a:lnTo>
                  <a:lnTo>
                    <a:pt x="786" y="420"/>
                  </a:lnTo>
                  <a:lnTo>
                    <a:pt x="786" y="418"/>
                  </a:lnTo>
                  <a:lnTo>
                    <a:pt x="786" y="416"/>
                  </a:lnTo>
                  <a:lnTo>
                    <a:pt x="786" y="414"/>
                  </a:lnTo>
                  <a:lnTo>
                    <a:pt x="785" y="413"/>
                  </a:lnTo>
                  <a:lnTo>
                    <a:pt x="785" y="410"/>
                  </a:lnTo>
                  <a:lnTo>
                    <a:pt x="784" y="411"/>
                  </a:lnTo>
                  <a:lnTo>
                    <a:pt x="784" y="407"/>
                  </a:lnTo>
                  <a:lnTo>
                    <a:pt x="783" y="405"/>
                  </a:lnTo>
                  <a:lnTo>
                    <a:pt x="782" y="398"/>
                  </a:lnTo>
                  <a:lnTo>
                    <a:pt x="782" y="393"/>
                  </a:lnTo>
                  <a:lnTo>
                    <a:pt x="781" y="391"/>
                  </a:lnTo>
                  <a:lnTo>
                    <a:pt x="781" y="386"/>
                  </a:lnTo>
                  <a:lnTo>
                    <a:pt x="779" y="380"/>
                  </a:lnTo>
                  <a:lnTo>
                    <a:pt x="778" y="377"/>
                  </a:lnTo>
                  <a:lnTo>
                    <a:pt x="778" y="375"/>
                  </a:lnTo>
                  <a:lnTo>
                    <a:pt x="777" y="373"/>
                  </a:lnTo>
                  <a:lnTo>
                    <a:pt x="777" y="369"/>
                  </a:lnTo>
                  <a:lnTo>
                    <a:pt x="775" y="367"/>
                  </a:lnTo>
                  <a:lnTo>
                    <a:pt x="775" y="365"/>
                  </a:lnTo>
                  <a:lnTo>
                    <a:pt x="775" y="371"/>
                  </a:lnTo>
                  <a:lnTo>
                    <a:pt x="774" y="372"/>
                  </a:lnTo>
                  <a:lnTo>
                    <a:pt x="774" y="371"/>
                  </a:lnTo>
                  <a:lnTo>
                    <a:pt x="774" y="369"/>
                  </a:lnTo>
                  <a:lnTo>
                    <a:pt x="774" y="368"/>
                  </a:lnTo>
                  <a:lnTo>
                    <a:pt x="774" y="367"/>
                  </a:lnTo>
                  <a:lnTo>
                    <a:pt x="773" y="366"/>
                  </a:lnTo>
                  <a:lnTo>
                    <a:pt x="773" y="365"/>
                  </a:lnTo>
                  <a:lnTo>
                    <a:pt x="771" y="364"/>
                  </a:lnTo>
                  <a:lnTo>
                    <a:pt x="770" y="365"/>
                  </a:lnTo>
                  <a:lnTo>
                    <a:pt x="769" y="365"/>
                  </a:lnTo>
                  <a:lnTo>
                    <a:pt x="768" y="366"/>
                  </a:lnTo>
                  <a:lnTo>
                    <a:pt x="768" y="367"/>
                  </a:lnTo>
                  <a:lnTo>
                    <a:pt x="767" y="367"/>
                  </a:lnTo>
                  <a:lnTo>
                    <a:pt x="767" y="368"/>
                  </a:lnTo>
                  <a:lnTo>
                    <a:pt x="767" y="369"/>
                  </a:lnTo>
                  <a:lnTo>
                    <a:pt x="767" y="371"/>
                  </a:lnTo>
                  <a:lnTo>
                    <a:pt x="767" y="372"/>
                  </a:lnTo>
                  <a:lnTo>
                    <a:pt x="766" y="372"/>
                  </a:lnTo>
                  <a:lnTo>
                    <a:pt x="766" y="373"/>
                  </a:lnTo>
                  <a:lnTo>
                    <a:pt x="765" y="374"/>
                  </a:lnTo>
                  <a:lnTo>
                    <a:pt x="764" y="375"/>
                  </a:lnTo>
                  <a:lnTo>
                    <a:pt x="762" y="375"/>
                  </a:lnTo>
                  <a:lnTo>
                    <a:pt x="761" y="376"/>
                  </a:lnTo>
                  <a:lnTo>
                    <a:pt x="759" y="376"/>
                  </a:lnTo>
                  <a:lnTo>
                    <a:pt x="758" y="376"/>
                  </a:lnTo>
                  <a:lnTo>
                    <a:pt x="757" y="377"/>
                  </a:lnTo>
                  <a:lnTo>
                    <a:pt x="754" y="376"/>
                  </a:lnTo>
                  <a:lnTo>
                    <a:pt x="753" y="376"/>
                  </a:lnTo>
                  <a:lnTo>
                    <a:pt x="752" y="376"/>
                  </a:lnTo>
                  <a:lnTo>
                    <a:pt x="751" y="376"/>
                  </a:lnTo>
                  <a:lnTo>
                    <a:pt x="750" y="376"/>
                  </a:lnTo>
                  <a:lnTo>
                    <a:pt x="749" y="375"/>
                  </a:lnTo>
                  <a:lnTo>
                    <a:pt x="748" y="374"/>
                  </a:lnTo>
                  <a:lnTo>
                    <a:pt x="746" y="373"/>
                  </a:lnTo>
                  <a:lnTo>
                    <a:pt x="746" y="372"/>
                  </a:lnTo>
                  <a:lnTo>
                    <a:pt x="745" y="371"/>
                  </a:lnTo>
                  <a:lnTo>
                    <a:pt x="745" y="368"/>
                  </a:lnTo>
                  <a:lnTo>
                    <a:pt x="744" y="367"/>
                  </a:lnTo>
                  <a:lnTo>
                    <a:pt x="744" y="366"/>
                  </a:lnTo>
                  <a:lnTo>
                    <a:pt x="744" y="365"/>
                  </a:lnTo>
                  <a:lnTo>
                    <a:pt x="743" y="365"/>
                  </a:lnTo>
                  <a:lnTo>
                    <a:pt x="743" y="364"/>
                  </a:lnTo>
                  <a:lnTo>
                    <a:pt x="742" y="363"/>
                  </a:lnTo>
                  <a:lnTo>
                    <a:pt x="741" y="361"/>
                  </a:lnTo>
                  <a:lnTo>
                    <a:pt x="740" y="360"/>
                  </a:lnTo>
                  <a:lnTo>
                    <a:pt x="737" y="359"/>
                  </a:lnTo>
                  <a:lnTo>
                    <a:pt x="736" y="358"/>
                  </a:lnTo>
                  <a:lnTo>
                    <a:pt x="735" y="357"/>
                  </a:lnTo>
                  <a:lnTo>
                    <a:pt x="734" y="357"/>
                  </a:lnTo>
                  <a:lnTo>
                    <a:pt x="733" y="356"/>
                  </a:lnTo>
                  <a:lnTo>
                    <a:pt x="732" y="356"/>
                  </a:lnTo>
                  <a:lnTo>
                    <a:pt x="731" y="355"/>
                  </a:lnTo>
                  <a:lnTo>
                    <a:pt x="729" y="355"/>
                  </a:lnTo>
                  <a:lnTo>
                    <a:pt x="728" y="355"/>
                  </a:lnTo>
                  <a:lnTo>
                    <a:pt x="724" y="354"/>
                  </a:lnTo>
                  <a:lnTo>
                    <a:pt x="720" y="352"/>
                  </a:lnTo>
                  <a:lnTo>
                    <a:pt x="719" y="351"/>
                  </a:lnTo>
                  <a:lnTo>
                    <a:pt x="718" y="350"/>
                  </a:lnTo>
                  <a:lnTo>
                    <a:pt x="717" y="350"/>
                  </a:lnTo>
                  <a:lnTo>
                    <a:pt x="716" y="349"/>
                  </a:lnTo>
                  <a:lnTo>
                    <a:pt x="715" y="348"/>
                  </a:lnTo>
                  <a:lnTo>
                    <a:pt x="715" y="347"/>
                  </a:lnTo>
                  <a:lnTo>
                    <a:pt x="714" y="347"/>
                  </a:lnTo>
                  <a:lnTo>
                    <a:pt x="714" y="346"/>
                  </a:lnTo>
                  <a:lnTo>
                    <a:pt x="714" y="343"/>
                  </a:lnTo>
                  <a:lnTo>
                    <a:pt x="712" y="342"/>
                  </a:lnTo>
                  <a:lnTo>
                    <a:pt x="712" y="341"/>
                  </a:lnTo>
                  <a:lnTo>
                    <a:pt x="712" y="339"/>
                  </a:lnTo>
                  <a:lnTo>
                    <a:pt x="711" y="339"/>
                  </a:lnTo>
                  <a:lnTo>
                    <a:pt x="709" y="339"/>
                  </a:lnTo>
                  <a:lnTo>
                    <a:pt x="708" y="339"/>
                  </a:lnTo>
                  <a:lnTo>
                    <a:pt x="707" y="339"/>
                  </a:lnTo>
                  <a:lnTo>
                    <a:pt x="702" y="338"/>
                  </a:lnTo>
                  <a:lnTo>
                    <a:pt x="698" y="337"/>
                  </a:lnTo>
                  <a:lnTo>
                    <a:pt x="697" y="337"/>
                  </a:lnTo>
                  <a:lnTo>
                    <a:pt x="695" y="335"/>
                  </a:lnTo>
                  <a:lnTo>
                    <a:pt x="694" y="335"/>
                  </a:lnTo>
                  <a:lnTo>
                    <a:pt x="693" y="334"/>
                  </a:lnTo>
                  <a:lnTo>
                    <a:pt x="692" y="333"/>
                  </a:lnTo>
                  <a:lnTo>
                    <a:pt x="691" y="333"/>
                  </a:lnTo>
                  <a:lnTo>
                    <a:pt x="691" y="332"/>
                  </a:lnTo>
                  <a:lnTo>
                    <a:pt x="691" y="331"/>
                  </a:lnTo>
                  <a:lnTo>
                    <a:pt x="690" y="331"/>
                  </a:lnTo>
                  <a:lnTo>
                    <a:pt x="690" y="330"/>
                  </a:lnTo>
                  <a:lnTo>
                    <a:pt x="690" y="329"/>
                  </a:lnTo>
                  <a:lnTo>
                    <a:pt x="690" y="327"/>
                  </a:lnTo>
                  <a:lnTo>
                    <a:pt x="690" y="326"/>
                  </a:lnTo>
                  <a:lnTo>
                    <a:pt x="690" y="325"/>
                  </a:lnTo>
                  <a:lnTo>
                    <a:pt x="690" y="324"/>
                  </a:lnTo>
                  <a:lnTo>
                    <a:pt x="690" y="323"/>
                  </a:lnTo>
                  <a:lnTo>
                    <a:pt x="690" y="322"/>
                  </a:lnTo>
                  <a:lnTo>
                    <a:pt x="689" y="321"/>
                  </a:lnTo>
                  <a:lnTo>
                    <a:pt x="689" y="320"/>
                  </a:lnTo>
                  <a:lnTo>
                    <a:pt x="689" y="318"/>
                  </a:lnTo>
                  <a:lnTo>
                    <a:pt x="688" y="317"/>
                  </a:lnTo>
                  <a:lnTo>
                    <a:pt x="686" y="316"/>
                  </a:lnTo>
                  <a:lnTo>
                    <a:pt x="685" y="315"/>
                  </a:lnTo>
                  <a:lnTo>
                    <a:pt x="684" y="315"/>
                  </a:lnTo>
                  <a:lnTo>
                    <a:pt x="683" y="314"/>
                  </a:lnTo>
                  <a:lnTo>
                    <a:pt x="682" y="314"/>
                  </a:lnTo>
                  <a:lnTo>
                    <a:pt x="681" y="314"/>
                  </a:lnTo>
                  <a:lnTo>
                    <a:pt x="680" y="314"/>
                  </a:lnTo>
                  <a:lnTo>
                    <a:pt x="678" y="314"/>
                  </a:lnTo>
                  <a:lnTo>
                    <a:pt x="677" y="314"/>
                  </a:lnTo>
                  <a:lnTo>
                    <a:pt x="676" y="315"/>
                  </a:lnTo>
                  <a:lnTo>
                    <a:pt x="675" y="315"/>
                  </a:lnTo>
                  <a:lnTo>
                    <a:pt x="674" y="315"/>
                  </a:lnTo>
                  <a:lnTo>
                    <a:pt x="674" y="316"/>
                  </a:lnTo>
                  <a:lnTo>
                    <a:pt x="672" y="317"/>
                  </a:lnTo>
                  <a:lnTo>
                    <a:pt x="667" y="321"/>
                  </a:lnTo>
                  <a:lnTo>
                    <a:pt x="665" y="323"/>
                  </a:lnTo>
                  <a:lnTo>
                    <a:pt x="664" y="324"/>
                  </a:lnTo>
                  <a:lnTo>
                    <a:pt x="661" y="325"/>
                  </a:lnTo>
                  <a:lnTo>
                    <a:pt x="660" y="326"/>
                  </a:lnTo>
                  <a:lnTo>
                    <a:pt x="659" y="326"/>
                  </a:lnTo>
                  <a:lnTo>
                    <a:pt x="658" y="326"/>
                  </a:lnTo>
                  <a:lnTo>
                    <a:pt x="657" y="326"/>
                  </a:lnTo>
                  <a:lnTo>
                    <a:pt x="656" y="326"/>
                  </a:lnTo>
                  <a:lnTo>
                    <a:pt x="655" y="326"/>
                  </a:lnTo>
                  <a:lnTo>
                    <a:pt x="653" y="326"/>
                  </a:lnTo>
                  <a:lnTo>
                    <a:pt x="652" y="326"/>
                  </a:lnTo>
                  <a:lnTo>
                    <a:pt x="651" y="325"/>
                  </a:lnTo>
                  <a:lnTo>
                    <a:pt x="650" y="325"/>
                  </a:lnTo>
                  <a:lnTo>
                    <a:pt x="649" y="324"/>
                  </a:lnTo>
                  <a:lnTo>
                    <a:pt x="649" y="323"/>
                  </a:lnTo>
                  <a:lnTo>
                    <a:pt x="648" y="322"/>
                  </a:lnTo>
                  <a:lnTo>
                    <a:pt x="646" y="318"/>
                  </a:lnTo>
                  <a:lnTo>
                    <a:pt x="644" y="316"/>
                  </a:lnTo>
                  <a:lnTo>
                    <a:pt x="643" y="316"/>
                  </a:lnTo>
                  <a:lnTo>
                    <a:pt x="642" y="313"/>
                  </a:lnTo>
                  <a:lnTo>
                    <a:pt x="641" y="312"/>
                  </a:lnTo>
                  <a:lnTo>
                    <a:pt x="640" y="312"/>
                  </a:lnTo>
                  <a:lnTo>
                    <a:pt x="639" y="310"/>
                  </a:lnTo>
                  <a:lnTo>
                    <a:pt x="638" y="310"/>
                  </a:lnTo>
                  <a:lnTo>
                    <a:pt x="639" y="309"/>
                  </a:lnTo>
                  <a:lnTo>
                    <a:pt x="639" y="308"/>
                  </a:lnTo>
                  <a:lnTo>
                    <a:pt x="640" y="307"/>
                  </a:lnTo>
                  <a:lnTo>
                    <a:pt x="640" y="306"/>
                  </a:lnTo>
                  <a:lnTo>
                    <a:pt x="640" y="305"/>
                  </a:lnTo>
                  <a:lnTo>
                    <a:pt x="640" y="304"/>
                  </a:lnTo>
                  <a:lnTo>
                    <a:pt x="640" y="301"/>
                  </a:lnTo>
                  <a:lnTo>
                    <a:pt x="641" y="297"/>
                  </a:lnTo>
                  <a:lnTo>
                    <a:pt x="641" y="296"/>
                  </a:lnTo>
                  <a:lnTo>
                    <a:pt x="641" y="295"/>
                  </a:lnTo>
                  <a:lnTo>
                    <a:pt x="641" y="291"/>
                  </a:lnTo>
                  <a:lnTo>
                    <a:pt x="641" y="290"/>
                  </a:lnTo>
                  <a:lnTo>
                    <a:pt x="641" y="289"/>
                  </a:lnTo>
                  <a:lnTo>
                    <a:pt x="641" y="288"/>
                  </a:lnTo>
                  <a:lnTo>
                    <a:pt x="642" y="288"/>
                  </a:lnTo>
                  <a:lnTo>
                    <a:pt x="642" y="287"/>
                  </a:lnTo>
                  <a:lnTo>
                    <a:pt x="643" y="285"/>
                  </a:lnTo>
                  <a:lnTo>
                    <a:pt x="644" y="284"/>
                  </a:lnTo>
                  <a:lnTo>
                    <a:pt x="644" y="283"/>
                  </a:lnTo>
                  <a:lnTo>
                    <a:pt x="646" y="282"/>
                  </a:lnTo>
                  <a:lnTo>
                    <a:pt x="647" y="281"/>
                  </a:lnTo>
                  <a:lnTo>
                    <a:pt x="647" y="280"/>
                  </a:lnTo>
                  <a:lnTo>
                    <a:pt x="648" y="279"/>
                  </a:lnTo>
                  <a:lnTo>
                    <a:pt x="650" y="274"/>
                  </a:lnTo>
                  <a:lnTo>
                    <a:pt x="651" y="272"/>
                  </a:lnTo>
                  <a:lnTo>
                    <a:pt x="651" y="271"/>
                  </a:lnTo>
                  <a:lnTo>
                    <a:pt x="652" y="270"/>
                  </a:lnTo>
                  <a:lnTo>
                    <a:pt x="653" y="267"/>
                  </a:lnTo>
                  <a:lnTo>
                    <a:pt x="653" y="265"/>
                  </a:lnTo>
                  <a:lnTo>
                    <a:pt x="655" y="263"/>
                  </a:lnTo>
                  <a:lnTo>
                    <a:pt x="655" y="262"/>
                  </a:lnTo>
                  <a:lnTo>
                    <a:pt x="656" y="261"/>
                  </a:lnTo>
                  <a:lnTo>
                    <a:pt x="657" y="259"/>
                  </a:lnTo>
                  <a:lnTo>
                    <a:pt x="657" y="258"/>
                  </a:lnTo>
                  <a:lnTo>
                    <a:pt x="658" y="258"/>
                  </a:lnTo>
                  <a:lnTo>
                    <a:pt x="658" y="257"/>
                  </a:lnTo>
                  <a:lnTo>
                    <a:pt x="659" y="256"/>
                  </a:lnTo>
                  <a:lnTo>
                    <a:pt x="660" y="256"/>
                  </a:lnTo>
                  <a:lnTo>
                    <a:pt x="660" y="255"/>
                  </a:lnTo>
                  <a:lnTo>
                    <a:pt x="661" y="255"/>
                  </a:lnTo>
                  <a:lnTo>
                    <a:pt x="661" y="242"/>
                  </a:lnTo>
                  <a:lnTo>
                    <a:pt x="663" y="231"/>
                  </a:lnTo>
                  <a:lnTo>
                    <a:pt x="664" y="231"/>
                  </a:lnTo>
                  <a:lnTo>
                    <a:pt x="664" y="232"/>
                  </a:lnTo>
                  <a:lnTo>
                    <a:pt x="665" y="232"/>
                  </a:lnTo>
                  <a:lnTo>
                    <a:pt x="665" y="233"/>
                  </a:lnTo>
                  <a:lnTo>
                    <a:pt x="666" y="233"/>
                  </a:lnTo>
                  <a:lnTo>
                    <a:pt x="666" y="234"/>
                  </a:lnTo>
                  <a:lnTo>
                    <a:pt x="667" y="234"/>
                  </a:lnTo>
                  <a:lnTo>
                    <a:pt x="668" y="234"/>
                  </a:lnTo>
                  <a:lnTo>
                    <a:pt x="669" y="234"/>
                  </a:lnTo>
                  <a:lnTo>
                    <a:pt x="670" y="234"/>
                  </a:lnTo>
                  <a:lnTo>
                    <a:pt x="672" y="234"/>
                  </a:lnTo>
                  <a:lnTo>
                    <a:pt x="672" y="236"/>
                  </a:lnTo>
                  <a:lnTo>
                    <a:pt x="673" y="236"/>
                  </a:lnTo>
                  <a:lnTo>
                    <a:pt x="670" y="219"/>
                  </a:lnTo>
                  <a:lnTo>
                    <a:pt x="667" y="198"/>
                  </a:lnTo>
                  <a:lnTo>
                    <a:pt x="668" y="198"/>
                  </a:lnTo>
                  <a:lnTo>
                    <a:pt x="680" y="200"/>
                  </a:lnTo>
                  <a:lnTo>
                    <a:pt x="681" y="200"/>
                  </a:lnTo>
                  <a:lnTo>
                    <a:pt x="682" y="202"/>
                  </a:lnTo>
                  <a:lnTo>
                    <a:pt x="685" y="202"/>
                  </a:lnTo>
                  <a:lnTo>
                    <a:pt x="697" y="204"/>
                  </a:lnTo>
                  <a:lnTo>
                    <a:pt x="698" y="204"/>
                  </a:lnTo>
                  <a:lnTo>
                    <a:pt x="699" y="204"/>
                  </a:lnTo>
                  <a:lnTo>
                    <a:pt x="700" y="203"/>
                  </a:lnTo>
                  <a:lnTo>
                    <a:pt x="701" y="205"/>
                  </a:lnTo>
                  <a:lnTo>
                    <a:pt x="705" y="208"/>
                  </a:lnTo>
                  <a:lnTo>
                    <a:pt x="706" y="208"/>
                  </a:lnTo>
                  <a:lnTo>
                    <a:pt x="707" y="209"/>
                  </a:lnTo>
                  <a:lnTo>
                    <a:pt x="708" y="212"/>
                  </a:lnTo>
                  <a:lnTo>
                    <a:pt x="709" y="213"/>
                  </a:lnTo>
                  <a:lnTo>
                    <a:pt x="709" y="214"/>
                  </a:lnTo>
                  <a:lnTo>
                    <a:pt x="710" y="214"/>
                  </a:lnTo>
                  <a:lnTo>
                    <a:pt x="710" y="215"/>
                  </a:lnTo>
                  <a:lnTo>
                    <a:pt x="711" y="214"/>
                  </a:lnTo>
                  <a:lnTo>
                    <a:pt x="712" y="213"/>
                  </a:lnTo>
                  <a:lnTo>
                    <a:pt x="714" y="212"/>
                  </a:lnTo>
                  <a:lnTo>
                    <a:pt x="717" y="209"/>
                  </a:lnTo>
                  <a:lnTo>
                    <a:pt x="720" y="207"/>
                  </a:lnTo>
                  <a:lnTo>
                    <a:pt x="722" y="206"/>
                  </a:lnTo>
                  <a:lnTo>
                    <a:pt x="725" y="204"/>
                  </a:lnTo>
                  <a:lnTo>
                    <a:pt x="726" y="204"/>
                  </a:lnTo>
                  <a:lnTo>
                    <a:pt x="728" y="203"/>
                  </a:lnTo>
                  <a:lnTo>
                    <a:pt x="735" y="200"/>
                  </a:lnTo>
                  <a:lnTo>
                    <a:pt x="736" y="200"/>
                  </a:lnTo>
                  <a:lnTo>
                    <a:pt x="737" y="199"/>
                  </a:lnTo>
                  <a:lnTo>
                    <a:pt x="739" y="199"/>
                  </a:lnTo>
                  <a:lnTo>
                    <a:pt x="740" y="199"/>
                  </a:lnTo>
                  <a:lnTo>
                    <a:pt x="741" y="199"/>
                  </a:lnTo>
                  <a:lnTo>
                    <a:pt x="742" y="199"/>
                  </a:lnTo>
                  <a:lnTo>
                    <a:pt x="743" y="200"/>
                  </a:lnTo>
                  <a:lnTo>
                    <a:pt x="744" y="200"/>
                  </a:lnTo>
                  <a:lnTo>
                    <a:pt x="745" y="200"/>
                  </a:lnTo>
                  <a:lnTo>
                    <a:pt x="746" y="200"/>
                  </a:lnTo>
                  <a:lnTo>
                    <a:pt x="748" y="204"/>
                  </a:lnTo>
                  <a:lnTo>
                    <a:pt x="749" y="205"/>
                  </a:lnTo>
                  <a:lnTo>
                    <a:pt x="750" y="209"/>
                  </a:lnTo>
                  <a:lnTo>
                    <a:pt x="751" y="212"/>
                  </a:lnTo>
                  <a:lnTo>
                    <a:pt x="752" y="215"/>
                  </a:lnTo>
                  <a:lnTo>
                    <a:pt x="752" y="217"/>
                  </a:lnTo>
                  <a:lnTo>
                    <a:pt x="754" y="222"/>
                  </a:lnTo>
                  <a:lnTo>
                    <a:pt x="756" y="225"/>
                  </a:lnTo>
                  <a:lnTo>
                    <a:pt x="757" y="229"/>
                  </a:lnTo>
                  <a:lnTo>
                    <a:pt x="758" y="233"/>
                  </a:lnTo>
                  <a:lnTo>
                    <a:pt x="759" y="233"/>
                  </a:lnTo>
                  <a:lnTo>
                    <a:pt x="760" y="233"/>
                  </a:lnTo>
                  <a:lnTo>
                    <a:pt x="761" y="233"/>
                  </a:lnTo>
                  <a:lnTo>
                    <a:pt x="762" y="233"/>
                  </a:lnTo>
                  <a:lnTo>
                    <a:pt x="764" y="233"/>
                  </a:lnTo>
                  <a:lnTo>
                    <a:pt x="765" y="233"/>
                  </a:lnTo>
                  <a:lnTo>
                    <a:pt x="766" y="233"/>
                  </a:lnTo>
                  <a:lnTo>
                    <a:pt x="768" y="233"/>
                  </a:lnTo>
                  <a:lnTo>
                    <a:pt x="773" y="234"/>
                  </a:lnTo>
                  <a:lnTo>
                    <a:pt x="775" y="234"/>
                  </a:lnTo>
                  <a:lnTo>
                    <a:pt x="776" y="234"/>
                  </a:lnTo>
                  <a:lnTo>
                    <a:pt x="779" y="234"/>
                  </a:lnTo>
                  <a:lnTo>
                    <a:pt x="782" y="234"/>
                  </a:lnTo>
                  <a:lnTo>
                    <a:pt x="790" y="236"/>
                  </a:lnTo>
                  <a:lnTo>
                    <a:pt x="791" y="236"/>
                  </a:lnTo>
                  <a:lnTo>
                    <a:pt x="794" y="236"/>
                  </a:lnTo>
                  <a:lnTo>
                    <a:pt x="796" y="237"/>
                  </a:lnTo>
                  <a:lnTo>
                    <a:pt x="799" y="237"/>
                  </a:lnTo>
                  <a:lnTo>
                    <a:pt x="801" y="237"/>
                  </a:lnTo>
                  <a:lnTo>
                    <a:pt x="803" y="237"/>
                  </a:lnTo>
                  <a:lnTo>
                    <a:pt x="804" y="237"/>
                  </a:lnTo>
                  <a:lnTo>
                    <a:pt x="807" y="237"/>
                  </a:lnTo>
                  <a:lnTo>
                    <a:pt x="808" y="237"/>
                  </a:lnTo>
                  <a:lnTo>
                    <a:pt x="810" y="238"/>
                  </a:lnTo>
                  <a:lnTo>
                    <a:pt x="811" y="238"/>
                  </a:lnTo>
                  <a:lnTo>
                    <a:pt x="813" y="238"/>
                  </a:lnTo>
                  <a:lnTo>
                    <a:pt x="815" y="238"/>
                  </a:lnTo>
                  <a:lnTo>
                    <a:pt x="816" y="238"/>
                  </a:lnTo>
                  <a:lnTo>
                    <a:pt x="818" y="238"/>
                  </a:lnTo>
                  <a:lnTo>
                    <a:pt x="821" y="239"/>
                  </a:lnTo>
                  <a:lnTo>
                    <a:pt x="824" y="239"/>
                  </a:lnTo>
                  <a:lnTo>
                    <a:pt x="826" y="239"/>
                  </a:lnTo>
                  <a:lnTo>
                    <a:pt x="828" y="239"/>
                  </a:lnTo>
                  <a:lnTo>
                    <a:pt x="829" y="239"/>
                  </a:lnTo>
                  <a:lnTo>
                    <a:pt x="830" y="239"/>
                  </a:lnTo>
                  <a:lnTo>
                    <a:pt x="832" y="240"/>
                  </a:lnTo>
                  <a:lnTo>
                    <a:pt x="833" y="240"/>
                  </a:lnTo>
                  <a:lnTo>
                    <a:pt x="834" y="239"/>
                  </a:lnTo>
                  <a:lnTo>
                    <a:pt x="835" y="239"/>
                  </a:lnTo>
                  <a:lnTo>
                    <a:pt x="836" y="238"/>
                  </a:lnTo>
                  <a:lnTo>
                    <a:pt x="838" y="237"/>
                  </a:lnTo>
                  <a:lnTo>
                    <a:pt x="839" y="236"/>
                  </a:lnTo>
                  <a:lnTo>
                    <a:pt x="842" y="233"/>
                  </a:lnTo>
                  <a:lnTo>
                    <a:pt x="844" y="233"/>
                  </a:lnTo>
                  <a:lnTo>
                    <a:pt x="844" y="232"/>
                  </a:lnTo>
                  <a:lnTo>
                    <a:pt x="845" y="231"/>
                  </a:lnTo>
                  <a:lnTo>
                    <a:pt x="846" y="230"/>
                  </a:lnTo>
                  <a:lnTo>
                    <a:pt x="847" y="229"/>
                  </a:lnTo>
                  <a:lnTo>
                    <a:pt x="847" y="228"/>
                  </a:lnTo>
                  <a:lnTo>
                    <a:pt x="849" y="228"/>
                  </a:lnTo>
                  <a:lnTo>
                    <a:pt x="849" y="226"/>
                  </a:lnTo>
                  <a:lnTo>
                    <a:pt x="849" y="225"/>
                  </a:lnTo>
                  <a:lnTo>
                    <a:pt x="849" y="224"/>
                  </a:lnTo>
                  <a:lnTo>
                    <a:pt x="849" y="223"/>
                  </a:lnTo>
                  <a:lnTo>
                    <a:pt x="849" y="222"/>
                  </a:lnTo>
                  <a:lnTo>
                    <a:pt x="849" y="221"/>
                  </a:lnTo>
                  <a:lnTo>
                    <a:pt x="849" y="220"/>
                  </a:lnTo>
                  <a:lnTo>
                    <a:pt x="850" y="217"/>
                  </a:lnTo>
                  <a:lnTo>
                    <a:pt x="850" y="215"/>
                  </a:lnTo>
                  <a:lnTo>
                    <a:pt x="850" y="214"/>
                  </a:lnTo>
                  <a:lnTo>
                    <a:pt x="850" y="213"/>
                  </a:lnTo>
                  <a:lnTo>
                    <a:pt x="850" y="212"/>
                  </a:lnTo>
                  <a:lnTo>
                    <a:pt x="851" y="211"/>
                  </a:lnTo>
                  <a:lnTo>
                    <a:pt x="851" y="209"/>
                  </a:lnTo>
                  <a:lnTo>
                    <a:pt x="851" y="208"/>
                  </a:lnTo>
                  <a:lnTo>
                    <a:pt x="852" y="208"/>
                  </a:lnTo>
                  <a:lnTo>
                    <a:pt x="852" y="207"/>
                  </a:lnTo>
                  <a:lnTo>
                    <a:pt x="854" y="205"/>
                  </a:lnTo>
                  <a:lnTo>
                    <a:pt x="854" y="204"/>
                  </a:lnTo>
                  <a:lnTo>
                    <a:pt x="855" y="203"/>
                  </a:lnTo>
                  <a:lnTo>
                    <a:pt x="855" y="202"/>
                  </a:lnTo>
                  <a:lnTo>
                    <a:pt x="857" y="200"/>
                  </a:lnTo>
                  <a:lnTo>
                    <a:pt x="857" y="199"/>
                  </a:lnTo>
                  <a:lnTo>
                    <a:pt x="857" y="198"/>
                  </a:lnTo>
                  <a:lnTo>
                    <a:pt x="857" y="197"/>
                  </a:lnTo>
                  <a:lnTo>
                    <a:pt x="858" y="196"/>
                  </a:lnTo>
                  <a:lnTo>
                    <a:pt x="858" y="195"/>
                  </a:lnTo>
                  <a:lnTo>
                    <a:pt x="860" y="191"/>
                  </a:lnTo>
                  <a:lnTo>
                    <a:pt x="862" y="188"/>
                  </a:lnTo>
                  <a:lnTo>
                    <a:pt x="862" y="187"/>
                  </a:lnTo>
                  <a:lnTo>
                    <a:pt x="862" y="186"/>
                  </a:lnTo>
                  <a:lnTo>
                    <a:pt x="862" y="180"/>
                  </a:lnTo>
                  <a:lnTo>
                    <a:pt x="863" y="179"/>
                  </a:lnTo>
                  <a:lnTo>
                    <a:pt x="863" y="178"/>
                  </a:lnTo>
                  <a:lnTo>
                    <a:pt x="864" y="178"/>
                  </a:lnTo>
                  <a:lnTo>
                    <a:pt x="866" y="177"/>
                  </a:lnTo>
                  <a:lnTo>
                    <a:pt x="868" y="174"/>
                  </a:lnTo>
                  <a:lnTo>
                    <a:pt x="869" y="173"/>
                  </a:lnTo>
                  <a:lnTo>
                    <a:pt x="870" y="172"/>
                  </a:lnTo>
                  <a:lnTo>
                    <a:pt x="871" y="172"/>
                  </a:lnTo>
                  <a:lnTo>
                    <a:pt x="872" y="172"/>
                  </a:lnTo>
                  <a:lnTo>
                    <a:pt x="872" y="171"/>
                  </a:lnTo>
                  <a:lnTo>
                    <a:pt x="874" y="170"/>
                  </a:lnTo>
                  <a:lnTo>
                    <a:pt x="875" y="170"/>
                  </a:lnTo>
                  <a:lnTo>
                    <a:pt x="876" y="170"/>
                  </a:lnTo>
                  <a:lnTo>
                    <a:pt x="877" y="170"/>
                  </a:lnTo>
                  <a:lnTo>
                    <a:pt x="878" y="170"/>
                  </a:lnTo>
                  <a:lnTo>
                    <a:pt x="879" y="170"/>
                  </a:lnTo>
                  <a:lnTo>
                    <a:pt x="880" y="170"/>
                  </a:lnTo>
                  <a:lnTo>
                    <a:pt x="881" y="170"/>
                  </a:lnTo>
                  <a:lnTo>
                    <a:pt x="881" y="171"/>
                  </a:lnTo>
                  <a:lnTo>
                    <a:pt x="883" y="171"/>
                  </a:lnTo>
                  <a:lnTo>
                    <a:pt x="884" y="171"/>
                  </a:lnTo>
                  <a:lnTo>
                    <a:pt x="885" y="171"/>
                  </a:lnTo>
                  <a:lnTo>
                    <a:pt x="886" y="171"/>
                  </a:lnTo>
                  <a:lnTo>
                    <a:pt x="887" y="171"/>
                  </a:lnTo>
                  <a:lnTo>
                    <a:pt x="888" y="171"/>
                  </a:lnTo>
                  <a:lnTo>
                    <a:pt x="889" y="171"/>
                  </a:lnTo>
                  <a:lnTo>
                    <a:pt x="891" y="172"/>
                  </a:lnTo>
                  <a:lnTo>
                    <a:pt x="892" y="172"/>
                  </a:lnTo>
                  <a:lnTo>
                    <a:pt x="893" y="172"/>
                  </a:lnTo>
                  <a:lnTo>
                    <a:pt x="894" y="172"/>
                  </a:lnTo>
                  <a:lnTo>
                    <a:pt x="894" y="173"/>
                  </a:lnTo>
                  <a:lnTo>
                    <a:pt x="895" y="173"/>
                  </a:lnTo>
                  <a:lnTo>
                    <a:pt x="896" y="173"/>
                  </a:lnTo>
                  <a:lnTo>
                    <a:pt x="897" y="173"/>
                  </a:lnTo>
                  <a:lnTo>
                    <a:pt x="898" y="173"/>
                  </a:lnTo>
                  <a:lnTo>
                    <a:pt x="898" y="174"/>
                  </a:lnTo>
                  <a:lnTo>
                    <a:pt x="900" y="174"/>
                  </a:lnTo>
                  <a:lnTo>
                    <a:pt x="901" y="174"/>
                  </a:lnTo>
                  <a:lnTo>
                    <a:pt x="901" y="175"/>
                  </a:lnTo>
                  <a:lnTo>
                    <a:pt x="902" y="175"/>
                  </a:lnTo>
                  <a:lnTo>
                    <a:pt x="903" y="175"/>
                  </a:lnTo>
                  <a:lnTo>
                    <a:pt x="904" y="175"/>
                  </a:lnTo>
                  <a:lnTo>
                    <a:pt x="904" y="177"/>
                  </a:lnTo>
                  <a:lnTo>
                    <a:pt x="905" y="177"/>
                  </a:lnTo>
                  <a:lnTo>
                    <a:pt x="906" y="177"/>
                  </a:lnTo>
                  <a:lnTo>
                    <a:pt x="906" y="178"/>
                  </a:lnTo>
                  <a:lnTo>
                    <a:pt x="906" y="179"/>
                  </a:lnTo>
                  <a:lnTo>
                    <a:pt x="906" y="178"/>
                  </a:lnTo>
                  <a:lnTo>
                    <a:pt x="908" y="178"/>
                  </a:lnTo>
                  <a:lnTo>
                    <a:pt x="909" y="178"/>
                  </a:lnTo>
                  <a:lnTo>
                    <a:pt x="909" y="177"/>
                  </a:lnTo>
                  <a:lnTo>
                    <a:pt x="910" y="177"/>
                  </a:lnTo>
                  <a:lnTo>
                    <a:pt x="910" y="178"/>
                  </a:lnTo>
                  <a:lnTo>
                    <a:pt x="911" y="178"/>
                  </a:lnTo>
                  <a:lnTo>
                    <a:pt x="912" y="178"/>
                  </a:lnTo>
                  <a:lnTo>
                    <a:pt x="913" y="178"/>
                  </a:lnTo>
                  <a:lnTo>
                    <a:pt x="914" y="178"/>
                  </a:lnTo>
                  <a:lnTo>
                    <a:pt x="915" y="178"/>
                  </a:lnTo>
                  <a:lnTo>
                    <a:pt x="917" y="178"/>
                  </a:lnTo>
                  <a:lnTo>
                    <a:pt x="918" y="178"/>
                  </a:lnTo>
                  <a:lnTo>
                    <a:pt x="919" y="178"/>
                  </a:lnTo>
                  <a:lnTo>
                    <a:pt x="920" y="178"/>
                  </a:lnTo>
                  <a:lnTo>
                    <a:pt x="920" y="177"/>
                  </a:lnTo>
                  <a:lnTo>
                    <a:pt x="921" y="177"/>
                  </a:lnTo>
                  <a:lnTo>
                    <a:pt x="922" y="177"/>
                  </a:lnTo>
                  <a:lnTo>
                    <a:pt x="922" y="175"/>
                  </a:lnTo>
                  <a:lnTo>
                    <a:pt x="923" y="175"/>
                  </a:lnTo>
                  <a:lnTo>
                    <a:pt x="923" y="177"/>
                  </a:lnTo>
                  <a:lnTo>
                    <a:pt x="925" y="177"/>
                  </a:lnTo>
                  <a:lnTo>
                    <a:pt x="926" y="177"/>
                  </a:lnTo>
                  <a:lnTo>
                    <a:pt x="927" y="177"/>
                  </a:lnTo>
                  <a:lnTo>
                    <a:pt x="928" y="177"/>
                  </a:lnTo>
                  <a:lnTo>
                    <a:pt x="929" y="177"/>
                  </a:lnTo>
                  <a:lnTo>
                    <a:pt x="929" y="178"/>
                  </a:lnTo>
                  <a:lnTo>
                    <a:pt x="930" y="178"/>
                  </a:lnTo>
                  <a:lnTo>
                    <a:pt x="931" y="178"/>
                  </a:lnTo>
                  <a:lnTo>
                    <a:pt x="933" y="178"/>
                  </a:lnTo>
                  <a:lnTo>
                    <a:pt x="934" y="178"/>
                  </a:lnTo>
                  <a:lnTo>
                    <a:pt x="935" y="178"/>
                  </a:lnTo>
                  <a:lnTo>
                    <a:pt x="935" y="179"/>
                  </a:lnTo>
                  <a:lnTo>
                    <a:pt x="936" y="179"/>
                  </a:lnTo>
                  <a:lnTo>
                    <a:pt x="937" y="179"/>
                  </a:lnTo>
                  <a:lnTo>
                    <a:pt x="937" y="180"/>
                  </a:lnTo>
                  <a:lnTo>
                    <a:pt x="938" y="180"/>
                  </a:lnTo>
                  <a:lnTo>
                    <a:pt x="939" y="181"/>
                  </a:lnTo>
                  <a:lnTo>
                    <a:pt x="940" y="181"/>
                  </a:lnTo>
                  <a:lnTo>
                    <a:pt x="940" y="182"/>
                  </a:lnTo>
                  <a:lnTo>
                    <a:pt x="942" y="182"/>
                  </a:lnTo>
                  <a:lnTo>
                    <a:pt x="942" y="183"/>
                  </a:lnTo>
                  <a:lnTo>
                    <a:pt x="942" y="185"/>
                  </a:lnTo>
                  <a:lnTo>
                    <a:pt x="943" y="185"/>
                  </a:lnTo>
                  <a:lnTo>
                    <a:pt x="944" y="185"/>
                  </a:lnTo>
                  <a:lnTo>
                    <a:pt x="944" y="186"/>
                  </a:lnTo>
                  <a:lnTo>
                    <a:pt x="945" y="186"/>
                  </a:lnTo>
                  <a:lnTo>
                    <a:pt x="946" y="187"/>
                  </a:lnTo>
                  <a:lnTo>
                    <a:pt x="947" y="188"/>
                  </a:lnTo>
                  <a:lnTo>
                    <a:pt x="947" y="189"/>
                  </a:lnTo>
                  <a:lnTo>
                    <a:pt x="948" y="189"/>
                  </a:lnTo>
                  <a:lnTo>
                    <a:pt x="950" y="190"/>
                  </a:lnTo>
                  <a:lnTo>
                    <a:pt x="951" y="191"/>
                  </a:lnTo>
                  <a:lnTo>
                    <a:pt x="952" y="191"/>
                  </a:lnTo>
                  <a:lnTo>
                    <a:pt x="952" y="192"/>
                  </a:lnTo>
                  <a:lnTo>
                    <a:pt x="953" y="192"/>
                  </a:lnTo>
                  <a:lnTo>
                    <a:pt x="954" y="192"/>
                  </a:lnTo>
                  <a:lnTo>
                    <a:pt x="954" y="191"/>
                  </a:lnTo>
                  <a:lnTo>
                    <a:pt x="955" y="191"/>
                  </a:lnTo>
                  <a:lnTo>
                    <a:pt x="955" y="190"/>
                  </a:lnTo>
                  <a:lnTo>
                    <a:pt x="956" y="190"/>
                  </a:lnTo>
                  <a:lnTo>
                    <a:pt x="956" y="189"/>
                  </a:lnTo>
                  <a:lnTo>
                    <a:pt x="957" y="189"/>
                  </a:lnTo>
                  <a:lnTo>
                    <a:pt x="959" y="189"/>
                  </a:lnTo>
                  <a:lnTo>
                    <a:pt x="959" y="188"/>
                  </a:lnTo>
                  <a:lnTo>
                    <a:pt x="960" y="188"/>
                  </a:lnTo>
                  <a:lnTo>
                    <a:pt x="961" y="188"/>
                  </a:lnTo>
                  <a:lnTo>
                    <a:pt x="962" y="188"/>
                  </a:lnTo>
                  <a:lnTo>
                    <a:pt x="962" y="187"/>
                  </a:lnTo>
                  <a:lnTo>
                    <a:pt x="963" y="187"/>
                  </a:lnTo>
                  <a:lnTo>
                    <a:pt x="964" y="187"/>
                  </a:lnTo>
                  <a:lnTo>
                    <a:pt x="965" y="187"/>
                  </a:lnTo>
                  <a:lnTo>
                    <a:pt x="967" y="187"/>
                  </a:lnTo>
                  <a:lnTo>
                    <a:pt x="968" y="187"/>
                  </a:lnTo>
                  <a:lnTo>
                    <a:pt x="969" y="187"/>
                  </a:lnTo>
                  <a:lnTo>
                    <a:pt x="970" y="187"/>
                  </a:lnTo>
                  <a:lnTo>
                    <a:pt x="970" y="188"/>
                  </a:lnTo>
                  <a:lnTo>
                    <a:pt x="971" y="188"/>
                  </a:lnTo>
                  <a:lnTo>
                    <a:pt x="971" y="189"/>
                  </a:lnTo>
                  <a:lnTo>
                    <a:pt x="971" y="190"/>
                  </a:lnTo>
                  <a:lnTo>
                    <a:pt x="971" y="191"/>
                  </a:lnTo>
                  <a:lnTo>
                    <a:pt x="972" y="192"/>
                  </a:lnTo>
                  <a:lnTo>
                    <a:pt x="971" y="192"/>
                  </a:lnTo>
                  <a:lnTo>
                    <a:pt x="972" y="192"/>
                  </a:lnTo>
                  <a:lnTo>
                    <a:pt x="972" y="194"/>
                  </a:lnTo>
                  <a:lnTo>
                    <a:pt x="972" y="195"/>
                  </a:lnTo>
                  <a:lnTo>
                    <a:pt x="971" y="195"/>
                  </a:lnTo>
                  <a:lnTo>
                    <a:pt x="971" y="196"/>
                  </a:lnTo>
                  <a:lnTo>
                    <a:pt x="971" y="197"/>
                  </a:lnTo>
                  <a:lnTo>
                    <a:pt x="971" y="198"/>
                  </a:lnTo>
                  <a:lnTo>
                    <a:pt x="971" y="199"/>
                  </a:lnTo>
                  <a:lnTo>
                    <a:pt x="971" y="200"/>
                  </a:lnTo>
                  <a:lnTo>
                    <a:pt x="971" y="202"/>
                  </a:lnTo>
                  <a:lnTo>
                    <a:pt x="971" y="203"/>
                  </a:lnTo>
                  <a:lnTo>
                    <a:pt x="970" y="203"/>
                  </a:lnTo>
                  <a:lnTo>
                    <a:pt x="970" y="204"/>
                  </a:lnTo>
                  <a:lnTo>
                    <a:pt x="971" y="204"/>
                  </a:lnTo>
                  <a:lnTo>
                    <a:pt x="971" y="205"/>
                  </a:lnTo>
                  <a:lnTo>
                    <a:pt x="972" y="206"/>
                  </a:lnTo>
                  <a:lnTo>
                    <a:pt x="972" y="207"/>
                  </a:lnTo>
                  <a:lnTo>
                    <a:pt x="971" y="207"/>
                  </a:lnTo>
                  <a:lnTo>
                    <a:pt x="971" y="208"/>
                  </a:lnTo>
                  <a:lnTo>
                    <a:pt x="971" y="209"/>
                  </a:lnTo>
                  <a:lnTo>
                    <a:pt x="971" y="211"/>
                  </a:lnTo>
                  <a:lnTo>
                    <a:pt x="971" y="212"/>
                  </a:lnTo>
                  <a:lnTo>
                    <a:pt x="970" y="212"/>
                  </a:lnTo>
                  <a:lnTo>
                    <a:pt x="969" y="212"/>
                  </a:lnTo>
                  <a:lnTo>
                    <a:pt x="968" y="212"/>
                  </a:lnTo>
                  <a:lnTo>
                    <a:pt x="967" y="212"/>
                  </a:lnTo>
                  <a:lnTo>
                    <a:pt x="965" y="212"/>
                  </a:lnTo>
                  <a:lnTo>
                    <a:pt x="965" y="213"/>
                  </a:lnTo>
                  <a:lnTo>
                    <a:pt x="965" y="214"/>
                  </a:lnTo>
                  <a:lnTo>
                    <a:pt x="964" y="214"/>
                  </a:lnTo>
                  <a:lnTo>
                    <a:pt x="964" y="215"/>
                  </a:lnTo>
                  <a:lnTo>
                    <a:pt x="964" y="216"/>
                  </a:lnTo>
                  <a:lnTo>
                    <a:pt x="963" y="216"/>
                  </a:lnTo>
                  <a:lnTo>
                    <a:pt x="963" y="217"/>
                  </a:lnTo>
                  <a:lnTo>
                    <a:pt x="964" y="217"/>
                  </a:lnTo>
                  <a:lnTo>
                    <a:pt x="964" y="219"/>
                  </a:lnTo>
                  <a:lnTo>
                    <a:pt x="964" y="220"/>
                  </a:lnTo>
                  <a:lnTo>
                    <a:pt x="965" y="220"/>
                  </a:lnTo>
                  <a:lnTo>
                    <a:pt x="967" y="220"/>
                  </a:lnTo>
                  <a:lnTo>
                    <a:pt x="968" y="220"/>
                  </a:lnTo>
                  <a:lnTo>
                    <a:pt x="969" y="220"/>
                  </a:lnTo>
                  <a:lnTo>
                    <a:pt x="970" y="221"/>
                  </a:lnTo>
                  <a:lnTo>
                    <a:pt x="971" y="221"/>
                  </a:lnTo>
                  <a:lnTo>
                    <a:pt x="971" y="222"/>
                  </a:lnTo>
                  <a:lnTo>
                    <a:pt x="972" y="222"/>
                  </a:lnTo>
                  <a:lnTo>
                    <a:pt x="972" y="223"/>
                  </a:lnTo>
                  <a:lnTo>
                    <a:pt x="973" y="223"/>
                  </a:lnTo>
                  <a:lnTo>
                    <a:pt x="973" y="224"/>
                  </a:lnTo>
                  <a:lnTo>
                    <a:pt x="974" y="224"/>
                  </a:lnTo>
                  <a:lnTo>
                    <a:pt x="974" y="225"/>
                  </a:lnTo>
                  <a:lnTo>
                    <a:pt x="976" y="225"/>
                  </a:lnTo>
                  <a:lnTo>
                    <a:pt x="976" y="226"/>
                  </a:lnTo>
                  <a:lnTo>
                    <a:pt x="976" y="228"/>
                  </a:lnTo>
                  <a:lnTo>
                    <a:pt x="976" y="229"/>
                  </a:lnTo>
                  <a:lnTo>
                    <a:pt x="974" y="229"/>
                  </a:lnTo>
                  <a:lnTo>
                    <a:pt x="974" y="230"/>
                  </a:lnTo>
                  <a:lnTo>
                    <a:pt x="974" y="231"/>
                  </a:lnTo>
                  <a:lnTo>
                    <a:pt x="973" y="231"/>
                  </a:lnTo>
                  <a:lnTo>
                    <a:pt x="972" y="231"/>
                  </a:lnTo>
                  <a:lnTo>
                    <a:pt x="971" y="231"/>
                  </a:lnTo>
                  <a:lnTo>
                    <a:pt x="971" y="230"/>
                  </a:lnTo>
                  <a:lnTo>
                    <a:pt x="970" y="230"/>
                  </a:lnTo>
                  <a:lnTo>
                    <a:pt x="969" y="230"/>
                  </a:lnTo>
                  <a:lnTo>
                    <a:pt x="968" y="230"/>
                  </a:lnTo>
                  <a:lnTo>
                    <a:pt x="967" y="230"/>
                  </a:lnTo>
                  <a:lnTo>
                    <a:pt x="965" y="230"/>
                  </a:lnTo>
                  <a:lnTo>
                    <a:pt x="964" y="230"/>
                  </a:lnTo>
                  <a:lnTo>
                    <a:pt x="964" y="229"/>
                  </a:lnTo>
                  <a:lnTo>
                    <a:pt x="963" y="229"/>
                  </a:lnTo>
                  <a:lnTo>
                    <a:pt x="962" y="229"/>
                  </a:lnTo>
                  <a:lnTo>
                    <a:pt x="961" y="229"/>
                  </a:lnTo>
                  <a:lnTo>
                    <a:pt x="960" y="230"/>
                  </a:lnTo>
                  <a:lnTo>
                    <a:pt x="959" y="230"/>
                  </a:lnTo>
                  <a:lnTo>
                    <a:pt x="959" y="231"/>
                  </a:lnTo>
                  <a:lnTo>
                    <a:pt x="957" y="231"/>
                  </a:lnTo>
                  <a:lnTo>
                    <a:pt x="957" y="232"/>
                  </a:lnTo>
                  <a:lnTo>
                    <a:pt x="956" y="232"/>
                  </a:lnTo>
                  <a:lnTo>
                    <a:pt x="956" y="233"/>
                  </a:lnTo>
                  <a:lnTo>
                    <a:pt x="955" y="233"/>
                  </a:lnTo>
                  <a:lnTo>
                    <a:pt x="956" y="233"/>
                  </a:lnTo>
                  <a:lnTo>
                    <a:pt x="957" y="233"/>
                  </a:lnTo>
                  <a:lnTo>
                    <a:pt x="957" y="234"/>
                  </a:lnTo>
                  <a:lnTo>
                    <a:pt x="959" y="234"/>
                  </a:lnTo>
                  <a:lnTo>
                    <a:pt x="959" y="236"/>
                  </a:lnTo>
                  <a:lnTo>
                    <a:pt x="960" y="236"/>
                  </a:lnTo>
                  <a:lnTo>
                    <a:pt x="960" y="237"/>
                  </a:lnTo>
                  <a:lnTo>
                    <a:pt x="960" y="238"/>
                  </a:lnTo>
                  <a:lnTo>
                    <a:pt x="960" y="239"/>
                  </a:lnTo>
                  <a:lnTo>
                    <a:pt x="960" y="240"/>
                  </a:lnTo>
                  <a:lnTo>
                    <a:pt x="960" y="241"/>
                  </a:lnTo>
                  <a:lnTo>
                    <a:pt x="960" y="242"/>
                  </a:lnTo>
                  <a:lnTo>
                    <a:pt x="960" y="243"/>
                  </a:lnTo>
                  <a:lnTo>
                    <a:pt x="959" y="245"/>
                  </a:lnTo>
                  <a:lnTo>
                    <a:pt x="959" y="246"/>
                  </a:lnTo>
                  <a:lnTo>
                    <a:pt x="959" y="247"/>
                  </a:lnTo>
                  <a:lnTo>
                    <a:pt x="959" y="248"/>
                  </a:lnTo>
                  <a:lnTo>
                    <a:pt x="959" y="249"/>
                  </a:lnTo>
                  <a:lnTo>
                    <a:pt x="957" y="249"/>
                  </a:lnTo>
                  <a:lnTo>
                    <a:pt x="957" y="250"/>
                  </a:lnTo>
                  <a:lnTo>
                    <a:pt x="957" y="251"/>
                  </a:lnTo>
                  <a:lnTo>
                    <a:pt x="957" y="253"/>
                  </a:lnTo>
                  <a:lnTo>
                    <a:pt x="957" y="254"/>
                  </a:lnTo>
                  <a:lnTo>
                    <a:pt x="957" y="255"/>
                  </a:lnTo>
                  <a:lnTo>
                    <a:pt x="957" y="256"/>
                  </a:lnTo>
                  <a:lnTo>
                    <a:pt x="957" y="257"/>
                  </a:lnTo>
                  <a:lnTo>
                    <a:pt x="959" y="258"/>
                  </a:lnTo>
                  <a:lnTo>
                    <a:pt x="959" y="259"/>
                  </a:lnTo>
                  <a:lnTo>
                    <a:pt x="960" y="259"/>
                  </a:lnTo>
                  <a:lnTo>
                    <a:pt x="960" y="261"/>
                  </a:lnTo>
                  <a:lnTo>
                    <a:pt x="960" y="262"/>
                  </a:lnTo>
                  <a:lnTo>
                    <a:pt x="960" y="263"/>
                  </a:lnTo>
                  <a:lnTo>
                    <a:pt x="960" y="264"/>
                  </a:lnTo>
                  <a:lnTo>
                    <a:pt x="960" y="265"/>
                  </a:lnTo>
                  <a:lnTo>
                    <a:pt x="961" y="265"/>
                  </a:lnTo>
                  <a:lnTo>
                    <a:pt x="961" y="266"/>
                  </a:lnTo>
                  <a:lnTo>
                    <a:pt x="961" y="267"/>
                  </a:lnTo>
                  <a:lnTo>
                    <a:pt x="961" y="268"/>
                  </a:lnTo>
                  <a:lnTo>
                    <a:pt x="961" y="270"/>
                  </a:lnTo>
                  <a:lnTo>
                    <a:pt x="962" y="270"/>
                  </a:lnTo>
                  <a:lnTo>
                    <a:pt x="962" y="271"/>
                  </a:lnTo>
                  <a:lnTo>
                    <a:pt x="962" y="272"/>
                  </a:lnTo>
                  <a:lnTo>
                    <a:pt x="963" y="272"/>
                  </a:lnTo>
                  <a:lnTo>
                    <a:pt x="964" y="273"/>
                  </a:lnTo>
                  <a:lnTo>
                    <a:pt x="964" y="274"/>
                  </a:lnTo>
                  <a:lnTo>
                    <a:pt x="964" y="275"/>
                  </a:lnTo>
                  <a:lnTo>
                    <a:pt x="964" y="276"/>
                  </a:lnTo>
                  <a:lnTo>
                    <a:pt x="963" y="276"/>
                  </a:lnTo>
                  <a:lnTo>
                    <a:pt x="963" y="278"/>
                  </a:lnTo>
                  <a:lnTo>
                    <a:pt x="962" y="278"/>
                  </a:lnTo>
                  <a:lnTo>
                    <a:pt x="961" y="279"/>
                  </a:lnTo>
                  <a:lnTo>
                    <a:pt x="962" y="279"/>
                  </a:lnTo>
                  <a:lnTo>
                    <a:pt x="962" y="280"/>
                  </a:lnTo>
                  <a:lnTo>
                    <a:pt x="963" y="280"/>
                  </a:lnTo>
                  <a:lnTo>
                    <a:pt x="963" y="281"/>
                  </a:lnTo>
                  <a:lnTo>
                    <a:pt x="964" y="281"/>
                  </a:lnTo>
                  <a:lnTo>
                    <a:pt x="964" y="282"/>
                  </a:lnTo>
                  <a:lnTo>
                    <a:pt x="965" y="282"/>
                  </a:lnTo>
                  <a:lnTo>
                    <a:pt x="965" y="283"/>
                  </a:lnTo>
                  <a:lnTo>
                    <a:pt x="967" y="283"/>
                  </a:lnTo>
                  <a:lnTo>
                    <a:pt x="968" y="284"/>
                  </a:lnTo>
                  <a:lnTo>
                    <a:pt x="969" y="284"/>
                  </a:lnTo>
                  <a:lnTo>
                    <a:pt x="969" y="285"/>
                  </a:lnTo>
                  <a:lnTo>
                    <a:pt x="969" y="287"/>
                  </a:lnTo>
                  <a:lnTo>
                    <a:pt x="968" y="287"/>
                  </a:lnTo>
                  <a:lnTo>
                    <a:pt x="967" y="287"/>
                  </a:lnTo>
                  <a:lnTo>
                    <a:pt x="967" y="288"/>
                  </a:lnTo>
                  <a:lnTo>
                    <a:pt x="968" y="288"/>
                  </a:lnTo>
                  <a:lnTo>
                    <a:pt x="969" y="289"/>
                  </a:lnTo>
                  <a:lnTo>
                    <a:pt x="970" y="289"/>
                  </a:lnTo>
                  <a:lnTo>
                    <a:pt x="970" y="290"/>
                  </a:lnTo>
                  <a:lnTo>
                    <a:pt x="971" y="290"/>
                  </a:lnTo>
                  <a:lnTo>
                    <a:pt x="972" y="290"/>
                  </a:lnTo>
                  <a:lnTo>
                    <a:pt x="972" y="291"/>
                  </a:lnTo>
                  <a:lnTo>
                    <a:pt x="973" y="291"/>
                  </a:lnTo>
                  <a:lnTo>
                    <a:pt x="973" y="292"/>
                  </a:lnTo>
                  <a:lnTo>
                    <a:pt x="974" y="292"/>
                  </a:lnTo>
                  <a:lnTo>
                    <a:pt x="976" y="292"/>
                  </a:lnTo>
                  <a:lnTo>
                    <a:pt x="977" y="292"/>
                  </a:lnTo>
                  <a:lnTo>
                    <a:pt x="978" y="292"/>
                  </a:lnTo>
                  <a:lnTo>
                    <a:pt x="978" y="293"/>
                  </a:lnTo>
                  <a:lnTo>
                    <a:pt x="978" y="295"/>
                  </a:lnTo>
                  <a:lnTo>
                    <a:pt x="978" y="296"/>
                  </a:lnTo>
                  <a:lnTo>
                    <a:pt x="977" y="296"/>
                  </a:lnTo>
                  <a:lnTo>
                    <a:pt x="976" y="296"/>
                  </a:lnTo>
                  <a:lnTo>
                    <a:pt x="974" y="297"/>
                  </a:lnTo>
                  <a:lnTo>
                    <a:pt x="973" y="297"/>
                  </a:lnTo>
                  <a:lnTo>
                    <a:pt x="973" y="298"/>
                  </a:lnTo>
                  <a:lnTo>
                    <a:pt x="973" y="299"/>
                  </a:lnTo>
                  <a:lnTo>
                    <a:pt x="974" y="300"/>
                  </a:lnTo>
                  <a:lnTo>
                    <a:pt x="974" y="301"/>
                  </a:lnTo>
                  <a:lnTo>
                    <a:pt x="974" y="302"/>
                  </a:lnTo>
                  <a:lnTo>
                    <a:pt x="974" y="304"/>
                  </a:lnTo>
                  <a:lnTo>
                    <a:pt x="974" y="305"/>
                  </a:lnTo>
                  <a:lnTo>
                    <a:pt x="976" y="305"/>
                  </a:lnTo>
                  <a:lnTo>
                    <a:pt x="976" y="306"/>
                  </a:lnTo>
                  <a:lnTo>
                    <a:pt x="977" y="307"/>
                  </a:lnTo>
                  <a:lnTo>
                    <a:pt x="977" y="308"/>
                  </a:lnTo>
                  <a:lnTo>
                    <a:pt x="978" y="308"/>
                  </a:lnTo>
                  <a:lnTo>
                    <a:pt x="978" y="309"/>
                  </a:lnTo>
                  <a:lnTo>
                    <a:pt x="979" y="309"/>
                  </a:lnTo>
                  <a:lnTo>
                    <a:pt x="979" y="310"/>
                  </a:lnTo>
                  <a:lnTo>
                    <a:pt x="979" y="312"/>
                  </a:lnTo>
                  <a:lnTo>
                    <a:pt x="979" y="313"/>
                  </a:lnTo>
                  <a:lnTo>
                    <a:pt x="978" y="313"/>
                  </a:lnTo>
                  <a:lnTo>
                    <a:pt x="977" y="313"/>
                  </a:lnTo>
                  <a:lnTo>
                    <a:pt x="977" y="314"/>
                  </a:lnTo>
                  <a:lnTo>
                    <a:pt x="976" y="314"/>
                  </a:lnTo>
                  <a:lnTo>
                    <a:pt x="974" y="314"/>
                  </a:lnTo>
                  <a:lnTo>
                    <a:pt x="974" y="313"/>
                  </a:lnTo>
                  <a:lnTo>
                    <a:pt x="973" y="313"/>
                  </a:lnTo>
                  <a:lnTo>
                    <a:pt x="973" y="312"/>
                  </a:lnTo>
                  <a:lnTo>
                    <a:pt x="972" y="312"/>
                  </a:lnTo>
                  <a:lnTo>
                    <a:pt x="972" y="310"/>
                  </a:lnTo>
                  <a:lnTo>
                    <a:pt x="972" y="309"/>
                  </a:lnTo>
                  <a:lnTo>
                    <a:pt x="971" y="309"/>
                  </a:lnTo>
                  <a:lnTo>
                    <a:pt x="970" y="309"/>
                  </a:lnTo>
                  <a:lnTo>
                    <a:pt x="970" y="310"/>
                  </a:lnTo>
                  <a:lnTo>
                    <a:pt x="969" y="310"/>
                  </a:lnTo>
                  <a:lnTo>
                    <a:pt x="968" y="309"/>
                  </a:lnTo>
                  <a:lnTo>
                    <a:pt x="967" y="309"/>
                  </a:lnTo>
                  <a:lnTo>
                    <a:pt x="965" y="309"/>
                  </a:lnTo>
                  <a:lnTo>
                    <a:pt x="965" y="308"/>
                  </a:lnTo>
                  <a:lnTo>
                    <a:pt x="965" y="307"/>
                  </a:lnTo>
                  <a:lnTo>
                    <a:pt x="964" y="306"/>
                  </a:lnTo>
                  <a:lnTo>
                    <a:pt x="964" y="305"/>
                  </a:lnTo>
                  <a:lnTo>
                    <a:pt x="963" y="305"/>
                  </a:lnTo>
                  <a:lnTo>
                    <a:pt x="962" y="305"/>
                  </a:lnTo>
                  <a:lnTo>
                    <a:pt x="962" y="304"/>
                  </a:lnTo>
                  <a:lnTo>
                    <a:pt x="961" y="304"/>
                  </a:lnTo>
                  <a:lnTo>
                    <a:pt x="960" y="304"/>
                  </a:lnTo>
                  <a:lnTo>
                    <a:pt x="960" y="302"/>
                  </a:lnTo>
                  <a:lnTo>
                    <a:pt x="960" y="301"/>
                  </a:lnTo>
                  <a:lnTo>
                    <a:pt x="959" y="301"/>
                  </a:lnTo>
                  <a:lnTo>
                    <a:pt x="957" y="300"/>
                  </a:lnTo>
                  <a:lnTo>
                    <a:pt x="956" y="300"/>
                  </a:lnTo>
                  <a:lnTo>
                    <a:pt x="956" y="301"/>
                  </a:lnTo>
                  <a:lnTo>
                    <a:pt x="955" y="301"/>
                  </a:lnTo>
                  <a:lnTo>
                    <a:pt x="955" y="302"/>
                  </a:lnTo>
                  <a:lnTo>
                    <a:pt x="956" y="302"/>
                  </a:lnTo>
                  <a:lnTo>
                    <a:pt x="955" y="304"/>
                  </a:lnTo>
                  <a:lnTo>
                    <a:pt x="955" y="305"/>
                  </a:lnTo>
                  <a:lnTo>
                    <a:pt x="954" y="305"/>
                  </a:lnTo>
                  <a:lnTo>
                    <a:pt x="953" y="305"/>
                  </a:lnTo>
                  <a:lnTo>
                    <a:pt x="952" y="305"/>
                  </a:lnTo>
                  <a:lnTo>
                    <a:pt x="951" y="306"/>
                  </a:lnTo>
                  <a:lnTo>
                    <a:pt x="951" y="307"/>
                  </a:lnTo>
                  <a:lnTo>
                    <a:pt x="951" y="308"/>
                  </a:lnTo>
                  <a:lnTo>
                    <a:pt x="951" y="309"/>
                  </a:lnTo>
                  <a:lnTo>
                    <a:pt x="952" y="309"/>
                  </a:lnTo>
                  <a:lnTo>
                    <a:pt x="952" y="310"/>
                  </a:lnTo>
                  <a:lnTo>
                    <a:pt x="952" y="312"/>
                  </a:lnTo>
                  <a:lnTo>
                    <a:pt x="952" y="313"/>
                  </a:lnTo>
                  <a:lnTo>
                    <a:pt x="952" y="314"/>
                  </a:lnTo>
                  <a:lnTo>
                    <a:pt x="952" y="315"/>
                  </a:lnTo>
                  <a:lnTo>
                    <a:pt x="953" y="315"/>
                  </a:lnTo>
                  <a:lnTo>
                    <a:pt x="953" y="316"/>
                  </a:lnTo>
                  <a:lnTo>
                    <a:pt x="953" y="317"/>
                  </a:lnTo>
                  <a:lnTo>
                    <a:pt x="954" y="317"/>
                  </a:lnTo>
                  <a:lnTo>
                    <a:pt x="954" y="316"/>
                  </a:lnTo>
                  <a:lnTo>
                    <a:pt x="955" y="316"/>
                  </a:lnTo>
                  <a:lnTo>
                    <a:pt x="956" y="316"/>
                  </a:lnTo>
                  <a:lnTo>
                    <a:pt x="957" y="316"/>
                  </a:lnTo>
                  <a:lnTo>
                    <a:pt x="957" y="315"/>
                  </a:lnTo>
                  <a:lnTo>
                    <a:pt x="957" y="314"/>
                  </a:lnTo>
                  <a:lnTo>
                    <a:pt x="959" y="314"/>
                  </a:lnTo>
                  <a:lnTo>
                    <a:pt x="960" y="314"/>
                  </a:lnTo>
                  <a:lnTo>
                    <a:pt x="961" y="314"/>
                  </a:lnTo>
                  <a:lnTo>
                    <a:pt x="961" y="315"/>
                  </a:lnTo>
                  <a:lnTo>
                    <a:pt x="961" y="316"/>
                  </a:lnTo>
                  <a:lnTo>
                    <a:pt x="961" y="317"/>
                  </a:lnTo>
                  <a:lnTo>
                    <a:pt x="960" y="317"/>
                  </a:lnTo>
                  <a:lnTo>
                    <a:pt x="960" y="318"/>
                  </a:lnTo>
                  <a:lnTo>
                    <a:pt x="960" y="320"/>
                  </a:lnTo>
                  <a:lnTo>
                    <a:pt x="960" y="321"/>
                  </a:lnTo>
                  <a:lnTo>
                    <a:pt x="960" y="322"/>
                  </a:lnTo>
                  <a:lnTo>
                    <a:pt x="959" y="322"/>
                  </a:lnTo>
                  <a:lnTo>
                    <a:pt x="957" y="322"/>
                  </a:lnTo>
                  <a:lnTo>
                    <a:pt x="957" y="323"/>
                  </a:lnTo>
                  <a:lnTo>
                    <a:pt x="956" y="323"/>
                  </a:lnTo>
                  <a:lnTo>
                    <a:pt x="955" y="323"/>
                  </a:lnTo>
                  <a:lnTo>
                    <a:pt x="955" y="324"/>
                  </a:lnTo>
                  <a:lnTo>
                    <a:pt x="954" y="324"/>
                  </a:lnTo>
                  <a:lnTo>
                    <a:pt x="954" y="325"/>
                  </a:lnTo>
                  <a:lnTo>
                    <a:pt x="953" y="325"/>
                  </a:lnTo>
                  <a:lnTo>
                    <a:pt x="953" y="326"/>
                  </a:lnTo>
                  <a:lnTo>
                    <a:pt x="952" y="327"/>
                  </a:lnTo>
                  <a:lnTo>
                    <a:pt x="953" y="329"/>
                  </a:lnTo>
                  <a:lnTo>
                    <a:pt x="954" y="329"/>
                  </a:lnTo>
                  <a:lnTo>
                    <a:pt x="954" y="327"/>
                  </a:lnTo>
                  <a:lnTo>
                    <a:pt x="955" y="327"/>
                  </a:lnTo>
                  <a:lnTo>
                    <a:pt x="955" y="326"/>
                  </a:lnTo>
                  <a:lnTo>
                    <a:pt x="956" y="326"/>
                  </a:lnTo>
                  <a:lnTo>
                    <a:pt x="956" y="325"/>
                  </a:lnTo>
                  <a:lnTo>
                    <a:pt x="957" y="325"/>
                  </a:lnTo>
                  <a:lnTo>
                    <a:pt x="959" y="325"/>
                  </a:lnTo>
                  <a:lnTo>
                    <a:pt x="959" y="326"/>
                  </a:lnTo>
                  <a:lnTo>
                    <a:pt x="959" y="325"/>
                  </a:lnTo>
                  <a:lnTo>
                    <a:pt x="960" y="325"/>
                  </a:lnTo>
                  <a:lnTo>
                    <a:pt x="961" y="325"/>
                  </a:lnTo>
                  <a:lnTo>
                    <a:pt x="962" y="325"/>
                  </a:lnTo>
                  <a:lnTo>
                    <a:pt x="962" y="326"/>
                  </a:lnTo>
                  <a:lnTo>
                    <a:pt x="963" y="326"/>
                  </a:lnTo>
                  <a:lnTo>
                    <a:pt x="963" y="327"/>
                  </a:lnTo>
                  <a:lnTo>
                    <a:pt x="964" y="327"/>
                  </a:lnTo>
                  <a:lnTo>
                    <a:pt x="964" y="326"/>
                  </a:lnTo>
                  <a:lnTo>
                    <a:pt x="964" y="325"/>
                  </a:lnTo>
                  <a:lnTo>
                    <a:pt x="965" y="325"/>
                  </a:lnTo>
                  <a:lnTo>
                    <a:pt x="965" y="324"/>
                  </a:lnTo>
                  <a:lnTo>
                    <a:pt x="964" y="324"/>
                  </a:lnTo>
                  <a:lnTo>
                    <a:pt x="965" y="324"/>
                  </a:lnTo>
                  <a:lnTo>
                    <a:pt x="965" y="323"/>
                  </a:lnTo>
                  <a:lnTo>
                    <a:pt x="965" y="322"/>
                  </a:lnTo>
                  <a:lnTo>
                    <a:pt x="965" y="321"/>
                  </a:lnTo>
                  <a:lnTo>
                    <a:pt x="967" y="321"/>
                  </a:lnTo>
                  <a:lnTo>
                    <a:pt x="968" y="321"/>
                  </a:lnTo>
                  <a:lnTo>
                    <a:pt x="969" y="321"/>
                  </a:lnTo>
                  <a:lnTo>
                    <a:pt x="970" y="321"/>
                  </a:lnTo>
                  <a:lnTo>
                    <a:pt x="971" y="321"/>
                  </a:lnTo>
                  <a:lnTo>
                    <a:pt x="972" y="321"/>
                  </a:lnTo>
                  <a:lnTo>
                    <a:pt x="973" y="321"/>
                  </a:lnTo>
                  <a:lnTo>
                    <a:pt x="973" y="322"/>
                  </a:lnTo>
                  <a:lnTo>
                    <a:pt x="974" y="322"/>
                  </a:lnTo>
                  <a:lnTo>
                    <a:pt x="976" y="323"/>
                  </a:lnTo>
                  <a:lnTo>
                    <a:pt x="976" y="324"/>
                  </a:lnTo>
                  <a:lnTo>
                    <a:pt x="974" y="324"/>
                  </a:lnTo>
                  <a:lnTo>
                    <a:pt x="974" y="325"/>
                  </a:lnTo>
                  <a:lnTo>
                    <a:pt x="974" y="326"/>
                  </a:lnTo>
                  <a:lnTo>
                    <a:pt x="974" y="327"/>
                  </a:lnTo>
                  <a:lnTo>
                    <a:pt x="976" y="329"/>
                  </a:lnTo>
                  <a:lnTo>
                    <a:pt x="977" y="329"/>
                  </a:lnTo>
                  <a:lnTo>
                    <a:pt x="977" y="330"/>
                  </a:lnTo>
                  <a:lnTo>
                    <a:pt x="978" y="330"/>
                  </a:lnTo>
                  <a:lnTo>
                    <a:pt x="978" y="331"/>
                  </a:lnTo>
                  <a:lnTo>
                    <a:pt x="978" y="332"/>
                  </a:lnTo>
                  <a:lnTo>
                    <a:pt x="978" y="333"/>
                  </a:lnTo>
                  <a:lnTo>
                    <a:pt x="977" y="333"/>
                  </a:lnTo>
                  <a:lnTo>
                    <a:pt x="977" y="334"/>
                  </a:lnTo>
                  <a:lnTo>
                    <a:pt x="976" y="334"/>
                  </a:lnTo>
                  <a:lnTo>
                    <a:pt x="976" y="335"/>
                  </a:lnTo>
                  <a:lnTo>
                    <a:pt x="974" y="335"/>
                  </a:lnTo>
                  <a:lnTo>
                    <a:pt x="974" y="337"/>
                  </a:lnTo>
                  <a:lnTo>
                    <a:pt x="974" y="338"/>
                  </a:lnTo>
                  <a:lnTo>
                    <a:pt x="974" y="339"/>
                  </a:lnTo>
                  <a:lnTo>
                    <a:pt x="974" y="340"/>
                  </a:lnTo>
                  <a:lnTo>
                    <a:pt x="973" y="340"/>
                  </a:lnTo>
                  <a:lnTo>
                    <a:pt x="972" y="340"/>
                  </a:lnTo>
                  <a:lnTo>
                    <a:pt x="971" y="340"/>
                  </a:lnTo>
                  <a:lnTo>
                    <a:pt x="970" y="340"/>
                  </a:lnTo>
                  <a:lnTo>
                    <a:pt x="970" y="341"/>
                  </a:lnTo>
                  <a:lnTo>
                    <a:pt x="971" y="341"/>
                  </a:lnTo>
                  <a:lnTo>
                    <a:pt x="971" y="342"/>
                  </a:lnTo>
                  <a:lnTo>
                    <a:pt x="972" y="342"/>
                  </a:lnTo>
                  <a:lnTo>
                    <a:pt x="972" y="343"/>
                  </a:lnTo>
                  <a:lnTo>
                    <a:pt x="972" y="344"/>
                  </a:lnTo>
                  <a:lnTo>
                    <a:pt x="972" y="346"/>
                  </a:lnTo>
                  <a:lnTo>
                    <a:pt x="972" y="347"/>
                  </a:lnTo>
                  <a:lnTo>
                    <a:pt x="972" y="348"/>
                  </a:lnTo>
                  <a:lnTo>
                    <a:pt x="973" y="348"/>
                  </a:lnTo>
                  <a:lnTo>
                    <a:pt x="973" y="347"/>
                  </a:lnTo>
                  <a:lnTo>
                    <a:pt x="974" y="347"/>
                  </a:lnTo>
                  <a:lnTo>
                    <a:pt x="974" y="348"/>
                  </a:lnTo>
                  <a:lnTo>
                    <a:pt x="974" y="349"/>
                  </a:lnTo>
                  <a:lnTo>
                    <a:pt x="974" y="350"/>
                  </a:lnTo>
                  <a:lnTo>
                    <a:pt x="973" y="350"/>
                  </a:lnTo>
                  <a:lnTo>
                    <a:pt x="972" y="350"/>
                  </a:lnTo>
                  <a:lnTo>
                    <a:pt x="972" y="351"/>
                  </a:lnTo>
                  <a:lnTo>
                    <a:pt x="971" y="351"/>
                  </a:lnTo>
                  <a:lnTo>
                    <a:pt x="971" y="350"/>
                  </a:lnTo>
                  <a:lnTo>
                    <a:pt x="971" y="351"/>
                  </a:lnTo>
                  <a:lnTo>
                    <a:pt x="970" y="351"/>
                  </a:lnTo>
                  <a:lnTo>
                    <a:pt x="969" y="352"/>
                  </a:lnTo>
                  <a:lnTo>
                    <a:pt x="969" y="351"/>
                  </a:lnTo>
                  <a:lnTo>
                    <a:pt x="968" y="351"/>
                  </a:lnTo>
                  <a:lnTo>
                    <a:pt x="968" y="352"/>
                  </a:lnTo>
                  <a:lnTo>
                    <a:pt x="967" y="352"/>
                  </a:lnTo>
                  <a:lnTo>
                    <a:pt x="967" y="351"/>
                  </a:lnTo>
                  <a:lnTo>
                    <a:pt x="967" y="352"/>
                  </a:lnTo>
                  <a:lnTo>
                    <a:pt x="967" y="354"/>
                  </a:lnTo>
                  <a:lnTo>
                    <a:pt x="967" y="355"/>
                  </a:lnTo>
                  <a:lnTo>
                    <a:pt x="968" y="355"/>
                  </a:lnTo>
                  <a:lnTo>
                    <a:pt x="968" y="356"/>
                  </a:lnTo>
                  <a:lnTo>
                    <a:pt x="969" y="356"/>
                  </a:lnTo>
                  <a:lnTo>
                    <a:pt x="969" y="357"/>
                  </a:lnTo>
                  <a:lnTo>
                    <a:pt x="969" y="356"/>
                  </a:lnTo>
                  <a:lnTo>
                    <a:pt x="969" y="355"/>
                  </a:lnTo>
                  <a:lnTo>
                    <a:pt x="970" y="355"/>
                  </a:lnTo>
                  <a:lnTo>
                    <a:pt x="970" y="354"/>
                  </a:lnTo>
                  <a:lnTo>
                    <a:pt x="971" y="354"/>
                  </a:lnTo>
                  <a:lnTo>
                    <a:pt x="971" y="355"/>
                  </a:lnTo>
                  <a:lnTo>
                    <a:pt x="972" y="355"/>
                  </a:lnTo>
                  <a:lnTo>
                    <a:pt x="972" y="354"/>
                  </a:lnTo>
                  <a:lnTo>
                    <a:pt x="973" y="354"/>
                  </a:lnTo>
                  <a:lnTo>
                    <a:pt x="974" y="354"/>
                  </a:lnTo>
                  <a:lnTo>
                    <a:pt x="974" y="352"/>
                  </a:lnTo>
                  <a:lnTo>
                    <a:pt x="976" y="352"/>
                  </a:lnTo>
                  <a:lnTo>
                    <a:pt x="976" y="354"/>
                  </a:lnTo>
                  <a:lnTo>
                    <a:pt x="976" y="352"/>
                  </a:lnTo>
                  <a:lnTo>
                    <a:pt x="977" y="352"/>
                  </a:lnTo>
                  <a:lnTo>
                    <a:pt x="977" y="351"/>
                  </a:lnTo>
                  <a:lnTo>
                    <a:pt x="978" y="351"/>
                  </a:lnTo>
                  <a:lnTo>
                    <a:pt x="979" y="351"/>
                  </a:lnTo>
                  <a:lnTo>
                    <a:pt x="980" y="351"/>
                  </a:lnTo>
                  <a:lnTo>
                    <a:pt x="981" y="350"/>
                  </a:lnTo>
                  <a:lnTo>
                    <a:pt x="982" y="350"/>
                  </a:lnTo>
                  <a:lnTo>
                    <a:pt x="982" y="349"/>
                  </a:lnTo>
                  <a:lnTo>
                    <a:pt x="982" y="348"/>
                  </a:lnTo>
                  <a:lnTo>
                    <a:pt x="982" y="347"/>
                  </a:lnTo>
                  <a:lnTo>
                    <a:pt x="984" y="347"/>
                  </a:lnTo>
                  <a:lnTo>
                    <a:pt x="984" y="346"/>
                  </a:lnTo>
                  <a:lnTo>
                    <a:pt x="984" y="344"/>
                  </a:lnTo>
                  <a:lnTo>
                    <a:pt x="985" y="344"/>
                  </a:lnTo>
                  <a:lnTo>
                    <a:pt x="985" y="343"/>
                  </a:lnTo>
                  <a:lnTo>
                    <a:pt x="985" y="342"/>
                  </a:lnTo>
                  <a:lnTo>
                    <a:pt x="986" y="342"/>
                  </a:lnTo>
                  <a:lnTo>
                    <a:pt x="986" y="343"/>
                  </a:lnTo>
                  <a:lnTo>
                    <a:pt x="986" y="344"/>
                  </a:lnTo>
                  <a:lnTo>
                    <a:pt x="987" y="344"/>
                  </a:lnTo>
                  <a:lnTo>
                    <a:pt x="987" y="346"/>
                  </a:lnTo>
                  <a:lnTo>
                    <a:pt x="987" y="347"/>
                  </a:lnTo>
                  <a:lnTo>
                    <a:pt x="988" y="347"/>
                  </a:lnTo>
                  <a:lnTo>
                    <a:pt x="989" y="347"/>
                  </a:lnTo>
                  <a:lnTo>
                    <a:pt x="989" y="348"/>
                  </a:lnTo>
                  <a:lnTo>
                    <a:pt x="989" y="349"/>
                  </a:lnTo>
                  <a:lnTo>
                    <a:pt x="988" y="349"/>
                  </a:lnTo>
                  <a:lnTo>
                    <a:pt x="987" y="349"/>
                  </a:lnTo>
                  <a:lnTo>
                    <a:pt x="987" y="350"/>
                  </a:lnTo>
                  <a:lnTo>
                    <a:pt x="986" y="350"/>
                  </a:lnTo>
                  <a:lnTo>
                    <a:pt x="985" y="350"/>
                  </a:lnTo>
                  <a:lnTo>
                    <a:pt x="985" y="351"/>
                  </a:lnTo>
                  <a:lnTo>
                    <a:pt x="984" y="351"/>
                  </a:lnTo>
                  <a:lnTo>
                    <a:pt x="984" y="352"/>
                  </a:lnTo>
                  <a:lnTo>
                    <a:pt x="984" y="354"/>
                  </a:lnTo>
                  <a:lnTo>
                    <a:pt x="984" y="355"/>
                  </a:lnTo>
                  <a:lnTo>
                    <a:pt x="982" y="355"/>
                  </a:lnTo>
                  <a:lnTo>
                    <a:pt x="981" y="355"/>
                  </a:lnTo>
                  <a:lnTo>
                    <a:pt x="980" y="355"/>
                  </a:lnTo>
                  <a:lnTo>
                    <a:pt x="980" y="356"/>
                  </a:lnTo>
                  <a:lnTo>
                    <a:pt x="979" y="356"/>
                  </a:lnTo>
                  <a:lnTo>
                    <a:pt x="979" y="357"/>
                  </a:lnTo>
                  <a:lnTo>
                    <a:pt x="978" y="357"/>
                  </a:lnTo>
                  <a:lnTo>
                    <a:pt x="978" y="358"/>
                  </a:lnTo>
                  <a:lnTo>
                    <a:pt x="978" y="359"/>
                  </a:lnTo>
                  <a:lnTo>
                    <a:pt x="978" y="360"/>
                  </a:lnTo>
                  <a:lnTo>
                    <a:pt x="977" y="360"/>
                  </a:lnTo>
                  <a:lnTo>
                    <a:pt x="976" y="361"/>
                  </a:lnTo>
                  <a:lnTo>
                    <a:pt x="974" y="361"/>
                  </a:lnTo>
                  <a:lnTo>
                    <a:pt x="974" y="363"/>
                  </a:lnTo>
                  <a:lnTo>
                    <a:pt x="974" y="364"/>
                  </a:lnTo>
                  <a:lnTo>
                    <a:pt x="974" y="365"/>
                  </a:lnTo>
                  <a:lnTo>
                    <a:pt x="973" y="365"/>
                  </a:lnTo>
                  <a:lnTo>
                    <a:pt x="973" y="366"/>
                  </a:lnTo>
                  <a:lnTo>
                    <a:pt x="974" y="366"/>
                  </a:lnTo>
                  <a:lnTo>
                    <a:pt x="976" y="366"/>
                  </a:lnTo>
                  <a:lnTo>
                    <a:pt x="976" y="365"/>
                  </a:lnTo>
                  <a:lnTo>
                    <a:pt x="977" y="365"/>
                  </a:lnTo>
                  <a:lnTo>
                    <a:pt x="978" y="365"/>
                  </a:lnTo>
                  <a:lnTo>
                    <a:pt x="978" y="364"/>
                  </a:lnTo>
                  <a:lnTo>
                    <a:pt x="979" y="364"/>
                  </a:lnTo>
                  <a:lnTo>
                    <a:pt x="980" y="364"/>
                  </a:lnTo>
                  <a:lnTo>
                    <a:pt x="980" y="363"/>
                  </a:lnTo>
                  <a:lnTo>
                    <a:pt x="981" y="363"/>
                  </a:lnTo>
                  <a:lnTo>
                    <a:pt x="981" y="364"/>
                  </a:lnTo>
                  <a:lnTo>
                    <a:pt x="981" y="365"/>
                  </a:lnTo>
                  <a:lnTo>
                    <a:pt x="981" y="366"/>
                  </a:lnTo>
                  <a:lnTo>
                    <a:pt x="982" y="366"/>
                  </a:lnTo>
                  <a:lnTo>
                    <a:pt x="984" y="366"/>
                  </a:lnTo>
                  <a:lnTo>
                    <a:pt x="984" y="365"/>
                  </a:lnTo>
                  <a:lnTo>
                    <a:pt x="984" y="364"/>
                  </a:lnTo>
                  <a:lnTo>
                    <a:pt x="985" y="364"/>
                  </a:lnTo>
                  <a:lnTo>
                    <a:pt x="985" y="363"/>
                  </a:lnTo>
                  <a:lnTo>
                    <a:pt x="986" y="363"/>
                  </a:lnTo>
                  <a:lnTo>
                    <a:pt x="987" y="363"/>
                  </a:lnTo>
                  <a:lnTo>
                    <a:pt x="987" y="361"/>
                  </a:lnTo>
                  <a:lnTo>
                    <a:pt x="987" y="363"/>
                  </a:lnTo>
                  <a:lnTo>
                    <a:pt x="988" y="363"/>
                  </a:lnTo>
                  <a:lnTo>
                    <a:pt x="989" y="363"/>
                  </a:lnTo>
                  <a:lnTo>
                    <a:pt x="989" y="364"/>
                  </a:lnTo>
                  <a:lnTo>
                    <a:pt x="989" y="365"/>
                  </a:lnTo>
                  <a:lnTo>
                    <a:pt x="990" y="365"/>
                  </a:lnTo>
                  <a:lnTo>
                    <a:pt x="991" y="365"/>
                  </a:lnTo>
                  <a:lnTo>
                    <a:pt x="991" y="366"/>
                  </a:lnTo>
                  <a:lnTo>
                    <a:pt x="993" y="366"/>
                  </a:lnTo>
                  <a:lnTo>
                    <a:pt x="993" y="365"/>
                  </a:lnTo>
                  <a:lnTo>
                    <a:pt x="994" y="365"/>
                  </a:lnTo>
                  <a:lnTo>
                    <a:pt x="994" y="364"/>
                  </a:lnTo>
                  <a:lnTo>
                    <a:pt x="995" y="364"/>
                  </a:lnTo>
                  <a:lnTo>
                    <a:pt x="995" y="363"/>
                  </a:lnTo>
                  <a:lnTo>
                    <a:pt x="996" y="363"/>
                  </a:lnTo>
                  <a:lnTo>
                    <a:pt x="996" y="361"/>
                  </a:lnTo>
                  <a:lnTo>
                    <a:pt x="997" y="361"/>
                  </a:lnTo>
                  <a:lnTo>
                    <a:pt x="997" y="360"/>
                  </a:lnTo>
                  <a:lnTo>
                    <a:pt x="998" y="360"/>
                  </a:lnTo>
                  <a:lnTo>
                    <a:pt x="999" y="360"/>
                  </a:lnTo>
                  <a:lnTo>
                    <a:pt x="999" y="359"/>
                  </a:lnTo>
                  <a:lnTo>
                    <a:pt x="1001" y="359"/>
                  </a:lnTo>
                  <a:lnTo>
                    <a:pt x="1001" y="360"/>
                  </a:lnTo>
                  <a:lnTo>
                    <a:pt x="1002" y="360"/>
                  </a:lnTo>
                  <a:lnTo>
                    <a:pt x="1003" y="360"/>
                  </a:lnTo>
                  <a:lnTo>
                    <a:pt x="1004" y="360"/>
                  </a:lnTo>
                  <a:lnTo>
                    <a:pt x="1005" y="360"/>
                  </a:lnTo>
                  <a:lnTo>
                    <a:pt x="1006" y="360"/>
                  </a:lnTo>
                  <a:lnTo>
                    <a:pt x="1007" y="360"/>
                  </a:lnTo>
                  <a:lnTo>
                    <a:pt x="1008" y="360"/>
                  </a:lnTo>
                  <a:lnTo>
                    <a:pt x="1008" y="359"/>
                  </a:lnTo>
                  <a:lnTo>
                    <a:pt x="1010" y="359"/>
                  </a:lnTo>
                  <a:lnTo>
                    <a:pt x="1010" y="360"/>
                  </a:lnTo>
                  <a:lnTo>
                    <a:pt x="1010" y="359"/>
                  </a:lnTo>
                  <a:lnTo>
                    <a:pt x="1011" y="359"/>
                  </a:lnTo>
                  <a:lnTo>
                    <a:pt x="1011" y="358"/>
                  </a:lnTo>
                  <a:lnTo>
                    <a:pt x="1012" y="358"/>
                  </a:lnTo>
                  <a:lnTo>
                    <a:pt x="1012" y="357"/>
                  </a:lnTo>
                  <a:lnTo>
                    <a:pt x="1013" y="357"/>
                  </a:lnTo>
                  <a:lnTo>
                    <a:pt x="1013" y="356"/>
                  </a:lnTo>
                  <a:lnTo>
                    <a:pt x="1014" y="356"/>
                  </a:lnTo>
                  <a:lnTo>
                    <a:pt x="1014" y="355"/>
                  </a:lnTo>
                  <a:lnTo>
                    <a:pt x="1015" y="354"/>
                  </a:lnTo>
                  <a:lnTo>
                    <a:pt x="1016" y="352"/>
                  </a:lnTo>
                  <a:lnTo>
                    <a:pt x="1016" y="351"/>
                  </a:lnTo>
                  <a:lnTo>
                    <a:pt x="1018" y="351"/>
                  </a:lnTo>
                  <a:lnTo>
                    <a:pt x="1019" y="351"/>
                  </a:lnTo>
                  <a:lnTo>
                    <a:pt x="1020" y="351"/>
                  </a:lnTo>
                  <a:lnTo>
                    <a:pt x="1021" y="351"/>
                  </a:lnTo>
                  <a:lnTo>
                    <a:pt x="1021" y="352"/>
                  </a:lnTo>
                  <a:lnTo>
                    <a:pt x="1020" y="354"/>
                  </a:lnTo>
                  <a:lnTo>
                    <a:pt x="1021" y="355"/>
                  </a:lnTo>
                  <a:lnTo>
                    <a:pt x="1021" y="356"/>
                  </a:lnTo>
                  <a:lnTo>
                    <a:pt x="1022" y="356"/>
                  </a:lnTo>
                  <a:lnTo>
                    <a:pt x="1023" y="357"/>
                  </a:lnTo>
                  <a:lnTo>
                    <a:pt x="1022" y="357"/>
                  </a:lnTo>
                  <a:lnTo>
                    <a:pt x="1022" y="358"/>
                  </a:lnTo>
                  <a:lnTo>
                    <a:pt x="1021" y="358"/>
                  </a:lnTo>
                  <a:lnTo>
                    <a:pt x="1021" y="359"/>
                  </a:lnTo>
                  <a:lnTo>
                    <a:pt x="1022" y="359"/>
                  </a:lnTo>
                  <a:lnTo>
                    <a:pt x="1023" y="359"/>
                  </a:lnTo>
                  <a:lnTo>
                    <a:pt x="1024" y="359"/>
                  </a:lnTo>
                  <a:lnTo>
                    <a:pt x="1024" y="360"/>
                  </a:lnTo>
                  <a:lnTo>
                    <a:pt x="1026" y="360"/>
                  </a:lnTo>
                  <a:lnTo>
                    <a:pt x="1026" y="361"/>
                  </a:lnTo>
                  <a:lnTo>
                    <a:pt x="1026" y="363"/>
                  </a:lnTo>
                  <a:lnTo>
                    <a:pt x="1027" y="363"/>
                  </a:lnTo>
                  <a:lnTo>
                    <a:pt x="1027" y="364"/>
                  </a:lnTo>
                  <a:lnTo>
                    <a:pt x="1027" y="365"/>
                  </a:lnTo>
                  <a:lnTo>
                    <a:pt x="1028" y="365"/>
                  </a:lnTo>
                  <a:lnTo>
                    <a:pt x="1028" y="366"/>
                  </a:lnTo>
                  <a:lnTo>
                    <a:pt x="1028" y="367"/>
                  </a:lnTo>
                  <a:lnTo>
                    <a:pt x="1029" y="367"/>
                  </a:lnTo>
                  <a:lnTo>
                    <a:pt x="1029" y="368"/>
                  </a:lnTo>
                  <a:lnTo>
                    <a:pt x="1030" y="368"/>
                  </a:lnTo>
                  <a:lnTo>
                    <a:pt x="1030" y="369"/>
                  </a:lnTo>
                  <a:lnTo>
                    <a:pt x="1031" y="369"/>
                  </a:lnTo>
                  <a:lnTo>
                    <a:pt x="1032" y="369"/>
                  </a:lnTo>
                  <a:lnTo>
                    <a:pt x="1032" y="371"/>
                  </a:lnTo>
                  <a:lnTo>
                    <a:pt x="1033" y="371"/>
                  </a:lnTo>
                  <a:lnTo>
                    <a:pt x="1035" y="371"/>
                  </a:lnTo>
                  <a:lnTo>
                    <a:pt x="1035" y="372"/>
                  </a:lnTo>
                  <a:lnTo>
                    <a:pt x="1036" y="372"/>
                  </a:lnTo>
                  <a:lnTo>
                    <a:pt x="1035" y="372"/>
                  </a:lnTo>
                  <a:lnTo>
                    <a:pt x="1033" y="372"/>
                  </a:lnTo>
                  <a:lnTo>
                    <a:pt x="1033" y="373"/>
                  </a:lnTo>
                  <a:lnTo>
                    <a:pt x="1032" y="373"/>
                  </a:lnTo>
                  <a:lnTo>
                    <a:pt x="1032" y="372"/>
                  </a:lnTo>
                  <a:lnTo>
                    <a:pt x="1032" y="373"/>
                  </a:lnTo>
                  <a:lnTo>
                    <a:pt x="1031" y="373"/>
                  </a:lnTo>
                  <a:lnTo>
                    <a:pt x="1031" y="372"/>
                  </a:lnTo>
                  <a:lnTo>
                    <a:pt x="1030" y="372"/>
                  </a:lnTo>
                  <a:lnTo>
                    <a:pt x="1029" y="372"/>
                  </a:lnTo>
                  <a:lnTo>
                    <a:pt x="1029" y="373"/>
                  </a:lnTo>
                  <a:lnTo>
                    <a:pt x="1028" y="373"/>
                  </a:lnTo>
                  <a:lnTo>
                    <a:pt x="1027" y="373"/>
                  </a:lnTo>
                  <a:lnTo>
                    <a:pt x="1026" y="373"/>
                  </a:lnTo>
                  <a:lnTo>
                    <a:pt x="1026" y="372"/>
                  </a:lnTo>
                  <a:lnTo>
                    <a:pt x="1024" y="371"/>
                  </a:lnTo>
                  <a:lnTo>
                    <a:pt x="1023" y="371"/>
                  </a:lnTo>
                  <a:lnTo>
                    <a:pt x="1023" y="369"/>
                  </a:lnTo>
                  <a:lnTo>
                    <a:pt x="1024" y="369"/>
                  </a:lnTo>
                  <a:lnTo>
                    <a:pt x="1024" y="368"/>
                  </a:lnTo>
                  <a:lnTo>
                    <a:pt x="1024" y="367"/>
                  </a:lnTo>
                  <a:lnTo>
                    <a:pt x="1023" y="367"/>
                  </a:lnTo>
                  <a:lnTo>
                    <a:pt x="1022" y="367"/>
                  </a:lnTo>
                  <a:lnTo>
                    <a:pt x="1022" y="366"/>
                  </a:lnTo>
                  <a:lnTo>
                    <a:pt x="1021" y="366"/>
                  </a:lnTo>
                  <a:lnTo>
                    <a:pt x="1021" y="367"/>
                  </a:lnTo>
                  <a:lnTo>
                    <a:pt x="1020" y="367"/>
                  </a:lnTo>
                  <a:lnTo>
                    <a:pt x="1019" y="367"/>
                  </a:lnTo>
                  <a:lnTo>
                    <a:pt x="1019" y="368"/>
                  </a:lnTo>
                  <a:lnTo>
                    <a:pt x="1020" y="368"/>
                  </a:lnTo>
                  <a:lnTo>
                    <a:pt x="1020" y="369"/>
                  </a:lnTo>
                  <a:lnTo>
                    <a:pt x="1020" y="371"/>
                  </a:lnTo>
                  <a:lnTo>
                    <a:pt x="1019" y="371"/>
                  </a:lnTo>
                  <a:lnTo>
                    <a:pt x="1019" y="372"/>
                  </a:lnTo>
                  <a:lnTo>
                    <a:pt x="1020" y="372"/>
                  </a:lnTo>
                  <a:lnTo>
                    <a:pt x="1019" y="373"/>
                  </a:lnTo>
                  <a:lnTo>
                    <a:pt x="1018" y="373"/>
                  </a:lnTo>
                  <a:lnTo>
                    <a:pt x="1018" y="374"/>
                  </a:lnTo>
                  <a:lnTo>
                    <a:pt x="1016" y="374"/>
                  </a:lnTo>
                  <a:lnTo>
                    <a:pt x="1015" y="374"/>
                  </a:lnTo>
                  <a:lnTo>
                    <a:pt x="1014" y="374"/>
                  </a:lnTo>
                  <a:lnTo>
                    <a:pt x="1014" y="373"/>
                  </a:lnTo>
                  <a:lnTo>
                    <a:pt x="1013" y="373"/>
                  </a:lnTo>
                  <a:lnTo>
                    <a:pt x="1013" y="372"/>
                  </a:lnTo>
                  <a:lnTo>
                    <a:pt x="1013" y="371"/>
                  </a:lnTo>
                  <a:lnTo>
                    <a:pt x="1012" y="369"/>
                  </a:lnTo>
                  <a:lnTo>
                    <a:pt x="1011" y="369"/>
                  </a:lnTo>
                  <a:lnTo>
                    <a:pt x="1010" y="369"/>
                  </a:lnTo>
                  <a:lnTo>
                    <a:pt x="1008" y="369"/>
                  </a:lnTo>
                  <a:lnTo>
                    <a:pt x="1007" y="368"/>
                  </a:lnTo>
                  <a:lnTo>
                    <a:pt x="1006" y="368"/>
                  </a:lnTo>
                  <a:lnTo>
                    <a:pt x="1006" y="369"/>
                  </a:lnTo>
                  <a:lnTo>
                    <a:pt x="1006" y="371"/>
                  </a:lnTo>
                  <a:lnTo>
                    <a:pt x="1005" y="371"/>
                  </a:lnTo>
                  <a:lnTo>
                    <a:pt x="1004" y="371"/>
                  </a:lnTo>
                  <a:lnTo>
                    <a:pt x="1003" y="371"/>
                  </a:lnTo>
                  <a:lnTo>
                    <a:pt x="1002" y="371"/>
                  </a:lnTo>
                  <a:lnTo>
                    <a:pt x="1002" y="372"/>
                  </a:lnTo>
                  <a:lnTo>
                    <a:pt x="1003" y="372"/>
                  </a:lnTo>
                  <a:lnTo>
                    <a:pt x="1003" y="373"/>
                  </a:lnTo>
                  <a:lnTo>
                    <a:pt x="1004" y="373"/>
                  </a:lnTo>
                  <a:lnTo>
                    <a:pt x="1005" y="373"/>
                  </a:lnTo>
                  <a:lnTo>
                    <a:pt x="1006" y="373"/>
                  </a:lnTo>
                  <a:lnTo>
                    <a:pt x="1006" y="374"/>
                  </a:lnTo>
                  <a:lnTo>
                    <a:pt x="1007" y="374"/>
                  </a:lnTo>
                  <a:lnTo>
                    <a:pt x="1007" y="375"/>
                  </a:lnTo>
                  <a:lnTo>
                    <a:pt x="1007" y="376"/>
                  </a:lnTo>
                  <a:lnTo>
                    <a:pt x="1008" y="376"/>
                  </a:lnTo>
                  <a:lnTo>
                    <a:pt x="1008" y="377"/>
                  </a:lnTo>
                  <a:lnTo>
                    <a:pt x="1007" y="377"/>
                  </a:lnTo>
                  <a:lnTo>
                    <a:pt x="1007" y="379"/>
                  </a:lnTo>
                  <a:lnTo>
                    <a:pt x="1008" y="379"/>
                  </a:lnTo>
                  <a:lnTo>
                    <a:pt x="1007" y="380"/>
                  </a:lnTo>
                  <a:lnTo>
                    <a:pt x="1007" y="381"/>
                  </a:lnTo>
                  <a:lnTo>
                    <a:pt x="1006" y="381"/>
                  </a:lnTo>
                  <a:lnTo>
                    <a:pt x="1005" y="381"/>
                  </a:lnTo>
                  <a:lnTo>
                    <a:pt x="1005" y="382"/>
                  </a:lnTo>
                  <a:lnTo>
                    <a:pt x="1004" y="382"/>
                  </a:lnTo>
                  <a:lnTo>
                    <a:pt x="1004" y="383"/>
                  </a:lnTo>
                  <a:lnTo>
                    <a:pt x="1003" y="383"/>
                  </a:lnTo>
                  <a:lnTo>
                    <a:pt x="1002" y="383"/>
                  </a:lnTo>
                  <a:lnTo>
                    <a:pt x="1002" y="384"/>
                  </a:lnTo>
                  <a:lnTo>
                    <a:pt x="1001" y="384"/>
                  </a:lnTo>
                  <a:lnTo>
                    <a:pt x="1001" y="383"/>
                  </a:lnTo>
                  <a:lnTo>
                    <a:pt x="999" y="383"/>
                  </a:lnTo>
                  <a:lnTo>
                    <a:pt x="999" y="384"/>
                  </a:lnTo>
                  <a:lnTo>
                    <a:pt x="998" y="384"/>
                  </a:lnTo>
                  <a:lnTo>
                    <a:pt x="997" y="384"/>
                  </a:lnTo>
                  <a:lnTo>
                    <a:pt x="996" y="384"/>
                  </a:lnTo>
                  <a:lnTo>
                    <a:pt x="996" y="383"/>
                  </a:lnTo>
                  <a:lnTo>
                    <a:pt x="995" y="383"/>
                  </a:lnTo>
                  <a:lnTo>
                    <a:pt x="994" y="383"/>
                  </a:lnTo>
                  <a:lnTo>
                    <a:pt x="994" y="384"/>
                  </a:lnTo>
                  <a:lnTo>
                    <a:pt x="994" y="385"/>
                  </a:lnTo>
                  <a:lnTo>
                    <a:pt x="995" y="385"/>
                  </a:lnTo>
                  <a:lnTo>
                    <a:pt x="995" y="386"/>
                  </a:lnTo>
                  <a:lnTo>
                    <a:pt x="996" y="388"/>
                  </a:lnTo>
                  <a:lnTo>
                    <a:pt x="997" y="388"/>
                  </a:lnTo>
                  <a:lnTo>
                    <a:pt x="998" y="389"/>
                  </a:lnTo>
                  <a:lnTo>
                    <a:pt x="999" y="389"/>
                  </a:lnTo>
                  <a:lnTo>
                    <a:pt x="1001" y="389"/>
                  </a:lnTo>
                  <a:lnTo>
                    <a:pt x="1002" y="389"/>
                  </a:lnTo>
                  <a:lnTo>
                    <a:pt x="1003" y="389"/>
                  </a:lnTo>
                  <a:lnTo>
                    <a:pt x="1004" y="389"/>
                  </a:lnTo>
                  <a:lnTo>
                    <a:pt x="1005" y="389"/>
                  </a:lnTo>
                  <a:lnTo>
                    <a:pt x="1006" y="389"/>
                  </a:lnTo>
                  <a:lnTo>
                    <a:pt x="1007" y="389"/>
                  </a:lnTo>
                  <a:lnTo>
                    <a:pt x="1008" y="389"/>
                  </a:lnTo>
                  <a:lnTo>
                    <a:pt x="1010" y="389"/>
                  </a:lnTo>
                  <a:lnTo>
                    <a:pt x="1010" y="388"/>
                  </a:lnTo>
                  <a:lnTo>
                    <a:pt x="1011" y="388"/>
                  </a:lnTo>
                  <a:lnTo>
                    <a:pt x="1012" y="388"/>
                  </a:lnTo>
                  <a:lnTo>
                    <a:pt x="1013" y="388"/>
                  </a:lnTo>
                  <a:lnTo>
                    <a:pt x="1014" y="388"/>
                  </a:lnTo>
                  <a:lnTo>
                    <a:pt x="1014" y="389"/>
                  </a:lnTo>
                  <a:lnTo>
                    <a:pt x="1014" y="390"/>
                  </a:lnTo>
                  <a:lnTo>
                    <a:pt x="1013" y="390"/>
                  </a:lnTo>
                  <a:lnTo>
                    <a:pt x="1012" y="390"/>
                  </a:lnTo>
                  <a:lnTo>
                    <a:pt x="1012" y="391"/>
                  </a:lnTo>
                  <a:lnTo>
                    <a:pt x="1011" y="391"/>
                  </a:lnTo>
                  <a:lnTo>
                    <a:pt x="1011" y="392"/>
                  </a:lnTo>
                  <a:lnTo>
                    <a:pt x="1011" y="393"/>
                  </a:lnTo>
                  <a:lnTo>
                    <a:pt x="1011" y="394"/>
                  </a:lnTo>
                  <a:lnTo>
                    <a:pt x="1010" y="394"/>
                  </a:lnTo>
                  <a:lnTo>
                    <a:pt x="1010" y="396"/>
                  </a:lnTo>
                  <a:lnTo>
                    <a:pt x="1008" y="396"/>
                  </a:lnTo>
                  <a:lnTo>
                    <a:pt x="1008" y="397"/>
                  </a:lnTo>
                  <a:lnTo>
                    <a:pt x="1008" y="398"/>
                  </a:lnTo>
                  <a:lnTo>
                    <a:pt x="1007" y="398"/>
                  </a:lnTo>
                  <a:lnTo>
                    <a:pt x="1006" y="398"/>
                  </a:lnTo>
                  <a:lnTo>
                    <a:pt x="1005" y="399"/>
                  </a:lnTo>
                  <a:lnTo>
                    <a:pt x="1004" y="399"/>
                  </a:lnTo>
                  <a:lnTo>
                    <a:pt x="1003" y="399"/>
                  </a:lnTo>
                  <a:lnTo>
                    <a:pt x="1003" y="400"/>
                  </a:lnTo>
                  <a:lnTo>
                    <a:pt x="1002" y="400"/>
                  </a:lnTo>
                  <a:lnTo>
                    <a:pt x="1002" y="399"/>
                  </a:lnTo>
                  <a:lnTo>
                    <a:pt x="1001" y="399"/>
                  </a:lnTo>
                  <a:lnTo>
                    <a:pt x="1001" y="398"/>
                  </a:lnTo>
                  <a:lnTo>
                    <a:pt x="1001" y="399"/>
                  </a:lnTo>
                  <a:lnTo>
                    <a:pt x="999" y="399"/>
                  </a:lnTo>
                  <a:lnTo>
                    <a:pt x="999" y="398"/>
                  </a:lnTo>
                  <a:lnTo>
                    <a:pt x="998" y="398"/>
                  </a:lnTo>
                  <a:lnTo>
                    <a:pt x="998" y="397"/>
                  </a:lnTo>
                  <a:lnTo>
                    <a:pt x="997" y="397"/>
                  </a:lnTo>
                  <a:lnTo>
                    <a:pt x="996" y="397"/>
                  </a:lnTo>
                  <a:lnTo>
                    <a:pt x="996" y="398"/>
                  </a:lnTo>
                  <a:lnTo>
                    <a:pt x="996" y="399"/>
                  </a:lnTo>
                  <a:lnTo>
                    <a:pt x="996" y="400"/>
                  </a:lnTo>
                  <a:lnTo>
                    <a:pt x="995" y="400"/>
                  </a:lnTo>
                  <a:lnTo>
                    <a:pt x="994" y="400"/>
                  </a:lnTo>
                  <a:lnTo>
                    <a:pt x="993" y="400"/>
                  </a:lnTo>
                  <a:lnTo>
                    <a:pt x="993" y="401"/>
                  </a:lnTo>
                  <a:lnTo>
                    <a:pt x="991" y="402"/>
                  </a:lnTo>
                  <a:lnTo>
                    <a:pt x="993" y="402"/>
                  </a:lnTo>
                  <a:lnTo>
                    <a:pt x="991" y="402"/>
                  </a:lnTo>
                  <a:lnTo>
                    <a:pt x="991" y="403"/>
                  </a:lnTo>
                  <a:lnTo>
                    <a:pt x="993" y="403"/>
                  </a:lnTo>
                  <a:lnTo>
                    <a:pt x="993" y="405"/>
                  </a:lnTo>
                  <a:lnTo>
                    <a:pt x="994" y="405"/>
                  </a:lnTo>
                  <a:lnTo>
                    <a:pt x="995" y="405"/>
                  </a:lnTo>
                  <a:lnTo>
                    <a:pt x="995" y="406"/>
                  </a:lnTo>
                  <a:lnTo>
                    <a:pt x="996" y="406"/>
                  </a:lnTo>
                  <a:lnTo>
                    <a:pt x="996" y="407"/>
                  </a:lnTo>
                  <a:lnTo>
                    <a:pt x="997" y="407"/>
                  </a:lnTo>
                  <a:lnTo>
                    <a:pt x="997" y="408"/>
                  </a:lnTo>
                  <a:lnTo>
                    <a:pt x="997" y="409"/>
                  </a:lnTo>
                  <a:lnTo>
                    <a:pt x="997" y="410"/>
                  </a:lnTo>
                  <a:lnTo>
                    <a:pt x="997" y="411"/>
                  </a:lnTo>
                  <a:lnTo>
                    <a:pt x="996" y="411"/>
                  </a:lnTo>
                  <a:lnTo>
                    <a:pt x="995" y="411"/>
                  </a:lnTo>
                  <a:lnTo>
                    <a:pt x="994" y="411"/>
                  </a:lnTo>
                  <a:lnTo>
                    <a:pt x="993" y="413"/>
                  </a:lnTo>
                  <a:lnTo>
                    <a:pt x="991" y="413"/>
                  </a:lnTo>
                  <a:lnTo>
                    <a:pt x="990" y="413"/>
                  </a:lnTo>
                  <a:lnTo>
                    <a:pt x="989" y="413"/>
                  </a:lnTo>
                  <a:lnTo>
                    <a:pt x="989" y="411"/>
                  </a:lnTo>
                  <a:lnTo>
                    <a:pt x="989" y="410"/>
                  </a:lnTo>
                  <a:lnTo>
                    <a:pt x="988" y="410"/>
                  </a:lnTo>
                  <a:lnTo>
                    <a:pt x="988" y="411"/>
                  </a:lnTo>
                  <a:lnTo>
                    <a:pt x="988" y="410"/>
                  </a:lnTo>
                  <a:lnTo>
                    <a:pt x="987" y="410"/>
                  </a:lnTo>
                  <a:lnTo>
                    <a:pt x="987" y="411"/>
                  </a:lnTo>
                  <a:lnTo>
                    <a:pt x="986" y="411"/>
                  </a:lnTo>
                  <a:lnTo>
                    <a:pt x="986" y="410"/>
                  </a:lnTo>
                  <a:lnTo>
                    <a:pt x="986" y="409"/>
                  </a:lnTo>
                  <a:lnTo>
                    <a:pt x="986" y="408"/>
                  </a:lnTo>
                  <a:lnTo>
                    <a:pt x="986" y="407"/>
                  </a:lnTo>
                  <a:lnTo>
                    <a:pt x="986" y="406"/>
                  </a:lnTo>
                  <a:lnTo>
                    <a:pt x="985" y="406"/>
                  </a:lnTo>
                  <a:lnTo>
                    <a:pt x="985" y="405"/>
                  </a:lnTo>
                  <a:lnTo>
                    <a:pt x="985" y="406"/>
                  </a:lnTo>
                  <a:lnTo>
                    <a:pt x="985" y="405"/>
                  </a:lnTo>
                  <a:lnTo>
                    <a:pt x="985" y="406"/>
                  </a:lnTo>
                  <a:lnTo>
                    <a:pt x="984" y="406"/>
                  </a:lnTo>
                  <a:lnTo>
                    <a:pt x="984" y="405"/>
                  </a:lnTo>
                  <a:lnTo>
                    <a:pt x="982" y="405"/>
                  </a:lnTo>
                  <a:lnTo>
                    <a:pt x="982" y="403"/>
                  </a:lnTo>
                  <a:lnTo>
                    <a:pt x="984" y="403"/>
                  </a:lnTo>
                  <a:lnTo>
                    <a:pt x="984" y="402"/>
                  </a:lnTo>
                  <a:lnTo>
                    <a:pt x="982" y="402"/>
                  </a:lnTo>
                  <a:lnTo>
                    <a:pt x="982" y="401"/>
                  </a:lnTo>
                  <a:lnTo>
                    <a:pt x="981" y="401"/>
                  </a:lnTo>
                  <a:lnTo>
                    <a:pt x="981" y="400"/>
                  </a:lnTo>
                  <a:lnTo>
                    <a:pt x="981" y="399"/>
                  </a:lnTo>
                  <a:lnTo>
                    <a:pt x="981" y="398"/>
                  </a:lnTo>
                  <a:lnTo>
                    <a:pt x="980" y="398"/>
                  </a:lnTo>
                  <a:lnTo>
                    <a:pt x="980" y="399"/>
                  </a:lnTo>
                  <a:lnTo>
                    <a:pt x="979" y="399"/>
                  </a:lnTo>
                  <a:lnTo>
                    <a:pt x="978" y="398"/>
                  </a:lnTo>
                  <a:lnTo>
                    <a:pt x="977" y="398"/>
                  </a:lnTo>
                  <a:lnTo>
                    <a:pt x="977" y="397"/>
                  </a:lnTo>
                  <a:lnTo>
                    <a:pt x="976" y="397"/>
                  </a:lnTo>
                  <a:lnTo>
                    <a:pt x="976" y="398"/>
                  </a:lnTo>
                  <a:lnTo>
                    <a:pt x="976" y="399"/>
                  </a:lnTo>
                  <a:lnTo>
                    <a:pt x="976" y="400"/>
                  </a:lnTo>
                  <a:lnTo>
                    <a:pt x="976" y="401"/>
                  </a:lnTo>
                  <a:lnTo>
                    <a:pt x="976" y="402"/>
                  </a:lnTo>
                  <a:lnTo>
                    <a:pt x="974" y="402"/>
                  </a:lnTo>
                  <a:lnTo>
                    <a:pt x="974" y="401"/>
                  </a:lnTo>
                  <a:lnTo>
                    <a:pt x="973" y="401"/>
                  </a:lnTo>
                  <a:lnTo>
                    <a:pt x="972" y="401"/>
                  </a:lnTo>
                  <a:lnTo>
                    <a:pt x="972" y="400"/>
                  </a:lnTo>
                  <a:lnTo>
                    <a:pt x="972" y="399"/>
                  </a:lnTo>
                  <a:lnTo>
                    <a:pt x="973" y="399"/>
                  </a:lnTo>
                  <a:lnTo>
                    <a:pt x="973" y="398"/>
                  </a:lnTo>
                  <a:lnTo>
                    <a:pt x="973" y="397"/>
                  </a:lnTo>
                  <a:lnTo>
                    <a:pt x="973" y="396"/>
                  </a:lnTo>
                  <a:lnTo>
                    <a:pt x="972" y="396"/>
                  </a:lnTo>
                  <a:lnTo>
                    <a:pt x="972" y="397"/>
                  </a:lnTo>
                  <a:lnTo>
                    <a:pt x="972" y="398"/>
                  </a:lnTo>
                  <a:lnTo>
                    <a:pt x="971" y="398"/>
                  </a:lnTo>
                  <a:lnTo>
                    <a:pt x="971" y="399"/>
                  </a:lnTo>
                  <a:lnTo>
                    <a:pt x="970" y="399"/>
                  </a:lnTo>
                  <a:lnTo>
                    <a:pt x="970" y="400"/>
                  </a:lnTo>
                  <a:lnTo>
                    <a:pt x="970" y="399"/>
                  </a:lnTo>
                  <a:lnTo>
                    <a:pt x="969" y="399"/>
                  </a:lnTo>
                  <a:lnTo>
                    <a:pt x="968" y="399"/>
                  </a:lnTo>
                  <a:lnTo>
                    <a:pt x="967" y="399"/>
                  </a:lnTo>
                  <a:lnTo>
                    <a:pt x="965" y="400"/>
                  </a:lnTo>
                  <a:lnTo>
                    <a:pt x="964" y="400"/>
                  </a:lnTo>
                  <a:lnTo>
                    <a:pt x="964" y="399"/>
                  </a:lnTo>
                  <a:lnTo>
                    <a:pt x="963" y="399"/>
                  </a:lnTo>
                  <a:lnTo>
                    <a:pt x="963" y="398"/>
                  </a:lnTo>
                  <a:lnTo>
                    <a:pt x="962" y="398"/>
                  </a:lnTo>
                  <a:lnTo>
                    <a:pt x="962" y="397"/>
                  </a:lnTo>
                  <a:lnTo>
                    <a:pt x="962" y="396"/>
                  </a:lnTo>
                  <a:lnTo>
                    <a:pt x="962" y="394"/>
                  </a:lnTo>
                  <a:lnTo>
                    <a:pt x="963" y="394"/>
                  </a:lnTo>
                  <a:lnTo>
                    <a:pt x="962" y="394"/>
                  </a:lnTo>
                  <a:lnTo>
                    <a:pt x="962" y="393"/>
                  </a:lnTo>
                  <a:lnTo>
                    <a:pt x="962" y="394"/>
                  </a:lnTo>
                  <a:lnTo>
                    <a:pt x="962" y="393"/>
                  </a:lnTo>
                  <a:lnTo>
                    <a:pt x="962" y="394"/>
                  </a:lnTo>
                  <a:lnTo>
                    <a:pt x="961" y="394"/>
                  </a:lnTo>
                  <a:lnTo>
                    <a:pt x="961" y="396"/>
                  </a:lnTo>
                  <a:lnTo>
                    <a:pt x="960" y="396"/>
                  </a:lnTo>
                  <a:lnTo>
                    <a:pt x="960" y="397"/>
                  </a:lnTo>
                  <a:lnTo>
                    <a:pt x="960" y="398"/>
                  </a:lnTo>
                  <a:lnTo>
                    <a:pt x="959" y="398"/>
                  </a:lnTo>
                  <a:lnTo>
                    <a:pt x="957" y="398"/>
                  </a:lnTo>
                  <a:lnTo>
                    <a:pt x="956" y="398"/>
                  </a:lnTo>
                  <a:lnTo>
                    <a:pt x="955" y="398"/>
                  </a:lnTo>
                  <a:lnTo>
                    <a:pt x="954" y="398"/>
                  </a:lnTo>
                  <a:lnTo>
                    <a:pt x="953" y="398"/>
                  </a:lnTo>
                  <a:lnTo>
                    <a:pt x="952" y="398"/>
                  </a:lnTo>
                  <a:lnTo>
                    <a:pt x="951" y="398"/>
                  </a:lnTo>
                  <a:lnTo>
                    <a:pt x="950" y="398"/>
                  </a:lnTo>
                  <a:lnTo>
                    <a:pt x="948" y="398"/>
                  </a:lnTo>
                  <a:lnTo>
                    <a:pt x="948" y="397"/>
                  </a:lnTo>
                  <a:lnTo>
                    <a:pt x="948" y="398"/>
                  </a:lnTo>
                  <a:lnTo>
                    <a:pt x="948" y="397"/>
                  </a:lnTo>
                  <a:lnTo>
                    <a:pt x="947" y="397"/>
                  </a:lnTo>
                  <a:lnTo>
                    <a:pt x="946" y="397"/>
                  </a:lnTo>
                  <a:lnTo>
                    <a:pt x="946" y="398"/>
                  </a:lnTo>
                  <a:lnTo>
                    <a:pt x="945" y="398"/>
                  </a:lnTo>
                  <a:lnTo>
                    <a:pt x="944" y="398"/>
                  </a:lnTo>
                  <a:lnTo>
                    <a:pt x="943" y="398"/>
                  </a:lnTo>
                  <a:lnTo>
                    <a:pt x="944" y="398"/>
                  </a:lnTo>
                  <a:lnTo>
                    <a:pt x="944" y="399"/>
                  </a:lnTo>
                  <a:lnTo>
                    <a:pt x="943" y="399"/>
                  </a:lnTo>
                  <a:lnTo>
                    <a:pt x="944" y="399"/>
                  </a:lnTo>
                  <a:lnTo>
                    <a:pt x="945" y="399"/>
                  </a:lnTo>
                  <a:lnTo>
                    <a:pt x="946" y="399"/>
                  </a:lnTo>
                  <a:lnTo>
                    <a:pt x="946" y="400"/>
                  </a:lnTo>
                  <a:lnTo>
                    <a:pt x="947" y="400"/>
                  </a:lnTo>
                  <a:lnTo>
                    <a:pt x="948" y="400"/>
                  </a:lnTo>
                  <a:lnTo>
                    <a:pt x="950" y="400"/>
                  </a:lnTo>
                  <a:lnTo>
                    <a:pt x="951" y="400"/>
                  </a:lnTo>
                  <a:lnTo>
                    <a:pt x="952" y="400"/>
                  </a:lnTo>
                  <a:lnTo>
                    <a:pt x="952" y="401"/>
                  </a:lnTo>
                  <a:lnTo>
                    <a:pt x="953" y="401"/>
                  </a:lnTo>
                  <a:lnTo>
                    <a:pt x="954" y="401"/>
                  </a:lnTo>
                  <a:lnTo>
                    <a:pt x="955" y="401"/>
                  </a:lnTo>
                  <a:lnTo>
                    <a:pt x="955" y="402"/>
                  </a:lnTo>
                  <a:lnTo>
                    <a:pt x="956" y="402"/>
                  </a:lnTo>
                  <a:lnTo>
                    <a:pt x="957" y="402"/>
                  </a:lnTo>
                  <a:lnTo>
                    <a:pt x="957" y="403"/>
                  </a:lnTo>
                  <a:lnTo>
                    <a:pt x="957" y="402"/>
                  </a:lnTo>
                  <a:lnTo>
                    <a:pt x="959" y="402"/>
                  </a:lnTo>
                  <a:lnTo>
                    <a:pt x="960" y="402"/>
                  </a:lnTo>
                  <a:lnTo>
                    <a:pt x="961" y="402"/>
                  </a:lnTo>
                  <a:lnTo>
                    <a:pt x="962" y="402"/>
                  </a:lnTo>
                  <a:lnTo>
                    <a:pt x="963" y="402"/>
                  </a:lnTo>
                  <a:lnTo>
                    <a:pt x="963" y="403"/>
                  </a:lnTo>
                  <a:lnTo>
                    <a:pt x="964" y="403"/>
                  </a:lnTo>
                  <a:lnTo>
                    <a:pt x="965" y="403"/>
                  </a:lnTo>
                  <a:lnTo>
                    <a:pt x="967" y="403"/>
                  </a:lnTo>
                  <a:lnTo>
                    <a:pt x="968" y="403"/>
                  </a:lnTo>
                  <a:lnTo>
                    <a:pt x="968" y="405"/>
                  </a:lnTo>
                  <a:lnTo>
                    <a:pt x="969" y="405"/>
                  </a:lnTo>
                  <a:lnTo>
                    <a:pt x="969" y="406"/>
                  </a:lnTo>
                  <a:lnTo>
                    <a:pt x="970" y="406"/>
                  </a:lnTo>
                  <a:lnTo>
                    <a:pt x="971" y="406"/>
                  </a:lnTo>
                  <a:lnTo>
                    <a:pt x="972" y="406"/>
                  </a:lnTo>
                  <a:lnTo>
                    <a:pt x="972" y="407"/>
                  </a:lnTo>
                  <a:lnTo>
                    <a:pt x="973" y="407"/>
                  </a:lnTo>
                  <a:lnTo>
                    <a:pt x="974" y="407"/>
                  </a:lnTo>
                  <a:lnTo>
                    <a:pt x="974" y="408"/>
                  </a:lnTo>
                  <a:lnTo>
                    <a:pt x="976" y="408"/>
                  </a:lnTo>
                  <a:lnTo>
                    <a:pt x="977" y="408"/>
                  </a:lnTo>
                  <a:lnTo>
                    <a:pt x="977" y="409"/>
                  </a:lnTo>
                  <a:lnTo>
                    <a:pt x="978" y="410"/>
                  </a:lnTo>
                  <a:lnTo>
                    <a:pt x="978" y="411"/>
                  </a:lnTo>
                  <a:lnTo>
                    <a:pt x="978" y="413"/>
                  </a:lnTo>
                  <a:lnTo>
                    <a:pt x="978" y="414"/>
                  </a:lnTo>
                  <a:lnTo>
                    <a:pt x="978" y="415"/>
                  </a:lnTo>
                  <a:lnTo>
                    <a:pt x="979" y="415"/>
                  </a:lnTo>
                  <a:lnTo>
                    <a:pt x="979" y="416"/>
                  </a:lnTo>
                  <a:lnTo>
                    <a:pt x="980" y="416"/>
                  </a:lnTo>
                  <a:lnTo>
                    <a:pt x="980" y="417"/>
                  </a:lnTo>
                  <a:lnTo>
                    <a:pt x="980" y="418"/>
                  </a:lnTo>
                  <a:lnTo>
                    <a:pt x="981" y="418"/>
                  </a:lnTo>
                  <a:lnTo>
                    <a:pt x="981" y="419"/>
                  </a:lnTo>
                  <a:lnTo>
                    <a:pt x="982" y="419"/>
                  </a:lnTo>
                  <a:lnTo>
                    <a:pt x="984" y="419"/>
                  </a:lnTo>
                  <a:lnTo>
                    <a:pt x="984" y="420"/>
                  </a:lnTo>
                  <a:lnTo>
                    <a:pt x="985" y="420"/>
                  </a:lnTo>
                  <a:lnTo>
                    <a:pt x="985" y="422"/>
                  </a:lnTo>
                  <a:lnTo>
                    <a:pt x="984" y="422"/>
                  </a:lnTo>
                  <a:lnTo>
                    <a:pt x="982" y="423"/>
                  </a:lnTo>
                  <a:lnTo>
                    <a:pt x="982" y="422"/>
                  </a:lnTo>
                  <a:lnTo>
                    <a:pt x="981" y="422"/>
                  </a:lnTo>
                  <a:lnTo>
                    <a:pt x="980" y="422"/>
                  </a:lnTo>
                  <a:lnTo>
                    <a:pt x="980" y="420"/>
                  </a:lnTo>
                  <a:lnTo>
                    <a:pt x="980" y="419"/>
                  </a:lnTo>
                  <a:lnTo>
                    <a:pt x="979" y="419"/>
                  </a:lnTo>
                  <a:lnTo>
                    <a:pt x="979" y="418"/>
                  </a:lnTo>
                  <a:lnTo>
                    <a:pt x="978" y="418"/>
                  </a:lnTo>
                  <a:lnTo>
                    <a:pt x="978" y="419"/>
                  </a:lnTo>
                  <a:lnTo>
                    <a:pt x="977" y="419"/>
                  </a:lnTo>
                  <a:lnTo>
                    <a:pt x="977" y="420"/>
                  </a:lnTo>
                  <a:lnTo>
                    <a:pt x="976" y="420"/>
                  </a:lnTo>
                  <a:lnTo>
                    <a:pt x="977" y="420"/>
                  </a:lnTo>
                  <a:lnTo>
                    <a:pt x="977" y="422"/>
                  </a:lnTo>
                  <a:lnTo>
                    <a:pt x="977" y="423"/>
                  </a:lnTo>
                  <a:lnTo>
                    <a:pt x="977" y="424"/>
                  </a:lnTo>
                  <a:lnTo>
                    <a:pt x="976" y="424"/>
                  </a:lnTo>
                  <a:lnTo>
                    <a:pt x="974" y="424"/>
                  </a:lnTo>
                  <a:lnTo>
                    <a:pt x="974" y="425"/>
                  </a:lnTo>
                  <a:lnTo>
                    <a:pt x="973" y="425"/>
                  </a:lnTo>
                  <a:lnTo>
                    <a:pt x="973" y="426"/>
                  </a:lnTo>
                  <a:lnTo>
                    <a:pt x="972" y="426"/>
                  </a:lnTo>
                  <a:lnTo>
                    <a:pt x="972" y="427"/>
                  </a:lnTo>
                  <a:lnTo>
                    <a:pt x="971" y="427"/>
                  </a:lnTo>
                  <a:lnTo>
                    <a:pt x="970" y="427"/>
                  </a:lnTo>
                  <a:lnTo>
                    <a:pt x="969" y="426"/>
                  </a:lnTo>
                  <a:lnTo>
                    <a:pt x="968" y="426"/>
                  </a:lnTo>
                  <a:lnTo>
                    <a:pt x="968" y="427"/>
                  </a:lnTo>
                  <a:lnTo>
                    <a:pt x="967" y="427"/>
                  </a:lnTo>
                  <a:lnTo>
                    <a:pt x="965" y="427"/>
                  </a:lnTo>
                  <a:lnTo>
                    <a:pt x="964" y="427"/>
                  </a:lnTo>
                  <a:lnTo>
                    <a:pt x="963" y="427"/>
                  </a:lnTo>
                  <a:lnTo>
                    <a:pt x="963" y="426"/>
                  </a:lnTo>
                  <a:lnTo>
                    <a:pt x="962" y="426"/>
                  </a:lnTo>
                  <a:lnTo>
                    <a:pt x="962" y="425"/>
                  </a:lnTo>
                  <a:lnTo>
                    <a:pt x="962" y="424"/>
                  </a:lnTo>
                  <a:lnTo>
                    <a:pt x="963" y="424"/>
                  </a:lnTo>
                  <a:lnTo>
                    <a:pt x="963" y="423"/>
                  </a:lnTo>
                  <a:lnTo>
                    <a:pt x="963" y="422"/>
                  </a:lnTo>
                  <a:lnTo>
                    <a:pt x="963" y="420"/>
                  </a:lnTo>
                  <a:lnTo>
                    <a:pt x="963" y="419"/>
                  </a:lnTo>
                  <a:lnTo>
                    <a:pt x="962" y="419"/>
                  </a:lnTo>
                  <a:lnTo>
                    <a:pt x="962" y="418"/>
                  </a:lnTo>
                  <a:lnTo>
                    <a:pt x="961" y="419"/>
                  </a:lnTo>
                  <a:lnTo>
                    <a:pt x="961" y="420"/>
                  </a:lnTo>
                  <a:lnTo>
                    <a:pt x="960" y="420"/>
                  </a:lnTo>
                  <a:lnTo>
                    <a:pt x="959" y="420"/>
                  </a:lnTo>
                  <a:lnTo>
                    <a:pt x="959" y="419"/>
                  </a:lnTo>
                  <a:lnTo>
                    <a:pt x="957" y="419"/>
                  </a:lnTo>
                  <a:lnTo>
                    <a:pt x="957" y="418"/>
                  </a:lnTo>
                  <a:lnTo>
                    <a:pt x="956" y="418"/>
                  </a:lnTo>
                  <a:lnTo>
                    <a:pt x="956" y="417"/>
                  </a:lnTo>
                  <a:lnTo>
                    <a:pt x="956" y="418"/>
                  </a:lnTo>
                  <a:lnTo>
                    <a:pt x="955" y="418"/>
                  </a:lnTo>
                  <a:lnTo>
                    <a:pt x="955" y="417"/>
                  </a:lnTo>
                  <a:lnTo>
                    <a:pt x="954" y="417"/>
                  </a:lnTo>
                  <a:lnTo>
                    <a:pt x="953" y="416"/>
                  </a:lnTo>
                  <a:lnTo>
                    <a:pt x="953" y="415"/>
                  </a:lnTo>
                  <a:lnTo>
                    <a:pt x="952" y="415"/>
                  </a:lnTo>
                  <a:lnTo>
                    <a:pt x="952" y="414"/>
                  </a:lnTo>
                  <a:lnTo>
                    <a:pt x="952" y="413"/>
                  </a:lnTo>
                  <a:lnTo>
                    <a:pt x="951" y="413"/>
                  </a:lnTo>
                  <a:lnTo>
                    <a:pt x="951" y="411"/>
                  </a:lnTo>
                  <a:lnTo>
                    <a:pt x="950" y="411"/>
                  </a:lnTo>
                  <a:lnTo>
                    <a:pt x="948" y="411"/>
                  </a:lnTo>
                  <a:lnTo>
                    <a:pt x="947" y="411"/>
                  </a:lnTo>
                  <a:lnTo>
                    <a:pt x="947" y="410"/>
                  </a:lnTo>
                  <a:lnTo>
                    <a:pt x="946" y="410"/>
                  </a:lnTo>
                  <a:lnTo>
                    <a:pt x="945" y="409"/>
                  </a:lnTo>
                  <a:lnTo>
                    <a:pt x="944" y="409"/>
                  </a:lnTo>
                  <a:lnTo>
                    <a:pt x="944" y="408"/>
                  </a:lnTo>
                  <a:lnTo>
                    <a:pt x="943" y="408"/>
                  </a:lnTo>
                  <a:lnTo>
                    <a:pt x="943" y="407"/>
                  </a:lnTo>
                  <a:lnTo>
                    <a:pt x="942" y="407"/>
                  </a:lnTo>
                  <a:lnTo>
                    <a:pt x="940" y="406"/>
                  </a:lnTo>
                  <a:lnTo>
                    <a:pt x="939" y="406"/>
                  </a:lnTo>
                  <a:lnTo>
                    <a:pt x="939" y="405"/>
                  </a:lnTo>
                  <a:lnTo>
                    <a:pt x="938" y="405"/>
                  </a:lnTo>
                  <a:lnTo>
                    <a:pt x="938" y="403"/>
                  </a:lnTo>
                  <a:lnTo>
                    <a:pt x="937" y="403"/>
                  </a:lnTo>
                  <a:lnTo>
                    <a:pt x="936" y="403"/>
                  </a:lnTo>
                  <a:lnTo>
                    <a:pt x="935" y="403"/>
                  </a:lnTo>
                  <a:lnTo>
                    <a:pt x="935" y="405"/>
                  </a:lnTo>
                  <a:lnTo>
                    <a:pt x="934" y="405"/>
                  </a:lnTo>
                  <a:lnTo>
                    <a:pt x="933" y="405"/>
                  </a:lnTo>
                  <a:lnTo>
                    <a:pt x="934" y="405"/>
                  </a:lnTo>
                  <a:lnTo>
                    <a:pt x="935" y="405"/>
                  </a:lnTo>
                  <a:lnTo>
                    <a:pt x="936" y="405"/>
                  </a:lnTo>
                  <a:lnTo>
                    <a:pt x="937" y="405"/>
                  </a:lnTo>
                  <a:lnTo>
                    <a:pt x="937" y="406"/>
                  </a:lnTo>
                  <a:lnTo>
                    <a:pt x="938" y="406"/>
                  </a:lnTo>
                  <a:lnTo>
                    <a:pt x="939" y="406"/>
                  </a:lnTo>
                  <a:lnTo>
                    <a:pt x="939" y="407"/>
                  </a:lnTo>
                  <a:lnTo>
                    <a:pt x="939" y="408"/>
                  </a:lnTo>
                  <a:lnTo>
                    <a:pt x="940" y="408"/>
                  </a:lnTo>
                  <a:lnTo>
                    <a:pt x="942" y="408"/>
                  </a:lnTo>
                  <a:lnTo>
                    <a:pt x="942" y="409"/>
                  </a:lnTo>
                  <a:lnTo>
                    <a:pt x="943" y="409"/>
                  </a:lnTo>
                  <a:lnTo>
                    <a:pt x="943" y="410"/>
                  </a:lnTo>
                  <a:lnTo>
                    <a:pt x="943" y="411"/>
                  </a:lnTo>
                  <a:lnTo>
                    <a:pt x="944" y="411"/>
                  </a:lnTo>
                  <a:lnTo>
                    <a:pt x="945" y="411"/>
                  </a:lnTo>
                  <a:lnTo>
                    <a:pt x="945" y="413"/>
                  </a:lnTo>
                  <a:lnTo>
                    <a:pt x="946" y="413"/>
                  </a:lnTo>
                  <a:lnTo>
                    <a:pt x="946" y="414"/>
                  </a:lnTo>
                  <a:lnTo>
                    <a:pt x="947" y="414"/>
                  </a:lnTo>
                  <a:lnTo>
                    <a:pt x="948" y="415"/>
                  </a:lnTo>
                  <a:lnTo>
                    <a:pt x="948" y="416"/>
                  </a:lnTo>
                  <a:lnTo>
                    <a:pt x="950" y="416"/>
                  </a:lnTo>
                  <a:lnTo>
                    <a:pt x="950" y="417"/>
                  </a:lnTo>
                  <a:lnTo>
                    <a:pt x="950" y="418"/>
                  </a:lnTo>
                  <a:lnTo>
                    <a:pt x="951" y="418"/>
                  </a:lnTo>
                  <a:lnTo>
                    <a:pt x="951" y="419"/>
                  </a:lnTo>
                  <a:lnTo>
                    <a:pt x="952" y="419"/>
                  </a:lnTo>
                  <a:lnTo>
                    <a:pt x="953" y="419"/>
                  </a:lnTo>
                  <a:lnTo>
                    <a:pt x="953" y="420"/>
                  </a:lnTo>
                  <a:lnTo>
                    <a:pt x="954" y="420"/>
                  </a:lnTo>
                  <a:lnTo>
                    <a:pt x="954" y="422"/>
                  </a:lnTo>
                  <a:lnTo>
                    <a:pt x="955" y="422"/>
                  </a:lnTo>
                  <a:lnTo>
                    <a:pt x="955" y="423"/>
                  </a:lnTo>
                  <a:lnTo>
                    <a:pt x="956" y="423"/>
                  </a:lnTo>
                  <a:lnTo>
                    <a:pt x="956" y="424"/>
                  </a:lnTo>
                  <a:lnTo>
                    <a:pt x="957" y="424"/>
                  </a:lnTo>
                  <a:lnTo>
                    <a:pt x="957" y="425"/>
                  </a:lnTo>
                  <a:lnTo>
                    <a:pt x="957" y="426"/>
                  </a:lnTo>
                  <a:lnTo>
                    <a:pt x="957" y="427"/>
                  </a:lnTo>
                  <a:lnTo>
                    <a:pt x="957" y="428"/>
                  </a:lnTo>
                  <a:lnTo>
                    <a:pt x="957" y="430"/>
                  </a:lnTo>
                  <a:lnTo>
                    <a:pt x="956" y="430"/>
                  </a:lnTo>
                  <a:lnTo>
                    <a:pt x="956" y="431"/>
                  </a:lnTo>
                  <a:lnTo>
                    <a:pt x="957" y="431"/>
                  </a:lnTo>
                  <a:lnTo>
                    <a:pt x="956" y="431"/>
                  </a:lnTo>
                  <a:lnTo>
                    <a:pt x="956" y="432"/>
                  </a:lnTo>
                  <a:lnTo>
                    <a:pt x="955" y="432"/>
                  </a:lnTo>
                  <a:lnTo>
                    <a:pt x="955" y="433"/>
                  </a:lnTo>
                  <a:lnTo>
                    <a:pt x="954" y="433"/>
                  </a:lnTo>
                  <a:lnTo>
                    <a:pt x="954" y="434"/>
                  </a:lnTo>
                  <a:lnTo>
                    <a:pt x="953" y="434"/>
                  </a:lnTo>
                  <a:lnTo>
                    <a:pt x="953" y="435"/>
                  </a:lnTo>
                  <a:lnTo>
                    <a:pt x="952" y="435"/>
                  </a:lnTo>
                  <a:lnTo>
                    <a:pt x="951" y="435"/>
                  </a:lnTo>
                  <a:lnTo>
                    <a:pt x="951" y="436"/>
                  </a:lnTo>
                  <a:lnTo>
                    <a:pt x="951" y="435"/>
                  </a:lnTo>
                  <a:lnTo>
                    <a:pt x="950" y="435"/>
                  </a:lnTo>
                  <a:lnTo>
                    <a:pt x="948" y="435"/>
                  </a:lnTo>
                  <a:lnTo>
                    <a:pt x="948" y="434"/>
                  </a:lnTo>
                  <a:lnTo>
                    <a:pt x="947" y="434"/>
                  </a:lnTo>
                  <a:lnTo>
                    <a:pt x="946" y="434"/>
                  </a:lnTo>
                  <a:lnTo>
                    <a:pt x="946" y="435"/>
                  </a:lnTo>
                  <a:lnTo>
                    <a:pt x="945" y="435"/>
                  </a:lnTo>
                  <a:lnTo>
                    <a:pt x="944" y="435"/>
                  </a:lnTo>
                  <a:lnTo>
                    <a:pt x="944" y="436"/>
                  </a:lnTo>
                  <a:lnTo>
                    <a:pt x="943" y="436"/>
                  </a:lnTo>
                  <a:lnTo>
                    <a:pt x="942" y="436"/>
                  </a:lnTo>
                  <a:lnTo>
                    <a:pt x="942" y="437"/>
                  </a:lnTo>
                  <a:lnTo>
                    <a:pt x="942" y="439"/>
                  </a:lnTo>
                  <a:lnTo>
                    <a:pt x="942" y="440"/>
                  </a:lnTo>
                  <a:lnTo>
                    <a:pt x="942" y="441"/>
                  </a:lnTo>
                  <a:lnTo>
                    <a:pt x="940" y="441"/>
                  </a:lnTo>
                  <a:lnTo>
                    <a:pt x="940" y="442"/>
                  </a:lnTo>
                  <a:lnTo>
                    <a:pt x="942" y="442"/>
                  </a:lnTo>
                  <a:lnTo>
                    <a:pt x="943" y="442"/>
                  </a:lnTo>
                  <a:lnTo>
                    <a:pt x="943" y="441"/>
                  </a:lnTo>
                  <a:lnTo>
                    <a:pt x="944" y="441"/>
                  </a:lnTo>
                  <a:lnTo>
                    <a:pt x="944" y="440"/>
                  </a:lnTo>
                  <a:lnTo>
                    <a:pt x="945" y="440"/>
                  </a:lnTo>
                  <a:lnTo>
                    <a:pt x="945" y="439"/>
                  </a:lnTo>
                  <a:lnTo>
                    <a:pt x="946" y="439"/>
                  </a:lnTo>
                  <a:lnTo>
                    <a:pt x="947" y="439"/>
                  </a:lnTo>
                  <a:lnTo>
                    <a:pt x="948" y="439"/>
                  </a:lnTo>
                  <a:lnTo>
                    <a:pt x="950" y="439"/>
                  </a:lnTo>
                  <a:lnTo>
                    <a:pt x="951" y="439"/>
                  </a:lnTo>
                  <a:lnTo>
                    <a:pt x="951" y="440"/>
                  </a:lnTo>
                  <a:lnTo>
                    <a:pt x="952" y="439"/>
                  </a:lnTo>
                  <a:lnTo>
                    <a:pt x="952" y="440"/>
                  </a:lnTo>
                  <a:lnTo>
                    <a:pt x="952" y="441"/>
                  </a:lnTo>
                  <a:lnTo>
                    <a:pt x="952" y="442"/>
                  </a:lnTo>
                  <a:lnTo>
                    <a:pt x="952" y="443"/>
                  </a:lnTo>
                  <a:lnTo>
                    <a:pt x="951" y="443"/>
                  </a:lnTo>
                  <a:lnTo>
                    <a:pt x="950" y="443"/>
                  </a:lnTo>
                  <a:lnTo>
                    <a:pt x="950" y="444"/>
                  </a:lnTo>
                  <a:lnTo>
                    <a:pt x="948" y="444"/>
                  </a:lnTo>
                  <a:lnTo>
                    <a:pt x="948" y="445"/>
                  </a:lnTo>
                  <a:lnTo>
                    <a:pt x="948" y="447"/>
                  </a:lnTo>
                  <a:lnTo>
                    <a:pt x="947" y="447"/>
                  </a:lnTo>
                  <a:lnTo>
                    <a:pt x="947" y="448"/>
                  </a:lnTo>
                  <a:lnTo>
                    <a:pt x="946" y="448"/>
                  </a:lnTo>
                  <a:lnTo>
                    <a:pt x="946" y="449"/>
                  </a:lnTo>
                  <a:lnTo>
                    <a:pt x="945" y="449"/>
                  </a:lnTo>
                  <a:lnTo>
                    <a:pt x="944" y="449"/>
                  </a:lnTo>
                  <a:lnTo>
                    <a:pt x="944" y="450"/>
                  </a:lnTo>
                  <a:lnTo>
                    <a:pt x="943" y="450"/>
                  </a:lnTo>
                  <a:lnTo>
                    <a:pt x="943" y="451"/>
                  </a:lnTo>
                  <a:lnTo>
                    <a:pt x="942" y="451"/>
                  </a:lnTo>
                  <a:lnTo>
                    <a:pt x="942" y="452"/>
                  </a:lnTo>
                  <a:lnTo>
                    <a:pt x="942" y="453"/>
                  </a:lnTo>
                  <a:lnTo>
                    <a:pt x="942" y="455"/>
                  </a:lnTo>
                  <a:lnTo>
                    <a:pt x="940" y="455"/>
                  </a:lnTo>
                  <a:lnTo>
                    <a:pt x="940" y="456"/>
                  </a:lnTo>
                  <a:lnTo>
                    <a:pt x="939" y="456"/>
                  </a:lnTo>
                  <a:lnTo>
                    <a:pt x="938" y="457"/>
                  </a:lnTo>
                  <a:lnTo>
                    <a:pt x="935" y="459"/>
                  </a:lnTo>
                  <a:lnTo>
                    <a:pt x="935" y="460"/>
                  </a:lnTo>
                  <a:lnTo>
                    <a:pt x="934" y="460"/>
                  </a:lnTo>
                  <a:lnTo>
                    <a:pt x="933" y="460"/>
                  </a:lnTo>
                  <a:lnTo>
                    <a:pt x="933" y="461"/>
                  </a:lnTo>
                  <a:lnTo>
                    <a:pt x="933" y="462"/>
                  </a:lnTo>
                  <a:lnTo>
                    <a:pt x="931" y="462"/>
                  </a:lnTo>
                  <a:lnTo>
                    <a:pt x="930" y="462"/>
                  </a:lnTo>
                  <a:lnTo>
                    <a:pt x="930" y="464"/>
                  </a:lnTo>
                  <a:lnTo>
                    <a:pt x="929" y="464"/>
                  </a:lnTo>
                  <a:lnTo>
                    <a:pt x="929" y="465"/>
                  </a:lnTo>
                  <a:lnTo>
                    <a:pt x="929" y="466"/>
                  </a:lnTo>
                  <a:lnTo>
                    <a:pt x="928" y="467"/>
                  </a:lnTo>
                  <a:lnTo>
                    <a:pt x="927" y="468"/>
                  </a:lnTo>
                  <a:lnTo>
                    <a:pt x="927" y="469"/>
                  </a:lnTo>
                  <a:lnTo>
                    <a:pt x="927" y="470"/>
                  </a:lnTo>
                  <a:lnTo>
                    <a:pt x="926" y="470"/>
                  </a:lnTo>
                  <a:lnTo>
                    <a:pt x="926" y="472"/>
                  </a:lnTo>
                  <a:lnTo>
                    <a:pt x="925" y="472"/>
                  </a:lnTo>
                  <a:lnTo>
                    <a:pt x="923" y="472"/>
                  </a:lnTo>
                  <a:lnTo>
                    <a:pt x="922" y="474"/>
                  </a:lnTo>
                  <a:lnTo>
                    <a:pt x="922" y="476"/>
                  </a:lnTo>
                  <a:lnTo>
                    <a:pt x="921" y="478"/>
                  </a:lnTo>
                  <a:lnTo>
                    <a:pt x="921" y="481"/>
                  </a:lnTo>
                  <a:lnTo>
                    <a:pt x="920" y="483"/>
                  </a:lnTo>
                  <a:lnTo>
                    <a:pt x="920" y="486"/>
                  </a:lnTo>
                  <a:lnTo>
                    <a:pt x="919" y="487"/>
                  </a:lnTo>
                  <a:lnTo>
                    <a:pt x="919" y="489"/>
                  </a:lnTo>
                  <a:lnTo>
                    <a:pt x="918" y="495"/>
                  </a:lnTo>
                  <a:lnTo>
                    <a:pt x="915" y="503"/>
                  </a:lnTo>
                  <a:lnTo>
                    <a:pt x="915" y="504"/>
                  </a:lnTo>
                  <a:lnTo>
                    <a:pt x="914" y="507"/>
                  </a:lnTo>
                  <a:lnTo>
                    <a:pt x="913" y="512"/>
                  </a:lnTo>
                  <a:lnTo>
                    <a:pt x="911" y="520"/>
                  </a:lnTo>
                  <a:lnTo>
                    <a:pt x="911" y="521"/>
                  </a:lnTo>
                  <a:lnTo>
                    <a:pt x="910" y="525"/>
                  </a:lnTo>
                  <a:lnTo>
                    <a:pt x="910" y="526"/>
                  </a:lnTo>
                  <a:lnTo>
                    <a:pt x="910" y="527"/>
                  </a:lnTo>
                  <a:lnTo>
                    <a:pt x="910" y="528"/>
                  </a:lnTo>
                  <a:lnTo>
                    <a:pt x="909" y="531"/>
                  </a:lnTo>
                  <a:lnTo>
                    <a:pt x="909" y="532"/>
                  </a:lnTo>
                  <a:lnTo>
                    <a:pt x="910" y="532"/>
                  </a:lnTo>
                  <a:lnTo>
                    <a:pt x="911" y="532"/>
                  </a:lnTo>
                  <a:lnTo>
                    <a:pt x="914" y="531"/>
                  </a:lnTo>
                  <a:lnTo>
                    <a:pt x="917" y="531"/>
                  </a:lnTo>
                  <a:lnTo>
                    <a:pt x="919" y="531"/>
                  </a:lnTo>
                  <a:lnTo>
                    <a:pt x="921" y="529"/>
                  </a:lnTo>
                  <a:lnTo>
                    <a:pt x="922" y="529"/>
                  </a:lnTo>
                  <a:lnTo>
                    <a:pt x="925" y="528"/>
                  </a:lnTo>
                  <a:lnTo>
                    <a:pt x="926" y="528"/>
                  </a:lnTo>
                  <a:lnTo>
                    <a:pt x="927" y="528"/>
                  </a:lnTo>
                  <a:lnTo>
                    <a:pt x="929" y="527"/>
                  </a:lnTo>
                  <a:lnTo>
                    <a:pt x="930" y="527"/>
                  </a:lnTo>
                  <a:lnTo>
                    <a:pt x="934" y="526"/>
                  </a:lnTo>
                  <a:lnTo>
                    <a:pt x="937" y="526"/>
                  </a:lnTo>
                  <a:lnTo>
                    <a:pt x="940" y="525"/>
                  </a:lnTo>
                  <a:lnTo>
                    <a:pt x="943" y="525"/>
                  </a:lnTo>
                  <a:lnTo>
                    <a:pt x="944" y="525"/>
                  </a:lnTo>
                  <a:lnTo>
                    <a:pt x="945" y="525"/>
                  </a:lnTo>
                  <a:lnTo>
                    <a:pt x="946" y="525"/>
                  </a:lnTo>
                  <a:lnTo>
                    <a:pt x="948" y="526"/>
                  </a:lnTo>
                  <a:lnTo>
                    <a:pt x="952" y="526"/>
                  </a:lnTo>
                  <a:lnTo>
                    <a:pt x="953" y="526"/>
                  </a:lnTo>
                  <a:lnTo>
                    <a:pt x="954" y="527"/>
                  </a:lnTo>
                  <a:lnTo>
                    <a:pt x="955" y="527"/>
                  </a:lnTo>
                  <a:lnTo>
                    <a:pt x="956" y="527"/>
                  </a:lnTo>
                  <a:lnTo>
                    <a:pt x="959" y="528"/>
                  </a:lnTo>
                  <a:lnTo>
                    <a:pt x="961" y="528"/>
                  </a:lnTo>
                  <a:lnTo>
                    <a:pt x="962" y="529"/>
                  </a:lnTo>
                  <a:lnTo>
                    <a:pt x="963" y="529"/>
                  </a:lnTo>
                  <a:lnTo>
                    <a:pt x="964" y="531"/>
                  </a:lnTo>
                  <a:lnTo>
                    <a:pt x="965" y="531"/>
                  </a:lnTo>
                  <a:lnTo>
                    <a:pt x="967" y="532"/>
                  </a:lnTo>
                  <a:lnTo>
                    <a:pt x="968" y="532"/>
                  </a:lnTo>
                  <a:lnTo>
                    <a:pt x="970" y="533"/>
                  </a:lnTo>
                  <a:lnTo>
                    <a:pt x="971" y="534"/>
                  </a:lnTo>
                  <a:lnTo>
                    <a:pt x="973" y="536"/>
                  </a:lnTo>
                  <a:lnTo>
                    <a:pt x="974" y="537"/>
                  </a:lnTo>
                  <a:lnTo>
                    <a:pt x="977" y="538"/>
                  </a:lnTo>
                  <a:lnTo>
                    <a:pt x="978" y="540"/>
                  </a:lnTo>
                  <a:lnTo>
                    <a:pt x="979" y="541"/>
                  </a:lnTo>
                  <a:lnTo>
                    <a:pt x="980" y="541"/>
                  </a:lnTo>
                  <a:lnTo>
                    <a:pt x="982" y="543"/>
                  </a:lnTo>
                  <a:lnTo>
                    <a:pt x="984" y="544"/>
                  </a:lnTo>
                  <a:lnTo>
                    <a:pt x="985" y="545"/>
                  </a:lnTo>
                  <a:lnTo>
                    <a:pt x="987" y="548"/>
                  </a:lnTo>
                  <a:lnTo>
                    <a:pt x="988" y="549"/>
                  </a:lnTo>
                  <a:lnTo>
                    <a:pt x="988" y="550"/>
                  </a:lnTo>
                  <a:lnTo>
                    <a:pt x="989" y="548"/>
                  </a:lnTo>
                  <a:lnTo>
                    <a:pt x="990" y="546"/>
                  </a:lnTo>
                  <a:lnTo>
                    <a:pt x="990" y="545"/>
                  </a:lnTo>
                  <a:lnTo>
                    <a:pt x="990" y="544"/>
                  </a:lnTo>
                  <a:lnTo>
                    <a:pt x="991" y="544"/>
                  </a:lnTo>
                  <a:lnTo>
                    <a:pt x="991" y="543"/>
                  </a:lnTo>
                  <a:lnTo>
                    <a:pt x="994" y="538"/>
                  </a:lnTo>
                  <a:lnTo>
                    <a:pt x="995" y="537"/>
                  </a:lnTo>
                  <a:lnTo>
                    <a:pt x="996" y="534"/>
                  </a:lnTo>
                  <a:lnTo>
                    <a:pt x="997" y="532"/>
                  </a:lnTo>
                  <a:lnTo>
                    <a:pt x="999" y="529"/>
                  </a:lnTo>
                  <a:lnTo>
                    <a:pt x="1002" y="525"/>
                  </a:lnTo>
                  <a:lnTo>
                    <a:pt x="1004" y="523"/>
                  </a:lnTo>
                  <a:lnTo>
                    <a:pt x="1006" y="520"/>
                  </a:lnTo>
                  <a:lnTo>
                    <a:pt x="1007" y="520"/>
                  </a:lnTo>
                  <a:lnTo>
                    <a:pt x="1008" y="519"/>
                  </a:lnTo>
                  <a:lnTo>
                    <a:pt x="1010" y="518"/>
                  </a:lnTo>
                  <a:lnTo>
                    <a:pt x="1011" y="518"/>
                  </a:lnTo>
                  <a:lnTo>
                    <a:pt x="1012" y="517"/>
                  </a:lnTo>
                  <a:lnTo>
                    <a:pt x="1013" y="516"/>
                  </a:lnTo>
                  <a:lnTo>
                    <a:pt x="1014" y="516"/>
                  </a:lnTo>
                  <a:lnTo>
                    <a:pt x="1015" y="515"/>
                  </a:lnTo>
                  <a:lnTo>
                    <a:pt x="1018" y="515"/>
                  </a:lnTo>
                  <a:lnTo>
                    <a:pt x="1019" y="515"/>
                  </a:lnTo>
                  <a:lnTo>
                    <a:pt x="1020" y="514"/>
                  </a:lnTo>
                  <a:lnTo>
                    <a:pt x="1023" y="512"/>
                  </a:lnTo>
                  <a:lnTo>
                    <a:pt x="1023" y="511"/>
                  </a:lnTo>
                  <a:lnTo>
                    <a:pt x="1024" y="510"/>
                  </a:lnTo>
                  <a:lnTo>
                    <a:pt x="1026" y="509"/>
                  </a:lnTo>
                  <a:lnTo>
                    <a:pt x="1028" y="508"/>
                  </a:lnTo>
                  <a:lnTo>
                    <a:pt x="1029" y="507"/>
                  </a:lnTo>
                  <a:lnTo>
                    <a:pt x="1031" y="504"/>
                  </a:lnTo>
                  <a:lnTo>
                    <a:pt x="1032" y="502"/>
                  </a:lnTo>
                  <a:lnTo>
                    <a:pt x="1033" y="500"/>
                  </a:lnTo>
                  <a:lnTo>
                    <a:pt x="1035" y="499"/>
                  </a:lnTo>
                  <a:lnTo>
                    <a:pt x="1035" y="498"/>
                  </a:lnTo>
                  <a:lnTo>
                    <a:pt x="1036" y="498"/>
                  </a:lnTo>
                  <a:lnTo>
                    <a:pt x="1036" y="496"/>
                  </a:lnTo>
                  <a:lnTo>
                    <a:pt x="1036" y="495"/>
                  </a:lnTo>
                  <a:lnTo>
                    <a:pt x="1036" y="494"/>
                  </a:lnTo>
                  <a:lnTo>
                    <a:pt x="1036" y="493"/>
                  </a:lnTo>
                  <a:lnTo>
                    <a:pt x="1036" y="492"/>
                  </a:lnTo>
                  <a:lnTo>
                    <a:pt x="1036" y="491"/>
                  </a:lnTo>
                  <a:lnTo>
                    <a:pt x="1037" y="491"/>
                  </a:lnTo>
                  <a:lnTo>
                    <a:pt x="1037" y="490"/>
                  </a:lnTo>
                  <a:lnTo>
                    <a:pt x="1038" y="489"/>
                  </a:lnTo>
                  <a:lnTo>
                    <a:pt x="1040" y="486"/>
                  </a:lnTo>
                  <a:lnTo>
                    <a:pt x="1041" y="485"/>
                  </a:lnTo>
                  <a:lnTo>
                    <a:pt x="1043" y="485"/>
                  </a:lnTo>
                  <a:lnTo>
                    <a:pt x="1044" y="484"/>
                  </a:lnTo>
                  <a:lnTo>
                    <a:pt x="1046" y="483"/>
                  </a:lnTo>
                  <a:lnTo>
                    <a:pt x="1047" y="483"/>
                  </a:lnTo>
                  <a:lnTo>
                    <a:pt x="1047" y="482"/>
                  </a:lnTo>
                  <a:lnTo>
                    <a:pt x="1048" y="482"/>
                  </a:lnTo>
                  <a:lnTo>
                    <a:pt x="1049" y="479"/>
                  </a:lnTo>
                  <a:lnTo>
                    <a:pt x="1050" y="478"/>
                  </a:lnTo>
                  <a:lnTo>
                    <a:pt x="1054" y="475"/>
                  </a:lnTo>
                  <a:lnTo>
                    <a:pt x="1055" y="473"/>
                  </a:lnTo>
                  <a:lnTo>
                    <a:pt x="1056" y="472"/>
                  </a:lnTo>
                  <a:lnTo>
                    <a:pt x="1057" y="470"/>
                  </a:lnTo>
                  <a:lnTo>
                    <a:pt x="1058" y="468"/>
                  </a:lnTo>
                  <a:lnTo>
                    <a:pt x="1060" y="466"/>
                  </a:lnTo>
                  <a:lnTo>
                    <a:pt x="1060" y="465"/>
                  </a:lnTo>
                  <a:lnTo>
                    <a:pt x="1061" y="464"/>
                  </a:lnTo>
                  <a:lnTo>
                    <a:pt x="1062" y="461"/>
                  </a:lnTo>
                  <a:lnTo>
                    <a:pt x="1063" y="456"/>
                  </a:lnTo>
                  <a:lnTo>
                    <a:pt x="1065" y="452"/>
                  </a:lnTo>
                  <a:lnTo>
                    <a:pt x="1065" y="451"/>
                  </a:lnTo>
                  <a:lnTo>
                    <a:pt x="1069" y="445"/>
                  </a:lnTo>
                  <a:lnTo>
                    <a:pt x="1070" y="444"/>
                  </a:lnTo>
                  <a:lnTo>
                    <a:pt x="1073" y="437"/>
                  </a:lnTo>
                  <a:lnTo>
                    <a:pt x="1074" y="435"/>
                  </a:lnTo>
                  <a:lnTo>
                    <a:pt x="1077" y="431"/>
                  </a:lnTo>
                  <a:lnTo>
                    <a:pt x="1077" y="430"/>
                  </a:lnTo>
                  <a:lnTo>
                    <a:pt x="1078" y="426"/>
                  </a:lnTo>
                  <a:lnTo>
                    <a:pt x="1079" y="420"/>
                  </a:lnTo>
                  <a:lnTo>
                    <a:pt x="1080" y="416"/>
                  </a:lnTo>
                  <a:lnTo>
                    <a:pt x="1081" y="416"/>
                  </a:lnTo>
                  <a:lnTo>
                    <a:pt x="1081" y="415"/>
                  </a:lnTo>
                  <a:lnTo>
                    <a:pt x="1082" y="415"/>
                  </a:lnTo>
                  <a:lnTo>
                    <a:pt x="1082" y="414"/>
                  </a:lnTo>
                  <a:lnTo>
                    <a:pt x="1084" y="414"/>
                  </a:lnTo>
                  <a:lnTo>
                    <a:pt x="1084" y="413"/>
                  </a:lnTo>
                  <a:lnTo>
                    <a:pt x="1086" y="413"/>
                  </a:lnTo>
                  <a:lnTo>
                    <a:pt x="1086" y="411"/>
                  </a:lnTo>
                  <a:lnTo>
                    <a:pt x="1087" y="411"/>
                  </a:lnTo>
                  <a:lnTo>
                    <a:pt x="1087" y="410"/>
                  </a:lnTo>
                  <a:lnTo>
                    <a:pt x="1088" y="411"/>
                  </a:lnTo>
                  <a:lnTo>
                    <a:pt x="1089" y="411"/>
                  </a:lnTo>
                  <a:lnTo>
                    <a:pt x="1090" y="411"/>
                  </a:lnTo>
                  <a:lnTo>
                    <a:pt x="1092" y="411"/>
                  </a:lnTo>
                  <a:lnTo>
                    <a:pt x="1094" y="413"/>
                  </a:lnTo>
                  <a:lnTo>
                    <a:pt x="1097" y="415"/>
                  </a:lnTo>
                  <a:lnTo>
                    <a:pt x="1099" y="416"/>
                  </a:lnTo>
                  <a:lnTo>
                    <a:pt x="1102" y="417"/>
                  </a:lnTo>
                  <a:lnTo>
                    <a:pt x="1102" y="418"/>
                  </a:lnTo>
                  <a:lnTo>
                    <a:pt x="1103" y="418"/>
                  </a:lnTo>
                  <a:lnTo>
                    <a:pt x="1103" y="419"/>
                  </a:lnTo>
                  <a:lnTo>
                    <a:pt x="1103" y="420"/>
                  </a:lnTo>
                  <a:lnTo>
                    <a:pt x="1102" y="422"/>
                  </a:lnTo>
                  <a:lnTo>
                    <a:pt x="1100" y="423"/>
                  </a:lnTo>
                  <a:lnTo>
                    <a:pt x="1102" y="423"/>
                  </a:lnTo>
                  <a:lnTo>
                    <a:pt x="1102" y="424"/>
                  </a:lnTo>
                  <a:lnTo>
                    <a:pt x="1103" y="424"/>
                  </a:lnTo>
                  <a:lnTo>
                    <a:pt x="1104" y="424"/>
                  </a:lnTo>
                  <a:lnTo>
                    <a:pt x="1105" y="424"/>
                  </a:lnTo>
                  <a:lnTo>
                    <a:pt x="1105" y="425"/>
                  </a:lnTo>
                  <a:lnTo>
                    <a:pt x="1106" y="425"/>
                  </a:lnTo>
                  <a:lnTo>
                    <a:pt x="1106" y="426"/>
                  </a:lnTo>
                  <a:lnTo>
                    <a:pt x="1107" y="427"/>
                  </a:lnTo>
                  <a:lnTo>
                    <a:pt x="1107" y="428"/>
                  </a:lnTo>
                  <a:lnTo>
                    <a:pt x="1108" y="428"/>
                  </a:lnTo>
                  <a:lnTo>
                    <a:pt x="1109" y="430"/>
                  </a:lnTo>
                  <a:lnTo>
                    <a:pt x="1109" y="431"/>
                  </a:lnTo>
                  <a:lnTo>
                    <a:pt x="1109" y="432"/>
                  </a:lnTo>
                  <a:lnTo>
                    <a:pt x="1107" y="433"/>
                  </a:lnTo>
                  <a:lnTo>
                    <a:pt x="1107" y="434"/>
                  </a:lnTo>
                  <a:lnTo>
                    <a:pt x="1107" y="435"/>
                  </a:lnTo>
                  <a:lnTo>
                    <a:pt x="1107" y="436"/>
                  </a:lnTo>
                  <a:lnTo>
                    <a:pt x="1108" y="436"/>
                  </a:lnTo>
                  <a:lnTo>
                    <a:pt x="1111" y="436"/>
                  </a:lnTo>
                  <a:lnTo>
                    <a:pt x="1112" y="436"/>
                  </a:lnTo>
                  <a:lnTo>
                    <a:pt x="1113" y="437"/>
                  </a:lnTo>
                  <a:lnTo>
                    <a:pt x="1114" y="437"/>
                  </a:lnTo>
                  <a:lnTo>
                    <a:pt x="1115" y="439"/>
                  </a:lnTo>
                  <a:lnTo>
                    <a:pt x="1115" y="440"/>
                  </a:lnTo>
                  <a:lnTo>
                    <a:pt x="1116" y="443"/>
                  </a:lnTo>
                  <a:lnTo>
                    <a:pt x="1116" y="445"/>
                  </a:lnTo>
                  <a:lnTo>
                    <a:pt x="1116" y="448"/>
                  </a:lnTo>
                  <a:lnTo>
                    <a:pt x="1116" y="451"/>
                  </a:lnTo>
                  <a:lnTo>
                    <a:pt x="1116" y="456"/>
                  </a:lnTo>
                  <a:lnTo>
                    <a:pt x="1116" y="457"/>
                  </a:lnTo>
                  <a:lnTo>
                    <a:pt x="1116" y="459"/>
                  </a:lnTo>
                  <a:lnTo>
                    <a:pt x="1116" y="461"/>
                  </a:lnTo>
                  <a:lnTo>
                    <a:pt x="1116" y="464"/>
                  </a:lnTo>
                  <a:lnTo>
                    <a:pt x="1116" y="465"/>
                  </a:lnTo>
                  <a:lnTo>
                    <a:pt x="1116" y="466"/>
                  </a:lnTo>
                  <a:lnTo>
                    <a:pt x="1117" y="467"/>
                  </a:lnTo>
                  <a:lnTo>
                    <a:pt x="1117" y="468"/>
                  </a:lnTo>
                  <a:lnTo>
                    <a:pt x="1117" y="469"/>
                  </a:lnTo>
                  <a:lnTo>
                    <a:pt x="1119" y="470"/>
                  </a:lnTo>
                  <a:lnTo>
                    <a:pt x="1121" y="473"/>
                  </a:lnTo>
                  <a:lnTo>
                    <a:pt x="1121" y="474"/>
                  </a:lnTo>
                  <a:lnTo>
                    <a:pt x="1122" y="474"/>
                  </a:lnTo>
                  <a:lnTo>
                    <a:pt x="1123" y="474"/>
                  </a:lnTo>
                  <a:lnTo>
                    <a:pt x="1124" y="473"/>
                  </a:lnTo>
                  <a:lnTo>
                    <a:pt x="1125" y="473"/>
                  </a:lnTo>
                  <a:lnTo>
                    <a:pt x="1126" y="473"/>
                  </a:lnTo>
                  <a:lnTo>
                    <a:pt x="1128" y="473"/>
                  </a:lnTo>
                  <a:lnTo>
                    <a:pt x="1129" y="474"/>
                  </a:lnTo>
                  <a:lnTo>
                    <a:pt x="1130" y="475"/>
                  </a:lnTo>
                  <a:lnTo>
                    <a:pt x="1131" y="475"/>
                  </a:lnTo>
                  <a:lnTo>
                    <a:pt x="1132" y="476"/>
                  </a:lnTo>
                  <a:lnTo>
                    <a:pt x="1132" y="477"/>
                  </a:lnTo>
                  <a:lnTo>
                    <a:pt x="1133" y="477"/>
                  </a:lnTo>
                  <a:lnTo>
                    <a:pt x="1133" y="478"/>
                  </a:lnTo>
                  <a:lnTo>
                    <a:pt x="1133" y="479"/>
                  </a:lnTo>
                  <a:lnTo>
                    <a:pt x="1134" y="481"/>
                  </a:lnTo>
                  <a:lnTo>
                    <a:pt x="1136" y="483"/>
                  </a:lnTo>
                  <a:lnTo>
                    <a:pt x="1137" y="484"/>
                  </a:lnTo>
                  <a:lnTo>
                    <a:pt x="1138" y="484"/>
                  </a:lnTo>
                  <a:lnTo>
                    <a:pt x="1139" y="485"/>
                  </a:lnTo>
                  <a:lnTo>
                    <a:pt x="1140" y="486"/>
                  </a:lnTo>
                  <a:lnTo>
                    <a:pt x="1141" y="486"/>
                  </a:lnTo>
                  <a:lnTo>
                    <a:pt x="1142" y="487"/>
                  </a:lnTo>
                  <a:lnTo>
                    <a:pt x="1143" y="490"/>
                  </a:lnTo>
                  <a:lnTo>
                    <a:pt x="1145" y="490"/>
                  </a:lnTo>
                  <a:lnTo>
                    <a:pt x="1145" y="491"/>
                  </a:lnTo>
                  <a:lnTo>
                    <a:pt x="1146" y="491"/>
                  </a:lnTo>
                  <a:lnTo>
                    <a:pt x="1147" y="491"/>
                  </a:lnTo>
                  <a:lnTo>
                    <a:pt x="1148" y="491"/>
                  </a:lnTo>
                  <a:lnTo>
                    <a:pt x="1159" y="483"/>
                  </a:lnTo>
                  <a:lnTo>
                    <a:pt x="1163" y="482"/>
                  </a:lnTo>
                  <a:lnTo>
                    <a:pt x="1165" y="481"/>
                  </a:lnTo>
                  <a:lnTo>
                    <a:pt x="1167" y="481"/>
                  </a:lnTo>
                  <a:lnTo>
                    <a:pt x="1168" y="479"/>
                  </a:lnTo>
                  <a:lnTo>
                    <a:pt x="1170" y="478"/>
                  </a:lnTo>
                  <a:lnTo>
                    <a:pt x="1171" y="477"/>
                  </a:lnTo>
                  <a:lnTo>
                    <a:pt x="1172" y="475"/>
                  </a:lnTo>
                  <a:lnTo>
                    <a:pt x="1173" y="475"/>
                  </a:lnTo>
                  <a:lnTo>
                    <a:pt x="1173" y="474"/>
                  </a:lnTo>
                  <a:lnTo>
                    <a:pt x="1174" y="474"/>
                  </a:lnTo>
                  <a:lnTo>
                    <a:pt x="1174" y="473"/>
                  </a:lnTo>
                  <a:lnTo>
                    <a:pt x="1174" y="472"/>
                  </a:lnTo>
                  <a:lnTo>
                    <a:pt x="1174" y="470"/>
                  </a:lnTo>
                  <a:lnTo>
                    <a:pt x="1175" y="470"/>
                  </a:lnTo>
                  <a:lnTo>
                    <a:pt x="1174" y="470"/>
                  </a:lnTo>
                  <a:lnTo>
                    <a:pt x="1174" y="469"/>
                  </a:lnTo>
                  <a:lnTo>
                    <a:pt x="1174" y="468"/>
                  </a:lnTo>
                  <a:lnTo>
                    <a:pt x="1173" y="468"/>
                  </a:lnTo>
                  <a:lnTo>
                    <a:pt x="1173" y="467"/>
                  </a:lnTo>
                  <a:lnTo>
                    <a:pt x="1174" y="466"/>
                  </a:lnTo>
                  <a:lnTo>
                    <a:pt x="1174" y="465"/>
                  </a:lnTo>
                  <a:lnTo>
                    <a:pt x="1176" y="465"/>
                  </a:lnTo>
                  <a:lnTo>
                    <a:pt x="1178" y="465"/>
                  </a:lnTo>
                  <a:lnTo>
                    <a:pt x="1178" y="464"/>
                  </a:lnTo>
                  <a:lnTo>
                    <a:pt x="1179" y="464"/>
                  </a:lnTo>
                  <a:lnTo>
                    <a:pt x="1179" y="462"/>
                  </a:lnTo>
                  <a:lnTo>
                    <a:pt x="1179" y="461"/>
                  </a:lnTo>
                  <a:lnTo>
                    <a:pt x="1180" y="460"/>
                  </a:lnTo>
                  <a:lnTo>
                    <a:pt x="1181" y="459"/>
                  </a:lnTo>
                  <a:lnTo>
                    <a:pt x="1183" y="457"/>
                  </a:lnTo>
                  <a:lnTo>
                    <a:pt x="1187" y="455"/>
                  </a:lnTo>
                  <a:lnTo>
                    <a:pt x="1189" y="452"/>
                  </a:lnTo>
                  <a:lnTo>
                    <a:pt x="1190" y="452"/>
                  </a:lnTo>
                  <a:lnTo>
                    <a:pt x="1191" y="452"/>
                  </a:lnTo>
                  <a:lnTo>
                    <a:pt x="1193" y="451"/>
                  </a:lnTo>
                  <a:lnTo>
                    <a:pt x="1195" y="451"/>
                  </a:lnTo>
                  <a:lnTo>
                    <a:pt x="1196" y="450"/>
                  </a:lnTo>
                  <a:lnTo>
                    <a:pt x="1197" y="449"/>
                  </a:lnTo>
                  <a:lnTo>
                    <a:pt x="1199" y="448"/>
                  </a:lnTo>
                  <a:lnTo>
                    <a:pt x="1200" y="447"/>
                  </a:lnTo>
                  <a:lnTo>
                    <a:pt x="1201" y="447"/>
                  </a:lnTo>
                  <a:lnTo>
                    <a:pt x="1205" y="444"/>
                  </a:lnTo>
                  <a:lnTo>
                    <a:pt x="1207" y="443"/>
                  </a:lnTo>
                  <a:lnTo>
                    <a:pt x="1208" y="443"/>
                  </a:lnTo>
                  <a:lnTo>
                    <a:pt x="1212" y="442"/>
                  </a:lnTo>
                  <a:lnTo>
                    <a:pt x="1213" y="442"/>
                  </a:lnTo>
                  <a:lnTo>
                    <a:pt x="1215" y="442"/>
                  </a:lnTo>
                  <a:lnTo>
                    <a:pt x="1216" y="442"/>
                  </a:lnTo>
                  <a:lnTo>
                    <a:pt x="1217" y="442"/>
                  </a:lnTo>
                  <a:lnTo>
                    <a:pt x="1218" y="443"/>
                  </a:lnTo>
                  <a:lnTo>
                    <a:pt x="1221" y="444"/>
                  </a:lnTo>
                  <a:lnTo>
                    <a:pt x="1222" y="445"/>
                  </a:lnTo>
                  <a:lnTo>
                    <a:pt x="1223" y="448"/>
                  </a:lnTo>
                  <a:lnTo>
                    <a:pt x="1225" y="450"/>
                  </a:lnTo>
                  <a:lnTo>
                    <a:pt x="1226" y="452"/>
                  </a:lnTo>
                  <a:lnTo>
                    <a:pt x="1227" y="455"/>
                  </a:lnTo>
                  <a:lnTo>
                    <a:pt x="1229" y="457"/>
                  </a:lnTo>
                  <a:lnTo>
                    <a:pt x="1230" y="459"/>
                  </a:lnTo>
                  <a:lnTo>
                    <a:pt x="1230" y="460"/>
                  </a:lnTo>
                  <a:lnTo>
                    <a:pt x="1230" y="461"/>
                  </a:lnTo>
                  <a:lnTo>
                    <a:pt x="1231" y="462"/>
                  </a:lnTo>
                  <a:lnTo>
                    <a:pt x="1231" y="464"/>
                  </a:lnTo>
                  <a:lnTo>
                    <a:pt x="1232" y="466"/>
                  </a:lnTo>
                  <a:lnTo>
                    <a:pt x="1233" y="467"/>
                  </a:lnTo>
                  <a:lnTo>
                    <a:pt x="1234" y="469"/>
                  </a:lnTo>
                  <a:lnTo>
                    <a:pt x="1236" y="473"/>
                  </a:lnTo>
                  <a:lnTo>
                    <a:pt x="1238" y="474"/>
                  </a:lnTo>
                  <a:lnTo>
                    <a:pt x="1238" y="475"/>
                  </a:lnTo>
                  <a:lnTo>
                    <a:pt x="1239" y="475"/>
                  </a:lnTo>
                  <a:lnTo>
                    <a:pt x="1240" y="476"/>
                  </a:lnTo>
                  <a:lnTo>
                    <a:pt x="1241" y="476"/>
                  </a:lnTo>
                  <a:lnTo>
                    <a:pt x="1241" y="477"/>
                  </a:lnTo>
                  <a:lnTo>
                    <a:pt x="1242" y="477"/>
                  </a:lnTo>
                  <a:lnTo>
                    <a:pt x="1243" y="478"/>
                  </a:lnTo>
                  <a:lnTo>
                    <a:pt x="1244" y="478"/>
                  </a:lnTo>
                  <a:lnTo>
                    <a:pt x="1246" y="478"/>
                  </a:lnTo>
                  <a:lnTo>
                    <a:pt x="1247" y="478"/>
                  </a:lnTo>
                  <a:lnTo>
                    <a:pt x="1248" y="479"/>
                  </a:lnTo>
                  <a:lnTo>
                    <a:pt x="1249" y="479"/>
                  </a:lnTo>
                  <a:lnTo>
                    <a:pt x="1250" y="481"/>
                  </a:lnTo>
                  <a:lnTo>
                    <a:pt x="1251" y="481"/>
                  </a:lnTo>
                  <a:lnTo>
                    <a:pt x="1251" y="482"/>
                  </a:lnTo>
                  <a:lnTo>
                    <a:pt x="1253" y="482"/>
                  </a:lnTo>
                  <a:lnTo>
                    <a:pt x="1255" y="483"/>
                  </a:lnTo>
                  <a:lnTo>
                    <a:pt x="1257" y="483"/>
                  </a:lnTo>
                  <a:lnTo>
                    <a:pt x="1258" y="483"/>
                  </a:lnTo>
                  <a:lnTo>
                    <a:pt x="1259" y="483"/>
                  </a:lnTo>
                  <a:lnTo>
                    <a:pt x="1263" y="483"/>
                  </a:lnTo>
                  <a:lnTo>
                    <a:pt x="1264" y="484"/>
                  </a:lnTo>
                  <a:lnTo>
                    <a:pt x="1265" y="484"/>
                  </a:lnTo>
                  <a:lnTo>
                    <a:pt x="1266" y="484"/>
                  </a:lnTo>
                  <a:lnTo>
                    <a:pt x="1269" y="485"/>
                  </a:lnTo>
                  <a:lnTo>
                    <a:pt x="1271" y="486"/>
                  </a:lnTo>
                  <a:lnTo>
                    <a:pt x="1273" y="487"/>
                  </a:lnTo>
                  <a:lnTo>
                    <a:pt x="1275" y="489"/>
                  </a:lnTo>
                  <a:lnTo>
                    <a:pt x="1273" y="490"/>
                  </a:lnTo>
                  <a:lnTo>
                    <a:pt x="1273" y="491"/>
                  </a:lnTo>
                  <a:lnTo>
                    <a:pt x="1269" y="492"/>
                  </a:lnTo>
                  <a:lnTo>
                    <a:pt x="1266" y="494"/>
                  </a:lnTo>
                  <a:lnTo>
                    <a:pt x="1264" y="496"/>
                  </a:lnTo>
                  <a:lnTo>
                    <a:pt x="1261" y="498"/>
                  </a:lnTo>
                  <a:lnTo>
                    <a:pt x="1259" y="500"/>
                  </a:lnTo>
                  <a:lnTo>
                    <a:pt x="1259" y="501"/>
                  </a:lnTo>
                  <a:lnTo>
                    <a:pt x="1258" y="502"/>
                  </a:lnTo>
                  <a:lnTo>
                    <a:pt x="1258" y="503"/>
                  </a:lnTo>
                  <a:lnTo>
                    <a:pt x="1258" y="504"/>
                  </a:lnTo>
                  <a:lnTo>
                    <a:pt x="1257" y="506"/>
                  </a:lnTo>
                  <a:lnTo>
                    <a:pt x="1256" y="506"/>
                  </a:lnTo>
                  <a:lnTo>
                    <a:pt x="1256" y="507"/>
                  </a:lnTo>
                  <a:lnTo>
                    <a:pt x="1256" y="508"/>
                  </a:lnTo>
                  <a:lnTo>
                    <a:pt x="1256" y="509"/>
                  </a:lnTo>
                  <a:lnTo>
                    <a:pt x="1256" y="510"/>
                  </a:lnTo>
                  <a:lnTo>
                    <a:pt x="1255" y="510"/>
                  </a:lnTo>
                  <a:lnTo>
                    <a:pt x="1253" y="510"/>
                  </a:lnTo>
                  <a:lnTo>
                    <a:pt x="1253" y="511"/>
                  </a:lnTo>
                  <a:lnTo>
                    <a:pt x="1252" y="512"/>
                  </a:lnTo>
                  <a:lnTo>
                    <a:pt x="1251" y="514"/>
                  </a:lnTo>
                  <a:lnTo>
                    <a:pt x="1250" y="515"/>
                  </a:lnTo>
                  <a:lnTo>
                    <a:pt x="1250" y="516"/>
                  </a:lnTo>
                  <a:lnTo>
                    <a:pt x="1249" y="516"/>
                  </a:lnTo>
                  <a:lnTo>
                    <a:pt x="1249" y="517"/>
                  </a:lnTo>
                  <a:lnTo>
                    <a:pt x="1249" y="518"/>
                  </a:lnTo>
                  <a:lnTo>
                    <a:pt x="1248" y="519"/>
                  </a:lnTo>
                  <a:lnTo>
                    <a:pt x="1248" y="520"/>
                  </a:lnTo>
                  <a:lnTo>
                    <a:pt x="1247" y="521"/>
                  </a:lnTo>
                  <a:lnTo>
                    <a:pt x="1246" y="523"/>
                  </a:lnTo>
                  <a:lnTo>
                    <a:pt x="1246" y="524"/>
                  </a:lnTo>
                  <a:lnTo>
                    <a:pt x="1244" y="525"/>
                  </a:lnTo>
                  <a:lnTo>
                    <a:pt x="1244" y="526"/>
                  </a:lnTo>
                  <a:lnTo>
                    <a:pt x="1244" y="527"/>
                  </a:lnTo>
                  <a:lnTo>
                    <a:pt x="1244" y="528"/>
                  </a:lnTo>
                  <a:lnTo>
                    <a:pt x="1244" y="529"/>
                  </a:lnTo>
                  <a:lnTo>
                    <a:pt x="1244" y="531"/>
                  </a:lnTo>
                  <a:lnTo>
                    <a:pt x="1243" y="532"/>
                  </a:lnTo>
                  <a:lnTo>
                    <a:pt x="1243" y="534"/>
                  </a:lnTo>
                  <a:lnTo>
                    <a:pt x="1243" y="535"/>
                  </a:lnTo>
                  <a:lnTo>
                    <a:pt x="1242" y="536"/>
                  </a:lnTo>
                  <a:lnTo>
                    <a:pt x="1242" y="537"/>
                  </a:lnTo>
                  <a:lnTo>
                    <a:pt x="1241" y="538"/>
                  </a:lnTo>
                  <a:lnTo>
                    <a:pt x="1239" y="541"/>
                  </a:lnTo>
                  <a:lnTo>
                    <a:pt x="1239" y="543"/>
                  </a:lnTo>
                  <a:lnTo>
                    <a:pt x="1236" y="544"/>
                  </a:lnTo>
                  <a:lnTo>
                    <a:pt x="1236" y="545"/>
                  </a:lnTo>
                  <a:lnTo>
                    <a:pt x="1236" y="546"/>
                  </a:lnTo>
                  <a:lnTo>
                    <a:pt x="1235" y="548"/>
                  </a:lnTo>
                  <a:lnTo>
                    <a:pt x="1235" y="549"/>
                  </a:lnTo>
                  <a:lnTo>
                    <a:pt x="1234" y="550"/>
                  </a:lnTo>
                  <a:lnTo>
                    <a:pt x="1233" y="550"/>
                  </a:lnTo>
                  <a:lnTo>
                    <a:pt x="1233" y="552"/>
                  </a:lnTo>
                  <a:lnTo>
                    <a:pt x="1232" y="553"/>
                  </a:lnTo>
                  <a:lnTo>
                    <a:pt x="1232" y="554"/>
                  </a:lnTo>
                  <a:lnTo>
                    <a:pt x="1231" y="555"/>
                  </a:lnTo>
                  <a:lnTo>
                    <a:pt x="1231" y="557"/>
                  </a:lnTo>
                  <a:lnTo>
                    <a:pt x="1230" y="559"/>
                  </a:lnTo>
                  <a:lnTo>
                    <a:pt x="1230" y="560"/>
                  </a:lnTo>
                  <a:lnTo>
                    <a:pt x="1229" y="561"/>
                  </a:lnTo>
                  <a:lnTo>
                    <a:pt x="1227" y="563"/>
                  </a:lnTo>
                  <a:lnTo>
                    <a:pt x="1224" y="569"/>
                  </a:lnTo>
                  <a:lnTo>
                    <a:pt x="1224" y="570"/>
                  </a:lnTo>
                  <a:lnTo>
                    <a:pt x="1221" y="576"/>
                  </a:lnTo>
                  <a:lnTo>
                    <a:pt x="1221" y="577"/>
                  </a:lnTo>
                  <a:lnTo>
                    <a:pt x="1224" y="579"/>
                  </a:lnTo>
                  <a:lnTo>
                    <a:pt x="1225" y="580"/>
                  </a:lnTo>
                  <a:lnTo>
                    <a:pt x="1226" y="580"/>
                  </a:lnTo>
                  <a:lnTo>
                    <a:pt x="1227" y="582"/>
                  </a:lnTo>
                  <a:lnTo>
                    <a:pt x="1229" y="583"/>
                  </a:lnTo>
                  <a:lnTo>
                    <a:pt x="1230" y="584"/>
                  </a:lnTo>
                  <a:lnTo>
                    <a:pt x="1231" y="584"/>
                  </a:lnTo>
                  <a:lnTo>
                    <a:pt x="1232" y="584"/>
                  </a:lnTo>
                  <a:lnTo>
                    <a:pt x="1233" y="584"/>
                  </a:lnTo>
                  <a:lnTo>
                    <a:pt x="1234" y="584"/>
                  </a:lnTo>
                  <a:lnTo>
                    <a:pt x="1235" y="584"/>
                  </a:lnTo>
                  <a:lnTo>
                    <a:pt x="1236" y="583"/>
                  </a:lnTo>
                  <a:lnTo>
                    <a:pt x="1236" y="582"/>
                  </a:lnTo>
                  <a:lnTo>
                    <a:pt x="1238" y="580"/>
                  </a:lnTo>
                  <a:lnTo>
                    <a:pt x="1238" y="579"/>
                  </a:lnTo>
                  <a:lnTo>
                    <a:pt x="1238" y="578"/>
                  </a:lnTo>
                  <a:lnTo>
                    <a:pt x="1239" y="578"/>
                  </a:lnTo>
                  <a:lnTo>
                    <a:pt x="1239" y="577"/>
                  </a:lnTo>
                  <a:lnTo>
                    <a:pt x="1239" y="576"/>
                  </a:lnTo>
                  <a:lnTo>
                    <a:pt x="1240" y="575"/>
                  </a:lnTo>
                  <a:lnTo>
                    <a:pt x="1241" y="575"/>
                  </a:lnTo>
                  <a:lnTo>
                    <a:pt x="1242" y="576"/>
                  </a:lnTo>
                  <a:lnTo>
                    <a:pt x="1243" y="576"/>
                  </a:lnTo>
                  <a:lnTo>
                    <a:pt x="1243" y="575"/>
                  </a:lnTo>
                  <a:lnTo>
                    <a:pt x="1244" y="575"/>
                  </a:lnTo>
                  <a:lnTo>
                    <a:pt x="1246" y="576"/>
                  </a:lnTo>
                  <a:lnTo>
                    <a:pt x="1246" y="575"/>
                  </a:lnTo>
                  <a:lnTo>
                    <a:pt x="1247" y="575"/>
                  </a:lnTo>
                  <a:lnTo>
                    <a:pt x="1247" y="574"/>
                  </a:lnTo>
                  <a:lnTo>
                    <a:pt x="1248" y="574"/>
                  </a:lnTo>
                  <a:lnTo>
                    <a:pt x="1249" y="574"/>
                  </a:lnTo>
                  <a:lnTo>
                    <a:pt x="1249" y="575"/>
                  </a:lnTo>
                  <a:lnTo>
                    <a:pt x="1250" y="575"/>
                  </a:lnTo>
                  <a:lnTo>
                    <a:pt x="1251" y="575"/>
                  </a:lnTo>
                  <a:lnTo>
                    <a:pt x="1251" y="574"/>
                  </a:lnTo>
                  <a:lnTo>
                    <a:pt x="1251" y="573"/>
                  </a:lnTo>
                  <a:lnTo>
                    <a:pt x="1251" y="574"/>
                  </a:lnTo>
                  <a:lnTo>
                    <a:pt x="1252" y="574"/>
                  </a:lnTo>
                  <a:lnTo>
                    <a:pt x="1253" y="574"/>
                  </a:lnTo>
                  <a:lnTo>
                    <a:pt x="1255" y="574"/>
                  </a:lnTo>
                  <a:lnTo>
                    <a:pt x="1256" y="575"/>
                  </a:lnTo>
                  <a:lnTo>
                    <a:pt x="1257" y="575"/>
                  </a:lnTo>
                  <a:lnTo>
                    <a:pt x="1258" y="575"/>
                  </a:lnTo>
                  <a:lnTo>
                    <a:pt x="1259" y="575"/>
                  </a:lnTo>
                  <a:lnTo>
                    <a:pt x="1260" y="575"/>
                  </a:lnTo>
                  <a:lnTo>
                    <a:pt x="1261" y="575"/>
                  </a:lnTo>
                  <a:lnTo>
                    <a:pt x="1263" y="575"/>
                  </a:lnTo>
                  <a:lnTo>
                    <a:pt x="1264" y="575"/>
                  </a:lnTo>
                  <a:lnTo>
                    <a:pt x="1264" y="574"/>
                  </a:lnTo>
                  <a:lnTo>
                    <a:pt x="1265" y="574"/>
                  </a:lnTo>
                  <a:lnTo>
                    <a:pt x="1266" y="573"/>
                  </a:lnTo>
                  <a:lnTo>
                    <a:pt x="1267" y="573"/>
                  </a:lnTo>
                  <a:lnTo>
                    <a:pt x="1267" y="571"/>
                  </a:lnTo>
                  <a:lnTo>
                    <a:pt x="1267" y="570"/>
                  </a:lnTo>
                  <a:lnTo>
                    <a:pt x="1268" y="570"/>
                  </a:lnTo>
                  <a:lnTo>
                    <a:pt x="1268" y="569"/>
                  </a:lnTo>
                  <a:lnTo>
                    <a:pt x="1269" y="568"/>
                  </a:lnTo>
                  <a:lnTo>
                    <a:pt x="1274" y="569"/>
                  </a:lnTo>
                  <a:lnTo>
                    <a:pt x="1275" y="569"/>
                  </a:lnTo>
                  <a:lnTo>
                    <a:pt x="1275" y="570"/>
                  </a:lnTo>
                  <a:lnTo>
                    <a:pt x="1275" y="571"/>
                  </a:lnTo>
                  <a:lnTo>
                    <a:pt x="1274" y="573"/>
                  </a:lnTo>
                  <a:lnTo>
                    <a:pt x="1273" y="575"/>
                  </a:lnTo>
                  <a:lnTo>
                    <a:pt x="1273" y="576"/>
                  </a:lnTo>
                  <a:lnTo>
                    <a:pt x="1273" y="577"/>
                  </a:lnTo>
                  <a:lnTo>
                    <a:pt x="1274" y="577"/>
                  </a:lnTo>
                  <a:lnTo>
                    <a:pt x="1275" y="577"/>
                  </a:lnTo>
                  <a:lnTo>
                    <a:pt x="1276" y="577"/>
                  </a:lnTo>
                  <a:lnTo>
                    <a:pt x="1277" y="577"/>
                  </a:lnTo>
                  <a:lnTo>
                    <a:pt x="1278" y="578"/>
                  </a:lnTo>
                  <a:lnTo>
                    <a:pt x="1278" y="579"/>
                  </a:lnTo>
                  <a:lnTo>
                    <a:pt x="1280" y="579"/>
                  </a:lnTo>
                  <a:lnTo>
                    <a:pt x="1281" y="579"/>
                  </a:lnTo>
                  <a:lnTo>
                    <a:pt x="1281" y="580"/>
                  </a:lnTo>
                  <a:lnTo>
                    <a:pt x="1282" y="580"/>
                  </a:lnTo>
                  <a:lnTo>
                    <a:pt x="1284" y="580"/>
                  </a:lnTo>
                  <a:lnTo>
                    <a:pt x="1285" y="580"/>
                  </a:lnTo>
                  <a:lnTo>
                    <a:pt x="1288" y="580"/>
                  </a:lnTo>
                  <a:lnTo>
                    <a:pt x="1289" y="579"/>
                  </a:lnTo>
                  <a:lnTo>
                    <a:pt x="1292" y="579"/>
                  </a:lnTo>
                  <a:lnTo>
                    <a:pt x="1293" y="579"/>
                  </a:lnTo>
                  <a:lnTo>
                    <a:pt x="1294" y="579"/>
                  </a:lnTo>
                  <a:lnTo>
                    <a:pt x="1297" y="579"/>
                  </a:lnTo>
                  <a:lnTo>
                    <a:pt x="1298" y="579"/>
                  </a:lnTo>
                  <a:lnTo>
                    <a:pt x="1299" y="579"/>
                  </a:lnTo>
                  <a:lnTo>
                    <a:pt x="1300" y="579"/>
                  </a:lnTo>
                  <a:lnTo>
                    <a:pt x="1305" y="580"/>
                  </a:lnTo>
                  <a:lnTo>
                    <a:pt x="1308" y="580"/>
                  </a:lnTo>
                  <a:lnTo>
                    <a:pt x="1310" y="580"/>
                  </a:lnTo>
                  <a:lnTo>
                    <a:pt x="1312" y="580"/>
                  </a:lnTo>
                  <a:lnTo>
                    <a:pt x="1314" y="580"/>
                  </a:lnTo>
                  <a:lnTo>
                    <a:pt x="1315" y="580"/>
                  </a:lnTo>
                  <a:lnTo>
                    <a:pt x="1316" y="580"/>
                  </a:lnTo>
                  <a:lnTo>
                    <a:pt x="1317" y="580"/>
                  </a:lnTo>
                  <a:lnTo>
                    <a:pt x="1320" y="586"/>
                  </a:lnTo>
                  <a:lnTo>
                    <a:pt x="1336" y="607"/>
                  </a:lnTo>
                  <a:lnTo>
                    <a:pt x="1337" y="605"/>
                  </a:lnTo>
                  <a:lnTo>
                    <a:pt x="1339" y="605"/>
                  </a:lnTo>
                  <a:lnTo>
                    <a:pt x="1340" y="604"/>
                  </a:lnTo>
                  <a:lnTo>
                    <a:pt x="1342" y="604"/>
                  </a:lnTo>
                  <a:lnTo>
                    <a:pt x="1348" y="602"/>
                  </a:lnTo>
                  <a:lnTo>
                    <a:pt x="1351" y="602"/>
                  </a:lnTo>
                  <a:lnTo>
                    <a:pt x="1353" y="601"/>
                  </a:lnTo>
                  <a:lnTo>
                    <a:pt x="1354" y="601"/>
                  </a:lnTo>
                  <a:lnTo>
                    <a:pt x="1356" y="601"/>
                  </a:lnTo>
                  <a:lnTo>
                    <a:pt x="1356" y="600"/>
                  </a:lnTo>
                  <a:lnTo>
                    <a:pt x="1357" y="600"/>
                  </a:lnTo>
                  <a:lnTo>
                    <a:pt x="1358" y="601"/>
                  </a:lnTo>
                  <a:lnTo>
                    <a:pt x="1361" y="596"/>
                  </a:lnTo>
                  <a:lnTo>
                    <a:pt x="1365" y="593"/>
                  </a:lnTo>
                  <a:lnTo>
                    <a:pt x="1366" y="593"/>
                  </a:lnTo>
                  <a:lnTo>
                    <a:pt x="1366" y="594"/>
                  </a:lnTo>
                  <a:lnTo>
                    <a:pt x="1367" y="594"/>
                  </a:lnTo>
                  <a:lnTo>
                    <a:pt x="1369" y="593"/>
                  </a:lnTo>
                  <a:lnTo>
                    <a:pt x="1370" y="593"/>
                  </a:lnTo>
                  <a:lnTo>
                    <a:pt x="1371" y="593"/>
                  </a:lnTo>
                  <a:lnTo>
                    <a:pt x="1373" y="592"/>
                  </a:lnTo>
                  <a:lnTo>
                    <a:pt x="1374" y="592"/>
                  </a:lnTo>
                  <a:lnTo>
                    <a:pt x="1374" y="593"/>
                  </a:lnTo>
                  <a:lnTo>
                    <a:pt x="1375" y="593"/>
                  </a:lnTo>
                  <a:lnTo>
                    <a:pt x="1376" y="593"/>
                  </a:lnTo>
                  <a:lnTo>
                    <a:pt x="1378" y="593"/>
                  </a:lnTo>
                  <a:lnTo>
                    <a:pt x="1379" y="594"/>
                  </a:lnTo>
                  <a:lnTo>
                    <a:pt x="1381" y="594"/>
                  </a:lnTo>
                  <a:lnTo>
                    <a:pt x="1382" y="594"/>
                  </a:lnTo>
                  <a:lnTo>
                    <a:pt x="1383" y="595"/>
                  </a:lnTo>
                  <a:lnTo>
                    <a:pt x="1385" y="595"/>
                  </a:lnTo>
                  <a:lnTo>
                    <a:pt x="1386" y="595"/>
                  </a:lnTo>
                  <a:lnTo>
                    <a:pt x="1387" y="595"/>
                  </a:lnTo>
                  <a:lnTo>
                    <a:pt x="1388" y="595"/>
                  </a:lnTo>
                  <a:lnTo>
                    <a:pt x="1390" y="595"/>
                  </a:lnTo>
                  <a:lnTo>
                    <a:pt x="1390" y="596"/>
                  </a:lnTo>
                  <a:lnTo>
                    <a:pt x="1390" y="597"/>
                  </a:lnTo>
                  <a:lnTo>
                    <a:pt x="1390" y="599"/>
                  </a:lnTo>
                  <a:lnTo>
                    <a:pt x="1390" y="600"/>
                  </a:lnTo>
                  <a:lnTo>
                    <a:pt x="1391" y="600"/>
                  </a:lnTo>
                  <a:lnTo>
                    <a:pt x="1391" y="601"/>
                  </a:lnTo>
                  <a:lnTo>
                    <a:pt x="1392" y="603"/>
                  </a:lnTo>
                  <a:lnTo>
                    <a:pt x="1392" y="604"/>
                  </a:lnTo>
                  <a:lnTo>
                    <a:pt x="1392" y="605"/>
                  </a:lnTo>
                  <a:lnTo>
                    <a:pt x="1392" y="607"/>
                  </a:lnTo>
                  <a:lnTo>
                    <a:pt x="1392" y="608"/>
                  </a:lnTo>
                  <a:lnTo>
                    <a:pt x="1392" y="609"/>
                  </a:lnTo>
                  <a:lnTo>
                    <a:pt x="1392" y="610"/>
                  </a:lnTo>
                  <a:lnTo>
                    <a:pt x="1391" y="612"/>
                  </a:lnTo>
                  <a:lnTo>
                    <a:pt x="1381" y="609"/>
                  </a:lnTo>
                  <a:lnTo>
                    <a:pt x="1381" y="616"/>
                  </a:lnTo>
                  <a:lnTo>
                    <a:pt x="1381" y="618"/>
                  </a:lnTo>
                  <a:lnTo>
                    <a:pt x="1381" y="622"/>
                  </a:lnTo>
                  <a:lnTo>
                    <a:pt x="1381" y="627"/>
                  </a:lnTo>
                  <a:lnTo>
                    <a:pt x="1381" y="630"/>
                  </a:lnTo>
                  <a:lnTo>
                    <a:pt x="1381" y="631"/>
                  </a:lnTo>
                  <a:lnTo>
                    <a:pt x="1379" y="633"/>
                  </a:lnTo>
                  <a:lnTo>
                    <a:pt x="1381" y="635"/>
                  </a:lnTo>
                  <a:lnTo>
                    <a:pt x="1381" y="637"/>
                  </a:lnTo>
                  <a:lnTo>
                    <a:pt x="1381" y="638"/>
                  </a:lnTo>
                  <a:lnTo>
                    <a:pt x="1381" y="641"/>
                  </a:lnTo>
                  <a:lnTo>
                    <a:pt x="1381" y="650"/>
                  </a:lnTo>
                  <a:lnTo>
                    <a:pt x="1386" y="652"/>
                  </a:lnTo>
                  <a:lnTo>
                    <a:pt x="1388" y="652"/>
                  </a:lnTo>
                  <a:lnTo>
                    <a:pt x="1399" y="655"/>
                  </a:lnTo>
                  <a:lnTo>
                    <a:pt x="1400" y="655"/>
                  </a:lnTo>
                  <a:lnTo>
                    <a:pt x="1401" y="656"/>
                  </a:lnTo>
                  <a:lnTo>
                    <a:pt x="1407" y="658"/>
                  </a:lnTo>
                  <a:lnTo>
                    <a:pt x="1412" y="659"/>
                  </a:lnTo>
                  <a:lnTo>
                    <a:pt x="1425" y="662"/>
                  </a:lnTo>
                  <a:lnTo>
                    <a:pt x="1433" y="664"/>
                  </a:lnTo>
                  <a:lnTo>
                    <a:pt x="1434" y="664"/>
                  </a:lnTo>
                  <a:lnTo>
                    <a:pt x="1436" y="666"/>
                  </a:lnTo>
                  <a:lnTo>
                    <a:pt x="1437" y="666"/>
                  </a:lnTo>
                  <a:lnTo>
                    <a:pt x="1444" y="668"/>
                  </a:lnTo>
                  <a:lnTo>
                    <a:pt x="1452" y="670"/>
                  </a:lnTo>
                  <a:lnTo>
                    <a:pt x="1455" y="671"/>
                  </a:lnTo>
                  <a:lnTo>
                    <a:pt x="1457" y="671"/>
                  </a:lnTo>
                  <a:lnTo>
                    <a:pt x="1459" y="672"/>
                  </a:lnTo>
                  <a:lnTo>
                    <a:pt x="1461" y="673"/>
                  </a:lnTo>
                  <a:lnTo>
                    <a:pt x="1462" y="673"/>
                  </a:lnTo>
                  <a:lnTo>
                    <a:pt x="1463" y="673"/>
                  </a:lnTo>
                  <a:lnTo>
                    <a:pt x="1467" y="675"/>
                  </a:lnTo>
                  <a:lnTo>
                    <a:pt x="1470" y="676"/>
                  </a:lnTo>
                  <a:lnTo>
                    <a:pt x="1471" y="676"/>
                  </a:lnTo>
                  <a:lnTo>
                    <a:pt x="1472" y="676"/>
                  </a:lnTo>
                  <a:lnTo>
                    <a:pt x="1477" y="677"/>
                  </a:lnTo>
                  <a:lnTo>
                    <a:pt x="1483" y="679"/>
                  </a:lnTo>
                  <a:lnTo>
                    <a:pt x="1485" y="680"/>
                  </a:lnTo>
                  <a:lnTo>
                    <a:pt x="1486" y="680"/>
                  </a:lnTo>
                  <a:lnTo>
                    <a:pt x="1480" y="686"/>
                  </a:lnTo>
                  <a:lnTo>
                    <a:pt x="1475" y="694"/>
                  </a:lnTo>
                  <a:lnTo>
                    <a:pt x="1476" y="695"/>
                  </a:lnTo>
                  <a:lnTo>
                    <a:pt x="1480" y="695"/>
                  </a:lnTo>
                  <a:lnTo>
                    <a:pt x="1483" y="696"/>
                  </a:lnTo>
                  <a:lnTo>
                    <a:pt x="1486" y="696"/>
                  </a:lnTo>
                  <a:lnTo>
                    <a:pt x="1488" y="697"/>
                  </a:lnTo>
                  <a:lnTo>
                    <a:pt x="1491" y="697"/>
                  </a:lnTo>
                  <a:lnTo>
                    <a:pt x="1492" y="698"/>
                  </a:lnTo>
                  <a:lnTo>
                    <a:pt x="1494" y="698"/>
                  </a:lnTo>
                  <a:lnTo>
                    <a:pt x="1496" y="700"/>
                  </a:lnTo>
                  <a:lnTo>
                    <a:pt x="1500" y="701"/>
                  </a:lnTo>
                  <a:lnTo>
                    <a:pt x="1503" y="702"/>
                  </a:lnTo>
                  <a:lnTo>
                    <a:pt x="1505" y="703"/>
                  </a:lnTo>
                  <a:lnTo>
                    <a:pt x="1506" y="703"/>
                  </a:lnTo>
                  <a:lnTo>
                    <a:pt x="1509" y="704"/>
                  </a:lnTo>
                  <a:lnTo>
                    <a:pt x="1511" y="705"/>
                  </a:lnTo>
                  <a:lnTo>
                    <a:pt x="1512" y="705"/>
                  </a:lnTo>
                  <a:lnTo>
                    <a:pt x="1514" y="706"/>
                  </a:lnTo>
                  <a:lnTo>
                    <a:pt x="1517" y="708"/>
                  </a:lnTo>
                  <a:lnTo>
                    <a:pt x="1519" y="709"/>
                  </a:lnTo>
                  <a:lnTo>
                    <a:pt x="1520" y="710"/>
                  </a:lnTo>
                  <a:lnTo>
                    <a:pt x="1522" y="711"/>
                  </a:lnTo>
                  <a:lnTo>
                    <a:pt x="1525" y="713"/>
                  </a:lnTo>
                  <a:lnTo>
                    <a:pt x="1527" y="714"/>
                  </a:lnTo>
                  <a:lnTo>
                    <a:pt x="1530" y="717"/>
                  </a:lnTo>
                  <a:lnTo>
                    <a:pt x="1531" y="717"/>
                  </a:lnTo>
                  <a:lnTo>
                    <a:pt x="1531" y="718"/>
                  </a:lnTo>
                  <a:lnTo>
                    <a:pt x="1533" y="719"/>
                  </a:lnTo>
                  <a:lnTo>
                    <a:pt x="1534" y="719"/>
                  </a:lnTo>
                  <a:lnTo>
                    <a:pt x="1535" y="720"/>
                  </a:lnTo>
                  <a:lnTo>
                    <a:pt x="1542" y="706"/>
                  </a:lnTo>
                  <a:lnTo>
                    <a:pt x="1547" y="698"/>
                  </a:lnTo>
                  <a:lnTo>
                    <a:pt x="1548" y="696"/>
                  </a:lnTo>
                  <a:lnTo>
                    <a:pt x="1550" y="694"/>
                  </a:lnTo>
                  <a:lnTo>
                    <a:pt x="1551" y="694"/>
                  </a:lnTo>
                  <a:lnTo>
                    <a:pt x="1552" y="693"/>
                  </a:lnTo>
                  <a:lnTo>
                    <a:pt x="1553" y="690"/>
                  </a:lnTo>
                  <a:lnTo>
                    <a:pt x="1554" y="689"/>
                  </a:lnTo>
                  <a:lnTo>
                    <a:pt x="1560" y="684"/>
                  </a:lnTo>
                  <a:lnTo>
                    <a:pt x="1565" y="678"/>
                  </a:lnTo>
                  <a:lnTo>
                    <a:pt x="1576" y="668"/>
                  </a:lnTo>
                  <a:lnTo>
                    <a:pt x="1578" y="666"/>
                  </a:lnTo>
                  <a:lnTo>
                    <a:pt x="1579" y="664"/>
                  </a:lnTo>
                  <a:lnTo>
                    <a:pt x="1582" y="661"/>
                  </a:lnTo>
                  <a:lnTo>
                    <a:pt x="1584" y="660"/>
                  </a:lnTo>
                  <a:lnTo>
                    <a:pt x="1585" y="659"/>
                  </a:lnTo>
                  <a:lnTo>
                    <a:pt x="1587" y="658"/>
                  </a:lnTo>
                  <a:lnTo>
                    <a:pt x="1587" y="656"/>
                  </a:lnTo>
                  <a:lnTo>
                    <a:pt x="1588" y="656"/>
                  </a:lnTo>
                  <a:lnTo>
                    <a:pt x="1592" y="652"/>
                  </a:lnTo>
                  <a:lnTo>
                    <a:pt x="1594" y="650"/>
                  </a:lnTo>
                  <a:lnTo>
                    <a:pt x="1595" y="650"/>
                  </a:lnTo>
                  <a:lnTo>
                    <a:pt x="1598" y="646"/>
                  </a:lnTo>
                  <a:lnTo>
                    <a:pt x="1601" y="643"/>
                  </a:lnTo>
                  <a:lnTo>
                    <a:pt x="1602" y="643"/>
                  </a:lnTo>
                  <a:lnTo>
                    <a:pt x="1604" y="639"/>
                  </a:lnTo>
                  <a:lnTo>
                    <a:pt x="1606" y="638"/>
                  </a:lnTo>
                  <a:lnTo>
                    <a:pt x="1609" y="636"/>
                  </a:lnTo>
                  <a:lnTo>
                    <a:pt x="1610" y="635"/>
                  </a:lnTo>
                  <a:lnTo>
                    <a:pt x="1613" y="631"/>
                  </a:lnTo>
                  <a:lnTo>
                    <a:pt x="1615" y="629"/>
                  </a:lnTo>
                  <a:lnTo>
                    <a:pt x="1621" y="624"/>
                  </a:lnTo>
                  <a:lnTo>
                    <a:pt x="1624" y="620"/>
                  </a:lnTo>
                  <a:lnTo>
                    <a:pt x="1631" y="613"/>
                  </a:lnTo>
                  <a:lnTo>
                    <a:pt x="1633" y="611"/>
                  </a:lnTo>
                  <a:lnTo>
                    <a:pt x="1639" y="605"/>
                  </a:lnTo>
                  <a:lnTo>
                    <a:pt x="1643" y="602"/>
                  </a:lnTo>
                  <a:lnTo>
                    <a:pt x="1646" y="599"/>
                  </a:lnTo>
                  <a:lnTo>
                    <a:pt x="1648" y="597"/>
                  </a:lnTo>
                  <a:lnTo>
                    <a:pt x="1649" y="596"/>
                  </a:lnTo>
                  <a:lnTo>
                    <a:pt x="1653" y="592"/>
                  </a:lnTo>
                  <a:lnTo>
                    <a:pt x="1657" y="588"/>
                  </a:lnTo>
                  <a:lnTo>
                    <a:pt x="1662" y="584"/>
                  </a:lnTo>
                  <a:lnTo>
                    <a:pt x="1666" y="579"/>
                  </a:lnTo>
                  <a:lnTo>
                    <a:pt x="1670" y="576"/>
                  </a:lnTo>
                  <a:lnTo>
                    <a:pt x="1673" y="573"/>
                  </a:lnTo>
                  <a:lnTo>
                    <a:pt x="1675" y="570"/>
                  </a:lnTo>
                  <a:lnTo>
                    <a:pt x="1694" y="551"/>
                  </a:lnTo>
                  <a:lnTo>
                    <a:pt x="1695" y="551"/>
                  </a:lnTo>
                  <a:lnTo>
                    <a:pt x="1699" y="546"/>
                  </a:lnTo>
                  <a:lnTo>
                    <a:pt x="1709" y="536"/>
                  </a:lnTo>
                  <a:lnTo>
                    <a:pt x="1715" y="531"/>
                  </a:lnTo>
                  <a:lnTo>
                    <a:pt x="1723" y="523"/>
                  </a:lnTo>
                  <a:lnTo>
                    <a:pt x="1729" y="517"/>
                  </a:lnTo>
                  <a:lnTo>
                    <a:pt x="1730" y="516"/>
                  </a:lnTo>
                  <a:lnTo>
                    <a:pt x="1741" y="506"/>
                  </a:lnTo>
                  <a:lnTo>
                    <a:pt x="1747" y="499"/>
                  </a:lnTo>
                  <a:lnTo>
                    <a:pt x="1755" y="492"/>
                  </a:lnTo>
                  <a:lnTo>
                    <a:pt x="1756" y="492"/>
                  </a:lnTo>
                  <a:lnTo>
                    <a:pt x="1756" y="493"/>
                  </a:lnTo>
                  <a:lnTo>
                    <a:pt x="1757" y="494"/>
                  </a:lnTo>
                  <a:lnTo>
                    <a:pt x="1757" y="495"/>
                  </a:lnTo>
                  <a:lnTo>
                    <a:pt x="1758" y="495"/>
                  </a:lnTo>
                  <a:lnTo>
                    <a:pt x="1758" y="496"/>
                  </a:lnTo>
                  <a:lnTo>
                    <a:pt x="1759" y="499"/>
                  </a:lnTo>
                  <a:lnTo>
                    <a:pt x="1759" y="500"/>
                  </a:lnTo>
                  <a:lnTo>
                    <a:pt x="1759" y="501"/>
                  </a:lnTo>
                  <a:lnTo>
                    <a:pt x="1759" y="502"/>
                  </a:lnTo>
                  <a:lnTo>
                    <a:pt x="1759" y="503"/>
                  </a:lnTo>
                  <a:lnTo>
                    <a:pt x="1761" y="503"/>
                  </a:lnTo>
                  <a:lnTo>
                    <a:pt x="1761" y="504"/>
                  </a:lnTo>
                  <a:lnTo>
                    <a:pt x="1761" y="506"/>
                  </a:lnTo>
                  <a:lnTo>
                    <a:pt x="1761" y="507"/>
                  </a:lnTo>
                  <a:lnTo>
                    <a:pt x="1761" y="508"/>
                  </a:lnTo>
                  <a:lnTo>
                    <a:pt x="1762" y="509"/>
                  </a:lnTo>
                  <a:lnTo>
                    <a:pt x="1762" y="510"/>
                  </a:lnTo>
                  <a:lnTo>
                    <a:pt x="1762" y="511"/>
                  </a:lnTo>
                  <a:lnTo>
                    <a:pt x="1762" y="512"/>
                  </a:lnTo>
                  <a:lnTo>
                    <a:pt x="1763" y="514"/>
                  </a:lnTo>
                  <a:lnTo>
                    <a:pt x="1764" y="514"/>
                  </a:lnTo>
                  <a:lnTo>
                    <a:pt x="1765" y="515"/>
                  </a:lnTo>
                  <a:lnTo>
                    <a:pt x="1765" y="516"/>
                  </a:lnTo>
                  <a:lnTo>
                    <a:pt x="1765" y="517"/>
                  </a:lnTo>
                  <a:lnTo>
                    <a:pt x="1765" y="518"/>
                  </a:lnTo>
                  <a:lnTo>
                    <a:pt x="1766" y="518"/>
                  </a:lnTo>
                  <a:lnTo>
                    <a:pt x="1766" y="519"/>
                  </a:lnTo>
                  <a:lnTo>
                    <a:pt x="1767" y="520"/>
                  </a:lnTo>
                  <a:lnTo>
                    <a:pt x="1767" y="521"/>
                  </a:lnTo>
                  <a:lnTo>
                    <a:pt x="1767" y="523"/>
                  </a:lnTo>
                  <a:lnTo>
                    <a:pt x="1767" y="525"/>
                  </a:lnTo>
                  <a:lnTo>
                    <a:pt x="1766" y="526"/>
                  </a:lnTo>
                  <a:lnTo>
                    <a:pt x="1766" y="527"/>
                  </a:lnTo>
                  <a:lnTo>
                    <a:pt x="1766" y="528"/>
                  </a:lnTo>
                  <a:lnTo>
                    <a:pt x="1766" y="529"/>
                  </a:lnTo>
                  <a:lnTo>
                    <a:pt x="1767" y="529"/>
                  </a:lnTo>
                  <a:lnTo>
                    <a:pt x="1767" y="531"/>
                  </a:lnTo>
                  <a:lnTo>
                    <a:pt x="1766" y="532"/>
                  </a:lnTo>
                  <a:lnTo>
                    <a:pt x="1766" y="534"/>
                  </a:lnTo>
                  <a:lnTo>
                    <a:pt x="1765" y="534"/>
                  </a:lnTo>
                  <a:lnTo>
                    <a:pt x="1765" y="535"/>
                  </a:lnTo>
                  <a:lnTo>
                    <a:pt x="1764" y="535"/>
                  </a:lnTo>
                  <a:lnTo>
                    <a:pt x="1763" y="536"/>
                  </a:lnTo>
                  <a:lnTo>
                    <a:pt x="1762" y="537"/>
                  </a:lnTo>
                  <a:lnTo>
                    <a:pt x="1762" y="538"/>
                  </a:lnTo>
                  <a:lnTo>
                    <a:pt x="1762" y="540"/>
                  </a:lnTo>
                  <a:lnTo>
                    <a:pt x="1763" y="541"/>
                  </a:lnTo>
                  <a:lnTo>
                    <a:pt x="1764" y="542"/>
                  </a:lnTo>
                  <a:lnTo>
                    <a:pt x="1764" y="543"/>
                  </a:lnTo>
                  <a:lnTo>
                    <a:pt x="1764" y="545"/>
                  </a:lnTo>
                  <a:lnTo>
                    <a:pt x="1764" y="546"/>
                  </a:lnTo>
                  <a:lnTo>
                    <a:pt x="1763" y="546"/>
                  </a:lnTo>
                  <a:lnTo>
                    <a:pt x="1763" y="548"/>
                  </a:lnTo>
                  <a:lnTo>
                    <a:pt x="1763" y="549"/>
                  </a:lnTo>
                  <a:lnTo>
                    <a:pt x="1763" y="550"/>
                  </a:lnTo>
                  <a:lnTo>
                    <a:pt x="1763" y="551"/>
                  </a:lnTo>
                  <a:lnTo>
                    <a:pt x="1763" y="552"/>
                  </a:lnTo>
                  <a:lnTo>
                    <a:pt x="1763" y="553"/>
                  </a:lnTo>
                  <a:lnTo>
                    <a:pt x="1763" y="554"/>
                  </a:lnTo>
                  <a:lnTo>
                    <a:pt x="1763" y="555"/>
                  </a:lnTo>
                  <a:lnTo>
                    <a:pt x="1762" y="557"/>
                  </a:lnTo>
                  <a:lnTo>
                    <a:pt x="1762" y="558"/>
                  </a:lnTo>
                  <a:lnTo>
                    <a:pt x="1762" y="559"/>
                  </a:lnTo>
                  <a:lnTo>
                    <a:pt x="1761" y="562"/>
                  </a:lnTo>
                  <a:lnTo>
                    <a:pt x="1761" y="563"/>
                  </a:lnTo>
                  <a:lnTo>
                    <a:pt x="1761" y="565"/>
                  </a:lnTo>
                  <a:lnTo>
                    <a:pt x="1761" y="566"/>
                  </a:lnTo>
                  <a:lnTo>
                    <a:pt x="1761" y="567"/>
                  </a:lnTo>
                  <a:lnTo>
                    <a:pt x="1761" y="568"/>
                  </a:lnTo>
                  <a:lnTo>
                    <a:pt x="1761" y="569"/>
                  </a:lnTo>
                  <a:lnTo>
                    <a:pt x="1762" y="570"/>
                  </a:lnTo>
                  <a:lnTo>
                    <a:pt x="1763" y="571"/>
                  </a:lnTo>
                  <a:lnTo>
                    <a:pt x="1764" y="571"/>
                  </a:lnTo>
                  <a:lnTo>
                    <a:pt x="1765" y="571"/>
                  </a:lnTo>
                  <a:lnTo>
                    <a:pt x="1766" y="571"/>
                  </a:lnTo>
                  <a:lnTo>
                    <a:pt x="1766" y="573"/>
                  </a:lnTo>
                  <a:lnTo>
                    <a:pt x="1766" y="574"/>
                  </a:lnTo>
                  <a:lnTo>
                    <a:pt x="1766" y="575"/>
                  </a:lnTo>
                  <a:lnTo>
                    <a:pt x="1767" y="575"/>
                  </a:lnTo>
                  <a:lnTo>
                    <a:pt x="1768" y="575"/>
                  </a:lnTo>
                  <a:lnTo>
                    <a:pt x="1770" y="575"/>
                  </a:lnTo>
                  <a:lnTo>
                    <a:pt x="1771" y="575"/>
                  </a:lnTo>
                  <a:lnTo>
                    <a:pt x="1771" y="576"/>
                  </a:lnTo>
                  <a:lnTo>
                    <a:pt x="1772" y="576"/>
                  </a:lnTo>
                  <a:lnTo>
                    <a:pt x="1772" y="575"/>
                  </a:lnTo>
                  <a:lnTo>
                    <a:pt x="1773" y="576"/>
                  </a:lnTo>
                  <a:lnTo>
                    <a:pt x="1774" y="576"/>
                  </a:lnTo>
                  <a:lnTo>
                    <a:pt x="1774" y="577"/>
                  </a:lnTo>
                  <a:lnTo>
                    <a:pt x="1774" y="578"/>
                  </a:lnTo>
                  <a:lnTo>
                    <a:pt x="1775" y="579"/>
                  </a:lnTo>
                  <a:lnTo>
                    <a:pt x="1775" y="580"/>
                  </a:lnTo>
                  <a:lnTo>
                    <a:pt x="1776" y="582"/>
                  </a:lnTo>
                  <a:lnTo>
                    <a:pt x="1778" y="583"/>
                  </a:lnTo>
                  <a:lnTo>
                    <a:pt x="1782" y="584"/>
                  </a:lnTo>
                  <a:lnTo>
                    <a:pt x="1783" y="584"/>
                  </a:lnTo>
                  <a:lnTo>
                    <a:pt x="1787" y="585"/>
                  </a:lnTo>
                  <a:lnTo>
                    <a:pt x="1787" y="586"/>
                  </a:lnTo>
                  <a:lnTo>
                    <a:pt x="1799" y="592"/>
                  </a:lnTo>
                  <a:lnTo>
                    <a:pt x="1800" y="594"/>
                  </a:lnTo>
                  <a:lnTo>
                    <a:pt x="1801" y="595"/>
                  </a:lnTo>
                  <a:lnTo>
                    <a:pt x="1802" y="597"/>
                  </a:lnTo>
                  <a:lnTo>
                    <a:pt x="1802" y="600"/>
                  </a:lnTo>
                  <a:lnTo>
                    <a:pt x="1802" y="602"/>
                  </a:lnTo>
                  <a:lnTo>
                    <a:pt x="1804" y="604"/>
                  </a:lnTo>
                  <a:lnTo>
                    <a:pt x="1804" y="605"/>
                  </a:lnTo>
                  <a:lnTo>
                    <a:pt x="1804" y="609"/>
                  </a:lnTo>
                  <a:lnTo>
                    <a:pt x="1804" y="610"/>
                  </a:lnTo>
                  <a:lnTo>
                    <a:pt x="1805" y="613"/>
                  </a:lnTo>
                  <a:lnTo>
                    <a:pt x="1805" y="616"/>
                  </a:lnTo>
                  <a:lnTo>
                    <a:pt x="1804" y="617"/>
                  </a:lnTo>
                  <a:lnTo>
                    <a:pt x="1804" y="618"/>
                  </a:lnTo>
                  <a:lnTo>
                    <a:pt x="1804" y="619"/>
                  </a:lnTo>
                  <a:lnTo>
                    <a:pt x="1802" y="619"/>
                  </a:lnTo>
                  <a:lnTo>
                    <a:pt x="1804" y="619"/>
                  </a:lnTo>
                  <a:lnTo>
                    <a:pt x="1804" y="620"/>
                  </a:lnTo>
                  <a:lnTo>
                    <a:pt x="1802" y="620"/>
                  </a:lnTo>
                  <a:lnTo>
                    <a:pt x="1802" y="621"/>
                  </a:lnTo>
                  <a:lnTo>
                    <a:pt x="1801" y="621"/>
                  </a:lnTo>
                  <a:lnTo>
                    <a:pt x="1801" y="622"/>
                  </a:lnTo>
                  <a:lnTo>
                    <a:pt x="1800" y="622"/>
                  </a:lnTo>
                  <a:lnTo>
                    <a:pt x="1800" y="624"/>
                  </a:lnTo>
                  <a:lnTo>
                    <a:pt x="1799" y="624"/>
                  </a:lnTo>
                  <a:lnTo>
                    <a:pt x="1799" y="625"/>
                  </a:lnTo>
                  <a:lnTo>
                    <a:pt x="1798" y="625"/>
                  </a:lnTo>
                  <a:lnTo>
                    <a:pt x="1798" y="626"/>
                  </a:lnTo>
                  <a:lnTo>
                    <a:pt x="1798" y="625"/>
                  </a:lnTo>
                  <a:lnTo>
                    <a:pt x="1798" y="624"/>
                  </a:lnTo>
                  <a:lnTo>
                    <a:pt x="1797" y="624"/>
                  </a:lnTo>
                  <a:lnTo>
                    <a:pt x="1797" y="622"/>
                  </a:lnTo>
                  <a:lnTo>
                    <a:pt x="1797" y="621"/>
                  </a:lnTo>
                  <a:lnTo>
                    <a:pt x="1797" y="620"/>
                  </a:lnTo>
                  <a:lnTo>
                    <a:pt x="1796" y="620"/>
                  </a:lnTo>
                  <a:lnTo>
                    <a:pt x="1795" y="619"/>
                  </a:lnTo>
                  <a:lnTo>
                    <a:pt x="1796" y="619"/>
                  </a:lnTo>
                  <a:lnTo>
                    <a:pt x="1796" y="618"/>
                  </a:lnTo>
                  <a:lnTo>
                    <a:pt x="1796" y="617"/>
                  </a:lnTo>
                  <a:lnTo>
                    <a:pt x="1796" y="616"/>
                  </a:lnTo>
                  <a:lnTo>
                    <a:pt x="1796" y="614"/>
                  </a:lnTo>
                  <a:lnTo>
                    <a:pt x="1797" y="613"/>
                  </a:lnTo>
                  <a:lnTo>
                    <a:pt x="1797" y="612"/>
                  </a:lnTo>
                  <a:lnTo>
                    <a:pt x="1798" y="611"/>
                  </a:lnTo>
                  <a:lnTo>
                    <a:pt x="1798" y="610"/>
                  </a:lnTo>
                  <a:lnTo>
                    <a:pt x="1799" y="610"/>
                  </a:lnTo>
                  <a:lnTo>
                    <a:pt x="1799" y="609"/>
                  </a:lnTo>
                  <a:lnTo>
                    <a:pt x="1799" y="608"/>
                  </a:lnTo>
                  <a:lnTo>
                    <a:pt x="1799" y="607"/>
                  </a:lnTo>
                  <a:lnTo>
                    <a:pt x="1799" y="604"/>
                  </a:lnTo>
                  <a:lnTo>
                    <a:pt x="1799" y="603"/>
                  </a:lnTo>
                  <a:lnTo>
                    <a:pt x="1798" y="603"/>
                  </a:lnTo>
                  <a:lnTo>
                    <a:pt x="1798" y="602"/>
                  </a:lnTo>
                  <a:lnTo>
                    <a:pt x="1797" y="602"/>
                  </a:lnTo>
                  <a:lnTo>
                    <a:pt x="1797" y="601"/>
                  </a:lnTo>
                  <a:lnTo>
                    <a:pt x="1797" y="600"/>
                  </a:lnTo>
                  <a:lnTo>
                    <a:pt x="1797" y="601"/>
                  </a:lnTo>
                  <a:lnTo>
                    <a:pt x="1796" y="601"/>
                  </a:lnTo>
                  <a:lnTo>
                    <a:pt x="1795" y="601"/>
                  </a:lnTo>
                  <a:lnTo>
                    <a:pt x="1795" y="600"/>
                  </a:lnTo>
                  <a:lnTo>
                    <a:pt x="1796" y="600"/>
                  </a:lnTo>
                  <a:lnTo>
                    <a:pt x="1796" y="599"/>
                  </a:lnTo>
                  <a:lnTo>
                    <a:pt x="1796" y="600"/>
                  </a:lnTo>
                  <a:lnTo>
                    <a:pt x="1795" y="600"/>
                  </a:lnTo>
                  <a:lnTo>
                    <a:pt x="1795" y="601"/>
                  </a:lnTo>
                  <a:lnTo>
                    <a:pt x="1793" y="601"/>
                  </a:lnTo>
                  <a:lnTo>
                    <a:pt x="1793" y="600"/>
                  </a:lnTo>
                  <a:lnTo>
                    <a:pt x="1793" y="599"/>
                  </a:lnTo>
                  <a:lnTo>
                    <a:pt x="1792" y="599"/>
                  </a:lnTo>
                  <a:lnTo>
                    <a:pt x="1792" y="600"/>
                  </a:lnTo>
                  <a:lnTo>
                    <a:pt x="1792" y="601"/>
                  </a:lnTo>
                  <a:lnTo>
                    <a:pt x="1793" y="601"/>
                  </a:lnTo>
                  <a:lnTo>
                    <a:pt x="1793" y="602"/>
                  </a:lnTo>
                  <a:lnTo>
                    <a:pt x="1792" y="602"/>
                  </a:lnTo>
                  <a:lnTo>
                    <a:pt x="1791" y="602"/>
                  </a:lnTo>
                  <a:lnTo>
                    <a:pt x="1790" y="602"/>
                  </a:lnTo>
                  <a:lnTo>
                    <a:pt x="1790" y="601"/>
                  </a:lnTo>
                  <a:lnTo>
                    <a:pt x="1789" y="601"/>
                  </a:lnTo>
                  <a:lnTo>
                    <a:pt x="1789" y="602"/>
                  </a:lnTo>
                  <a:lnTo>
                    <a:pt x="1788" y="602"/>
                  </a:lnTo>
                  <a:lnTo>
                    <a:pt x="1788" y="601"/>
                  </a:lnTo>
                  <a:lnTo>
                    <a:pt x="1788" y="600"/>
                  </a:lnTo>
                  <a:lnTo>
                    <a:pt x="1789" y="600"/>
                  </a:lnTo>
                  <a:lnTo>
                    <a:pt x="1789" y="599"/>
                  </a:lnTo>
                  <a:lnTo>
                    <a:pt x="1789" y="600"/>
                  </a:lnTo>
                  <a:lnTo>
                    <a:pt x="1790" y="600"/>
                  </a:lnTo>
                  <a:lnTo>
                    <a:pt x="1790" y="599"/>
                  </a:lnTo>
                  <a:lnTo>
                    <a:pt x="1790" y="597"/>
                  </a:lnTo>
                  <a:lnTo>
                    <a:pt x="1789" y="597"/>
                  </a:lnTo>
                  <a:lnTo>
                    <a:pt x="1789" y="599"/>
                  </a:lnTo>
                  <a:lnTo>
                    <a:pt x="1788" y="599"/>
                  </a:lnTo>
                  <a:lnTo>
                    <a:pt x="1788" y="600"/>
                  </a:lnTo>
                  <a:lnTo>
                    <a:pt x="1787" y="600"/>
                  </a:lnTo>
                  <a:lnTo>
                    <a:pt x="1785" y="600"/>
                  </a:lnTo>
                  <a:lnTo>
                    <a:pt x="1785" y="599"/>
                  </a:lnTo>
                  <a:lnTo>
                    <a:pt x="1784" y="599"/>
                  </a:lnTo>
                  <a:lnTo>
                    <a:pt x="1783" y="599"/>
                  </a:lnTo>
                  <a:lnTo>
                    <a:pt x="1783" y="597"/>
                  </a:lnTo>
                  <a:lnTo>
                    <a:pt x="1782" y="597"/>
                  </a:lnTo>
                  <a:lnTo>
                    <a:pt x="1781" y="597"/>
                  </a:lnTo>
                  <a:lnTo>
                    <a:pt x="1781" y="596"/>
                  </a:lnTo>
                  <a:lnTo>
                    <a:pt x="1780" y="596"/>
                  </a:lnTo>
                  <a:lnTo>
                    <a:pt x="1779" y="596"/>
                  </a:lnTo>
                  <a:lnTo>
                    <a:pt x="1778" y="596"/>
                  </a:lnTo>
                  <a:lnTo>
                    <a:pt x="1778" y="595"/>
                  </a:lnTo>
                  <a:lnTo>
                    <a:pt x="1778" y="594"/>
                  </a:lnTo>
                  <a:lnTo>
                    <a:pt x="1778" y="595"/>
                  </a:lnTo>
                  <a:lnTo>
                    <a:pt x="1776" y="595"/>
                  </a:lnTo>
                  <a:lnTo>
                    <a:pt x="1776" y="594"/>
                  </a:lnTo>
                  <a:lnTo>
                    <a:pt x="1775" y="594"/>
                  </a:lnTo>
                  <a:lnTo>
                    <a:pt x="1774" y="594"/>
                  </a:lnTo>
                  <a:lnTo>
                    <a:pt x="1774" y="595"/>
                  </a:lnTo>
                  <a:lnTo>
                    <a:pt x="1774" y="596"/>
                  </a:lnTo>
                  <a:lnTo>
                    <a:pt x="1773" y="596"/>
                  </a:lnTo>
                  <a:lnTo>
                    <a:pt x="1774" y="596"/>
                  </a:lnTo>
                  <a:lnTo>
                    <a:pt x="1775" y="596"/>
                  </a:lnTo>
                  <a:lnTo>
                    <a:pt x="1775" y="597"/>
                  </a:lnTo>
                  <a:lnTo>
                    <a:pt x="1774" y="597"/>
                  </a:lnTo>
                  <a:lnTo>
                    <a:pt x="1775" y="597"/>
                  </a:lnTo>
                  <a:lnTo>
                    <a:pt x="1774" y="599"/>
                  </a:lnTo>
                  <a:lnTo>
                    <a:pt x="1774" y="600"/>
                  </a:lnTo>
                  <a:lnTo>
                    <a:pt x="1773" y="600"/>
                  </a:lnTo>
                  <a:lnTo>
                    <a:pt x="1772" y="600"/>
                  </a:lnTo>
                  <a:lnTo>
                    <a:pt x="1772" y="599"/>
                  </a:lnTo>
                  <a:lnTo>
                    <a:pt x="1771" y="599"/>
                  </a:lnTo>
                  <a:lnTo>
                    <a:pt x="1771" y="600"/>
                  </a:lnTo>
                  <a:lnTo>
                    <a:pt x="1770" y="600"/>
                  </a:lnTo>
                  <a:lnTo>
                    <a:pt x="1768" y="600"/>
                  </a:lnTo>
                  <a:lnTo>
                    <a:pt x="1768" y="601"/>
                  </a:lnTo>
                  <a:lnTo>
                    <a:pt x="1770" y="601"/>
                  </a:lnTo>
                  <a:lnTo>
                    <a:pt x="1770" y="602"/>
                  </a:lnTo>
                  <a:lnTo>
                    <a:pt x="1770" y="601"/>
                  </a:lnTo>
                  <a:lnTo>
                    <a:pt x="1771" y="601"/>
                  </a:lnTo>
                  <a:lnTo>
                    <a:pt x="1771" y="602"/>
                  </a:lnTo>
                  <a:lnTo>
                    <a:pt x="1770" y="602"/>
                  </a:lnTo>
                  <a:lnTo>
                    <a:pt x="1768" y="602"/>
                  </a:lnTo>
                  <a:lnTo>
                    <a:pt x="1767" y="602"/>
                  </a:lnTo>
                  <a:lnTo>
                    <a:pt x="1767" y="601"/>
                  </a:lnTo>
                  <a:lnTo>
                    <a:pt x="1767" y="600"/>
                  </a:lnTo>
                  <a:lnTo>
                    <a:pt x="1767" y="599"/>
                  </a:lnTo>
                  <a:lnTo>
                    <a:pt x="1768" y="599"/>
                  </a:lnTo>
                  <a:lnTo>
                    <a:pt x="1767" y="599"/>
                  </a:lnTo>
                  <a:lnTo>
                    <a:pt x="1767" y="597"/>
                  </a:lnTo>
                  <a:lnTo>
                    <a:pt x="1768" y="597"/>
                  </a:lnTo>
                  <a:lnTo>
                    <a:pt x="1768" y="596"/>
                  </a:lnTo>
                  <a:lnTo>
                    <a:pt x="1768" y="595"/>
                  </a:lnTo>
                  <a:lnTo>
                    <a:pt x="1768" y="594"/>
                  </a:lnTo>
                  <a:lnTo>
                    <a:pt x="1768" y="593"/>
                  </a:lnTo>
                  <a:lnTo>
                    <a:pt x="1770" y="593"/>
                  </a:lnTo>
                  <a:lnTo>
                    <a:pt x="1770" y="592"/>
                  </a:lnTo>
                  <a:lnTo>
                    <a:pt x="1770" y="591"/>
                  </a:lnTo>
                  <a:lnTo>
                    <a:pt x="1770" y="590"/>
                  </a:lnTo>
                  <a:lnTo>
                    <a:pt x="1768" y="590"/>
                  </a:lnTo>
                  <a:lnTo>
                    <a:pt x="1768" y="591"/>
                  </a:lnTo>
                  <a:lnTo>
                    <a:pt x="1768" y="592"/>
                  </a:lnTo>
                  <a:lnTo>
                    <a:pt x="1767" y="593"/>
                  </a:lnTo>
                  <a:lnTo>
                    <a:pt x="1766" y="593"/>
                  </a:lnTo>
                  <a:lnTo>
                    <a:pt x="1766" y="592"/>
                  </a:lnTo>
                  <a:lnTo>
                    <a:pt x="1766" y="591"/>
                  </a:lnTo>
                  <a:lnTo>
                    <a:pt x="1766" y="590"/>
                  </a:lnTo>
                  <a:lnTo>
                    <a:pt x="1765" y="590"/>
                  </a:lnTo>
                  <a:lnTo>
                    <a:pt x="1765" y="591"/>
                  </a:lnTo>
                  <a:lnTo>
                    <a:pt x="1765" y="590"/>
                  </a:lnTo>
                  <a:lnTo>
                    <a:pt x="1764" y="590"/>
                  </a:lnTo>
                  <a:lnTo>
                    <a:pt x="1765" y="590"/>
                  </a:lnTo>
                  <a:lnTo>
                    <a:pt x="1764" y="590"/>
                  </a:lnTo>
                  <a:lnTo>
                    <a:pt x="1764" y="591"/>
                  </a:lnTo>
                  <a:lnTo>
                    <a:pt x="1765" y="591"/>
                  </a:lnTo>
                  <a:lnTo>
                    <a:pt x="1765" y="592"/>
                  </a:lnTo>
                  <a:lnTo>
                    <a:pt x="1765" y="593"/>
                  </a:lnTo>
                  <a:lnTo>
                    <a:pt x="1766" y="593"/>
                  </a:lnTo>
                  <a:lnTo>
                    <a:pt x="1766" y="594"/>
                  </a:lnTo>
                  <a:lnTo>
                    <a:pt x="1766" y="595"/>
                  </a:lnTo>
                  <a:lnTo>
                    <a:pt x="1767" y="595"/>
                  </a:lnTo>
                  <a:lnTo>
                    <a:pt x="1766" y="595"/>
                  </a:lnTo>
                  <a:lnTo>
                    <a:pt x="1766" y="596"/>
                  </a:lnTo>
                  <a:lnTo>
                    <a:pt x="1766" y="597"/>
                  </a:lnTo>
                  <a:lnTo>
                    <a:pt x="1766" y="599"/>
                  </a:lnTo>
                  <a:lnTo>
                    <a:pt x="1765" y="599"/>
                  </a:lnTo>
                  <a:lnTo>
                    <a:pt x="1766" y="599"/>
                  </a:lnTo>
                  <a:lnTo>
                    <a:pt x="1766" y="600"/>
                  </a:lnTo>
                  <a:lnTo>
                    <a:pt x="1765" y="600"/>
                  </a:lnTo>
                  <a:lnTo>
                    <a:pt x="1765" y="601"/>
                  </a:lnTo>
                  <a:lnTo>
                    <a:pt x="1765" y="602"/>
                  </a:lnTo>
                  <a:lnTo>
                    <a:pt x="1764" y="602"/>
                  </a:lnTo>
                  <a:lnTo>
                    <a:pt x="1764" y="601"/>
                  </a:lnTo>
                  <a:lnTo>
                    <a:pt x="1763" y="601"/>
                  </a:lnTo>
                  <a:lnTo>
                    <a:pt x="1763" y="600"/>
                  </a:lnTo>
                  <a:lnTo>
                    <a:pt x="1763" y="599"/>
                  </a:lnTo>
                  <a:lnTo>
                    <a:pt x="1762" y="597"/>
                  </a:lnTo>
                  <a:lnTo>
                    <a:pt x="1761" y="596"/>
                  </a:lnTo>
                  <a:lnTo>
                    <a:pt x="1759" y="596"/>
                  </a:lnTo>
                  <a:lnTo>
                    <a:pt x="1759" y="595"/>
                  </a:lnTo>
                  <a:lnTo>
                    <a:pt x="1759" y="596"/>
                  </a:lnTo>
                  <a:lnTo>
                    <a:pt x="1759" y="595"/>
                  </a:lnTo>
                  <a:lnTo>
                    <a:pt x="1758" y="595"/>
                  </a:lnTo>
                  <a:lnTo>
                    <a:pt x="1757" y="595"/>
                  </a:lnTo>
                  <a:lnTo>
                    <a:pt x="1757" y="594"/>
                  </a:lnTo>
                  <a:lnTo>
                    <a:pt x="1757" y="595"/>
                  </a:lnTo>
                  <a:lnTo>
                    <a:pt x="1757" y="594"/>
                  </a:lnTo>
                  <a:lnTo>
                    <a:pt x="1757" y="595"/>
                  </a:lnTo>
                  <a:lnTo>
                    <a:pt x="1756" y="595"/>
                  </a:lnTo>
                  <a:lnTo>
                    <a:pt x="1756" y="594"/>
                  </a:lnTo>
                  <a:lnTo>
                    <a:pt x="1756" y="593"/>
                  </a:lnTo>
                  <a:lnTo>
                    <a:pt x="1755" y="593"/>
                  </a:lnTo>
                  <a:lnTo>
                    <a:pt x="1755" y="592"/>
                  </a:lnTo>
                  <a:lnTo>
                    <a:pt x="1754" y="592"/>
                  </a:lnTo>
                  <a:lnTo>
                    <a:pt x="1755" y="592"/>
                  </a:lnTo>
                  <a:lnTo>
                    <a:pt x="1755" y="593"/>
                  </a:lnTo>
                  <a:lnTo>
                    <a:pt x="1754" y="593"/>
                  </a:lnTo>
                  <a:lnTo>
                    <a:pt x="1755" y="593"/>
                  </a:lnTo>
                  <a:lnTo>
                    <a:pt x="1755" y="594"/>
                  </a:lnTo>
                  <a:lnTo>
                    <a:pt x="1755" y="595"/>
                  </a:lnTo>
                  <a:lnTo>
                    <a:pt x="1754" y="595"/>
                  </a:lnTo>
                  <a:lnTo>
                    <a:pt x="1753" y="595"/>
                  </a:lnTo>
                  <a:lnTo>
                    <a:pt x="1751" y="596"/>
                  </a:lnTo>
                  <a:lnTo>
                    <a:pt x="1750" y="595"/>
                  </a:lnTo>
                  <a:lnTo>
                    <a:pt x="1749" y="595"/>
                  </a:lnTo>
                  <a:lnTo>
                    <a:pt x="1748" y="595"/>
                  </a:lnTo>
                  <a:lnTo>
                    <a:pt x="1748" y="594"/>
                  </a:lnTo>
                  <a:lnTo>
                    <a:pt x="1747" y="594"/>
                  </a:lnTo>
                  <a:lnTo>
                    <a:pt x="1746" y="594"/>
                  </a:lnTo>
                  <a:lnTo>
                    <a:pt x="1746" y="595"/>
                  </a:lnTo>
                  <a:lnTo>
                    <a:pt x="1745" y="595"/>
                  </a:lnTo>
                  <a:lnTo>
                    <a:pt x="1743" y="595"/>
                  </a:lnTo>
                  <a:lnTo>
                    <a:pt x="1743" y="594"/>
                  </a:lnTo>
                  <a:lnTo>
                    <a:pt x="1742" y="594"/>
                  </a:lnTo>
                  <a:lnTo>
                    <a:pt x="1742" y="595"/>
                  </a:lnTo>
                  <a:lnTo>
                    <a:pt x="1741" y="595"/>
                  </a:lnTo>
                  <a:lnTo>
                    <a:pt x="1741" y="596"/>
                  </a:lnTo>
                  <a:lnTo>
                    <a:pt x="1740" y="596"/>
                  </a:lnTo>
                  <a:lnTo>
                    <a:pt x="1739" y="596"/>
                  </a:lnTo>
                  <a:lnTo>
                    <a:pt x="1740" y="596"/>
                  </a:lnTo>
                  <a:lnTo>
                    <a:pt x="1741" y="596"/>
                  </a:lnTo>
                  <a:lnTo>
                    <a:pt x="1742" y="596"/>
                  </a:lnTo>
                  <a:lnTo>
                    <a:pt x="1743" y="596"/>
                  </a:lnTo>
                  <a:lnTo>
                    <a:pt x="1745" y="596"/>
                  </a:lnTo>
                  <a:lnTo>
                    <a:pt x="1746" y="596"/>
                  </a:lnTo>
                  <a:lnTo>
                    <a:pt x="1747" y="596"/>
                  </a:lnTo>
                  <a:lnTo>
                    <a:pt x="1747" y="597"/>
                  </a:lnTo>
                  <a:lnTo>
                    <a:pt x="1748" y="597"/>
                  </a:lnTo>
                  <a:lnTo>
                    <a:pt x="1749" y="597"/>
                  </a:lnTo>
                  <a:lnTo>
                    <a:pt x="1749" y="599"/>
                  </a:lnTo>
                  <a:lnTo>
                    <a:pt x="1750" y="599"/>
                  </a:lnTo>
                  <a:lnTo>
                    <a:pt x="1750" y="600"/>
                  </a:lnTo>
                  <a:lnTo>
                    <a:pt x="1751" y="600"/>
                  </a:lnTo>
                  <a:lnTo>
                    <a:pt x="1750" y="600"/>
                  </a:lnTo>
                  <a:lnTo>
                    <a:pt x="1750" y="599"/>
                  </a:lnTo>
                  <a:lnTo>
                    <a:pt x="1751" y="599"/>
                  </a:lnTo>
                  <a:lnTo>
                    <a:pt x="1753" y="599"/>
                  </a:lnTo>
                  <a:lnTo>
                    <a:pt x="1754" y="599"/>
                  </a:lnTo>
                  <a:lnTo>
                    <a:pt x="1755" y="599"/>
                  </a:lnTo>
                  <a:lnTo>
                    <a:pt x="1756" y="599"/>
                  </a:lnTo>
                  <a:lnTo>
                    <a:pt x="1757" y="599"/>
                  </a:lnTo>
                  <a:lnTo>
                    <a:pt x="1757" y="600"/>
                  </a:lnTo>
                  <a:lnTo>
                    <a:pt x="1758" y="600"/>
                  </a:lnTo>
                  <a:lnTo>
                    <a:pt x="1758" y="601"/>
                  </a:lnTo>
                  <a:lnTo>
                    <a:pt x="1759" y="601"/>
                  </a:lnTo>
                  <a:lnTo>
                    <a:pt x="1759" y="602"/>
                  </a:lnTo>
                  <a:lnTo>
                    <a:pt x="1758" y="602"/>
                  </a:lnTo>
                  <a:lnTo>
                    <a:pt x="1759" y="602"/>
                  </a:lnTo>
                  <a:lnTo>
                    <a:pt x="1759" y="603"/>
                  </a:lnTo>
                  <a:lnTo>
                    <a:pt x="1761" y="603"/>
                  </a:lnTo>
                  <a:lnTo>
                    <a:pt x="1761" y="604"/>
                  </a:lnTo>
                  <a:lnTo>
                    <a:pt x="1762" y="604"/>
                  </a:lnTo>
                  <a:lnTo>
                    <a:pt x="1762" y="610"/>
                  </a:lnTo>
                  <a:lnTo>
                    <a:pt x="1762" y="611"/>
                  </a:lnTo>
                  <a:lnTo>
                    <a:pt x="1763" y="611"/>
                  </a:lnTo>
                  <a:lnTo>
                    <a:pt x="1763" y="612"/>
                  </a:lnTo>
                  <a:lnTo>
                    <a:pt x="1763" y="613"/>
                  </a:lnTo>
                  <a:lnTo>
                    <a:pt x="1763" y="614"/>
                  </a:lnTo>
                  <a:lnTo>
                    <a:pt x="1764" y="616"/>
                  </a:lnTo>
                  <a:lnTo>
                    <a:pt x="1764" y="617"/>
                  </a:lnTo>
                  <a:lnTo>
                    <a:pt x="1764" y="618"/>
                  </a:lnTo>
                  <a:lnTo>
                    <a:pt x="1765" y="618"/>
                  </a:lnTo>
                  <a:lnTo>
                    <a:pt x="1765" y="619"/>
                  </a:lnTo>
                  <a:lnTo>
                    <a:pt x="1765" y="620"/>
                  </a:lnTo>
                  <a:lnTo>
                    <a:pt x="1765" y="621"/>
                  </a:lnTo>
                  <a:lnTo>
                    <a:pt x="1766" y="622"/>
                  </a:lnTo>
                  <a:lnTo>
                    <a:pt x="1766" y="624"/>
                  </a:lnTo>
                  <a:lnTo>
                    <a:pt x="1766" y="625"/>
                  </a:lnTo>
                  <a:lnTo>
                    <a:pt x="1766" y="626"/>
                  </a:lnTo>
                  <a:lnTo>
                    <a:pt x="1767" y="626"/>
                  </a:lnTo>
                  <a:lnTo>
                    <a:pt x="1768" y="627"/>
                  </a:lnTo>
                  <a:lnTo>
                    <a:pt x="1770" y="628"/>
                  </a:lnTo>
                  <a:lnTo>
                    <a:pt x="1773" y="628"/>
                  </a:lnTo>
                  <a:lnTo>
                    <a:pt x="1775" y="628"/>
                  </a:lnTo>
                  <a:lnTo>
                    <a:pt x="1776" y="628"/>
                  </a:lnTo>
                  <a:lnTo>
                    <a:pt x="1778" y="628"/>
                  </a:lnTo>
                  <a:lnTo>
                    <a:pt x="1779" y="628"/>
                  </a:lnTo>
                  <a:lnTo>
                    <a:pt x="1780" y="628"/>
                  </a:lnTo>
                  <a:lnTo>
                    <a:pt x="1781" y="628"/>
                  </a:lnTo>
                  <a:lnTo>
                    <a:pt x="1782" y="628"/>
                  </a:lnTo>
                  <a:lnTo>
                    <a:pt x="1782" y="627"/>
                  </a:lnTo>
                  <a:lnTo>
                    <a:pt x="1783" y="627"/>
                  </a:lnTo>
                  <a:lnTo>
                    <a:pt x="1784" y="627"/>
                  </a:lnTo>
                  <a:lnTo>
                    <a:pt x="1785" y="627"/>
                  </a:lnTo>
                  <a:lnTo>
                    <a:pt x="1787" y="627"/>
                  </a:lnTo>
                  <a:lnTo>
                    <a:pt x="1787" y="626"/>
                  </a:lnTo>
                  <a:lnTo>
                    <a:pt x="1788" y="626"/>
                  </a:lnTo>
                  <a:lnTo>
                    <a:pt x="1789" y="625"/>
                  </a:lnTo>
                  <a:lnTo>
                    <a:pt x="1790" y="625"/>
                  </a:lnTo>
                  <a:lnTo>
                    <a:pt x="1790" y="624"/>
                  </a:lnTo>
                  <a:lnTo>
                    <a:pt x="1791" y="624"/>
                  </a:lnTo>
                  <a:lnTo>
                    <a:pt x="1792" y="624"/>
                  </a:lnTo>
                  <a:lnTo>
                    <a:pt x="1792" y="625"/>
                  </a:lnTo>
                  <a:lnTo>
                    <a:pt x="1793" y="625"/>
                  </a:lnTo>
                  <a:lnTo>
                    <a:pt x="1793" y="627"/>
                  </a:lnTo>
                  <a:lnTo>
                    <a:pt x="1792" y="628"/>
                  </a:lnTo>
                  <a:lnTo>
                    <a:pt x="1791" y="628"/>
                  </a:lnTo>
                  <a:lnTo>
                    <a:pt x="1790" y="628"/>
                  </a:lnTo>
                  <a:lnTo>
                    <a:pt x="1790" y="629"/>
                  </a:lnTo>
                  <a:lnTo>
                    <a:pt x="1789" y="629"/>
                  </a:lnTo>
                  <a:lnTo>
                    <a:pt x="1789" y="630"/>
                  </a:lnTo>
                  <a:lnTo>
                    <a:pt x="1788" y="630"/>
                  </a:lnTo>
                  <a:lnTo>
                    <a:pt x="1788" y="631"/>
                  </a:lnTo>
                  <a:lnTo>
                    <a:pt x="1787" y="631"/>
                  </a:lnTo>
                  <a:lnTo>
                    <a:pt x="1785" y="633"/>
                  </a:lnTo>
                  <a:lnTo>
                    <a:pt x="1785" y="634"/>
                  </a:lnTo>
                  <a:lnTo>
                    <a:pt x="1784" y="635"/>
                  </a:lnTo>
                  <a:lnTo>
                    <a:pt x="1783" y="635"/>
                  </a:lnTo>
                  <a:lnTo>
                    <a:pt x="1783" y="636"/>
                  </a:lnTo>
                  <a:lnTo>
                    <a:pt x="1782" y="636"/>
                  </a:lnTo>
                  <a:lnTo>
                    <a:pt x="1781" y="638"/>
                  </a:lnTo>
                  <a:lnTo>
                    <a:pt x="1780" y="639"/>
                  </a:lnTo>
                  <a:lnTo>
                    <a:pt x="1780" y="641"/>
                  </a:lnTo>
                  <a:lnTo>
                    <a:pt x="1780" y="639"/>
                  </a:lnTo>
                  <a:lnTo>
                    <a:pt x="1779" y="639"/>
                  </a:lnTo>
                  <a:lnTo>
                    <a:pt x="1778" y="639"/>
                  </a:lnTo>
                  <a:lnTo>
                    <a:pt x="1778" y="641"/>
                  </a:lnTo>
                  <a:lnTo>
                    <a:pt x="1779" y="641"/>
                  </a:lnTo>
                  <a:lnTo>
                    <a:pt x="1779" y="639"/>
                  </a:lnTo>
                  <a:lnTo>
                    <a:pt x="1779" y="641"/>
                  </a:lnTo>
                  <a:lnTo>
                    <a:pt x="1780" y="641"/>
                  </a:lnTo>
                  <a:lnTo>
                    <a:pt x="1780" y="642"/>
                  </a:lnTo>
                  <a:lnTo>
                    <a:pt x="1780" y="643"/>
                  </a:lnTo>
                  <a:lnTo>
                    <a:pt x="1779" y="644"/>
                  </a:lnTo>
                  <a:lnTo>
                    <a:pt x="1779" y="645"/>
                  </a:lnTo>
                  <a:lnTo>
                    <a:pt x="1779" y="647"/>
                  </a:lnTo>
                  <a:lnTo>
                    <a:pt x="1779" y="650"/>
                  </a:lnTo>
                  <a:lnTo>
                    <a:pt x="1778" y="651"/>
                  </a:lnTo>
                  <a:lnTo>
                    <a:pt x="1778" y="653"/>
                  </a:lnTo>
                  <a:lnTo>
                    <a:pt x="1776" y="655"/>
                  </a:lnTo>
                  <a:lnTo>
                    <a:pt x="1775" y="656"/>
                  </a:lnTo>
                  <a:lnTo>
                    <a:pt x="1775" y="658"/>
                  </a:lnTo>
                  <a:lnTo>
                    <a:pt x="1775" y="660"/>
                  </a:lnTo>
                  <a:lnTo>
                    <a:pt x="1775" y="661"/>
                  </a:lnTo>
                  <a:lnTo>
                    <a:pt x="1775" y="663"/>
                  </a:lnTo>
                  <a:lnTo>
                    <a:pt x="1774" y="664"/>
                  </a:lnTo>
                  <a:lnTo>
                    <a:pt x="1773" y="666"/>
                  </a:lnTo>
                  <a:lnTo>
                    <a:pt x="1772" y="667"/>
                  </a:lnTo>
                  <a:lnTo>
                    <a:pt x="1771" y="668"/>
                  </a:lnTo>
                  <a:lnTo>
                    <a:pt x="1770" y="668"/>
                  </a:lnTo>
                  <a:lnTo>
                    <a:pt x="1770" y="669"/>
                  </a:lnTo>
                  <a:lnTo>
                    <a:pt x="1768" y="669"/>
                  </a:lnTo>
                  <a:lnTo>
                    <a:pt x="1768" y="670"/>
                  </a:lnTo>
                  <a:lnTo>
                    <a:pt x="1767" y="670"/>
                  </a:lnTo>
                  <a:lnTo>
                    <a:pt x="1767" y="671"/>
                  </a:lnTo>
                  <a:lnTo>
                    <a:pt x="1766" y="671"/>
                  </a:lnTo>
                  <a:lnTo>
                    <a:pt x="1766" y="672"/>
                  </a:lnTo>
                  <a:lnTo>
                    <a:pt x="1765" y="672"/>
                  </a:lnTo>
                  <a:lnTo>
                    <a:pt x="1765" y="673"/>
                  </a:lnTo>
                  <a:lnTo>
                    <a:pt x="1765" y="675"/>
                  </a:lnTo>
                  <a:lnTo>
                    <a:pt x="1766" y="675"/>
                  </a:lnTo>
                  <a:lnTo>
                    <a:pt x="1766" y="676"/>
                  </a:lnTo>
                  <a:lnTo>
                    <a:pt x="1766" y="677"/>
                  </a:lnTo>
                  <a:lnTo>
                    <a:pt x="1765" y="677"/>
                  </a:lnTo>
                  <a:lnTo>
                    <a:pt x="1765" y="678"/>
                  </a:lnTo>
                  <a:lnTo>
                    <a:pt x="1764" y="678"/>
                  </a:lnTo>
                  <a:lnTo>
                    <a:pt x="1764" y="679"/>
                  </a:lnTo>
                  <a:lnTo>
                    <a:pt x="1763" y="679"/>
                  </a:lnTo>
                  <a:lnTo>
                    <a:pt x="1762" y="681"/>
                  </a:lnTo>
                  <a:lnTo>
                    <a:pt x="1759" y="683"/>
                  </a:lnTo>
                  <a:lnTo>
                    <a:pt x="1758" y="684"/>
                  </a:lnTo>
                  <a:lnTo>
                    <a:pt x="1758" y="685"/>
                  </a:lnTo>
                  <a:lnTo>
                    <a:pt x="1757" y="685"/>
                  </a:lnTo>
                  <a:lnTo>
                    <a:pt x="1756" y="685"/>
                  </a:lnTo>
                  <a:lnTo>
                    <a:pt x="1753" y="684"/>
                  </a:lnTo>
                  <a:lnTo>
                    <a:pt x="1749" y="684"/>
                  </a:lnTo>
                  <a:lnTo>
                    <a:pt x="1748" y="684"/>
                  </a:lnTo>
                  <a:lnTo>
                    <a:pt x="1747" y="684"/>
                  </a:lnTo>
                  <a:lnTo>
                    <a:pt x="1747" y="685"/>
                  </a:lnTo>
                  <a:lnTo>
                    <a:pt x="1745" y="685"/>
                  </a:lnTo>
                  <a:lnTo>
                    <a:pt x="1743" y="686"/>
                  </a:lnTo>
                  <a:lnTo>
                    <a:pt x="1743" y="687"/>
                  </a:lnTo>
                  <a:lnTo>
                    <a:pt x="1743" y="688"/>
                  </a:lnTo>
                  <a:lnTo>
                    <a:pt x="1743" y="689"/>
                  </a:lnTo>
                  <a:lnTo>
                    <a:pt x="1742" y="689"/>
                  </a:lnTo>
                  <a:lnTo>
                    <a:pt x="1741" y="689"/>
                  </a:lnTo>
                  <a:lnTo>
                    <a:pt x="1741" y="688"/>
                  </a:lnTo>
                  <a:lnTo>
                    <a:pt x="1740" y="688"/>
                  </a:lnTo>
                  <a:lnTo>
                    <a:pt x="1739" y="688"/>
                  </a:lnTo>
                  <a:lnTo>
                    <a:pt x="1739" y="687"/>
                  </a:lnTo>
                  <a:lnTo>
                    <a:pt x="1738" y="687"/>
                  </a:lnTo>
                  <a:lnTo>
                    <a:pt x="1737" y="687"/>
                  </a:lnTo>
                  <a:lnTo>
                    <a:pt x="1737" y="686"/>
                  </a:lnTo>
                  <a:lnTo>
                    <a:pt x="1736" y="686"/>
                  </a:lnTo>
                  <a:lnTo>
                    <a:pt x="1734" y="686"/>
                  </a:lnTo>
                  <a:lnTo>
                    <a:pt x="1733" y="686"/>
                  </a:lnTo>
                  <a:lnTo>
                    <a:pt x="1733" y="685"/>
                  </a:lnTo>
                  <a:lnTo>
                    <a:pt x="1732" y="685"/>
                  </a:lnTo>
                  <a:lnTo>
                    <a:pt x="1731" y="685"/>
                  </a:lnTo>
                  <a:lnTo>
                    <a:pt x="1731" y="684"/>
                  </a:lnTo>
                  <a:lnTo>
                    <a:pt x="1730" y="684"/>
                  </a:lnTo>
                  <a:lnTo>
                    <a:pt x="1730" y="683"/>
                  </a:lnTo>
                  <a:lnTo>
                    <a:pt x="1729" y="683"/>
                  </a:lnTo>
                  <a:lnTo>
                    <a:pt x="1728" y="683"/>
                  </a:lnTo>
                  <a:lnTo>
                    <a:pt x="1726" y="683"/>
                  </a:lnTo>
                  <a:lnTo>
                    <a:pt x="1725" y="683"/>
                  </a:lnTo>
                  <a:lnTo>
                    <a:pt x="1725" y="684"/>
                  </a:lnTo>
                  <a:lnTo>
                    <a:pt x="1724" y="684"/>
                  </a:lnTo>
                  <a:lnTo>
                    <a:pt x="1723" y="685"/>
                  </a:lnTo>
                  <a:lnTo>
                    <a:pt x="1721" y="685"/>
                  </a:lnTo>
                  <a:lnTo>
                    <a:pt x="1721" y="686"/>
                  </a:lnTo>
                  <a:lnTo>
                    <a:pt x="1720" y="686"/>
                  </a:lnTo>
                  <a:lnTo>
                    <a:pt x="1720" y="687"/>
                  </a:lnTo>
                  <a:lnTo>
                    <a:pt x="1719" y="687"/>
                  </a:lnTo>
                  <a:lnTo>
                    <a:pt x="1717" y="687"/>
                  </a:lnTo>
                  <a:lnTo>
                    <a:pt x="1716" y="686"/>
                  </a:lnTo>
                  <a:lnTo>
                    <a:pt x="1715" y="686"/>
                  </a:lnTo>
                  <a:lnTo>
                    <a:pt x="1714" y="686"/>
                  </a:lnTo>
                  <a:lnTo>
                    <a:pt x="1713" y="687"/>
                  </a:lnTo>
                  <a:lnTo>
                    <a:pt x="1712" y="687"/>
                  </a:lnTo>
                  <a:lnTo>
                    <a:pt x="1711" y="687"/>
                  </a:lnTo>
                  <a:lnTo>
                    <a:pt x="1709" y="687"/>
                  </a:lnTo>
                  <a:lnTo>
                    <a:pt x="1709" y="686"/>
                  </a:lnTo>
                  <a:lnTo>
                    <a:pt x="1708" y="686"/>
                  </a:lnTo>
                  <a:lnTo>
                    <a:pt x="1708" y="685"/>
                  </a:lnTo>
                  <a:lnTo>
                    <a:pt x="1708" y="684"/>
                  </a:lnTo>
                  <a:lnTo>
                    <a:pt x="1708" y="683"/>
                  </a:lnTo>
                  <a:lnTo>
                    <a:pt x="1709" y="681"/>
                  </a:lnTo>
                  <a:lnTo>
                    <a:pt x="1709" y="680"/>
                  </a:lnTo>
                  <a:lnTo>
                    <a:pt x="1709" y="679"/>
                  </a:lnTo>
                  <a:lnTo>
                    <a:pt x="1709" y="678"/>
                  </a:lnTo>
                  <a:lnTo>
                    <a:pt x="1708" y="677"/>
                  </a:lnTo>
                  <a:lnTo>
                    <a:pt x="1708" y="676"/>
                  </a:lnTo>
                  <a:lnTo>
                    <a:pt x="1708" y="675"/>
                  </a:lnTo>
                  <a:lnTo>
                    <a:pt x="1707" y="675"/>
                  </a:lnTo>
                  <a:lnTo>
                    <a:pt x="1707" y="676"/>
                  </a:lnTo>
                  <a:lnTo>
                    <a:pt x="1707" y="677"/>
                  </a:lnTo>
                  <a:lnTo>
                    <a:pt x="1708" y="678"/>
                  </a:lnTo>
                  <a:lnTo>
                    <a:pt x="1708" y="679"/>
                  </a:lnTo>
                  <a:lnTo>
                    <a:pt x="1707" y="680"/>
                  </a:lnTo>
                  <a:lnTo>
                    <a:pt x="1707" y="681"/>
                  </a:lnTo>
                  <a:lnTo>
                    <a:pt x="1707" y="683"/>
                  </a:lnTo>
                  <a:lnTo>
                    <a:pt x="1706" y="683"/>
                  </a:lnTo>
                  <a:lnTo>
                    <a:pt x="1706" y="684"/>
                  </a:lnTo>
                  <a:lnTo>
                    <a:pt x="1706" y="685"/>
                  </a:lnTo>
                  <a:lnTo>
                    <a:pt x="1705" y="686"/>
                  </a:lnTo>
                  <a:lnTo>
                    <a:pt x="1704" y="686"/>
                  </a:lnTo>
                  <a:lnTo>
                    <a:pt x="1703" y="686"/>
                  </a:lnTo>
                  <a:lnTo>
                    <a:pt x="1702" y="686"/>
                  </a:lnTo>
                  <a:lnTo>
                    <a:pt x="1702" y="687"/>
                  </a:lnTo>
                  <a:lnTo>
                    <a:pt x="1700" y="687"/>
                  </a:lnTo>
                  <a:lnTo>
                    <a:pt x="1700" y="686"/>
                  </a:lnTo>
                  <a:lnTo>
                    <a:pt x="1699" y="686"/>
                  </a:lnTo>
                  <a:lnTo>
                    <a:pt x="1699" y="685"/>
                  </a:lnTo>
                  <a:lnTo>
                    <a:pt x="1698" y="685"/>
                  </a:lnTo>
                  <a:lnTo>
                    <a:pt x="1698" y="686"/>
                  </a:lnTo>
                  <a:lnTo>
                    <a:pt x="1699" y="686"/>
                  </a:lnTo>
                  <a:lnTo>
                    <a:pt x="1699" y="687"/>
                  </a:lnTo>
                  <a:lnTo>
                    <a:pt x="1698" y="687"/>
                  </a:lnTo>
                  <a:lnTo>
                    <a:pt x="1697" y="687"/>
                  </a:lnTo>
                  <a:lnTo>
                    <a:pt x="1696" y="687"/>
                  </a:lnTo>
                  <a:lnTo>
                    <a:pt x="1695" y="687"/>
                  </a:lnTo>
                  <a:lnTo>
                    <a:pt x="1695" y="686"/>
                  </a:lnTo>
                  <a:lnTo>
                    <a:pt x="1695" y="685"/>
                  </a:lnTo>
                  <a:lnTo>
                    <a:pt x="1695" y="684"/>
                  </a:lnTo>
                  <a:lnTo>
                    <a:pt x="1695" y="683"/>
                  </a:lnTo>
                  <a:lnTo>
                    <a:pt x="1694" y="683"/>
                  </a:lnTo>
                  <a:lnTo>
                    <a:pt x="1694" y="684"/>
                  </a:lnTo>
                  <a:lnTo>
                    <a:pt x="1692" y="684"/>
                  </a:lnTo>
                  <a:lnTo>
                    <a:pt x="1691" y="684"/>
                  </a:lnTo>
                  <a:lnTo>
                    <a:pt x="1692" y="684"/>
                  </a:lnTo>
                  <a:lnTo>
                    <a:pt x="1692" y="685"/>
                  </a:lnTo>
                  <a:lnTo>
                    <a:pt x="1694" y="685"/>
                  </a:lnTo>
                  <a:lnTo>
                    <a:pt x="1694" y="686"/>
                  </a:lnTo>
                  <a:lnTo>
                    <a:pt x="1692" y="686"/>
                  </a:lnTo>
                  <a:lnTo>
                    <a:pt x="1692" y="687"/>
                  </a:lnTo>
                  <a:lnTo>
                    <a:pt x="1691" y="687"/>
                  </a:lnTo>
                  <a:lnTo>
                    <a:pt x="1690" y="687"/>
                  </a:lnTo>
                  <a:lnTo>
                    <a:pt x="1689" y="687"/>
                  </a:lnTo>
                  <a:lnTo>
                    <a:pt x="1688" y="687"/>
                  </a:lnTo>
                  <a:lnTo>
                    <a:pt x="1688" y="688"/>
                  </a:lnTo>
                  <a:lnTo>
                    <a:pt x="1687" y="688"/>
                  </a:lnTo>
                  <a:lnTo>
                    <a:pt x="1686" y="688"/>
                  </a:lnTo>
                  <a:lnTo>
                    <a:pt x="1685" y="688"/>
                  </a:lnTo>
                  <a:lnTo>
                    <a:pt x="1683" y="687"/>
                  </a:lnTo>
                  <a:lnTo>
                    <a:pt x="1682" y="687"/>
                  </a:lnTo>
                  <a:lnTo>
                    <a:pt x="1681" y="687"/>
                  </a:lnTo>
                  <a:lnTo>
                    <a:pt x="1681" y="686"/>
                  </a:lnTo>
                  <a:lnTo>
                    <a:pt x="1680" y="686"/>
                  </a:lnTo>
                  <a:lnTo>
                    <a:pt x="1679" y="686"/>
                  </a:lnTo>
                  <a:lnTo>
                    <a:pt x="1678" y="685"/>
                  </a:lnTo>
                  <a:lnTo>
                    <a:pt x="1678" y="684"/>
                  </a:lnTo>
                  <a:lnTo>
                    <a:pt x="1677" y="683"/>
                  </a:lnTo>
                  <a:lnTo>
                    <a:pt x="1677" y="681"/>
                  </a:lnTo>
                  <a:lnTo>
                    <a:pt x="1677" y="680"/>
                  </a:lnTo>
                  <a:lnTo>
                    <a:pt x="1675" y="680"/>
                  </a:lnTo>
                  <a:lnTo>
                    <a:pt x="1675" y="679"/>
                  </a:lnTo>
                  <a:lnTo>
                    <a:pt x="1674" y="678"/>
                  </a:lnTo>
                  <a:lnTo>
                    <a:pt x="1672" y="677"/>
                  </a:lnTo>
                  <a:lnTo>
                    <a:pt x="1671" y="677"/>
                  </a:lnTo>
                  <a:lnTo>
                    <a:pt x="1671" y="676"/>
                  </a:lnTo>
                  <a:lnTo>
                    <a:pt x="1670" y="675"/>
                  </a:lnTo>
                  <a:lnTo>
                    <a:pt x="1667" y="672"/>
                  </a:lnTo>
                  <a:lnTo>
                    <a:pt x="1667" y="671"/>
                  </a:lnTo>
                  <a:lnTo>
                    <a:pt x="1666" y="671"/>
                  </a:lnTo>
                  <a:lnTo>
                    <a:pt x="1665" y="671"/>
                  </a:lnTo>
                  <a:lnTo>
                    <a:pt x="1664" y="671"/>
                  </a:lnTo>
                  <a:lnTo>
                    <a:pt x="1664" y="670"/>
                  </a:lnTo>
                  <a:lnTo>
                    <a:pt x="1663" y="670"/>
                  </a:lnTo>
                  <a:lnTo>
                    <a:pt x="1662" y="670"/>
                  </a:lnTo>
                  <a:lnTo>
                    <a:pt x="1662" y="669"/>
                  </a:lnTo>
                  <a:lnTo>
                    <a:pt x="1661" y="669"/>
                  </a:lnTo>
                  <a:lnTo>
                    <a:pt x="1660" y="669"/>
                  </a:lnTo>
                  <a:lnTo>
                    <a:pt x="1658" y="669"/>
                  </a:lnTo>
                  <a:lnTo>
                    <a:pt x="1658" y="670"/>
                  </a:lnTo>
                  <a:lnTo>
                    <a:pt x="1658" y="671"/>
                  </a:lnTo>
                  <a:lnTo>
                    <a:pt x="1657" y="672"/>
                  </a:lnTo>
                  <a:lnTo>
                    <a:pt x="1655" y="672"/>
                  </a:lnTo>
                  <a:lnTo>
                    <a:pt x="1653" y="671"/>
                  </a:lnTo>
                  <a:lnTo>
                    <a:pt x="1652" y="671"/>
                  </a:lnTo>
                  <a:lnTo>
                    <a:pt x="1650" y="671"/>
                  </a:lnTo>
                  <a:lnTo>
                    <a:pt x="1649" y="671"/>
                  </a:lnTo>
                  <a:lnTo>
                    <a:pt x="1648" y="670"/>
                  </a:lnTo>
                  <a:lnTo>
                    <a:pt x="1647" y="670"/>
                  </a:lnTo>
                  <a:lnTo>
                    <a:pt x="1646" y="670"/>
                  </a:lnTo>
                  <a:lnTo>
                    <a:pt x="1645" y="670"/>
                  </a:lnTo>
                  <a:lnTo>
                    <a:pt x="1643" y="669"/>
                  </a:lnTo>
                  <a:lnTo>
                    <a:pt x="1641" y="669"/>
                  </a:lnTo>
                  <a:lnTo>
                    <a:pt x="1640" y="668"/>
                  </a:lnTo>
                  <a:lnTo>
                    <a:pt x="1639" y="667"/>
                  </a:lnTo>
                  <a:lnTo>
                    <a:pt x="1639" y="666"/>
                  </a:lnTo>
                  <a:lnTo>
                    <a:pt x="1639" y="664"/>
                  </a:lnTo>
                  <a:lnTo>
                    <a:pt x="1639" y="666"/>
                  </a:lnTo>
                  <a:lnTo>
                    <a:pt x="1638" y="666"/>
                  </a:lnTo>
                  <a:lnTo>
                    <a:pt x="1638" y="667"/>
                  </a:lnTo>
                  <a:lnTo>
                    <a:pt x="1637" y="667"/>
                  </a:lnTo>
                  <a:lnTo>
                    <a:pt x="1636" y="667"/>
                  </a:lnTo>
                  <a:lnTo>
                    <a:pt x="1635" y="666"/>
                  </a:lnTo>
                  <a:lnTo>
                    <a:pt x="1633" y="666"/>
                  </a:lnTo>
                  <a:lnTo>
                    <a:pt x="1631" y="666"/>
                  </a:lnTo>
                  <a:lnTo>
                    <a:pt x="1630" y="666"/>
                  </a:lnTo>
                  <a:lnTo>
                    <a:pt x="1629" y="666"/>
                  </a:lnTo>
                  <a:lnTo>
                    <a:pt x="1629" y="664"/>
                  </a:lnTo>
                  <a:lnTo>
                    <a:pt x="1628" y="664"/>
                  </a:lnTo>
                  <a:lnTo>
                    <a:pt x="1627" y="664"/>
                  </a:lnTo>
                  <a:lnTo>
                    <a:pt x="1627" y="666"/>
                  </a:lnTo>
                  <a:lnTo>
                    <a:pt x="1626" y="666"/>
                  </a:lnTo>
                  <a:lnTo>
                    <a:pt x="1624" y="664"/>
                  </a:lnTo>
                  <a:lnTo>
                    <a:pt x="1623" y="664"/>
                  </a:lnTo>
                  <a:lnTo>
                    <a:pt x="1622" y="664"/>
                  </a:lnTo>
                  <a:lnTo>
                    <a:pt x="1621" y="664"/>
                  </a:lnTo>
                  <a:lnTo>
                    <a:pt x="1620" y="664"/>
                  </a:lnTo>
                  <a:lnTo>
                    <a:pt x="1619" y="664"/>
                  </a:lnTo>
                  <a:lnTo>
                    <a:pt x="1616" y="663"/>
                  </a:lnTo>
                  <a:lnTo>
                    <a:pt x="1615" y="662"/>
                  </a:lnTo>
                  <a:lnTo>
                    <a:pt x="1614" y="662"/>
                  </a:lnTo>
                  <a:lnTo>
                    <a:pt x="1612" y="661"/>
                  </a:lnTo>
                  <a:lnTo>
                    <a:pt x="1611" y="661"/>
                  </a:lnTo>
                  <a:lnTo>
                    <a:pt x="1610" y="661"/>
                  </a:lnTo>
                  <a:lnTo>
                    <a:pt x="1609" y="661"/>
                  </a:lnTo>
                  <a:lnTo>
                    <a:pt x="1607" y="662"/>
                  </a:lnTo>
                  <a:lnTo>
                    <a:pt x="1606" y="662"/>
                  </a:lnTo>
                  <a:lnTo>
                    <a:pt x="1605" y="663"/>
                  </a:lnTo>
                  <a:lnTo>
                    <a:pt x="1604" y="663"/>
                  </a:lnTo>
                  <a:lnTo>
                    <a:pt x="1604" y="664"/>
                  </a:lnTo>
                  <a:lnTo>
                    <a:pt x="1603" y="664"/>
                  </a:lnTo>
                  <a:lnTo>
                    <a:pt x="1602" y="664"/>
                  </a:lnTo>
                  <a:lnTo>
                    <a:pt x="1602" y="666"/>
                  </a:lnTo>
                  <a:lnTo>
                    <a:pt x="1602" y="667"/>
                  </a:lnTo>
                  <a:lnTo>
                    <a:pt x="1601" y="666"/>
                  </a:lnTo>
                  <a:lnTo>
                    <a:pt x="1601" y="664"/>
                  </a:lnTo>
                  <a:lnTo>
                    <a:pt x="1601" y="663"/>
                  </a:lnTo>
                  <a:lnTo>
                    <a:pt x="1599" y="663"/>
                  </a:lnTo>
                  <a:lnTo>
                    <a:pt x="1599" y="662"/>
                  </a:lnTo>
                  <a:lnTo>
                    <a:pt x="1599" y="661"/>
                  </a:lnTo>
                  <a:lnTo>
                    <a:pt x="1599" y="662"/>
                  </a:lnTo>
                  <a:lnTo>
                    <a:pt x="1599" y="663"/>
                  </a:lnTo>
                  <a:lnTo>
                    <a:pt x="1598" y="663"/>
                  </a:lnTo>
                  <a:lnTo>
                    <a:pt x="1599" y="663"/>
                  </a:lnTo>
                  <a:lnTo>
                    <a:pt x="1598" y="663"/>
                  </a:lnTo>
                  <a:lnTo>
                    <a:pt x="1598" y="664"/>
                  </a:lnTo>
                  <a:lnTo>
                    <a:pt x="1599" y="664"/>
                  </a:lnTo>
                  <a:lnTo>
                    <a:pt x="1601" y="666"/>
                  </a:lnTo>
                  <a:lnTo>
                    <a:pt x="1601" y="667"/>
                  </a:lnTo>
                  <a:lnTo>
                    <a:pt x="1599" y="668"/>
                  </a:lnTo>
                  <a:lnTo>
                    <a:pt x="1598" y="668"/>
                  </a:lnTo>
                  <a:lnTo>
                    <a:pt x="1598" y="667"/>
                  </a:lnTo>
                  <a:lnTo>
                    <a:pt x="1597" y="667"/>
                  </a:lnTo>
                  <a:lnTo>
                    <a:pt x="1597" y="666"/>
                  </a:lnTo>
                  <a:lnTo>
                    <a:pt x="1596" y="666"/>
                  </a:lnTo>
                  <a:lnTo>
                    <a:pt x="1596" y="664"/>
                  </a:lnTo>
                  <a:lnTo>
                    <a:pt x="1596" y="663"/>
                  </a:lnTo>
                  <a:lnTo>
                    <a:pt x="1595" y="663"/>
                  </a:lnTo>
                  <a:lnTo>
                    <a:pt x="1594" y="663"/>
                  </a:lnTo>
                  <a:lnTo>
                    <a:pt x="1594" y="664"/>
                  </a:lnTo>
                  <a:lnTo>
                    <a:pt x="1593" y="664"/>
                  </a:lnTo>
                  <a:lnTo>
                    <a:pt x="1592" y="664"/>
                  </a:lnTo>
                  <a:lnTo>
                    <a:pt x="1593" y="664"/>
                  </a:lnTo>
                  <a:lnTo>
                    <a:pt x="1594" y="664"/>
                  </a:lnTo>
                  <a:lnTo>
                    <a:pt x="1595" y="666"/>
                  </a:lnTo>
                  <a:lnTo>
                    <a:pt x="1596" y="666"/>
                  </a:lnTo>
                  <a:lnTo>
                    <a:pt x="1596" y="667"/>
                  </a:lnTo>
                  <a:lnTo>
                    <a:pt x="1597" y="667"/>
                  </a:lnTo>
                  <a:lnTo>
                    <a:pt x="1597" y="668"/>
                  </a:lnTo>
                  <a:lnTo>
                    <a:pt x="1596" y="668"/>
                  </a:lnTo>
                  <a:lnTo>
                    <a:pt x="1595" y="668"/>
                  </a:lnTo>
                  <a:lnTo>
                    <a:pt x="1593" y="667"/>
                  </a:lnTo>
                  <a:lnTo>
                    <a:pt x="1592" y="667"/>
                  </a:lnTo>
                  <a:lnTo>
                    <a:pt x="1592" y="668"/>
                  </a:lnTo>
                  <a:lnTo>
                    <a:pt x="1590" y="668"/>
                  </a:lnTo>
                  <a:lnTo>
                    <a:pt x="1588" y="670"/>
                  </a:lnTo>
                  <a:lnTo>
                    <a:pt x="1587" y="671"/>
                  </a:lnTo>
                  <a:lnTo>
                    <a:pt x="1586" y="671"/>
                  </a:lnTo>
                  <a:lnTo>
                    <a:pt x="1586" y="672"/>
                  </a:lnTo>
                  <a:lnTo>
                    <a:pt x="1585" y="672"/>
                  </a:lnTo>
                  <a:lnTo>
                    <a:pt x="1582" y="672"/>
                  </a:lnTo>
                  <a:lnTo>
                    <a:pt x="1581" y="672"/>
                  </a:lnTo>
                  <a:lnTo>
                    <a:pt x="1581" y="673"/>
                  </a:lnTo>
                  <a:lnTo>
                    <a:pt x="1580" y="673"/>
                  </a:lnTo>
                  <a:lnTo>
                    <a:pt x="1579" y="673"/>
                  </a:lnTo>
                  <a:lnTo>
                    <a:pt x="1579" y="675"/>
                  </a:lnTo>
                  <a:lnTo>
                    <a:pt x="1578" y="675"/>
                  </a:lnTo>
                  <a:lnTo>
                    <a:pt x="1578" y="676"/>
                  </a:lnTo>
                  <a:lnTo>
                    <a:pt x="1578" y="677"/>
                  </a:lnTo>
                  <a:lnTo>
                    <a:pt x="1577" y="677"/>
                  </a:lnTo>
                  <a:lnTo>
                    <a:pt x="1577" y="678"/>
                  </a:lnTo>
                  <a:lnTo>
                    <a:pt x="1576" y="678"/>
                  </a:lnTo>
                  <a:lnTo>
                    <a:pt x="1576" y="679"/>
                  </a:lnTo>
                  <a:lnTo>
                    <a:pt x="1576" y="680"/>
                  </a:lnTo>
                  <a:lnTo>
                    <a:pt x="1576" y="681"/>
                  </a:lnTo>
                  <a:lnTo>
                    <a:pt x="1576" y="680"/>
                  </a:lnTo>
                  <a:lnTo>
                    <a:pt x="1577" y="680"/>
                  </a:lnTo>
                  <a:lnTo>
                    <a:pt x="1577" y="681"/>
                  </a:lnTo>
                  <a:lnTo>
                    <a:pt x="1577" y="683"/>
                  </a:lnTo>
                  <a:lnTo>
                    <a:pt x="1578" y="683"/>
                  </a:lnTo>
                  <a:lnTo>
                    <a:pt x="1577" y="683"/>
                  </a:lnTo>
                  <a:lnTo>
                    <a:pt x="1577" y="681"/>
                  </a:lnTo>
                  <a:lnTo>
                    <a:pt x="1577" y="680"/>
                  </a:lnTo>
                  <a:lnTo>
                    <a:pt x="1576" y="680"/>
                  </a:lnTo>
                  <a:lnTo>
                    <a:pt x="1576" y="679"/>
                  </a:lnTo>
                  <a:lnTo>
                    <a:pt x="1577" y="679"/>
                  </a:lnTo>
                  <a:lnTo>
                    <a:pt x="1577" y="678"/>
                  </a:lnTo>
                  <a:lnTo>
                    <a:pt x="1577" y="679"/>
                  </a:lnTo>
                  <a:lnTo>
                    <a:pt x="1578" y="679"/>
                  </a:lnTo>
                  <a:lnTo>
                    <a:pt x="1578" y="678"/>
                  </a:lnTo>
                  <a:lnTo>
                    <a:pt x="1577" y="678"/>
                  </a:lnTo>
                  <a:lnTo>
                    <a:pt x="1578" y="678"/>
                  </a:lnTo>
                  <a:lnTo>
                    <a:pt x="1578" y="677"/>
                  </a:lnTo>
                  <a:lnTo>
                    <a:pt x="1579" y="677"/>
                  </a:lnTo>
                  <a:lnTo>
                    <a:pt x="1579" y="676"/>
                  </a:lnTo>
                  <a:lnTo>
                    <a:pt x="1580" y="676"/>
                  </a:lnTo>
                  <a:lnTo>
                    <a:pt x="1580" y="675"/>
                  </a:lnTo>
                  <a:lnTo>
                    <a:pt x="1581" y="675"/>
                  </a:lnTo>
                  <a:lnTo>
                    <a:pt x="1581" y="673"/>
                  </a:lnTo>
                  <a:lnTo>
                    <a:pt x="1582" y="673"/>
                  </a:lnTo>
                  <a:lnTo>
                    <a:pt x="1582" y="675"/>
                  </a:lnTo>
                  <a:lnTo>
                    <a:pt x="1582" y="676"/>
                  </a:lnTo>
                  <a:lnTo>
                    <a:pt x="1582" y="675"/>
                  </a:lnTo>
                  <a:lnTo>
                    <a:pt x="1584" y="675"/>
                  </a:lnTo>
                  <a:lnTo>
                    <a:pt x="1585" y="675"/>
                  </a:lnTo>
                  <a:lnTo>
                    <a:pt x="1585" y="676"/>
                  </a:lnTo>
                  <a:lnTo>
                    <a:pt x="1585" y="677"/>
                  </a:lnTo>
                  <a:lnTo>
                    <a:pt x="1586" y="677"/>
                  </a:lnTo>
                  <a:lnTo>
                    <a:pt x="1586" y="676"/>
                  </a:lnTo>
                  <a:lnTo>
                    <a:pt x="1585" y="676"/>
                  </a:lnTo>
                  <a:lnTo>
                    <a:pt x="1585" y="675"/>
                  </a:lnTo>
                  <a:lnTo>
                    <a:pt x="1586" y="675"/>
                  </a:lnTo>
                  <a:lnTo>
                    <a:pt x="1585" y="675"/>
                  </a:lnTo>
                  <a:lnTo>
                    <a:pt x="1585" y="673"/>
                  </a:lnTo>
                  <a:lnTo>
                    <a:pt x="1586" y="673"/>
                  </a:lnTo>
                  <a:lnTo>
                    <a:pt x="1587" y="673"/>
                  </a:lnTo>
                  <a:lnTo>
                    <a:pt x="1587" y="675"/>
                  </a:lnTo>
                  <a:lnTo>
                    <a:pt x="1587" y="673"/>
                  </a:lnTo>
                  <a:lnTo>
                    <a:pt x="1587" y="675"/>
                  </a:lnTo>
                  <a:lnTo>
                    <a:pt x="1588" y="673"/>
                  </a:lnTo>
                  <a:lnTo>
                    <a:pt x="1588" y="672"/>
                  </a:lnTo>
                  <a:lnTo>
                    <a:pt x="1589" y="672"/>
                  </a:lnTo>
                  <a:lnTo>
                    <a:pt x="1590" y="672"/>
                  </a:lnTo>
                  <a:lnTo>
                    <a:pt x="1590" y="673"/>
                  </a:lnTo>
                  <a:lnTo>
                    <a:pt x="1592" y="673"/>
                  </a:lnTo>
                  <a:lnTo>
                    <a:pt x="1593" y="673"/>
                  </a:lnTo>
                  <a:lnTo>
                    <a:pt x="1594" y="673"/>
                  </a:lnTo>
                  <a:lnTo>
                    <a:pt x="1595" y="673"/>
                  </a:lnTo>
                  <a:lnTo>
                    <a:pt x="1596" y="672"/>
                  </a:lnTo>
                  <a:lnTo>
                    <a:pt x="1597" y="671"/>
                  </a:lnTo>
                  <a:lnTo>
                    <a:pt x="1598" y="671"/>
                  </a:lnTo>
                  <a:lnTo>
                    <a:pt x="1599" y="670"/>
                  </a:lnTo>
                  <a:lnTo>
                    <a:pt x="1601" y="670"/>
                  </a:lnTo>
                  <a:lnTo>
                    <a:pt x="1602" y="670"/>
                  </a:lnTo>
                  <a:lnTo>
                    <a:pt x="1602" y="671"/>
                  </a:lnTo>
                  <a:lnTo>
                    <a:pt x="1601" y="672"/>
                  </a:lnTo>
                  <a:lnTo>
                    <a:pt x="1599" y="672"/>
                  </a:lnTo>
                  <a:lnTo>
                    <a:pt x="1598" y="672"/>
                  </a:lnTo>
                  <a:lnTo>
                    <a:pt x="1598" y="673"/>
                  </a:lnTo>
                  <a:lnTo>
                    <a:pt x="1599" y="673"/>
                  </a:lnTo>
                  <a:lnTo>
                    <a:pt x="1601" y="673"/>
                  </a:lnTo>
                  <a:lnTo>
                    <a:pt x="1601" y="672"/>
                  </a:lnTo>
                  <a:lnTo>
                    <a:pt x="1602" y="672"/>
                  </a:lnTo>
                  <a:lnTo>
                    <a:pt x="1602" y="671"/>
                  </a:lnTo>
                  <a:lnTo>
                    <a:pt x="1602" y="670"/>
                  </a:lnTo>
                  <a:lnTo>
                    <a:pt x="1602" y="669"/>
                  </a:lnTo>
                  <a:lnTo>
                    <a:pt x="1602" y="668"/>
                  </a:lnTo>
                  <a:lnTo>
                    <a:pt x="1603" y="668"/>
                  </a:lnTo>
                  <a:lnTo>
                    <a:pt x="1604" y="667"/>
                  </a:lnTo>
                  <a:lnTo>
                    <a:pt x="1605" y="667"/>
                  </a:lnTo>
                  <a:lnTo>
                    <a:pt x="1606" y="667"/>
                  </a:lnTo>
                  <a:lnTo>
                    <a:pt x="1606" y="668"/>
                  </a:lnTo>
                  <a:lnTo>
                    <a:pt x="1607" y="668"/>
                  </a:lnTo>
                  <a:lnTo>
                    <a:pt x="1609" y="668"/>
                  </a:lnTo>
                  <a:lnTo>
                    <a:pt x="1610" y="668"/>
                  </a:lnTo>
                  <a:lnTo>
                    <a:pt x="1611" y="668"/>
                  </a:lnTo>
                  <a:lnTo>
                    <a:pt x="1612" y="668"/>
                  </a:lnTo>
                  <a:lnTo>
                    <a:pt x="1611" y="668"/>
                  </a:lnTo>
                  <a:lnTo>
                    <a:pt x="1610" y="669"/>
                  </a:lnTo>
                  <a:lnTo>
                    <a:pt x="1607" y="668"/>
                  </a:lnTo>
                  <a:lnTo>
                    <a:pt x="1606" y="668"/>
                  </a:lnTo>
                  <a:lnTo>
                    <a:pt x="1605" y="668"/>
                  </a:lnTo>
                  <a:lnTo>
                    <a:pt x="1605" y="669"/>
                  </a:lnTo>
                  <a:lnTo>
                    <a:pt x="1605" y="670"/>
                  </a:lnTo>
                  <a:lnTo>
                    <a:pt x="1605" y="671"/>
                  </a:lnTo>
                  <a:lnTo>
                    <a:pt x="1604" y="671"/>
                  </a:lnTo>
                  <a:lnTo>
                    <a:pt x="1604" y="672"/>
                  </a:lnTo>
                  <a:lnTo>
                    <a:pt x="1603" y="673"/>
                  </a:lnTo>
                  <a:lnTo>
                    <a:pt x="1602" y="675"/>
                  </a:lnTo>
                  <a:lnTo>
                    <a:pt x="1602" y="676"/>
                  </a:lnTo>
                  <a:lnTo>
                    <a:pt x="1601" y="676"/>
                  </a:lnTo>
                  <a:lnTo>
                    <a:pt x="1601" y="677"/>
                  </a:lnTo>
                  <a:lnTo>
                    <a:pt x="1599" y="678"/>
                  </a:lnTo>
                  <a:lnTo>
                    <a:pt x="1599" y="679"/>
                  </a:lnTo>
                  <a:lnTo>
                    <a:pt x="1601" y="679"/>
                  </a:lnTo>
                  <a:lnTo>
                    <a:pt x="1601" y="678"/>
                  </a:lnTo>
                  <a:lnTo>
                    <a:pt x="1602" y="678"/>
                  </a:lnTo>
                  <a:lnTo>
                    <a:pt x="1603" y="678"/>
                  </a:lnTo>
                  <a:lnTo>
                    <a:pt x="1603" y="679"/>
                  </a:lnTo>
                  <a:lnTo>
                    <a:pt x="1603" y="678"/>
                  </a:lnTo>
                  <a:lnTo>
                    <a:pt x="1604" y="678"/>
                  </a:lnTo>
                  <a:lnTo>
                    <a:pt x="1605" y="678"/>
                  </a:lnTo>
                  <a:lnTo>
                    <a:pt x="1605" y="679"/>
                  </a:lnTo>
                  <a:lnTo>
                    <a:pt x="1606" y="679"/>
                  </a:lnTo>
                  <a:lnTo>
                    <a:pt x="1607" y="679"/>
                  </a:lnTo>
                  <a:lnTo>
                    <a:pt x="1609" y="679"/>
                  </a:lnTo>
                  <a:lnTo>
                    <a:pt x="1609" y="678"/>
                  </a:lnTo>
                  <a:lnTo>
                    <a:pt x="1610" y="678"/>
                  </a:lnTo>
                  <a:lnTo>
                    <a:pt x="1611" y="678"/>
                  </a:lnTo>
                  <a:lnTo>
                    <a:pt x="1612" y="678"/>
                  </a:lnTo>
                  <a:lnTo>
                    <a:pt x="1613" y="678"/>
                  </a:lnTo>
                  <a:lnTo>
                    <a:pt x="1614" y="678"/>
                  </a:lnTo>
                  <a:lnTo>
                    <a:pt x="1614" y="677"/>
                  </a:lnTo>
                  <a:lnTo>
                    <a:pt x="1615" y="677"/>
                  </a:lnTo>
                  <a:lnTo>
                    <a:pt x="1616" y="677"/>
                  </a:lnTo>
                  <a:lnTo>
                    <a:pt x="1618" y="677"/>
                  </a:lnTo>
                  <a:lnTo>
                    <a:pt x="1619" y="677"/>
                  </a:lnTo>
                  <a:lnTo>
                    <a:pt x="1620" y="677"/>
                  </a:lnTo>
                  <a:lnTo>
                    <a:pt x="1621" y="677"/>
                  </a:lnTo>
                  <a:lnTo>
                    <a:pt x="1622" y="677"/>
                  </a:lnTo>
                  <a:lnTo>
                    <a:pt x="1623" y="677"/>
                  </a:lnTo>
                  <a:lnTo>
                    <a:pt x="1623" y="678"/>
                  </a:lnTo>
                  <a:lnTo>
                    <a:pt x="1623" y="679"/>
                  </a:lnTo>
                  <a:lnTo>
                    <a:pt x="1624" y="679"/>
                  </a:lnTo>
                  <a:lnTo>
                    <a:pt x="1624" y="680"/>
                  </a:lnTo>
                  <a:lnTo>
                    <a:pt x="1626" y="680"/>
                  </a:lnTo>
                  <a:lnTo>
                    <a:pt x="1626" y="681"/>
                  </a:lnTo>
                  <a:lnTo>
                    <a:pt x="1627" y="681"/>
                  </a:lnTo>
                  <a:lnTo>
                    <a:pt x="1627" y="683"/>
                  </a:lnTo>
                  <a:lnTo>
                    <a:pt x="1628" y="683"/>
                  </a:lnTo>
                  <a:lnTo>
                    <a:pt x="1629" y="683"/>
                  </a:lnTo>
                  <a:lnTo>
                    <a:pt x="1629" y="684"/>
                  </a:lnTo>
                  <a:lnTo>
                    <a:pt x="1630" y="684"/>
                  </a:lnTo>
                  <a:lnTo>
                    <a:pt x="1631" y="684"/>
                  </a:lnTo>
                  <a:lnTo>
                    <a:pt x="1632" y="684"/>
                  </a:lnTo>
                  <a:lnTo>
                    <a:pt x="1633" y="684"/>
                  </a:lnTo>
                  <a:lnTo>
                    <a:pt x="1635" y="684"/>
                  </a:lnTo>
                  <a:lnTo>
                    <a:pt x="1636" y="684"/>
                  </a:lnTo>
                  <a:lnTo>
                    <a:pt x="1637" y="684"/>
                  </a:lnTo>
                  <a:lnTo>
                    <a:pt x="1637" y="685"/>
                  </a:lnTo>
                  <a:lnTo>
                    <a:pt x="1638" y="685"/>
                  </a:lnTo>
                  <a:lnTo>
                    <a:pt x="1638" y="686"/>
                  </a:lnTo>
                  <a:lnTo>
                    <a:pt x="1639" y="686"/>
                  </a:lnTo>
                  <a:lnTo>
                    <a:pt x="1640" y="687"/>
                  </a:lnTo>
                  <a:lnTo>
                    <a:pt x="1641" y="688"/>
                  </a:lnTo>
                  <a:lnTo>
                    <a:pt x="1641" y="689"/>
                  </a:lnTo>
                  <a:lnTo>
                    <a:pt x="1640" y="689"/>
                  </a:lnTo>
                  <a:lnTo>
                    <a:pt x="1640" y="690"/>
                  </a:lnTo>
                  <a:lnTo>
                    <a:pt x="1639" y="692"/>
                  </a:lnTo>
                  <a:lnTo>
                    <a:pt x="1638" y="692"/>
                  </a:lnTo>
                  <a:lnTo>
                    <a:pt x="1637" y="692"/>
                  </a:lnTo>
                  <a:lnTo>
                    <a:pt x="1637" y="690"/>
                  </a:lnTo>
                  <a:lnTo>
                    <a:pt x="1638" y="690"/>
                  </a:lnTo>
                  <a:lnTo>
                    <a:pt x="1638" y="689"/>
                  </a:lnTo>
                  <a:lnTo>
                    <a:pt x="1638" y="688"/>
                  </a:lnTo>
                  <a:lnTo>
                    <a:pt x="1636" y="687"/>
                  </a:lnTo>
                  <a:lnTo>
                    <a:pt x="1635" y="687"/>
                  </a:lnTo>
                  <a:lnTo>
                    <a:pt x="1633" y="687"/>
                  </a:lnTo>
                  <a:lnTo>
                    <a:pt x="1631" y="688"/>
                  </a:lnTo>
                  <a:lnTo>
                    <a:pt x="1630" y="688"/>
                  </a:lnTo>
                  <a:lnTo>
                    <a:pt x="1630" y="689"/>
                  </a:lnTo>
                  <a:lnTo>
                    <a:pt x="1629" y="689"/>
                  </a:lnTo>
                  <a:lnTo>
                    <a:pt x="1629" y="690"/>
                  </a:lnTo>
                  <a:lnTo>
                    <a:pt x="1629" y="692"/>
                  </a:lnTo>
                  <a:lnTo>
                    <a:pt x="1628" y="692"/>
                  </a:lnTo>
                  <a:lnTo>
                    <a:pt x="1628" y="693"/>
                  </a:lnTo>
                  <a:lnTo>
                    <a:pt x="1628" y="694"/>
                  </a:lnTo>
                  <a:lnTo>
                    <a:pt x="1628" y="695"/>
                  </a:lnTo>
                  <a:lnTo>
                    <a:pt x="1627" y="695"/>
                  </a:lnTo>
                  <a:lnTo>
                    <a:pt x="1626" y="695"/>
                  </a:lnTo>
                  <a:lnTo>
                    <a:pt x="1624" y="695"/>
                  </a:lnTo>
                  <a:lnTo>
                    <a:pt x="1624" y="696"/>
                  </a:lnTo>
                  <a:lnTo>
                    <a:pt x="1623" y="697"/>
                  </a:lnTo>
                  <a:lnTo>
                    <a:pt x="1624" y="697"/>
                  </a:lnTo>
                  <a:lnTo>
                    <a:pt x="1624" y="698"/>
                  </a:lnTo>
                  <a:lnTo>
                    <a:pt x="1624" y="700"/>
                  </a:lnTo>
                  <a:lnTo>
                    <a:pt x="1623" y="700"/>
                  </a:lnTo>
                  <a:lnTo>
                    <a:pt x="1622" y="700"/>
                  </a:lnTo>
                  <a:lnTo>
                    <a:pt x="1622" y="701"/>
                  </a:lnTo>
                  <a:lnTo>
                    <a:pt x="1622" y="702"/>
                  </a:lnTo>
                  <a:lnTo>
                    <a:pt x="1622" y="703"/>
                  </a:lnTo>
                  <a:lnTo>
                    <a:pt x="1622" y="704"/>
                  </a:lnTo>
                  <a:lnTo>
                    <a:pt x="1623" y="704"/>
                  </a:lnTo>
                  <a:lnTo>
                    <a:pt x="1623" y="705"/>
                  </a:lnTo>
                  <a:lnTo>
                    <a:pt x="1623" y="706"/>
                  </a:lnTo>
                  <a:lnTo>
                    <a:pt x="1623" y="708"/>
                  </a:lnTo>
                  <a:lnTo>
                    <a:pt x="1624" y="708"/>
                  </a:lnTo>
                  <a:lnTo>
                    <a:pt x="1624" y="709"/>
                  </a:lnTo>
                  <a:lnTo>
                    <a:pt x="1624" y="710"/>
                  </a:lnTo>
                  <a:lnTo>
                    <a:pt x="1624" y="711"/>
                  </a:lnTo>
                  <a:lnTo>
                    <a:pt x="1624" y="712"/>
                  </a:lnTo>
                  <a:lnTo>
                    <a:pt x="1624" y="711"/>
                  </a:lnTo>
                  <a:lnTo>
                    <a:pt x="1624" y="710"/>
                  </a:lnTo>
                  <a:lnTo>
                    <a:pt x="1626" y="710"/>
                  </a:lnTo>
                  <a:lnTo>
                    <a:pt x="1626" y="709"/>
                  </a:lnTo>
                  <a:lnTo>
                    <a:pt x="1624" y="709"/>
                  </a:lnTo>
                  <a:lnTo>
                    <a:pt x="1626" y="709"/>
                  </a:lnTo>
                  <a:lnTo>
                    <a:pt x="1626" y="710"/>
                  </a:lnTo>
                  <a:lnTo>
                    <a:pt x="1627" y="710"/>
                  </a:lnTo>
                  <a:lnTo>
                    <a:pt x="1627" y="711"/>
                  </a:lnTo>
                  <a:lnTo>
                    <a:pt x="1627" y="710"/>
                  </a:lnTo>
                  <a:lnTo>
                    <a:pt x="1626" y="709"/>
                  </a:lnTo>
                  <a:lnTo>
                    <a:pt x="1626" y="708"/>
                  </a:lnTo>
                  <a:lnTo>
                    <a:pt x="1626" y="706"/>
                  </a:lnTo>
                  <a:lnTo>
                    <a:pt x="1624" y="706"/>
                  </a:lnTo>
                  <a:lnTo>
                    <a:pt x="1624" y="705"/>
                  </a:lnTo>
                  <a:lnTo>
                    <a:pt x="1626" y="705"/>
                  </a:lnTo>
                  <a:lnTo>
                    <a:pt x="1624" y="705"/>
                  </a:lnTo>
                  <a:lnTo>
                    <a:pt x="1624" y="704"/>
                  </a:lnTo>
                  <a:lnTo>
                    <a:pt x="1624" y="703"/>
                  </a:lnTo>
                  <a:lnTo>
                    <a:pt x="1624" y="702"/>
                  </a:lnTo>
                  <a:lnTo>
                    <a:pt x="1626" y="702"/>
                  </a:lnTo>
                  <a:lnTo>
                    <a:pt x="1626" y="701"/>
                  </a:lnTo>
                  <a:lnTo>
                    <a:pt x="1624" y="701"/>
                  </a:lnTo>
                  <a:lnTo>
                    <a:pt x="1626" y="701"/>
                  </a:lnTo>
                  <a:lnTo>
                    <a:pt x="1627" y="701"/>
                  </a:lnTo>
                  <a:lnTo>
                    <a:pt x="1627" y="700"/>
                  </a:lnTo>
                  <a:lnTo>
                    <a:pt x="1627" y="698"/>
                  </a:lnTo>
                  <a:lnTo>
                    <a:pt x="1628" y="698"/>
                  </a:lnTo>
                  <a:lnTo>
                    <a:pt x="1628" y="697"/>
                  </a:lnTo>
                  <a:lnTo>
                    <a:pt x="1629" y="697"/>
                  </a:lnTo>
                  <a:lnTo>
                    <a:pt x="1629" y="696"/>
                  </a:lnTo>
                  <a:lnTo>
                    <a:pt x="1629" y="695"/>
                  </a:lnTo>
                  <a:lnTo>
                    <a:pt x="1629" y="694"/>
                  </a:lnTo>
                  <a:lnTo>
                    <a:pt x="1629" y="693"/>
                  </a:lnTo>
                  <a:lnTo>
                    <a:pt x="1630" y="693"/>
                  </a:lnTo>
                  <a:lnTo>
                    <a:pt x="1630" y="692"/>
                  </a:lnTo>
                  <a:lnTo>
                    <a:pt x="1631" y="692"/>
                  </a:lnTo>
                  <a:lnTo>
                    <a:pt x="1631" y="690"/>
                  </a:lnTo>
                  <a:lnTo>
                    <a:pt x="1632" y="690"/>
                  </a:lnTo>
                  <a:lnTo>
                    <a:pt x="1632" y="692"/>
                  </a:lnTo>
                  <a:lnTo>
                    <a:pt x="1632" y="693"/>
                  </a:lnTo>
                  <a:lnTo>
                    <a:pt x="1633" y="694"/>
                  </a:lnTo>
                  <a:lnTo>
                    <a:pt x="1633" y="695"/>
                  </a:lnTo>
                  <a:lnTo>
                    <a:pt x="1633" y="696"/>
                  </a:lnTo>
                  <a:lnTo>
                    <a:pt x="1635" y="696"/>
                  </a:lnTo>
                  <a:lnTo>
                    <a:pt x="1636" y="696"/>
                  </a:lnTo>
                  <a:lnTo>
                    <a:pt x="1637" y="696"/>
                  </a:lnTo>
                  <a:lnTo>
                    <a:pt x="1637" y="695"/>
                  </a:lnTo>
                  <a:lnTo>
                    <a:pt x="1638" y="695"/>
                  </a:lnTo>
                  <a:lnTo>
                    <a:pt x="1639" y="696"/>
                  </a:lnTo>
                  <a:lnTo>
                    <a:pt x="1640" y="696"/>
                  </a:lnTo>
                  <a:lnTo>
                    <a:pt x="1641" y="696"/>
                  </a:lnTo>
                  <a:lnTo>
                    <a:pt x="1643" y="696"/>
                  </a:lnTo>
                  <a:lnTo>
                    <a:pt x="1643" y="695"/>
                  </a:lnTo>
                  <a:lnTo>
                    <a:pt x="1644" y="695"/>
                  </a:lnTo>
                  <a:lnTo>
                    <a:pt x="1645" y="695"/>
                  </a:lnTo>
                  <a:lnTo>
                    <a:pt x="1646" y="695"/>
                  </a:lnTo>
                  <a:lnTo>
                    <a:pt x="1647" y="696"/>
                  </a:lnTo>
                  <a:lnTo>
                    <a:pt x="1648" y="696"/>
                  </a:lnTo>
                  <a:lnTo>
                    <a:pt x="1648" y="695"/>
                  </a:lnTo>
                  <a:lnTo>
                    <a:pt x="1649" y="695"/>
                  </a:lnTo>
                  <a:lnTo>
                    <a:pt x="1650" y="695"/>
                  </a:lnTo>
                  <a:lnTo>
                    <a:pt x="1652" y="695"/>
                  </a:lnTo>
                  <a:lnTo>
                    <a:pt x="1653" y="695"/>
                  </a:lnTo>
                  <a:lnTo>
                    <a:pt x="1654" y="695"/>
                  </a:lnTo>
                  <a:lnTo>
                    <a:pt x="1654" y="696"/>
                  </a:lnTo>
                  <a:lnTo>
                    <a:pt x="1655" y="696"/>
                  </a:lnTo>
                  <a:lnTo>
                    <a:pt x="1656" y="696"/>
                  </a:lnTo>
                  <a:lnTo>
                    <a:pt x="1656" y="695"/>
                  </a:lnTo>
                  <a:lnTo>
                    <a:pt x="1657" y="695"/>
                  </a:lnTo>
                  <a:lnTo>
                    <a:pt x="1657" y="696"/>
                  </a:lnTo>
                  <a:lnTo>
                    <a:pt x="1658" y="696"/>
                  </a:lnTo>
                  <a:lnTo>
                    <a:pt x="1658" y="695"/>
                  </a:lnTo>
                  <a:lnTo>
                    <a:pt x="1660" y="695"/>
                  </a:lnTo>
                  <a:lnTo>
                    <a:pt x="1660" y="694"/>
                  </a:lnTo>
                  <a:lnTo>
                    <a:pt x="1661" y="694"/>
                  </a:lnTo>
                  <a:lnTo>
                    <a:pt x="1661" y="693"/>
                  </a:lnTo>
                  <a:lnTo>
                    <a:pt x="1660" y="693"/>
                  </a:lnTo>
                  <a:lnTo>
                    <a:pt x="1660" y="692"/>
                  </a:lnTo>
                  <a:lnTo>
                    <a:pt x="1658" y="692"/>
                  </a:lnTo>
                  <a:lnTo>
                    <a:pt x="1658" y="690"/>
                  </a:lnTo>
                  <a:lnTo>
                    <a:pt x="1658" y="689"/>
                  </a:lnTo>
                  <a:lnTo>
                    <a:pt x="1658" y="688"/>
                  </a:lnTo>
                  <a:lnTo>
                    <a:pt x="1658" y="687"/>
                  </a:lnTo>
                  <a:lnTo>
                    <a:pt x="1657" y="687"/>
                  </a:lnTo>
                  <a:lnTo>
                    <a:pt x="1657" y="686"/>
                  </a:lnTo>
                  <a:lnTo>
                    <a:pt x="1657" y="685"/>
                  </a:lnTo>
                  <a:lnTo>
                    <a:pt x="1658" y="685"/>
                  </a:lnTo>
                  <a:lnTo>
                    <a:pt x="1658" y="684"/>
                  </a:lnTo>
                  <a:lnTo>
                    <a:pt x="1657" y="684"/>
                  </a:lnTo>
                  <a:lnTo>
                    <a:pt x="1657" y="683"/>
                  </a:lnTo>
                  <a:lnTo>
                    <a:pt x="1657" y="681"/>
                  </a:lnTo>
                  <a:lnTo>
                    <a:pt x="1658" y="681"/>
                  </a:lnTo>
                  <a:lnTo>
                    <a:pt x="1658" y="680"/>
                  </a:lnTo>
                  <a:lnTo>
                    <a:pt x="1658" y="681"/>
                  </a:lnTo>
                  <a:lnTo>
                    <a:pt x="1660" y="681"/>
                  </a:lnTo>
                  <a:lnTo>
                    <a:pt x="1660" y="683"/>
                  </a:lnTo>
                  <a:lnTo>
                    <a:pt x="1661" y="683"/>
                  </a:lnTo>
                  <a:lnTo>
                    <a:pt x="1662" y="683"/>
                  </a:lnTo>
                  <a:lnTo>
                    <a:pt x="1662" y="681"/>
                  </a:lnTo>
                  <a:lnTo>
                    <a:pt x="1663" y="681"/>
                  </a:lnTo>
                  <a:lnTo>
                    <a:pt x="1663" y="680"/>
                  </a:lnTo>
                  <a:lnTo>
                    <a:pt x="1664" y="680"/>
                  </a:lnTo>
                  <a:lnTo>
                    <a:pt x="1665" y="680"/>
                  </a:lnTo>
                  <a:lnTo>
                    <a:pt x="1666" y="680"/>
                  </a:lnTo>
                  <a:lnTo>
                    <a:pt x="1666" y="681"/>
                  </a:lnTo>
                  <a:lnTo>
                    <a:pt x="1666" y="683"/>
                  </a:lnTo>
                  <a:lnTo>
                    <a:pt x="1667" y="683"/>
                  </a:lnTo>
                  <a:lnTo>
                    <a:pt x="1667" y="684"/>
                  </a:lnTo>
                  <a:lnTo>
                    <a:pt x="1666" y="685"/>
                  </a:lnTo>
                  <a:lnTo>
                    <a:pt x="1667" y="685"/>
                  </a:lnTo>
                  <a:lnTo>
                    <a:pt x="1666" y="685"/>
                  </a:lnTo>
                  <a:lnTo>
                    <a:pt x="1666" y="686"/>
                  </a:lnTo>
                  <a:lnTo>
                    <a:pt x="1666" y="687"/>
                  </a:lnTo>
                  <a:lnTo>
                    <a:pt x="1665" y="687"/>
                  </a:lnTo>
                  <a:lnTo>
                    <a:pt x="1665" y="688"/>
                  </a:lnTo>
                  <a:lnTo>
                    <a:pt x="1664" y="688"/>
                  </a:lnTo>
                  <a:lnTo>
                    <a:pt x="1663" y="688"/>
                  </a:lnTo>
                  <a:lnTo>
                    <a:pt x="1663" y="689"/>
                  </a:lnTo>
                  <a:lnTo>
                    <a:pt x="1663" y="690"/>
                  </a:lnTo>
                  <a:lnTo>
                    <a:pt x="1663" y="692"/>
                  </a:lnTo>
                  <a:lnTo>
                    <a:pt x="1663" y="693"/>
                  </a:lnTo>
                  <a:lnTo>
                    <a:pt x="1663" y="694"/>
                  </a:lnTo>
                  <a:lnTo>
                    <a:pt x="1662" y="694"/>
                  </a:lnTo>
                  <a:lnTo>
                    <a:pt x="1662" y="695"/>
                  </a:lnTo>
                  <a:lnTo>
                    <a:pt x="1662" y="696"/>
                  </a:lnTo>
                  <a:lnTo>
                    <a:pt x="1663" y="696"/>
                  </a:lnTo>
                  <a:lnTo>
                    <a:pt x="1663" y="695"/>
                  </a:lnTo>
                  <a:lnTo>
                    <a:pt x="1664" y="695"/>
                  </a:lnTo>
                  <a:lnTo>
                    <a:pt x="1664" y="696"/>
                  </a:lnTo>
                  <a:lnTo>
                    <a:pt x="1663" y="696"/>
                  </a:lnTo>
                  <a:lnTo>
                    <a:pt x="1664" y="696"/>
                  </a:lnTo>
                  <a:lnTo>
                    <a:pt x="1664" y="697"/>
                  </a:lnTo>
                  <a:lnTo>
                    <a:pt x="1663" y="697"/>
                  </a:lnTo>
                  <a:lnTo>
                    <a:pt x="1663" y="698"/>
                  </a:lnTo>
                  <a:lnTo>
                    <a:pt x="1663" y="697"/>
                  </a:lnTo>
                  <a:lnTo>
                    <a:pt x="1663" y="698"/>
                  </a:lnTo>
                  <a:lnTo>
                    <a:pt x="1664" y="698"/>
                  </a:lnTo>
                  <a:lnTo>
                    <a:pt x="1664" y="697"/>
                  </a:lnTo>
                  <a:lnTo>
                    <a:pt x="1665" y="697"/>
                  </a:lnTo>
                  <a:lnTo>
                    <a:pt x="1665" y="698"/>
                  </a:lnTo>
                  <a:lnTo>
                    <a:pt x="1664" y="698"/>
                  </a:lnTo>
                  <a:lnTo>
                    <a:pt x="1664" y="700"/>
                  </a:lnTo>
                  <a:lnTo>
                    <a:pt x="1664" y="701"/>
                  </a:lnTo>
                  <a:lnTo>
                    <a:pt x="1664" y="702"/>
                  </a:lnTo>
                  <a:lnTo>
                    <a:pt x="1664" y="701"/>
                  </a:lnTo>
                  <a:lnTo>
                    <a:pt x="1665" y="701"/>
                  </a:lnTo>
                  <a:lnTo>
                    <a:pt x="1666" y="701"/>
                  </a:lnTo>
                  <a:lnTo>
                    <a:pt x="1666" y="700"/>
                  </a:lnTo>
                  <a:lnTo>
                    <a:pt x="1666" y="698"/>
                  </a:lnTo>
                  <a:lnTo>
                    <a:pt x="1666" y="697"/>
                  </a:lnTo>
                  <a:lnTo>
                    <a:pt x="1666" y="696"/>
                  </a:lnTo>
                  <a:lnTo>
                    <a:pt x="1666" y="695"/>
                  </a:lnTo>
                  <a:lnTo>
                    <a:pt x="1665" y="695"/>
                  </a:lnTo>
                  <a:lnTo>
                    <a:pt x="1666" y="695"/>
                  </a:lnTo>
                  <a:lnTo>
                    <a:pt x="1667" y="695"/>
                  </a:lnTo>
                  <a:lnTo>
                    <a:pt x="1667" y="696"/>
                  </a:lnTo>
                  <a:lnTo>
                    <a:pt x="1669" y="697"/>
                  </a:lnTo>
                  <a:lnTo>
                    <a:pt x="1667" y="697"/>
                  </a:lnTo>
                  <a:lnTo>
                    <a:pt x="1667" y="698"/>
                  </a:lnTo>
                  <a:lnTo>
                    <a:pt x="1667" y="700"/>
                  </a:lnTo>
                  <a:lnTo>
                    <a:pt x="1667" y="701"/>
                  </a:lnTo>
                  <a:lnTo>
                    <a:pt x="1667" y="702"/>
                  </a:lnTo>
                  <a:lnTo>
                    <a:pt x="1669" y="702"/>
                  </a:lnTo>
                  <a:lnTo>
                    <a:pt x="1669" y="703"/>
                  </a:lnTo>
                  <a:lnTo>
                    <a:pt x="1670" y="703"/>
                  </a:lnTo>
                  <a:lnTo>
                    <a:pt x="1671" y="703"/>
                  </a:lnTo>
                  <a:lnTo>
                    <a:pt x="1672" y="703"/>
                  </a:lnTo>
                  <a:lnTo>
                    <a:pt x="1673" y="703"/>
                  </a:lnTo>
                  <a:lnTo>
                    <a:pt x="1674" y="703"/>
                  </a:lnTo>
                  <a:lnTo>
                    <a:pt x="1675" y="703"/>
                  </a:lnTo>
                  <a:lnTo>
                    <a:pt x="1675" y="704"/>
                  </a:lnTo>
                  <a:lnTo>
                    <a:pt x="1677" y="704"/>
                  </a:lnTo>
                  <a:lnTo>
                    <a:pt x="1678" y="704"/>
                  </a:lnTo>
                  <a:lnTo>
                    <a:pt x="1678" y="705"/>
                  </a:lnTo>
                  <a:lnTo>
                    <a:pt x="1679" y="705"/>
                  </a:lnTo>
                  <a:lnTo>
                    <a:pt x="1680" y="705"/>
                  </a:lnTo>
                  <a:lnTo>
                    <a:pt x="1680" y="706"/>
                  </a:lnTo>
                  <a:lnTo>
                    <a:pt x="1681" y="706"/>
                  </a:lnTo>
                  <a:lnTo>
                    <a:pt x="1681" y="708"/>
                  </a:lnTo>
                  <a:lnTo>
                    <a:pt x="1682" y="708"/>
                  </a:lnTo>
                  <a:lnTo>
                    <a:pt x="1683" y="708"/>
                  </a:lnTo>
                  <a:lnTo>
                    <a:pt x="1683" y="709"/>
                  </a:lnTo>
                  <a:lnTo>
                    <a:pt x="1685" y="709"/>
                  </a:lnTo>
                  <a:lnTo>
                    <a:pt x="1686" y="709"/>
                  </a:lnTo>
                  <a:lnTo>
                    <a:pt x="1687" y="709"/>
                  </a:lnTo>
                  <a:lnTo>
                    <a:pt x="1687" y="710"/>
                  </a:lnTo>
                  <a:lnTo>
                    <a:pt x="1688" y="710"/>
                  </a:lnTo>
                  <a:lnTo>
                    <a:pt x="1689" y="710"/>
                  </a:lnTo>
                  <a:lnTo>
                    <a:pt x="1690" y="710"/>
                  </a:lnTo>
                  <a:lnTo>
                    <a:pt x="1691" y="710"/>
                  </a:lnTo>
                  <a:lnTo>
                    <a:pt x="1692" y="710"/>
                  </a:lnTo>
                  <a:lnTo>
                    <a:pt x="1694" y="710"/>
                  </a:lnTo>
                  <a:lnTo>
                    <a:pt x="1695" y="710"/>
                  </a:lnTo>
                  <a:lnTo>
                    <a:pt x="1696" y="710"/>
                  </a:lnTo>
                  <a:lnTo>
                    <a:pt x="1697" y="710"/>
                  </a:lnTo>
                  <a:lnTo>
                    <a:pt x="1698" y="710"/>
                  </a:lnTo>
                  <a:lnTo>
                    <a:pt x="1699" y="710"/>
                  </a:lnTo>
                  <a:lnTo>
                    <a:pt x="1700" y="710"/>
                  </a:lnTo>
                  <a:lnTo>
                    <a:pt x="1700" y="709"/>
                  </a:lnTo>
                  <a:lnTo>
                    <a:pt x="1700" y="710"/>
                  </a:lnTo>
                  <a:lnTo>
                    <a:pt x="1700" y="709"/>
                  </a:lnTo>
                  <a:lnTo>
                    <a:pt x="1702" y="710"/>
                  </a:lnTo>
                  <a:lnTo>
                    <a:pt x="1703" y="710"/>
                  </a:lnTo>
                  <a:lnTo>
                    <a:pt x="1703" y="709"/>
                  </a:lnTo>
                  <a:lnTo>
                    <a:pt x="1704" y="709"/>
                  </a:lnTo>
                  <a:lnTo>
                    <a:pt x="1705" y="709"/>
                  </a:lnTo>
                  <a:lnTo>
                    <a:pt x="1705" y="708"/>
                  </a:lnTo>
                  <a:lnTo>
                    <a:pt x="1706" y="708"/>
                  </a:lnTo>
                  <a:lnTo>
                    <a:pt x="1707" y="708"/>
                  </a:lnTo>
                  <a:lnTo>
                    <a:pt x="1708" y="706"/>
                  </a:lnTo>
                  <a:lnTo>
                    <a:pt x="1708" y="705"/>
                  </a:lnTo>
                  <a:lnTo>
                    <a:pt x="1709" y="705"/>
                  </a:lnTo>
                  <a:lnTo>
                    <a:pt x="1711" y="705"/>
                  </a:lnTo>
                  <a:lnTo>
                    <a:pt x="1711" y="704"/>
                  </a:lnTo>
                  <a:lnTo>
                    <a:pt x="1712" y="704"/>
                  </a:lnTo>
                  <a:lnTo>
                    <a:pt x="1713" y="704"/>
                  </a:lnTo>
                  <a:lnTo>
                    <a:pt x="1713" y="705"/>
                  </a:lnTo>
                  <a:lnTo>
                    <a:pt x="1713" y="706"/>
                  </a:lnTo>
                  <a:lnTo>
                    <a:pt x="1713" y="708"/>
                  </a:lnTo>
                  <a:lnTo>
                    <a:pt x="1714" y="709"/>
                  </a:lnTo>
                  <a:lnTo>
                    <a:pt x="1714" y="710"/>
                  </a:lnTo>
                  <a:lnTo>
                    <a:pt x="1715" y="710"/>
                  </a:lnTo>
                  <a:lnTo>
                    <a:pt x="1716" y="710"/>
                  </a:lnTo>
                  <a:lnTo>
                    <a:pt x="1717" y="710"/>
                  </a:lnTo>
                  <a:lnTo>
                    <a:pt x="1719" y="710"/>
                  </a:lnTo>
                  <a:lnTo>
                    <a:pt x="1720" y="710"/>
                  </a:lnTo>
                  <a:lnTo>
                    <a:pt x="1721" y="710"/>
                  </a:lnTo>
                  <a:lnTo>
                    <a:pt x="1722" y="710"/>
                  </a:lnTo>
                  <a:lnTo>
                    <a:pt x="1723" y="710"/>
                  </a:lnTo>
                  <a:lnTo>
                    <a:pt x="1724" y="710"/>
                  </a:lnTo>
                  <a:lnTo>
                    <a:pt x="1724" y="711"/>
                  </a:lnTo>
                  <a:lnTo>
                    <a:pt x="1723" y="711"/>
                  </a:lnTo>
                  <a:lnTo>
                    <a:pt x="1723" y="712"/>
                  </a:lnTo>
                  <a:lnTo>
                    <a:pt x="1723" y="713"/>
                  </a:lnTo>
                  <a:lnTo>
                    <a:pt x="1723" y="714"/>
                  </a:lnTo>
                  <a:lnTo>
                    <a:pt x="1723" y="715"/>
                  </a:lnTo>
                  <a:lnTo>
                    <a:pt x="1722" y="715"/>
                  </a:lnTo>
                  <a:lnTo>
                    <a:pt x="1721" y="717"/>
                  </a:lnTo>
                  <a:lnTo>
                    <a:pt x="1721" y="718"/>
                  </a:lnTo>
                  <a:lnTo>
                    <a:pt x="1721" y="719"/>
                  </a:lnTo>
                  <a:lnTo>
                    <a:pt x="1721" y="720"/>
                  </a:lnTo>
                  <a:lnTo>
                    <a:pt x="1720" y="720"/>
                  </a:lnTo>
                  <a:lnTo>
                    <a:pt x="1720" y="721"/>
                  </a:lnTo>
                  <a:lnTo>
                    <a:pt x="1719" y="721"/>
                  </a:lnTo>
                  <a:lnTo>
                    <a:pt x="1719" y="722"/>
                  </a:lnTo>
                  <a:lnTo>
                    <a:pt x="1717" y="723"/>
                  </a:lnTo>
                  <a:lnTo>
                    <a:pt x="1717" y="725"/>
                  </a:lnTo>
                  <a:lnTo>
                    <a:pt x="1717" y="726"/>
                  </a:lnTo>
                  <a:lnTo>
                    <a:pt x="1716" y="726"/>
                  </a:lnTo>
                  <a:lnTo>
                    <a:pt x="1716" y="727"/>
                  </a:lnTo>
                  <a:lnTo>
                    <a:pt x="1715" y="727"/>
                  </a:lnTo>
                  <a:lnTo>
                    <a:pt x="1716" y="727"/>
                  </a:lnTo>
                  <a:lnTo>
                    <a:pt x="1716" y="728"/>
                  </a:lnTo>
                  <a:lnTo>
                    <a:pt x="1716" y="727"/>
                  </a:lnTo>
                  <a:lnTo>
                    <a:pt x="1717" y="727"/>
                  </a:lnTo>
                  <a:lnTo>
                    <a:pt x="1719" y="727"/>
                  </a:lnTo>
                  <a:lnTo>
                    <a:pt x="1719" y="726"/>
                  </a:lnTo>
                  <a:lnTo>
                    <a:pt x="1719" y="725"/>
                  </a:lnTo>
                  <a:lnTo>
                    <a:pt x="1720" y="725"/>
                  </a:lnTo>
                  <a:lnTo>
                    <a:pt x="1720" y="723"/>
                  </a:lnTo>
                  <a:lnTo>
                    <a:pt x="1720" y="722"/>
                  </a:lnTo>
                  <a:lnTo>
                    <a:pt x="1721" y="722"/>
                  </a:lnTo>
                  <a:lnTo>
                    <a:pt x="1722" y="721"/>
                  </a:lnTo>
                  <a:lnTo>
                    <a:pt x="1723" y="721"/>
                  </a:lnTo>
                  <a:lnTo>
                    <a:pt x="1723" y="720"/>
                  </a:lnTo>
                  <a:lnTo>
                    <a:pt x="1724" y="720"/>
                  </a:lnTo>
                  <a:lnTo>
                    <a:pt x="1724" y="719"/>
                  </a:lnTo>
                  <a:lnTo>
                    <a:pt x="1723" y="719"/>
                  </a:lnTo>
                  <a:lnTo>
                    <a:pt x="1724" y="719"/>
                  </a:lnTo>
                  <a:lnTo>
                    <a:pt x="1724" y="718"/>
                  </a:lnTo>
                  <a:lnTo>
                    <a:pt x="1724" y="717"/>
                  </a:lnTo>
                  <a:lnTo>
                    <a:pt x="1724" y="715"/>
                  </a:lnTo>
                  <a:lnTo>
                    <a:pt x="1725" y="715"/>
                  </a:lnTo>
                  <a:lnTo>
                    <a:pt x="1726" y="715"/>
                  </a:lnTo>
                  <a:lnTo>
                    <a:pt x="1728" y="715"/>
                  </a:lnTo>
                  <a:lnTo>
                    <a:pt x="1728" y="714"/>
                  </a:lnTo>
                  <a:lnTo>
                    <a:pt x="1729" y="714"/>
                  </a:lnTo>
                  <a:lnTo>
                    <a:pt x="1730" y="714"/>
                  </a:lnTo>
                  <a:lnTo>
                    <a:pt x="1731" y="714"/>
                  </a:lnTo>
                  <a:lnTo>
                    <a:pt x="1731" y="713"/>
                  </a:lnTo>
                  <a:lnTo>
                    <a:pt x="1732" y="713"/>
                  </a:lnTo>
                  <a:lnTo>
                    <a:pt x="1733" y="712"/>
                  </a:lnTo>
                  <a:lnTo>
                    <a:pt x="1734" y="712"/>
                  </a:lnTo>
                  <a:lnTo>
                    <a:pt x="1736" y="711"/>
                  </a:lnTo>
                  <a:lnTo>
                    <a:pt x="1737" y="711"/>
                  </a:lnTo>
                  <a:lnTo>
                    <a:pt x="1737" y="712"/>
                  </a:lnTo>
                  <a:lnTo>
                    <a:pt x="1738" y="712"/>
                  </a:lnTo>
                  <a:lnTo>
                    <a:pt x="1738" y="713"/>
                  </a:lnTo>
                  <a:lnTo>
                    <a:pt x="1739" y="713"/>
                  </a:lnTo>
                  <a:lnTo>
                    <a:pt x="1739" y="714"/>
                  </a:lnTo>
                  <a:lnTo>
                    <a:pt x="1740" y="714"/>
                  </a:lnTo>
                  <a:lnTo>
                    <a:pt x="1740" y="715"/>
                  </a:lnTo>
                  <a:lnTo>
                    <a:pt x="1741" y="715"/>
                  </a:lnTo>
                  <a:lnTo>
                    <a:pt x="1742" y="715"/>
                  </a:lnTo>
                  <a:lnTo>
                    <a:pt x="1742" y="717"/>
                  </a:lnTo>
                  <a:lnTo>
                    <a:pt x="1743" y="717"/>
                  </a:lnTo>
                  <a:lnTo>
                    <a:pt x="1745" y="717"/>
                  </a:lnTo>
                  <a:lnTo>
                    <a:pt x="1745" y="718"/>
                  </a:lnTo>
                  <a:lnTo>
                    <a:pt x="1746" y="718"/>
                  </a:lnTo>
                  <a:lnTo>
                    <a:pt x="1747" y="719"/>
                  </a:lnTo>
                  <a:lnTo>
                    <a:pt x="1747" y="718"/>
                  </a:lnTo>
                  <a:lnTo>
                    <a:pt x="1753" y="720"/>
                  </a:lnTo>
                  <a:lnTo>
                    <a:pt x="1754" y="721"/>
                  </a:lnTo>
                  <a:lnTo>
                    <a:pt x="1755" y="721"/>
                  </a:lnTo>
                  <a:lnTo>
                    <a:pt x="1755" y="722"/>
                  </a:lnTo>
                  <a:lnTo>
                    <a:pt x="1756" y="722"/>
                  </a:lnTo>
                  <a:lnTo>
                    <a:pt x="1756" y="723"/>
                  </a:lnTo>
                  <a:lnTo>
                    <a:pt x="1755" y="723"/>
                  </a:lnTo>
                  <a:lnTo>
                    <a:pt x="1755" y="725"/>
                  </a:lnTo>
                  <a:lnTo>
                    <a:pt x="1755" y="726"/>
                  </a:lnTo>
                  <a:lnTo>
                    <a:pt x="1754" y="726"/>
                  </a:lnTo>
                  <a:lnTo>
                    <a:pt x="1754" y="727"/>
                  </a:lnTo>
                  <a:lnTo>
                    <a:pt x="1755" y="727"/>
                  </a:lnTo>
                  <a:lnTo>
                    <a:pt x="1755" y="728"/>
                  </a:lnTo>
                  <a:lnTo>
                    <a:pt x="1754" y="728"/>
                  </a:lnTo>
                  <a:lnTo>
                    <a:pt x="1754" y="729"/>
                  </a:lnTo>
                  <a:lnTo>
                    <a:pt x="1754" y="730"/>
                  </a:lnTo>
                  <a:lnTo>
                    <a:pt x="1754" y="731"/>
                  </a:lnTo>
                  <a:lnTo>
                    <a:pt x="1753" y="731"/>
                  </a:lnTo>
                  <a:lnTo>
                    <a:pt x="1753" y="730"/>
                  </a:lnTo>
                  <a:lnTo>
                    <a:pt x="1751" y="730"/>
                  </a:lnTo>
                  <a:lnTo>
                    <a:pt x="1751" y="731"/>
                  </a:lnTo>
                  <a:lnTo>
                    <a:pt x="1753" y="731"/>
                  </a:lnTo>
                  <a:lnTo>
                    <a:pt x="1753" y="732"/>
                  </a:lnTo>
                  <a:lnTo>
                    <a:pt x="1754" y="734"/>
                  </a:lnTo>
                  <a:lnTo>
                    <a:pt x="1753" y="734"/>
                  </a:lnTo>
                  <a:lnTo>
                    <a:pt x="1753" y="735"/>
                  </a:lnTo>
                  <a:lnTo>
                    <a:pt x="1751" y="735"/>
                  </a:lnTo>
                  <a:lnTo>
                    <a:pt x="1751" y="736"/>
                  </a:lnTo>
                  <a:lnTo>
                    <a:pt x="1750" y="735"/>
                  </a:lnTo>
                  <a:lnTo>
                    <a:pt x="1749" y="735"/>
                  </a:lnTo>
                  <a:lnTo>
                    <a:pt x="1749" y="736"/>
                  </a:lnTo>
                  <a:lnTo>
                    <a:pt x="1750" y="736"/>
                  </a:lnTo>
                  <a:lnTo>
                    <a:pt x="1750" y="737"/>
                  </a:lnTo>
                  <a:lnTo>
                    <a:pt x="1749" y="737"/>
                  </a:lnTo>
                  <a:lnTo>
                    <a:pt x="1749" y="738"/>
                  </a:lnTo>
                  <a:lnTo>
                    <a:pt x="1748" y="738"/>
                  </a:lnTo>
                  <a:lnTo>
                    <a:pt x="1749" y="739"/>
                  </a:lnTo>
                  <a:lnTo>
                    <a:pt x="1749" y="740"/>
                  </a:lnTo>
                  <a:lnTo>
                    <a:pt x="1749" y="742"/>
                  </a:lnTo>
                  <a:lnTo>
                    <a:pt x="1748" y="742"/>
                  </a:lnTo>
                  <a:lnTo>
                    <a:pt x="1748" y="743"/>
                  </a:lnTo>
                  <a:lnTo>
                    <a:pt x="1747" y="742"/>
                  </a:lnTo>
                  <a:lnTo>
                    <a:pt x="1746" y="743"/>
                  </a:lnTo>
                  <a:lnTo>
                    <a:pt x="1745" y="744"/>
                  </a:lnTo>
                  <a:lnTo>
                    <a:pt x="1743" y="743"/>
                  </a:lnTo>
                  <a:lnTo>
                    <a:pt x="1743" y="744"/>
                  </a:lnTo>
                  <a:lnTo>
                    <a:pt x="1742" y="744"/>
                  </a:lnTo>
                  <a:lnTo>
                    <a:pt x="1741" y="744"/>
                  </a:lnTo>
                  <a:lnTo>
                    <a:pt x="1741" y="745"/>
                  </a:lnTo>
                  <a:lnTo>
                    <a:pt x="1742" y="745"/>
                  </a:lnTo>
                  <a:lnTo>
                    <a:pt x="1741" y="746"/>
                  </a:lnTo>
                  <a:lnTo>
                    <a:pt x="1741" y="747"/>
                  </a:lnTo>
                  <a:lnTo>
                    <a:pt x="1740" y="747"/>
                  </a:lnTo>
                  <a:lnTo>
                    <a:pt x="1740" y="748"/>
                  </a:lnTo>
                  <a:lnTo>
                    <a:pt x="1739" y="748"/>
                  </a:lnTo>
                  <a:lnTo>
                    <a:pt x="1739" y="749"/>
                  </a:lnTo>
                  <a:lnTo>
                    <a:pt x="1738" y="749"/>
                  </a:lnTo>
                  <a:lnTo>
                    <a:pt x="1737" y="749"/>
                  </a:lnTo>
                  <a:lnTo>
                    <a:pt x="1737" y="751"/>
                  </a:lnTo>
                  <a:lnTo>
                    <a:pt x="1737" y="752"/>
                  </a:lnTo>
                  <a:lnTo>
                    <a:pt x="1736" y="752"/>
                  </a:lnTo>
                  <a:lnTo>
                    <a:pt x="1737" y="752"/>
                  </a:lnTo>
                  <a:lnTo>
                    <a:pt x="1737" y="753"/>
                  </a:lnTo>
                  <a:lnTo>
                    <a:pt x="1737" y="754"/>
                  </a:lnTo>
                  <a:lnTo>
                    <a:pt x="1737" y="755"/>
                  </a:lnTo>
                  <a:lnTo>
                    <a:pt x="1737" y="756"/>
                  </a:lnTo>
                  <a:lnTo>
                    <a:pt x="1737" y="757"/>
                  </a:lnTo>
                  <a:lnTo>
                    <a:pt x="1737" y="759"/>
                  </a:lnTo>
                  <a:lnTo>
                    <a:pt x="1737" y="757"/>
                  </a:lnTo>
                  <a:lnTo>
                    <a:pt x="1738" y="757"/>
                  </a:lnTo>
                  <a:lnTo>
                    <a:pt x="1738" y="756"/>
                  </a:lnTo>
                  <a:lnTo>
                    <a:pt x="1739" y="756"/>
                  </a:lnTo>
                  <a:lnTo>
                    <a:pt x="1739" y="755"/>
                  </a:lnTo>
                  <a:lnTo>
                    <a:pt x="1739" y="754"/>
                  </a:lnTo>
                  <a:lnTo>
                    <a:pt x="1739" y="753"/>
                  </a:lnTo>
                  <a:lnTo>
                    <a:pt x="1739" y="752"/>
                  </a:lnTo>
                  <a:lnTo>
                    <a:pt x="1740" y="752"/>
                  </a:lnTo>
                  <a:lnTo>
                    <a:pt x="1740" y="751"/>
                  </a:lnTo>
                  <a:lnTo>
                    <a:pt x="1741" y="751"/>
                  </a:lnTo>
                  <a:lnTo>
                    <a:pt x="1741" y="749"/>
                  </a:lnTo>
                  <a:lnTo>
                    <a:pt x="1742" y="749"/>
                  </a:lnTo>
                  <a:lnTo>
                    <a:pt x="1742" y="748"/>
                  </a:lnTo>
                  <a:lnTo>
                    <a:pt x="1743" y="748"/>
                  </a:lnTo>
                  <a:lnTo>
                    <a:pt x="1745" y="747"/>
                  </a:lnTo>
                  <a:lnTo>
                    <a:pt x="1746" y="747"/>
                  </a:lnTo>
                  <a:lnTo>
                    <a:pt x="1746" y="746"/>
                  </a:lnTo>
                  <a:lnTo>
                    <a:pt x="1747" y="746"/>
                  </a:lnTo>
                  <a:lnTo>
                    <a:pt x="1747" y="745"/>
                  </a:lnTo>
                  <a:lnTo>
                    <a:pt x="1748" y="745"/>
                  </a:lnTo>
                  <a:lnTo>
                    <a:pt x="1749" y="745"/>
                  </a:lnTo>
                  <a:lnTo>
                    <a:pt x="1750" y="745"/>
                  </a:lnTo>
                  <a:lnTo>
                    <a:pt x="1751" y="745"/>
                  </a:lnTo>
                  <a:lnTo>
                    <a:pt x="1751" y="744"/>
                  </a:lnTo>
                  <a:lnTo>
                    <a:pt x="1753" y="744"/>
                  </a:lnTo>
                  <a:lnTo>
                    <a:pt x="1754" y="744"/>
                  </a:lnTo>
                  <a:lnTo>
                    <a:pt x="1754" y="745"/>
                  </a:lnTo>
                  <a:lnTo>
                    <a:pt x="1755" y="745"/>
                  </a:lnTo>
                  <a:lnTo>
                    <a:pt x="1755" y="746"/>
                  </a:lnTo>
                  <a:lnTo>
                    <a:pt x="1756" y="746"/>
                  </a:lnTo>
                  <a:lnTo>
                    <a:pt x="1756" y="747"/>
                  </a:lnTo>
                  <a:lnTo>
                    <a:pt x="1756" y="748"/>
                  </a:lnTo>
                  <a:lnTo>
                    <a:pt x="1757" y="748"/>
                  </a:lnTo>
                  <a:lnTo>
                    <a:pt x="1758" y="748"/>
                  </a:lnTo>
                  <a:lnTo>
                    <a:pt x="1758" y="749"/>
                  </a:lnTo>
                  <a:lnTo>
                    <a:pt x="1759" y="751"/>
                  </a:lnTo>
                  <a:lnTo>
                    <a:pt x="1759" y="752"/>
                  </a:lnTo>
                  <a:lnTo>
                    <a:pt x="1761" y="752"/>
                  </a:lnTo>
                  <a:lnTo>
                    <a:pt x="1761" y="753"/>
                  </a:lnTo>
                  <a:lnTo>
                    <a:pt x="1761" y="754"/>
                  </a:lnTo>
                  <a:lnTo>
                    <a:pt x="1762" y="755"/>
                  </a:lnTo>
                  <a:lnTo>
                    <a:pt x="1762" y="756"/>
                  </a:lnTo>
                  <a:lnTo>
                    <a:pt x="1762" y="757"/>
                  </a:lnTo>
                  <a:lnTo>
                    <a:pt x="1763" y="757"/>
                  </a:lnTo>
                  <a:lnTo>
                    <a:pt x="1763" y="759"/>
                  </a:lnTo>
                  <a:lnTo>
                    <a:pt x="1763" y="760"/>
                  </a:lnTo>
                  <a:lnTo>
                    <a:pt x="1763" y="761"/>
                  </a:lnTo>
                  <a:lnTo>
                    <a:pt x="1764" y="761"/>
                  </a:lnTo>
                  <a:lnTo>
                    <a:pt x="1764" y="760"/>
                  </a:lnTo>
                  <a:lnTo>
                    <a:pt x="1764" y="759"/>
                  </a:lnTo>
                  <a:lnTo>
                    <a:pt x="1764" y="757"/>
                  </a:lnTo>
                  <a:lnTo>
                    <a:pt x="1764" y="756"/>
                  </a:lnTo>
                  <a:lnTo>
                    <a:pt x="1764" y="755"/>
                  </a:lnTo>
                  <a:lnTo>
                    <a:pt x="1763" y="755"/>
                  </a:lnTo>
                  <a:lnTo>
                    <a:pt x="1763" y="754"/>
                  </a:lnTo>
                  <a:lnTo>
                    <a:pt x="1763" y="753"/>
                  </a:lnTo>
                  <a:lnTo>
                    <a:pt x="1763" y="752"/>
                  </a:lnTo>
                  <a:lnTo>
                    <a:pt x="1763" y="751"/>
                  </a:lnTo>
                  <a:lnTo>
                    <a:pt x="1762" y="751"/>
                  </a:lnTo>
                  <a:lnTo>
                    <a:pt x="1763" y="751"/>
                  </a:lnTo>
                  <a:lnTo>
                    <a:pt x="1763" y="749"/>
                  </a:lnTo>
                  <a:lnTo>
                    <a:pt x="1762" y="749"/>
                  </a:lnTo>
                  <a:lnTo>
                    <a:pt x="1762" y="748"/>
                  </a:lnTo>
                  <a:lnTo>
                    <a:pt x="1762" y="747"/>
                  </a:lnTo>
                  <a:lnTo>
                    <a:pt x="1762" y="746"/>
                  </a:lnTo>
                  <a:lnTo>
                    <a:pt x="1762" y="745"/>
                  </a:lnTo>
                  <a:lnTo>
                    <a:pt x="1762" y="746"/>
                  </a:lnTo>
                  <a:lnTo>
                    <a:pt x="1761" y="746"/>
                  </a:lnTo>
                  <a:lnTo>
                    <a:pt x="1759" y="746"/>
                  </a:lnTo>
                  <a:lnTo>
                    <a:pt x="1759" y="745"/>
                  </a:lnTo>
                  <a:lnTo>
                    <a:pt x="1758" y="745"/>
                  </a:lnTo>
                  <a:lnTo>
                    <a:pt x="1758" y="744"/>
                  </a:lnTo>
                  <a:lnTo>
                    <a:pt x="1757" y="744"/>
                  </a:lnTo>
                  <a:lnTo>
                    <a:pt x="1757" y="743"/>
                  </a:lnTo>
                  <a:lnTo>
                    <a:pt x="1757" y="742"/>
                  </a:lnTo>
                  <a:lnTo>
                    <a:pt x="1756" y="742"/>
                  </a:lnTo>
                  <a:lnTo>
                    <a:pt x="1756" y="740"/>
                  </a:lnTo>
                  <a:lnTo>
                    <a:pt x="1756" y="739"/>
                  </a:lnTo>
                  <a:lnTo>
                    <a:pt x="1755" y="739"/>
                  </a:lnTo>
                  <a:lnTo>
                    <a:pt x="1755" y="738"/>
                  </a:lnTo>
                  <a:lnTo>
                    <a:pt x="1756" y="738"/>
                  </a:lnTo>
                  <a:lnTo>
                    <a:pt x="1756" y="737"/>
                  </a:lnTo>
                  <a:lnTo>
                    <a:pt x="1757" y="737"/>
                  </a:lnTo>
                  <a:lnTo>
                    <a:pt x="1757" y="736"/>
                  </a:lnTo>
                  <a:lnTo>
                    <a:pt x="1758" y="735"/>
                  </a:lnTo>
                  <a:lnTo>
                    <a:pt x="1758" y="734"/>
                  </a:lnTo>
                  <a:lnTo>
                    <a:pt x="1758" y="732"/>
                  </a:lnTo>
                  <a:lnTo>
                    <a:pt x="1758" y="731"/>
                  </a:lnTo>
                  <a:lnTo>
                    <a:pt x="1758" y="730"/>
                  </a:lnTo>
                  <a:lnTo>
                    <a:pt x="1758" y="729"/>
                  </a:lnTo>
                  <a:lnTo>
                    <a:pt x="1759" y="729"/>
                  </a:lnTo>
                  <a:lnTo>
                    <a:pt x="1759" y="728"/>
                  </a:lnTo>
                  <a:lnTo>
                    <a:pt x="1761" y="728"/>
                  </a:lnTo>
                  <a:lnTo>
                    <a:pt x="1762" y="728"/>
                  </a:lnTo>
                  <a:lnTo>
                    <a:pt x="1763" y="728"/>
                  </a:lnTo>
                  <a:lnTo>
                    <a:pt x="1764" y="728"/>
                  </a:lnTo>
                  <a:lnTo>
                    <a:pt x="1764" y="729"/>
                  </a:lnTo>
                  <a:lnTo>
                    <a:pt x="1765" y="729"/>
                  </a:lnTo>
                  <a:lnTo>
                    <a:pt x="1765" y="730"/>
                  </a:lnTo>
                  <a:lnTo>
                    <a:pt x="1766" y="730"/>
                  </a:lnTo>
                  <a:lnTo>
                    <a:pt x="1766" y="731"/>
                  </a:lnTo>
                  <a:lnTo>
                    <a:pt x="1767" y="731"/>
                  </a:lnTo>
                  <a:lnTo>
                    <a:pt x="1768" y="731"/>
                  </a:lnTo>
                  <a:lnTo>
                    <a:pt x="1768" y="732"/>
                  </a:lnTo>
                  <a:lnTo>
                    <a:pt x="1770" y="732"/>
                  </a:lnTo>
                  <a:lnTo>
                    <a:pt x="1770" y="734"/>
                  </a:lnTo>
                  <a:lnTo>
                    <a:pt x="1771" y="734"/>
                  </a:lnTo>
                  <a:lnTo>
                    <a:pt x="1771" y="732"/>
                  </a:lnTo>
                  <a:lnTo>
                    <a:pt x="1772" y="732"/>
                  </a:lnTo>
                  <a:lnTo>
                    <a:pt x="1773" y="732"/>
                  </a:lnTo>
                  <a:lnTo>
                    <a:pt x="1773" y="734"/>
                  </a:lnTo>
                  <a:lnTo>
                    <a:pt x="1774" y="734"/>
                  </a:lnTo>
                  <a:lnTo>
                    <a:pt x="1774" y="735"/>
                  </a:lnTo>
                  <a:lnTo>
                    <a:pt x="1775" y="735"/>
                  </a:lnTo>
                  <a:lnTo>
                    <a:pt x="1775" y="736"/>
                  </a:lnTo>
                  <a:lnTo>
                    <a:pt x="1776" y="736"/>
                  </a:lnTo>
                  <a:lnTo>
                    <a:pt x="1776" y="737"/>
                  </a:lnTo>
                  <a:lnTo>
                    <a:pt x="1778" y="737"/>
                  </a:lnTo>
                  <a:lnTo>
                    <a:pt x="1779" y="737"/>
                  </a:lnTo>
                  <a:lnTo>
                    <a:pt x="1780" y="737"/>
                  </a:lnTo>
                  <a:lnTo>
                    <a:pt x="1781" y="737"/>
                  </a:lnTo>
                  <a:lnTo>
                    <a:pt x="1781" y="738"/>
                  </a:lnTo>
                  <a:lnTo>
                    <a:pt x="1782" y="738"/>
                  </a:lnTo>
                  <a:lnTo>
                    <a:pt x="1783" y="738"/>
                  </a:lnTo>
                  <a:lnTo>
                    <a:pt x="1784" y="738"/>
                  </a:lnTo>
                  <a:lnTo>
                    <a:pt x="1784" y="739"/>
                  </a:lnTo>
                  <a:lnTo>
                    <a:pt x="1785" y="738"/>
                  </a:lnTo>
                  <a:lnTo>
                    <a:pt x="1785" y="739"/>
                  </a:lnTo>
                  <a:lnTo>
                    <a:pt x="1787" y="739"/>
                  </a:lnTo>
                  <a:lnTo>
                    <a:pt x="1788" y="739"/>
                  </a:lnTo>
                  <a:lnTo>
                    <a:pt x="1789" y="739"/>
                  </a:lnTo>
                  <a:lnTo>
                    <a:pt x="1790" y="739"/>
                  </a:lnTo>
                  <a:lnTo>
                    <a:pt x="1790" y="738"/>
                  </a:lnTo>
                  <a:lnTo>
                    <a:pt x="1789" y="738"/>
                  </a:lnTo>
                  <a:lnTo>
                    <a:pt x="1788" y="737"/>
                  </a:lnTo>
                  <a:lnTo>
                    <a:pt x="1787" y="737"/>
                  </a:lnTo>
                  <a:lnTo>
                    <a:pt x="1787" y="736"/>
                  </a:lnTo>
                  <a:lnTo>
                    <a:pt x="1785" y="736"/>
                  </a:lnTo>
                  <a:lnTo>
                    <a:pt x="1784" y="736"/>
                  </a:lnTo>
                  <a:lnTo>
                    <a:pt x="1784" y="735"/>
                  </a:lnTo>
                  <a:lnTo>
                    <a:pt x="1784" y="734"/>
                  </a:lnTo>
                  <a:lnTo>
                    <a:pt x="1784" y="732"/>
                  </a:lnTo>
                  <a:lnTo>
                    <a:pt x="1785" y="732"/>
                  </a:lnTo>
                  <a:lnTo>
                    <a:pt x="1785" y="731"/>
                  </a:lnTo>
                  <a:lnTo>
                    <a:pt x="1787" y="731"/>
                  </a:lnTo>
                  <a:lnTo>
                    <a:pt x="1788" y="731"/>
                  </a:lnTo>
                  <a:lnTo>
                    <a:pt x="1788" y="730"/>
                  </a:lnTo>
                  <a:lnTo>
                    <a:pt x="1789" y="730"/>
                  </a:lnTo>
                  <a:lnTo>
                    <a:pt x="1789" y="729"/>
                  </a:lnTo>
                  <a:lnTo>
                    <a:pt x="1789" y="730"/>
                  </a:lnTo>
                  <a:lnTo>
                    <a:pt x="1788" y="730"/>
                  </a:lnTo>
                  <a:lnTo>
                    <a:pt x="1787" y="730"/>
                  </a:lnTo>
                  <a:lnTo>
                    <a:pt x="1785" y="730"/>
                  </a:lnTo>
                  <a:lnTo>
                    <a:pt x="1785" y="731"/>
                  </a:lnTo>
                  <a:lnTo>
                    <a:pt x="1784" y="731"/>
                  </a:lnTo>
                  <a:lnTo>
                    <a:pt x="1783" y="732"/>
                  </a:lnTo>
                  <a:lnTo>
                    <a:pt x="1782" y="732"/>
                  </a:lnTo>
                  <a:lnTo>
                    <a:pt x="1781" y="734"/>
                  </a:lnTo>
                  <a:lnTo>
                    <a:pt x="1781" y="732"/>
                  </a:lnTo>
                  <a:lnTo>
                    <a:pt x="1781" y="734"/>
                  </a:lnTo>
                  <a:lnTo>
                    <a:pt x="1780" y="734"/>
                  </a:lnTo>
                  <a:lnTo>
                    <a:pt x="1780" y="732"/>
                  </a:lnTo>
                  <a:lnTo>
                    <a:pt x="1779" y="732"/>
                  </a:lnTo>
                  <a:lnTo>
                    <a:pt x="1779" y="731"/>
                  </a:lnTo>
                  <a:lnTo>
                    <a:pt x="1778" y="731"/>
                  </a:lnTo>
                  <a:lnTo>
                    <a:pt x="1778" y="730"/>
                  </a:lnTo>
                  <a:lnTo>
                    <a:pt x="1778" y="729"/>
                  </a:lnTo>
                  <a:lnTo>
                    <a:pt x="1778" y="728"/>
                  </a:lnTo>
                  <a:lnTo>
                    <a:pt x="1776" y="728"/>
                  </a:lnTo>
                  <a:lnTo>
                    <a:pt x="1775" y="726"/>
                  </a:lnTo>
                  <a:lnTo>
                    <a:pt x="1774" y="725"/>
                  </a:lnTo>
                  <a:lnTo>
                    <a:pt x="1773" y="725"/>
                  </a:lnTo>
                  <a:lnTo>
                    <a:pt x="1773" y="726"/>
                  </a:lnTo>
                  <a:lnTo>
                    <a:pt x="1773" y="725"/>
                  </a:lnTo>
                  <a:lnTo>
                    <a:pt x="1772" y="725"/>
                  </a:lnTo>
                  <a:lnTo>
                    <a:pt x="1771" y="725"/>
                  </a:lnTo>
                  <a:lnTo>
                    <a:pt x="1770" y="723"/>
                  </a:lnTo>
                  <a:lnTo>
                    <a:pt x="1768" y="723"/>
                  </a:lnTo>
                  <a:lnTo>
                    <a:pt x="1767" y="722"/>
                  </a:lnTo>
                  <a:lnTo>
                    <a:pt x="1767" y="721"/>
                  </a:lnTo>
                  <a:lnTo>
                    <a:pt x="1766" y="721"/>
                  </a:lnTo>
                  <a:lnTo>
                    <a:pt x="1766" y="720"/>
                  </a:lnTo>
                  <a:lnTo>
                    <a:pt x="1766" y="719"/>
                  </a:lnTo>
                  <a:lnTo>
                    <a:pt x="1766" y="718"/>
                  </a:lnTo>
                  <a:lnTo>
                    <a:pt x="1766" y="717"/>
                  </a:lnTo>
                  <a:lnTo>
                    <a:pt x="1766" y="715"/>
                  </a:lnTo>
                  <a:lnTo>
                    <a:pt x="1765" y="715"/>
                  </a:lnTo>
                  <a:lnTo>
                    <a:pt x="1764" y="715"/>
                  </a:lnTo>
                  <a:lnTo>
                    <a:pt x="1763" y="714"/>
                  </a:lnTo>
                  <a:lnTo>
                    <a:pt x="1763" y="713"/>
                  </a:lnTo>
                  <a:lnTo>
                    <a:pt x="1764" y="713"/>
                  </a:lnTo>
                  <a:lnTo>
                    <a:pt x="1764" y="712"/>
                  </a:lnTo>
                  <a:lnTo>
                    <a:pt x="1764" y="711"/>
                  </a:lnTo>
                  <a:lnTo>
                    <a:pt x="1765" y="710"/>
                  </a:lnTo>
                  <a:lnTo>
                    <a:pt x="1765" y="709"/>
                  </a:lnTo>
                  <a:lnTo>
                    <a:pt x="1766" y="708"/>
                  </a:lnTo>
                  <a:lnTo>
                    <a:pt x="1766" y="706"/>
                  </a:lnTo>
                  <a:lnTo>
                    <a:pt x="1767" y="706"/>
                  </a:lnTo>
                  <a:lnTo>
                    <a:pt x="1767" y="705"/>
                  </a:lnTo>
                  <a:lnTo>
                    <a:pt x="1768" y="705"/>
                  </a:lnTo>
                  <a:lnTo>
                    <a:pt x="1768" y="704"/>
                  </a:lnTo>
                  <a:lnTo>
                    <a:pt x="1768" y="703"/>
                  </a:lnTo>
                  <a:lnTo>
                    <a:pt x="1770" y="703"/>
                  </a:lnTo>
                  <a:lnTo>
                    <a:pt x="1770" y="702"/>
                  </a:lnTo>
                  <a:lnTo>
                    <a:pt x="1770" y="701"/>
                  </a:lnTo>
                  <a:lnTo>
                    <a:pt x="1771" y="701"/>
                  </a:lnTo>
                  <a:lnTo>
                    <a:pt x="1772" y="701"/>
                  </a:lnTo>
                  <a:lnTo>
                    <a:pt x="1772" y="702"/>
                  </a:lnTo>
                  <a:lnTo>
                    <a:pt x="1772" y="701"/>
                  </a:lnTo>
                  <a:lnTo>
                    <a:pt x="1773" y="702"/>
                  </a:lnTo>
                  <a:lnTo>
                    <a:pt x="1774" y="702"/>
                  </a:lnTo>
                  <a:lnTo>
                    <a:pt x="1775" y="702"/>
                  </a:lnTo>
                  <a:lnTo>
                    <a:pt x="1776" y="702"/>
                  </a:lnTo>
                  <a:lnTo>
                    <a:pt x="1776" y="703"/>
                  </a:lnTo>
                  <a:lnTo>
                    <a:pt x="1778" y="703"/>
                  </a:lnTo>
                  <a:lnTo>
                    <a:pt x="1779" y="703"/>
                  </a:lnTo>
                  <a:lnTo>
                    <a:pt x="1780" y="703"/>
                  </a:lnTo>
                  <a:lnTo>
                    <a:pt x="1781" y="703"/>
                  </a:lnTo>
                  <a:lnTo>
                    <a:pt x="1782" y="704"/>
                  </a:lnTo>
                  <a:lnTo>
                    <a:pt x="1783" y="704"/>
                  </a:lnTo>
                  <a:lnTo>
                    <a:pt x="1784" y="704"/>
                  </a:lnTo>
                  <a:lnTo>
                    <a:pt x="1785" y="704"/>
                  </a:lnTo>
                  <a:lnTo>
                    <a:pt x="1787" y="704"/>
                  </a:lnTo>
                  <a:lnTo>
                    <a:pt x="1788" y="704"/>
                  </a:lnTo>
                  <a:lnTo>
                    <a:pt x="1789" y="704"/>
                  </a:lnTo>
                  <a:lnTo>
                    <a:pt x="1790" y="704"/>
                  </a:lnTo>
                  <a:lnTo>
                    <a:pt x="1790" y="705"/>
                  </a:lnTo>
                  <a:lnTo>
                    <a:pt x="1791" y="705"/>
                  </a:lnTo>
                  <a:lnTo>
                    <a:pt x="1792" y="705"/>
                  </a:lnTo>
                  <a:lnTo>
                    <a:pt x="1793" y="705"/>
                  </a:lnTo>
                  <a:lnTo>
                    <a:pt x="1795" y="705"/>
                  </a:lnTo>
                  <a:lnTo>
                    <a:pt x="1796" y="705"/>
                  </a:lnTo>
                  <a:lnTo>
                    <a:pt x="1797" y="705"/>
                  </a:lnTo>
                  <a:lnTo>
                    <a:pt x="1798" y="705"/>
                  </a:lnTo>
                  <a:lnTo>
                    <a:pt x="1799" y="705"/>
                  </a:lnTo>
                  <a:lnTo>
                    <a:pt x="1800" y="705"/>
                  </a:lnTo>
                  <a:lnTo>
                    <a:pt x="1800" y="704"/>
                  </a:lnTo>
                  <a:lnTo>
                    <a:pt x="1801" y="704"/>
                  </a:lnTo>
                  <a:lnTo>
                    <a:pt x="1801" y="703"/>
                  </a:lnTo>
                  <a:lnTo>
                    <a:pt x="1802" y="703"/>
                  </a:lnTo>
                  <a:lnTo>
                    <a:pt x="1802" y="702"/>
                  </a:lnTo>
                  <a:lnTo>
                    <a:pt x="1802" y="701"/>
                  </a:lnTo>
                  <a:lnTo>
                    <a:pt x="1802" y="700"/>
                  </a:lnTo>
                  <a:lnTo>
                    <a:pt x="1804" y="700"/>
                  </a:lnTo>
                  <a:lnTo>
                    <a:pt x="1804" y="698"/>
                  </a:lnTo>
                  <a:lnTo>
                    <a:pt x="1804" y="697"/>
                  </a:lnTo>
                  <a:lnTo>
                    <a:pt x="1804" y="696"/>
                  </a:lnTo>
                  <a:lnTo>
                    <a:pt x="1805" y="696"/>
                  </a:lnTo>
                  <a:lnTo>
                    <a:pt x="1805" y="695"/>
                  </a:lnTo>
                  <a:lnTo>
                    <a:pt x="1805" y="694"/>
                  </a:lnTo>
                  <a:lnTo>
                    <a:pt x="1805" y="693"/>
                  </a:lnTo>
                  <a:lnTo>
                    <a:pt x="1806" y="693"/>
                  </a:lnTo>
                  <a:lnTo>
                    <a:pt x="1806" y="692"/>
                  </a:lnTo>
                  <a:lnTo>
                    <a:pt x="1806" y="690"/>
                  </a:lnTo>
                  <a:lnTo>
                    <a:pt x="1807" y="688"/>
                  </a:lnTo>
                  <a:lnTo>
                    <a:pt x="1807" y="687"/>
                  </a:lnTo>
                  <a:lnTo>
                    <a:pt x="1807" y="686"/>
                  </a:lnTo>
                  <a:lnTo>
                    <a:pt x="1808" y="686"/>
                  </a:lnTo>
                  <a:lnTo>
                    <a:pt x="1809" y="685"/>
                  </a:lnTo>
                  <a:lnTo>
                    <a:pt x="1810" y="685"/>
                  </a:lnTo>
                  <a:lnTo>
                    <a:pt x="1812" y="685"/>
                  </a:lnTo>
                  <a:lnTo>
                    <a:pt x="1813" y="685"/>
                  </a:lnTo>
                  <a:lnTo>
                    <a:pt x="1814" y="686"/>
                  </a:lnTo>
                  <a:lnTo>
                    <a:pt x="1815" y="686"/>
                  </a:lnTo>
                  <a:lnTo>
                    <a:pt x="1815" y="687"/>
                  </a:lnTo>
                  <a:lnTo>
                    <a:pt x="1816" y="687"/>
                  </a:lnTo>
                  <a:lnTo>
                    <a:pt x="1817" y="688"/>
                  </a:lnTo>
                  <a:lnTo>
                    <a:pt x="1817" y="689"/>
                  </a:lnTo>
                  <a:lnTo>
                    <a:pt x="1818" y="689"/>
                  </a:lnTo>
                  <a:lnTo>
                    <a:pt x="1819" y="690"/>
                  </a:lnTo>
                  <a:lnTo>
                    <a:pt x="1821" y="690"/>
                  </a:lnTo>
                  <a:lnTo>
                    <a:pt x="1821" y="692"/>
                  </a:lnTo>
                  <a:lnTo>
                    <a:pt x="1822" y="692"/>
                  </a:lnTo>
                  <a:lnTo>
                    <a:pt x="1823" y="692"/>
                  </a:lnTo>
                  <a:lnTo>
                    <a:pt x="1824" y="692"/>
                  </a:lnTo>
                  <a:lnTo>
                    <a:pt x="1825" y="692"/>
                  </a:lnTo>
                  <a:lnTo>
                    <a:pt x="1826" y="692"/>
                  </a:lnTo>
                  <a:lnTo>
                    <a:pt x="1826" y="690"/>
                  </a:lnTo>
                  <a:lnTo>
                    <a:pt x="1827" y="690"/>
                  </a:lnTo>
                  <a:lnTo>
                    <a:pt x="1829" y="690"/>
                  </a:lnTo>
                  <a:lnTo>
                    <a:pt x="1829" y="689"/>
                  </a:lnTo>
                  <a:lnTo>
                    <a:pt x="1830" y="689"/>
                  </a:lnTo>
                  <a:lnTo>
                    <a:pt x="1830" y="690"/>
                  </a:lnTo>
                  <a:lnTo>
                    <a:pt x="1831" y="692"/>
                  </a:lnTo>
                  <a:lnTo>
                    <a:pt x="1831" y="693"/>
                  </a:lnTo>
                  <a:lnTo>
                    <a:pt x="1831" y="694"/>
                  </a:lnTo>
                  <a:lnTo>
                    <a:pt x="1832" y="695"/>
                  </a:lnTo>
                  <a:lnTo>
                    <a:pt x="1832" y="696"/>
                  </a:lnTo>
                  <a:lnTo>
                    <a:pt x="1832" y="697"/>
                  </a:lnTo>
                  <a:lnTo>
                    <a:pt x="1832" y="698"/>
                  </a:lnTo>
                  <a:lnTo>
                    <a:pt x="1833" y="698"/>
                  </a:lnTo>
                  <a:lnTo>
                    <a:pt x="1833" y="700"/>
                  </a:lnTo>
                  <a:lnTo>
                    <a:pt x="1833" y="701"/>
                  </a:lnTo>
                  <a:lnTo>
                    <a:pt x="1834" y="702"/>
                  </a:lnTo>
                  <a:lnTo>
                    <a:pt x="1834" y="703"/>
                  </a:lnTo>
                  <a:lnTo>
                    <a:pt x="1834" y="704"/>
                  </a:lnTo>
                  <a:lnTo>
                    <a:pt x="1835" y="704"/>
                  </a:lnTo>
                  <a:lnTo>
                    <a:pt x="1835" y="705"/>
                  </a:lnTo>
                  <a:lnTo>
                    <a:pt x="1835" y="706"/>
                  </a:lnTo>
                  <a:lnTo>
                    <a:pt x="1837" y="706"/>
                  </a:lnTo>
                  <a:lnTo>
                    <a:pt x="1835" y="706"/>
                  </a:lnTo>
                  <a:lnTo>
                    <a:pt x="1837" y="708"/>
                  </a:lnTo>
                  <a:lnTo>
                    <a:pt x="1837" y="709"/>
                  </a:lnTo>
                  <a:lnTo>
                    <a:pt x="1837" y="710"/>
                  </a:lnTo>
                  <a:lnTo>
                    <a:pt x="1838" y="710"/>
                  </a:lnTo>
                  <a:lnTo>
                    <a:pt x="1838" y="711"/>
                  </a:lnTo>
                  <a:lnTo>
                    <a:pt x="1838" y="712"/>
                  </a:lnTo>
                  <a:lnTo>
                    <a:pt x="1839" y="712"/>
                  </a:lnTo>
                  <a:lnTo>
                    <a:pt x="1839" y="713"/>
                  </a:lnTo>
                  <a:lnTo>
                    <a:pt x="1840" y="713"/>
                  </a:lnTo>
                  <a:lnTo>
                    <a:pt x="1840" y="714"/>
                  </a:lnTo>
                  <a:lnTo>
                    <a:pt x="1841" y="714"/>
                  </a:lnTo>
                  <a:lnTo>
                    <a:pt x="1841" y="715"/>
                  </a:lnTo>
                  <a:lnTo>
                    <a:pt x="1841" y="714"/>
                  </a:lnTo>
                  <a:lnTo>
                    <a:pt x="1842" y="715"/>
                  </a:lnTo>
                  <a:lnTo>
                    <a:pt x="1843" y="715"/>
                  </a:lnTo>
                  <a:lnTo>
                    <a:pt x="1843" y="717"/>
                  </a:lnTo>
                  <a:lnTo>
                    <a:pt x="1844" y="717"/>
                  </a:lnTo>
                  <a:lnTo>
                    <a:pt x="1846" y="717"/>
                  </a:lnTo>
                  <a:lnTo>
                    <a:pt x="1847" y="717"/>
                  </a:lnTo>
                  <a:lnTo>
                    <a:pt x="1848" y="717"/>
                  </a:lnTo>
                  <a:lnTo>
                    <a:pt x="1849" y="717"/>
                  </a:lnTo>
                  <a:lnTo>
                    <a:pt x="1850" y="717"/>
                  </a:lnTo>
                  <a:lnTo>
                    <a:pt x="1851" y="717"/>
                  </a:lnTo>
                  <a:lnTo>
                    <a:pt x="1852" y="717"/>
                  </a:lnTo>
                  <a:lnTo>
                    <a:pt x="1854" y="717"/>
                  </a:lnTo>
                  <a:lnTo>
                    <a:pt x="1855" y="717"/>
                  </a:lnTo>
                  <a:lnTo>
                    <a:pt x="1856" y="717"/>
                  </a:lnTo>
                  <a:lnTo>
                    <a:pt x="1856" y="715"/>
                  </a:lnTo>
                  <a:lnTo>
                    <a:pt x="1857" y="715"/>
                  </a:lnTo>
                  <a:lnTo>
                    <a:pt x="1858" y="715"/>
                  </a:lnTo>
                  <a:lnTo>
                    <a:pt x="1859" y="715"/>
                  </a:lnTo>
                  <a:lnTo>
                    <a:pt x="1860" y="715"/>
                  </a:lnTo>
                  <a:lnTo>
                    <a:pt x="1860" y="714"/>
                  </a:lnTo>
                  <a:lnTo>
                    <a:pt x="1861" y="714"/>
                  </a:lnTo>
                  <a:lnTo>
                    <a:pt x="1863" y="714"/>
                  </a:lnTo>
                  <a:lnTo>
                    <a:pt x="1864" y="714"/>
                  </a:lnTo>
                  <a:lnTo>
                    <a:pt x="1865" y="714"/>
                  </a:lnTo>
                  <a:lnTo>
                    <a:pt x="1866" y="714"/>
                  </a:lnTo>
                  <a:lnTo>
                    <a:pt x="1867" y="714"/>
                  </a:lnTo>
                  <a:lnTo>
                    <a:pt x="1867" y="715"/>
                  </a:lnTo>
                  <a:lnTo>
                    <a:pt x="1868" y="715"/>
                  </a:lnTo>
                  <a:lnTo>
                    <a:pt x="1868" y="717"/>
                  </a:lnTo>
                  <a:lnTo>
                    <a:pt x="1868" y="718"/>
                  </a:lnTo>
                  <a:lnTo>
                    <a:pt x="1869" y="718"/>
                  </a:lnTo>
                  <a:lnTo>
                    <a:pt x="1871" y="718"/>
                  </a:lnTo>
                  <a:lnTo>
                    <a:pt x="1871" y="719"/>
                  </a:lnTo>
                  <a:lnTo>
                    <a:pt x="1872" y="719"/>
                  </a:lnTo>
                  <a:lnTo>
                    <a:pt x="1873" y="719"/>
                  </a:lnTo>
                  <a:lnTo>
                    <a:pt x="1873" y="720"/>
                  </a:lnTo>
                  <a:lnTo>
                    <a:pt x="1874" y="720"/>
                  </a:lnTo>
                  <a:lnTo>
                    <a:pt x="1875" y="720"/>
                  </a:lnTo>
                  <a:lnTo>
                    <a:pt x="1876" y="720"/>
                  </a:lnTo>
                  <a:lnTo>
                    <a:pt x="1877" y="720"/>
                  </a:lnTo>
                  <a:lnTo>
                    <a:pt x="1877" y="721"/>
                  </a:lnTo>
                  <a:lnTo>
                    <a:pt x="1878" y="721"/>
                  </a:lnTo>
                  <a:lnTo>
                    <a:pt x="1880" y="721"/>
                  </a:lnTo>
                  <a:lnTo>
                    <a:pt x="1880" y="720"/>
                  </a:lnTo>
                  <a:lnTo>
                    <a:pt x="1881" y="720"/>
                  </a:lnTo>
                  <a:lnTo>
                    <a:pt x="1882" y="720"/>
                  </a:lnTo>
                  <a:lnTo>
                    <a:pt x="1883" y="720"/>
                  </a:lnTo>
                  <a:lnTo>
                    <a:pt x="1884" y="720"/>
                  </a:lnTo>
                  <a:lnTo>
                    <a:pt x="1884" y="721"/>
                  </a:lnTo>
                  <a:lnTo>
                    <a:pt x="1885" y="721"/>
                  </a:lnTo>
                  <a:lnTo>
                    <a:pt x="1886" y="721"/>
                  </a:lnTo>
                  <a:lnTo>
                    <a:pt x="1888" y="722"/>
                  </a:lnTo>
                  <a:lnTo>
                    <a:pt x="1888" y="723"/>
                  </a:lnTo>
                  <a:lnTo>
                    <a:pt x="1886" y="725"/>
                  </a:lnTo>
                  <a:lnTo>
                    <a:pt x="1886" y="726"/>
                  </a:lnTo>
                  <a:lnTo>
                    <a:pt x="1885" y="727"/>
                  </a:lnTo>
                  <a:lnTo>
                    <a:pt x="1885" y="728"/>
                  </a:lnTo>
                  <a:lnTo>
                    <a:pt x="1884" y="728"/>
                  </a:lnTo>
                  <a:lnTo>
                    <a:pt x="1884" y="729"/>
                  </a:lnTo>
                  <a:lnTo>
                    <a:pt x="1884" y="730"/>
                  </a:lnTo>
                  <a:lnTo>
                    <a:pt x="1884" y="731"/>
                  </a:lnTo>
                  <a:lnTo>
                    <a:pt x="1883" y="732"/>
                  </a:lnTo>
                  <a:lnTo>
                    <a:pt x="1883" y="734"/>
                  </a:lnTo>
                  <a:lnTo>
                    <a:pt x="1882" y="734"/>
                  </a:lnTo>
                  <a:lnTo>
                    <a:pt x="1882" y="735"/>
                  </a:lnTo>
                  <a:lnTo>
                    <a:pt x="1882" y="736"/>
                  </a:lnTo>
                  <a:lnTo>
                    <a:pt x="1881" y="736"/>
                  </a:lnTo>
                  <a:lnTo>
                    <a:pt x="1881" y="737"/>
                  </a:lnTo>
                  <a:lnTo>
                    <a:pt x="1881" y="738"/>
                  </a:lnTo>
                  <a:lnTo>
                    <a:pt x="1882" y="738"/>
                  </a:lnTo>
                  <a:lnTo>
                    <a:pt x="1882" y="739"/>
                  </a:lnTo>
                  <a:lnTo>
                    <a:pt x="1881" y="739"/>
                  </a:lnTo>
                  <a:lnTo>
                    <a:pt x="1881" y="740"/>
                  </a:lnTo>
                  <a:lnTo>
                    <a:pt x="1881" y="742"/>
                  </a:lnTo>
                  <a:lnTo>
                    <a:pt x="1880" y="743"/>
                  </a:lnTo>
                  <a:lnTo>
                    <a:pt x="1880" y="744"/>
                  </a:lnTo>
                  <a:lnTo>
                    <a:pt x="1880" y="745"/>
                  </a:lnTo>
                  <a:lnTo>
                    <a:pt x="1880" y="746"/>
                  </a:lnTo>
                  <a:lnTo>
                    <a:pt x="1880" y="747"/>
                  </a:lnTo>
                  <a:lnTo>
                    <a:pt x="1880" y="748"/>
                  </a:lnTo>
                  <a:lnTo>
                    <a:pt x="1880" y="749"/>
                  </a:lnTo>
                  <a:lnTo>
                    <a:pt x="1880" y="751"/>
                  </a:lnTo>
                  <a:lnTo>
                    <a:pt x="1880" y="752"/>
                  </a:lnTo>
                  <a:lnTo>
                    <a:pt x="1880" y="753"/>
                  </a:lnTo>
                  <a:lnTo>
                    <a:pt x="1880" y="754"/>
                  </a:lnTo>
                  <a:lnTo>
                    <a:pt x="1880" y="755"/>
                  </a:lnTo>
                  <a:lnTo>
                    <a:pt x="1881" y="755"/>
                  </a:lnTo>
                  <a:lnTo>
                    <a:pt x="1881" y="756"/>
                  </a:lnTo>
                  <a:lnTo>
                    <a:pt x="1882" y="757"/>
                  </a:lnTo>
                  <a:lnTo>
                    <a:pt x="1883" y="757"/>
                  </a:lnTo>
                  <a:lnTo>
                    <a:pt x="1883" y="759"/>
                  </a:lnTo>
                  <a:lnTo>
                    <a:pt x="1884" y="759"/>
                  </a:lnTo>
                  <a:lnTo>
                    <a:pt x="1884" y="760"/>
                  </a:lnTo>
                  <a:lnTo>
                    <a:pt x="1884" y="761"/>
                  </a:lnTo>
                  <a:lnTo>
                    <a:pt x="1883" y="761"/>
                  </a:lnTo>
                  <a:lnTo>
                    <a:pt x="1883" y="762"/>
                  </a:lnTo>
                  <a:lnTo>
                    <a:pt x="1883" y="763"/>
                  </a:lnTo>
                  <a:lnTo>
                    <a:pt x="1884" y="763"/>
                  </a:lnTo>
                  <a:lnTo>
                    <a:pt x="1883" y="763"/>
                  </a:lnTo>
                  <a:lnTo>
                    <a:pt x="1883" y="764"/>
                  </a:lnTo>
                  <a:lnTo>
                    <a:pt x="1883" y="765"/>
                  </a:lnTo>
                  <a:lnTo>
                    <a:pt x="1883" y="767"/>
                  </a:lnTo>
                  <a:lnTo>
                    <a:pt x="1882" y="767"/>
                  </a:lnTo>
                  <a:lnTo>
                    <a:pt x="1882" y="768"/>
                  </a:lnTo>
                  <a:lnTo>
                    <a:pt x="1882" y="769"/>
                  </a:lnTo>
                  <a:lnTo>
                    <a:pt x="1882" y="770"/>
                  </a:lnTo>
                  <a:lnTo>
                    <a:pt x="1882" y="771"/>
                  </a:lnTo>
                  <a:lnTo>
                    <a:pt x="1882" y="772"/>
                  </a:lnTo>
                  <a:lnTo>
                    <a:pt x="1882" y="773"/>
                  </a:lnTo>
                  <a:lnTo>
                    <a:pt x="1882" y="774"/>
                  </a:lnTo>
                  <a:lnTo>
                    <a:pt x="1881" y="776"/>
                  </a:lnTo>
                  <a:lnTo>
                    <a:pt x="1881" y="777"/>
                  </a:lnTo>
                  <a:lnTo>
                    <a:pt x="1881" y="778"/>
                  </a:lnTo>
                  <a:lnTo>
                    <a:pt x="1881" y="779"/>
                  </a:lnTo>
                  <a:lnTo>
                    <a:pt x="1880" y="780"/>
                  </a:lnTo>
                  <a:lnTo>
                    <a:pt x="1880" y="781"/>
                  </a:lnTo>
                  <a:lnTo>
                    <a:pt x="1880" y="782"/>
                  </a:lnTo>
                  <a:lnTo>
                    <a:pt x="1878" y="784"/>
                  </a:lnTo>
                  <a:lnTo>
                    <a:pt x="1877" y="786"/>
                  </a:lnTo>
                  <a:lnTo>
                    <a:pt x="1876" y="788"/>
                  </a:lnTo>
                  <a:lnTo>
                    <a:pt x="1874" y="789"/>
                  </a:lnTo>
                  <a:lnTo>
                    <a:pt x="1874" y="790"/>
                  </a:lnTo>
                  <a:lnTo>
                    <a:pt x="1873" y="790"/>
                  </a:lnTo>
                  <a:lnTo>
                    <a:pt x="1873" y="791"/>
                  </a:lnTo>
                  <a:lnTo>
                    <a:pt x="1872" y="791"/>
                  </a:lnTo>
                  <a:lnTo>
                    <a:pt x="1872" y="793"/>
                  </a:lnTo>
                  <a:lnTo>
                    <a:pt x="1871" y="793"/>
                  </a:lnTo>
                  <a:lnTo>
                    <a:pt x="1869" y="793"/>
                  </a:lnTo>
                  <a:lnTo>
                    <a:pt x="1868" y="794"/>
                  </a:lnTo>
                  <a:lnTo>
                    <a:pt x="1867" y="794"/>
                  </a:lnTo>
                  <a:lnTo>
                    <a:pt x="1866" y="794"/>
                  </a:lnTo>
                  <a:lnTo>
                    <a:pt x="1866" y="795"/>
                  </a:lnTo>
                  <a:lnTo>
                    <a:pt x="1865" y="795"/>
                  </a:lnTo>
                  <a:lnTo>
                    <a:pt x="1865" y="794"/>
                  </a:lnTo>
                  <a:lnTo>
                    <a:pt x="1864" y="794"/>
                  </a:lnTo>
                  <a:lnTo>
                    <a:pt x="1863" y="795"/>
                  </a:lnTo>
                  <a:lnTo>
                    <a:pt x="1861" y="795"/>
                  </a:lnTo>
                  <a:lnTo>
                    <a:pt x="1860" y="794"/>
                  </a:lnTo>
                  <a:lnTo>
                    <a:pt x="1860" y="793"/>
                  </a:lnTo>
                  <a:lnTo>
                    <a:pt x="1860" y="794"/>
                  </a:lnTo>
                  <a:lnTo>
                    <a:pt x="1860" y="795"/>
                  </a:lnTo>
                  <a:lnTo>
                    <a:pt x="1860" y="796"/>
                  </a:lnTo>
                  <a:lnTo>
                    <a:pt x="1860" y="797"/>
                  </a:lnTo>
                  <a:lnTo>
                    <a:pt x="1860" y="798"/>
                  </a:lnTo>
                  <a:lnTo>
                    <a:pt x="1860" y="799"/>
                  </a:lnTo>
                  <a:lnTo>
                    <a:pt x="1861" y="801"/>
                  </a:lnTo>
                  <a:lnTo>
                    <a:pt x="1861" y="802"/>
                  </a:lnTo>
                  <a:lnTo>
                    <a:pt x="1861" y="803"/>
                  </a:lnTo>
                  <a:lnTo>
                    <a:pt x="1863" y="803"/>
                  </a:lnTo>
                  <a:lnTo>
                    <a:pt x="1863" y="804"/>
                  </a:lnTo>
                  <a:lnTo>
                    <a:pt x="1864" y="804"/>
                  </a:lnTo>
                  <a:lnTo>
                    <a:pt x="1864" y="805"/>
                  </a:lnTo>
                  <a:lnTo>
                    <a:pt x="1865" y="805"/>
                  </a:lnTo>
                  <a:lnTo>
                    <a:pt x="1865" y="806"/>
                  </a:lnTo>
                  <a:lnTo>
                    <a:pt x="1866" y="807"/>
                  </a:lnTo>
                  <a:lnTo>
                    <a:pt x="1866" y="808"/>
                  </a:lnTo>
                  <a:lnTo>
                    <a:pt x="1867" y="808"/>
                  </a:lnTo>
                  <a:lnTo>
                    <a:pt x="1867" y="810"/>
                  </a:lnTo>
                  <a:lnTo>
                    <a:pt x="1867" y="811"/>
                  </a:lnTo>
                  <a:lnTo>
                    <a:pt x="1868" y="811"/>
                  </a:lnTo>
                  <a:lnTo>
                    <a:pt x="1868" y="812"/>
                  </a:lnTo>
                  <a:lnTo>
                    <a:pt x="1869" y="813"/>
                  </a:lnTo>
                  <a:lnTo>
                    <a:pt x="1869" y="814"/>
                  </a:lnTo>
                  <a:lnTo>
                    <a:pt x="1869" y="815"/>
                  </a:lnTo>
                  <a:lnTo>
                    <a:pt x="1869" y="816"/>
                  </a:lnTo>
                  <a:lnTo>
                    <a:pt x="1871" y="816"/>
                  </a:lnTo>
                  <a:lnTo>
                    <a:pt x="1871" y="819"/>
                  </a:lnTo>
                  <a:lnTo>
                    <a:pt x="1871" y="820"/>
                  </a:lnTo>
                  <a:lnTo>
                    <a:pt x="1872" y="820"/>
                  </a:lnTo>
                  <a:lnTo>
                    <a:pt x="1872" y="821"/>
                  </a:lnTo>
                  <a:lnTo>
                    <a:pt x="1873" y="822"/>
                  </a:lnTo>
                  <a:lnTo>
                    <a:pt x="1873" y="823"/>
                  </a:lnTo>
                  <a:lnTo>
                    <a:pt x="1874" y="824"/>
                  </a:lnTo>
                  <a:lnTo>
                    <a:pt x="1875" y="825"/>
                  </a:lnTo>
                  <a:lnTo>
                    <a:pt x="1876" y="828"/>
                  </a:lnTo>
                  <a:lnTo>
                    <a:pt x="1877" y="828"/>
                  </a:lnTo>
                  <a:lnTo>
                    <a:pt x="1877" y="829"/>
                  </a:lnTo>
                  <a:lnTo>
                    <a:pt x="1877" y="830"/>
                  </a:lnTo>
                  <a:lnTo>
                    <a:pt x="1878" y="831"/>
                  </a:lnTo>
                  <a:lnTo>
                    <a:pt x="1878" y="832"/>
                  </a:lnTo>
                  <a:lnTo>
                    <a:pt x="1880" y="833"/>
                  </a:lnTo>
                  <a:lnTo>
                    <a:pt x="1880" y="835"/>
                  </a:lnTo>
                  <a:lnTo>
                    <a:pt x="1881" y="835"/>
                  </a:lnTo>
                  <a:lnTo>
                    <a:pt x="1881" y="836"/>
                  </a:lnTo>
                  <a:lnTo>
                    <a:pt x="1881" y="837"/>
                  </a:lnTo>
                  <a:lnTo>
                    <a:pt x="1882" y="838"/>
                  </a:lnTo>
                  <a:lnTo>
                    <a:pt x="1882" y="839"/>
                  </a:lnTo>
                  <a:lnTo>
                    <a:pt x="1883" y="839"/>
                  </a:lnTo>
                  <a:lnTo>
                    <a:pt x="1883" y="840"/>
                  </a:lnTo>
                  <a:lnTo>
                    <a:pt x="1883" y="841"/>
                  </a:lnTo>
                  <a:lnTo>
                    <a:pt x="1884" y="841"/>
                  </a:lnTo>
                  <a:lnTo>
                    <a:pt x="1884" y="843"/>
                  </a:lnTo>
                  <a:lnTo>
                    <a:pt x="1885" y="844"/>
                  </a:lnTo>
                  <a:lnTo>
                    <a:pt x="1886" y="846"/>
                  </a:lnTo>
                  <a:lnTo>
                    <a:pt x="1886" y="847"/>
                  </a:lnTo>
                  <a:lnTo>
                    <a:pt x="1888" y="848"/>
                  </a:lnTo>
                  <a:lnTo>
                    <a:pt x="1889" y="849"/>
                  </a:lnTo>
                  <a:lnTo>
                    <a:pt x="1889" y="850"/>
                  </a:lnTo>
                  <a:lnTo>
                    <a:pt x="1890" y="853"/>
                  </a:lnTo>
                  <a:lnTo>
                    <a:pt x="1891" y="853"/>
                  </a:lnTo>
                  <a:lnTo>
                    <a:pt x="1891" y="854"/>
                  </a:lnTo>
                  <a:lnTo>
                    <a:pt x="1891" y="855"/>
                  </a:lnTo>
                  <a:lnTo>
                    <a:pt x="1891" y="856"/>
                  </a:lnTo>
                  <a:lnTo>
                    <a:pt x="1892" y="857"/>
                  </a:lnTo>
                  <a:lnTo>
                    <a:pt x="1892" y="858"/>
                  </a:lnTo>
                  <a:lnTo>
                    <a:pt x="1892" y="860"/>
                  </a:lnTo>
                  <a:lnTo>
                    <a:pt x="1892" y="861"/>
                  </a:lnTo>
                  <a:lnTo>
                    <a:pt x="1893" y="862"/>
                  </a:lnTo>
                  <a:lnTo>
                    <a:pt x="1893" y="863"/>
                  </a:lnTo>
                  <a:lnTo>
                    <a:pt x="1893" y="864"/>
                  </a:lnTo>
                  <a:lnTo>
                    <a:pt x="1893" y="865"/>
                  </a:lnTo>
                  <a:lnTo>
                    <a:pt x="1893" y="866"/>
                  </a:lnTo>
                  <a:lnTo>
                    <a:pt x="1894" y="866"/>
                  </a:lnTo>
                  <a:lnTo>
                    <a:pt x="1894" y="867"/>
                  </a:lnTo>
                  <a:lnTo>
                    <a:pt x="1894" y="869"/>
                  </a:lnTo>
                  <a:lnTo>
                    <a:pt x="1894" y="870"/>
                  </a:lnTo>
                  <a:lnTo>
                    <a:pt x="1895" y="870"/>
                  </a:lnTo>
                  <a:lnTo>
                    <a:pt x="1895" y="871"/>
                  </a:lnTo>
                  <a:lnTo>
                    <a:pt x="1897" y="871"/>
                  </a:lnTo>
                  <a:lnTo>
                    <a:pt x="1897" y="872"/>
                  </a:lnTo>
                  <a:lnTo>
                    <a:pt x="1897" y="873"/>
                  </a:lnTo>
                  <a:lnTo>
                    <a:pt x="1897" y="874"/>
                  </a:lnTo>
                  <a:lnTo>
                    <a:pt x="1897" y="875"/>
                  </a:lnTo>
                  <a:lnTo>
                    <a:pt x="1898" y="875"/>
                  </a:lnTo>
                  <a:lnTo>
                    <a:pt x="1898" y="877"/>
                  </a:lnTo>
                  <a:lnTo>
                    <a:pt x="1898" y="878"/>
                  </a:lnTo>
                  <a:lnTo>
                    <a:pt x="1899" y="878"/>
                  </a:lnTo>
                  <a:lnTo>
                    <a:pt x="1899" y="879"/>
                  </a:lnTo>
                  <a:lnTo>
                    <a:pt x="1899" y="880"/>
                  </a:lnTo>
                  <a:lnTo>
                    <a:pt x="1900" y="880"/>
                  </a:lnTo>
                  <a:lnTo>
                    <a:pt x="1900" y="881"/>
                  </a:lnTo>
                  <a:lnTo>
                    <a:pt x="1900" y="882"/>
                  </a:lnTo>
                  <a:lnTo>
                    <a:pt x="1901" y="882"/>
                  </a:lnTo>
                  <a:lnTo>
                    <a:pt x="1901" y="883"/>
                  </a:lnTo>
                  <a:lnTo>
                    <a:pt x="1901" y="884"/>
                  </a:lnTo>
                  <a:lnTo>
                    <a:pt x="1901" y="886"/>
                  </a:lnTo>
                  <a:lnTo>
                    <a:pt x="1902" y="886"/>
                  </a:lnTo>
                  <a:lnTo>
                    <a:pt x="1902" y="887"/>
                  </a:lnTo>
                  <a:lnTo>
                    <a:pt x="1903" y="887"/>
                  </a:lnTo>
                  <a:lnTo>
                    <a:pt x="1903" y="888"/>
                  </a:lnTo>
                  <a:lnTo>
                    <a:pt x="1905" y="888"/>
                  </a:lnTo>
                  <a:lnTo>
                    <a:pt x="1906" y="889"/>
                  </a:lnTo>
                  <a:lnTo>
                    <a:pt x="1906" y="890"/>
                  </a:lnTo>
                  <a:lnTo>
                    <a:pt x="1906" y="891"/>
                  </a:lnTo>
                  <a:lnTo>
                    <a:pt x="1906" y="892"/>
                  </a:lnTo>
                  <a:lnTo>
                    <a:pt x="1907" y="892"/>
                  </a:lnTo>
                  <a:lnTo>
                    <a:pt x="1907" y="894"/>
                  </a:lnTo>
                  <a:lnTo>
                    <a:pt x="1908" y="894"/>
                  </a:lnTo>
                  <a:lnTo>
                    <a:pt x="1908" y="895"/>
                  </a:lnTo>
                  <a:lnTo>
                    <a:pt x="1909" y="895"/>
                  </a:lnTo>
                  <a:lnTo>
                    <a:pt x="1910" y="896"/>
                  </a:lnTo>
                  <a:lnTo>
                    <a:pt x="1911" y="897"/>
                  </a:lnTo>
                  <a:lnTo>
                    <a:pt x="1911" y="898"/>
                  </a:lnTo>
                  <a:lnTo>
                    <a:pt x="1912" y="899"/>
                  </a:lnTo>
                  <a:lnTo>
                    <a:pt x="1912" y="900"/>
                  </a:lnTo>
                  <a:lnTo>
                    <a:pt x="1914" y="902"/>
                  </a:lnTo>
                  <a:lnTo>
                    <a:pt x="1915" y="902"/>
                  </a:lnTo>
                  <a:lnTo>
                    <a:pt x="1915" y="903"/>
                  </a:lnTo>
                  <a:lnTo>
                    <a:pt x="1915" y="904"/>
                  </a:lnTo>
                  <a:lnTo>
                    <a:pt x="1915" y="905"/>
                  </a:lnTo>
                  <a:lnTo>
                    <a:pt x="1916" y="905"/>
                  </a:lnTo>
                  <a:lnTo>
                    <a:pt x="1916" y="906"/>
                  </a:lnTo>
                  <a:lnTo>
                    <a:pt x="1916" y="907"/>
                  </a:lnTo>
                  <a:lnTo>
                    <a:pt x="1915" y="907"/>
                  </a:lnTo>
                  <a:lnTo>
                    <a:pt x="1914" y="907"/>
                  </a:lnTo>
                  <a:lnTo>
                    <a:pt x="1912" y="908"/>
                  </a:lnTo>
                  <a:lnTo>
                    <a:pt x="1911" y="908"/>
                  </a:lnTo>
                  <a:lnTo>
                    <a:pt x="1910" y="908"/>
                  </a:lnTo>
                  <a:lnTo>
                    <a:pt x="1909" y="908"/>
                  </a:lnTo>
                  <a:lnTo>
                    <a:pt x="1908" y="909"/>
                  </a:lnTo>
                  <a:lnTo>
                    <a:pt x="1907" y="909"/>
                  </a:lnTo>
                  <a:lnTo>
                    <a:pt x="1907" y="911"/>
                  </a:lnTo>
                  <a:lnTo>
                    <a:pt x="1905" y="911"/>
                  </a:lnTo>
                  <a:lnTo>
                    <a:pt x="1905" y="912"/>
                  </a:lnTo>
                  <a:lnTo>
                    <a:pt x="1903" y="912"/>
                  </a:lnTo>
                  <a:lnTo>
                    <a:pt x="1902" y="912"/>
                  </a:lnTo>
                  <a:lnTo>
                    <a:pt x="1902" y="913"/>
                  </a:lnTo>
                  <a:lnTo>
                    <a:pt x="1901" y="913"/>
                  </a:lnTo>
                  <a:lnTo>
                    <a:pt x="1901" y="912"/>
                  </a:lnTo>
                  <a:lnTo>
                    <a:pt x="1901" y="911"/>
                  </a:lnTo>
                  <a:lnTo>
                    <a:pt x="1901" y="908"/>
                  </a:lnTo>
                  <a:lnTo>
                    <a:pt x="1901" y="907"/>
                  </a:lnTo>
                  <a:lnTo>
                    <a:pt x="1901" y="906"/>
                  </a:lnTo>
                  <a:lnTo>
                    <a:pt x="1902" y="906"/>
                  </a:lnTo>
                  <a:lnTo>
                    <a:pt x="1902" y="905"/>
                  </a:lnTo>
                  <a:lnTo>
                    <a:pt x="1902" y="904"/>
                  </a:lnTo>
                  <a:lnTo>
                    <a:pt x="1902" y="903"/>
                  </a:lnTo>
                  <a:lnTo>
                    <a:pt x="1902" y="902"/>
                  </a:lnTo>
                  <a:lnTo>
                    <a:pt x="1902" y="900"/>
                  </a:lnTo>
                  <a:lnTo>
                    <a:pt x="1902" y="899"/>
                  </a:lnTo>
                  <a:lnTo>
                    <a:pt x="1902" y="898"/>
                  </a:lnTo>
                  <a:lnTo>
                    <a:pt x="1901" y="898"/>
                  </a:lnTo>
                  <a:lnTo>
                    <a:pt x="1901" y="897"/>
                  </a:lnTo>
                  <a:lnTo>
                    <a:pt x="1901" y="896"/>
                  </a:lnTo>
                  <a:lnTo>
                    <a:pt x="1901" y="895"/>
                  </a:lnTo>
                  <a:lnTo>
                    <a:pt x="1901" y="894"/>
                  </a:lnTo>
                  <a:lnTo>
                    <a:pt x="1900" y="894"/>
                  </a:lnTo>
                  <a:lnTo>
                    <a:pt x="1900" y="892"/>
                  </a:lnTo>
                  <a:lnTo>
                    <a:pt x="1900" y="894"/>
                  </a:lnTo>
                  <a:lnTo>
                    <a:pt x="1899" y="894"/>
                  </a:lnTo>
                  <a:lnTo>
                    <a:pt x="1898" y="894"/>
                  </a:lnTo>
                  <a:lnTo>
                    <a:pt x="1898" y="895"/>
                  </a:lnTo>
                  <a:lnTo>
                    <a:pt x="1897" y="895"/>
                  </a:lnTo>
                  <a:lnTo>
                    <a:pt x="1897" y="894"/>
                  </a:lnTo>
                  <a:lnTo>
                    <a:pt x="1895" y="892"/>
                  </a:lnTo>
                  <a:lnTo>
                    <a:pt x="1894" y="891"/>
                  </a:lnTo>
                  <a:lnTo>
                    <a:pt x="1893" y="891"/>
                  </a:lnTo>
                  <a:lnTo>
                    <a:pt x="1892" y="891"/>
                  </a:lnTo>
                  <a:lnTo>
                    <a:pt x="1892" y="890"/>
                  </a:lnTo>
                  <a:lnTo>
                    <a:pt x="1892" y="889"/>
                  </a:lnTo>
                  <a:lnTo>
                    <a:pt x="1892" y="888"/>
                  </a:lnTo>
                  <a:lnTo>
                    <a:pt x="1893" y="888"/>
                  </a:lnTo>
                  <a:lnTo>
                    <a:pt x="1893" y="887"/>
                  </a:lnTo>
                  <a:lnTo>
                    <a:pt x="1893" y="886"/>
                  </a:lnTo>
                  <a:lnTo>
                    <a:pt x="1892" y="886"/>
                  </a:lnTo>
                  <a:lnTo>
                    <a:pt x="1892" y="884"/>
                  </a:lnTo>
                  <a:lnTo>
                    <a:pt x="1891" y="884"/>
                  </a:lnTo>
                  <a:lnTo>
                    <a:pt x="1891" y="886"/>
                  </a:lnTo>
                  <a:lnTo>
                    <a:pt x="1891" y="884"/>
                  </a:lnTo>
                  <a:lnTo>
                    <a:pt x="1890" y="884"/>
                  </a:lnTo>
                  <a:lnTo>
                    <a:pt x="1889" y="884"/>
                  </a:lnTo>
                  <a:lnTo>
                    <a:pt x="1889" y="883"/>
                  </a:lnTo>
                  <a:lnTo>
                    <a:pt x="1888" y="883"/>
                  </a:lnTo>
                  <a:lnTo>
                    <a:pt x="1889" y="883"/>
                  </a:lnTo>
                  <a:lnTo>
                    <a:pt x="1889" y="882"/>
                  </a:lnTo>
                  <a:lnTo>
                    <a:pt x="1889" y="883"/>
                  </a:lnTo>
                  <a:lnTo>
                    <a:pt x="1889" y="882"/>
                  </a:lnTo>
                  <a:lnTo>
                    <a:pt x="1888" y="882"/>
                  </a:lnTo>
                  <a:lnTo>
                    <a:pt x="1888" y="883"/>
                  </a:lnTo>
                  <a:lnTo>
                    <a:pt x="1886" y="883"/>
                  </a:lnTo>
                  <a:lnTo>
                    <a:pt x="1885" y="883"/>
                  </a:lnTo>
                  <a:lnTo>
                    <a:pt x="1885" y="884"/>
                  </a:lnTo>
                  <a:lnTo>
                    <a:pt x="1885" y="883"/>
                  </a:lnTo>
                  <a:lnTo>
                    <a:pt x="1884" y="883"/>
                  </a:lnTo>
                  <a:lnTo>
                    <a:pt x="1884" y="884"/>
                  </a:lnTo>
                  <a:lnTo>
                    <a:pt x="1883" y="884"/>
                  </a:lnTo>
                  <a:lnTo>
                    <a:pt x="1883" y="886"/>
                  </a:lnTo>
                  <a:lnTo>
                    <a:pt x="1882" y="886"/>
                  </a:lnTo>
                  <a:lnTo>
                    <a:pt x="1881" y="886"/>
                  </a:lnTo>
                  <a:lnTo>
                    <a:pt x="1880" y="886"/>
                  </a:lnTo>
                  <a:lnTo>
                    <a:pt x="1878" y="886"/>
                  </a:lnTo>
                  <a:lnTo>
                    <a:pt x="1878" y="884"/>
                  </a:lnTo>
                  <a:lnTo>
                    <a:pt x="1877" y="884"/>
                  </a:lnTo>
                  <a:lnTo>
                    <a:pt x="1876" y="884"/>
                  </a:lnTo>
                  <a:lnTo>
                    <a:pt x="1875" y="884"/>
                  </a:lnTo>
                  <a:lnTo>
                    <a:pt x="1874" y="884"/>
                  </a:lnTo>
                  <a:lnTo>
                    <a:pt x="1874" y="883"/>
                  </a:lnTo>
                  <a:lnTo>
                    <a:pt x="1873" y="882"/>
                  </a:lnTo>
                  <a:lnTo>
                    <a:pt x="1873" y="881"/>
                  </a:lnTo>
                  <a:lnTo>
                    <a:pt x="1872" y="881"/>
                  </a:lnTo>
                  <a:lnTo>
                    <a:pt x="1871" y="881"/>
                  </a:lnTo>
                  <a:lnTo>
                    <a:pt x="1869" y="881"/>
                  </a:lnTo>
                  <a:lnTo>
                    <a:pt x="1868" y="881"/>
                  </a:lnTo>
                  <a:lnTo>
                    <a:pt x="1867" y="881"/>
                  </a:lnTo>
                  <a:lnTo>
                    <a:pt x="1866" y="881"/>
                  </a:lnTo>
                  <a:lnTo>
                    <a:pt x="1865" y="881"/>
                  </a:lnTo>
                  <a:lnTo>
                    <a:pt x="1864" y="881"/>
                  </a:lnTo>
                  <a:lnTo>
                    <a:pt x="1863" y="881"/>
                  </a:lnTo>
                  <a:lnTo>
                    <a:pt x="1863" y="880"/>
                  </a:lnTo>
                  <a:lnTo>
                    <a:pt x="1863" y="879"/>
                  </a:lnTo>
                  <a:lnTo>
                    <a:pt x="1863" y="878"/>
                  </a:lnTo>
                  <a:lnTo>
                    <a:pt x="1863" y="877"/>
                  </a:lnTo>
                  <a:lnTo>
                    <a:pt x="1861" y="877"/>
                  </a:lnTo>
                  <a:lnTo>
                    <a:pt x="1861" y="875"/>
                  </a:lnTo>
                  <a:lnTo>
                    <a:pt x="1860" y="875"/>
                  </a:lnTo>
                  <a:lnTo>
                    <a:pt x="1859" y="875"/>
                  </a:lnTo>
                  <a:lnTo>
                    <a:pt x="1858" y="875"/>
                  </a:lnTo>
                  <a:lnTo>
                    <a:pt x="1857" y="875"/>
                  </a:lnTo>
                  <a:lnTo>
                    <a:pt x="1856" y="875"/>
                  </a:lnTo>
                  <a:lnTo>
                    <a:pt x="1856" y="877"/>
                  </a:lnTo>
                  <a:lnTo>
                    <a:pt x="1855" y="877"/>
                  </a:lnTo>
                  <a:lnTo>
                    <a:pt x="1854" y="878"/>
                  </a:lnTo>
                  <a:lnTo>
                    <a:pt x="1854" y="879"/>
                  </a:lnTo>
                  <a:lnTo>
                    <a:pt x="1854" y="880"/>
                  </a:lnTo>
                  <a:lnTo>
                    <a:pt x="1852" y="880"/>
                  </a:lnTo>
                  <a:lnTo>
                    <a:pt x="1854" y="880"/>
                  </a:lnTo>
                  <a:lnTo>
                    <a:pt x="1854" y="881"/>
                  </a:lnTo>
                  <a:lnTo>
                    <a:pt x="1854" y="882"/>
                  </a:lnTo>
                  <a:lnTo>
                    <a:pt x="1854" y="883"/>
                  </a:lnTo>
                  <a:lnTo>
                    <a:pt x="1852" y="884"/>
                  </a:lnTo>
                  <a:lnTo>
                    <a:pt x="1851" y="884"/>
                  </a:lnTo>
                  <a:lnTo>
                    <a:pt x="1851" y="886"/>
                  </a:lnTo>
                  <a:lnTo>
                    <a:pt x="1850" y="886"/>
                  </a:lnTo>
                  <a:lnTo>
                    <a:pt x="1849" y="887"/>
                  </a:lnTo>
                  <a:lnTo>
                    <a:pt x="1848" y="887"/>
                  </a:lnTo>
                  <a:lnTo>
                    <a:pt x="1848" y="888"/>
                  </a:lnTo>
                  <a:lnTo>
                    <a:pt x="1847" y="888"/>
                  </a:lnTo>
                  <a:lnTo>
                    <a:pt x="1847" y="887"/>
                  </a:lnTo>
                  <a:lnTo>
                    <a:pt x="1847" y="886"/>
                  </a:lnTo>
                  <a:lnTo>
                    <a:pt x="1846" y="886"/>
                  </a:lnTo>
                  <a:lnTo>
                    <a:pt x="1846" y="884"/>
                  </a:lnTo>
                  <a:lnTo>
                    <a:pt x="1846" y="883"/>
                  </a:lnTo>
                  <a:lnTo>
                    <a:pt x="1846" y="882"/>
                  </a:lnTo>
                  <a:lnTo>
                    <a:pt x="1844" y="881"/>
                  </a:lnTo>
                  <a:lnTo>
                    <a:pt x="1843" y="881"/>
                  </a:lnTo>
                  <a:lnTo>
                    <a:pt x="1842" y="881"/>
                  </a:lnTo>
                  <a:lnTo>
                    <a:pt x="1842" y="880"/>
                  </a:lnTo>
                  <a:lnTo>
                    <a:pt x="1842" y="879"/>
                  </a:lnTo>
                  <a:lnTo>
                    <a:pt x="1841" y="879"/>
                  </a:lnTo>
                  <a:lnTo>
                    <a:pt x="1841" y="878"/>
                  </a:lnTo>
                  <a:lnTo>
                    <a:pt x="1841" y="877"/>
                  </a:lnTo>
                  <a:lnTo>
                    <a:pt x="1841" y="875"/>
                  </a:lnTo>
                  <a:lnTo>
                    <a:pt x="1840" y="875"/>
                  </a:lnTo>
                  <a:lnTo>
                    <a:pt x="1841" y="874"/>
                  </a:lnTo>
                  <a:lnTo>
                    <a:pt x="1840" y="873"/>
                  </a:lnTo>
                  <a:lnTo>
                    <a:pt x="1841" y="873"/>
                  </a:lnTo>
                  <a:lnTo>
                    <a:pt x="1840" y="873"/>
                  </a:lnTo>
                  <a:lnTo>
                    <a:pt x="1840" y="872"/>
                  </a:lnTo>
                  <a:lnTo>
                    <a:pt x="1840" y="871"/>
                  </a:lnTo>
                  <a:lnTo>
                    <a:pt x="1840" y="870"/>
                  </a:lnTo>
                  <a:lnTo>
                    <a:pt x="1840" y="869"/>
                  </a:lnTo>
                  <a:lnTo>
                    <a:pt x="1840" y="867"/>
                  </a:lnTo>
                  <a:lnTo>
                    <a:pt x="1840" y="866"/>
                  </a:lnTo>
                  <a:lnTo>
                    <a:pt x="1839" y="865"/>
                  </a:lnTo>
                  <a:lnTo>
                    <a:pt x="1838" y="865"/>
                  </a:lnTo>
                  <a:lnTo>
                    <a:pt x="1838" y="864"/>
                  </a:lnTo>
                  <a:lnTo>
                    <a:pt x="1838" y="863"/>
                  </a:lnTo>
                  <a:lnTo>
                    <a:pt x="1838" y="862"/>
                  </a:lnTo>
                  <a:lnTo>
                    <a:pt x="1839" y="862"/>
                  </a:lnTo>
                  <a:lnTo>
                    <a:pt x="1839" y="861"/>
                  </a:lnTo>
                  <a:lnTo>
                    <a:pt x="1840" y="861"/>
                  </a:lnTo>
                  <a:lnTo>
                    <a:pt x="1840" y="860"/>
                  </a:lnTo>
                  <a:lnTo>
                    <a:pt x="1841" y="860"/>
                  </a:lnTo>
                  <a:lnTo>
                    <a:pt x="1841" y="858"/>
                  </a:lnTo>
                  <a:lnTo>
                    <a:pt x="1841" y="857"/>
                  </a:lnTo>
                  <a:lnTo>
                    <a:pt x="1841" y="856"/>
                  </a:lnTo>
                  <a:lnTo>
                    <a:pt x="1842" y="856"/>
                  </a:lnTo>
                  <a:lnTo>
                    <a:pt x="1842" y="855"/>
                  </a:lnTo>
                  <a:lnTo>
                    <a:pt x="1843" y="855"/>
                  </a:lnTo>
                  <a:lnTo>
                    <a:pt x="1843" y="854"/>
                  </a:lnTo>
                  <a:lnTo>
                    <a:pt x="1842" y="854"/>
                  </a:lnTo>
                  <a:lnTo>
                    <a:pt x="1842" y="853"/>
                  </a:lnTo>
                  <a:lnTo>
                    <a:pt x="1843" y="853"/>
                  </a:lnTo>
                  <a:lnTo>
                    <a:pt x="1843" y="852"/>
                  </a:lnTo>
                  <a:lnTo>
                    <a:pt x="1843" y="853"/>
                  </a:lnTo>
                  <a:lnTo>
                    <a:pt x="1844" y="853"/>
                  </a:lnTo>
                  <a:lnTo>
                    <a:pt x="1844" y="852"/>
                  </a:lnTo>
                  <a:lnTo>
                    <a:pt x="1846" y="852"/>
                  </a:lnTo>
                  <a:lnTo>
                    <a:pt x="1846" y="850"/>
                  </a:lnTo>
                  <a:lnTo>
                    <a:pt x="1847" y="850"/>
                  </a:lnTo>
                  <a:lnTo>
                    <a:pt x="1847" y="849"/>
                  </a:lnTo>
                  <a:lnTo>
                    <a:pt x="1848" y="849"/>
                  </a:lnTo>
                  <a:lnTo>
                    <a:pt x="1847" y="849"/>
                  </a:lnTo>
                  <a:lnTo>
                    <a:pt x="1846" y="849"/>
                  </a:lnTo>
                  <a:lnTo>
                    <a:pt x="1844" y="849"/>
                  </a:lnTo>
                  <a:lnTo>
                    <a:pt x="1846" y="849"/>
                  </a:lnTo>
                  <a:lnTo>
                    <a:pt x="1846" y="850"/>
                  </a:lnTo>
                  <a:lnTo>
                    <a:pt x="1844" y="850"/>
                  </a:lnTo>
                  <a:lnTo>
                    <a:pt x="1843" y="850"/>
                  </a:lnTo>
                  <a:lnTo>
                    <a:pt x="1842" y="850"/>
                  </a:lnTo>
                  <a:lnTo>
                    <a:pt x="1842" y="852"/>
                  </a:lnTo>
                  <a:lnTo>
                    <a:pt x="1841" y="852"/>
                  </a:lnTo>
                  <a:lnTo>
                    <a:pt x="1841" y="850"/>
                  </a:lnTo>
                  <a:lnTo>
                    <a:pt x="1840" y="850"/>
                  </a:lnTo>
                  <a:lnTo>
                    <a:pt x="1840" y="849"/>
                  </a:lnTo>
                  <a:lnTo>
                    <a:pt x="1839" y="849"/>
                  </a:lnTo>
                  <a:lnTo>
                    <a:pt x="1839" y="848"/>
                  </a:lnTo>
                  <a:lnTo>
                    <a:pt x="1839" y="847"/>
                  </a:lnTo>
                  <a:lnTo>
                    <a:pt x="1839" y="846"/>
                  </a:lnTo>
                  <a:lnTo>
                    <a:pt x="1839" y="845"/>
                  </a:lnTo>
                  <a:lnTo>
                    <a:pt x="1840" y="845"/>
                  </a:lnTo>
                  <a:lnTo>
                    <a:pt x="1840" y="844"/>
                  </a:lnTo>
                  <a:lnTo>
                    <a:pt x="1840" y="845"/>
                  </a:lnTo>
                  <a:lnTo>
                    <a:pt x="1841" y="845"/>
                  </a:lnTo>
                  <a:lnTo>
                    <a:pt x="1841" y="844"/>
                  </a:lnTo>
                  <a:lnTo>
                    <a:pt x="1842" y="844"/>
                  </a:lnTo>
                  <a:lnTo>
                    <a:pt x="1842" y="843"/>
                  </a:lnTo>
                  <a:lnTo>
                    <a:pt x="1841" y="843"/>
                  </a:lnTo>
                  <a:lnTo>
                    <a:pt x="1841" y="841"/>
                  </a:lnTo>
                  <a:lnTo>
                    <a:pt x="1842" y="841"/>
                  </a:lnTo>
                  <a:lnTo>
                    <a:pt x="1842" y="840"/>
                  </a:lnTo>
                  <a:lnTo>
                    <a:pt x="1843" y="840"/>
                  </a:lnTo>
                  <a:lnTo>
                    <a:pt x="1843" y="839"/>
                  </a:lnTo>
                  <a:lnTo>
                    <a:pt x="1843" y="838"/>
                  </a:lnTo>
                  <a:lnTo>
                    <a:pt x="1844" y="838"/>
                  </a:lnTo>
                  <a:lnTo>
                    <a:pt x="1844" y="837"/>
                  </a:lnTo>
                  <a:lnTo>
                    <a:pt x="1844" y="836"/>
                  </a:lnTo>
                  <a:lnTo>
                    <a:pt x="1844" y="837"/>
                  </a:lnTo>
                  <a:lnTo>
                    <a:pt x="1844" y="836"/>
                  </a:lnTo>
                  <a:lnTo>
                    <a:pt x="1846" y="836"/>
                  </a:lnTo>
                  <a:lnTo>
                    <a:pt x="1846" y="837"/>
                  </a:lnTo>
                  <a:lnTo>
                    <a:pt x="1846" y="836"/>
                  </a:lnTo>
                  <a:lnTo>
                    <a:pt x="1846" y="835"/>
                  </a:lnTo>
                  <a:lnTo>
                    <a:pt x="1844" y="835"/>
                  </a:lnTo>
                  <a:lnTo>
                    <a:pt x="1846" y="835"/>
                  </a:lnTo>
                  <a:lnTo>
                    <a:pt x="1847" y="835"/>
                  </a:lnTo>
                  <a:lnTo>
                    <a:pt x="1846" y="835"/>
                  </a:lnTo>
                  <a:lnTo>
                    <a:pt x="1846" y="833"/>
                  </a:lnTo>
                  <a:lnTo>
                    <a:pt x="1847" y="833"/>
                  </a:lnTo>
                  <a:lnTo>
                    <a:pt x="1847" y="835"/>
                  </a:lnTo>
                  <a:lnTo>
                    <a:pt x="1847" y="833"/>
                  </a:lnTo>
                  <a:lnTo>
                    <a:pt x="1848" y="833"/>
                  </a:lnTo>
                  <a:lnTo>
                    <a:pt x="1847" y="833"/>
                  </a:lnTo>
                  <a:lnTo>
                    <a:pt x="1847" y="832"/>
                  </a:lnTo>
                  <a:lnTo>
                    <a:pt x="1846" y="832"/>
                  </a:lnTo>
                  <a:lnTo>
                    <a:pt x="1846" y="833"/>
                  </a:lnTo>
                  <a:lnTo>
                    <a:pt x="1844" y="833"/>
                  </a:lnTo>
                  <a:lnTo>
                    <a:pt x="1844" y="832"/>
                  </a:lnTo>
                  <a:lnTo>
                    <a:pt x="1844" y="831"/>
                  </a:lnTo>
                  <a:lnTo>
                    <a:pt x="1844" y="832"/>
                  </a:lnTo>
                  <a:lnTo>
                    <a:pt x="1844" y="833"/>
                  </a:lnTo>
                  <a:lnTo>
                    <a:pt x="1846" y="833"/>
                  </a:lnTo>
                  <a:lnTo>
                    <a:pt x="1846" y="835"/>
                  </a:lnTo>
                  <a:lnTo>
                    <a:pt x="1844" y="835"/>
                  </a:lnTo>
                  <a:lnTo>
                    <a:pt x="1844" y="836"/>
                  </a:lnTo>
                  <a:lnTo>
                    <a:pt x="1843" y="836"/>
                  </a:lnTo>
                  <a:lnTo>
                    <a:pt x="1843" y="835"/>
                  </a:lnTo>
                  <a:lnTo>
                    <a:pt x="1842" y="835"/>
                  </a:lnTo>
                  <a:lnTo>
                    <a:pt x="1843" y="835"/>
                  </a:lnTo>
                  <a:lnTo>
                    <a:pt x="1842" y="836"/>
                  </a:lnTo>
                  <a:lnTo>
                    <a:pt x="1843" y="836"/>
                  </a:lnTo>
                  <a:lnTo>
                    <a:pt x="1842" y="836"/>
                  </a:lnTo>
                  <a:lnTo>
                    <a:pt x="1843" y="836"/>
                  </a:lnTo>
                  <a:lnTo>
                    <a:pt x="1842" y="836"/>
                  </a:lnTo>
                  <a:lnTo>
                    <a:pt x="1843" y="837"/>
                  </a:lnTo>
                  <a:lnTo>
                    <a:pt x="1842" y="837"/>
                  </a:lnTo>
                  <a:lnTo>
                    <a:pt x="1842" y="838"/>
                  </a:lnTo>
                  <a:lnTo>
                    <a:pt x="1842" y="837"/>
                  </a:lnTo>
                  <a:lnTo>
                    <a:pt x="1841" y="837"/>
                  </a:lnTo>
                  <a:lnTo>
                    <a:pt x="1841" y="838"/>
                  </a:lnTo>
                  <a:lnTo>
                    <a:pt x="1840" y="838"/>
                  </a:lnTo>
                  <a:lnTo>
                    <a:pt x="1841" y="838"/>
                  </a:lnTo>
                  <a:lnTo>
                    <a:pt x="1841" y="839"/>
                  </a:lnTo>
                  <a:lnTo>
                    <a:pt x="1840" y="839"/>
                  </a:lnTo>
                  <a:lnTo>
                    <a:pt x="1840" y="840"/>
                  </a:lnTo>
                  <a:lnTo>
                    <a:pt x="1839" y="840"/>
                  </a:lnTo>
                  <a:lnTo>
                    <a:pt x="1839" y="841"/>
                  </a:lnTo>
                  <a:lnTo>
                    <a:pt x="1839" y="843"/>
                  </a:lnTo>
                  <a:lnTo>
                    <a:pt x="1838" y="843"/>
                  </a:lnTo>
                  <a:lnTo>
                    <a:pt x="1838" y="844"/>
                  </a:lnTo>
                  <a:lnTo>
                    <a:pt x="1837" y="844"/>
                  </a:lnTo>
                  <a:lnTo>
                    <a:pt x="1835" y="845"/>
                  </a:lnTo>
                  <a:lnTo>
                    <a:pt x="1835" y="846"/>
                  </a:lnTo>
                  <a:lnTo>
                    <a:pt x="1835" y="847"/>
                  </a:lnTo>
                  <a:lnTo>
                    <a:pt x="1834" y="847"/>
                  </a:lnTo>
                  <a:lnTo>
                    <a:pt x="1834" y="848"/>
                  </a:lnTo>
                  <a:lnTo>
                    <a:pt x="1834" y="849"/>
                  </a:lnTo>
                  <a:lnTo>
                    <a:pt x="1833" y="849"/>
                  </a:lnTo>
                  <a:lnTo>
                    <a:pt x="1832" y="850"/>
                  </a:lnTo>
                  <a:lnTo>
                    <a:pt x="1831" y="850"/>
                  </a:lnTo>
                  <a:lnTo>
                    <a:pt x="1831" y="852"/>
                  </a:lnTo>
                  <a:lnTo>
                    <a:pt x="1830" y="852"/>
                  </a:lnTo>
                  <a:lnTo>
                    <a:pt x="1831" y="852"/>
                  </a:lnTo>
                  <a:lnTo>
                    <a:pt x="1831" y="853"/>
                  </a:lnTo>
                  <a:lnTo>
                    <a:pt x="1830" y="853"/>
                  </a:lnTo>
                  <a:lnTo>
                    <a:pt x="1830" y="854"/>
                  </a:lnTo>
                  <a:lnTo>
                    <a:pt x="1831" y="854"/>
                  </a:lnTo>
                  <a:lnTo>
                    <a:pt x="1831" y="855"/>
                  </a:lnTo>
                  <a:lnTo>
                    <a:pt x="1831" y="856"/>
                  </a:lnTo>
                  <a:lnTo>
                    <a:pt x="1832" y="856"/>
                  </a:lnTo>
                  <a:lnTo>
                    <a:pt x="1832" y="857"/>
                  </a:lnTo>
                  <a:lnTo>
                    <a:pt x="1831" y="857"/>
                  </a:lnTo>
                  <a:lnTo>
                    <a:pt x="1830" y="857"/>
                  </a:lnTo>
                  <a:lnTo>
                    <a:pt x="1829" y="857"/>
                  </a:lnTo>
                  <a:lnTo>
                    <a:pt x="1827" y="857"/>
                  </a:lnTo>
                  <a:lnTo>
                    <a:pt x="1826" y="857"/>
                  </a:lnTo>
                  <a:lnTo>
                    <a:pt x="1826" y="858"/>
                  </a:lnTo>
                  <a:lnTo>
                    <a:pt x="1825" y="858"/>
                  </a:lnTo>
                  <a:lnTo>
                    <a:pt x="1825" y="860"/>
                  </a:lnTo>
                  <a:lnTo>
                    <a:pt x="1825" y="861"/>
                  </a:lnTo>
                  <a:lnTo>
                    <a:pt x="1826" y="861"/>
                  </a:lnTo>
                  <a:lnTo>
                    <a:pt x="1826" y="862"/>
                  </a:lnTo>
                  <a:lnTo>
                    <a:pt x="1825" y="862"/>
                  </a:lnTo>
                  <a:lnTo>
                    <a:pt x="1825" y="863"/>
                  </a:lnTo>
                  <a:lnTo>
                    <a:pt x="1824" y="863"/>
                  </a:lnTo>
                  <a:lnTo>
                    <a:pt x="1823" y="862"/>
                  </a:lnTo>
                  <a:lnTo>
                    <a:pt x="1823" y="863"/>
                  </a:lnTo>
                  <a:lnTo>
                    <a:pt x="1823" y="862"/>
                  </a:lnTo>
                  <a:lnTo>
                    <a:pt x="1822" y="862"/>
                  </a:lnTo>
                  <a:lnTo>
                    <a:pt x="1821" y="862"/>
                  </a:lnTo>
                  <a:lnTo>
                    <a:pt x="1821" y="861"/>
                  </a:lnTo>
                  <a:lnTo>
                    <a:pt x="1819" y="861"/>
                  </a:lnTo>
                  <a:lnTo>
                    <a:pt x="1819" y="860"/>
                  </a:lnTo>
                  <a:lnTo>
                    <a:pt x="1818" y="860"/>
                  </a:lnTo>
                  <a:lnTo>
                    <a:pt x="1817" y="860"/>
                  </a:lnTo>
                  <a:lnTo>
                    <a:pt x="1817" y="858"/>
                  </a:lnTo>
                  <a:lnTo>
                    <a:pt x="1817" y="857"/>
                  </a:lnTo>
                  <a:lnTo>
                    <a:pt x="1817" y="856"/>
                  </a:lnTo>
                  <a:lnTo>
                    <a:pt x="1816" y="856"/>
                  </a:lnTo>
                  <a:lnTo>
                    <a:pt x="1816" y="855"/>
                  </a:lnTo>
                  <a:lnTo>
                    <a:pt x="1815" y="855"/>
                  </a:lnTo>
                  <a:lnTo>
                    <a:pt x="1815" y="854"/>
                  </a:lnTo>
                  <a:lnTo>
                    <a:pt x="1815" y="853"/>
                  </a:lnTo>
                  <a:lnTo>
                    <a:pt x="1814" y="853"/>
                  </a:lnTo>
                  <a:lnTo>
                    <a:pt x="1814" y="852"/>
                  </a:lnTo>
                  <a:lnTo>
                    <a:pt x="1813" y="852"/>
                  </a:lnTo>
                  <a:lnTo>
                    <a:pt x="1813" y="850"/>
                  </a:lnTo>
                  <a:lnTo>
                    <a:pt x="1813" y="849"/>
                  </a:lnTo>
                  <a:lnTo>
                    <a:pt x="1812" y="849"/>
                  </a:lnTo>
                  <a:lnTo>
                    <a:pt x="1812" y="848"/>
                  </a:lnTo>
                  <a:lnTo>
                    <a:pt x="1810" y="847"/>
                  </a:lnTo>
                  <a:lnTo>
                    <a:pt x="1810" y="846"/>
                  </a:lnTo>
                  <a:lnTo>
                    <a:pt x="1810" y="845"/>
                  </a:lnTo>
                  <a:lnTo>
                    <a:pt x="1810" y="844"/>
                  </a:lnTo>
                  <a:lnTo>
                    <a:pt x="1810" y="843"/>
                  </a:lnTo>
                  <a:lnTo>
                    <a:pt x="1810" y="841"/>
                  </a:lnTo>
                  <a:lnTo>
                    <a:pt x="1810" y="840"/>
                  </a:lnTo>
                  <a:lnTo>
                    <a:pt x="1812" y="840"/>
                  </a:lnTo>
                  <a:lnTo>
                    <a:pt x="1812" y="839"/>
                  </a:lnTo>
                  <a:lnTo>
                    <a:pt x="1813" y="838"/>
                  </a:lnTo>
                  <a:lnTo>
                    <a:pt x="1813" y="837"/>
                  </a:lnTo>
                  <a:lnTo>
                    <a:pt x="1814" y="837"/>
                  </a:lnTo>
                  <a:lnTo>
                    <a:pt x="1814" y="836"/>
                  </a:lnTo>
                  <a:lnTo>
                    <a:pt x="1813" y="836"/>
                  </a:lnTo>
                  <a:lnTo>
                    <a:pt x="1813" y="835"/>
                  </a:lnTo>
                  <a:lnTo>
                    <a:pt x="1813" y="833"/>
                  </a:lnTo>
                  <a:lnTo>
                    <a:pt x="1813" y="832"/>
                  </a:lnTo>
                  <a:lnTo>
                    <a:pt x="1813" y="831"/>
                  </a:lnTo>
                  <a:lnTo>
                    <a:pt x="1813" y="830"/>
                  </a:lnTo>
                  <a:lnTo>
                    <a:pt x="1814" y="830"/>
                  </a:lnTo>
                  <a:lnTo>
                    <a:pt x="1815" y="830"/>
                  </a:lnTo>
                  <a:lnTo>
                    <a:pt x="1816" y="830"/>
                  </a:lnTo>
                  <a:lnTo>
                    <a:pt x="1816" y="829"/>
                  </a:lnTo>
                  <a:lnTo>
                    <a:pt x="1817" y="829"/>
                  </a:lnTo>
                  <a:lnTo>
                    <a:pt x="1818" y="829"/>
                  </a:lnTo>
                  <a:lnTo>
                    <a:pt x="1819" y="829"/>
                  </a:lnTo>
                  <a:lnTo>
                    <a:pt x="1819" y="828"/>
                  </a:lnTo>
                  <a:lnTo>
                    <a:pt x="1821" y="828"/>
                  </a:lnTo>
                  <a:lnTo>
                    <a:pt x="1822" y="828"/>
                  </a:lnTo>
                  <a:lnTo>
                    <a:pt x="1823" y="828"/>
                  </a:lnTo>
                  <a:lnTo>
                    <a:pt x="1823" y="827"/>
                  </a:lnTo>
                  <a:lnTo>
                    <a:pt x="1822" y="827"/>
                  </a:lnTo>
                  <a:lnTo>
                    <a:pt x="1822" y="828"/>
                  </a:lnTo>
                  <a:lnTo>
                    <a:pt x="1822" y="827"/>
                  </a:lnTo>
                  <a:lnTo>
                    <a:pt x="1821" y="827"/>
                  </a:lnTo>
                  <a:lnTo>
                    <a:pt x="1819" y="827"/>
                  </a:lnTo>
                  <a:lnTo>
                    <a:pt x="1819" y="828"/>
                  </a:lnTo>
                  <a:lnTo>
                    <a:pt x="1818" y="827"/>
                  </a:lnTo>
                  <a:lnTo>
                    <a:pt x="1817" y="827"/>
                  </a:lnTo>
                  <a:lnTo>
                    <a:pt x="1816" y="827"/>
                  </a:lnTo>
                  <a:lnTo>
                    <a:pt x="1815" y="827"/>
                  </a:lnTo>
                  <a:lnTo>
                    <a:pt x="1814" y="827"/>
                  </a:lnTo>
                  <a:lnTo>
                    <a:pt x="1813" y="827"/>
                  </a:lnTo>
                  <a:lnTo>
                    <a:pt x="1813" y="828"/>
                  </a:lnTo>
                  <a:lnTo>
                    <a:pt x="1812" y="828"/>
                  </a:lnTo>
                  <a:lnTo>
                    <a:pt x="1810" y="828"/>
                  </a:lnTo>
                  <a:lnTo>
                    <a:pt x="1809" y="828"/>
                  </a:lnTo>
                  <a:lnTo>
                    <a:pt x="1809" y="827"/>
                  </a:lnTo>
                  <a:lnTo>
                    <a:pt x="1808" y="828"/>
                  </a:lnTo>
                  <a:lnTo>
                    <a:pt x="1808" y="827"/>
                  </a:lnTo>
                  <a:lnTo>
                    <a:pt x="1808" y="828"/>
                  </a:lnTo>
                  <a:lnTo>
                    <a:pt x="1807" y="827"/>
                  </a:lnTo>
                  <a:lnTo>
                    <a:pt x="1808" y="827"/>
                  </a:lnTo>
                  <a:lnTo>
                    <a:pt x="1808" y="825"/>
                  </a:lnTo>
                  <a:lnTo>
                    <a:pt x="1809" y="824"/>
                  </a:lnTo>
                  <a:lnTo>
                    <a:pt x="1809" y="823"/>
                  </a:lnTo>
                  <a:lnTo>
                    <a:pt x="1809" y="822"/>
                  </a:lnTo>
                  <a:lnTo>
                    <a:pt x="1809" y="821"/>
                  </a:lnTo>
                  <a:lnTo>
                    <a:pt x="1810" y="820"/>
                  </a:lnTo>
                  <a:lnTo>
                    <a:pt x="1810" y="819"/>
                  </a:lnTo>
                  <a:lnTo>
                    <a:pt x="1810" y="818"/>
                  </a:lnTo>
                  <a:lnTo>
                    <a:pt x="1810" y="816"/>
                  </a:lnTo>
                  <a:lnTo>
                    <a:pt x="1810" y="815"/>
                  </a:lnTo>
                  <a:lnTo>
                    <a:pt x="1810" y="816"/>
                  </a:lnTo>
                  <a:lnTo>
                    <a:pt x="1810" y="815"/>
                  </a:lnTo>
                  <a:lnTo>
                    <a:pt x="1812" y="815"/>
                  </a:lnTo>
                  <a:lnTo>
                    <a:pt x="1812" y="814"/>
                  </a:lnTo>
                  <a:lnTo>
                    <a:pt x="1810" y="814"/>
                  </a:lnTo>
                  <a:lnTo>
                    <a:pt x="1810" y="813"/>
                  </a:lnTo>
                  <a:lnTo>
                    <a:pt x="1809" y="813"/>
                  </a:lnTo>
                  <a:lnTo>
                    <a:pt x="1809" y="814"/>
                  </a:lnTo>
                  <a:lnTo>
                    <a:pt x="1809" y="813"/>
                  </a:lnTo>
                  <a:lnTo>
                    <a:pt x="1808" y="813"/>
                  </a:lnTo>
                  <a:lnTo>
                    <a:pt x="1807" y="813"/>
                  </a:lnTo>
                  <a:lnTo>
                    <a:pt x="1807" y="812"/>
                  </a:lnTo>
                  <a:lnTo>
                    <a:pt x="1807" y="811"/>
                  </a:lnTo>
                  <a:lnTo>
                    <a:pt x="1806" y="811"/>
                  </a:lnTo>
                  <a:lnTo>
                    <a:pt x="1806" y="810"/>
                  </a:lnTo>
                  <a:lnTo>
                    <a:pt x="1805" y="810"/>
                  </a:lnTo>
                  <a:lnTo>
                    <a:pt x="1805" y="808"/>
                  </a:lnTo>
                  <a:lnTo>
                    <a:pt x="1805" y="807"/>
                  </a:lnTo>
                  <a:lnTo>
                    <a:pt x="1804" y="807"/>
                  </a:lnTo>
                  <a:lnTo>
                    <a:pt x="1804" y="806"/>
                  </a:lnTo>
                  <a:lnTo>
                    <a:pt x="1804" y="805"/>
                  </a:lnTo>
                  <a:lnTo>
                    <a:pt x="1804" y="804"/>
                  </a:lnTo>
                  <a:lnTo>
                    <a:pt x="1802" y="803"/>
                  </a:lnTo>
                  <a:lnTo>
                    <a:pt x="1802" y="802"/>
                  </a:lnTo>
                  <a:lnTo>
                    <a:pt x="1802" y="801"/>
                  </a:lnTo>
                  <a:lnTo>
                    <a:pt x="1801" y="801"/>
                  </a:lnTo>
                  <a:lnTo>
                    <a:pt x="1800" y="801"/>
                  </a:lnTo>
                  <a:lnTo>
                    <a:pt x="1800" y="799"/>
                  </a:lnTo>
                  <a:lnTo>
                    <a:pt x="1799" y="799"/>
                  </a:lnTo>
                  <a:lnTo>
                    <a:pt x="1800" y="799"/>
                  </a:lnTo>
                  <a:lnTo>
                    <a:pt x="1799" y="799"/>
                  </a:lnTo>
                  <a:lnTo>
                    <a:pt x="1798" y="799"/>
                  </a:lnTo>
                  <a:lnTo>
                    <a:pt x="1799" y="799"/>
                  </a:lnTo>
                  <a:lnTo>
                    <a:pt x="1799" y="798"/>
                  </a:lnTo>
                  <a:lnTo>
                    <a:pt x="1798" y="798"/>
                  </a:lnTo>
                  <a:lnTo>
                    <a:pt x="1798" y="797"/>
                  </a:lnTo>
                  <a:lnTo>
                    <a:pt x="1799" y="797"/>
                  </a:lnTo>
                  <a:lnTo>
                    <a:pt x="1798" y="797"/>
                  </a:lnTo>
                  <a:lnTo>
                    <a:pt x="1799" y="797"/>
                  </a:lnTo>
                  <a:lnTo>
                    <a:pt x="1799" y="796"/>
                  </a:lnTo>
                  <a:lnTo>
                    <a:pt x="1798" y="796"/>
                  </a:lnTo>
                  <a:lnTo>
                    <a:pt x="1798" y="795"/>
                  </a:lnTo>
                  <a:lnTo>
                    <a:pt x="1799" y="795"/>
                  </a:lnTo>
                  <a:lnTo>
                    <a:pt x="1798" y="795"/>
                  </a:lnTo>
                  <a:lnTo>
                    <a:pt x="1798" y="794"/>
                  </a:lnTo>
                  <a:lnTo>
                    <a:pt x="1797" y="794"/>
                  </a:lnTo>
                  <a:lnTo>
                    <a:pt x="1797" y="793"/>
                  </a:lnTo>
                  <a:lnTo>
                    <a:pt x="1797" y="791"/>
                  </a:lnTo>
                  <a:lnTo>
                    <a:pt x="1797" y="790"/>
                  </a:lnTo>
                  <a:lnTo>
                    <a:pt x="1797" y="789"/>
                  </a:lnTo>
                  <a:lnTo>
                    <a:pt x="1797" y="788"/>
                  </a:lnTo>
                  <a:lnTo>
                    <a:pt x="1797" y="787"/>
                  </a:lnTo>
                  <a:lnTo>
                    <a:pt x="1797" y="786"/>
                  </a:lnTo>
                  <a:lnTo>
                    <a:pt x="1796" y="786"/>
                  </a:lnTo>
                  <a:lnTo>
                    <a:pt x="1796" y="787"/>
                  </a:lnTo>
                  <a:lnTo>
                    <a:pt x="1797" y="787"/>
                  </a:lnTo>
                  <a:lnTo>
                    <a:pt x="1797" y="788"/>
                  </a:lnTo>
                  <a:lnTo>
                    <a:pt x="1796" y="788"/>
                  </a:lnTo>
                  <a:lnTo>
                    <a:pt x="1796" y="789"/>
                  </a:lnTo>
                  <a:lnTo>
                    <a:pt x="1796" y="788"/>
                  </a:lnTo>
                  <a:lnTo>
                    <a:pt x="1796" y="789"/>
                  </a:lnTo>
                  <a:lnTo>
                    <a:pt x="1796" y="790"/>
                  </a:lnTo>
                  <a:lnTo>
                    <a:pt x="1796" y="791"/>
                  </a:lnTo>
                  <a:lnTo>
                    <a:pt x="1797" y="791"/>
                  </a:lnTo>
                  <a:lnTo>
                    <a:pt x="1796" y="791"/>
                  </a:lnTo>
                  <a:lnTo>
                    <a:pt x="1796" y="793"/>
                  </a:lnTo>
                  <a:lnTo>
                    <a:pt x="1796" y="794"/>
                  </a:lnTo>
                  <a:lnTo>
                    <a:pt x="1797" y="794"/>
                  </a:lnTo>
                  <a:lnTo>
                    <a:pt x="1796" y="794"/>
                  </a:lnTo>
                  <a:lnTo>
                    <a:pt x="1797" y="794"/>
                  </a:lnTo>
                  <a:lnTo>
                    <a:pt x="1797" y="795"/>
                  </a:lnTo>
                  <a:lnTo>
                    <a:pt x="1796" y="795"/>
                  </a:lnTo>
                  <a:lnTo>
                    <a:pt x="1796" y="796"/>
                  </a:lnTo>
                  <a:lnTo>
                    <a:pt x="1797" y="796"/>
                  </a:lnTo>
                  <a:lnTo>
                    <a:pt x="1797" y="797"/>
                  </a:lnTo>
                  <a:lnTo>
                    <a:pt x="1796" y="797"/>
                  </a:lnTo>
                  <a:lnTo>
                    <a:pt x="1796" y="798"/>
                  </a:lnTo>
                  <a:lnTo>
                    <a:pt x="1797" y="798"/>
                  </a:lnTo>
                  <a:lnTo>
                    <a:pt x="1797" y="799"/>
                  </a:lnTo>
                  <a:lnTo>
                    <a:pt x="1797" y="801"/>
                  </a:lnTo>
                  <a:lnTo>
                    <a:pt x="1797" y="802"/>
                  </a:lnTo>
                  <a:lnTo>
                    <a:pt x="1798" y="802"/>
                  </a:lnTo>
                  <a:lnTo>
                    <a:pt x="1798" y="803"/>
                  </a:lnTo>
                  <a:lnTo>
                    <a:pt x="1799" y="803"/>
                  </a:lnTo>
                  <a:lnTo>
                    <a:pt x="1798" y="803"/>
                  </a:lnTo>
                  <a:lnTo>
                    <a:pt x="1799" y="804"/>
                  </a:lnTo>
                  <a:lnTo>
                    <a:pt x="1798" y="804"/>
                  </a:lnTo>
                  <a:lnTo>
                    <a:pt x="1797" y="804"/>
                  </a:lnTo>
                  <a:lnTo>
                    <a:pt x="1796" y="804"/>
                  </a:lnTo>
                  <a:lnTo>
                    <a:pt x="1796" y="805"/>
                  </a:lnTo>
                  <a:lnTo>
                    <a:pt x="1796" y="804"/>
                  </a:lnTo>
                  <a:lnTo>
                    <a:pt x="1795" y="804"/>
                  </a:lnTo>
                  <a:lnTo>
                    <a:pt x="1793" y="804"/>
                  </a:lnTo>
                  <a:lnTo>
                    <a:pt x="1792" y="804"/>
                  </a:lnTo>
                  <a:lnTo>
                    <a:pt x="1791" y="804"/>
                  </a:lnTo>
                  <a:lnTo>
                    <a:pt x="1790" y="805"/>
                  </a:lnTo>
                  <a:lnTo>
                    <a:pt x="1789" y="805"/>
                  </a:lnTo>
                  <a:lnTo>
                    <a:pt x="1788" y="805"/>
                  </a:lnTo>
                  <a:lnTo>
                    <a:pt x="1787" y="805"/>
                  </a:lnTo>
                  <a:lnTo>
                    <a:pt x="1788" y="805"/>
                  </a:lnTo>
                  <a:lnTo>
                    <a:pt x="1788" y="806"/>
                  </a:lnTo>
                  <a:lnTo>
                    <a:pt x="1789" y="806"/>
                  </a:lnTo>
                  <a:lnTo>
                    <a:pt x="1790" y="806"/>
                  </a:lnTo>
                  <a:lnTo>
                    <a:pt x="1791" y="806"/>
                  </a:lnTo>
                  <a:lnTo>
                    <a:pt x="1792" y="806"/>
                  </a:lnTo>
                  <a:lnTo>
                    <a:pt x="1792" y="807"/>
                  </a:lnTo>
                  <a:lnTo>
                    <a:pt x="1793" y="807"/>
                  </a:lnTo>
                  <a:lnTo>
                    <a:pt x="1793" y="806"/>
                  </a:lnTo>
                  <a:lnTo>
                    <a:pt x="1793" y="807"/>
                  </a:lnTo>
                  <a:lnTo>
                    <a:pt x="1795" y="807"/>
                  </a:lnTo>
                  <a:lnTo>
                    <a:pt x="1796" y="808"/>
                  </a:lnTo>
                  <a:lnTo>
                    <a:pt x="1796" y="807"/>
                  </a:lnTo>
                  <a:lnTo>
                    <a:pt x="1797" y="807"/>
                  </a:lnTo>
                  <a:lnTo>
                    <a:pt x="1798" y="807"/>
                  </a:lnTo>
                  <a:lnTo>
                    <a:pt x="1799" y="807"/>
                  </a:lnTo>
                  <a:lnTo>
                    <a:pt x="1799" y="806"/>
                  </a:lnTo>
                  <a:lnTo>
                    <a:pt x="1800" y="806"/>
                  </a:lnTo>
                  <a:lnTo>
                    <a:pt x="1800" y="807"/>
                  </a:lnTo>
                  <a:lnTo>
                    <a:pt x="1799" y="807"/>
                  </a:lnTo>
                  <a:lnTo>
                    <a:pt x="1799" y="808"/>
                  </a:lnTo>
                  <a:lnTo>
                    <a:pt x="1800" y="808"/>
                  </a:lnTo>
                  <a:lnTo>
                    <a:pt x="1801" y="808"/>
                  </a:lnTo>
                  <a:lnTo>
                    <a:pt x="1800" y="808"/>
                  </a:lnTo>
                  <a:lnTo>
                    <a:pt x="1801" y="808"/>
                  </a:lnTo>
                  <a:lnTo>
                    <a:pt x="1802" y="808"/>
                  </a:lnTo>
                  <a:lnTo>
                    <a:pt x="1801" y="808"/>
                  </a:lnTo>
                  <a:lnTo>
                    <a:pt x="1801" y="810"/>
                  </a:lnTo>
                  <a:lnTo>
                    <a:pt x="1801" y="811"/>
                  </a:lnTo>
                  <a:lnTo>
                    <a:pt x="1802" y="811"/>
                  </a:lnTo>
                  <a:lnTo>
                    <a:pt x="1801" y="812"/>
                  </a:lnTo>
                  <a:lnTo>
                    <a:pt x="1801" y="813"/>
                  </a:lnTo>
                  <a:lnTo>
                    <a:pt x="1802" y="813"/>
                  </a:lnTo>
                  <a:lnTo>
                    <a:pt x="1801" y="813"/>
                  </a:lnTo>
                  <a:lnTo>
                    <a:pt x="1801" y="814"/>
                  </a:lnTo>
                  <a:lnTo>
                    <a:pt x="1801" y="815"/>
                  </a:lnTo>
                  <a:lnTo>
                    <a:pt x="1802" y="815"/>
                  </a:lnTo>
                  <a:lnTo>
                    <a:pt x="1802" y="816"/>
                  </a:lnTo>
                  <a:lnTo>
                    <a:pt x="1804" y="816"/>
                  </a:lnTo>
                  <a:lnTo>
                    <a:pt x="1804" y="815"/>
                  </a:lnTo>
                  <a:lnTo>
                    <a:pt x="1805" y="815"/>
                  </a:lnTo>
                  <a:lnTo>
                    <a:pt x="1805" y="816"/>
                  </a:lnTo>
                  <a:lnTo>
                    <a:pt x="1804" y="816"/>
                  </a:lnTo>
                  <a:lnTo>
                    <a:pt x="1805" y="816"/>
                  </a:lnTo>
                  <a:lnTo>
                    <a:pt x="1805" y="818"/>
                  </a:lnTo>
                  <a:lnTo>
                    <a:pt x="1805" y="819"/>
                  </a:lnTo>
                  <a:lnTo>
                    <a:pt x="1806" y="819"/>
                  </a:lnTo>
                  <a:lnTo>
                    <a:pt x="1805" y="819"/>
                  </a:lnTo>
                  <a:lnTo>
                    <a:pt x="1805" y="820"/>
                  </a:lnTo>
                  <a:lnTo>
                    <a:pt x="1805" y="821"/>
                  </a:lnTo>
                  <a:lnTo>
                    <a:pt x="1805" y="822"/>
                  </a:lnTo>
                  <a:lnTo>
                    <a:pt x="1805" y="823"/>
                  </a:lnTo>
                  <a:lnTo>
                    <a:pt x="1804" y="823"/>
                  </a:lnTo>
                  <a:lnTo>
                    <a:pt x="1804" y="824"/>
                  </a:lnTo>
                  <a:lnTo>
                    <a:pt x="1802" y="824"/>
                  </a:lnTo>
                  <a:lnTo>
                    <a:pt x="1802" y="825"/>
                  </a:lnTo>
                  <a:lnTo>
                    <a:pt x="1802" y="827"/>
                  </a:lnTo>
                  <a:lnTo>
                    <a:pt x="1801" y="827"/>
                  </a:lnTo>
                  <a:lnTo>
                    <a:pt x="1800" y="828"/>
                  </a:lnTo>
                  <a:lnTo>
                    <a:pt x="1800" y="827"/>
                  </a:lnTo>
                  <a:lnTo>
                    <a:pt x="1799" y="827"/>
                  </a:lnTo>
                  <a:lnTo>
                    <a:pt x="1798" y="828"/>
                  </a:lnTo>
                  <a:lnTo>
                    <a:pt x="1798" y="829"/>
                  </a:lnTo>
                  <a:lnTo>
                    <a:pt x="1799" y="829"/>
                  </a:lnTo>
                  <a:lnTo>
                    <a:pt x="1799" y="830"/>
                  </a:lnTo>
                  <a:lnTo>
                    <a:pt x="1799" y="831"/>
                  </a:lnTo>
                  <a:lnTo>
                    <a:pt x="1799" y="832"/>
                  </a:lnTo>
                  <a:lnTo>
                    <a:pt x="1798" y="832"/>
                  </a:lnTo>
                  <a:lnTo>
                    <a:pt x="1798" y="833"/>
                  </a:lnTo>
                  <a:lnTo>
                    <a:pt x="1797" y="833"/>
                  </a:lnTo>
                  <a:lnTo>
                    <a:pt x="1798" y="835"/>
                  </a:lnTo>
                  <a:lnTo>
                    <a:pt x="1797" y="835"/>
                  </a:lnTo>
                  <a:lnTo>
                    <a:pt x="1797" y="836"/>
                  </a:lnTo>
                  <a:lnTo>
                    <a:pt x="1796" y="836"/>
                  </a:lnTo>
                  <a:lnTo>
                    <a:pt x="1795" y="836"/>
                  </a:lnTo>
                  <a:lnTo>
                    <a:pt x="1793" y="836"/>
                  </a:lnTo>
                  <a:lnTo>
                    <a:pt x="1793" y="835"/>
                  </a:lnTo>
                  <a:lnTo>
                    <a:pt x="1792" y="835"/>
                  </a:lnTo>
                  <a:lnTo>
                    <a:pt x="1791" y="835"/>
                  </a:lnTo>
                  <a:lnTo>
                    <a:pt x="1791" y="833"/>
                  </a:lnTo>
                  <a:lnTo>
                    <a:pt x="1790" y="833"/>
                  </a:lnTo>
                  <a:lnTo>
                    <a:pt x="1790" y="832"/>
                  </a:lnTo>
                  <a:lnTo>
                    <a:pt x="1790" y="831"/>
                  </a:lnTo>
                  <a:lnTo>
                    <a:pt x="1789" y="831"/>
                  </a:lnTo>
                  <a:lnTo>
                    <a:pt x="1789" y="830"/>
                  </a:lnTo>
                  <a:lnTo>
                    <a:pt x="1789" y="829"/>
                  </a:lnTo>
                  <a:lnTo>
                    <a:pt x="1788" y="829"/>
                  </a:lnTo>
                  <a:lnTo>
                    <a:pt x="1788" y="828"/>
                  </a:lnTo>
                  <a:lnTo>
                    <a:pt x="1787" y="828"/>
                  </a:lnTo>
                  <a:lnTo>
                    <a:pt x="1785" y="828"/>
                  </a:lnTo>
                  <a:lnTo>
                    <a:pt x="1784" y="828"/>
                  </a:lnTo>
                  <a:lnTo>
                    <a:pt x="1783" y="828"/>
                  </a:lnTo>
                  <a:lnTo>
                    <a:pt x="1784" y="828"/>
                  </a:lnTo>
                  <a:lnTo>
                    <a:pt x="1783" y="827"/>
                  </a:lnTo>
                  <a:lnTo>
                    <a:pt x="1783" y="828"/>
                  </a:lnTo>
                  <a:lnTo>
                    <a:pt x="1784" y="828"/>
                  </a:lnTo>
                  <a:lnTo>
                    <a:pt x="1784" y="829"/>
                  </a:lnTo>
                  <a:lnTo>
                    <a:pt x="1784" y="830"/>
                  </a:lnTo>
                  <a:lnTo>
                    <a:pt x="1785" y="830"/>
                  </a:lnTo>
                  <a:lnTo>
                    <a:pt x="1785" y="831"/>
                  </a:lnTo>
                  <a:lnTo>
                    <a:pt x="1787" y="831"/>
                  </a:lnTo>
                  <a:lnTo>
                    <a:pt x="1787" y="832"/>
                  </a:lnTo>
                  <a:lnTo>
                    <a:pt x="1787" y="833"/>
                  </a:lnTo>
                  <a:lnTo>
                    <a:pt x="1785" y="833"/>
                  </a:lnTo>
                  <a:lnTo>
                    <a:pt x="1785" y="835"/>
                  </a:lnTo>
                  <a:lnTo>
                    <a:pt x="1785" y="836"/>
                  </a:lnTo>
                  <a:lnTo>
                    <a:pt x="1784" y="836"/>
                  </a:lnTo>
                  <a:lnTo>
                    <a:pt x="1784" y="837"/>
                  </a:lnTo>
                  <a:lnTo>
                    <a:pt x="1783" y="837"/>
                  </a:lnTo>
                  <a:lnTo>
                    <a:pt x="1782" y="838"/>
                  </a:lnTo>
                  <a:lnTo>
                    <a:pt x="1782" y="839"/>
                  </a:lnTo>
                  <a:lnTo>
                    <a:pt x="1782" y="840"/>
                  </a:lnTo>
                  <a:lnTo>
                    <a:pt x="1781" y="840"/>
                  </a:lnTo>
                  <a:lnTo>
                    <a:pt x="1780" y="839"/>
                  </a:lnTo>
                  <a:lnTo>
                    <a:pt x="1779" y="839"/>
                  </a:lnTo>
                  <a:lnTo>
                    <a:pt x="1779" y="840"/>
                  </a:lnTo>
                  <a:lnTo>
                    <a:pt x="1778" y="840"/>
                  </a:lnTo>
                  <a:lnTo>
                    <a:pt x="1778" y="841"/>
                  </a:lnTo>
                  <a:lnTo>
                    <a:pt x="1776" y="841"/>
                  </a:lnTo>
                  <a:lnTo>
                    <a:pt x="1775" y="841"/>
                  </a:lnTo>
                  <a:lnTo>
                    <a:pt x="1775" y="840"/>
                  </a:lnTo>
                  <a:lnTo>
                    <a:pt x="1776" y="839"/>
                  </a:lnTo>
                  <a:lnTo>
                    <a:pt x="1775" y="839"/>
                  </a:lnTo>
                  <a:lnTo>
                    <a:pt x="1775" y="838"/>
                  </a:lnTo>
                  <a:lnTo>
                    <a:pt x="1774" y="838"/>
                  </a:lnTo>
                  <a:lnTo>
                    <a:pt x="1774" y="839"/>
                  </a:lnTo>
                  <a:lnTo>
                    <a:pt x="1774" y="838"/>
                  </a:lnTo>
                  <a:lnTo>
                    <a:pt x="1774" y="839"/>
                  </a:lnTo>
                  <a:lnTo>
                    <a:pt x="1774" y="838"/>
                  </a:lnTo>
                  <a:lnTo>
                    <a:pt x="1773" y="838"/>
                  </a:lnTo>
                  <a:lnTo>
                    <a:pt x="1772" y="838"/>
                  </a:lnTo>
                  <a:lnTo>
                    <a:pt x="1772" y="837"/>
                  </a:lnTo>
                  <a:lnTo>
                    <a:pt x="1772" y="836"/>
                  </a:lnTo>
                  <a:lnTo>
                    <a:pt x="1771" y="836"/>
                  </a:lnTo>
                  <a:lnTo>
                    <a:pt x="1771" y="835"/>
                  </a:lnTo>
                  <a:lnTo>
                    <a:pt x="1771" y="833"/>
                  </a:lnTo>
                  <a:lnTo>
                    <a:pt x="1770" y="833"/>
                  </a:lnTo>
                  <a:lnTo>
                    <a:pt x="1770" y="832"/>
                  </a:lnTo>
                  <a:lnTo>
                    <a:pt x="1770" y="831"/>
                  </a:lnTo>
                  <a:lnTo>
                    <a:pt x="1768" y="831"/>
                  </a:lnTo>
                  <a:lnTo>
                    <a:pt x="1767" y="831"/>
                  </a:lnTo>
                  <a:lnTo>
                    <a:pt x="1767" y="830"/>
                  </a:lnTo>
                  <a:lnTo>
                    <a:pt x="1767" y="831"/>
                  </a:lnTo>
                  <a:lnTo>
                    <a:pt x="1767" y="830"/>
                  </a:lnTo>
                  <a:lnTo>
                    <a:pt x="1768" y="830"/>
                  </a:lnTo>
                  <a:lnTo>
                    <a:pt x="1768" y="831"/>
                  </a:lnTo>
                  <a:lnTo>
                    <a:pt x="1768" y="830"/>
                  </a:lnTo>
                  <a:lnTo>
                    <a:pt x="1767" y="830"/>
                  </a:lnTo>
                  <a:lnTo>
                    <a:pt x="1766" y="830"/>
                  </a:lnTo>
                  <a:lnTo>
                    <a:pt x="1765" y="830"/>
                  </a:lnTo>
                  <a:lnTo>
                    <a:pt x="1765" y="829"/>
                  </a:lnTo>
                  <a:lnTo>
                    <a:pt x="1764" y="829"/>
                  </a:lnTo>
                  <a:lnTo>
                    <a:pt x="1764" y="830"/>
                  </a:lnTo>
                  <a:lnTo>
                    <a:pt x="1763" y="830"/>
                  </a:lnTo>
                  <a:lnTo>
                    <a:pt x="1763" y="829"/>
                  </a:lnTo>
                  <a:lnTo>
                    <a:pt x="1762" y="829"/>
                  </a:lnTo>
                  <a:lnTo>
                    <a:pt x="1762" y="828"/>
                  </a:lnTo>
                  <a:lnTo>
                    <a:pt x="1762" y="827"/>
                  </a:lnTo>
                  <a:lnTo>
                    <a:pt x="1762" y="825"/>
                  </a:lnTo>
                  <a:lnTo>
                    <a:pt x="1761" y="825"/>
                  </a:lnTo>
                  <a:lnTo>
                    <a:pt x="1761" y="824"/>
                  </a:lnTo>
                  <a:lnTo>
                    <a:pt x="1759" y="824"/>
                  </a:lnTo>
                  <a:lnTo>
                    <a:pt x="1759" y="825"/>
                  </a:lnTo>
                  <a:lnTo>
                    <a:pt x="1758" y="825"/>
                  </a:lnTo>
                  <a:lnTo>
                    <a:pt x="1758" y="827"/>
                  </a:lnTo>
                  <a:lnTo>
                    <a:pt x="1759" y="827"/>
                  </a:lnTo>
                  <a:lnTo>
                    <a:pt x="1761" y="827"/>
                  </a:lnTo>
                  <a:lnTo>
                    <a:pt x="1761" y="828"/>
                  </a:lnTo>
                  <a:lnTo>
                    <a:pt x="1759" y="828"/>
                  </a:lnTo>
                  <a:lnTo>
                    <a:pt x="1759" y="829"/>
                  </a:lnTo>
                  <a:lnTo>
                    <a:pt x="1761" y="829"/>
                  </a:lnTo>
                  <a:lnTo>
                    <a:pt x="1761" y="830"/>
                  </a:lnTo>
                  <a:lnTo>
                    <a:pt x="1762" y="830"/>
                  </a:lnTo>
                  <a:lnTo>
                    <a:pt x="1762" y="831"/>
                  </a:lnTo>
                  <a:lnTo>
                    <a:pt x="1762" y="830"/>
                  </a:lnTo>
                  <a:lnTo>
                    <a:pt x="1763" y="831"/>
                  </a:lnTo>
                  <a:lnTo>
                    <a:pt x="1763" y="832"/>
                  </a:lnTo>
                  <a:lnTo>
                    <a:pt x="1764" y="832"/>
                  </a:lnTo>
                  <a:lnTo>
                    <a:pt x="1765" y="832"/>
                  </a:lnTo>
                  <a:lnTo>
                    <a:pt x="1765" y="833"/>
                  </a:lnTo>
                  <a:lnTo>
                    <a:pt x="1766" y="833"/>
                  </a:lnTo>
                  <a:lnTo>
                    <a:pt x="1767" y="833"/>
                  </a:lnTo>
                  <a:lnTo>
                    <a:pt x="1767" y="835"/>
                  </a:lnTo>
                  <a:lnTo>
                    <a:pt x="1768" y="835"/>
                  </a:lnTo>
                  <a:lnTo>
                    <a:pt x="1768" y="836"/>
                  </a:lnTo>
                  <a:lnTo>
                    <a:pt x="1767" y="836"/>
                  </a:lnTo>
                  <a:lnTo>
                    <a:pt x="1768" y="836"/>
                  </a:lnTo>
                  <a:lnTo>
                    <a:pt x="1768" y="837"/>
                  </a:lnTo>
                  <a:lnTo>
                    <a:pt x="1768" y="838"/>
                  </a:lnTo>
                  <a:lnTo>
                    <a:pt x="1768" y="839"/>
                  </a:lnTo>
                  <a:lnTo>
                    <a:pt x="1768" y="840"/>
                  </a:lnTo>
                  <a:lnTo>
                    <a:pt x="1768" y="841"/>
                  </a:lnTo>
                  <a:lnTo>
                    <a:pt x="1770" y="841"/>
                  </a:lnTo>
                  <a:lnTo>
                    <a:pt x="1770" y="843"/>
                  </a:lnTo>
                  <a:lnTo>
                    <a:pt x="1770" y="844"/>
                  </a:lnTo>
                  <a:lnTo>
                    <a:pt x="1770" y="845"/>
                  </a:lnTo>
                  <a:lnTo>
                    <a:pt x="1770" y="846"/>
                  </a:lnTo>
                  <a:lnTo>
                    <a:pt x="1771" y="846"/>
                  </a:lnTo>
                  <a:lnTo>
                    <a:pt x="1771" y="847"/>
                  </a:lnTo>
                  <a:lnTo>
                    <a:pt x="1771" y="848"/>
                  </a:lnTo>
                  <a:lnTo>
                    <a:pt x="1772" y="848"/>
                  </a:lnTo>
                  <a:lnTo>
                    <a:pt x="1773" y="848"/>
                  </a:lnTo>
                  <a:lnTo>
                    <a:pt x="1773" y="849"/>
                  </a:lnTo>
                  <a:lnTo>
                    <a:pt x="1773" y="850"/>
                  </a:lnTo>
                  <a:lnTo>
                    <a:pt x="1774" y="852"/>
                  </a:lnTo>
                  <a:lnTo>
                    <a:pt x="1774" y="853"/>
                  </a:lnTo>
                  <a:lnTo>
                    <a:pt x="1773" y="853"/>
                  </a:lnTo>
                  <a:lnTo>
                    <a:pt x="1772" y="853"/>
                  </a:lnTo>
                  <a:lnTo>
                    <a:pt x="1772" y="854"/>
                  </a:lnTo>
                  <a:lnTo>
                    <a:pt x="1772" y="855"/>
                  </a:lnTo>
                  <a:lnTo>
                    <a:pt x="1771" y="855"/>
                  </a:lnTo>
                  <a:lnTo>
                    <a:pt x="1770" y="855"/>
                  </a:lnTo>
                  <a:lnTo>
                    <a:pt x="1771" y="855"/>
                  </a:lnTo>
                  <a:lnTo>
                    <a:pt x="1772" y="855"/>
                  </a:lnTo>
                  <a:lnTo>
                    <a:pt x="1772" y="856"/>
                  </a:lnTo>
                  <a:lnTo>
                    <a:pt x="1771" y="856"/>
                  </a:lnTo>
                  <a:lnTo>
                    <a:pt x="1770" y="856"/>
                  </a:lnTo>
                  <a:lnTo>
                    <a:pt x="1770" y="857"/>
                  </a:lnTo>
                  <a:lnTo>
                    <a:pt x="1771" y="857"/>
                  </a:lnTo>
                  <a:lnTo>
                    <a:pt x="1770" y="857"/>
                  </a:lnTo>
                  <a:lnTo>
                    <a:pt x="1770" y="858"/>
                  </a:lnTo>
                  <a:lnTo>
                    <a:pt x="1770" y="860"/>
                  </a:lnTo>
                  <a:lnTo>
                    <a:pt x="1770" y="858"/>
                  </a:lnTo>
                  <a:lnTo>
                    <a:pt x="1770" y="860"/>
                  </a:lnTo>
                  <a:lnTo>
                    <a:pt x="1770" y="858"/>
                  </a:lnTo>
                  <a:lnTo>
                    <a:pt x="1771" y="858"/>
                  </a:lnTo>
                  <a:lnTo>
                    <a:pt x="1772" y="858"/>
                  </a:lnTo>
                  <a:lnTo>
                    <a:pt x="1773" y="858"/>
                  </a:lnTo>
                  <a:lnTo>
                    <a:pt x="1773" y="857"/>
                  </a:lnTo>
                  <a:lnTo>
                    <a:pt x="1774" y="857"/>
                  </a:lnTo>
                  <a:lnTo>
                    <a:pt x="1774" y="858"/>
                  </a:lnTo>
                  <a:lnTo>
                    <a:pt x="1774" y="857"/>
                  </a:lnTo>
                  <a:lnTo>
                    <a:pt x="1774" y="858"/>
                  </a:lnTo>
                  <a:lnTo>
                    <a:pt x="1774" y="857"/>
                  </a:lnTo>
                  <a:lnTo>
                    <a:pt x="1774" y="856"/>
                  </a:lnTo>
                  <a:lnTo>
                    <a:pt x="1775" y="856"/>
                  </a:lnTo>
                  <a:lnTo>
                    <a:pt x="1776" y="856"/>
                  </a:lnTo>
                  <a:lnTo>
                    <a:pt x="1776" y="855"/>
                  </a:lnTo>
                  <a:lnTo>
                    <a:pt x="1778" y="855"/>
                  </a:lnTo>
                  <a:lnTo>
                    <a:pt x="1779" y="855"/>
                  </a:lnTo>
                  <a:lnTo>
                    <a:pt x="1780" y="855"/>
                  </a:lnTo>
                  <a:lnTo>
                    <a:pt x="1781" y="854"/>
                  </a:lnTo>
                  <a:lnTo>
                    <a:pt x="1782" y="854"/>
                  </a:lnTo>
                  <a:lnTo>
                    <a:pt x="1782" y="855"/>
                  </a:lnTo>
                  <a:lnTo>
                    <a:pt x="1781" y="855"/>
                  </a:lnTo>
                  <a:lnTo>
                    <a:pt x="1781" y="856"/>
                  </a:lnTo>
                  <a:lnTo>
                    <a:pt x="1782" y="856"/>
                  </a:lnTo>
                  <a:lnTo>
                    <a:pt x="1781" y="856"/>
                  </a:lnTo>
                  <a:lnTo>
                    <a:pt x="1781" y="857"/>
                  </a:lnTo>
                  <a:lnTo>
                    <a:pt x="1781" y="858"/>
                  </a:lnTo>
                  <a:lnTo>
                    <a:pt x="1781" y="860"/>
                  </a:lnTo>
                  <a:lnTo>
                    <a:pt x="1781" y="861"/>
                  </a:lnTo>
                  <a:lnTo>
                    <a:pt x="1781" y="862"/>
                  </a:lnTo>
                  <a:lnTo>
                    <a:pt x="1782" y="862"/>
                  </a:lnTo>
                  <a:lnTo>
                    <a:pt x="1783" y="863"/>
                  </a:lnTo>
                  <a:lnTo>
                    <a:pt x="1784" y="863"/>
                  </a:lnTo>
                  <a:lnTo>
                    <a:pt x="1785" y="863"/>
                  </a:lnTo>
                  <a:lnTo>
                    <a:pt x="1787" y="863"/>
                  </a:lnTo>
                  <a:lnTo>
                    <a:pt x="1788" y="863"/>
                  </a:lnTo>
                  <a:lnTo>
                    <a:pt x="1789" y="863"/>
                  </a:lnTo>
                  <a:lnTo>
                    <a:pt x="1789" y="864"/>
                  </a:lnTo>
                  <a:lnTo>
                    <a:pt x="1788" y="864"/>
                  </a:lnTo>
                  <a:lnTo>
                    <a:pt x="1788" y="865"/>
                  </a:lnTo>
                  <a:lnTo>
                    <a:pt x="1788" y="866"/>
                  </a:lnTo>
                  <a:lnTo>
                    <a:pt x="1788" y="867"/>
                  </a:lnTo>
                  <a:lnTo>
                    <a:pt x="1789" y="867"/>
                  </a:lnTo>
                  <a:lnTo>
                    <a:pt x="1789" y="869"/>
                  </a:lnTo>
                  <a:lnTo>
                    <a:pt x="1789" y="870"/>
                  </a:lnTo>
                  <a:lnTo>
                    <a:pt x="1790" y="870"/>
                  </a:lnTo>
                  <a:lnTo>
                    <a:pt x="1791" y="870"/>
                  </a:lnTo>
                  <a:lnTo>
                    <a:pt x="1792" y="871"/>
                  </a:lnTo>
                  <a:lnTo>
                    <a:pt x="1793" y="871"/>
                  </a:lnTo>
                  <a:lnTo>
                    <a:pt x="1793" y="872"/>
                  </a:lnTo>
                  <a:lnTo>
                    <a:pt x="1792" y="873"/>
                  </a:lnTo>
                  <a:lnTo>
                    <a:pt x="1793" y="873"/>
                  </a:lnTo>
                  <a:lnTo>
                    <a:pt x="1792" y="873"/>
                  </a:lnTo>
                  <a:lnTo>
                    <a:pt x="1792" y="874"/>
                  </a:lnTo>
                  <a:lnTo>
                    <a:pt x="1792" y="875"/>
                  </a:lnTo>
                  <a:lnTo>
                    <a:pt x="1792" y="877"/>
                  </a:lnTo>
                  <a:lnTo>
                    <a:pt x="1793" y="878"/>
                  </a:lnTo>
                  <a:lnTo>
                    <a:pt x="1795" y="879"/>
                  </a:lnTo>
                  <a:lnTo>
                    <a:pt x="1796" y="879"/>
                  </a:lnTo>
                  <a:lnTo>
                    <a:pt x="1796" y="880"/>
                  </a:lnTo>
                  <a:lnTo>
                    <a:pt x="1797" y="880"/>
                  </a:lnTo>
                  <a:lnTo>
                    <a:pt x="1797" y="881"/>
                  </a:lnTo>
                  <a:lnTo>
                    <a:pt x="1798" y="881"/>
                  </a:lnTo>
                  <a:lnTo>
                    <a:pt x="1799" y="881"/>
                  </a:lnTo>
                  <a:lnTo>
                    <a:pt x="1800" y="881"/>
                  </a:lnTo>
                  <a:lnTo>
                    <a:pt x="1800" y="880"/>
                  </a:lnTo>
                  <a:lnTo>
                    <a:pt x="1801" y="880"/>
                  </a:lnTo>
                  <a:lnTo>
                    <a:pt x="1802" y="880"/>
                  </a:lnTo>
                  <a:lnTo>
                    <a:pt x="1804" y="880"/>
                  </a:lnTo>
                  <a:lnTo>
                    <a:pt x="1805" y="879"/>
                  </a:lnTo>
                  <a:lnTo>
                    <a:pt x="1806" y="879"/>
                  </a:lnTo>
                  <a:lnTo>
                    <a:pt x="1807" y="879"/>
                  </a:lnTo>
                  <a:lnTo>
                    <a:pt x="1807" y="878"/>
                  </a:lnTo>
                  <a:lnTo>
                    <a:pt x="1808" y="878"/>
                  </a:lnTo>
                  <a:lnTo>
                    <a:pt x="1809" y="878"/>
                  </a:lnTo>
                  <a:lnTo>
                    <a:pt x="1810" y="878"/>
                  </a:lnTo>
                  <a:lnTo>
                    <a:pt x="1812" y="878"/>
                  </a:lnTo>
                  <a:lnTo>
                    <a:pt x="1812" y="877"/>
                  </a:lnTo>
                  <a:lnTo>
                    <a:pt x="1813" y="877"/>
                  </a:lnTo>
                  <a:lnTo>
                    <a:pt x="1814" y="877"/>
                  </a:lnTo>
                  <a:lnTo>
                    <a:pt x="1815" y="875"/>
                  </a:lnTo>
                  <a:lnTo>
                    <a:pt x="1816" y="875"/>
                  </a:lnTo>
                  <a:lnTo>
                    <a:pt x="1817" y="875"/>
                  </a:lnTo>
                  <a:lnTo>
                    <a:pt x="1818" y="875"/>
                  </a:lnTo>
                  <a:lnTo>
                    <a:pt x="1818" y="877"/>
                  </a:lnTo>
                  <a:lnTo>
                    <a:pt x="1817" y="878"/>
                  </a:lnTo>
                  <a:lnTo>
                    <a:pt x="1817" y="879"/>
                  </a:lnTo>
                  <a:lnTo>
                    <a:pt x="1817" y="880"/>
                  </a:lnTo>
                  <a:lnTo>
                    <a:pt x="1817" y="881"/>
                  </a:lnTo>
                  <a:lnTo>
                    <a:pt x="1816" y="882"/>
                  </a:lnTo>
                  <a:lnTo>
                    <a:pt x="1816" y="883"/>
                  </a:lnTo>
                  <a:lnTo>
                    <a:pt x="1815" y="883"/>
                  </a:lnTo>
                  <a:lnTo>
                    <a:pt x="1815" y="884"/>
                  </a:lnTo>
                  <a:lnTo>
                    <a:pt x="1815" y="886"/>
                  </a:lnTo>
                  <a:lnTo>
                    <a:pt x="1815" y="887"/>
                  </a:lnTo>
                  <a:lnTo>
                    <a:pt x="1814" y="887"/>
                  </a:lnTo>
                  <a:lnTo>
                    <a:pt x="1814" y="888"/>
                  </a:lnTo>
                  <a:lnTo>
                    <a:pt x="1813" y="888"/>
                  </a:lnTo>
                  <a:lnTo>
                    <a:pt x="1813" y="889"/>
                  </a:lnTo>
                  <a:lnTo>
                    <a:pt x="1813" y="890"/>
                  </a:lnTo>
                  <a:lnTo>
                    <a:pt x="1812" y="890"/>
                  </a:lnTo>
                  <a:lnTo>
                    <a:pt x="1812" y="891"/>
                  </a:lnTo>
                  <a:lnTo>
                    <a:pt x="1813" y="891"/>
                  </a:lnTo>
                  <a:lnTo>
                    <a:pt x="1813" y="892"/>
                  </a:lnTo>
                  <a:lnTo>
                    <a:pt x="1814" y="892"/>
                  </a:lnTo>
                  <a:lnTo>
                    <a:pt x="1815" y="892"/>
                  </a:lnTo>
                  <a:lnTo>
                    <a:pt x="1815" y="894"/>
                  </a:lnTo>
                  <a:lnTo>
                    <a:pt x="1816" y="894"/>
                  </a:lnTo>
                  <a:lnTo>
                    <a:pt x="1815" y="895"/>
                  </a:lnTo>
                  <a:lnTo>
                    <a:pt x="1815" y="896"/>
                  </a:lnTo>
                  <a:lnTo>
                    <a:pt x="1814" y="896"/>
                  </a:lnTo>
                  <a:lnTo>
                    <a:pt x="1814" y="897"/>
                  </a:lnTo>
                  <a:lnTo>
                    <a:pt x="1814" y="898"/>
                  </a:lnTo>
                  <a:lnTo>
                    <a:pt x="1814" y="899"/>
                  </a:lnTo>
                  <a:lnTo>
                    <a:pt x="1814" y="900"/>
                  </a:lnTo>
                  <a:lnTo>
                    <a:pt x="1815" y="900"/>
                  </a:lnTo>
                  <a:lnTo>
                    <a:pt x="1815" y="902"/>
                  </a:lnTo>
                  <a:lnTo>
                    <a:pt x="1816" y="902"/>
                  </a:lnTo>
                  <a:lnTo>
                    <a:pt x="1816" y="903"/>
                  </a:lnTo>
                  <a:lnTo>
                    <a:pt x="1817" y="903"/>
                  </a:lnTo>
                  <a:lnTo>
                    <a:pt x="1817" y="904"/>
                  </a:lnTo>
                  <a:lnTo>
                    <a:pt x="1817" y="905"/>
                  </a:lnTo>
                  <a:lnTo>
                    <a:pt x="1818" y="905"/>
                  </a:lnTo>
                  <a:lnTo>
                    <a:pt x="1819" y="905"/>
                  </a:lnTo>
                  <a:lnTo>
                    <a:pt x="1819" y="906"/>
                  </a:lnTo>
                  <a:lnTo>
                    <a:pt x="1819" y="907"/>
                  </a:lnTo>
                  <a:lnTo>
                    <a:pt x="1821" y="907"/>
                  </a:lnTo>
                  <a:lnTo>
                    <a:pt x="1821" y="908"/>
                  </a:lnTo>
                  <a:lnTo>
                    <a:pt x="1819" y="909"/>
                  </a:lnTo>
                  <a:lnTo>
                    <a:pt x="1819" y="908"/>
                  </a:lnTo>
                  <a:lnTo>
                    <a:pt x="1818" y="908"/>
                  </a:lnTo>
                  <a:lnTo>
                    <a:pt x="1818" y="909"/>
                  </a:lnTo>
                  <a:lnTo>
                    <a:pt x="1817" y="909"/>
                  </a:lnTo>
                  <a:lnTo>
                    <a:pt x="1816" y="909"/>
                  </a:lnTo>
                  <a:lnTo>
                    <a:pt x="1816" y="908"/>
                  </a:lnTo>
                  <a:lnTo>
                    <a:pt x="1815" y="908"/>
                  </a:lnTo>
                  <a:lnTo>
                    <a:pt x="1815" y="907"/>
                  </a:lnTo>
                  <a:lnTo>
                    <a:pt x="1814" y="907"/>
                  </a:lnTo>
                  <a:lnTo>
                    <a:pt x="1814" y="906"/>
                  </a:lnTo>
                  <a:lnTo>
                    <a:pt x="1813" y="906"/>
                  </a:lnTo>
                  <a:lnTo>
                    <a:pt x="1812" y="906"/>
                  </a:lnTo>
                  <a:lnTo>
                    <a:pt x="1810" y="906"/>
                  </a:lnTo>
                  <a:lnTo>
                    <a:pt x="1810" y="907"/>
                  </a:lnTo>
                  <a:lnTo>
                    <a:pt x="1809" y="907"/>
                  </a:lnTo>
                  <a:lnTo>
                    <a:pt x="1808" y="907"/>
                  </a:lnTo>
                  <a:lnTo>
                    <a:pt x="1807" y="907"/>
                  </a:lnTo>
                  <a:lnTo>
                    <a:pt x="1807" y="906"/>
                  </a:lnTo>
                  <a:lnTo>
                    <a:pt x="1806" y="906"/>
                  </a:lnTo>
                  <a:lnTo>
                    <a:pt x="1805" y="906"/>
                  </a:lnTo>
                  <a:lnTo>
                    <a:pt x="1805" y="905"/>
                  </a:lnTo>
                  <a:lnTo>
                    <a:pt x="1804" y="905"/>
                  </a:lnTo>
                  <a:lnTo>
                    <a:pt x="1804" y="906"/>
                  </a:lnTo>
                  <a:lnTo>
                    <a:pt x="1802" y="906"/>
                  </a:lnTo>
                  <a:lnTo>
                    <a:pt x="1802" y="907"/>
                  </a:lnTo>
                  <a:lnTo>
                    <a:pt x="1801" y="907"/>
                  </a:lnTo>
                  <a:lnTo>
                    <a:pt x="1800" y="907"/>
                  </a:lnTo>
                  <a:lnTo>
                    <a:pt x="1800" y="906"/>
                  </a:lnTo>
                  <a:lnTo>
                    <a:pt x="1800" y="905"/>
                  </a:lnTo>
                  <a:lnTo>
                    <a:pt x="1799" y="905"/>
                  </a:lnTo>
                  <a:lnTo>
                    <a:pt x="1799" y="904"/>
                  </a:lnTo>
                  <a:lnTo>
                    <a:pt x="1798" y="904"/>
                  </a:lnTo>
                  <a:lnTo>
                    <a:pt x="1797" y="904"/>
                  </a:lnTo>
                  <a:lnTo>
                    <a:pt x="1796" y="904"/>
                  </a:lnTo>
                  <a:lnTo>
                    <a:pt x="1795" y="904"/>
                  </a:lnTo>
                  <a:lnTo>
                    <a:pt x="1793" y="904"/>
                  </a:lnTo>
                  <a:lnTo>
                    <a:pt x="1792" y="904"/>
                  </a:lnTo>
                  <a:lnTo>
                    <a:pt x="1791" y="904"/>
                  </a:lnTo>
                  <a:lnTo>
                    <a:pt x="1791" y="903"/>
                  </a:lnTo>
                  <a:lnTo>
                    <a:pt x="1790" y="903"/>
                  </a:lnTo>
                  <a:lnTo>
                    <a:pt x="1789" y="903"/>
                  </a:lnTo>
                  <a:lnTo>
                    <a:pt x="1789" y="902"/>
                  </a:lnTo>
                  <a:lnTo>
                    <a:pt x="1788" y="902"/>
                  </a:lnTo>
                  <a:lnTo>
                    <a:pt x="1788" y="900"/>
                  </a:lnTo>
                  <a:lnTo>
                    <a:pt x="1787" y="900"/>
                  </a:lnTo>
                  <a:lnTo>
                    <a:pt x="1787" y="902"/>
                  </a:lnTo>
                  <a:lnTo>
                    <a:pt x="1785" y="902"/>
                  </a:lnTo>
                  <a:lnTo>
                    <a:pt x="1785" y="900"/>
                  </a:lnTo>
                  <a:lnTo>
                    <a:pt x="1784" y="900"/>
                  </a:lnTo>
                  <a:lnTo>
                    <a:pt x="1783" y="899"/>
                  </a:lnTo>
                  <a:lnTo>
                    <a:pt x="1782" y="899"/>
                  </a:lnTo>
                  <a:lnTo>
                    <a:pt x="1781" y="899"/>
                  </a:lnTo>
                  <a:lnTo>
                    <a:pt x="1781" y="898"/>
                  </a:lnTo>
                  <a:lnTo>
                    <a:pt x="1780" y="898"/>
                  </a:lnTo>
                  <a:lnTo>
                    <a:pt x="1779" y="898"/>
                  </a:lnTo>
                  <a:lnTo>
                    <a:pt x="1779" y="897"/>
                  </a:lnTo>
                  <a:lnTo>
                    <a:pt x="1778" y="896"/>
                  </a:lnTo>
                  <a:lnTo>
                    <a:pt x="1778" y="895"/>
                  </a:lnTo>
                  <a:lnTo>
                    <a:pt x="1776" y="895"/>
                  </a:lnTo>
                  <a:lnTo>
                    <a:pt x="1778" y="894"/>
                  </a:lnTo>
                  <a:lnTo>
                    <a:pt x="1776" y="894"/>
                  </a:lnTo>
                  <a:lnTo>
                    <a:pt x="1775" y="894"/>
                  </a:lnTo>
                  <a:lnTo>
                    <a:pt x="1774" y="894"/>
                  </a:lnTo>
                  <a:lnTo>
                    <a:pt x="1773" y="892"/>
                  </a:lnTo>
                  <a:lnTo>
                    <a:pt x="1772" y="892"/>
                  </a:lnTo>
                  <a:lnTo>
                    <a:pt x="1772" y="891"/>
                  </a:lnTo>
                  <a:lnTo>
                    <a:pt x="1771" y="891"/>
                  </a:lnTo>
                  <a:lnTo>
                    <a:pt x="1770" y="891"/>
                  </a:lnTo>
                  <a:lnTo>
                    <a:pt x="1770" y="890"/>
                  </a:lnTo>
                  <a:lnTo>
                    <a:pt x="1768" y="890"/>
                  </a:lnTo>
                  <a:lnTo>
                    <a:pt x="1768" y="891"/>
                  </a:lnTo>
                  <a:lnTo>
                    <a:pt x="1768" y="890"/>
                  </a:lnTo>
                  <a:lnTo>
                    <a:pt x="1767" y="890"/>
                  </a:lnTo>
                  <a:lnTo>
                    <a:pt x="1766" y="890"/>
                  </a:lnTo>
                  <a:lnTo>
                    <a:pt x="1766" y="889"/>
                  </a:lnTo>
                  <a:lnTo>
                    <a:pt x="1766" y="888"/>
                  </a:lnTo>
                  <a:lnTo>
                    <a:pt x="1767" y="888"/>
                  </a:lnTo>
                  <a:lnTo>
                    <a:pt x="1767" y="887"/>
                  </a:lnTo>
                  <a:lnTo>
                    <a:pt x="1767" y="886"/>
                  </a:lnTo>
                  <a:lnTo>
                    <a:pt x="1768" y="884"/>
                  </a:lnTo>
                  <a:lnTo>
                    <a:pt x="1767" y="884"/>
                  </a:lnTo>
                  <a:lnTo>
                    <a:pt x="1766" y="884"/>
                  </a:lnTo>
                  <a:lnTo>
                    <a:pt x="1765" y="884"/>
                  </a:lnTo>
                  <a:lnTo>
                    <a:pt x="1765" y="883"/>
                  </a:lnTo>
                  <a:lnTo>
                    <a:pt x="1765" y="882"/>
                  </a:lnTo>
                  <a:lnTo>
                    <a:pt x="1764" y="882"/>
                  </a:lnTo>
                  <a:lnTo>
                    <a:pt x="1764" y="881"/>
                  </a:lnTo>
                  <a:lnTo>
                    <a:pt x="1764" y="880"/>
                  </a:lnTo>
                  <a:lnTo>
                    <a:pt x="1763" y="880"/>
                  </a:lnTo>
                  <a:lnTo>
                    <a:pt x="1763" y="879"/>
                  </a:lnTo>
                  <a:lnTo>
                    <a:pt x="1763" y="878"/>
                  </a:lnTo>
                  <a:lnTo>
                    <a:pt x="1762" y="878"/>
                  </a:lnTo>
                  <a:lnTo>
                    <a:pt x="1762" y="877"/>
                  </a:lnTo>
                  <a:lnTo>
                    <a:pt x="1761" y="877"/>
                  </a:lnTo>
                  <a:lnTo>
                    <a:pt x="1759" y="877"/>
                  </a:lnTo>
                  <a:lnTo>
                    <a:pt x="1759" y="875"/>
                  </a:lnTo>
                  <a:lnTo>
                    <a:pt x="1758" y="875"/>
                  </a:lnTo>
                  <a:lnTo>
                    <a:pt x="1757" y="875"/>
                  </a:lnTo>
                  <a:lnTo>
                    <a:pt x="1756" y="875"/>
                  </a:lnTo>
                  <a:lnTo>
                    <a:pt x="1756" y="874"/>
                  </a:lnTo>
                  <a:lnTo>
                    <a:pt x="1755" y="874"/>
                  </a:lnTo>
                  <a:lnTo>
                    <a:pt x="1755" y="873"/>
                  </a:lnTo>
                  <a:lnTo>
                    <a:pt x="1756" y="873"/>
                  </a:lnTo>
                  <a:lnTo>
                    <a:pt x="1756" y="872"/>
                  </a:lnTo>
                  <a:lnTo>
                    <a:pt x="1757" y="872"/>
                  </a:lnTo>
                  <a:lnTo>
                    <a:pt x="1757" y="871"/>
                  </a:lnTo>
                  <a:lnTo>
                    <a:pt x="1756" y="871"/>
                  </a:lnTo>
                  <a:lnTo>
                    <a:pt x="1755" y="871"/>
                  </a:lnTo>
                  <a:lnTo>
                    <a:pt x="1755" y="870"/>
                  </a:lnTo>
                  <a:lnTo>
                    <a:pt x="1755" y="869"/>
                  </a:lnTo>
                  <a:lnTo>
                    <a:pt x="1756" y="869"/>
                  </a:lnTo>
                  <a:lnTo>
                    <a:pt x="1756" y="867"/>
                  </a:lnTo>
                  <a:lnTo>
                    <a:pt x="1755" y="867"/>
                  </a:lnTo>
                  <a:lnTo>
                    <a:pt x="1754" y="867"/>
                  </a:lnTo>
                  <a:lnTo>
                    <a:pt x="1754" y="866"/>
                  </a:lnTo>
                  <a:lnTo>
                    <a:pt x="1754" y="865"/>
                  </a:lnTo>
                  <a:lnTo>
                    <a:pt x="1754" y="864"/>
                  </a:lnTo>
                  <a:lnTo>
                    <a:pt x="1754" y="863"/>
                  </a:lnTo>
                  <a:lnTo>
                    <a:pt x="1754" y="862"/>
                  </a:lnTo>
                  <a:lnTo>
                    <a:pt x="1755" y="862"/>
                  </a:lnTo>
                  <a:lnTo>
                    <a:pt x="1755" y="861"/>
                  </a:lnTo>
                  <a:lnTo>
                    <a:pt x="1754" y="861"/>
                  </a:lnTo>
                  <a:lnTo>
                    <a:pt x="1754" y="860"/>
                  </a:lnTo>
                  <a:lnTo>
                    <a:pt x="1753" y="860"/>
                  </a:lnTo>
                  <a:lnTo>
                    <a:pt x="1753" y="858"/>
                  </a:lnTo>
                  <a:lnTo>
                    <a:pt x="1751" y="858"/>
                  </a:lnTo>
                  <a:lnTo>
                    <a:pt x="1751" y="857"/>
                  </a:lnTo>
                  <a:lnTo>
                    <a:pt x="1750" y="857"/>
                  </a:lnTo>
                  <a:lnTo>
                    <a:pt x="1749" y="857"/>
                  </a:lnTo>
                  <a:lnTo>
                    <a:pt x="1749" y="856"/>
                  </a:lnTo>
                  <a:lnTo>
                    <a:pt x="1748" y="856"/>
                  </a:lnTo>
                  <a:lnTo>
                    <a:pt x="1747" y="856"/>
                  </a:lnTo>
                  <a:lnTo>
                    <a:pt x="1748" y="856"/>
                  </a:lnTo>
                  <a:lnTo>
                    <a:pt x="1748" y="857"/>
                  </a:lnTo>
                  <a:lnTo>
                    <a:pt x="1749" y="857"/>
                  </a:lnTo>
                  <a:lnTo>
                    <a:pt x="1749" y="858"/>
                  </a:lnTo>
                  <a:lnTo>
                    <a:pt x="1750" y="858"/>
                  </a:lnTo>
                  <a:lnTo>
                    <a:pt x="1750" y="860"/>
                  </a:lnTo>
                  <a:lnTo>
                    <a:pt x="1750" y="861"/>
                  </a:lnTo>
                  <a:lnTo>
                    <a:pt x="1751" y="861"/>
                  </a:lnTo>
                  <a:lnTo>
                    <a:pt x="1751" y="862"/>
                  </a:lnTo>
                  <a:lnTo>
                    <a:pt x="1751" y="863"/>
                  </a:lnTo>
                  <a:lnTo>
                    <a:pt x="1750" y="863"/>
                  </a:lnTo>
                  <a:lnTo>
                    <a:pt x="1751" y="863"/>
                  </a:lnTo>
                  <a:lnTo>
                    <a:pt x="1751" y="864"/>
                  </a:lnTo>
                  <a:lnTo>
                    <a:pt x="1750" y="864"/>
                  </a:lnTo>
                  <a:lnTo>
                    <a:pt x="1750" y="865"/>
                  </a:lnTo>
                  <a:lnTo>
                    <a:pt x="1750" y="866"/>
                  </a:lnTo>
                  <a:lnTo>
                    <a:pt x="1750" y="867"/>
                  </a:lnTo>
                  <a:lnTo>
                    <a:pt x="1749" y="867"/>
                  </a:lnTo>
                  <a:lnTo>
                    <a:pt x="1749" y="869"/>
                  </a:lnTo>
                  <a:lnTo>
                    <a:pt x="1749" y="867"/>
                  </a:lnTo>
                  <a:lnTo>
                    <a:pt x="1748" y="869"/>
                  </a:lnTo>
                  <a:lnTo>
                    <a:pt x="1749" y="869"/>
                  </a:lnTo>
                  <a:lnTo>
                    <a:pt x="1750" y="869"/>
                  </a:lnTo>
                  <a:lnTo>
                    <a:pt x="1750" y="870"/>
                  </a:lnTo>
                  <a:lnTo>
                    <a:pt x="1751" y="870"/>
                  </a:lnTo>
                  <a:lnTo>
                    <a:pt x="1751" y="871"/>
                  </a:lnTo>
                  <a:lnTo>
                    <a:pt x="1750" y="871"/>
                  </a:lnTo>
                  <a:lnTo>
                    <a:pt x="1750" y="872"/>
                  </a:lnTo>
                  <a:lnTo>
                    <a:pt x="1751" y="872"/>
                  </a:lnTo>
                  <a:lnTo>
                    <a:pt x="1751" y="873"/>
                  </a:lnTo>
                  <a:lnTo>
                    <a:pt x="1750" y="873"/>
                  </a:lnTo>
                  <a:lnTo>
                    <a:pt x="1750" y="874"/>
                  </a:lnTo>
                  <a:lnTo>
                    <a:pt x="1749" y="874"/>
                  </a:lnTo>
                  <a:lnTo>
                    <a:pt x="1749" y="875"/>
                  </a:lnTo>
                  <a:lnTo>
                    <a:pt x="1748" y="875"/>
                  </a:lnTo>
                  <a:lnTo>
                    <a:pt x="1748" y="874"/>
                  </a:lnTo>
                  <a:lnTo>
                    <a:pt x="1747" y="874"/>
                  </a:lnTo>
                  <a:lnTo>
                    <a:pt x="1746" y="874"/>
                  </a:lnTo>
                  <a:lnTo>
                    <a:pt x="1745" y="874"/>
                  </a:lnTo>
                  <a:lnTo>
                    <a:pt x="1745" y="873"/>
                  </a:lnTo>
                  <a:lnTo>
                    <a:pt x="1743" y="873"/>
                  </a:lnTo>
                  <a:lnTo>
                    <a:pt x="1743" y="874"/>
                  </a:lnTo>
                  <a:lnTo>
                    <a:pt x="1742" y="874"/>
                  </a:lnTo>
                  <a:lnTo>
                    <a:pt x="1741" y="874"/>
                  </a:lnTo>
                  <a:lnTo>
                    <a:pt x="1741" y="875"/>
                  </a:lnTo>
                  <a:lnTo>
                    <a:pt x="1740" y="875"/>
                  </a:lnTo>
                  <a:lnTo>
                    <a:pt x="1740" y="877"/>
                  </a:lnTo>
                  <a:lnTo>
                    <a:pt x="1739" y="877"/>
                  </a:lnTo>
                  <a:lnTo>
                    <a:pt x="1739" y="875"/>
                  </a:lnTo>
                  <a:lnTo>
                    <a:pt x="1738" y="875"/>
                  </a:lnTo>
                  <a:lnTo>
                    <a:pt x="1738" y="874"/>
                  </a:lnTo>
                  <a:lnTo>
                    <a:pt x="1737" y="874"/>
                  </a:lnTo>
                  <a:lnTo>
                    <a:pt x="1737" y="873"/>
                  </a:lnTo>
                  <a:lnTo>
                    <a:pt x="1736" y="873"/>
                  </a:lnTo>
                  <a:lnTo>
                    <a:pt x="1736" y="872"/>
                  </a:lnTo>
                  <a:lnTo>
                    <a:pt x="1734" y="872"/>
                  </a:lnTo>
                  <a:lnTo>
                    <a:pt x="1734" y="871"/>
                  </a:lnTo>
                  <a:lnTo>
                    <a:pt x="1733" y="871"/>
                  </a:lnTo>
                  <a:lnTo>
                    <a:pt x="1732" y="871"/>
                  </a:lnTo>
                  <a:lnTo>
                    <a:pt x="1732" y="870"/>
                  </a:lnTo>
                  <a:lnTo>
                    <a:pt x="1731" y="870"/>
                  </a:lnTo>
                  <a:lnTo>
                    <a:pt x="1730" y="870"/>
                  </a:lnTo>
                  <a:lnTo>
                    <a:pt x="1729" y="870"/>
                  </a:lnTo>
                  <a:lnTo>
                    <a:pt x="1729" y="869"/>
                  </a:lnTo>
                  <a:lnTo>
                    <a:pt x="1728" y="869"/>
                  </a:lnTo>
                  <a:lnTo>
                    <a:pt x="1728" y="867"/>
                  </a:lnTo>
                  <a:lnTo>
                    <a:pt x="1728" y="866"/>
                  </a:lnTo>
                  <a:lnTo>
                    <a:pt x="1726" y="866"/>
                  </a:lnTo>
                  <a:lnTo>
                    <a:pt x="1726" y="865"/>
                  </a:lnTo>
                  <a:lnTo>
                    <a:pt x="1725" y="864"/>
                  </a:lnTo>
                  <a:lnTo>
                    <a:pt x="1725" y="863"/>
                  </a:lnTo>
                  <a:lnTo>
                    <a:pt x="1725" y="862"/>
                  </a:lnTo>
                  <a:lnTo>
                    <a:pt x="1724" y="862"/>
                  </a:lnTo>
                  <a:lnTo>
                    <a:pt x="1724" y="861"/>
                  </a:lnTo>
                  <a:lnTo>
                    <a:pt x="1723" y="861"/>
                  </a:lnTo>
                  <a:lnTo>
                    <a:pt x="1722" y="861"/>
                  </a:lnTo>
                  <a:lnTo>
                    <a:pt x="1722" y="860"/>
                  </a:lnTo>
                  <a:lnTo>
                    <a:pt x="1721" y="860"/>
                  </a:lnTo>
                  <a:lnTo>
                    <a:pt x="1721" y="861"/>
                  </a:lnTo>
                  <a:lnTo>
                    <a:pt x="1721" y="860"/>
                  </a:lnTo>
                  <a:lnTo>
                    <a:pt x="1720" y="860"/>
                  </a:lnTo>
                  <a:lnTo>
                    <a:pt x="1719" y="860"/>
                  </a:lnTo>
                  <a:lnTo>
                    <a:pt x="1720" y="860"/>
                  </a:lnTo>
                  <a:lnTo>
                    <a:pt x="1719" y="858"/>
                  </a:lnTo>
                  <a:lnTo>
                    <a:pt x="1719" y="860"/>
                  </a:lnTo>
                  <a:lnTo>
                    <a:pt x="1719" y="858"/>
                  </a:lnTo>
                  <a:lnTo>
                    <a:pt x="1717" y="858"/>
                  </a:lnTo>
                  <a:lnTo>
                    <a:pt x="1719" y="858"/>
                  </a:lnTo>
                  <a:lnTo>
                    <a:pt x="1719" y="857"/>
                  </a:lnTo>
                  <a:lnTo>
                    <a:pt x="1717" y="857"/>
                  </a:lnTo>
                  <a:lnTo>
                    <a:pt x="1717" y="858"/>
                  </a:lnTo>
                  <a:lnTo>
                    <a:pt x="1717" y="857"/>
                  </a:lnTo>
                  <a:lnTo>
                    <a:pt x="1716" y="857"/>
                  </a:lnTo>
                  <a:lnTo>
                    <a:pt x="1717" y="857"/>
                  </a:lnTo>
                  <a:lnTo>
                    <a:pt x="1717" y="856"/>
                  </a:lnTo>
                  <a:lnTo>
                    <a:pt x="1717" y="855"/>
                  </a:lnTo>
                  <a:lnTo>
                    <a:pt x="1717" y="854"/>
                  </a:lnTo>
                  <a:lnTo>
                    <a:pt x="1717" y="853"/>
                  </a:lnTo>
                  <a:lnTo>
                    <a:pt x="1717" y="854"/>
                  </a:lnTo>
                  <a:lnTo>
                    <a:pt x="1716" y="854"/>
                  </a:lnTo>
                  <a:lnTo>
                    <a:pt x="1716" y="855"/>
                  </a:lnTo>
                  <a:lnTo>
                    <a:pt x="1716" y="856"/>
                  </a:lnTo>
                  <a:lnTo>
                    <a:pt x="1715" y="856"/>
                  </a:lnTo>
                  <a:lnTo>
                    <a:pt x="1714" y="856"/>
                  </a:lnTo>
                  <a:lnTo>
                    <a:pt x="1713" y="856"/>
                  </a:lnTo>
                  <a:lnTo>
                    <a:pt x="1713" y="855"/>
                  </a:lnTo>
                  <a:lnTo>
                    <a:pt x="1712" y="855"/>
                  </a:lnTo>
                  <a:lnTo>
                    <a:pt x="1712" y="854"/>
                  </a:lnTo>
                  <a:lnTo>
                    <a:pt x="1711" y="854"/>
                  </a:lnTo>
                  <a:lnTo>
                    <a:pt x="1711" y="853"/>
                  </a:lnTo>
                  <a:lnTo>
                    <a:pt x="1709" y="853"/>
                  </a:lnTo>
                  <a:lnTo>
                    <a:pt x="1711" y="853"/>
                  </a:lnTo>
                  <a:lnTo>
                    <a:pt x="1709" y="853"/>
                  </a:lnTo>
                  <a:lnTo>
                    <a:pt x="1709" y="852"/>
                  </a:lnTo>
                  <a:lnTo>
                    <a:pt x="1709" y="853"/>
                  </a:lnTo>
                  <a:lnTo>
                    <a:pt x="1708" y="853"/>
                  </a:lnTo>
                  <a:lnTo>
                    <a:pt x="1709" y="853"/>
                  </a:lnTo>
                  <a:lnTo>
                    <a:pt x="1709" y="854"/>
                  </a:lnTo>
                  <a:lnTo>
                    <a:pt x="1709" y="855"/>
                  </a:lnTo>
                  <a:lnTo>
                    <a:pt x="1708" y="855"/>
                  </a:lnTo>
                  <a:lnTo>
                    <a:pt x="1709" y="855"/>
                  </a:lnTo>
                  <a:lnTo>
                    <a:pt x="1709" y="856"/>
                  </a:lnTo>
                  <a:lnTo>
                    <a:pt x="1711" y="856"/>
                  </a:lnTo>
                  <a:lnTo>
                    <a:pt x="1711" y="857"/>
                  </a:lnTo>
                  <a:lnTo>
                    <a:pt x="1711" y="858"/>
                  </a:lnTo>
                  <a:lnTo>
                    <a:pt x="1712" y="858"/>
                  </a:lnTo>
                  <a:lnTo>
                    <a:pt x="1713" y="858"/>
                  </a:lnTo>
                  <a:lnTo>
                    <a:pt x="1713" y="860"/>
                  </a:lnTo>
                  <a:lnTo>
                    <a:pt x="1714" y="860"/>
                  </a:lnTo>
                  <a:lnTo>
                    <a:pt x="1714" y="861"/>
                  </a:lnTo>
                  <a:lnTo>
                    <a:pt x="1715" y="861"/>
                  </a:lnTo>
                  <a:lnTo>
                    <a:pt x="1716" y="861"/>
                  </a:lnTo>
                  <a:lnTo>
                    <a:pt x="1716" y="862"/>
                  </a:lnTo>
                  <a:lnTo>
                    <a:pt x="1717" y="862"/>
                  </a:lnTo>
                  <a:lnTo>
                    <a:pt x="1719" y="862"/>
                  </a:lnTo>
                  <a:lnTo>
                    <a:pt x="1719" y="863"/>
                  </a:lnTo>
                  <a:lnTo>
                    <a:pt x="1719" y="864"/>
                  </a:lnTo>
                  <a:lnTo>
                    <a:pt x="1720" y="864"/>
                  </a:lnTo>
                  <a:lnTo>
                    <a:pt x="1720" y="865"/>
                  </a:lnTo>
                  <a:lnTo>
                    <a:pt x="1721" y="865"/>
                  </a:lnTo>
                  <a:lnTo>
                    <a:pt x="1721" y="866"/>
                  </a:lnTo>
                  <a:lnTo>
                    <a:pt x="1721" y="867"/>
                  </a:lnTo>
                  <a:lnTo>
                    <a:pt x="1721" y="869"/>
                  </a:lnTo>
                  <a:lnTo>
                    <a:pt x="1721" y="870"/>
                  </a:lnTo>
                  <a:lnTo>
                    <a:pt x="1720" y="871"/>
                  </a:lnTo>
                  <a:lnTo>
                    <a:pt x="1719" y="871"/>
                  </a:lnTo>
                  <a:lnTo>
                    <a:pt x="1717" y="871"/>
                  </a:lnTo>
                  <a:lnTo>
                    <a:pt x="1716" y="871"/>
                  </a:lnTo>
                  <a:lnTo>
                    <a:pt x="1715" y="871"/>
                  </a:lnTo>
                  <a:lnTo>
                    <a:pt x="1714" y="871"/>
                  </a:lnTo>
                  <a:lnTo>
                    <a:pt x="1714" y="872"/>
                  </a:lnTo>
                  <a:lnTo>
                    <a:pt x="1714" y="873"/>
                  </a:lnTo>
                  <a:lnTo>
                    <a:pt x="1715" y="873"/>
                  </a:lnTo>
                  <a:lnTo>
                    <a:pt x="1714" y="873"/>
                  </a:lnTo>
                  <a:lnTo>
                    <a:pt x="1714" y="874"/>
                  </a:lnTo>
                  <a:lnTo>
                    <a:pt x="1714" y="875"/>
                  </a:lnTo>
                  <a:lnTo>
                    <a:pt x="1713" y="875"/>
                  </a:lnTo>
                  <a:lnTo>
                    <a:pt x="1713" y="874"/>
                  </a:lnTo>
                  <a:lnTo>
                    <a:pt x="1712" y="874"/>
                  </a:lnTo>
                  <a:lnTo>
                    <a:pt x="1712" y="873"/>
                  </a:lnTo>
                  <a:lnTo>
                    <a:pt x="1711" y="873"/>
                  </a:lnTo>
                  <a:lnTo>
                    <a:pt x="1709" y="873"/>
                  </a:lnTo>
                  <a:lnTo>
                    <a:pt x="1708" y="873"/>
                  </a:lnTo>
                  <a:lnTo>
                    <a:pt x="1707" y="873"/>
                  </a:lnTo>
                  <a:lnTo>
                    <a:pt x="1707" y="874"/>
                  </a:lnTo>
                  <a:lnTo>
                    <a:pt x="1706" y="874"/>
                  </a:lnTo>
                  <a:lnTo>
                    <a:pt x="1705" y="874"/>
                  </a:lnTo>
                  <a:lnTo>
                    <a:pt x="1705" y="875"/>
                  </a:lnTo>
                  <a:lnTo>
                    <a:pt x="1704" y="875"/>
                  </a:lnTo>
                  <a:lnTo>
                    <a:pt x="1703" y="875"/>
                  </a:lnTo>
                  <a:lnTo>
                    <a:pt x="1703" y="877"/>
                  </a:lnTo>
                  <a:lnTo>
                    <a:pt x="1703" y="878"/>
                  </a:lnTo>
                  <a:lnTo>
                    <a:pt x="1702" y="878"/>
                  </a:lnTo>
                  <a:lnTo>
                    <a:pt x="1700" y="878"/>
                  </a:lnTo>
                  <a:lnTo>
                    <a:pt x="1699" y="878"/>
                  </a:lnTo>
                  <a:lnTo>
                    <a:pt x="1699" y="879"/>
                  </a:lnTo>
                  <a:lnTo>
                    <a:pt x="1698" y="879"/>
                  </a:lnTo>
                  <a:lnTo>
                    <a:pt x="1697" y="879"/>
                  </a:lnTo>
                  <a:lnTo>
                    <a:pt x="1696" y="879"/>
                  </a:lnTo>
                  <a:lnTo>
                    <a:pt x="1696" y="880"/>
                  </a:lnTo>
                  <a:lnTo>
                    <a:pt x="1696" y="879"/>
                  </a:lnTo>
                  <a:lnTo>
                    <a:pt x="1695" y="880"/>
                  </a:lnTo>
                  <a:lnTo>
                    <a:pt x="1694" y="880"/>
                  </a:lnTo>
                  <a:lnTo>
                    <a:pt x="1694" y="881"/>
                  </a:lnTo>
                  <a:lnTo>
                    <a:pt x="1695" y="881"/>
                  </a:lnTo>
                  <a:lnTo>
                    <a:pt x="1695" y="882"/>
                  </a:lnTo>
                  <a:lnTo>
                    <a:pt x="1695" y="883"/>
                  </a:lnTo>
                  <a:lnTo>
                    <a:pt x="1695" y="882"/>
                  </a:lnTo>
                  <a:lnTo>
                    <a:pt x="1694" y="882"/>
                  </a:lnTo>
                  <a:lnTo>
                    <a:pt x="1694" y="883"/>
                  </a:lnTo>
                  <a:lnTo>
                    <a:pt x="1692" y="883"/>
                  </a:lnTo>
                  <a:lnTo>
                    <a:pt x="1691" y="883"/>
                  </a:lnTo>
                  <a:lnTo>
                    <a:pt x="1690" y="883"/>
                  </a:lnTo>
                  <a:lnTo>
                    <a:pt x="1689" y="883"/>
                  </a:lnTo>
                  <a:lnTo>
                    <a:pt x="1689" y="884"/>
                  </a:lnTo>
                  <a:lnTo>
                    <a:pt x="1688" y="884"/>
                  </a:lnTo>
                  <a:lnTo>
                    <a:pt x="1687" y="884"/>
                  </a:lnTo>
                  <a:lnTo>
                    <a:pt x="1686" y="884"/>
                  </a:lnTo>
                  <a:lnTo>
                    <a:pt x="1685" y="883"/>
                  </a:lnTo>
                  <a:lnTo>
                    <a:pt x="1685" y="884"/>
                  </a:lnTo>
                  <a:lnTo>
                    <a:pt x="1683" y="884"/>
                  </a:lnTo>
                  <a:lnTo>
                    <a:pt x="1683" y="883"/>
                  </a:lnTo>
                  <a:lnTo>
                    <a:pt x="1682" y="883"/>
                  </a:lnTo>
                  <a:lnTo>
                    <a:pt x="1681" y="883"/>
                  </a:lnTo>
                  <a:lnTo>
                    <a:pt x="1680" y="883"/>
                  </a:lnTo>
                  <a:lnTo>
                    <a:pt x="1679" y="883"/>
                  </a:lnTo>
                  <a:lnTo>
                    <a:pt x="1678" y="883"/>
                  </a:lnTo>
                  <a:lnTo>
                    <a:pt x="1677" y="883"/>
                  </a:lnTo>
                  <a:lnTo>
                    <a:pt x="1677" y="882"/>
                  </a:lnTo>
                  <a:lnTo>
                    <a:pt x="1675" y="882"/>
                  </a:lnTo>
                  <a:lnTo>
                    <a:pt x="1675" y="881"/>
                  </a:lnTo>
                  <a:lnTo>
                    <a:pt x="1675" y="880"/>
                  </a:lnTo>
                  <a:lnTo>
                    <a:pt x="1677" y="880"/>
                  </a:lnTo>
                  <a:lnTo>
                    <a:pt x="1677" y="879"/>
                  </a:lnTo>
                  <a:lnTo>
                    <a:pt x="1677" y="878"/>
                  </a:lnTo>
                  <a:lnTo>
                    <a:pt x="1677" y="877"/>
                  </a:lnTo>
                  <a:lnTo>
                    <a:pt x="1678" y="877"/>
                  </a:lnTo>
                  <a:lnTo>
                    <a:pt x="1678" y="875"/>
                  </a:lnTo>
                  <a:lnTo>
                    <a:pt x="1678" y="877"/>
                  </a:lnTo>
                  <a:lnTo>
                    <a:pt x="1677" y="877"/>
                  </a:lnTo>
                  <a:lnTo>
                    <a:pt x="1677" y="878"/>
                  </a:lnTo>
                  <a:lnTo>
                    <a:pt x="1677" y="879"/>
                  </a:lnTo>
                  <a:lnTo>
                    <a:pt x="1675" y="879"/>
                  </a:lnTo>
                  <a:lnTo>
                    <a:pt x="1675" y="880"/>
                  </a:lnTo>
                  <a:lnTo>
                    <a:pt x="1675" y="881"/>
                  </a:lnTo>
                  <a:lnTo>
                    <a:pt x="1674" y="881"/>
                  </a:lnTo>
                  <a:lnTo>
                    <a:pt x="1674" y="882"/>
                  </a:lnTo>
                  <a:lnTo>
                    <a:pt x="1675" y="882"/>
                  </a:lnTo>
                  <a:lnTo>
                    <a:pt x="1675" y="883"/>
                  </a:lnTo>
                  <a:lnTo>
                    <a:pt x="1674" y="883"/>
                  </a:lnTo>
                  <a:lnTo>
                    <a:pt x="1674" y="884"/>
                  </a:lnTo>
                  <a:lnTo>
                    <a:pt x="1673" y="884"/>
                  </a:lnTo>
                  <a:lnTo>
                    <a:pt x="1673" y="886"/>
                  </a:lnTo>
                  <a:lnTo>
                    <a:pt x="1673" y="884"/>
                  </a:lnTo>
                  <a:lnTo>
                    <a:pt x="1674" y="884"/>
                  </a:lnTo>
                  <a:lnTo>
                    <a:pt x="1675" y="884"/>
                  </a:lnTo>
                  <a:lnTo>
                    <a:pt x="1675" y="886"/>
                  </a:lnTo>
                  <a:lnTo>
                    <a:pt x="1677" y="886"/>
                  </a:lnTo>
                  <a:lnTo>
                    <a:pt x="1678" y="886"/>
                  </a:lnTo>
                  <a:lnTo>
                    <a:pt x="1679" y="886"/>
                  </a:lnTo>
                  <a:lnTo>
                    <a:pt x="1679" y="887"/>
                  </a:lnTo>
                  <a:lnTo>
                    <a:pt x="1680" y="887"/>
                  </a:lnTo>
                  <a:lnTo>
                    <a:pt x="1680" y="886"/>
                  </a:lnTo>
                  <a:lnTo>
                    <a:pt x="1681" y="886"/>
                  </a:lnTo>
                  <a:lnTo>
                    <a:pt x="1682" y="886"/>
                  </a:lnTo>
                  <a:lnTo>
                    <a:pt x="1683" y="886"/>
                  </a:lnTo>
                  <a:lnTo>
                    <a:pt x="1683" y="887"/>
                  </a:lnTo>
                  <a:lnTo>
                    <a:pt x="1685" y="887"/>
                  </a:lnTo>
                  <a:lnTo>
                    <a:pt x="1686" y="887"/>
                  </a:lnTo>
                  <a:lnTo>
                    <a:pt x="1686" y="888"/>
                  </a:lnTo>
                  <a:lnTo>
                    <a:pt x="1687" y="888"/>
                  </a:lnTo>
                  <a:lnTo>
                    <a:pt x="1687" y="887"/>
                  </a:lnTo>
                  <a:lnTo>
                    <a:pt x="1687" y="888"/>
                  </a:lnTo>
                  <a:lnTo>
                    <a:pt x="1688" y="888"/>
                  </a:lnTo>
                  <a:lnTo>
                    <a:pt x="1689" y="888"/>
                  </a:lnTo>
                  <a:lnTo>
                    <a:pt x="1689" y="887"/>
                  </a:lnTo>
                  <a:lnTo>
                    <a:pt x="1690" y="887"/>
                  </a:lnTo>
                  <a:lnTo>
                    <a:pt x="1690" y="886"/>
                  </a:lnTo>
                  <a:lnTo>
                    <a:pt x="1691" y="886"/>
                  </a:lnTo>
                  <a:lnTo>
                    <a:pt x="1692" y="886"/>
                  </a:lnTo>
                  <a:lnTo>
                    <a:pt x="1694" y="886"/>
                  </a:lnTo>
                  <a:lnTo>
                    <a:pt x="1694" y="887"/>
                  </a:lnTo>
                  <a:lnTo>
                    <a:pt x="1695" y="887"/>
                  </a:lnTo>
                  <a:lnTo>
                    <a:pt x="1695" y="886"/>
                  </a:lnTo>
                  <a:lnTo>
                    <a:pt x="1696" y="886"/>
                  </a:lnTo>
                  <a:lnTo>
                    <a:pt x="1696" y="884"/>
                  </a:lnTo>
                  <a:lnTo>
                    <a:pt x="1697" y="884"/>
                  </a:lnTo>
                  <a:lnTo>
                    <a:pt x="1697" y="883"/>
                  </a:lnTo>
                  <a:lnTo>
                    <a:pt x="1698" y="883"/>
                  </a:lnTo>
                  <a:lnTo>
                    <a:pt x="1699" y="883"/>
                  </a:lnTo>
                  <a:lnTo>
                    <a:pt x="1699" y="882"/>
                  </a:lnTo>
                  <a:lnTo>
                    <a:pt x="1700" y="882"/>
                  </a:lnTo>
                  <a:lnTo>
                    <a:pt x="1702" y="882"/>
                  </a:lnTo>
                  <a:lnTo>
                    <a:pt x="1702" y="881"/>
                  </a:lnTo>
                  <a:lnTo>
                    <a:pt x="1703" y="881"/>
                  </a:lnTo>
                  <a:lnTo>
                    <a:pt x="1703" y="880"/>
                  </a:lnTo>
                  <a:lnTo>
                    <a:pt x="1704" y="880"/>
                  </a:lnTo>
                  <a:lnTo>
                    <a:pt x="1705" y="880"/>
                  </a:lnTo>
                  <a:lnTo>
                    <a:pt x="1705" y="879"/>
                  </a:lnTo>
                  <a:lnTo>
                    <a:pt x="1705" y="878"/>
                  </a:lnTo>
                  <a:lnTo>
                    <a:pt x="1706" y="878"/>
                  </a:lnTo>
                  <a:lnTo>
                    <a:pt x="1706" y="877"/>
                  </a:lnTo>
                  <a:lnTo>
                    <a:pt x="1706" y="875"/>
                  </a:lnTo>
                  <a:lnTo>
                    <a:pt x="1707" y="875"/>
                  </a:lnTo>
                  <a:lnTo>
                    <a:pt x="1707" y="877"/>
                  </a:lnTo>
                  <a:lnTo>
                    <a:pt x="1708" y="877"/>
                  </a:lnTo>
                  <a:lnTo>
                    <a:pt x="1709" y="877"/>
                  </a:lnTo>
                  <a:lnTo>
                    <a:pt x="1711" y="877"/>
                  </a:lnTo>
                  <a:lnTo>
                    <a:pt x="1712" y="877"/>
                  </a:lnTo>
                  <a:lnTo>
                    <a:pt x="1713" y="877"/>
                  </a:lnTo>
                  <a:lnTo>
                    <a:pt x="1713" y="875"/>
                  </a:lnTo>
                  <a:lnTo>
                    <a:pt x="1714" y="875"/>
                  </a:lnTo>
                  <a:lnTo>
                    <a:pt x="1715" y="875"/>
                  </a:lnTo>
                  <a:lnTo>
                    <a:pt x="1716" y="875"/>
                  </a:lnTo>
                  <a:lnTo>
                    <a:pt x="1716" y="877"/>
                  </a:lnTo>
                  <a:lnTo>
                    <a:pt x="1717" y="877"/>
                  </a:lnTo>
                  <a:lnTo>
                    <a:pt x="1719" y="877"/>
                  </a:lnTo>
                  <a:lnTo>
                    <a:pt x="1720" y="877"/>
                  </a:lnTo>
                  <a:lnTo>
                    <a:pt x="1721" y="877"/>
                  </a:lnTo>
                  <a:lnTo>
                    <a:pt x="1722" y="877"/>
                  </a:lnTo>
                  <a:lnTo>
                    <a:pt x="1722" y="875"/>
                  </a:lnTo>
                  <a:lnTo>
                    <a:pt x="1723" y="875"/>
                  </a:lnTo>
                  <a:lnTo>
                    <a:pt x="1723" y="874"/>
                  </a:lnTo>
                  <a:lnTo>
                    <a:pt x="1724" y="874"/>
                  </a:lnTo>
                  <a:lnTo>
                    <a:pt x="1725" y="874"/>
                  </a:lnTo>
                  <a:lnTo>
                    <a:pt x="1726" y="874"/>
                  </a:lnTo>
                  <a:lnTo>
                    <a:pt x="1726" y="875"/>
                  </a:lnTo>
                  <a:lnTo>
                    <a:pt x="1728" y="875"/>
                  </a:lnTo>
                  <a:lnTo>
                    <a:pt x="1728" y="877"/>
                  </a:lnTo>
                  <a:lnTo>
                    <a:pt x="1726" y="877"/>
                  </a:lnTo>
                  <a:lnTo>
                    <a:pt x="1726" y="878"/>
                  </a:lnTo>
                  <a:lnTo>
                    <a:pt x="1725" y="878"/>
                  </a:lnTo>
                  <a:lnTo>
                    <a:pt x="1724" y="878"/>
                  </a:lnTo>
                  <a:lnTo>
                    <a:pt x="1724" y="879"/>
                  </a:lnTo>
                  <a:lnTo>
                    <a:pt x="1723" y="879"/>
                  </a:lnTo>
                  <a:lnTo>
                    <a:pt x="1723" y="880"/>
                  </a:lnTo>
                  <a:lnTo>
                    <a:pt x="1724" y="880"/>
                  </a:lnTo>
                  <a:lnTo>
                    <a:pt x="1724" y="881"/>
                  </a:lnTo>
                  <a:lnTo>
                    <a:pt x="1725" y="881"/>
                  </a:lnTo>
                  <a:lnTo>
                    <a:pt x="1726" y="881"/>
                  </a:lnTo>
                  <a:lnTo>
                    <a:pt x="1728" y="881"/>
                  </a:lnTo>
                  <a:lnTo>
                    <a:pt x="1728" y="882"/>
                  </a:lnTo>
                  <a:lnTo>
                    <a:pt x="1728" y="881"/>
                  </a:lnTo>
                  <a:lnTo>
                    <a:pt x="1729" y="881"/>
                  </a:lnTo>
                  <a:lnTo>
                    <a:pt x="1730" y="881"/>
                  </a:lnTo>
                  <a:lnTo>
                    <a:pt x="1731" y="881"/>
                  </a:lnTo>
                  <a:lnTo>
                    <a:pt x="1732" y="881"/>
                  </a:lnTo>
                  <a:lnTo>
                    <a:pt x="1733" y="881"/>
                  </a:lnTo>
                  <a:lnTo>
                    <a:pt x="1734" y="881"/>
                  </a:lnTo>
                  <a:lnTo>
                    <a:pt x="1736" y="881"/>
                  </a:lnTo>
                  <a:lnTo>
                    <a:pt x="1736" y="882"/>
                  </a:lnTo>
                  <a:lnTo>
                    <a:pt x="1737" y="882"/>
                  </a:lnTo>
                  <a:lnTo>
                    <a:pt x="1737" y="881"/>
                  </a:lnTo>
                  <a:lnTo>
                    <a:pt x="1737" y="882"/>
                  </a:lnTo>
                  <a:lnTo>
                    <a:pt x="1738" y="882"/>
                  </a:lnTo>
                  <a:lnTo>
                    <a:pt x="1738" y="881"/>
                  </a:lnTo>
                  <a:lnTo>
                    <a:pt x="1739" y="881"/>
                  </a:lnTo>
                  <a:lnTo>
                    <a:pt x="1739" y="882"/>
                  </a:lnTo>
                  <a:lnTo>
                    <a:pt x="1740" y="882"/>
                  </a:lnTo>
                  <a:lnTo>
                    <a:pt x="1740" y="881"/>
                  </a:lnTo>
                  <a:lnTo>
                    <a:pt x="1741" y="881"/>
                  </a:lnTo>
                  <a:lnTo>
                    <a:pt x="1741" y="882"/>
                  </a:lnTo>
                  <a:lnTo>
                    <a:pt x="1741" y="883"/>
                  </a:lnTo>
                  <a:lnTo>
                    <a:pt x="1742" y="883"/>
                  </a:lnTo>
                  <a:lnTo>
                    <a:pt x="1742" y="882"/>
                  </a:lnTo>
                  <a:lnTo>
                    <a:pt x="1743" y="882"/>
                  </a:lnTo>
                  <a:lnTo>
                    <a:pt x="1745" y="882"/>
                  </a:lnTo>
                  <a:lnTo>
                    <a:pt x="1746" y="882"/>
                  </a:lnTo>
                  <a:lnTo>
                    <a:pt x="1746" y="883"/>
                  </a:lnTo>
                  <a:lnTo>
                    <a:pt x="1747" y="883"/>
                  </a:lnTo>
                  <a:lnTo>
                    <a:pt x="1748" y="883"/>
                  </a:lnTo>
                  <a:lnTo>
                    <a:pt x="1748" y="884"/>
                  </a:lnTo>
                  <a:lnTo>
                    <a:pt x="1749" y="884"/>
                  </a:lnTo>
                  <a:lnTo>
                    <a:pt x="1750" y="884"/>
                  </a:lnTo>
                  <a:lnTo>
                    <a:pt x="1751" y="884"/>
                  </a:lnTo>
                  <a:lnTo>
                    <a:pt x="1751" y="886"/>
                  </a:lnTo>
                  <a:lnTo>
                    <a:pt x="1753" y="886"/>
                  </a:lnTo>
                  <a:lnTo>
                    <a:pt x="1753" y="887"/>
                  </a:lnTo>
                  <a:lnTo>
                    <a:pt x="1751" y="888"/>
                  </a:lnTo>
                  <a:lnTo>
                    <a:pt x="1750" y="888"/>
                  </a:lnTo>
                  <a:lnTo>
                    <a:pt x="1750" y="889"/>
                  </a:lnTo>
                  <a:lnTo>
                    <a:pt x="1750" y="890"/>
                  </a:lnTo>
                  <a:lnTo>
                    <a:pt x="1749" y="890"/>
                  </a:lnTo>
                  <a:lnTo>
                    <a:pt x="1749" y="891"/>
                  </a:lnTo>
                  <a:lnTo>
                    <a:pt x="1749" y="892"/>
                  </a:lnTo>
                  <a:lnTo>
                    <a:pt x="1749" y="894"/>
                  </a:lnTo>
                  <a:lnTo>
                    <a:pt x="1749" y="895"/>
                  </a:lnTo>
                  <a:lnTo>
                    <a:pt x="1749" y="896"/>
                  </a:lnTo>
                  <a:lnTo>
                    <a:pt x="1748" y="896"/>
                  </a:lnTo>
                  <a:lnTo>
                    <a:pt x="1748" y="895"/>
                  </a:lnTo>
                  <a:lnTo>
                    <a:pt x="1747" y="895"/>
                  </a:lnTo>
                  <a:lnTo>
                    <a:pt x="1747" y="896"/>
                  </a:lnTo>
                  <a:lnTo>
                    <a:pt x="1747" y="895"/>
                  </a:lnTo>
                  <a:lnTo>
                    <a:pt x="1747" y="896"/>
                  </a:lnTo>
                  <a:lnTo>
                    <a:pt x="1747" y="897"/>
                  </a:lnTo>
                  <a:lnTo>
                    <a:pt x="1747" y="898"/>
                  </a:lnTo>
                  <a:lnTo>
                    <a:pt x="1746" y="898"/>
                  </a:lnTo>
                  <a:lnTo>
                    <a:pt x="1746" y="899"/>
                  </a:lnTo>
                  <a:lnTo>
                    <a:pt x="1746" y="900"/>
                  </a:lnTo>
                  <a:lnTo>
                    <a:pt x="1746" y="902"/>
                  </a:lnTo>
                  <a:lnTo>
                    <a:pt x="1746" y="903"/>
                  </a:lnTo>
                  <a:lnTo>
                    <a:pt x="1747" y="903"/>
                  </a:lnTo>
                  <a:lnTo>
                    <a:pt x="1747" y="904"/>
                  </a:lnTo>
                  <a:lnTo>
                    <a:pt x="1748" y="904"/>
                  </a:lnTo>
                  <a:lnTo>
                    <a:pt x="1749" y="904"/>
                  </a:lnTo>
                  <a:lnTo>
                    <a:pt x="1749" y="903"/>
                  </a:lnTo>
                  <a:lnTo>
                    <a:pt x="1750" y="903"/>
                  </a:lnTo>
                  <a:lnTo>
                    <a:pt x="1750" y="902"/>
                  </a:lnTo>
                  <a:lnTo>
                    <a:pt x="1749" y="902"/>
                  </a:lnTo>
                  <a:lnTo>
                    <a:pt x="1750" y="902"/>
                  </a:lnTo>
                  <a:lnTo>
                    <a:pt x="1750" y="900"/>
                  </a:lnTo>
                  <a:lnTo>
                    <a:pt x="1750" y="899"/>
                  </a:lnTo>
                  <a:lnTo>
                    <a:pt x="1751" y="899"/>
                  </a:lnTo>
                  <a:lnTo>
                    <a:pt x="1753" y="899"/>
                  </a:lnTo>
                  <a:lnTo>
                    <a:pt x="1753" y="898"/>
                  </a:lnTo>
                  <a:lnTo>
                    <a:pt x="1754" y="898"/>
                  </a:lnTo>
                  <a:lnTo>
                    <a:pt x="1754" y="897"/>
                  </a:lnTo>
                  <a:lnTo>
                    <a:pt x="1755" y="897"/>
                  </a:lnTo>
                  <a:lnTo>
                    <a:pt x="1755" y="898"/>
                  </a:lnTo>
                  <a:lnTo>
                    <a:pt x="1755" y="899"/>
                  </a:lnTo>
                  <a:lnTo>
                    <a:pt x="1755" y="900"/>
                  </a:lnTo>
                  <a:lnTo>
                    <a:pt x="1755" y="902"/>
                  </a:lnTo>
                  <a:lnTo>
                    <a:pt x="1755" y="903"/>
                  </a:lnTo>
                  <a:lnTo>
                    <a:pt x="1756" y="904"/>
                  </a:lnTo>
                  <a:lnTo>
                    <a:pt x="1756" y="905"/>
                  </a:lnTo>
                  <a:lnTo>
                    <a:pt x="1757" y="905"/>
                  </a:lnTo>
                  <a:lnTo>
                    <a:pt x="1758" y="905"/>
                  </a:lnTo>
                  <a:lnTo>
                    <a:pt x="1758" y="906"/>
                  </a:lnTo>
                  <a:lnTo>
                    <a:pt x="1759" y="906"/>
                  </a:lnTo>
                  <a:lnTo>
                    <a:pt x="1759" y="907"/>
                  </a:lnTo>
                  <a:lnTo>
                    <a:pt x="1759" y="908"/>
                  </a:lnTo>
                  <a:lnTo>
                    <a:pt x="1759" y="909"/>
                  </a:lnTo>
                  <a:lnTo>
                    <a:pt x="1761" y="909"/>
                  </a:lnTo>
                  <a:lnTo>
                    <a:pt x="1761" y="911"/>
                  </a:lnTo>
                  <a:lnTo>
                    <a:pt x="1762" y="911"/>
                  </a:lnTo>
                  <a:lnTo>
                    <a:pt x="1763" y="911"/>
                  </a:lnTo>
                  <a:lnTo>
                    <a:pt x="1763" y="912"/>
                  </a:lnTo>
                  <a:lnTo>
                    <a:pt x="1764" y="913"/>
                  </a:lnTo>
                  <a:lnTo>
                    <a:pt x="1765" y="913"/>
                  </a:lnTo>
                  <a:lnTo>
                    <a:pt x="1765" y="914"/>
                  </a:lnTo>
                  <a:lnTo>
                    <a:pt x="1766" y="914"/>
                  </a:lnTo>
                  <a:lnTo>
                    <a:pt x="1767" y="914"/>
                  </a:lnTo>
                  <a:lnTo>
                    <a:pt x="1767" y="915"/>
                  </a:lnTo>
                  <a:lnTo>
                    <a:pt x="1767" y="914"/>
                  </a:lnTo>
                  <a:lnTo>
                    <a:pt x="1767" y="915"/>
                  </a:lnTo>
                  <a:lnTo>
                    <a:pt x="1768" y="915"/>
                  </a:lnTo>
                  <a:lnTo>
                    <a:pt x="1770" y="915"/>
                  </a:lnTo>
                  <a:lnTo>
                    <a:pt x="1770" y="916"/>
                  </a:lnTo>
                  <a:lnTo>
                    <a:pt x="1770" y="917"/>
                  </a:lnTo>
                  <a:lnTo>
                    <a:pt x="1768" y="917"/>
                  </a:lnTo>
                  <a:lnTo>
                    <a:pt x="1768" y="919"/>
                  </a:lnTo>
                  <a:lnTo>
                    <a:pt x="1768" y="920"/>
                  </a:lnTo>
                  <a:lnTo>
                    <a:pt x="1768" y="921"/>
                  </a:lnTo>
                  <a:lnTo>
                    <a:pt x="1768" y="922"/>
                  </a:lnTo>
                  <a:lnTo>
                    <a:pt x="1767" y="922"/>
                  </a:lnTo>
                  <a:lnTo>
                    <a:pt x="1766" y="922"/>
                  </a:lnTo>
                  <a:lnTo>
                    <a:pt x="1766" y="923"/>
                  </a:lnTo>
                  <a:lnTo>
                    <a:pt x="1766" y="924"/>
                  </a:lnTo>
                  <a:lnTo>
                    <a:pt x="1766" y="925"/>
                  </a:lnTo>
                  <a:lnTo>
                    <a:pt x="1767" y="926"/>
                  </a:lnTo>
                  <a:lnTo>
                    <a:pt x="1767" y="928"/>
                  </a:lnTo>
                  <a:lnTo>
                    <a:pt x="1768" y="928"/>
                  </a:lnTo>
                  <a:lnTo>
                    <a:pt x="1767" y="928"/>
                  </a:lnTo>
                  <a:lnTo>
                    <a:pt x="1766" y="928"/>
                  </a:lnTo>
                  <a:lnTo>
                    <a:pt x="1765" y="928"/>
                  </a:lnTo>
                  <a:lnTo>
                    <a:pt x="1765" y="926"/>
                  </a:lnTo>
                  <a:lnTo>
                    <a:pt x="1765" y="928"/>
                  </a:lnTo>
                  <a:lnTo>
                    <a:pt x="1764" y="926"/>
                  </a:lnTo>
                  <a:lnTo>
                    <a:pt x="1763" y="926"/>
                  </a:lnTo>
                  <a:lnTo>
                    <a:pt x="1763" y="925"/>
                  </a:lnTo>
                  <a:lnTo>
                    <a:pt x="1763" y="924"/>
                  </a:lnTo>
                  <a:lnTo>
                    <a:pt x="1763" y="923"/>
                  </a:lnTo>
                  <a:lnTo>
                    <a:pt x="1763" y="924"/>
                  </a:lnTo>
                  <a:lnTo>
                    <a:pt x="1762" y="924"/>
                  </a:lnTo>
                  <a:lnTo>
                    <a:pt x="1762" y="925"/>
                  </a:lnTo>
                  <a:lnTo>
                    <a:pt x="1762" y="926"/>
                  </a:lnTo>
                  <a:lnTo>
                    <a:pt x="1761" y="926"/>
                  </a:lnTo>
                  <a:lnTo>
                    <a:pt x="1759" y="926"/>
                  </a:lnTo>
                  <a:lnTo>
                    <a:pt x="1759" y="925"/>
                  </a:lnTo>
                  <a:lnTo>
                    <a:pt x="1758" y="925"/>
                  </a:lnTo>
                  <a:lnTo>
                    <a:pt x="1758" y="924"/>
                  </a:lnTo>
                  <a:lnTo>
                    <a:pt x="1759" y="924"/>
                  </a:lnTo>
                  <a:lnTo>
                    <a:pt x="1758" y="924"/>
                  </a:lnTo>
                  <a:lnTo>
                    <a:pt x="1758" y="925"/>
                  </a:lnTo>
                  <a:lnTo>
                    <a:pt x="1758" y="926"/>
                  </a:lnTo>
                  <a:lnTo>
                    <a:pt x="1757" y="926"/>
                  </a:lnTo>
                  <a:lnTo>
                    <a:pt x="1756" y="926"/>
                  </a:lnTo>
                  <a:lnTo>
                    <a:pt x="1756" y="928"/>
                  </a:lnTo>
                  <a:lnTo>
                    <a:pt x="1755" y="928"/>
                  </a:lnTo>
                  <a:lnTo>
                    <a:pt x="1755" y="929"/>
                  </a:lnTo>
                  <a:lnTo>
                    <a:pt x="1754" y="929"/>
                  </a:lnTo>
                  <a:lnTo>
                    <a:pt x="1754" y="930"/>
                  </a:lnTo>
                  <a:lnTo>
                    <a:pt x="1753" y="930"/>
                  </a:lnTo>
                  <a:lnTo>
                    <a:pt x="1753" y="929"/>
                  </a:lnTo>
                  <a:lnTo>
                    <a:pt x="1751" y="929"/>
                  </a:lnTo>
                  <a:lnTo>
                    <a:pt x="1753" y="929"/>
                  </a:lnTo>
                  <a:lnTo>
                    <a:pt x="1753" y="928"/>
                  </a:lnTo>
                  <a:lnTo>
                    <a:pt x="1751" y="928"/>
                  </a:lnTo>
                  <a:lnTo>
                    <a:pt x="1751" y="926"/>
                  </a:lnTo>
                  <a:lnTo>
                    <a:pt x="1750" y="926"/>
                  </a:lnTo>
                  <a:lnTo>
                    <a:pt x="1750" y="925"/>
                  </a:lnTo>
                  <a:lnTo>
                    <a:pt x="1749" y="925"/>
                  </a:lnTo>
                  <a:lnTo>
                    <a:pt x="1749" y="924"/>
                  </a:lnTo>
                  <a:lnTo>
                    <a:pt x="1748" y="924"/>
                  </a:lnTo>
                  <a:lnTo>
                    <a:pt x="1747" y="924"/>
                  </a:lnTo>
                  <a:lnTo>
                    <a:pt x="1747" y="925"/>
                  </a:lnTo>
                  <a:lnTo>
                    <a:pt x="1746" y="925"/>
                  </a:lnTo>
                  <a:lnTo>
                    <a:pt x="1746" y="924"/>
                  </a:lnTo>
                  <a:lnTo>
                    <a:pt x="1746" y="925"/>
                  </a:lnTo>
                  <a:lnTo>
                    <a:pt x="1747" y="925"/>
                  </a:lnTo>
                  <a:lnTo>
                    <a:pt x="1747" y="924"/>
                  </a:lnTo>
                  <a:lnTo>
                    <a:pt x="1746" y="924"/>
                  </a:lnTo>
                  <a:lnTo>
                    <a:pt x="1747" y="924"/>
                  </a:lnTo>
                  <a:lnTo>
                    <a:pt x="1748" y="924"/>
                  </a:lnTo>
                  <a:lnTo>
                    <a:pt x="1748" y="923"/>
                  </a:lnTo>
                  <a:lnTo>
                    <a:pt x="1748" y="924"/>
                  </a:lnTo>
                  <a:lnTo>
                    <a:pt x="1748" y="923"/>
                  </a:lnTo>
                  <a:lnTo>
                    <a:pt x="1749" y="923"/>
                  </a:lnTo>
                  <a:lnTo>
                    <a:pt x="1750" y="923"/>
                  </a:lnTo>
                  <a:lnTo>
                    <a:pt x="1750" y="922"/>
                  </a:lnTo>
                  <a:lnTo>
                    <a:pt x="1749" y="922"/>
                  </a:lnTo>
                  <a:lnTo>
                    <a:pt x="1748" y="922"/>
                  </a:lnTo>
                  <a:lnTo>
                    <a:pt x="1748" y="921"/>
                  </a:lnTo>
                  <a:lnTo>
                    <a:pt x="1747" y="921"/>
                  </a:lnTo>
                  <a:lnTo>
                    <a:pt x="1747" y="920"/>
                  </a:lnTo>
                  <a:lnTo>
                    <a:pt x="1748" y="920"/>
                  </a:lnTo>
                  <a:lnTo>
                    <a:pt x="1747" y="920"/>
                  </a:lnTo>
                  <a:lnTo>
                    <a:pt x="1746" y="920"/>
                  </a:lnTo>
                  <a:lnTo>
                    <a:pt x="1746" y="921"/>
                  </a:lnTo>
                  <a:lnTo>
                    <a:pt x="1745" y="921"/>
                  </a:lnTo>
                  <a:lnTo>
                    <a:pt x="1746" y="920"/>
                  </a:lnTo>
                  <a:lnTo>
                    <a:pt x="1746" y="919"/>
                  </a:lnTo>
                  <a:lnTo>
                    <a:pt x="1747" y="919"/>
                  </a:lnTo>
                  <a:lnTo>
                    <a:pt x="1746" y="919"/>
                  </a:lnTo>
                  <a:lnTo>
                    <a:pt x="1746" y="917"/>
                  </a:lnTo>
                  <a:lnTo>
                    <a:pt x="1745" y="917"/>
                  </a:lnTo>
                  <a:lnTo>
                    <a:pt x="1745" y="916"/>
                  </a:lnTo>
                  <a:lnTo>
                    <a:pt x="1743" y="916"/>
                  </a:lnTo>
                  <a:lnTo>
                    <a:pt x="1743" y="915"/>
                  </a:lnTo>
                  <a:lnTo>
                    <a:pt x="1743" y="914"/>
                  </a:lnTo>
                  <a:lnTo>
                    <a:pt x="1742" y="914"/>
                  </a:lnTo>
                  <a:lnTo>
                    <a:pt x="1742" y="913"/>
                  </a:lnTo>
                  <a:lnTo>
                    <a:pt x="1741" y="913"/>
                  </a:lnTo>
                  <a:lnTo>
                    <a:pt x="1740" y="913"/>
                  </a:lnTo>
                  <a:lnTo>
                    <a:pt x="1740" y="914"/>
                  </a:lnTo>
                  <a:lnTo>
                    <a:pt x="1741" y="915"/>
                  </a:lnTo>
                  <a:lnTo>
                    <a:pt x="1741" y="916"/>
                  </a:lnTo>
                  <a:lnTo>
                    <a:pt x="1741" y="917"/>
                  </a:lnTo>
                  <a:lnTo>
                    <a:pt x="1742" y="917"/>
                  </a:lnTo>
                  <a:lnTo>
                    <a:pt x="1743" y="917"/>
                  </a:lnTo>
                  <a:lnTo>
                    <a:pt x="1742" y="917"/>
                  </a:lnTo>
                  <a:lnTo>
                    <a:pt x="1742" y="919"/>
                  </a:lnTo>
                  <a:lnTo>
                    <a:pt x="1742" y="917"/>
                  </a:lnTo>
                  <a:lnTo>
                    <a:pt x="1742" y="919"/>
                  </a:lnTo>
                  <a:lnTo>
                    <a:pt x="1743" y="919"/>
                  </a:lnTo>
                  <a:lnTo>
                    <a:pt x="1742" y="919"/>
                  </a:lnTo>
                  <a:lnTo>
                    <a:pt x="1743" y="919"/>
                  </a:lnTo>
                  <a:lnTo>
                    <a:pt x="1743" y="920"/>
                  </a:lnTo>
                  <a:lnTo>
                    <a:pt x="1742" y="920"/>
                  </a:lnTo>
                  <a:lnTo>
                    <a:pt x="1742" y="919"/>
                  </a:lnTo>
                  <a:lnTo>
                    <a:pt x="1742" y="920"/>
                  </a:lnTo>
                  <a:lnTo>
                    <a:pt x="1743" y="920"/>
                  </a:lnTo>
                  <a:lnTo>
                    <a:pt x="1743" y="921"/>
                  </a:lnTo>
                  <a:lnTo>
                    <a:pt x="1743" y="920"/>
                  </a:lnTo>
                  <a:lnTo>
                    <a:pt x="1742" y="921"/>
                  </a:lnTo>
                  <a:lnTo>
                    <a:pt x="1742" y="920"/>
                  </a:lnTo>
                  <a:lnTo>
                    <a:pt x="1742" y="921"/>
                  </a:lnTo>
                  <a:lnTo>
                    <a:pt x="1741" y="921"/>
                  </a:lnTo>
                  <a:lnTo>
                    <a:pt x="1741" y="920"/>
                  </a:lnTo>
                  <a:lnTo>
                    <a:pt x="1741" y="921"/>
                  </a:lnTo>
                  <a:lnTo>
                    <a:pt x="1740" y="921"/>
                  </a:lnTo>
                  <a:lnTo>
                    <a:pt x="1740" y="922"/>
                  </a:lnTo>
                  <a:lnTo>
                    <a:pt x="1740" y="921"/>
                  </a:lnTo>
                  <a:lnTo>
                    <a:pt x="1740" y="920"/>
                  </a:lnTo>
                  <a:lnTo>
                    <a:pt x="1739" y="920"/>
                  </a:lnTo>
                  <a:lnTo>
                    <a:pt x="1738" y="920"/>
                  </a:lnTo>
                  <a:lnTo>
                    <a:pt x="1738" y="919"/>
                  </a:lnTo>
                  <a:lnTo>
                    <a:pt x="1737" y="920"/>
                  </a:lnTo>
                  <a:lnTo>
                    <a:pt x="1738" y="920"/>
                  </a:lnTo>
                  <a:lnTo>
                    <a:pt x="1738" y="921"/>
                  </a:lnTo>
                  <a:lnTo>
                    <a:pt x="1738" y="922"/>
                  </a:lnTo>
                  <a:lnTo>
                    <a:pt x="1737" y="922"/>
                  </a:lnTo>
                  <a:lnTo>
                    <a:pt x="1737" y="923"/>
                  </a:lnTo>
                  <a:lnTo>
                    <a:pt x="1736" y="923"/>
                  </a:lnTo>
                  <a:lnTo>
                    <a:pt x="1736" y="924"/>
                  </a:lnTo>
                  <a:lnTo>
                    <a:pt x="1734" y="924"/>
                  </a:lnTo>
                  <a:lnTo>
                    <a:pt x="1736" y="924"/>
                  </a:lnTo>
                  <a:lnTo>
                    <a:pt x="1737" y="924"/>
                  </a:lnTo>
                  <a:lnTo>
                    <a:pt x="1738" y="924"/>
                  </a:lnTo>
                  <a:lnTo>
                    <a:pt x="1738" y="923"/>
                  </a:lnTo>
                  <a:lnTo>
                    <a:pt x="1739" y="923"/>
                  </a:lnTo>
                  <a:lnTo>
                    <a:pt x="1740" y="923"/>
                  </a:lnTo>
                  <a:lnTo>
                    <a:pt x="1741" y="923"/>
                  </a:lnTo>
                  <a:lnTo>
                    <a:pt x="1741" y="922"/>
                  </a:lnTo>
                  <a:lnTo>
                    <a:pt x="1742" y="922"/>
                  </a:lnTo>
                  <a:lnTo>
                    <a:pt x="1741" y="922"/>
                  </a:lnTo>
                  <a:lnTo>
                    <a:pt x="1742" y="922"/>
                  </a:lnTo>
                  <a:lnTo>
                    <a:pt x="1742" y="921"/>
                  </a:lnTo>
                  <a:lnTo>
                    <a:pt x="1742" y="922"/>
                  </a:lnTo>
                  <a:lnTo>
                    <a:pt x="1743" y="922"/>
                  </a:lnTo>
                  <a:lnTo>
                    <a:pt x="1743" y="923"/>
                  </a:lnTo>
                  <a:lnTo>
                    <a:pt x="1745" y="923"/>
                  </a:lnTo>
                  <a:lnTo>
                    <a:pt x="1746" y="923"/>
                  </a:lnTo>
                  <a:lnTo>
                    <a:pt x="1746" y="922"/>
                  </a:lnTo>
                  <a:lnTo>
                    <a:pt x="1746" y="923"/>
                  </a:lnTo>
                  <a:lnTo>
                    <a:pt x="1745" y="923"/>
                  </a:lnTo>
                  <a:lnTo>
                    <a:pt x="1745" y="924"/>
                  </a:lnTo>
                  <a:lnTo>
                    <a:pt x="1743" y="924"/>
                  </a:lnTo>
                  <a:lnTo>
                    <a:pt x="1743" y="925"/>
                  </a:lnTo>
                  <a:lnTo>
                    <a:pt x="1745" y="925"/>
                  </a:lnTo>
                  <a:lnTo>
                    <a:pt x="1745" y="926"/>
                  </a:lnTo>
                  <a:lnTo>
                    <a:pt x="1745" y="928"/>
                  </a:lnTo>
                  <a:lnTo>
                    <a:pt x="1745" y="929"/>
                  </a:lnTo>
                  <a:lnTo>
                    <a:pt x="1746" y="928"/>
                  </a:lnTo>
                  <a:lnTo>
                    <a:pt x="1746" y="929"/>
                  </a:lnTo>
                  <a:lnTo>
                    <a:pt x="1747" y="929"/>
                  </a:lnTo>
                  <a:lnTo>
                    <a:pt x="1747" y="928"/>
                  </a:lnTo>
                  <a:lnTo>
                    <a:pt x="1748" y="928"/>
                  </a:lnTo>
                  <a:lnTo>
                    <a:pt x="1748" y="926"/>
                  </a:lnTo>
                  <a:lnTo>
                    <a:pt x="1749" y="926"/>
                  </a:lnTo>
                  <a:lnTo>
                    <a:pt x="1749" y="928"/>
                  </a:lnTo>
                  <a:lnTo>
                    <a:pt x="1749" y="929"/>
                  </a:lnTo>
                  <a:lnTo>
                    <a:pt x="1748" y="929"/>
                  </a:lnTo>
                  <a:lnTo>
                    <a:pt x="1748" y="930"/>
                  </a:lnTo>
                  <a:lnTo>
                    <a:pt x="1747" y="930"/>
                  </a:lnTo>
                  <a:lnTo>
                    <a:pt x="1747" y="931"/>
                  </a:lnTo>
                  <a:lnTo>
                    <a:pt x="1746" y="931"/>
                  </a:lnTo>
                  <a:lnTo>
                    <a:pt x="1747" y="931"/>
                  </a:lnTo>
                  <a:lnTo>
                    <a:pt x="1746" y="932"/>
                  </a:lnTo>
                  <a:lnTo>
                    <a:pt x="1747" y="932"/>
                  </a:lnTo>
                  <a:lnTo>
                    <a:pt x="1748" y="932"/>
                  </a:lnTo>
                  <a:lnTo>
                    <a:pt x="1748" y="931"/>
                  </a:lnTo>
                  <a:lnTo>
                    <a:pt x="1749" y="931"/>
                  </a:lnTo>
                  <a:lnTo>
                    <a:pt x="1749" y="930"/>
                  </a:lnTo>
                  <a:lnTo>
                    <a:pt x="1749" y="931"/>
                  </a:lnTo>
                  <a:lnTo>
                    <a:pt x="1750" y="931"/>
                  </a:lnTo>
                  <a:lnTo>
                    <a:pt x="1749" y="931"/>
                  </a:lnTo>
                  <a:lnTo>
                    <a:pt x="1749" y="932"/>
                  </a:lnTo>
                  <a:lnTo>
                    <a:pt x="1749" y="933"/>
                  </a:lnTo>
                  <a:lnTo>
                    <a:pt x="1749" y="934"/>
                  </a:lnTo>
                  <a:lnTo>
                    <a:pt x="1750" y="934"/>
                  </a:lnTo>
                  <a:lnTo>
                    <a:pt x="1750" y="933"/>
                  </a:lnTo>
                  <a:lnTo>
                    <a:pt x="1751" y="933"/>
                  </a:lnTo>
                  <a:lnTo>
                    <a:pt x="1753" y="933"/>
                  </a:lnTo>
                  <a:lnTo>
                    <a:pt x="1754" y="933"/>
                  </a:lnTo>
                  <a:lnTo>
                    <a:pt x="1754" y="934"/>
                  </a:lnTo>
                  <a:lnTo>
                    <a:pt x="1755" y="934"/>
                  </a:lnTo>
                  <a:lnTo>
                    <a:pt x="1755" y="933"/>
                  </a:lnTo>
                  <a:lnTo>
                    <a:pt x="1755" y="934"/>
                  </a:lnTo>
                  <a:lnTo>
                    <a:pt x="1755" y="933"/>
                  </a:lnTo>
                  <a:lnTo>
                    <a:pt x="1756" y="933"/>
                  </a:lnTo>
                  <a:lnTo>
                    <a:pt x="1756" y="932"/>
                  </a:lnTo>
                  <a:lnTo>
                    <a:pt x="1757" y="932"/>
                  </a:lnTo>
                  <a:lnTo>
                    <a:pt x="1757" y="933"/>
                  </a:lnTo>
                  <a:lnTo>
                    <a:pt x="1758" y="933"/>
                  </a:lnTo>
                  <a:lnTo>
                    <a:pt x="1758" y="932"/>
                  </a:lnTo>
                  <a:lnTo>
                    <a:pt x="1759" y="932"/>
                  </a:lnTo>
                  <a:lnTo>
                    <a:pt x="1758" y="932"/>
                  </a:lnTo>
                  <a:lnTo>
                    <a:pt x="1759" y="932"/>
                  </a:lnTo>
                  <a:lnTo>
                    <a:pt x="1759" y="933"/>
                  </a:lnTo>
                  <a:lnTo>
                    <a:pt x="1759" y="934"/>
                  </a:lnTo>
                  <a:lnTo>
                    <a:pt x="1761" y="934"/>
                  </a:lnTo>
                  <a:lnTo>
                    <a:pt x="1761" y="933"/>
                  </a:lnTo>
                  <a:lnTo>
                    <a:pt x="1762" y="933"/>
                  </a:lnTo>
                  <a:lnTo>
                    <a:pt x="1762" y="932"/>
                  </a:lnTo>
                  <a:lnTo>
                    <a:pt x="1762" y="931"/>
                  </a:lnTo>
                  <a:lnTo>
                    <a:pt x="1762" y="932"/>
                  </a:lnTo>
                  <a:lnTo>
                    <a:pt x="1763" y="932"/>
                  </a:lnTo>
                  <a:lnTo>
                    <a:pt x="1763" y="933"/>
                  </a:lnTo>
                  <a:lnTo>
                    <a:pt x="1763" y="934"/>
                  </a:lnTo>
                  <a:lnTo>
                    <a:pt x="1763" y="936"/>
                  </a:lnTo>
                  <a:lnTo>
                    <a:pt x="1764" y="936"/>
                  </a:lnTo>
                  <a:lnTo>
                    <a:pt x="1765" y="936"/>
                  </a:lnTo>
                  <a:lnTo>
                    <a:pt x="1766" y="936"/>
                  </a:lnTo>
                  <a:lnTo>
                    <a:pt x="1766" y="934"/>
                  </a:lnTo>
                  <a:lnTo>
                    <a:pt x="1767" y="934"/>
                  </a:lnTo>
                  <a:lnTo>
                    <a:pt x="1767" y="936"/>
                  </a:lnTo>
                  <a:lnTo>
                    <a:pt x="1768" y="936"/>
                  </a:lnTo>
                  <a:lnTo>
                    <a:pt x="1768" y="934"/>
                  </a:lnTo>
                  <a:lnTo>
                    <a:pt x="1770" y="934"/>
                  </a:lnTo>
                  <a:lnTo>
                    <a:pt x="1770" y="933"/>
                  </a:lnTo>
                  <a:lnTo>
                    <a:pt x="1771" y="933"/>
                  </a:lnTo>
                  <a:lnTo>
                    <a:pt x="1771" y="932"/>
                  </a:lnTo>
                  <a:lnTo>
                    <a:pt x="1771" y="931"/>
                  </a:lnTo>
                  <a:lnTo>
                    <a:pt x="1772" y="931"/>
                  </a:lnTo>
                  <a:lnTo>
                    <a:pt x="1773" y="931"/>
                  </a:lnTo>
                  <a:lnTo>
                    <a:pt x="1773" y="930"/>
                  </a:lnTo>
                  <a:lnTo>
                    <a:pt x="1774" y="930"/>
                  </a:lnTo>
                  <a:lnTo>
                    <a:pt x="1774" y="929"/>
                  </a:lnTo>
                  <a:lnTo>
                    <a:pt x="1774" y="928"/>
                  </a:lnTo>
                  <a:lnTo>
                    <a:pt x="1773" y="926"/>
                  </a:lnTo>
                  <a:lnTo>
                    <a:pt x="1773" y="925"/>
                  </a:lnTo>
                  <a:lnTo>
                    <a:pt x="1773" y="924"/>
                  </a:lnTo>
                  <a:lnTo>
                    <a:pt x="1774" y="924"/>
                  </a:lnTo>
                  <a:lnTo>
                    <a:pt x="1775" y="924"/>
                  </a:lnTo>
                  <a:lnTo>
                    <a:pt x="1776" y="924"/>
                  </a:lnTo>
                  <a:lnTo>
                    <a:pt x="1778" y="924"/>
                  </a:lnTo>
                  <a:lnTo>
                    <a:pt x="1779" y="924"/>
                  </a:lnTo>
                  <a:lnTo>
                    <a:pt x="1780" y="923"/>
                  </a:lnTo>
                  <a:lnTo>
                    <a:pt x="1781" y="923"/>
                  </a:lnTo>
                  <a:lnTo>
                    <a:pt x="1782" y="923"/>
                  </a:lnTo>
                  <a:lnTo>
                    <a:pt x="1783" y="923"/>
                  </a:lnTo>
                  <a:lnTo>
                    <a:pt x="1784" y="922"/>
                  </a:lnTo>
                  <a:lnTo>
                    <a:pt x="1784" y="923"/>
                  </a:lnTo>
                  <a:lnTo>
                    <a:pt x="1784" y="924"/>
                  </a:lnTo>
                  <a:lnTo>
                    <a:pt x="1785" y="924"/>
                  </a:lnTo>
                  <a:lnTo>
                    <a:pt x="1785" y="925"/>
                  </a:lnTo>
                  <a:lnTo>
                    <a:pt x="1785" y="926"/>
                  </a:lnTo>
                  <a:lnTo>
                    <a:pt x="1787" y="926"/>
                  </a:lnTo>
                  <a:lnTo>
                    <a:pt x="1788" y="926"/>
                  </a:lnTo>
                  <a:lnTo>
                    <a:pt x="1788" y="928"/>
                  </a:lnTo>
                  <a:lnTo>
                    <a:pt x="1789" y="928"/>
                  </a:lnTo>
                  <a:lnTo>
                    <a:pt x="1789" y="929"/>
                  </a:lnTo>
                  <a:lnTo>
                    <a:pt x="1790" y="929"/>
                  </a:lnTo>
                  <a:lnTo>
                    <a:pt x="1791" y="929"/>
                  </a:lnTo>
                  <a:lnTo>
                    <a:pt x="1791" y="930"/>
                  </a:lnTo>
                  <a:lnTo>
                    <a:pt x="1790" y="930"/>
                  </a:lnTo>
                  <a:lnTo>
                    <a:pt x="1790" y="931"/>
                  </a:lnTo>
                  <a:lnTo>
                    <a:pt x="1789" y="934"/>
                  </a:lnTo>
                  <a:lnTo>
                    <a:pt x="1788" y="937"/>
                  </a:lnTo>
                  <a:lnTo>
                    <a:pt x="1788" y="938"/>
                  </a:lnTo>
                  <a:lnTo>
                    <a:pt x="1789" y="938"/>
                  </a:lnTo>
                  <a:lnTo>
                    <a:pt x="1790" y="939"/>
                  </a:lnTo>
                  <a:lnTo>
                    <a:pt x="1791" y="939"/>
                  </a:lnTo>
                  <a:lnTo>
                    <a:pt x="1792" y="939"/>
                  </a:lnTo>
                  <a:lnTo>
                    <a:pt x="1793" y="939"/>
                  </a:lnTo>
                  <a:lnTo>
                    <a:pt x="1795" y="939"/>
                  </a:lnTo>
                  <a:lnTo>
                    <a:pt x="1796" y="939"/>
                  </a:lnTo>
                  <a:lnTo>
                    <a:pt x="1796" y="940"/>
                  </a:lnTo>
                  <a:lnTo>
                    <a:pt x="1797" y="940"/>
                  </a:lnTo>
                  <a:lnTo>
                    <a:pt x="1797" y="941"/>
                  </a:lnTo>
                  <a:lnTo>
                    <a:pt x="1798" y="943"/>
                  </a:lnTo>
                  <a:lnTo>
                    <a:pt x="1798" y="945"/>
                  </a:lnTo>
                  <a:lnTo>
                    <a:pt x="1799" y="945"/>
                  </a:lnTo>
                  <a:lnTo>
                    <a:pt x="1799" y="946"/>
                  </a:lnTo>
                  <a:lnTo>
                    <a:pt x="1799" y="947"/>
                  </a:lnTo>
                  <a:lnTo>
                    <a:pt x="1799" y="948"/>
                  </a:lnTo>
                  <a:lnTo>
                    <a:pt x="1799" y="949"/>
                  </a:lnTo>
                  <a:lnTo>
                    <a:pt x="1798" y="949"/>
                  </a:lnTo>
                  <a:lnTo>
                    <a:pt x="1798" y="950"/>
                  </a:lnTo>
                  <a:lnTo>
                    <a:pt x="1798" y="951"/>
                  </a:lnTo>
                  <a:lnTo>
                    <a:pt x="1798" y="953"/>
                  </a:lnTo>
                  <a:lnTo>
                    <a:pt x="1798" y="955"/>
                  </a:lnTo>
                  <a:lnTo>
                    <a:pt x="1798" y="956"/>
                  </a:lnTo>
                  <a:lnTo>
                    <a:pt x="1798" y="957"/>
                  </a:lnTo>
                  <a:lnTo>
                    <a:pt x="1797" y="957"/>
                  </a:lnTo>
                  <a:lnTo>
                    <a:pt x="1797" y="958"/>
                  </a:lnTo>
                  <a:lnTo>
                    <a:pt x="1796" y="958"/>
                  </a:lnTo>
                  <a:lnTo>
                    <a:pt x="1795" y="958"/>
                  </a:lnTo>
                  <a:lnTo>
                    <a:pt x="1790" y="957"/>
                  </a:lnTo>
                  <a:lnTo>
                    <a:pt x="1789" y="957"/>
                  </a:lnTo>
                  <a:lnTo>
                    <a:pt x="1788" y="957"/>
                  </a:lnTo>
                  <a:lnTo>
                    <a:pt x="1787" y="957"/>
                  </a:lnTo>
                  <a:lnTo>
                    <a:pt x="1785" y="957"/>
                  </a:lnTo>
                  <a:lnTo>
                    <a:pt x="1787" y="957"/>
                  </a:lnTo>
                  <a:lnTo>
                    <a:pt x="1788" y="957"/>
                  </a:lnTo>
                  <a:lnTo>
                    <a:pt x="1789" y="958"/>
                  </a:lnTo>
                  <a:lnTo>
                    <a:pt x="1790" y="958"/>
                  </a:lnTo>
                  <a:lnTo>
                    <a:pt x="1791" y="958"/>
                  </a:lnTo>
                  <a:lnTo>
                    <a:pt x="1792" y="958"/>
                  </a:lnTo>
                  <a:lnTo>
                    <a:pt x="1793" y="958"/>
                  </a:lnTo>
                  <a:lnTo>
                    <a:pt x="1795" y="959"/>
                  </a:lnTo>
                  <a:lnTo>
                    <a:pt x="1793" y="961"/>
                  </a:lnTo>
                  <a:lnTo>
                    <a:pt x="1792" y="962"/>
                  </a:lnTo>
                  <a:lnTo>
                    <a:pt x="1791" y="962"/>
                  </a:lnTo>
                  <a:lnTo>
                    <a:pt x="1791" y="963"/>
                  </a:lnTo>
                  <a:lnTo>
                    <a:pt x="1790" y="964"/>
                  </a:lnTo>
                  <a:lnTo>
                    <a:pt x="1790" y="965"/>
                  </a:lnTo>
                  <a:lnTo>
                    <a:pt x="1789" y="965"/>
                  </a:lnTo>
                  <a:lnTo>
                    <a:pt x="1788" y="966"/>
                  </a:lnTo>
                  <a:lnTo>
                    <a:pt x="1788" y="967"/>
                  </a:lnTo>
                  <a:lnTo>
                    <a:pt x="1787" y="967"/>
                  </a:lnTo>
                  <a:lnTo>
                    <a:pt x="1787" y="968"/>
                  </a:lnTo>
                  <a:lnTo>
                    <a:pt x="1787" y="970"/>
                  </a:lnTo>
                  <a:lnTo>
                    <a:pt x="1787" y="971"/>
                  </a:lnTo>
                  <a:lnTo>
                    <a:pt x="1785" y="972"/>
                  </a:lnTo>
                  <a:lnTo>
                    <a:pt x="1785" y="971"/>
                  </a:lnTo>
                  <a:lnTo>
                    <a:pt x="1785" y="972"/>
                  </a:lnTo>
                  <a:lnTo>
                    <a:pt x="1784" y="972"/>
                  </a:lnTo>
                  <a:lnTo>
                    <a:pt x="1783" y="972"/>
                  </a:lnTo>
                  <a:lnTo>
                    <a:pt x="1781" y="972"/>
                  </a:lnTo>
                  <a:lnTo>
                    <a:pt x="1780" y="971"/>
                  </a:lnTo>
                  <a:lnTo>
                    <a:pt x="1779" y="971"/>
                  </a:lnTo>
                  <a:lnTo>
                    <a:pt x="1778" y="970"/>
                  </a:lnTo>
                  <a:lnTo>
                    <a:pt x="1778" y="968"/>
                  </a:lnTo>
                  <a:lnTo>
                    <a:pt x="1778" y="967"/>
                  </a:lnTo>
                  <a:lnTo>
                    <a:pt x="1776" y="967"/>
                  </a:lnTo>
                  <a:lnTo>
                    <a:pt x="1776" y="966"/>
                  </a:lnTo>
                  <a:lnTo>
                    <a:pt x="1776" y="967"/>
                  </a:lnTo>
                  <a:lnTo>
                    <a:pt x="1776" y="966"/>
                  </a:lnTo>
                  <a:lnTo>
                    <a:pt x="1775" y="966"/>
                  </a:lnTo>
                  <a:lnTo>
                    <a:pt x="1774" y="966"/>
                  </a:lnTo>
                  <a:lnTo>
                    <a:pt x="1774" y="965"/>
                  </a:lnTo>
                  <a:lnTo>
                    <a:pt x="1773" y="965"/>
                  </a:lnTo>
                  <a:lnTo>
                    <a:pt x="1773" y="964"/>
                  </a:lnTo>
                  <a:lnTo>
                    <a:pt x="1773" y="963"/>
                  </a:lnTo>
                  <a:lnTo>
                    <a:pt x="1773" y="962"/>
                  </a:lnTo>
                  <a:lnTo>
                    <a:pt x="1773" y="961"/>
                  </a:lnTo>
                  <a:lnTo>
                    <a:pt x="1774" y="961"/>
                  </a:lnTo>
                  <a:lnTo>
                    <a:pt x="1774" y="959"/>
                  </a:lnTo>
                  <a:lnTo>
                    <a:pt x="1774" y="958"/>
                  </a:lnTo>
                  <a:lnTo>
                    <a:pt x="1774" y="957"/>
                  </a:lnTo>
                  <a:lnTo>
                    <a:pt x="1774" y="956"/>
                  </a:lnTo>
                  <a:lnTo>
                    <a:pt x="1773" y="956"/>
                  </a:lnTo>
                  <a:lnTo>
                    <a:pt x="1773" y="955"/>
                  </a:lnTo>
                  <a:lnTo>
                    <a:pt x="1772" y="955"/>
                  </a:lnTo>
                  <a:lnTo>
                    <a:pt x="1772" y="954"/>
                  </a:lnTo>
                  <a:lnTo>
                    <a:pt x="1773" y="954"/>
                  </a:lnTo>
                  <a:lnTo>
                    <a:pt x="1773" y="953"/>
                  </a:lnTo>
                  <a:lnTo>
                    <a:pt x="1773" y="951"/>
                  </a:lnTo>
                  <a:lnTo>
                    <a:pt x="1772" y="951"/>
                  </a:lnTo>
                  <a:lnTo>
                    <a:pt x="1772" y="953"/>
                  </a:lnTo>
                  <a:lnTo>
                    <a:pt x="1771" y="953"/>
                  </a:lnTo>
                  <a:lnTo>
                    <a:pt x="1772" y="953"/>
                  </a:lnTo>
                  <a:lnTo>
                    <a:pt x="1772" y="954"/>
                  </a:lnTo>
                  <a:lnTo>
                    <a:pt x="1771" y="954"/>
                  </a:lnTo>
                  <a:lnTo>
                    <a:pt x="1771" y="955"/>
                  </a:lnTo>
                  <a:lnTo>
                    <a:pt x="1771" y="956"/>
                  </a:lnTo>
                  <a:lnTo>
                    <a:pt x="1772" y="956"/>
                  </a:lnTo>
                  <a:lnTo>
                    <a:pt x="1772" y="957"/>
                  </a:lnTo>
                  <a:lnTo>
                    <a:pt x="1773" y="958"/>
                  </a:lnTo>
                  <a:lnTo>
                    <a:pt x="1772" y="958"/>
                  </a:lnTo>
                  <a:lnTo>
                    <a:pt x="1772" y="959"/>
                  </a:lnTo>
                  <a:lnTo>
                    <a:pt x="1772" y="961"/>
                  </a:lnTo>
                  <a:lnTo>
                    <a:pt x="1771" y="962"/>
                  </a:lnTo>
                  <a:lnTo>
                    <a:pt x="1770" y="962"/>
                  </a:lnTo>
                  <a:lnTo>
                    <a:pt x="1768" y="962"/>
                  </a:lnTo>
                  <a:lnTo>
                    <a:pt x="1767" y="962"/>
                  </a:lnTo>
                  <a:lnTo>
                    <a:pt x="1766" y="961"/>
                  </a:lnTo>
                  <a:lnTo>
                    <a:pt x="1766" y="959"/>
                  </a:lnTo>
                  <a:lnTo>
                    <a:pt x="1765" y="959"/>
                  </a:lnTo>
                  <a:lnTo>
                    <a:pt x="1765" y="958"/>
                  </a:lnTo>
                  <a:lnTo>
                    <a:pt x="1764" y="958"/>
                  </a:lnTo>
                  <a:lnTo>
                    <a:pt x="1763" y="958"/>
                  </a:lnTo>
                  <a:lnTo>
                    <a:pt x="1764" y="958"/>
                  </a:lnTo>
                  <a:lnTo>
                    <a:pt x="1763" y="959"/>
                  </a:lnTo>
                  <a:lnTo>
                    <a:pt x="1762" y="959"/>
                  </a:lnTo>
                  <a:lnTo>
                    <a:pt x="1762" y="961"/>
                  </a:lnTo>
                  <a:lnTo>
                    <a:pt x="1762" y="962"/>
                  </a:lnTo>
                  <a:lnTo>
                    <a:pt x="1762" y="963"/>
                  </a:lnTo>
                  <a:lnTo>
                    <a:pt x="1762" y="964"/>
                  </a:lnTo>
                  <a:lnTo>
                    <a:pt x="1762" y="965"/>
                  </a:lnTo>
                  <a:lnTo>
                    <a:pt x="1762" y="966"/>
                  </a:lnTo>
                  <a:lnTo>
                    <a:pt x="1762" y="967"/>
                  </a:lnTo>
                  <a:lnTo>
                    <a:pt x="1763" y="967"/>
                  </a:lnTo>
                  <a:lnTo>
                    <a:pt x="1764" y="967"/>
                  </a:lnTo>
                  <a:lnTo>
                    <a:pt x="1764" y="968"/>
                  </a:lnTo>
                  <a:lnTo>
                    <a:pt x="1765" y="968"/>
                  </a:lnTo>
                  <a:lnTo>
                    <a:pt x="1766" y="968"/>
                  </a:lnTo>
                  <a:lnTo>
                    <a:pt x="1766" y="970"/>
                  </a:lnTo>
                  <a:lnTo>
                    <a:pt x="1767" y="970"/>
                  </a:lnTo>
                  <a:lnTo>
                    <a:pt x="1767" y="971"/>
                  </a:lnTo>
                  <a:lnTo>
                    <a:pt x="1767" y="972"/>
                  </a:lnTo>
                  <a:lnTo>
                    <a:pt x="1767" y="973"/>
                  </a:lnTo>
                  <a:lnTo>
                    <a:pt x="1767" y="974"/>
                  </a:lnTo>
                  <a:lnTo>
                    <a:pt x="1767" y="975"/>
                  </a:lnTo>
                  <a:lnTo>
                    <a:pt x="1766" y="976"/>
                  </a:lnTo>
                  <a:lnTo>
                    <a:pt x="1766" y="978"/>
                  </a:lnTo>
                  <a:lnTo>
                    <a:pt x="1765" y="978"/>
                  </a:lnTo>
                  <a:lnTo>
                    <a:pt x="1764" y="978"/>
                  </a:lnTo>
                  <a:lnTo>
                    <a:pt x="1763" y="978"/>
                  </a:lnTo>
                  <a:lnTo>
                    <a:pt x="1762" y="978"/>
                  </a:lnTo>
                  <a:lnTo>
                    <a:pt x="1761" y="978"/>
                  </a:lnTo>
                  <a:lnTo>
                    <a:pt x="1759" y="978"/>
                  </a:lnTo>
                  <a:lnTo>
                    <a:pt x="1759" y="979"/>
                  </a:lnTo>
                  <a:lnTo>
                    <a:pt x="1758" y="979"/>
                  </a:lnTo>
                  <a:lnTo>
                    <a:pt x="1757" y="979"/>
                  </a:lnTo>
                  <a:lnTo>
                    <a:pt x="1756" y="979"/>
                  </a:lnTo>
                  <a:lnTo>
                    <a:pt x="1755" y="979"/>
                  </a:lnTo>
                  <a:lnTo>
                    <a:pt x="1755" y="980"/>
                  </a:lnTo>
                  <a:lnTo>
                    <a:pt x="1754" y="981"/>
                  </a:lnTo>
                  <a:lnTo>
                    <a:pt x="1753" y="981"/>
                  </a:lnTo>
                  <a:lnTo>
                    <a:pt x="1753" y="980"/>
                  </a:lnTo>
                  <a:lnTo>
                    <a:pt x="1751" y="980"/>
                  </a:lnTo>
                  <a:lnTo>
                    <a:pt x="1751" y="979"/>
                  </a:lnTo>
                  <a:lnTo>
                    <a:pt x="1750" y="979"/>
                  </a:lnTo>
                  <a:lnTo>
                    <a:pt x="1750" y="978"/>
                  </a:lnTo>
                  <a:lnTo>
                    <a:pt x="1749" y="978"/>
                  </a:lnTo>
                  <a:lnTo>
                    <a:pt x="1749" y="976"/>
                  </a:lnTo>
                  <a:lnTo>
                    <a:pt x="1748" y="976"/>
                  </a:lnTo>
                  <a:lnTo>
                    <a:pt x="1748" y="975"/>
                  </a:lnTo>
                  <a:lnTo>
                    <a:pt x="1747" y="975"/>
                  </a:lnTo>
                  <a:lnTo>
                    <a:pt x="1746" y="974"/>
                  </a:lnTo>
                  <a:lnTo>
                    <a:pt x="1745" y="974"/>
                  </a:lnTo>
                  <a:lnTo>
                    <a:pt x="1745" y="973"/>
                  </a:lnTo>
                  <a:lnTo>
                    <a:pt x="1743" y="973"/>
                  </a:lnTo>
                  <a:lnTo>
                    <a:pt x="1742" y="973"/>
                  </a:lnTo>
                  <a:lnTo>
                    <a:pt x="1742" y="972"/>
                  </a:lnTo>
                  <a:lnTo>
                    <a:pt x="1741" y="972"/>
                  </a:lnTo>
                  <a:lnTo>
                    <a:pt x="1740" y="971"/>
                  </a:lnTo>
                  <a:lnTo>
                    <a:pt x="1739" y="971"/>
                  </a:lnTo>
                  <a:lnTo>
                    <a:pt x="1739" y="970"/>
                  </a:lnTo>
                  <a:lnTo>
                    <a:pt x="1738" y="970"/>
                  </a:lnTo>
                  <a:lnTo>
                    <a:pt x="1738" y="968"/>
                  </a:lnTo>
                  <a:lnTo>
                    <a:pt x="1737" y="968"/>
                  </a:lnTo>
                  <a:lnTo>
                    <a:pt x="1736" y="968"/>
                  </a:lnTo>
                  <a:lnTo>
                    <a:pt x="1734" y="968"/>
                  </a:lnTo>
                  <a:lnTo>
                    <a:pt x="1734" y="967"/>
                  </a:lnTo>
                  <a:lnTo>
                    <a:pt x="1733" y="965"/>
                  </a:lnTo>
                  <a:lnTo>
                    <a:pt x="1733" y="964"/>
                  </a:lnTo>
                  <a:lnTo>
                    <a:pt x="1732" y="963"/>
                  </a:lnTo>
                  <a:lnTo>
                    <a:pt x="1732" y="962"/>
                  </a:lnTo>
                  <a:lnTo>
                    <a:pt x="1732" y="961"/>
                  </a:lnTo>
                  <a:lnTo>
                    <a:pt x="1732" y="959"/>
                  </a:lnTo>
                  <a:lnTo>
                    <a:pt x="1732" y="958"/>
                  </a:lnTo>
                  <a:lnTo>
                    <a:pt x="1733" y="958"/>
                  </a:lnTo>
                  <a:lnTo>
                    <a:pt x="1733" y="957"/>
                  </a:lnTo>
                  <a:lnTo>
                    <a:pt x="1733" y="956"/>
                  </a:lnTo>
                  <a:lnTo>
                    <a:pt x="1733" y="955"/>
                  </a:lnTo>
                  <a:lnTo>
                    <a:pt x="1732" y="954"/>
                  </a:lnTo>
                  <a:lnTo>
                    <a:pt x="1732" y="955"/>
                  </a:lnTo>
                  <a:lnTo>
                    <a:pt x="1731" y="955"/>
                  </a:lnTo>
                  <a:lnTo>
                    <a:pt x="1732" y="955"/>
                  </a:lnTo>
                  <a:lnTo>
                    <a:pt x="1731" y="955"/>
                  </a:lnTo>
                  <a:lnTo>
                    <a:pt x="1731" y="956"/>
                  </a:lnTo>
                  <a:lnTo>
                    <a:pt x="1732" y="956"/>
                  </a:lnTo>
                  <a:lnTo>
                    <a:pt x="1731" y="956"/>
                  </a:lnTo>
                  <a:lnTo>
                    <a:pt x="1731" y="957"/>
                  </a:lnTo>
                  <a:lnTo>
                    <a:pt x="1731" y="958"/>
                  </a:lnTo>
                  <a:lnTo>
                    <a:pt x="1729" y="959"/>
                  </a:lnTo>
                  <a:lnTo>
                    <a:pt x="1728" y="961"/>
                  </a:lnTo>
                  <a:lnTo>
                    <a:pt x="1726" y="962"/>
                  </a:lnTo>
                  <a:lnTo>
                    <a:pt x="1725" y="962"/>
                  </a:lnTo>
                  <a:lnTo>
                    <a:pt x="1725" y="961"/>
                  </a:lnTo>
                  <a:lnTo>
                    <a:pt x="1724" y="961"/>
                  </a:lnTo>
                  <a:lnTo>
                    <a:pt x="1723" y="961"/>
                  </a:lnTo>
                  <a:lnTo>
                    <a:pt x="1722" y="961"/>
                  </a:lnTo>
                  <a:lnTo>
                    <a:pt x="1721" y="961"/>
                  </a:lnTo>
                  <a:lnTo>
                    <a:pt x="1720" y="961"/>
                  </a:lnTo>
                  <a:lnTo>
                    <a:pt x="1720" y="959"/>
                  </a:lnTo>
                  <a:lnTo>
                    <a:pt x="1719" y="959"/>
                  </a:lnTo>
                  <a:lnTo>
                    <a:pt x="1719" y="958"/>
                  </a:lnTo>
                  <a:lnTo>
                    <a:pt x="1717" y="958"/>
                  </a:lnTo>
                  <a:lnTo>
                    <a:pt x="1716" y="958"/>
                  </a:lnTo>
                  <a:lnTo>
                    <a:pt x="1715" y="958"/>
                  </a:lnTo>
                  <a:lnTo>
                    <a:pt x="1714" y="958"/>
                  </a:lnTo>
                  <a:lnTo>
                    <a:pt x="1713" y="958"/>
                  </a:lnTo>
                  <a:lnTo>
                    <a:pt x="1713" y="957"/>
                  </a:lnTo>
                  <a:lnTo>
                    <a:pt x="1712" y="957"/>
                  </a:lnTo>
                  <a:lnTo>
                    <a:pt x="1711" y="956"/>
                  </a:lnTo>
                  <a:lnTo>
                    <a:pt x="1711" y="955"/>
                  </a:lnTo>
                  <a:lnTo>
                    <a:pt x="1709" y="955"/>
                  </a:lnTo>
                  <a:lnTo>
                    <a:pt x="1709" y="954"/>
                  </a:lnTo>
                  <a:lnTo>
                    <a:pt x="1709" y="953"/>
                  </a:lnTo>
                  <a:lnTo>
                    <a:pt x="1709" y="951"/>
                  </a:lnTo>
                  <a:lnTo>
                    <a:pt x="1709" y="950"/>
                  </a:lnTo>
                  <a:lnTo>
                    <a:pt x="1708" y="950"/>
                  </a:lnTo>
                  <a:lnTo>
                    <a:pt x="1708" y="949"/>
                  </a:lnTo>
                  <a:lnTo>
                    <a:pt x="1707" y="949"/>
                  </a:lnTo>
                  <a:lnTo>
                    <a:pt x="1708" y="949"/>
                  </a:lnTo>
                  <a:lnTo>
                    <a:pt x="1708" y="948"/>
                  </a:lnTo>
                  <a:lnTo>
                    <a:pt x="1709" y="948"/>
                  </a:lnTo>
                  <a:lnTo>
                    <a:pt x="1709" y="947"/>
                  </a:lnTo>
                  <a:lnTo>
                    <a:pt x="1709" y="946"/>
                  </a:lnTo>
                  <a:lnTo>
                    <a:pt x="1709" y="945"/>
                  </a:lnTo>
                  <a:lnTo>
                    <a:pt x="1708" y="945"/>
                  </a:lnTo>
                  <a:lnTo>
                    <a:pt x="1708" y="943"/>
                  </a:lnTo>
                  <a:lnTo>
                    <a:pt x="1708" y="945"/>
                  </a:lnTo>
                  <a:lnTo>
                    <a:pt x="1708" y="943"/>
                  </a:lnTo>
                  <a:lnTo>
                    <a:pt x="1708" y="945"/>
                  </a:lnTo>
                  <a:lnTo>
                    <a:pt x="1707" y="945"/>
                  </a:lnTo>
                  <a:lnTo>
                    <a:pt x="1707" y="946"/>
                  </a:lnTo>
                  <a:lnTo>
                    <a:pt x="1707" y="947"/>
                  </a:lnTo>
                  <a:lnTo>
                    <a:pt x="1708" y="947"/>
                  </a:lnTo>
                  <a:lnTo>
                    <a:pt x="1708" y="948"/>
                  </a:lnTo>
                  <a:lnTo>
                    <a:pt x="1707" y="948"/>
                  </a:lnTo>
                  <a:lnTo>
                    <a:pt x="1707" y="949"/>
                  </a:lnTo>
                  <a:lnTo>
                    <a:pt x="1707" y="950"/>
                  </a:lnTo>
                  <a:lnTo>
                    <a:pt x="1706" y="950"/>
                  </a:lnTo>
                  <a:lnTo>
                    <a:pt x="1706" y="949"/>
                  </a:lnTo>
                  <a:lnTo>
                    <a:pt x="1705" y="949"/>
                  </a:lnTo>
                  <a:lnTo>
                    <a:pt x="1704" y="949"/>
                  </a:lnTo>
                  <a:lnTo>
                    <a:pt x="1704" y="948"/>
                  </a:lnTo>
                  <a:lnTo>
                    <a:pt x="1703" y="948"/>
                  </a:lnTo>
                  <a:lnTo>
                    <a:pt x="1702" y="948"/>
                  </a:lnTo>
                  <a:lnTo>
                    <a:pt x="1702" y="949"/>
                  </a:lnTo>
                  <a:lnTo>
                    <a:pt x="1700" y="949"/>
                  </a:lnTo>
                  <a:lnTo>
                    <a:pt x="1700" y="948"/>
                  </a:lnTo>
                  <a:lnTo>
                    <a:pt x="1699" y="947"/>
                  </a:lnTo>
                  <a:lnTo>
                    <a:pt x="1699" y="946"/>
                  </a:lnTo>
                  <a:lnTo>
                    <a:pt x="1698" y="946"/>
                  </a:lnTo>
                  <a:lnTo>
                    <a:pt x="1699" y="947"/>
                  </a:lnTo>
                  <a:lnTo>
                    <a:pt x="1699" y="948"/>
                  </a:lnTo>
                  <a:lnTo>
                    <a:pt x="1699" y="949"/>
                  </a:lnTo>
                  <a:lnTo>
                    <a:pt x="1700" y="949"/>
                  </a:lnTo>
                  <a:lnTo>
                    <a:pt x="1700" y="950"/>
                  </a:lnTo>
                  <a:lnTo>
                    <a:pt x="1700" y="951"/>
                  </a:lnTo>
                  <a:lnTo>
                    <a:pt x="1700" y="953"/>
                  </a:lnTo>
                  <a:lnTo>
                    <a:pt x="1700" y="954"/>
                  </a:lnTo>
                  <a:lnTo>
                    <a:pt x="1702" y="954"/>
                  </a:lnTo>
                  <a:lnTo>
                    <a:pt x="1702" y="955"/>
                  </a:lnTo>
                  <a:lnTo>
                    <a:pt x="1702" y="956"/>
                  </a:lnTo>
                  <a:lnTo>
                    <a:pt x="1702" y="957"/>
                  </a:lnTo>
                  <a:lnTo>
                    <a:pt x="1702" y="958"/>
                  </a:lnTo>
                  <a:lnTo>
                    <a:pt x="1703" y="958"/>
                  </a:lnTo>
                  <a:lnTo>
                    <a:pt x="1704" y="958"/>
                  </a:lnTo>
                  <a:lnTo>
                    <a:pt x="1704" y="959"/>
                  </a:lnTo>
                  <a:lnTo>
                    <a:pt x="1705" y="959"/>
                  </a:lnTo>
                  <a:lnTo>
                    <a:pt x="1705" y="961"/>
                  </a:lnTo>
                  <a:lnTo>
                    <a:pt x="1706" y="961"/>
                  </a:lnTo>
                  <a:lnTo>
                    <a:pt x="1706" y="962"/>
                  </a:lnTo>
                  <a:lnTo>
                    <a:pt x="1707" y="962"/>
                  </a:lnTo>
                  <a:lnTo>
                    <a:pt x="1707" y="963"/>
                  </a:lnTo>
                  <a:lnTo>
                    <a:pt x="1708" y="963"/>
                  </a:lnTo>
                  <a:lnTo>
                    <a:pt x="1708" y="964"/>
                  </a:lnTo>
                  <a:lnTo>
                    <a:pt x="1707" y="964"/>
                  </a:lnTo>
                  <a:lnTo>
                    <a:pt x="1707" y="965"/>
                  </a:lnTo>
                  <a:lnTo>
                    <a:pt x="1708" y="965"/>
                  </a:lnTo>
                  <a:lnTo>
                    <a:pt x="1708" y="966"/>
                  </a:lnTo>
                  <a:lnTo>
                    <a:pt x="1709" y="966"/>
                  </a:lnTo>
                  <a:lnTo>
                    <a:pt x="1711" y="966"/>
                  </a:lnTo>
                  <a:lnTo>
                    <a:pt x="1712" y="966"/>
                  </a:lnTo>
                  <a:lnTo>
                    <a:pt x="1713" y="966"/>
                  </a:lnTo>
                  <a:lnTo>
                    <a:pt x="1714" y="966"/>
                  </a:lnTo>
                  <a:lnTo>
                    <a:pt x="1715" y="966"/>
                  </a:lnTo>
                  <a:lnTo>
                    <a:pt x="1716" y="966"/>
                  </a:lnTo>
                  <a:lnTo>
                    <a:pt x="1717" y="966"/>
                  </a:lnTo>
                  <a:lnTo>
                    <a:pt x="1719" y="966"/>
                  </a:lnTo>
                  <a:lnTo>
                    <a:pt x="1719" y="967"/>
                  </a:lnTo>
                  <a:lnTo>
                    <a:pt x="1719" y="968"/>
                  </a:lnTo>
                  <a:lnTo>
                    <a:pt x="1717" y="968"/>
                  </a:lnTo>
                  <a:lnTo>
                    <a:pt x="1719" y="970"/>
                  </a:lnTo>
                  <a:lnTo>
                    <a:pt x="1717" y="971"/>
                  </a:lnTo>
                  <a:lnTo>
                    <a:pt x="1717" y="972"/>
                  </a:lnTo>
                  <a:lnTo>
                    <a:pt x="1716" y="972"/>
                  </a:lnTo>
                  <a:lnTo>
                    <a:pt x="1716" y="973"/>
                  </a:lnTo>
                  <a:lnTo>
                    <a:pt x="1715" y="973"/>
                  </a:lnTo>
                  <a:lnTo>
                    <a:pt x="1714" y="973"/>
                  </a:lnTo>
                  <a:lnTo>
                    <a:pt x="1713" y="974"/>
                  </a:lnTo>
                  <a:lnTo>
                    <a:pt x="1712" y="974"/>
                  </a:lnTo>
                  <a:lnTo>
                    <a:pt x="1711" y="974"/>
                  </a:lnTo>
                  <a:lnTo>
                    <a:pt x="1711" y="975"/>
                  </a:lnTo>
                  <a:lnTo>
                    <a:pt x="1709" y="975"/>
                  </a:lnTo>
                  <a:lnTo>
                    <a:pt x="1709" y="976"/>
                  </a:lnTo>
                  <a:lnTo>
                    <a:pt x="1708" y="978"/>
                  </a:lnTo>
                  <a:lnTo>
                    <a:pt x="1708" y="979"/>
                  </a:lnTo>
                  <a:lnTo>
                    <a:pt x="1707" y="979"/>
                  </a:lnTo>
                  <a:lnTo>
                    <a:pt x="1706" y="979"/>
                  </a:lnTo>
                  <a:lnTo>
                    <a:pt x="1705" y="979"/>
                  </a:lnTo>
                  <a:lnTo>
                    <a:pt x="1705" y="980"/>
                  </a:lnTo>
                  <a:lnTo>
                    <a:pt x="1704" y="979"/>
                  </a:lnTo>
                  <a:lnTo>
                    <a:pt x="1703" y="979"/>
                  </a:lnTo>
                  <a:lnTo>
                    <a:pt x="1703" y="978"/>
                  </a:lnTo>
                  <a:lnTo>
                    <a:pt x="1702" y="978"/>
                  </a:lnTo>
                  <a:lnTo>
                    <a:pt x="1700" y="976"/>
                  </a:lnTo>
                  <a:lnTo>
                    <a:pt x="1699" y="976"/>
                  </a:lnTo>
                  <a:lnTo>
                    <a:pt x="1699" y="975"/>
                  </a:lnTo>
                  <a:lnTo>
                    <a:pt x="1699" y="976"/>
                  </a:lnTo>
                  <a:lnTo>
                    <a:pt x="1699" y="975"/>
                  </a:lnTo>
                  <a:lnTo>
                    <a:pt x="1698" y="975"/>
                  </a:lnTo>
                  <a:lnTo>
                    <a:pt x="1698" y="976"/>
                  </a:lnTo>
                  <a:lnTo>
                    <a:pt x="1697" y="976"/>
                  </a:lnTo>
                  <a:lnTo>
                    <a:pt x="1697" y="978"/>
                  </a:lnTo>
                  <a:lnTo>
                    <a:pt x="1696" y="976"/>
                  </a:lnTo>
                  <a:lnTo>
                    <a:pt x="1695" y="976"/>
                  </a:lnTo>
                  <a:lnTo>
                    <a:pt x="1694" y="976"/>
                  </a:lnTo>
                  <a:lnTo>
                    <a:pt x="1692" y="976"/>
                  </a:lnTo>
                  <a:lnTo>
                    <a:pt x="1692" y="975"/>
                  </a:lnTo>
                  <a:lnTo>
                    <a:pt x="1692" y="974"/>
                  </a:lnTo>
                  <a:lnTo>
                    <a:pt x="1692" y="973"/>
                  </a:lnTo>
                  <a:lnTo>
                    <a:pt x="1691" y="973"/>
                  </a:lnTo>
                  <a:lnTo>
                    <a:pt x="1691" y="972"/>
                  </a:lnTo>
                  <a:lnTo>
                    <a:pt x="1690" y="972"/>
                  </a:lnTo>
                  <a:lnTo>
                    <a:pt x="1690" y="973"/>
                  </a:lnTo>
                  <a:lnTo>
                    <a:pt x="1689" y="973"/>
                  </a:lnTo>
                  <a:lnTo>
                    <a:pt x="1688" y="973"/>
                  </a:lnTo>
                  <a:lnTo>
                    <a:pt x="1688" y="974"/>
                  </a:lnTo>
                  <a:lnTo>
                    <a:pt x="1688" y="975"/>
                  </a:lnTo>
                  <a:lnTo>
                    <a:pt x="1688" y="976"/>
                  </a:lnTo>
                  <a:lnTo>
                    <a:pt x="1689" y="976"/>
                  </a:lnTo>
                  <a:lnTo>
                    <a:pt x="1689" y="978"/>
                  </a:lnTo>
                  <a:lnTo>
                    <a:pt x="1689" y="979"/>
                  </a:lnTo>
                  <a:lnTo>
                    <a:pt x="1690" y="979"/>
                  </a:lnTo>
                  <a:lnTo>
                    <a:pt x="1690" y="980"/>
                  </a:lnTo>
                  <a:lnTo>
                    <a:pt x="1691" y="980"/>
                  </a:lnTo>
                  <a:lnTo>
                    <a:pt x="1691" y="981"/>
                  </a:lnTo>
                  <a:lnTo>
                    <a:pt x="1692" y="981"/>
                  </a:lnTo>
                  <a:lnTo>
                    <a:pt x="1694" y="981"/>
                  </a:lnTo>
                  <a:lnTo>
                    <a:pt x="1694" y="982"/>
                  </a:lnTo>
                  <a:lnTo>
                    <a:pt x="1695" y="982"/>
                  </a:lnTo>
                  <a:lnTo>
                    <a:pt x="1696" y="982"/>
                  </a:lnTo>
                  <a:lnTo>
                    <a:pt x="1697" y="982"/>
                  </a:lnTo>
                  <a:lnTo>
                    <a:pt x="1697" y="983"/>
                  </a:lnTo>
                  <a:lnTo>
                    <a:pt x="1698" y="983"/>
                  </a:lnTo>
                  <a:lnTo>
                    <a:pt x="1698" y="984"/>
                  </a:lnTo>
                  <a:lnTo>
                    <a:pt x="1699" y="984"/>
                  </a:lnTo>
                  <a:lnTo>
                    <a:pt x="1700" y="984"/>
                  </a:lnTo>
                  <a:lnTo>
                    <a:pt x="1700" y="985"/>
                  </a:lnTo>
                  <a:lnTo>
                    <a:pt x="1702" y="985"/>
                  </a:lnTo>
                  <a:lnTo>
                    <a:pt x="1702" y="987"/>
                  </a:lnTo>
                  <a:lnTo>
                    <a:pt x="1703" y="987"/>
                  </a:lnTo>
                  <a:lnTo>
                    <a:pt x="1703" y="988"/>
                  </a:lnTo>
                  <a:lnTo>
                    <a:pt x="1703" y="989"/>
                  </a:lnTo>
                  <a:lnTo>
                    <a:pt x="1704" y="989"/>
                  </a:lnTo>
                  <a:lnTo>
                    <a:pt x="1704" y="990"/>
                  </a:lnTo>
                  <a:lnTo>
                    <a:pt x="1705" y="990"/>
                  </a:lnTo>
                  <a:lnTo>
                    <a:pt x="1705" y="991"/>
                  </a:lnTo>
                  <a:lnTo>
                    <a:pt x="1705" y="992"/>
                  </a:lnTo>
                  <a:lnTo>
                    <a:pt x="1705" y="993"/>
                  </a:lnTo>
                  <a:lnTo>
                    <a:pt x="1705" y="995"/>
                  </a:lnTo>
                  <a:lnTo>
                    <a:pt x="1706" y="996"/>
                  </a:lnTo>
                  <a:lnTo>
                    <a:pt x="1706" y="997"/>
                  </a:lnTo>
                  <a:lnTo>
                    <a:pt x="1707" y="997"/>
                  </a:lnTo>
                  <a:lnTo>
                    <a:pt x="1707" y="996"/>
                  </a:lnTo>
                  <a:lnTo>
                    <a:pt x="1707" y="995"/>
                  </a:lnTo>
                  <a:lnTo>
                    <a:pt x="1707" y="996"/>
                  </a:lnTo>
                  <a:lnTo>
                    <a:pt x="1707" y="995"/>
                  </a:lnTo>
                  <a:lnTo>
                    <a:pt x="1707" y="996"/>
                  </a:lnTo>
                  <a:lnTo>
                    <a:pt x="1707" y="995"/>
                  </a:lnTo>
                  <a:lnTo>
                    <a:pt x="1707" y="993"/>
                  </a:lnTo>
                  <a:lnTo>
                    <a:pt x="1706" y="993"/>
                  </a:lnTo>
                  <a:lnTo>
                    <a:pt x="1707" y="993"/>
                  </a:lnTo>
                  <a:lnTo>
                    <a:pt x="1707" y="992"/>
                  </a:lnTo>
                  <a:lnTo>
                    <a:pt x="1707" y="991"/>
                  </a:lnTo>
                  <a:lnTo>
                    <a:pt x="1708" y="990"/>
                  </a:lnTo>
                  <a:lnTo>
                    <a:pt x="1708" y="989"/>
                  </a:lnTo>
                  <a:lnTo>
                    <a:pt x="1709" y="988"/>
                  </a:lnTo>
                  <a:lnTo>
                    <a:pt x="1711" y="987"/>
                  </a:lnTo>
                  <a:lnTo>
                    <a:pt x="1711" y="985"/>
                  </a:lnTo>
                  <a:lnTo>
                    <a:pt x="1712" y="985"/>
                  </a:lnTo>
                  <a:lnTo>
                    <a:pt x="1712" y="984"/>
                  </a:lnTo>
                  <a:lnTo>
                    <a:pt x="1713" y="984"/>
                  </a:lnTo>
                  <a:lnTo>
                    <a:pt x="1713" y="983"/>
                  </a:lnTo>
                  <a:lnTo>
                    <a:pt x="1714" y="983"/>
                  </a:lnTo>
                  <a:lnTo>
                    <a:pt x="1715" y="983"/>
                  </a:lnTo>
                  <a:lnTo>
                    <a:pt x="1715" y="982"/>
                  </a:lnTo>
                  <a:lnTo>
                    <a:pt x="1715" y="983"/>
                  </a:lnTo>
                  <a:lnTo>
                    <a:pt x="1715" y="982"/>
                  </a:lnTo>
                  <a:lnTo>
                    <a:pt x="1716" y="982"/>
                  </a:lnTo>
                  <a:lnTo>
                    <a:pt x="1717" y="982"/>
                  </a:lnTo>
                  <a:lnTo>
                    <a:pt x="1719" y="982"/>
                  </a:lnTo>
                  <a:lnTo>
                    <a:pt x="1719" y="981"/>
                  </a:lnTo>
                  <a:lnTo>
                    <a:pt x="1720" y="981"/>
                  </a:lnTo>
                  <a:lnTo>
                    <a:pt x="1721" y="981"/>
                  </a:lnTo>
                  <a:lnTo>
                    <a:pt x="1721" y="980"/>
                  </a:lnTo>
                  <a:lnTo>
                    <a:pt x="1722" y="979"/>
                  </a:lnTo>
                  <a:lnTo>
                    <a:pt x="1722" y="978"/>
                  </a:lnTo>
                  <a:lnTo>
                    <a:pt x="1722" y="976"/>
                  </a:lnTo>
                  <a:lnTo>
                    <a:pt x="1723" y="976"/>
                  </a:lnTo>
                  <a:lnTo>
                    <a:pt x="1724" y="976"/>
                  </a:lnTo>
                  <a:lnTo>
                    <a:pt x="1724" y="978"/>
                  </a:lnTo>
                  <a:lnTo>
                    <a:pt x="1725" y="978"/>
                  </a:lnTo>
                  <a:lnTo>
                    <a:pt x="1726" y="978"/>
                  </a:lnTo>
                  <a:lnTo>
                    <a:pt x="1728" y="978"/>
                  </a:lnTo>
                  <a:lnTo>
                    <a:pt x="1729" y="978"/>
                  </a:lnTo>
                  <a:lnTo>
                    <a:pt x="1730" y="978"/>
                  </a:lnTo>
                  <a:lnTo>
                    <a:pt x="1731" y="978"/>
                  </a:lnTo>
                  <a:lnTo>
                    <a:pt x="1731" y="979"/>
                  </a:lnTo>
                  <a:lnTo>
                    <a:pt x="1732" y="979"/>
                  </a:lnTo>
                  <a:lnTo>
                    <a:pt x="1732" y="980"/>
                  </a:lnTo>
                  <a:lnTo>
                    <a:pt x="1733" y="980"/>
                  </a:lnTo>
                  <a:lnTo>
                    <a:pt x="1734" y="980"/>
                  </a:lnTo>
                  <a:lnTo>
                    <a:pt x="1736" y="981"/>
                  </a:lnTo>
                  <a:lnTo>
                    <a:pt x="1737" y="982"/>
                  </a:lnTo>
                  <a:lnTo>
                    <a:pt x="1736" y="982"/>
                  </a:lnTo>
                  <a:lnTo>
                    <a:pt x="1736" y="983"/>
                  </a:lnTo>
                  <a:lnTo>
                    <a:pt x="1734" y="984"/>
                  </a:lnTo>
                  <a:lnTo>
                    <a:pt x="1733" y="984"/>
                  </a:lnTo>
                  <a:lnTo>
                    <a:pt x="1733" y="985"/>
                  </a:lnTo>
                  <a:lnTo>
                    <a:pt x="1734" y="985"/>
                  </a:lnTo>
                  <a:lnTo>
                    <a:pt x="1734" y="987"/>
                  </a:lnTo>
                  <a:lnTo>
                    <a:pt x="1736" y="987"/>
                  </a:lnTo>
                  <a:lnTo>
                    <a:pt x="1736" y="985"/>
                  </a:lnTo>
                  <a:lnTo>
                    <a:pt x="1737" y="985"/>
                  </a:lnTo>
                  <a:lnTo>
                    <a:pt x="1738" y="984"/>
                  </a:lnTo>
                  <a:lnTo>
                    <a:pt x="1738" y="985"/>
                  </a:lnTo>
                  <a:lnTo>
                    <a:pt x="1739" y="985"/>
                  </a:lnTo>
                  <a:lnTo>
                    <a:pt x="1740" y="985"/>
                  </a:lnTo>
                  <a:lnTo>
                    <a:pt x="1740" y="987"/>
                  </a:lnTo>
                  <a:lnTo>
                    <a:pt x="1740" y="988"/>
                  </a:lnTo>
                  <a:lnTo>
                    <a:pt x="1740" y="989"/>
                  </a:lnTo>
                  <a:lnTo>
                    <a:pt x="1741" y="989"/>
                  </a:lnTo>
                  <a:lnTo>
                    <a:pt x="1741" y="990"/>
                  </a:lnTo>
                  <a:lnTo>
                    <a:pt x="1741" y="991"/>
                  </a:lnTo>
                  <a:lnTo>
                    <a:pt x="1742" y="991"/>
                  </a:lnTo>
                  <a:lnTo>
                    <a:pt x="1742" y="992"/>
                  </a:lnTo>
                  <a:lnTo>
                    <a:pt x="1743" y="992"/>
                  </a:lnTo>
                  <a:lnTo>
                    <a:pt x="1745" y="992"/>
                  </a:lnTo>
                  <a:lnTo>
                    <a:pt x="1745" y="993"/>
                  </a:lnTo>
                  <a:lnTo>
                    <a:pt x="1746" y="993"/>
                  </a:lnTo>
                  <a:lnTo>
                    <a:pt x="1745" y="993"/>
                  </a:lnTo>
                  <a:lnTo>
                    <a:pt x="1745" y="995"/>
                  </a:lnTo>
                  <a:lnTo>
                    <a:pt x="1742" y="996"/>
                  </a:lnTo>
                  <a:lnTo>
                    <a:pt x="1742" y="997"/>
                  </a:lnTo>
                  <a:lnTo>
                    <a:pt x="1741" y="997"/>
                  </a:lnTo>
                  <a:lnTo>
                    <a:pt x="1740" y="998"/>
                  </a:lnTo>
                  <a:lnTo>
                    <a:pt x="1739" y="998"/>
                  </a:lnTo>
                  <a:lnTo>
                    <a:pt x="1739" y="999"/>
                  </a:lnTo>
                  <a:lnTo>
                    <a:pt x="1738" y="999"/>
                  </a:lnTo>
                  <a:lnTo>
                    <a:pt x="1739" y="999"/>
                  </a:lnTo>
                  <a:lnTo>
                    <a:pt x="1740" y="999"/>
                  </a:lnTo>
                  <a:lnTo>
                    <a:pt x="1740" y="1000"/>
                  </a:lnTo>
                  <a:lnTo>
                    <a:pt x="1740" y="999"/>
                  </a:lnTo>
                  <a:lnTo>
                    <a:pt x="1741" y="999"/>
                  </a:lnTo>
                  <a:lnTo>
                    <a:pt x="1742" y="999"/>
                  </a:lnTo>
                  <a:lnTo>
                    <a:pt x="1743" y="999"/>
                  </a:lnTo>
                  <a:lnTo>
                    <a:pt x="1743" y="1000"/>
                  </a:lnTo>
                  <a:lnTo>
                    <a:pt x="1745" y="1000"/>
                  </a:lnTo>
                  <a:lnTo>
                    <a:pt x="1746" y="1000"/>
                  </a:lnTo>
                  <a:lnTo>
                    <a:pt x="1746" y="1001"/>
                  </a:lnTo>
                  <a:lnTo>
                    <a:pt x="1747" y="1001"/>
                  </a:lnTo>
                  <a:lnTo>
                    <a:pt x="1747" y="1000"/>
                  </a:lnTo>
                  <a:lnTo>
                    <a:pt x="1747" y="999"/>
                  </a:lnTo>
                  <a:lnTo>
                    <a:pt x="1746" y="999"/>
                  </a:lnTo>
                  <a:lnTo>
                    <a:pt x="1746" y="998"/>
                  </a:lnTo>
                  <a:lnTo>
                    <a:pt x="1747" y="998"/>
                  </a:lnTo>
                  <a:lnTo>
                    <a:pt x="1747" y="997"/>
                  </a:lnTo>
                  <a:lnTo>
                    <a:pt x="1748" y="997"/>
                  </a:lnTo>
                  <a:lnTo>
                    <a:pt x="1749" y="997"/>
                  </a:lnTo>
                  <a:lnTo>
                    <a:pt x="1750" y="997"/>
                  </a:lnTo>
                  <a:lnTo>
                    <a:pt x="1751" y="997"/>
                  </a:lnTo>
                  <a:lnTo>
                    <a:pt x="1754" y="996"/>
                  </a:lnTo>
                  <a:lnTo>
                    <a:pt x="1754" y="995"/>
                  </a:lnTo>
                  <a:lnTo>
                    <a:pt x="1755" y="995"/>
                  </a:lnTo>
                  <a:lnTo>
                    <a:pt x="1756" y="995"/>
                  </a:lnTo>
                  <a:lnTo>
                    <a:pt x="1756" y="993"/>
                  </a:lnTo>
                  <a:lnTo>
                    <a:pt x="1757" y="993"/>
                  </a:lnTo>
                  <a:lnTo>
                    <a:pt x="1757" y="992"/>
                  </a:lnTo>
                  <a:lnTo>
                    <a:pt x="1758" y="992"/>
                  </a:lnTo>
                  <a:lnTo>
                    <a:pt x="1759" y="992"/>
                  </a:lnTo>
                  <a:lnTo>
                    <a:pt x="1759" y="991"/>
                  </a:lnTo>
                  <a:lnTo>
                    <a:pt x="1761" y="990"/>
                  </a:lnTo>
                  <a:lnTo>
                    <a:pt x="1762" y="989"/>
                  </a:lnTo>
                  <a:lnTo>
                    <a:pt x="1762" y="988"/>
                  </a:lnTo>
                  <a:lnTo>
                    <a:pt x="1763" y="988"/>
                  </a:lnTo>
                  <a:lnTo>
                    <a:pt x="1764" y="988"/>
                  </a:lnTo>
                  <a:lnTo>
                    <a:pt x="1764" y="987"/>
                  </a:lnTo>
                  <a:lnTo>
                    <a:pt x="1765" y="987"/>
                  </a:lnTo>
                  <a:lnTo>
                    <a:pt x="1765" y="988"/>
                  </a:lnTo>
                  <a:lnTo>
                    <a:pt x="1766" y="988"/>
                  </a:lnTo>
                  <a:lnTo>
                    <a:pt x="1766" y="989"/>
                  </a:lnTo>
                  <a:lnTo>
                    <a:pt x="1767" y="989"/>
                  </a:lnTo>
                  <a:lnTo>
                    <a:pt x="1768" y="989"/>
                  </a:lnTo>
                  <a:lnTo>
                    <a:pt x="1770" y="989"/>
                  </a:lnTo>
                  <a:lnTo>
                    <a:pt x="1770" y="990"/>
                  </a:lnTo>
                  <a:lnTo>
                    <a:pt x="1771" y="990"/>
                  </a:lnTo>
                  <a:lnTo>
                    <a:pt x="1772" y="991"/>
                  </a:lnTo>
                  <a:lnTo>
                    <a:pt x="1772" y="992"/>
                  </a:lnTo>
                  <a:lnTo>
                    <a:pt x="1773" y="992"/>
                  </a:lnTo>
                  <a:lnTo>
                    <a:pt x="1772" y="992"/>
                  </a:lnTo>
                  <a:lnTo>
                    <a:pt x="1773" y="992"/>
                  </a:lnTo>
                  <a:lnTo>
                    <a:pt x="1773" y="993"/>
                  </a:lnTo>
                  <a:lnTo>
                    <a:pt x="1772" y="993"/>
                  </a:lnTo>
                  <a:lnTo>
                    <a:pt x="1772" y="995"/>
                  </a:lnTo>
                  <a:lnTo>
                    <a:pt x="1771" y="995"/>
                  </a:lnTo>
                  <a:lnTo>
                    <a:pt x="1770" y="995"/>
                  </a:lnTo>
                  <a:lnTo>
                    <a:pt x="1768" y="995"/>
                  </a:lnTo>
                  <a:lnTo>
                    <a:pt x="1767" y="995"/>
                  </a:lnTo>
                  <a:lnTo>
                    <a:pt x="1766" y="996"/>
                  </a:lnTo>
                  <a:lnTo>
                    <a:pt x="1765" y="997"/>
                  </a:lnTo>
                  <a:lnTo>
                    <a:pt x="1765" y="998"/>
                  </a:lnTo>
                  <a:lnTo>
                    <a:pt x="1764" y="998"/>
                  </a:lnTo>
                  <a:lnTo>
                    <a:pt x="1765" y="998"/>
                  </a:lnTo>
                  <a:lnTo>
                    <a:pt x="1765" y="999"/>
                  </a:lnTo>
                  <a:lnTo>
                    <a:pt x="1766" y="999"/>
                  </a:lnTo>
                  <a:lnTo>
                    <a:pt x="1767" y="999"/>
                  </a:lnTo>
                  <a:lnTo>
                    <a:pt x="1768" y="1000"/>
                  </a:lnTo>
                  <a:lnTo>
                    <a:pt x="1770" y="1000"/>
                  </a:lnTo>
                  <a:lnTo>
                    <a:pt x="1770" y="1001"/>
                  </a:lnTo>
                  <a:lnTo>
                    <a:pt x="1771" y="1001"/>
                  </a:lnTo>
                  <a:lnTo>
                    <a:pt x="1772" y="1001"/>
                  </a:lnTo>
                  <a:lnTo>
                    <a:pt x="1772" y="1002"/>
                  </a:lnTo>
                  <a:lnTo>
                    <a:pt x="1773" y="1002"/>
                  </a:lnTo>
                  <a:lnTo>
                    <a:pt x="1773" y="1001"/>
                  </a:lnTo>
                  <a:lnTo>
                    <a:pt x="1774" y="1000"/>
                  </a:lnTo>
                  <a:lnTo>
                    <a:pt x="1775" y="1000"/>
                  </a:lnTo>
                  <a:lnTo>
                    <a:pt x="1776" y="1000"/>
                  </a:lnTo>
                  <a:lnTo>
                    <a:pt x="1778" y="1000"/>
                  </a:lnTo>
                  <a:lnTo>
                    <a:pt x="1779" y="1001"/>
                  </a:lnTo>
                  <a:lnTo>
                    <a:pt x="1780" y="1001"/>
                  </a:lnTo>
                  <a:lnTo>
                    <a:pt x="1780" y="1002"/>
                  </a:lnTo>
                  <a:lnTo>
                    <a:pt x="1780" y="1004"/>
                  </a:lnTo>
                  <a:lnTo>
                    <a:pt x="1780" y="1005"/>
                  </a:lnTo>
                  <a:lnTo>
                    <a:pt x="1779" y="1005"/>
                  </a:lnTo>
                  <a:lnTo>
                    <a:pt x="1779" y="1006"/>
                  </a:lnTo>
                  <a:lnTo>
                    <a:pt x="1778" y="1006"/>
                  </a:lnTo>
                  <a:lnTo>
                    <a:pt x="1776" y="1006"/>
                  </a:lnTo>
                  <a:lnTo>
                    <a:pt x="1775" y="1006"/>
                  </a:lnTo>
                  <a:lnTo>
                    <a:pt x="1775" y="1007"/>
                  </a:lnTo>
                  <a:lnTo>
                    <a:pt x="1774" y="1008"/>
                  </a:lnTo>
                  <a:lnTo>
                    <a:pt x="1774" y="1009"/>
                  </a:lnTo>
                  <a:lnTo>
                    <a:pt x="1773" y="1009"/>
                  </a:lnTo>
                  <a:lnTo>
                    <a:pt x="1773" y="1010"/>
                  </a:lnTo>
                  <a:lnTo>
                    <a:pt x="1772" y="1010"/>
                  </a:lnTo>
                  <a:lnTo>
                    <a:pt x="1771" y="1010"/>
                  </a:lnTo>
                  <a:lnTo>
                    <a:pt x="1771" y="1009"/>
                  </a:lnTo>
                  <a:lnTo>
                    <a:pt x="1770" y="1009"/>
                  </a:lnTo>
                  <a:lnTo>
                    <a:pt x="1768" y="1009"/>
                  </a:lnTo>
                  <a:lnTo>
                    <a:pt x="1767" y="1010"/>
                  </a:lnTo>
                  <a:lnTo>
                    <a:pt x="1767" y="1012"/>
                  </a:lnTo>
                  <a:lnTo>
                    <a:pt x="1766" y="1012"/>
                  </a:lnTo>
                  <a:lnTo>
                    <a:pt x="1765" y="1012"/>
                  </a:lnTo>
                  <a:lnTo>
                    <a:pt x="1765" y="1010"/>
                  </a:lnTo>
                  <a:lnTo>
                    <a:pt x="1764" y="1010"/>
                  </a:lnTo>
                  <a:lnTo>
                    <a:pt x="1764" y="1012"/>
                  </a:lnTo>
                  <a:lnTo>
                    <a:pt x="1763" y="1012"/>
                  </a:lnTo>
                  <a:lnTo>
                    <a:pt x="1762" y="1012"/>
                  </a:lnTo>
                  <a:lnTo>
                    <a:pt x="1762" y="1010"/>
                  </a:lnTo>
                  <a:lnTo>
                    <a:pt x="1761" y="1010"/>
                  </a:lnTo>
                  <a:lnTo>
                    <a:pt x="1759" y="1010"/>
                  </a:lnTo>
                  <a:lnTo>
                    <a:pt x="1758" y="1010"/>
                  </a:lnTo>
                  <a:lnTo>
                    <a:pt x="1757" y="1010"/>
                  </a:lnTo>
                  <a:lnTo>
                    <a:pt x="1757" y="1012"/>
                  </a:lnTo>
                  <a:lnTo>
                    <a:pt x="1756" y="1012"/>
                  </a:lnTo>
                  <a:lnTo>
                    <a:pt x="1754" y="1013"/>
                  </a:lnTo>
                  <a:lnTo>
                    <a:pt x="1753" y="1013"/>
                  </a:lnTo>
                  <a:lnTo>
                    <a:pt x="1751" y="1014"/>
                  </a:lnTo>
                  <a:lnTo>
                    <a:pt x="1751" y="1015"/>
                  </a:lnTo>
                  <a:lnTo>
                    <a:pt x="1750" y="1015"/>
                  </a:lnTo>
                  <a:lnTo>
                    <a:pt x="1750" y="1016"/>
                  </a:lnTo>
                  <a:lnTo>
                    <a:pt x="1749" y="1017"/>
                  </a:lnTo>
                  <a:lnTo>
                    <a:pt x="1748" y="1017"/>
                  </a:lnTo>
                  <a:lnTo>
                    <a:pt x="1746" y="1018"/>
                  </a:lnTo>
                  <a:lnTo>
                    <a:pt x="1745" y="1019"/>
                  </a:lnTo>
                  <a:lnTo>
                    <a:pt x="1743" y="1019"/>
                  </a:lnTo>
                  <a:lnTo>
                    <a:pt x="1741" y="1021"/>
                  </a:lnTo>
                  <a:lnTo>
                    <a:pt x="1740" y="1021"/>
                  </a:lnTo>
                  <a:lnTo>
                    <a:pt x="1739" y="1021"/>
                  </a:lnTo>
                  <a:lnTo>
                    <a:pt x="1739" y="1022"/>
                  </a:lnTo>
                  <a:lnTo>
                    <a:pt x="1740" y="1022"/>
                  </a:lnTo>
                  <a:lnTo>
                    <a:pt x="1740" y="1023"/>
                  </a:lnTo>
                  <a:lnTo>
                    <a:pt x="1741" y="1023"/>
                  </a:lnTo>
                  <a:lnTo>
                    <a:pt x="1742" y="1023"/>
                  </a:lnTo>
                  <a:lnTo>
                    <a:pt x="1742" y="1022"/>
                  </a:lnTo>
                  <a:lnTo>
                    <a:pt x="1743" y="1022"/>
                  </a:lnTo>
                  <a:lnTo>
                    <a:pt x="1745" y="1022"/>
                  </a:lnTo>
                  <a:lnTo>
                    <a:pt x="1746" y="1022"/>
                  </a:lnTo>
                  <a:lnTo>
                    <a:pt x="1747" y="1021"/>
                  </a:lnTo>
                  <a:lnTo>
                    <a:pt x="1748" y="1021"/>
                  </a:lnTo>
                  <a:lnTo>
                    <a:pt x="1749" y="1019"/>
                  </a:lnTo>
                  <a:lnTo>
                    <a:pt x="1750" y="1019"/>
                  </a:lnTo>
                  <a:lnTo>
                    <a:pt x="1750" y="1021"/>
                  </a:lnTo>
                  <a:lnTo>
                    <a:pt x="1750" y="1019"/>
                  </a:lnTo>
                  <a:lnTo>
                    <a:pt x="1750" y="1018"/>
                  </a:lnTo>
                  <a:lnTo>
                    <a:pt x="1751" y="1018"/>
                  </a:lnTo>
                  <a:lnTo>
                    <a:pt x="1751" y="1017"/>
                  </a:lnTo>
                  <a:lnTo>
                    <a:pt x="1753" y="1016"/>
                  </a:lnTo>
                  <a:lnTo>
                    <a:pt x="1754" y="1016"/>
                  </a:lnTo>
                  <a:lnTo>
                    <a:pt x="1755" y="1016"/>
                  </a:lnTo>
                  <a:lnTo>
                    <a:pt x="1755" y="1015"/>
                  </a:lnTo>
                  <a:lnTo>
                    <a:pt x="1755" y="1016"/>
                  </a:lnTo>
                  <a:lnTo>
                    <a:pt x="1756" y="1016"/>
                  </a:lnTo>
                  <a:lnTo>
                    <a:pt x="1756" y="1015"/>
                  </a:lnTo>
                  <a:lnTo>
                    <a:pt x="1757" y="1016"/>
                  </a:lnTo>
                  <a:lnTo>
                    <a:pt x="1758" y="1016"/>
                  </a:lnTo>
                  <a:lnTo>
                    <a:pt x="1758" y="1017"/>
                  </a:lnTo>
                  <a:lnTo>
                    <a:pt x="1758" y="1016"/>
                  </a:lnTo>
                  <a:lnTo>
                    <a:pt x="1758" y="1017"/>
                  </a:lnTo>
                  <a:lnTo>
                    <a:pt x="1759" y="1017"/>
                  </a:lnTo>
                  <a:lnTo>
                    <a:pt x="1759" y="1018"/>
                  </a:lnTo>
                  <a:lnTo>
                    <a:pt x="1759" y="1019"/>
                  </a:lnTo>
                  <a:lnTo>
                    <a:pt x="1761" y="1019"/>
                  </a:lnTo>
                  <a:lnTo>
                    <a:pt x="1761" y="1021"/>
                  </a:lnTo>
                  <a:lnTo>
                    <a:pt x="1762" y="1021"/>
                  </a:lnTo>
                  <a:lnTo>
                    <a:pt x="1762" y="1022"/>
                  </a:lnTo>
                  <a:lnTo>
                    <a:pt x="1763" y="1022"/>
                  </a:lnTo>
                  <a:lnTo>
                    <a:pt x="1764" y="1023"/>
                  </a:lnTo>
                  <a:lnTo>
                    <a:pt x="1765" y="1023"/>
                  </a:lnTo>
                  <a:lnTo>
                    <a:pt x="1766" y="1023"/>
                  </a:lnTo>
                  <a:lnTo>
                    <a:pt x="1766" y="1024"/>
                  </a:lnTo>
                  <a:lnTo>
                    <a:pt x="1767" y="1024"/>
                  </a:lnTo>
                  <a:lnTo>
                    <a:pt x="1767" y="1025"/>
                  </a:lnTo>
                  <a:lnTo>
                    <a:pt x="1768" y="1025"/>
                  </a:lnTo>
                  <a:lnTo>
                    <a:pt x="1768" y="1026"/>
                  </a:lnTo>
                  <a:lnTo>
                    <a:pt x="1770" y="1026"/>
                  </a:lnTo>
                  <a:lnTo>
                    <a:pt x="1771" y="1025"/>
                  </a:lnTo>
                  <a:lnTo>
                    <a:pt x="1772" y="1024"/>
                  </a:lnTo>
                  <a:lnTo>
                    <a:pt x="1773" y="1024"/>
                  </a:lnTo>
                  <a:lnTo>
                    <a:pt x="1773" y="1023"/>
                  </a:lnTo>
                  <a:lnTo>
                    <a:pt x="1774" y="1023"/>
                  </a:lnTo>
                  <a:lnTo>
                    <a:pt x="1775" y="1022"/>
                  </a:lnTo>
                  <a:lnTo>
                    <a:pt x="1776" y="1022"/>
                  </a:lnTo>
                  <a:lnTo>
                    <a:pt x="1778" y="1022"/>
                  </a:lnTo>
                  <a:lnTo>
                    <a:pt x="1779" y="1022"/>
                  </a:lnTo>
                  <a:lnTo>
                    <a:pt x="1779" y="1023"/>
                  </a:lnTo>
                  <a:lnTo>
                    <a:pt x="1780" y="1023"/>
                  </a:lnTo>
                  <a:lnTo>
                    <a:pt x="1781" y="1023"/>
                  </a:lnTo>
                  <a:lnTo>
                    <a:pt x="1781" y="1022"/>
                  </a:lnTo>
                  <a:lnTo>
                    <a:pt x="1782" y="1022"/>
                  </a:lnTo>
                  <a:lnTo>
                    <a:pt x="1783" y="1022"/>
                  </a:lnTo>
                  <a:lnTo>
                    <a:pt x="1783" y="1021"/>
                  </a:lnTo>
                  <a:lnTo>
                    <a:pt x="1784" y="1021"/>
                  </a:lnTo>
                  <a:lnTo>
                    <a:pt x="1784" y="1019"/>
                  </a:lnTo>
                  <a:lnTo>
                    <a:pt x="1784" y="1018"/>
                  </a:lnTo>
                  <a:lnTo>
                    <a:pt x="1784" y="1017"/>
                  </a:lnTo>
                  <a:lnTo>
                    <a:pt x="1785" y="1017"/>
                  </a:lnTo>
                  <a:lnTo>
                    <a:pt x="1785" y="1016"/>
                  </a:lnTo>
                  <a:lnTo>
                    <a:pt x="1787" y="1016"/>
                  </a:lnTo>
                  <a:lnTo>
                    <a:pt x="1788" y="1016"/>
                  </a:lnTo>
                  <a:lnTo>
                    <a:pt x="1788" y="1017"/>
                  </a:lnTo>
                  <a:lnTo>
                    <a:pt x="1787" y="1017"/>
                  </a:lnTo>
                  <a:lnTo>
                    <a:pt x="1787" y="1018"/>
                  </a:lnTo>
                  <a:lnTo>
                    <a:pt x="1787" y="1019"/>
                  </a:lnTo>
                  <a:lnTo>
                    <a:pt x="1785" y="1019"/>
                  </a:lnTo>
                  <a:lnTo>
                    <a:pt x="1785" y="1021"/>
                  </a:lnTo>
                  <a:lnTo>
                    <a:pt x="1785" y="1022"/>
                  </a:lnTo>
                  <a:lnTo>
                    <a:pt x="1785" y="1023"/>
                  </a:lnTo>
                  <a:lnTo>
                    <a:pt x="1785" y="1024"/>
                  </a:lnTo>
                  <a:lnTo>
                    <a:pt x="1784" y="1025"/>
                  </a:lnTo>
                  <a:lnTo>
                    <a:pt x="1784" y="1026"/>
                  </a:lnTo>
                  <a:lnTo>
                    <a:pt x="1783" y="1026"/>
                  </a:lnTo>
                  <a:lnTo>
                    <a:pt x="1782" y="1027"/>
                  </a:lnTo>
                  <a:lnTo>
                    <a:pt x="1782" y="1029"/>
                  </a:lnTo>
                  <a:lnTo>
                    <a:pt x="1781" y="1029"/>
                  </a:lnTo>
                  <a:lnTo>
                    <a:pt x="1781" y="1030"/>
                  </a:lnTo>
                  <a:lnTo>
                    <a:pt x="1780" y="1030"/>
                  </a:lnTo>
                  <a:lnTo>
                    <a:pt x="1780" y="1031"/>
                  </a:lnTo>
                  <a:lnTo>
                    <a:pt x="1780" y="1032"/>
                  </a:lnTo>
                  <a:lnTo>
                    <a:pt x="1780" y="1033"/>
                  </a:lnTo>
                  <a:lnTo>
                    <a:pt x="1780" y="1034"/>
                  </a:lnTo>
                  <a:lnTo>
                    <a:pt x="1779" y="1034"/>
                  </a:lnTo>
                  <a:lnTo>
                    <a:pt x="1780" y="1034"/>
                  </a:lnTo>
                  <a:lnTo>
                    <a:pt x="1779" y="1034"/>
                  </a:lnTo>
                  <a:lnTo>
                    <a:pt x="1779" y="1035"/>
                  </a:lnTo>
                  <a:lnTo>
                    <a:pt x="1779" y="1037"/>
                  </a:lnTo>
                  <a:lnTo>
                    <a:pt x="1779" y="1038"/>
                  </a:lnTo>
                  <a:lnTo>
                    <a:pt x="1779" y="1039"/>
                  </a:lnTo>
                  <a:lnTo>
                    <a:pt x="1778" y="1039"/>
                  </a:lnTo>
                  <a:lnTo>
                    <a:pt x="1778" y="1040"/>
                  </a:lnTo>
                  <a:lnTo>
                    <a:pt x="1776" y="1040"/>
                  </a:lnTo>
                  <a:lnTo>
                    <a:pt x="1778" y="1040"/>
                  </a:lnTo>
                  <a:lnTo>
                    <a:pt x="1776" y="1041"/>
                  </a:lnTo>
                  <a:lnTo>
                    <a:pt x="1775" y="1041"/>
                  </a:lnTo>
                  <a:lnTo>
                    <a:pt x="1775" y="1042"/>
                  </a:lnTo>
                  <a:lnTo>
                    <a:pt x="1774" y="1042"/>
                  </a:lnTo>
                  <a:lnTo>
                    <a:pt x="1774" y="1043"/>
                  </a:lnTo>
                  <a:lnTo>
                    <a:pt x="1773" y="1043"/>
                  </a:lnTo>
                  <a:lnTo>
                    <a:pt x="1773" y="1044"/>
                  </a:lnTo>
                  <a:lnTo>
                    <a:pt x="1772" y="1044"/>
                  </a:lnTo>
                  <a:lnTo>
                    <a:pt x="1772" y="1046"/>
                  </a:lnTo>
                  <a:lnTo>
                    <a:pt x="1773" y="1046"/>
                  </a:lnTo>
                  <a:lnTo>
                    <a:pt x="1772" y="1046"/>
                  </a:lnTo>
                  <a:lnTo>
                    <a:pt x="1771" y="1046"/>
                  </a:lnTo>
                  <a:lnTo>
                    <a:pt x="1770" y="1047"/>
                  </a:lnTo>
                  <a:lnTo>
                    <a:pt x="1770" y="1048"/>
                  </a:lnTo>
                  <a:lnTo>
                    <a:pt x="1771" y="1048"/>
                  </a:lnTo>
                  <a:lnTo>
                    <a:pt x="1770" y="1048"/>
                  </a:lnTo>
                  <a:lnTo>
                    <a:pt x="1770" y="1047"/>
                  </a:lnTo>
                  <a:lnTo>
                    <a:pt x="1770" y="1048"/>
                  </a:lnTo>
                  <a:lnTo>
                    <a:pt x="1768" y="1048"/>
                  </a:lnTo>
                  <a:lnTo>
                    <a:pt x="1768" y="1049"/>
                  </a:lnTo>
                  <a:lnTo>
                    <a:pt x="1768" y="1050"/>
                  </a:lnTo>
                  <a:lnTo>
                    <a:pt x="1768" y="1049"/>
                  </a:lnTo>
                  <a:lnTo>
                    <a:pt x="1767" y="1049"/>
                  </a:lnTo>
                  <a:lnTo>
                    <a:pt x="1766" y="1050"/>
                  </a:lnTo>
                  <a:lnTo>
                    <a:pt x="1765" y="1051"/>
                  </a:lnTo>
                  <a:lnTo>
                    <a:pt x="1766" y="1051"/>
                  </a:lnTo>
                  <a:lnTo>
                    <a:pt x="1766" y="1052"/>
                  </a:lnTo>
                  <a:lnTo>
                    <a:pt x="1765" y="1052"/>
                  </a:lnTo>
                  <a:lnTo>
                    <a:pt x="1764" y="1052"/>
                  </a:lnTo>
                  <a:lnTo>
                    <a:pt x="1764" y="1054"/>
                  </a:lnTo>
                  <a:lnTo>
                    <a:pt x="1764" y="1055"/>
                  </a:lnTo>
                  <a:lnTo>
                    <a:pt x="1765" y="1055"/>
                  </a:lnTo>
                  <a:lnTo>
                    <a:pt x="1765" y="1056"/>
                  </a:lnTo>
                  <a:lnTo>
                    <a:pt x="1764" y="1057"/>
                  </a:lnTo>
                  <a:lnTo>
                    <a:pt x="1765" y="1057"/>
                  </a:lnTo>
                  <a:lnTo>
                    <a:pt x="1765" y="1058"/>
                  </a:lnTo>
                  <a:lnTo>
                    <a:pt x="1764" y="1058"/>
                  </a:lnTo>
                  <a:lnTo>
                    <a:pt x="1764" y="1059"/>
                  </a:lnTo>
                  <a:lnTo>
                    <a:pt x="1763" y="1059"/>
                  </a:lnTo>
                  <a:lnTo>
                    <a:pt x="1762" y="1059"/>
                  </a:lnTo>
                  <a:lnTo>
                    <a:pt x="1762" y="1060"/>
                  </a:lnTo>
                  <a:lnTo>
                    <a:pt x="1761" y="1061"/>
                  </a:lnTo>
                  <a:lnTo>
                    <a:pt x="1759" y="1063"/>
                  </a:lnTo>
                  <a:lnTo>
                    <a:pt x="1758" y="1063"/>
                  </a:lnTo>
                  <a:lnTo>
                    <a:pt x="1758" y="1064"/>
                  </a:lnTo>
                  <a:lnTo>
                    <a:pt x="1757" y="1064"/>
                  </a:lnTo>
                  <a:lnTo>
                    <a:pt x="1756" y="1064"/>
                  </a:lnTo>
                  <a:lnTo>
                    <a:pt x="1756" y="1065"/>
                  </a:lnTo>
                  <a:lnTo>
                    <a:pt x="1756" y="1066"/>
                  </a:lnTo>
                  <a:lnTo>
                    <a:pt x="1755" y="1066"/>
                  </a:lnTo>
                  <a:lnTo>
                    <a:pt x="1755" y="1067"/>
                  </a:lnTo>
                  <a:lnTo>
                    <a:pt x="1754" y="1067"/>
                  </a:lnTo>
                  <a:lnTo>
                    <a:pt x="1753" y="1067"/>
                  </a:lnTo>
                  <a:lnTo>
                    <a:pt x="1753" y="1068"/>
                  </a:lnTo>
                  <a:lnTo>
                    <a:pt x="1751" y="1068"/>
                  </a:lnTo>
                  <a:lnTo>
                    <a:pt x="1751" y="1069"/>
                  </a:lnTo>
                  <a:lnTo>
                    <a:pt x="1750" y="1071"/>
                  </a:lnTo>
                  <a:lnTo>
                    <a:pt x="1749" y="1072"/>
                  </a:lnTo>
                  <a:lnTo>
                    <a:pt x="1748" y="1072"/>
                  </a:lnTo>
                  <a:lnTo>
                    <a:pt x="1747" y="1073"/>
                  </a:lnTo>
                  <a:lnTo>
                    <a:pt x="1746" y="1074"/>
                  </a:lnTo>
                  <a:lnTo>
                    <a:pt x="1745" y="1075"/>
                  </a:lnTo>
                  <a:lnTo>
                    <a:pt x="1745" y="1076"/>
                  </a:lnTo>
                  <a:lnTo>
                    <a:pt x="1743" y="1076"/>
                  </a:lnTo>
                  <a:lnTo>
                    <a:pt x="1743" y="1075"/>
                  </a:lnTo>
                  <a:lnTo>
                    <a:pt x="1742" y="1075"/>
                  </a:lnTo>
                  <a:lnTo>
                    <a:pt x="1742" y="1076"/>
                  </a:lnTo>
                  <a:lnTo>
                    <a:pt x="1741" y="1076"/>
                  </a:lnTo>
                  <a:lnTo>
                    <a:pt x="1740" y="1077"/>
                  </a:lnTo>
                  <a:lnTo>
                    <a:pt x="1739" y="1077"/>
                  </a:lnTo>
                  <a:lnTo>
                    <a:pt x="1739" y="1078"/>
                  </a:lnTo>
                  <a:lnTo>
                    <a:pt x="1738" y="1080"/>
                  </a:lnTo>
                  <a:lnTo>
                    <a:pt x="1737" y="1080"/>
                  </a:lnTo>
                  <a:lnTo>
                    <a:pt x="1737" y="1081"/>
                  </a:lnTo>
                  <a:lnTo>
                    <a:pt x="1736" y="1081"/>
                  </a:lnTo>
                  <a:lnTo>
                    <a:pt x="1734" y="1081"/>
                  </a:lnTo>
                  <a:lnTo>
                    <a:pt x="1733" y="1082"/>
                  </a:lnTo>
                  <a:lnTo>
                    <a:pt x="1733" y="1083"/>
                  </a:lnTo>
                  <a:lnTo>
                    <a:pt x="1732" y="1083"/>
                  </a:lnTo>
                  <a:lnTo>
                    <a:pt x="1731" y="1083"/>
                  </a:lnTo>
                  <a:lnTo>
                    <a:pt x="1730" y="1083"/>
                  </a:lnTo>
                  <a:lnTo>
                    <a:pt x="1729" y="1083"/>
                  </a:lnTo>
                  <a:lnTo>
                    <a:pt x="1728" y="1083"/>
                  </a:lnTo>
                  <a:lnTo>
                    <a:pt x="1728" y="1082"/>
                  </a:lnTo>
                  <a:lnTo>
                    <a:pt x="1728" y="1083"/>
                  </a:lnTo>
                  <a:lnTo>
                    <a:pt x="1726" y="1083"/>
                  </a:lnTo>
                  <a:lnTo>
                    <a:pt x="1725" y="1083"/>
                  </a:lnTo>
                  <a:lnTo>
                    <a:pt x="1724" y="1084"/>
                  </a:lnTo>
                  <a:lnTo>
                    <a:pt x="1723" y="1085"/>
                  </a:lnTo>
                  <a:lnTo>
                    <a:pt x="1722" y="1085"/>
                  </a:lnTo>
                  <a:lnTo>
                    <a:pt x="1722" y="1084"/>
                  </a:lnTo>
                  <a:lnTo>
                    <a:pt x="1722" y="1085"/>
                  </a:lnTo>
                  <a:lnTo>
                    <a:pt x="1721" y="1085"/>
                  </a:lnTo>
                  <a:lnTo>
                    <a:pt x="1720" y="1085"/>
                  </a:lnTo>
                  <a:lnTo>
                    <a:pt x="1719" y="1085"/>
                  </a:lnTo>
                  <a:lnTo>
                    <a:pt x="1717" y="1085"/>
                  </a:lnTo>
                  <a:lnTo>
                    <a:pt x="1717" y="1086"/>
                  </a:lnTo>
                  <a:lnTo>
                    <a:pt x="1717" y="1085"/>
                  </a:lnTo>
                  <a:lnTo>
                    <a:pt x="1716" y="1084"/>
                  </a:lnTo>
                  <a:lnTo>
                    <a:pt x="1716" y="1083"/>
                  </a:lnTo>
                  <a:lnTo>
                    <a:pt x="1717" y="1083"/>
                  </a:lnTo>
                  <a:lnTo>
                    <a:pt x="1717" y="1082"/>
                  </a:lnTo>
                  <a:lnTo>
                    <a:pt x="1717" y="1081"/>
                  </a:lnTo>
                  <a:lnTo>
                    <a:pt x="1717" y="1080"/>
                  </a:lnTo>
                  <a:lnTo>
                    <a:pt x="1716" y="1080"/>
                  </a:lnTo>
                  <a:lnTo>
                    <a:pt x="1716" y="1078"/>
                  </a:lnTo>
                  <a:lnTo>
                    <a:pt x="1715" y="1077"/>
                  </a:lnTo>
                  <a:lnTo>
                    <a:pt x="1715" y="1076"/>
                  </a:lnTo>
                  <a:lnTo>
                    <a:pt x="1716" y="1076"/>
                  </a:lnTo>
                  <a:lnTo>
                    <a:pt x="1716" y="1075"/>
                  </a:lnTo>
                  <a:lnTo>
                    <a:pt x="1716" y="1073"/>
                  </a:lnTo>
                  <a:lnTo>
                    <a:pt x="1716" y="1072"/>
                  </a:lnTo>
                  <a:lnTo>
                    <a:pt x="1716" y="1071"/>
                  </a:lnTo>
                  <a:lnTo>
                    <a:pt x="1716" y="1069"/>
                  </a:lnTo>
                  <a:lnTo>
                    <a:pt x="1716" y="1068"/>
                  </a:lnTo>
                  <a:lnTo>
                    <a:pt x="1716" y="1067"/>
                  </a:lnTo>
                  <a:lnTo>
                    <a:pt x="1716" y="1066"/>
                  </a:lnTo>
                  <a:lnTo>
                    <a:pt x="1716" y="1065"/>
                  </a:lnTo>
                  <a:lnTo>
                    <a:pt x="1716" y="1063"/>
                  </a:lnTo>
                  <a:lnTo>
                    <a:pt x="1717" y="1063"/>
                  </a:lnTo>
                  <a:lnTo>
                    <a:pt x="1717" y="1061"/>
                  </a:lnTo>
                  <a:lnTo>
                    <a:pt x="1719" y="1061"/>
                  </a:lnTo>
                  <a:lnTo>
                    <a:pt x="1720" y="1061"/>
                  </a:lnTo>
                  <a:lnTo>
                    <a:pt x="1721" y="1061"/>
                  </a:lnTo>
                  <a:lnTo>
                    <a:pt x="1722" y="1061"/>
                  </a:lnTo>
                  <a:lnTo>
                    <a:pt x="1723" y="1063"/>
                  </a:lnTo>
                  <a:lnTo>
                    <a:pt x="1723" y="1061"/>
                  </a:lnTo>
                  <a:lnTo>
                    <a:pt x="1723" y="1063"/>
                  </a:lnTo>
                  <a:lnTo>
                    <a:pt x="1724" y="1063"/>
                  </a:lnTo>
                  <a:lnTo>
                    <a:pt x="1725" y="1063"/>
                  </a:lnTo>
                  <a:lnTo>
                    <a:pt x="1726" y="1063"/>
                  </a:lnTo>
                  <a:lnTo>
                    <a:pt x="1728" y="1063"/>
                  </a:lnTo>
                  <a:lnTo>
                    <a:pt x="1729" y="1063"/>
                  </a:lnTo>
                  <a:lnTo>
                    <a:pt x="1729" y="1061"/>
                  </a:lnTo>
                  <a:lnTo>
                    <a:pt x="1730" y="1061"/>
                  </a:lnTo>
                  <a:lnTo>
                    <a:pt x="1730" y="1060"/>
                  </a:lnTo>
                  <a:lnTo>
                    <a:pt x="1731" y="1060"/>
                  </a:lnTo>
                  <a:lnTo>
                    <a:pt x="1731" y="1059"/>
                  </a:lnTo>
                  <a:lnTo>
                    <a:pt x="1731" y="1058"/>
                  </a:lnTo>
                  <a:lnTo>
                    <a:pt x="1732" y="1058"/>
                  </a:lnTo>
                  <a:lnTo>
                    <a:pt x="1732" y="1057"/>
                  </a:lnTo>
                  <a:lnTo>
                    <a:pt x="1732" y="1056"/>
                  </a:lnTo>
                  <a:lnTo>
                    <a:pt x="1732" y="1055"/>
                  </a:lnTo>
                  <a:lnTo>
                    <a:pt x="1732" y="1054"/>
                  </a:lnTo>
                  <a:lnTo>
                    <a:pt x="1732" y="1052"/>
                  </a:lnTo>
                  <a:lnTo>
                    <a:pt x="1732" y="1051"/>
                  </a:lnTo>
                  <a:lnTo>
                    <a:pt x="1732" y="1050"/>
                  </a:lnTo>
                  <a:lnTo>
                    <a:pt x="1731" y="1049"/>
                  </a:lnTo>
                  <a:lnTo>
                    <a:pt x="1730" y="1049"/>
                  </a:lnTo>
                  <a:lnTo>
                    <a:pt x="1730" y="1048"/>
                  </a:lnTo>
                  <a:lnTo>
                    <a:pt x="1730" y="1049"/>
                  </a:lnTo>
                  <a:lnTo>
                    <a:pt x="1729" y="1049"/>
                  </a:lnTo>
                  <a:lnTo>
                    <a:pt x="1728" y="1049"/>
                  </a:lnTo>
                  <a:lnTo>
                    <a:pt x="1726" y="1049"/>
                  </a:lnTo>
                  <a:lnTo>
                    <a:pt x="1726" y="1048"/>
                  </a:lnTo>
                  <a:lnTo>
                    <a:pt x="1726" y="1047"/>
                  </a:lnTo>
                  <a:lnTo>
                    <a:pt x="1726" y="1046"/>
                  </a:lnTo>
                  <a:lnTo>
                    <a:pt x="1728" y="1046"/>
                  </a:lnTo>
                  <a:lnTo>
                    <a:pt x="1728" y="1044"/>
                  </a:lnTo>
                  <a:lnTo>
                    <a:pt x="1728" y="1043"/>
                  </a:lnTo>
                  <a:lnTo>
                    <a:pt x="1729" y="1043"/>
                  </a:lnTo>
                  <a:lnTo>
                    <a:pt x="1729" y="1042"/>
                  </a:lnTo>
                  <a:lnTo>
                    <a:pt x="1730" y="1042"/>
                  </a:lnTo>
                  <a:lnTo>
                    <a:pt x="1730" y="1041"/>
                  </a:lnTo>
                  <a:lnTo>
                    <a:pt x="1730" y="1040"/>
                  </a:lnTo>
                  <a:lnTo>
                    <a:pt x="1730" y="1039"/>
                  </a:lnTo>
                  <a:lnTo>
                    <a:pt x="1730" y="1038"/>
                  </a:lnTo>
                  <a:lnTo>
                    <a:pt x="1731" y="1037"/>
                  </a:lnTo>
                  <a:lnTo>
                    <a:pt x="1731" y="1035"/>
                  </a:lnTo>
                  <a:lnTo>
                    <a:pt x="1731" y="1034"/>
                  </a:lnTo>
                  <a:lnTo>
                    <a:pt x="1730" y="1033"/>
                  </a:lnTo>
                  <a:lnTo>
                    <a:pt x="1730" y="1032"/>
                  </a:lnTo>
                  <a:lnTo>
                    <a:pt x="1729" y="1030"/>
                  </a:lnTo>
                  <a:lnTo>
                    <a:pt x="1730" y="1029"/>
                  </a:lnTo>
                  <a:lnTo>
                    <a:pt x="1730" y="1027"/>
                  </a:lnTo>
                  <a:lnTo>
                    <a:pt x="1729" y="1027"/>
                  </a:lnTo>
                  <a:lnTo>
                    <a:pt x="1729" y="1026"/>
                  </a:lnTo>
                  <a:lnTo>
                    <a:pt x="1728" y="1026"/>
                  </a:lnTo>
                  <a:lnTo>
                    <a:pt x="1726" y="1026"/>
                  </a:lnTo>
                  <a:lnTo>
                    <a:pt x="1725" y="1027"/>
                  </a:lnTo>
                  <a:lnTo>
                    <a:pt x="1724" y="1027"/>
                  </a:lnTo>
                  <a:lnTo>
                    <a:pt x="1724" y="1026"/>
                  </a:lnTo>
                  <a:lnTo>
                    <a:pt x="1723" y="1026"/>
                  </a:lnTo>
                  <a:lnTo>
                    <a:pt x="1723" y="1025"/>
                  </a:lnTo>
                  <a:lnTo>
                    <a:pt x="1722" y="1025"/>
                  </a:lnTo>
                  <a:lnTo>
                    <a:pt x="1722" y="1024"/>
                  </a:lnTo>
                  <a:lnTo>
                    <a:pt x="1721" y="1024"/>
                  </a:lnTo>
                  <a:lnTo>
                    <a:pt x="1721" y="1023"/>
                  </a:lnTo>
                  <a:lnTo>
                    <a:pt x="1721" y="1022"/>
                  </a:lnTo>
                  <a:lnTo>
                    <a:pt x="1720" y="1022"/>
                  </a:lnTo>
                  <a:lnTo>
                    <a:pt x="1720" y="1021"/>
                  </a:lnTo>
                  <a:lnTo>
                    <a:pt x="1719" y="1021"/>
                  </a:lnTo>
                  <a:lnTo>
                    <a:pt x="1719" y="1022"/>
                  </a:lnTo>
                  <a:lnTo>
                    <a:pt x="1717" y="1022"/>
                  </a:lnTo>
                  <a:lnTo>
                    <a:pt x="1717" y="1023"/>
                  </a:lnTo>
                  <a:lnTo>
                    <a:pt x="1716" y="1023"/>
                  </a:lnTo>
                  <a:lnTo>
                    <a:pt x="1716" y="1024"/>
                  </a:lnTo>
                  <a:lnTo>
                    <a:pt x="1716" y="1025"/>
                  </a:lnTo>
                  <a:lnTo>
                    <a:pt x="1715" y="1025"/>
                  </a:lnTo>
                  <a:lnTo>
                    <a:pt x="1715" y="1026"/>
                  </a:lnTo>
                  <a:lnTo>
                    <a:pt x="1716" y="1027"/>
                  </a:lnTo>
                  <a:lnTo>
                    <a:pt x="1717" y="1027"/>
                  </a:lnTo>
                  <a:lnTo>
                    <a:pt x="1719" y="1029"/>
                  </a:lnTo>
                  <a:lnTo>
                    <a:pt x="1719" y="1030"/>
                  </a:lnTo>
                  <a:lnTo>
                    <a:pt x="1720" y="1030"/>
                  </a:lnTo>
                  <a:lnTo>
                    <a:pt x="1720" y="1031"/>
                  </a:lnTo>
                  <a:lnTo>
                    <a:pt x="1720" y="1032"/>
                  </a:lnTo>
                  <a:lnTo>
                    <a:pt x="1719" y="1032"/>
                  </a:lnTo>
                  <a:lnTo>
                    <a:pt x="1720" y="1033"/>
                  </a:lnTo>
                  <a:lnTo>
                    <a:pt x="1720" y="1034"/>
                  </a:lnTo>
                  <a:lnTo>
                    <a:pt x="1719" y="1034"/>
                  </a:lnTo>
                  <a:lnTo>
                    <a:pt x="1719" y="1035"/>
                  </a:lnTo>
                  <a:lnTo>
                    <a:pt x="1717" y="1035"/>
                  </a:lnTo>
                  <a:lnTo>
                    <a:pt x="1716" y="1035"/>
                  </a:lnTo>
                  <a:lnTo>
                    <a:pt x="1716" y="1037"/>
                  </a:lnTo>
                  <a:lnTo>
                    <a:pt x="1716" y="1035"/>
                  </a:lnTo>
                  <a:lnTo>
                    <a:pt x="1715" y="1035"/>
                  </a:lnTo>
                  <a:lnTo>
                    <a:pt x="1714" y="1035"/>
                  </a:lnTo>
                  <a:lnTo>
                    <a:pt x="1713" y="1035"/>
                  </a:lnTo>
                  <a:lnTo>
                    <a:pt x="1712" y="1035"/>
                  </a:lnTo>
                  <a:lnTo>
                    <a:pt x="1711" y="1035"/>
                  </a:lnTo>
                  <a:lnTo>
                    <a:pt x="1709" y="1035"/>
                  </a:lnTo>
                  <a:lnTo>
                    <a:pt x="1708" y="1035"/>
                  </a:lnTo>
                  <a:lnTo>
                    <a:pt x="1707" y="1037"/>
                  </a:lnTo>
                  <a:lnTo>
                    <a:pt x="1707" y="1038"/>
                  </a:lnTo>
                  <a:lnTo>
                    <a:pt x="1706" y="1038"/>
                  </a:lnTo>
                  <a:lnTo>
                    <a:pt x="1705" y="1038"/>
                  </a:lnTo>
                  <a:lnTo>
                    <a:pt x="1704" y="1038"/>
                  </a:lnTo>
                  <a:lnTo>
                    <a:pt x="1703" y="1038"/>
                  </a:lnTo>
                  <a:lnTo>
                    <a:pt x="1703" y="1037"/>
                  </a:lnTo>
                  <a:lnTo>
                    <a:pt x="1702" y="1037"/>
                  </a:lnTo>
                  <a:lnTo>
                    <a:pt x="1700" y="1037"/>
                  </a:lnTo>
                  <a:lnTo>
                    <a:pt x="1700" y="1035"/>
                  </a:lnTo>
                  <a:lnTo>
                    <a:pt x="1699" y="1034"/>
                  </a:lnTo>
                  <a:lnTo>
                    <a:pt x="1699" y="1031"/>
                  </a:lnTo>
                  <a:lnTo>
                    <a:pt x="1700" y="1031"/>
                  </a:lnTo>
                  <a:lnTo>
                    <a:pt x="1703" y="1031"/>
                  </a:lnTo>
                  <a:lnTo>
                    <a:pt x="1703" y="1030"/>
                  </a:lnTo>
                  <a:lnTo>
                    <a:pt x="1703" y="1029"/>
                  </a:lnTo>
                  <a:lnTo>
                    <a:pt x="1703" y="1027"/>
                  </a:lnTo>
                  <a:lnTo>
                    <a:pt x="1702" y="1027"/>
                  </a:lnTo>
                  <a:lnTo>
                    <a:pt x="1700" y="1027"/>
                  </a:lnTo>
                  <a:lnTo>
                    <a:pt x="1700" y="1026"/>
                  </a:lnTo>
                  <a:lnTo>
                    <a:pt x="1699" y="1025"/>
                  </a:lnTo>
                  <a:lnTo>
                    <a:pt x="1700" y="1025"/>
                  </a:lnTo>
                  <a:lnTo>
                    <a:pt x="1702" y="1024"/>
                  </a:lnTo>
                  <a:lnTo>
                    <a:pt x="1703" y="1024"/>
                  </a:lnTo>
                  <a:lnTo>
                    <a:pt x="1703" y="1023"/>
                  </a:lnTo>
                  <a:lnTo>
                    <a:pt x="1703" y="1022"/>
                  </a:lnTo>
                  <a:lnTo>
                    <a:pt x="1702" y="1022"/>
                  </a:lnTo>
                  <a:lnTo>
                    <a:pt x="1703" y="1022"/>
                  </a:lnTo>
                  <a:lnTo>
                    <a:pt x="1702" y="1022"/>
                  </a:lnTo>
                  <a:lnTo>
                    <a:pt x="1702" y="1021"/>
                  </a:lnTo>
                  <a:lnTo>
                    <a:pt x="1702" y="1019"/>
                  </a:lnTo>
                  <a:lnTo>
                    <a:pt x="1702" y="1018"/>
                  </a:lnTo>
                  <a:lnTo>
                    <a:pt x="1702" y="1017"/>
                  </a:lnTo>
                  <a:lnTo>
                    <a:pt x="1702" y="1016"/>
                  </a:lnTo>
                  <a:lnTo>
                    <a:pt x="1702" y="1015"/>
                  </a:lnTo>
                  <a:lnTo>
                    <a:pt x="1702" y="1014"/>
                  </a:lnTo>
                  <a:lnTo>
                    <a:pt x="1700" y="1013"/>
                  </a:lnTo>
                  <a:lnTo>
                    <a:pt x="1702" y="1013"/>
                  </a:lnTo>
                  <a:lnTo>
                    <a:pt x="1702" y="1012"/>
                  </a:lnTo>
                  <a:lnTo>
                    <a:pt x="1702" y="1010"/>
                  </a:lnTo>
                  <a:lnTo>
                    <a:pt x="1700" y="1010"/>
                  </a:lnTo>
                  <a:lnTo>
                    <a:pt x="1699" y="1010"/>
                  </a:lnTo>
                  <a:lnTo>
                    <a:pt x="1699" y="1012"/>
                  </a:lnTo>
                  <a:lnTo>
                    <a:pt x="1698" y="1013"/>
                  </a:lnTo>
                  <a:lnTo>
                    <a:pt x="1697" y="1013"/>
                  </a:lnTo>
                  <a:lnTo>
                    <a:pt x="1697" y="1014"/>
                  </a:lnTo>
                  <a:lnTo>
                    <a:pt x="1696" y="1014"/>
                  </a:lnTo>
                  <a:lnTo>
                    <a:pt x="1694" y="1013"/>
                  </a:lnTo>
                  <a:lnTo>
                    <a:pt x="1692" y="1013"/>
                  </a:lnTo>
                  <a:lnTo>
                    <a:pt x="1691" y="1013"/>
                  </a:lnTo>
                  <a:lnTo>
                    <a:pt x="1690" y="1013"/>
                  </a:lnTo>
                  <a:lnTo>
                    <a:pt x="1690" y="1012"/>
                  </a:lnTo>
                  <a:lnTo>
                    <a:pt x="1690" y="1013"/>
                  </a:lnTo>
                  <a:lnTo>
                    <a:pt x="1691" y="1013"/>
                  </a:lnTo>
                  <a:lnTo>
                    <a:pt x="1691" y="1014"/>
                  </a:lnTo>
                  <a:lnTo>
                    <a:pt x="1692" y="1014"/>
                  </a:lnTo>
                  <a:lnTo>
                    <a:pt x="1692" y="1015"/>
                  </a:lnTo>
                  <a:lnTo>
                    <a:pt x="1694" y="1015"/>
                  </a:lnTo>
                  <a:lnTo>
                    <a:pt x="1694" y="1016"/>
                  </a:lnTo>
                  <a:lnTo>
                    <a:pt x="1695" y="1016"/>
                  </a:lnTo>
                  <a:lnTo>
                    <a:pt x="1695" y="1017"/>
                  </a:lnTo>
                  <a:lnTo>
                    <a:pt x="1696" y="1017"/>
                  </a:lnTo>
                  <a:lnTo>
                    <a:pt x="1696" y="1018"/>
                  </a:lnTo>
                  <a:lnTo>
                    <a:pt x="1696" y="1019"/>
                  </a:lnTo>
                  <a:lnTo>
                    <a:pt x="1695" y="1019"/>
                  </a:lnTo>
                  <a:lnTo>
                    <a:pt x="1695" y="1021"/>
                  </a:lnTo>
                  <a:lnTo>
                    <a:pt x="1692" y="1021"/>
                  </a:lnTo>
                  <a:lnTo>
                    <a:pt x="1690" y="1021"/>
                  </a:lnTo>
                  <a:lnTo>
                    <a:pt x="1690" y="1022"/>
                  </a:lnTo>
                  <a:lnTo>
                    <a:pt x="1689" y="1022"/>
                  </a:lnTo>
                  <a:lnTo>
                    <a:pt x="1688" y="1022"/>
                  </a:lnTo>
                  <a:lnTo>
                    <a:pt x="1687" y="1022"/>
                  </a:lnTo>
                  <a:lnTo>
                    <a:pt x="1687" y="1021"/>
                  </a:lnTo>
                  <a:lnTo>
                    <a:pt x="1688" y="1021"/>
                  </a:lnTo>
                  <a:lnTo>
                    <a:pt x="1687" y="1021"/>
                  </a:lnTo>
                  <a:lnTo>
                    <a:pt x="1687" y="1019"/>
                  </a:lnTo>
                  <a:lnTo>
                    <a:pt x="1687" y="1021"/>
                  </a:lnTo>
                  <a:lnTo>
                    <a:pt x="1687" y="1019"/>
                  </a:lnTo>
                  <a:lnTo>
                    <a:pt x="1686" y="1019"/>
                  </a:lnTo>
                  <a:lnTo>
                    <a:pt x="1686" y="1018"/>
                  </a:lnTo>
                  <a:lnTo>
                    <a:pt x="1686" y="1019"/>
                  </a:lnTo>
                  <a:lnTo>
                    <a:pt x="1685" y="1019"/>
                  </a:lnTo>
                  <a:lnTo>
                    <a:pt x="1685" y="1021"/>
                  </a:lnTo>
                  <a:lnTo>
                    <a:pt x="1683" y="1021"/>
                  </a:lnTo>
                  <a:lnTo>
                    <a:pt x="1683" y="1022"/>
                  </a:lnTo>
                  <a:lnTo>
                    <a:pt x="1685" y="1022"/>
                  </a:lnTo>
                  <a:lnTo>
                    <a:pt x="1685" y="1023"/>
                  </a:lnTo>
                  <a:lnTo>
                    <a:pt x="1686" y="1023"/>
                  </a:lnTo>
                  <a:lnTo>
                    <a:pt x="1686" y="1022"/>
                  </a:lnTo>
                  <a:lnTo>
                    <a:pt x="1686" y="1023"/>
                  </a:lnTo>
                  <a:lnTo>
                    <a:pt x="1686" y="1024"/>
                  </a:lnTo>
                  <a:lnTo>
                    <a:pt x="1686" y="1025"/>
                  </a:lnTo>
                  <a:lnTo>
                    <a:pt x="1685" y="1025"/>
                  </a:lnTo>
                  <a:lnTo>
                    <a:pt x="1685" y="1026"/>
                  </a:lnTo>
                  <a:lnTo>
                    <a:pt x="1685" y="1027"/>
                  </a:lnTo>
                  <a:lnTo>
                    <a:pt x="1683" y="1029"/>
                  </a:lnTo>
                  <a:lnTo>
                    <a:pt x="1683" y="1030"/>
                  </a:lnTo>
                  <a:lnTo>
                    <a:pt x="1683" y="1031"/>
                  </a:lnTo>
                  <a:lnTo>
                    <a:pt x="1685" y="1031"/>
                  </a:lnTo>
                  <a:lnTo>
                    <a:pt x="1683" y="1032"/>
                  </a:lnTo>
                  <a:lnTo>
                    <a:pt x="1682" y="1033"/>
                  </a:lnTo>
                  <a:lnTo>
                    <a:pt x="1681" y="1033"/>
                  </a:lnTo>
                  <a:lnTo>
                    <a:pt x="1680" y="1033"/>
                  </a:lnTo>
                  <a:lnTo>
                    <a:pt x="1679" y="1033"/>
                  </a:lnTo>
                  <a:lnTo>
                    <a:pt x="1678" y="1034"/>
                  </a:lnTo>
                  <a:lnTo>
                    <a:pt x="1678" y="1035"/>
                  </a:lnTo>
                  <a:lnTo>
                    <a:pt x="1679" y="1035"/>
                  </a:lnTo>
                  <a:lnTo>
                    <a:pt x="1679" y="1037"/>
                  </a:lnTo>
                  <a:lnTo>
                    <a:pt x="1680" y="1037"/>
                  </a:lnTo>
                  <a:lnTo>
                    <a:pt x="1680" y="1038"/>
                  </a:lnTo>
                  <a:lnTo>
                    <a:pt x="1680" y="1039"/>
                  </a:lnTo>
                  <a:lnTo>
                    <a:pt x="1681" y="1039"/>
                  </a:lnTo>
                  <a:lnTo>
                    <a:pt x="1682" y="1039"/>
                  </a:lnTo>
                  <a:lnTo>
                    <a:pt x="1683" y="1039"/>
                  </a:lnTo>
                  <a:lnTo>
                    <a:pt x="1683" y="1040"/>
                  </a:lnTo>
                  <a:lnTo>
                    <a:pt x="1685" y="1040"/>
                  </a:lnTo>
                  <a:lnTo>
                    <a:pt x="1686" y="1039"/>
                  </a:lnTo>
                  <a:lnTo>
                    <a:pt x="1686" y="1040"/>
                  </a:lnTo>
                  <a:lnTo>
                    <a:pt x="1686" y="1039"/>
                  </a:lnTo>
                  <a:lnTo>
                    <a:pt x="1686" y="1040"/>
                  </a:lnTo>
                  <a:lnTo>
                    <a:pt x="1687" y="1040"/>
                  </a:lnTo>
                  <a:lnTo>
                    <a:pt x="1687" y="1041"/>
                  </a:lnTo>
                  <a:lnTo>
                    <a:pt x="1686" y="1041"/>
                  </a:lnTo>
                  <a:lnTo>
                    <a:pt x="1686" y="1042"/>
                  </a:lnTo>
                  <a:lnTo>
                    <a:pt x="1685" y="1042"/>
                  </a:lnTo>
                  <a:lnTo>
                    <a:pt x="1685" y="1043"/>
                  </a:lnTo>
                  <a:lnTo>
                    <a:pt x="1685" y="1044"/>
                  </a:lnTo>
                  <a:lnTo>
                    <a:pt x="1683" y="1044"/>
                  </a:lnTo>
                  <a:lnTo>
                    <a:pt x="1683" y="1046"/>
                  </a:lnTo>
                  <a:lnTo>
                    <a:pt x="1682" y="1046"/>
                  </a:lnTo>
                  <a:lnTo>
                    <a:pt x="1681" y="1048"/>
                  </a:lnTo>
                  <a:lnTo>
                    <a:pt x="1680" y="1048"/>
                  </a:lnTo>
                  <a:lnTo>
                    <a:pt x="1680" y="1049"/>
                  </a:lnTo>
                  <a:lnTo>
                    <a:pt x="1680" y="1050"/>
                  </a:lnTo>
                  <a:lnTo>
                    <a:pt x="1680" y="1051"/>
                  </a:lnTo>
                  <a:lnTo>
                    <a:pt x="1679" y="1051"/>
                  </a:lnTo>
                  <a:lnTo>
                    <a:pt x="1679" y="1052"/>
                  </a:lnTo>
                  <a:lnTo>
                    <a:pt x="1679" y="1054"/>
                  </a:lnTo>
                  <a:lnTo>
                    <a:pt x="1679" y="1055"/>
                  </a:lnTo>
                  <a:lnTo>
                    <a:pt x="1680" y="1055"/>
                  </a:lnTo>
                  <a:lnTo>
                    <a:pt x="1681" y="1055"/>
                  </a:lnTo>
                  <a:lnTo>
                    <a:pt x="1680" y="1055"/>
                  </a:lnTo>
                  <a:lnTo>
                    <a:pt x="1680" y="1056"/>
                  </a:lnTo>
                  <a:lnTo>
                    <a:pt x="1680" y="1057"/>
                  </a:lnTo>
                  <a:lnTo>
                    <a:pt x="1680" y="1058"/>
                  </a:lnTo>
                  <a:lnTo>
                    <a:pt x="1679" y="1059"/>
                  </a:lnTo>
                  <a:lnTo>
                    <a:pt x="1678" y="1057"/>
                  </a:lnTo>
                  <a:lnTo>
                    <a:pt x="1677" y="1057"/>
                  </a:lnTo>
                  <a:lnTo>
                    <a:pt x="1677" y="1056"/>
                  </a:lnTo>
                  <a:lnTo>
                    <a:pt x="1677" y="1055"/>
                  </a:lnTo>
                  <a:lnTo>
                    <a:pt x="1675" y="1054"/>
                  </a:lnTo>
                  <a:lnTo>
                    <a:pt x="1675" y="1052"/>
                  </a:lnTo>
                  <a:lnTo>
                    <a:pt x="1675" y="1051"/>
                  </a:lnTo>
                  <a:lnTo>
                    <a:pt x="1675" y="1050"/>
                  </a:lnTo>
                  <a:lnTo>
                    <a:pt x="1674" y="1050"/>
                  </a:lnTo>
                  <a:lnTo>
                    <a:pt x="1674" y="1049"/>
                  </a:lnTo>
                  <a:lnTo>
                    <a:pt x="1674" y="1048"/>
                  </a:lnTo>
                  <a:lnTo>
                    <a:pt x="1673" y="1048"/>
                  </a:lnTo>
                  <a:lnTo>
                    <a:pt x="1673" y="1047"/>
                  </a:lnTo>
                  <a:lnTo>
                    <a:pt x="1673" y="1046"/>
                  </a:lnTo>
                  <a:lnTo>
                    <a:pt x="1672" y="1046"/>
                  </a:lnTo>
                  <a:lnTo>
                    <a:pt x="1672" y="1044"/>
                  </a:lnTo>
                  <a:lnTo>
                    <a:pt x="1672" y="1043"/>
                  </a:lnTo>
                  <a:lnTo>
                    <a:pt x="1671" y="1043"/>
                  </a:lnTo>
                  <a:lnTo>
                    <a:pt x="1671" y="1042"/>
                  </a:lnTo>
                  <a:lnTo>
                    <a:pt x="1670" y="1042"/>
                  </a:lnTo>
                  <a:lnTo>
                    <a:pt x="1670" y="1041"/>
                  </a:lnTo>
                  <a:lnTo>
                    <a:pt x="1669" y="1040"/>
                  </a:lnTo>
                  <a:lnTo>
                    <a:pt x="1669" y="1039"/>
                  </a:lnTo>
                  <a:lnTo>
                    <a:pt x="1667" y="1039"/>
                  </a:lnTo>
                  <a:lnTo>
                    <a:pt x="1667" y="1038"/>
                  </a:lnTo>
                  <a:lnTo>
                    <a:pt x="1666" y="1037"/>
                  </a:lnTo>
                  <a:lnTo>
                    <a:pt x="1666" y="1035"/>
                  </a:lnTo>
                  <a:lnTo>
                    <a:pt x="1666" y="1034"/>
                  </a:lnTo>
                  <a:lnTo>
                    <a:pt x="1665" y="1034"/>
                  </a:lnTo>
                  <a:lnTo>
                    <a:pt x="1665" y="1033"/>
                  </a:lnTo>
                  <a:lnTo>
                    <a:pt x="1665" y="1032"/>
                  </a:lnTo>
                  <a:lnTo>
                    <a:pt x="1664" y="1032"/>
                  </a:lnTo>
                  <a:lnTo>
                    <a:pt x="1664" y="1031"/>
                  </a:lnTo>
                  <a:lnTo>
                    <a:pt x="1663" y="1031"/>
                  </a:lnTo>
                  <a:lnTo>
                    <a:pt x="1662" y="1031"/>
                  </a:lnTo>
                  <a:lnTo>
                    <a:pt x="1661" y="1031"/>
                  </a:lnTo>
                  <a:lnTo>
                    <a:pt x="1660" y="1031"/>
                  </a:lnTo>
                  <a:lnTo>
                    <a:pt x="1658" y="1031"/>
                  </a:lnTo>
                  <a:lnTo>
                    <a:pt x="1657" y="1031"/>
                  </a:lnTo>
                  <a:lnTo>
                    <a:pt x="1656" y="1031"/>
                  </a:lnTo>
                  <a:lnTo>
                    <a:pt x="1656" y="1032"/>
                  </a:lnTo>
                  <a:lnTo>
                    <a:pt x="1655" y="1032"/>
                  </a:lnTo>
                  <a:lnTo>
                    <a:pt x="1655" y="1033"/>
                  </a:lnTo>
                  <a:lnTo>
                    <a:pt x="1654" y="1033"/>
                  </a:lnTo>
                  <a:lnTo>
                    <a:pt x="1655" y="1034"/>
                  </a:lnTo>
                  <a:lnTo>
                    <a:pt x="1647" y="1038"/>
                  </a:lnTo>
                  <a:lnTo>
                    <a:pt x="1647" y="1035"/>
                  </a:lnTo>
                  <a:lnTo>
                    <a:pt x="1647" y="1034"/>
                  </a:lnTo>
                  <a:lnTo>
                    <a:pt x="1647" y="1033"/>
                  </a:lnTo>
                  <a:lnTo>
                    <a:pt x="1647" y="1032"/>
                  </a:lnTo>
                  <a:lnTo>
                    <a:pt x="1647" y="1031"/>
                  </a:lnTo>
                  <a:lnTo>
                    <a:pt x="1647" y="1030"/>
                  </a:lnTo>
                  <a:lnTo>
                    <a:pt x="1647" y="1029"/>
                  </a:lnTo>
                  <a:lnTo>
                    <a:pt x="1648" y="1029"/>
                  </a:lnTo>
                  <a:lnTo>
                    <a:pt x="1648" y="1027"/>
                  </a:lnTo>
                  <a:lnTo>
                    <a:pt x="1648" y="1026"/>
                  </a:lnTo>
                  <a:lnTo>
                    <a:pt x="1648" y="1025"/>
                  </a:lnTo>
                  <a:lnTo>
                    <a:pt x="1648" y="1024"/>
                  </a:lnTo>
                  <a:lnTo>
                    <a:pt x="1648" y="1023"/>
                  </a:lnTo>
                  <a:lnTo>
                    <a:pt x="1649" y="1023"/>
                  </a:lnTo>
                  <a:lnTo>
                    <a:pt x="1649" y="1022"/>
                  </a:lnTo>
                  <a:lnTo>
                    <a:pt x="1649" y="1021"/>
                  </a:lnTo>
                  <a:lnTo>
                    <a:pt x="1650" y="1021"/>
                  </a:lnTo>
                  <a:lnTo>
                    <a:pt x="1650" y="1019"/>
                  </a:lnTo>
                  <a:lnTo>
                    <a:pt x="1652" y="1019"/>
                  </a:lnTo>
                  <a:lnTo>
                    <a:pt x="1652" y="1018"/>
                  </a:lnTo>
                  <a:lnTo>
                    <a:pt x="1653" y="1018"/>
                  </a:lnTo>
                  <a:lnTo>
                    <a:pt x="1654" y="1018"/>
                  </a:lnTo>
                  <a:lnTo>
                    <a:pt x="1654" y="1019"/>
                  </a:lnTo>
                  <a:lnTo>
                    <a:pt x="1654" y="1018"/>
                  </a:lnTo>
                  <a:lnTo>
                    <a:pt x="1655" y="1018"/>
                  </a:lnTo>
                  <a:lnTo>
                    <a:pt x="1656" y="1018"/>
                  </a:lnTo>
                  <a:lnTo>
                    <a:pt x="1657" y="1018"/>
                  </a:lnTo>
                  <a:lnTo>
                    <a:pt x="1658" y="1018"/>
                  </a:lnTo>
                  <a:lnTo>
                    <a:pt x="1660" y="1018"/>
                  </a:lnTo>
                  <a:lnTo>
                    <a:pt x="1661" y="1018"/>
                  </a:lnTo>
                  <a:lnTo>
                    <a:pt x="1661" y="1017"/>
                  </a:lnTo>
                  <a:lnTo>
                    <a:pt x="1662" y="1017"/>
                  </a:lnTo>
                  <a:lnTo>
                    <a:pt x="1662" y="1016"/>
                  </a:lnTo>
                  <a:lnTo>
                    <a:pt x="1662" y="1015"/>
                  </a:lnTo>
                  <a:lnTo>
                    <a:pt x="1662" y="1014"/>
                  </a:lnTo>
                  <a:lnTo>
                    <a:pt x="1663" y="1014"/>
                  </a:lnTo>
                  <a:lnTo>
                    <a:pt x="1663" y="1013"/>
                  </a:lnTo>
                  <a:lnTo>
                    <a:pt x="1663" y="1012"/>
                  </a:lnTo>
                  <a:lnTo>
                    <a:pt x="1663" y="1010"/>
                  </a:lnTo>
                  <a:lnTo>
                    <a:pt x="1664" y="1010"/>
                  </a:lnTo>
                  <a:lnTo>
                    <a:pt x="1664" y="1009"/>
                  </a:lnTo>
                  <a:lnTo>
                    <a:pt x="1664" y="1008"/>
                  </a:lnTo>
                  <a:lnTo>
                    <a:pt x="1664" y="1007"/>
                  </a:lnTo>
                  <a:lnTo>
                    <a:pt x="1665" y="1007"/>
                  </a:lnTo>
                  <a:lnTo>
                    <a:pt x="1665" y="1006"/>
                  </a:lnTo>
                  <a:lnTo>
                    <a:pt x="1666" y="1006"/>
                  </a:lnTo>
                  <a:lnTo>
                    <a:pt x="1666" y="1007"/>
                  </a:lnTo>
                  <a:lnTo>
                    <a:pt x="1667" y="1007"/>
                  </a:lnTo>
                  <a:lnTo>
                    <a:pt x="1667" y="1006"/>
                  </a:lnTo>
                  <a:lnTo>
                    <a:pt x="1669" y="1006"/>
                  </a:lnTo>
                  <a:lnTo>
                    <a:pt x="1669" y="1005"/>
                  </a:lnTo>
                  <a:lnTo>
                    <a:pt x="1669" y="1004"/>
                  </a:lnTo>
                  <a:lnTo>
                    <a:pt x="1669" y="1002"/>
                  </a:lnTo>
                  <a:lnTo>
                    <a:pt x="1669" y="1001"/>
                  </a:lnTo>
                  <a:lnTo>
                    <a:pt x="1667" y="1001"/>
                  </a:lnTo>
                  <a:lnTo>
                    <a:pt x="1669" y="1001"/>
                  </a:lnTo>
                  <a:lnTo>
                    <a:pt x="1670" y="1001"/>
                  </a:lnTo>
                  <a:lnTo>
                    <a:pt x="1670" y="1000"/>
                  </a:lnTo>
                  <a:lnTo>
                    <a:pt x="1671" y="1000"/>
                  </a:lnTo>
                  <a:lnTo>
                    <a:pt x="1670" y="1000"/>
                  </a:lnTo>
                  <a:lnTo>
                    <a:pt x="1670" y="999"/>
                  </a:lnTo>
                  <a:lnTo>
                    <a:pt x="1670" y="1000"/>
                  </a:lnTo>
                  <a:lnTo>
                    <a:pt x="1669" y="1000"/>
                  </a:lnTo>
                  <a:lnTo>
                    <a:pt x="1669" y="999"/>
                  </a:lnTo>
                  <a:lnTo>
                    <a:pt x="1667" y="999"/>
                  </a:lnTo>
                  <a:lnTo>
                    <a:pt x="1666" y="999"/>
                  </a:lnTo>
                  <a:lnTo>
                    <a:pt x="1665" y="999"/>
                  </a:lnTo>
                  <a:lnTo>
                    <a:pt x="1664" y="999"/>
                  </a:lnTo>
                  <a:lnTo>
                    <a:pt x="1663" y="1000"/>
                  </a:lnTo>
                  <a:lnTo>
                    <a:pt x="1662" y="1000"/>
                  </a:lnTo>
                  <a:lnTo>
                    <a:pt x="1661" y="1000"/>
                  </a:lnTo>
                  <a:lnTo>
                    <a:pt x="1661" y="1001"/>
                  </a:lnTo>
                  <a:lnTo>
                    <a:pt x="1660" y="1001"/>
                  </a:lnTo>
                  <a:lnTo>
                    <a:pt x="1658" y="1002"/>
                  </a:lnTo>
                  <a:lnTo>
                    <a:pt x="1657" y="1002"/>
                  </a:lnTo>
                  <a:lnTo>
                    <a:pt x="1657" y="1000"/>
                  </a:lnTo>
                  <a:lnTo>
                    <a:pt x="1657" y="999"/>
                  </a:lnTo>
                  <a:lnTo>
                    <a:pt x="1658" y="999"/>
                  </a:lnTo>
                  <a:lnTo>
                    <a:pt x="1658" y="998"/>
                  </a:lnTo>
                  <a:lnTo>
                    <a:pt x="1657" y="998"/>
                  </a:lnTo>
                  <a:lnTo>
                    <a:pt x="1657" y="997"/>
                  </a:lnTo>
                  <a:lnTo>
                    <a:pt x="1656" y="997"/>
                  </a:lnTo>
                  <a:lnTo>
                    <a:pt x="1656" y="996"/>
                  </a:lnTo>
                  <a:lnTo>
                    <a:pt x="1657" y="996"/>
                  </a:lnTo>
                  <a:lnTo>
                    <a:pt x="1658" y="996"/>
                  </a:lnTo>
                  <a:lnTo>
                    <a:pt x="1658" y="995"/>
                  </a:lnTo>
                  <a:lnTo>
                    <a:pt x="1660" y="995"/>
                  </a:lnTo>
                  <a:lnTo>
                    <a:pt x="1661" y="995"/>
                  </a:lnTo>
                  <a:lnTo>
                    <a:pt x="1661" y="993"/>
                  </a:lnTo>
                  <a:lnTo>
                    <a:pt x="1662" y="993"/>
                  </a:lnTo>
                  <a:lnTo>
                    <a:pt x="1662" y="992"/>
                  </a:lnTo>
                  <a:lnTo>
                    <a:pt x="1663" y="992"/>
                  </a:lnTo>
                  <a:lnTo>
                    <a:pt x="1663" y="991"/>
                  </a:lnTo>
                  <a:lnTo>
                    <a:pt x="1662" y="990"/>
                  </a:lnTo>
                  <a:lnTo>
                    <a:pt x="1661" y="990"/>
                  </a:lnTo>
                  <a:lnTo>
                    <a:pt x="1660" y="990"/>
                  </a:lnTo>
                  <a:lnTo>
                    <a:pt x="1658" y="990"/>
                  </a:lnTo>
                  <a:lnTo>
                    <a:pt x="1657" y="990"/>
                  </a:lnTo>
                  <a:lnTo>
                    <a:pt x="1656" y="990"/>
                  </a:lnTo>
                  <a:lnTo>
                    <a:pt x="1655" y="990"/>
                  </a:lnTo>
                  <a:lnTo>
                    <a:pt x="1654" y="990"/>
                  </a:lnTo>
                  <a:lnTo>
                    <a:pt x="1654" y="989"/>
                  </a:lnTo>
                  <a:lnTo>
                    <a:pt x="1654" y="988"/>
                  </a:lnTo>
                  <a:lnTo>
                    <a:pt x="1655" y="988"/>
                  </a:lnTo>
                  <a:lnTo>
                    <a:pt x="1655" y="987"/>
                  </a:lnTo>
                  <a:lnTo>
                    <a:pt x="1656" y="985"/>
                  </a:lnTo>
                  <a:lnTo>
                    <a:pt x="1656" y="984"/>
                  </a:lnTo>
                  <a:lnTo>
                    <a:pt x="1655" y="984"/>
                  </a:lnTo>
                  <a:lnTo>
                    <a:pt x="1655" y="983"/>
                  </a:lnTo>
                  <a:lnTo>
                    <a:pt x="1655" y="982"/>
                  </a:lnTo>
                  <a:lnTo>
                    <a:pt x="1655" y="981"/>
                  </a:lnTo>
                  <a:lnTo>
                    <a:pt x="1655" y="980"/>
                  </a:lnTo>
                  <a:lnTo>
                    <a:pt x="1655" y="979"/>
                  </a:lnTo>
                  <a:lnTo>
                    <a:pt x="1654" y="978"/>
                  </a:lnTo>
                  <a:lnTo>
                    <a:pt x="1654" y="976"/>
                  </a:lnTo>
                  <a:lnTo>
                    <a:pt x="1654" y="975"/>
                  </a:lnTo>
                  <a:lnTo>
                    <a:pt x="1654" y="974"/>
                  </a:lnTo>
                  <a:lnTo>
                    <a:pt x="1654" y="973"/>
                  </a:lnTo>
                  <a:lnTo>
                    <a:pt x="1655" y="973"/>
                  </a:lnTo>
                  <a:lnTo>
                    <a:pt x="1655" y="972"/>
                  </a:lnTo>
                  <a:lnTo>
                    <a:pt x="1656" y="972"/>
                  </a:lnTo>
                  <a:lnTo>
                    <a:pt x="1655" y="972"/>
                  </a:lnTo>
                  <a:lnTo>
                    <a:pt x="1656" y="971"/>
                  </a:lnTo>
                  <a:lnTo>
                    <a:pt x="1657" y="970"/>
                  </a:lnTo>
                  <a:lnTo>
                    <a:pt x="1657" y="968"/>
                  </a:lnTo>
                  <a:lnTo>
                    <a:pt x="1658" y="968"/>
                  </a:lnTo>
                  <a:lnTo>
                    <a:pt x="1660" y="968"/>
                  </a:lnTo>
                  <a:lnTo>
                    <a:pt x="1661" y="968"/>
                  </a:lnTo>
                  <a:lnTo>
                    <a:pt x="1660" y="968"/>
                  </a:lnTo>
                  <a:lnTo>
                    <a:pt x="1658" y="968"/>
                  </a:lnTo>
                  <a:lnTo>
                    <a:pt x="1658" y="967"/>
                  </a:lnTo>
                  <a:lnTo>
                    <a:pt x="1660" y="967"/>
                  </a:lnTo>
                  <a:lnTo>
                    <a:pt x="1658" y="967"/>
                  </a:lnTo>
                  <a:lnTo>
                    <a:pt x="1658" y="966"/>
                  </a:lnTo>
                  <a:lnTo>
                    <a:pt x="1658" y="965"/>
                  </a:lnTo>
                  <a:lnTo>
                    <a:pt x="1658" y="966"/>
                  </a:lnTo>
                  <a:lnTo>
                    <a:pt x="1658" y="965"/>
                  </a:lnTo>
                  <a:lnTo>
                    <a:pt x="1657" y="965"/>
                  </a:lnTo>
                  <a:lnTo>
                    <a:pt x="1658" y="965"/>
                  </a:lnTo>
                  <a:lnTo>
                    <a:pt x="1657" y="965"/>
                  </a:lnTo>
                  <a:lnTo>
                    <a:pt x="1657" y="964"/>
                  </a:lnTo>
                  <a:lnTo>
                    <a:pt x="1657" y="963"/>
                  </a:lnTo>
                  <a:lnTo>
                    <a:pt x="1657" y="962"/>
                  </a:lnTo>
                  <a:lnTo>
                    <a:pt x="1656" y="959"/>
                  </a:lnTo>
                  <a:lnTo>
                    <a:pt x="1657" y="957"/>
                  </a:lnTo>
                  <a:lnTo>
                    <a:pt x="1658" y="957"/>
                  </a:lnTo>
                  <a:lnTo>
                    <a:pt x="1660" y="957"/>
                  </a:lnTo>
                  <a:lnTo>
                    <a:pt x="1660" y="956"/>
                  </a:lnTo>
                  <a:lnTo>
                    <a:pt x="1661" y="956"/>
                  </a:lnTo>
                  <a:lnTo>
                    <a:pt x="1662" y="956"/>
                  </a:lnTo>
                  <a:lnTo>
                    <a:pt x="1662" y="955"/>
                  </a:lnTo>
                  <a:lnTo>
                    <a:pt x="1663" y="955"/>
                  </a:lnTo>
                  <a:lnTo>
                    <a:pt x="1664" y="955"/>
                  </a:lnTo>
                  <a:lnTo>
                    <a:pt x="1664" y="954"/>
                  </a:lnTo>
                  <a:lnTo>
                    <a:pt x="1665" y="954"/>
                  </a:lnTo>
                  <a:lnTo>
                    <a:pt x="1664" y="954"/>
                  </a:lnTo>
                  <a:lnTo>
                    <a:pt x="1664" y="953"/>
                  </a:lnTo>
                  <a:lnTo>
                    <a:pt x="1663" y="953"/>
                  </a:lnTo>
                  <a:lnTo>
                    <a:pt x="1662" y="953"/>
                  </a:lnTo>
                  <a:lnTo>
                    <a:pt x="1661" y="954"/>
                  </a:lnTo>
                  <a:lnTo>
                    <a:pt x="1658" y="954"/>
                  </a:lnTo>
                  <a:lnTo>
                    <a:pt x="1656" y="954"/>
                  </a:lnTo>
                  <a:lnTo>
                    <a:pt x="1656" y="955"/>
                  </a:lnTo>
                  <a:lnTo>
                    <a:pt x="1655" y="955"/>
                  </a:lnTo>
                  <a:lnTo>
                    <a:pt x="1654" y="955"/>
                  </a:lnTo>
                  <a:lnTo>
                    <a:pt x="1653" y="955"/>
                  </a:lnTo>
                  <a:lnTo>
                    <a:pt x="1652" y="955"/>
                  </a:lnTo>
                  <a:lnTo>
                    <a:pt x="1650" y="955"/>
                  </a:lnTo>
                  <a:lnTo>
                    <a:pt x="1649" y="954"/>
                  </a:lnTo>
                  <a:lnTo>
                    <a:pt x="1649" y="953"/>
                  </a:lnTo>
                  <a:lnTo>
                    <a:pt x="1649" y="951"/>
                  </a:lnTo>
                  <a:lnTo>
                    <a:pt x="1650" y="950"/>
                  </a:lnTo>
                  <a:lnTo>
                    <a:pt x="1652" y="949"/>
                  </a:lnTo>
                  <a:lnTo>
                    <a:pt x="1652" y="948"/>
                  </a:lnTo>
                  <a:lnTo>
                    <a:pt x="1653" y="948"/>
                  </a:lnTo>
                  <a:lnTo>
                    <a:pt x="1653" y="947"/>
                  </a:lnTo>
                  <a:lnTo>
                    <a:pt x="1654" y="947"/>
                  </a:lnTo>
                  <a:lnTo>
                    <a:pt x="1654" y="946"/>
                  </a:lnTo>
                  <a:lnTo>
                    <a:pt x="1655" y="946"/>
                  </a:lnTo>
                  <a:lnTo>
                    <a:pt x="1655" y="945"/>
                  </a:lnTo>
                  <a:lnTo>
                    <a:pt x="1655" y="943"/>
                  </a:lnTo>
                  <a:lnTo>
                    <a:pt x="1654" y="943"/>
                  </a:lnTo>
                  <a:lnTo>
                    <a:pt x="1654" y="942"/>
                  </a:lnTo>
                  <a:lnTo>
                    <a:pt x="1653" y="942"/>
                  </a:lnTo>
                  <a:lnTo>
                    <a:pt x="1653" y="941"/>
                  </a:lnTo>
                  <a:lnTo>
                    <a:pt x="1654" y="941"/>
                  </a:lnTo>
                  <a:lnTo>
                    <a:pt x="1654" y="940"/>
                  </a:lnTo>
                  <a:lnTo>
                    <a:pt x="1654" y="939"/>
                  </a:lnTo>
                  <a:lnTo>
                    <a:pt x="1655" y="939"/>
                  </a:lnTo>
                  <a:lnTo>
                    <a:pt x="1655" y="938"/>
                  </a:lnTo>
                  <a:lnTo>
                    <a:pt x="1656" y="938"/>
                  </a:lnTo>
                  <a:lnTo>
                    <a:pt x="1655" y="937"/>
                  </a:lnTo>
                  <a:lnTo>
                    <a:pt x="1654" y="937"/>
                  </a:lnTo>
                  <a:lnTo>
                    <a:pt x="1654" y="936"/>
                  </a:lnTo>
                  <a:lnTo>
                    <a:pt x="1654" y="934"/>
                  </a:lnTo>
                  <a:lnTo>
                    <a:pt x="1654" y="933"/>
                  </a:lnTo>
                  <a:lnTo>
                    <a:pt x="1655" y="933"/>
                  </a:lnTo>
                  <a:lnTo>
                    <a:pt x="1655" y="932"/>
                  </a:lnTo>
                  <a:lnTo>
                    <a:pt x="1655" y="931"/>
                  </a:lnTo>
                  <a:lnTo>
                    <a:pt x="1655" y="930"/>
                  </a:lnTo>
                  <a:lnTo>
                    <a:pt x="1655" y="929"/>
                  </a:lnTo>
                  <a:lnTo>
                    <a:pt x="1655" y="928"/>
                  </a:lnTo>
                  <a:lnTo>
                    <a:pt x="1656" y="928"/>
                  </a:lnTo>
                  <a:lnTo>
                    <a:pt x="1656" y="926"/>
                  </a:lnTo>
                  <a:lnTo>
                    <a:pt x="1657" y="925"/>
                  </a:lnTo>
                  <a:lnTo>
                    <a:pt x="1657" y="926"/>
                  </a:lnTo>
                  <a:lnTo>
                    <a:pt x="1658" y="926"/>
                  </a:lnTo>
                  <a:lnTo>
                    <a:pt x="1660" y="926"/>
                  </a:lnTo>
                  <a:lnTo>
                    <a:pt x="1661" y="926"/>
                  </a:lnTo>
                  <a:lnTo>
                    <a:pt x="1662" y="928"/>
                  </a:lnTo>
                  <a:lnTo>
                    <a:pt x="1663" y="928"/>
                  </a:lnTo>
                  <a:lnTo>
                    <a:pt x="1664" y="928"/>
                  </a:lnTo>
                  <a:lnTo>
                    <a:pt x="1665" y="928"/>
                  </a:lnTo>
                  <a:lnTo>
                    <a:pt x="1665" y="926"/>
                  </a:lnTo>
                  <a:lnTo>
                    <a:pt x="1666" y="926"/>
                  </a:lnTo>
                  <a:lnTo>
                    <a:pt x="1667" y="926"/>
                  </a:lnTo>
                  <a:lnTo>
                    <a:pt x="1667" y="925"/>
                  </a:lnTo>
                  <a:lnTo>
                    <a:pt x="1669" y="925"/>
                  </a:lnTo>
                  <a:lnTo>
                    <a:pt x="1669" y="924"/>
                  </a:lnTo>
                  <a:lnTo>
                    <a:pt x="1670" y="924"/>
                  </a:lnTo>
                  <a:lnTo>
                    <a:pt x="1669" y="924"/>
                  </a:lnTo>
                  <a:lnTo>
                    <a:pt x="1669" y="925"/>
                  </a:lnTo>
                  <a:lnTo>
                    <a:pt x="1667" y="925"/>
                  </a:lnTo>
                  <a:lnTo>
                    <a:pt x="1667" y="926"/>
                  </a:lnTo>
                  <a:lnTo>
                    <a:pt x="1666" y="926"/>
                  </a:lnTo>
                  <a:lnTo>
                    <a:pt x="1666" y="925"/>
                  </a:lnTo>
                  <a:lnTo>
                    <a:pt x="1666" y="926"/>
                  </a:lnTo>
                  <a:lnTo>
                    <a:pt x="1665" y="926"/>
                  </a:lnTo>
                  <a:lnTo>
                    <a:pt x="1665" y="925"/>
                  </a:lnTo>
                  <a:lnTo>
                    <a:pt x="1666" y="925"/>
                  </a:lnTo>
                  <a:lnTo>
                    <a:pt x="1665" y="925"/>
                  </a:lnTo>
                  <a:lnTo>
                    <a:pt x="1664" y="925"/>
                  </a:lnTo>
                  <a:lnTo>
                    <a:pt x="1663" y="925"/>
                  </a:lnTo>
                  <a:lnTo>
                    <a:pt x="1662" y="925"/>
                  </a:lnTo>
                  <a:lnTo>
                    <a:pt x="1662" y="924"/>
                  </a:lnTo>
                  <a:lnTo>
                    <a:pt x="1661" y="924"/>
                  </a:lnTo>
                  <a:lnTo>
                    <a:pt x="1661" y="923"/>
                  </a:lnTo>
                  <a:lnTo>
                    <a:pt x="1661" y="922"/>
                  </a:lnTo>
                  <a:lnTo>
                    <a:pt x="1661" y="921"/>
                  </a:lnTo>
                  <a:lnTo>
                    <a:pt x="1660" y="921"/>
                  </a:lnTo>
                  <a:lnTo>
                    <a:pt x="1660" y="920"/>
                  </a:lnTo>
                  <a:lnTo>
                    <a:pt x="1658" y="920"/>
                  </a:lnTo>
                  <a:lnTo>
                    <a:pt x="1658" y="921"/>
                  </a:lnTo>
                  <a:lnTo>
                    <a:pt x="1657" y="921"/>
                  </a:lnTo>
                  <a:lnTo>
                    <a:pt x="1657" y="922"/>
                  </a:lnTo>
                  <a:lnTo>
                    <a:pt x="1656" y="922"/>
                  </a:lnTo>
                  <a:lnTo>
                    <a:pt x="1654" y="923"/>
                  </a:lnTo>
                  <a:lnTo>
                    <a:pt x="1654" y="924"/>
                  </a:lnTo>
                  <a:lnTo>
                    <a:pt x="1653" y="924"/>
                  </a:lnTo>
                  <a:lnTo>
                    <a:pt x="1653" y="925"/>
                  </a:lnTo>
                  <a:lnTo>
                    <a:pt x="1652" y="925"/>
                  </a:lnTo>
                  <a:lnTo>
                    <a:pt x="1650" y="926"/>
                  </a:lnTo>
                  <a:lnTo>
                    <a:pt x="1650" y="928"/>
                  </a:lnTo>
                  <a:lnTo>
                    <a:pt x="1650" y="929"/>
                  </a:lnTo>
                  <a:lnTo>
                    <a:pt x="1650" y="930"/>
                  </a:lnTo>
                  <a:lnTo>
                    <a:pt x="1650" y="931"/>
                  </a:lnTo>
                  <a:lnTo>
                    <a:pt x="1649" y="933"/>
                  </a:lnTo>
                  <a:lnTo>
                    <a:pt x="1649" y="934"/>
                  </a:lnTo>
                  <a:lnTo>
                    <a:pt x="1648" y="934"/>
                  </a:lnTo>
                  <a:lnTo>
                    <a:pt x="1648" y="936"/>
                  </a:lnTo>
                  <a:lnTo>
                    <a:pt x="1648" y="937"/>
                  </a:lnTo>
                  <a:lnTo>
                    <a:pt x="1648" y="938"/>
                  </a:lnTo>
                  <a:lnTo>
                    <a:pt x="1649" y="938"/>
                  </a:lnTo>
                  <a:lnTo>
                    <a:pt x="1648" y="939"/>
                  </a:lnTo>
                  <a:lnTo>
                    <a:pt x="1648" y="940"/>
                  </a:lnTo>
                  <a:lnTo>
                    <a:pt x="1647" y="940"/>
                  </a:lnTo>
                  <a:lnTo>
                    <a:pt x="1647" y="941"/>
                  </a:lnTo>
                  <a:lnTo>
                    <a:pt x="1648" y="941"/>
                  </a:lnTo>
                  <a:lnTo>
                    <a:pt x="1648" y="942"/>
                  </a:lnTo>
                  <a:lnTo>
                    <a:pt x="1648" y="943"/>
                  </a:lnTo>
                  <a:lnTo>
                    <a:pt x="1648" y="945"/>
                  </a:lnTo>
                  <a:lnTo>
                    <a:pt x="1649" y="945"/>
                  </a:lnTo>
                  <a:lnTo>
                    <a:pt x="1649" y="946"/>
                  </a:lnTo>
                  <a:lnTo>
                    <a:pt x="1648" y="946"/>
                  </a:lnTo>
                  <a:lnTo>
                    <a:pt x="1648" y="947"/>
                  </a:lnTo>
                  <a:lnTo>
                    <a:pt x="1647" y="947"/>
                  </a:lnTo>
                  <a:lnTo>
                    <a:pt x="1646" y="947"/>
                  </a:lnTo>
                  <a:lnTo>
                    <a:pt x="1646" y="948"/>
                  </a:lnTo>
                  <a:lnTo>
                    <a:pt x="1646" y="949"/>
                  </a:lnTo>
                  <a:lnTo>
                    <a:pt x="1645" y="949"/>
                  </a:lnTo>
                  <a:lnTo>
                    <a:pt x="1645" y="950"/>
                  </a:lnTo>
                  <a:lnTo>
                    <a:pt x="1644" y="951"/>
                  </a:lnTo>
                  <a:lnTo>
                    <a:pt x="1643" y="951"/>
                  </a:lnTo>
                  <a:lnTo>
                    <a:pt x="1641" y="951"/>
                  </a:lnTo>
                  <a:lnTo>
                    <a:pt x="1640" y="950"/>
                  </a:lnTo>
                  <a:lnTo>
                    <a:pt x="1639" y="950"/>
                  </a:lnTo>
                  <a:lnTo>
                    <a:pt x="1639" y="949"/>
                  </a:lnTo>
                  <a:lnTo>
                    <a:pt x="1639" y="948"/>
                  </a:lnTo>
                  <a:lnTo>
                    <a:pt x="1638" y="948"/>
                  </a:lnTo>
                  <a:lnTo>
                    <a:pt x="1638" y="947"/>
                  </a:lnTo>
                  <a:lnTo>
                    <a:pt x="1638" y="945"/>
                  </a:lnTo>
                  <a:lnTo>
                    <a:pt x="1637" y="945"/>
                  </a:lnTo>
                  <a:lnTo>
                    <a:pt x="1637" y="943"/>
                  </a:lnTo>
                  <a:lnTo>
                    <a:pt x="1637" y="942"/>
                  </a:lnTo>
                  <a:lnTo>
                    <a:pt x="1637" y="941"/>
                  </a:lnTo>
                  <a:lnTo>
                    <a:pt x="1636" y="940"/>
                  </a:lnTo>
                  <a:lnTo>
                    <a:pt x="1636" y="939"/>
                  </a:lnTo>
                  <a:lnTo>
                    <a:pt x="1636" y="938"/>
                  </a:lnTo>
                  <a:lnTo>
                    <a:pt x="1636" y="937"/>
                  </a:lnTo>
                  <a:lnTo>
                    <a:pt x="1636" y="936"/>
                  </a:lnTo>
                  <a:lnTo>
                    <a:pt x="1636" y="934"/>
                  </a:lnTo>
                  <a:lnTo>
                    <a:pt x="1636" y="933"/>
                  </a:lnTo>
                  <a:lnTo>
                    <a:pt x="1637" y="931"/>
                  </a:lnTo>
                  <a:lnTo>
                    <a:pt x="1637" y="930"/>
                  </a:lnTo>
                  <a:lnTo>
                    <a:pt x="1638" y="930"/>
                  </a:lnTo>
                  <a:lnTo>
                    <a:pt x="1638" y="929"/>
                  </a:lnTo>
                  <a:lnTo>
                    <a:pt x="1639" y="929"/>
                  </a:lnTo>
                  <a:lnTo>
                    <a:pt x="1639" y="928"/>
                  </a:lnTo>
                  <a:lnTo>
                    <a:pt x="1639" y="926"/>
                  </a:lnTo>
                  <a:lnTo>
                    <a:pt x="1640" y="926"/>
                  </a:lnTo>
                  <a:lnTo>
                    <a:pt x="1640" y="925"/>
                  </a:lnTo>
                  <a:lnTo>
                    <a:pt x="1640" y="924"/>
                  </a:lnTo>
                  <a:lnTo>
                    <a:pt x="1639" y="924"/>
                  </a:lnTo>
                  <a:lnTo>
                    <a:pt x="1639" y="923"/>
                  </a:lnTo>
                  <a:lnTo>
                    <a:pt x="1639" y="922"/>
                  </a:lnTo>
                  <a:lnTo>
                    <a:pt x="1640" y="921"/>
                  </a:lnTo>
                  <a:lnTo>
                    <a:pt x="1640" y="920"/>
                  </a:lnTo>
                  <a:lnTo>
                    <a:pt x="1639" y="920"/>
                  </a:lnTo>
                  <a:lnTo>
                    <a:pt x="1640" y="920"/>
                  </a:lnTo>
                  <a:lnTo>
                    <a:pt x="1640" y="919"/>
                  </a:lnTo>
                  <a:lnTo>
                    <a:pt x="1641" y="919"/>
                  </a:lnTo>
                  <a:lnTo>
                    <a:pt x="1641" y="917"/>
                  </a:lnTo>
                  <a:lnTo>
                    <a:pt x="1643" y="917"/>
                  </a:lnTo>
                  <a:lnTo>
                    <a:pt x="1643" y="916"/>
                  </a:lnTo>
                  <a:lnTo>
                    <a:pt x="1644" y="916"/>
                  </a:lnTo>
                  <a:lnTo>
                    <a:pt x="1645" y="917"/>
                  </a:lnTo>
                  <a:lnTo>
                    <a:pt x="1646" y="917"/>
                  </a:lnTo>
                  <a:lnTo>
                    <a:pt x="1646" y="916"/>
                  </a:lnTo>
                  <a:lnTo>
                    <a:pt x="1646" y="915"/>
                  </a:lnTo>
                  <a:lnTo>
                    <a:pt x="1647" y="915"/>
                  </a:lnTo>
                  <a:lnTo>
                    <a:pt x="1647" y="914"/>
                  </a:lnTo>
                  <a:lnTo>
                    <a:pt x="1647" y="913"/>
                  </a:lnTo>
                  <a:lnTo>
                    <a:pt x="1648" y="913"/>
                  </a:lnTo>
                  <a:lnTo>
                    <a:pt x="1648" y="912"/>
                  </a:lnTo>
                  <a:lnTo>
                    <a:pt x="1648" y="911"/>
                  </a:lnTo>
                  <a:lnTo>
                    <a:pt x="1647" y="911"/>
                  </a:lnTo>
                  <a:lnTo>
                    <a:pt x="1647" y="909"/>
                  </a:lnTo>
                  <a:lnTo>
                    <a:pt x="1648" y="909"/>
                  </a:lnTo>
                  <a:lnTo>
                    <a:pt x="1648" y="908"/>
                  </a:lnTo>
                  <a:lnTo>
                    <a:pt x="1648" y="907"/>
                  </a:lnTo>
                  <a:lnTo>
                    <a:pt x="1648" y="906"/>
                  </a:lnTo>
                  <a:lnTo>
                    <a:pt x="1648" y="905"/>
                  </a:lnTo>
                  <a:lnTo>
                    <a:pt x="1648" y="904"/>
                  </a:lnTo>
                  <a:lnTo>
                    <a:pt x="1648" y="903"/>
                  </a:lnTo>
                  <a:lnTo>
                    <a:pt x="1648" y="902"/>
                  </a:lnTo>
                  <a:lnTo>
                    <a:pt x="1649" y="902"/>
                  </a:lnTo>
                  <a:lnTo>
                    <a:pt x="1649" y="900"/>
                  </a:lnTo>
                  <a:lnTo>
                    <a:pt x="1649" y="899"/>
                  </a:lnTo>
                  <a:lnTo>
                    <a:pt x="1649" y="898"/>
                  </a:lnTo>
                  <a:lnTo>
                    <a:pt x="1650" y="898"/>
                  </a:lnTo>
                  <a:lnTo>
                    <a:pt x="1650" y="897"/>
                  </a:lnTo>
                  <a:lnTo>
                    <a:pt x="1650" y="896"/>
                  </a:lnTo>
                  <a:lnTo>
                    <a:pt x="1650" y="895"/>
                  </a:lnTo>
                  <a:lnTo>
                    <a:pt x="1652" y="895"/>
                  </a:lnTo>
                  <a:lnTo>
                    <a:pt x="1652" y="894"/>
                  </a:lnTo>
                  <a:lnTo>
                    <a:pt x="1650" y="894"/>
                  </a:lnTo>
                  <a:lnTo>
                    <a:pt x="1650" y="895"/>
                  </a:lnTo>
                  <a:lnTo>
                    <a:pt x="1650" y="896"/>
                  </a:lnTo>
                  <a:lnTo>
                    <a:pt x="1650" y="897"/>
                  </a:lnTo>
                  <a:lnTo>
                    <a:pt x="1649" y="897"/>
                  </a:lnTo>
                  <a:lnTo>
                    <a:pt x="1649" y="898"/>
                  </a:lnTo>
                  <a:lnTo>
                    <a:pt x="1649" y="899"/>
                  </a:lnTo>
                  <a:lnTo>
                    <a:pt x="1648" y="900"/>
                  </a:lnTo>
                  <a:lnTo>
                    <a:pt x="1648" y="902"/>
                  </a:lnTo>
                  <a:lnTo>
                    <a:pt x="1647" y="902"/>
                  </a:lnTo>
                  <a:lnTo>
                    <a:pt x="1647" y="903"/>
                  </a:lnTo>
                  <a:lnTo>
                    <a:pt x="1648" y="903"/>
                  </a:lnTo>
                  <a:lnTo>
                    <a:pt x="1647" y="903"/>
                  </a:lnTo>
                  <a:lnTo>
                    <a:pt x="1647" y="904"/>
                  </a:lnTo>
                  <a:lnTo>
                    <a:pt x="1646" y="905"/>
                  </a:lnTo>
                  <a:lnTo>
                    <a:pt x="1645" y="905"/>
                  </a:lnTo>
                  <a:lnTo>
                    <a:pt x="1645" y="906"/>
                  </a:lnTo>
                  <a:lnTo>
                    <a:pt x="1645" y="907"/>
                  </a:lnTo>
                  <a:lnTo>
                    <a:pt x="1644" y="907"/>
                  </a:lnTo>
                  <a:lnTo>
                    <a:pt x="1644" y="908"/>
                  </a:lnTo>
                  <a:lnTo>
                    <a:pt x="1643" y="908"/>
                  </a:lnTo>
                  <a:lnTo>
                    <a:pt x="1643" y="909"/>
                  </a:lnTo>
                  <a:lnTo>
                    <a:pt x="1641" y="909"/>
                  </a:lnTo>
                  <a:lnTo>
                    <a:pt x="1641" y="911"/>
                  </a:lnTo>
                  <a:lnTo>
                    <a:pt x="1641" y="912"/>
                  </a:lnTo>
                  <a:lnTo>
                    <a:pt x="1641" y="913"/>
                  </a:lnTo>
                  <a:lnTo>
                    <a:pt x="1640" y="914"/>
                  </a:lnTo>
                  <a:lnTo>
                    <a:pt x="1639" y="914"/>
                  </a:lnTo>
                  <a:lnTo>
                    <a:pt x="1639" y="915"/>
                  </a:lnTo>
                  <a:lnTo>
                    <a:pt x="1638" y="915"/>
                  </a:lnTo>
                  <a:lnTo>
                    <a:pt x="1638" y="916"/>
                  </a:lnTo>
                  <a:lnTo>
                    <a:pt x="1637" y="916"/>
                  </a:lnTo>
                  <a:lnTo>
                    <a:pt x="1636" y="916"/>
                  </a:lnTo>
                  <a:lnTo>
                    <a:pt x="1636" y="915"/>
                  </a:lnTo>
                  <a:lnTo>
                    <a:pt x="1635" y="915"/>
                  </a:lnTo>
                  <a:lnTo>
                    <a:pt x="1635" y="914"/>
                  </a:lnTo>
                  <a:lnTo>
                    <a:pt x="1635" y="913"/>
                  </a:lnTo>
                  <a:lnTo>
                    <a:pt x="1633" y="913"/>
                  </a:lnTo>
                  <a:lnTo>
                    <a:pt x="1632" y="913"/>
                  </a:lnTo>
                  <a:lnTo>
                    <a:pt x="1632" y="912"/>
                  </a:lnTo>
                  <a:lnTo>
                    <a:pt x="1632" y="913"/>
                  </a:lnTo>
                  <a:lnTo>
                    <a:pt x="1631" y="913"/>
                  </a:lnTo>
                  <a:lnTo>
                    <a:pt x="1632" y="914"/>
                  </a:lnTo>
                  <a:lnTo>
                    <a:pt x="1632" y="915"/>
                  </a:lnTo>
                  <a:lnTo>
                    <a:pt x="1633" y="915"/>
                  </a:lnTo>
                  <a:lnTo>
                    <a:pt x="1633" y="916"/>
                  </a:lnTo>
                  <a:lnTo>
                    <a:pt x="1633" y="917"/>
                  </a:lnTo>
                  <a:lnTo>
                    <a:pt x="1633" y="919"/>
                  </a:lnTo>
                  <a:lnTo>
                    <a:pt x="1633" y="920"/>
                  </a:lnTo>
                  <a:lnTo>
                    <a:pt x="1635" y="920"/>
                  </a:lnTo>
                  <a:lnTo>
                    <a:pt x="1635" y="921"/>
                  </a:lnTo>
                  <a:lnTo>
                    <a:pt x="1636" y="921"/>
                  </a:lnTo>
                  <a:lnTo>
                    <a:pt x="1635" y="922"/>
                  </a:lnTo>
                  <a:lnTo>
                    <a:pt x="1635" y="923"/>
                  </a:lnTo>
                  <a:lnTo>
                    <a:pt x="1633" y="924"/>
                  </a:lnTo>
                  <a:lnTo>
                    <a:pt x="1632" y="924"/>
                  </a:lnTo>
                  <a:lnTo>
                    <a:pt x="1632" y="925"/>
                  </a:lnTo>
                  <a:lnTo>
                    <a:pt x="1632" y="926"/>
                  </a:lnTo>
                  <a:lnTo>
                    <a:pt x="1631" y="926"/>
                  </a:lnTo>
                  <a:lnTo>
                    <a:pt x="1631" y="928"/>
                  </a:lnTo>
                  <a:lnTo>
                    <a:pt x="1632" y="929"/>
                  </a:lnTo>
                  <a:lnTo>
                    <a:pt x="1631" y="929"/>
                  </a:lnTo>
                  <a:lnTo>
                    <a:pt x="1630" y="930"/>
                  </a:lnTo>
                  <a:lnTo>
                    <a:pt x="1629" y="930"/>
                  </a:lnTo>
                  <a:lnTo>
                    <a:pt x="1629" y="931"/>
                  </a:lnTo>
                  <a:lnTo>
                    <a:pt x="1628" y="930"/>
                  </a:lnTo>
                  <a:lnTo>
                    <a:pt x="1627" y="930"/>
                  </a:lnTo>
                  <a:lnTo>
                    <a:pt x="1627" y="929"/>
                  </a:lnTo>
                  <a:lnTo>
                    <a:pt x="1626" y="929"/>
                  </a:lnTo>
                  <a:lnTo>
                    <a:pt x="1626" y="926"/>
                  </a:lnTo>
                  <a:lnTo>
                    <a:pt x="1626" y="925"/>
                  </a:lnTo>
                  <a:lnTo>
                    <a:pt x="1626" y="924"/>
                  </a:lnTo>
                  <a:lnTo>
                    <a:pt x="1624" y="924"/>
                  </a:lnTo>
                  <a:lnTo>
                    <a:pt x="1624" y="923"/>
                  </a:lnTo>
                  <a:lnTo>
                    <a:pt x="1624" y="922"/>
                  </a:lnTo>
                  <a:lnTo>
                    <a:pt x="1623" y="922"/>
                  </a:lnTo>
                  <a:lnTo>
                    <a:pt x="1623" y="921"/>
                  </a:lnTo>
                  <a:lnTo>
                    <a:pt x="1623" y="920"/>
                  </a:lnTo>
                  <a:lnTo>
                    <a:pt x="1622" y="920"/>
                  </a:lnTo>
                  <a:lnTo>
                    <a:pt x="1622" y="919"/>
                  </a:lnTo>
                  <a:lnTo>
                    <a:pt x="1622" y="917"/>
                  </a:lnTo>
                  <a:lnTo>
                    <a:pt x="1622" y="916"/>
                  </a:lnTo>
                  <a:lnTo>
                    <a:pt x="1622" y="915"/>
                  </a:lnTo>
                  <a:lnTo>
                    <a:pt x="1622" y="914"/>
                  </a:lnTo>
                  <a:lnTo>
                    <a:pt x="1622" y="913"/>
                  </a:lnTo>
                  <a:lnTo>
                    <a:pt x="1622" y="912"/>
                  </a:lnTo>
                  <a:lnTo>
                    <a:pt x="1621" y="912"/>
                  </a:lnTo>
                  <a:lnTo>
                    <a:pt x="1620" y="912"/>
                  </a:lnTo>
                  <a:lnTo>
                    <a:pt x="1620" y="911"/>
                  </a:lnTo>
                  <a:lnTo>
                    <a:pt x="1619" y="911"/>
                  </a:lnTo>
                  <a:lnTo>
                    <a:pt x="1619" y="912"/>
                  </a:lnTo>
                  <a:lnTo>
                    <a:pt x="1620" y="912"/>
                  </a:lnTo>
                  <a:lnTo>
                    <a:pt x="1621" y="912"/>
                  </a:lnTo>
                  <a:lnTo>
                    <a:pt x="1620" y="912"/>
                  </a:lnTo>
                  <a:lnTo>
                    <a:pt x="1620" y="913"/>
                  </a:lnTo>
                  <a:lnTo>
                    <a:pt x="1620" y="914"/>
                  </a:lnTo>
                  <a:lnTo>
                    <a:pt x="1621" y="914"/>
                  </a:lnTo>
                  <a:lnTo>
                    <a:pt x="1621" y="915"/>
                  </a:lnTo>
                  <a:lnTo>
                    <a:pt x="1620" y="915"/>
                  </a:lnTo>
                  <a:lnTo>
                    <a:pt x="1621" y="915"/>
                  </a:lnTo>
                  <a:lnTo>
                    <a:pt x="1621" y="916"/>
                  </a:lnTo>
                  <a:lnTo>
                    <a:pt x="1620" y="916"/>
                  </a:lnTo>
                  <a:lnTo>
                    <a:pt x="1620" y="917"/>
                  </a:lnTo>
                  <a:lnTo>
                    <a:pt x="1619" y="917"/>
                  </a:lnTo>
                  <a:lnTo>
                    <a:pt x="1619" y="919"/>
                  </a:lnTo>
                  <a:lnTo>
                    <a:pt x="1619" y="917"/>
                  </a:lnTo>
                  <a:lnTo>
                    <a:pt x="1619" y="919"/>
                  </a:lnTo>
                  <a:lnTo>
                    <a:pt x="1619" y="920"/>
                  </a:lnTo>
                  <a:lnTo>
                    <a:pt x="1619" y="921"/>
                  </a:lnTo>
                  <a:lnTo>
                    <a:pt x="1619" y="922"/>
                  </a:lnTo>
                  <a:lnTo>
                    <a:pt x="1620" y="922"/>
                  </a:lnTo>
                  <a:lnTo>
                    <a:pt x="1620" y="923"/>
                  </a:lnTo>
                  <a:lnTo>
                    <a:pt x="1621" y="923"/>
                  </a:lnTo>
                  <a:lnTo>
                    <a:pt x="1621" y="924"/>
                  </a:lnTo>
                  <a:lnTo>
                    <a:pt x="1621" y="925"/>
                  </a:lnTo>
                  <a:lnTo>
                    <a:pt x="1621" y="926"/>
                  </a:lnTo>
                  <a:lnTo>
                    <a:pt x="1622" y="926"/>
                  </a:lnTo>
                  <a:lnTo>
                    <a:pt x="1621" y="928"/>
                  </a:lnTo>
                  <a:lnTo>
                    <a:pt x="1621" y="929"/>
                  </a:lnTo>
                  <a:lnTo>
                    <a:pt x="1620" y="930"/>
                  </a:lnTo>
                  <a:lnTo>
                    <a:pt x="1620" y="931"/>
                  </a:lnTo>
                  <a:lnTo>
                    <a:pt x="1620" y="932"/>
                  </a:lnTo>
                  <a:lnTo>
                    <a:pt x="1620" y="933"/>
                  </a:lnTo>
                  <a:lnTo>
                    <a:pt x="1621" y="933"/>
                  </a:lnTo>
                  <a:lnTo>
                    <a:pt x="1621" y="934"/>
                  </a:lnTo>
                  <a:lnTo>
                    <a:pt x="1622" y="934"/>
                  </a:lnTo>
                  <a:lnTo>
                    <a:pt x="1622" y="936"/>
                  </a:lnTo>
                  <a:lnTo>
                    <a:pt x="1622" y="937"/>
                  </a:lnTo>
                  <a:lnTo>
                    <a:pt x="1622" y="938"/>
                  </a:lnTo>
                  <a:lnTo>
                    <a:pt x="1622" y="939"/>
                  </a:lnTo>
                  <a:lnTo>
                    <a:pt x="1622" y="940"/>
                  </a:lnTo>
                  <a:lnTo>
                    <a:pt x="1623" y="940"/>
                  </a:lnTo>
                  <a:lnTo>
                    <a:pt x="1623" y="941"/>
                  </a:lnTo>
                  <a:lnTo>
                    <a:pt x="1624" y="941"/>
                  </a:lnTo>
                  <a:lnTo>
                    <a:pt x="1624" y="942"/>
                  </a:lnTo>
                  <a:lnTo>
                    <a:pt x="1624" y="943"/>
                  </a:lnTo>
                  <a:lnTo>
                    <a:pt x="1624" y="945"/>
                  </a:lnTo>
                  <a:lnTo>
                    <a:pt x="1626" y="945"/>
                  </a:lnTo>
                  <a:lnTo>
                    <a:pt x="1626" y="946"/>
                  </a:lnTo>
                  <a:lnTo>
                    <a:pt x="1627" y="947"/>
                  </a:lnTo>
                  <a:lnTo>
                    <a:pt x="1628" y="947"/>
                  </a:lnTo>
                  <a:lnTo>
                    <a:pt x="1628" y="948"/>
                  </a:lnTo>
                  <a:lnTo>
                    <a:pt x="1629" y="948"/>
                  </a:lnTo>
                  <a:lnTo>
                    <a:pt x="1629" y="949"/>
                  </a:lnTo>
                  <a:lnTo>
                    <a:pt x="1628" y="949"/>
                  </a:lnTo>
                  <a:lnTo>
                    <a:pt x="1628" y="950"/>
                  </a:lnTo>
                  <a:lnTo>
                    <a:pt x="1629" y="950"/>
                  </a:lnTo>
                  <a:lnTo>
                    <a:pt x="1629" y="951"/>
                  </a:lnTo>
                  <a:lnTo>
                    <a:pt x="1629" y="953"/>
                  </a:lnTo>
                  <a:lnTo>
                    <a:pt x="1630" y="954"/>
                  </a:lnTo>
                  <a:lnTo>
                    <a:pt x="1631" y="954"/>
                  </a:lnTo>
                  <a:lnTo>
                    <a:pt x="1631" y="955"/>
                  </a:lnTo>
                  <a:lnTo>
                    <a:pt x="1632" y="955"/>
                  </a:lnTo>
                  <a:lnTo>
                    <a:pt x="1632" y="956"/>
                  </a:lnTo>
                  <a:lnTo>
                    <a:pt x="1633" y="956"/>
                  </a:lnTo>
                  <a:lnTo>
                    <a:pt x="1633" y="957"/>
                  </a:lnTo>
                  <a:lnTo>
                    <a:pt x="1633" y="958"/>
                  </a:lnTo>
                  <a:lnTo>
                    <a:pt x="1635" y="958"/>
                  </a:lnTo>
                  <a:lnTo>
                    <a:pt x="1635" y="959"/>
                  </a:lnTo>
                  <a:lnTo>
                    <a:pt x="1635" y="961"/>
                  </a:lnTo>
                  <a:lnTo>
                    <a:pt x="1636" y="961"/>
                  </a:lnTo>
                  <a:lnTo>
                    <a:pt x="1636" y="962"/>
                  </a:lnTo>
                  <a:lnTo>
                    <a:pt x="1637" y="962"/>
                  </a:lnTo>
                  <a:lnTo>
                    <a:pt x="1638" y="962"/>
                  </a:lnTo>
                  <a:lnTo>
                    <a:pt x="1639" y="962"/>
                  </a:lnTo>
                  <a:lnTo>
                    <a:pt x="1639" y="963"/>
                  </a:lnTo>
                  <a:lnTo>
                    <a:pt x="1640" y="963"/>
                  </a:lnTo>
                  <a:lnTo>
                    <a:pt x="1641" y="963"/>
                  </a:lnTo>
                  <a:lnTo>
                    <a:pt x="1641" y="964"/>
                  </a:lnTo>
                  <a:lnTo>
                    <a:pt x="1643" y="964"/>
                  </a:lnTo>
                  <a:lnTo>
                    <a:pt x="1644" y="964"/>
                  </a:lnTo>
                  <a:lnTo>
                    <a:pt x="1644" y="965"/>
                  </a:lnTo>
                  <a:lnTo>
                    <a:pt x="1645" y="965"/>
                  </a:lnTo>
                  <a:lnTo>
                    <a:pt x="1645" y="966"/>
                  </a:lnTo>
                  <a:lnTo>
                    <a:pt x="1645" y="967"/>
                  </a:lnTo>
                  <a:lnTo>
                    <a:pt x="1645" y="968"/>
                  </a:lnTo>
                  <a:lnTo>
                    <a:pt x="1644" y="968"/>
                  </a:lnTo>
                  <a:lnTo>
                    <a:pt x="1643" y="968"/>
                  </a:lnTo>
                  <a:lnTo>
                    <a:pt x="1641" y="968"/>
                  </a:lnTo>
                  <a:lnTo>
                    <a:pt x="1640" y="968"/>
                  </a:lnTo>
                  <a:lnTo>
                    <a:pt x="1640" y="970"/>
                  </a:lnTo>
                  <a:lnTo>
                    <a:pt x="1640" y="971"/>
                  </a:lnTo>
                  <a:lnTo>
                    <a:pt x="1640" y="972"/>
                  </a:lnTo>
                  <a:lnTo>
                    <a:pt x="1641" y="972"/>
                  </a:lnTo>
                  <a:lnTo>
                    <a:pt x="1641" y="971"/>
                  </a:lnTo>
                  <a:lnTo>
                    <a:pt x="1643" y="970"/>
                  </a:lnTo>
                  <a:lnTo>
                    <a:pt x="1644" y="970"/>
                  </a:lnTo>
                  <a:lnTo>
                    <a:pt x="1644" y="971"/>
                  </a:lnTo>
                  <a:lnTo>
                    <a:pt x="1644" y="972"/>
                  </a:lnTo>
                  <a:lnTo>
                    <a:pt x="1644" y="973"/>
                  </a:lnTo>
                  <a:lnTo>
                    <a:pt x="1645" y="973"/>
                  </a:lnTo>
                  <a:lnTo>
                    <a:pt x="1645" y="974"/>
                  </a:lnTo>
                  <a:lnTo>
                    <a:pt x="1646" y="975"/>
                  </a:lnTo>
                  <a:lnTo>
                    <a:pt x="1646" y="976"/>
                  </a:lnTo>
                  <a:lnTo>
                    <a:pt x="1645" y="976"/>
                  </a:lnTo>
                  <a:lnTo>
                    <a:pt x="1646" y="976"/>
                  </a:lnTo>
                  <a:lnTo>
                    <a:pt x="1646" y="978"/>
                  </a:lnTo>
                  <a:lnTo>
                    <a:pt x="1646" y="979"/>
                  </a:lnTo>
                  <a:lnTo>
                    <a:pt x="1647" y="979"/>
                  </a:lnTo>
                  <a:lnTo>
                    <a:pt x="1647" y="980"/>
                  </a:lnTo>
                  <a:lnTo>
                    <a:pt x="1647" y="981"/>
                  </a:lnTo>
                  <a:lnTo>
                    <a:pt x="1647" y="982"/>
                  </a:lnTo>
                  <a:lnTo>
                    <a:pt x="1647" y="983"/>
                  </a:lnTo>
                  <a:lnTo>
                    <a:pt x="1647" y="984"/>
                  </a:lnTo>
                  <a:lnTo>
                    <a:pt x="1646" y="984"/>
                  </a:lnTo>
                  <a:lnTo>
                    <a:pt x="1646" y="985"/>
                  </a:lnTo>
                  <a:lnTo>
                    <a:pt x="1645" y="985"/>
                  </a:lnTo>
                  <a:lnTo>
                    <a:pt x="1645" y="987"/>
                  </a:lnTo>
                  <a:lnTo>
                    <a:pt x="1644" y="987"/>
                  </a:lnTo>
                  <a:lnTo>
                    <a:pt x="1644" y="988"/>
                  </a:lnTo>
                  <a:lnTo>
                    <a:pt x="1644" y="989"/>
                  </a:lnTo>
                  <a:lnTo>
                    <a:pt x="1643" y="990"/>
                  </a:lnTo>
                  <a:lnTo>
                    <a:pt x="1643" y="991"/>
                  </a:lnTo>
                  <a:lnTo>
                    <a:pt x="1643" y="992"/>
                  </a:lnTo>
                  <a:lnTo>
                    <a:pt x="1643" y="993"/>
                  </a:lnTo>
                  <a:lnTo>
                    <a:pt x="1643" y="995"/>
                  </a:lnTo>
                  <a:lnTo>
                    <a:pt x="1643" y="996"/>
                  </a:lnTo>
                  <a:lnTo>
                    <a:pt x="1641" y="996"/>
                  </a:lnTo>
                  <a:lnTo>
                    <a:pt x="1643" y="996"/>
                  </a:lnTo>
                  <a:lnTo>
                    <a:pt x="1641" y="996"/>
                  </a:lnTo>
                  <a:lnTo>
                    <a:pt x="1641" y="997"/>
                  </a:lnTo>
                  <a:lnTo>
                    <a:pt x="1640" y="998"/>
                  </a:lnTo>
                  <a:lnTo>
                    <a:pt x="1639" y="998"/>
                  </a:lnTo>
                  <a:lnTo>
                    <a:pt x="1639" y="999"/>
                  </a:lnTo>
                  <a:lnTo>
                    <a:pt x="1638" y="999"/>
                  </a:lnTo>
                  <a:lnTo>
                    <a:pt x="1638" y="1000"/>
                  </a:lnTo>
                  <a:lnTo>
                    <a:pt x="1637" y="1000"/>
                  </a:lnTo>
                  <a:lnTo>
                    <a:pt x="1637" y="1001"/>
                  </a:lnTo>
                  <a:lnTo>
                    <a:pt x="1636" y="1001"/>
                  </a:lnTo>
                  <a:lnTo>
                    <a:pt x="1636" y="1002"/>
                  </a:lnTo>
                  <a:lnTo>
                    <a:pt x="1633" y="1002"/>
                  </a:lnTo>
                  <a:lnTo>
                    <a:pt x="1633" y="1004"/>
                  </a:lnTo>
                  <a:lnTo>
                    <a:pt x="1632" y="1004"/>
                  </a:lnTo>
                  <a:lnTo>
                    <a:pt x="1631" y="1004"/>
                  </a:lnTo>
                  <a:lnTo>
                    <a:pt x="1631" y="1005"/>
                  </a:lnTo>
                  <a:lnTo>
                    <a:pt x="1631" y="1006"/>
                  </a:lnTo>
                  <a:lnTo>
                    <a:pt x="1630" y="1006"/>
                  </a:lnTo>
                  <a:lnTo>
                    <a:pt x="1630" y="1007"/>
                  </a:lnTo>
                  <a:lnTo>
                    <a:pt x="1629" y="1007"/>
                  </a:lnTo>
                  <a:lnTo>
                    <a:pt x="1629" y="1008"/>
                  </a:lnTo>
                  <a:lnTo>
                    <a:pt x="1629" y="1009"/>
                  </a:lnTo>
                  <a:lnTo>
                    <a:pt x="1628" y="1010"/>
                  </a:lnTo>
                  <a:lnTo>
                    <a:pt x="1627" y="1010"/>
                  </a:lnTo>
                  <a:lnTo>
                    <a:pt x="1627" y="1012"/>
                  </a:lnTo>
                  <a:lnTo>
                    <a:pt x="1626" y="1013"/>
                  </a:lnTo>
                  <a:lnTo>
                    <a:pt x="1626" y="1014"/>
                  </a:lnTo>
                  <a:lnTo>
                    <a:pt x="1624" y="1014"/>
                  </a:lnTo>
                  <a:lnTo>
                    <a:pt x="1624" y="1015"/>
                  </a:lnTo>
                  <a:lnTo>
                    <a:pt x="1623" y="1015"/>
                  </a:lnTo>
                  <a:lnTo>
                    <a:pt x="1623" y="1016"/>
                  </a:lnTo>
                  <a:lnTo>
                    <a:pt x="1623" y="1017"/>
                  </a:lnTo>
                  <a:lnTo>
                    <a:pt x="1622" y="1017"/>
                  </a:lnTo>
                  <a:lnTo>
                    <a:pt x="1622" y="1018"/>
                  </a:lnTo>
                  <a:lnTo>
                    <a:pt x="1622" y="1017"/>
                  </a:lnTo>
                  <a:lnTo>
                    <a:pt x="1622" y="1016"/>
                  </a:lnTo>
                  <a:lnTo>
                    <a:pt x="1621" y="1016"/>
                  </a:lnTo>
                  <a:lnTo>
                    <a:pt x="1621" y="1015"/>
                  </a:lnTo>
                  <a:lnTo>
                    <a:pt x="1622" y="1015"/>
                  </a:lnTo>
                  <a:lnTo>
                    <a:pt x="1622" y="1014"/>
                  </a:lnTo>
                  <a:lnTo>
                    <a:pt x="1621" y="1014"/>
                  </a:lnTo>
                  <a:lnTo>
                    <a:pt x="1621" y="1013"/>
                  </a:lnTo>
                  <a:lnTo>
                    <a:pt x="1620" y="1013"/>
                  </a:lnTo>
                  <a:lnTo>
                    <a:pt x="1620" y="1012"/>
                  </a:lnTo>
                  <a:lnTo>
                    <a:pt x="1619" y="1010"/>
                  </a:lnTo>
                  <a:lnTo>
                    <a:pt x="1618" y="1010"/>
                  </a:lnTo>
                  <a:lnTo>
                    <a:pt x="1618" y="1009"/>
                  </a:lnTo>
                  <a:lnTo>
                    <a:pt x="1618" y="1007"/>
                  </a:lnTo>
                  <a:lnTo>
                    <a:pt x="1619" y="1007"/>
                  </a:lnTo>
                  <a:lnTo>
                    <a:pt x="1619" y="1006"/>
                  </a:lnTo>
                  <a:lnTo>
                    <a:pt x="1619" y="1005"/>
                  </a:lnTo>
                  <a:lnTo>
                    <a:pt x="1620" y="1005"/>
                  </a:lnTo>
                  <a:lnTo>
                    <a:pt x="1620" y="1004"/>
                  </a:lnTo>
                  <a:lnTo>
                    <a:pt x="1619" y="1004"/>
                  </a:lnTo>
                  <a:lnTo>
                    <a:pt x="1618" y="1004"/>
                  </a:lnTo>
                  <a:lnTo>
                    <a:pt x="1616" y="1005"/>
                  </a:lnTo>
                  <a:lnTo>
                    <a:pt x="1615" y="1005"/>
                  </a:lnTo>
                  <a:lnTo>
                    <a:pt x="1614" y="1005"/>
                  </a:lnTo>
                  <a:lnTo>
                    <a:pt x="1614" y="1004"/>
                  </a:lnTo>
                  <a:lnTo>
                    <a:pt x="1613" y="1004"/>
                  </a:lnTo>
                  <a:lnTo>
                    <a:pt x="1613" y="1002"/>
                  </a:lnTo>
                  <a:lnTo>
                    <a:pt x="1614" y="1002"/>
                  </a:lnTo>
                  <a:lnTo>
                    <a:pt x="1614" y="1001"/>
                  </a:lnTo>
                  <a:lnTo>
                    <a:pt x="1614" y="1000"/>
                  </a:lnTo>
                  <a:lnTo>
                    <a:pt x="1614" y="999"/>
                  </a:lnTo>
                  <a:lnTo>
                    <a:pt x="1614" y="998"/>
                  </a:lnTo>
                  <a:lnTo>
                    <a:pt x="1615" y="998"/>
                  </a:lnTo>
                  <a:lnTo>
                    <a:pt x="1615" y="997"/>
                  </a:lnTo>
                  <a:lnTo>
                    <a:pt x="1615" y="996"/>
                  </a:lnTo>
                  <a:lnTo>
                    <a:pt x="1616" y="996"/>
                  </a:lnTo>
                  <a:lnTo>
                    <a:pt x="1616" y="995"/>
                  </a:lnTo>
                  <a:lnTo>
                    <a:pt x="1615" y="996"/>
                  </a:lnTo>
                  <a:lnTo>
                    <a:pt x="1615" y="995"/>
                  </a:lnTo>
                  <a:lnTo>
                    <a:pt x="1615" y="996"/>
                  </a:lnTo>
                  <a:lnTo>
                    <a:pt x="1614" y="996"/>
                  </a:lnTo>
                  <a:lnTo>
                    <a:pt x="1613" y="995"/>
                  </a:lnTo>
                  <a:lnTo>
                    <a:pt x="1613" y="993"/>
                  </a:lnTo>
                  <a:lnTo>
                    <a:pt x="1611" y="991"/>
                  </a:lnTo>
                  <a:lnTo>
                    <a:pt x="1611" y="990"/>
                  </a:lnTo>
                  <a:lnTo>
                    <a:pt x="1610" y="990"/>
                  </a:lnTo>
                  <a:lnTo>
                    <a:pt x="1609" y="990"/>
                  </a:lnTo>
                  <a:lnTo>
                    <a:pt x="1607" y="990"/>
                  </a:lnTo>
                  <a:lnTo>
                    <a:pt x="1606" y="990"/>
                  </a:lnTo>
                  <a:lnTo>
                    <a:pt x="1605" y="990"/>
                  </a:lnTo>
                  <a:lnTo>
                    <a:pt x="1604" y="990"/>
                  </a:lnTo>
                  <a:lnTo>
                    <a:pt x="1604" y="989"/>
                  </a:lnTo>
                  <a:lnTo>
                    <a:pt x="1603" y="989"/>
                  </a:lnTo>
                  <a:lnTo>
                    <a:pt x="1602" y="989"/>
                  </a:lnTo>
                  <a:lnTo>
                    <a:pt x="1601" y="989"/>
                  </a:lnTo>
                  <a:lnTo>
                    <a:pt x="1601" y="988"/>
                  </a:lnTo>
                  <a:lnTo>
                    <a:pt x="1599" y="988"/>
                  </a:lnTo>
                  <a:lnTo>
                    <a:pt x="1599" y="987"/>
                  </a:lnTo>
                  <a:lnTo>
                    <a:pt x="1599" y="985"/>
                  </a:lnTo>
                  <a:lnTo>
                    <a:pt x="1599" y="984"/>
                  </a:lnTo>
                  <a:lnTo>
                    <a:pt x="1598" y="984"/>
                  </a:lnTo>
                  <a:lnTo>
                    <a:pt x="1597" y="984"/>
                  </a:lnTo>
                  <a:lnTo>
                    <a:pt x="1596" y="983"/>
                  </a:lnTo>
                  <a:lnTo>
                    <a:pt x="1596" y="982"/>
                  </a:lnTo>
                  <a:lnTo>
                    <a:pt x="1595" y="982"/>
                  </a:lnTo>
                  <a:lnTo>
                    <a:pt x="1595" y="981"/>
                  </a:lnTo>
                  <a:lnTo>
                    <a:pt x="1596" y="980"/>
                  </a:lnTo>
                  <a:lnTo>
                    <a:pt x="1596" y="979"/>
                  </a:lnTo>
                  <a:lnTo>
                    <a:pt x="1596" y="978"/>
                  </a:lnTo>
                  <a:lnTo>
                    <a:pt x="1597" y="978"/>
                  </a:lnTo>
                  <a:lnTo>
                    <a:pt x="1596" y="978"/>
                  </a:lnTo>
                  <a:lnTo>
                    <a:pt x="1595" y="978"/>
                  </a:lnTo>
                  <a:lnTo>
                    <a:pt x="1595" y="976"/>
                  </a:lnTo>
                  <a:lnTo>
                    <a:pt x="1594" y="976"/>
                  </a:lnTo>
                  <a:lnTo>
                    <a:pt x="1593" y="976"/>
                  </a:lnTo>
                  <a:lnTo>
                    <a:pt x="1593" y="975"/>
                  </a:lnTo>
                  <a:lnTo>
                    <a:pt x="1592" y="975"/>
                  </a:lnTo>
                  <a:lnTo>
                    <a:pt x="1592" y="974"/>
                  </a:lnTo>
                  <a:lnTo>
                    <a:pt x="1592" y="975"/>
                  </a:lnTo>
                  <a:lnTo>
                    <a:pt x="1592" y="976"/>
                  </a:lnTo>
                  <a:lnTo>
                    <a:pt x="1590" y="976"/>
                  </a:lnTo>
                  <a:lnTo>
                    <a:pt x="1590" y="975"/>
                  </a:lnTo>
                  <a:lnTo>
                    <a:pt x="1589" y="975"/>
                  </a:lnTo>
                  <a:lnTo>
                    <a:pt x="1589" y="974"/>
                  </a:lnTo>
                  <a:lnTo>
                    <a:pt x="1589" y="975"/>
                  </a:lnTo>
                  <a:lnTo>
                    <a:pt x="1590" y="975"/>
                  </a:lnTo>
                  <a:lnTo>
                    <a:pt x="1590" y="976"/>
                  </a:lnTo>
                  <a:lnTo>
                    <a:pt x="1590" y="978"/>
                  </a:lnTo>
                  <a:lnTo>
                    <a:pt x="1589" y="978"/>
                  </a:lnTo>
                  <a:lnTo>
                    <a:pt x="1588" y="978"/>
                  </a:lnTo>
                  <a:lnTo>
                    <a:pt x="1588" y="979"/>
                  </a:lnTo>
                  <a:lnTo>
                    <a:pt x="1588" y="980"/>
                  </a:lnTo>
                  <a:lnTo>
                    <a:pt x="1588" y="981"/>
                  </a:lnTo>
                  <a:lnTo>
                    <a:pt x="1589" y="981"/>
                  </a:lnTo>
                  <a:lnTo>
                    <a:pt x="1589" y="982"/>
                  </a:lnTo>
                  <a:lnTo>
                    <a:pt x="1590" y="982"/>
                  </a:lnTo>
                  <a:lnTo>
                    <a:pt x="1590" y="983"/>
                  </a:lnTo>
                  <a:lnTo>
                    <a:pt x="1590" y="984"/>
                  </a:lnTo>
                  <a:lnTo>
                    <a:pt x="1590" y="985"/>
                  </a:lnTo>
                  <a:lnTo>
                    <a:pt x="1592" y="985"/>
                  </a:lnTo>
                  <a:lnTo>
                    <a:pt x="1592" y="987"/>
                  </a:lnTo>
                  <a:lnTo>
                    <a:pt x="1592" y="988"/>
                  </a:lnTo>
                  <a:lnTo>
                    <a:pt x="1592" y="989"/>
                  </a:lnTo>
                  <a:lnTo>
                    <a:pt x="1593" y="989"/>
                  </a:lnTo>
                  <a:lnTo>
                    <a:pt x="1593" y="990"/>
                  </a:lnTo>
                  <a:lnTo>
                    <a:pt x="1593" y="991"/>
                  </a:lnTo>
                  <a:lnTo>
                    <a:pt x="1594" y="991"/>
                  </a:lnTo>
                  <a:lnTo>
                    <a:pt x="1595" y="991"/>
                  </a:lnTo>
                  <a:lnTo>
                    <a:pt x="1595" y="992"/>
                  </a:lnTo>
                  <a:lnTo>
                    <a:pt x="1596" y="992"/>
                  </a:lnTo>
                  <a:lnTo>
                    <a:pt x="1596" y="993"/>
                  </a:lnTo>
                  <a:lnTo>
                    <a:pt x="1597" y="993"/>
                  </a:lnTo>
                  <a:lnTo>
                    <a:pt x="1597" y="995"/>
                  </a:lnTo>
                  <a:lnTo>
                    <a:pt x="1597" y="996"/>
                  </a:lnTo>
                  <a:lnTo>
                    <a:pt x="1598" y="996"/>
                  </a:lnTo>
                  <a:lnTo>
                    <a:pt x="1598" y="997"/>
                  </a:lnTo>
                  <a:lnTo>
                    <a:pt x="1599" y="998"/>
                  </a:lnTo>
                  <a:lnTo>
                    <a:pt x="1601" y="998"/>
                  </a:lnTo>
                  <a:lnTo>
                    <a:pt x="1601" y="999"/>
                  </a:lnTo>
                  <a:lnTo>
                    <a:pt x="1601" y="1000"/>
                  </a:lnTo>
                  <a:lnTo>
                    <a:pt x="1602" y="1000"/>
                  </a:lnTo>
                  <a:lnTo>
                    <a:pt x="1602" y="1001"/>
                  </a:lnTo>
                  <a:lnTo>
                    <a:pt x="1603" y="1001"/>
                  </a:lnTo>
                  <a:lnTo>
                    <a:pt x="1604" y="1002"/>
                  </a:lnTo>
                  <a:lnTo>
                    <a:pt x="1604" y="1004"/>
                  </a:lnTo>
                  <a:lnTo>
                    <a:pt x="1605" y="1004"/>
                  </a:lnTo>
                  <a:lnTo>
                    <a:pt x="1605" y="1005"/>
                  </a:lnTo>
                  <a:lnTo>
                    <a:pt x="1606" y="1005"/>
                  </a:lnTo>
                  <a:lnTo>
                    <a:pt x="1606" y="1006"/>
                  </a:lnTo>
                  <a:lnTo>
                    <a:pt x="1607" y="1006"/>
                  </a:lnTo>
                  <a:lnTo>
                    <a:pt x="1607" y="1007"/>
                  </a:lnTo>
                  <a:lnTo>
                    <a:pt x="1607" y="1008"/>
                  </a:lnTo>
                  <a:lnTo>
                    <a:pt x="1607" y="1009"/>
                  </a:lnTo>
                  <a:lnTo>
                    <a:pt x="1607" y="1010"/>
                  </a:lnTo>
                  <a:lnTo>
                    <a:pt x="1607" y="1012"/>
                  </a:lnTo>
                  <a:lnTo>
                    <a:pt x="1606" y="1013"/>
                  </a:lnTo>
                  <a:lnTo>
                    <a:pt x="1606" y="1014"/>
                  </a:lnTo>
                  <a:lnTo>
                    <a:pt x="1606" y="1015"/>
                  </a:lnTo>
                  <a:lnTo>
                    <a:pt x="1606" y="1016"/>
                  </a:lnTo>
                  <a:lnTo>
                    <a:pt x="1605" y="1017"/>
                  </a:lnTo>
                  <a:lnTo>
                    <a:pt x="1605" y="1018"/>
                  </a:lnTo>
                  <a:lnTo>
                    <a:pt x="1606" y="1018"/>
                  </a:lnTo>
                  <a:lnTo>
                    <a:pt x="1606" y="1019"/>
                  </a:lnTo>
                  <a:lnTo>
                    <a:pt x="1606" y="1021"/>
                  </a:lnTo>
                  <a:lnTo>
                    <a:pt x="1607" y="1021"/>
                  </a:lnTo>
                  <a:lnTo>
                    <a:pt x="1607" y="1022"/>
                  </a:lnTo>
                  <a:lnTo>
                    <a:pt x="1609" y="1022"/>
                  </a:lnTo>
                  <a:lnTo>
                    <a:pt x="1609" y="1023"/>
                  </a:lnTo>
                  <a:lnTo>
                    <a:pt x="1610" y="1023"/>
                  </a:lnTo>
                  <a:lnTo>
                    <a:pt x="1609" y="1023"/>
                  </a:lnTo>
                  <a:lnTo>
                    <a:pt x="1610" y="1023"/>
                  </a:lnTo>
                  <a:lnTo>
                    <a:pt x="1610" y="1024"/>
                  </a:lnTo>
                  <a:lnTo>
                    <a:pt x="1611" y="1024"/>
                  </a:lnTo>
                  <a:lnTo>
                    <a:pt x="1612" y="1024"/>
                  </a:lnTo>
                  <a:lnTo>
                    <a:pt x="1612" y="1025"/>
                  </a:lnTo>
                  <a:lnTo>
                    <a:pt x="1613" y="1025"/>
                  </a:lnTo>
                  <a:lnTo>
                    <a:pt x="1614" y="1025"/>
                  </a:lnTo>
                  <a:lnTo>
                    <a:pt x="1614" y="1026"/>
                  </a:lnTo>
                  <a:lnTo>
                    <a:pt x="1614" y="1027"/>
                  </a:lnTo>
                  <a:lnTo>
                    <a:pt x="1615" y="1027"/>
                  </a:lnTo>
                  <a:lnTo>
                    <a:pt x="1615" y="1029"/>
                  </a:lnTo>
                  <a:lnTo>
                    <a:pt x="1615" y="1030"/>
                  </a:lnTo>
                  <a:lnTo>
                    <a:pt x="1616" y="1030"/>
                  </a:lnTo>
                  <a:lnTo>
                    <a:pt x="1616" y="1031"/>
                  </a:lnTo>
                  <a:lnTo>
                    <a:pt x="1616" y="1032"/>
                  </a:lnTo>
                  <a:lnTo>
                    <a:pt x="1618" y="1032"/>
                  </a:lnTo>
                  <a:lnTo>
                    <a:pt x="1618" y="1033"/>
                  </a:lnTo>
                  <a:lnTo>
                    <a:pt x="1619" y="1033"/>
                  </a:lnTo>
                  <a:lnTo>
                    <a:pt x="1619" y="1034"/>
                  </a:lnTo>
                  <a:lnTo>
                    <a:pt x="1618" y="1035"/>
                  </a:lnTo>
                  <a:lnTo>
                    <a:pt x="1618" y="1037"/>
                  </a:lnTo>
                  <a:lnTo>
                    <a:pt x="1616" y="1037"/>
                  </a:lnTo>
                  <a:lnTo>
                    <a:pt x="1616" y="1038"/>
                  </a:lnTo>
                  <a:lnTo>
                    <a:pt x="1618" y="1038"/>
                  </a:lnTo>
                  <a:lnTo>
                    <a:pt x="1616" y="1038"/>
                  </a:lnTo>
                  <a:lnTo>
                    <a:pt x="1615" y="1037"/>
                  </a:lnTo>
                  <a:lnTo>
                    <a:pt x="1614" y="1035"/>
                  </a:lnTo>
                  <a:lnTo>
                    <a:pt x="1613" y="1035"/>
                  </a:lnTo>
                  <a:lnTo>
                    <a:pt x="1612" y="1034"/>
                  </a:lnTo>
                  <a:lnTo>
                    <a:pt x="1612" y="1033"/>
                  </a:lnTo>
                  <a:lnTo>
                    <a:pt x="1611" y="1032"/>
                  </a:lnTo>
                  <a:lnTo>
                    <a:pt x="1611" y="1031"/>
                  </a:lnTo>
                  <a:lnTo>
                    <a:pt x="1610" y="1031"/>
                  </a:lnTo>
                  <a:lnTo>
                    <a:pt x="1610" y="1030"/>
                  </a:lnTo>
                  <a:lnTo>
                    <a:pt x="1610" y="1029"/>
                  </a:lnTo>
                  <a:lnTo>
                    <a:pt x="1610" y="1027"/>
                  </a:lnTo>
                  <a:lnTo>
                    <a:pt x="1609" y="1026"/>
                  </a:lnTo>
                  <a:lnTo>
                    <a:pt x="1607" y="1026"/>
                  </a:lnTo>
                  <a:lnTo>
                    <a:pt x="1607" y="1025"/>
                  </a:lnTo>
                  <a:lnTo>
                    <a:pt x="1606" y="1025"/>
                  </a:lnTo>
                  <a:lnTo>
                    <a:pt x="1606" y="1024"/>
                  </a:lnTo>
                  <a:lnTo>
                    <a:pt x="1605" y="1024"/>
                  </a:lnTo>
                  <a:lnTo>
                    <a:pt x="1605" y="1023"/>
                  </a:lnTo>
                  <a:lnTo>
                    <a:pt x="1604" y="1023"/>
                  </a:lnTo>
                  <a:lnTo>
                    <a:pt x="1603" y="1022"/>
                  </a:lnTo>
                  <a:lnTo>
                    <a:pt x="1602" y="1022"/>
                  </a:lnTo>
                  <a:lnTo>
                    <a:pt x="1602" y="1021"/>
                  </a:lnTo>
                  <a:lnTo>
                    <a:pt x="1602" y="1019"/>
                  </a:lnTo>
                  <a:lnTo>
                    <a:pt x="1601" y="1019"/>
                  </a:lnTo>
                  <a:lnTo>
                    <a:pt x="1601" y="1018"/>
                  </a:lnTo>
                  <a:lnTo>
                    <a:pt x="1599" y="1018"/>
                  </a:lnTo>
                  <a:lnTo>
                    <a:pt x="1599" y="1017"/>
                  </a:lnTo>
                  <a:lnTo>
                    <a:pt x="1599" y="1016"/>
                  </a:lnTo>
                  <a:lnTo>
                    <a:pt x="1599" y="1015"/>
                  </a:lnTo>
                  <a:lnTo>
                    <a:pt x="1598" y="1015"/>
                  </a:lnTo>
                  <a:lnTo>
                    <a:pt x="1598" y="1014"/>
                  </a:lnTo>
                  <a:lnTo>
                    <a:pt x="1598" y="1013"/>
                  </a:lnTo>
                  <a:lnTo>
                    <a:pt x="1597" y="1012"/>
                  </a:lnTo>
                  <a:lnTo>
                    <a:pt x="1596" y="1012"/>
                  </a:lnTo>
                  <a:lnTo>
                    <a:pt x="1595" y="1010"/>
                  </a:lnTo>
                  <a:lnTo>
                    <a:pt x="1594" y="1009"/>
                  </a:lnTo>
                  <a:lnTo>
                    <a:pt x="1593" y="1008"/>
                  </a:lnTo>
                  <a:lnTo>
                    <a:pt x="1592" y="1008"/>
                  </a:lnTo>
                  <a:lnTo>
                    <a:pt x="1589" y="1007"/>
                  </a:lnTo>
                  <a:lnTo>
                    <a:pt x="1587" y="1007"/>
                  </a:lnTo>
                  <a:lnTo>
                    <a:pt x="1586" y="1007"/>
                  </a:lnTo>
                  <a:lnTo>
                    <a:pt x="1586" y="1006"/>
                  </a:lnTo>
                  <a:lnTo>
                    <a:pt x="1585" y="1006"/>
                  </a:lnTo>
                  <a:lnTo>
                    <a:pt x="1584" y="1007"/>
                  </a:lnTo>
                  <a:lnTo>
                    <a:pt x="1582" y="1007"/>
                  </a:lnTo>
                  <a:lnTo>
                    <a:pt x="1582" y="1006"/>
                  </a:lnTo>
                  <a:lnTo>
                    <a:pt x="1581" y="1006"/>
                  </a:lnTo>
                  <a:lnTo>
                    <a:pt x="1579" y="1005"/>
                  </a:lnTo>
                  <a:lnTo>
                    <a:pt x="1578" y="1005"/>
                  </a:lnTo>
                  <a:lnTo>
                    <a:pt x="1578" y="1004"/>
                  </a:lnTo>
                  <a:lnTo>
                    <a:pt x="1577" y="1004"/>
                  </a:lnTo>
                  <a:lnTo>
                    <a:pt x="1577" y="1002"/>
                  </a:lnTo>
                  <a:lnTo>
                    <a:pt x="1576" y="1001"/>
                  </a:lnTo>
                  <a:lnTo>
                    <a:pt x="1576" y="1000"/>
                  </a:lnTo>
                  <a:lnTo>
                    <a:pt x="1574" y="1000"/>
                  </a:lnTo>
                  <a:lnTo>
                    <a:pt x="1574" y="999"/>
                  </a:lnTo>
                  <a:lnTo>
                    <a:pt x="1573" y="998"/>
                  </a:lnTo>
                  <a:lnTo>
                    <a:pt x="1573" y="997"/>
                  </a:lnTo>
                  <a:lnTo>
                    <a:pt x="1572" y="997"/>
                  </a:lnTo>
                  <a:lnTo>
                    <a:pt x="1572" y="996"/>
                  </a:lnTo>
                  <a:lnTo>
                    <a:pt x="1572" y="995"/>
                  </a:lnTo>
                  <a:lnTo>
                    <a:pt x="1572" y="993"/>
                  </a:lnTo>
                  <a:lnTo>
                    <a:pt x="1571" y="993"/>
                  </a:lnTo>
                  <a:lnTo>
                    <a:pt x="1571" y="992"/>
                  </a:lnTo>
                  <a:lnTo>
                    <a:pt x="1570" y="993"/>
                  </a:lnTo>
                  <a:lnTo>
                    <a:pt x="1570" y="992"/>
                  </a:lnTo>
                  <a:lnTo>
                    <a:pt x="1569" y="992"/>
                  </a:lnTo>
                  <a:lnTo>
                    <a:pt x="1569" y="991"/>
                  </a:lnTo>
                  <a:lnTo>
                    <a:pt x="1568" y="991"/>
                  </a:lnTo>
                  <a:lnTo>
                    <a:pt x="1568" y="990"/>
                  </a:lnTo>
                  <a:lnTo>
                    <a:pt x="1567" y="990"/>
                  </a:lnTo>
                  <a:lnTo>
                    <a:pt x="1565" y="989"/>
                  </a:lnTo>
                  <a:lnTo>
                    <a:pt x="1564" y="989"/>
                  </a:lnTo>
                  <a:lnTo>
                    <a:pt x="1564" y="988"/>
                  </a:lnTo>
                  <a:lnTo>
                    <a:pt x="1564" y="987"/>
                  </a:lnTo>
                  <a:lnTo>
                    <a:pt x="1564" y="985"/>
                  </a:lnTo>
                  <a:lnTo>
                    <a:pt x="1565" y="985"/>
                  </a:lnTo>
                  <a:lnTo>
                    <a:pt x="1565" y="984"/>
                  </a:lnTo>
                  <a:lnTo>
                    <a:pt x="1565" y="983"/>
                  </a:lnTo>
                  <a:lnTo>
                    <a:pt x="1567" y="983"/>
                  </a:lnTo>
                  <a:lnTo>
                    <a:pt x="1567" y="982"/>
                  </a:lnTo>
                  <a:lnTo>
                    <a:pt x="1568" y="982"/>
                  </a:lnTo>
                  <a:lnTo>
                    <a:pt x="1568" y="981"/>
                  </a:lnTo>
                  <a:lnTo>
                    <a:pt x="1569" y="981"/>
                  </a:lnTo>
                  <a:lnTo>
                    <a:pt x="1569" y="980"/>
                  </a:lnTo>
                  <a:lnTo>
                    <a:pt x="1570" y="980"/>
                  </a:lnTo>
                  <a:lnTo>
                    <a:pt x="1570" y="979"/>
                  </a:lnTo>
                  <a:lnTo>
                    <a:pt x="1570" y="978"/>
                  </a:lnTo>
                  <a:lnTo>
                    <a:pt x="1569" y="976"/>
                  </a:lnTo>
                  <a:lnTo>
                    <a:pt x="1568" y="976"/>
                  </a:lnTo>
                  <a:lnTo>
                    <a:pt x="1567" y="976"/>
                  </a:lnTo>
                  <a:lnTo>
                    <a:pt x="1567" y="978"/>
                  </a:lnTo>
                  <a:lnTo>
                    <a:pt x="1567" y="979"/>
                  </a:lnTo>
                  <a:lnTo>
                    <a:pt x="1565" y="979"/>
                  </a:lnTo>
                  <a:lnTo>
                    <a:pt x="1565" y="980"/>
                  </a:lnTo>
                  <a:lnTo>
                    <a:pt x="1564" y="980"/>
                  </a:lnTo>
                  <a:lnTo>
                    <a:pt x="1564" y="981"/>
                  </a:lnTo>
                  <a:lnTo>
                    <a:pt x="1563" y="981"/>
                  </a:lnTo>
                  <a:lnTo>
                    <a:pt x="1562" y="981"/>
                  </a:lnTo>
                  <a:lnTo>
                    <a:pt x="1561" y="980"/>
                  </a:lnTo>
                  <a:lnTo>
                    <a:pt x="1560" y="980"/>
                  </a:lnTo>
                  <a:lnTo>
                    <a:pt x="1559" y="979"/>
                  </a:lnTo>
                  <a:lnTo>
                    <a:pt x="1559" y="978"/>
                  </a:lnTo>
                  <a:lnTo>
                    <a:pt x="1559" y="976"/>
                  </a:lnTo>
                  <a:lnTo>
                    <a:pt x="1559" y="975"/>
                  </a:lnTo>
                  <a:lnTo>
                    <a:pt x="1557" y="975"/>
                  </a:lnTo>
                  <a:lnTo>
                    <a:pt x="1557" y="974"/>
                  </a:lnTo>
                  <a:lnTo>
                    <a:pt x="1557" y="973"/>
                  </a:lnTo>
                  <a:lnTo>
                    <a:pt x="1556" y="972"/>
                  </a:lnTo>
                  <a:lnTo>
                    <a:pt x="1555" y="972"/>
                  </a:lnTo>
                  <a:lnTo>
                    <a:pt x="1554" y="971"/>
                  </a:lnTo>
                  <a:lnTo>
                    <a:pt x="1554" y="970"/>
                  </a:lnTo>
                  <a:lnTo>
                    <a:pt x="1553" y="970"/>
                  </a:lnTo>
                  <a:lnTo>
                    <a:pt x="1553" y="968"/>
                  </a:lnTo>
                  <a:lnTo>
                    <a:pt x="1554" y="968"/>
                  </a:lnTo>
                  <a:lnTo>
                    <a:pt x="1554" y="967"/>
                  </a:lnTo>
                  <a:lnTo>
                    <a:pt x="1554" y="966"/>
                  </a:lnTo>
                  <a:lnTo>
                    <a:pt x="1554" y="965"/>
                  </a:lnTo>
                  <a:lnTo>
                    <a:pt x="1552" y="963"/>
                  </a:lnTo>
                  <a:lnTo>
                    <a:pt x="1552" y="962"/>
                  </a:lnTo>
                  <a:lnTo>
                    <a:pt x="1552" y="961"/>
                  </a:lnTo>
                  <a:lnTo>
                    <a:pt x="1553" y="961"/>
                  </a:lnTo>
                  <a:lnTo>
                    <a:pt x="1553" y="959"/>
                  </a:lnTo>
                  <a:lnTo>
                    <a:pt x="1554" y="958"/>
                  </a:lnTo>
                  <a:lnTo>
                    <a:pt x="1555" y="958"/>
                  </a:lnTo>
                  <a:lnTo>
                    <a:pt x="1556" y="958"/>
                  </a:lnTo>
                  <a:lnTo>
                    <a:pt x="1557" y="958"/>
                  </a:lnTo>
                  <a:lnTo>
                    <a:pt x="1559" y="957"/>
                  </a:lnTo>
                  <a:lnTo>
                    <a:pt x="1560" y="957"/>
                  </a:lnTo>
                  <a:lnTo>
                    <a:pt x="1561" y="957"/>
                  </a:lnTo>
                  <a:lnTo>
                    <a:pt x="1562" y="957"/>
                  </a:lnTo>
                  <a:lnTo>
                    <a:pt x="1562" y="956"/>
                  </a:lnTo>
                  <a:lnTo>
                    <a:pt x="1561" y="955"/>
                  </a:lnTo>
                  <a:lnTo>
                    <a:pt x="1560" y="955"/>
                  </a:lnTo>
                  <a:lnTo>
                    <a:pt x="1560" y="954"/>
                  </a:lnTo>
                  <a:lnTo>
                    <a:pt x="1560" y="953"/>
                  </a:lnTo>
                  <a:lnTo>
                    <a:pt x="1561" y="953"/>
                  </a:lnTo>
                  <a:lnTo>
                    <a:pt x="1561" y="951"/>
                  </a:lnTo>
                  <a:lnTo>
                    <a:pt x="1562" y="951"/>
                  </a:lnTo>
                  <a:lnTo>
                    <a:pt x="1563" y="951"/>
                  </a:lnTo>
                  <a:lnTo>
                    <a:pt x="1563" y="950"/>
                  </a:lnTo>
                  <a:lnTo>
                    <a:pt x="1564" y="950"/>
                  </a:lnTo>
                  <a:lnTo>
                    <a:pt x="1564" y="949"/>
                  </a:lnTo>
                  <a:lnTo>
                    <a:pt x="1565" y="948"/>
                  </a:lnTo>
                  <a:lnTo>
                    <a:pt x="1565" y="947"/>
                  </a:lnTo>
                  <a:lnTo>
                    <a:pt x="1567" y="947"/>
                  </a:lnTo>
                  <a:lnTo>
                    <a:pt x="1568" y="947"/>
                  </a:lnTo>
                  <a:lnTo>
                    <a:pt x="1568" y="946"/>
                  </a:lnTo>
                  <a:lnTo>
                    <a:pt x="1568" y="945"/>
                  </a:lnTo>
                  <a:lnTo>
                    <a:pt x="1568" y="943"/>
                  </a:lnTo>
                  <a:lnTo>
                    <a:pt x="1567" y="943"/>
                  </a:lnTo>
                  <a:lnTo>
                    <a:pt x="1567" y="942"/>
                  </a:lnTo>
                  <a:lnTo>
                    <a:pt x="1567" y="941"/>
                  </a:lnTo>
                  <a:lnTo>
                    <a:pt x="1565" y="941"/>
                  </a:lnTo>
                  <a:lnTo>
                    <a:pt x="1565" y="940"/>
                  </a:lnTo>
                  <a:lnTo>
                    <a:pt x="1564" y="940"/>
                  </a:lnTo>
                  <a:lnTo>
                    <a:pt x="1563" y="941"/>
                  </a:lnTo>
                  <a:lnTo>
                    <a:pt x="1562" y="941"/>
                  </a:lnTo>
                  <a:lnTo>
                    <a:pt x="1561" y="942"/>
                  </a:lnTo>
                  <a:lnTo>
                    <a:pt x="1559" y="946"/>
                  </a:lnTo>
                  <a:lnTo>
                    <a:pt x="1557" y="946"/>
                  </a:lnTo>
                  <a:lnTo>
                    <a:pt x="1555" y="948"/>
                  </a:lnTo>
                  <a:lnTo>
                    <a:pt x="1553" y="950"/>
                  </a:lnTo>
                  <a:lnTo>
                    <a:pt x="1552" y="953"/>
                  </a:lnTo>
                  <a:lnTo>
                    <a:pt x="1551" y="953"/>
                  </a:lnTo>
                  <a:lnTo>
                    <a:pt x="1551" y="951"/>
                  </a:lnTo>
                  <a:lnTo>
                    <a:pt x="1550" y="951"/>
                  </a:lnTo>
                  <a:lnTo>
                    <a:pt x="1548" y="951"/>
                  </a:lnTo>
                  <a:lnTo>
                    <a:pt x="1547" y="953"/>
                  </a:lnTo>
                  <a:lnTo>
                    <a:pt x="1546" y="953"/>
                  </a:lnTo>
                  <a:lnTo>
                    <a:pt x="1546" y="954"/>
                  </a:lnTo>
                  <a:lnTo>
                    <a:pt x="1545" y="954"/>
                  </a:lnTo>
                  <a:lnTo>
                    <a:pt x="1545" y="955"/>
                  </a:lnTo>
                  <a:lnTo>
                    <a:pt x="1545" y="956"/>
                  </a:lnTo>
                  <a:lnTo>
                    <a:pt x="1545" y="957"/>
                  </a:lnTo>
                  <a:lnTo>
                    <a:pt x="1545" y="958"/>
                  </a:lnTo>
                  <a:lnTo>
                    <a:pt x="1544" y="958"/>
                  </a:lnTo>
                  <a:lnTo>
                    <a:pt x="1544" y="959"/>
                  </a:lnTo>
                  <a:lnTo>
                    <a:pt x="1543" y="959"/>
                  </a:lnTo>
                  <a:lnTo>
                    <a:pt x="1542" y="959"/>
                  </a:lnTo>
                  <a:lnTo>
                    <a:pt x="1542" y="958"/>
                  </a:lnTo>
                  <a:lnTo>
                    <a:pt x="1540" y="958"/>
                  </a:lnTo>
                  <a:lnTo>
                    <a:pt x="1540" y="959"/>
                  </a:lnTo>
                  <a:lnTo>
                    <a:pt x="1539" y="959"/>
                  </a:lnTo>
                  <a:lnTo>
                    <a:pt x="1539" y="958"/>
                  </a:lnTo>
                  <a:lnTo>
                    <a:pt x="1538" y="958"/>
                  </a:lnTo>
                  <a:lnTo>
                    <a:pt x="1538" y="959"/>
                  </a:lnTo>
                  <a:lnTo>
                    <a:pt x="1538" y="958"/>
                  </a:lnTo>
                  <a:lnTo>
                    <a:pt x="1538" y="959"/>
                  </a:lnTo>
                  <a:lnTo>
                    <a:pt x="1538" y="958"/>
                  </a:lnTo>
                  <a:lnTo>
                    <a:pt x="1537" y="958"/>
                  </a:lnTo>
                  <a:lnTo>
                    <a:pt x="1536" y="958"/>
                  </a:lnTo>
                  <a:lnTo>
                    <a:pt x="1536" y="957"/>
                  </a:lnTo>
                  <a:lnTo>
                    <a:pt x="1536" y="956"/>
                  </a:lnTo>
                  <a:lnTo>
                    <a:pt x="1535" y="956"/>
                  </a:lnTo>
                  <a:lnTo>
                    <a:pt x="1535" y="955"/>
                  </a:lnTo>
                  <a:lnTo>
                    <a:pt x="1534" y="955"/>
                  </a:lnTo>
                  <a:lnTo>
                    <a:pt x="1534" y="954"/>
                  </a:lnTo>
                  <a:lnTo>
                    <a:pt x="1533" y="954"/>
                  </a:lnTo>
                  <a:lnTo>
                    <a:pt x="1531" y="953"/>
                  </a:lnTo>
                  <a:lnTo>
                    <a:pt x="1530" y="951"/>
                  </a:lnTo>
                  <a:lnTo>
                    <a:pt x="1529" y="951"/>
                  </a:lnTo>
                  <a:lnTo>
                    <a:pt x="1529" y="950"/>
                  </a:lnTo>
                  <a:lnTo>
                    <a:pt x="1528" y="950"/>
                  </a:lnTo>
                  <a:lnTo>
                    <a:pt x="1527" y="949"/>
                  </a:lnTo>
                  <a:lnTo>
                    <a:pt x="1526" y="949"/>
                  </a:lnTo>
                  <a:lnTo>
                    <a:pt x="1526" y="948"/>
                  </a:lnTo>
                  <a:lnTo>
                    <a:pt x="1525" y="948"/>
                  </a:lnTo>
                  <a:lnTo>
                    <a:pt x="1523" y="948"/>
                  </a:lnTo>
                  <a:lnTo>
                    <a:pt x="1523" y="947"/>
                  </a:lnTo>
                  <a:lnTo>
                    <a:pt x="1522" y="947"/>
                  </a:lnTo>
                  <a:lnTo>
                    <a:pt x="1523" y="947"/>
                  </a:lnTo>
                  <a:lnTo>
                    <a:pt x="1523" y="948"/>
                  </a:lnTo>
                  <a:lnTo>
                    <a:pt x="1523" y="949"/>
                  </a:lnTo>
                  <a:lnTo>
                    <a:pt x="1525" y="949"/>
                  </a:lnTo>
                  <a:lnTo>
                    <a:pt x="1526" y="949"/>
                  </a:lnTo>
                  <a:lnTo>
                    <a:pt x="1526" y="950"/>
                  </a:lnTo>
                  <a:lnTo>
                    <a:pt x="1527" y="950"/>
                  </a:lnTo>
                  <a:lnTo>
                    <a:pt x="1527" y="951"/>
                  </a:lnTo>
                  <a:lnTo>
                    <a:pt x="1528" y="951"/>
                  </a:lnTo>
                  <a:lnTo>
                    <a:pt x="1528" y="953"/>
                  </a:lnTo>
                  <a:lnTo>
                    <a:pt x="1529" y="953"/>
                  </a:lnTo>
                  <a:lnTo>
                    <a:pt x="1529" y="954"/>
                  </a:lnTo>
                  <a:lnTo>
                    <a:pt x="1530" y="954"/>
                  </a:lnTo>
                  <a:lnTo>
                    <a:pt x="1530" y="955"/>
                  </a:lnTo>
                  <a:lnTo>
                    <a:pt x="1531" y="955"/>
                  </a:lnTo>
                  <a:lnTo>
                    <a:pt x="1531" y="956"/>
                  </a:lnTo>
                  <a:lnTo>
                    <a:pt x="1531" y="957"/>
                  </a:lnTo>
                  <a:lnTo>
                    <a:pt x="1533" y="957"/>
                  </a:lnTo>
                  <a:lnTo>
                    <a:pt x="1533" y="958"/>
                  </a:lnTo>
                  <a:lnTo>
                    <a:pt x="1533" y="959"/>
                  </a:lnTo>
                  <a:lnTo>
                    <a:pt x="1534" y="959"/>
                  </a:lnTo>
                  <a:lnTo>
                    <a:pt x="1534" y="961"/>
                  </a:lnTo>
                  <a:lnTo>
                    <a:pt x="1535" y="961"/>
                  </a:lnTo>
                  <a:lnTo>
                    <a:pt x="1536" y="961"/>
                  </a:lnTo>
                  <a:lnTo>
                    <a:pt x="1537" y="961"/>
                  </a:lnTo>
                  <a:lnTo>
                    <a:pt x="1537" y="962"/>
                  </a:lnTo>
                  <a:lnTo>
                    <a:pt x="1538" y="962"/>
                  </a:lnTo>
                  <a:lnTo>
                    <a:pt x="1538" y="963"/>
                  </a:lnTo>
                  <a:lnTo>
                    <a:pt x="1539" y="963"/>
                  </a:lnTo>
                  <a:lnTo>
                    <a:pt x="1540" y="963"/>
                  </a:lnTo>
                  <a:lnTo>
                    <a:pt x="1540" y="964"/>
                  </a:lnTo>
                  <a:lnTo>
                    <a:pt x="1540" y="963"/>
                  </a:lnTo>
                  <a:lnTo>
                    <a:pt x="1540" y="964"/>
                  </a:lnTo>
                  <a:lnTo>
                    <a:pt x="1542" y="964"/>
                  </a:lnTo>
                  <a:lnTo>
                    <a:pt x="1542" y="965"/>
                  </a:lnTo>
                  <a:lnTo>
                    <a:pt x="1543" y="965"/>
                  </a:lnTo>
                  <a:lnTo>
                    <a:pt x="1544" y="965"/>
                  </a:lnTo>
                  <a:lnTo>
                    <a:pt x="1545" y="965"/>
                  </a:lnTo>
                  <a:lnTo>
                    <a:pt x="1546" y="966"/>
                  </a:lnTo>
                  <a:lnTo>
                    <a:pt x="1546" y="967"/>
                  </a:lnTo>
                  <a:lnTo>
                    <a:pt x="1546" y="968"/>
                  </a:lnTo>
                  <a:lnTo>
                    <a:pt x="1546" y="970"/>
                  </a:lnTo>
                  <a:lnTo>
                    <a:pt x="1546" y="971"/>
                  </a:lnTo>
                  <a:lnTo>
                    <a:pt x="1546" y="972"/>
                  </a:lnTo>
                  <a:lnTo>
                    <a:pt x="1546" y="973"/>
                  </a:lnTo>
                  <a:lnTo>
                    <a:pt x="1545" y="973"/>
                  </a:lnTo>
                  <a:lnTo>
                    <a:pt x="1545" y="974"/>
                  </a:lnTo>
                  <a:lnTo>
                    <a:pt x="1544" y="974"/>
                  </a:lnTo>
                  <a:lnTo>
                    <a:pt x="1544" y="975"/>
                  </a:lnTo>
                  <a:lnTo>
                    <a:pt x="1543" y="975"/>
                  </a:lnTo>
                  <a:lnTo>
                    <a:pt x="1543" y="974"/>
                  </a:lnTo>
                  <a:lnTo>
                    <a:pt x="1542" y="974"/>
                  </a:lnTo>
                  <a:lnTo>
                    <a:pt x="1542" y="973"/>
                  </a:lnTo>
                  <a:lnTo>
                    <a:pt x="1540" y="973"/>
                  </a:lnTo>
                  <a:lnTo>
                    <a:pt x="1539" y="973"/>
                  </a:lnTo>
                  <a:lnTo>
                    <a:pt x="1539" y="974"/>
                  </a:lnTo>
                  <a:lnTo>
                    <a:pt x="1539" y="975"/>
                  </a:lnTo>
                  <a:lnTo>
                    <a:pt x="1540" y="975"/>
                  </a:lnTo>
                  <a:lnTo>
                    <a:pt x="1542" y="976"/>
                  </a:lnTo>
                  <a:lnTo>
                    <a:pt x="1542" y="978"/>
                  </a:lnTo>
                  <a:lnTo>
                    <a:pt x="1543" y="978"/>
                  </a:lnTo>
                  <a:lnTo>
                    <a:pt x="1543" y="979"/>
                  </a:lnTo>
                  <a:lnTo>
                    <a:pt x="1543" y="980"/>
                  </a:lnTo>
                  <a:lnTo>
                    <a:pt x="1544" y="980"/>
                  </a:lnTo>
                  <a:lnTo>
                    <a:pt x="1544" y="981"/>
                  </a:lnTo>
                  <a:lnTo>
                    <a:pt x="1544" y="980"/>
                  </a:lnTo>
                  <a:lnTo>
                    <a:pt x="1544" y="979"/>
                  </a:lnTo>
                  <a:lnTo>
                    <a:pt x="1545" y="979"/>
                  </a:lnTo>
                  <a:lnTo>
                    <a:pt x="1545" y="978"/>
                  </a:lnTo>
                  <a:lnTo>
                    <a:pt x="1546" y="978"/>
                  </a:lnTo>
                  <a:lnTo>
                    <a:pt x="1546" y="976"/>
                  </a:lnTo>
                  <a:lnTo>
                    <a:pt x="1546" y="978"/>
                  </a:lnTo>
                  <a:lnTo>
                    <a:pt x="1547" y="979"/>
                  </a:lnTo>
                  <a:lnTo>
                    <a:pt x="1547" y="980"/>
                  </a:lnTo>
                  <a:lnTo>
                    <a:pt x="1547" y="981"/>
                  </a:lnTo>
                  <a:lnTo>
                    <a:pt x="1547" y="982"/>
                  </a:lnTo>
                  <a:lnTo>
                    <a:pt x="1548" y="983"/>
                  </a:lnTo>
                  <a:lnTo>
                    <a:pt x="1548" y="984"/>
                  </a:lnTo>
                  <a:lnTo>
                    <a:pt x="1548" y="985"/>
                  </a:lnTo>
                  <a:lnTo>
                    <a:pt x="1550" y="985"/>
                  </a:lnTo>
                  <a:lnTo>
                    <a:pt x="1551" y="987"/>
                  </a:lnTo>
                  <a:lnTo>
                    <a:pt x="1552" y="987"/>
                  </a:lnTo>
                  <a:lnTo>
                    <a:pt x="1553" y="987"/>
                  </a:lnTo>
                  <a:lnTo>
                    <a:pt x="1553" y="988"/>
                  </a:lnTo>
                  <a:lnTo>
                    <a:pt x="1553" y="989"/>
                  </a:lnTo>
                  <a:lnTo>
                    <a:pt x="1554" y="989"/>
                  </a:lnTo>
                  <a:lnTo>
                    <a:pt x="1554" y="990"/>
                  </a:lnTo>
                  <a:lnTo>
                    <a:pt x="1555" y="990"/>
                  </a:lnTo>
                  <a:lnTo>
                    <a:pt x="1555" y="991"/>
                  </a:lnTo>
                  <a:lnTo>
                    <a:pt x="1556" y="991"/>
                  </a:lnTo>
                  <a:lnTo>
                    <a:pt x="1556" y="992"/>
                  </a:lnTo>
                  <a:lnTo>
                    <a:pt x="1557" y="992"/>
                  </a:lnTo>
                  <a:lnTo>
                    <a:pt x="1557" y="993"/>
                  </a:lnTo>
                  <a:lnTo>
                    <a:pt x="1557" y="995"/>
                  </a:lnTo>
                  <a:lnTo>
                    <a:pt x="1559" y="996"/>
                  </a:lnTo>
                  <a:lnTo>
                    <a:pt x="1560" y="996"/>
                  </a:lnTo>
                  <a:lnTo>
                    <a:pt x="1560" y="997"/>
                  </a:lnTo>
                  <a:lnTo>
                    <a:pt x="1560" y="998"/>
                  </a:lnTo>
                  <a:lnTo>
                    <a:pt x="1559" y="998"/>
                  </a:lnTo>
                  <a:lnTo>
                    <a:pt x="1557" y="999"/>
                  </a:lnTo>
                  <a:lnTo>
                    <a:pt x="1556" y="999"/>
                  </a:lnTo>
                  <a:lnTo>
                    <a:pt x="1555" y="1000"/>
                  </a:lnTo>
                  <a:lnTo>
                    <a:pt x="1554" y="1000"/>
                  </a:lnTo>
                  <a:lnTo>
                    <a:pt x="1554" y="999"/>
                  </a:lnTo>
                  <a:lnTo>
                    <a:pt x="1552" y="999"/>
                  </a:lnTo>
                  <a:lnTo>
                    <a:pt x="1551" y="998"/>
                  </a:lnTo>
                  <a:lnTo>
                    <a:pt x="1550" y="998"/>
                  </a:lnTo>
                  <a:lnTo>
                    <a:pt x="1548" y="998"/>
                  </a:lnTo>
                  <a:lnTo>
                    <a:pt x="1547" y="998"/>
                  </a:lnTo>
                  <a:lnTo>
                    <a:pt x="1546" y="998"/>
                  </a:lnTo>
                  <a:lnTo>
                    <a:pt x="1545" y="998"/>
                  </a:lnTo>
                  <a:lnTo>
                    <a:pt x="1544" y="998"/>
                  </a:lnTo>
                  <a:lnTo>
                    <a:pt x="1543" y="998"/>
                  </a:lnTo>
                  <a:lnTo>
                    <a:pt x="1542" y="998"/>
                  </a:lnTo>
                  <a:lnTo>
                    <a:pt x="1540" y="998"/>
                  </a:lnTo>
                  <a:lnTo>
                    <a:pt x="1539" y="998"/>
                  </a:lnTo>
                  <a:lnTo>
                    <a:pt x="1539" y="997"/>
                  </a:lnTo>
                  <a:lnTo>
                    <a:pt x="1538" y="997"/>
                  </a:lnTo>
                  <a:lnTo>
                    <a:pt x="1537" y="996"/>
                  </a:lnTo>
                  <a:lnTo>
                    <a:pt x="1537" y="995"/>
                  </a:lnTo>
                  <a:lnTo>
                    <a:pt x="1536" y="993"/>
                  </a:lnTo>
                  <a:lnTo>
                    <a:pt x="1536" y="992"/>
                  </a:lnTo>
                  <a:lnTo>
                    <a:pt x="1535" y="992"/>
                  </a:lnTo>
                  <a:lnTo>
                    <a:pt x="1535" y="991"/>
                  </a:lnTo>
                  <a:lnTo>
                    <a:pt x="1535" y="990"/>
                  </a:lnTo>
                  <a:lnTo>
                    <a:pt x="1535" y="989"/>
                  </a:lnTo>
                  <a:lnTo>
                    <a:pt x="1534" y="989"/>
                  </a:lnTo>
                  <a:lnTo>
                    <a:pt x="1534" y="988"/>
                  </a:lnTo>
                  <a:lnTo>
                    <a:pt x="1534" y="989"/>
                  </a:lnTo>
                  <a:lnTo>
                    <a:pt x="1534" y="988"/>
                  </a:lnTo>
                  <a:lnTo>
                    <a:pt x="1533" y="988"/>
                  </a:lnTo>
                  <a:lnTo>
                    <a:pt x="1533" y="989"/>
                  </a:lnTo>
                  <a:lnTo>
                    <a:pt x="1533" y="988"/>
                  </a:lnTo>
                  <a:lnTo>
                    <a:pt x="1533" y="989"/>
                  </a:lnTo>
                  <a:lnTo>
                    <a:pt x="1533" y="990"/>
                  </a:lnTo>
                  <a:lnTo>
                    <a:pt x="1533" y="991"/>
                  </a:lnTo>
                  <a:lnTo>
                    <a:pt x="1533" y="992"/>
                  </a:lnTo>
                  <a:lnTo>
                    <a:pt x="1531" y="992"/>
                  </a:lnTo>
                  <a:lnTo>
                    <a:pt x="1531" y="993"/>
                  </a:lnTo>
                  <a:lnTo>
                    <a:pt x="1531" y="992"/>
                  </a:lnTo>
                  <a:lnTo>
                    <a:pt x="1530" y="992"/>
                  </a:lnTo>
                  <a:lnTo>
                    <a:pt x="1530" y="991"/>
                  </a:lnTo>
                  <a:lnTo>
                    <a:pt x="1530" y="990"/>
                  </a:lnTo>
                  <a:lnTo>
                    <a:pt x="1529" y="990"/>
                  </a:lnTo>
                  <a:lnTo>
                    <a:pt x="1529" y="989"/>
                  </a:lnTo>
                  <a:lnTo>
                    <a:pt x="1528" y="989"/>
                  </a:lnTo>
                  <a:lnTo>
                    <a:pt x="1528" y="988"/>
                  </a:lnTo>
                  <a:lnTo>
                    <a:pt x="1528" y="987"/>
                  </a:lnTo>
                  <a:lnTo>
                    <a:pt x="1527" y="987"/>
                  </a:lnTo>
                  <a:lnTo>
                    <a:pt x="1527" y="985"/>
                  </a:lnTo>
                  <a:lnTo>
                    <a:pt x="1526" y="985"/>
                  </a:lnTo>
                  <a:lnTo>
                    <a:pt x="1525" y="985"/>
                  </a:lnTo>
                  <a:lnTo>
                    <a:pt x="1523" y="987"/>
                  </a:lnTo>
                  <a:lnTo>
                    <a:pt x="1522" y="985"/>
                  </a:lnTo>
                  <a:lnTo>
                    <a:pt x="1522" y="984"/>
                  </a:lnTo>
                  <a:lnTo>
                    <a:pt x="1522" y="983"/>
                  </a:lnTo>
                  <a:lnTo>
                    <a:pt x="1522" y="982"/>
                  </a:lnTo>
                  <a:lnTo>
                    <a:pt x="1522" y="981"/>
                  </a:lnTo>
                  <a:lnTo>
                    <a:pt x="1521" y="981"/>
                  </a:lnTo>
                  <a:lnTo>
                    <a:pt x="1521" y="980"/>
                  </a:lnTo>
                  <a:lnTo>
                    <a:pt x="1522" y="980"/>
                  </a:lnTo>
                  <a:lnTo>
                    <a:pt x="1521" y="980"/>
                  </a:lnTo>
                  <a:lnTo>
                    <a:pt x="1520" y="980"/>
                  </a:lnTo>
                  <a:lnTo>
                    <a:pt x="1519" y="980"/>
                  </a:lnTo>
                  <a:lnTo>
                    <a:pt x="1517" y="979"/>
                  </a:lnTo>
                  <a:lnTo>
                    <a:pt x="1514" y="975"/>
                  </a:lnTo>
                  <a:lnTo>
                    <a:pt x="1512" y="971"/>
                  </a:lnTo>
                  <a:lnTo>
                    <a:pt x="1512" y="968"/>
                  </a:lnTo>
                  <a:lnTo>
                    <a:pt x="1512" y="965"/>
                  </a:lnTo>
                  <a:lnTo>
                    <a:pt x="1512" y="964"/>
                  </a:lnTo>
                  <a:lnTo>
                    <a:pt x="1511" y="964"/>
                  </a:lnTo>
                  <a:lnTo>
                    <a:pt x="1511" y="963"/>
                  </a:lnTo>
                  <a:lnTo>
                    <a:pt x="1510" y="963"/>
                  </a:lnTo>
                  <a:lnTo>
                    <a:pt x="1510" y="962"/>
                  </a:lnTo>
                  <a:lnTo>
                    <a:pt x="1510" y="961"/>
                  </a:lnTo>
                  <a:lnTo>
                    <a:pt x="1510" y="959"/>
                  </a:lnTo>
                  <a:lnTo>
                    <a:pt x="1510" y="958"/>
                  </a:lnTo>
                  <a:lnTo>
                    <a:pt x="1510" y="957"/>
                  </a:lnTo>
                  <a:lnTo>
                    <a:pt x="1509" y="957"/>
                  </a:lnTo>
                  <a:lnTo>
                    <a:pt x="1508" y="956"/>
                  </a:lnTo>
                  <a:lnTo>
                    <a:pt x="1506" y="956"/>
                  </a:lnTo>
                  <a:lnTo>
                    <a:pt x="1505" y="955"/>
                  </a:lnTo>
                  <a:lnTo>
                    <a:pt x="1504" y="955"/>
                  </a:lnTo>
                  <a:lnTo>
                    <a:pt x="1504" y="954"/>
                  </a:lnTo>
                  <a:lnTo>
                    <a:pt x="1503" y="954"/>
                  </a:lnTo>
                  <a:lnTo>
                    <a:pt x="1503" y="953"/>
                  </a:lnTo>
                  <a:lnTo>
                    <a:pt x="1503" y="951"/>
                  </a:lnTo>
                  <a:lnTo>
                    <a:pt x="1502" y="951"/>
                  </a:lnTo>
                  <a:lnTo>
                    <a:pt x="1502" y="950"/>
                  </a:lnTo>
                  <a:lnTo>
                    <a:pt x="1501" y="950"/>
                  </a:lnTo>
                  <a:lnTo>
                    <a:pt x="1501" y="949"/>
                  </a:lnTo>
                  <a:lnTo>
                    <a:pt x="1500" y="949"/>
                  </a:lnTo>
                  <a:lnTo>
                    <a:pt x="1500" y="948"/>
                  </a:lnTo>
                  <a:lnTo>
                    <a:pt x="1500" y="947"/>
                  </a:lnTo>
                  <a:lnTo>
                    <a:pt x="1498" y="947"/>
                  </a:lnTo>
                  <a:lnTo>
                    <a:pt x="1497" y="947"/>
                  </a:lnTo>
                  <a:lnTo>
                    <a:pt x="1496" y="947"/>
                  </a:lnTo>
                  <a:lnTo>
                    <a:pt x="1496" y="946"/>
                  </a:lnTo>
                  <a:lnTo>
                    <a:pt x="1495" y="946"/>
                  </a:lnTo>
                  <a:lnTo>
                    <a:pt x="1494" y="945"/>
                  </a:lnTo>
                  <a:lnTo>
                    <a:pt x="1494" y="946"/>
                  </a:lnTo>
                  <a:lnTo>
                    <a:pt x="1494" y="945"/>
                  </a:lnTo>
                  <a:lnTo>
                    <a:pt x="1493" y="945"/>
                  </a:lnTo>
                  <a:lnTo>
                    <a:pt x="1493" y="943"/>
                  </a:lnTo>
                  <a:lnTo>
                    <a:pt x="1492" y="943"/>
                  </a:lnTo>
                  <a:lnTo>
                    <a:pt x="1492" y="942"/>
                  </a:lnTo>
                  <a:lnTo>
                    <a:pt x="1491" y="942"/>
                  </a:lnTo>
                  <a:lnTo>
                    <a:pt x="1489" y="942"/>
                  </a:lnTo>
                  <a:lnTo>
                    <a:pt x="1488" y="941"/>
                  </a:lnTo>
                  <a:lnTo>
                    <a:pt x="1487" y="940"/>
                  </a:lnTo>
                  <a:lnTo>
                    <a:pt x="1486" y="939"/>
                  </a:lnTo>
                  <a:lnTo>
                    <a:pt x="1485" y="939"/>
                  </a:lnTo>
                  <a:lnTo>
                    <a:pt x="1485" y="938"/>
                  </a:lnTo>
                  <a:lnTo>
                    <a:pt x="1484" y="938"/>
                  </a:lnTo>
                  <a:lnTo>
                    <a:pt x="1484" y="939"/>
                  </a:lnTo>
                  <a:lnTo>
                    <a:pt x="1485" y="939"/>
                  </a:lnTo>
                  <a:lnTo>
                    <a:pt x="1486" y="940"/>
                  </a:lnTo>
                  <a:lnTo>
                    <a:pt x="1487" y="940"/>
                  </a:lnTo>
                  <a:lnTo>
                    <a:pt x="1487" y="941"/>
                  </a:lnTo>
                  <a:lnTo>
                    <a:pt x="1488" y="941"/>
                  </a:lnTo>
                  <a:lnTo>
                    <a:pt x="1489" y="942"/>
                  </a:lnTo>
                  <a:lnTo>
                    <a:pt x="1491" y="942"/>
                  </a:lnTo>
                  <a:lnTo>
                    <a:pt x="1491" y="943"/>
                  </a:lnTo>
                  <a:lnTo>
                    <a:pt x="1492" y="943"/>
                  </a:lnTo>
                  <a:lnTo>
                    <a:pt x="1492" y="945"/>
                  </a:lnTo>
                  <a:lnTo>
                    <a:pt x="1493" y="945"/>
                  </a:lnTo>
                  <a:lnTo>
                    <a:pt x="1493" y="946"/>
                  </a:lnTo>
                  <a:lnTo>
                    <a:pt x="1494" y="946"/>
                  </a:lnTo>
                  <a:lnTo>
                    <a:pt x="1495" y="946"/>
                  </a:lnTo>
                  <a:lnTo>
                    <a:pt x="1495" y="947"/>
                  </a:lnTo>
                  <a:lnTo>
                    <a:pt x="1496" y="947"/>
                  </a:lnTo>
                  <a:lnTo>
                    <a:pt x="1495" y="947"/>
                  </a:lnTo>
                  <a:lnTo>
                    <a:pt x="1496" y="947"/>
                  </a:lnTo>
                  <a:lnTo>
                    <a:pt x="1496" y="948"/>
                  </a:lnTo>
                  <a:lnTo>
                    <a:pt x="1495" y="948"/>
                  </a:lnTo>
                  <a:lnTo>
                    <a:pt x="1496" y="948"/>
                  </a:lnTo>
                  <a:lnTo>
                    <a:pt x="1495" y="948"/>
                  </a:lnTo>
                  <a:lnTo>
                    <a:pt x="1495" y="949"/>
                  </a:lnTo>
                  <a:lnTo>
                    <a:pt x="1496" y="949"/>
                  </a:lnTo>
                  <a:lnTo>
                    <a:pt x="1495" y="949"/>
                  </a:lnTo>
                  <a:lnTo>
                    <a:pt x="1496" y="949"/>
                  </a:lnTo>
                  <a:lnTo>
                    <a:pt x="1496" y="950"/>
                  </a:lnTo>
                  <a:lnTo>
                    <a:pt x="1495" y="950"/>
                  </a:lnTo>
                  <a:lnTo>
                    <a:pt x="1495" y="951"/>
                  </a:lnTo>
                  <a:lnTo>
                    <a:pt x="1495" y="953"/>
                  </a:lnTo>
                  <a:lnTo>
                    <a:pt x="1495" y="954"/>
                  </a:lnTo>
                  <a:lnTo>
                    <a:pt x="1495" y="955"/>
                  </a:lnTo>
                  <a:lnTo>
                    <a:pt x="1496" y="955"/>
                  </a:lnTo>
                  <a:lnTo>
                    <a:pt x="1496" y="956"/>
                  </a:lnTo>
                  <a:lnTo>
                    <a:pt x="1497" y="956"/>
                  </a:lnTo>
                  <a:lnTo>
                    <a:pt x="1498" y="957"/>
                  </a:lnTo>
                  <a:lnTo>
                    <a:pt x="1500" y="957"/>
                  </a:lnTo>
                  <a:lnTo>
                    <a:pt x="1500" y="958"/>
                  </a:lnTo>
                  <a:lnTo>
                    <a:pt x="1501" y="958"/>
                  </a:lnTo>
                  <a:lnTo>
                    <a:pt x="1501" y="959"/>
                  </a:lnTo>
                  <a:lnTo>
                    <a:pt x="1502" y="959"/>
                  </a:lnTo>
                  <a:lnTo>
                    <a:pt x="1503" y="961"/>
                  </a:lnTo>
                  <a:lnTo>
                    <a:pt x="1504" y="961"/>
                  </a:lnTo>
                  <a:lnTo>
                    <a:pt x="1504" y="962"/>
                  </a:lnTo>
                  <a:lnTo>
                    <a:pt x="1503" y="962"/>
                  </a:lnTo>
                  <a:lnTo>
                    <a:pt x="1504" y="962"/>
                  </a:lnTo>
                  <a:lnTo>
                    <a:pt x="1504" y="963"/>
                  </a:lnTo>
                  <a:lnTo>
                    <a:pt x="1504" y="964"/>
                  </a:lnTo>
                  <a:lnTo>
                    <a:pt x="1505" y="964"/>
                  </a:lnTo>
                  <a:lnTo>
                    <a:pt x="1505" y="965"/>
                  </a:lnTo>
                  <a:lnTo>
                    <a:pt x="1505" y="966"/>
                  </a:lnTo>
                  <a:lnTo>
                    <a:pt x="1505" y="967"/>
                  </a:lnTo>
                  <a:lnTo>
                    <a:pt x="1505" y="968"/>
                  </a:lnTo>
                  <a:lnTo>
                    <a:pt x="1506" y="968"/>
                  </a:lnTo>
                  <a:lnTo>
                    <a:pt x="1506" y="971"/>
                  </a:lnTo>
                  <a:lnTo>
                    <a:pt x="1508" y="971"/>
                  </a:lnTo>
                  <a:lnTo>
                    <a:pt x="1508" y="972"/>
                  </a:lnTo>
                  <a:lnTo>
                    <a:pt x="1508" y="973"/>
                  </a:lnTo>
                  <a:lnTo>
                    <a:pt x="1506" y="974"/>
                  </a:lnTo>
                  <a:lnTo>
                    <a:pt x="1505" y="974"/>
                  </a:lnTo>
                  <a:lnTo>
                    <a:pt x="1503" y="974"/>
                  </a:lnTo>
                  <a:lnTo>
                    <a:pt x="1503" y="975"/>
                  </a:lnTo>
                  <a:lnTo>
                    <a:pt x="1503" y="976"/>
                  </a:lnTo>
                  <a:lnTo>
                    <a:pt x="1503" y="978"/>
                  </a:lnTo>
                  <a:lnTo>
                    <a:pt x="1504" y="978"/>
                  </a:lnTo>
                  <a:lnTo>
                    <a:pt x="1508" y="978"/>
                  </a:lnTo>
                  <a:lnTo>
                    <a:pt x="1508" y="979"/>
                  </a:lnTo>
                  <a:lnTo>
                    <a:pt x="1508" y="980"/>
                  </a:lnTo>
                  <a:lnTo>
                    <a:pt x="1508" y="981"/>
                  </a:lnTo>
                  <a:lnTo>
                    <a:pt x="1508" y="982"/>
                  </a:lnTo>
                  <a:lnTo>
                    <a:pt x="1509" y="982"/>
                  </a:lnTo>
                  <a:lnTo>
                    <a:pt x="1509" y="983"/>
                  </a:lnTo>
                  <a:lnTo>
                    <a:pt x="1510" y="983"/>
                  </a:lnTo>
                  <a:lnTo>
                    <a:pt x="1510" y="984"/>
                  </a:lnTo>
                  <a:lnTo>
                    <a:pt x="1511" y="984"/>
                  </a:lnTo>
                  <a:lnTo>
                    <a:pt x="1510" y="984"/>
                  </a:lnTo>
                  <a:lnTo>
                    <a:pt x="1511" y="984"/>
                  </a:lnTo>
                  <a:lnTo>
                    <a:pt x="1511" y="985"/>
                  </a:lnTo>
                  <a:lnTo>
                    <a:pt x="1511" y="987"/>
                  </a:lnTo>
                  <a:lnTo>
                    <a:pt x="1512" y="988"/>
                  </a:lnTo>
                  <a:lnTo>
                    <a:pt x="1513" y="988"/>
                  </a:lnTo>
                  <a:lnTo>
                    <a:pt x="1513" y="989"/>
                  </a:lnTo>
                  <a:lnTo>
                    <a:pt x="1514" y="989"/>
                  </a:lnTo>
                  <a:lnTo>
                    <a:pt x="1514" y="990"/>
                  </a:lnTo>
                  <a:lnTo>
                    <a:pt x="1513" y="990"/>
                  </a:lnTo>
                  <a:lnTo>
                    <a:pt x="1514" y="990"/>
                  </a:lnTo>
                  <a:lnTo>
                    <a:pt x="1514" y="991"/>
                  </a:lnTo>
                  <a:lnTo>
                    <a:pt x="1514" y="992"/>
                  </a:lnTo>
                  <a:lnTo>
                    <a:pt x="1516" y="992"/>
                  </a:lnTo>
                  <a:lnTo>
                    <a:pt x="1516" y="993"/>
                  </a:lnTo>
                  <a:lnTo>
                    <a:pt x="1517" y="993"/>
                  </a:lnTo>
                  <a:lnTo>
                    <a:pt x="1518" y="993"/>
                  </a:lnTo>
                  <a:lnTo>
                    <a:pt x="1519" y="993"/>
                  </a:lnTo>
                  <a:lnTo>
                    <a:pt x="1519" y="995"/>
                  </a:lnTo>
                  <a:lnTo>
                    <a:pt x="1520" y="995"/>
                  </a:lnTo>
                  <a:lnTo>
                    <a:pt x="1521" y="995"/>
                  </a:lnTo>
                  <a:lnTo>
                    <a:pt x="1521" y="996"/>
                  </a:lnTo>
                  <a:lnTo>
                    <a:pt x="1522" y="996"/>
                  </a:lnTo>
                  <a:lnTo>
                    <a:pt x="1522" y="997"/>
                  </a:lnTo>
                  <a:lnTo>
                    <a:pt x="1523" y="997"/>
                  </a:lnTo>
                  <a:lnTo>
                    <a:pt x="1523" y="998"/>
                  </a:lnTo>
                  <a:lnTo>
                    <a:pt x="1525" y="999"/>
                  </a:lnTo>
                  <a:lnTo>
                    <a:pt x="1525" y="1000"/>
                  </a:lnTo>
                  <a:lnTo>
                    <a:pt x="1526" y="1000"/>
                  </a:lnTo>
                  <a:lnTo>
                    <a:pt x="1526" y="1001"/>
                  </a:lnTo>
                  <a:lnTo>
                    <a:pt x="1527" y="1001"/>
                  </a:lnTo>
                  <a:lnTo>
                    <a:pt x="1528" y="1001"/>
                  </a:lnTo>
                  <a:lnTo>
                    <a:pt x="1529" y="1001"/>
                  </a:lnTo>
                  <a:lnTo>
                    <a:pt x="1530" y="1001"/>
                  </a:lnTo>
                  <a:lnTo>
                    <a:pt x="1530" y="1002"/>
                  </a:lnTo>
                  <a:lnTo>
                    <a:pt x="1531" y="1002"/>
                  </a:lnTo>
                  <a:lnTo>
                    <a:pt x="1531" y="1004"/>
                  </a:lnTo>
                  <a:lnTo>
                    <a:pt x="1531" y="1005"/>
                  </a:lnTo>
                  <a:lnTo>
                    <a:pt x="1531" y="1006"/>
                  </a:lnTo>
                  <a:lnTo>
                    <a:pt x="1533" y="1007"/>
                  </a:lnTo>
                  <a:lnTo>
                    <a:pt x="1533" y="1008"/>
                  </a:lnTo>
                  <a:lnTo>
                    <a:pt x="1533" y="1009"/>
                  </a:lnTo>
                  <a:lnTo>
                    <a:pt x="1533" y="1010"/>
                  </a:lnTo>
                  <a:lnTo>
                    <a:pt x="1530" y="1012"/>
                  </a:lnTo>
                  <a:lnTo>
                    <a:pt x="1529" y="1012"/>
                  </a:lnTo>
                  <a:lnTo>
                    <a:pt x="1528" y="1012"/>
                  </a:lnTo>
                  <a:lnTo>
                    <a:pt x="1527" y="1012"/>
                  </a:lnTo>
                  <a:lnTo>
                    <a:pt x="1526" y="1012"/>
                  </a:lnTo>
                  <a:lnTo>
                    <a:pt x="1525" y="1012"/>
                  </a:lnTo>
                  <a:lnTo>
                    <a:pt x="1523" y="1012"/>
                  </a:lnTo>
                  <a:lnTo>
                    <a:pt x="1522" y="1012"/>
                  </a:lnTo>
                  <a:lnTo>
                    <a:pt x="1522" y="1013"/>
                  </a:lnTo>
                  <a:lnTo>
                    <a:pt x="1521" y="1013"/>
                  </a:lnTo>
                  <a:lnTo>
                    <a:pt x="1521" y="1012"/>
                  </a:lnTo>
                  <a:lnTo>
                    <a:pt x="1520" y="1012"/>
                  </a:lnTo>
                  <a:lnTo>
                    <a:pt x="1520" y="1013"/>
                  </a:lnTo>
                  <a:lnTo>
                    <a:pt x="1520" y="1014"/>
                  </a:lnTo>
                  <a:lnTo>
                    <a:pt x="1520" y="1015"/>
                  </a:lnTo>
                  <a:lnTo>
                    <a:pt x="1520" y="1016"/>
                  </a:lnTo>
                  <a:lnTo>
                    <a:pt x="1519" y="1016"/>
                  </a:lnTo>
                  <a:lnTo>
                    <a:pt x="1518" y="1016"/>
                  </a:lnTo>
                  <a:lnTo>
                    <a:pt x="1518" y="1015"/>
                  </a:lnTo>
                  <a:lnTo>
                    <a:pt x="1517" y="1015"/>
                  </a:lnTo>
                  <a:lnTo>
                    <a:pt x="1516" y="1015"/>
                  </a:lnTo>
                  <a:lnTo>
                    <a:pt x="1514" y="1015"/>
                  </a:lnTo>
                  <a:lnTo>
                    <a:pt x="1513" y="1015"/>
                  </a:lnTo>
                  <a:lnTo>
                    <a:pt x="1513" y="1014"/>
                  </a:lnTo>
                  <a:lnTo>
                    <a:pt x="1512" y="1014"/>
                  </a:lnTo>
                  <a:lnTo>
                    <a:pt x="1511" y="1014"/>
                  </a:lnTo>
                  <a:lnTo>
                    <a:pt x="1511" y="1013"/>
                  </a:lnTo>
                  <a:lnTo>
                    <a:pt x="1510" y="1012"/>
                  </a:lnTo>
                  <a:lnTo>
                    <a:pt x="1509" y="1012"/>
                  </a:lnTo>
                  <a:lnTo>
                    <a:pt x="1508" y="1012"/>
                  </a:lnTo>
                  <a:lnTo>
                    <a:pt x="1508" y="1010"/>
                  </a:lnTo>
                  <a:lnTo>
                    <a:pt x="1508" y="1009"/>
                  </a:lnTo>
                  <a:lnTo>
                    <a:pt x="1506" y="1009"/>
                  </a:lnTo>
                  <a:lnTo>
                    <a:pt x="1506" y="1008"/>
                  </a:lnTo>
                  <a:lnTo>
                    <a:pt x="1506" y="1007"/>
                  </a:lnTo>
                  <a:lnTo>
                    <a:pt x="1508" y="1007"/>
                  </a:lnTo>
                  <a:lnTo>
                    <a:pt x="1506" y="1007"/>
                  </a:lnTo>
                  <a:lnTo>
                    <a:pt x="1505" y="1007"/>
                  </a:lnTo>
                  <a:lnTo>
                    <a:pt x="1504" y="1007"/>
                  </a:lnTo>
                  <a:lnTo>
                    <a:pt x="1504" y="1006"/>
                  </a:lnTo>
                  <a:lnTo>
                    <a:pt x="1503" y="1006"/>
                  </a:lnTo>
                  <a:lnTo>
                    <a:pt x="1503" y="1005"/>
                  </a:lnTo>
                  <a:lnTo>
                    <a:pt x="1503" y="1004"/>
                  </a:lnTo>
                  <a:lnTo>
                    <a:pt x="1502" y="1004"/>
                  </a:lnTo>
                  <a:lnTo>
                    <a:pt x="1502" y="1002"/>
                  </a:lnTo>
                  <a:lnTo>
                    <a:pt x="1501" y="1002"/>
                  </a:lnTo>
                  <a:lnTo>
                    <a:pt x="1501" y="1001"/>
                  </a:lnTo>
                  <a:lnTo>
                    <a:pt x="1500" y="1001"/>
                  </a:lnTo>
                  <a:lnTo>
                    <a:pt x="1498" y="1001"/>
                  </a:lnTo>
                  <a:lnTo>
                    <a:pt x="1498" y="1000"/>
                  </a:lnTo>
                  <a:lnTo>
                    <a:pt x="1497" y="999"/>
                  </a:lnTo>
                  <a:lnTo>
                    <a:pt x="1497" y="998"/>
                  </a:lnTo>
                  <a:lnTo>
                    <a:pt x="1497" y="999"/>
                  </a:lnTo>
                  <a:lnTo>
                    <a:pt x="1497" y="998"/>
                  </a:lnTo>
                  <a:lnTo>
                    <a:pt x="1496" y="998"/>
                  </a:lnTo>
                  <a:lnTo>
                    <a:pt x="1495" y="998"/>
                  </a:lnTo>
                  <a:lnTo>
                    <a:pt x="1495" y="997"/>
                  </a:lnTo>
                  <a:lnTo>
                    <a:pt x="1494" y="997"/>
                  </a:lnTo>
                  <a:lnTo>
                    <a:pt x="1493" y="997"/>
                  </a:lnTo>
                  <a:lnTo>
                    <a:pt x="1493" y="996"/>
                  </a:lnTo>
                  <a:lnTo>
                    <a:pt x="1492" y="996"/>
                  </a:lnTo>
                  <a:lnTo>
                    <a:pt x="1491" y="996"/>
                  </a:lnTo>
                  <a:lnTo>
                    <a:pt x="1489" y="996"/>
                  </a:lnTo>
                  <a:lnTo>
                    <a:pt x="1489" y="995"/>
                  </a:lnTo>
                  <a:lnTo>
                    <a:pt x="1488" y="995"/>
                  </a:lnTo>
                  <a:lnTo>
                    <a:pt x="1489" y="995"/>
                  </a:lnTo>
                  <a:lnTo>
                    <a:pt x="1489" y="996"/>
                  </a:lnTo>
                  <a:lnTo>
                    <a:pt x="1488" y="996"/>
                  </a:lnTo>
                  <a:lnTo>
                    <a:pt x="1487" y="996"/>
                  </a:lnTo>
                  <a:lnTo>
                    <a:pt x="1487" y="995"/>
                  </a:lnTo>
                  <a:lnTo>
                    <a:pt x="1488" y="995"/>
                  </a:lnTo>
                  <a:lnTo>
                    <a:pt x="1487" y="995"/>
                  </a:lnTo>
                  <a:lnTo>
                    <a:pt x="1487" y="993"/>
                  </a:lnTo>
                  <a:lnTo>
                    <a:pt x="1486" y="993"/>
                  </a:lnTo>
                  <a:lnTo>
                    <a:pt x="1487" y="993"/>
                  </a:lnTo>
                  <a:lnTo>
                    <a:pt x="1487" y="995"/>
                  </a:lnTo>
                  <a:lnTo>
                    <a:pt x="1487" y="996"/>
                  </a:lnTo>
                  <a:lnTo>
                    <a:pt x="1488" y="996"/>
                  </a:lnTo>
                  <a:lnTo>
                    <a:pt x="1489" y="996"/>
                  </a:lnTo>
                  <a:lnTo>
                    <a:pt x="1491" y="996"/>
                  </a:lnTo>
                  <a:lnTo>
                    <a:pt x="1491" y="997"/>
                  </a:lnTo>
                  <a:lnTo>
                    <a:pt x="1492" y="997"/>
                  </a:lnTo>
                  <a:lnTo>
                    <a:pt x="1492" y="998"/>
                  </a:lnTo>
                  <a:lnTo>
                    <a:pt x="1493" y="998"/>
                  </a:lnTo>
                  <a:lnTo>
                    <a:pt x="1493" y="999"/>
                  </a:lnTo>
                  <a:lnTo>
                    <a:pt x="1494" y="999"/>
                  </a:lnTo>
                  <a:lnTo>
                    <a:pt x="1494" y="1000"/>
                  </a:lnTo>
                  <a:lnTo>
                    <a:pt x="1495" y="1000"/>
                  </a:lnTo>
                  <a:lnTo>
                    <a:pt x="1495" y="1001"/>
                  </a:lnTo>
                  <a:lnTo>
                    <a:pt x="1496" y="1001"/>
                  </a:lnTo>
                  <a:lnTo>
                    <a:pt x="1496" y="1002"/>
                  </a:lnTo>
                  <a:lnTo>
                    <a:pt x="1496" y="1004"/>
                  </a:lnTo>
                  <a:lnTo>
                    <a:pt x="1495" y="1004"/>
                  </a:lnTo>
                  <a:lnTo>
                    <a:pt x="1496" y="1004"/>
                  </a:lnTo>
                  <a:lnTo>
                    <a:pt x="1497" y="1004"/>
                  </a:lnTo>
                  <a:lnTo>
                    <a:pt x="1497" y="1005"/>
                  </a:lnTo>
                  <a:lnTo>
                    <a:pt x="1498" y="1005"/>
                  </a:lnTo>
                  <a:lnTo>
                    <a:pt x="1498" y="1006"/>
                  </a:lnTo>
                  <a:lnTo>
                    <a:pt x="1498" y="1007"/>
                  </a:lnTo>
                  <a:lnTo>
                    <a:pt x="1500" y="1007"/>
                  </a:lnTo>
                  <a:lnTo>
                    <a:pt x="1500" y="1008"/>
                  </a:lnTo>
                  <a:lnTo>
                    <a:pt x="1500" y="1009"/>
                  </a:lnTo>
                  <a:lnTo>
                    <a:pt x="1501" y="1009"/>
                  </a:lnTo>
                  <a:lnTo>
                    <a:pt x="1501" y="1010"/>
                  </a:lnTo>
                  <a:lnTo>
                    <a:pt x="1502" y="1010"/>
                  </a:lnTo>
                  <a:lnTo>
                    <a:pt x="1501" y="1010"/>
                  </a:lnTo>
                  <a:lnTo>
                    <a:pt x="1501" y="1012"/>
                  </a:lnTo>
                  <a:lnTo>
                    <a:pt x="1501" y="1013"/>
                  </a:lnTo>
                  <a:lnTo>
                    <a:pt x="1500" y="1013"/>
                  </a:lnTo>
                  <a:lnTo>
                    <a:pt x="1501" y="1013"/>
                  </a:lnTo>
                  <a:lnTo>
                    <a:pt x="1502" y="1013"/>
                  </a:lnTo>
                  <a:lnTo>
                    <a:pt x="1503" y="1013"/>
                  </a:lnTo>
                  <a:lnTo>
                    <a:pt x="1503" y="1014"/>
                  </a:lnTo>
                  <a:lnTo>
                    <a:pt x="1503" y="1015"/>
                  </a:lnTo>
                  <a:lnTo>
                    <a:pt x="1504" y="1015"/>
                  </a:lnTo>
                  <a:lnTo>
                    <a:pt x="1504" y="1016"/>
                  </a:lnTo>
                  <a:lnTo>
                    <a:pt x="1505" y="1016"/>
                  </a:lnTo>
                  <a:lnTo>
                    <a:pt x="1505" y="1017"/>
                  </a:lnTo>
                  <a:lnTo>
                    <a:pt x="1505" y="1018"/>
                  </a:lnTo>
                  <a:lnTo>
                    <a:pt x="1504" y="1018"/>
                  </a:lnTo>
                  <a:lnTo>
                    <a:pt x="1505" y="1018"/>
                  </a:lnTo>
                  <a:lnTo>
                    <a:pt x="1504" y="1018"/>
                  </a:lnTo>
                  <a:lnTo>
                    <a:pt x="1504" y="1019"/>
                  </a:lnTo>
                  <a:lnTo>
                    <a:pt x="1503" y="1019"/>
                  </a:lnTo>
                  <a:lnTo>
                    <a:pt x="1503" y="1021"/>
                  </a:lnTo>
                  <a:lnTo>
                    <a:pt x="1504" y="1021"/>
                  </a:lnTo>
                  <a:lnTo>
                    <a:pt x="1505" y="1021"/>
                  </a:lnTo>
                  <a:lnTo>
                    <a:pt x="1505" y="1019"/>
                  </a:lnTo>
                  <a:lnTo>
                    <a:pt x="1506" y="1019"/>
                  </a:lnTo>
                  <a:lnTo>
                    <a:pt x="1506" y="1018"/>
                  </a:lnTo>
                  <a:lnTo>
                    <a:pt x="1506" y="1019"/>
                  </a:lnTo>
                  <a:lnTo>
                    <a:pt x="1508" y="1019"/>
                  </a:lnTo>
                  <a:lnTo>
                    <a:pt x="1509" y="1019"/>
                  </a:lnTo>
                  <a:lnTo>
                    <a:pt x="1509" y="1021"/>
                  </a:lnTo>
                  <a:lnTo>
                    <a:pt x="1510" y="1021"/>
                  </a:lnTo>
                  <a:lnTo>
                    <a:pt x="1510" y="1022"/>
                  </a:lnTo>
                  <a:lnTo>
                    <a:pt x="1510" y="1023"/>
                  </a:lnTo>
                  <a:lnTo>
                    <a:pt x="1511" y="1023"/>
                  </a:lnTo>
                  <a:lnTo>
                    <a:pt x="1510" y="1023"/>
                  </a:lnTo>
                  <a:lnTo>
                    <a:pt x="1511" y="1023"/>
                  </a:lnTo>
                  <a:lnTo>
                    <a:pt x="1511" y="1024"/>
                  </a:lnTo>
                  <a:lnTo>
                    <a:pt x="1511" y="1025"/>
                  </a:lnTo>
                  <a:lnTo>
                    <a:pt x="1511" y="1026"/>
                  </a:lnTo>
                  <a:lnTo>
                    <a:pt x="1510" y="1026"/>
                  </a:lnTo>
                  <a:lnTo>
                    <a:pt x="1510" y="1027"/>
                  </a:lnTo>
                  <a:lnTo>
                    <a:pt x="1511" y="1027"/>
                  </a:lnTo>
                  <a:lnTo>
                    <a:pt x="1512" y="1027"/>
                  </a:lnTo>
                  <a:lnTo>
                    <a:pt x="1512" y="1026"/>
                  </a:lnTo>
                  <a:lnTo>
                    <a:pt x="1512" y="1025"/>
                  </a:lnTo>
                  <a:lnTo>
                    <a:pt x="1513" y="1024"/>
                  </a:lnTo>
                  <a:lnTo>
                    <a:pt x="1514" y="1024"/>
                  </a:lnTo>
                  <a:lnTo>
                    <a:pt x="1517" y="1023"/>
                  </a:lnTo>
                  <a:lnTo>
                    <a:pt x="1518" y="1023"/>
                  </a:lnTo>
                  <a:lnTo>
                    <a:pt x="1519" y="1022"/>
                  </a:lnTo>
                  <a:lnTo>
                    <a:pt x="1520" y="1022"/>
                  </a:lnTo>
                  <a:lnTo>
                    <a:pt x="1521" y="1022"/>
                  </a:lnTo>
                  <a:lnTo>
                    <a:pt x="1522" y="1021"/>
                  </a:lnTo>
                  <a:lnTo>
                    <a:pt x="1523" y="1021"/>
                  </a:lnTo>
                  <a:lnTo>
                    <a:pt x="1523" y="1019"/>
                  </a:lnTo>
                  <a:lnTo>
                    <a:pt x="1525" y="1019"/>
                  </a:lnTo>
                  <a:lnTo>
                    <a:pt x="1525" y="1018"/>
                  </a:lnTo>
                  <a:lnTo>
                    <a:pt x="1526" y="1018"/>
                  </a:lnTo>
                  <a:lnTo>
                    <a:pt x="1527" y="1018"/>
                  </a:lnTo>
                  <a:lnTo>
                    <a:pt x="1527" y="1019"/>
                  </a:lnTo>
                  <a:lnTo>
                    <a:pt x="1527" y="1021"/>
                  </a:lnTo>
                  <a:lnTo>
                    <a:pt x="1527" y="1022"/>
                  </a:lnTo>
                  <a:lnTo>
                    <a:pt x="1526" y="1023"/>
                  </a:lnTo>
                  <a:lnTo>
                    <a:pt x="1523" y="1024"/>
                  </a:lnTo>
                  <a:lnTo>
                    <a:pt x="1523" y="1025"/>
                  </a:lnTo>
                  <a:lnTo>
                    <a:pt x="1522" y="1025"/>
                  </a:lnTo>
                  <a:lnTo>
                    <a:pt x="1521" y="1029"/>
                  </a:lnTo>
                  <a:lnTo>
                    <a:pt x="1520" y="1030"/>
                  </a:lnTo>
                  <a:lnTo>
                    <a:pt x="1520" y="1031"/>
                  </a:lnTo>
                  <a:lnTo>
                    <a:pt x="1521" y="1031"/>
                  </a:lnTo>
                  <a:lnTo>
                    <a:pt x="1520" y="1031"/>
                  </a:lnTo>
                  <a:lnTo>
                    <a:pt x="1521" y="1031"/>
                  </a:lnTo>
                  <a:lnTo>
                    <a:pt x="1521" y="1030"/>
                  </a:lnTo>
                  <a:lnTo>
                    <a:pt x="1522" y="1030"/>
                  </a:lnTo>
                  <a:lnTo>
                    <a:pt x="1522" y="1031"/>
                  </a:lnTo>
                  <a:lnTo>
                    <a:pt x="1523" y="1031"/>
                  </a:lnTo>
                  <a:lnTo>
                    <a:pt x="1523" y="1032"/>
                  </a:lnTo>
                  <a:lnTo>
                    <a:pt x="1525" y="1032"/>
                  </a:lnTo>
                  <a:lnTo>
                    <a:pt x="1526" y="1032"/>
                  </a:lnTo>
                  <a:lnTo>
                    <a:pt x="1526" y="1031"/>
                  </a:lnTo>
                  <a:lnTo>
                    <a:pt x="1526" y="1030"/>
                  </a:lnTo>
                  <a:lnTo>
                    <a:pt x="1527" y="1030"/>
                  </a:lnTo>
                  <a:lnTo>
                    <a:pt x="1527" y="1029"/>
                  </a:lnTo>
                  <a:lnTo>
                    <a:pt x="1528" y="1029"/>
                  </a:lnTo>
                  <a:lnTo>
                    <a:pt x="1528" y="1027"/>
                  </a:lnTo>
                  <a:lnTo>
                    <a:pt x="1529" y="1027"/>
                  </a:lnTo>
                  <a:lnTo>
                    <a:pt x="1529" y="1029"/>
                  </a:lnTo>
                  <a:lnTo>
                    <a:pt x="1530" y="1029"/>
                  </a:lnTo>
                  <a:lnTo>
                    <a:pt x="1531" y="1029"/>
                  </a:lnTo>
                  <a:lnTo>
                    <a:pt x="1533" y="1029"/>
                  </a:lnTo>
                  <a:lnTo>
                    <a:pt x="1534" y="1029"/>
                  </a:lnTo>
                  <a:lnTo>
                    <a:pt x="1535" y="1030"/>
                  </a:lnTo>
                  <a:lnTo>
                    <a:pt x="1535" y="1031"/>
                  </a:lnTo>
                  <a:lnTo>
                    <a:pt x="1536" y="1031"/>
                  </a:lnTo>
                  <a:lnTo>
                    <a:pt x="1535" y="1032"/>
                  </a:lnTo>
                  <a:lnTo>
                    <a:pt x="1534" y="1032"/>
                  </a:lnTo>
                  <a:lnTo>
                    <a:pt x="1534" y="1033"/>
                  </a:lnTo>
                  <a:lnTo>
                    <a:pt x="1535" y="1033"/>
                  </a:lnTo>
                  <a:lnTo>
                    <a:pt x="1535" y="1032"/>
                  </a:lnTo>
                  <a:lnTo>
                    <a:pt x="1536" y="1032"/>
                  </a:lnTo>
                  <a:lnTo>
                    <a:pt x="1536" y="1031"/>
                  </a:lnTo>
                  <a:lnTo>
                    <a:pt x="1537" y="1031"/>
                  </a:lnTo>
                  <a:lnTo>
                    <a:pt x="1537" y="1030"/>
                  </a:lnTo>
                  <a:lnTo>
                    <a:pt x="1538" y="1030"/>
                  </a:lnTo>
                  <a:lnTo>
                    <a:pt x="1538" y="1031"/>
                  </a:lnTo>
                  <a:lnTo>
                    <a:pt x="1539" y="1031"/>
                  </a:lnTo>
                  <a:lnTo>
                    <a:pt x="1539" y="1030"/>
                  </a:lnTo>
                  <a:lnTo>
                    <a:pt x="1538" y="1030"/>
                  </a:lnTo>
                  <a:lnTo>
                    <a:pt x="1538" y="1029"/>
                  </a:lnTo>
                  <a:lnTo>
                    <a:pt x="1538" y="1030"/>
                  </a:lnTo>
                  <a:lnTo>
                    <a:pt x="1538" y="1029"/>
                  </a:lnTo>
                  <a:lnTo>
                    <a:pt x="1537" y="1029"/>
                  </a:lnTo>
                  <a:lnTo>
                    <a:pt x="1537" y="1027"/>
                  </a:lnTo>
                  <a:lnTo>
                    <a:pt x="1537" y="1026"/>
                  </a:lnTo>
                  <a:lnTo>
                    <a:pt x="1536" y="1026"/>
                  </a:lnTo>
                  <a:lnTo>
                    <a:pt x="1536" y="1025"/>
                  </a:lnTo>
                  <a:lnTo>
                    <a:pt x="1535" y="1025"/>
                  </a:lnTo>
                  <a:lnTo>
                    <a:pt x="1533" y="1024"/>
                  </a:lnTo>
                  <a:lnTo>
                    <a:pt x="1533" y="1023"/>
                  </a:lnTo>
                  <a:lnTo>
                    <a:pt x="1533" y="1022"/>
                  </a:lnTo>
                  <a:lnTo>
                    <a:pt x="1533" y="1021"/>
                  </a:lnTo>
                  <a:lnTo>
                    <a:pt x="1534" y="1021"/>
                  </a:lnTo>
                  <a:lnTo>
                    <a:pt x="1534" y="1019"/>
                  </a:lnTo>
                  <a:lnTo>
                    <a:pt x="1535" y="1019"/>
                  </a:lnTo>
                  <a:lnTo>
                    <a:pt x="1536" y="1019"/>
                  </a:lnTo>
                  <a:lnTo>
                    <a:pt x="1536" y="1018"/>
                  </a:lnTo>
                  <a:lnTo>
                    <a:pt x="1537" y="1018"/>
                  </a:lnTo>
                  <a:lnTo>
                    <a:pt x="1537" y="1019"/>
                  </a:lnTo>
                  <a:lnTo>
                    <a:pt x="1538" y="1019"/>
                  </a:lnTo>
                  <a:lnTo>
                    <a:pt x="1538" y="1021"/>
                  </a:lnTo>
                  <a:lnTo>
                    <a:pt x="1539" y="1021"/>
                  </a:lnTo>
                  <a:lnTo>
                    <a:pt x="1539" y="1022"/>
                  </a:lnTo>
                  <a:lnTo>
                    <a:pt x="1540" y="1022"/>
                  </a:lnTo>
                  <a:lnTo>
                    <a:pt x="1542" y="1022"/>
                  </a:lnTo>
                  <a:lnTo>
                    <a:pt x="1542" y="1023"/>
                  </a:lnTo>
                  <a:lnTo>
                    <a:pt x="1543" y="1023"/>
                  </a:lnTo>
                  <a:lnTo>
                    <a:pt x="1544" y="1023"/>
                  </a:lnTo>
                  <a:lnTo>
                    <a:pt x="1545" y="1023"/>
                  </a:lnTo>
                  <a:lnTo>
                    <a:pt x="1546" y="1023"/>
                  </a:lnTo>
                  <a:lnTo>
                    <a:pt x="1547" y="1023"/>
                  </a:lnTo>
                  <a:lnTo>
                    <a:pt x="1548" y="1022"/>
                  </a:lnTo>
                  <a:lnTo>
                    <a:pt x="1550" y="1022"/>
                  </a:lnTo>
                  <a:lnTo>
                    <a:pt x="1550" y="1021"/>
                  </a:lnTo>
                  <a:lnTo>
                    <a:pt x="1551" y="1021"/>
                  </a:lnTo>
                  <a:lnTo>
                    <a:pt x="1552" y="1019"/>
                  </a:lnTo>
                  <a:lnTo>
                    <a:pt x="1553" y="1018"/>
                  </a:lnTo>
                  <a:lnTo>
                    <a:pt x="1554" y="1017"/>
                  </a:lnTo>
                  <a:lnTo>
                    <a:pt x="1555" y="1017"/>
                  </a:lnTo>
                  <a:lnTo>
                    <a:pt x="1555" y="1016"/>
                  </a:lnTo>
                  <a:lnTo>
                    <a:pt x="1555" y="1015"/>
                  </a:lnTo>
                  <a:lnTo>
                    <a:pt x="1556" y="1015"/>
                  </a:lnTo>
                  <a:lnTo>
                    <a:pt x="1557" y="1014"/>
                  </a:lnTo>
                  <a:lnTo>
                    <a:pt x="1559" y="1014"/>
                  </a:lnTo>
                  <a:lnTo>
                    <a:pt x="1559" y="1013"/>
                  </a:lnTo>
                  <a:lnTo>
                    <a:pt x="1560" y="1013"/>
                  </a:lnTo>
                  <a:lnTo>
                    <a:pt x="1561" y="1013"/>
                  </a:lnTo>
                  <a:lnTo>
                    <a:pt x="1562" y="1013"/>
                  </a:lnTo>
                  <a:lnTo>
                    <a:pt x="1562" y="1012"/>
                  </a:lnTo>
                  <a:lnTo>
                    <a:pt x="1563" y="1012"/>
                  </a:lnTo>
                  <a:lnTo>
                    <a:pt x="1563" y="1013"/>
                  </a:lnTo>
                  <a:lnTo>
                    <a:pt x="1563" y="1014"/>
                  </a:lnTo>
                  <a:lnTo>
                    <a:pt x="1563" y="1015"/>
                  </a:lnTo>
                  <a:lnTo>
                    <a:pt x="1563" y="1016"/>
                  </a:lnTo>
                  <a:lnTo>
                    <a:pt x="1564" y="1016"/>
                  </a:lnTo>
                  <a:lnTo>
                    <a:pt x="1564" y="1017"/>
                  </a:lnTo>
                  <a:lnTo>
                    <a:pt x="1564" y="1016"/>
                  </a:lnTo>
                  <a:lnTo>
                    <a:pt x="1565" y="1017"/>
                  </a:lnTo>
                  <a:lnTo>
                    <a:pt x="1567" y="1018"/>
                  </a:lnTo>
                  <a:lnTo>
                    <a:pt x="1565" y="1018"/>
                  </a:lnTo>
                  <a:lnTo>
                    <a:pt x="1565" y="1019"/>
                  </a:lnTo>
                  <a:lnTo>
                    <a:pt x="1564" y="1019"/>
                  </a:lnTo>
                  <a:lnTo>
                    <a:pt x="1564" y="1021"/>
                  </a:lnTo>
                  <a:lnTo>
                    <a:pt x="1564" y="1022"/>
                  </a:lnTo>
                  <a:lnTo>
                    <a:pt x="1564" y="1023"/>
                  </a:lnTo>
                  <a:lnTo>
                    <a:pt x="1564" y="1024"/>
                  </a:lnTo>
                  <a:lnTo>
                    <a:pt x="1564" y="1025"/>
                  </a:lnTo>
                  <a:lnTo>
                    <a:pt x="1565" y="1026"/>
                  </a:lnTo>
                  <a:lnTo>
                    <a:pt x="1567" y="1026"/>
                  </a:lnTo>
                  <a:lnTo>
                    <a:pt x="1567" y="1025"/>
                  </a:lnTo>
                  <a:lnTo>
                    <a:pt x="1565" y="1025"/>
                  </a:lnTo>
                  <a:lnTo>
                    <a:pt x="1567" y="1025"/>
                  </a:lnTo>
                  <a:lnTo>
                    <a:pt x="1567" y="1024"/>
                  </a:lnTo>
                  <a:lnTo>
                    <a:pt x="1567" y="1023"/>
                  </a:lnTo>
                  <a:lnTo>
                    <a:pt x="1568" y="1023"/>
                  </a:lnTo>
                  <a:lnTo>
                    <a:pt x="1568" y="1022"/>
                  </a:lnTo>
                  <a:lnTo>
                    <a:pt x="1569" y="1022"/>
                  </a:lnTo>
                  <a:lnTo>
                    <a:pt x="1569" y="1021"/>
                  </a:lnTo>
                  <a:lnTo>
                    <a:pt x="1570" y="1021"/>
                  </a:lnTo>
                  <a:lnTo>
                    <a:pt x="1571" y="1021"/>
                  </a:lnTo>
                  <a:lnTo>
                    <a:pt x="1572" y="1021"/>
                  </a:lnTo>
                  <a:lnTo>
                    <a:pt x="1573" y="1021"/>
                  </a:lnTo>
                  <a:lnTo>
                    <a:pt x="1574" y="1021"/>
                  </a:lnTo>
                  <a:lnTo>
                    <a:pt x="1576" y="1021"/>
                  </a:lnTo>
                  <a:lnTo>
                    <a:pt x="1576" y="1022"/>
                  </a:lnTo>
                  <a:lnTo>
                    <a:pt x="1577" y="1022"/>
                  </a:lnTo>
                  <a:lnTo>
                    <a:pt x="1578" y="1022"/>
                  </a:lnTo>
                  <a:lnTo>
                    <a:pt x="1578" y="1023"/>
                  </a:lnTo>
                  <a:lnTo>
                    <a:pt x="1579" y="1023"/>
                  </a:lnTo>
                  <a:lnTo>
                    <a:pt x="1580" y="1023"/>
                  </a:lnTo>
                  <a:lnTo>
                    <a:pt x="1580" y="1024"/>
                  </a:lnTo>
                  <a:lnTo>
                    <a:pt x="1581" y="1024"/>
                  </a:lnTo>
                  <a:lnTo>
                    <a:pt x="1582" y="1024"/>
                  </a:lnTo>
                  <a:lnTo>
                    <a:pt x="1582" y="1025"/>
                  </a:lnTo>
                  <a:lnTo>
                    <a:pt x="1584" y="1025"/>
                  </a:lnTo>
                  <a:lnTo>
                    <a:pt x="1584" y="1026"/>
                  </a:lnTo>
                  <a:lnTo>
                    <a:pt x="1585" y="1026"/>
                  </a:lnTo>
                  <a:lnTo>
                    <a:pt x="1586" y="1026"/>
                  </a:lnTo>
                  <a:lnTo>
                    <a:pt x="1586" y="1027"/>
                  </a:lnTo>
                  <a:lnTo>
                    <a:pt x="1585" y="1027"/>
                  </a:lnTo>
                  <a:lnTo>
                    <a:pt x="1585" y="1029"/>
                  </a:lnTo>
                  <a:lnTo>
                    <a:pt x="1585" y="1030"/>
                  </a:lnTo>
                  <a:lnTo>
                    <a:pt x="1585" y="1031"/>
                  </a:lnTo>
                  <a:lnTo>
                    <a:pt x="1585" y="1032"/>
                  </a:lnTo>
                  <a:lnTo>
                    <a:pt x="1584" y="1033"/>
                  </a:lnTo>
                  <a:lnTo>
                    <a:pt x="1584" y="1034"/>
                  </a:lnTo>
                  <a:lnTo>
                    <a:pt x="1582" y="1034"/>
                  </a:lnTo>
                  <a:lnTo>
                    <a:pt x="1582" y="1035"/>
                  </a:lnTo>
                  <a:lnTo>
                    <a:pt x="1582" y="1037"/>
                  </a:lnTo>
                  <a:lnTo>
                    <a:pt x="1581" y="1037"/>
                  </a:lnTo>
                  <a:lnTo>
                    <a:pt x="1580" y="1035"/>
                  </a:lnTo>
                  <a:lnTo>
                    <a:pt x="1579" y="1035"/>
                  </a:lnTo>
                  <a:lnTo>
                    <a:pt x="1579" y="1034"/>
                  </a:lnTo>
                  <a:lnTo>
                    <a:pt x="1578" y="1034"/>
                  </a:lnTo>
                  <a:lnTo>
                    <a:pt x="1578" y="1033"/>
                  </a:lnTo>
                  <a:lnTo>
                    <a:pt x="1578" y="1032"/>
                  </a:lnTo>
                  <a:lnTo>
                    <a:pt x="1577" y="1031"/>
                  </a:lnTo>
                  <a:lnTo>
                    <a:pt x="1576" y="1031"/>
                  </a:lnTo>
                  <a:lnTo>
                    <a:pt x="1574" y="1031"/>
                  </a:lnTo>
                  <a:lnTo>
                    <a:pt x="1574" y="1032"/>
                  </a:lnTo>
                  <a:lnTo>
                    <a:pt x="1576" y="1033"/>
                  </a:lnTo>
                  <a:lnTo>
                    <a:pt x="1574" y="1033"/>
                  </a:lnTo>
                  <a:lnTo>
                    <a:pt x="1574" y="1034"/>
                  </a:lnTo>
                  <a:lnTo>
                    <a:pt x="1573" y="1034"/>
                  </a:lnTo>
                  <a:lnTo>
                    <a:pt x="1573" y="1035"/>
                  </a:lnTo>
                  <a:lnTo>
                    <a:pt x="1574" y="1035"/>
                  </a:lnTo>
                  <a:lnTo>
                    <a:pt x="1576" y="1035"/>
                  </a:lnTo>
                  <a:lnTo>
                    <a:pt x="1577" y="1035"/>
                  </a:lnTo>
                  <a:lnTo>
                    <a:pt x="1577" y="1037"/>
                  </a:lnTo>
                  <a:lnTo>
                    <a:pt x="1578" y="1037"/>
                  </a:lnTo>
                  <a:lnTo>
                    <a:pt x="1578" y="1038"/>
                  </a:lnTo>
                  <a:lnTo>
                    <a:pt x="1577" y="1038"/>
                  </a:lnTo>
                  <a:lnTo>
                    <a:pt x="1578" y="1038"/>
                  </a:lnTo>
                  <a:lnTo>
                    <a:pt x="1579" y="1038"/>
                  </a:lnTo>
                  <a:lnTo>
                    <a:pt x="1580" y="1038"/>
                  </a:lnTo>
                  <a:lnTo>
                    <a:pt x="1580" y="1037"/>
                  </a:lnTo>
                  <a:lnTo>
                    <a:pt x="1579" y="1037"/>
                  </a:lnTo>
                  <a:lnTo>
                    <a:pt x="1579" y="1035"/>
                  </a:lnTo>
                  <a:lnTo>
                    <a:pt x="1580" y="1037"/>
                  </a:lnTo>
                  <a:lnTo>
                    <a:pt x="1581" y="1038"/>
                  </a:lnTo>
                  <a:lnTo>
                    <a:pt x="1580" y="1038"/>
                  </a:lnTo>
                  <a:lnTo>
                    <a:pt x="1580" y="1039"/>
                  </a:lnTo>
                  <a:lnTo>
                    <a:pt x="1580" y="1040"/>
                  </a:lnTo>
                  <a:lnTo>
                    <a:pt x="1581" y="1041"/>
                  </a:lnTo>
                  <a:lnTo>
                    <a:pt x="1580" y="1041"/>
                  </a:lnTo>
                  <a:lnTo>
                    <a:pt x="1581" y="1041"/>
                  </a:lnTo>
                  <a:lnTo>
                    <a:pt x="1581" y="1042"/>
                  </a:lnTo>
                  <a:lnTo>
                    <a:pt x="1581" y="1043"/>
                  </a:lnTo>
                  <a:lnTo>
                    <a:pt x="1582" y="1043"/>
                  </a:lnTo>
                  <a:lnTo>
                    <a:pt x="1582" y="1044"/>
                  </a:lnTo>
                  <a:lnTo>
                    <a:pt x="1584" y="1044"/>
                  </a:lnTo>
                  <a:lnTo>
                    <a:pt x="1585" y="1044"/>
                  </a:lnTo>
                  <a:lnTo>
                    <a:pt x="1585" y="1046"/>
                  </a:lnTo>
                  <a:lnTo>
                    <a:pt x="1586" y="1046"/>
                  </a:lnTo>
                  <a:lnTo>
                    <a:pt x="1587" y="1047"/>
                  </a:lnTo>
                  <a:lnTo>
                    <a:pt x="1587" y="1048"/>
                  </a:lnTo>
                  <a:lnTo>
                    <a:pt x="1586" y="1047"/>
                  </a:lnTo>
                  <a:lnTo>
                    <a:pt x="1585" y="1047"/>
                  </a:lnTo>
                  <a:lnTo>
                    <a:pt x="1584" y="1047"/>
                  </a:lnTo>
                  <a:lnTo>
                    <a:pt x="1582" y="1047"/>
                  </a:lnTo>
                  <a:lnTo>
                    <a:pt x="1580" y="1047"/>
                  </a:lnTo>
                  <a:lnTo>
                    <a:pt x="1580" y="1046"/>
                  </a:lnTo>
                  <a:lnTo>
                    <a:pt x="1579" y="1046"/>
                  </a:lnTo>
                  <a:lnTo>
                    <a:pt x="1578" y="1046"/>
                  </a:lnTo>
                  <a:lnTo>
                    <a:pt x="1578" y="1047"/>
                  </a:lnTo>
                  <a:lnTo>
                    <a:pt x="1578" y="1048"/>
                  </a:lnTo>
                  <a:lnTo>
                    <a:pt x="1577" y="1049"/>
                  </a:lnTo>
                  <a:lnTo>
                    <a:pt x="1576" y="1049"/>
                  </a:lnTo>
                  <a:lnTo>
                    <a:pt x="1576" y="1050"/>
                  </a:lnTo>
                  <a:lnTo>
                    <a:pt x="1574" y="1050"/>
                  </a:lnTo>
                  <a:lnTo>
                    <a:pt x="1573" y="1051"/>
                  </a:lnTo>
                  <a:lnTo>
                    <a:pt x="1572" y="1051"/>
                  </a:lnTo>
                  <a:lnTo>
                    <a:pt x="1572" y="1050"/>
                  </a:lnTo>
                  <a:lnTo>
                    <a:pt x="1571" y="1049"/>
                  </a:lnTo>
                  <a:lnTo>
                    <a:pt x="1571" y="1048"/>
                  </a:lnTo>
                  <a:lnTo>
                    <a:pt x="1571" y="1047"/>
                  </a:lnTo>
                  <a:lnTo>
                    <a:pt x="1571" y="1046"/>
                  </a:lnTo>
                  <a:lnTo>
                    <a:pt x="1571" y="1044"/>
                  </a:lnTo>
                  <a:lnTo>
                    <a:pt x="1570" y="1043"/>
                  </a:lnTo>
                  <a:lnTo>
                    <a:pt x="1569" y="1043"/>
                  </a:lnTo>
                  <a:lnTo>
                    <a:pt x="1569" y="1042"/>
                  </a:lnTo>
                  <a:lnTo>
                    <a:pt x="1568" y="1042"/>
                  </a:lnTo>
                  <a:lnTo>
                    <a:pt x="1567" y="1042"/>
                  </a:lnTo>
                  <a:lnTo>
                    <a:pt x="1565" y="1041"/>
                  </a:lnTo>
                  <a:lnTo>
                    <a:pt x="1564" y="1041"/>
                  </a:lnTo>
                  <a:lnTo>
                    <a:pt x="1564" y="1042"/>
                  </a:lnTo>
                  <a:lnTo>
                    <a:pt x="1565" y="1042"/>
                  </a:lnTo>
                  <a:lnTo>
                    <a:pt x="1567" y="1043"/>
                  </a:lnTo>
                  <a:lnTo>
                    <a:pt x="1567" y="1042"/>
                  </a:lnTo>
                  <a:lnTo>
                    <a:pt x="1567" y="1043"/>
                  </a:lnTo>
                  <a:lnTo>
                    <a:pt x="1567" y="1044"/>
                  </a:lnTo>
                  <a:lnTo>
                    <a:pt x="1568" y="1044"/>
                  </a:lnTo>
                  <a:lnTo>
                    <a:pt x="1568" y="1046"/>
                  </a:lnTo>
                  <a:lnTo>
                    <a:pt x="1568" y="1047"/>
                  </a:lnTo>
                  <a:lnTo>
                    <a:pt x="1568" y="1048"/>
                  </a:lnTo>
                  <a:lnTo>
                    <a:pt x="1568" y="1049"/>
                  </a:lnTo>
                  <a:lnTo>
                    <a:pt x="1568" y="1050"/>
                  </a:lnTo>
                  <a:lnTo>
                    <a:pt x="1567" y="1051"/>
                  </a:lnTo>
                  <a:lnTo>
                    <a:pt x="1567" y="1052"/>
                  </a:lnTo>
                  <a:lnTo>
                    <a:pt x="1567" y="1054"/>
                  </a:lnTo>
                  <a:lnTo>
                    <a:pt x="1567" y="1055"/>
                  </a:lnTo>
                  <a:lnTo>
                    <a:pt x="1567" y="1056"/>
                  </a:lnTo>
                  <a:lnTo>
                    <a:pt x="1565" y="1056"/>
                  </a:lnTo>
                  <a:lnTo>
                    <a:pt x="1564" y="1056"/>
                  </a:lnTo>
                  <a:lnTo>
                    <a:pt x="1563" y="1055"/>
                  </a:lnTo>
                  <a:lnTo>
                    <a:pt x="1562" y="1055"/>
                  </a:lnTo>
                  <a:lnTo>
                    <a:pt x="1561" y="1055"/>
                  </a:lnTo>
                  <a:lnTo>
                    <a:pt x="1560" y="1055"/>
                  </a:lnTo>
                  <a:lnTo>
                    <a:pt x="1559" y="1055"/>
                  </a:lnTo>
                  <a:lnTo>
                    <a:pt x="1557" y="1055"/>
                  </a:lnTo>
                  <a:lnTo>
                    <a:pt x="1557" y="1054"/>
                  </a:lnTo>
                  <a:lnTo>
                    <a:pt x="1556" y="1054"/>
                  </a:lnTo>
                  <a:lnTo>
                    <a:pt x="1556" y="1052"/>
                  </a:lnTo>
                  <a:lnTo>
                    <a:pt x="1555" y="1051"/>
                  </a:lnTo>
                  <a:lnTo>
                    <a:pt x="1555" y="1050"/>
                  </a:lnTo>
                  <a:lnTo>
                    <a:pt x="1554" y="1050"/>
                  </a:lnTo>
                  <a:lnTo>
                    <a:pt x="1554" y="1049"/>
                  </a:lnTo>
                  <a:lnTo>
                    <a:pt x="1554" y="1048"/>
                  </a:lnTo>
                  <a:lnTo>
                    <a:pt x="1553" y="1048"/>
                  </a:lnTo>
                  <a:lnTo>
                    <a:pt x="1553" y="1049"/>
                  </a:lnTo>
                  <a:lnTo>
                    <a:pt x="1553" y="1050"/>
                  </a:lnTo>
                  <a:lnTo>
                    <a:pt x="1553" y="1051"/>
                  </a:lnTo>
                  <a:lnTo>
                    <a:pt x="1554" y="1052"/>
                  </a:lnTo>
                  <a:lnTo>
                    <a:pt x="1553" y="1052"/>
                  </a:lnTo>
                  <a:lnTo>
                    <a:pt x="1553" y="1054"/>
                  </a:lnTo>
                  <a:lnTo>
                    <a:pt x="1553" y="1055"/>
                  </a:lnTo>
                  <a:lnTo>
                    <a:pt x="1554" y="1055"/>
                  </a:lnTo>
                  <a:lnTo>
                    <a:pt x="1554" y="1056"/>
                  </a:lnTo>
                  <a:lnTo>
                    <a:pt x="1555" y="1056"/>
                  </a:lnTo>
                  <a:lnTo>
                    <a:pt x="1555" y="1057"/>
                  </a:lnTo>
                  <a:lnTo>
                    <a:pt x="1555" y="1058"/>
                  </a:lnTo>
                  <a:lnTo>
                    <a:pt x="1555" y="1059"/>
                  </a:lnTo>
                  <a:lnTo>
                    <a:pt x="1555" y="1060"/>
                  </a:lnTo>
                  <a:lnTo>
                    <a:pt x="1554" y="1060"/>
                  </a:lnTo>
                  <a:lnTo>
                    <a:pt x="1552" y="1061"/>
                  </a:lnTo>
                  <a:lnTo>
                    <a:pt x="1551" y="1061"/>
                  </a:lnTo>
                  <a:lnTo>
                    <a:pt x="1550" y="1061"/>
                  </a:lnTo>
                  <a:lnTo>
                    <a:pt x="1548" y="1061"/>
                  </a:lnTo>
                  <a:lnTo>
                    <a:pt x="1548" y="1063"/>
                  </a:lnTo>
                  <a:lnTo>
                    <a:pt x="1548" y="1061"/>
                  </a:lnTo>
                  <a:lnTo>
                    <a:pt x="1547" y="1061"/>
                  </a:lnTo>
                  <a:lnTo>
                    <a:pt x="1547" y="1060"/>
                  </a:lnTo>
                  <a:lnTo>
                    <a:pt x="1546" y="1060"/>
                  </a:lnTo>
                  <a:lnTo>
                    <a:pt x="1546" y="1059"/>
                  </a:lnTo>
                  <a:lnTo>
                    <a:pt x="1545" y="1059"/>
                  </a:lnTo>
                  <a:lnTo>
                    <a:pt x="1544" y="1058"/>
                  </a:lnTo>
                  <a:lnTo>
                    <a:pt x="1543" y="1058"/>
                  </a:lnTo>
                  <a:lnTo>
                    <a:pt x="1542" y="1057"/>
                  </a:lnTo>
                  <a:lnTo>
                    <a:pt x="1540" y="1057"/>
                  </a:lnTo>
                  <a:lnTo>
                    <a:pt x="1540" y="1056"/>
                  </a:lnTo>
                  <a:lnTo>
                    <a:pt x="1539" y="1056"/>
                  </a:lnTo>
                  <a:lnTo>
                    <a:pt x="1538" y="1055"/>
                  </a:lnTo>
                  <a:lnTo>
                    <a:pt x="1538" y="1056"/>
                  </a:lnTo>
                  <a:lnTo>
                    <a:pt x="1539" y="1056"/>
                  </a:lnTo>
                  <a:lnTo>
                    <a:pt x="1539" y="1057"/>
                  </a:lnTo>
                  <a:lnTo>
                    <a:pt x="1539" y="1058"/>
                  </a:lnTo>
                  <a:lnTo>
                    <a:pt x="1540" y="1058"/>
                  </a:lnTo>
                  <a:lnTo>
                    <a:pt x="1540" y="1059"/>
                  </a:lnTo>
                  <a:lnTo>
                    <a:pt x="1542" y="1060"/>
                  </a:lnTo>
                  <a:lnTo>
                    <a:pt x="1543" y="1060"/>
                  </a:lnTo>
                  <a:lnTo>
                    <a:pt x="1543" y="1061"/>
                  </a:lnTo>
                  <a:lnTo>
                    <a:pt x="1544" y="1061"/>
                  </a:lnTo>
                  <a:lnTo>
                    <a:pt x="1544" y="1063"/>
                  </a:lnTo>
                  <a:lnTo>
                    <a:pt x="1545" y="1063"/>
                  </a:lnTo>
                  <a:lnTo>
                    <a:pt x="1545" y="1064"/>
                  </a:lnTo>
                  <a:lnTo>
                    <a:pt x="1546" y="1065"/>
                  </a:lnTo>
                  <a:lnTo>
                    <a:pt x="1546" y="1066"/>
                  </a:lnTo>
                  <a:lnTo>
                    <a:pt x="1546" y="1067"/>
                  </a:lnTo>
                  <a:lnTo>
                    <a:pt x="1545" y="1068"/>
                  </a:lnTo>
                  <a:lnTo>
                    <a:pt x="1544" y="1068"/>
                  </a:lnTo>
                  <a:lnTo>
                    <a:pt x="1543" y="1069"/>
                  </a:lnTo>
                  <a:lnTo>
                    <a:pt x="1542" y="1071"/>
                  </a:lnTo>
                  <a:lnTo>
                    <a:pt x="1540" y="1071"/>
                  </a:lnTo>
                  <a:lnTo>
                    <a:pt x="1540" y="1072"/>
                  </a:lnTo>
                  <a:lnTo>
                    <a:pt x="1539" y="1072"/>
                  </a:lnTo>
                  <a:lnTo>
                    <a:pt x="1539" y="1073"/>
                  </a:lnTo>
                  <a:lnTo>
                    <a:pt x="1539" y="1074"/>
                  </a:lnTo>
                  <a:lnTo>
                    <a:pt x="1538" y="1074"/>
                  </a:lnTo>
                  <a:lnTo>
                    <a:pt x="1537" y="1074"/>
                  </a:lnTo>
                  <a:lnTo>
                    <a:pt x="1536" y="1074"/>
                  </a:lnTo>
                  <a:lnTo>
                    <a:pt x="1535" y="1074"/>
                  </a:lnTo>
                  <a:lnTo>
                    <a:pt x="1534" y="1074"/>
                  </a:lnTo>
                  <a:lnTo>
                    <a:pt x="1534" y="1075"/>
                  </a:lnTo>
                  <a:lnTo>
                    <a:pt x="1533" y="1075"/>
                  </a:lnTo>
                  <a:lnTo>
                    <a:pt x="1534" y="1075"/>
                  </a:lnTo>
                  <a:lnTo>
                    <a:pt x="1535" y="1075"/>
                  </a:lnTo>
                  <a:lnTo>
                    <a:pt x="1536" y="1075"/>
                  </a:lnTo>
                  <a:lnTo>
                    <a:pt x="1536" y="1076"/>
                  </a:lnTo>
                  <a:lnTo>
                    <a:pt x="1537" y="1076"/>
                  </a:lnTo>
                  <a:lnTo>
                    <a:pt x="1537" y="1075"/>
                  </a:lnTo>
                  <a:lnTo>
                    <a:pt x="1537" y="1076"/>
                  </a:lnTo>
                  <a:lnTo>
                    <a:pt x="1538" y="1076"/>
                  </a:lnTo>
                  <a:lnTo>
                    <a:pt x="1539" y="1076"/>
                  </a:lnTo>
                  <a:lnTo>
                    <a:pt x="1539" y="1077"/>
                  </a:lnTo>
                  <a:lnTo>
                    <a:pt x="1539" y="1078"/>
                  </a:lnTo>
                  <a:lnTo>
                    <a:pt x="1540" y="1078"/>
                  </a:lnTo>
                  <a:lnTo>
                    <a:pt x="1540" y="1080"/>
                  </a:lnTo>
                  <a:lnTo>
                    <a:pt x="1540" y="1078"/>
                  </a:lnTo>
                  <a:lnTo>
                    <a:pt x="1542" y="1078"/>
                  </a:lnTo>
                  <a:lnTo>
                    <a:pt x="1540" y="1078"/>
                  </a:lnTo>
                  <a:lnTo>
                    <a:pt x="1540" y="1077"/>
                  </a:lnTo>
                  <a:lnTo>
                    <a:pt x="1540" y="1076"/>
                  </a:lnTo>
                  <a:lnTo>
                    <a:pt x="1540" y="1075"/>
                  </a:lnTo>
                  <a:lnTo>
                    <a:pt x="1542" y="1075"/>
                  </a:lnTo>
                  <a:lnTo>
                    <a:pt x="1542" y="1074"/>
                  </a:lnTo>
                  <a:lnTo>
                    <a:pt x="1543" y="1074"/>
                  </a:lnTo>
                  <a:lnTo>
                    <a:pt x="1543" y="1073"/>
                  </a:lnTo>
                  <a:lnTo>
                    <a:pt x="1544" y="1073"/>
                  </a:lnTo>
                  <a:lnTo>
                    <a:pt x="1545" y="1073"/>
                  </a:lnTo>
                  <a:lnTo>
                    <a:pt x="1546" y="1072"/>
                  </a:lnTo>
                  <a:lnTo>
                    <a:pt x="1547" y="1072"/>
                  </a:lnTo>
                  <a:lnTo>
                    <a:pt x="1547" y="1071"/>
                  </a:lnTo>
                  <a:lnTo>
                    <a:pt x="1547" y="1072"/>
                  </a:lnTo>
                  <a:lnTo>
                    <a:pt x="1548" y="1072"/>
                  </a:lnTo>
                  <a:lnTo>
                    <a:pt x="1548" y="1073"/>
                  </a:lnTo>
                  <a:lnTo>
                    <a:pt x="1548" y="1072"/>
                  </a:lnTo>
                  <a:lnTo>
                    <a:pt x="1548" y="1071"/>
                  </a:lnTo>
                  <a:lnTo>
                    <a:pt x="1550" y="1071"/>
                  </a:lnTo>
                  <a:lnTo>
                    <a:pt x="1550" y="1069"/>
                  </a:lnTo>
                  <a:lnTo>
                    <a:pt x="1548" y="1069"/>
                  </a:lnTo>
                  <a:lnTo>
                    <a:pt x="1548" y="1068"/>
                  </a:lnTo>
                  <a:lnTo>
                    <a:pt x="1550" y="1068"/>
                  </a:lnTo>
                  <a:lnTo>
                    <a:pt x="1548" y="1068"/>
                  </a:lnTo>
                  <a:lnTo>
                    <a:pt x="1550" y="1068"/>
                  </a:lnTo>
                  <a:lnTo>
                    <a:pt x="1550" y="1067"/>
                  </a:lnTo>
                  <a:lnTo>
                    <a:pt x="1550" y="1068"/>
                  </a:lnTo>
                  <a:lnTo>
                    <a:pt x="1550" y="1067"/>
                  </a:lnTo>
                  <a:lnTo>
                    <a:pt x="1551" y="1067"/>
                  </a:lnTo>
                  <a:lnTo>
                    <a:pt x="1551" y="1068"/>
                  </a:lnTo>
                  <a:lnTo>
                    <a:pt x="1552" y="1068"/>
                  </a:lnTo>
                  <a:lnTo>
                    <a:pt x="1553" y="1068"/>
                  </a:lnTo>
                  <a:lnTo>
                    <a:pt x="1554" y="1068"/>
                  </a:lnTo>
                  <a:lnTo>
                    <a:pt x="1555" y="1068"/>
                  </a:lnTo>
                  <a:lnTo>
                    <a:pt x="1556" y="1069"/>
                  </a:lnTo>
                  <a:lnTo>
                    <a:pt x="1556" y="1071"/>
                  </a:lnTo>
                  <a:lnTo>
                    <a:pt x="1557" y="1071"/>
                  </a:lnTo>
                  <a:lnTo>
                    <a:pt x="1557" y="1072"/>
                  </a:lnTo>
                  <a:lnTo>
                    <a:pt x="1557" y="1073"/>
                  </a:lnTo>
                  <a:lnTo>
                    <a:pt x="1557" y="1074"/>
                  </a:lnTo>
                  <a:lnTo>
                    <a:pt x="1559" y="1074"/>
                  </a:lnTo>
                  <a:lnTo>
                    <a:pt x="1559" y="1075"/>
                  </a:lnTo>
                  <a:lnTo>
                    <a:pt x="1560" y="1075"/>
                  </a:lnTo>
                  <a:lnTo>
                    <a:pt x="1560" y="1076"/>
                  </a:lnTo>
                  <a:lnTo>
                    <a:pt x="1560" y="1075"/>
                  </a:lnTo>
                  <a:lnTo>
                    <a:pt x="1560" y="1074"/>
                  </a:lnTo>
                  <a:lnTo>
                    <a:pt x="1560" y="1073"/>
                  </a:lnTo>
                  <a:lnTo>
                    <a:pt x="1559" y="1071"/>
                  </a:lnTo>
                  <a:lnTo>
                    <a:pt x="1559" y="1069"/>
                  </a:lnTo>
                  <a:lnTo>
                    <a:pt x="1559" y="1068"/>
                  </a:lnTo>
                  <a:lnTo>
                    <a:pt x="1559" y="1067"/>
                  </a:lnTo>
                  <a:lnTo>
                    <a:pt x="1559" y="1066"/>
                  </a:lnTo>
                  <a:lnTo>
                    <a:pt x="1560" y="1066"/>
                  </a:lnTo>
                  <a:lnTo>
                    <a:pt x="1560" y="1065"/>
                  </a:lnTo>
                  <a:lnTo>
                    <a:pt x="1560" y="1064"/>
                  </a:lnTo>
                  <a:lnTo>
                    <a:pt x="1561" y="1064"/>
                  </a:lnTo>
                  <a:lnTo>
                    <a:pt x="1562" y="1064"/>
                  </a:lnTo>
                  <a:lnTo>
                    <a:pt x="1562" y="1063"/>
                  </a:lnTo>
                  <a:lnTo>
                    <a:pt x="1563" y="1063"/>
                  </a:lnTo>
                  <a:lnTo>
                    <a:pt x="1564" y="1063"/>
                  </a:lnTo>
                  <a:lnTo>
                    <a:pt x="1565" y="1064"/>
                  </a:lnTo>
                  <a:lnTo>
                    <a:pt x="1565" y="1063"/>
                  </a:lnTo>
                  <a:lnTo>
                    <a:pt x="1567" y="1063"/>
                  </a:lnTo>
                  <a:lnTo>
                    <a:pt x="1568" y="1063"/>
                  </a:lnTo>
                  <a:lnTo>
                    <a:pt x="1569" y="1064"/>
                  </a:lnTo>
                  <a:lnTo>
                    <a:pt x="1569" y="1065"/>
                  </a:lnTo>
                  <a:lnTo>
                    <a:pt x="1570" y="1066"/>
                  </a:lnTo>
                  <a:lnTo>
                    <a:pt x="1570" y="1067"/>
                  </a:lnTo>
                  <a:lnTo>
                    <a:pt x="1570" y="1068"/>
                  </a:lnTo>
                  <a:lnTo>
                    <a:pt x="1571" y="1069"/>
                  </a:lnTo>
                  <a:lnTo>
                    <a:pt x="1572" y="1069"/>
                  </a:lnTo>
                  <a:lnTo>
                    <a:pt x="1572" y="1071"/>
                  </a:lnTo>
                  <a:lnTo>
                    <a:pt x="1573" y="1071"/>
                  </a:lnTo>
                  <a:lnTo>
                    <a:pt x="1573" y="1069"/>
                  </a:lnTo>
                  <a:lnTo>
                    <a:pt x="1572" y="1069"/>
                  </a:lnTo>
                  <a:lnTo>
                    <a:pt x="1572" y="1068"/>
                  </a:lnTo>
                  <a:lnTo>
                    <a:pt x="1573" y="1068"/>
                  </a:lnTo>
                  <a:lnTo>
                    <a:pt x="1573" y="1067"/>
                  </a:lnTo>
                  <a:lnTo>
                    <a:pt x="1574" y="1067"/>
                  </a:lnTo>
                  <a:lnTo>
                    <a:pt x="1574" y="1066"/>
                  </a:lnTo>
                  <a:lnTo>
                    <a:pt x="1574" y="1065"/>
                  </a:lnTo>
                  <a:lnTo>
                    <a:pt x="1574" y="1064"/>
                  </a:lnTo>
                  <a:lnTo>
                    <a:pt x="1574" y="1063"/>
                  </a:lnTo>
                  <a:lnTo>
                    <a:pt x="1576" y="1063"/>
                  </a:lnTo>
                  <a:lnTo>
                    <a:pt x="1577" y="1063"/>
                  </a:lnTo>
                  <a:lnTo>
                    <a:pt x="1577" y="1064"/>
                  </a:lnTo>
                  <a:lnTo>
                    <a:pt x="1578" y="1064"/>
                  </a:lnTo>
                  <a:lnTo>
                    <a:pt x="1579" y="1064"/>
                  </a:lnTo>
                  <a:lnTo>
                    <a:pt x="1579" y="1065"/>
                  </a:lnTo>
                  <a:lnTo>
                    <a:pt x="1580" y="1065"/>
                  </a:lnTo>
                  <a:lnTo>
                    <a:pt x="1581" y="1065"/>
                  </a:lnTo>
                  <a:lnTo>
                    <a:pt x="1581" y="1064"/>
                  </a:lnTo>
                  <a:lnTo>
                    <a:pt x="1582" y="1064"/>
                  </a:lnTo>
                  <a:lnTo>
                    <a:pt x="1582" y="1063"/>
                  </a:lnTo>
                  <a:lnTo>
                    <a:pt x="1582" y="1061"/>
                  </a:lnTo>
                  <a:lnTo>
                    <a:pt x="1582" y="1060"/>
                  </a:lnTo>
                  <a:lnTo>
                    <a:pt x="1584" y="1060"/>
                  </a:lnTo>
                  <a:lnTo>
                    <a:pt x="1585" y="1061"/>
                  </a:lnTo>
                  <a:lnTo>
                    <a:pt x="1585" y="1063"/>
                  </a:lnTo>
                  <a:lnTo>
                    <a:pt x="1586" y="1063"/>
                  </a:lnTo>
                  <a:lnTo>
                    <a:pt x="1587" y="1061"/>
                  </a:lnTo>
                  <a:lnTo>
                    <a:pt x="1588" y="1061"/>
                  </a:lnTo>
                  <a:lnTo>
                    <a:pt x="1588" y="1060"/>
                  </a:lnTo>
                  <a:lnTo>
                    <a:pt x="1588" y="1059"/>
                  </a:lnTo>
                  <a:lnTo>
                    <a:pt x="1589" y="1059"/>
                  </a:lnTo>
                  <a:lnTo>
                    <a:pt x="1589" y="1057"/>
                  </a:lnTo>
                  <a:lnTo>
                    <a:pt x="1590" y="1057"/>
                  </a:lnTo>
                  <a:lnTo>
                    <a:pt x="1590" y="1056"/>
                  </a:lnTo>
                  <a:lnTo>
                    <a:pt x="1592" y="1056"/>
                  </a:lnTo>
                  <a:lnTo>
                    <a:pt x="1592" y="1057"/>
                  </a:lnTo>
                  <a:lnTo>
                    <a:pt x="1592" y="1056"/>
                  </a:lnTo>
                  <a:lnTo>
                    <a:pt x="1593" y="1056"/>
                  </a:lnTo>
                  <a:lnTo>
                    <a:pt x="1594" y="1056"/>
                  </a:lnTo>
                  <a:lnTo>
                    <a:pt x="1594" y="1057"/>
                  </a:lnTo>
                  <a:lnTo>
                    <a:pt x="1595" y="1057"/>
                  </a:lnTo>
                  <a:lnTo>
                    <a:pt x="1596" y="1057"/>
                  </a:lnTo>
                  <a:lnTo>
                    <a:pt x="1597" y="1057"/>
                  </a:lnTo>
                  <a:lnTo>
                    <a:pt x="1598" y="1057"/>
                  </a:lnTo>
                  <a:lnTo>
                    <a:pt x="1598" y="1058"/>
                  </a:lnTo>
                  <a:lnTo>
                    <a:pt x="1598" y="1059"/>
                  </a:lnTo>
                  <a:lnTo>
                    <a:pt x="1597" y="1059"/>
                  </a:lnTo>
                  <a:lnTo>
                    <a:pt x="1597" y="1060"/>
                  </a:lnTo>
                  <a:lnTo>
                    <a:pt x="1597" y="1061"/>
                  </a:lnTo>
                  <a:lnTo>
                    <a:pt x="1597" y="1063"/>
                  </a:lnTo>
                  <a:lnTo>
                    <a:pt x="1597" y="1064"/>
                  </a:lnTo>
                  <a:lnTo>
                    <a:pt x="1597" y="1065"/>
                  </a:lnTo>
                  <a:lnTo>
                    <a:pt x="1597" y="1066"/>
                  </a:lnTo>
                  <a:lnTo>
                    <a:pt x="1597" y="1067"/>
                  </a:lnTo>
                  <a:lnTo>
                    <a:pt x="1598" y="1068"/>
                  </a:lnTo>
                  <a:lnTo>
                    <a:pt x="1598" y="1069"/>
                  </a:lnTo>
                  <a:lnTo>
                    <a:pt x="1597" y="1069"/>
                  </a:lnTo>
                  <a:lnTo>
                    <a:pt x="1596" y="1069"/>
                  </a:lnTo>
                  <a:lnTo>
                    <a:pt x="1595" y="1069"/>
                  </a:lnTo>
                  <a:lnTo>
                    <a:pt x="1595" y="1071"/>
                  </a:lnTo>
                  <a:lnTo>
                    <a:pt x="1594" y="1071"/>
                  </a:lnTo>
                  <a:lnTo>
                    <a:pt x="1593" y="1069"/>
                  </a:lnTo>
                  <a:lnTo>
                    <a:pt x="1592" y="1069"/>
                  </a:lnTo>
                  <a:lnTo>
                    <a:pt x="1590" y="1069"/>
                  </a:lnTo>
                  <a:lnTo>
                    <a:pt x="1589" y="1069"/>
                  </a:lnTo>
                  <a:lnTo>
                    <a:pt x="1588" y="1069"/>
                  </a:lnTo>
                  <a:lnTo>
                    <a:pt x="1588" y="1071"/>
                  </a:lnTo>
                  <a:lnTo>
                    <a:pt x="1589" y="1071"/>
                  </a:lnTo>
                  <a:lnTo>
                    <a:pt x="1590" y="1071"/>
                  </a:lnTo>
                  <a:lnTo>
                    <a:pt x="1590" y="1072"/>
                  </a:lnTo>
                  <a:lnTo>
                    <a:pt x="1592" y="1072"/>
                  </a:lnTo>
                  <a:lnTo>
                    <a:pt x="1592" y="1073"/>
                  </a:lnTo>
                  <a:lnTo>
                    <a:pt x="1593" y="1073"/>
                  </a:lnTo>
                  <a:lnTo>
                    <a:pt x="1593" y="1074"/>
                  </a:lnTo>
                  <a:lnTo>
                    <a:pt x="1592" y="1074"/>
                  </a:lnTo>
                  <a:lnTo>
                    <a:pt x="1592" y="1075"/>
                  </a:lnTo>
                  <a:lnTo>
                    <a:pt x="1590" y="1075"/>
                  </a:lnTo>
                  <a:lnTo>
                    <a:pt x="1590" y="1076"/>
                  </a:lnTo>
                  <a:lnTo>
                    <a:pt x="1590" y="1077"/>
                  </a:lnTo>
                  <a:lnTo>
                    <a:pt x="1589" y="1077"/>
                  </a:lnTo>
                  <a:lnTo>
                    <a:pt x="1589" y="1078"/>
                  </a:lnTo>
                  <a:lnTo>
                    <a:pt x="1589" y="1077"/>
                  </a:lnTo>
                  <a:lnTo>
                    <a:pt x="1588" y="1077"/>
                  </a:lnTo>
                  <a:lnTo>
                    <a:pt x="1587" y="1077"/>
                  </a:lnTo>
                  <a:lnTo>
                    <a:pt x="1586" y="1077"/>
                  </a:lnTo>
                  <a:lnTo>
                    <a:pt x="1586" y="1076"/>
                  </a:lnTo>
                  <a:lnTo>
                    <a:pt x="1585" y="1076"/>
                  </a:lnTo>
                  <a:lnTo>
                    <a:pt x="1585" y="1077"/>
                  </a:lnTo>
                  <a:lnTo>
                    <a:pt x="1585" y="1078"/>
                  </a:lnTo>
                  <a:lnTo>
                    <a:pt x="1586" y="1078"/>
                  </a:lnTo>
                  <a:lnTo>
                    <a:pt x="1586" y="1080"/>
                  </a:lnTo>
                  <a:lnTo>
                    <a:pt x="1585" y="1080"/>
                  </a:lnTo>
                  <a:lnTo>
                    <a:pt x="1585" y="1081"/>
                  </a:lnTo>
                  <a:lnTo>
                    <a:pt x="1585" y="1082"/>
                  </a:lnTo>
                  <a:lnTo>
                    <a:pt x="1584" y="1082"/>
                  </a:lnTo>
                  <a:lnTo>
                    <a:pt x="1584" y="1081"/>
                  </a:lnTo>
                  <a:lnTo>
                    <a:pt x="1582" y="1081"/>
                  </a:lnTo>
                  <a:lnTo>
                    <a:pt x="1584" y="1081"/>
                  </a:lnTo>
                  <a:lnTo>
                    <a:pt x="1584" y="1082"/>
                  </a:lnTo>
                  <a:lnTo>
                    <a:pt x="1584" y="1083"/>
                  </a:lnTo>
                  <a:lnTo>
                    <a:pt x="1582" y="1083"/>
                  </a:lnTo>
                  <a:lnTo>
                    <a:pt x="1582" y="1084"/>
                  </a:lnTo>
                  <a:lnTo>
                    <a:pt x="1581" y="1084"/>
                  </a:lnTo>
                  <a:lnTo>
                    <a:pt x="1581" y="1083"/>
                  </a:lnTo>
                  <a:lnTo>
                    <a:pt x="1580" y="1083"/>
                  </a:lnTo>
                  <a:lnTo>
                    <a:pt x="1580" y="1082"/>
                  </a:lnTo>
                  <a:lnTo>
                    <a:pt x="1579" y="1082"/>
                  </a:lnTo>
                  <a:lnTo>
                    <a:pt x="1578" y="1082"/>
                  </a:lnTo>
                  <a:lnTo>
                    <a:pt x="1578" y="1083"/>
                  </a:lnTo>
                  <a:lnTo>
                    <a:pt x="1577" y="1083"/>
                  </a:lnTo>
                  <a:lnTo>
                    <a:pt x="1576" y="1083"/>
                  </a:lnTo>
                  <a:lnTo>
                    <a:pt x="1577" y="1083"/>
                  </a:lnTo>
                  <a:lnTo>
                    <a:pt x="1577" y="1084"/>
                  </a:lnTo>
                  <a:lnTo>
                    <a:pt x="1578" y="1084"/>
                  </a:lnTo>
                  <a:lnTo>
                    <a:pt x="1578" y="1083"/>
                  </a:lnTo>
                  <a:lnTo>
                    <a:pt x="1579" y="1083"/>
                  </a:lnTo>
                  <a:lnTo>
                    <a:pt x="1579" y="1084"/>
                  </a:lnTo>
                  <a:lnTo>
                    <a:pt x="1580" y="1084"/>
                  </a:lnTo>
                  <a:lnTo>
                    <a:pt x="1580" y="1085"/>
                  </a:lnTo>
                  <a:lnTo>
                    <a:pt x="1581" y="1085"/>
                  </a:lnTo>
                  <a:lnTo>
                    <a:pt x="1581" y="1086"/>
                  </a:lnTo>
                  <a:lnTo>
                    <a:pt x="1580" y="1088"/>
                  </a:lnTo>
                  <a:lnTo>
                    <a:pt x="1580" y="1089"/>
                  </a:lnTo>
                  <a:lnTo>
                    <a:pt x="1579" y="1089"/>
                  </a:lnTo>
                  <a:lnTo>
                    <a:pt x="1579" y="1090"/>
                  </a:lnTo>
                  <a:lnTo>
                    <a:pt x="1578" y="1090"/>
                  </a:lnTo>
                  <a:lnTo>
                    <a:pt x="1578" y="1091"/>
                  </a:lnTo>
                  <a:lnTo>
                    <a:pt x="1577" y="1091"/>
                  </a:lnTo>
                  <a:lnTo>
                    <a:pt x="1577" y="1092"/>
                  </a:lnTo>
                  <a:lnTo>
                    <a:pt x="1576" y="1092"/>
                  </a:lnTo>
                  <a:lnTo>
                    <a:pt x="1576" y="1093"/>
                  </a:lnTo>
                  <a:lnTo>
                    <a:pt x="1576" y="1094"/>
                  </a:lnTo>
                  <a:lnTo>
                    <a:pt x="1574" y="1094"/>
                  </a:lnTo>
                  <a:lnTo>
                    <a:pt x="1573" y="1094"/>
                  </a:lnTo>
                  <a:lnTo>
                    <a:pt x="1574" y="1094"/>
                  </a:lnTo>
                  <a:lnTo>
                    <a:pt x="1574" y="1096"/>
                  </a:lnTo>
                  <a:lnTo>
                    <a:pt x="1573" y="1096"/>
                  </a:lnTo>
                  <a:lnTo>
                    <a:pt x="1573" y="1097"/>
                  </a:lnTo>
                  <a:lnTo>
                    <a:pt x="1572" y="1097"/>
                  </a:lnTo>
                  <a:lnTo>
                    <a:pt x="1572" y="1098"/>
                  </a:lnTo>
                  <a:lnTo>
                    <a:pt x="1573" y="1098"/>
                  </a:lnTo>
                  <a:lnTo>
                    <a:pt x="1574" y="1098"/>
                  </a:lnTo>
                  <a:lnTo>
                    <a:pt x="1574" y="1097"/>
                  </a:lnTo>
                  <a:lnTo>
                    <a:pt x="1576" y="1096"/>
                  </a:lnTo>
                  <a:lnTo>
                    <a:pt x="1577" y="1096"/>
                  </a:lnTo>
                  <a:lnTo>
                    <a:pt x="1577" y="1094"/>
                  </a:lnTo>
                  <a:lnTo>
                    <a:pt x="1577" y="1093"/>
                  </a:lnTo>
                  <a:lnTo>
                    <a:pt x="1578" y="1093"/>
                  </a:lnTo>
                  <a:lnTo>
                    <a:pt x="1578" y="1092"/>
                  </a:lnTo>
                  <a:lnTo>
                    <a:pt x="1579" y="1092"/>
                  </a:lnTo>
                  <a:lnTo>
                    <a:pt x="1580" y="1092"/>
                  </a:lnTo>
                  <a:lnTo>
                    <a:pt x="1581" y="1091"/>
                  </a:lnTo>
                  <a:lnTo>
                    <a:pt x="1582" y="1091"/>
                  </a:lnTo>
                  <a:lnTo>
                    <a:pt x="1584" y="1092"/>
                  </a:lnTo>
                  <a:lnTo>
                    <a:pt x="1584" y="1093"/>
                  </a:lnTo>
                  <a:lnTo>
                    <a:pt x="1584" y="1094"/>
                  </a:lnTo>
                  <a:lnTo>
                    <a:pt x="1585" y="1094"/>
                  </a:lnTo>
                  <a:lnTo>
                    <a:pt x="1585" y="1096"/>
                  </a:lnTo>
                  <a:lnTo>
                    <a:pt x="1586" y="1096"/>
                  </a:lnTo>
                  <a:lnTo>
                    <a:pt x="1586" y="1097"/>
                  </a:lnTo>
                  <a:lnTo>
                    <a:pt x="1586" y="1096"/>
                  </a:lnTo>
                  <a:lnTo>
                    <a:pt x="1586" y="1094"/>
                  </a:lnTo>
                  <a:lnTo>
                    <a:pt x="1586" y="1093"/>
                  </a:lnTo>
                  <a:lnTo>
                    <a:pt x="1586" y="1091"/>
                  </a:lnTo>
                  <a:lnTo>
                    <a:pt x="1586" y="1090"/>
                  </a:lnTo>
                  <a:lnTo>
                    <a:pt x="1586" y="1091"/>
                  </a:lnTo>
                  <a:lnTo>
                    <a:pt x="1585" y="1091"/>
                  </a:lnTo>
                  <a:lnTo>
                    <a:pt x="1585" y="1090"/>
                  </a:lnTo>
                  <a:lnTo>
                    <a:pt x="1584" y="1090"/>
                  </a:lnTo>
                  <a:lnTo>
                    <a:pt x="1584" y="1089"/>
                  </a:lnTo>
                  <a:lnTo>
                    <a:pt x="1584" y="1088"/>
                  </a:lnTo>
                  <a:lnTo>
                    <a:pt x="1585" y="1088"/>
                  </a:lnTo>
                  <a:lnTo>
                    <a:pt x="1585" y="1086"/>
                  </a:lnTo>
                  <a:lnTo>
                    <a:pt x="1586" y="1086"/>
                  </a:lnTo>
                  <a:lnTo>
                    <a:pt x="1587" y="1086"/>
                  </a:lnTo>
                  <a:lnTo>
                    <a:pt x="1587" y="1085"/>
                  </a:lnTo>
                  <a:lnTo>
                    <a:pt x="1587" y="1084"/>
                  </a:lnTo>
                  <a:lnTo>
                    <a:pt x="1588" y="1084"/>
                  </a:lnTo>
                  <a:lnTo>
                    <a:pt x="1588" y="1083"/>
                  </a:lnTo>
                  <a:lnTo>
                    <a:pt x="1588" y="1082"/>
                  </a:lnTo>
                  <a:lnTo>
                    <a:pt x="1589" y="1082"/>
                  </a:lnTo>
                  <a:lnTo>
                    <a:pt x="1590" y="1082"/>
                  </a:lnTo>
                  <a:lnTo>
                    <a:pt x="1592" y="1082"/>
                  </a:lnTo>
                  <a:lnTo>
                    <a:pt x="1592" y="1083"/>
                  </a:lnTo>
                  <a:lnTo>
                    <a:pt x="1593" y="1083"/>
                  </a:lnTo>
                  <a:lnTo>
                    <a:pt x="1593" y="1084"/>
                  </a:lnTo>
                  <a:lnTo>
                    <a:pt x="1592" y="1084"/>
                  </a:lnTo>
                  <a:lnTo>
                    <a:pt x="1593" y="1084"/>
                  </a:lnTo>
                  <a:lnTo>
                    <a:pt x="1594" y="1084"/>
                  </a:lnTo>
                  <a:lnTo>
                    <a:pt x="1595" y="1084"/>
                  </a:lnTo>
                  <a:lnTo>
                    <a:pt x="1595" y="1085"/>
                  </a:lnTo>
                  <a:lnTo>
                    <a:pt x="1595" y="1086"/>
                  </a:lnTo>
                  <a:lnTo>
                    <a:pt x="1595" y="1085"/>
                  </a:lnTo>
                  <a:lnTo>
                    <a:pt x="1596" y="1085"/>
                  </a:lnTo>
                  <a:lnTo>
                    <a:pt x="1596" y="1086"/>
                  </a:lnTo>
                  <a:lnTo>
                    <a:pt x="1597" y="1086"/>
                  </a:lnTo>
                  <a:lnTo>
                    <a:pt x="1597" y="1088"/>
                  </a:lnTo>
                  <a:lnTo>
                    <a:pt x="1598" y="1088"/>
                  </a:lnTo>
                  <a:lnTo>
                    <a:pt x="1598" y="1089"/>
                  </a:lnTo>
                  <a:lnTo>
                    <a:pt x="1598" y="1088"/>
                  </a:lnTo>
                  <a:lnTo>
                    <a:pt x="1598" y="1086"/>
                  </a:lnTo>
                  <a:lnTo>
                    <a:pt x="1598" y="1085"/>
                  </a:lnTo>
                  <a:lnTo>
                    <a:pt x="1597" y="1085"/>
                  </a:lnTo>
                  <a:lnTo>
                    <a:pt x="1597" y="1084"/>
                  </a:lnTo>
                  <a:lnTo>
                    <a:pt x="1597" y="1083"/>
                  </a:lnTo>
                  <a:lnTo>
                    <a:pt x="1598" y="1083"/>
                  </a:lnTo>
                  <a:lnTo>
                    <a:pt x="1597" y="1083"/>
                  </a:lnTo>
                  <a:lnTo>
                    <a:pt x="1597" y="1082"/>
                  </a:lnTo>
                  <a:lnTo>
                    <a:pt x="1596" y="1082"/>
                  </a:lnTo>
                  <a:lnTo>
                    <a:pt x="1595" y="1082"/>
                  </a:lnTo>
                  <a:lnTo>
                    <a:pt x="1595" y="1081"/>
                  </a:lnTo>
                  <a:lnTo>
                    <a:pt x="1594" y="1081"/>
                  </a:lnTo>
                  <a:lnTo>
                    <a:pt x="1594" y="1080"/>
                  </a:lnTo>
                  <a:lnTo>
                    <a:pt x="1595" y="1080"/>
                  </a:lnTo>
                  <a:lnTo>
                    <a:pt x="1595" y="1078"/>
                  </a:lnTo>
                  <a:lnTo>
                    <a:pt x="1596" y="1078"/>
                  </a:lnTo>
                  <a:lnTo>
                    <a:pt x="1597" y="1078"/>
                  </a:lnTo>
                  <a:lnTo>
                    <a:pt x="1597" y="1077"/>
                  </a:lnTo>
                  <a:lnTo>
                    <a:pt x="1596" y="1077"/>
                  </a:lnTo>
                  <a:lnTo>
                    <a:pt x="1596" y="1076"/>
                  </a:lnTo>
                  <a:lnTo>
                    <a:pt x="1596" y="1075"/>
                  </a:lnTo>
                  <a:lnTo>
                    <a:pt x="1597" y="1075"/>
                  </a:lnTo>
                  <a:lnTo>
                    <a:pt x="1598" y="1075"/>
                  </a:lnTo>
                  <a:lnTo>
                    <a:pt x="1598" y="1074"/>
                  </a:lnTo>
                  <a:lnTo>
                    <a:pt x="1599" y="1074"/>
                  </a:lnTo>
                  <a:lnTo>
                    <a:pt x="1601" y="1074"/>
                  </a:lnTo>
                  <a:lnTo>
                    <a:pt x="1602" y="1074"/>
                  </a:lnTo>
                  <a:lnTo>
                    <a:pt x="1602" y="1075"/>
                  </a:lnTo>
                  <a:lnTo>
                    <a:pt x="1602" y="1074"/>
                  </a:lnTo>
                  <a:lnTo>
                    <a:pt x="1603" y="1074"/>
                  </a:lnTo>
                  <a:lnTo>
                    <a:pt x="1604" y="1074"/>
                  </a:lnTo>
                  <a:lnTo>
                    <a:pt x="1605" y="1074"/>
                  </a:lnTo>
                  <a:lnTo>
                    <a:pt x="1606" y="1075"/>
                  </a:lnTo>
                  <a:lnTo>
                    <a:pt x="1607" y="1075"/>
                  </a:lnTo>
                  <a:lnTo>
                    <a:pt x="1606" y="1074"/>
                  </a:lnTo>
                  <a:lnTo>
                    <a:pt x="1605" y="1074"/>
                  </a:lnTo>
                  <a:lnTo>
                    <a:pt x="1605" y="1073"/>
                  </a:lnTo>
                  <a:lnTo>
                    <a:pt x="1604" y="1073"/>
                  </a:lnTo>
                  <a:lnTo>
                    <a:pt x="1604" y="1072"/>
                  </a:lnTo>
                  <a:lnTo>
                    <a:pt x="1603" y="1072"/>
                  </a:lnTo>
                  <a:lnTo>
                    <a:pt x="1603" y="1071"/>
                  </a:lnTo>
                  <a:lnTo>
                    <a:pt x="1603" y="1069"/>
                  </a:lnTo>
                  <a:lnTo>
                    <a:pt x="1604" y="1069"/>
                  </a:lnTo>
                  <a:lnTo>
                    <a:pt x="1604" y="1068"/>
                  </a:lnTo>
                  <a:lnTo>
                    <a:pt x="1604" y="1067"/>
                  </a:lnTo>
                  <a:lnTo>
                    <a:pt x="1605" y="1067"/>
                  </a:lnTo>
                  <a:lnTo>
                    <a:pt x="1604" y="1066"/>
                  </a:lnTo>
                  <a:lnTo>
                    <a:pt x="1603" y="1066"/>
                  </a:lnTo>
                  <a:lnTo>
                    <a:pt x="1603" y="1065"/>
                  </a:lnTo>
                  <a:lnTo>
                    <a:pt x="1604" y="1065"/>
                  </a:lnTo>
                  <a:lnTo>
                    <a:pt x="1605" y="1065"/>
                  </a:lnTo>
                  <a:lnTo>
                    <a:pt x="1605" y="1064"/>
                  </a:lnTo>
                  <a:lnTo>
                    <a:pt x="1606" y="1064"/>
                  </a:lnTo>
                  <a:lnTo>
                    <a:pt x="1606" y="1063"/>
                  </a:lnTo>
                  <a:lnTo>
                    <a:pt x="1607" y="1063"/>
                  </a:lnTo>
                  <a:lnTo>
                    <a:pt x="1607" y="1061"/>
                  </a:lnTo>
                  <a:lnTo>
                    <a:pt x="1609" y="1061"/>
                  </a:lnTo>
                  <a:lnTo>
                    <a:pt x="1609" y="1060"/>
                  </a:lnTo>
                  <a:lnTo>
                    <a:pt x="1609" y="1059"/>
                  </a:lnTo>
                  <a:lnTo>
                    <a:pt x="1609" y="1058"/>
                  </a:lnTo>
                  <a:lnTo>
                    <a:pt x="1610" y="1057"/>
                  </a:lnTo>
                  <a:lnTo>
                    <a:pt x="1611" y="1057"/>
                  </a:lnTo>
                  <a:lnTo>
                    <a:pt x="1612" y="1057"/>
                  </a:lnTo>
                  <a:lnTo>
                    <a:pt x="1613" y="1057"/>
                  </a:lnTo>
                  <a:lnTo>
                    <a:pt x="1613" y="1058"/>
                  </a:lnTo>
                  <a:lnTo>
                    <a:pt x="1614" y="1058"/>
                  </a:lnTo>
                  <a:lnTo>
                    <a:pt x="1615" y="1058"/>
                  </a:lnTo>
                  <a:lnTo>
                    <a:pt x="1616" y="1058"/>
                  </a:lnTo>
                  <a:lnTo>
                    <a:pt x="1618" y="1058"/>
                  </a:lnTo>
                  <a:lnTo>
                    <a:pt x="1618" y="1059"/>
                  </a:lnTo>
                  <a:lnTo>
                    <a:pt x="1618" y="1060"/>
                  </a:lnTo>
                  <a:lnTo>
                    <a:pt x="1618" y="1061"/>
                  </a:lnTo>
                  <a:lnTo>
                    <a:pt x="1619" y="1061"/>
                  </a:lnTo>
                  <a:lnTo>
                    <a:pt x="1619" y="1063"/>
                  </a:lnTo>
                  <a:lnTo>
                    <a:pt x="1620" y="1064"/>
                  </a:lnTo>
                  <a:lnTo>
                    <a:pt x="1620" y="1065"/>
                  </a:lnTo>
                  <a:lnTo>
                    <a:pt x="1621" y="1065"/>
                  </a:lnTo>
                  <a:lnTo>
                    <a:pt x="1621" y="1066"/>
                  </a:lnTo>
                  <a:lnTo>
                    <a:pt x="1621" y="1067"/>
                  </a:lnTo>
                  <a:lnTo>
                    <a:pt x="1621" y="1068"/>
                  </a:lnTo>
                  <a:lnTo>
                    <a:pt x="1622" y="1068"/>
                  </a:lnTo>
                  <a:lnTo>
                    <a:pt x="1622" y="1069"/>
                  </a:lnTo>
                  <a:lnTo>
                    <a:pt x="1623" y="1071"/>
                  </a:lnTo>
                  <a:lnTo>
                    <a:pt x="1622" y="1071"/>
                  </a:lnTo>
                  <a:lnTo>
                    <a:pt x="1623" y="1071"/>
                  </a:lnTo>
                  <a:lnTo>
                    <a:pt x="1623" y="1072"/>
                  </a:lnTo>
                  <a:lnTo>
                    <a:pt x="1623" y="1073"/>
                  </a:lnTo>
                  <a:lnTo>
                    <a:pt x="1623" y="1074"/>
                  </a:lnTo>
                  <a:lnTo>
                    <a:pt x="1623" y="1075"/>
                  </a:lnTo>
                  <a:lnTo>
                    <a:pt x="1622" y="1075"/>
                  </a:lnTo>
                  <a:lnTo>
                    <a:pt x="1623" y="1075"/>
                  </a:lnTo>
                  <a:lnTo>
                    <a:pt x="1623" y="1076"/>
                  </a:lnTo>
                  <a:lnTo>
                    <a:pt x="1622" y="1076"/>
                  </a:lnTo>
                  <a:lnTo>
                    <a:pt x="1622" y="1077"/>
                  </a:lnTo>
                  <a:lnTo>
                    <a:pt x="1621" y="1077"/>
                  </a:lnTo>
                  <a:lnTo>
                    <a:pt x="1620" y="1077"/>
                  </a:lnTo>
                  <a:lnTo>
                    <a:pt x="1618" y="1077"/>
                  </a:lnTo>
                  <a:lnTo>
                    <a:pt x="1616" y="1077"/>
                  </a:lnTo>
                  <a:lnTo>
                    <a:pt x="1616" y="1078"/>
                  </a:lnTo>
                  <a:lnTo>
                    <a:pt x="1616" y="1080"/>
                  </a:lnTo>
                  <a:lnTo>
                    <a:pt x="1618" y="1080"/>
                  </a:lnTo>
                  <a:lnTo>
                    <a:pt x="1619" y="1080"/>
                  </a:lnTo>
                  <a:lnTo>
                    <a:pt x="1619" y="1081"/>
                  </a:lnTo>
                  <a:lnTo>
                    <a:pt x="1620" y="1081"/>
                  </a:lnTo>
                  <a:lnTo>
                    <a:pt x="1620" y="1082"/>
                  </a:lnTo>
                  <a:lnTo>
                    <a:pt x="1620" y="1083"/>
                  </a:lnTo>
                  <a:lnTo>
                    <a:pt x="1620" y="1084"/>
                  </a:lnTo>
                  <a:lnTo>
                    <a:pt x="1619" y="1084"/>
                  </a:lnTo>
                  <a:lnTo>
                    <a:pt x="1619" y="1085"/>
                  </a:lnTo>
                  <a:lnTo>
                    <a:pt x="1620" y="1085"/>
                  </a:lnTo>
                  <a:lnTo>
                    <a:pt x="1620" y="1086"/>
                  </a:lnTo>
                  <a:lnTo>
                    <a:pt x="1621" y="1086"/>
                  </a:lnTo>
                  <a:lnTo>
                    <a:pt x="1621" y="1088"/>
                  </a:lnTo>
                  <a:lnTo>
                    <a:pt x="1621" y="1089"/>
                  </a:lnTo>
                  <a:lnTo>
                    <a:pt x="1620" y="1089"/>
                  </a:lnTo>
                  <a:lnTo>
                    <a:pt x="1621" y="1089"/>
                  </a:lnTo>
                  <a:lnTo>
                    <a:pt x="1622" y="1089"/>
                  </a:lnTo>
                  <a:lnTo>
                    <a:pt x="1622" y="1090"/>
                  </a:lnTo>
                  <a:lnTo>
                    <a:pt x="1623" y="1090"/>
                  </a:lnTo>
                  <a:lnTo>
                    <a:pt x="1623" y="1091"/>
                  </a:lnTo>
                  <a:lnTo>
                    <a:pt x="1624" y="1091"/>
                  </a:lnTo>
                  <a:lnTo>
                    <a:pt x="1626" y="1091"/>
                  </a:lnTo>
                  <a:lnTo>
                    <a:pt x="1626" y="1092"/>
                  </a:lnTo>
                  <a:lnTo>
                    <a:pt x="1627" y="1092"/>
                  </a:lnTo>
                  <a:lnTo>
                    <a:pt x="1627" y="1091"/>
                  </a:lnTo>
                  <a:lnTo>
                    <a:pt x="1626" y="1091"/>
                  </a:lnTo>
                  <a:lnTo>
                    <a:pt x="1626" y="1090"/>
                  </a:lnTo>
                  <a:lnTo>
                    <a:pt x="1624" y="1090"/>
                  </a:lnTo>
                  <a:lnTo>
                    <a:pt x="1624" y="1089"/>
                  </a:lnTo>
                  <a:lnTo>
                    <a:pt x="1623" y="1088"/>
                  </a:lnTo>
                  <a:lnTo>
                    <a:pt x="1623" y="1086"/>
                  </a:lnTo>
                  <a:lnTo>
                    <a:pt x="1623" y="1085"/>
                  </a:lnTo>
                  <a:lnTo>
                    <a:pt x="1623" y="1084"/>
                  </a:lnTo>
                  <a:lnTo>
                    <a:pt x="1623" y="1085"/>
                  </a:lnTo>
                  <a:lnTo>
                    <a:pt x="1624" y="1085"/>
                  </a:lnTo>
                  <a:lnTo>
                    <a:pt x="1624" y="1084"/>
                  </a:lnTo>
                  <a:lnTo>
                    <a:pt x="1626" y="1084"/>
                  </a:lnTo>
                  <a:lnTo>
                    <a:pt x="1626" y="1083"/>
                  </a:lnTo>
                  <a:lnTo>
                    <a:pt x="1624" y="1083"/>
                  </a:lnTo>
                  <a:lnTo>
                    <a:pt x="1623" y="1083"/>
                  </a:lnTo>
                  <a:lnTo>
                    <a:pt x="1623" y="1082"/>
                  </a:lnTo>
                  <a:lnTo>
                    <a:pt x="1623" y="1081"/>
                  </a:lnTo>
                  <a:lnTo>
                    <a:pt x="1623" y="1080"/>
                  </a:lnTo>
                  <a:lnTo>
                    <a:pt x="1623" y="1078"/>
                  </a:lnTo>
                  <a:lnTo>
                    <a:pt x="1624" y="1078"/>
                  </a:lnTo>
                  <a:lnTo>
                    <a:pt x="1626" y="1080"/>
                  </a:lnTo>
                  <a:lnTo>
                    <a:pt x="1627" y="1080"/>
                  </a:lnTo>
                  <a:lnTo>
                    <a:pt x="1627" y="1078"/>
                  </a:lnTo>
                  <a:lnTo>
                    <a:pt x="1628" y="1078"/>
                  </a:lnTo>
                  <a:lnTo>
                    <a:pt x="1629" y="1080"/>
                  </a:lnTo>
                  <a:lnTo>
                    <a:pt x="1630" y="1080"/>
                  </a:lnTo>
                  <a:lnTo>
                    <a:pt x="1631" y="1080"/>
                  </a:lnTo>
                  <a:lnTo>
                    <a:pt x="1631" y="1081"/>
                  </a:lnTo>
                  <a:lnTo>
                    <a:pt x="1632" y="1081"/>
                  </a:lnTo>
                  <a:lnTo>
                    <a:pt x="1632" y="1080"/>
                  </a:lnTo>
                  <a:lnTo>
                    <a:pt x="1633" y="1080"/>
                  </a:lnTo>
                  <a:lnTo>
                    <a:pt x="1635" y="1080"/>
                  </a:lnTo>
                  <a:lnTo>
                    <a:pt x="1636" y="1080"/>
                  </a:lnTo>
                  <a:lnTo>
                    <a:pt x="1637" y="1080"/>
                  </a:lnTo>
                  <a:lnTo>
                    <a:pt x="1638" y="1080"/>
                  </a:lnTo>
                  <a:lnTo>
                    <a:pt x="1639" y="1080"/>
                  </a:lnTo>
                  <a:lnTo>
                    <a:pt x="1640" y="1080"/>
                  </a:lnTo>
                  <a:lnTo>
                    <a:pt x="1641" y="1080"/>
                  </a:lnTo>
                  <a:lnTo>
                    <a:pt x="1643" y="1080"/>
                  </a:lnTo>
                  <a:lnTo>
                    <a:pt x="1644" y="1081"/>
                  </a:lnTo>
                  <a:lnTo>
                    <a:pt x="1645" y="1081"/>
                  </a:lnTo>
                  <a:lnTo>
                    <a:pt x="1645" y="1082"/>
                  </a:lnTo>
                  <a:lnTo>
                    <a:pt x="1646" y="1082"/>
                  </a:lnTo>
                  <a:lnTo>
                    <a:pt x="1647" y="1082"/>
                  </a:lnTo>
                  <a:lnTo>
                    <a:pt x="1647" y="1083"/>
                  </a:lnTo>
                  <a:lnTo>
                    <a:pt x="1648" y="1083"/>
                  </a:lnTo>
                  <a:lnTo>
                    <a:pt x="1649" y="1083"/>
                  </a:lnTo>
                  <a:lnTo>
                    <a:pt x="1649" y="1084"/>
                  </a:lnTo>
                  <a:lnTo>
                    <a:pt x="1650" y="1084"/>
                  </a:lnTo>
                  <a:lnTo>
                    <a:pt x="1652" y="1084"/>
                  </a:lnTo>
                  <a:lnTo>
                    <a:pt x="1652" y="1085"/>
                  </a:lnTo>
                  <a:lnTo>
                    <a:pt x="1653" y="1085"/>
                  </a:lnTo>
                  <a:lnTo>
                    <a:pt x="1653" y="1086"/>
                  </a:lnTo>
                  <a:lnTo>
                    <a:pt x="1654" y="1088"/>
                  </a:lnTo>
                  <a:lnTo>
                    <a:pt x="1654" y="1089"/>
                  </a:lnTo>
                  <a:lnTo>
                    <a:pt x="1655" y="1089"/>
                  </a:lnTo>
                  <a:lnTo>
                    <a:pt x="1655" y="1090"/>
                  </a:lnTo>
                  <a:lnTo>
                    <a:pt x="1655" y="1091"/>
                  </a:lnTo>
                  <a:lnTo>
                    <a:pt x="1655" y="1092"/>
                  </a:lnTo>
                  <a:lnTo>
                    <a:pt x="1654" y="1092"/>
                  </a:lnTo>
                  <a:lnTo>
                    <a:pt x="1653" y="1092"/>
                  </a:lnTo>
                  <a:lnTo>
                    <a:pt x="1652" y="1092"/>
                  </a:lnTo>
                  <a:lnTo>
                    <a:pt x="1652" y="1093"/>
                  </a:lnTo>
                  <a:lnTo>
                    <a:pt x="1652" y="1094"/>
                  </a:lnTo>
                  <a:lnTo>
                    <a:pt x="1650" y="1094"/>
                  </a:lnTo>
                  <a:lnTo>
                    <a:pt x="1650" y="1096"/>
                  </a:lnTo>
                  <a:lnTo>
                    <a:pt x="1649" y="1096"/>
                  </a:lnTo>
                  <a:lnTo>
                    <a:pt x="1649" y="1097"/>
                  </a:lnTo>
                  <a:lnTo>
                    <a:pt x="1648" y="1097"/>
                  </a:lnTo>
                  <a:lnTo>
                    <a:pt x="1649" y="1097"/>
                  </a:lnTo>
                  <a:lnTo>
                    <a:pt x="1649" y="1096"/>
                  </a:lnTo>
                  <a:lnTo>
                    <a:pt x="1650" y="1096"/>
                  </a:lnTo>
                  <a:lnTo>
                    <a:pt x="1652" y="1096"/>
                  </a:lnTo>
                  <a:lnTo>
                    <a:pt x="1652" y="1097"/>
                  </a:lnTo>
                  <a:lnTo>
                    <a:pt x="1653" y="1097"/>
                  </a:lnTo>
                  <a:lnTo>
                    <a:pt x="1654" y="1097"/>
                  </a:lnTo>
                  <a:lnTo>
                    <a:pt x="1655" y="1097"/>
                  </a:lnTo>
                  <a:lnTo>
                    <a:pt x="1655" y="1096"/>
                  </a:lnTo>
                  <a:lnTo>
                    <a:pt x="1656" y="1096"/>
                  </a:lnTo>
                  <a:lnTo>
                    <a:pt x="1657" y="1096"/>
                  </a:lnTo>
                  <a:lnTo>
                    <a:pt x="1657" y="1094"/>
                  </a:lnTo>
                  <a:lnTo>
                    <a:pt x="1658" y="1094"/>
                  </a:lnTo>
                  <a:lnTo>
                    <a:pt x="1658" y="1096"/>
                  </a:lnTo>
                  <a:lnTo>
                    <a:pt x="1658" y="1097"/>
                  </a:lnTo>
                  <a:lnTo>
                    <a:pt x="1658" y="1098"/>
                  </a:lnTo>
                  <a:lnTo>
                    <a:pt x="1660" y="1098"/>
                  </a:lnTo>
                  <a:lnTo>
                    <a:pt x="1660" y="1099"/>
                  </a:lnTo>
                  <a:lnTo>
                    <a:pt x="1660" y="1100"/>
                  </a:lnTo>
                  <a:lnTo>
                    <a:pt x="1660" y="1101"/>
                  </a:lnTo>
                  <a:lnTo>
                    <a:pt x="1661" y="1101"/>
                  </a:lnTo>
                  <a:lnTo>
                    <a:pt x="1661" y="1102"/>
                  </a:lnTo>
                  <a:lnTo>
                    <a:pt x="1662" y="1102"/>
                  </a:lnTo>
                  <a:lnTo>
                    <a:pt x="1662" y="1103"/>
                  </a:lnTo>
                  <a:lnTo>
                    <a:pt x="1662" y="1105"/>
                  </a:lnTo>
                  <a:lnTo>
                    <a:pt x="1662" y="1106"/>
                  </a:lnTo>
                  <a:lnTo>
                    <a:pt x="1662" y="1107"/>
                  </a:lnTo>
                  <a:lnTo>
                    <a:pt x="1662" y="1108"/>
                  </a:lnTo>
                  <a:lnTo>
                    <a:pt x="1662" y="1109"/>
                  </a:lnTo>
                  <a:lnTo>
                    <a:pt x="1662" y="1110"/>
                  </a:lnTo>
                  <a:lnTo>
                    <a:pt x="1661" y="1111"/>
                  </a:lnTo>
                  <a:lnTo>
                    <a:pt x="1661" y="1113"/>
                  </a:lnTo>
                  <a:lnTo>
                    <a:pt x="1661" y="1114"/>
                  </a:lnTo>
                  <a:lnTo>
                    <a:pt x="1661" y="1115"/>
                  </a:lnTo>
                  <a:lnTo>
                    <a:pt x="1660" y="1116"/>
                  </a:lnTo>
                  <a:lnTo>
                    <a:pt x="1658" y="1116"/>
                  </a:lnTo>
                  <a:lnTo>
                    <a:pt x="1658" y="1117"/>
                  </a:lnTo>
                  <a:lnTo>
                    <a:pt x="1657" y="1117"/>
                  </a:lnTo>
                  <a:lnTo>
                    <a:pt x="1657" y="1118"/>
                  </a:lnTo>
                  <a:lnTo>
                    <a:pt x="1656" y="1118"/>
                  </a:lnTo>
                  <a:lnTo>
                    <a:pt x="1656" y="1119"/>
                  </a:lnTo>
                  <a:lnTo>
                    <a:pt x="1656" y="1120"/>
                  </a:lnTo>
                  <a:lnTo>
                    <a:pt x="1656" y="1122"/>
                  </a:lnTo>
                  <a:lnTo>
                    <a:pt x="1656" y="1123"/>
                  </a:lnTo>
                  <a:lnTo>
                    <a:pt x="1656" y="1124"/>
                  </a:lnTo>
                  <a:lnTo>
                    <a:pt x="1657" y="1125"/>
                  </a:lnTo>
                  <a:lnTo>
                    <a:pt x="1657" y="1126"/>
                  </a:lnTo>
                  <a:lnTo>
                    <a:pt x="1658" y="1126"/>
                  </a:lnTo>
                  <a:lnTo>
                    <a:pt x="1658" y="1127"/>
                  </a:lnTo>
                  <a:lnTo>
                    <a:pt x="1657" y="1127"/>
                  </a:lnTo>
                  <a:lnTo>
                    <a:pt x="1657" y="1128"/>
                  </a:lnTo>
                  <a:lnTo>
                    <a:pt x="1658" y="1128"/>
                  </a:lnTo>
                  <a:lnTo>
                    <a:pt x="1658" y="1130"/>
                  </a:lnTo>
                  <a:lnTo>
                    <a:pt x="1657" y="1130"/>
                  </a:lnTo>
                  <a:lnTo>
                    <a:pt x="1657" y="1128"/>
                  </a:lnTo>
                  <a:lnTo>
                    <a:pt x="1656" y="1128"/>
                  </a:lnTo>
                  <a:lnTo>
                    <a:pt x="1656" y="1127"/>
                  </a:lnTo>
                  <a:lnTo>
                    <a:pt x="1655" y="1127"/>
                  </a:lnTo>
                  <a:lnTo>
                    <a:pt x="1654" y="1127"/>
                  </a:lnTo>
                  <a:lnTo>
                    <a:pt x="1653" y="1127"/>
                  </a:lnTo>
                  <a:lnTo>
                    <a:pt x="1652" y="1126"/>
                  </a:lnTo>
                  <a:lnTo>
                    <a:pt x="1650" y="1126"/>
                  </a:lnTo>
                  <a:lnTo>
                    <a:pt x="1650" y="1125"/>
                  </a:lnTo>
                  <a:lnTo>
                    <a:pt x="1649" y="1125"/>
                  </a:lnTo>
                  <a:lnTo>
                    <a:pt x="1648" y="1124"/>
                  </a:lnTo>
                  <a:lnTo>
                    <a:pt x="1648" y="1123"/>
                  </a:lnTo>
                  <a:lnTo>
                    <a:pt x="1648" y="1122"/>
                  </a:lnTo>
                  <a:lnTo>
                    <a:pt x="1647" y="1120"/>
                  </a:lnTo>
                  <a:lnTo>
                    <a:pt x="1647" y="1119"/>
                  </a:lnTo>
                  <a:lnTo>
                    <a:pt x="1647" y="1118"/>
                  </a:lnTo>
                  <a:lnTo>
                    <a:pt x="1647" y="1117"/>
                  </a:lnTo>
                  <a:lnTo>
                    <a:pt x="1646" y="1117"/>
                  </a:lnTo>
                  <a:lnTo>
                    <a:pt x="1645" y="1117"/>
                  </a:lnTo>
                  <a:lnTo>
                    <a:pt x="1644" y="1117"/>
                  </a:lnTo>
                  <a:lnTo>
                    <a:pt x="1644" y="1116"/>
                  </a:lnTo>
                  <a:lnTo>
                    <a:pt x="1643" y="1116"/>
                  </a:lnTo>
                  <a:lnTo>
                    <a:pt x="1643" y="1115"/>
                  </a:lnTo>
                  <a:lnTo>
                    <a:pt x="1643" y="1114"/>
                  </a:lnTo>
                  <a:lnTo>
                    <a:pt x="1641" y="1114"/>
                  </a:lnTo>
                  <a:lnTo>
                    <a:pt x="1640" y="1114"/>
                  </a:lnTo>
                  <a:lnTo>
                    <a:pt x="1639" y="1114"/>
                  </a:lnTo>
                  <a:lnTo>
                    <a:pt x="1639" y="1115"/>
                  </a:lnTo>
                  <a:lnTo>
                    <a:pt x="1638" y="1115"/>
                  </a:lnTo>
                  <a:lnTo>
                    <a:pt x="1638" y="1114"/>
                  </a:lnTo>
                  <a:lnTo>
                    <a:pt x="1637" y="1114"/>
                  </a:lnTo>
                  <a:lnTo>
                    <a:pt x="1636" y="1114"/>
                  </a:lnTo>
                  <a:lnTo>
                    <a:pt x="1636" y="1113"/>
                  </a:lnTo>
                  <a:lnTo>
                    <a:pt x="1636" y="1114"/>
                  </a:lnTo>
                  <a:lnTo>
                    <a:pt x="1635" y="1114"/>
                  </a:lnTo>
                  <a:lnTo>
                    <a:pt x="1636" y="1114"/>
                  </a:lnTo>
                  <a:lnTo>
                    <a:pt x="1636" y="1115"/>
                  </a:lnTo>
                  <a:lnTo>
                    <a:pt x="1637" y="1115"/>
                  </a:lnTo>
                  <a:lnTo>
                    <a:pt x="1637" y="1116"/>
                  </a:lnTo>
                  <a:lnTo>
                    <a:pt x="1637" y="1117"/>
                  </a:lnTo>
                  <a:lnTo>
                    <a:pt x="1637" y="1118"/>
                  </a:lnTo>
                  <a:lnTo>
                    <a:pt x="1638" y="1118"/>
                  </a:lnTo>
                  <a:lnTo>
                    <a:pt x="1639" y="1118"/>
                  </a:lnTo>
                  <a:lnTo>
                    <a:pt x="1640" y="1119"/>
                  </a:lnTo>
                  <a:lnTo>
                    <a:pt x="1641" y="1119"/>
                  </a:lnTo>
                  <a:lnTo>
                    <a:pt x="1641" y="1120"/>
                  </a:lnTo>
                  <a:lnTo>
                    <a:pt x="1643" y="1120"/>
                  </a:lnTo>
                  <a:lnTo>
                    <a:pt x="1643" y="1122"/>
                  </a:lnTo>
                  <a:lnTo>
                    <a:pt x="1644" y="1122"/>
                  </a:lnTo>
                  <a:lnTo>
                    <a:pt x="1644" y="1123"/>
                  </a:lnTo>
                  <a:lnTo>
                    <a:pt x="1644" y="1124"/>
                  </a:lnTo>
                  <a:lnTo>
                    <a:pt x="1643" y="1124"/>
                  </a:lnTo>
                  <a:lnTo>
                    <a:pt x="1643" y="1125"/>
                  </a:lnTo>
                  <a:lnTo>
                    <a:pt x="1644" y="1125"/>
                  </a:lnTo>
                  <a:lnTo>
                    <a:pt x="1644" y="1126"/>
                  </a:lnTo>
                  <a:lnTo>
                    <a:pt x="1644" y="1127"/>
                  </a:lnTo>
                  <a:lnTo>
                    <a:pt x="1644" y="1128"/>
                  </a:lnTo>
                  <a:lnTo>
                    <a:pt x="1645" y="1128"/>
                  </a:lnTo>
                  <a:lnTo>
                    <a:pt x="1645" y="1130"/>
                  </a:lnTo>
                  <a:lnTo>
                    <a:pt x="1644" y="1131"/>
                  </a:lnTo>
                  <a:lnTo>
                    <a:pt x="1643" y="1131"/>
                  </a:lnTo>
                  <a:lnTo>
                    <a:pt x="1641" y="1131"/>
                  </a:lnTo>
                  <a:lnTo>
                    <a:pt x="1641" y="1132"/>
                  </a:lnTo>
                  <a:lnTo>
                    <a:pt x="1640" y="1132"/>
                  </a:lnTo>
                  <a:lnTo>
                    <a:pt x="1639" y="1132"/>
                  </a:lnTo>
                  <a:lnTo>
                    <a:pt x="1638" y="1132"/>
                  </a:lnTo>
                  <a:lnTo>
                    <a:pt x="1637" y="1132"/>
                  </a:lnTo>
                  <a:lnTo>
                    <a:pt x="1636" y="1133"/>
                  </a:lnTo>
                  <a:lnTo>
                    <a:pt x="1636" y="1134"/>
                  </a:lnTo>
                  <a:lnTo>
                    <a:pt x="1635" y="1135"/>
                  </a:lnTo>
                  <a:lnTo>
                    <a:pt x="1633" y="1136"/>
                  </a:lnTo>
                  <a:lnTo>
                    <a:pt x="1632" y="1135"/>
                  </a:lnTo>
                  <a:lnTo>
                    <a:pt x="1631" y="1134"/>
                  </a:lnTo>
                  <a:lnTo>
                    <a:pt x="1630" y="1133"/>
                  </a:lnTo>
                  <a:lnTo>
                    <a:pt x="1630" y="1132"/>
                  </a:lnTo>
                  <a:lnTo>
                    <a:pt x="1630" y="1131"/>
                  </a:lnTo>
                  <a:lnTo>
                    <a:pt x="1631" y="1131"/>
                  </a:lnTo>
                  <a:lnTo>
                    <a:pt x="1631" y="1130"/>
                  </a:lnTo>
                  <a:lnTo>
                    <a:pt x="1630" y="1130"/>
                  </a:lnTo>
                  <a:lnTo>
                    <a:pt x="1631" y="1130"/>
                  </a:lnTo>
                  <a:lnTo>
                    <a:pt x="1631" y="1128"/>
                  </a:lnTo>
                  <a:lnTo>
                    <a:pt x="1630" y="1128"/>
                  </a:lnTo>
                  <a:lnTo>
                    <a:pt x="1629" y="1128"/>
                  </a:lnTo>
                  <a:lnTo>
                    <a:pt x="1629" y="1127"/>
                  </a:lnTo>
                  <a:lnTo>
                    <a:pt x="1629" y="1126"/>
                  </a:lnTo>
                  <a:lnTo>
                    <a:pt x="1629" y="1125"/>
                  </a:lnTo>
                  <a:lnTo>
                    <a:pt x="1629" y="1124"/>
                  </a:lnTo>
                  <a:lnTo>
                    <a:pt x="1628" y="1124"/>
                  </a:lnTo>
                  <a:lnTo>
                    <a:pt x="1628" y="1123"/>
                  </a:lnTo>
                  <a:lnTo>
                    <a:pt x="1629" y="1123"/>
                  </a:lnTo>
                  <a:lnTo>
                    <a:pt x="1630" y="1123"/>
                  </a:lnTo>
                  <a:lnTo>
                    <a:pt x="1630" y="1122"/>
                  </a:lnTo>
                  <a:lnTo>
                    <a:pt x="1631" y="1120"/>
                  </a:lnTo>
                  <a:lnTo>
                    <a:pt x="1631" y="1119"/>
                  </a:lnTo>
                  <a:lnTo>
                    <a:pt x="1630" y="1119"/>
                  </a:lnTo>
                  <a:lnTo>
                    <a:pt x="1629" y="1118"/>
                  </a:lnTo>
                  <a:lnTo>
                    <a:pt x="1629" y="1119"/>
                  </a:lnTo>
                  <a:lnTo>
                    <a:pt x="1628" y="1119"/>
                  </a:lnTo>
                  <a:lnTo>
                    <a:pt x="1627" y="1118"/>
                  </a:lnTo>
                  <a:lnTo>
                    <a:pt x="1626" y="1117"/>
                  </a:lnTo>
                  <a:lnTo>
                    <a:pt x="1626" y="1116"/>
                  </a:lnTo>
                  <a:lnTo>
                    <a:pt x="1624" y="1115"/>
                  </a:lnTo>
                  <a:lnTo>
                    <a:pt x="1626" y="1115"/>
                  </a:lnTo>
                  <a:lnTo>
                    <a:pt x="1626" y="1114"/>
                  </a:lnTo>
                  <a:lnTo>
                    <a:pt x="1624" y="1114"/>
                  </a:lnTo>
                  <a:lnTo>
                    <a:pt x="1623" y="1114"/>
                  </a:lnTo>
                  <a:lnTo>
                    <a:pt x="1622" y="1114"/>
                  </a:lnTo>
                  <a:lnTo>
                    <a:pt x="1622" y="1113"/>
                  </a:lnTo>
                  <a:lnTo>
                    <a:pt x="1622" y="1111"/>
                  </a:lnTo>
                  <a:lnTo>
                    <a:pt x="1621" y="1111"/>
                  </a:lnTo>
                  <a:lnTo>
                    <a:pt x="1621" y="1110"/>
                  </a:lnTo>
                  <a:lnTo>
                    <a:pt x="1622" y="1110"/>
                  </a:lnTo>
                  <a:lnTo>
                    <a:pt x="1622" y="1109"/>
                  </a:lnTo>
                  <a:lnTo>
                    <a:pt x="1623" y="1109"/>
                  </a:lnTo>
                  <a:lnTo>
                    <a:pt x="1623" y="1108"/>
                  </a:lnTo>
                  <a:lnTo>
                    <a:pt x="1623" y="1107"/>
                  </a:lnTo>
                  <a:lnTo>
                    <a:pt x="1622" y="1107"/>
                  </a:lnTo>
                  <a:lnTo>
                    <a:pt x="1620" y="1108"/>
                  </a:lnTo>
                  <a:lnTo>
                    <a:pt x="1618" y="1109"/>
                  </a:lnTo>
                  <a:lnTo>
                    <a:pt x="1616" y="1108"/>
                  </a:lnTo>
                  <a:lnTo>
                    <a:pt x="1615" y="1108"/>
                  </a:lnTo>
                  <a:lnTo>
                    <a:pt x="1614" y="1107"/>
                  </a:lnTo>
                  <a:lnTo>
                    <a:pt x="1613" y="1106"/>
                  </a:lnTo>
                  <a:lnTo>
                    <a:pt x="1613" y="1105"/>
                  </a:lnTo>
                  <a:lnTo>
                    <a:pt x="1612" y="1105"/>
                  </a:lnTo>
                  <a:lnTo>
                    <a:pt x="1611" y="1105"/>
                  </a:lnTo>
                  <a:lnTo>
                    <a:pt x="1611" y="1106"/>
                  </a:lnTo>
                  <a:lnTo>
                    <a:pt x="1610" y="1106"/>
                  </a:lnTo>
                  <a:lnTo>
                    <a:pt x="1611" y="1106"/>
                  </a:lnTo>
                  <a:lnTo>
                    <a:pt x="1611" y="1107"/>
                  </a:lnTo>
                  <a:lnTo>
                    <a:pt x="1612" y="1107"/>
                  </a:lnTo>
                  <a:lnTo>
                    <a:pt x="1612" y="1108"/>
                  </a:lnTo>
                  <a:lnTo>
                    <a:pt x="1613" y="1108"/>
                  </a:lnTo>
                  <a:lnTo>
                    <a:pt x="1613" y="1109"/>
                  </a:lnTo>
                  <a:lnTo>
                    <a:pt x="1614" y="1109"/>
                  </a:lnTo>
                  <a:lnTo>
                    <a:pt x="1614" y="1110"/>
                  </a:lnTo>
                  <a:lnTo>
                    <a:pt x="1614" y="1111"/>
                  </a:lnTo>
                  <a:lnTo>
                    <a:pt x="1615" y="1111"/>
                  </a:lnTo>
                  <a:lnTo>
                    <a:pt x="1616" y="1111"/>
                  </a:lnTo>
                  <a:lnTo>
                    <a:pt x="1616" y="1113"/>
                  </a:lnTo>
                  <a:lnTo>
                    <a:pt x="1618" y="1113"/>
                  </a:lnTo>
                  <a:lnTo>
                    <a:pt x="1618" y="1114"/>
                  </a:lnTo>
                  <a:lnTo>
                    <a:pt x="1619" y="1114"/>
                  </a:lnTo>
                  <a:lnTo>
                    <a:pt x="1619" y="1115"/>
                  </a:lnTo>
                  <a:lnTo>
                    <a:pt x="1619" y="1116"/>
                  </a:lnTo>
                  <a:lnTo>
                    <a:pt x="1620" y="1116"/>
                  </a:lnTo>
                  <a:lnTo>
                    <a:pt x="1620" y="1117"/>
                  </a:lnTo>
                  <a:lnTo>
                    <a:pt x="1619" y="1117"/>
                  </a:lnTo>
                  <a:lnTo>
                    <a:pt x="1619" y="1118"/>
                  </a:lnTo>
                  <a:lnTo>
                    <a:pt x="1620" y="1118"/>
                  </a:lnTo>
                  <a:lnTo>
                    <a:pt x="1620" y="1119"/>
                  </a:lnTo>
                  <a:lnTo>
                    <a:pt x="1620" y="1120"/>
                  </a:lnTo>
                  <a:lnTo>
                    <a:pt x="1620" y="1119"/>
                  </a:lnTo>
                  <a:lnTo>
                    <a:pt x="1621" y="1119"/>
                  </a:lnTo>
                  <a:lnTo>
                    <a:pt x="1622" y="1119"/>
                  </a:lnTo>
                  <a:lnTo>
                    <a:pt x="1622" y="1120"/>
                  </a:lnTo>
                  <a:lnTo>
                    <a:pt x="1622" y="1122"/>
                  </a:lnTo>
                  <a:lnTo>
                    <a:pt x="1623" y="1122"/>
                  </a:lnTo>
                  <a:lnTo>
                    <a:pt x="1623" y="1123"/>
                  </a:lnTo>
                  <a:lnTo>
                    <a:pt x="1623" y="1124"/>
                  </a:lnTo>
                  <a:lnTo>
                    <a:pt x="1622" y="1124"/>
                  </a:lnTo>
                  <a:lnTo>
                    <a:pt x="1621" y="1124"/>
                  </a:lnTo>
                  <a:lnTo>
                    <a:pt x="1621" y="1125"/>
                  </a:lnTo>
                  <a:lnTo>
                    <a:pt x="1622" y="1125"/>
                  </a:lnTo>
                  <a:lnTo>
                    <a:pt x="1622" y="1126"/>
                  </a:lnTo>
                  <a:lnTo>
                    <a:pt x="1622" y="1127"/>
                  </a:lnTo>
                  <a:lnTo>
                    <a:pt x="1622" y="1128"/>
                  </a:lnTo>
                  <a:lnTo>
                    <a:pt x="1621" y="1128"/>
                  </a:lnTo>
                  <a:lnTo>
                    <a:pt x="1619" y="1128"/>
                  </a:lnTo>
                  <a:lnTo>
                    <a:pt x="1618" y="1128"/>
                  </a:lnTo>
                  <a:lnTo>
                    <a:pt x="1618" y="1130"/>
                  </a:lnTo>
                  <a:lnTo>
                    <a:pt x="1616" y="1130"/>
                  </a:lnTo>
                  <a:lnTo>
                    <a:pt x="1618" y="1130"/>
                  </a:lnTo>
                  <a:lnTo>
                    <a:pt x="1618" y="1131"/>
                  </a:lnTo>
                  <a:lnTo>
                    <a:pt x="1619" y="1131"/>
                  </a:lnTo>
                  <a:lnTo>
                    <a:pt x="1620" y="1131"/>
                  </a:lnTo>
                  <a:lnTo>
                    <a:pt x="1620" y="1132"/>
                  </a:lnTo>
                  <a:lnTo>
                    <a:pt x="1621" y="1132"/>
                  </a:lnTo>
                  <a:lnTo>
                    <a:pt x="1622" y="1132"/>
                  </a:lnTo>
                  <a:lnTo>
                    <a:pt x="1622" y="1133"/>
                  </a:lnTo>
                  <a:lnTo>
                    <a:pt x="1622" y="1134"/>
                  </a:lnTo>
                  <a:lnTo>
                    <a:pt x="1621" y="1134"/>
                  </a:lnTo>
                  <a:lnTo>
                    <a:pt x="1621" y="1135"/>
                  </a:lnTo>
                  <a:lnTo>
                    <a:pt x="1620" y="1136"/>
                  </a:lnTo>
                  <a:lnTo>
                    <a:pt x="1619" y="1136"/>
                  </a:lnTo>
                  <a:lnTo>
                    <a:pt x="1618" y="1136"/>
                  </a:lnTo>
                  <a:lnTo>
                    <a:pt x="1618" y="1135"/>
                  </a:lnTo>
                  <a:lnTo>
                    <a:pt x="1616" y="1135"/>
                  </a:lnTo>
                  <a:lnTo>
                    <a:pt x="1615" y="1135"/>
                  </a:lnTo>
                  <a:lnTo>
                    <a:pt x="1615" y="1134"/>
                  </a:lnTo>
                  <a:lnTo>
                    <a:pt x="1615" y="1135"/>
                  </a:lnTo>
                  <a:lnTo>
                    <a:pt x="1614" y="1135"/>
                  </a:lnTo>
                  <a:lnTo>
                    <a:pt x="1615" y="1135"/>
                  </a:lnTo>
                  <a:lnTo>
                    <a:pt x="1615" y="1136"/>
                  </a:lnTo>
                  <a:lnTo>
                    <a:pt x="1616" y="1136"/>
                  </a:lnTo>
                  <a:lnTo>
                    <a:pt x="1616" y="1137"/>
                  </a:lnTo>
                  <a:lnTo>
                    <a:pt x="1615" y="1137"/>
                  </a:lnTo>
                  <a:lnTo>
                    <a:pt x="1615" y="1139"/>
                  </a:lnTo>
                  <a:lnTo>
                    <a:pt x="1614" y="1139"/>
                  </a:lnTo>
                  <a:lnTo>
                    <a:pt x="1613" y="1139"/>
                  </a:lnTo>
                  <a:lnTo>
                    <a:pt x="1612" y="1139"/>
                  </a:lnTo>
                  <a:lnTo>
                    <a:pt x="1611" y="1139"/>
                  </a:lnTo>
                  <a:lnTo>
                    <a:pt x="1611" y="1140"/>
                  </a:lnTo>
                  <a:lnTo>
                    <a:pt x="1611" y="1139"/>
                  </a:lnTo>
                  <a:lnTo>
                    <a:pt x="1610" y="1139"/>
                  </a:lnTo>
                  <a:lnTo>
                    <a:pt x="1609" y="1137"/>
                  </a:lnTo>
                  <a:lnTo>
                    <a:pt x="1607" y="1137"/>
                  </a:lnTo>
                  <a:lnTo>
                    <a:pt x="1607" y="1136"/>
                  </a:lnTo>
                  <a:lnTo>
                    <a:pt x="1606" y="1136"/>
                  </a:lnTo>
                  <a:lnTo>
                    <a:pt x="1606" y="1135"/>
                  </a:lnTo>
                  <a:lnTo>
                    <a:pt x="1605" y="1135"/>
                  </a:lnTo>
                  <a:lnTo>
                    <a:pt x="1605" y="1134"/>
                  </a:lnTo>
                  <a:lnTo>
                    <a:pt x="1604" y="1134"/>
                  </a:lnTo>
                  <a:lnTo>
                    <a:pt x="1603" y="1134"/>
                  </a:lnTo>
                  <a:lnTo>
                    <a:pt x="1603" y="1133"/>
                  </a:lnTo>
                  <a:lnTo>
                    <a:pt x="1603" y="1132"/>
                  </a:lnTo>
                  <a:lnTo>
                    <a:pt x="1603" y="1131"/>
                  </a:lnTo>
                  <a:lnTo>
                    <a:pt x="1602" y="1130"/>
                  </a:lnTo>
                  <a:lnTo>
                    <a:pt x="1602" y="1128"/>
                  </a:lnTo>
                  <a:lnTo>
                    <a:pt x="1602" y="1127"/>
                  </a:lnTo>
                  <a:lnTo>
                    <a:pt x="1601" y="1127"/>
                  </a:lnTo>
                  <a:lnTo>
                    <a:pt x="1601" y="1128"/>
                  </a:lnTo>
                  <a:lnTo>
                    <a:pt x="1599" y="1128"/>
                  </a:lnTo>
                  <a:lnTo>
                    <a:pt x="1599" y="1127"/>
                  </a:lnTo>
                  <a:lnTo>
                    <a:pt x="1598" y="1127"/>
                  </a:lnTo>
                  <a:lnTo>
                    <a:pt x="1598" y="1126"/>
                  </a:lnTo>
                  <a:lnTo>
                    <a:pt x="1597" y="1126"/>
                  </a:lnTo>
                  <a:lnTo>
                    <a:pt x="1597" y="1125"/>
                  </a:lnTo>
                  <a:lnTo>
                    <a:pt x="1597" y="1124"/>
                  </a:lnTo>
                  <a:lnTo>
                    <a:pt x="1597" y="1123"/>
                  </a:lnTo>
                  <a:lnTo>
                    <a:pt x="1597" y="1122"/>
                  </a:lnTo>
                  <a:lnTo>
                    <a:pt x="1596" y="1122"/>
                  </a:lnTo>
                  <a:lnTo>
                    <a:pt x="1596" y="1123"/>
                  </a:lnTo>
                  <a:lnTo>
                    <a:pt x="1597" y="1123"/>
                  </a:lnTo>
                  <a:lnTo>
                    <a:pt x="1596" y="1123"/>
                  </a:lnTo>
                  <a:lnTo>
                    <a:pt x="1595" y="1123"/>
                  </a:lnTo>
                  <a:lnTo>
                    <a:pt x="1595" y="1124"/>
                  </a:lnTo>
                  <a:lnTo>
                    <a:pt x="1594" y="1124"/>
                  </a:lnTo>
                  <a:lnTo>
                    <a:pt x="1595" y="1124"/>
                  </a:lnTo>
                  <a:lnTo>
                    <a:pt x="1595" y="1125"/>
                  </a:lnTo>
                  <a:lnTo>
                    <a:pt x="1595" y="1126"/>
                  </a:lnTo>
                  <a:lnTo>
                    <a:pt x="1594" y="1126"/>
                  </a:lnTo>
                  <a:lnTo>
                    <a:pt x="1593" y="1126"/>
                  </a:lnTo>
                  <a:lnTo>
                    <a:pt x="1592" y="1126"/>
                  </a:lnTo>
                  <a:lnTo>
                    <a:pt x="1590" y="1126"/>
                  </a:lnTo>
                  <a:lnTo>
                    <a:pt x="1589" y="1126"/>
                  </a:lnTo>
                  <a:lnTo>
                    <a:pt x="1588" y="1126"/>
                  </a:lnTo>
                  <a:lnTo>
                    <a:pt x="1587" y="1126"/>
                  </a:lnTo>
                  <a:lnTo>
                    <a:pt x="1586" y="1126"/>
                  </a:lnTo>
                  <a:lnTo>
                    <a:pt x="1586" y="1127"/>
                  </a:lnTo>
                  <a:lnTo>
                    <a:pt x="1585" y="1127"/>
                  </a:lnTo>
                  <a:lnTo>
                    <a:pt x="1584" y="1127"/>
                  </a:lnTo>
                  <a:lnTo>
                    <a:pt x="1584" y="1128"/>
                  </a:lnTo>
                  <a:lnTo>
                    <a:pt x="1585" y="1128"/>
                  </a:lnTo>
                  <a:lnTo>
                    <a:pt x="1586" y="1128"/>
                  </a:lnTo>
                  <a:lnTo>
                    <a:pt x="1586" y="1127"/>
                  </a:lnTo>
                  <a:lnTo>
                    <a:pt x="1586" y="1128"/>
                  </a:lnTo>
                  <a:lnTo>
                    <a:pt x="1587" y="1128"/>
                  </a:lnTo>
                  <a:lnTo>
                    <a:pt x="1588" y="1128"/>
                  </a:lnTo>
                  <a:lnTo>
                    <a:pt x="1589" y="1128"/>
                  </a:lnTo>
                  <a:lnTo>
                    <a:pt x="1589" y="1130"/>
                  </a:lnTo>
                  <a:lnTo>
                    <a:pt x="1589" y="1128"/>
                  </a:lnTo>
                  <a:lnTo>
                    <a:pt x="1590" y="1128"/>
                  </a:lnTo>
                  <a:lnTo>
                    <a:pt x="1590" y="1130"/>
                  </a:lnTo>
                  <a:lnTo>
                    <a:pt x="1592" y="1130"/>
                  </a:lnTo>
                  <a:lnTo>
                    <a:pt x="1592" y="1128"/>
                  </a:lnTo>
                  <a:lnTo>
                    <a:pt x="1593" y="1128"/>
                  </a:lnTo>
                  <a:lnTo>
                    <a:pt x="1593" y="1130"/>
                  </a:lnTo>
                  <a:lnTo>
                    <a:pt x="1593" y="1131"/>
                  </a:lnTo>
                  <a:lnTo>
                    <a:pt x="1593" y="1130"/>
                  </a:lnTo>
                  <a:lnTo>
                    <a:pt x="1594" y="1130"/>
                  </a:lnTo>
                  <a:lnTo>
                    <a:pt x="1595" y="1130"/>
                  </a:lnTo>
                  <a:lnTo>
                    <a:pt x="1596" y="1130"/>
                  </a:lnTo>
                  <a:lnTo>
                    <a:pt x="1596" y="1131"/>
                  </a:lnTo>
                  <a:lnTo>
                    <a:pt x="1596" y="1130"/>
                  </a:lnTo>
                  <a:lnTo>
                    <a:pt x="1596" y="1131"/>
                  </a:lnTo>
                  <a:lnTo>
                    <a:pt x="1597" y="1131"/>
                  </a:lnTo>
                  <a:lnTo>
                    <a:pt x="1597" y="1132"/>
                  </a:lnTo>
                  <a:lnTo>
                    <a:pt x="1598" y="1132"/>
                  </a:lnTo>
                  <a:lnTo>
                    <a:pt x="1598" y="1133"/>
                  </a:lnTo>
                  <a:lnTo>
                    <a:pt x="1598" y="1134"/>
                  </a:lnTo>
                  <a:lnTo>
                    <a:pt x="1597" y="1134"/>
                  </a:lnTo>
                  <a:lnTo>
                    <a:pt x="1596" y="1134"/>
                  </a:lnTo>
                  <a:lnTo>
                    <a:pt x="1596" y="1135"/>
                  </a:lnTo>
                  <a:lnTo>
                    <a:pt x="1595" y="1135"/>
                  </a:lnTo>
                  <a:lnTo>
                    <a:pt x="1595" y="1136"/>
                  </a:lnTo>
                  <a:lnTo>
                    <a:pt x="1594" y="1136"/>
                  </a:lnTo>
                  <a:lnTo>
                    <a:pt x="1594" y="1137"/>
                  </a:lnTo>
                  <a:lnTo>
                    <a:pt x="1594" y="1139"/>
                  </a:lnTo>
                  <a:lnTo>
                    <a:pt x="1593" y="1139"/>
                  </a:lnTo>
                  <a:lnTo>
                    <a:pt x="1593" y="1140"/>
                  </a:lnTo>
                  <a:lnTo>
                    <a:pt x="1594" y="1140"/>
                  </a:lnTo>
                  <a:lnTo>
                    <a:pt x="1595" y="1139"/>
                  </a:lnTo>
                  <a:lnTo>
                    <a:pt x="1595" y="1137"/>
                  </a:lnTo>
                  <a:lnTo>
                    <a:pt x="1596" y="1137"/>
                  </a:lnTo>
                  <a:lnTo>
                    <a:pt x="1596" y="1136"/>
                  </a:lnTo>
                  <a:lnTo>
                    <a:pt x="1597" y="1136"/>
                  </a:lnTo>
                  <a:lnTo>
                    <a:pt x="1598" y="1136"/>
                  </a:lnTo>
                  <a:lnTo>
                    <a:pt x="1598" y="1137"/>
                  </a:lnTo>
                  <a:lnTo>
                    <a:pt x="1598" y="1139"/>
                  </a:lnTo>
                  <a:lnTo>
                    <a:pt x="1599" y="1139"/>
                  </a:lnTo>
                  <a:lnTo>
                    <a:pt x="1601" y="1139"/>
                  </a:lnTo>
                  <a:lnTo>
                    <a:pt x="1601" y="1140"/>
                  </a:lnTo>
                  <a:lnTo>
                    <a:pt x="1602" y="1141"/>
                  </a:lnTo>
                  <a:lnTo>
                    <a:pt x="1603" y="1141"/>
                  </a:lnTo>
                  <a:lnTo>
                    <a:pt x="1603" y="1142"/>
                  </a:lnTo>
                  <a:lnTo>
                    <a:pt x="1603" y="1143"/>
                  </a:lnTo>
                  <a:lnTo>
                    <a:pt x="1604" y="1143"/>
                  </a:lnTo>
                  <a:lnTo>
                    <a:pt x="1604" y="1144"/>
                  </a:lnTo>
                  <a:lnTo>
                    <a:pt x="1605" y="1144"/>
                  </a:lnTo>
                  <a:lnTo>
                    <a:pt x="1605" y="1145"/>
                  </a:lnTo>
                  <a:lnTo>
                    <a:pt x="1606" y="1145"/>
                  </a:lnTo>
                  <a:lnTo>
                    <a:pt x="1606" y="1147"/>
                  </a:lnTo>
                  <a:lnTo>
                    <a:pt x="1606" y="1148"/>
                  </a:lnTo>
                  <a:lnTo>
                    <a:pt x="1606" y="1149"/>
                  </a:lnTo>
                  <a:lnTo>
                    <a:pt x="1605" y="1149"/>
                  </a:lnTo>
                  <a:lnTo>
                    <a:pt x="1604" y="1148"/>
                  </a:lnTo>
                  <a:lnTo>
                    <a:pt x="1604" y="1149"/>
                  </a:lnTo>
                  <a:lnTo>
                    <a:pt x="1603" y="1149"/>
                  </a:lnTo>
                  <a:lnTo>
                    <a:pt x="1602" y="1149"/>
                  </a:lnTo>
                  <a:lnTo>
                    <a:pt x="1601" y="1149"/>
                  </a:lnTo>
                  <a:lnTo>
                    <a:pt x="1599" y="1149"/>
                  </a:lnTo>
                  <a:lnTo>
                    <a:pt x="1598" y="1149"/>
                  </a:lnTo>
                  <a:lnTo>
                    <a:pt x="1598" y="1150"/>
                  </a:lnTo>
                  <a:lnTo>
                    <a:pt x="1597" y="1150"/>
                  </a:lnTo>
                  <a:lnTo>
                    <a:pt x="1597" y="1149"/>
                  </a:lnTo>
                  <a:lnTo>
                    <a:pt x="1596" y="1149"/>
                  </a:lnTo>
                  <a:lnTo>
                    <a:pt x="1595" y="1149"/>
                  </a:lnTo>
                  <a:lnTo>
                    <a:pt x="1595" y="1150"/>
                  </a:lnTo>
                  <a:lnTo>
                    <a:pt x="1595" y="1151"/>
                  </a:lnTo>
                  <a:lnTo>
                    <a:pt x="1595" y="1152"/>
                  </a:lnTo>
                  <a:lnTo>
                    <a:pt x="1594" y="1152"/>
                  </a:lnTo>
                  <a:lnTo>
                    <a:pt x="1593" y="1153"/>
                  </a:lnTo>
                  <a:lnTo>
                    <a:pt x="1593" y="1152"/>
                  </a:lnTo>
                  <a:lnTo>
                    <a:pt x="1593" y="1153"/>
                  </a:lnTo>
                  <a:lnTo>
                    <a:pt x="1593" y="1152"/>
                  </a:lnTo>
                  <a:lnTo>
                    <a:pt x="1592" y="1153"/>
                  </a:lnTo>
                  <a:lnTo>
                    <a:pt x="1590" y="1153"/>
                  </a:lnTo>
                  <a:lnTo>
                    <a:pt x="1590" y="1152"/>
                  </a:lnTo>
                  <a:lnTo>
                    <a:pt x="1590" y="1153"/>
                  </a:lnTo>
                  <a:lnTo>
                    <a:pt x="1589" y="1153"/>
                  </a:lnTo>
                  <a:lnTo>
                    <a:pt x="1589" y="1152"/>
                  </a:lnTo>
                  <a:lnTo>
                    <a:pt x="1588" y="1152"/>
                  </a:lnTo>
                  <a:lnTo>
                    <a:pt x="1587" y="1152"/>
                  </a:lnTo>
                  <a:lnTo>
                    <a:pt x="1587" y="1151"/>
                  </a:lnTo>
                  <a:lnTo>
                    <a:pt x="1586" y="1151"/>
                  </a:lnTo>
                  <a:lnTo>
                    <a:pt x="1585" y="1151"/>
                  </a:lnTo>
                  <a:lnTo>
                    <a:pt x="1586" y="1151"/>
                  </a:lnTo>
                  <a:lnTo>
                    <a:pt x="1586" y="1152"/>
                  </a:lnTo>
                  <a:lnTo>
                    <a:pt x="1587" y="1152"/>
                  </a:lnTo>
                  <a:lnTo>
                    <a:pt x="1588" y="1153"/>
                  </a:lnTo>
                  <a:lnTo>
                    <a:pt x="1588" y="1155"/>
                  </a:lnTo>
                  <a:lnTo>
                    <a:pt x="1587" y="1155"/>
                  </a:lnTo>
                  <a:lnTo>
                    <a:pt x="1587" y="1156"/>
                  </a:lnTo>
                  <a:lnTo>
                    <a:pt x="1588" y="1156"/>
                  </a:lnTo>
                  <a:lnTo>
                    <a:pt x="1589" y="1156"/>
                  </a:lnTo>
                  <a:lnTo>
                    <a:pt x="1590" y="1156"/>
                  </a:lnTo>
                  <a:lnTo>
                    <a:pt x="1592" y="1156"/>
                  </a:lnTo>
                  <a:lnTo>
                    <a:pt x="1593" y="1157"/>
                  </a:lnTo>
                  <a:lnTo>
                    <a:pt x="1594" y="1157"/>
                  </a:lnTo>
                  <a:lnTo>
                    <a:pt x="1595" y="1157"/>
                  </a:lnTo>
                  <a:lnTo>
                    <a:pt x="1595" y="1158"/>
                  </a:lnTo>
                  <a:lnTo>
                    <a:pt x="1595" y="1157"/>
                  </a:lnTo>
                  <a:lnTo>
                    <a:pt x="1596" y="1158"/>
                  </a:lnTo>
                  <a:lnTo>
                    <a:pt x="1596" y="1159"/>
                  </a:lnTo>
                  <a:lnTo>
                    <a:pt x="1596" y="1160"/>
                  </a:lnTo>
                  <a:lnTo>
                    <a:pt x="1597" y="1160"/>
                  </a:lnTo>
                  <a:lnTo>
                    <a:pt x="1597" y="1161"/>
                  </a:lnTo>
                  <a:lnTo>
                    <a:pt x="1598" y="1161"/>
                  </a:lnTo>
                  <a:lnTo>
                    <a:pt x="1598" y="1160"/>
                  </a:lnTo>
                  <a:lnTo>
                    <a:pt x="1598" y="1159"/>
                  </a:lnTo>
                  <a:lnTo>
                    <a:pt x="1597" y="1159"/>
                  </a:lnTo>
                  <a:lnTo>
                    <a:pt x="1597" y="1158"/>
                  </a:lnTo>
                  <a:lnTo>
                    <a:pt x="1597" y="1157"/>
                  </a:lnTo>
                  <a:lnTo>
                    <a:pt x="1597" y="1156"/>
                  </a:lnTo>
                  <a:lnTo>
                    <a:pt x="1597" y="1155"/>
                  </a:lnTo>
                  <a:lnTo>
                    <a:pt x="1598" y="1153"/>
                  </a:lnTo>
                  <a:lnTo>
                    <a:pt x="1599" y="1153"/>
                  </a:lnTo>
                  <a:lnTo>
                    <a:pt x="1601" y="1153"/>
                  </a:lnTo>
                  <a:lnTo>
                    <a:pt x="1602" y="1153"/>
                  </a:lnTo>
                  <a:lnTo>
                    <a:pt x="1602" y="1155"/>
                  </a:lnTo>
                  <a:lnTo>
                    <a:pt x="1603" y="1155"/>
                  </a:lnTo>
                  <a:lnTo>
                    <a:pt x="1604" y="1155"/>
                  </a:lnTo>
                  <a:lnTo>
                    <a:pt x="1605" y="1155"/>
                  </a:lnTo>
                  <a:lnTo>
                    <a:pt x="1604" y="1155"/>
                  </a:lnTo>
                  <a:lnTo>
                    <a:pt x="1605" y="1155"/>
                  </a:lnTo>
                  <a:lnTo>
                    <a:pt x="1604" y="1155"/>
                  </a:lnTo>
                  <a:lnTo>
                    <a:pt x="1604" y="1153"/>
                  </a:lnTo>
                  <a:lnTo>
                    <a:pt x="1605" y="1153"/>
                  </a:lnTo>
                  <a:lnTo>
                    <a:pt x="1606" y="1153"/>
                  </a:lnTo>
                  <a:lnTo>
                    <a:pt x="1607" y="1153"/>
                  </a:lnTo>
                  <a:lnTo>
                    <a:pt x="1609" y="1153"/>
                  </a:lnTo>
                  <a:lnTo>
                    <a:pt x="1610" y="1153"/>
                  </a:lnTo>
                  <a:lnTo>
                    <a:pt x="1611" y="1153"/>
                  </a:lnTo>
                  <a:lnTo>
                    <a:pt x="1612" y="1153"/>
                  </a:lnTo>
                  <a:lnTo>
                    <a:pt x="1613" y="1153"/>
                  </a:lnTo>
                  <a:lnTo>
                    <a:pt x="1612" y="1153"/>
                  </a:lnTo>
                  <a:lnTo>
                    <a:pt x="1612" y="1152"/>
                  </a:lnTo>
                  <a:lnTo>
                    <a:pt x="1612" y="1151"/>
                  </a:lnTo>
                  <a:lnTo>
                    <a:pt x="1612" y="1150"/>
                  </a:lnTo>
                  <a:lnTo>
                    <a:pt x="1613" y="1150"/>
                  </a:lnTo>
                  <a:lnTo>
                    <a:pt x="1614" y="1149"/>
                  </a:lnTo>
                  <a:lnTo>
                    <a:pt x="1615" y="1149"/>
                  </a:lnTo>
                  <a:lnTo>
                    <a:pt x="1616" y="1149"/>
                  </a:lnTo>
                  <a:lnTo>
                    <a:pt x="1616" y="1148"/>
                  </a:lnTo>
                  <a:lnTo>
                    <a:pt x="1618" y="1148"/>
                  </a:lnTo>
                  <a:lnTo>
                    <a:pt x="1619" y="1147"/>
                  </a:lnTo>
                  <a:lnTo>
                    <a:pt x="1620" y="1148"/>
                  </a:lnTo>
                  <a:lnTo>
                    <a:pt x="1620" y="1149"/>
                  </a:lnTo>
                  <a:lnTo>
                    <a:pt x="1621" y="1149"/>
                  </a:lnTo>
                  <a:lnTo>
                    <a:pt x="1622" y="1150"/>
                  </a:lnTo>
                  <a:lnTo>
                    <a:pt x="1624" y="1152"/>
                  </a:lnTo>
                  <a:lnTo>
                    <a:pt x="1623" y="1152"/>
                  </a:lnTo>
                  <a:lnTo>
                    <a:pt x="1623" y="1153"/>
                  </a:lnTo>
                  <a:lnTo>
                    <a:pt x="1622" y="1153"/>
                  </a:lnTo>
                  <a:lnTo>
                    <a:pt x="1621" y="1153"/>
                  </a:lnTo>
                  <a:lnTo>
                    <a:pt x="1621" y="1155"/>
                  </a:lnTo>
                  <a:lnTo>
                    <a:pt x="1622" y="1155"/>
                  </a:lnTo>
                  <a:lnTo>
                    <a:pt x="1622" y="1156"/>
                  </a:lnTo>
                  <a:lnTo>
                    <a:pt x="1621" y="1156"/>
                  </a:lnTo>
                  <a:lnTo>
                    <a:pt x="1622" y="1156"/>
                  </a:lnTo>
                  <a:lnTo>
                    <a:pt x="1621" y="1157"/>
                  </a:lnTo>
                  <a:lnTo>
                    <a:pt x="1621" y="1158"/>
                  </a:lnTo>
                  <a:lnTo>
                    <a:pt x="1620" y="1158"/>
                  </a:lnTo>
                  <a:lnTo>
                    <a:pt x="1620" y="1159"/>
                  </a:lnTo>
                  <a:lnTo>
                    <a:pt x="1620" y="1160"/>
                  </a:lnTo>
                  <a:lnTo>
                    <a:pt x="1619" y="1160"/>
                  </a:lnTo>
                  <a:lnTo>
                    <a:pt x="1619" y="1161"/>
                  </a:lnTo>
                  <a:lnTo>
                    <a:pt x="1618" y="1161"/>
                  </a:lnTo>
                  <a:lnTo>
                    <a:pt x="1616" y="1162"/>
                  </a:lnTo>
                  <a:lnTo>
                    <a:pt x="1616" y="1164"/>
                  </a:lnTo>
                  <a:lnTo>
                    <a:pt x="1616" y="1165"/>
                  </a:lnTo>
                  <a:lnTo>
                    <a:pt x="1615" y="1166"/>
                  </a:lnTo>
                  <a:lnTo>
                    <a:pt x="1615" y="1167"/>
                  </a:lnTo>
                  <a:lnTo>
                    <a:pt x="1615" y="1168"/>
                  </a:lnTo>
                  <a:lnTo>
                    <a:pt x="1614" y="1168"/>
                  </a:lnTo>
                  <a:lnTo>
                    <a:pt x="1613" y="1169"/>
                  </a:lnTo>
                  <a:lnTo>
                    <a:pt x="1613" y="1170"/>
                  </a:lnTo>
                  <a:lnTo>
                    <a:pt x="1613" y="1172"/>
                  </a:lnTo>
                  <a:lnTo>
                    <a:pt x="1612" y="1172"/>
                  </a:lnTo>
                  <a:lnTo>
                    <a:pt x="1612" y="1173"/>
                  </a:lnTo>
                  <a:lnTo>
                    <a:pt x="1612" y="1172"/>
                  </a:lnTo>
                  <a:lnTo>
                    <a:pt x="1613" y="1172"/>
                  </a:lnTo>
                  <a:lnTo>
                    <a:pt x="1614" y="1172"/>
                  </a:lnTo>
                  <a:lnTo>
                    <a:pt x="1614" y="1170"/>
                  </a:lnTo>
                  <a:lnTo>
                    <a:pt x="1615" y="1170"/>
                  </a:lnTo>
                  <a:lnTo>
                    <a:pt x="1615" y="1169"/>
                  </a:lnTo>
                  <a:lnTo>
                    <a:pt x="1616" y="1169"/>
                  </a:lnTo>
                  <a:lnTo>
                    <a:pt x="1618" y="1169"/>
                  </a:lnTo>
                  <a:lnTo>
                    <a:pt x="1618" y="1170"/>
                  </a:lnTo>
                  <a:lnTo>
                    <a:pt x="1618" y="1169"/>
                  </a:lnTo>
                  <a:lnTo>
                    <a:pt x="1618" y="1168"/>
                  </a:lnTo>
                  <a:lnTo>
                    <a:pt x="1618" y="1167"/>
                  </a:lnTo>
                  <a:lnTo>
                    <a:pt x="1619" y="1167"/>
                  </a:lnTo>
                  <a:lnTo>
                    <a:pt x="1620" y="1167"/>
                  </a:lnTo>
                  <a:lnTo>
                    <a:pt x="1620" y="1168"/>
                  </a:lnTo>
                  <a:lnTo>
                    <a:pt x="1621" y="1168"/>
                  </a:lnTo>
                  <a:lnTo>
                    <a:pt x="1621" y="1167"/>
                  </a:lnTo>
                  <a:lnTo>
                    <a:pt x="1622" y="1167"/>
                  </a:lnTo>
                  <a:lnTo>
                    <a:pt x="1621" y="1167"/>
                  </a:lnTo>
                  <a:lnTo>
                    <a:pt x="1621" y="1166"/>
                  </a:lnTo>
                  <a:lnTo>
                    <a:pt x="1620" y="1166"/>
                  </a:lnTo>
                  <a:lnTo>
                    <a:pt x="1620" y="1165"/>
                  </a:lnTo>
                  <a:lnTo>
                    <a:pt x="1620" y="1164"/>
                  </a:lnTo>
                  <a:lnTo>
                    <a:pt x="1621" y="1164"/>
                  </a:lnTo>
                  <a:lnTo>
                    <a:pt x="1622" y="1162"/>
                  </a:lnTo>
                  <a:lnTo>
                    <a:pt x="1623" y="1162"/>
                  </a:lnTo>
                  <a:lnTo>
                    <a:pt x="1623" y="1164"/>
                  </a:lnTo>
                  <a:lnTo>
                    <a:pt x="1624" y="1164"/>
                  </a:lnTo>
                  <a:lnTo>
                    <a:pt x="1626" y="1164"/>
                  </a:lnTo>
                  <a:lnTo>
                    <a:pt x="1624" y="1164"/>
                  </a:lnTo>
                  <a:lnTo>
                    <a:pt x="1624" y="1162"/>
                  </a:lnTo>
                  <a:lnTo>
                    <a:pt x="1624" y="1161"/>
                  </a:lnTo>
                  <a:lnTo>
                    <a:pt x="1624" y="1160"/>
                  </a:lnTo>
                  <a:lnTo>
                    <a:pt x="1624" y="1159"/>
                  </a:lnTo>
                  <a:lnTo>
                    <a:pt x="1626" y="1159"/>
                  </a:lnTo>
                  <a:lnTo>
                    <a:pt x="1626" y="1158"/>
                  </a:lnTo>
                  <a:lnTo>
                    <a:pt x="1627" y="1158"/>
                  </a:lnTo>
                  <a:lnTo>
                    <a:pt x="1628" y="1158"/>
                  </a:lnTo>
                  <a:lnTo>
                    <a:pt x="1629" y="1158"/>
                  </a:lnTo>
                  <a:lnTo>
                    <a:pt x="1630" y="1158"/>
                  </a:lnTo>
                  <a:lnTo>
                    <a:pt x="1630" y="1157"/>
                  </a:lnTo>
                  <a:lnTo>
                    <a:pt x="1631" y="1157"/>
                  </a:lnTo>
                  <a:lnTo>
                    <a:pt x="1631" y="1156"/>
                  </a:lnTo>
                  <a:lnTo>
                    <a:pt x="1631" y="1155"/>
                  </a:lnTo>
                  <a:lnTo>
                    <a:pt x="1630" y="1155"/>
                  </a:lnTo>
                  <a:lnTo>
                    <a:pt x="1630" y="1153"/>
                  </a:lnTo>
                  <a:lnTo>
                    <a:pt x="1631" y="1153"/>
                  </a:lnTo>
                  <a:lnTo>
                    <a:pt x="1631" y="1152"/>
                  </a:lnTo>
                  <a:lnTo>
                    <a:pt x="1631" y="1151"/>
                  </a:lnTo>
                  <a:lnTo>
                    <a:pt x="1630" y="1151"/>
                  </a:lnTo>
                  <a:lnTo>
                    <a:pt x="1629" y="1152"/>
                  </a:lnTo>
                  <a:lnTo>
                    <a:pt x="1630" y="1152"/>
                  </a:lnTo>
                  <a:lnTo>
                    <a:pt x="1630" y="1153"/>
                  </a:lnTo>
                  <a:lnTo>
                    <a:pt x="1630" y="1152"/>
                  </a:lnTo>
                  <a:lnTo>
                    <a:pt x="1629" y="1152"/>
                  </a:lnTo>
                  <a:lnTo>
                    <a:pt x="1629" y="1151"/>
                  </a:lnTo>
                  <a:lnTo>
                    <a:pt x="1630" y="1151"/>
                  </a:lnTo>
                  <a:lnTo>
                    <a:pt x="1631" y="1151"/>
                  </a:lnTo>
                  <a:lnTo>
                    <a:pt x="1631" y="1150"/>
                  </a:lnTo>
                  <a:lnTo>
                    <a:pt x="1632" y="1150"/>
                  </a:lnTo>
                  <a:lnTo>
                    <a:pt x="1632" y="1149"/>
                  </a:lnTo>
                  <a:lnTo>
                    <a:pt x="1633" y="1149"/>
                  </a:lnTo>
                  <a:lnTo>
                    <a:pt x="1635" y="1149"/>
                  </a:lnTo>
                  <a:lnTo>
                    <a:pt x="1636" y="1149"/>
                  </a:lnTo>
                  <a:lnTo>
                    <a:pt x="1637" y="1149"/>
                  </a:lnTo>
                  <a:lnTo>
                    <a:pt x="1638" y="1149"/>
                  </a:lnTo>
                  <a:lnTo>
                    <a:pt x="1639" y="1149"/>
                  </a:lnTo>
                  <a:lnTo>
                    <a:pt x="1639" y="1148"/>
                  </a:lnTo>
                  <a:lnTo>
                    <a:pt x="1640" y="1148"/>
                  </a:lnTo>
                  <a:lnTo>
                    <a:pt x="1641" y="1147"/>
                  </a:lnTo>
                  <a:lnTo>
                    <a:pt x="1643" y="1145"/>
                  </a:lnTo>
                  <a:lnTo>
                    <a:pt x="1644" y="1145"/>
                  </a:lnTo>
                  <a:lnTo>
                    <a:pt x="1644" y="1144"/>
                  </a:lnTo>
                  <a:lnTo>
                    <a:pt x="1645" y="1144"/>
                  </a:lnTo>
                  <a:lnTo>
                    <a:pt x="1646" y="1144"/>
                  </a:lnTo>
                  <a:lnTo>
                    <a:pt x="1646" y="1143"/>
                  </a:lnTo>
                  <a:lnTo>
                    <a:pt x="1647" y="1143"/>
                  </a:lnTo>
                  <a:lnTo>
                    <a:pt x="1647" y="1144"/>
                  </a:lnTo>
                  <a:lnTo>
                    <a:pt x="1648" y="1144"/>
                  </a:lnTo>
                  <a:lnTo>
                    <a:pt x="1649" y="1145"/>
                  </a:lnTo>
                  <a:lnTo>
                    <a:pt x="1650" y="1145"/>
                  </a:lnTo>
                  <a:lnTo>
                    <a:pt x="1652" y="1145"/>
                  </a:lnTo>
                  <a:lnTo>
                    <a:pt x="1652" y="1147"/>
                  </a:lnTo>
                  <a:lnTo>
                    <a:pt x="1653" y="1147"/>
                  </a:lnTo>
                  <a:lnTo>
                    <a:pt x="1653" y="1145"/>
                  </a:lnTo>
                  <a:lnTo>
                    <a:pt x="1654" y="1145"/>
                  </a:lnTo>
                  <a:lnTo>
                    <a:pt x="1655" y="1145"/>
                  </a:lnTo>
                  <a:lnTo>
                    <a:pt x="1655" y="1144"/>
                  </a:lnTo>
                  <a:lnTo>
                    <a:pt x="1656" y="1145"/>
                  </a:lnTo>
                  <a:lnTo>
                    <a:pt x="1655" y="1148"/>
                  </a:lnTo>
                  <a:lnTo>
                    <a:pt x="1654" y="1148"/>
                  </a:lnTo>
                  <a:lnTo>
                    <a:pt x="1654" y="1149"/>
                  </a:lnTo>
                  <a:lnTo>
                    <a:pt x="1653" y="1149"/>
                  </a:lnTo>
                  <a:lnTo>
                    <a:pt x="1653" y="1150"/>
                  </a:lnTo>
                  <a:lnTo>
                    <a:pt x="1652" y="1151"/>
                  </a:lnTo>
                  <a:lnTo>
                    <a:pt x="1650" y="1151"/>
                  </a:lnTo>
                  <a:lnTo>
                    <a:pt x="1649" y="1151"/>
                  </a:lnTo>
                  <a:lnTo>
                    <a:pt x="1648" y="1151"/>
                  </a:lnTo>
                  <a:lnTo>
                    <a:pt x="1647" y="1152"/>
                  </a:lnTo>
                  <a:lnTo>
                    <a:pt x="1647" y="1153"/>
                  </a:lnTo>
                  <a:lnTo>
                    <a:pt x="1647" y="1155"/>
                  </a:lnTo>
                  <a:lnTo>
                    <a:pt x="1646" y="1156"/>
                  </a:lnTo>
                  <a:lnTo>
                    <a:pt x="1645" y="1157"/>
                  </a:lnTo>
                  <a:lnTo>
                    <a:pt x="1645" y="1158"/>
                  </a:lnTo>
                  <a:lnTo>
                    <a:pt x="1644" y="1158"/>
                  </a:lnTo>
                  <a:lnTo>
                    <a:pt x="1644" y="1159"/>
                  </a:lnTo>
                  <a:lnTo>
                    <a:pt x="1644" y="1160"/>
                  </a:lnTo>
                  <a:lnTo>
                    <a:pt x="1645" y="1160"/>
                  </a:lnTo>
                  <a:lnTo>
                    <a:pt x="1646" y="1160"/>
                  </a:lnTo>
                  <a:lnTo>
                    <a:pt x="1646" y="1161"/>
                  </a:lnTo>
                  <a:lnTo>
                    <a:pt x="1647" y="1161"/>
                  </a:lnTo>
                  <a:lnTo>
                    <a:pt x="1647" y="1162"/>
                  </a:lnTo>
                  <a:lnTo>
                    <a:pt x="1648" y="1162"/>
                  </a:lnTo>
                  <a:lnTo>
                    <a:pt x="1647" y="1162"/>
                  </a:lnTo>
                  <a:lnTo>
                    <a:pt x="1647" y="1161"/>
                  </a:lnTo>
                  <a:lnTo>
                    <a:pt x="1647" y="1160"/>
                  </a:lnTo>
                  <a:lnTo>
                    <a:pt x="1646" y="1160"/>
                  </a:lnTo>
                  <a:lnTo>
                    <a:pt x="1646" y="1159"/>
                  </a:lnTo>
                  <a:lnTo>
                    <a:pt x="1647" y="1159"/>
                  </a:lnTo>
                  <a:lnTo>
                    <a:pt x="1647" y="1158"/>
                  </a:lnTo>
                  <a:lnTo>
                    <a:pt x="1648" y="1158"/>
                  </a:lnTo>
                  <a:lnTo>
                    <a:pt x="1648" y="1157"/>
                  </a:lnTo>
                  <a:lnTo>
                    <a:pt x="1649" y="1157"/>
                  </a:lnTo>
                  <a:lnTo>
                    <a:pt x="1649" y="1156"/>
                  </a:lnTo>
                  <a:lnTo>
                    <a:pt x="1650" y="1156"/>
                  </a:lnTo>
                  <a:lnTo>
                    <a:pt x="1652" y="1156"/>
                  </a:lnTo>
                  <a:lnTo>
                    <a:pt x="1652" y="1157"/>
                  </a:lnTo>
                  <a:lnTo>
                    <a:pt x="1653" y="1157"/>
                  </a:lnTo>
                  <a:lnTo>
                    <a:pt x="1654" y="1156"/>
                  </a:lnTo>
                  <a:lnTo>
                    <a:pt x="1654" y="1155"/>
                  </a:lnTo>
                  <a:lnTo>
                    <a:pt x="1654" y="1153"/>
                  </a:lnTo>
                  <a:lnTo>
                    <a:pt x="1655" y="1153"/>
                  </a:lnTo>
                  <a:lnTo>
                    <a:pt x="1656" y="1153"/>
                  </a:lnTo>
                  <a:lnTo>
                    <a:pt x="1656" y="1152"/>
                  </a:lnTo>
                  <a:lnTo>
                    <a:pt x="1656" y="1151"/>
                  </a:lnTo>
                  <a:lnTo>
                    <a:pt x="1657" y="1151"/>
                  </a:lnTo>
                  <a:lnTo>
                    <a:pt x="1658" y="1151"/>
                  </a:lnTo>
                  <a:lnTo>
                    <a:pt x="1658" y="1150"/>
                  </a:lnTo>
                  <a:lnTo>
                    <a:pt x="1660" y="1150"/>
                  </a:lnTo>
                  <a:lnTo>
                    <a:pt x="1661" y="1150"/>
                  </a:lnTo>
                  <a:lnTo>
                    <a:pt x="1661" y="1149"/>
                  </a:lnTo>
                  <a:lnTo>
                    <a:pt x="1662" y="1149"/>
                  </a:lnTo>
                  <a:lnTo>
                    <a:pt x="1663" y="1149"/>
                  </a:lnTo>
                  <a:lnTo>
                    <a:pt x="1664" y="1148"/>
                  </a:lnTo>
                  <a:lnTo>
                    <a:pt x="1665" y="1148"/>
                  </a:lnTo>
                  <a:lnTo>
                    <a:pt x="1666" y="1149"/>
                  </a:lnTo>
                  <a:lnTo>
                    <a:pt x="1666" y="1150"/>
                  </a:lnTo>
                  <a:lnTo>
                    <a:pt x="1665" y="1151"/>
                  </a:lnTo>
                  <a:lnTo>
                    <a:pt x="1665" y="1152"/>
                  </a:lnTo>
                  <a:lnTo>
                    <a:pt x="1665" y="1153"/>
                  </a:lnTo>
                  <a:lnTo>
                    <a:pt x="1665" y="1155"/>
                  </a:lnTo>
                  <a:lnTo>
                    <a:pt x="1664" y="1155"/>
                  </a:lnTo>
                  <a:lnTo>
                    <a:pt x="1664" y="1156"/>
                  </a:lnTo>
                  <a:lnTo>
                    <a:pt x="1664" y="1157"/>
                  </a:lnTo>
                  <a:lnTo>
                    <a:pt x="1665" y="1157"/>
                  </a:lnTo>
                  <a:lnTo>
                    <a:pt x="1666" y="1157"/>
                  </a:lnTo>
                  <a:lnTo>
                    <a:pt x="1666" y="1156"/>
                  </a:lnTo>
                  <a:lnTo>
                    <a:pt x="1666" y="1155"/>
                  </a:lnTo>
                  <a:lnTo>
                    <a:pt x="1666" y="1153"/>
                  </a:lnTo>
                  <a:lnTo>
                    <a:pt x="1666" y="1152"/>
                  </a:lnTo>
                  <a:lnTo>
                    <a:pt x="1667" y="1152"/>
                  </a:lnTo>
                  <a:lnTo>
                    <a:pt x="1669" y="1152"/>
                  </a:lnTo>
                  <a:lnTo>
                    <a:pt x="1670" y="1152"/>
                  </a:lnTo>
                  <a:lnTo>
                    <a:pt x="1671" y="1152"/>
                  </a:lnTo>
                  <a:lnTo>
                    <a:pt x="1672" y="1152"/>
                  </a:lnTo>
                  <a:lnTo>
                    <a:pt x="1672" y="1151"/>
                  </a:lnTo>
                  <a:lnTo>
                    <a:pt x="1671" y="1151"/>
                  </a:lnTo>
                  <a:lnTo>
                    <a:pt x="1671" y="1150"/>
                  </a:lnTo>
                  <a:lnTo>
                    <a:pt x="1670" y="1149"/>
                  </a:lnTo>
                  <a:lnTo>
                    <a:pt x="1670" y="1148"/>
                  </a:lnTo>
                  <a:lnTo>
                    <a:pt x="1671" y="1148"/>
                  </a:lnTo>
                  <a:lnTo>
                    <a:pt x="1671" y="1147"/>
                  </a:lnTo>
                  <a:lnTo>
                    <a:pt x="1671" y="1145"/>
                  </a:lnTo>
                  <a:lnTo>
                    <a:pt x="1672" y="1145"/>
                  </a:lnTo>
                  <a:lnTo>
                    <a:pt x="1672" y="1144"/>
                  </a:lnTo>
                  <a:lnTo>
                    <a:pt x="1672" y="1143"/>
                  </a:lnTo>
                  <a:lnTo>
                    <a:pt x="1672" y="1142"/>
                  </a:lnTo>
                  <a:lnTo>
                    <a:pt x="1671" y="1142"/>
                  </a:lnTo>
                  <a:lnTo>
                    <a:pt x="1671" y="1141"/>
                  </a:lnTo>
                  <a:lnTo>
                    <a:pt x="1670" y="1141"/>
                  </a:lnTo>
                  <a:lnTo>
                    <a:pt x="1669" y="1141"/>
                  </a:lnTo>
                  <a:lnTo>
                    <a:pt x="1667" y="1141"/>
                  </a:lnTo>
                  <a:lnTo>
                    <a:pt x="1666" y="1141"/>
                  </a:lnTo>
                  <a:lnTo>
                    <a:pt x="1666" y="1142"/>
                  </a:lnTo>
                  <a:lnTo>
                    <a:pt x="1665" y="1142"/>
                  </a:lnTo>
                  <a:lnTo>
                    <a:pt x="1665" y="1141"/>
                  </a:lnTo>
                  <a:lnTo>
                    <a:pt x="1665" y="1140"/>
                  </a:lnTo>
                  <a:lnTo>
                    <a:pt x="1665" y="1139"/>
                  </a:lnTo>
                  <a:lnTo>
                    <a:pt x="1666" y="1137"/>
                  </a:lnTo>
                  <a:lnTo>
                    <a:pt x="1667" y="1136"/>
                  </a:lnTo>
                  <a:lnTo>
                    <a:pt x="1669" y="1136"/>
                  </a:lnTo>
                  <a:lnTo>
                    <a:pt x="1669" y="1135"/>
                  </a:lnTo>
                  <a:lnTo>
                    <a:pt x="1670" y="1135"/>
                  </a:lnTo>
                  <a:lnTo>
                    <a:pt x="1670" y="1134"/>
                  </a:lnTo>
                  <a:lnTo>
                    <a:pt x="1670" y="1133"/>
                  </a:lnTo>
                  <a:lnTo>
                    <a:pt x="1671" y="1133"/>
                  </a:lnTo>
                  <a:lnTo>
                    <a:pt x="1670" y="1133"/>
                  </a:lnTo>
                  <a:lnTo>
                    <a:pt x="1671" y="1133"/>
                  </a:lnTo>
                  <a:lnTo>
                    <a:pt x="1670" y="1132"/>
                  </a:lnTo>
                  <a:lnTo>
                    <a:pt x="1670" y="1131"/>
                  </a:lnTo>
                  <a:lnTo>
                    <a:pt x="1669" y="1130"/>
                  </a:lnTo>
                  <a:lnTo>
                    <a:pt x="1669" y="1128"/>
                  </a:lnTo>
                  <a:lnTo>
                    <a:pt x="1667" y="1128"/>
                  </a:lnTo>
                  <a:lnTo>
                    <a:pt x="1666" y="1127"/>
                  </a:lnTo>
                  <a:lnTo>
                    <a:pt x="1666" y="1126"/>
                  </a:lnTo>
                  <a:lnTo>
                    <a:pt x="1665" y="1126"/>
                  </a:lnTo>
                  <a:lnTo>
                    <a:pt x="1664" y="1126"/>
                  </a:lnTo>
                  <a:lnTo>
                    <a:pt x="1664" y="1125"/>
                  </a:lnTo>
                  <a:lnTo>
                    <a:pt x="1665" y="1125"/>
                  </a:lnTo>
                  <a:lnTo>
                    <a:pt x="1665" y="1126"/>
                  </a:lnTo>
                  <a:lnTo>
                    <a:pt x="1666" y="1126"/>
                  </a:lnTo>
                  <a:lnTo>
                    <a:pt x="1667" y="1126"/>
                  </a:lnTo>
                  <a:lnTo>
                    <a:pt x="1669" y="1126"/>
                  </a:lnTo>
                  <a:lnTo>
                    <a:pt x="1670" y="1126"/>
                  </a:lnTo>
                  <a:lnTo>
                    <a:pt x="1671" y="1126"/>
                  </a:lnTo>
                  <a:lnTo>
                    <a:pt x="1671" y="1127"/>
                  </a:lnTo>
                  <a:lnTo>
                    <a:pt x="1672" y="1127"/>
                  </a:lnTo>
                  <a:lnTo>
                    <a:pt x="1673" y="1127"/>
                  </a:lnTo>
                  <a:lnTo>
                    <a:pt x="1674" y="1127"/>
                  </a:lnTo>
                  <a:lnTo>
                    <a:pt x="1674" y="1128"/>
                  </a:lnTo>
                  <a:lnTo>
                    <a:pt x="1674" y="1130"/>
                  </a:lnTo>
                  <a:lnTo>
                    <a:pt x="1674" y="1131"/>
                  </a:lnTo>
                  <a:lnTo>
                    <a:pt x="1674" y="1132"/>
                  </a:lnTo>
                  <a:lnTo>
                    <a:pt x="1674" y="1133"/>
                  </a:lnTo>
                  <a:lnTo>
                    <a:pt x="1673" y="1133"/>
                  </a:lnTo>
                  <a:lnTo>
                    <a:pt x="1673" y="1134"/>
                  </a:lnTo>
                  <a:lnTo>
                    <a:pt x="1673" y="1135"/>
                  </a:lnTo>
                  <a:lnTo>
                    <a:pt x="1673" y="1136"/>
                  </a:lnTo>
                  <a:lnTo>
                    <a:pt x="1673" y="1137"/>
                  </a:lnTo>
                  <a:lnTo>
                    <a:pt x="1672" y="1137"/>
                  </a:lnTo>
                  <a:lnTo>
                    <a:pt x="1672" y="1139"/>
                  </a:lnTo>
                  <a:lnTo>
                    <a:pt x="1672" y="1140"/>
                  </a:lnTo>
                  <a:lnTo>
                    <a:pt x="1673" y="1140"/>
                  </a:lnTo>
                  <a:lnTo>
                    <a:pt x="1672" y="1140"/>
                  </a:lnTo>
                  <a:lnTo>
                    <a:pt x="1673" y="1141"/>
                  </a:lnTo>
                  <a:lnTo>
                    <a:pt x="1674" y="1142"/>
                  </a:lnTo>
                  <a:lnTo>
                    <a:pt x="1674" y="1143"/>
                  </a:lnTo>
                  <a:lnTo>
                    <a:pt x="1675" y="1143"/>
                  </a:lnTo>
                  <a:lnTo>
                    <a:pt x="1675" y="1144"/>
                  </a:lnTo>
                  <a:lnTo>
                    <a:pt x="1677" y="1144"/>
                  </a:lnTo>
                  <a:lnTo>
                    <a:pt x="1678" y="1144"/>
                  </a:lnTo>
                  <a:lnTo>
                    <a:pt x="1679" y="1144"/>
                  </a:lnTo>
                  <a:lnTo>
                    <a:pt x="1680" y="1144"/>
                  </a:lnTo>
                  <a:lnTo>
                    <a:pt x="1681" y="1144"/>
                  </a:lnTo>
                  <a:lnTo>
                    <a:pt x="1681" y="1145"/>
                  </a:lnTo>
                  <a:lnTo>
                    <a:pt x="1682" y="1145"/>
                  </a:lnTo>
                  <a:lnTo>
                    <a:pt x="1683" y="1145"/>
                  </a:lnTo>
                  <a:lnTo>
                    <a:pt x="1683" y="1147"/>
                  </a:lnTo>
                  <a:lnTo>
                    <a:pt x="1685" y="1147"/>
                  </a:lnTo>
                  <a:lnTo>
                    <a:pt x="1686" y="1147"/>
                  </a:lnTo>
                  <a:lnTo>
                    <a:pt x="1687" y="1147"/>
                  </a:lnTo>
                  <a:lnTo>
                    <a:pt x="1687" y="1148"/>
                  </a:lnTo>
                  <a:lnTo>
                    <a:pt x="1687" y="1149"/>
                  </a:lnTo>
                  <a:lnTo>
                    <a:pt x="1688" y="1149"/>
                  </a:lnTo>
                  <a:lnTo>
                    <a:pt x="1689" y="1149"/>
                  </a:lnTo>
                  <a:lnTo>
                    <a:pt x="1689" y="1148"/>
                  </a:lnTo>
                  <a:lnTo>
                    <a:pt x="1689" y="1147"/>
                  </a:lnTo>
                  <a:lnTo>
                    <a:pt x="1689" y="1145"/>
                  </a:lnTo>
                  <a:lnTo>
                    <a:pt x="1690" y="1145"/>
                  </a:lnTo>
                  <a:lnTo>
                    <a:pt x="1690" y="1144"/>
                  </a:lnTo>
                  <a:lnTo>
                    <a:pt x="1691" y="1144"/>
                  </a:lnTo>
                  <a:lnTo>
                    <a:pt x="1691" y="1145"/>
                  </a:lnTo>
                  <a:lnTo>
                    <a:pt x="1692" y="1145"/>
                  </a:lnTo>
                  <a:lnTo>
                    <a:pt x="1694" y="1145"/>
                  </a:lnTo>
                  <a:lnTo>
                    <a:pt x="1695" y="1145"/>
                  </a:lnTo>
                  <a:lnTo>
                    <a:pt x="1695" y="1144"/>
                  </a:lnTo>
                  <a:lnTo>
                    <a:pt x="1696" y="1144"/>
                  </a:lnTo>
                  <a:lnTo>
                    <a:pt x="1697" y="1144"/>
                  </a:lnTo>
                  <a:lnTo>
                    <a:pt x="1698" y="1144"/>
                  </a:lnTo>
                  <a:lnTo>
                    <a:pt x="1699" y="1144"/>
                  </a:lnTo>
                  <a:lnTo>
                    <a:pt x="1700" y="1144"/>
                  </a:lnTo>
                  <a:lnTo>
                    <a:pt x="1700" y="1143"/>
                  </a:lnTo>
                  <a:lnTo>
                    <a:pt x="1702" y="1143"/>
                  </a:lnTo>
                  <a:lnTo>
                    <a:pt x="1703" y="1143"/>
                  </a:lnTo>
                  <a:lnTo>
                    <a:pt x="1704" y="1143"/>
                  </a:lnTo>
                  <a:lnTo>
                    <a:pt x="1704" y="1142"/>
                  </a:lnTo>
                  <a:lnTo>
                    <a:pt x="1705" y="1142"/>
                  </a:lnTo>
                  <a:lnTo>
                    <a:pt x="1705" y="1143"/>
                  </a:lnTo>
                  <a:lnTo>
                    <a:pt x="1706" y="1143"/>
                  </a:lnTo>
                  <a:lnTo>
                    <a:pt x="1706" y="1142"/>
                  </a:lnTo>
                  <a:lnTo>
                    <a:pt x="1707" y="1142"/>
                  </a:lnTo>
                  <a:lnTo>
                    <a:pt x="1708" y="1142"/>
                  </a:lnTo>
                  <a:lnTo>
                    <a:pt x="1709" y="1142"/>
                  </a:lnTo>
                  <a:lnTo>
                    <a:pt x="1711" y="1142"/>
                  </a:lnTo>
                  <a:lnTo>
                    <a:pt x="1712" y="1142"/>
                  </a:lnTo>
                  <a:lnTo>
                    <a:pt x="1713" y="1142"/>
                  </a:lnTo>
                  <a:lnTo>
                    <a:pt x="1714" y="1142"/>
                  </a:lnTo>
                  <a:lnTo>
                    <a:pt x="1715" y="1142"/>
                  </a:lnTo>
                  <a:lnTo>
                    <a:pt x="1716" y="1142"/>
                  </a:lnTo>
                  <a:lnTo>
                    <a:pt x="1717" y="1142"/>
                  </a:lnTo>
                  <a:lnTo>
                    <a:pt x="1719" y="1142"/>
                  </a:lnTo>
                  <a:lnTo>
                    <a:pt x="1719" y="1143"/>
                  </a:lnTo>
                  <a:lnTo>
                    <a:pt x="1720" y="1143"/>
                  </a:lnTo>
                  <a:lnTo>
                    <a:pt x="1721" y="1143"/>
                  </a:lnTo>
                  <a:lnTo>
                    <a:pt x="1721" y="1144"/>
                  </a:lnTo>
                  <a:lnTo>
                    <a:pt x="1721" y="1145"/>
                  </a:lnTo>
                  <a:lnTo>
                    <a:pt x="1722" y="1145"/>
                  </a:lnTo>
                  <a:lnTo>
                    <a:pt x="1723" y="1147"/>
                  </a:lnTo>
                  <a:lnTo>
                    <a:pt x="1723" y="1148"/>
                  </a:lnTo>
                  <a:lnTo>
                    <a:pt x="1724" y="1149"/>
                  </a:lnTo>
                  <a:lnTo>
                    <a:pt x="1724" y="1150"/>
                  </a:lnTo>
                  <a:lnTo>
                    <a:pt x="1725" y="1151"/>
                  </a:lnTo>
                  <a:lnTo>
                    <a:pt x="1725" y="1152"/>
                  </a:lnTo>
                  <a:lnTo>
                    <a:pt x="1725" y="1153"/>
                  </a:lnTo>
                  <a:lnTo>
                    <a:pt x="1724" y="1153"/>
                  </a:lnTo>
                  <a:lnTo>
                    <a:pt x="1723" y="1153"/>
                  </a:lnTo>
                  <a:lnTo>
                    <a:pt x="1722" y="1152"/>
                  </a:lnTo>
                  <a:lnTo>
                    <a:pt x="1721" y="1152"/>
                  </a:lnTo>
                  <a:lnTo>
                    <a:pt x="1720" y="1152"/>
                  </a:lnTo>
                  <a:lnTo>
                    <a:pt x="1719" y="1152"/>
                  </a:lnTo>
                  <a:lnTo>
                    <a:pt x="1717" y="1151"/>
                  </a:lnTo>
                  <a:lnTo>
                    <a:pt x="1717" y="1150"/>
                  </a:lnTo>
                  <a:lnTo>
                    <a:pt x="1716" y="1150"/>
                  </a:lnTo>
                  <a:lnTo>
                    <a:pt x="1716" y="1151"/>
                  </a:lnTo>
                  <a:lnTo>
                    <a:pt x="1715" y="1151"/>
                  </a:lnTo>
                  <a:lnTo>
                    <a:pt x="1715" y="1152"/>
                  </a:lnTo>
                  <a:lnTo>
                    <a:pt x="1714" y="1152"/>
                  </a:lnTo>
                  <a:lnTo>
                    <a:pt x="1714" y="1153"/>
                  </a:lnTo>
                  <a:lnTo>
                    <a:pt x="1714" y="1155"/>
                  </a:lnTo>
                  <a:lnTo>
                    <a:pt x="1715" y="1155"/>
                  </a:lnTo>
                  <a:lnTo>
                    <a:pt x="1716" y="1156"/>
                  </a:lnTo>
                  <a:lnTo>
                    <a:pt x="1717" y="1156"/>
                  </a:lnTo>
                  <a:lnTo>
                    <a:pt x="1717" y="1157"/>
                  </a:lnTo>
                  <a:lnTo>
                    <a:pt x="1716" y="1157"/>
                  </a:lnTo>
                  <a:lnTo>
                    <a:pt x="1716" y="1158"/>
                  </a:lnTo>
                  <a:lnTo>
                    <a:pt x="1716" y="1159"/>
                  </a:lnTo>
                  <a:lnTo>
                    <a:pt x="1715" y="1159"/>
                  </a:lnTo>
                  <a:lnTo>
                    <a:pt x="1714" y="1160"/>
                  </a:lnTo>
                  <a:lnTo>
                    <a:pt x="1713" y="1160"/>
                  </a:lnTo>
                  <a:lnTo>
                    <a:pt x="1712" y="1160"/>
                  </a:lnTo>
                  <a:lnTo>
                    <a:pt x="1712" y="1161"/>
                  </a:lnTo>
                  <a:lnTo>
                    <a:pt x="1712" y="1162"/>
                  </a:lnTo>
                  <a:lnTo>
                    <a:pt x="1712" y="1164"/>
                  </a:lnTo>
                  <a:lnTo>
                    <a:pt x="1713" y="1164"/>
                  </a:lnTo>
                  <a:lnTo>
                    <a:pt x="1713" y="1165"/>
                  </a:lnTo>
                  <a:lnTo>
                    <a:pt x="1714" y="1165"/>
                  </a:lnTo>
                  <a:lnTo>
                    <a:pt x="1715" y="1165"/>
                  </a:lnTo>
                  <a:lnTo>
                    <a:pt x="1715" y="1166"/>
                  </a:lnTo>
                  <a:lnTo>
                    <a:pt x="1716" y="1166"/>
                  </a:lnTo>
                  <a:lnTo>
                    <a:pt x="1716" y="1167"/>
                  </a:lnTo>
                  <a:lnTo>
                    <a:pt x="1717" y="1167"/>
                  </a:lnTo>
                  <a:lnTo>
                    <a:pt x="1717" y="1168"/>
                  </a:lnTo>
                  <a:lnTo>
                    <a:pt x="1717" y="1169"/>
                  </a:lnTo>
                  <a:lnTo>
                    <a:pt x="1717" y="1170"/>
                  </a:lnTo>
                  <a:lnTo>
                    <a:pt x="1717" y="1172"/>
                  </a:lnTo>
                  <a:lnTo>
                    <a:pt x="1717" y="1173"/>
                  </a:lnTo>
                  <a:lnTo>
                    <a:pt x="1719" y="1173"/>
                  </a:lnTo>
                  <a:lnTo>
                    <a:pt x="1719" y="1174"/>
                  </a:lnTo>
                  <a:lnTo>
                    <a:pt x="1720" y="1174"/>
                  </a:lnTo>
                  <a:lnTo>
                    <a:pt x="1721" y="1175"/>
                  </a:lnTo>
                  <a:lnTo>
                    <a:pt x="1721" y="1176"/>
                  </a:lnTo>
                  <a:lnTo>
                    <a:pt x="1721" y="1177"/>
                  </a:lnTo>
                  <a:lnTo>
                    <a:pt x="1721" y="1178"/>
                  </a:lnTo>
                  <a:lnTo>
                    <a:pt x="1721" y="1179"/>
                  </a:lnTo>
                  <a:lnTo>
                    <a:pt x="1722" y="1179"/>
                  </a:lnTo>
                  <a:lnTo>
                    <a:pt x="1722" y="1181"/>
                  </a:lnTo>
                  <a:lnTo>
                    <a:pt x="1722" y="1182"/>
                  </a:lnTo>
                  <a:lnTo>
                    <a:pt x="1721" y="1182"/>
                  </a:lnTo>
                  <a:lnTo>
                    <a:pt x="1721" y="1184"/>
                  </a:lnTo>
                  <a:lnTo>
                    <a:pt x="1721" y="1185"/>
                  </a:lnTo>
                  <a:lnTo>
                    <a:pt x="1721" y="1186"/>
                  </a:lnTo>
                  <a:lnTo>
                    <a:pt x="1720" y="1187"/>
                  </a:lnTo>
                  <a:lnTo>
                    <a:pt x="1719" y="1189"/>
                  </a:lnTo>
                  <a:lnTo>
                    <a:pt x="1719" y="1190"/>
                  </a:lnTo>
                  <a:lnTo>
                    <a:pt x="1717" y="1191"/>
                  </a:lnTo>
                  <a:lnTo>
                    <a:pt x="1716" y="1192"/>
                  </a:lnTo>
                  <a:lnTo>
                    <a:pt x="1716" y="1193"/>
                  </a:lnTo>
                  <a:lnTo>
                    <a:pt x="1715" y="1193"/>
                  </a:lnTo>
                  <a:lnTo>
                    <a:pt x="1715" y="1194"/>
                  </a:lnTo>
                  <a:lnTo>
                    <a:pt x="1714" y="1194"/>
                  </a:lnTo>
                  <a:lnTo>
                    <a:pt x="1713" y="1194"/>
                  </a:lnTo>
                  <a:lnTo>
                    <a:pt x="1712" y="1194"/>
                  </a:lnTo>
                  <a:lnTo>
                    <a:pt x="1711" y="1193"/>
                  </a:lnTo>
                  <a:lnTo>
                    <a:pt x="1711" y="1192"/>
                  </a:lnTo>
                  <a:lnTo>
                    <a:pt x="1709" y="1192"/>
                  </a:lnTo>
                  <a:lnTo>
                    <a:pt x="1708" y="1192"/>
                  </a:lnTo>
                  <a:lnTo>
                    <a:pt x="1708" y="1191"/>
                  </a:lnTo>
                  <a:lnTo>
                    <a:pt x="1708" y="1190"/>
                  </a:lnTo>
                  <a:lnTo>
                    <a:pt x="1707" y="1190"/>
                  </a:lnTo>
                  <a:lnTo>
                    <a:pt x="1707" y="1189"/>
                  </a:lnTo>
                  <a:lnTo>
                    <a:pt x="1708" y="1189"/>
                  </a:lnTo>
                  <a:lnTo>
                    <a:pt x="1708" y="1187"/>
                  </a:lnTo>
                  <a:lnTo>
                    <a:pt x="1708" y="1186"/>
                  </a:lnTo>
                  <a:lnTo>
                    <a:pt x="1709" y="1186"/>
                  </a:lnTo>
                  <a:lnTo>
                    <a:pt x="1711" y="1186"/>
                  </a:lnTo>
                  <a:lnTo>
                    <a:pt x="1709" y="1186"/>
                  </a:lnTo>
                  <a:lnTo>
                    <a:pt x="1709" y="1187"/>
                  </a:lnTo>
                  <a:lnTo>
                    <a:pt x="1711" y="1187"/>
                  </a:lnTo>
                  <a:lnTo>
                    <a:pt x="1711" y="1186"/>
                  </a:lnTo>
                  <a:lnTo>
                    <a:pt x="1712" y="1186"/>
                  </a:lnTo>
                  <a:lnTo>
                    <a:pt x="1712" y="1185"/>
                  </a:lnTo>
                  <a:lnTo>
                    <a:pt x="1712" y="1184"/>
                  </a:lnTo>
                  <a:lnTo>
                    <a:pt x="1712" y="1183"/>
                  </a:lnTo>
                  <a:lnTo>
                    <a:pt x="1711" y="1183"/>
                  </a:lnTo>
                  <a:lnTo>
                    <a:pt x="1711" y="1182"/>
                  </a:lnTo>
                  <a:lnTo>
                    <a:pt x="1709" y="1182"/>
                  </a:lnTo>
                  <a:lnTo>
                    <a:pt x="1709" y="1181"/>
                  </a:lnTo>
                  <a:lnTo>
                    <a:pt x="1708" y="1181"/>
                  </a:lnTo>
                  <a:lnTo>
                    <a:pt x="1708" y="1179"/>
                  </a:lnTo>
                  <a:lnTo>
                    <a:pt x="1707" y="1179"/>
                  </a:lnTo>
                  <a:lnTo>
                    <a:pt x="1707" y="1178"/>
                  </a:lnTo>
                  <a:lnTo>
                    <a:pt x="1708" y="1178"/>
                  </a:lnTo>
                  <a:lnTo>
                    <a:pt x="1708" y="1177"/>
                  </a:lnTo>
                  <a:lnTo>
                    <a:pt x="1709" y="1177"/>
                  </a:lnTo>
                  <a:lnTo>
                    <a:pt x="1709" y="1176"/>
                  </a:lnTo>
                  <a:lnTo>
                    <a:pt x="1709" y="1175"/>
                  </a:lnTo>
                  <a:lnTo>
                    <a:pt x="1708" y="1175"/>
                  </a:lnTo>
                  <a:lnTo>
                    <a:pt x="1708" y="1174"/>
                  </a:lnTo>
                  <a:lnTo>
                    <a:pt x="1707" y="1174"/>
                  </a:lnTo>
                  <a:lnTo>
                    <a:pt x="1706" y="1173"/>
                  </a:lnTo>
                  <a:lnTo>
                    <a:pt x="1706" y="1172"/>
                  </a:lnTo>
                  <a:lnTo>
                    <a:pt x="1706" y="1170"/>
                  </a:lnTo>
                  <a:lnTo>
                    <a:pt x="1705" y="1170"/>
                  </a:lnTo>
                  <a:lnTo>
                    <a:pt x="1704" y="1170"/>
                  </a:lnTo>
                  <a:lnTo>
                    <a:pt x="1704" y="1172"/>
                  </a:lnTo>
                  <a:lnTo>
                    <a:pt x="1703" y="1172"/>
                  </a:lnTo>
                  <a:lnTo>
                    <a:pt x="1703" y="1173"/>
                  </a:lnTo>
                  <a:lnTo>
                    <a:pt x="1703" y="1174"/>
                  </a:lnTo>
                  <a:lnTo>
                    <a:pt x="1703" y="1175"/>
                  </a:lnTo>
                  <a:lnTo>
                    <a:pt x="1703" y="1176"/>
                  </a:lnTo>
                  <a:lnTo>
                    <a:pt x="1703" y="1177"/>
                  </a:lnTo>
                  <a:lnTo>
                    <a:pt x="1702" y="1177"/>
                  </a:lnTo>
                  <a:lnTo>
                    <a:pt x="1702" y="1176"/>
                  </a:lnTo>
                  <a:lnTo>
                    <a:pt x="1700" y="1176"/>
                  </a:lnTo>
                  <a:lnTo>
                    <a:pt x="1700" y="1175"/>
                  </a:lnTo>
                  <a:lnTo>
                    <a:pt x="1699" y="1175"/>
                  </a:lnTo>
                  <a:lnTo>
                    <a:pt x="1698" y="1175"/>
                  </a:lnTo>
                  <a:lnTo>
                    <a:pt x="1698" y="1174"/>
                  </a:lnTo>
                  <a:lnTo>
                    <a:pt x="1697" y="1174"/>
                  </a:lnTo>
                  <a:lnTo>
                    <a:pt x="1696" y="1174"/>
                  </a:lnTo>
                  <a:lnTo>
                    <a:pt x="1696" y="1175"/>
                  </a:lnTo>
                  <a:lnTo>
                    <a:pt x="1696" y="1176"/>
                  </a:lnTo>
                  <a:lnTo>
                    <a:pt x="1696" y="1177"/>
                  </a:lnTo>
                  <a:lnTo>
                    <a:pt x="1697" y="1177"/>
                  </a:lnTo>
                  <a:lnTo>
                    <a:pt x="1698" y="1177"/>
                  </a:lnTo>
                  <a:lnTo>
                    <a:pt x="1699" y="1177"/>
                  </a:lnTo>
                  <a:lnTo>
                    <a:pt x="1700" y="1177"/>
                  </a:lnTo>
                  <a:lnTo>
                    <a:pt x="1700" y="1178"/>
                  </a:lnTo>
                  <a:lnTo>
                    <a:pt x="1702" y="1178"/>
                  </a:lnTo>
                  <a:lnTo>
                    <a:pt x="1702" y="1179"/>
                  </a:lnTo>
                  <a:lnTo>
                    <a:pt x="1700" y="1179"/>
                  </a:lnTo>
                  <a:lnTo>
                    <a:pt x="1699" y="1179"/>
                  </a:lnTo>
                  <a:lnTo>
                    <a:pt x="1699" y="1181"/>
                  </a:lnTo>
                  <a:lnTo>
                    <a:pt x="1698" y="1181"/>
                  </a:lnTo>
                  <a:lnTo>
                    <a:pt x="1697" y="1181"/>
                  </a:lnTo>
                  <a:lnTo>
                    <a:pt x="1697" y="1182"/>
                  </a:lnTo>
                  <a:lnTo>
                    <a:pt x="1696" y="1182"/>
                  </a:lnTo>
                  <a:lnTo>
                    <a:pt x="1695" y="1182"/>
                  </a:lnTo>
                  <a:lnTo>
                    <a:pt x="1694" y="1182"/>
                  </a:lnTo>
                  <a:lnTo>
                    <a:pt x="1692" y="1182"/>
                  </a:lnTo>
                  <a:lnTo>
                    <a:pt x="1690" y="1182"/>
                  </a:lnTo>
                  <a:lnTo>
                    <a:pt x="1689" y="1182"/>
                  </a:lnTo>
                  <a:lnTo>
                    <a:pt x="1688" y="1182"/>
                  </a:lnTo>
                  <a:lnTo>
                    <a:pt x="1687" y="1182"/>
                  </a:lnTo>
                  <a:lnTo>
                    <a:pt x="1687" y="1181"/>
                  </a:lnTo>
                  <a:lnTo>
                    <a:pt x="1687" y="1182"/>
                  </a:lnTo>
                  <a:lnTo>
                    <a:pt x="1686" y="1182"/>
                  </a:lnTo>
                  <a:lnTo>
                    <a:pt x="1685" y="1182"/>
                  </a:lnTo>
                  <a:lnTo>
                    <a:pt x="1685" y="1181"/>
                  </a:lnTo>
                  <a:lnTo>
                    <a:pt x="1683" y="1181"/>
                  </a:lnTo>
                  <a:lnTo>
                    <a:pt x="1683" y="1182"/>
                  </a:lnTo>
                  <a:lnTo>
                    <a:pt x="1682" y="1182"/>
                  </a:lnTo>
                  <a:lnTo>
                    <a:pt x="1681" y="1182"/>
                  </a:lnTo>
                  <a:lnTo>
                    <a:pt x="1681" y="1183"/>
                  </a:lnTo>
                  <a:lnTo>
                    <a:pt x="1680" y="1183"/>
                  </a:lnTo>
                  <a:lnTo>
                    <a:pt x="1680" y="1184"/>
                  </a:lnTo>
                  <a:lnTo>
                    <a:pt x="1680" y="1185"/>
                  </a:lnTo>
                  <a:lnTo>
                    <a:pt x="1679" y="1185"/>
                  </a:lnTo>
                  <a:lnTo>
                    <a:pt x="1679" y="1186"/>
                  </a:lnTo>
                  <a:lnTo>
                    <a:pt x="1679" y="1187"/>
                  </a:lnTo>
                  <a:lnTo>
                    <a:pt x="1679" y="1189"/>
                  </a:lnTo>
                  <a:lnTo>
                    <a:pt x="1679" y="1190"/>
                  </a:lnTo>
                  <a:lnTo>
                    <a:pt x="1679" y="1191"/>
                  </a:lnTo>
                  <a:lnTo>
                    <a:pt x="1678" y="1192"/>
                  </a:lnTo>
                  <a:lnTo>
                    <a:pt x="1678" y="1193"/>
                  </a:lnTo>
                  <a:lnTo>
                    <a:pt x="1677" y="1193"/>
                  </a:lnTo>
                  <a:lnTo>
                    <a:pt x="1675" y="1194"/>
                  </a:lnTo>
                  <a:lnTo>
                    <a:pt x="1674" y="1194"/>
                  </a:lnTo>
                  <a:lnTo>
                    <a:pt x="1673" y="1194"/>
                  </a:lnTo>
                  <a:lnTo>
                    <a:pt x="1672" y="1195"/>
                  </a:lnTo>
                  <a:lnTo>
                    <a:pt x="1672" y="1194"/>
                  </a:lnTo>
                  <a:lnTo>
                    <a:pt x="1672" y="1193"/>
                  </a:lnTo>
                  <a:lnTo>
                    <a:pt x="1672" y="1192"/>
                  </a:lnTo>
                  <a:lnTo>
                    <a:pt x="1672" y="1191"/>
                  </a:lnTo>
                  <a:lnTo>
                    <a:pt x="1671" y="1191"/>
                  </a:lnTo>
                  <a:lnTo>
                    <a:pt x="1671" y="1190"/>
                  </a:lnTo>
                  <a:lnTo>
                    <a:pt x="1671" y="1189"/>
                  </a:lnTo>
                  <a:lnTo>
                    <a:pt x="1671" y="1187"/>
                  </a:lnTo>
                  <a:lnTo>
                    <a:pt x="1671" y="1186"/>
                  </a:lnTo>
                  <a:lnTo>
                    <a:pt x="1671" y="1185"/>
                  </a:lnTo>
                  <a:lnTo>
                    <a:pt x="1671" y="1184"/>
                  </a:lnTo>
                  <a:lnTo>
                    <a:pt x="1671" y="1183"/>
                  </a:lnTo>
                  <a:lnTo>
                    <a:pt x="1672" y="1182"/>
                  </a:lnTo>
                  <a:lnTo>
                    <a:pt x="1673" y="1182"/>
                  </a:lnTo>
                  <a:lnTo>
                    <a:pt x="1673" y="1181"/>
                  </a:lnTo>
                  <a:lnTo>
                    <a:pt x="1673" y="1179"/>
                  </a:lnTo>
                  <a:lnTo>
                    <a:pt x="1673" y="1178"/>
                  </a:lnTo>
                  <a:lnTo>
                    <a:pt x="1673" y="1177"/>
                  </a:lnTo>
                  <a:lnTo>
                    <a:pt x="1672" y="1177"/>
                  </a:lnTo>
                  <a:lnTo>
                    <a:pt x="1672" y="1176"/>
                  </a:lnTo>
                  <a:lnTo>
                    <a:pt x="1671" y="1176"/>
                  </a:lnTo>
                  <a:lnTo>
                    <a:pt x="1671" y="1175"/>
                  </a:lnTo>
                  <a:lnTo>
                    <a:pt x="1672" y="1175"/>
                  </a:lnTo>
                  <a:lnTo>
                    <a:pt x="1672" y="1174"/>
                  </a:lnTo>
                  <a:lnTo>
                    <a:pt x="1672" y="1173"/>
                  </a:lnTo>
                  <a:lnTo>
                    <a:pt x="1672" y="1172"/>
                  </a:lnTo>
                  <a:lnTo>
                    <a:pt x="1672" y="1170"/>
                  </a:lnTo>
                  <a:lnTo>
                    <a:pt x="1671" y="1170"/>
                  </a:lnTo>
                  <a:lnTo>
                    <a:pt x="1671" y="1172"/>
                  </a:lnTo>
                  <a:lnTo>
                    <a:pt x="1670" y="1173"/>
                  </a:lnTo>
                  <a:lnTo>
                    <a:pt x="1669" y="1174"/>
                  </a:lnTo>
                  <a:lnTo>
                    <a:pt x="1667" y="1174"/>
                  </a:lnTo>
                  <a:lnTo>
                    <a:pt x="1666" y="1174"/>
                  </a:lnTo>
                  <a:lnTo>
                    <a:pt x="1665" y="1173"/>
                  </a:lnTo>
                  <a:lnTo>
                    <a:pt x="1665" y="1172"/>
                  </a:lnTo>
                  <a:lnTo>
                    <a:pt x="1664" y="1172"/>
                  </a:lnTo>
                  <a:lnTo>
                    <a:pt x="1664" y="1170"/>
                  </a:lnTo>
                  <a:lnTo>
                    <a:pt x="1663" y="1170"/>
                  </a:lnTo>
                  <a:lnTo>
                    <a:pt x="1663" y="1172"/>
                  </a:lnTo>
                  <a:lnTo>
                    <a:pt x="1663" y="1173"/>
                  </a:lnTo>
                  <a:lnTo>
                    <a:pt x="1664" y="1173"/>
                  </a:lnTo>
                  <a:lnTo>
                    <a:pt x="1664" y="1174"/>
                  </a:lnTo>
                  <a:lnTo>
                    <a:pt x="1664" y="1173"/>
                  </a:lnTo>
                  <a:lnTo>
                    <a:pt x="1664" y="1174"/>
                  </a:lnTo>
                  <a:lnTo>
                    <a:pt x="1665" y="1174"/>
                  </a:lnTo>
                  <a:lnTo>
                    <a:pt x="1665" y="1175"/>
                  </a:lnTo>
                  <a:lnTo>
                    <a:pt x="1665" y="1176"/>
                  </a:lnTo>
                  <a:lnTo>
                    <a:pt x="1666" y="1176"/>
                  </a:lnTo>
                  <a:lnTo>
                    <a:pt x="1667" y="1176"/>
                  </a:lnTo>
                  <a:lnTo>
                    <a:pt x="1669" y="1176"/>
                  </a:lnTo>
                  <a:lnTo>
                    <a:pt x="1669" y="1177"/>
                  </a:lnTo>
                  <a:lnTo>
                    <a:pt x="1669" y="1178"/>
                  </a:lnTo>
                  <a:lnTo>
                    <a:pt x="1669" y="1179"/>
                  </a:lnTo>
                  <a:lnTo>
                    <a:pt x="1667" y="1179"/>
                  </a:lnTo>
                  <a:lnTo>
                    <a:pt x="1667" y="1181"/>
                  </a:lnTo>
                  <a:lnTo>
                    <a:pt x="1667" y="1182"/>
                  </a:lnTo>
                  <a:lnTo>
                    <a:pt x="1666" y="1183"/>
                  </a:lnTo>
                  <a:lnTo>
                    <a:pt x="1665" y="1184"/>
                  </a:lnTo>
                  <a:lnTo>
                    <a:pt x="1665" y="1185"/>
                  </a:lnTo>
                  <a:lnTo>
                    <a:pt x="1664" y="1185"/>
                  </a:lnTo>
                  <a:lnTo>
                    <a:pt x="1663" y="1185"/>
                  </a:lnTo>
                  <a:lnTo>
                    <a:pt x="1663" y="1184"/>
                  </a:lnTo>
                  <a:lnTo>
                    <a:pt x="1662" y="1184"/>
                  </a:lnTo>
                  <a:lnTo>
                    <a:pt x="1661" y="1184"/>
                  </a:lnTo>
                  <a:lnTo>
                    <a:pt x="1660" y="1184"/>
                  </a:lnTo>
                  <a:lnTo>
                    <a:pt x="1660" y="1183"/>
                  </a:lnTo>
                  <a:lnTo>
                    <a:pt x="1660" y="1182"/>
                  </a:lnTo>
                  <a:lnTo>
                    <a:pt x="1661" y="1182"/>
                  </a:lnTo>
                  <a:lnTo>
                    <a:pt x="1660" y="1182"/>
                  </a:lnTo>
                  <a:lnTo>
                    <a:pt x="1658" y="1182"/>
                  </a:lnTo>
                  <a:lnTo>
                    <a:pt x="1657" y="1181"/>
                  </a:lnTo>
                  <a:lnTo>
                    <a:pt x="1656" y="1181"/>
                  </a:lnTo>
                  <a:lnTo>
                    <a:pt x="1656" y="1182"/>
                  </a:lnTo>
                  <a:lnTo>
                    <a:pt x="1655" y="1182"/>
                  </a:lnTo>
                  <a:lnTo>
                    <a:pt x="1655" y="1183"/>
                  </a:lnTo>
                  <a:lnTo>
                    <a:pt x="1654" y="1184"/>
                  </a:lnTo>
                  <a:lnTo>
                    <a:pt x="1653" y="1184"/>
                  </a:lnTo>
                  <a:lnTo>
                    <a:pt x="1652" y="1184"/>
                  </a:lnTo>
                  <a:lnTo>
                    <a:pt x="1650" y="1184"/>
                  </a:lnTo>
                  <a:lnTo>
                    <a:pt x="1649" y="1183"/>
                  </a:lnTo>
                  <a:lnTo>
                    <a:pt x="1649" y="1184"/>
                  </a:lnTo>
                  <a:lnTo>
                    <a:pt x="1649" y="1185"/>
                  </a:lnTo>
                  <a:lnTo>
                    <a:pt x="1650" y="1185"/>
                  </a:lnTo>
                  <a:lnTo>
                    <a:pt x="1652" y="1185"/>
                  </a:lnTo>
                  <a:lnTo>
                    <a:pt x="1652" y="1186"/>
                  </a:lnTo>
                  <a:lnTo>
                    <a:pt x="1653" y="1186"/>
                  </a:lnTo>
                  <a:lnTo>
                    <a:pt x="1654" y="1186"/>
                  </a:lnTo>
                  <a:lnTo>
                    <a:pt x="1655" y="1186"/>
                  </a:lnTo>
                  <a:lnTo>
                    <a:pt x="1656" y="1186"/>
                  </a:lnTo>
                  <a:lnTo>
                    <a:pt x="1656" y="1187"/>
                  </a:lnTo>
                  <a:lnTo>
                    <a:pt x="1657" y="1187"/>
                  </a:lnTo>
                  <a:lnTo>
                    <a:pt x="1657" y="1189"/>
                  </a:lnTo>
                  <a:lnTo>
                    <a:pt x="1657" y="1190"/>
                  </a:lnTo>
                  <a:lnTo>
                    <a:pt x="1658" y="1190"/>
                  </a:lnTo>
                  <a:lnTo>
                    <a:pt x="1658" y="1191"/>
                  </a:lnTo>
                  <a:lnTo>
                    <a:pt x="1658" y="1192"/>
                  </a:lnTo>
                  <a:lnTo>
                    <a:pt x="1660" y="1192"/>
                  </a:lnTo>
                  <a:lnTo>
                    <a:pt x="1660" y="1193"/>
                  </a:lnTo>
                  <a:lnTo>
                    <a:pt x="1661" y="1193"/>
                  </a:lnTo>
                  <a:lnTo>
                    <a:pt x="1662" y="1193"/>
                  </a:lnTo>
                  <a:lnTo>
                    <a:pt x="1663" y="1192"/>
                  </a:lnTo>
                  <a:lnTo>
                    <a:pt x="1663" y="1191"/>
                  </a:lnTo>
                  <a:lnTo>
                    <a:pt x="1664" y="1191"/>
                  </a:lnTo>
                  <a:lnTo>
                    <a:pt x="1664" y="1192"/>
                  </a:lnTo>
                  <a:lnTo>
                    <a:pt x="1665" y="1192"/>
                  </a:lnTo>
                  <a:lnTo>
                    <a:pt x="1665" y="1193"/>
                  </a:lnTo>
                  <a:lnTo>
                    <a:pt x="1664" y="1194"/>
                  </a:lnTo>
                  <a:lnTo>
                    <a:pt x="1663" y="1194"/>
                  </a:lnTo>
                  <a:lnTo>
                    <a:pt x="1662" y="1194"/>
                  </a:lnTo>
                  <a:lnTo>
                    <a:pt x="1661" y="1194"/>
                  </a:lnTo>
                  <a:lnTo>
                    <a:pt x="1660" y="1195"/>
                  </a:lnTo>
                  <a:lnTo>
                    <a:pt x="1658" y="1195"/>
                  </a:lnTo>
                  <a:lnTo>
                    <a:pt x="1657" y="1195"/>
                  </a:lnTo>
                  <a:lnTo>
                    <a:pt x="1657" y="1196"/>
                  </a:lnTo>
                  <a:lnTo>
                    <a:pt x="1656" y="1196"/>
                  </a:lnTo>
                  <a:lnTo>
                    <a:pt x="1656" y="1198"/>
                  </a:lnTo>
                  <a:lnTo>
                    <a:pt x="1656" y="1199"/>
                  </a:lnTo>
                  <a:lnTo>
                    <a:pt x="1655" y="1200"/>
                  </a:lnTo>
                  <a:lnTo>
                    <a:pt x="1655" y="1201"/>
                  </a:lnTo>
                  <a:lnTo>
                    <a:pt x="1654" y="1202"/>
                  </a:lnTo>
                  <a:lnTo>
                    <a:pt x="1653" y="1202"/>
                  </a:lnTo>
                  <a:lnTo>
                    <a:pt x="1652" y="1201"/>
                  </a:lnTo>
                  <a:lnTo>
                    <a:pt x="1650" y="1201"/>
                  </a:lnTo>
                  <a:lnTo>
                    <a:pt x="1648" y="1201"/>
                  </a:lnTo>
                  <a:lnTo>
                    <a:pt x="1647" y="1201"/>
                  </a:lnTo>
                  <a:lnTo>
                    <a:pt x="1646" y="1201"/>
                  </a:lnTo>
                  <a:lnTo>
                    <a:pt x="1646" y="1202"/>
                  </a:lnTo>
                  <a:lnTo>
                    <a:pt x="1647" y="1202"/>
                  </a:lnTo>
                  <a:lnTo>
                    <a:pt x="1648" y="1203"/>
                  </a:lnTo>
                  <a:lnTo>
                    <a:pt x="1649" y="1203"/>
                  </a:lnTo>
                  <a:lnTo>
                    <a:pt x="1649" y="1204"/>
                  </a:lnTo>
                  <a:lnTo>
                    <a:pt x="1650" y="1204"/>
                  </a:lnTo>
                  <a:lnTo>
                    <a:pt x="1652" y="1204"/>
                  </a:lnTo>
                  <a:lnTo>
                    <a:pt x="1653" y="1204"/>
                  </a:lnTo>
                  <a:lnTo>
                    <a:pt x="1653" y="1206"/>
                  </a:lnTo>
                  <a:lnTo>
                    <a:pt x="1654" y="1206"/>
                  </a:lnTo>
                  <a:lnTo>
                    <a:pt x="1654" y="1207"/>
                  </a:lnTo>
                  <a:lnTo>
                    <a:pt x="1655" y="1207"/>
                  </a:lnTo>
                  <a:lnTo>
                    <a:pt x="1656" y="1207"/>
                  </a:lnTo>
                  <a:lnTo>
                    <a:pt x="1656" y="1206"/>
                  </a:lnTo>
                  <a:lnTo>
                    <a:pt x="1657" y="1206"/>
                  </a:lnTo>
                  <a:lnTo>
                    <a:pt x="1658" y="1206"/>
                  </a:lnTo>
                  <a:lnTo>
                    <a:pt x="1660" y="1206"/>
                  </a:lnTo>
                  <a:lnTo>
                    <a:pt x="1661" y="1206"/>
                  </a:lnTo>
                  <a:lnTo>
                    <a:pt x="1662" y="1204"/>
                  </a:lnTo>
                  <a:lnTo>
                    <a:pt x="1662" y="1203"/>
                  </a:lnTo>
                  <a:lnTo>
                    <a:pt x="1663" y="1203"/>
                  </a:lnTo>
                  <a:lnTo>
                    <a:pt x="1664" y="1203"/>
                  </a:lnTo>
                  <a:lnTo>
                    <a:pt x="1664" y="1204"/>
                  </a:lnTo>
                  <a:lnTo>
                    <a:pt x="1665" y="1204"/>
                  </a:lnTo>
                  <a:lnTo>
                    <a:pt x="1665" y="1206"/>
                  </a:lnTo>
                  <a:lnTo>
                    <a:pt x="1665" y="1207"/>
                  </a:lnTo>
                  <a:lnTo>
                    <a:pt x="1665" y="1208"/>
                  </a:lnTo>
                  <a:lnTo>
                    <a:pt x="1665" y="1209"/>
                  </a:lnTo>
                  <a:lnTo>
                    <a:pt x="1665" y="1210"/>
                  </a:lnTo>
                  <a:lnTo>
                    <a:pt x="1665" y="1211"/>
                  </a:lnTo>
                  <a:lnTo>
                    <a:pt x="1665" y="1212"/>
                  </a:lnTo>
                  <a:lnTo>
                    <a:pt x="1664" y="1212"/>
                  </a:lnTo>
                  <a:lnTo>
                    <a:pt x="1664" y="1211"/>
                  </a:lnTo>
                  <a:lnTo>
                    <a:pt x="1663" y="1211"/>
                  </a:lnTo>
                  <a:lnTo>
                    <a:pt x="1661" y="1211"/>
                  </a:lnTo>
                  <a:lnTo>
                    <a:pt x="1660" y="1211"/>
                  </a:lnTo>
                  <a:lnTo>
                    <a:pt x="1658" y="1211"/>
                  </a:lnTo>
                  <a:lnTo>
                    <a:pt x="1657" y="1211"/>
                  </a:lnTo>
                  <a:lnTo>
                    <a:pt x="1656" y="1211"/>
                  </a:lnTo>
                  <a:lnTo>
                    <a:pt x="1656" y="1212"/>
                  </a:lnTo>
                  <a:lnTo>
                    <a:pt x="1656" y="1214"/>
                  </a:lnTo>
                  <a:lnTo>
                    <a:pt x="1656" y="1215"/>
                  </a:lnTo>
                  <a:lnTo>
                    <a:pt x="1657" y="1215"/>
                  </a:lnTo>
                  <a:lnTo>
                    <a:pt x="1658" y="1215"/>
                  </a:lnTo>
                  <a:lnTo>
                    <a:pt x="1658" y="1216"/>
                  </a:lnTo>
                  <a:lnTo>
                    <a:pt x="1660" y="1217"/>
                  </a:lnTo>
                  <a:lnTo>
                    <a:pt x="1660" y="1218"/>
                  </a:lnTo>
                  <a:lnTo>
                    <a:pt x="1660" y="1219"/>
                  </a:lnTo>
                  <a:lnTo>
                    <a:pt x="1660" y="1220"/>
                  </a:lnTo>
                  <a:lnTo>
                    <a:pt x="1660" y="1221"/>
                  </a:lnTo>
                  <a:lnTo>
                    <a:pt x="1658" y="1221"/>
                  </a:lnTo>
                  <a:lnTo>
                    <a:pt x="1658" y="1220"/>
                  </a:lnTo>
                  <a:lnTo>
                    <a:pt x="1657" y="1220"/>
                  </a:lnTo>
                  <a:lnTo>
                    <a:pt x="1656" y="1220"/>
                  </a:lnTo>
                  <a:lnTo>
                    <a:pt x="1655" y="1221"/>
                  </a:lnTo>
                  <a:lnTo>
                    <a:pt x="1654" y="1223"/>
                  </a:lnTo>
                  <a:lnTo>
                    <a:pt x="1654" y="1224"/>
                  </a:lnTo>
                  <a:lnTo>
                    <a:pt x="1653" y="1224"/>
                  </a:lnTo>
                  <a:lnTo>
                    <a:pt x="1653" y="1225"/>
                  </a:lnTo>
                  <a:lnTo>
                    <a:pt x="1652" y="1225"/>
                  </a:lnTo>
                  <a:lnTo>
                    <a:pt x="1650" y="1225"/>
                  </a:lnTo>
                  <a:lnTo>
                    <a:pt x="1649" y="1225"/>
                  </a:lnTo>
                  <a:lnTo>
                    <a:pt x="1648" y="1225"/>
                  </a:lnTo>
                  <a:lnTo>
                    <a:pt x="1647" y="1225"/>
                  </a:lnTo>
                  <a:lnTo>
                    <a:pt x="1647" y="1224"/>
                  </a:lnTo>
                  <a:lnTo>
                    <a:pt x="1646" y="1224"/>
                  </a:lnTo>
                  <a:lnTo>
                    <a:pt x="1646" y="1225"/>
                  </a:lnTo>
                  <a:lnTo>
                    <a:pt x="1646" y="1226"/>
                  </a:lnTo>
                  <a:lnTo>
                    <a:pt x="1646" y="1227"/>
                  </a:lnTo>
                  <a:lnTo>
                    <a:pt x="1646" y="1226"/>
                  </a:lnTo>
                  <a:lnTo>
                    <a:pt x="1646" y="1227"/>
                  </a:lnTo>
                  <a:lnTo>
                    <a:pt x="1645" y="1227"/>
                  </a:lnTo>
                  <a:lnTo>
                    <a:pt x="1644" y="1226"/>
                  </a:lnTo>
                  <a:lnTo>
                    <a:pt x="1643" y="1226"/>
                  </a:lnTo>
                  <a:lnTo>
                    <a:pt x="1643" y="1227"/>
                  </a:lnTo>
                  <a:lnTo>
                    <a:pt x="1644" y="1227"/>
                  </a:lnTo>
                  <a:lnTo>
                    <a:pt x="1644" y="1228"/>
                  </a:lnTo>
                  <a:lnTo>
                    <a:pt x="1645" y="1228"/>
                  </a:lnTo>
                  <a:lnTo>
                    <a:pt x="1645" y="1229"/>
                  </a:lnTo>
                  <a:lnTo>
                    <a:pt x="1645" y="1231"/>
                  </a:lnTo>
                  <a:lnTo>
                    <a:pt x="1646" y="1231"/>
                  </a:lnTo>
                  <a:lnTo>
                    <a:pt x="1647" y="1231"/>
                  </a:lnTo>
                  <a:lnTo>
                    <a:pt x="1648" y="1231"/>
                  </a:lnTo>
                  <a:lnTo>
                    <a:pt x="1648" y="1232"/>
                  </a:lnTo>
                  <a:lnTo>
                    <a:pt x="1649" y="1232"/>
                  </a:lnTo>
                  <a:lnTo>
                    <a:pt x="1649" y="1233"/>
                  </a:lnTo>
                  <a:lnTo>
                    <a:pt x="1649" y="1234"/>
                  </a:lnTo>
                  <a:lnTo>
                    <a:pt x="1649" y="1235"/>
                  </a:lnTo>
                  <a:lnTo>
                    <a:pt x="1648" y="1235"/>
                  </a:lnTo>
                  <a:lnTo>
                    <a:pt x="1648" y="1236"/>
                  </a:lnTo>
                  <a:lnTo>
                    <a:pt x="1648" y="1237"/>
                  </a:lnTo>
                  <a:lnTo>
                    <a:pt x="1648" y="1238"/>
                  </a:lnTo>
                  <a:lnTo>
                    <a:pt x="1648" y="1240"/>
                  </a:lnTo>
                  <a:lnTo>
                    <a:pt x="1648" y="1241"/>
                  </a:lnTo>
                  <a:lnTo>
                    <a:pt x="1648" y="1242"/>
                  </a:lnTo>
                  <a:lnTo>
                    <a:pt x="1648" y="1243"/>
                  </a:lnTo>
                  <a:lnTo>
                    <a:pt x="1647" y="1243"/>
                  </a:lnTo>
                  <a:lnTo>
                    <a:pt x="1647" y="1242"/>
                  </a:lnTo>
                  <a:lnTo>
                    <a:pt x="1646" y="1242"/>
                  </a:lnTo>
                  <a:lnTo>
                    <a:pt x="1645" y="1242"/>
                  </a:lnTo>
                  <a:lnTo>
                    <a:pt x="1644" y="1242"/>
                  </a:lnTo>
                  <a:lnTo>
                    <a:pt x="1644" y="1243"/>
                  </a:lnTo>
                  <a:lnTo>
                    <a:pt x="1645" y="1243"/>
                  </a:lnTo>
                  <a:lnTo>
                    <a:pt x="1646" y="1243"/>
                  </a:lnTo>
                  <a:lnTo>
                    <a:pt x="1647" y="1243"/>
                  </a:lnTo>
                  <a:lnTo>
                    <a:pt x="1647" y="1244"/>
                  </a:lnTo>
                  <a:lnTo>
                    <a:pt x="1648" y="1244"/>
                  </a:lnTo>
                  <a:lnTo>
                    <a:pt x="1649" y="1244"/>
                  </a:lnTo>
                  <a:lnTo>
                    <a:pt x="1650" y="1244"/>
                  </a:lnTo>
                  <a:lnTo>
                    <a:pt x="1652" y="1244"/>
                  </a:lnTo>
                  <a:lnTo>
                    <a:pt x="1653" y="1244"/>
                  </a:lnTo>
                  <a:lnTo>
                    <a:pt x="1654" y="1244"/>
                  </a:lnTo>
                  <a:lnTo>
                    <a:pt x="1654" y="1243"/>
                  </a:lnTo>
                  <a:lnTo>
                    <a:pt x="1653" y="1243"/>
                  </a:lnTo>
                  <a:lnTo>
                    <a:pt x="1653" y="1242"/>
                  </a:lnTo>
                  <a:lnTo>
                    <a:pt x="1654" y="1242"/>
                  </a:lnTo>
                  <a:lnTo>
                    <a:pt x="1653" y="1242"/>
                  </a:lnTo>
                  <a:lnTo>
                    <a:pt x="1653" y="1241"/>
                  </a:lnTo>
                  <a:lnTo>
                    <a:pt x="1653" y="1240"/>
                  </a:lnTo>
                  <a:lnTo>
                    <a:pt x="1654" y="1240"/>
                  </a:lnTo>
                  <a:lnTo>
                    <a:pt x="1654" y="1238"/>
                  </a:lnTo>
                  <a:lnTo>
                    <a:pt x="1655" y="1238"/>
                  </a:lnTo>
                  <a:lnTo>
                    <a:pt x="1656" y="1238"/>
                  </a:lnTo>
                  <a:lnTo>
                    <a:pt x="1657" y="1238"/>
                  </a:lnTo>
                  <a:lnTo>
                    <a:pt x="1657" y="1237"/>
                  </a:lnTo>
                  <a:lnTo>
                    <a:pt x="1658" y="1237"/>
                  </a:lnTo>
                  <a:lnTo>
                    <a:pt x="1660" y="1237"/>
                  </a:lnTo>
                  <a:lnTo>
                    <a:pt x="1661" y="1237"/>
                  </a:lnTo>
                  <a:lnTo>
                    <a:pt x="1661" y="1236"/>
                  </a:lnTo>
                  <a:lnTo>
                    <a:pt x="1661" y="1235"/>
                  </a:lnTo>
                  <a:lnTo>
                    <a:pt x="1660" y="1235"/>
                  </a:lnTo>
                  <a:lnTo>
                    <a:pt x="1660" y="1234"/>
                  </a:lnTo>
                  <a:lnTo>
                    <a:pt x="1661" y="1234"/>
                  </a:lnTo>
                  <a:lnTo>
                    <a:pt x="1661" y="1233"/>
                  </a:lnTo>
                  <a:lnTo>
                    <a:pt x="1662" y="1233"/>
                  </a:lnTo>
                  <a:lnTo>
                    <a:pt x="1663" y="1232"/>
                  </a:lnTo>
                  <a:lnTo>
                    <a:pt x="1664" y="1232"/>
                  </a:lnTo>
                  <a:lnTo>
                    <a:pt x="1665" y="1232"/>
                  </a:lnTo>
                  <a:lnTo>
                    <a:pt x="1665" y="1231"/>
                  </a:lnTo>
                  <a:lnTo>
                    <a:pt x="1666" y="1231"/>
                  </a:lnTo>
                  <a:lnTo>
                    <a:pt x="1666" y="1229"/>
                  </a:lnTo>
                  <a:lnTo>
                    <a:pt x="1665" y="1229"/>
                  </a:lnTo>
                  <a:lnTo>
                    <a:pt x="1666" y="1229"/>
                  </a:lnTo>
                  <a:lnTo>
                    <a:pt x="1665" y="1228"/>
                  </a:lnTo>
                  <a:lnTo>
                    <a:pt x="1666" y="1228"/>
                  </a:lnTo>
                  <a:lnTo>
                    <a:pt x="1667" y="1228"/>
                  </a:lnTo>
                  <a:lnTo>
                    <a:pt x="1669" y="1228"/>
                  </a:lnTo>
                  <a:lnTo>
                    <a:pt x="1669" y="1227"/>
                  </a:lnTo>
                  <a:lnTo>
                    <a:pt x="1669" y="1228"/>
                  </a:lnTo>
                  <a:lnTo>
                    <a:pt x="1669" y="1227"/>
                  </a:lnTo>
                  <a:lnTo>
                    <a:pt x="1670" y="1227"/>
                  </a:lnTo>
                  <a:lnTo>
                    <a:pt x="1670" y="1226"/>
                  </a:lnTo>
                  <a:lnTo>
                    <a:pt x="1670" y="1225"/>
                  </a:lnTo>
                  <a:lnTo>
                    <a:pt x="1670" y="1224"/>
                  </a:lnTo>
                  <a:lnTo>
                    <a:pt x="1671" y="1225"/>
                  </a:lnTo>
                  <a:lnTo>
                    <a:pt x="1671" y="1224"/>
                  </a:lnTo>
                  <a:lnTo>
                    <a:pt x="1672" y="1224"/>
                  </a:lnTo>
                  <a:lnTo>
                    <a:pt x="1672" y="1225"/>
                  </a:lnTo>
                  <a:lnTo>
                    <a:pt x="1673" y="1226"/>
                  </a:lnTo>
                  <a:lnTo>
                    <a:pt x="1674" y="1226"/>
                  </a:lnTo>
                  <a:lnTo>
                    <a:pt x="1675" y="1226"/>
                  </a:lnTo>
                  <a:lnTo>
                    <a:pt x="1675" y="1227"/>
                  </a:lnTo>
                  <a:lnTo>
                    <a:pt x="1675" y="1228"/>
                  </a:lnTo>
                  <a:lnTo>
                    <a:pt x="1675" y="1229"/>
                  </a:lnTo>
                  <a:lnTo>
                    <a:pt x="1675" y="1231"/>
                  </a:lnTo>
                  <a:lnTo>
                    <a:pt x="1675" y="1232"/>
                  </a:lnTo>
                  <a:lnTo>
                    <a:pt x="1675" y="1233"/>
                  </a:lnTo>
                  <a:lnTo>
                    <a:pt x="1674" y="1234"/>
                  </a:lnTo>
                  <a:lnTo>
                    <a:pt x="1674" y="1236"/>
                  </a:lnTo>
                  <a:lnTo>
                    <a:pt x="1674" y="1237"/>
                  </a:lnTo>
                  <a:lnTo>
                    <a:pt x="1673" y="1237"/>
                  </a:lnTo>
                  <a:lnTo>
                    <a:pt x="1673" y="1238"/>
                  </a:lnTo>
                  <a:lnTo>
                    <a:pt x="1672" y="1238"/>
                  </a:lnTo>
                  <a:lnTo>
                    <a:pt x="1672" y="1240"/>
                  </a:lnTo>
                  <a:lnTo>
                    <a:pt x="1671" y="1240"/>
                  </a:lnTo>
                  <a:lnTo>
                    <a:pt x="1671" y="1241"/>
                  </a:lnTo>
                  <a:lnTo>
                    <a:pt x="1670" y="1241"/>
                  </a:lnTo>
                  <a:lnTo>
                    <a:pt x="1670" y="1242"/>
                  </a:lnTo>
                  <a:lnTo>
                    <a:pt x="1670" y="1243"/>
                  </a:lnTo>
                  <a:lnTo>
                    <a:pt x="1669" y="1243"/>
                  </a:lnTo>
                  <a:lnTo>
                    <a:pt x="1667" y="1243"/>
                  </a:lnTo>
                  <a:lnTo>
                    <a:pt x="1667" y="1244"/>
                  </a:lnTo>
                  <a:lnTo>
                    <a:pt x="1666" y="1244"/>
                  </a:lnTo>
                  <a:lnTo>
                    <a:pt x="1667" y="1244"/>
                  </a:lnTo>
                  <a:lnTo>
                    <a:pt x="1666" y="1244"/>
                  </a:lnTo>
                  <a:lnTo>
                    <a:pt x="1666" y="1245"/>
                  </a:lnTo>
                  <a:lnTo>
                    <a:pt x="1666" y="1246"/>
                  </a:lnTo>
                  <a:lnTo>
                    <a:pt x="1666" y="1248"/>
                  </a:lnTo>
                  <a:lnTo>
                    <a:pt x="1666" y="1249"/>
                  </a:lnTo>
                  <a:lnTo>
                    <a:pt x="1665" y="1249"/>
                  </a:lnTo>
                  <a:lnTo>
                    <a:pt x="1665" y="1250"/>
                  </a:lnTo>
                  <a:lnTo>
                    <a:pt x="1664" y="1250"/>
                  </a:lnTo>
                  <a:lnTo>
                    <a:pt x="1664" y="1251"/>
                  </a:lnTo>
                  <a:lnTo>
                    <a:pt x="1664" y="1252"/>
                  </a:lnTo>
                  <a:lnTo>
                    <a:pt x="1663" y="1252"/>
                  </a:lnTo>
                  <a:lnTo>
                    <a:pt x="1662" y="1252"/>
                  </a:lnTo>
                  <a:lnTo>
                    <a:pt x="1662" y="1253"/>
                  </a:lnTo>
                  <a:lnTo>
                    <a:pt x="1662" y="1254"/>
                  </a:lnTo>
                  <a:lnTo>
                    <a:pt x="1661" y="1255"/>
                  </a:lnTo>
                  <a:lnTo>
                    <a:pt x="1660" y="1257"/>
                  </a:lnTo>
                  <a:lnTo>
                    <a:pt x="1660" y="1258"/>
                  </a:lnTo>
                  <a:lnTo>
                    <a:pt x="1658" y="1258"/>
                  </a:lnTo>
                  <a:lnTo>
                    <a:pt x="1658" y="1259"/>
                  </a:lnTo>
                  <a:lnTo>
                    <a:pt x="1657" y="1259"/>
                  </a:lnTo>
                  <a:lnTo>
                    <a:pt x="1657" y="1260"/>
                  </a:lnTo>
                  <a:lnTo>
                    <a:pt x="1657" y="1261"/>
                  </a:lnTo>
                  <a:lnTo>
                    <a:pt x="1656" y="1261"/>
                  </a:lnTo>
                  <a:lnTo>
                    <a:pt x="1656" y="1262"/>
                  </a:lnTo>
                  <a:lnTo>
                    <a:pt x="1656" y="1263"/>
                  </a:lnTo>
                  <a:lnTo>
                    <a:pt x="1656" y="1265"/>
                  </a:lnTo>
                  <a:lnTo>
                    <a:pt x="1655" y="1265"/>
                  </a:lnTo>
                  <a:lnTo>
                    <a:pt x="1655" y="1266"/>
                  </a:lnTo>
                  <a:lnTo>
                    <a:pt x="1655" y="1267"/>
                  </a:lnTo>
                  <a:lnTo>
                    <a:pt x="1654" y="1267"/>
                  </a:lnTo>
                  <a:lnTo>
                    <a:pt x="1654" y="1268"/>
                  </a:lnTo>
                  <a:lnTo>
                    <a:pt x="1653" y="1268"/>
                  </a:lnTo>
                  <a:lnTo>
                    <a:pt x="1652" y="1268"/>
                  </a:lnTo>
                  <a:lnTo>
                    <a:pt x="1652" y="1269"/>
                  </a:lnTo>
                  <a:lnTo>
                    <a:pt x="1650" y="1269"/>
                  </a:lnTo>
                  <a:lnTo>
                    <a:pt x="1649" y="1269"/>
                  </a:lnTo>
                  <a:lnTo>
                    <a:pt x="1649" y="1270"/>
                  </a:lnTo>
                  <a:lnTo>
                    <a:pt x="1648" y="1270"/>
                  </a:lnTo>
                  <a:lnTo>
                    <a:pt x="1648" y="1271"/>
                  </a:lnTo>
                  <a:lnTo>
                    <a:pt x="1648" y="1272"/>
                  </a:lnTo>
                  <a:lnTo>
                    <a:pt x="1648" y="1271"/>
                  </a:lnTo>
                  <a:lnTo>
                    <a:pt x="1649" y="1271"/>
                  </a:lnTo>
                  <a:lnTo>
                    <a:pt x="1649" y="1272"/>
                  </a:lnTo>
                  <a:lnTo>
                    <a:pt x="1648" y="1272"/>
                  </a:lnTo>
                  <a:lnTo>
                    <a:pt x="1648" y="1274"/>
                  </a:lnTo>
                  <a:lnTo>
                    <a:pt x="1648" y="1275"/>
                  </a:lnTo>
                  <a:lnTo>
                    <a:pt x="1648" y="1276"/>
                  </a:lnTo>
                  <a:lnTo>
                    <a:pt x="1649" y="1276"/>
                  </a:lnTo>
                  <a:lnTo>
                    <a:pt x="1649" y="1277"/>
                  </a:lnTo>
                  <a:lnTo>
                    <a:pt x="1649" y="1278"/>
                  </a:lnTo>
                  <a:lnTo>
                    <a:pt x="1649" y="1279"/>
                  </a:lnTo>
                  <a:lnTo>
                    <a:pt x="1649" y="1280"/>
                  </a:lnTo>
                  <a:lnTo>
                    <a:pt x="1648" y="1280"/>
                  </a:lnTo>
                  <a:lnTo>
                    <a:pt x="1648" y="1282"/>
                  </a:lnTo>
                  <a:lnTo>
                    <a:pt x="1647" y="1282"/>
                  </a:lnTo>
                  <a:lnTo>
                    <a:pt x="1646" y="1282"/>
                  </a:lnTo>
                  <a:lnTo>
                    <a:pt x="1646" y="1283"/>
                  </a:lnTo>
                  <a:lnTo>
                    <a:pt x="1646" y="1284"/>
                  </a:lnTo>
                  <a:lnTo>
                    <a:pt x="1646" y="1285"/>
                  </a:lnTo>
                  <a:lnTo>
                    <a:pt x="1645" y="1285"/>
                  </a:lnTo>
                  <a:lnTo>
                    <a:pt x="1644" y="1285"/>
                  </a:lnTo>
                  <a:lnTo>
                    <a:pt x="1644" y="1286"/>
                  </a:lnTo>
                  <a:lnTo>
                    <a:pt x="1643" y="1286"/>
                  </a:lnTo>
                  <a:lnTo>
                    <a:pt x="1643" y="1287"/>
                  </a:lnTo>
                  <a:lnTo>
                    <a:pt x="1641" y="1287"/>
                  </a:lnTo>
                  <a:lnTo>
                    <a:pt x="1641" y="1286"/>
                  </a:lnTo>
                  <a:lnTo>
                    <a:pt x="1641" y="1285"/>
                  </a:lnTo>
                  <a:lnTo>
                    <a:pt x="1641" y="1286"/>
                  </a:lnTo>
                  <a:lnTo>
                    <a:pt x="1641" y="1287"/>
                  </a:lnTo>
                  <a:lnTo>
                    <a:pt x="1641" y="1288"/>
                  </a:lnTo>
                  <a:lnTo>
                    <a:pt x="1640" y="1288"/>
                  </a:lnTo>
                  <a:lnTo>
                    <a:pt x="1640" y="1290"/>
                  </a:lnTo>
                  <a:lnTo>
                    <a:pt x="1639" y="1290"/>
                  </a:lnTo>
                  <a:lnTo>
                    <a:pt x="1639" y="1291"/>
                  </a:lnTo>
                  <a:lnTo>
                    <a:pt x="1638" y="1291"/>
                  </a:lnTo>
                  <a:lnTo>
                    <a:pt x="1638" y="1292"/>
                  </a:lnTo>
                  <a:lnTo>
                    <a:pt x="1638" y="1293"/>
                  </a:lnTo>
                  <a:lnTo>
                    <a:pt x="1638" y="1294"/>
                  </a:lnTo>
                  <a:lnTo>
                    <a:pt x="1638" y="1295"/>
                  </a:lnTo>
                  <a:lnTo>
                    <a:pt x="1638" y="1296"/>
                  </a:lnTo>
                  <a:lnTo>
                    <a:pt x="1638" y="1297"/>
                  </a:lnTo>
                  <a:lnTo>
                    <a:pt x="1638" y="1299"/>
                  </a:lnTo>
                  <a:lnTo>
                    <a:pt x="1639" y="1299"/>
                  </a:lnTo>
                  <a:lnTo>
                    <a:pt x="1639" y="1300"/>
                  </a:lnTo>
                  <a:lnTo>
                    <a:pt x="1639" y="1301"/>
                  </a:lnTo>
                  <a:lnTo>
                    <a:pt x="1639" y="1302"/>
                  </a:lnTo>
                  <a:lnTo>
                    <a:pt x="1639" y="1303"/>
                  </a:lnTo>
                  <a:lnTo>
                    <a:pt x="1640" y="1304"/>
                  </a:lnTo>
                  <a:lnTo>
                    <a:pt x="1640" y="1305"/>
                  </a:lnTo>
                  <a:lnTo>
                    <a:pt x="1640" y="1307"/>
                  </a:lnTo>
                  <a:lnTo>
                    <a:pt x="1641" y="1308"/>
                  </a:lnTo>
                  <a:lnTo>
                    <a:pt x="1641" y="1309"/>
                  </a:lnTo>
                  <a:lnTo>
                    <a:pt x="1643" y="1309"/>
                  </a:lnTo>
                  <a:lnTo>
                    <a:pt x="1643" y="1310"/>
                  </a:lnTo>
                  <a:lnTo>
                    <a:pt x="1644" y="1312"/>
                  </a:lnTo>
                  <a:lnTo>
                    <a:pt x="1645" y="1313"/>
                  </a:lnTo>
                  <a:lnTo>
                    <a:pt x="1645" y="1314"/>
                  </a:lnTo>
                  <a:lnTo>
                    <a:pt x="1646" y="1314"/>
                  </a:lnTo>
                  <a:lnTo>
                    <a:pt x="1646" y="1316"/>
                  </a:lnTo>
                  <a:lnTo>
                    <a:pt x="1647" y="1317"/>
                  </a:lnTo>
                  <a:lnTo>
                    <a:pt x="1647" y="1318"/>
                  </a:lnTo>
                  <a:lnTo>
                    <a:pt x="1648" y="1318"/>
                  </a:lnTo>
                  <a:lnTo>
                    <a:pt x="1648" y="1319"/>
                  </a:lnTo>
                  <a:lnTo>
                    <a:pt x="1649" y="1320"/>
                  </a:lnTo>
                  <a:lnTo>
                    <a:pt x="1650" y="1321"/>
                  </a:lnTo>
                  <a:lnTo>
                    <a:pt x="1652" y="1322"/>
                  </a:lnTo>
                  <a:lnTo>
                    <a:pt x="1653" y="1322"/>
                  </a:lnTo>
                  <a:lnTo>
                    <a:pt x="1654" y="1321"/>
                  </a:lnTo>
                  <a:lnTo>
                    <a:pt x="1655" y="1321"/>
                  </a:lnTo>
                  <a:lnTo>
                    <a:pt x="1655" y="1322"/>
                  </a:lnTo>
                  <a:lnTo>
                    <a:pt x="1655" y="1324"/>
                  </a:lnTo>
                  <a:lnTo>
                    <a:pt x="1654" y="1324"/>
                  </a:lnTo>
                  <a:lnTo>
                    <a:pt x="1653" y="1324"/>
                  </a:lnTo>
                  <a:lnTo>
                    <a:pt x="1652" y="1324"/>
                  </a:lnTo>
                  <a:lnTo>
                    <a:pt x="1652" y="1325"/>
                  </a:lnTo>
                  <a:lnTo>
                    <a:pt x="1650" y="1325"/>
                  </a:lnTo>
                  <a:lnTo>
                    <a:pt x="1649" y="1325"/>
                  </a:lnTo>
                  <a:lnTo>
                    <a:pt x="1648" y="1325"/>
                  </a:lnTo>
                  <a:lnTo>
                    <a:pt x="1646" y="1324"/>
                  </a:lnTo>
                  <a:lnTo>
                    <a:pt x="1645" y="1324"/>
                  </a:lnTo>
                  <a:lnTo>
                    <a:pt x="1644" y="1322"/>
                  </a:lnTo>
                  <a:lnTo>
                    <a:pt x="1643" y="1322"/>
                  </a:lnTo>
                  <a:lnTo>
                    <a:pt x="1641" y="1322"/>
                  </a:lnTo>
                  <a:lnTo>
                    <a:pt x="1640" y="1322"/>
                  </a:lnTo>
                  <a:lnTo>
                    <a:pt x="1640" y="1321"/>
                  </a:lnTo>
                  <a:lnTo>
                    <a:pt x="1639" y="1321"/>
                  </a:lnTo>
                  <a:lnTo>
                    <a:pt x="1639" y="1320"/>
                  </a:lnTo>
                  <a:lnTo>
                    <a:pt x="1638" y="1320"/>
                  </a:lnTo>
                  <a:lnTo>
                    <a:pt x="1638" y="1319"/>
                  </a:lnTo>
                  <a:lnTo>
                    <a:pt x="1639" y="1319"/>
                  </a:lnTo>
                  <a:lnTo>
                    <a:pt x="1640" y="1319"/>
                  </a:lnTo>
                  <a:lnTo>
                    <a:pt x="1640" y="1318"/>
                  </a:lnTo>
                  <a:lnTo>
                    <a:pt x="1641" y="1318"/>
                  </a:lnTo>
                  <a:lnTo>
                    <a:pt x="1641" y="1317"/>
                  </a:lnTo>
                  <a:lnTo>
                    <a:pt x="1643" y="1317"/>
                  </a:lnTo>
                  <a:lnTo>
                    <a:pt x="1643" y="1316"/>
                  </a:lnTo>
                  <a:lnTo>
                    <a:pt x="1643" y="1314"/>
                  </a:lnTo>
                  <a:lnTo>
                    <a:pt x="1641" y="1314"/>
                  </a:lnTo>
                  <a:lnTo>
                    <a:pt x="1641" y="1313"/>
                  </a:lnTo>
                  <a:lnTo>
                    <a:pt x="1640" y="1313"/>
                  </a:lnTo>
                  <a:lnTo>
                    <a:pt x="1640" y="1312"/>
                  </a:lnTo>
                  <a:lnTo>
                    <a:pt x="1639" y="1311"/>
                  </a:lnTo>
                  <a:lnTo>
                    <a:pt x="1638" y="1311"/>
                  </a:lnTo>
                  <a:lnTo>
                    <a:pt x="1637" y="1311"/>
                  </a:lnTo>
                  <a:lnTo>
                    <a:pt x="1636" y="1311"/>
                  </a:lnTo>
                  <a:lnTo>
                    <a:pt x="1635" y="1310"/>
                  </a:lnTo>
                  <a:lnTo>
                    <a:pt x="1632" y="1310"/>
                  </a:lnTo>
                  <a:lnTo>
                    <a:pt x="1632" y="1309"/>
                  </a:lnTo>
                  <a:lnTo>
                    <a:pt x="1632" y="1308"/>
                  </a:lnTo>
                  <a:lnTo>
                    <a:pt x="1631" y="1307"/>
                  </a:lnTo>
                  <a:lnTo>
                    <a:pt x="1631" y="1305"/>
                  </a:lnTo>
                  <a:lnTo>
                    <a:pt x="1630" y="1305"/>
                  </a:lnTo>
                  <a:lnTo>
                    <a:pt x="1629" y="1304"/>
                  </a:lnTo>
                  <a:lnTo>
                    <a:pt x="1629" y="1303"/>
                  </a:lnTo>
                  <a:lnTo>
                    <a:pt x="1628" y="1303"/>
                  </a:lnTo>
                  <a:lnTo>
                    <a:pt x="1628" y="1302"/>
                  </a:lnTo>
                  <a:lnTo>
                    <a:pt x="1628" y="1301"/>
                  </a:lnTo>
                  <a:lnTo>
                    <a:pt x="1628" y="1300"/>
                  </a:lnTo>
                  <a:lnTo>
                    <a:pt x="1627" y="1300"/>
                  </a:lnTo>
                  <a:lnTo>
                    <a:pt x="1627" y="1299"/>
                  </a:lnTo>
                  <a:lnTo>
                    <a:pt x="1626" y="1299"/>
                  </a:lnTo>
                  <a:lnTo>
                    <a:pt x="1626" y="1297"/>
                  </a:lnTo>
                  <a:lnTo>
                    <a:pt x="1624" y="1297"/>
                  </a:lnTo>
                  <a:lnTo>
                    <a:pt x="1623" y="1297"/>
                  </a:lnTo>
                  <a:lnTo>
                    <a:pt x="1622" y="1297"/>
                  </a:lnTo>
                  <a:lnTo>
                    <a:pt x="1621" y="1296"/>
                  </a:lnTo>
                  <a:lnTo>
                    <a:pt x="1620" y="1296"/>
                  </a:lnTo>
                  <a:lnTo>
                    <a:pt x="1619" y="1296"/>
                  </a:lnTo>
                  <a:lnTo>
                    <a:pt x="1618" y="1296"/>
                  </a:lnTo>
                  <a:lnTo>
                    <a:pt x="1616" y="1296"/>
                  </a:lnTo>
                  <a:lnTo>
                    <a:pt x="1615" y="1296"/>
                  </a:lnTo>
                  <a:lnTo>
                    <a:pt x="1614" y="1296"/>
                  </a:lnTo>
                  <a:lnTo>
                    <a:pt x="1614" y="1297"/>
                  </a:lnTo>
                  <a:lnTo>
                    <a:pt x="1613" y="1297"/>
                  </a:lnTo>
                  <a:lnTo>
                    <a:pt x="1613" y="1299"/>
                  </a:lnTo>
                  <a:lnTo>
                    <a:pt x="1612" y="1299"/>
                  </a:lnTo>
                  <a:lnTo>
                    <a:pt x="1611" y="1299"/>
                  </a:lnTo>
                  <a:lnTo>
                    <a:pt x="1610" y="1299"/>
                  </a:lnTo>
                  <a:lnTo>
                    <a:pt x="1610" y="1300"/>
                  </a:lnTo>
                  <a:lnTo>
                    <a:pt x="1610" y="1299"/>
                  </a:lnTo>
                  <a:lnTo>
                    <a:pt x="1609" y="1299"/>
                  </a:lnTo>
                  <a:lnTo>
                    <a:pt x="1609" y="1297"/>
                  </a:lnTo>
                  <a:lnTo>
                    <a:pt x="1609" y="1296"/>
                  </a:lnTo>
                  <a:lnTo>
                    <a:pt x="1607" y="1296"/>
                  </a:lnTo>
                  <a:lnTo>
                    <a:pt x="1606" y="1296"/>
                  </a:lnTo>
                  <a:lnTo>
                    <a:pt x="1605" y="1296"/>
                  </a:lnTo>
                  <a:lnTo>
                    <a:pt x="1604" y="1296"/>
                  </a:lnTo>
                  <a:lnTo>
                    <a:pt x="1603" y="1296"/>
                  </a:lnTo>
                  <a:lnTo>
                    <a:pt x="1602" y="1296"/>
                  </a:lnTo>
                  <a:lnTo>
                    <a:pt x="1602" y="1295"/>
                  </a:lnTo>
                  <a:lnTo>
                    <a:pt x="1601" y="1295"/>
                  </a:lnTo>
                  <a:lnTo>
                    <a:pt x="1599" y="1295"/>
                  </a:lnTo>
                  <a:lnTo>
                    <a:pt x="1599" y="1294"/>
                  </a:lnTo>
                  <a:lnTo>
                    <a:pt x="1598" y="1294"/>
                  </a:lnTo>
                  <a:lnTo>
                    <a:pt x="1598" y="1293"/>
                  </a:lnTo>
                  <a:lnTo>
                    <a:pt x="1597" y="1293"/>
                  </a:lnTo>
                  <a:lnTo>
                    <a:pt x="1596" y="1293"/>
                  </a:lnTo>
                  <a:lnTo>
                    <a:pt x="1596" y="1292"/>
                  </a:lnTo>
                  <a:lnTo>
                    <a:pt x="1595" y="1292"/>
                  </a:lnTo>
                  <a:lnTo>
                    <a:pt x="1594" y="1292"/>
                  </a:lnTo>
                  <a:lnTo>
                    <a:pt x="1593" y="1292"/>
                  </a:lnTo>
                  <a:lnTo>
                    <a:pt x="1593" y="1291"/>
                  </a:lnTo>
                  <a:lnTo>
                    <a:pt x="1592" y="1291"/>
                  </a:lnTo>
                  <a:lnTo>
                    <a:pt x="1592" y="1290"/>
                  </a:lnTo>
                  <a:lnTo>
                    <a:pt x="1592" y="1288"/>
                  </a:lnTo>
                  <a:lnTo>
                    <a:pt x="1590" y="1288"/>
                  </a:lnTo>
                  <a:lnTo>
                    <a:pt x="1590" y="1290"/>
                  </a:lnTo>
                  <a:lnTo>
                    <a:pt x="1592" y="1290"/>
                  </a:lnTo>
                  <a:lnTo>
                    <a:pt x="1592" y="1291"/>
                  </a:lnTo>
                  <a:lnTo>
                    <a:pt x="1593" y="1291"/>
                  </a:lnTo>
                  <a:lnTo>
                    <a:pt x="1592" y="1291"/>
                  </a:lnTo>
                  <a:lnTo>
                    <a:pt x="1592" y="1292"/>
                  </a:lnTo>
                  <a:lnTo>
                    <a:pt x="1590" y="1292"/>
                  </a:lnTo>
                  <a:lnTo>
                    <a:pt x="1589" y="1292"/>
                  </a:lnTo>
                  <a:lnTo>
                    <a:pt x="1590" y="1292"/>
                  </a:lnTo>
                  <a:lnTo>
                    <a:pt x="1590" y="1293"/>
                  </a:lnTo>
                  <a:lnTo>
                    <a:pt x="1589" y="1293"/>
                  </a:lnTo>
                  <a:lnTo>
                    <a:pt x="1588" y="1293"/>
                  </a:lnTo>
                  <a:lnTo>
                    <a:pt x="1588" y="1292"/>
                  </a:lnTo>
                  <a:lnTo>
                    <a:pt x="1588" y="1293"/>
                  </a:lnTo>
                  <a:lnTo>
                    <a:pt x="1589" y="1293"/>
                  </a:lnTo>
                  <a:lnTo>
                    <a:pt x="1590" y="1293"/>
                  </a:lnTo>
                  <a:lnTo>
                    <a:pt x="1592" y="1293"/>
                  </a:lnTo>
                  <a:lnTo>
                    <a:pt x="1592" y="1292"/>
                  </a:lnTo>
                  <a:lnTo>
                    <a:pt x="1592" y="1293"/>
                  </a:lnTo>
                  <a:lnTo>
                    <a:pt x="1592" y="1294"/>
                  </a:lnTo>
                  <a:lnTo>
                    <a:pt x="1593" y="1294"/>
                  </a:lnTo>
                  <a:lnTo>
                    <a:pt x="1593" y="1293"/>
                  </a:lnTo>
                  <a:lnTo>
                    <a:pt x="1592" y="1293"/>
                  </a:lnTo>
                  <a:lnTo>
                    <a:pt x="1592" y="1292"/>
                  </a:lnTo>
                  <a:lnTo>
                    <a:pt x="1593" y="1292"/>
                  </a:lnTo>
                  <a:lnTo>
                    <a:pt x="1594" y="1292"/>
                  </a:lnTo>
                  <a:lnTo>
                    <a:pt x="1594" y="1293"/>
                  </a:lnTo>
                  <a:lnTo>
                    <a:pt x="1595" y="1293"/>
                  </a:lnTo>
                  <a:lnTo>
                    <a:pt x="1595" y="1294"/>
                  </a:lnTo>
                  <a:lnTo>
                    <a:pt x="1596" y="1294"/>
                  </a:lnTo>
                  <a:lnTo>
                    <a:pt x="1597" y="1294"/>
                  </a:lnTo>
                  <a:lnTo>
                    <a:pt x="1597" y="1295"/>
                  </a:lnTo>
                  <a:lnTo>
                    <a:pt x="1598" y="1295"/>
                  </a:lnTo>
                  <a:lnTo>
                    <a:pt x="1598" y="1296"/>
                  </a:lnTo>
                  <a:lnTo>
                    <a:pt x="1599" y="1296"/>
                  </a:lnTo>
                  <a:lnTo>
                    <a:pt x="1599" y="1297"/>
                  </a:lnTo>
                  <a:lnTo>
                    <a:pt x="1601" y="1297"/>
                  </a:lnTo>
                  <a:lnTo>
                    <a:pt x="1602" y="1297"/>
                  </a:lnTo>
                  <a:lnTo>
                    <a:pt x="1603" y="1297"/>
                  </a:lnTo>
                  <a:lnTo>
                    <a:pt x="1604" y="1297"/>
                  </a:lnTo>
                  <a:lnTo>
                    <a:pt x="1605" y="1297"/>
                  </a:lnTo>
                  <a:lnTo>
                    <a:pt x="1606" y="1297"/>
                  </a:lnTo>
                  <a:lnTo>
                    <a:pt x="1607" y="1297"/>
                  </a:lnTo>
                  <a:lnTo>
                    <a:pt x="1607" y="1299"/>
                  </a:lnTo>
                  <a:lnTo>
                    <a:pt x="1609" y="1299"/>
                  </a:lnTo>
                  <a:lnTo>
                    <a:pt x="1609" y="1300"/>
                  </a:lnTo>
                  <a:lnTo>
                    <a:pt x="1609" y="1301"/>
                  </a:lnTo>
                  <a:lnTo>
                    <a:pt x="1610" y="1301"/>
                  </a:lnTo>
                  <a:lnTo>
                    <a:pt x="1611" y="1301"/>
                  </a:lnTo>
                  <a:lnTo>
                    <a:pt x="1611" y="1300"/>
                  </a:lnTo>
                  <a:lnTo>
                    <a:pt x="1612" y="1300"/>
                  </a:lnTo>
                  <a:lnTo>
                    <a:pt x="1613" y="1300"/>
                  </a:lnTo>
                  <a:lnTo>
                    <a:pt x="1614" y="1300"/>
                  </a:lnTo>
                  <a:lnTo>
                    <a:pt x="1615" y="1300"/>
                  </a:lnTo>
                  <a:lnTo>
                    <a:pt x="1616" y="1300"/>
                  </a:lnTo>
                  <a:lnTo>
                    <a:pt x="1616" y="1301"/>
                  </a:lnTo>
                  <a:lnTo>
                    <a:pt x="1618" y="1301"/>
                  </a:lnTo>
                  <a:lnTo>
                    <a:pt x="1619" y="1301"/>
                  </a:lnTo>
                  <a:lnTo>
                    <a:pt x="1620" y="1302"/>
                  </a:lnTo>
                  <a:lnTo>
                    <a:pt x="1620" y="1301"/>
                  </a:lnTo>
                  <a:lnTo>
                    <a:pt x="1621" y="1301"/>
                  </a:lnTo>
                  <a:lnTo>
                    <a:pt x="1622" y="1301"/>
                  </a:lnTo>
                  <a:lnTo>
                    <a:pt x="1622" y="1302"/>
                  </a:lnTo>
                  <a:lnTo>
                    <a:pt x="1622" y="1303"/>
                  </a:lnTo>
                  <a:lnTo>
                    <a:pt x="1622" y="1304"/>
                  </a:lnTo>
                  <a:lnTo>
                    <a:pt x="1623" y="1304"/>
                  </a:lnTo>
                  <a:lnTo>
                    <a:pt x="1624" y="1304"/>
                  </a:lnTo>
                  <a:lnTo>
                    <a:pt x="1624" y="1305"/>
                  </a:lnTo>
                  <a:lnTo>
                    <a:pt x="1626" y="1305"/>
                  </a:lnTo>
                  <a:lnTo>
                    <a:pt x="1627" y="1305"/>
                  </a:lnTo>
                  <a:lnTo>
                    <a:pt x="1627" y="1307"/>
                  </a:lnTo>
                  <a:lnTo>
                    <a:pt x="1627" y="1308"/>
                  </a:lnTo>
                  <a:lnTo>
                    <a:pt x="1628" y="1308"/>
                  </a:lnTo>
                  <a:lnTo>
                    <a:pt x="1628" y="1309"/>
                  </a:lnTo>
                  <a:lnTo>
                    <a:pt x="1629" y="1309"/>
                  </a:lnTo>
                  <a:lnTo>
                    <a:pt x="1630" y="1309"/>
                  </a:lnTo>
                  <a:lnTo>
                    <a:pt x="1630" y="1310"/>
                  </a:lnTo>
                  <a:lnTo>
                    <a:pt x="1629" y="1310"/>
                  </a:lnTo>
                  <a:lnTo>
                    <a:pt x="1629" y="1311"/>
                  </a:lnTo>
                  <a:lnTo>
                    <a:pt x="1629" y="1312"/>
                  </a:lnTo>
                  <a:lnTo>
                    <a:pt x="1630" y="1312"/>
                  </a:lnTo>
                  <a:lnTo>
                    <a:pt x="1630" y="1313"/>
                  </a:lnTo>
                  <a:lnTo>
                    <a:pt x="1631" y="1313"/>
                  </a:lnTo>
                  <a:lnTo>
                    <a:pt x="1631" y="1314"/>
                  </a:lnTo>
                  <a:lnTo>
                    <a:pt x="1632" y="1314"/>
                  </a:lnTo>
                  <a:lnTo>
                    <a:pt x="1633" y="1314"/>
                  </a:lnTo>
                  <a:lnTo>
                    <a:pt x="1633" y="1316"/>
                  </a:lnTo>
                  <a:lnTo>
                    <a:pt x="1633" y="1317"/>
                  </a:lnTo>
                  <a:lnTo>
                    <a:pt x="1632" y="1317"/>
                  </a:lnTo>
                  <a:lnTo>
                    <a:pt x="1632" y="1318"/>
                  </a:lnTo>
                  <a:lnTo>
                    <a:pt x="1632" y="1319"/>
                  </a:lnTo>
                  <a:lnTo>
                    <a:pt x="1632" y="1320"/>
                  </a:lnTo>
                  <a:lnTo>
                    <a:pt x="1631" y="1320"/>
                  </a:lnTo>
                  <a:lnTo>
                    <a:pt x="1631" y="1321"/>
                  </a:lnTo>
                  <a:lnTo>
                    <a:pt x="1631" y="1322"/>
                  </a:lnTo>
                  <a:lnTo>
                    <a:pt x="1630" y="1322"/>
                  </a:lnTo>
                  <a:lnTo>
                    <a:pt x="1630" y="1324"/>
                  </a:lnTo>
                  <a:lnTo>
                    <a:pt x="1631" y="1324"/>
                  </a:lnTo>
                  <a:lnTo>
                    <a:pt x="1631" y="1325"/>
                  </a:lnTo>
                  <a:lnTo>
                    <a:pt x="1632" y="1326"/>
                  </a:lnTo>
                  <a:lnTo>
                    <a:pt x="1633" y="1327"/>
                  </a:lnTo>
                  <a:lnTo>
                    <a:pt x="1633" y="1328"/>
                  </a:lnTo>
                  <a:lnTo>
                    <a:pt x="1632" y="1328"/>
                  </a:lnTo>
                  <a:lnTo>
                    <a:pt x="1632" y="1329"/>
                  </a:lnTo>
                  <a:lnTo>
                    <a:pt x="1631" y="1329"/>
                  </a:lnTo>
                  <a:lnTo>
                    <a:pt x="1630" y="1330"/>
                  </a:lnTo>
                  <a:lnTo>
                    <a:pt x="1628" y="1331"/>
                  </a:lnTo>
                  <a:lnTo>
                    <a:pt x="1628" y="1330"/>
                  </a:lnTo>
                  <a:lnTo>
                    <a:pt x="1627" y="1330"/>
                  </a:lnTo>
                  <a:lnTo>
                    <a:pt x="1626" y="1330"/>
                  </a:lnTo>
                  <a:lnTo>
                    <a:pt x="1624" y="1329"/>
                  </a:lnTo>
                  <a:lnTo>
                    <a:pt x="1623" y="1329"/>
                  </a:lnTo>
                  <a:lnTo>
                    <a:pt x="1622" y="1328"/>
                  </a:lnTo>
                  <a:lnTo>
                    <a:pt x="1622" y="1327"/>
                  </a:lnTo>
                  <a:lnTo>
                    <a:pt x="1621" y="1327"/>
                  </a:lnTo>
                  <a:lnTo>
                    <a:pt x="1621" y="1326"/>
                  </a:lnTo>
                  <a:lnTo>
                    <a:pt x="1620" y="1326"/>
                  </a:lnTo>
                  <a:lnTo>
                    <a:pt x="1620" y="1325"/>
                  </a:lnTo>
                  <a:lnTo>
                    <a:pt x="1619" y="1325"/>
                  </a:lnTo>
                  <a:lnTo>
                    <a:pt x="1619" y="1324"/>
                  </a:lnTo>
                  <a:lnTo>
                    <a:pt x="1618" y="1322"/>
                  </a:lnTo>
                  <a:lnTo>
                    <a:pt x="1616" y="1322"/>
                  </a:lnTo>
                  <a:lnTo>
                    <a:pt x="1614" y="1322"/>
                  </a:lnTo>
                  <a:lnTo>
                    <a:pt x="1613" y="1322"/>
                  </a:lnTo>
                  <a:lnTo>
                    <a:pt x="1612" y="1322"/>
                  </a:lnTo>
                  <a:lnTo>
                    <a:pt x="1612" y="1321"/>
                  </a:lnTo>
                  <a:lnTo>
                    <a:pt x="1612" y="1322"/>
                  </a:lnTo>
                  <a:lnTo>
                    <a:pt x="1611" y="1322"/>
                  </a:lnTo>
                  <a:lnTo>
                    <a:pt x="1610" y="1322"/>
                  </a:lnTo>
                  <a:lnTo>
                    <a:pt x="1609" y="1322"/>
                  </a:lnTo>
                  <a:lnTo>
                    <a:pt x="1607" y="1322"/>
                  </a:lnTo>
                  <a:lnTo>
                    <a:pt x="1606" y="1322"/>
                  </a:lnTo>
                  <a:lnTo>
                    <a:pt x="1605" y="1322"/>
                  </a:lnTo>
                  <a:lnTo>
                    <a:pt x="1605" y="1324"/>
                  </a:lnTo>
                  <a:lnTo>
                    <a:pt x="1604" y="1324"/>
                  </a:lnTo>
                  <a:lnTo>
                    <a:pt x="1602" y="1325"/>
                  </a:lnTo>
                  <a:lnTo>
                    <a:pt x="1601" y="1325"/>
                  </a:lnTo>
                  <a:lnTo>
                    <a:pt x="1601" y="1326"/>
                  </a:lnTo>
                  <a:lnTo>
                    <a:pt x="1599" y="1326"/>
                  </a:lnTo>
                  <a:lnTo>
                    <a:pt x="1599" y="1327"/>
                  </a:lnTo>
                  <a:lnTo>
                    <a:pt x="1599" y="1328"/>
                  </a:lnTo>
                  <a:lnTo>
                    <a:pt x="1598" y="1328"/>
                  </a:lnTo>
                  <a:lnTo>
                    <a:pt x="1597" y="1328"/>
                  </a:lnTo>
                  <a:lnTo>
                    <a:pt x="1597" y="1327"/>
                  </a:lnTo>
                  <a:lnTo>
                    <a:pt x="1596" y="1327"/>
                  </a:lnTo>
                  <a:lnTo>
                    <a:pt x="1596" y="1326"/>
                  </a:lnTo>
                  <a:lnTo>
                    <a:pt x="1595" y="1326"/>
                  </a:lnTo>
                  <a:lnTo>
                    <a:pt x="1595" y="1325"/>
                  </a:lnTo>
                  <a:lnTo>
                    <a:pt x="1594" y="1325"/>
                  </a:lnTo>
                  <a:lnTo>
                    <a:pt x="1594" y="1324"/>
                  </a:lnTo>
                  <a:lnTo>
                    <a:pt x="1593" y="1324"/>
                  </a:lnTo>
                  <a:lnTo>
                    <a:pt x="1593" y="1322"/>
                  </a:lnTo>
                  <a:lnTo>
                    <a:pt x="1592" y="1322"/>
                  </a:lnTo>
                  <a:lnTo>
                    <a:pt x="1590" y="1322"/>
                  </a:lnTo>
                  <a:lnTo>
                    <a:pt x="1590" y="1321"/>
                  </a:lnTo>
                  <a:lnTo>
                    <a:pt x="1590" y="1320"/>
                  </a:lnTo>
                  <a:lnTo>
                    <a:pt x="1589" y="1320"/>
                  </a:lnTo>
                  <a:lnTo>
                    <a:pt x="1588" y="1320"/>
                  </a:lnTo>
                  <a:lnTo>
                    <a:pt x="1587" y="1320"/>
                  </a:lnTo>
                  <a:lnTo>
                    <a:pt x="1586" y="1320"/>
                  </a:lnTo>
                  <a:lnTo>
                    <a:pt x="1586" y="1319"/>
                  </a:lnTo>
                  <a:lnTo>
                    <a:pt x="1586" y="1318"/>
                  </a:lnTo>
                  <a:lnTo>
                    <a:pt x="1585" y="1318"/>
                  </a:lnTo>
                  <a:lnTo>
                    <a:pt x="1584" y="1317"/>
                  </a:lnTo>
                  <a:lnTo>
                    <a:pt x="1584" y="1316"/>
                  </a:lnTo>
                  <a:lnTo>
                    <a:pt x="1582" y="1316"/>
                  </a:lnTo>
                  <a:lnTo>
                    <a:pt x="1581" y="1316"/>
                  </a:lnTo>
                  <a:lnTo>
                    <a:pt x="1581" y="1314"/>
                  </a:lnTo>
                  <a:lnTo>
                    <a:pt x="1580" y="1314"/>
                  </a:lnTo>
                  <a:lnTo>
                    <a:pt x="1580" y="1313"/>
                  </a:lnTo>
                  <a:lnTo>
                    <a:pt x="1579" y="1311"/>
                  </a:lnTo>
                  <a:lnTo>
                    <a:pt x="1578" y="1309"/>
                  </a:lnTo>
                  <a:lnTo>
                    <a:pt x="1577" y="1308"/>
                  </a:lnTo>
                  <a:lnTo>
                    <a:pt x="1576" y="1307"/>
                  </a:lnTo>
                  <a:lnTo>
                    <a:pt x="1574" y="1305"/>
                  </a:lnTo>
                  <a:lnTo>
                    <a:pt x="1573" y="1304"/>
                  </a:lnTo>
                  <a:lnTo>
                    <a:pt x="1572" y="1303"/>
                  </a:lnTo>
                  <a:lnTo>
                    <a:pt x="1571" y="1303"/>
                  </a:lnTo>
                  <a:lnTo>
                    <a:pt x="1570" y="1302"/>
                  </a:lnTo>
                  <a:lnTo>
                    <a:pt x="1567" y="1300"/>
                  </a:lnTo>
                  <a:lnTo>
                    <a:pt x="1562" y="1297"/>
                  </a:lnTo>
                  <a:lnTo>
                    <a:pt x="1561" y="1296"/>
                  </a:lnTo>
                  <a:lnTo>
                    <a:pt x="1560" y="1296"/>
                  </a:lnTo>
                  <a:lnTo>
                    <a:pt x="1559" y="1295"/>
                  </a:lnTo>
                  <a:lnTo>
                    <a:pt x="1557" y="1295"/>
                  </a:lnTo>
                  <a:lnTo>
                    <a:pt x="1557" y="1294"/>
                  </a:lnTo>
                  <a:lnTo>
                    <a:pt x="1556" y="1294"/>
                  </a:lnTo>
                  <a:lnTo>
                    <a:pt x="1555" y="1294"/>
                  </a:lnTo>
                  <a:lnTo>
                    <a:pt x="1554" y="1294"/>
                  </a:lnTo>
                  <a:lnTo>
                    <a:pt x="1553" y="1294"/>
                  </a:lnTo>
                  <a:lnTo>
                    <a:pt x="1552" y="1294"/>
                  </a:lnTo>
                  <a:lnTo>
                    <a:pt x="1552" y="1295"/>
                  </a:lnTo>
                  <a:lnTo>
                    <a:pt x="1551" y="1295"/>
                  </a:lnTo>
                  <a:lnTo>
                    <a:pt x="1550" y="1295"/>
                  </a:lnTo>
                  <a:lnTo>
                    <a:pt x="1548" y="1295"/>
                  </a:lnTo>
                  <a:lnTo>
                    <a:pt x="1547" y="1295"/>
                  </a:lnTo>
                  <a:lnTo>
                    <a:pt x="1547" y="1296"/>
                  </a:lnTo>
                  <a:lnTo>
                    <a:pt x="1546" y="1296"/>
                  </a:lnTo>
                  <a:lnTo>
                    <a:pt x="1542" y="1299"/>
                  </a:lnTo>
                  <a:lnTo>
                    <a:pt x="1540" y="1299"/>
                  </a:lnTo>
                  <a:lnTo>
                    <a:pt x="1539" y="1299"/>
                  </a:lnTo>
                  <a:lnTo>
                    <a:pt x="1538" y="1299"/>
                  </a:lnTo>
                  <a:lnTo>
                    <a:pt x="1535" y="1297"/>
                  </a:lnTo>
                  <a:lnTo>
                    <a:pt x="1534" y="1296"/>
                  </a:lnTo>
                  <a:lnTo>
                    <a:pt x="1533" y="1296"/>
                  </a:lnTo>
                  <a:lnTo>
                    <a:pt x="1531" y="1296"/>
                  </a:lnTo>
                  <a:lnTo>
                    <a:pt x="1530" y="1296"/>
                  </a:lnTo>
                  <a:lnTo>
                    <a:pt x="1529" y="1296"/>
                  </a:lnTo>
                  <a:lnTo>
                    <a:pt x="1528" y="1296"/>
                  </a:lnTo>
                  <a:lnTo>
                    <a:pt x="1527" y="1296"/>
                  </a:lnTo>
                  <a:lnTo>
                    <a:pt x="1527" y="1297"/>
                  </a:lnTo>
                  <a:lnTo>
                    <a:pt x="1526" y="1297"/>
                  </a:lnTo>
                  <a:lnTo>
                    <a:pt x="1525" y="1299"/>
                  </a:lnTo>
                  <a:lnTo>
                    <a:pt x="1523" y="1299"/>
                  </a:lnTo>
                  <a:lnTo>
                    <a:pt x="1523" y="1300"/>
                  </a:lnTo>
                  <a:lnTo>
                    <a:pt x="1522" y="1300"/>
                  </a:lnTo>
                  <a:lnTo>
                    <a:pt x="1522" y="1301"/>
                  </a:lnTo>
                  <a:lnTo>
                    <a:pt x="1521" y="1301"/>
                  </a:lnTo>
                  <a:lnTo>
                    <a:pt x="1520" y="1301"/>
                  </a:lnTo>
                  <a:lnTo>
                    <a:pt x="1520" y="1300"/>
                  </a:lnTo>
                  <a:lnTo>
                    <a:pt x="1520" y="1299"/>
                  </a:lnTo>
                  <a:lnTo>
                    <a:pt x="1519" y="1299"/>
                  </a:lnTo>
                  <a:lnTo>
                    <a:pt x="1519" y="1297"/>
                  </a:lnTo>
                  <a:lnTo>
                    <a:pt x="1519" y="1296"/>
                  </a:lnTo>
                  <a:lnTo>
                    <a:pt x="1519" y="1295"/>
                  </a:lnTo>
                  <a:lnTo>
                    <a:pt x="1519" y="1294"/>
                  </a:lnTo>
                  <a:lnTo>
                    <a:pt x="1519" y="1293"/>
                  </a:lnTo>
                  <a:lnTo>
                    <a:pt x="1519" y="1292"/>
                  </a:lnTo>
                  <a:lnTo>
                    <a:pt x="1520" y="1291"/>
                  </a:lnTo>
                  <a:lnTo>
                    <a:pt x="1520" y="1290"/>
                  </a:lnTo>
                  <a:lnTo>
                    <a:pt x="1520" y="1288"/>
                  </a:lnTo>
                  <a:lnTo>
                    <a:pt x="1520" y="1287"/>
                  </a:lnTo>
                  <a:lnTo>
                    <a:pt x="1520" y="1286"/>
                  </a:lnTo>
                  <a:lnTo>
                    <a:pt x="1520" y="1285"/>
                  </a:lnTo>
                  <a:lnTo>
                    <a:pt x="1520" y="1284"/>
                  </a:lnTo>
                  <a:lnTo>
                    <a:pt x="1520" y="1283"/>
                  </a:lnTo>
                  <a:lnTo>
                    <a:pt x="1520" y="1280"/>
                  </a:lnTo>
                  <a:lnTo>
                    <a:pt x="1520" y="1279"/>
                  </a:lnTo>
                  <a:lnTo>
                    <a:pt x="1520" y="1278"/>
                  </a:lnTo>
                  <a:lnTo>
                    <a:pt x="1520" y="1277"/>
                  </a:lnTo>
                  <a:lnTo>
                    <a:pt x="1520" y="1276"/>
                  </a:lnTo>
                  <a:lnTo>
                    <a:pt x="1520" y="1275"/>
                  </a:lnTo>
                  <a:lnTo>
                    <a:pt x="1520" y="1274"/>
                  </a:lnTo>
                  <a:lnTo>
                    <a:pt x="1519" y="1274"/>
                  </a:lnTo>
                  <a:lnTo>
                    <a:pt x="1519" y="1272"/>
                  </a:lnTo>
                  <a:lnTo>
                    <a:pt x="1519" y="1271"/>
                  </a:lnTo>
                  <a:lnTo>
                    <a:pt x="1519" y="1270"/>
                  </a:lnTo>
                  <a:lnTo>
                    <a:pt x="1519" y="1268"/>
                  </a:lnTo>
                  <a:lnTo>
                    <a:pt x="1519" y="1267"/>
                  </a:lnTo>
                  <a:lnTo>
                    <a:pt x="1518" y="1267"/>
                  </a:lnTo>
                  <a:lnTo>
                    <a:pt x="1518" y="1266"/>
                  </a:lnTo>
                  <a:lnTo>
                    <a:pt x="1517" y="1266"/>
                  </a:lnTo>
                  <a:lnTo>
                    <a:pt x="1517" y="1265"/>
                  </a:lnTo>
                  <a:lnTo>
                    <a:pt x="1516" y="1265"/>
                  </a:lnTo>
                  <a:lnTo>
                    <a:pt x="1514" y="1263"/>
                  </a:lnTo>
                  <a:lnTo>
                    <a:pt x="1513" y="1263"/>
                  </a:lnTo>
                  <a:lnTo>
                    <a:pt x="1512" y="1263"/>
                  </a:lnTo>
                  <a:lnTo>
                    <a:pt x="1511" y="1262"/>
                  </a:lnTo>
                  <a:lnTo>
                    <a:pt x="1511" y="1263"/>
                  </a:lnTo>
                  <a:lnTo>
                    <a:pt x="1510" y="1262"/>
                  </a:lnTo>
                  <a:lnTo>
                    <a:pt x="1509" y="1262"/>
                  </a:lnTo>
                  <a:lnTo>
                    <a:pt x="1508" y="1262"/>
                  </a:lnTo>
                  <a:lnTo>
                    <a:pt x="1506" y="1262"/>
                  </a:lnTo>
                  <a:lnTo>
                    <a:pt x="1506" y="1261"/>
                  </a:lnTo>
                  <a:lnTo>
                    <a:pt x="1508" y="1261"/>
                  </a:lnTo>
                  <a:lnTo>
                    <a:pt x="1508" y="1260"/>
                  </a:lnTo>
                  <a:lnTo>
                    <a:pt x="1509" y="1260"/>
                  </a:lnTo>
                  <a:lnTo>
                    <a:pt x="1509" y="1259"/>
                  </a:lnTo>
                  <a:lnTo>
                    <a:pt x="1510" y="1259"/>
                  </a:lnTo>
                  <a:lnTo>
                    <a:pt x="1510" y="1258"/>
                  </a:lnTo>
                  <a:lnTo>
                    <a:pt x="1511" y="1257"/>
                  </a:lnTo>
                  <a:lnTo>
                    <a:pt x="1512" y="1255"/>
                  </a:lnTo>
                  <a:lnTo>
                    <a:pt x="1512" y="1254"/>
                  </a:lnTo>
                  <a:lnTo>
                    <a:pt x="1513" y="1254"/>
                  </a:lnTo>
                  <a:lnTo>
                    <a:pt x="1513" y="1253"/>
                  </a:lnTo>
                  <a:lnTo>
                    <a:pt x="1514" y="1252"/>
                  </a:lnTo>
                  <a:lnTo>
                    <a:pt x="1514" y="1251"/>
                  </a:lnTo>
                  <a:lnTo>
                    <a:pt x="1514" y="1250"/>
                  </a:lnTo>
                  <a:lnTo>
                    <a:pt x="1514" y="1249"/>
                  </a:lnTo>
                  <a:lnTo>
                    <a:pt x="1516" y="1249"/>
                  </a:lnTo>
                  <a:lnTo>
                    <a:pt x="1514" y="1249"/>
                  </a:lnTo>
                  <a:lnTo>
                    <a:pt x="1516" y="1249"/>
                  </a:lnTo>
                  <a:lnTo>
                    <a:pt x="1516" y="1248"/>
                  </a:lnTo>
                  <a:lnTo>
                    <a:pt x="1514" y="1248"/>
                  </a:lnTo>
                  <a:lnTo>
                    <a:pt x="1514" y="1246"/>
                  </a:lnTo>
                  <a:lnTo>
                    <a:pt x="1516" y="1246"/>
                  </a:lnTo>
                  <a:lnTo>
                    <a:pt x="1516" y="1245"/>
                  </a:lnTo>
                  <a:lnTo>
                    <a:pt x="1517" y="1245"/>
                  </a:lnTo>
                  <a:lnTo>
                    <a:pt x="1517" y="1246"/>
                  </a:lnTo>
                  <a:lnTo>
                    <a:pt x="1516" y="1246"/>
                  </a:lnTo>
                  <a:lnTo>
                    <a:pt x="1517" y="1246"/>
                  </a:lnTo>
                  <a:lnTo>
                    <a:pt x="1518" y="1246"/>
                  </a:lnTo>
                  <a:lnTo>
                    <a:pt x="1518" y="1245"/>
                  </a:lnTo>
                  <a:lnTo>
                    <a:pt x="1518" y="1246"/>
                  </a:lnTo>
                  <a:lnTo>
                    <a:pt x="1518" y="1245"/>
                  </a:lnTo>
                  <a:lnTo>
                    <a:pt x="1518" y="1246"/>
                  </a:lnTo>
                  <a:lnTo>
                    <a:pt x="1519" y="1246"/>
                  </a:lnTo>
                  <a:lnTo>
                    <a:pt x="1519" y="1248"/>
                  </a:lnTo>
                  <a:lnTo>
                    <a:pt x="1520" y="1248"/>
                  </a:lnTo>
                  <a:lnTo>
                    <a:pt x="1520" y="1246"/>
                  </a:lnTo>
                  <a:lnTo>
                    <a:pt x="1520" y="1248"/>
                  </a:lnTo>
                  <a:lnTo>
                    <a:pt x="1520" y="1246"/>
                  </a:lnTo>
                  <a:lnTo>
                    <a:pt x="1521" y="1246"/>
                  </a:lnTo>
                  <a:lnTo>
                    <a:pt x="1522" y="1246"/>
                  </a:lnTo>
                  <a:lnTo>
                    <a:pt x="1523" y="1246"/>
                  </a:lnTo>
                  <a:lnTo>
                    <a:pt x="1523" y="1245"/>
                  </a:lnTo>
                  <a:lnTo>
                    <a:pt x="1522" y="1245"/>
                  </a:lnTo>
                  <a:lnTo>
                    <a:pt x="1522" y="1246"/>
                  </a:lnTo>
                  <a:lnTo>
                    <a:pt x="1521" y="1246"/>
                  </a:lnTo>
                  <a:lnTo>
                    <a:pt x="1521" y="1245"/>
                  </a:lnTo>
                  <a:lnTo>
                    <a:pt x="1521" y="1246"/>
                  </a:lnTo>
                  <a:lnTo>
                    <a:pt x="1521" y="1245"/>
                  </a:lnTo>
                  <a:lnTo>
                    <a:pt x="1520" y="1245"/>
                  </a:lnTo>
                  <a:lnTo>
                    <a:pt x="1520" y="1244"/>
                  </a:lnTo>
                  <a:lnTo>
                    <a:pt x="1519" y="1244"/>
                  </a:lnTo>
                  <a:lnTo>
                    <a:pt x="1518" y="1244"/>
                  </a:lnTo>
                  <a:lnTo>
                    <a:pt x="1518" y="1243"/>
                  </a:lnTo>
                  <a:lnTo>
                    <a:pt x="1517" y="1243"/>
                  </a:lnTo>
                  <a:lnTo>
                    <a:pt x="1517" y="1242"/>
                  </a:lnTo>
                  <a:lnTo>
                    <a:pt x="1517" y="1241"/>
                  </a:lnTo>
                  <a:lnTo>
                    <a:pt x="1518" y="1241"/>
                  </a:lnTo>
                  <a:lnTo>
                    <a:pt x="1517" y="1241"/>
                  </a:lnTo>
                  <a:lnTo>
                    <a:pt x="1516" y="1241"/>
                  </a:lnTo>
                  <a:lnTo>
                    <a:pt x="1517" y="1241"/>
                  </a:lnTo>
                  <a:lnTo>
                    <a:pt x="1517" y="1242"/>
                  </a:lnTo>
                  <a:lnTo>
                    <a:pt x="1517" y="1243"/>
                  </a:lnTo>
                  <a:lnTo>
                    <a:pt x="1517" y="1244"/>
                  </a:lnTo>
                  <a:lnTo>
                    <a:pt x="1516" y="1244"/>
                  </a:lnTo>
                  <a:lnTo>
                    <a:pt x="1516" y="1245"/>
                  </a:lnTo>
                  <a:lnTo>
                    <a:pt x="1516" y="1244"/>
                  </a:lnTo>
                  <a:lnTo>
                    <a:pt x="1516" y="1243"/>
                  </a:lnTo>
                  <a:lnTo>
                    <a:pt x="1516" y="1242"/>
                  </a:lnTo>
                  <a:lnTo>
                    <a:pt x="1516" y="1241"/>
                  </a:lnTo>
                  <a:lnTo>
                    <a:pt x="1516" y="1240"/>
                  </a:lnTo>
                  <a:lnTo>
                    <a:pt x="1517" y="1238"/>
                  </a:lnTo>
                  <a:lnTo>
                    <a:pt x="1517" y="1236"/>
                  </a:lnTo>
                  <a:lnTo>
                    <a:pt x="1517" y="1235"/>
                  </a:lnTo>
                  <a:lnTo>
                    <a:pt x="1518" y="1234"/>
                  </a:lnTo>
                  <a:lnTo>
                    <a:pt x="1518" y="1233"/>
                  </a:lnTo>
                  <a:lnTo>
                    <a:pt x="1518" y="1232"/>
                  </a:lnTo>
                  <a:lnTo>
                    <a:pt x="1518" y="1231"/>
                  </a:lnTo>
                  <a:lnTo>
                    <a:pt x="1518" y="1229"/>
                  </a:lnTo>
                  <a:lnTo>
                    <a:pt x="1519" y="1228"/>
                  </a:lnTo>
                  <a:lnTo>
                    <a:pt x="1519" y="1227"/>
                  </a:lnTo>
                  <a:lnTo>
                    <a:pt x="1519" y="1226"/>
                  </a:lnTo>
                  <a:lnTo>
                    <a:pt x="1520" y="1226"/>
                  </a:lnTo>
                  <a:lnTo>
                    <a:pt x="1520" y="1225"/>
                  </a:lnTo>
                  <a:lnTo>
                    <a:pt x="1520" y="1224"/>
                  </a:lnTo>
                  <a:lnTo>
                    <a:pt x="1521" y="1224"/>
                  </a:lnTo>
                  <a:lnTo>
                    <a:pt x="1522" y="1224"/>
                  </a:lnTo>
                  <a:lnTo>
                    <a:pt x="1522" y="1223"/>
                  </a:lnTo>
                  <a:lnTo>
                    <a:pt x="1522" y="1221"/>
                  </a:lnTo>
                  <a:lnTo>
                    <a:pt x="1523" y="1221"/>
                  </a:lnTo>
                  <a:lnTo>
                    <a:pt x="1523" y="1220"/>
                  </a:lnTo>
                  <a:lnTo>
                    <a:pt x="1525" y="1220"/>
                  </a:lnTo>
                  <a:lnTo>
                    <a:pt x="1526" y="1220"/>
                  </a:lnTo>
                  <a:lnTo>
                    <a:pt x="1526" y="1221"/>
                  </a:lnTo>
                  <a:lnTo>
                    <a:pt x="1526" y="1220"/>
                  </a:lnTo>
                  <a:lnTo>
                    <a:pt x="1527" y="1220"/>
                  </a:lnTo>
                  <a:lnTo>
                    <a:pt x="1528" y="1220"/>
                  </a:lnTo>
                  <a:lnTo>
                    <a:pt x="1529" y="1220"/>
                  </a:lnTo>
                  <a:lnTo>
                    <a:pt x="1529" y="1219"/>
                  </a:lnTo>
                  <a:lnTo>
                    <a:pt x="1530" y="1219"/>
                  </a:lnTo>
                  <a:lnTo>
                    <a:pt x="1531" y="1219"/>
                  </a:lnTo>
                  <a:lnTo>
                    <a:pt x="1533" y="1218"/>
                  </a:lnTo>
                  <a:lnTo>
                    <a:pt x="1533" y="1219"/>
                  </a:lnTo>
                  <a:lnTo>
                    <a:pt x="1533" y="1218"/>
                  </a:lnTo>
                  <a:lnTo>
                    <a:pt x="1531" y="1218"/>
                  </a:lnTo>
                  <a:lnTo>
                    <a:pt x="1531" y="1219"/>
                  </a:lnTo>
                  <a:lnTo>
                    <a:pt x="1530" y="1219"/>
                  </a:lnTo>
                  <a:lnTo>
                    <a:pt x="1529" y="1219"/>
                  </a:lnTo>
                  <a:lnTo>
                    <a:pt x="1528" y="1219"/>
                  </a:lnTo>
                  <a:lnTo>
                    <a:pt x="1527" y="1219"/>
                  </a:lnTo>
                  <a:lnTo>
                    <a:pt x="1526" y="1219"/>
                  </a:lnTo>
                  <a:lnTo>
                    <a:pt x="1526" y="1218"/>
                  </a:lnTo>
                  <a:lnTo>
                    <a:pt x="1526" y="1219"/>
                  </a:lnTo>
                  <a:lnTo>
                    <a:pt x="1525" y="1219"/>
                  </a:lnTo>
                  <a:lnTo>
                    <a:pt x="1523" y="1219"/>
                  </a:lnTo>
                  <a:lnTo>
                    <a:pt x="1522" y="1219"/>
                  </a:lnTo>
                  <a:lnTo>
                    <a:pt x="1521" y="1219"/>
                  </a:lnTo>
                  <a:lnTo>
                    <a:pt x="1521" y="1220"/>
                  </a:lnTo>
                  <a:lnTo>
                    <a:pt x="1520" y="1220"/>
                  </a:lnTo>
                  <a:lnTo>
                    <a:pt x="1519" y="1220"/>
                  </a:lnTo>
                  <a:lnTo>
                    <a:pt x="1519" y="1221"/>
                  </a:lnTo>
                  <a:lnTo>
                    <a:pt x="1518" y="1220"/>
                  </a:lnTo>
                  <a:lnTo>
                    <a:pt x="1518" y="1219"/>
                  </a:lnTo>
                  <a:lnTo>
                    <a:pt x="1518" y="1218"/>
                  </a:lnTo>
                  <a:lnTo>
                    <a:pt x="1518" y="1217"/>
                  </a:lnTo>
                  <a:lnTo>
                    <a:pt x="1517" y="1217"/>
                  </a:lnTo>
                  <a:lnTo>
                    <a:pt x="1517" y="1216"/>
                  </a:lnTo>
                  <a:lnTo>
                    <a:pt x="1516" y="1216"/>
                  </a:lnTo>
                  <a:lnTo>
                    <a:pt x="1516" y="1215"/>
                  </a:lnTo>
                  <a:lnTo>
                    <a:pt x="1516" y="1214"/>
                  </a:lnTo>
                  <a:lnTo>
                    <a:pt x="1516" y="1212"/>
                  </a:lnTo>
                  <a:lnTo>
                    <a:pt x="1516" y="1211"/>
                  </a:lnTo>
                  <a:lnTo>
                    <a:pt x="1516" y="1210"/>
                  </a:lnTo>
                  <a:lnTo>
                    <a:pt x="1516" y="1209"/>
                  </a:lnTo>
                  <a:lnTo>
                    <a:pt x="1516" y="1208"/>
                  </a:lnTo>
                  <a:lnTo>
                    <a:pt x="1516" y="1207"/>
                  </a:lnTo>
                  <a:lnTo>
                    <a:pt x="1516" y="1206"/>
                  </a:lnTo>
                  <a:lnTo>
                    <a:pt x="1517" y="1206"/>
                  </a:lnTo>
                  <a:lnTo>
                    <a:pt x="1516" y="1206"/>
                  </a:lnTo>
                  <a:lnTo>
                    <a:pt x="1516" y="1204"/>
                  </a:lnTo>
                  <a:lnTo>
                    <a:pt x="1514" y="1204"/>
                  </a:lnTo>
                  <a:lnTo>
                    <a:pt x="1514" y="1203"/>
                  </a:lnTo>
                  <a:lnTo>
                    <a:pt x="1513" y="1203"/>
                  </a:lnTo>
                  <a:lnTo>
                    <a:pt x="1513" y="1202"/>
                  </a:lnTo>
                  <a:lnTo>
                    <a:pt x="1513" y="1201"/>
                  </a:lnTo>
                  <a:lnTo>
                    <a:pt x="1513" y="1200"/>
                  </a:lnTo>
                  <a:lnTo>
                    <a:pt x="1513" y="1199"/>
                  </a:lnTo>
                  <a:lnTo>
                    <a:pt x="1514" y="1198"/>
                  </a:lnTo>
                  <a:lnTo>
                    <a:pt x="1514" y="1196"/>
                  </a:lnTo>
                  <a:lnTo>
                    <a:pt x="1514" y="1195"/>
                  </a:lnTo>
                  <a:lnTo>
                    <a:pt x="1514" y="1194"/>
                  </a:lnTo>
                  <a:lnTo>
                    <a:pt x="1514" y="1193"/>
                  </a:lnTo>
                  <a:lnTo>
                    <a:pt x="1514" y="1192"/>
                  </a:lnTo>
                  <a:lnTo>
                    <a:pt x="1516" y="1191"/>
                  </a:lnTo>
                  <a:lnTo>
                    <a:pt x="1514" y="1191"/>
                  </a:lnTo>
                  <a:lnTo>
                    <a:pt x="1516" y="1190"/>
                  </a:lnTo>
                  <a:lnTo>
                    <a:pt x="1516" y="1189"/>
                  </a:lnTo>
                  <a:lnTo>
                    <a:pt x="1516" y="1187"/>
                  </a:lnTo>
                  <a:lnTo>
                    <a:pt x="1516" y="1186"/>
                  </a:lnTo>
                  <a:lnTo>
                    <a:pt x="1516" y="1185"/>
                  </a:lnTo>
                  <a:lnTo>
                    <a:pt x="1516" y="1184"/>
                  </a:lnTo>
                  <a:lnTo>
                    <a:pt x="1517" y="1184"/>
                  </a:lnTo>
                  <a:lnTo>
                    <a:pt x="1517" y="1183"/>
                  </a:lnTo>
                  <a:lnTo>
                    <a:pt x="1517" y="1182"/>
                  </a:lnTo>
                  <a:lnTo>
                    <a:pt x="1517" y="1181"/>
                  </a:lnTo>
                  <a:lnTo>
                    <a:pt x="1517" y="1179"/>
                  </a:lnTo>
                  <a:lnTo>
                    <a:pt x="1518" y="1179"/>
                  </a:lnTo>
                  <a:lnTo>
                    <a:pt x="1519" y="1179"/>
                  </a:lnTo>
                  <a:lnTo>
                    <a:pt x="1519" y="1178"/>
                  </a:lnTo>
                  <a:lnTo>
                    <a:pt x="1518" y="1178"/>
                  </a:lnTo>
                  <a:lnTo>
                    <a:pt x="1518" y="1179"/>
                  </a:lnTo>
                  <a:lnTo>
                    <a:pt x="1517" y="1179"/>
                  </a:lnTo>
                  <a:lnTo>
                    <a:pt x="1517" y="1181"/>
                  </a:lnTo>
                  <a:lnTo>
                    <a:pt x="1516" y="1181"/>
                  </a:lnTo>
                  <a:lnTo>
                    <a:pt x="1516" y="1179"/>
                  </a:lnTo>
                  <a:lnTo>
                    <a:pt x="1514" y="1178"/>
                  </a:lnTo>
                  <a:lnTo>
                    <a:pt x="1514" y="1177"/>
                  </a:lnTo>
                  <a:lnTo>
                    <a:pt x="1514" y="1176"/>
                  </a:lnTo>
                  <a:lnTo>
                    <a:pt x="1514" y="1175"/>
                  </a:lnTo>
                  <a:lnTo>
                    <a:pt x="1514" y="1176"/>
                  </a:lnTo>
                  <a:lnTo>
                    <a:pt x="1513" y="1175"/>
                  </a:lnTo>
                  <a:lnTo>
                    <a:pt x="1513" y="1174"/>
                  </a:lnTo>
                  <a:lnTo>
                    <a:pt x="1513" y="1173"/>
                  </a:lnTo>
                  <a:lnTo>
                    <a:pt x="1513" y="1172"/>
                  </a:lnTo>
                  <a:lnTo>
                    <a:pt x="1512" y="1170"/>
                  </a:lnTo>
                  <a:lnTo>
                    <a:pt x="1513" y="1170"/>
                  </a:lnTo>
                  <a:lnTo>
                    <a:pt x="1513" y="1169"/>
                  </a:lnTo>
                  <a:lnTo>
                    <a:pt x="1512" y="1169"/>
                  </a:lnTo>
                  <a:lnTo>
                    <a:pt x="1512" y="1168"/>
                  </a:lnTo>
                  <a:lnTo>
                    <a:pt x="1511" y="1167"/>
                  </a:lnTo>
                  <a:lnTo>
                    <a:pt x="1511" y="1166"/>
                  </a:lnTo>
                  <a:lnTo>
                    <a:pt x="1511" y="1165"/>
                  </a:lnTo>
                  <a:lnTo>
                    <a:pt x="1511" y="1164"/>
                  </a:lnTo>
                  <a:lnTo>
                    <a:pt x="1511" y="1162"/>
                  </a:lnTo>
                  <a:lnTo>
                    <a:pt x="1512" y="1162"/>
                  </a:lnTo>
                  <a:lnTo>
                    <a:pt x="1512" y="1161"/>
                  </a:lnTo>
                  <a:lnTo>
                    <a:pt x="1513" y="1161"/>
                  </a:lnTo>
                  <a:lnTo>
                    <a:pt x="1514" y="1161"/>
                  </a:lnTo>
                  <a:lnTo>
                    <a:pt x="1514" y="1162"/>
                  </a:lnTo>
                  <a:lnTo>
                    <a:pt x="1516" y="1162"/>
                  </a:lnTo>
                  <a:lnTo>
                    <a:pt x="1516" y="1164"/>
                  </a:lnTo>
                  <a:lnTo>
                    <a:pt x="1516" y="1165"/>
                  </a:lnTo>
                  <a:lnTo>
                    <a:pt x="1516" y="1164"/>
                  </a:lnTo>
                  <a:lnTo>
                    <a:pt x="1516" y="1165"/>
                  </a:lnTo>
                  <a:lnTo>
                    <a:pt x="1517" y="1165"/>
                  </a:lnTo>
                  <a:lnTo>
                    <a:pt x="1517" y="1166"/>
                  </a:lnTo>
                  <a:lnTo>
                    <a:pt x="1518" y="1166"/>
                  </a:lnTo>
                  <a:lnTo>
                    <a:pt x="1519" y="1166"/>
                  </a:lnTo>
                  <a:lnTo>
                    <a:pt x="1520" y="1167"/>
                  </a:lnTo>
                  <a:lnTo>
                    <a:pt x="1520" y="1168"/>
                  </a:lnTo>
                  <a:lnTo>
                    <a:pt x="1521" y="1168"/>
                  </a:lnTo>
                  <a:lnTo>
                    <a:pt x="1521" y="1167"/>
                  </a:lnTo>
                  <a:lnTo>
                    <a:pt x="1521" y="1168"/>
                  </a:lnTo>
                  <a:lnTo>
                    <a:pt x="1522" y="1168"/>
                  </a:lnTo>
                  <a:lnTo>
                    <a:pt x="1522" y="1167"/>
                  </a:lnTo>
                  <a:lnTo>
                    <a:pt x="1523" y="1167"/>
                  </a:lnTo>
                  <a:lnTo>
                    <a:pt x="1523" y="1168"/>
                  </a:lnTo>
                  <a:lnTo>
                    <a:pt x="1525" y="1168"/>
                  </a:lnTo>
                  <a:lnTo>
                    <a:pt x="1526" y="1168"/>
                  </a:lnTo>
                  <a:lnTo>
                    <a:pt x="1527" y="1168"/>
                  </a:lnTo>
                  <a:lnTo>
                    <a:pt x="1527" y="1167"/>
                  </a:lnTo>
                  <a:lnTo>
                    <a:pt x="1527" y="1168"/>
                  </a:lnTo>
                  <a:lnTo>
                    <a:pt x="1528" y="1168"/>
                  </a:lnTo>
                  <a:lnTo>
                    <a:pt x="1528" y="1169"/>
                  </a:lnTo>
                  <a:lnTo>
                    <a:pt x="1529" y="1169"/>
                  </a:lnTo>
                  <a:lnTo>
                    <a:pt x="1530" y="1169"/>
                  </a:lnTo>
                  <a:lnTo>
                    <a:pt x="1530" y="1170"/>
                  </a:lnTo>
                  <a:lnTo>
                    <a:pt x="1530" y="1169"/>
                  </a:lnTo>
                  <a:lnTo>
                    <a:pt x="1530" y="1168"/>
                  </a:lnTo>
                  <a:lnTo>
                    <a:pt x="1530" y="1167"/>
                  </a:lnTo>
                  <a:lnTo>
                    <a:pt x="1531" y="1167"/>
                  </a:lnTo>
                  <a:lnTo>
                    <a:pt x="1533" y="1167"/>
                  </a:lnTo>
                  <a:lnTo>
                    <a:pt x="1533" y="1166"/>
                  </a:lnTo>
                  <a:lnTo>
                    <a:pt x="1531" y="1166"/>
                  </a:lnTo>
                  <a:lnTo>
                    <a:pt x="1530" y="1166"/>
                  </a:lnTo>
                  <a:lnTo>
                    <a:pt x="1529" y="1166"/>
                  </a:lnTo>
                  <a:lnTo>
                    <a:pt x="1528" y="1166"/>
                  </a:lnTo>
                  <a:lnTo>
                    <a:pt x="1527" y="1166"/>
                  </a:lnTo>
                  <a:lnTo>
                    <a:pt x="1526" y="1166"/>
                  </a:lnTo>
                  <a:lnTo>
                    <a:pt x="1525" y="1165"/>
                  </a:lnTo>
                  <a:lnTo>
                    <a:pt x="1523" y="1165"/>
                  </a:lnTo>
                  <a:lnTo>
                    <a:pt x="1522" y="1164"/>
                  </a:lnTo>
                  <a:lnTo>
                    <a:pt x="1521" y="1162"/>
                  </a:lnTo>
                  <a:lnTo>
                    <a:pt x="1521" y="1161"/>
                  </a:lnTo>
                  <a:lnTo>
                    <a:pt x="1520" y="1161"/>
                  </a:lnTo>
                  <a:lnTo>
                    <a:pt x="1519" y="1161"/>
                  </a:lnTo>
                  <a:lnTo>
                    <a:pt x="1519" y="1160"/>
                  </a:lnTo>
                  <a:lnTo>
                    <a:pt x="1519" y="1159"/>
                  </a:lnTo>
                  <a:lnTo>
                    <a:pt x="1518" y="1159"/>
                  </a:lnTo>
                  <a:lnTo>
                    <a:pt x="1518" y="1158"/>
                  </a:lnTo>
                  <a:lnTo>
                    <a:pt x="1519" y="1158"/>
                  </a:lnTo>
                  <a:lnTo>
                    <a:pt x="1520" y="1158"/>
                  </a:lnTo>
                  <a:lnTo>
                    <a:pt x="1521" y="1158"/>
                  </a:lnTo>
                  <a:lnTo>
                    <a:pt x="1521" y="1159"/>
                  </a:lnTo>
                  <a:lnTo>
                    <a:pt x="1522" y="1159"/>
                  </a:lnTo>
                  <a:lnTo>
                    <a:pt x="1522" y="1158"/>
                  </a:lnTo>
                  <a:lnTo>
                    <a:pt x="1521" y="1158"/>
                  </a:lnTo>
                  <a:lnTo>
                    <a:pt x="1521" y="1157"/>
                  </a:lnTo>
                  <a:lnTo>
                    <a:pt x="1521" y="1156"/>
                  </a:lnTo>
                  <a:lnTo>
                    <a:pt x="1520" y="1156"/>
                  </a:lnTo>
                  <a:lnTo>
                    <a:pt x="1520" y="1155"/>
                  </a:lnTo>
                  <a:lnTo>
                    <a:pt x="1520" y="1153"/>
                  </a:lnTo>
                  <a:lnTo>
                    <a:pt x="1521" y="1153"/>
                  </a:lnTo>
                  <a:lnTo>
                    <a:pt x="1521" y="1152"/>
                  </a:lnTo>
                  <a:lnTo>
                    <a:pt x="1521" y="1151"/>
                  </a:lnTo>
                  <a:lnTo>
                    <a:pt x="1522" y="1150"/>
                  </a:lnTo>
                  <a:lnTo>
                    <a:pt x="1522" y="1149"/>
                  </a:lnTo>
                  <a:lnTo>
                    <a:pt x="1522" y="1148"/>
                  </a:lnTo>
                  <a:lnTo>
                    <a:pt x="1523" y="1148"/>
                  </a:lnTo>
                  <a:lnTo>
                    <a:pt x="1525" y="1148"/>
                  </a:lnTo>
                  <a:lnTo>
                    <a:pt x="1526" y="1148"/>
                  </a:lnTo>
                  <a:lnTo>
                    <a:pt x="1527" y="1148"/>
                  </a:lnTo>
                  <a:lnTo>
                    <a:pt x="1527" y="1147"/>
                  </a:lnTo>
                  <a:lnTo>
                    <a:pt x="1528" y="1147"/>
                  </a:lnTo>
                  <a:lnTo>
                    <a:pt x="1528" y="1148"/>
                  </a:lnTo>
                  <a:lnTo>
                    <a:pt x="1529" y="1148"/>
                  </a:lnTo>
                  <a:lnTo>
                    <a:pt x="1529" y="1149"/>
                  </a:lnTo>
                  <a:lnTo>
                    <a:pt x="1529" y="1148"/>
                  </a:lnTo>
                  <a:lnTo>
                    <a:pt x="1529" y="1147"/>
                  </a:lnTo>
                  <a:lnTo>
                    <a:pt x="1529" y="1145"/>
                  </a:lnTo>
                  <a:lnTo>
                    <a:pt x="1530" y="1145"/>
                  </a:lnTo>
                  <a:lnTo>
                    <a:pt x="1530" y="1147"/>
                  </a:lnTo>
                  <a:lnTo>
                    <a:pt x="1531" y="1147"/>
                  </a:lnTo>
                  <a:lnTo>
                    <a:pt x="1533" y="1147"/>
                  </a:lnTo>
                  <a:lnTo>
                    <a:pt x="1533" y="1148"/>
                  </a:lnTo>
                  <a:lnTo>
                    <a:pt x="1534" y="1148"/>
                  </a:lnTo>
                  <a:lnTo>
                    <a:pt x="1534" y="1147"/>
                  </a:lnTo>
                  <a:lnTo>
                    <a:pt x="1535" y="1147"/>
                  </a:lnTo>
                  <a:lnTo>
                    <a:pt x="1535" y="1148"/>
                  </a:lnTo>
                  <a:lnTo>
                    <a:pt x="1536" y="1148"/>
                  </a:lnTo>
                  <a:lnTo>
                    <a:pt x="1536" y="1149"/>
                  </a:lnTo>
                  <a:lnTo>
                    <a:pt x="1537" y="1149"/>
                  </a:lnTo>
                  <a:lnTo>
                    <a:pt x="1537" y="1148"/>
                  </a:lnTo>
                  <a:lnTo>
                    <a:pt x="1538" y="1148"/>
                  </a:lnTo>
                  <a:lnTo>
                    <a:pt x="1538" y="1149"/>
                  </a:lnTo>
                  <a:lnTo>
                    <a:pt x="1539" y="1149"/>
                  </a:lnTo>
                  <a:lnTo>
                    <a:pt x="1540" y="1149"/>
                  </a:lnTo>
                  <a:lnTo>
                    <a:pt x="1540" y="1150"/>
                  </a:lnTo>
                  <a:lnTo>
                    <a:pt x="1542" y="1151"/>
                  </a:lnTo>
                  <a:lnTo>
                    <a:pt x="1543" y="1151"/>
                  </a:lnTo>
                  <a:lnTo>
                    <a:pt x="1543" y="1152"/>
                  </a:lnTo>
                  <a:lnTo>
                    <a:pt x="1544" y="1152"/>
                  </a:lnTo>
                  <a:lnTo>
                    <a:pt x="1544" y="1153"/>
                  </a:lnTo>
                  <a:lnTo>
                    <a:pt x="1545" y="1153"/>
                  </a:lnTo>
                  <a:lnTo>
                    <a:pt x="1546" y="1153"/>
                  </a:lnTo>
                  <a:lnTo>
                    <a:pt x="1546" y="1155"/>
                  </a:lnTo>
                  <a:lnTo>
                    <a:pt x="1547" y="1155"/>
                  </a:lnTo>
                  <a:lnTo>
                    <a:pt x="1548" y="1155"/>
                  </a:lnTo>
                  <a:lnTo>
                    <a:pt x="1550" y="1155"/>
                  </a:lnTo>
                  <a:lnTo>
                    <a:pt x="1548" y="1155"/>
                  </a:lnTo>
                  <a:lnTo>
                    <a:pt x="1547" y="1155"/>
                  </a:lnTo>
                  <a:lnTo>
                    <a:pt x="1547" y="1153"/>
                  </a:lnTo>
                  <a:lnTo>
                    <a:pt x="1547" y="1152"/>
                  </a:lnTo>
                  <a:lnTo>
                    <a:pt x="1546" y="1152"/>
                  </a:lnTo>
                  <a:lnTo>
                    <a:pt x="1545" y="1152"/>
                  </a:lnTo>
                  <a:lnTo>
                    <a:pt x="1545" y="1151"/>
                  </a:lnTo>
                  <a:lnTo>
                    <a:pt x="1544" y="1152"/>
                  </a:lnTo>
                  <a:lnTo>
                    <a:pt x="1544" y="1151"/>
                  </a:lnTo>
                  <a:lnTo>
                    <a:pt x="1543" y="1151"/>
                  </a:lnTo>
                  <a:lnTo>
                    <a:pt x="1543" y="1150"/>
                  </a:lnTo>
                  <a:lnTo>
                    <a:pt x="1544" y="1150"/>
                  </a:lnTo>
                  <a:lnTo>
                    <a:pt x="1544" y="1149"/>
                  </a:lnTo>
                  <a:lnTo>
                    <a:pt x="1543" y="1149"/>
                  </a:lnTo>
                  <a:lnTo>
                    <a:pt x="1544" y="1149"/>
                  </a:lnTo>
                  <a:lnTo>
                    <a:pt x="1543" y="1149"/>
                  </a:lnTo>
                  <a:lnTo>
                    <a:pt x="1543" y="1148"/>
                  </a:lnTo>
                  <a:lnTo>
                    <a:pt x="1542" y="1147"/>
                  </a:lnTo>
                  <a:lnTo>
                    <a:pt x="1542" y="1145"/>
                  </a:lnTo>
                  <a:lnTo>
                    <a:pt x="1543" y="1145"/>
                  </a:lnTo>
                  <a:lnTo>
                    <a:pt x="1543" y="1144"/>
                  </a:lnTo>
                  <a:lnTo>
                    <a:pt x="1543" y="1143"/>
                  </a:lnTo>
                  <a:lnTo>
                    <a:pt x="1542" y="1143"/>
                  </a:lnTo>
                  <a:lnTo>
                    <a:pt x="1540" y="1144"/>
                  </a:lnTo>
                  <a:lnTo>
                    <a:pt x="1539" y="1144"/>
                  </a:lnTo>
                  <a:lnTo>
                    <a:pt x="1538" y="1144"/>
                  </a:lnTo>
                  <a:lnTo>
                    <a:pt x="1537" y="1143"/>
                  </a:lnTo>
                  <a:lnTo>
                    <a:pt x="1537" y="1142"/>
                  </a:lnTo>
                  <a:lnTo>
                    <a:pt x="1536" y="1142"/>
                  </a:lnTo>
                  <a:lnTo>
                    <a:pt x="1535" y="1142"/>
                  </a:lnTo>
                  <a:lnTo>
                    <a:pt x="1535" y="1141"/>
                  </a:lnTo>
                  <a:lnTo>
                    <a:pt x="1534" y="1140"/>
                  </a:lnTo>
                  <a:lnTo>
                    <a:pt x="1535" y="1140"/>
                  </a:lnTo>
                  <a:lnTo>
                    <a:pt x="1535" y="1139"/>
                  </a:lnTo>
                  <a:lnTo>
                    <a:pt x="1536" y="1139"/>
                  </a:lnTo>
                  <a:lnTo>
                    <a:pt x="1536" y="1137"/>
                  </a:lnTo>
                  <a:lnTo>
                    <a:pt x="1536" y="1136"/>
                  </a:lnTo>
                  <a:lnTo>
                    <a:pt x="1536" y="1135"/>
                  </a:lnTo>
                  <a:lnTo>
                    <a:pt x="1537" y="1135"/>
                  </a:lnTo>
                  <a:lnTo>
                    <a:pt x="1537" y="1134"/>
                  </a:lnTo>
                  <a:lnTo>
                    <a:pt x="1538" y="1134"/>
                  </a:lnTo>
                  <a:lnTo>
                    <a:pt x="1538" y="1135"/>
                  </a:lnTo>
                  <a:lnTo>
                    <a:pt x="1538" y="1134"/>
                  </a:lnTo>
                  <a:lnTo>
                    <a:pt x="1538" y="1133"/>
                  </a:lnTo>
                  <a:lnTo>
                    <a:pt x="1537" y="1133"/>
                  </a:lnTo>
                  <a:lnTo>
                    <a:pt x="1537" y="1132"/>
                  </a:lnTo>
                  <a:lnTo>
                    <a:pt x="1538" y="1132"/>
                  </a:lnTo>
                  <a:lnTo>
                    <a:pt x="1538" y="1131"/>
                  </a:lnTo>
                  <a:lnTo>
                    <a:pt x="1539" y="1131"/>
                  </a:lnTo>
                  <a:lnTo>
                    <a:pt x="1539" y="1132"/>
                  </a:lnTo>
                  <a:lnTo>
                    <a:pt x="1540" y="1132"/>
                  </a:lnTo>
                  <a:lnTo>
                    <a:pt x="1540" y="1131"/>
                  </a:lnTo>
                  <a:lnTo>
                    <a:pt x="1539" y="1131"/>
                  </a:lnTo>
                  <a:lnTo>
                    <a:pt x="1539" y="1130"/>
                  </a:lnTo>
                  <a:lnTo>
                    <a:pt x="1539" y="1128"/>
                  </a:lnTo>
                  <a:lnTo>
                    <a:pt x="1540" y="1128"/>
                  </a:lnTo>
                  <a:lnTo>
                    <a:pt x="1539" y="1127"/>
                  </a:lnTo>
                  <a:lnTo>
                    <a:pt x="1540" y="1127"/>
                  </a:lnTo>
                  <a:lnTo>
                    <a:pt x="1540" y="1126"/>
                  </a:lnTo>
                  <a:lnTo>
                    <a:pt x="1542" y="1126"/>
                  </a:lnTo>
                  <a:lnTo>
                    <a:pt x="1542" y="1125"/>
                  </a:lnTo>
                  <a:lnTo>
                    <a:pt x="1543" y="1125"/>
                  </a:lnTo>
                  <a:lnTo>
                    <a:pt x="1543" y="1126"/>
                  </a:lnTo>
                  <a:lnTo>
                    <a:pt x="1543" y="1125"/>
                  </a:lnTo>
                  <a:lnTo>
                    <a:pt x="1544" y="1125"/>
                  </a:lnTo>
                  <a:lnTo>
                    <a:pt x="1544" y="1126"/>
                  </a:lnTo>
                  <a:lnTo>
                    <a:pt x="1545" y="1126"/>
                  </a:lnTo>
                  <a:lnTo>
                    <a:pt x="1545" y="1125"/>
                  </a:lnTo>
                  <a:lnTo>
                    <a:pt x="1546" y="1125"/>
                  </a:lnTo>
                  <a:lnTo>
                    <a:pt x="1546" y="1126"/>
                  </a:lnTo>
                  <a:lnTo>
                    <a:pt x="1547" y="1126"/>
                  </a:lnTo>
                  <a:lnTo>
                    <a:pt x="1548" y="1126"/>
                  </a:lnTo>
                  <a:lnTo>
                    <a:pt x="1547" y="1126"/>
                  </a:lnTo>
                  <a:lnTo>
                    <a:pt x="1548" y="1126"/>
                  </a:lnTo>
                  <a:lnTo>
                    <a:pt x="1548" y="1125"/>
                  </a:lnTo>
                  <a:lnTo>
                    <a:pt x="1547" y="1125"/>
                  </a:lnTo>
                  <a:lnTo>
                    <a:pt x="1546" y="1125"/>
                  </a:lnTo>
                  <a:lnTo>
                    <a:pt x="1546" y="1124"/>
                  </a:lnTo>
                  <a:lnTo>
                    <a:pt x="1545" y="1124"/>
                  </a:lnTo>
                  <a:lnTo>
                    <a:pt x="1545" y="1123"/>
                  </a:lnTo>
                  <a:lnTo>
                    <a:pt x="1546" y="1123"/>
                  </a:lnTo>
                  <a:lnTo>
                    <a:pt x="1547" y="1123"/>
                  </a:lnTo>
                  <a:lnTo>
                    <a:pt x="1547" y="1122"/>
                  </a:lnTo>
                  <a:lnTo>
                    <a:pt x="1547" y="1123"/>
                  </a:lnTo>
                  <a:lnTo>
                    <a:pt x="1546" y="1123"/>
                  </a:lnTo>
                  <a:lnTo>
                    <a:pt x="1545" y="1123"/>
                  </a:lnTo>
                  <a:lnTo>
                    <a:pt x="1544" y="1123"/>
                  </a:lnTo>
                  <a:lnTo>
                    <a:pt x="1544" y="1124"/>
                  </a:lnTo>
                  <a:lnTo>
                    <a:pt x="1544" y="1123"/>
                  </a:lnTo>
                  <a:lnTo>
                    <a:pt x="1543" y="1123"/>
                  </a:lnTo>
                  <a:lnTo>
                    <a:pt x="1542" y="1123"/>
                  </a:lnTo>
                  <a:lnTo>
                    <a:pt x="1540" y="1123"/>
                  </a:lnTo>
                  <a:lnTo>
                    <a:pt x="1540" y="1122"/>
                  </a:lnTo>
                  <a:lnTo>
                    <a:pt x="1540" y="1119"/>
                  </a:lnTo>
                  <a:lnTo>
                    <a:pt x="1542" y="1119"/>
                  </a:lnTo>
                  <a:lnTo>
                    <a:pt x="1542" y="1118"/>
                  </a:lnTo>
                  <a:lnTo>
                    <a:pt x="1542" y="1117"/>
                  </a:lnTo>
                  <a:lnTo>
                    <a:pt x="1540" y="1117"/>
                  </a:lnTo>
                  <a:lnTo>
                    <a:pt x="1540" y="1116"/>
                  </a:lnTo>
                  <a:lnTo>
                    <a:pt x="1540" y="1117"/>
                  </a:lnTo>
                  <a:lnTo>
                    <a:pt x="1540" y="1118"/>
                  </a:lnTo>
                  <a:lnTo>
                    <a:pt x="1539" y="1118"/>
                  </a:lnTo>
                  <a:lnTo>
                    <a:pt x="1539" y="1119"/>
                  </a:lnTo>
                  <a:lnTo>
                    <a:pt x="1539" y="1120"/>
                  </a:lnTo>
                  <a:lnTo>
                    <a:pt x="1538" y="1120"/>
                  </a:lnTo>
                  <a:lnTo>
                    <a:pt x="1538" y="1122"/>
                  </a:lnTo>
                  <a:lnTo>
                    <a:pt x="1539" y="1122"/>
                  </a:lnTo>
                  <a:lnTo>
                    <a:pt x="1539" y="1123"/>
                  </a:lnTo>
                  <a:lnTo>
                    <a:pt x="1538" y="1123"/>
                  </a:lnTo>
                  <a:lnTo>
                    <a:pt x="1538" y="1124"/>
                  </a:lnTo>
                  <a:lnTo>
                    <a:pt x="1539" y="1124"/>
                  </a:lnTo>
                  <a:lnTo>
                    <a:pt x="1539" y="1125"/>
                  </a:lnTo>
                  <a:lnTo>
                    <a:pt x="1538" y="1125"/>
                  </a:lnTo>
                  <a:lnTo>
                    <a:pt x="1538" y="1126"/>
                  </a:lnTo>
                  <a:lnTo>
                    <a:pt x="1537" y="1126"/>
                  </a:lnTo>
                  <a:lnTo>
                    <a:pt x="1537" y="1127"/>
                  </a:lnTo>
                  <a:lnTo>
                    <a:pt x="1537" y="1128"/>
                  </a:lnTo>
                  <a:lnTo>
                    <a:pt x="1536" y="1128"/>
                  </a:lnTo>
                  <a:lnTo>
                    <a:pt x="1536" y="1130"/>
                  </a:lnTo>
                  <a:lnTo>
                    <a:pt x="1535" y="1130"/>
                  </a:lnTo>
                  <a:lnTo>
                    <a:pt x="1535" y="1131"/>
                  </a:lnTo>
                  <a:lnTo>
                    <a:pt x="1534" y="1132"/>
                  </a:lnTo>
                  <a:lnTo>
                    <a:pt x="1534" y="1133"/>
                  </a:lnTo>
                  <a:lnTo>
                    <a:pt x="1533" y="1133"/>
                  </a:lnTo>
                  <a:lnTo>
                    <a:pt x="1533" y="1134"/>
                  </a:lnTo>
                  <a:lnTo>
                    <a:pt x="1531" y="1135"/>
                  </a:lnTo>
                  <a:lnTo>
                    <a:pt x="1531" y="1136"/>
                  </a:lnTo>
                  <a:lnTo>
                    <a:pt x="1530" y="1136"/>
                  </a:lnTo>
                  <a:lnTo>
                    <a:pt x="1530" y="1135"/>
                  </a:lnTo>
                  <a:lnTo>
                    <a:pt x="1529" y="1134"/>
                  </a:lnTo>
                  <a:lnTo>
                    <a:pt x="1529" y="1133"/>
                  </a:lnTo>
                  <a:lnTo>
                    <a:pt x="1529" y="1132"/>
                  </a:lnTo>
                  <a:lnTo>
                    <a:pt x="1528" y="1132"/>
                  </a:lnTo>
                  <a:lnTo>
                    <a:pt x="1528" y="1131"/>
                  </a:lnTo>
                  <a:lnTo>
                    <a:pt x="1528" y="1130"/>
                  </a:lnTo>
                  <a:lnTo>
                    <a:pt x="1528" y="1128"/>
                  </a:lnTo>
                  <a:lnTo>
                    <a:pt x="1528" y="1127"/>
                  </a:lnTo>
                  <a:lnTo>
                    <a:pt x="1529" y="1127"/>
                  </a:lnTo>
                  <a:lnTo>
                    <a:pt x="1528" y="1127"/>
                  </a:lnTo>
                  <a:lnTo>
                    <a:pt x="1528" y="1126"/>
                  </a:lnTo>
                  <a:lnTo>
                    <a:pt x="1528" y="1125"/>
                  </a:lnTo>
                  <a:lnTo>
                    <a:pt x="1528" y="1124"/>
                  </a:lnTo>
                  <a:lnTo>
                    <a:pt x="1527" y="1124"/>
                  </a:lnTo>
                  <a:lnTo>
                    <a:pt x="1528" y="1124"/>
                  </a:lnTo>
                  <a:lnTo>
                    <a:pt x="1528" y="1123"/>
                  </a:lnTo>
                  <a:lnTo>
                    <a:pt x="1528" y="1122"/>
                  </a:lnTo>
                  <a:lnTo>
                    <a:pt x="1529" y="1122"/>
                  </a:lnTo>
                  <a:lnTo>
                    <a:pt x="1530" y="1122"/>
                  </a:lnTo>
                  <a:lnTo>
                    <a:pt x="1529" y="1122"/>
                  </a:lnTo>
                  <a:lnTo>
                    <a:pt x="1529" y="1120"/>
                  </a:lnTo>
                  <a:lnTo>
                    <a:pt x="1528" y="1120"/>
                  </a:lnTo>
                  <a:lnTo>
                    <a:pt x="1527" y="1120"/>
                  </a:lnTo>
                  <a:lnTo>
                    <a:pt x="1527" y="1122"/>
                  </a:lnTo>
                  <a:lnTo>
                    <a:pt x="1526" y="1122"/>
                  </a:lnTo>
                  <a:lnTo>
                    <a:pt x="1526" y="1120"/>
                  </a:lnTo>
                  <a:lnTo>
                    <a:pt x="1525" y="1120"/>
                  </a:lnTo>
                  <a:lnTo>
                    <a:pt x="1525" y="1119"/>
                  </a:lnTo>
                  <a:lnTo>
                    <a:pt x="1526" y="1119"/>
                  </a:lnTo>
                  <a:lnTo>
                    <a:pt x="1526" y="1118"/>
                  </a:lnTo>
                  <a:lnTo>
                    <a:pt x="1527" y="1118"/>
                  </a:lnTo>
                  <a:lnTo>
                    <a:pt x="1527" y="1117"/>
                  </a:lnTo>
                  <a:lnTo>
                    <a:pt x="1526" y="1117"/>
                  </a:lnTo>
                  <a:lnTo>
                    <a:pt x="1526" y="1118"/>
                  </a:lnTo>
                  <a:lnTo>
                    <a:pt x="1526" y="1117"/>
                  </a:lnTo>
                  <a:lnTo>
                    <a:pt x="1525" y="1117"/>
                  </a:lnTo>
                  <a:lnTo>
                    <a:pt x="1525" y="1116"/>
                  </a:lnTo>
                  <a:lnTo>
                    <a:pt x="1523" y="1116"/>
                  </a:lnTo>
                  <a:lnTo>
                    <a:pt x="1525" y="1116"/>
                  </a:lnTo>
                  <a:lnTo>
                    <a:pt x="1525" y="1115"/>
                  </a:lnTo>
                  <a:lnTo>
                    <a:pt x="1523" y="1115"/>
                  </a:lnTo>
                  <a:lnTo>
                    <a:pt x="1523" y="1114"/>
                  </a:lnTo>
                  <a:lnTo>
                    <a:pt x="1522" y="1114"/>
                  </a:lnTo>
                  <a:lnTo>
                    <a:pt x="1522" y="1113"/>
                  </a:lnTo>
                  <a:lnTo>
                    <a:pt x="1522" y="1111"/>
                  </a:lnTo>
                  <a:lnTo>
                    <a:pt x="1522" y="1110"/>
                  </a:lnTo>
                  <a:lnTo>
                    <a:pt x="1522" y="1109"/>
                  </a:lnTo>
                  <a:lnTo>
                    <a:pt x="1521" y="1109"/>
                  </a:lnTo>
                  <a:lnTo>
                    <a:pt x="1520" y="1108"/>
                  </a:lnTo>
                  <a:lnTo>
                    <a:pt x="1520" y="1107"/>
                  </a:lnTo>
                  <a:lnTo>
                    <a:pt x="1519" y="1107"/>
                  </a:lnTo>
                  <a:lnTo>
                    <a:pt x="1519" y="1106"/>
                  </a:lnTo>
                  <a:lnTo>
                    <a:pt x="1518" y="1107"/>
                  </a:lnTo>
                  <a:lnTo>
                    <a:pt x="1518" y="1106"/>
                  </a:lnTo>
                  <a:lnTo>
                    <a:pt x="1518" y="1105"/>
                  </a:lnTo>
                  <a:lnTo>
                    <a:pt x="1517" y="1105"/>
                  </a:lnTo>
                  <a:lnTo>
                    <a:pt x="1517" y="1103"/>
                  </a:lnTo>
                  <a:lnTo>
                    <a:pt x="1517" y="1102"/>
                  </a:lnTo>
                  <a:lnTo>
                    <a:pt x="1516" y="1101"/>
                  </a:lnTo>
                  <a:lnTo>
                    <a:pt x="1516" y="1102"/>
                  </a:lnTo>
                  <a:lnTo>
                    <a:pt x="1517" y="1102"/>
                  </a:lnTo>
                  <a:lnTo>
                    <a:pt x="1517" y="1103"/>
                  </a:lnTo>
                  <a:lnTo>
                    <a:pt x="1517" y="1105"/>
                  </a:lnTo>
                  <a:lnTo>
                    <a:pt x="1517" y="1106"/>
                  </a:lnTo>
                  <a:lnTo>
                    <a:pt x="1518" y="1106"/>
                  </a:lnTo>
                  <a:lnTo>
                    <a:pt x="1518" y="1107"/>
                  </a:lnTo>
                  <a:lnTo>
                    <a:pt x="1518" y="1108"/>
                  </a:lnTo>
                  <a:lnTo>
                    <a:pt x="1518" y="1107"/>
                  </a:lnTo>
                  <a:lnTo>
                    <a:pt x="1518" y="1108"/>
                  </a:lnTo>
                  <a:lnTo>
                    <a:pt x="1519" y="1108"/>
                  </a:lnTo>
                  <a:lnTo>
                    <a:pt x="1519" y="1109"/>
                  </a:lnTo>
                  <a:lnTo>
                    <a:pt x="1520" y="1109"/>
                  </a:lnTo>
                  <a:lnTo>
                    <a:pt x="1520" y="1110"/>
                  </a:lnTo>
                  <a:lnTo>
                    <a:pt x="1520" y="1111"/>
                  </a:lnTo>
                  <a:lnTo>
                    <a:pt x="1520" y="1113"/>
                  </a:lnTo>
                  <a:lnTo>
                    <a:pt x="1519" y="1113"/>
                  </a:lnTo>
                  <a:lnTo>
                    <a:pt x="1520" y="1113"/>
                  </a:lnTo>
                  <a:lnTo>
                    <a:pt x="1520" y="1114"/>
                  </a:lnTo>
                  <a:lnTo>
                    <a:pt x="1520" y="1115"/>
                  </a:lnTo>
                  <a:lnTo>
                    <a:pt x="1521" y="1115"/>
                  </a:lnTo>
                  <a:lnTo>
                    <a:pt x="1521" y="1116"/>
                  </a:lnTo>
                  <a:lnTo>
                    <a:pt x="1520" y="1116"/>
                  </a:lnTo>
                  <a:lnTo>
                    <a:pt x="1520" y="1117"/>
                  </a:lnTo>
                  <a:lnTo>
                    <a:pt x="1521" y="1117"/>
                  </a:lnTo>
                  <a:lnTo>
                    <a:pt x="1521" y="1118"/>
                  </a:lnTo>
                  <a:lnTo>
                    <a:pt x="1520" y="1118"/>
                  </a:lnTo>
                  <a:lnTo>
                    <a:pt x="1520" y="1119"/>
                  </a:lnTo>
                  <a:lnTo>
                    <a:pt x="1519" y="1119"/>
                  </a:lnTo>
                  <a:lnTo>
                    <a:pt x="1518" y="1119"/>
                  </a:lnTo>
                  <a:lnTo>
                    <a:pt x="1517" y="1119"/>
                  </a:lnTo>
                  <a:lnTo>
                    <a:pt x="1517" y="1120"/>
                  </a:lnTo>
                  <a:lnTo>
                    <a:pt x="1518" y="1120"/>
                  </a:lnTo>
                  <a:lnTo>
                    <a:pt x="1519" y="1120"/>
                  </a:lnTo>
                  <a:lnTo>
                    <a:pt x="1520" y="1120"/>
                  </a:lnTo>
                  <a:lnTo>
                    <a:pt x="1520" y="1122"/>
                  </a:lnTo>
                  <a:lnTo>
                    <a:pt x="1521" y="1122"/>
                  </a:lnTo>
                  <a:lnTo>
                    <a:pt x="1521" y="1123"/>
                  </a:lnTo>
                  <a:lnTo>
                    <a:pt x="1522" y="1123"/>
                  </a:lnTo>
                  <a:lnTo>
                    <a:pt x="1522" y="1124"/>
                  </a:lnTo>
                  <a:lnTo>
                    <a:pt x="1523" y="1124"/>
                  </a:lnTo>
                  <a:lnTo>
                    <a:pt x="1523" y="1125"/>
                  </a:lnTo>
                  <a:lnTo>
                    <a:pt x="1523" y="1126"/>
                  </a:lnTo>
                  <a:lnTo>
                    <a:pt x="1523" y="1127"/>
                  </a:lnTo>
                  <a:lnTo>
                    <a:pt x="1523" y="1128"/>
                  </a:lnTo>
                  <a:lnTo>
                    <a:pt x="1525" y="1128"/>
                  </a:lnTo>
                  <a:lnTo>
                    <a:pt x="1525" y="1130"/>
                  </a:lnTo>
                  <a:lnTo>
                    <a:pt x="1523" y="1130"/>
                  </a:lnTo>
                  <a:lnTo>
                    <a:pt x="1523" y="1131"/>
                  </a:lnTo>
                  <a:lnTo>
                    <a:pt x="1522" y="1131"/>
                  </a:lnTo>
                  <a:lnTo>
                    <a:pt x="1522" y="1132"/>
                  </a:lnTo>
                  <a:lnTo>
                    <a:pt x="1523" y="1132"/>
                  </a:lnTo>
                  <a:lnTo>
                    <a:pt x="1523" y="1133"/>
                  </a:lnTo>
                  <a:lnTo>
                    <a:pt x="1523" y="1134"/>
                  </a:lnTo>
                  <a:lnTo>
                    <a:pt x="1525" y="1134"/>
                  </a:lnTo>
                  <a:lnTo>
                    <a:pt x="1525" y="1135"/>
                  </a:lnTo>
                  <a:lnTo>
                    <a:pt x="1525" y="1136"/>
                  </a:lnTo>
                  <a:lnTo>
                    <a:pt x="1525" y="1137"/>
                  </a:lnTo>
                  <a:lnTo>
                    <a:pt x="1525" y="1139"/>
                  </a:lnTo>
                  <a:lnTo>
                    <a:pt x="1525" y="1140"/>
                  </a:lnTo>
                  <a:lnTo>
                    <a:pt x="1525" y="1141"/>
                  </a:lnTo>
                  <a:lnTo>
                    <a:pt x="1523" y="1141"/>
                  </a:lnTo>
                  <a:lnTo>
                    <a:pt x="1523" y="1142"/>
                  </a:lnTo>
                  <a:lnTo>
                    <a:pt x="1522" y="1142"/>
                  </a:lnTo>
                  <a:lnTo>
                    <a:pt x="1521" y="1142"/>
                  </a:lnTo>
                  <a:lnTo>
                    <a:pt x="1521" y="1141"/>
                  </a:lnTo>
                  <a:lnTo>
                    <a:pt x="1520" y="1141"/>
                  </a:lnTo>
                  <a:lnTo>
                    <a:pt x="1520" y="1140"/>
                  </a:lnTo>
                  <a:lnTo>
                    <a:pt x="1519" y="1139"/>
                  </a:lnTo>
                  <a:lnTo>
                    <a:pt x="1519" y="1140"/>
                  </a:lnTo>
                  <a:lnTo>
                    <a:pt x="1519" y="1139"/>
                  </a:lnTo>
                  <a:lnTo>
                    <a:pt x="1519" y="1140"/>
                  </a:lnTo>
                  <a:lnTo>
                    <a:pt x="1519" y="1141"/>
                  </a:lnTo>
                  <a:lnTo>
                    <a:pt x="1519" y="1140"/>
                  </a:lnTo>
                  <a:lnTo>
                    <a:pt x="1518" y="1140"/>
                  </a:lnTo>
                  <a:lnTo>
                    <a:pt x="1517" y="1140"/>
                  </a:lnTo>
                  <a:lnTo>
                    <a:pt x="1516" y="1139"/>
                  </a:lnTo>
                  <a:lnTo>
                    <a:pt x="1516" y="1137"/>
                  </a:lnTo>
                  <a:lnTo>
                    <a:pt x="1514" y="1137"/>
                  </a:lnTo>
                  <a:lnTo>
                    <a:pt x="1513" y="1137"/>
                  </a:lnTo>
                  <a:lnTo>
                    <a:pt x="1512" y="1137"/>
                  </a:lnTo>
                  <a:lnTo>
                    <a:pt x="1511" y="1136"/>
                  </a:lnTo>
                  <a:lnTo>
                    <a:pt x="1511" y="1137"/>
                  </a:lnTo>
                  <a:lnTo>
                    <a:pt x="1511" y="1139"/>
                  </a:lnTo>
                  <a:lnTo>
                    <a:pt x="1512" y="1139"/>
                  </a:lnTo>
                  <a:lnTo>
                    <a:pt x="1513" y="1139"/>
                  </a:lnTo>
                  <a:lnTo>
                    <a:pt x="1513" y="1140"/>
                  </a:lnTo>
                  <a:lnTo>
                    <a:pt x="1514" y="1140"/>
                  </a:lnTo>
                  <a:lnTo>
                    <a:pt x="1514" y="1141"/>
                  </a:lnTo>
                  <a:lnTo>
                    <a:pt x="1516" y="1141"/>
                  </a:lnTo>
                  <a:lnTo>
                    <a:pt x="1516" y="1142"/>
                  </a:lnTo>
                  <a:lnTo>
                    <a:pt x="1516" y="1143"/>
                  </a:lnTo>
                  <a:lnTo>
                    <a:pt x="1517" y="1143"/>
                  </a:lnTo>
                  <a:lnTo>
                    <a:pt x="1518" y="1143"/>
                  </a:lnTo>
                  <a:lnTo>
                    <a:pt x="1518" y="1144"/>
                  </a:lnTo>
                  <a:lnTo>
                    <a:pt x="1518" y="1145"/>
                  </a:lnTo>
                  <a:lnTo>
                    <a:pt x="1518" y="1147"/>
                  </a:lnTo>
                  <a:lnTo>
                    <a:pt x="1518" y="1148"/>
                  </a:lnTo>
                  <a:lnTo>
                    <a:pt x="1517" y="1148"/>
                  </a:lnTo>
                  <a:lnTo>
                    <a:pt x="1517" y="1149"/>
                  </a:lnTo>
                  <a:lnTo>
                    <a:pt x="1517" y="1150"/>
                  </a:lnTo>
                  <a:lnTo>
                    <a:pt x="1516" y="1150"/>
                  </a:lnTo>
                  <a:lnTo>
                    <a:pt x="1516" y="1151"/>
                  </a:lnTo>
                  <a:lnTo>
                    <a:pt x="1514" y="1151"/>
                  </a:lnTo>
                  <a:lnTo>
                    <a:pt x="1514" y="1150"/>
                  </a:lnTo>
                  <a:lnTo>
                    <a:pt x="1514" y="1151"/>
                  </a:lnTo>
                  <a:lnTo>
                    <a:pt x="1513" y="1151"/>
                  </a:lnTo>
                  <a:lnTo>
                    <a:pt x="1513" y="1152"/>
                  </a:lnTo>
                  <a:lnTo>
                    <a:pt x="1513" y="1153"/>
                  </a:lnTo>
                  <a:lnTo>
                    <a:pt x="1513" y="1155"/>
                  </a:lnTo>
                  <a:lnTo>
                    <a:pt x="1512" y="1155"/>
                  </a:lnTo>
                  <a:lnTo>
                    <a:pt x="1513" y="1155"/>
                  </a:lnTo>
                  <a:lnTo>
                    <a:pt x="1512" y="1155"/>
                  </a:lnTo>
                  <a:lnTo>
                    <a:pt x="1511" y="1155"/>
                  </a:lnTo>
                  <a:lnTo>
                    <a:pt x="1510" y="1155"/>
                  </a:lnTo>
                  <a:lnTo>
                    <a:pt x="1509" y="1155"/>
                  </a:lnTo>
                  <a:lnTo>
                    <a:pt x="1508" y="1155"/>
                  </a:lnTo>
                  <a:lnTo>
                    <a:pt x="1508" y="1153"/>
                  </a:lnTo>
                  <a:lnTo>
                    <a:pt x="1506" y="1155"/>
                  </a:lnTo>
                  <a:lnTo>
                    <a:pt x="1506" y="1153"/>
                  </a:lnTo>
                  <a:lnTo>
                    <a:pt x="1506" y="1155"/>
                  </a:lnTo>
                  <a:lnTo>
                    <a:pt x="1505" y="1155"/>
                  </a:lnTo>
                  <a:lnTo>
                    <a:pt x="1504" y="1155"/>
                  </a:lnTo>
                  <a:lnTo>
                    <a:pt x="1503" y="1155"/>
                  </a:lnTo>
                  <a:lnTo>
                    <a:pt x="1502" y="1155"/>
                  </a:lnTo>
                  <a:lnTo>
                    <a:pt x="1502" y="1156"/>
                  </a:lnTo>
                  <a:lnTo>
                    <a:pt x="1501" y="1156"/>
                  </a:lnTo>
                  <a:lnTo>
                    <a:pt x="1501" y="1157"/>
                  </a:lnTo>
                  <a:lnTo>
                    <a:pt x="1500" y="1157"/>
                  </a:lnTo>
                  <a:lnTo>
                    <a:pt x="1498" y="1158"/>
                  </a:lnTo>
                  <a:lnTo>
                    <a:pt x="1497" y="1158"/>
                  </a:lnTo>
                  <a:lnTo>
                    <a:pt x="1496" y="1157"/>
                  </a:lnTo>
                  <a:lnTo>
                    <a:pt x="1495" y="1157"/>
                  </a:lnTo>
                  <a:lnTo>
                    <a:pt x="1494" y="1156"/>
                  </a:lnTo>
                  <a:lnTo>
                    <a:pt x="1493" y="1156"/>
                  </a:lnTo>
                  <a:lnTo>
                    <a:pt x="1492" y="1155"/>
                  </a:lnTo>
                  <a:lnTo>
                    <a:pt x="1491" y="1155"/>
                  </a:lnTo>
                  <a:lnTo>
                    <a:pt x="1491" y="1153"/>
                  </a:lnTo>
                  <a:lnTo>
                    <a:pt x="1489" y="1153"/>
                  </a:lnTo>
                  <a:lnTo>
                    <a:pt x="1489" y="1152"/>
                  </a:lnTo>
                  <a:lnTo>
                    <a:pt x="1488" y="1152"/>
                  </a:lnTo>
                  <a:lnTo>
                    <a:pt x="1488" y="1151"/>
                  </a:lnTo>
                  <a:lnTo>
                    <a:pt x="1487" y="1151"/>
                  </a:lnTo>
                  <a:lnTo>
                    <a:pt x="1487" y="1150"/>
                  </a:lnTo>
                  <a:lnTo>
                    <a:pt x="1486" y="1150"/>
                  </a:lnTo>
                  <a:lnTo>
                    <a:pt x="1485" y="1150"/>
                  </a:lnTo>
                  <a:lnTo>
                    <a:pt x="1485" y="1149"/>
                  </a:lnTo>
                  <a:lnTo>
                    <a:pt x="1484" y="1149"/>
                  </a:lnTo>
                  <a:lnTo>
                    <a:pt x="1484" y="1148"/>
                  </a:lnTo>
                  <a:lnTo>
                    <a:pt x="1483" y="1148"/>
                  </a:lnTo>
                  <a:lnTo>
                    <a:pt x="1483" y="1147"/>
                  </a:lnTo>
                  <a:lnTo>
                    <a:pt x="1481" y="1147"/>
                  </a:lnTo>
                  <a:lnTo>
                    <a:pt x="1480" y="1145"/>
                  </a:lnTo>
                  <a:lnTo>
                    <a:pt x="1480" y="1144"/>
                  </a:lnTo>
                  <a:lnTo>
                    <a:pt x="1480" y="1143"/>
                  </a:lnTo>
                  <a:lnTo>
                    <a:pt x="1481" y="1143"/>
                  </a:lnTo>
                  <a:lnTo>
                    <a:pt x="1481" y="1142"/>
                  </a:lnTo>
                  <a:lnTo>
                    <a:pt x="1483" y="1141"/>
                  </a:lnTo>
                  <a:lnTo>
                    <a:pt x="1483" y="1140"/>
                  </a:lnTo>
                  <a:lnTo>
                    <a:pt x="1481" y="1139"/>
                  </a:lnTo>
                  <a:lnTo>
                    <a:pt x="1481" y="1137"/>
                  </a:lnTo>
                  <a:lnTo>
                    <a:pt x="1483" y="1137"/>
                  </a:lnTo>
                  <a:lnTo>
                    <a:pt x="1483" y="1136"/>
                  </a:lnTo>
                  <a:lnTo>
                    <a:pt x="1484" y="1135"/>
                  </a:lnTo>
                  <a:lnTo>
                    <a:pt x="1485" y="1135"/>
                  </a:lnTo>
                  <a:lnTo>
                    <a:pt x="1485" y="1134"/>
                  </a:lnTo>
                  <a:lnTo>
                    <a:pt x="1486" y="1134"/>
                  </a:lnTo>
                  <a:lnTo>
                    <a:pt x="1487" y="1133"/>
                  </a:lnTo>
                  <a:lnTo>
                    <a:pt x="1487" y="1132"/>
                  </a:lnTo>
                  <a:lnTo>
                    <a:pt x="1486" y="1132"/>
                  </a:lnTo>
                  <a:lnTo>
                    <a:pt x="1486" y="1133"/>
                  </a:lnTo>
                  <a:lnTo>
                    <a:pt x="1485" y="1133"/>
                  </a:lnTo>
                  <a:lnTo>
                    <a:pt x="1484" y="1133"/>
                  </a:lnTo>
                  <a:lnTo>
                    <a:pt x="1484" y="1134"/>
                  </a:lnTo>
                  <a:lnTo>
                    <a:pt x="1483" y="1135"/>
                  </a:lnTo>
                  <a:lnTo>
                    <a:pt x="1481" y="1135"/>
                  </a:lnTo>
                  <a:lnTo>
                    <a:pt x="1481" y="1136"/>
                  </a:lnTo>
                  <a:lnTo>
                    <a:pt x="1480" y="1136"/>
                  </a:lnTo>
                  <a:lnTo>
                    <a:pt x="1480" y="1137"/>
                  </a:lnTo>
                  <a:lnTo>
                    <a:pt x="1479" y="1137"/>
                  </a:lnTo>
                  <a:lnTo>
                    <a:pt x="1480" y="1137"/>
                  </a:lnTo>
                  <a:lnTo>
                    <a:pt x="1480" y="1139"/>
                  </a:lnTo>
                  <a:lnTo>
                    <a:pt x="1480" y="1140"/>
                  </a:lnTo>
                  <a:lnTo>
                    <a:pt x="1480" y="1141"/>
                  </a:lnTo>
                  <a:lnTo>
                    <a:pt x="1479" y="1141"/>
                  </a:lnTo>
                  <a:lnTo>
                    <a:pt x="1479" y="1142"/>
                  </a:lnTo>
                  <a:lnTo>
                    <a:pt x="1479" y="1143"/>
                  </a:lnTo>
                  <a:lnTo>
                    <a:pt x="1480" y="1143"/>
                  </a:lnTo>
                  <a:lnTo>
                    <a:pt x="1480" y="1144"/>
                  </a:lnTo>
                  <a:lnTo>
                    <a:pt x="1480" y="1145"/>
                  </a:lnTo>
                  <a:lnTo>
                    <a:pt x="1479" y="1145"/>
                  </a:lnTo>
                  <a:lnTo>
                    <a:pt x="1478" y="1145"/>
                  </a:lnTo>
                  <a:lnTo>
                    <a:pt x="1477" y="1145"/>
                  </a:lnTo>
                  <a:lnTo>
                    <a:pt x="1476" y="1147"/>
                  </a:lnTo>
                  <a:lnTo>
                    <a:pt x="1475" y="1147"/>
                  </a:lnTo>
                  <a:lnTo>
                    <a:pt x="1474" y="1147"/>
                  </a:lnTo>
                  <a:lnTo>
                    <a:pt x="1471" y="1147"/>
                  </a:lnTo>
                  <a:lnTo>
                    <a:pt x="1471" y="1148"/>
                  </a:lnTo>
                  <a:lnTo>
                    <a:pt x="1470" y="1148"/>
                  </a:lnTo>
                  <a:lnTo>
                    <a:pt x="1469" y="1148"/>
                  </a:lnTo>
                  <a:lnTo>
                    <a:pt x="1468" y="1148"/>
                  </a:lnTo>
                  <a:lnTo>
                    <a:pt x="1468" y="1149"/>
                  </a:lnTo>
                  <a:lnTo>
                    <a:pt x="1467" y="1149"/>
                  </a:lnTo>
                  <a:lnTo>
                    <a:pt x="1466" y="1149"/>
                  </a:lnTo>
                  <a:lnTo>
                    <a:pt x="1466" y="1148"/>
                  </a:lnTo>
                  <a:lnTo>
                    <a:pt x="1464" y="1148"/>
                  </a:lnTo>
                  <a:lnTo>
                    <a:pt x="1463" y="1148"/>
                  </a:lnTo>
                  <a:lnTo>
                    <a:pt x="1463" y="1147"/>
                  </a:lnTo>
                  <a:lnTo>
                    <a:pt x="1462" y="1145"/>
                  </a:lnTo>
                  <a:lnTo>
                    <a:pt x="1462" y="1144"/>
                  </a:lnTo>
                  <a:lnTo>
                    <a:pt x="1461" y="1144"/>
                  </a:lnTo>
                  <a:lnTo>
                    <a:pt x="1461" y="1143"/>
                  </a:lnTo>
                  <a:lnTo>
                    <a:pt x="1460" y="1143"/>
                  </a:lnTo>
                  <a:lnTo>
                    <a:pt x="1460" y="1142"/>
                  </a:lnTo>
                  <a:lnTo>
                    <a:pt x="1458" y="1142"/>
                  </a:lnTo>
                  <a:lnTo>
                    <a:pt x="1458" y="1141"/>
                  </a:lnTo>
                  <a:lnTo>
                    <a:pt x="1458" y="1140"/>
                  </a:lnTo>
                  <a:lnTo>
                    <a:pt x="1457" y="1140"/>
                  </a:lnTo>
                  <a:lnTo>
                    <a:pt x="1457" y="1139"/>
                  </a:lnTo>
                  <a:lnTo>
                    <a:pt x="1458" y="1139"/>
                  </a:lnTo>
                  <a:lnTo>
                    <a:pt x="1459" y="1139"/>
                  </a:lnTo>
                  <a:lnTo>
                    <a:pt x="1459" y="1137"/>
                  </a:lnTo>
                  <a:lnTo>
                    <a:pt x="1459" y="1136"/>
                  </a:lnTo>
                  <a:lnTo>
                    <a:pt x="1458" y="1135"/>
                  </a:lnTo>
                  <a:lnTo>
                    <a:pt x="1458" y="1134"/>
                  </a:lnTo>
                  <a:lnTo>
                    <a:pt x="1459" y="1133"/>
                  </a:lnTo>
                  <a:lnTo>
                    <a:pt x="1460" y="1133"/>
                  </a:lnTo>
                  <a:lnTo>
                    <a:pt x="1460" y="1132"/>
                  </a:lnTo>
                  <a:lnTo>
                    <a:pt x="1460" y="1131"/>
                  </a:lnTo>
                  <a:lnTo>
                    <a:pt x="1459" y="1131"/>
                  </a:lnTo>
                  <a:lnTo>
                    <a:pt x="1459" y="1130"/>
                  </a:lnTo>
                  <a:lnTo>
                    <a:pt x="1459" y="1128"/>
                  </a:lnTo>
                  <a:lnTo>
                    <a:pt x="1459" y="1127"/>
                  </a:lnTo>
                  <a:lnTo>
                    <a:pt x="1460" y="1127"/>
                  </a:lnTo>
                  <a:lnTo>
                    <a:pt x="1459" y="1127"/>
                  </a:lnTo>
                  <a:lnTo>
                    <a:pt x="1459" y="1126"/>
                  </a:lnTo>
                  <a:lnTo>
                    <a:pt x="1460" y="1126"/>
                  </a:lnTo>
                  <a:lnTo>
                    <a:pt x="1460" y="1125"/>
                  </a:lnTo>
                  <a:lnTo>
                    <a:pt x="1460" y="1124"/>
                  </a:lnTo>
                  <a:lnTo>
                    <a:pt x="1461" y="1124"/>
                  </a:lnTo>
                  <a:lnTo>
                    <a:pt x="1461" y="1123"/>
                  </a:lnTo>
                  <a:lnTo>
                    <a:pt x="1462" y="1123"/>
                  </a:lnTo>
                  <a:lnTo>
                    <a:pt x="1462" y="1122"/>
                  </a:lnTo>
                  <a:lnTo>
                    <a:pt x="1463" y="1122"/>
                  </a:lnTo>
                  <a:lnTo>
                    <a:pt x="1463" y="1120"/>
                  </a:lnTo>
                  <a:lnTo>
                    <a:pt x="1463" y="1122"/>
                  </a:lnTo>
                  <a:lnTo>
                    <a:pt x="1463" y="1120"/>
                  </a:lnTo>
                  <a:lnTo>
                    <a:pt x="1464" y="1120"/>
                  </a:lnTo>
                  <a:lnTo>
                    <a:pt x="1464" y="1119"/>
                  </a:lnTo>
                  <a:lnTo>
                    <a:pt x="1466" y="1119"/>
                  </a:lnTo>
                  <a:lnTo>
                    <a:pt x="1467" y="1119"/>
                  </a:lnTo>
                  <a:lnTo>
                    <a:pt x="1467" y="1118"/>
                  </a:lnTo>
                  <a:lnTo>
                    <a:pt x="1468" y="1118"/>
                  </a:lnTo>
                  <a:lnTo>
                    <a:pt x="1467" y="1118"/>
                  </a:lnTo>
                  <a:lnTo>
                    <a:pt x="1466" y="1118"/>
                  </a:lnTo>
                  <a:lnTo>
                    <a:pt x="1464" y="1119"/>
                  </a:lnTo>
                  <a:lnTo>
                    <a:pt x="1464" y="1118"/>
                  </a:lnTo>
                  <a:lnTo>
                    <a:pt x="1464" y="1117"/>
                  </a:lnTo>
                  <a:lnTo>
                    <a:pt x="1464" y="1118"/>
                  </a:lnTo>
                  <a:lnTo>
                    <a:pt x="1464" y="1117"/>
                  </a:lnTo>
                  <a:lnTo>
                    <a:pt x="1464" y="1116"/>
                  </a:lnTo>
                  <a:lnTo>
                    <a:pt x="1463" y="1116"/>
                  </a:lnTo>
                  <a:lnTo>
                    <a:pt x="1463" y="1117"/>
                  </a:lnTo>
                  <a:lnTo>
                    <a:pt x="1463" y="1118"/>
                  </a:lnTo>
                  <a:lnTo>
                    <a:pt x="1463" y="1119"/>
                  </a:lnTo>
                  <a:lnTo>
                    <a:pt x="1463" y="1120"/>
                  </a:lnTo>
                  <a:lnTo>
                    <a:pt x="1462" y="1120"/>
                  </a:lnTo>
                  <a:lnTo>
                    <a:pt x="1461" y="1120"/>
                  </a:lnTo>
                  <a:lnTo>
                    <a:pt x="1461" y="1122"/>
                  </a:lnTo>
                  <a:lnTo>
                    <a:pt x="1460" y="1122"/>
                  </a:lnTo>
                  <a:lnTo>
                    <a:pt x="1459" y="1122"/>
                  </a:lnTo>
                  <a:lnTo>
                    <a:pt x="1459" y="1123"/>
                  </a:lnTo>
                  <a:lnTo>
                    <a:pt x="1458" y="1124"/>
                  </a:lnTo>
                  <a:lnTo>
                    <a:pt x="1458" y="1125"/>
                  </a:lnTo>
                  <a:lnTo>
                    <a:pt x="1457" y="1125"/>
                  </a:lnTo>
                  <a:lnTo>
                    <a:pt x="1457" y="1126"/>
                  </a:lnTo>
                  <a:lnTo>
                    <a:pt x="1457" y="1127"/>
                  </a:lnTo>
                  <a:lnTo>
                    <a:pt x="1457" y="1128"/>
                  </a:lnTo>
                  <a:lnTo>
                    <a:pt x="1455" y="1128"/>
                  </a:lnTo>
                  <a:lnTo>
                    <a:pt x="1455" y="1130"/>
                  </a:lnTo>
                  <a:lnTo>
                    <a:pt x="1457" y="1130"/>
                  </a:lnTo>
                  <a:lnTo>
                    <a:pt x="1457" y="1131"/>
                  </a:lnTo>
                  <a:lnTo>
                    <a:pt x="1457" y="1132"/>
                  </a:lnTo>
                  <a:lnTo>
                    <a:pt x="1455" y="1132"/>
                  </a:lnTo>
                  <a:lnTo>
                    <a:pt x="1454" y="1132"/>
                  </a:lnTo>
                  <a:lnTo>
                    <a:pt x="1454" y="1133"/>
                  </a:lnTo>
                  <a:lnTo>
                    <a:pt x="1454" y="1134"/>
                  </a:lnTo>
                  <a:lnTo>
                    <a:pt x="1454" y="1135"/>
                  </a:lnTo>
                  <a:lnTo>
                    <a:pt x="1455" y="1135"/>
                  </a:lnTo>
                  <a:lnTo>
                    <a:pt x="1455" y="1136"/>
                  </a:lnTo>
                  <a:lnTo>
                    <a:pt x="1454" y="1136"/>
                  </a:lnTo>
                  <a:lnTo>
                    <a:pt x="1453" y="1136"/>
                  </a:lnTo>
                  <a:lnTo>
                    <a:pt x="1452" y="1136"/>
                  </a:lnTo>
                  <a:lnTo>
                    <a:pt x="1451" y="1136"/>
                  </a:lnTo>
                  <a:lnTo>
                    <a:pt x="1451" y="1135"/>
                  </a:lnTo>
                  <a:lnTo>
                    <a:pt x="1450" y="1135"/>
                  </a:lnTo>
                  <a:lnTo>
                    <a:pt x="1450" y="1134"/>
                  </a:lnTo>
                  <a:lnTo>
                    <a:pt x="1449" y="1133"/>
                  </a:lnTo>
                  <a:lnTo>
                    <a:pt x="1447" y="1132"/>
                  </a:lnTo>
                  <a:lnTo>
                    <a:pt x="1446" y="1132"/>
                  </a:lnTo>
                  <a:lnTo>
                    <a:pt x="1446" y="1131"/>
                  </a:lnTo>
                  <a:lnTo>
                    <a:pt x="1445" y="1131"/>
                  </a:lnTo>
                  <a:lnTo>
                    <a:pt x="1445" y="1130"/>
                  </a:lnTo>
                  <a:lnTo>
                    <a:pt x="1444" y="1130"/>
                  </a:lnTo>
                  <a:lnTo>
                    <a:pt x="1444" y="1128"/>
                  </a:lnTo>
                  <a:lnTo>
                    <a:pt x="1444" y="1127"/>
                  </a:lnTo>
                  <a:lnTo>
                    <a:pt x="1443" y="1127"/>
                  </a:lnTo>
                  <a:lnTo>
                    <a:pt x="1443" y="1126"/>
                  </a:lnTo>
                  <a:lnTo>
                    <a:pt x="1442" y="1126"/>
                  </a:lnTo>
                  <a:lnTo>
                    <a:pt x="1442" y="1125"/>
                  </a:lnTo>
                  <a:lnTo>
                    <a:pt x="1441" y="1125"/>
                  </a:lnTo>
                  <a:lnTo>
                    <a:pt x="1441" y="1124"/>
                  </a:lnTo>
                  <a:lnTo>
                    <a:pt x="1440" y="1124"/>
                  </a:lnTo>
                  <a:lnTo>
                    <a:pt x="1438" y="1123"/>
                  </a:lnTo>
                  <a:lnTo>
                    <a:pt x="1437" y="1123"/>
                  </a:lnTo>
                  <a:lnTo>
                    <a:pt x="1436" y="1122"/>
                  </a:lnTo>
                  <a:lnTo>
                    <a:pt x="1435" y="1122"/>
                  </a:lnTo>
                  <a:lnTo>
                    <a:pt x="1434" y="1122"/>
                  </a:lnTo>
                  <a:lnTo>
                    <a:pt x="1434" y="1120"/>
                  </a:lnTo>
                  <a:lnTo>
                    <a:pt x="1433" y="1120"/>
                  </a:lnTo>
                  <a:lnTo>
                    <a:pt x="1432" y="1119"/>
                  </a:lnTo>
                  <a:lnTo>
                    <a:pt x="1430" y="1119"/>
                  </a:lnTo>
                  <a:lnTo>
                    <a:pt x="1429" y="1119"/>
                  </a:lnTo>
                  <a:lnTo>
                    <a:pt x="1429" y="1118"/>
                  </a:lnTo>
                  <a:lnTo>
                    <a:pt x="1428" y="1118"/>
                  </a:lnTo>
                  <a:lnTo>
                    <a:pt x="1427" y="1118"/>
                  </a:lnTo>
                  <a:lnTo>
                    <a:pt x="1426" y="1117"/>
                  </a:lnTo>
                  <a:lnTo>
                    <a:pt x="1425" y="1117"/>
                  </a:lnTo>
                  <a:lnTo>
                    <a:pt x="1425" y="1116"/>
                  </a:lnTo>
                  <a:lnTo>
                    <a:pt x="1424" y="1115"/>
                  </a:lnTo>
                  <a:lnTo>
                    <a:pt x="1424" y="1114"/>
                  </a:lnTo>
                  <a:lnTo>
                    <a:pt x="1422" y="1114"/>
                  </a:lnTo>
                  <a:lnTo>
                    <a:pt x="1422" y="1113"/>
                  </a:lnTo>
                  <a:lnTo>
                    <a:pt x="1421" y="1113"/>
                  </a:lnTo>
                  <a:lnTo>
                    <a:pt x="1421" y="1111"/>
                  </a:lnTo>
                  <a:lnTo>
                    <a:pt x="1422" y="1111"/>
                  </a:lnTo>
                  <a:lnTo>
                    <a:pt x="1422" y="1110"/>
                  </a:lnTo>
                  <a:lnTo>
                    <a:pt x="1422" y="1111"/>
                  </a:lnTo>
                  <a:lnTo>
                    <a:pt x="1424" y="1113"/>
                  </a:lnTo>
                  <a:lnTo>
                    <a:pt x="1424" y="1111"/>
                  </a:lnTo>
                  <a:lnTo>
                    <a:pt x="1424" y="1110"/>
                  </a:lnTo>
                  <a:lnTo>
                    <a:pt x="1424" y="1109"/>
                  </a:lnTo>
                  <a:lnTo>
                    <a:pt x="1424" y="1108"/>
                  </a:lnTo>
                  <a:lnTo>
                    <a:pt x="1424" y="1107"/>
                  </a:lnTo>
                  <a:lnTo>
                    <a:pt x="1425" y="1107"/>
                  </a:lnTo>
                  <a:lnTo>
                    <a:pt x="1426" y="1106"/>
                  </a:lnTo>
                  <a:lnTo>
                    <a:pt x="1427" y="1106"/>
                  </a:lnTo>
                  <a:lnTo>
                    <a:pt x="1428" y="1106"/>
                  </a:lnTo>
                  <a:lnTo>
                    <a:pt x="1429" y="1106"/>
                  </a:lnTo>
                  <a:lnTo>
                    <a:pt x="1430" y="1106"/>
                  </a:lnTo>
                  <a:lnTo>
                    <a:pt x="1430" y="1107"/>
                  </a:lnTo>
                  <a:lnTo>
                    <a:pt x="1430" y="1106"/>
                  </a:lnTo>
                  <a:lnTo>
                    <a:pt x="1430" y="1105"/>
                  </a:lnTo>
                  <a:lnTo>
                    <a:pt x="1430" y="1103"/>
                  </a:lnTo>
                  <a:lnTo>
                    <a:pt x="1432" y="1103"/>
                  </a:lnTo>
                  <a:lnTo>
                    <a:pt x="1432" y="1105"/>
                  </a:lnTo>
                  <a:lnTo>
                    <a:pt x="1433" y="1105"/>
                  </a:lnTo>
                  <a:lnTo>
                    <a:pt x="1433" y="1103"/>
                  </a:lnTo>
                  <a:lnTo>
                    <a:pt x="1433" y="1102"/>
                  </a:lnTo>
                  <a:lnTo>
                    <a:pt x="1433" y="1101"/>
                  </a:lnTo>
                  <a:lnTo>
                    <a:pt x="1434" y="1101"/>
                  </a:lnTo>
                  <a:lnTo>
                    <a:pt x="1434" y="1102"/>
                  </a:lnTo>
                  <a:lnTo>
                    <a:pt x="1435" y="1102"/>
                  </a:lnTo>
                  <a:lnTo>
                    <a:pt x="1436" y="1102"/>
                  </a:lnTo>
                  <a:lnTo>
                    <a:pt x="1436" y="1103"/>
                  </a:lnTo>
                  <a:lnTo>
                    <a:pt x="1436" y="1105"/>
                  </a:lnTo>
                  <a:lnTo>
                    <a:pt x="1437" y="1105"/>
                  </a:lnTo>
                  <a:lnTo>
                    <a:pt x="1438" y="1106"/>
                  </a:lnTo>
                  <a:lnTo>
                    <a:pt x="1440" y="1105"/>
                  </a:lnTo>
                  <a:lnTo>
                    <a:pt x="1438" y="1103"/>
                  </a:lnTo>
                  <a:lnTo>
                    <a:pt x="1437" y="1102"/>
                  </a:lnTo>
                  <a:lnTo>
                    <a:pt x="1437" y="1101"/>
                  </a:lnTo>
                  <a:lnTo>
                    <a:pt x="1436" y="1100"/>
                  </a:lnTo>
                  <a:lnTo>
                    <a:pt x="1436" y="1099"/>
                  </a:lnTo>
                  <a:lnTo>
                    <a:pt x="1435" y="1099"/>
                  </a:lnTo>
                  <a:lnTo>
                    <a:pt x="1435" y="1098"/>
                  </a:lnTo>
                  <a:lnTo>
                    <a:pt x="1434" y="1098"/>
                  </a:lnTo>
                  <a:lnTo>
                    <a:pt x="1433" y="1098"/>
                  </a:lnTo>
                  <a:lnTo>
                    <a:pt x="1433" y="1097"/>
                  </a:lnTo>
                  <a:lnTo>
                    <a:pt x="1434" y="1097"/>
                  </a:lnTo>
                  <a:lnTo>
                    <a:pt x="1435" y="1097"/>
                  </a:lnTo>
                  <a:lnTo>
                    <a:pt x="1436" y="1097"/>
                  </a:lnTo>
                  <a:lnTo>
                    <a:pt x="1436" y="1096"/>
                  </a:lnTo>
                  <a:lnTo>
                    <a:pt x="1437" y="1096"/>
                  </a:lnTo>
                  <a:lnTo>
                    <a:pt x="1438" y="1096"/>
                  </a:lnTo>
                  <a:lnTo>
                    <a:pt x="1438" y="1094"/>
                  </a:lnTo>
                  <a:lnTo>
                    <a:pt x="1440" y="1094"/>
                  </a:lnTo>
                  <a:lnTo>
                    <a:pt x="1438" y="1094"/>
                  </a:lnTo>
                  <a:lnTo>
                    <a:pt x="1437" y="1094"/>
                  </a:lnTo>
                  <a:lnTo>
                    <a:pt x="1437" y="1093"/>
                  </a:lnTo>
                  <a:lnTo>
                    <a:pt x="1437" y="1092"/>
                  </a:lnTo>
                  <a:lnTo>
                    <a:pt x="1437" y="1091"/>
                  </a:lnTo>
                  <a:lnTo>
                    <a:pt x="1437" y="1090"/>
                  </a:lnTo>
                  <a:lnTo>
                    <a:pt x="1438" y="1090"/>
                  </a:lnTo>
                  <a:lnTo>
                    <a:pt x="1438" y="1089"/>
                  </a:lnTo>
                  <a:lnTo>
                    <a:pt x="1440" y="1088"/>
                  </a:lnTo>
                  <a:lnTo>
                    <a:pt x="1440" y="1086"/>
                  </a:lnTo>
                  <a:lnTo>
                    <a:pt x="1441" y="1086"/>
                  </a:lnTo>
                  <a:lnTo>
                    <a:pt x="1441" y="1085"/>
                  </a:lnTo>
                  <a:lnTo>
                    <a:pt x="1442" y="1085"/>
                  </a:lnTo>
                  <a:lnTo>
                    <a:pt x="1443" y="1085"/>
                  </a:lnTo>
                  <a:lnTo>
                    <a:pt x="1443" y="1084"/>
                  </a:lnTo>
                  <a:lnTo>
                    <a:pt x="1444" y="1084"/>
                  </a:lnTo>
                  <a:lnTo>
                    <a:pt x="1444" y="1083"/>
                  </a:lnTo>
                  <a:lnTo>
                    <a:pt x="1445" y="1083"/>
                  </a:lnTo>
                  <a:lnTo>
                    <a:pt x="1445" y="1082"/>
                  </a:lnTo>
                  <a:lnTo>
                    <a:pt x="1445" y="1081"/>
                  </a:lnTo>
                  <a:lnTo>
                    <a:pt x="1445" y="1080"/>
                  </a:lnTo>
                  <a:lnTo>
                    <a:pt x="1446" y="1080"/>
                  </a:lnTo>
                  <a:lnTo>
                    <a:pt x="1446" y="1078"/>
                  </a:lnTo>
                  <a:lnTo>
                    <a:pt x="1447" y="1078"/>
                  </a:lnTo>
                  <a:lnTo>
                    <a:pt x="1447" y="1077"/>
                  </a:lnTo>
                  <a:lnTo>
                    <a:pt x="1449" y="1077"/>
                  </a:lnTo>
                  <a:lnTo>
                    <a:pt x="1449" y="1078"/>
                  </a:lnTo>
                  <a:lnTo>
                    <a:pt x="1450" y="1078"/>
                  </a:lnTo>
                  <a:lnTo>
                    <a:pt x="1451" y="1077"/>
                  </a:lnTo>
                  <a:lnTo>
                    <a:pt x="1452" y="1077"/>
                  </a:lnTo>
                  <a:lnTo>
                    <a:pt x="1453" y="1077"/>
                  </a:lnTo>
                  <a:lnTo>
                    <a:pt x="1454" y="1077"/>
                  </a:lnTo>
                  <a:lnTo>
                    <a:pt x="1455" y="1077"/>
                  </a:lnTo>
                  <a:lnTo>
                    <a:pt x="1457" y="1077"/>
                  </a:lnTo>
                  <a:lnTo>
                    <a:pt x="1458" y="1077"/>
                  </a:lnTo>
                  <a:lnTo>
                    <a:pt x="1459" y="1077"/>
                  </a:lnTo>
                  <a:lnTo>
                    <a:pt x="1459" y="1076"/>
                  </a:lnTo>
                  <a:lnTo>
                    <a:pt x="1460" y="1076"/>
                  </a:lnTo>
                  <a:lnTo>
                    <a:pt x="1460" y="1077"/>
                  </a:lnTo>
                  <a:lnTo>
                    <a:pt x="1460" y="1076"/>
                  </a:lnTo>
                  <a:lnTo>
                    <a:pt x="1461" y="1076"/>
                  </a:lnTo>
                  <a:lnTo>
                    <a:pt x="1461" y="1077"/>
                  </a:lnTo>
                  <a:lnTo>
                    <a:pt x="1462" y="1077"/>
                  </a:lnTo>
                  <a:lnTo>
                    <a:pt x="1462" y="1076"/>
                  </a:lnTo>
                  <a:lnTo>
                    <a:pt x="1462" y="1075"/>
                  </a:lnTo>
                  <a:lnTo>
                    <a:pt x="1463" y="1075"/>
                  </a:lnTo>
                  <a:lnTo>
                    <a:pt x="1464" y="1075"/>
                  </a:lnTo>
                  <a:lnTo>
                    <a:pt x="1466" y="1075"/>
                  </a:lnTo>
                  <a:lnTo>
                    <a:pt x="1467" y="1075"/>
                  </a:lnTo>
                  <a:lnTo>
                    <a:pt x="1468" y="1075"/>
                  </a:lnTo>
                  <a:lnTo>
                    <a:pt x="1467" y="1075"/>
                  </a:lnTo>
                  <a:lnTo>
                    <a:pt x="1468" y="1075"/>
                  </a:lnTo>
                  <a:lnTo>
                    <a:pt x="1469" y="1075"/>
                  </a:lnTo>
                  <a:lnTo>
                    <a:pt x="1468" y="1074"/>
                  </a:lnTo>
                  <a:lnTo>
                    <a:pt x="1467" y="1074"/>
                  </a:lnTo>
                  <a:lnTo>
                    <a:pt x="1466" y="1074"/>
                  </a:lnTo>
                  <a:lnTo>
                    <a:pt x="1464" y="1073"/>
                  </a:lnTo>
                  <a:lnTo>
                    <a:pt x="1463" y="1073"/>
                  </a:lnTo>
                  <a:lnTo>
                    <a:pt x="1462" y="1073"/>
                  </a:lnTo>
                  <a:lnTo>
                    <a:pt x="1462" y="1074"/>
                  </a:lnTo>
                  <a:lnTo>
                    <a:pt x="1461" y="1074"/>
                  </a:lnTo>
                  <a:lnTo>
                    <a:pt x="1460" y="1074"/>
                  </a:lnTo>
                  <a:lnTo>
                    <a:pt x="1459" y="1074"/>
                  </a:lnTo>
                  <a:lnTo>
                    <a:pt x="1458" y="1074"/>
                  </a:lnTo>
                  <a:lnTo>
                    <a:pt x="1458" y="1075"/>
                  </a:lnTo>
                  <a:lnTo>
                    <a:pt x="1458" y="1074"/>
                  </a:lnTo>
                  <a:lnTo>
                    <a:pt x="1457" y="1074"/>
                  </a:lnTo>
                  <a:lnTo>
                    <a:pt x="1455" y="1074"/>
                  </a:lnTo>
                  <a:lnTo>
                    <a:pt x="1454" y="1074"/>
                  </a:lnTo>
                  <a:lnTo>
                    <a:pt x="1454" y="1075"/>
                  </a:lnTo>
                  <a:lnTo>
                    <a:pt x="1453" y="1075"/>
                  </a:lnTo>
                  <a:lnTo>
                    <a:pt x="1453" y="1074"/>
                  </a:lnTo>
                  <a:lnTo>
                    <a:pt x="1452" y="1074"/>
                  </a:lnTo>
                  <a:lnTo>
                    <a:pt x="1452" y="1075"/>
                  </a:lnTo>
                  <a:lnTo>
                    <a:pt x="1451" y="1075"/>
                  </a:lnTo>
                  <a:lnTo>
                    <a:pt x="1450" y="1074"/>
                  </a:lnTo>
                  <a:lnTo>
                    <a:pt x="1450" y="1073"/>
                  </a:lnTo>
                  <a:lnTo>
                    <a:pt x="1450" y="1072"/>
                  </a:lnTo>
                  <a:lnTo>
                    <a:pt x="1451" y="1072"/>
                  </a:lnTo>
                  <a:lnTo>
                    <a:pt x="1451" y="1071"/>
                  </a:lnTo>
                  <a:lnTo>
                    <a:pt x="1452" y="1072"/>
                  </a:lnTo>
                  <a:lnTo>
                    <a:pt x="1452" y="1071"/>
                  </a:lnTo>
                  <a:lnTo>
                    <a:pt x="1453" y="1071"/>
                  </a:lnTo>
                  <a:lnTo>
                    <a:pt x="1453" y="1069"/>
                  </a:lnTo>
                  <a:lnTo>
                    <a:pt x="1453" y="1068"/>
                  </a:lnTo>
                  <a:lnTo>
                    <a:pt x="1454" y="1068"/>
                  </a:lnTo>
                  <a:lnTo>
                    <a:pt x="1454" y="1067"/>
                  </a:lnTo>
                  <a:lnTo>
                    <a:pt x="1454" y="1066"/>
                  </a:lnTo>
                  <a:lnTo>
                    <a:pt x="1454" y="1065"/>
                  </a:lnTo>
                  <a:lnTo>
                    <a:pt x="1454" y="1064"/>
                  </a:lnTo>
                  <a:lnTo>
                    <a:pt x="1455" y="1064"/>
                  </a:lnTo>
                  <a:lnTo>
                    <a:pt x="1455" y="1063"/>
                  </a:lnTo>
                  <a:lnTo>
                    <a:pt x="1457" y="1063"/>
                  </a:lnTo>
                  <a:lnTo>
                    <a:pt x="1458" y="1063"/>
                  </a:lnTo>
                  <a:lnTo>
                    <a:pt x="1458" y="1061"/>
                  </a:lnTo>
                  <a:lnTo>
                    <a:pt x="1459" y="1061"/>
                  </a:lnTo>
                  <a:lnTo>
                    <a:pt x="1459" y="1060"/>
                  </a:lnTo>
                  <a:lnTo>
                    <a:pt x="1459" y="1059"/>
                  </a:lnTo>
                  <a:lnTo>
                    <a:pt x="1459" y="1058"/>
                  </a:lnTo>
                  <a:lnTo>
                    <a:pt x="1458" y="1058"/>
                  </a:lnTo>
                  <a:lnTo>
                    <a:pt x="1458" y="1057"/>
                  </a:lnTo>
                  <a:lnTo>
                    <a:pt x="1457" y="1057"/>
                  </a:lnTo>
                  <a:lnTo>
                    <a:pt x="1455" y="1057"/>
                  </a:lnTo>
                  <a:lnTo>
                    <a:pt x="1455" y="1056"/>
                  </a:lnTo>
                  <a:lnTo>
                    <a:pt x="1457" y="1056"/>
                  </a:lnTo>
                  <a:lnTo>
                    <a:pt x="1458" y="1056"/>
                  </a:lnTo>
                  <a:lnTo>
                    <a:pt x="1458" y="1057"/>
                  </a:lnTo>
                  <a:lnTo>
                    <a:pt x="1459" y="1057"/>
                  </a:lnTo>
                  <a:lnTo>
                    <a:pt x="1460" y="1057"/>
                  </a:lnTo>
                  <a:lnTo>
                    <a:pt x="1461" y="1057"/>
                  </a:lnTo>
                  <a:lnTo>
                    <a:pt x="1462" y="1057"/>
                  </a:lnTo>
                  <a:lnTo>
                    <a:pt x="1462" y="1056"/>
                  </a:lnTo>
                  <a:lnTo>
                    <a:pt x="1463" y="1056"/>
                  </a:lnTo>
                  <a:lnTo>
                    <a:pt x="1463" y="1055"/>
                  </a:lnTo>
                  <a:lnTo>
                    <a:pt x="1463" y="1054"/>
                  </a:lnTo>
                  <a:lnTo>
                    <a:pt x="1463" y="1052"/>
                  </a:lnTo>
                  <a:lnTo>
                    <a:pt x="1464" y="1052"/>
                  </a:lnTo>
                  <a:lnTo>
                    <a:pt x="1464" y="1051"/>
                  </a:lnTo>
                  <a:lnTo>
                    <a:pt x="1464" y="1050"/>
                  </a:lnTo>
                  <a:lnTo>
                    <a:pt x="1464" y="1049"/>
                  </a:lnTo>
                  <a:lnTo>
                    <a:pt x="1464" y="1048"/>
                  </a:lnTo>
                  <a:lnTo>
                    <a:pt x="1463" y="1048"/>
                  </a:lnTo>
                  <a:lnTo>
                    <a:pt x="1463" y="1047"/>
                  </a:lnTo>
                  <a:lnTo>
                    <a:pt x="1463" y="1046"/>
                  </a:lnTo>
                  <a:lnTo>
                    <a:pt x="1463" y="1044"/>
                  </a:lnTo>
                  <a:lnTo>
                    <a:pt x="1463" y="1043"/>
                  </a:lnTo>
                  <a:lnTo>
                    <a:pt x="1462" y="1043"/>
                  </a:lnTo>
                  <a:lnTo>
                    <a:pt x="1462" y="1042"/>
                  </a:lnTo>
                  <a:lnTo>
                    <a:pt x="1463" y="1042"/>
                  </a:lnTo>
                  <a:lnTo>
                    <a:pt x="1462" y="1042"/>
                  </a:lnTo>
                  <a:lnTo>
                    <a:pt x="1462" y="1041"/>
                  </a:lnTo>
                  <a:lnTo>
                    <a:pt x="1463" y="1041"/>
                  </a:lnTo>
                  <a:lnTo>
                    <a:pt x="1463" y="1040"/>
                  </a:lnTo>
                  <a:lnTo>
                    <a:pt x="1462" y="1040"/>
                  </a:lnTo>
                  <a:lnTo>
                    <a:pt x="1462" y="1039"/>
                  </a:lnTo>
                  <a:lnTo>
                    <a:pt x="1461" y="1039"/>
                  </a:lnTo>
                  <a:lnTo>
                    <a:pt x="1461" y="1038"/>
                  </a:lnTo>
                  <a:lnTo>
                    <a:pt x="1462" y="1038"/>
                  </a:lnTo>
                  <a:lnTo>
                    <a:pt x="1462" y="1037"/>
                  </a:lnTo>
                  <a:lnTo>
                    <a:pt x="1461" y="1037"/>
                  </a:lnTo>
                  <a:lnTo>
                    <a:pt x="1461" y="1038"/>
                  </a:lnTo>
                  <a:lnTo>
                    <a:pt x="1461" y="1039"/>
                  </a:lnTo>
                  <a:lnTo>
                    <a:pt x="1462" y="1039"/>
                  </a:lnTo>
                  <a:lnTo>
                    <a:pt x="1462" y="1040"/>
                  </a:lnTo>
                  <a:lnTo>
                    <a:pt x="1462" y="1041"/>
                  </a:lnTo>
                  <a:lnTo>
                    <a:pt x="1461" y="1041"/>
                  </a:lnTo>
                  <a:lnTo>
                    <a:pt x="1462" y="1041"/>
                  </a:lnTo>
                  <a:lnTo>
                    <a:pt x="1462" y="1042"/>
                  </a:lnTo>
                  <a:lnTo>
                    <a:pt x="1461" y="1042"/>
                  </a:lnTo>
                  <a:lnTo>
                    <a:pt x="1461" y="1043"/>
                  </a:lnTo>
                  <a:lnTo>
                    <a:pt x="1462" y="1043"/>
                  </a:lnTo>
                  <a:lnTo>
                    <a:pt x="1461" y="1043"/>
                  </a:lnTo>
                  <a:lnTo>
                    <a:pt x="1461" y="1044"/>
                  </a:lnTo>
                  <a:lnTo>
                    <a:pt x="1461" y="1046"/>
                  </a:lnTo>
                  <a:lnTo>
                    <a:pt x="1462" y="1046"/>
                  </a:lnTo>
                  <a:lnTo>
                    <a:pt x="1462" y="1047"/>
                  </a:lnTo>
                  <a:lnTo>
                    <a:pt x="1462" y="1048"/>
                  </a:lnTo>
                  <a:lnTo>
                    <a:pt x="1463" y="1048"/>
                  </a:lnTo>
                  <a:lnTo>
                    <a:pt x="1462" y="1048"/>
                  </a:lnTo>
                  <a:lnTo>
                    <a:pt x="1463" y="1048"/>
                  </a:lnTo>
                  <a:lnTo>
                    <a:pt x="1463" y="1049"/>
                  </a:lnTo>
                  <a:lnTo>
                    <a:pt x="1463" y="1050"/>
                  </a:lnTo>
                  <a:lnTo>
                    <a:pt x="1462" y="1050"/>
                  </a:lnTo>
                  <a:lnTo>
                    <a:pt x="1462" y="1051"/>
                  </a:lnTo>
                  <a:lnTo>
                    <a:pt x="1463" y="1051"/>
                  </a:lnTo>
                  <a:lnTo>
                    <a:pt x="1462" y="1051"/>
                  </a:lnTo>
                  <a:lnTo>
                    <a:pt x="1463" y="1051"/>
                  </a:lnTo>
                  <a:lnTo>
                    <a:pt x="1463" y="1052"/>
                  </a:lnTo>
                  <a:lnTo>
                    <a:pt x="1462" y="1052"/>
                  </a:lnTo>
                  <a:lnTo>
                    <a:pt x="1462" y="1054"/>
                  </a:lnTo>
                  <a:lnTo>
                    <a:pt x="1462" y="1055"/>
                  </a:lnTo>
                  <a:lnTo>
                    <a:pt x="1462" y="1056"/>
                  </a:lnTo>
                  <a:lnTo>
                    <a:pt x="1461" y="1056"/>
                  </a:lnTo>
                  <a:lnTo>
                    <a:pt x="1461" y="1057"/>
                  </a:lnTo>
                  <a:lnTo>
                    <a:pt x="1461" y="1056"/>
                  </a:lnTo>
                  <a:lnTo>
                    <a:pt x="1460" y="1056"/>
                  </a:lnTo>
                  <a:lnTo>
                    <a:pt x="1459" y="1056"/>
                  </a:lnTo>
                  <a:lnTo>
                    <a:pt x="1459" y="1055"/>
                  </a:lnTo>
                  <a:lnTo>
                    <a:pt x="1458" y="1055"/>
                  </a:lnTo>
                  <a:lnTo>
                    <a:pt x="1457" y="1055"/>
                  </a:lnTo>
                  <a:lnTo>
                    <a:pt x="1455" y="1055"/>
                  </a:lnTo>
                  <a:lnTo>
                    <a:pt x="1454" y="1055"/>
                  </a:lnTo>
                  <a:lnTo>
                    <a:pt x="1453" y="1055"/>
                  </a:lnTo>
                  <a:lnTo>
                    <a:pt x="1453" y="1056"/>
                  </a:lnTo>
                  <a:lnTo>
                    <a:pt x="1454" y="1056"/>
                  </a:lnTo>
                  <a:lnTo>
                    <a:pt x="1454" y="1057"/>
                  </a:lnTo>
                  <a:lnTo>
                    <a:pt x="1455" y="1057"/>
                  </a:lnTo>
                  <a:lnTo>
                    <a:pt x="1455" y="1058"/>
                  </a:lnTo>
                  <a:lnTo>
                    <a:pt x="1455" y="1059"/>
                  </a:lnTo>
                  <a:lnTo>
                    <a:pt x="1457" y="1059"/>
                  </a:lnTo>
                  <a:lnTo>
                    <a:pt x="1457" y="1060"/>
                  </a:lnTo>
                  <a:lnTo>
                    <a:pt x="1455" y="1060"/>
                  </a:lnTo>
                  <a:lnTo>
                    <a:pt x="1454" y="1061"/>
                  </a:lnTo>
                  <a:lnTo>
                    <a:pt x="1453" y="1061"/>
                  </a:lnTo>
                  <a:lnTo>
                    <a:pt x="1453" y="1063"/>
                  </a:lnTo>
                  <a:lnTo>
                    <a:pt x="1452" y="1063"/>
                  </a:lnTo>
                  <a:lnTo>
                    <a:pt x="1451" y="1063"/>
                  </a:lnTo>
                  <a:lnTo>
                    <a:pt x="1451" y="1064"/>
                  </a:lnTo>
                  <a:lnTo>
                    <a:pt x="1451" y="1065"/>
                  </a:lnTo>
                  <a:lnTo>
                    <a:pt x="1451" y="1066"/>
                  </a:lnTo>
                  <a:lnTo>
                    <a:pt x="1450" y="1066"/>
                  </a:lnTo>
                  <a:lnTo>
                    <a:pt x="1449" y="1066"/>
                  </a:lnTo>
                  <a:lnTo>
                    <a:pt x="1449" y="1067"/>
                  </a:lnTo>
                  <a:lnTo>
                    <a:pt x="1449" y="1068"/>
                  </a:lnTo>
                  <a:lnTo>
                    <a:pt x="1447" y="1068"/>
                  </a:lnTo>
                  <a:lnTo>
                    <a:pt x="1446" y="1068"/>
                  </a:lnTo>
                  <a:lnTo>
                    <a:pt x="1446" y="1069"/>
                  </a:lnTo>
                  <a:lnTo>
                    <a:pt x="1445" y="1069"/>
                  </a:lnTo>
                  <a:lnTo>
                    <a:pt x="1445" y="1068"/>
                  </a:lnTo>
                  <a:lnTo>
                    <a:pt x="1444" y="1067"/>
                  </a:lnTo>
                  <a:lnTo>
                    <a:pt x="1444" y="1066"/>
                  </a:lnTo>
                  <a:lnTo>
                    <a:pt x="1444" y="1067"/>
                  </a:lnTo>
                  <a:lnTo>
                    <a:pt x="1444" y="1066"/>
                  </a:lnTo>
                  <a:lnTo>
                    <a:pt x="1443" y="1066"/>
                  </a:lnTo>
                  <a:lnTo>
                    <a:pt x="1443" y="1067"/>
                  </a:lnTo>
                  <a:lnTo>
                    <a:pt x="1443" y="1068"/>
                  </a:lnTo>
                  <a:lnTo>
                    <a:pt x="1444" y="1068"/>
                  </a:lnTo>
                  <a:lnTo>
                    <a:pt x="1444" y="1069"/>
                  </a:lnTo>
                  <a:lnTo>
                    <a:pt x="1445" y="1069"/>
                  </a:lnTo>
                  <a:lnTo>
                    <a:pt x="1445" y="1071"/>
                  </a:lnTo>
                  <a:lnTo>
                    <a:pt x="1444" y="1071"/>
                  </a:lnTo>
                  <a:lnTo>
                    <a:pt x="1443" y="1071"/>
                  </a:lnTo>
                  <a:lnTo>
                    <a:pt x="1443" y="1072"/>
                  </a:lnTo>
                  <a:lnTo>
                    <a:pt x="1444" y="1072"/>
                  </a:lnTo>
                  <a:lnTo>
                    <a:pt x="1443" y="1072"/>
                  </a:lnTo>
                  <a:lnTo>
                    <a:pt x="1444" y="1072"/>
                  </a:lnTo>
                  <a:lnTo>
                    <a:pt x="1444" y="1073"/>
                  </a:lnTo>
                  <a:lnTo>
                    <a:pt x="1443" y="1073"/>
                  </a:lnTo>
                  <a:lnTo>
                    <a:pt x="1443" y="1074"/>
                  </a:lnTo>
                  <a:lnTo>
                    <a:pt x="1442" y="1074"/>
                  </a:lnTo>
                  <a:lnTo>
                    <a:pt x="1442" y="1075"/>
                  </a:lnTo>
                  <a:lnTo>
                    <a:pt x="1442" y="1076"/>
                  </a:lnTo>
                  <a:lnTo>
                    <a:pt x="1441" y="1076"/>
                  </a:lnTo>
                  <a:lnTo>
                    <a:pt x="1441" y="1077"/>
                  </a:lnTo>
                  <a:lnTo>
                    <a:pt x="1441" y="1078"/>
                  </a:lnTo>
                  <a:lnTo>
                    <a:pt x="1441" y="1080"/>
                  </a:lnTo>
                  <a:lnTo>
                    <a:pt x="1440" y="1080"/>
                  </a:lnTo>
                  <a:lnTo>
                    <a:pt x="1440" y="1081"/>
                  </a:lnTo>
                  <a:lnTo>
                    <a:pt x="1438" y="1082"/>
                  </a:lnTo>
                  <a:lnTo>
                    <a:pt x="1437" y="1082"/>
                  </a:lnTo>
                  <a:lnTo>
                    <a:pt x="1437" y="1081"/>
                  </a:lnTo>
                  <a:lnTo>
                    <a:pt x="1436" y="1082"/>
                  </a:lnTo>
                  <a:lnTo>
                    <a:pt x="1436" y="1083"/>
                  </a:lnTo>
                  <a:lnTo>
                    <a:pt x="1437" y="1084"/>
                  </a:lnTo>
                  <a:lnTo>
                    <a:pt x="1437" y="1085"/>
                  </a:lnTo>
                  <a:lnTo>
                    <a:pt x="1438" y="1085"/>
                  </a:lnTo>
                  <a:lnTo>
                    <a:pt x="1437" y="1086"/>
                  </a:lnTo>
                  <a:lnTo>
                    <a:pt x="1436" y="1086"/>
                  </a:lnTo>
                  <a:lnTo>
                    <a:pt x="1435" y="1086"/>
                  </a:lnTo>
                  <a:lnTo>
                    <a:pt x="1434" y="1086"/>
                  </a:lnTo>
                  <a:lnTo>
                    <a:pt x="1434" y="1088"/>
                  </a:lnTo>
                  <a:lnTo>
                    <a:pt x="1433" y="1088"/>
                  </a:lnTo>
                  <a:lnTo>
                    <a:pt x="1433" y="1089"/>
                  </a:lnTo>
                  <a:lnTo>
                    <a:pt x="1433" y="1090"/>
                  </a:lnTo>
                  <a:lnTo>
                    <a:pt x="1433" y="1091"/>
                  </a:lnTo>
                  <a:lnTo>
                    <a:pt x="1432" y="1091"/>
                  </a:lnTo>
                  <a:lnTo>
                    <a:pt x="1432" y="1092"/>
                  </a:lnTo>
                  <a:lnTo>
                    <a:pt x="1432" y="1093"/>
                  </a:lnTo>
                  <a:lnTo>
                    <a:pt x="1430" y="1093"/>
                  </a:lnTo>
                  <a:lnTo>
                    <a:pt x="1430" y="1094"/>
                  </a:lnTo>
                  <a:lnTo>
                    <a:pt x="1430" y="1096"/>
                  </a:lnTo>
                  <a:lnTo>
                    <a:pt x="1429" y="1096"/>
                  </a:lnTo>
                  <a:lnTo>
                    <a:pt x="1429" y="1097"/>
                  </a:lnTo>
                  <a:lnTo>
                    <a:pt x="1428" y="1097"/>
                  </a:lnTo>
                  <a:lnTo>
                    <a:pt x="1427" y="1098"/>
                  </a:lnTo>
                  <a:lnTo>
                    <a:pt x="1426" y="1098"/>
                  </a:lnTo>
                  <a:lnTo>
                    <a:pt x="1425" y="1098"/>
                  </a:lnTo>
                  <a:lnTo>
                    <a:pt x="1424" y="1099"/>
                  </a:lnTo>
                  <a:lnTo>
                    <a:pt x="1422" y="1099"/>
                  </a:lnTo>
                  <a:lnTo>
                    <a:pt x="1422" y="1098"/>
                  </a:lnTo>
                  <a:lnTo>
                    <a:pt x="1421" y="1098"/>
                  </a:lnTo>
                  <a:lnTo>
                    <a:pt x="1420" y="1098"/>
                  </a:lnTo>
                  <a:lnTo>
                    <a:pt x="1419" y="1098"/>
                  </a:lnTo>
                  <a:lnTo>
                    <a:pt x="1419" y="1097"/>
                  </a:lnTo>
                  <a:lnTo>
                    <a:pt x="1418" y="1097"/>
                  </a:lnTo>
                  <a:lnTo>
                    <a:pt x="1419" y="1096"/>
                  </a:lnTo>
                  <a:lnTo>
                    <a:pt x="1419" y="1094"/>
                  </a:lnTo>
                  <a:lnTo>
                    <a:pt x="1419" y="1093"/>
                  </a:lnTo>
                  <a:lnTo>
                    <a:pt x="1420" y="1093"/>
                  </a:lnTo>
                  <a:lnTo>
                    <a:pt x="1420" y="1092"/>
                  </a:lnTo>
                  <a:lnTo>
                    <a:pt x="1421" y="1092"/>
                  </a:lnTo>
                  <a:lnTo>
                    <a:pt x="1421" y="1091"/>
                  </a:lnTo>
                  <a:lnTo>
                    <a:pt x="1421" y="1090"/>
                  </a:lnTo>
                  <a:lnTo>
                    <a:pt x="1422" y="1089"/>
                  </a:lnTo>
                  <a:lnTo>
                    <a:pt x="1422" y="1088"/>
                  </a:lnTo>
                  <a:lnTo>
                    <a:pt x="1424" y="1088"/>
                  </a:lnTo>
                  <a:lnTo>
                    <a:pt x="1422" y="1088"/>
                  </a:lnTo>
                  <a:lnTo>
                    <a:pt x="1422" y="1086"/>
                  </a:lnTo>
                  <a:lnTo>
                    <a:pt x="1422" y="1085"/>
                  </a:lnTo>
                  <a:lnTo>
                    <a:pt x="1422" y="1084"/>
                  </a:lnTo>
                  <a:lnTo>
                    <a:pt x="1422" y="1083"/>
                  </a:lnTo>
                  <a:lnTo>
                    <a:pt x="1422" y="1082"/>
                  </a:lnTo>
                  <a:lnTo>
                    <a:pt x="1422" y="1083"/>
                  </a:lnTo>
                  <a:lnTo>
                    <a:pt x="1422" y="1082"/>
                  </a:lnTo>
                  <a:lnTo>
                    <a:pt x="1421" y="1082"/>
                  </a:lnTo>
                  <a:lnTo>
                    <a:pt x="1420" y="1081"/>
                  </a:lnTo>
                  <a:lnTo>
                    <a:pt x="1420" y="1080"/>
                  </a:lnTo>
                  <a:lnTo>
                    <a:pt x="1419" y="1080"/>
                  </a:lnTo>
                  <a:lnTo>
                    <a:pt x="1419" y="1078"/>
                  </a:lnTo>
                  <a:lnTo>
                    <a:pt x="1419" y="1077"/>
                  </a:lnTo>
                  <a:lnTo>
                    <a:pt x="1419" y="1076"/>
                  </a:lnTo>
                  <a:lnTo>
                    <a:pt x="1418" y="1076"/>
                  </a:lnTo>
                  <a:lnTo>
                    <a:pt x="1418" y="1075"/>
                  </a:lnTo>
                  <a:lnTo>
                    <a:pt x="1417" y="1075"/>
                  </a:lnTo>
                  <a:lnTo>
                    <a:pt x="1417" y="1074"/>
                  </a:lnTo>
                  <a:lnTo>
                    <a:pt x="1417" y="1073"/>
                  </a:lnTo>
                  <a:lnTo>
                    <a:pt x="1418" y="1073"/>
                  </a:lnTo>
                  <a:lnTo>
                    <a:pt x="1417" y="1073"/>
                  </a:lnTo>
                  <a:lnTo>
                    <a:pt x="1416" y="1073"/>
                  </a:lnTo>
                  <a:lnTo>
                    <a:pt x="1415" y="1073"/>
                  </a:lnTo>
                  <a:lnTo>
                    <a:pt x="1413" y="1073"/>
                  </a:lnTo>
                  <a:lnTo>
                    <a:pt x="1413" y="1072"/>
                  </a:lnTo>
                  <a:lnTo>
                    <a:pt x="1412" y="1072"/>
                  </a:lnTo>
                  <a:lnTo>
                    <a:pt x="1412" y="1071"/>
                  </a:lnTo>
                  <a:lnTo>
                    <a:pt x="1412" y="1069"/>
                  </a:lnTo>
                  <a:lnTo>
                    <a:pt x="1411" y="1069"/>
                  </a:lnTo>
                  <a:lnTo>
                    <a:pt x="1412" y="1069"/>
                  </a:lnTo>
                  <a:lnTo>
                    <a:pt x="1411" y="1068"/>
                  </a:lnTo>
                  <a:lnTo>
                    <a:pt x="1411" y="1067"/>
                  </a:lnTo>
                  <a:lnTo>
                    <a:pt x="1410" y="1067"/>
                  </a:lnTo>
                  <a:lnTo>
                    <a:pt x="1410" y="1066"/>
                  </a:lnTo>
                  <a:lnTo>
                    <a:pt x="1409" y="1066"/>
                  </a:lnTo>
                  <a:lnTo>
                    <a:pt x="1409" y="1065"/>
                  </a:lnTo>
                  <a:lnTo>
                    <a:pt x="1409" y="1064"/>
                  </a:lnTo>
                  <a:lnTo>
                    <a:pt x="1408" y="1063"/>
                  </a:lnTo>
                  <a:lnTo>
                    <a:pt x="1407" y="1063"/>
                  </a:lnTo>
                  <a:lnTo>
                    <a:pt x="1407" y="1061"/>
                  </a:lnTo>
                  <a:lnTo>
                    <a:pt x="1405" y="1060"/>
                  </a:lnTo>
                  <a:lnTo>
                    <a:pt x="1405" y="1061"/>
                  </a:lnTo>
                  <a:lnTo>
                    <a:pt x="1405" y="1060"/>
                  </a:lnTo>
                  <a:lnTo>
                    <a:pt x="1407" y="1060"/>
                  </a:lnTo>
                  <a:lnTo>
                    <a:pt x="1407" y="1059"/>
                  </a:lnTo>
                  <a:lnTo>
                    <a:pt x="1408" y="1059"/>
                  </a:lnTo>
                  <a:lnTo>
                    <a:pt x="1409" y="1059"/>
                  </a:lnTo>
                  <a:lnTo>
                    <a:pt x="1409" y="1058"/>
                  </a:lnTo>
                  <a:lnTo>
                    <a:pt x="1410" y="1058"/>
                  </a:lnTo>
                  <a:lnTo>
                    <a:pt x="1411" y="1058"/>
                  </a:lnTo>
                  <a:lnTo>
                    <a:pt x="1411" y="1057"/>
                  </a:lnTo>
                  <a:lnTo>
                    <a:pt x="1412" y="1057"/>
                  </a:lnTo>
                  <a:lnTo>
                    <a:pt x="1411" y="1057"/>
                  </a:lnTo>
                  <a:lnTo>
                    <a:pt x="1410" y="1057"/>
                  </a:lnTo>
                  <a:lnTo>
                    <a:pt x="1410" y="1058"/>
                  </a:lnTo>
                  <a:lnTo>
                    <a:pt x="1409" y="1058"/>
                  </a:lnTo>
                  <a:lnTo>
                    <a:pt x="1408" y="1058"/>
                  </a:lnTo>
                  <a:lnTo>
                    <a:pt x="1407" y="1058"/>
                  </a:lnTo>
                  <a:lnTo>
                    <a:pt x="1405" y="1058"/>
                  </a:lnTo>
                  <a:lnTo>
                    <a:pt x="1405" y="1057"/>
                  </a:lnTo>
                  <a:lnTo>
                    <a:pt x="1404" y="1057"/>
                  </a:lnTo>
                  <a:lnTo>
                    <a:pt x="1403" y="1057"/>
                  </a:lnTo>
                  <a:lnTo>
                    <a:pt x="1402" y="1057"/>
                  </a:lnTo>
                  <a:lnTo>
                    <a:pt x="1401" y="1057"/>
                  </a:lnTo>
                  <a:lnTo>
                    <a:pt x="1400" y="1057"/>
                  </a:lnTo>
                  <a:lnTo>
                    <a:pt x="1400" y="1058"/>
                  </a:lnTo>
                  <a:lnTo>
                    <a:pt x="1400" y="1057"/>
                  </a:lnTo>
                  <a:lnTo>
                    <a:pt x="1399" y="1057"/>
                  </a:lnTo>
                  <a:lnTo>
                    <a:pt x="1399" y="1058"/>
                  </a:lnTo>
                  <a:lnTo>
                    <a:pt x="1400" y="1058"/>
                  </a:lnTo>
                  <a:lnTo>
                    <a:pt x="1400" y="1059"/>
                  </a:lnTo>
                  <a:lnTo>
                    <a:pt x="1401" y="1059"/>
                  </a:lnTo>
                  <a:lnTo>
                    <a:pt x="1401" y="1060"/>
                  </a:lnTo>
                  <a:lnTo>
                    <a:pt x="1401" y="1061"/>
                  </a:lnTo>
                  <a:lnTo>
                    <a:pt x="1401" y="1063"/>
                  </a:lnTo>
                  <a:lnTo>
                    <a:pt x="1401" y="1064"/>
                  </a:lnTo>
                  <a:lnTo>
                    <a:pt x="1402" y="1064"/>
                  </a:lnTo>
                  <a:lnTo>
                    <a:pt x="1403" y="1064"/>
                  </a:lnTo>
                  <a:lnTo>
                    <a:pt x="1403" y="1065"/>
                  </a:lnTo>
                  <a:lnTo>
                    <a:pt x="1403" y="1066"/>
                  </a:lnTo>
                  <a:lnTo>
                    <a:pt x="1403" y="1067"/>
                  </a:lnTo>
                  <a:lnTo>
                    <a:pt x="1404" y="1067"/>
                  </a:lnTo>
                  <a:lnTo>
                    <a:pt x="1404" y="1068"/>
                  </a:lnTo>
                  <a:lnTo>
                    <a:pt x="1404" y="1069"/>
                  </a:lnTo>
                  <a:lnTo>
                    <a:pt x="1404" y="1071"/>
                  </a:lnTo>
                  <a:lnTo>
                    <a:pt x="1403" y="1071"/>
                  </a:lnTo>
                  <a:lnTo>
                    <a:pt x="1403" y="1072"/>
                  </a:lnTo>
                  <a:lnTo>
                    <a:pt x="1404" y="1072"/>
                  </a:lnTo>
                  <a:lnTo>
                    <a:pt x="1404" y="1073"/>
                  </a:lnTo>
                  <a:lnTo>
                    <a:pt x="1405" y="1073"/>
                  </a:lnTo>
                  <a:lnTo>
                    <a:pt x="1405" y="1074"/>
                  </a:lnTo>
                  <a:lnTo>
                    <a:pt x="1405" y="1075"/>
                  </a:lnTo>
                  <a:lnTo>
                    <a:pt x="1404" y="1075"/>
                  </a:lnTo>
                  <a:lnTo>
                    <a:pt x="1404" y="1076"/>
                  </a:lnTo>
                  <a:lnTo>
                    <a:pt x="1404" y="1077"/>
                  </a:lnTo>
                  <a:lnTo>
                    <a:pt x="1404" y="1078"/>
                  </a:lnTo>
                  <a:lnTo>
                    <a:pt x="1403" y="1078"/>
                  </a:lnTo>
                  <a:lnTo>
                    <a:pt x="1404" y="1078"/>
                  </a:lnTo>
                  <a:lnTo>
                    <a:pt x="1403" y="1078"/>
                  </a:lnTo>
                  <a:lnTo>
                    <a:pt x="1403" y="1080"/>
                  </a:lnTo>
                  <a:lnTo>
                    <a:pt x="1404" y="1080"/>
                  </a:lnTo>
                  <a:lnTo>
                    <a:pt x="1405" y="1080"/>
                  </a:lnTo>
                  <a:lnTo>
                    <a:pt x="1407" y="1080"/>
                  </a:lnTo>
                  <a:lnTo>
                    <a:pt x="1407" y="1078"/>
                  </a:lnTo>
                  <a:lnTo>
                    <a:pt x="1408" y="1078"/>
                  </a:lnTo>
                  <a:lnTo>
                    <a:pt x="1408" y="1077"/>
                  </a:lnTo>
                  <a:lnTo>
                    <a:pt x="1409" y="1077"/>
                  </a:lnTo>
                  <a:lnTo>
                    <a:pt x="1409" y="1078"/>
                  </a:lnTo>
                  <a:lnTo>
                    <a:pt x="1410" y="1078"/>
                  </a:lnTo>
                  <a:lnTo>
                    <a:pt x="1410" y="1080"/>
                  </a:lnTo>
                  <a:lnTo>
                    <a:pt x="1411" y="1080"/>
                  </a:lnTo>
                  <a:lnTo>
                    <a:pt x="1411" y="1081"/>
                  </a:lnTo>
                  <a:lnTo>
                    <a:pt x="1412" y="1081"/>
                  </a:lnTo>
                  <a:lnTo>
                    <a:pt x="1412" y="1082"/>
                  </a:lnTo>
                  <a:lnTo>
                    <a:pt x="1412" y="1083"/>
                  </a:lnTo>
                  <a:lnTo>
                    <a:pt x="1411" y="1083"/>
                  </a:lnTo>
                  <a:lnTo>
                    <a:pt x="1411" y="1084"/>
                  </a:lnTo>
                  <a:lnTo>
                    <a:pt x="1410" y="1084"/>
                  </a:lnTo>
                  <a:lnTo>
                    <a:pt x="1410" y="1085"/>
                  </a:lnTo>
                  <a:lnTo>
                    <a:pt x="1411" y="1085"/>
                  </a:lnTo>
                  <a:lnTo>
                    <a:pt x="1410" y="1085"/>
                  </a:lnTo>
                  <a:lnTo>
                    <a:pt x="1411" y="1085"/>
                  </a:lnTo>
                  <a:lnTo>
                    <a:pt x="1411" y="1086"/>
                  </a:lnTo>
                  <a:lnTo>
                    <a:pt x="1411" y="1085"/>
                  </a:lnTo>
                  <a:lnTo>
                    <a:pt x="1412" y="1085"/>
                  </a:lnTo>
                  <a:lnTo>
                    <a:pt x="1413" y="1085"/>
                  </a:lnTo>
                  <a:lnTo>
                    <a:pt x="1415" y="1085"/>
                  </a:lnTo>
                  <a:lnTo>
                    <a:pt x="1416" y="1085"/>
                  </a:lnTo>
                  <a:lnTo>
                    <a:pt x="1417" y="1085"/>
                  </a:lnTo>
                  <a:lnTo>
                    <a:pt x="1417" y="1086"/>
                  </a:lnTo>
                  <a:lnTo>
                    <a:pt x="1418" y="1086"/>
                  </a:lnTo>
                  <a:lnTo>
                    <a:pt x="1418" y="1088"/>
                  </a:lnTo>
                  <a:lnTo>
                    <a:pt x="1417" y="1088"/>
                  </a:lnTo>
                  <a:lnTo>
                    <a:pt x="1417" y="1089"/>
                  </a:lnTo>
                  <a:lnTo>
                    <a:pt x="1417" y="1090"/>
                  </a:lnTo>
                  <a:lnTo>
                    <a:pt x="1416" y="1090"/>
                  </a:lnTo>
                  <a:lnTo>
                    <a:pt x="1416" y="1091"/>
                  </a:lnTo>
                  <a:lnTo>
                    <a:pt x="1416" y="1092"/>
                  </a:lnTo>
                  <a:lnTo>
                    <a:pt x="1415" y="1092"/>
                  </a:lnTo>
                  <a:lnTo>
                    <a:pt x="1413" y="1093"/>
                  </a:lnTo>
                  <a:lnTo>
                    <a:pt x="1412" y="1093"/>
                  </a:lnTo>
                  <a:lnTo>
                    <a:pt x="1411" y="1093"/>
                  </a:lnTo>
                  <a:lnTo>
                    <a:pt x="1411" y="1094"/>
                  </a:lnTo>
                  <a:lnTo>
                    <a:pt x="1411" y="1096"/>
                  </a:lnTo>
                  <a:lnTo>
                    <a:pt x="1412" y="1097"/>
                  </a:lnTo>
                  <a:lnTo>
                    <a:pt x="1412" y="1098"/>
                  </a:lnTo>
                  <a:lnTo>
                    <a:pt x="1413" y="1098"/>
                  </a:lnTo>
                  <a:lnTo>
                    <a:pt x="1413" y="1099"/>
                  </a:lnTo>
                  <a:lnTo>
                    <a:pt x="1413" y="1100"/>
                  </a:lnTo>
                  <a:lnTo>
                    <a:pt x="1415" y="1100"/>
                  </a:lnTo>
                  <a:lnTo>
                    <a:pt x="1415" y="1101"/>
                  </a:lnTo>
                  <a:lnTo>
                    <a:pt x="1416" y="1101"/>
                  </a:lnTo>
                  <a:lnTo>
                    <a:pt x="1416" y="1102"/>
                  </a:lnTo>
                  <a:lnTo>
                    <a:pt x="1415" y="1102"/>
                  </a:lnTo>
                  <a:lnTo>
                    <a:pt x="1415" y="1103"/>
                  </a:lnTo>
                  <a:lnTo>
                    <a:pt x="1416" y="1103"/>
                  </a:lnTo>
                  <a:lnTo>
                    <a:pt x="1416" y="1105"/>
                  </a:lnTo>
                  <a:lnTo>
                    <a:pt x="1417" y="1105"/>
                  </a:lnTo>
                  <a:lnTo>
                    <a:pt x="1417" y="1106"/>
                  </a:lnTo>
                  <a:lnTo>
                    <a:pt x="1416" y="1106"/>
                  </a:lnTo>
                  <a:lnTo>
                    <a:pt x="1416" y="1107"/>
                  </a:lnTo>
                  <a:lnTo>
                    <a:pt x="1416" y="1108"/>
                  </a:lnTo>
                  <a:lnTo>
                    <a:pt x="1417" y="1108"/>
                  </a:lnTo>
                  <a:lnTo>
                    <a:pt x="1417" y="1109"/>
                  </a:lnTo>
                  <a:lnTo>
                    <a:pt x="1417" y="1110"/>
                  </a:lnTo>
                  <a:lnTo>
                    <a:pt x="1416" y="1110"/>
                  </a:lnTo>
                  <a:lnTo>
                    <a:pt x="1416" y="1111"/>
                  </a:lnTo>
                  <a:lnTo>
                    <a:pt x="1415" y="1111"/>
                  </a:lnTo>
                  <a:lnTo>
                    <a:pt x="1415" y="1113"/>
                  </a:lnTo>
                  <a:lnTo>
                    <a:pt x="1416" y="1113"/>
                  </a:lnTo>
                  <a:lnTo>
                    <a:pt x="1415" y="1113"/>
                  </a:lnTo>
                  <a:lnTo>
                    <a:pt x="1413" y="1113"/>
                  </a:lnTo>
                  <a:lnTo>
                    <a:pt x="1413" y="1114"/>
                  </a:lnTo>
                  <a:lnTo>
                    <a:pt x="1412" y="1114"/>
                  </a:lnTo>
                  <a:lnTo>
                    <a:pt x="1412" y="1115"/>
                  </a:lnTo>
                  <a:lnTo>
                    <a:pt x="1412" y="1116"/>
                  </a:lnTo>
                  <a:lnTo>
                    <a:pt x="1412" y="1115"/>
                  </a:lnTo>
                  <a:lnTo>
                    <a:pt x="1411" y="1114"/>
                  </a:lnTo>
                  <a:lnTo>
                    <a:pt x="1411" y="1113"/>
                  </a:lnTo>
                  <a:lnTo>
                    <a:pt x="1411" y="1111"/>
                  </a:lnTo>
                  <a:lnTo>
                    <a:pt x="1411" y="1108"/>
                  </a:lnTo>
                  <a:lnTo>
                    <a:pt x="1411" y="1107"/>
                  </a:lnTo>
                  <a:lnTo>
                    <a:pt x="1411" y="1106"/>
                  </a:lnTo>
                  <a:lnTo>
                    <a:pt x="1411" y="1105"/>
                  </a:lnTo>
                  <a:lnTo>
                    <a:pt x="1411" y="1103"/>
                  </a:lnTo>
                  <a:lnTo>
                    <a:pt x="1411" y="1102"/>
                  </a:lnTo>
                  <a:lnTo>
                    <a:pt x="1411" y="1101"/>
                  </a:lnTo>
                  <a:lnTo>
                    <a:pt x="1411" y="1100"/>
                  </a:lnTo>
                  <a:lnTo>
                    <a:pt x="1410" y="1100"/>
                  </a:lnTo>
                  <a:lnTo>
                    <a:pt x="1410" y="1099"/>
                  </a:lnTo>
                  <a:lnTo>
                    <a:pt x="1410" y="1098"/>
                  </a:lnTo>
                  <a:lnTo>
                    <a:pt x="1409" y="1097"/>
                  </a:lnTo>
                  <a:lnTo>
                    <a:pt x="1409" y="1096"/>
                  </a:lnTo>
                  <a:lnTo>
                    <a:pt x="1408" y="1096"/>
                  </a:lnTo>
                  <a:lnTo>
                    <a:pt x="1408" y="1094"/>
                  </a:lnTo>
                  <a:lnTo>
                    <a:pt x="1408" y="1093"/>
                  </a:lnTo>
                  <a:lnTo>
                    <a:pt x="1407" y="1093"/>
                  </a:lnTo>
                  <a:lnTo>
                    <a:pt x="1407" y="1092"/>
                  </a:lnTo>
                  <a:lnTo>
                    <a:pt x="1405" y="1091"/>
                  </a:lnTo>
                  <a:lnTo>
                    <a:pt x="1405" y="1090"/>
                  </a:lnTo>
                  <a:lnTo>
                    <a:pt x="1405" y="1089"/>
                  </a:lnTo>
                  <a:lnTo>
                    <a:pt x="1405" y="1088"/>
                  </a:lnTo>
                  <a:lnTo>
                    <a:pt x="1405" y="1086"/>
                  </a:lnTo>
                  <a:lnTo>
                    <a:pt x="1404" y="1086"/>
                  </a:lnTo>
                  <a:lnTo>
                    <a:pt x="1404" y="1085"/>
                  </a:lnTo>
                  <a:lnTo>
                    <a:pt x="1403" y="1085"/>
                  </a:lnTo>
                  <a:lnTo>
                    <a:pt x="1403" y="1084"/>
                  </a:lnTo>
                  <a:lnTo>
                    <a:pt x="1402" y="1084"/>
                  </a:lnTo>
                  <a:lnTo>
                    <a:pt x="1401" y="1083"/>
                  </a:lnTo>
                  <a:lnTo>
                    <a:pt x="1400" y="1083"/>
                  </a:lnTo>
                  <a:lnTo>
                    <a:pt x="1399" y="1082"/>
                  </a:lnTo>
                  <a:lnTo>
                    <a:pt x="1398" y="1082"/>
                  </a:lnTo>
                  <a:lnTo>
                    <a:pt x="1396" y="1082"/>
                  </a:lnTo>
                  <a:lnTo>
                    <a:pt x="1395" y="1081"/>
                  </a:lnTo>
                  <a:lnTo>
                    <a:pt x="1394" y="1080"/>
                  </a:lnTo>
                  <a:lnTo>
                    <a:pt x="1393" y="1080"/>
                  </a:lnTo>
                  <a:lnTo>
                    <a:pt x="1392" y="1080"/>
                  </a:lnTo>
                  <a:lnTo>
                    <a:pt x="1392" y="1078"/>
                  </a:lnTo>
                  <a:lnTo>
                    <a:pt x="1391" y="1078"/>
                  </a:lnTo>
                  <a:lnTo>
                    <a:pt x="1390" y="1078"/>
                  </a:lnTo>
                  <a:lnTo>
                    <a:pt x="1388" y="1078"/>
                  </a:lnTo>
                  <a:lnTo>
                    <a:pt x="1387" y="1078"/>
                  </a:lnTo>
                  <a:lnTo>
                    <a:pt x="1386" y="1078"/>
                  </a:lnTo>
                  <a:lnTo>
                    <a:pt x="1385" y="1078"/>
                  </a:lnTo>
                  <a:lnTo>
                    <a:pt x="1384" y="1078"/>
                  </a:lnTo>
                  <a:lnTo>
                    <a:pt x="1383" y="1078"/>
                  </a:lnTo>
                  <a:lnTo>
                    <a:pt x="1382" y="1078"/>
                  </a:lnTo>
                  <a:lnTo>
                    <a:pt x="1381" y="1078"/>
                  </a:lnTo>
                  <a:lnTo>
                    <a:pt x="1379" y="1077"/>
                  </a:lnTo>
                  <a:lnTo>
                    <a:pt x="1378" y="1077"/>
                  </a:lnTo>
                  <a:lnTo>
                    <a:pt x="1378" y="1076"/>
                  </a:lnTo>
                  <a:lnTo>
                    <a:pt x="1377" y="1076"/>
                  </a:lnTo>
                  <a:lnTo>
                    <a:pt x="1376" y="1076"/>
                  </a:lnTo>
                  <a:lnTo>
                    <a:pt x="1376" y="1075"/>
                  </a:lnTo>
                  <a:lnTo>
                    <a:pt x="1375" y="1075"/>
                  </a:lnTo>
                  <a:lnTo>
                    <a:pt x="1374" y="1074"/>
                  </a:lnTo>
                  <a:lnTo>
                    <a:pt x="1374" y="1073"/>
                  </a:lnTo>
                  <a:lnTo>
                    <a:pt x="1374" y="1072"/>
                  </a:lnTo>
                  <a:lnTo>
                    <a:pt x="1373" y="1071"/>
                  </a:lnTo>
                  <a:lnTo>
                    <a:pt x="1373" y="1069"/>
                  </a:lnTo>
                  <a:lnTo>
                    <a:pt x="1371" y="1068"/>
                  </a:lnTo>
                  <a:lnTo>
                    <a:pt x="1371" y="1067"/>
                  </a:lnTo>
                  <a:lnTo>
                    <a:pt x="1370" y="1067"/>
                  </a:lnTo>
                  <a:lnTo>
                    <a:pt x="1369" y="1066"/>
                  </a:lnTo>
                  <a:lnTo>
                    <a:pt x="1369" y="1065"/>
                  </a:lnTo>
                  <a:lnTo>
                    <a:pt x="1368" y="1065"/>
                  </a:lnTo>
                  <a:lnTo>
                    <a:pt x="1368" y="1064"/>
                  </a:lnTo>
                  <a:lnTo>
                    <a:pt x="1367" y="1064"/>
                  </a:lnTo>
                  <a:lnTo>
                    <a:pt x="1366" y="1063"/>
                  </a:lnTo>
                  <a:lnTo>
                    <a:pt x="1365" y="1063"/>
                  </a:lnTo>
                  <a:lnTo>
                    <a:pt x="1365" y="1061"/>
                  </a:lnTo>
                  <a:lnTo>
                    <a:pt x="1364" y="1061"/>
                  </a:lnTo>
                  <a:lnTo>
                    <a:pt x="1364" y="1060"/>
                  </a:lnTo>
                  <a:lnTo>
                    <a:pt x="1362" y="1060"/>
                  </a:lnTo>
                  <a:lnTo>
                    <a:pt x="1362" y="1059"/>
                  </a:lnTo>
                  <a:lnTo>
                    <a:pt x="1361" y="1059"/>
                  </a:lnTo>
                  <a:lnTo>
                    <a:pt x="1360" y="1058"/>
                  </a:lnTo>
                  <a:lnTo>
                    <a:pt x="1359" y="1058"/>
                  </a:lnTo>
                  <a:lnTo>
                    <a:pt x="1359" y="1059"/>
                  </a:lnTo>
                  <a:lnTo>
                    <a:pt x="1358" y="1059"/>
                  </a:lnTo>
                  <a:lnTo>
                    <a:pt x="1357" y="1059"/>
                  </a:lnTo>
                  <a:lnTo>
                    <a:pt x="1357" y="1060"/>
                  </a:lnTo>
                  <a:lnTo>
                    <a:pt x="1356" y="1060"/>
                  </a:lnTo>
                  <a:lnTo>
                    <a:pt x="1354" y="1061"/>
                  </a:lnTo>
                  <a:lnTo>
                    <a:pt x="1352" y="1061"/>
                  </a:lnTo>
                  <a:lnTo>
                    <a:pt x="1350" y="1063"/>
                  </a:lnTo>
                  <a:lnTo>
                    <a:pt x="1348" y="1064"/>
                  </a:lnTo>
                  <a:lnTo>
                    <a:pt x="1347" y="1065"/>
                  </a:lnTo>
                  <a:lnTo>
                    <a:pt x="1345" y="1065"/>
                  </a:lnTo>
                  <a:lnTo>
                    <a:pt x="1344" y="1065"/>
                  </a:lnTo>
                  <a:lnTo>
                    <a:pt x="1344" y="1066"/>
                  </a:lnTo>
                  <a:lnTo>
                    <a:pt x="1343" y="1065"/>
                  </a:lnTo>
                  <a:lnTo>
                    <a:pt x="1342" y="1065"/>
                  </a:lnTo>
                  <a:lnTo>
                    <a:pt x="1341" y="1065"/>
                  </a:lnTo>
                  <a:lnTo>
                    <a:pt x="1340" y="1065"/>
                  </a:lnTo>
                  <a:lnTo>
                    <a:pt x="1339" y="1065"/>
                  </a:lnTo>
                  <a:lnTo>
                    <a:pt x="1337" y="1065"/>
                  </a:lnTo>
                  <a:lnTo>
                    <a:pt x="1336" y="1065"/>
                  </a:lnTo>
                  <a:lnTo>
                    <a:pt x="1336" y="1064"/>
                  </a:lnTo>
                  <a:lnTo>
                    <a:pt x="1335" y="1064"/>
                  </a:lnTo>
                  <a:lnTo>
                    <a:pt x="1334" y="1064"/>
                  </a:lnTo>
                  <a:lnTo>
                    <a:pt x="1333" y="1064"/>
                  </a:lnTo>
                  <a:lnTo>
                    <a:pt x="1332" y="1064"/>
                  </a:lnTo>
                  <a:lnTo>
                    <a:pt x="1332" y="1063"/>
                  </a:lnTo>
                  <a:lnTo>
                    <a:pt x="1332" y="1061"/>
                  </a:lnTo>
                  <a:lnTo>
                    <a:pt x="1332" y="1060"/>
                  </a:lnTo>
                  <a:lnTo>
                    <a:pt x="1332" y="1059"/>
                  </a:lnTo>
                  <a:lnTo>
                    <a:pt x="1332" y="1058"/>
                  </a:lnTo>
                  <a:lnTo>
                    <a:pt x="1332" y="1057"/>
                  </a:lnTo>
                  <a:lnTo>
                    <a:pt x="1332" y="1058"/>
                  </a:lnTo>
                  <a:lnTo>
                    <a:pt x="1331" y="1058"/>
                  </a:lnTo>
                  <a:lnTo>
                    <a:pt x="1329" y="1058"/>
                  </a:lnTo>
                  <a:lnTo>
                    <a:pt x="1328" y="1058"/>
                  </a:lnTo>
                  <a:lnTo>
                    <a:pt x="1327" y="1058"/>
                  </a:lnTo>
                  <a:lnTo>
                    <a:pt x="1326" y="1057"/>
                  </a:lnTo>
                  <a:lnTo>
                    <a:pt x="1325" y="1057"/>
                  </a:lnTo>
                  <a:lnTo>
                    <a:pt x="1324" y="1057"/>
                  </a:lnTo>
                  <a:lnTo>
                    <a:pt x="1324" y="1056"/>
                  </a:lnTo>
                  <a:lnTo>
                    <a:pt x="1323" y="1056"/>
                  </a:lnTo>
                  <a:lnTo>
                    <a:pt x="1322" y="1056"/>
                  </a:lnTo>
                  <a:lnTo>
                    <a:pt x="1322" y="1055"/>
                  </a:lnTo>
                  <a:lnTo>
                    <a:pt x="1322" y="1054"/>
                  </a:lnTo>
                  <a:lnTo>
                    <a:pt x="1322" y="1052"/>
                  </a:lnTo>
                  <a:lnTo>
                    <a:pt x="1322" y="1051"/>
                  </a:lnTo>
                  <a:lnTo>
                    <a:pt x="1322" y="1050"/>
                  </a:lnTo>
                  <a:lnTo>
                    <a:pt x="1322" y="1049"/>
                  </a:lnTo>
                  <a:lnTo>
                    <a:pt x="1323" y="1049"/>
                  </a:lnTo>
                  <a:lnTo>
                    <a:pt x="1323" y="1048"/>
                  </a:lnTo>
                  <a:lnTo>
                    <a:pt x="1324" y="1048"/>
                  </a:lnTo>
                  <a:lnTo>
                    <a:pt x="1324" y="1047"/>
                  </a:lnTo>
                  <a:lnTo>
                    <a:pt x="1325" y="1047"/>
                  </a:lnTo>
                  <a:lnTo>
                    <a:pt x="1325" y="1046"/>
                  </a:lnTo>
                  <a:lnTo>
                    <a:pt x="1326" y="1044"/>
                  </a:lnTo>
                  <a:lnTo>
                    <a:pt x="1326" y="1043"/>
                  </a:lnTo>
                  <a:lnTo>
                    <a:pt x="1326" y="1042"/>
                  </a:lnTo>
                  <a:lnTo>
                    <a:pt x="1327" y="1042"/>
                  </a:lnTo>
                  <a:lnTo>
                    <a:pt x="1327" y="1041"/>
                  </a:lnTo>
                  <a:lnTo>
                    <a:pt x="1327" y="1040"/>
                  </a:lnTo>
                  <a:lnTo>
                    <a:pt x="1327" y="1039"/>
                  </a:lnTo>
                  <a:lnTo>
                    <a:pt x="1328" y="1039"/>
                  </a:lnTo>
                  <a:lnTo>
                    <a:pt x="1328" y="1038"/>
                  </a:lnTo>
                  <a:lnTo>
                    <a:pt x="1329" y="1038"/>
                  </a:lnTo>
                  <a:lnTo>
                    <a:pt x="1331" y="1038"/>
                  </a:lnTo>
                  <a:lnTo>
                    <a:pt x="1331" y="1037"/>
                  </a:lnTo>
                  <a:lnTo>
                    <a:pt x="1332" y="1037"/>
                  </a:lnTo>
                  <a:lnTo>
                    <a:pt x="1332" y="1035"/>
                  </a:lnTo>
                  <a:lnTo>
                    <a:pt x="1333" y="1035"/>
                  </a:lnTo>
                  <a:lnTo>
                    <a:pt x="1333" y="1034"/>
                  </a:lnTo>
                  <a:lnTo>
                    <a:pt x="1333" y="1033"/>
                  </a:lnTo>
                  <a:lnTo>
                    <a:pt x="1332" y="1033"/>
                  </a:lnTo>
                  <a:lnTo>
                    <a:pt x="1333" y="1032"/>
                  </a:lnTo>
                  <a:lnTo>
                    <a:pt x="1334" y="1032"/>
                  </a:lnTo>
                  <a:lnTo>
                    <a:pt x="1335" y="1032"/>
                  </a:lnTo>
                  <a:lnTo>
                    <a:pt x="1335" y="1031"/>
                  </a:lnTo>
                  <a:lnTo>
                    <a:pt x="1335" y="1030"/>
                  </a:lnTo>
                  <a:lnTo>
                    <a:pt x="1336" y="1030"/>
                  </a:lnTo>
                  <a:lnTo>
                    <a:pt x="1337" y="1030"/>
                  </a:lnTo>
                  <a:lnTo>
                    <a:pt x="1337" y="1029"/>
                  </a:lnTo>
                  <a:lnTo>
                    <a:pt x="1336" y="1029"/>
                  </a:lnTo>
                  <a:lnTo>
                    <a:pt x="1336" y="1027"/>
                  </a:lnTo>
                  <a:lnTo>
                    <a:pt x="1336" y="1026"/>
                  </a:lnTo>
                  <a:lnTo>
                    <a:pt x="1335" y="1026"/>
                  </a:lnTo>
                  <a:lnTo>
                    <a:pt x="1335" y="1025"/>
                  </a:lnTo>
                  <a:lnTo>
                    <a:pt x="1334" y="1025"/>
                  </a:lnTo>
                  <a:lnTo>
                    <a:pt x="1333" y="1025"/>
                  </a:lnTo>
                  <a:lnTo>
                    <a:pt x="1332" y="1024"/>
                  </a:lnTo>
                  <a:lnTo>
                    <a:pt x="1331" y="1023"/>
                  </a:lnTo>
                  <a:lnTo>
                    <a:pt x="1331" y="1022"/>
                  </a:lnTo>
                  <a:lnTo>
                    <a:pt x="1329" y="1022"/>
                  </a:lnTo>
                  <a:lnTo>
                    <a:pt x="1329" y="1021"/>
                  </a:lnTo>
                  <a:lnTo>
                    <a:pt x="1329" y="1019"/>
                  </a:lnTo>
                  <a:lnTo>
                    <a:pt x="1329" y="1018"/>
                  </a:lnTo>
                  <a:lnTo>
                    <a:pt x="1329" y="1017"/>
                  </a:lnTo>
                  <a:lnTo>
                    <a:pt x="1329" y="1016"/>
                  </a:lnTo>
                  <a:lnTo>
                    <a:pt x="1331" y="1016"/>
                  </a:lnTo>
                  <a:lnTo>
                    <a:pt x="1331" y="1015"/>
                  </a:lnTo>
                  <a:lnTo>
                    <a:pt x="1332" y="1015"/>
                  </a:lnTo>
                  <a:lnTo>
                    <a:pt x="1333" y="1014"/>
                  </a:lnTo>
                  <a:lnTo>
                    <a:pt x="1334" y="1014"/>
                  </a:lnTo>
                  <a:lnTo>
                    <a:pt x="1334" y="1013"/>
                  </a:lnTo>
                  <a:lnTo>
                    <a:pt x="1335" y="1013"/>
                  </a:lnTo>
                  <a:lnTo>
                    <a:pt x="1335" y="1012"/>
                  </a:lnTo>
                  <a:lnTo>
                    <a:pt x="1335" y="1010"/>
                  </a:lnTo>
                  <a:lnTo>
                    <a:pt x="1336" y="1009"/>
                  </a:lnTo>
                  <a:lnTo>
                    <a:pt x="1336" y="1008"/>
                  </a:lnTo>
                  <a:lnTo>
                    <a:pt x="1335" y="1008"/>
                  </a:lnTo>
                  <a:lnTo>
                    <a:pt x="1334" y="1008"/>
                  </a:lnTo>
                  <a:lnTo>
                    <a:pt x="1334" y="1009"/>
                  </a:lnTo>
                  <a:lnTo>
                    <a:pt x="1333" y="1009"/>
                  </a:lnTo>
                  <a:lnTo>
                    <a:pt x="1333" y="1010"/>
                  </a:lnTo>
                  <a:lnTo>
                    <a:pt x="1332" y="1010"/>
                  </a:lnTo>
                  <a:lnTo>
                    <a:pt x="1331" y="1010"/>
                  </a:lnTo>
                  <a:lnTo>
                    <a:pt x="1331" y="1012"/>
                  </a:lnTo>
                  <a:lnTo>
                    <a:pt x="1329" y="1013"/>
                  </a:lnTo>
                  <a:lnTo>
                    <a:pt x="1329" y="1014"/>
                  </a:lnTo>
                  <a:lnTo>
                    <a:pt x="1329" y="1015"/>
                  </a:lnTo>
                  <a:lnTo>
                    <a:pt x="1328" y="1016"/>
                  </a:lnTo>
                  <a:lnTo>
                    <a:pt x="1328" y="1017"/>
                  </a:lnTo>
                  <a:lnTo>
                    <a:pt x="1328" y="1018"/>
                  </a:lnTo>
                  <a:lnTo>
                    <a:pt x="1327" y="1018"/>
                  </a:lnTo>
                  <a:lnTo>
                    <a:pt x="1327" y="1017"/>
                  </a:lnTo>
                  <a:lnTo>
                    <a:pt x="1327" y="1016"/>
                  </a:lnTo>
                  <a:lnTo>
                    <a:pt x="1327" y="1015"/>
                  </a:lnTo>
                  <a:lnTo>
                    <a:pt x="1327" y="1014"/>
                  </a:lnTo>
                  <a:lnTo>
                    <a:pt x="1328" y="1013"/>
                  </a:lnTo>
                  <a:lnTo>
                    <a:pt x="1328" y="1012"/>
                  </a:lnTo>
                  <a:lnTo>
                    <a:pt x="1329" y="1010"/>
                  </a:lnTo>
                  <a:lnTo>
                    <a:pt x="1331" y="1009"/>
                  </a:lnTo>
                  <a:lnTo>
                    <a:pt x="1332" y="1008"/>
                  </a:lnTo>
                  <a:lnTo>
                    <a:pt x="1332" y="1007"/>
                  </a:lnTo>
                  <a:lnTo>
                    <a:pt x="1333" y="1007"/>
                  </a:lnTo>
                  <a:lnTo>
                    <a:pt x="1333" y="1006"/>
                  </a:lnTo>
                  <a:lnTo>
                    <a:pt x="1334" y="1005"/>
                  </a:lnTo>
                  <a:lnTo>
                    <a:pt x="1333" y="1005"/>
                  </a:lnTo>
                  <a:lnTo>
                    <a:pt x="1333" y="1004"/>
                  </a:lnTo>
                  <a:lnTo>
                    <a:pt x="1334" y="1002"/>
                  </a:lnTo>
                  <a:lnTo>
                    <a:pt x="1333" y="1002"/>
                  </a:lnTo>
                  <a:lnTo>
                    <a:pt x="1332" y="1002"/>
                  </a:lnTo>
                  <a:lnTo>
                    <a:pt x="1331" y="1001"/>
                  </a:lnTo>
                  <a:lnTo>
                    <a:pt x="1331" y="1000"/>
                  </a:lnTo>
                  <a:lnTo>
                    <a:pt x="1332" y="1000"/>
                  </a:lnTo>
                  <a:lnTo>
                    <a:pt x="1332" y="999"/>
                  </a:lnTo>
                  <a:lnTo>
                    <a:pt x="1332" y="998"/>
                  </a:lnTo>
                  <a:lnTo>
                    <a:pt x="1332" y="997"/>
                  </a:lnTo>
                  <a:lnTo>
                    <a:pt x="1332" y="996"/>
                  </a:lnTo>
                  <a:lnTo>
                    <a:pt x="1331" y="996"/>
                  </a:lnTo>
                  <a:lnTo>
                    <a:pt x="1329" y="997"/>
                  </a:lnTo>
                  <a:lnTo>
                    <a:pt x="1329" y="998"/>
                  </a:lnTo>
                  <a:lnTo>
                    <a:pt x="1328" y="998"/>
                  </a:lnTo>
                  <a:lnTo>
                    <a:pt x="1328" y="999"/>
                  </a:lnTo>
                  <a:lnTo>
                    <a:pt x="1328" y="1000"/>
                  </a:lnTo>
                  <a:lnTo>
                    <a:pt x="1328" y="1001"/>
                  </a:lnTo>
                  <a:lnTo>
                    <a:pt x="1328" y="1002"/>
                  </a:lnTo>
                  <a:lnTo>
                    <a:pt x="1328" y="1004"/>
                  </a:lnTo>
                  <a:lnTo>
                    <a:pt x="1328" y="1005"/>
                  </a:lnTo>
                  <a:lnTo>
                    <a:pt x="1327" y="1005"/>
                  </a:lnTo>
                  <a:lnTo>
                    <a:pt x="1327" y="1006"/>
                  </a:lnTo>
                  <a:lnTo>
                    <a:pt x="1327" y="1007"/>
                  </a:lnTo>
                  <a:lnTo>
                    <a:pt x="1327" y="1008"/>
                  </a:lnTo>
                  <a:lnTo>
                    <a:pt x="1327" y="1009"/>
                  </a:lnTo>
                  <a:lnTo>
                    <a:pt x="1327" y="1010"/>
                  </a:lnTo>
                  <a:lnTo>
                    <a:pt x="1327" y="1012"/>
                  </a:lnTo>
                  <a:lnTo>
                    <a:pt x="1326" y="1012"/>
                  </a:lnTo>
                  <a:lnTo>
                    <a:pt x="1326" y="1010"/>
                  </a:lnTo>
                  <a:lnTo>
                    <a:pt x="1326" y="1009"/>
                  </a:lnTo>
                  <a:lnTo>
                    <a:pt x="1326" y="1008"/>
                  </a:lnTo>
                  <a:lnTo>
                    <a:pt x="1326" y="1007"/>
                  </a:lnTo>
                  <a:lnTo>
                    <a:pt x="1326" y="1006"/>
                  </a:lnTo>
                  <a:lnTo>
                    <a:pt x="1326" y="1005"/>
                  </a:lnTo>
                  <a:lnTo>
                    <a:pt x="1327" y="1005"/>
                  </a:lnTo>
                  <a:lnTo>
                    <a:pt x="1327" y="1004"/>
                  </a:lnTo>
                  <a:lnTo>
                    <a:pt x="1326" y="1002"/>
                  </a:lnTo>
                  <a:lnTo>
                    <a:pt x="1326" y="1001"/>
                  </a:lnTo>
                  <a:lnTo>
                    <a:pt x="1326" y="1002"/>
                  </a:lnTo>
                  <a:lnTo>
                    <a:pt x="1326" y="1004"/>
                  </a:lnTo>
                  <a:lnTo>
                    <a:pt x="1325" y="1004"/>
                  </a:lnTo>
                  <a:lnTo>
                    <a:pt x="1324" y="1005"/>
                  </a:lnTo>
                  <a:lnTo>
                    <a:pt x="1324" y="1004"/>
                  </a:lnTo>
                  <a:lnTo>
                    <a:pt x="1324" y="1002"/>
                  </a:lnTo>
                  <a:lnTo>
                    <a:pt x="1324" y="1001"/>
                  </a:lnTo>
                  <a:lnTo>
                    <a:pt x="1323" y="1000"/>
                  </a:lnTo>
                  <a:lnTo>
                    <a:pt x="1323" y="1001"/>
                  </a:lnTo>
                  <a:lnTo>
                    <a:pt x="1323" y="1002"/>
                  </a:lnTo>
                  <a:lnTo>
                    <a:pt x="1324" y="1004"/>
                  </a:lnTo>
                  <a:lnTo>
                    <a:pt x="1324" y="1005"/>
                  </a:lnTo>
                  <a:lnTo>
                    <a:pt x="1324" y="1006"/>
                  </a:lnTo>
                  <a:lnTo>
                    <a:pt x="1324" y="1007"/>
                  </a:lnTo>
                  <a:lnTo>
                    <a:pt x="1324" y="1008"/>
                  </a:lnTo>
                  <a:lnTo>
                    <a:pt x="1323" y="1009"/>
                  </a:lnTo>
                  <a:lnTo>
                    <a:pt x="1323" y="1010"/>
                  </a:lnTo>
                  <a:lnTo>
                    <a:pt x="1322" y="1010"/>
                  </a:lnTo>
                  <a:lnTo>
                    <a:pt x="1322" y="1012"/>
                  </a:lnTo>
                  <a:lnTo>
                    <a:pt x="1322" y="1010"/>
                  </a:lnTo>
                  <a:lnTo>
                    <a:pt x="1320" y="1010"/>
                  </a:lnTo>
                  <a:lnTo>
                    <a:pt x="1322" y="1010"/>
                  </a:lnTo>
                  <a:lnTo>
                    <a:pt x="1322" y="1012"/>
                  </a:lnTo>
                  <a:lnTo>
                    <a:pt x="1323" y="1012"/>
                  </a:lnTo>
                  <a:lnTo>
                    <a:pt x="1324" y="1012"/>
                  </a:lnTo>
                  <a:lnTo>
                    <a:pt x="1324" y="1013"/>
                  </a:lnTo>
                  <a:lnTo>
                    <a:pt x="1325" y="1013"/>
                  </a:lnTo>
                  <a:lnTo>
                    <a:pt x="1325" y="1014"/>
                  </a:lnTo>
                  <a:lnTo>
                    <a:pt x="1325" y="1015"/>
                  </a:lnTo>
                  <a:lnTo>
                    <a:pt x="1325" y="1017"/>
                  </a:lnTo>
                  <a:lnTo>
                    <a:pt x="1325" y="1018"/>
                  </a:lnTo>
                  <a:lnTo>
                    <a:pt x="1325" y="1019"/>
                  </a:lnTo>
                  <a:lnTo>
                    <a:pt x="1324" y="1019"/>
                  </a:lnTo>
                  <a:lnTo>
                    <a:pt x="1324" y="1021"/>
                  </a:lnTo>
                  <a:lnTo>
                    <a:pt x="1323" y="1021"/>
                  </a:lnTo>
                  <a:lnTo>
                    <a:pt x="1322" y="1021"/>
                  </a:lnTo>
                  <a:lnTo>
                    <a:pt x="1322" y="1022"/>
                  </a:lnTo>
                  <a:lnTo>
                    <a:pt x="1320" y="1022"/>
                  </a:lnTo>
                  <a:lnTo>
                    <a:pt x="1320" y="1023"/>
                  </a:lnTo>
                  <a:lnTo>
                    <a:pt x="1320" y="1024"/>
                  </a:lnTo>
                  <a:lnTo>
                    <a:pt x="1319" y="1024"/>
                  </a:lnTo>
                  <a:lnTo>
                    <a:pt x="1319" y="1025"/>
                  </a:lnTo>
                  <a:lnTo>
                    <a:pt x="1319" y="1026"/>
                  </a:lnTo>
                  <a:lnTo>
                    <a:pt x="1319" y="1027"/>
                  </a:lnTo>
                  <a:lnTo>
                    <a:pt x="1318" y="1027"/>
                  </a:lnTo>
                  <a:lnTo>
                    <a:pt x="1318" y="1029"/>
                  </a:lnTo>
                  <a:lnTo>
                    <a:pt x="1318" y="1030"/>
                  </a:lnTo>
                  <a:lnTo>
                    <a:pt x="1317" y="1030"/>
                  </a:lnTo>
                  <a:lnTo>
                    <a:pt x="1315" y="1032"/>
                  </a:lnTo>
                  <a:lnTo>
                    <a:pt x="1315" y="1033"/>
                  </a:lnTo>
                  <a:lnTo>
                    <a:pt x="1314" y="1033"/>
                  </a:lnTo>
                  <a:lnTo>
                    <a:pt x="1314" y="1034"/>
                  </a:lnTo>
                  <a:lnTo>
                    <a:pt x="1314" y="1035"/>
                  </a:lnTo>
                  <a:lnTo>
                    <a:pt x="1314" y="1037"/>
                  </a:lnTo>
                  <a:lnTo>
                    <a:pt x="1314" y="1038"/>
                  </a:lnTo>
                  <a:lnTo>
                    <a:pt x="1315" y="1039"/>
                  </a:lnTo>
                  <a:lnTo>
                    <a:pt x="1315" y="1040"/>
                  </a:lnTo>
                  <a:lnTo>
                    <a:pt x="1316" y="1040"/>
                  </a:lnTo>
                  <a:lnTo>
                    <a:pt x="1316" y="1041"/>
                  </a:lnTo>
                  <a:lnTo>
                    <a:pt x="1316" y="1042"/>
                  </a:lnTo>
                  <a:lnTo>
                    <a:pt x="1317" y="1043"/>
                  </a:lnTo>
                  <a:lnTo>
                    <a:pt x="1317" y="1044"/>
                  </a:lnTo>
                  <a:lnTo>
                    <a:pt x="1316" y="1044"/>
                  </a:lnTo>
                  <a:lnTo>
                    <a:pt x="1315" y="1043"/>
                  </a:lnTo>
                  <a:lnTo>
                    <a:pt x="1314" y="1042"/>
                  </a:lnTo>
                  <a:lnTo>
                    <a:pt x="1312" y="1042"/>
                  </a:lnTo>
                  <a:lnTo>
                    <a:pt x="1311" y="1041"/>
                  </a:lnTo>
                  <a:lnTo>
                    <a:pt x="1310" y="1040"/>
                  </a:lnTo>
                  <a:lnTo>
                    <a:pt x="1309" y="1040"/>
                  </a:lnTo>
                  <a:lnTo>
                    <a:pt x="1309" y="1039"/>
                  </a:lnTo>
                  <a:lnTo>
                    <a:pt x="1308" y="1039"/>
                  </a:lnTo>
                  <a:lnTo>
                    <a:pt x="1308" y="1038"/>
                  </a:lnTo>
                  <a:lnTo>
                    <a:pt x="1307" y="1038"/>
                  </a:lnTo>
                  <a:lnTo>
                    <a:pt x="1306" y="1038"/>
                  </a:lnTo>
                  <a:lnTo>
                    <a:pt x="1306" y="1037"/>
                  </a:lnTo>
                  <a:lnTo>
                    <a:pt x="1305" y="1037"/>
                  </a:lnTo>
                  <a:lnTo>
                    <a:pt x="1303" y="1035"/>
                  </a:lnTo>
                  <a:lnTo>
                    <a:pt x="1302" y="1034"/>
                  </a:lnTo>
                  <a:lnTo>
                    <a:pt x="1300" y="1033"/>
                  </a:lnTo>
                  <a:lnTo>
                    <a:pt x="1299" y="1033"/>
                  </a:lnTo>
                  <a:lnTo>
                    <a:pt x="1298" y="1033"/>
                  </a:lnTo>
                  <a:lnTo>
                    <a:pt x="1297" y="1033"/>
                  </a:lnTo>
                  <a:lnTo>
                    <a:pt x="1295" y="1033"/>
                  </a:lnTo>
                  <a:lnTo>
                    <a:pt x="1294" y="1033"/>
                  </a:lnTo>
                  <a:lnTo>
                    <a:pt x="1293" y="1034"/>
                  </a:lnTo>
                  <a:lnTo>
                    <a:pt x="1292" y="1034"/>
                  </a:lnTo>
                  <a:lnTo>
                    <a:pt x="1291" y="1034"/>
                  </a:lnTo>
                  <a:lnTo>
                    <a:pt x="1291" y="1035"/>
                  </a:lnTo>
                  <a:lnTo>
                    <a:pt x="1290" y="1037"/>
                  </a:lnTo>
                  <a:lnTo>
                    <a:pt x="1289" y="1037"/>
                  </a:lnTo>
                  <a:lnTo>
                    <a:pt x="1289" y="1038"/>
                  </a:lnTo>
                  <a:lnTo>
                    <a:pt x="1289" y="1039"/>
                  </a:lnTo>
                  <a:lnTo>
                    <a:pt x="1288" y="1039"/>
                  </a:lnTo>
                  <a:lnTo>
                    <a:pt x="1288" y="1040"/>
                  </a:lnTo>
                  <a:lnTo>
                    <a:pt x="1288" y="1041"/>
                  </a:lnTo>
                  <a:lnTo>
                    <a:pt x="1288" y="1042"/>
                  </a:lnTo>
                  <a:lnTo>
                    <a:pt x="1286" y="1042"/>
                  </a:lnTo>
                  <a:lnTo>
                    <a:pt x="1286" y="1043"/>
                  </a:lnTo>
                  <a:lnTo>
                    <a:pt x="1285" y="1043"/>
                  </a:lnTo>
                  <a:lnTo>
                    <a:pt x="1285" y="1044"/>
                  </a:lnTo>
                  <a:lnTo>
                    <a:pt x="1285" y="1046"/>
                  </a:lnTo>
                  <a:lnTo>
                    <a:pt x="1284" y="1046"/>
                  </a:lnTo>
                  <a:lnTo>
                    <a:pt x="1284" y="1047"/>
                  </a:lnTo>
                  <a:lnTo>
                    <a:pt x="1284" y="1048"/>
                  </a:lnTo>
                  <a:lnTo>
                    <a:pt x="1284" y="1049"/>
                  </a:lnTo>
                  <a:lnTo>
                    <a:pt x="1284" y="1050"/>
                  </a:lnTo>
                  <a:lnTo>
                    <a:pt x="1285" y="1050"/>
                  </a:lnTo>
                  <a:lnTo>
                    <a:pt x="1285" y="1051"/>
                  </a:lnTo>
                  <a:lnTo>
                    <a:pt x="1285" y="1052"/>
                  </a:lnTo>
                  <a:lnTo>
                    <a:pt x="1284" y="1054"/>
                  </a:lnTo>
                  <a:lnTo>
                    <a:pt x="1284" y="1052"/>
                  </a:lnTo>
                  <a:lnTo>
                    <a:pt x="1284" y="1051"/>
                  </a:lnTo>
                  <a:lnTo>
                    <a:pt x="1284" y="1050"/>
                  </a:lnTo>
                  <a:lnTo>
                    <a:pt x="1284" y="1049"/>
                  </a:lnTo>
                  <a:lnTo>
                    <a:pt x="1284" y="1048"/>
                  </a:lnTo>
                  <a:lnTo>
                    <a:pt x="1283" y="1047"/>
                  </a:lnTo>
                  <a:lnTo>
                    <a:pt x="1283" y="1046"/>
                  </a:lnTo>
                  <a:lnTo>
                    <a:pt x="1283" y="1044"/>
                  </a:lnTo>
                  <a:lnTo>
                    <a:pt x="1283" y="1046"/>
                  </a:lnTo>
                  <a:lnTo>
                    <a:pt x="1283" y="1047"/>
                  </a:lnTo>
                  <a:lnTo>
                    <a:pt x="1283" y="1048"/>
                  </a:lnTo>
                  <a:lnTo>
                    <a:pt x="1283" y="1049"/>
                  </a:lnTo>
                  <a:lnTo>
                    <a:pt x="1284" y="1050"/>
                  </a:lnTo>
                  <a:lnTo>
                    <a:pt x="1284" y="1051"/>
                  </a:lnTo>
                  <a:lnTo>
                    <a:pt x="1284" y="1052"/>
                  </a:lnTo>
                  <a:lnTo>
                    <a:pt x="1284" y="1054"/>
                  </a:lnTo>
                  <a:lnTo>
                    <a:pt x="1283" y="1054"/>
                  </a:lnTo>
                  <a:lnTo>
                    <a:pt x="1283" y="1052"/>
                  </a:lnTo>
                  <a:lnTo>
                    <a:pt x="1283" y="1051"/>
                  </a:lnTo>
                  <a:lnTo>
                    <a:pt x="1283" y="1050"/>
                  </a:lnTo>
                  <a:lnTo>
                    <a:pt x="1283" y="1049"/>
                  </a:lnTo>
                  <a:lnTo>
                    <a:pt x="1283" y="1048"/>
                  </a:lnTo>
                  <a:lnTo>
                    <a:pt x="1283" y="1047"/>
                  </a:lnTo>
                  <a:lnTo>
                    <a:pt x="1282" y="1047"/>
                  </a:lnTo>
                  <a:lnTo>
                    <a:pt x="1282" y="1046"/>
                  </a:lnTo>
                  <a:lnTo>
                    <a:pt x="1282" y="1044"/>
                  </a:lnTo>
                  <a:lnTo>
                    <a:pt x="1282" y="1043"/>
                  </a:lnTo>
                  <a:lnTo>
                    <a:pt x="1281" y="1043"/>
                  </a:lnTo>
                  <a:lnTo>
                    <a:pt x="1280" y="1043"/>
                  </a:lnTo>
                  <a:lnTo>
                    <a:pt x="1280" y="1044"/>
                  </a:lnTo>
                  <a:lnTo>
                    <a:pt x="1280" y="1046"/>
                  </a:lnTo>
                  <a:lnTo>
                    <a:pt x="1280" y="1047"/>
                  </a:lnTo>
                  <a:lnTo>
                    <a:pt x="1280" y="1048"/>
                  </a:lnTo>
                  <a:lnTo>
                    <a:pt x="1280" y="1049"/>
                  </a:lnTo>
                  <a:lnTo>
                    <a:pt x="1280" y="1050"/>
                  </a:lnTo>
                  <a:lnTo>
                    <a:pt x="1278" y="1050"/>
                  </a:lnTo>
                  <a:lnTo>
                    <a:pt x="1277" y="1050"/>
                  </a:lnTo>
                  <a:lnTo>
                    <a:pt x="1277" y="1049"/>
                  </a:lnTo>
                  <a:lnTo>
                    <a:pt x="1277" y="1050"/>
                  </a:lnTo>
                  <a:lnTo>
                    <a:pt x="1276" y="1050"/>
                  </a:lnTo>
                  <a:lnTo>
                    <a:pt x="1275" y="1050"/>
                  </a:lnTo>
                  <a:lnTo>
                    <a:pt x="1275" y="1051"/>
                  </a:lnTo>
                  <a:lnTo>
                    <a:pt x="1276" y="1051"/>
                  </a:lnTo>
                  <a:lnTo>
                    <a:pt x="1277" y="1051"/>
                  </a:lnTo>
                  <a:lnTo>
                    <a:pt x="1278" y="1051"/>
                  </a:lnTo>
                  <a:lnTo>
                    <a:pt x="1280" y="1051"/>
                  </a:lnTo>
                  <a:lnTo>
                    <a:pt x="1281" y="1052"/>
                  </a:lnTo>
                  <a:lnTo>
                    <a:pt x="1281" y="1054"/>
                  </a:lnTo>
                  <a:lnTo>
                    <a:pt x="1281" y="1055"/>
                  </a:lnTo>
                  <a:lnTo>
                    <a:pt x="1273" y="1051"/>
                  </a:lnTo>
                  <a:lnTo>
                    <a:pt x="1273" y="1052"/>
                  </a:lnTo>
                  <a:lnTo>
                    <a:pt x="1272" y="1051"/>
                  </a:lnTo>
                  <a:lnTo>
                    <a:pt x="1272" y="1050"/>
                  </a:lnTo>
                  <a:lnTo>
                    <a:pt x="1272" y="1049"/>
                  </a:lnTo>
                  <a:lnTo>
                    <a:pt x="1271" y="1049"/>
                  </a:lnTo>
                  <a:lnTo>
                    <a:pt x="1271" y="1050"/>
                  </a:lnTo>
                  <a:lnTo>
                    <a:pt x="1272" y="1050"/>
                  </a:lnTo>
                  <a:lnTo>
                    <a:pt x="1272" y="1051"/>
                  </a:lnTo>
                  <a:lnTo>
                    <a:pt x="1271" y="1051"/>
                  </a:lnTo>
                  <a:lnTo>
                    <a:pt x="1271" y="1050"/>
                  </a:lnTo>
                  <a:lnTo>
                    <a:pt x="1269" y="1050"/>
                  </a:lnTo>
                  <a:lnTo>
                    <a:pt x="1269" y="1049"/>
                  </a:lnTo>
                  <a:lnTo>
                    <a:pt x="1268" y="1049"/>
                  </a:lnTo>
                  <a:lnTo>
                    <a:pt x="1267" y="1049"/>
                  </a:lnTo>
                  <a:lnTo>
                    <a:pt x="1267" y="1048"/>
                  </a:lnTo>
                  <a:lnTo>
                    <a:pt x="1266" y="1048"/>
                  </a:lnTo>
                  <a:lnTo>
                    <a:pt x="1266" y="1047"/>
                  </a:lnTo>
                  <a:lnTo>
                    <a:pt x="1265" y="1047"/>
                  </a:lnTo>
                  <a:lnTo>
                    <a:pt x="1265" y="1046"/>
                  </a:lnTo>
                  <a:lnTo>
                    <a:pt x="1264" y="1046"/>
                  </a:lnTo>
                  <a:lnTo>
                    <a:pt x="1264" y="1044"/>
                  </a:lnTo>
                  <a:lnTo>
                    <a:pt x="1263" y="1044"/>
                  </a:lnTo>
                  <a:lnTo>
                    <a:pt x="1261" y="1044"/>
                  </a:lnTo>
                  <a:lnTo>
                    <a:pt x="1261" y="1043"/>
                  </a:lnTo>
                  <a:lnTo>
                    <a:pt x="1260" y="1043"/>
                  </a:lnTo>
                  <a:lnTo>
                    <a:pt x="1259" y="1043"/>
                  </a:lnTo>
                  <a:lnTo>
                    <a:pt x="1259" y="1042"/>
                  </a:lnTo>
                  <a:lnTo>
                    <a:pt x="1258" y="1042"/>
                  </a:lnTo>
                  <a:lnTo>
                    <a:pt x="1258" y="1043"/>
                  </a:lnTo>
                  <a:lnTo>
                    <a:pt x="1259" y="1043"/>
                  </a:lnTo>
                  <a:lnTo>
                    <a:pt x="1259" y="1044"/>
                  </a:lnTo>
                  <a:lnTo>
                    <a:pt x="1260" y="1044"/>
                  </a:lnTo>
                  <a:lnTo>
                    <a:pt x="1259" y="1044"/>
                  </a:lnTo>
                  <a:lnTo>
                    <a:pt x="1258" y="1044"/>
                  </a:lnTo>
                  <a:lnTo>
                    <a:pt x="1257" y="1044"/>
                  </a:lnTo>
                  <a:lnTo>
                    <a:pt x="1256" y="1043"/>
                  </a:lnTo>
                  <a:lnTo>
                    <a:pt x="1255" y="1043"/>
                  </a:lnTo>
                  <a:lnTo>
                    <a:pt x="1253" y="1043"/>
                  </a:lnTo>
                  <a:lnTo>
                    <a:pt x="1252" y="1043"/>
                  </a:lnTo>
                  <a:lnTo>
                    <a:pt x="1251" y="1042"/>
                  </a:lnTo>
                  <a:lnTo>
                    <a:pt x="1250" y="1042"/>
                  </a:lnTo>
                  <a:lnTo>
                    <a:pt x="1249" y="1042"/>
                  </a:lnTo>
                  <a:lnTo>
                    <a:pt x="1248" y="1042"/>
                  </a:lnTo>
                  <a:lnTo>
                    <a:pt x="1247" y="1042"/>
                  </a:lnTo>
                  <a:lnTo>
                    <a:pt x="1246" y="1042"/>
                  </a:lnTo>
                  <a:lnTo>
                    <a:pt x="1244" y="1042"/>
                  </a:lnTo>
                  <a:lnTo>
                    <a:pt x="1243" y="1042"/>
                  </a:lnTo>
                  <a:lnTo>
                    <a:pt x="1242" y="1041"/>
                  </a:lnTo>
                  <a:lnTo>
                    <a:pt x="1241" y="1041"/>
                  </a:lnTo>
                  <a:lnTo>
                    <a:pt x="1240" y="1041"/>
                  </a:lnTo>
                  <a:lnTo>
                    <a:pt x="1239" y="1041"/>
                  </a:lnTo>
                  <a:lnTo>
                    <a:pt x="1239" y="1040"/>
                  </a:lnTo>
                  <a:lnTo>
                    <a:pt x="1239" y="1041"/>
                  </a:lnTo>
                  <a:lnTo>
                    <a:pt x="1239" y="1042"/>
                  </a:lnTo>
                  <a:lnTo>
                    <a:pt x="1239" y="1043"/>
                  </a:lnTo>
                  <a:lnTo>
                    <a:pt x="1240" y="1043"/>
                  </a:lnTo>
                  <a:lnTo>
                    <a:pt x="1241" y="1043"/>
                  </a:lnTo>
                  <a:lnTo>
                    <a:pt x="1242" y="1043"/>
                  </a:lnTo>
                  <a:lnTo>
                    <a:pt x="1243" y="1043"/>
                  </a:lnTo>
                  <a:lnTo>
                    <a:pt x="1244" y="1043"/>
                  </a:lnTo>
                  <a:lnTo>
                    <a:pt x="1246" y="1043"/>
                  </a:lnTo>
                  <a:lnTo>
                    <a:pt x="1247" y="1043"/>
                  </a:lnTo>
                  <a:lnTo>
                    <a:pt x="1248" y="1043"/>
                  </a:lnTo>
                  <a:lnTo>
                    <a:pt x="1249" y="1043"/>
                  </a:lnTo>
                  <a:lnTo>
                    <a:pt x="1249" y="1044"/>
                  </a:lnTo>
                  <a:lnTo>
                    <a:pt x="1250" y="1044"/>
                  </a:lnTo>
                  <a:lnTo>
                    <a:pt x="1251" y="1044"/>
                  </a:lnTo>
                  <a:lnTo>
                    <a:pt x="1252" y="1044"/>
                  </a:lnTo>
                  <a:lnTo>
                    <a:pt x="1253" y="1046"/>
                  </a:lnTo>
                  <a:lnTo>
                    <a:pt x="1255" y="1046"/>
                  </a:lnTo>
                  <a:lnTo>
                    <a:pt x="1256" y="1046"/>
                  </a:lnTo>
                  <a:lnTo>
                    <a:pt x="1257" y="1046"/>
                  </a:lnTo>
                  <a:lnTo>
                    <a:pt x="1258" y="1047"/>
                  </a:lnTo>
                  <a:lnTo>
                    <a:pt x="1259" y="1047"/>
                  </a:lnTo>
                  <a:lnTo>
                    <a:pt x="1260" y="1047"/>
                  </a:lnTo>
                  <a:lnTo>
                    <a:pt x="1261" y="1047"/>
                  </a:lnTo>
                  <a:lnTo>
                    <a:pt x="1263" y="1047"/>
                  </a:lnTo>
                  <a:lnTo>
                    <a:pt x="1264" y="1047"/>
                  </a:lnTo>
                  <a:lnTo>
                    <a:pt x="1264" y="1048"/>
                  </a:lnTo>
                  <a:lnTo>
                    <a:pt x="1264" y="1049"/>
                  </a:lnTo>
                  <a:lnTo>
                    <a:pt x="1265" y="1049"/>
                  </a:lnTo>
                  <a:lnTo>
                    <a:pt x="1265" y="1050"/>
                  </a:lnTo>
                  <a:lnTo>
                    <a:pt x="1266" y="1050"/>
                  </a:lnTo>
                  <a:lnTo>
                    <a:pt x="1266" y="1051"/>
                  </a:lnTo>
                  <a:lnTo>
                    <a:pt x="1267" y="1051"/>
                  </a:lnTo>
                  <a:lnTo>
                    <a:pt x="1268" y="1051"/>
                  </a:lnTo>
                  <a:lnTo>
                    <a:pt x="1268" y="1052"/>
                  </a:lnTo>
                  <a:lnTo>
                    <a:pt x="1269" y="1054"/>
                  </a:lnTo>
                  <a:lnTo>
                    <a:pt x="1271" y="1054"/>
                  </a:lnTo>
                  <a:lnTo>
                    <a:pt x="1271" y="1055"/>
                  </a:lnTo>
                  <a:lnTo>
                    <a:pt x="1272" y="1055"/>
                  </a:lnTo>
                  <a:lnTo>
                    <a:pt x="1272" y="1056"/>
                  </a:lnTo>
                  <a:lnTo>
                    <a:pt x="1272" y="1057"/>
                  </a:lnTo>
                  <a:lnTo>
                    <a:pt x="1273" y="1057"/>
                  </a:lnTo>
                  <a:lnTo>
                    <a:pt x="1273" y="1058"/>
                  </a:lnTo>
                  <a:lnTo>
                    <a:pt x="1273" y="1059"/>
                  </a:lnTo>
                  <a:lnTo>
                    <a:pt x="1273" y="1058"/>
                  </a:lnTo>
                  <a:lnTo>
                    <a:pt x="1272" y="1058"/>
                  </a:lnTo>
                  <a:lnTo>
                    <a:pt x="1272" y="1057"/>
                  </a:lnTo>
                  <a:lnTo>
                    <a:pt x="1272" y="1058"/>
                  </a:lnTo>
                  <a:lnTo>
                    <a:pt x="1272" y="1059"/>
                  </a:lnTo>
                  <a:lnTo>
                    <a:pt x="1273" y="1060"/>
                  </a:lnTo>
                  <a:lnTo>
                    <a:pt x="1273" y="1061"/>
                  </a:lnTo>
                  <a:lnTo>
                    <a:pt x="1273" y="1063"/>
                  </a:lnTo>
                  <a:lnTo>
                    <a:pt x="1274" y="1063"/>
                  </a:lnTo>
                  <a:lnTo>
                    <a:pt x="1273" y="1064"/>
                  </a:lnTo>
                  <a:lnTo>
                    <a:pt x="1272" y="1064"/>
                  </a:lnTo>
                  <a:lnTo>
                    <a:pt x="1272" y="1065"/>
                  </a:lnTo>
                  <a:lnTo>
                    <a:pt x="1273" y="1065"/>
                  </a:lnTo>
                  <a:lnTo>
                    <a:pt x="1273" y="1064"/>
                  </a:lnTo>
                  <a:lnTo>
                    <a:pt x="1274" y="1064"/>
                  </a:lnTo>
                  <a:lnTo>
                    <a:pt x="1274" y="1063"/>
                  </a:lnTo>
                  <a:lnTo>
                    <a:pt x="1275" y="1063"/>
                  </a:lnTo>
                  <a:lnTo>
                    <a:pt x="1276" y="1063"/>
                  </a:lnTo>
                  <a:lnTo>
                    <a:pt x="1277" y="1063"/>
                  </a:lnTo>
                  <a:lnTo>
                    <a:pt x="1277" y="1064"/>
                  </a:lnTo>
                  <a:lnTo>
                    <a:pt x="1278" y="1064"/>
                  </a:lnTo>
                  <a:lnTo>
                    <a:pt x="1277" y="1064"/>
                  </a:lnTo>
                  <a:lnTo>
                    <a:pt x="1277" y="1065"/>
                  </a:lnTo>
                  <a:lnTo>
                    <a:pt x="1278" y="1065"/>
                  </a:lnTo>
                  <a:lnTo>
                    <a:pt x="1280" y="1065"/>
                  </a:lnTo>
                  <a:lnTo>
                    <a:pt x="1281" y="1065"/>
                  </a:lnTo>
                  <a:lnTo>
                    <a:pt x="1282" y="1065"/>
                  </a:lnTo>
                  <a:lnTo>
                    <a:pt x="1283" y="1065"/>
                  </a:lnTo>
                  <a:lnTo>
                    <a:pt x="1284" y="1065"/>
                  </a:lnTo>
                  <a:lnTo>
                    <a:pt x="1285" y="1065"/>
                  </a:lnTo>
                  <a:lnTo>
                    <a:pt x="1285" y="1064"/>
                  </a:lnTo>
                  <a:lnTo>
                    <a:pt x="1286" y="1064"/>
                  </a:lnTo>
                  <a:lnTo>
                    <a:pt x="1288" y="1064"/>
                  </a:lnTo>
                  <a:lnTo>
                    <a:pt x="1289" y="1064"/>
                  </a:lnTo>
                  <a:lnTo>
                    <a:pt x="1290" y="1064"/>
                  </a:lnTo>
                  <a:lnTo>
                    <a:pt x="1291" y="1064"/>
                  </a:lnTo>
                  <a:lnTo>
                    <a:pt x="1292" y="1064"/>
                  </a:lnTo>
                  <a:lnTo>
                    <a:pt x="1293" y="1064"/>
                  </a:lnTo>
                  <a:lnTo>
                    <a:pt x="1294" y="1064"/>
                  </a:lnTo>
                  <a:lnTo>
                    <a:pt x="1295" y="1064"/>
                  </a:lnTo>
                  <a:lnTo>
                    <a:pt x="1297" y="1064"/>
                  </a:lnTo>
                  <a:lnTo>
                    <a:pt x="1298" y="1065"/>
                  </a:lnTo>
                  <a:lnTo>
                    <a:pt x="1299" y="1065"/>
                  </a:lnTo>
                  <a:lnTo>
                    <a:pt x="1300" y="1065"/>
                  </a:lnTo>
                  <a:lnTo>
                    <a:pt x="1300" y="1064"/>
                  </a:lnTo>
                  <a:lnTo>
                    <a:pt x="1301" y="1064"/>
                  </a:lnTo>
                  <a:lnTo>
                    <a:pt x="1302" y="1064"/>
                  </a:lnTo>
                  <a:lnTo>
                    <a:pt x="1303" y="1064"/>
                  </a:lnTo>
                  <a:lnTo>
                    <a:pt x="1305" y="1065"/>
                  </a:lnTo>
                  <a:lnTo>
                    <a:pt x="1305" y="1066"/>
                  </a:lnTo>
                  <a:lnTo>
                    <a:pt x="1306" y="1066"/>
                  </a:lnTo>
                  <a:lnTo>
                    <a:pt x="1306" y="1067"/>
                  </a:lnTo>
                  <a:lnTo>
                    <a:pt x="1307" y="1067"/>
                  </a:lnTo>
                  <a:lnTo>
                    <a:pt x="1306" y="1067"/>
                  </a:lnTo>
                  <a:lnTo>
                    <a:pt x="1306" y="1068"/>
                  </a:lnTo>
                  <a:lnTo>
                    <a:pt x="1307" y="1068"/>
                  </a:lnTo>
                  <a:lnTo>
                    <a:pt x="1307" y="1069"/>
                  </a:lnTo>
                  <a:lnTo>
                    <a:pt x="1308" y="1069"/>
                  </a:lnTo>
                  <a:lnTo>
                    <a:pt x="1309" y="1069"/>
                  </a:lnTo>
                  <a:lnTo>
                    <a:pt x="1309" y="1071"/>
                  </a:lnTo>
                  <a:lnTo>
                    <a:pt x="1310" y="1071"/>
                  </a:lnTo>
                  <a:lnTo>
                    <a:pt x="1310" y="1072"/>
                  </a:lnTo>
                  <a:lnTo>
                    <a:pt x="1311" y="1072"/>
                  </a:lnTo>
                  <a:lnTo>
                    <a:pt x="1312" y="1072"/>
                  </a:lnTo>
                  <a:lnTo>
                    <a:pt x="1314" y="1072"/>
                  </a:lnTo>
                  <a:lnTo>
                    <a:pt x="1315" y="1072"/>
                  </a:lnTo>
                  <a:lnTo>
                    <a:pt x="1316" y="1072"/>
                  </a:lnTo>
                  <a:lnTo>
                    <a:pt x="1316" y="1073"/>
                  </a:lnTo>
                  <a:lnTo>
                    <a:pt x="1317" y="1073"/>
                  </a:lnTo>
                  <a:lnTo>
                    <a:pt x="1318" y="1073"/>
                  </a:lnTo>
                  <a:lnTo>
                    <a:pt x="1319" y="1073"/>
                  </a:lnTo>
                  <a:lnTo>
                    <a:pt x="1320" y="1073"/>
                  </a:lnTo>
                  <a:lnTo>
                    <a:pt x="1320" y="1074"/>
                  </a:lnTo>
                  <a:lnTo>
                    <a:pt x="1319" y="1074"/>
                  </a:lnTo>
                  <a:lnTo>
                    <a:pt x="1320" y="1074"/>
                  </a:lnTo>
                  <a:lnTo>
                    <a:pt x="1320" y="1075"/>
                  </a:lnTo>
                  <a:lnTo>
                    <a:pt x="1319" y="1075"/>
                  </a:lnTo>
                  <a:lnTo>
                    <a:pt x="1319" y="1076"/>
                  </a:lnTo>
                  <a:lnTo>
                    <a:pt x="1319" y="1077"/>
                  </a:lnTo>
                  <a:lnTo>
                    <a:pt x="1319" y="1078"/>
                  </a:lnTo>
                  <a:lnTo>
                    <a:pt x="1319" y="1080"/>
                  </a:lnTo>
                  <a:lnTo>
                    <a:pt x="1319" y="1081"/>
                  </a:lnTo>
                  <a:lnTo>
                    <a:pt x="1320" y="1081"/>
                  </a:lnTo>
                  <a:lnTo>
                    <a:pt x="1320" y="1082"/>
                  </a:lnTo>
                  <a:lnTo>
                    <a:pt x="1320" y="1083"/>
                  </a:lnTo>
                  <a:lnTo>
                    <a:pt x="1322" y="1083"/>
                  </a:lnTo>
                  <a:lnTo>
                    <a:pt x="1322" y="1082"/>
                  </a:lnTo>
                  <a:lnTo>
                    <a:pt x="1322" y="1083"/>
                  </a:lnTo>
                  <a:lnTo>
                    <a:pt x="1322" y="1084"/>
                  </a:lnTo>
                  <a:lnTo>
                    <a:pt x="1320" y="1084"/>
                  </a:lnTo>
                  <a:lnTo>
                    <a:pt x="1319" y="1084"/>
                  </a:lnTo>
                  <a:lnTo>
                    <a:pt x="1319" y="1085"/>
                  </a:lnTo>
                  <a:lnTo>
                    <a:pt x="1318" y="1084"/>
                  </a:lnTo>
                  <a:lnTo>
                    <a:pt x="1318" y="1085"/>
                  </a:lnTo>
                  <a:lnTo>
                    <a:pt x="1319" y="1085"/>
                  </a:lnTo>
                  <a:lnTo>
                    <a:pt x="1319" y="1086"/>
                  </a:lnTo>
                  <a:lnTo>
                    <a:pt x="1319" y="1085"/>
                  </a:lnTo>
                  <a:lnTo>
                    <a:pt x="1320" y="1085"/>
                  </a:lnTo>
                  <a:lnTo>
                    <a:pt x="1322" y="1084"/>
                  </a:lnTo>
                  <a:lnTo>
                    <a:pt x="1323" y="1084"/>
                  </a:lnTo>
                  <a:lnTo>
                    <a:pt x="1324" y="1084"/>
                  </a:lnTo>
                  <a:lnTo>
                    <a:pt x="1325" y="1084"/>
                  </a:lnTo>
                  <a:lnTo>
                    <a:pt x="1325" y="1085"/>
                  </a:lnTo>
                  <a:lnTo>
                    <a:pt x="1326" y="1085"/>
                  </a:lnTo>
                  <a:lnTo>
                    <a:pt x="1327" y="1085"/>
                  </a:lnTo>
                  <a:lnTo>
                    <a:pt x="1327" y="1086"/>
                  </a:lnTo>
                  <a:lnTo>
                    <a:pt x="1328" y="1086"/>
                  </a:lnTo>
                  <a:lnTo>
                    <a:pt x="1328" y="1088"/>
                  </a:lnTo>
                  <a:lnTo>
                    <a:pt x="1328" y="1089"/>
                  </a:lnTo>
                  <a:lnTo>
                    <a:pt x="1328" y="1090"/>
                  </a:lnTo>
                  <a:lnTo>
                    <a:pt x="1328" y="1091"/>
                  </a:lnTo>
                  <a:lnTo>
                    <a:pt x="1328" y="1092"/>
                  </a:lnTo>
                  <a:lnTo>
                    <a:pt x="1329" y="1092"/>
                  </a:lnTo>
                  <a:lnTo>
                    <a:pt x="1329" y="1093"/>
                  </a:lnTo>
                  <a:lnTo>
                    <a:pt x="1329" y="1094"/>
                  </a:lnTo>
                  <a:lnTo>
                    <a:pt x="1331" y="1094"/>
                  </a:lnTo>
                  <a:lnTo>
                    <a:pt x="1331" y="1096"/>
                  </a:lnTo>
                  <a:lnTo>
                    <a:pt x="1332" y="1096"/>
                  </a:lnTo>
                  <a:lnTo>
                    <a:pt x="1332" y="1097"/>
                  </a:lnTo>
                  <a:lnTo>
                    <a:pt x="1333" y="1097"/>
                  </a:lnTo>
                  <a:lnTo>
                    <a:pt x="1333" y="1098"/>
                  </a:lnTo>
                  <a:lnTo>
                    <a:pt x="1334" y="1098"/>
                  </a:lnTo>
                  <a:lnTo>
                    <a:pt x="1334" y="1099"/>
                  </a:lnTo>
                  <a:lnTo>
                    <a:pt x="1335" y="1099"/>
                  </a:lnTo>
                  <a:lnTo>
                    <a:pt x="1336" y="1099"/>
                  </a:lnTo>
                  <a:lnTo>
                    <a:pt x="1336" y="1100"/>
                  </a:lnTo>
                  <a:lnTo>
                    <a:pt x="1337" y="1100"/>
                  </a:lnTo>
                  <a:lnTo>
                    <a:pt x="1339" y="1100"/>
                  </a:lnTo>
                  <a:lnTo>
                    <a:pt x="1340" y="1100"/>
                  </a:lnTo>
                  <a:lnTo>
                    <a:pt x="1341" y="1100"/>
                  </a:lnTo>
                  <a:lnTo>
                    <a:pt x="1342" y="1100"/>
                  </a:lnTo>
                  <a:lnTo>
                    <a:pt x="1343" y="1100"/>
                  </a:lnTo>
                  <a:lnTo>
                    <a:pt x="1343" y="1099"/>
                  </a:lnTo>
                  <a:lnTo>
                    <a:pt x="1344" y="1099"/>
                  </a:lnTo>
                  <a:lnTo>
                    <a:pt x="1345" y="1099"/>
                  </a:lnTo>
                  <a:lnTo>
                    <a:pt x="1347" y="1099"/>
                  </a:lnTo>
                  <a:lnTo>
                    <a:pt x="1347" y="1098"/>
                  </a:lnTo>
                  <a:lnTo>
                    <a:pt x="1348" y="1098"/>
                  </a:lnTo>
                  <a:lnTo>
                    <a:pt x="1348" y="1099"/>
                  </a:lnTo>
                  <a:lnTo>
                    <a:pt x="1348" y="1100"/>
                  </a:lnTo>
                  <a:lnTo>
                    <a:pt x="1348" y="1101"/>
                  </a:lnTo>
                  <a:lnTo>
                    <a:pt x="1348" y="1103"/>
                  </a:lnTo>
                  <a:lnTo>
                    <a:pt x="1348" y="1105"/>
                  </a:lnTo>
                  <a:lnTo>
                    <a:pt x="1349" y="1106"/>
                  </a:lnTo>
                  <a:lnTo>
                    <a:pt x="1349" y="1107"/>
                  </a:lnTo>
                  <a:lnTo>
                    <a:pt x="1350" y="1107"/>
                  </a:lnTo>
                  <a:lnTo>
                    <a:pt x="1350" y="1108"/>
                  </a:lnTo>
                  <a:lnTo>
                    <a:pt x="1350" y="1109"/>
                  </a:lnTo>
                  <a:lnTo>
                    <a:pt x="1351" y="1109"/>
                  </a:lnTo>
                  <a:lnTo>
                    <a:pt x="1351" y="1110"/>
                  </a:lnTo>
                  <a:lnTo>
                    <a:pt x="1351" y="1111"/>
                  </a:lnTo>
                  <a:lnTo>
                    <a:pt x="1352" y="1111"/>
                  </a:lnTo>
                  <a:lnTo>
                    <a:pt x="1352" y="1113"/>
                  </a:lnTo>
                  <a:lnTo>
                    <a:pt x="1352" y="1114"/>
                  </a:lnTo>
                  <a:lnTo>
                    <a:pt x="1352" y="1115"/>
                  </a:lnTo>
                  <a:lnTo>
                    <a:pt x="1351" y="1115"/>
                  </a:lnTo>
                  <a:lnTo>
                    <a:pt x="1351" y="1116"/>
                  </a:lnTo>
                  <a:lnTo>
                    <a:pt x="1350" y="1116"/>
                  </a:lnTo>
                  <a:lnTo>
                    <a:pt x="1349" y="1117"/>
                  </a:lnTo>
                  <a:lnTo>
                    <a:pt x="1347" y="1118"/>
                  </a:lnTo>
                  <a:lnTo>
                    <a:pt x="1345" y="1118"/>
                  </a:lnTo>
                  <a:lnTo>
                    <a:pt x="1345" y="1119"/>
                  </a:lnTo>
                  <a:lnTo>
                    <a:pt x="1344" y="1119"/>
                  </a:lnTo>
                  <a:lnTo>
                    <a:pt x="1343" y="1119"/>
                  </a:lnTo>
                  <a:lnTo>
                    <a:pt x="1343" y="1120"/>
                  </a:lnTo>
                  <a:lnTo>
                    <a:pt x="1342" y="1120"/>
                  </a:lnTo>
                  <a:lnTo>
                    <a:pt x="1341" y="1120"/>
                  </a:lnTo>
                  <a:lnTo>
                    <a:pt x="1341" y="1122"/>
                  </a:lnTo>
                  <a:lnTo>
                    <a:pt x="1340" y="1122"/>
                  </a:lnTo>
                  <a:lnTo>
                    <a:pt x="1339" y="1122"/>
                  </a:lnTo>
                  <a:lnTo>
                    <a:pt x="1339" y="1123"/>
                  </a:lnTo>
                  <a:lnTo>
                    <a:pt x="1340" y="1123"/>
                  </a:lnTo>
                  <a:lnTo>
                    <a:pt x="1340" y="1124"/>
                  </a:lnTo>
                  <a:lnTo>
                    <a:pt x="1339" y="1124"/>
                  </a:lnTo>
                  <a:lnTo>
                    <a:pt x="1337" y="1124"/>
                  </a:lnTo>
                  <a:lnTo>
                    <a:pt x="1337" y="1125"/>
                  </a:lnTo>
                  <a:lnTo>
                    <a:pt x="1337" y="1126"/>
                  </a:lnTo>
                  <a:lnTo>
                    <a:pt x="1336" y="1126"/>
                  </a:lnTo>
                  <a:lnTo>
                    <a:pt x="1336" y="1127"/>
                  </a:lnTo>
                  <a:lnTo>
                    <a:pt x="1335" y="1127"/>
                  </a:lnTo>
                  <a:lnTo>
                    <a:pt x="1335" y="1128"/>
                  </a:lnTo>
                  <a:lnTo>
                    <a:pt x="1335" y="1130"/>
                  </a:lnTo>
                  <a:lnTo>
                    <a:pt x="1334" y="1130"/>
                  </a:lnTo>
                  <a:lnTo>
                    <a:pt x="1334" y="1131"/>
                  </a:lnTo>
                  <a:lnTo>
                    <a:pt x="1335" y="1131"/>
                  </a:lnTo>
                  <a:lnTo>
                    <a:pt x="1335" y="1132"/>
                  </a:lnTo>
                  <a:lnTo>
                    <a:pt x="1336" y="1132"/>
                  </a:lnTo>
                  <a:lnTo>
                    <a:pt x="1336" y="1133"/>
                  </a:lnTo>
                  <a:lnTo>
                    <a:pt x="1335" y="1133"/>
                  </a:lnTo>
                  <a:lnTo>
                    <a:pt x="1336" y="1133"/>
                  </a:lnTo>
                  <a:lnTo>
                    <a:pt x="1336" y="1134"/>
                  </a:lnTo>
                  <a:lnTo>
                    <a:pt x="1336" y="1133"/>
                  </a:lnTo>
                  <a:lnTo>
                    <a:pt x="1337" y="1133"/>
                  </a:lnTo>
                  <a:lnTo>
                    <a:pt x="1337" y="1132"/>
                  </a:lnTo>
                  <a:lnTo>
                    <a:pt x="1337" y="1131"/>
                  </a:lnTo>
                  <a:lnTo>
                    <a:pt x="1339" y="1131"/>
                  </a:lnTo>
                  <a:lnTo>
                    <a:pt x="1339" y="1130"/>
                  </a:lnTo>
                  <a:lnTo>
                    <a:pt x="1340" y="1130"/>
                  </a:lnTo>
                  <a:lnTo>
                    <a:pt x="1340" y="1128"/>
                  </a:lnTo>
                  <a:lnTo>
                    <a:pt x="1341" y="1128"/>
                  </a:lnTo>
                  <a:lnTo>
                    <a:pt x="1342" y="1128"/>
                  </a:lnTo>
                  <a:lnTo>
                    <a:pt x="1342" y="1127"/>
                  </a:lnTo>
                  <a:lnTo>
                    <a:pt x="1342" y="1128"/>
                  </a:lnTo>
                  <a:lnTo>
                    <a:pt x="1343" y="1128"/>
                  </a:lnTo>
                  <a:lnTo>
                    <a:pt x="1344" y="1127"/>
                  </a:lnTo>
                  <a:lnTo>
                    <a:pt x="1345" y="1127"/>
                  </a:lnTo>
                  <a:lnTo>
                    <a:pt x="1345" y="1128"/>
                  </a:lnTo>
                  <a:lnTo>
                    <a:pt x="1347" y="1128"/>
                  </a:lnTo>
                  <a:lnTo>
                    <a:pt x="1347" y="1127"/>
                  </a:lnTo>
                  <a:lnTo>
                    <a:pt x="1347" y="1126"/>
                  </a:lnTo>
                  <a:lnTo>
                    <a:pt x="1348" y="1125"/>
                  </a:lnTo>
                  <a:lnTo>
                    <a:pt x="1349" y="1124"/>
                  </a:lnTo>
                  <a:lnTo>
                    <a:pt x="1349" y="1123"/>
                  </a:lnTo>
                  <a:lnTo>
                    <a:pt x="1350" y="1123"/>
                  </a:lnTo>
                  <a:lnTo>
                    <a:pt x="1351" y="1123"/>
                  </a:lnTo>
                  <a:lnTo>
                    <a:pt x="1352" y="1122"/>
                  </a:lnTo>
                  <a:lnTo>
                    <a:pt x="1352" y="1120"/>
                  </a:lnTo>
                  <a:lnTo>
                    <a:pt x="1353" y="1120"/>
                  </a:lnTo>
                  <a:lnTo>
                    <a:pt x="1354" y="1120"/>
                  </a:lnTo>
                  <a:lnTo>
                    <a:pt x="1356" y="1120"/>
                  </a:lnTo>
                  <a:lnTo>
                    <a:pt x="1357" y="1120"/>
                  </a:lnTo>
                  <a:lnTo>
                    <a:pt x="1358" y="1120"/>
                  </a:lnTo>
                  <a:lnTo>
                    <a:pt x="1359" y="1120"/>
                  </a:lnTo>
                  <a:lnTo>
                    <a:pt x="1359" y="1119"/>
                  </a:lnTo>
                  <a:lnTo>
                    <a:pt x="1360" y="1119"/>
                  </a:lnTo>
                  <a:lnTo>
                    <a:pt x="1361" y="1119"/>
                  </a:lnTo>
                  <a:lnTo>
                    <a:pt x="1361" y="1120"/>
                  </a:lnTo>
                  <a:lnTo>
                    <a:pt x="1362" y="1120"/>
                  </a:lnTo>
                  <a:lnTo>
                    <a:pt x="1364" y="1120"/>
                  </a:lnTo>
                  <a:lnTo>
                    <a:pt x="1365" y="1120"/>
                  </a:lnTo>
                  <a:lnTo>
                    <a:pt x="1366" y="1120"/>
                  </a:lnTo>
                  <a:lnTo>
                    <a:pt x="1367" y="1122"/>
                  </a:lnTo>
                  <a:lnTo>
                    <a:pt x="1368" y="1122"/>
                  </a:lnTo>
                  <a:lnTo>
                    <a:pt x="1369" y="1122"/>
                  </a:lnTo>
                  <a:lnTo>
                    <a:pt x="1370" y="1122"/>
                  </a:lnTo>
                  <a:lnTo>
                    <a:pt x="1370" y="1123"/>
                  </a:lnTo>
                  <a:lnTo>
                    <a:pt x="1371" y="1123"/>
                  </a:lnTo>
                  <a:lnTo>
                    <a:pt x="1371" y="1124"/>
                  </a:lnTo>
                  <a:lnTo>
                    <a:pt x="1371" y="1125"/>
                  </a:lnTo>
                  <a:lnTo>
                    <a:pt x="1373" y="1125"/>
                  </a:lnTo>
                  <a:lnTo>
                    <a:pt x="1373" y="1126"/>
                  </a:lnTo>
                  <a:lnTo>
                    <a:pt x="1373" y="1127"/>
                  </a:lnTo>
                  <a:lnTo>
                    <a:pt x="1374" y="1127"/>
                  </a:lnTo>
                  <a:lnTo>
                    <a:pt x="1374" y="1128"/>
                  </a:lnTo>
                  <a:lnTo>
                    <a:pt x="1375" y="1128"/>
                  </a:lnTo>
                  <a:lnTo>
                    <a:pt x="1375" y="1130"/>
                  </a:lnTo>
                  <a:lnTo>
                    <a:pt x="1376" y="1130"/>
                  </a:lnTo>
                  <a:lnTo>
                    <a:pt x="1376" y="1131"/>
                  </a:lnTo>
                  <a:lnTo>
                    <a:pt x="1376" y="1132"/>
                  </a:lnTo>
                  <a:lnTo>
                    <a:pt x="1377" y="1132"/>
                  </a:lnTo>
                  <a:lnTo>
                    <a:pt x="1377" y="1133"/>
                  </a:lnTo>
                  <a:lnTo>
                    <a:pt x="1377" y="1134"/>
                  </a:lnTo>
                  <a:lnTo>
                    <a:pt x="1376" y="1134"/>
                  </a:lnTo>
                  <a:lnTo>
                    <a:pt x="1376" y="1133"/>
                  </a:lnTo>
                  <a:lnTo>
                    <a:pt x="1375" y="1133"/>
                  </a:lnTo>
                  <a:lnTo>
                    <a:pt x="1376" y="1134"/>
                  </a:lnTo>
                  <a:lnTo>
                    <a:pt x="1375" y="1134"/>
                  </a:lnTo>
                  <a:lnTo>
                    <a:pt x="1375" y="1135"/>
                  </a:lnTo>
                  <a:lnTo>
                    <a:pt x="1376" y="1135"/>
                  </a:lnTo>
                  <a:lnTo>
                    <a:pt x="1375" y="1135"/>
                  </a:lnTo>
                  <a:lnTo>
                    <a:pt x="1374" y="1136"/>
                  </a:lnTo>
                  <a:lnTo>
                    <a:pt x="1374" y="1137"/>
                  </a:lnTo>
                  <a:lnTo>
                    <a:pt x="1373" y="1137"/>
                  </a:lnTo>
                  <a:lnTo>
                    <a:pt x="1373" y="1139"/>
                  </a:lnTo>
                  <a:lnTo>
                    <a:pt x="1374" y="1139"/>
                  </a:lnTo>
                  <a:lnTo>
                    <a:pt x="1374" y="1137"/>
                  </a:lnTo>
                  <a:lnTo>
                    <a:pt x="1375" y="1137"/>
                  </a:lnTo>
                  <a:lnTo>
                    <a:pt x="1374" y="1137"/>
                  </a:lnTo>
                  <a:lnTo>
                    <a:pt x="1374" y="1136"/>
                  </a:lnTo>
                  <a:lnTo>
                    <a:pt x="1375" y="1136"/>
                  </a:lnTo>
                  <a:lnTo>
                    <a:pt x="1376" y="1136"/>
                  </a:lnTo>
                  <a:lnTo>
                    <a:pt x="1376" y="1135"/>
                  </a:lnTo>
                  <a:lnTo>
                    <a:pt x="1376" y="1134"/>
                  </a:lnTo>
                  <a:lnTo>
                    <a:pt x="1377" y="1134"/>
                  </a:lnTo>
                  <a:lnTo>
                    <a:pt x="1378" y="1134"/>
                  </a:lnTo>
                  <a:lnTo>
                    <a:pt x="1378" y="1133"/>
                  </a:lnTo>
                  <a:lnTo>
                    <a:pt x="1379" y="1133"/>
                  </a:lnTo>
                  <a:lnTo>
                    <a:pt x="1381" y="1133"/>
                  </a:lnTo>
                  <a:lnTo>
                    <a:pt x="1381" y="1134"/>
                  </a:lnTo>
                  <a:lnTo>
                    <a:pt x="1381" y="1135"/>
                  </a:lnTo>
                  <a:lnTo>
                    <a:pt x="1382" y="1135"/>
                  </a:lnTo>
                  <a:lnTo>
                    <a:pt x="1382" y="1136"/>
                  </a:lnTo>
                  <a:lnTo>
                    <a:pt x="1382" y="1137"/>
                  </a:lnTo>
                  <a:lnTo>
                    <a:pt x="1383" y="1140"/>
                  </a:lnTo>
                  <a:lnTo>
                    <a:pt x="1383" y="1141"/>
                  </a:lnTo>
                  <a:lnTo>
                    <a:pt x="1383" y="1142"/>
                  </a:lnTo>
                  <a:lnTo>
                    <a:pt x="1383" y="1143"/>
                  </a:lnTo>
                  <a:lnTo>
                    <a:pt x="1384" y="1143"/>
                  </a:lnTo>
                  <a:lnTo>
                    <a:pt x="1384" y="1144"/>
                  </a:lnTo>
                  <a:lnTo>
                    <a:pt x="1384" y="1145"/>
                  </a:lnTo>
                  <a:lnTo>
                    <a:pt x="1384" y="1147"/>
                  </a:lnTo>
                  <a:lnTo>
                    <a:pt x="1385" y="1147"/>
                  </a:lnTo>
                  <a:lnTo>
                    <a:pt x="1385" y="1148"/>
                  </a:lnTo>
                  <a:lnTo>
                    <a:pt x="1385" y="1149"/>
                  </a:lnTo>
                  <a:lnTo>
                    <a:pt x="1385" y="1150"/>
                  </a:lnTo>
                  <a:lnTo>
                    <a:pt x="1385" y="1151"/>
                  </a:lnTo>
                  <a:lnTo>
                    <a:pt x="1385" y="1152"/>
                  </a:lnTo>
                  <a:lnTo>
                    <a:pt x="1385" y="1153"/>
                  </a:lnTo>
                  <a:lnTo>
                    <a:pt x="1384" y="1155"/>
                  </a:lnTo>
                  <a:lnTo>
                    <a:pt x="1383" y="1155"/>
                  </a:lnTo>
                  <a:lnTo>
                    <a:pt x="1383" y="1156"/>
                  </a:lnTo>
                  <a:lnTo>
                    <a:pt x="1382" y="1157"/>
                  </a:lnTo>
                  <a:lnTo>
                    <a:pt x="1382" y="1158"/>
                  </a:lnTo>
                  <a:lnTo>
                    <a:pt x="1382" y="1159"/>
                  </a:lnTo>
                  <a:lnTo>
                    <a:pt x="1382" y="1160"/>
                  </a:lnTo>
                  <a:lnTo>
                    <a:pt x="1383" y="1160"/>
                  </a:lnTo>
                  <a:lnTo>
                    <a:pt x="1383" y="1159"/>
                  </a:lnTo>
                  <a:lnTo>
                    <a:pt x="1383" y="1158"/>
                  </a:lnTo>
                  <a:lnTo>
                    <a:pt x="1383" y="1157"/>
                  </a:lnTo>
                  <a:lnTo>
                    <a:pt x="1384" y="1157"/>
                  </a:lnTo>
                  <a:lnTo>
                    <a:pt x="1385" y="1157"/>
                  </a:lnTo>
                  <a:lnTo>
                    <a:pt x="1385" y="1158"/>
                  </a:lnTo>
                  <a:lnTo>
                    <a:pt x="1386" y="1158"/>
                  </a:lnTo>
                  <a:lnTo>
                    <a:pt x="1386" y="1159"/>
                  </a:lnTo>
                  <a:lnTo>
                    <a:pt x="1387" y="1159"/>
                  </a:lnTo>
                  <a:lnTo>
                    <a:pt x="1387" y="1160"/>
                  </a:lnTo>
                  <a:lnTo>
                    <a:pt x="1387" y="1161"/>
                  </a:lnTo>
                  <a:lnTo>
                    <a:pt x="1388" y="1161"/>
                  </a:lnTo>
                  <a:lnTo>
                    <a:pt x="1388" y="1160"/>
                  </a:lnTo>
                  <a:lnTo>
                    <a:pt x="1387" y="1160"/>
                  </a:lnTo>
                  <a:lnTo>
                    <a:pt x="1387" y="1159"/>
                  </a:lnTo>
                  <a:lnTo>
                    <a:pt x="1387" y="1158"/>
                  </a:lnTo>
                  <a:lnTo>
                    <a:pt x="1386" y="1158"/>
                  </a:lnTo>
                  <a:lnTo>
                    <a:pt x="1387" y="1157"/>
                  </a:lnTo>
                  <a:lnTo>
                    <a:pt x="1386" y="1157"/>
                  </a:lnTo>
                  <a:lnTo>
                    <a:pt x="1386" y="1156"/>
                  </a:lnTo>
                  <a:lnTo>
                    <a:pt x="1386" y="1155"/>
                  </a:lnTo>
                  <a:lnTo>
                    <a:pt x="1386" y="1153"/>
                  </a:lnTo>
                  <a:lnTo>
                    <a:pt x="1387" y="1153"/>
                  </a:lnTo>
                  <a:lnTo>
                    <a:pt x="1388" y="1153"/>
                  </a:lnTo>
                  <a:lnTo>
                    <a:pt x="1390" y="1153"/>
                  </a:lnTo>
                  <a:lnTo>
                    <a:pt x="1390" y="1155"/>
                  </a:lnTo>
                  <a:lnTo>
                    <a:pt x="1391" y="1155"/>
                  </a:lnTo>
                  <a:lnTo>
                    <a:pt x="1392" y="1155"/>
                  </a:lnTo>
                  <a:lnTo>
                    <a:pt x="1393" y="1155"/>
                  </a:lnTo>
                  <a:lnTo>
                    <a:pt x="1393" y="1156"/>
                  </a:lnTo>
                  <a:lnTo>
                    <a:pt x="1394" y="1156"/>
                  </a:lnTo>
                  <a:lnTo>
                    <a:pt x="1395" y="1156"/>
                  </a:lnTo>
                  <a:lnTo>
                    <a:pt x="1396" y="1156"/>
                  </a:lnTo>
                  <a:lnTo>
                    <a:pt x="1396" y="1157"/>
                  </a:lnTo>
                  <a:lnTo>
                    <a:pt x="1398" y="1157"/>
                  </a:lnTo>
                  <a:lnTo>
                    <a:pt x="1399" y="1158"/>
                  </a:lnTo>
                  <a:lnTo>
                    <a:pt x="1400" y="1158"/>
                  </a:lnTo>
                  <a:lnTo>
                    <a:pt x="1400" y="1159"/>
                  </a:lnTo>
                  <a:lnTo>
                    <a:pt x="1401" y="1159"/>
                  </a:lnTo>
                  <a:lnTo>
                    <a:pt x="1401" y="1160"/>
                  </a:lnTo>
                  <a:lnTo>
                    <a:pt x="1402" y="1160"/>
                  </a:lnTo>
                  <a:lnTo>
                    <a:pt x="1402" y="1161"/>
                  </a:lnTo>
                  <a:lnTo>
                    <a:pt x="1403" y="1161"/>
                  </a:lnTo>
                  <a:lnTo>
                    <a:pt x="1403" y="1162"/>
                  </a:lnTo>
                  <a:lnTo>
                    <a:pt x="1404" y="1162"/>
                  </a:lnTo>
                  <a:lnTo>
                    <a:pt x="1405" y="1162"/>
                  </a:lnTo>
                  <a:lnTo>
                    <a:pt x="1405" y="1164"/>
                  </a:lnTo>
                  <a:lnTo>
                    <a:pt x="1407" y="1164"/>
                  </a:lnTo>
                  <a:lnTo>
                    <a:pt x="1407" y="1165"/>
                  </a:lnTo>
                  <a:lnTo>
                    <a:pt x="1408" y="1165"/>
                  </a:lnTo>
                  <a:lnTo>
                    <a:pt x="1408" y="1166"/>
                  </a:lnTo>
                  <a:lnTo>
                    <a:pt x="1409" y="1166"/>
                  </a:lnTo>
                  <a:lnTo>
                    <a:pt x="1409" y="1167"/>
                  </a:lnTo>
                  <a:lnTo>
                    <a:pt x="1410" y="1167"/>
                  </a:lnTo>
                  <a:lnTo>
                    <a:pt x="1411" y="1168"/>
                  </a:lnTo>
                  <a:lnTo>
                    <a:pt x="1412" y="1168"/>
                  </a:lnTo>
                  <a:lnTo>
                    <a:pt x="1412" y="1169"/>
                  </a:lnTo>
                  <a:lnTo>
                    <a:pt x="1413" y="1169"/>
                  </a:lnTo>
                  <a:lnTo>
                    <a:pt x="1413" y="1170"/>
                  </a:lnTo>
                  <a:lnTo>
                    <a:pt x="1415" y="1170"/>
                  </a:lnTo>
                  <a:lnTo>
                    <a:pt x="1415" y="1172"/>
                  </a:lnTo>
                  <a:lnTo>
                    <a:pt x="1416" y="1172"/>
                  </a:lnTo>
                  <a:lnTo>
                    <a:pt x="1417" y="1173"/>
                  </a:lnTo>
                  <a:lnTo>
                    <a:pt x="1418" y="1173"/>
                  </a:lnTo>
                  <a:lnTo>
                    <a:pt x="1419" y="1173"/>
                  </a:lnTo>
                  <a:lnTo>
                    <a:pt x="1420" y="1173"/>
                  </a:lnTo>
                  <a:lnTo>
                    <a:pt x="1421" y="1173"/>
                  </a:lnTo>
                  <a:lnTo>
                    <a:pt x="1422" y="1173"/>
                  </a:lnTo>
                  <a:lnTo>
                    <a:pt x="1424" y="1173"/>
                  </a:lnTo>
                  <a:lnTo>
                    <a:pt x="1424" y="1172"/>
                  </a:lnTo>
                  <a:lnTo>
                    <a:pt x="1425" y="1173"/>
                  </a:lnTo>
                  <a:lnTo>
                    <a:pt x="1426" y="1173"/>
                  </a:lnTo>
                  <a:lnTo>
                    <a:pt x="1426" y="1174"/>
                  </a:lnTo>
                  <a:lnTo>
                    <a:pt x="1427" y="1174"/>
                  </a:lnTo>
                  <a:lnTo>
                    <a:pt x="1428" y="1174"/>
                  </a:lnTo>
                  <a:lnTo>
                    <a:pt x="1428" y="1175"/>
                  </a:lnTo>
                  <a:lnTo>
                    <a:pt x="1428" y="1176"/>
                  </a:lnTo>
                  <a:lnTo>
                    <a:pt x="1428" y="1177"/>
                  </a:lnTo>
                  <a:lnTo>
                    <a:pt x="1428" y="1176"/>
                  </a:lnTo>
                  <a:lnTo>
                    <a:pt x="1427" y="1176"/>
                  </a:lnTo>
                  <a:lnTo>
                    <a:pt x="1426" y="1176"/>
                  </a:lnTo>
                  <a:lnTo>
                    <a:pt x="1425" y="1176"/>
                  </a:lnTo>
                  <a:lnTo>
                    <a:pt x="1425" y="1177"/>
                  </a:lnTo>
                  <a:lnTo>
                    <a:pt x="1424" y="1177"/>
                  </a:lnTo>
                  <a:lnTo>
                    <a:pt x="1424" y="1178"/>
                  </a:lnTo>
                  <a:lnTo>
                    <a:pt x="1422" y="1178"/>
                  </a:lnTo>
                  <a:lnTo>
                    <a:pt x="1424" y="1178"/>
                  </a:lnTo>
                  <a:lnTo>
                    <a:pt x="1424" y="1177"/>
                  </a:lnTo>
                  <a:lnTo>
                    <a:pt x="1425" y="1177"/>
                  </a:lnTo>
                  <a:lnTo>
                    <a:pt x="1426" y="1177"/>
                  </a:lnTo>
                  <a:lnTo>
                    <a:pt x="1426" y="1176"/>
                  </a:lnTo>
                  <a:lnTo>
                    <a:pt x="1427" y="1176"/>
                  </a:lnTo>
                  <a:lnTo>
                    <a:pt x="1427" y="1177"/>
                  </a:lnTo>
                  <a:lnTo>
                    <a:pt x="1428" y="1177"/>
                  </a:lnTo>
                  <a:lnTo>
                    <a:pt x="1428" y="1178"/>
                  </a:lnTo>
                  <a:lnTo>
                    <a:pt x="1429" y="1178"/>
                  </a:lnTo>
                  <a:lnTo>
                    <a:pt x="1430" y="1178"/>
                  </a:lnTo>
                  <a:lnTo>
                    <a:pt x="1430" y="1179"/>
                  </a:lnTo>
                  <a:lnTo>
                    <a:pt x="1432" y="1179"/>
                  </a:lnTo>
                  <a:lnTo>
                    <a:pt x="1433" y="1179"/>
                  </a:lnTo>
                  <a:lnTo>
                    <a:pt x="1433" y="1181"/>
                  </a:lnTo>
                  <a:lnTo>
                    <a:pt x="1433" y="1179"/>
                  </a:lnTo>
                  <a:lnTo>
                    <a:pt x="1433" y="1181"/>
                  </a:lnTo>
                  <a:lnTo>
                    <a:pt x="1434" y="1181"/>
                  </a:lnTo>
                  <a:lnTo>
                    <a:pt x="1435" y="1181"/>
                  </a:lnTo>
                  <a:lnTo>
                    <a:pt x="1436" y="1181"/>
                  </a:lnTo>
                  <a:lnTo>
                    <a:pt x="1436" y="1182"/>
                  </a:lnTo>
                  <a:lnTo>
                    <a:pt x="1437" y="1182"/>
                  </a:lnTo>
                  <a:lnTo>
                    <a:pt x="1438" y="1182"/>
                  </a:lnTo>
                  <a:lnTo>
                    <a:pt x="1438" y="1183"/>
                  </a:lnTo>
                  <a:lnTo>
                    <a:pt x="1440" y="1183"/>
                  </a:lnTo>
                  <a:lnTo>
                    <a:pt x="1440" y="1184"/>
                  </a:lnTo>
                  <a:lnTo>
                    <a:pt x="1441" y="1184"/>
                  </a:lnTo>
                  <a:lnTo>
                    <a:pt x="1441" y="1185"/>
                  </a:lnTo>
                  <a:lnTo>
                    <a:pt x="1442" y="1185"/>
                  </a:lnTo>
                  <a:lnTo>
                    <a:pt x="1442" y="1186"/>
                  </a:lnTo>
                  <a:lnTo>
                    <a:pt x="1443" y="1186"/>
                  </a:lnTo>
                  <a:lnTo>
                    <a:pt x="1444" y="1186"/>
                  </a:lnTo>
                  <a:lnTo>
                    <a:pt x="1444" y="1187"/>
                  </a:lnTo>
                  <a:lnTo>
                    <a:pt x="1445" y="1187"/>
                  </a:lnTo>
                  <a:lnTo>
                    <a:pt x="1445" y="1189"/>
                  </a:lnTo>
                  <a:lnTo>
                    <a:pt x="1446" y="1189"/>
                  </a:lnTo>
                  <a:lnTo>
                    <a:pt x="1446" y="1190"/>
                  </a:lnTo>
                  <a:lnTo>
                    <a:pt x="1445" y="1190"/>
                  </a:lnTo>
                  <a:lnTo>
                    <a:pt x="1445" y="1191"/>
                  </a:lnTo>
                  <a:lnTo>
                    <a:pt x="1444" y="1191"/>
                  </a:lnTo>
                  <a:lnTo>
                    <a:pt x="1445" y="1191"/>
                  </a:lnTo>
                  <a:lnTo>
                    <a:pt x="1444" y="1191"/>
                  </a:lnTo>
                  <a:lnTo>
                    <a:pt x="1444" y="1192"/>
                  </a:lnTo>
                  <a:lnTo>
                    <a:pt x="1444" y="1193"/>
                  </a:lnTo>
                  <a:lnTo>
                    <a:pt x="1444" y="1194"/>
                  </a:lnTo>
                  <a:lnTo>
                    <a:pt x="1443" y="1194"/>
                  </a:lnTo>
                  <a:lnTo>
                    <a:pt x="1443" y="1193"/>
                  </a:lnTo>
                  <a:lnTo>
                    <a:pt x="1442" y="1194"/>
                  </a:lnTo>
                  <a:lnTo>
                    <a:pt x="1441" y="1194"/>
                  </a:lnTo>
                  <a:lnTo>
                    <a:pt x="1441" y="1195"/>
                  </a:lnTo>
                  <a:lnTo>
                    <a:pt x="1441" y="1196"/>
                  </a:lnTo>
                  <a:lnTo>
                    <a:pt x="1440" y="1196"/>
                  </a:lnTo>
                  <a:lnTo>
                    <a:pt x="1438" y="1196"/>
                  </a:lnTo>
                  <a:lnTo>
                    <a:pt x="1438" y="1198"/>
                  </a:lnTo>
                  <a:lnTo>
                    <a:pt x="1437" y="1198"/>
                  </a:lnTo>
                  <a:lnTo>
                    <a:pt x="1436" y="1198"/>
                  </a:lnTo>
                  <a:lnTo>
                    <a:pt x="1436" y="1199"/>
                  </a:lnTo>
                  <a:lnTo>
                    <a:pt x="1436" y="1200"/>
                  </a:lnTo>
                  <a:lnTo>
                    <a:pt x="1435" y="1200"/>
                  </a:lnTo>
                  <a:lnTo>
                    <a:pt x="1434" y="1200"/>
                  </a:lnTo>
                  <a:lnTo>
                    <a:pt x="1434" y="1201"/>
                  </a:lnTo>
                  <a:lnTo>
                    <a:pt x="1435" y="1201"/>
                  </a:lnTo>
                  <a:lnTo>
                    <a:pt x="1435" y="1200"/>
                  </a:lnTo>
                  <a:lnTo>
                    <a:pt x="1436" y="1200"/>
                  </a:lnTo>
                  <a:lnTo>
                    <a:pt x="1436" y="1201"/>
                  </a:lnTo>
                  <a:lnTo>
                    <a:pt x="1436" y="1200"/>
                  </a:lnTo>
                  <a:lnTo>
                    <a:pt x="1437" y="1200"/>
                  </a:lnTo>
                  <a:lnTo>
                    <a:pt x="1438" y="1200"/>
                  </a:lnTo>
                  <a:lnTo>
                    <a:pt x="1438" y="1199"/>
                  </a:lnTo>
                  <a:lnTo>
                    <a:pt x="1438" y="1200"/>
                  </a:lnTo>
                  <a:lnTo>
                    <a:pt x="1438" y="1199"/>
                  </a:lnTo>
                  <a:lnTo>
                    <a:pt x="1440" y="1199"/>
                  </a:lnTo>
                  <a:lnTo>
                    <a:pt x="1440" y="1200"/>
                  </a:lnTo>
                  <a:lnTo>
                    <a:pt x="1440" y="1199"/>
                  </a:lnTo>
                  <a:lnTo>
                    <a:pt x="1441" y="1199"/>
                  </a:lnTo>
                  <a:lnTo>
                    <a:pt x="1442" y="1198"/>
                  </a:lnTo>
                  <a:lnTo>
                    <a:pt x="1442" y="1199"/>
                  </a:lnTo>
                  <a:lnTo>
                    <a:pt x="1442" y="1200"/>
                  </a:lnTo>
                  <a:lnTo>
                    <a:pt x="1443" y="1200"/>
                  </a:lnTo>
                  <a:lnTo>
                    <a:pt x="1443" y="1201"/>
                  </a:lnTo>
                  <a:lnTo>
                    <a:pt x="1444" y="1201"/>
                  </a:lnTo>
                  <a:lnTo>
                    <a:pt x="1444" y="1202"/>
                  </a:lnTo>
                  <a:lnTo>
                    <a:pt x="1443" y="1202"/>
                  </a:lnTo>
                  <a:lnTo>
                    <a:pt x="1444" y="1202"/>
                  </a:lnTo>
                  <a:lnTo>
                    <a:pt x="1444" y="1203"/>
                  </a:lnTo>
                  <a:lnTo>
                    <a:pt x="1444" y="1202"/>
                  </a:lnTo>
                  <a:lnTo>
                    <a:pt x="1445" y="1202"/>
                  </a:lnTo>
                  <a:lnTo>
                    <a:pt x="1445" y="1201"/>
                  </a:lnTo>
                  <a:lnTo>
                    <a:pt x="1445" y="1200"/>
                  </a:lnTo>
                  <a:lnTo>
                    <a:pt x="1444" y="1199"/>
                  </a:lnTo>
                  <a:lnTo>
                    <a:pt x="1444" y="1198"/>
                  </a:lnTo>
                  <a:lnTo>
                    <a:pt x="1443" y="1198"/>
                  </a:lnTo>
                  <a:lnTo>
                    <a:pt x="1443" y="1196"/>
                  </a:lnTo>
                  <a:lnTo>
                    <a:pt x="1444" y="1196"/>
                  </a:lnTo>
                  <a:lnTo>
                    <a:pt x="1444" y="1195"/>
                  </a:lnTo>
                  <a:lnTo>
                    <a:pt x="1445" y="1195"/>
                  </a:lnTo>
                  <a:lnTo>
                    <a:pt x="1445" y="1194"/>
                  </a:lnTo>
                  <a:lnTo>
                    <a:pt x="1446" y="1194"/>
                  </a:lnTo>
                  <a:lnTo>
                    <a:pt x="1446" y="1195"/>
                  </a:lnTo>
                  <a:lnTo>
                    <a:pt x="1447" y="1195"/>
                  </a:lnTo>
                  <a:lnTo>
                    <a:pt x="1449" y="1195"/>
                  </a:lnTo>
                  <a:lnTo>
                    <a:pt x="1449" y="1196"/>
                  </a:lnTo>
                  <a:lnTo>
                    <a:pt x="1450" y="1196"/>
                  </a:lnTo>
                  <a:lnTo>
                    <a:pt x="1450" y="1198"/>
                  </a:lnTo>
                  <a:lnTo>
                    <a:pt x="1451" y="1198"/>
                  </a:lnTo>
                  <a:lnTo>
                    <a:pt x="1451" y="1199"/>
                  </a:lnTo>
                  <a:lnTo>
                    <a:pt x="1452" y="1199"/>
                  </a:lnTo>
                  <a:lnTo>
                    <a:pt x="1452" y="1200"/>
                  </a:lnTo>
                  <a:lnTo>
                    <a:pt x="1453" y="1200"/>
                  </a:lnTo>
                  <a:lnTo>
                    <a:pt x="1453" y="1201"/>
                  </a:lnTo>
                  <a:lnTo>
                    <a:pt x="1454" y="1201"/>
                  </a:lnTo>
                  <a:lnTo>
                    <a:pt x="1455" y="1202"/>
                  </a:lnTo>
                  <a:lnTo>
                    <a:pt x="1457" y="1202"/>
                  </a:lnTo>
                  <a:lnTo>
                    <a:pt x="1457" y="1203"/>
                  </a:lnTo>
                  <a:lnTo>
                    <a:pt x="1458" y="1203"/>
                  </a:lnTo>
                  <a:lnTo>
                    <a:pt x="1458" y="1204"/>
                  </a:lnTo>
                  <a:lnTo>
                    <a:pt x="1459" y="1206"/>
                  </a:lnTo>
                  <a:lnTo>
                    <a:pt x="1460" y="1207"/>
                  </a:lnTo>
                  <a:lnTo>
                    <a:pt x="1461" y="1208"/>
                  </a:lnTo>
                  <a:lnTo>
                    <a:pt x="1462" y="1208"/>
                  </a:lnTo>
                  <a:lnTo>
                    <a:pt x="1462" y="1209"/>
                  </a:lnTo>
                  <a:lnTo>
                    <a:pt x="1463" y="1209"/>
                  </a:lnTo>
                  <a:lnTo>
                    <a:pt x="1463" y="1210"/>
                  </a:lnTo>
                  <a:lnTo>
                    <a:pt x="1464" y="1210"/>
                  </a:lnTo>
                  <a:lnTo>
                    <a:pt x="1464" y="1211"/>
                  </a:lnTo>
                  <a:lnTo>
                    <a:pt x="1466" y="1211"/>
                  </a:lnTo>
                  <a:lnTo>
                    <a:pt x="1466" y="1212"/>
                  </a:lnTo>
                  <a:lnTo>
                    <a:pt x="1467" y="1212"/>
                  </a:lnTo>
                  <a:lnTo>
                    <a:pt x="1467" y="1214"/>
                  </a:lnTo>
                  <a:lnTo>
                    <a:pt x="1468" y="1214"/>
                  </a:lnTo>
                  <a:lnTo>
                    <a:pt x="1468" y="1215"/>
                  </a:lnTo>
                  <a:lnTo>
                    <a:pt x="1469" y="1215"/>
                  </a:lnTo>
                  <a:lnTo>
                    <a:pt x="1469" y="1216"/>
                  </a:lnTo>
                  <a:lnTo>
                    <a:pt x="1468" y="1216"/>
                  </a:lnTo>
                  <a:lnTo>
                    <a:pt x="1468" y="1217"/>
                  </a:lnTo>
                  <a:lnTo>
                    <a:pt x="1468" y="1218"/>
                  </a:lnTo>
                  <a:lnTo>
                    <a:pt x="1468" y="1219"/>
                  </a:lnTo>
                  <a:lnTo>
                    <a:pt x="1468" y="1220"/>
                  </a:lnTo>
                  <a:lnTo>
                    <a:pt x="1468" y="1221"/>
                  </a:lnTo>
                  <a:lnTo>
                    <a:pt x="1468" y="1223"/>
                  </a:lnTo>
                  <a:lnTo>
                    <a:pt x="1467" y="1223"/>
                  </a:lnTo>
                  <a:lnTo>
                    <a:pt x="1468" y="1223"/>
                  </a:lnTo>
                  <a:lnTo>
                    <a:pt x="1467" y="1223"/>
                  </a:lnTo>
                  <a:lnTo>
                    <a:pt x="1467" y="1224"/>
                  </a:lnTo>
                  <a:lnTo>
                    <a:pt x="1467" y="1225"/>
                  </a:lnTo>
                  <a:lnTo>
                    <a:pt x="1467" y="1226"/>
                  </a:lnTo>
                  <a:lnTo>
                    <a:pt x="1466" y="1226"/>
                  </a:lnTo>
                  <a:lnTo>
                    <a:pt x="1466" y="1227"/>
                  </a:lnTo>
                  <a:lnTo>
                    <a:pt x="1464" y="1227"/>
                  </a:lnTo>
                  <a:lnTo>
                    <a:pt x="1463" y="1227"/>
                  </a:lnTo>
                  <a:lnTo>
                    <a:pt x="1462" y="1227"/>
                  </a:lnTo>
                  <a:lnTo>
                    <a:pt x="1462" y="1226"/>
                  </a:lnTo>
                  <a:lnTo>
                    <a:pt x="1462" y="1225"/>
                  </a:lnTo>
                  <a:lnTo>
                    <a:pt x="1462" y="1224"/>
                  </a:lnTo>
                  <a:lnTo>
                    <a:pt x="1462" y="1223"/>
                  </a:lnTo>
                  <a:lnTo>
                    <a:pt x="1461" y="1223"/>
                  </a:lnTo>
                  <a:lnTo>
                    <a:pt x="1460" y="1223"/>
                  </a:lnTo>
                  <a:lnTo>
                    <a:pt x="1459" y="1223"/>
                  </a:lnTo>
                  <a:lnTo>
                    <a:pt x="1459" y="1224"/>
                  </a:lnTo>
                  <a:lnTo>
                    <a:pt x="1458" y="1224"/>
                  </a:lnTo>
                  <a:lnTo>
                    <a:pt x="1457" y="1224"/>
                  </a:lnTo>
                  <a:lnTo>
                    <a:pt x="1455" y="1224"/>
                  </a:lnTo>
                  <a:lnTo>
                    <a:pt x="1455" y="1225"/>
                  </a:lnTo>
                  <a:lnTo>
                    <a:pt x="1454" y="1225"/>
                  </a:lnTo>
                  <a:lnTo>
                    <a:pt x="1454" y="1226"/>
                  </a:lnTo>
                  <a:lnTo>
                    <a:pt x="1453" y="1226"/>
                  </a:lnTo>
                  <a:lnTo>
                    <a:pt x="1453" y="1225"/>
                  </a:lnTo>
                  <a:lnTo>
                    <a:pt x="1454" y="1225"/>
                  </a:lnTo>
                  <a:lnTo>
                    <a:pt x="1454" y="1224"/>
                  </a:lnTo>
                  <a:lnTo>
                    <a:pt x="1453" y="1224"/>
                  </a:lnTo>
                  <a:lnTo>
                    <a:pt x="1452" y="1224"/>
                  </a:lnTo>
                  <a:lnTo>
                    <a:pt x="1452" y="1223"/>
                  </a:lnTo>
                  <a:lnTo>
                    <a:pt x="1451" y="1223"/>
                  </a:lnTo>
                  <a:lnTo>
                    <a:pt x="1450" y="1223"/>
                  </a:lnTo>
                  <a:lnTo>
                    <a:pt x="1450" y="1224"/>
                  </a:lnTo>
                  <a:lnTo>
                    <a:pt x="1450" y="1225"/>
                  </a:lnTo>
                  <a:lnTo>
                    <a:pt x="1450" y="1226"/>
                  </a:lnTo>
                  <a:lnTo>
                    <a:pt x="1451" y="1226"/>
                  </a:lnTo>
                  <a:lnTo>
                    <a:pt x="1450" y="1226"/>
                  </a:lnTo>
                  <a:lnTo>
                    <a:pt x="1450" y="1227"/>
                  </a:lnTo>
                  <a:lnTo>
                    <a:pt x="1450" y="1228"/>
                  </a:lnTo>
                  <a:lnTo>
                    <a:pt x="1449" y="1228"/>
                  </a:lnTo>
                  <a:lnTo>
                    <a:pt x="1450" y="1228"/>
                  </a:lnTo>
                  <a:lnTo>
                    <a:pt x="1451" y="1228"/>
                  </a:lnTo>
                  <a:lnTo>
                    <a:pt x="1452" y="1228"/>
                  </a:lnTo>
                  <a:lnTo>
                    <a:pt x="1452" y="1227"/>
                  </a:lnTo>
                  <a:lnTo>
                    <a:pt x="1453" y="1227"/>
                  </a:lnTo>
                  <a:lnTo>
                    <a:pt x="1454" y="1227"/>
                  </a:lnTo>
                  <a:lnTo>
                    <a:pt x="1454" y="1228"/>
                  </a:lnTo>
                  <a:lnTo>
                    <a:pt x="1454" y="1229"/>
                  </a:lnTo>
                  <a:lnTo>
                    <a:pt x="1453" y="1229"/>
                  </a:lnTo>
                  <a:lnTo>
                    <a:pt x="1453" y="1231"/>
                  </a:lnTo>
                  <a:lnTo>
                    <a:pt x="1453" y="1232"/>
                  </a:lnTo>
                  <a:lnTo>
                    <a:pt x="1454" y="1232"/>
                  </a:lnTo>
                  <a:lnTo>
                    <a:pt x="1454" y="1233"/>
                  </a:lnTo>
                  <a:lnTo>
                    <a:pt x="1454" y="1234"/>
                  </a:lnTo>
                  <a:lnTo>
                    <a:pt x="1454" y="1235"/>
                  </a:lnTo>
                  <a:lnTo>
                    <a:pt x="1455" y="1235"/>
                  </a:lnTo>
                  <a:lnTo>
                    <a:pt x="1455" y="1236"/>
                  </a:lnTo>
                  <a:lnTo>
                    <a:pt x="1455" y="1237"/>
                  </a:lnTo>
                  <a:lnTo>
                    <a:pt x="1457" y="1237"/>
                  </a:lnTo>
                  <a:lnTo>
                    <a:pt x="1457" y="1238"/>
                  </a:lnTo>
                  <a:lnTo>
                    <a:pt x="1457" y="1240"/>
                  </a:lnTo>
                  <a:lnTo>
                    <a:pt x="1457" y="1241"/>
                  </a:lnTo>
                  <a:lnTo>
                    <a:pt x="1457" y="1242"/>
                  </a:lnTo>
                  <a:lnTo>
                    <a:pt x="1458" y="1242"/>
                  </a:lnTo>
                  <a:lnTo>
                    <a:pt x="1458" y="1243"/>
                  </a:lnTo>
                  <a:lnTo>
                    <a:pt x="1458" y="1244"/>
                  </a:lnTo>
                  <a:lnTo>
                    <a:pt x="1458" y="1245"/>
                  </a:lnTo>
                  <a:lnTo>
                    <a:pt x="1458" y="1246"/>
                  </a:lnTo>
                  <a:lnTo>
                    <a:pt x="1459" y="1246"/>
                  </a:lnTo>
                  <a:lnTo>
                    <a:pt x="1459" y="1248"/>
                  </a:lnTo>
                  <a:lnTo>
                    <a:pt x="1459" y="1249"/>
                  </a:lnTo>
                  <a:lnTo>
                    <a:pt x="1460" y="1250"/>
                  </a:lnTo>
                  <a:lnTo>
                    <a:pt x="1460" y="1251"/>
                  </a:lnTo>
                  <a:lnTo>
                    <a:pt x="1461" y="1251"/>
                  </a:lnTo>
                  <a:lnTo>
                    <a:pt x="1461" y="1252"/>
                  </a:lnTo>
                  <a:lnTo>
                    <a:pt x="1461" y="1253"/>
                  </a:lnTo>
                  <a:lnTo>
                    <a:pt x="1462" y="1253"/>
                  </a:lnTo>
                  <a:lnTo>
                    <a:pt x="1462" y="1254"/>
                  </a:lnTo>
                  <a:lnTo>
                    <a:pt x="1462" y="1255"/>
                  </a:lnTo>
                  <a:lnTo>
                    <a:pt x="1462" y="1257"/>
                  </a:lnTo>
                  <a:lnTo>
                    <a:pt x="1462" y="1258"/>
                  </a:lnTo>
                  <a:lnTo>
                    <a:pt x="1461" y="1258"/>
                  </a:lnTo>
                  <a:lnTo>
                    <a:pt x="1461" y="1259"/>
                  </a:lnTo>
                  <a:lnTo>
                    <a:pt x="1462" y="1259"/>
                  </a:lnTo>
                  <a:lnTo>
                    <a:pt x="1462" y="1260"/>
                  </a:lnTo>
                  <a:lnTo>
                    <a:pt x="1461" y="1260"/>
                  </a:lnTo>
                  <a:lnTo>
                    <a:pt x="1461" y="1261"/>
                  </a:lnTo>
                  <a:lnTo>
                    <a:pt x="1461" y="1262"/>
                  </a:lnTo>
                  <a:lnTo>
                    <a:pt x="1460" y="1262"/>
                  </a:lnTo>
                  <a:lnTo>
                    <a:pt x="1460" y="1263"/>
                  </a:lnTo>
                  <a:lnTo>
                    <a:pt x="1460" y="1265"/>
                  </a:lnTo>
                  <a:lnTo>
                    <a:pt x="1459" y="1265"/>
                  </a:lnTo>
                  <a:lnTo>
                    <a:pt x="1459" y="1266"/>
                  </a:lnTo>
                  <a:lnTo>
                    <a:pt x="1459" y="1267"/>
                  </a:lnTo>
                  <a:lnTo>
                    <a:pt x="1458" y="1267"/>
                  </a:lnTo>
                  <a:lnTo>
                    <a:pt x="1458" y="1266"/>
                  </a:lnTo>
                  <a:lnTo>
                    <a:pt x="1457" y="1266"/>
                  </a:lnTo>
                  <a:lnTo>
                    <a:pt x="1457" y="1267"/>
                  </a:lnTo>
                  <a:lnTo>
                    <a:pt x="1455" y="1267"/>
                  </a:lnTo>
                  <a:lnTo>
                    <a:pt x="1455" y="1268"/>
                  </a:lnTo>
                  <a:lnTo>
                    <a:pt x="1454" y="1268"/>
                  </a:lnTo>
                  <a:lnTo>
                    <a:pt x="1454" y="1269"/>
                  </a:lnTo>
                  <a:lnTo>
                    <a:pt x="1454" y="1270"/>
                  </a:lnTo>
                  <a:lnTo>
                    <a:pt x="1454" y="1271"/>
                  </a:lnTo>
                  <a:lnTo>
                    <a:pt x="1455" y="1271"/>
                  </a:lnTo>
                  <a:lnTo>
                    <a:pt x="1455" y="1272"/>
                  </a:lnTo>
                  <a:lnTo>
                    <a:pt x="1457" y="1272"/>
                  </a:lnTo>
                  <a:lnTo>
                    <a:pt x="1458" y="1272"/>
                  </a:lnTo>
                  <a:lnTo>
                    <a:pt x="1458" y="1271"/>
                  </a:lnTo>
                  <a:lnTo>
                    <a:pt x="1459" y="1271"/>
                  </a:lnTo>
                  <a:lnTo>
                    <a:pt x="1460" y="1271"/>
                  </a:lnTo>
                  <a:lnTo>
                    <a:pt x="1461" y="1271"/>
                  </a:lnTo>
                  <a:lnTo>
                    <a:pt x="1460" y="1272"/>
                  </a:lnTo>
                  <a:lnTo>
                    <a:pt x="1460" y="1274"/>
                  </a:lnTo>
                  <a:lnTo>
                    <a:pt x="1460" y="1275"/>
                  </a:lnTo>
                  <a:lnTo>
                    <a:pt x="1461" y="1275"/>
                  </a:lnTo>
                  <a:lnTo>
                    <a:pt x="1461" y="1276"/>
                  </a:lnTo>
                  <a:lnTo>
                    <a:pt x="1461" y="1277"/>
                  </a:lnTo>
                  <a:lnTo>
                    <a:pt x="1462" y="1277"/>
                  </a:lnTo>
                  <a:lnTo>
                    <a:pt x="1462" y="1278"/>
                  </a:lnTo>
                  <a:lnTo>
                    <a:pt x="1462" y="1279"/>
                  </a:lnTo>
                  <a:lnTo>
                    <a:pt x="1462" y="1280"/>
                  </a:lnTo>
                  <a:lnTo>
                    <a:pt x="1462" y="1282"/>
                  </a:lnTo>
                  <a:lnTo>
                    <a:pt x="1463" y="1283"/>
                  </a:lnTo>
                  <a:lnTo>
                    <a:pt x="1463" y="1284"/>
                  </a:lnTo>
                  <a:lnTo>
                    <a:pt x="1464" y="1284"/>
                  </a:lnTo>
                  <a:lnTo>
                    <a:pt x="1464" y="1285"/>
                  </a:lnTo>
                  <a:lnTo>
                    <a:pt x="1466" y="1285"/>
                  </a:lnTo>
                  <a:lnTo>
                    <a:pt x="1466" y="1286"/>
                  </a:lnTo>
                  <a:lnTo>
                    <a:pt x="1467" y="1286"/>
                  </a:lnTo>
                  <a:lnTo>
                    <a:pt x="1467" y="1287"/>
                  </a:lnTo>
                  <a:lnTo>
                    <a:pt x="1468" y="1287"/>
                  </a:lnTo>
                  <a:lnTo>
                    <a:pt x="1469" y="1287"/>
                  </a:lnTo>
                  <a:lnTo>
                    <a:pt x="1470" y="1287"/>
                  </a:lnTo>
                  <a:lnTo>
                    <a:pt x="1470" y="1288"/>
                  </a:lnTo>
                  <a:lnTo>
                    <a:pt x="1471" y="1288"/>
                  </a:lnTo>
                  <a:lnTo>
                    <a:pt x="1471" y="1290"/>
                  </a:lnTo>
                  <a:lnTo>
                    <a:pt x="1472" y="1290"/>
                  </a:lnTo>
                  <a:lnTo>
                    <a:pt x="1472" y="1291"/>
                  </a:lnTo>
                  <a:lnTo>
                    <a:pt x="1472" y="1292"/>
                  </a:lnTo>
                  <a:lnTo>
                    <a:pt x="1474" y="1292"/>
                  </a:lnTo>
                  <a:lnTo>
                    <a:pt x="1474" y="1293"/>
                  </a:lnTo>
                  <a:lnTo>
                    <a:pt x="1474" y="1294"/>
                  </a:lnTo>
                  <a:lnTo>
                    <a:pt x="1475" y="1294"/>
                  </a:lnTo>
                  <a:lnTo>
                    <a:pt x="1475" y="1295"/>
                  </a:lnTo>
                  <a:lnTo>
                    <a:pt x="1475" y="1296"/>
                  </a:lnTo>
                  <a:lnTo>
                    <a:pt x="1475" y="1297"/>
                  </a:lnTo>
                  <a:lnTo>
                    <a:pt x="1475" y="1299"/>
                  </a:lnTo>
                  <a:lnTo>
                    <a:pt x="1476" y="1299"/>
                  </a:lnTo>
                  <a:lnTo>
                    <a:pt x="1476" y="1300"/>
                  </a:lnTo>
                  <a:lnTo>
                    <a:pt x="1477" y="1300"/>
                  </a:lnTo>
                  <a:lnTo>
                    <a:pt x="1477" y="1301"/>
                  </a:lnTo>
                  <a:lnTo>
                    <a:pt x="1478" y="1302"/>
                  </a:lnTo>
                  <a:lnTo>
                    <a:pt x="1479" y="1303"/>
                  </a:lnTo>
                  <a:lnTo>
                    <a:pt x="1480" y="1303"/>
                  </a:lnTo>
                  <a:lnTo>
                    <a:pt x="1480" y="1304"/>
                  </a:lnTo>
                  <a:lnTo>
                    <a:pt x="1481" y="1305"/>
                  </a:lnTo>
                  <a:lnTo>
                    <a:pt x="1483" y="1305"/>
                  </a:lnTo>
                  <a:lnTo>
                    <a:pt x="1483" y="1307"/>
                  </a:lnTo>
                  <a:lnTo>
                    <a:pt x="1483" y="1308"/>
                  </a:lnTo>
                  <a:lnTo>
                    <a:pt x="1483" y="1309"/>
                  </a:lnTo>
                  <a:lnTo>
                    <a:pt x="1484" y="1309"/>
                  </a:lnTo>
                  <a:lnTo>
                    <a:pt x="1484" y="1310"/>
                  </a:lnTo>
                  <a:lnTo>
                    <a:pt x="1484" y="1311"/>
                  </a:lnTo>
                  <a:lnTo>
                    <a:pt x="1484" y="1312"/>
                  </a:lnTo>
                  <a:lnTo>
                    <a:pt x="1484" y="1313"/>
                  </a:lnTo>
                  <a:lnTo>
                    <a:pt x="1483" y="1313"/>
                  </a:lnTo>
                  <a:lnTo>
                    <a:pt x="1483" y="1314"/>
                  </a:lnTo>
                  <a:lnTo>
                    <a:pt x="1481" y="1314"/>
                  </a:lnTo>
                  <a:lnTo>
                    <a:pt x="1480" y="1314"/>
                  </a:lnTo>
                  <a:lnTo>
                    <a:pt x="1479" y="1314"/>
                  </a:lnTo>
                  <a:lnTo>
                    <a:pt x="1478" y="1316"/>
                  </a:lnTo>
                  <a:lnTo>
                    <a:pt x="1478" y="1317"/>
                  </a:lnTo>
                  <a:lnTo>
                    <a:pt x="1477" y="1317"/>
                  </a:lnTo>
                  <a:lnTo>
                    <a:pt x="1477" y="1318"/>
                  </a:lnTo>
                  <a:lnTo>
                    <a:pt x="1476" y="1318"/>
                  </a:lnTo>
                  <a:lnTo>
                    <a:pt x="1475" y="1319"/>
                  </a:lnTo>
                  <a:lnTo>
                    <a:pt x="1474" y="1319"/>
                  </a:lnTo>
                  <a:lnTo>
                    <a:pt x="1474" y="1320"/>
                  </a:lnTo>
                  <a:lnTo>
                    <a:pt x="1472" y="1320"/>
                  </a:lnTo>
                  <a:lnTo>
                    <a:pt x="1469" y="1320"/>
                  </a:lnTo>
                  <a:lnTo>
                    <a:pt x="1468" y="1320"/>
                  </a:lnTo>
                  <a:lnTo>
                    <a:pt x="1468" y="1321"/>
                  </a:lnTo>
                  <a:lnTo>
                    <a:pt x="1468" y="1322"/>
                  </a:lnTo>
                  <a:lnTo>
                    <a:pt x="1468" y="1324"/>
                  </a:lnTo>
                  <a:lnTo>
                    <a:pt x="1467" y="1324"/>
                  </a:lnTo>
                  <a:lnTo>
                    <a:pt x="1467" y="1325"/>
                  </a:lnTo>
                  <a:lnTo>
                    <a:pt x="1467" y="1326"/>
                  </a:lnTo>
                  <a:lnTo>
                    <a:pt x="1468" y="1326"/>
                  </a:lnTo>
                  <a:lnTo>
                    <a:pt x="1468" y="1327"/>
                  </a:lnTo>
                  <a:lnTo>
                    <a:pt x="1468" y="1328"/>
                  </a:lnTo>
                  <a:lnTo>
                    <a:pt x="1468" y="1329"/>
                  </a:lnTo>
                  <a:lnTo>
                    <a:pt x="1468" y="1330"/>
                  </a:lnTo>
                  <a:lnTo>
                    <a:pt x="1467" y="1330"/>
                  </a:lnTo>
                  <a:lnTo>
                    <a:pt x="1467" y="1331"/>
                  </a:lnTo>
                  <a:lnTo>
                    <a:pt x="1466" y="1331"/>
                  </a:lnTo>
                  <a:lnTo>
                    <a:pt x="1464" y="1331"/>
                  </a:lnTo>
                  <a:lnTo>
                    <a:pt x="1463" y="1331"/>
                  </a:lnTo>
                  <a:lnTo>
                    <a:pt x="1462" y="1331"/>
                  </a:lnTo>
                  <a:lnTo>
                    <a:pt x="1460" y="1331"/>
                  </a:lnTo>
                  <a:lnTo>
                    <a:pt x="1459" y="1331"/>
                  </a:lnTo>
                  <a:lnTo>
                    <a:pt x="1458" y="1331"/>
                  </a:lnTo>
                  <a:lnTo>
                    <a:pt x="1458" y="1333"/>
                  </a:lnTo>
                  <a:lnTo>
                    <a:pt x="1457" y="1333"/>
                  </a:lnTo>
                  <a:lnTo>
                    <a:pt x="1455" y="1333"/>
                  </a:lnTo>
                  <a:lnTo>
                    <a:pt x="1455" y="1334"/>
                  </a:lnTo>
                  <a:lnTo>
                    <a:pt x="1457" y="1334"/>
                  </a:lnTo>
                  <a:lnTo>
                    <a:pt x="1457" y="1335"/>
                  </a:lnTo>
                  <a:lnTo>
                    <a:pt x="1457" y="1336"/>
                  </a:lnTo>
                  <a:lnTo>
                    <a:pt x="1458" y="1336"/>
                  </a:lnTo>
                  <a:lnTo>
                    <a:pt x="1457" y="1336"/>
                  </a:lnTo>
                  <a:lnTo>
                    <a:pt x="1457" y="1337"/>
                  </a:lnTo>
                  <a:lnTo>
                    <a:pt x="1457" y="1338"/>
                  </a:lnTo>
                  <a:lnTo>
                    <a:pt x="1457" y="1339"/>
                  </a:lnTo>
                  <a:lnTo>
                    <a:pt x="1455" y="1339"/>
                  </a:lnTo>
                  <a:lnTo>
                    <a:pt x="1457" y="1339"/>
                  </a:lnTo>
                  <a:lnTo>
                    <a:pt x="1457" y="1338"/>
                  </a:lnTo>
                  <a:lnTo>
                    <a:pt x="1458" y="1338"/>
                  </a:lnTo>
                  <a:lnTo>
                    <a:pt x="1458" y="1339"/>
                  </a:lnTo>
                  <a:lnTo>
                    <a:pt x="1458" y="1341"/>
                  </a:lnTo>
                  <a:lnTo>
                    <a:pt x="1459" y="1341"/>
                  </a:lnTo>
                  <a:lnTo>
                    <a:pt x="1459" y="1342"/>
                  </a:lnTo>
                  <a:lnTo>
                    <a:pt x="1460" y="1342"/>
                  </a:lnTo>
                  <a:lnTo>
                    <a:pt x="1460" y="1343"/>
                  </a:lnTo>
                  <a:lnTo>
                    <a:pt x="1461" y="1343"/>
                  </a:lnTo>
                  <a:lnTo>
                    <a:pt x="1462" y="1343"/>
                  </a:lnTo>
                  <a:lnTo>
                    <a:pt x="1462" y="1344"/>
                  </a:lnTo>
                  <a:lnTo>
                    <a:pt x="1463" y="1344"/>
                  </a:lnTo>
                  <a:lnTo>
                    <a:pt x="1463" y="1345"/>
                  </a:lnTo>
                  <a:lnTo>
                    <a:pt x="1464" y="1345"/>
                  </a:lnTo>
                  <a:lnTo>
                    <a:pt x="1466" y="1346"/>
                  </a:lnTo>
                  <a:lnTo>
                    <a:pt x="1466" y="1345"/>
                  </a:lnTo>
                  <a:lnTo>
                    <a:pt x="1467" y="1345"/>
                  </a:lnTo>
                  <a:lnTo>
                    <a:pt x="1467" y="1346"/>
                  </a:lnTo>
                  <a:lnTo>
                    <a:pt x="1468" y="1346"/>
                  </a:lnTo>
                  <a:lnTo>
                    <a:pt x="1468" y="1345"/>
                  </a:lnTo>
                  <a:lnTo>
                    <a:pt x="1469" y="1345"/>
                  </a:lnTo>
                  <a:lnTo>
                    <a:pt x="1469" y="1344"/>
                  </a:lnTo>
                  <a:lnTo>
                    <a:pt x="1470" y="1343"/>
                  </a:lnTo>
                  <a:lnTo>
                    <a:pt x="1470" y="1342"/>
                  </a:lnTo>
                  <a:lnTo>
                    <a:pt x="1471" y="1342"/>
                  </a:lnTo>
                  <a:lnTo>
                    <a:pt x="1471" y="1341"/>
                  </a:lnTo>
                  <a:lnTo>
                    <a:pt x="1471" y="1339"/>
                  </a:lnTo>
                  <a:lnTo>
                    <a:pt x="1472" y="1339"/>
                  </a:lnTo>
                  <a:lnTo>
                    <a:pt x="1472" y="1338"/>
                  </a:lnTo>
                  <a:lnTo>
                    <a:pt x="1472" y="1337"/>
                  </a:lnTo>
                  <a:lnTo>
                    <a:pt x="1472" y="1336"/>
                  </a:lnTo>
                  <a:lnTo>
                    <a:pt x="1474" y="1336"/>
                  </a:lnTo>
                  <a:lnTo>
                    <a:pt x="1474" y="1337"/>
                  </a:lnTo>
                  <a:lnTo>
                    <a:pt x="1475" y="1337"/>
                  </a:lnTo>
                  <a:lnTo>
                    <a:pt x="1476" y="1337"/>
                  </a:lnTo>
                  <a:lnTo>
                    <a:pt x="1476" y="1338"/>
                  </a:lnTo>
                  <a:lnTo>
                    <a:pt x="1477" y="1338"/>
                  </a:lnTo>
                  <a:lnTo>
                    <a:pt x="1478" y="1338"/>
                  </a:lnTo>
                  <a:lnTo>
                    <a:pt x="1478" y="1339"/>
                  </a:lnTo>
                  <a:lnTo>
                    <a:pt x="1479" y="1339"/>
                  </a:lnTo>
                  <a:lnTo>
                    <a:pt x="1480" y="1341"/>
                  </a:lnTo>
                  <a:lnTo>
                    <a:pt x="1481" y="1341"/>
                  </a:lnTo>
                  <a:lnTo>
                    <a:pt x="1483" y="1341"/>
                  </a:lnTo>
                  <a:lnTo>
                    <a:pt x="1484" y="1341"/>
                  </a:lnTo>
                  <a:lnTo>
                    <a:pt x="1484" y="1339"/>
                  </a:lnTo>
                  <a:lnTo>
                    <a:pt x="1485" y="1338"/>
                  </a:lnTo>
                  <a:lnTo>
                    <a:pt x="1485" y="1339"/>
                  </a:lnTo>
                  <a:lnTo>
                    <a:pt x="1485" y="1338"/>
                  </a:lnTo>
                  <a:lnTo>
                    <a:pt x="1486" y="1337"/>
                  </a:lnTo>
                  <a:lnTo>
                    <a:pt x="1487" y="1336"/>
                  </a:lnTo>
                  <a:lnTo>
                    <a:pt x="1487" y="1335"/>
                  </a:lnTo>
                  <a:lnTo>
                    <a:pt x="1488" y="1335"/>
                  </a:lnTo>
                  <a:lnTo>
                    <a:pt x="1488" y="1334"/>
                  </a:lnTo>
                  <a:lnTo>
                    <a:pt x="1488" y="1333"/>
                  </a:lnTo>
                  <a:lnTo>
                    <a:pt x="1489" y="1333"/>
                  </a:lnTo>
                  <a:lnTo>
                    <a:pt x="1489" y="1331"/>
                  </a:lnTo>
                  <a:lnTo>
                    <a:pt x="1489" y="1330"/>
                  </a:lnTo>
                  <a:lnTo>
                    <a:pt x="1488" y="1330"/>
                  </a:lnTo>
                  <a:lnTo>
                    <a:pt x="1486" y="1329"/>
                  </a:lnTo>
                  <a:lnTo>
                    <a:pt x="1487" y="1329"/>
                  </a:lnTo>
                  <a:lnTo>
                    <a:pt x="1487" y="1328"/>
                  </a:lnTo>
                  <a:lnTo>
                    <a:pt x="1487" y="1327"/>
                  </a:lnTo>
                  <a:lnTo>
                    <a:pt x="1488" y="1328"/>
                  </a:lnTo>
                  <a:lnTo>
                    <a:pt x="1489" y="1328"/>
                  </a:lnTo>
                  <a:lnTo>
                    <a:pt x="1491" y="1328"/>
                  </a:lnTo>
                  <a:lnTo>
                    <a:pt x="1492" y="1328"/>
                  </a:lnTo>
                  <a:lnTo>
                    <a:pt x="1492" y="1329"/>
                  </a:lnTo>
                  <a:lnTo>
                    <a:pt x="1493" y="1329"/>
                  </a:lnTo>
                  <a:lnTo>
                    <a:pt x="1494" y="1329"/>
                  </a:lnTo>
                  <a:lnTo>
                    <a:pt x="1495" y="1329"/>
                  </a:lnTo>
                  <a:lnTo>
                    <a:pt x="1495" y="1330"/>
                  </a:lnTo>
                  <a:lnTo>
                    <a:pt x="1496" y="1330"/>
                  </a:lnTo>
                  <a:lnTo>
                    <a:pt x="1497" y="1330"/>
                  </a:lnTo>
                  <a:lnTo>
                    <a:pt x="1497" y="1331"/>
                  </a:lnTo>
                  <a:lnTo>
                    <a:pt x="1498" y="1331"/>
                  </a:lnTo>
                  <a:lnTo>
                    <a:pt x="1500" y="1331"/>
                  </a:lnTo>
                  <a:lnTo>
                    <a:pt x="1501" y="1331"/>
                  </a:lnTo>
                  <a:lnTo>
                    <a:pt x="1501" y="1333"/>
                  </a:lnTo>
                  <a:lnTo>
                    <a:pt x="1502" y="1333"/>
                  </a:lnTo>
                  <a:lnTo>
                    <a:pt x="1503" y="1333"/>
                  </a:lnTo>
                  <a:lnTo>
                    <a:pt x="1503" y="1334"/>
                  </a:lnTo>
                  <a:lnTo>
                    <a:pt x="1504" y="1334"/>
                  </a:lnTo>
                  <a:lnTo>
                    <a:pt x="1504" y="1335"/>
                  </a:lnTo>
                  <a:lnTo>
                    <a:pt x="1505" y="1335"/>
                  </a:lnTo>
                  <a:lnTo>
                    <a:pt x="1506" y="1335"/>
                  </a:lnTo>
                  <a:lnTo>
                    <a:pt x="1506" y="1336"/>
                  </a:lnTo>
                  <a:lnTo>
                    <a:pt x="1508" y="1336"/>
                  </a:lnTo>
                  <a:lnTo>
                    <a:pt x="1509" y="1336"/>
                  </a:lnTo>
                  <a:lnTo>
                    <a:pt x="1509" y="1337"/>
                  </a:lnTo>
                  <a:lnTo>
                    <a:pt x="1509" y="1338"/>
                  </a:lnTo>
                  <a:lnTo>
                    <a:pt x="1509" y="1337"/>
                  </a:lnTo>
                  <a:lnTo>
                    <a:pt x="1509" y="1338"/>
                  </a:lnTo>
                  <a:lnTo>
                    <a:pt x="1508" y="1338"/>
                  </a:lnTo>
                  <a:lnTo>
                    <a:pt x="1508" y="1339"/>
                  </a:lnTo>
                  <a:lnTo>
                    <a:pt x="1506" y="1339"/>
                  </a:lnTo>
                  <a:lnTo>
                    <a:pt x="1504" y="1342"/>
                  </a:lnTo>
                  <a:lnTo>
                    <a:pt x="1504" y="1343"/>
                  </a:lnTo>
                  <a:lnTo>
                    <a:pt x="1503" y="1343"/>
                  </a:lnTo>
                  <a:lnTo>
                    <a:pt x="1503" y="1344"/>
                  </a:lnTo>
                  <a:lnTo>
                    <a:pt x="1502" y="1344"/>
                  </a:lnTo>
                  <a:lnTo>
                    <a:pt x="1501" y="1345"/>
                  </a:lnTo>
                  <a:lnTo>
                    <a:pt x="1500" y="1345"/>
                  </a:lnTo>
                  <a:lnTo>
                    <a:pt x="1498" y="1345"/>
                  </a:lnTo>
                  <a:lnTo>
                    <a:pt x="1498" y="1346"/>
                  </a:lnTo>
                  <a:lnTo>
                    <a:pt x="1497" y="1347"/>
                  </a:lnTo>
                  <a:lnTo>
                    <a:pt x="1497" y="1349"/>
                  </a:lnTo>
                  <a:lnTo>
                    <a:pt x="1496" y="1350"/>
                  </a:lnTo>
                  <a:lnTo>
                    <a:pt x="1496" y="1351"/>
                  </a:lnTo>
                  <a:lnTo>
                    <a:pt x="1495" y="1351"/>
                  </a:lnTo>
                  <a:lnTo>
                    <a:pt x="1494" y="1351"/>
                  </a:lnTo>
                  <a:lnTo>
                    <a:pt x="1494" y="1350"/>
                  </a:lnTo>
                  <a:lnTo>
                    <a:pt x="1493" y="1350"/>
                  </a:lnTo>
                  <a:lnTo>
                    <a:pt x="1492" y="1350"/>
                  </a:lnTo>
                  <a:lnTo>
                    <a:pt x="1492" y="1351"/>
                  </a:lnTo>
                  <a:lnTo>
                    <a:pt x="1491" y="1351"/>
                  </a:lnTo>
                  <a:lnTo>
                    <a:pt x="1491" y="1352"/>
                  </a:lnTo>
                  <a:lnTo>
                    <a:pt x="1492" y="1352"/>
                  </a:lnTo>
                  <a:lnTo>
                    <a:pt x="1492" y="1353"/>
                  </a:lnTo>
                  <a:lnTo>
                    <a:pt x="1493" y="1353"/>
                  </a:lnTo>
                  <a:lnTo>
                    <a:pt x="1493" y="1354"/>
                  </a:lnTo>
                  <a:lnTo>
                    <a:pt x="1494" y="1354"/>
                  </a:lnTo>
                  <a:lnTo>
                    <a:pt x="1494" y="1355"/>
                  </a:lnTo>
                  <a:lnTo>
                    <a:pt x="1492" y="1358"/>
                  </a:lnTo>
                  <a:lnTo>
                    <a:pt x="1493" y="1358"/>
                  </a:lnTo>
                  <a:lnTo>
                    <a:pt x="1493" y="1359"/>
                  </a:lnTo>
                  <a:lnTo>
                    <a:pt x="1494" y="1359"/>
                  </a:lnTo>
                  <a:lnTo>
                    <a:pt x="1494" y="1360"/>
                  </a:lnTo>
                  <a:lnTo>
                    <a:pt x="1495" y="1360"/>
                  </a:lnTo>
                  <a:lnTo>
                    <a:pt x="1496" y="1360"/>
                  </a:lnTo>
                  <a:lnTo>
                    <a:pt x="1496" y="1361"/>
                  </a:lnTo>
                  <a:lnTo>
                    <a:pt x="1497" y="1361"/>
                  </a:lnTo>
                  <a:lnTo>
                    <a:pt x="1497" y="1360"/>
                  </a:lnTo>
                  <a:lnTo>
                    <a:pt x="1497" y="1359"/>
                  </a:lnTo>
                  <a:lnTo>
                    <a:pt x="1498" y="1359"/>
                  </a:lnTo>
                  <a:lnTo>
                    <a:pt x="1498" y="1358"/>
                  </a:lnTo>
                  <a:lnTo>
                    <a:pt x="1500" y="1358"/>
                  </a:lnTo>
                  <a:lnTo>
                    <a:pt x="1501" y="1356"/>
                  </a:lnTo>
                  <a:lnTo>
                    <a:pt x="1502" y="1356"/>
                  </a:lnTo>
                  <a:lnTo>
                    <a:pt x="1502" y="1355"/>
                  </a:lnTo>
                  <a:lnTo>
                    <a:pt x="1502" y="1354"/>
                  </a:lnTo>
                  <a:lnTo>
                    <a:pt x="1501" y="1353"/>
                  </a:lnTo>
                  <a:lnTo>
                    <a:pt x="1501" y="1352"/>
                  </a:lnTo>
                  <a:lnTo>
                    <a:pt x="1502" y="1352"/>
                  </a:lnTo>
                  <a:lnTo>
                    <a:pt x="1503" y="1353"/>
                  </a:lnTo>
                  <a:lnTo>
                    <a:pt x="1503" y="1354"/>
                  </a:lnTo>
                  <a:lnTo>
                    <a:pt x="1504" y="1355"/>
                  </a:lnTo>
                  <a:lnTo>
                    <a:pt x="1504" y="1356"/>
                  </a:lnTo>
                  <a:lnTo>
                    <a:pt x="1505" y="1356"/>
                  </a:lnTo>
                  <a:lnTo>
                    <a:pt x="1505" y="1358"/>
                  </a:lnTo>
                  <a:lnTo>
                    <a:pt x="1506" y="1358"/>
                  </a:lnTo>
                  <a:lnTo>
                    <a:pt x="1506" y="1359"/>
                  </a:lnTo>
                  <a:lnTo>
                    <a:pt x="1508" y="1359"/>
                  </a:lnTo>
                  <a:lnTo>
                    <a:pt x="1509" y="1359"/>
                  </a:lnTo>
                  <a:lnTo>
                    <a:pt x="1509" y="1360"/>
                  </a:lnTo>
                  <a:lnTo>
                    <a:pt x="1510" y="1360"/>
                  </a:lnTo>
                  <a:lnTo>
                    <a:pt x="1511" y="1360"/>
                  </a:lnTo>
                  <a:lnTo>
                    <a:pt x="1511" y="1361"/>
                  </a:lnTo>
                  <a:lnTo>
                    <a:pt x="1512" y="1361"/>
                  </a:lnTo>
                  <a:lnTo>
                    <a:pt x="1513" y="1361"/>
                  </a:lnTo>
                  <a:lnTo>
                    <a:pt x="1513" y="1362"/>
                  </a:lnTo>
                  <a:lnTo>
                    <a:pt x="1514" y="1362"/>
                  </a:lnTo>
                  <a:lnTo>
                    <a:pt x="1516" y="1362"/>
                  </a:lnTo>
                  <a:lnTo>
                    <a:pt x="1517" y="1362"/>
                  </a:lnTo>
                  <a:lnTo>
                    <a:pt x="1518" y="1362"/>
                  </a:lnTo>
                  <a:lnTo>
                    <a:pt x="1519" y="1362"/>
                  </a:lnTo>
                  <a:lnTo>
                    <a:pt x="1520" y="1362"/>
                  </a:lnTo>
                  <a:lnTo>
                    <a:pt x="1520" y="1363"/>
                  </a:lnTo>
                  <a:lnTo>
                    <a:pt x="1520" y="1364"/>
                  </a:lnTo>
                  <a:lnTo>
                    <a:pt x="1521" y="1364"/>
                  </a:lnTo>
                  <a:lnTo>
                    <a:pt x="1521" y="1366"/>
                  </a:lnTo>
                  <a:lnTo>
                    <a:pt x="1522" y="1366"/>
                  </a:lnTo>
                  <a:lnTo>
                    <a:pt x="1521" y="1367"/>
                  </a:lnTo>
                  <a:lnTo>
                    <a:pt x="1522" y="1367"/>
                  </a:lnTo>
                  <a:lnTo>
                    <a:pt x="1523" y="1367"/>
                  </a:lnTo>
                  <a:lnTo>
                    <a:pt x="1523" y="1368"/>
                  </a:lnTo>
                  <a:lnTo>
                    <a:pt x="1522" y="1368"/>
                  </a:lnTo>
                  <a:lnTo>
                    <a:pt x="1522" y="1369"/>
                  </a:lnTo>
                  <a:lnTo>
                    <a:pt x="1521" y="1370"/>
                  </a:lnTo>
                  <a:lnTo>
                    <a:pt x="1521" y="1371"/>
                  </a:lnTo>
                  <a:lnTo>
                    <a:pt x="1520" y="1371"/>
                  </a:lnTo>
                  <a:lnTo>
                    <a:pt x="1520" y="1372"/>
                  </a:lnTo>
                  <a:lnTo>
                    <a:pt x="1519" y="1372"/>
                  </a:lnTo>
                  <a:lnTo>
                    <a:pt x="1519" y="1373"/>
                  </a:lnTo>
                  <a:lnTo>
                    <a:pt x="1518" y="1373"/>
                  </a:lnTo>
                  <a:lnTo>
                    <a:pt x="1518" y="1375"/>
                  </a:lnTo>
                  <a:lnTo>
                    <a:pt x="1517" y="1375"/>
                  </a:lnTo>
                  <a:lnTo>
                    <a:pt x="1516" y="1376"/>
                  </a:lnTo>
                  <a:lnTo>
                    <a:pt x="1516" y="1375"/>
                  </a:lnTo>
                  <a:lnTo>
                    <a:pt x="1514" y="1375"/>
                  </a:lnTo>
                  <a:lnTo>
                    <a:pt x="1513" y="1375"/>
                  </a:lnTo>
                  <a:lnTo>
                    <a:pt x="1513" y="1376"/>
                  </a:lnTo>
                  <a:lnTo>
                    <a:pt x="1514" y="1376"/>
                  </a:lnTo>
                  <a:lnTo>
                    <a:pt x="1514" y="1377"/>
                  </a:lnTo>
                  <a:lnTo>
                    <a:pt x="1514" y="1378"/>
                  </a:lnTo>
                  <a:lnTo>
                    <a:pt x="1514" y="1379"/>
                  </a:lnTo>
                  <a:lnTo>
                    <a:pt x="1516" y="1379"/>
                  </a:lnTo>
                  <a:lnTo>
                    <a:pt x="1516" y="1378"/>
                  </a:lnTo>
                  <a:lnTo>
                    <a:pt x="1516" y="1377"/>
                  </a:lnTo>
                  <a:lnTo>
                    <a:pt x="1517" y="1377"/>
                  </a:lnTo>
                  <a:lnTo>
                    <a:pt x="1517" y="1376"/>
                  </a:lnTo>
                  <a:lnTo>
                    <a:pt x="1518" y="1376"/>
                  </a:lnTo>
                  <a:lnTo>
                    <a:pt x="1519" y="1375"/>
                  </a:lnTo>
                  <a:lnTo>
                    <a:pt x="1520" y="1375"/>
                  </a:lnTo>
                  <a:lnTo>
                    <a:pt x="1520" y="1373"/>
                  </a:lnTo>
                  <a:lnTo>
                    <a:pt x="1520" y="1375"/>
                  </a:lnTo>
                  <a:lnTo>
                    <a:pt x="1520" y="1376"/>
                  </a:lnTo>
                  <a:lnTo>
                    <a:pt x="1520" y="1377"/>
                  </a:lnTo>
                  <a:lnTo>
                    <a:pt x="1521" y="1377"/>
                  </a:lnTo>
                  <a:lnTo>
                    <a:pt x="1521" y="1376"/>
                  </a:lnTo>
                  <a:lnTo>
                    <a:pt x="1521" y="1375"/>
                  </a:lnTo>
                  <a:lnTo>
                    <a:pt x="1522" y="1375"/>
                  </a:lnTo>
                  <a:lnTo>
                    <a:pt x="1523" y="1375"/>
                  </a:lnTo>
                  <a:lnTo>
                    <a:pt x="1522" y="1375"/>
                  </a:lnTo>
                  <a:lnTo>
                    <a:pt x="1522" y="1373"/>
                  </a:lnTo>
                  <a:lnTo>
                    <a:pt x="1523" y="1373"/>
                  </a:lnTo>
                  <a:lnTo>
                    <a:pt x="1523" y="1372"/>
                  </a:lnTo>
                  <a:lnTo>
                    <a:pt x="1523" y="1371"/>
                  </a:lnTo>
                  <a:lnTo>
                    <a:pt x="1523" y="1370"/>
                  </a:lnTo>
                  <a:lnTo>
                    <a:pt x="1523" y="1369"/>
                  </a:lnTo>
                  <a:lnTo>
                    <a:pt x="1522" y="1369"/>
                  </a:lnTo>
                  <a:lnTo>
                    <a:pt x="1522" y="1368"/>
                  </a:lnTo>
                  <a:lnTo>
                    <a:pt x="1523" y="1368"/>
                  </a:lnTo>
                  <a:lnTo>
                    <a:pt x="1525" y="1368"/>
                  </a:lnTo>
                  <a:lnTo>
                    <a:pt x="1526" y="1367"/>
                  </a:lnTo>
                  <a:lnTo>
                    <a:pt x="1526" y="1368"/>
                  </a:lnTo>
                  <a:lnTo>
                    <a:pt x="1527" y="1368"/>
                  </a:lnTo>
                  <a:lnTo>
                    <a:pt x="1528" y="1368"/>
                  </a:lnTo>
                  <a:lnTo>
                    <a:pt x="1528" y="1369"/>
                  </a:lnTo>
                  <a:lnTo>
                    <a:pt x="1529" y="1369"/>
                  </a:lnTo>
                  <a:lnTo>
                    <a:pt x="1530" y="1370"/>
                  </a:lnTo>
                  <a:lnTo>
                    <a:pt x="1530" y="1371"/>
                  </a:lnTo>
                  <a:lnTo>
                    <a:pt x="1531" y="1371"/>
                  </a:lnTo>
                  <a:lnTo>
                    <a:pt x="1533" y="1371"/>
                  </a:lnTo>
                  <a:lnTo>
                    <a:pt x="1534" y="1371"/>
                  </a:lnTo>
                  <a:lnTo>
                    <a:pt x="1534" y="1372"/>
                  </a:lnTo>
                  <a:lnTo>
                    <a:pt x="1535" y="1372"/>
                  </a:lnTo>
                  <a:lnTo>
                    <a:pt x="1536" y="1372"/>
                  </a:lnTo>
                  <a:lnTo>
                    <a:pt x="1537" y="1372"/>
                  </a:lnTo>
                  <a:lnTo>
                    <a:pt x="1538" y="1372"/>
                  </a:lnTo>
                  <a:lnTo>
                    <a:pt x="1539" y="1372"/>
                  </a:lnTo>
                  <a:lnTo>
                    <a:pt x="1540" y="1373"/>
                  </a:lnTo>
                  <a:lnTo>
                    <a:pt x="1542" y="1373"/>
                  </a:lnTo>
                  <a:lnTo>
                    <a:pt x="1542" y="1375"/>
                  </a:lnTo>
                  <a:lnTo>
                    <a:pt x="1543" y="1375"/>
                  </a:lnTo>
                  <a:lnTo>
                    <a:pt x="1543" y="1376"/>
                  </a:lnTo>
                  <a:lnTo>
                    <a:pt x="1544" y="1376"/>
                  </a:lnTo>
                  <a:lnTo>
                    <a:pt x="1544" y="1377"/>
                  </a:lnTo>
                  <a:lnTo>
                    <a:pt x="1545" y="1377"/>
                  </a:lnTo>
                  <a:lnTo>
                    <a:pt x="1546" y="1377"/>
                  </a:lnTo>
                  <a:lnTo>
                    <a:pt x="1546" y="1378"/>
                  </a:lnTo>
                  <a:lnTo>
                    <a:pt x="1546" y="1379"/>
                  </a:lnTo>
                  <a:lnTo>
                    <a:pt x="1547" y="1379"/>
                  </a:lnTo>
                  <a:lnTo>
                    <a:pt x="1548" y="1379"/>
                  </a:lnTo>
                  <a:lnTo>
                    <a:pt x="1548" y="1380"/>
                  </a:lnTo>
                  <a:lnTo>
                    <a:pt x="1550" y="1380"/>
                  </a:lnTo>
                  <a:lnTo>
                    <a:pt x="1551" y="1380"/>
                  </a:lnTo>
                  <a:lnTo>
                    <a:pt x="1551" y="1381"/>
                  </a:lnTo>
                  <a:lnTo>
                    <a:pt x="1552" y="1381"/>
                  </a:lnTo>
                  <a:lnTo>
                    <a:pt x="1553" y="1381"/>
                  </a:lnTo>
                  <a:lnTo>
                    <a:pt x="1554" y="1381"/>
                  </a:lnTo>
                  <a:lnTo>
                    <a:pt x="1555" y="1383"/>
                  </a:lnTo>
                  <a:lnTo>
                    <a:pt x="1556" y="1383"/>
                  </a:lnTo>
                  <a:lnTo>
                    <a:pt x="1557" y="1383"/>
                  </a:lnTo>
                  <a:lnTo>
                    <a:pt x="1559" y="1383"/>
                  </a:lnTo>
                  <a:lnTo>
                    <a:pt x="1559" y="1384"/>
                  </a:lnTo>
                  <a:lnTo>
                    <a:pt x="1560" y="1384"/>
                  </a:lnTo>
                  <a:lnTo>
                    <a:pt x="1560" y="1385"/>
                  </a:lnTo>
                  <a:lnTo>
                    <a:pt x="1561" y="1385"/>
                  </a:lnTo>
                  <a:lnTo>
                    <a:pt x="1562" y="1385"/>
                  </a:lnTo>
                  <a:lnTo>
                    <a:pt x="1562" y="1386"/>
                  </a:lnTo>
                  <a:lnTo>
                    <a:pt x="1563" y="1387"/>
                  </a:lnTo>
                  <a:lnTo>
                    <a:pt x="1564" y="1388"/>
                  </a:lnTo>
                  <a:lnTo>
                    <a:pt x="1565" y="1388"/>
                  </a:lnTo>
                  <a:lnTo>
                    <a:pt x="1565" y="1389"/>
                  </a:lnTo>
                  <a:lnTo>
                    <a:pt x="1567" y="1389"/>
                  </a:lnTo>
                  <a:lnTo>
                    <a:pt x="1567" y="1390"/>
                  </a:lnTo>
                  <a:lnTo>
                    <a:pt x="1567" y="1392"/>
                  </a:lnTo>
                  <a:lnTo>
                    <a:pt x="1567" y="1393"/>
                  </a:lnTo>
                  <a:lnTo>
                    <a:pt x="1567" y="1394"/>
                  </a:lnTo>
                  <a:lnTo>
                    <a:pt x="1567" y="1395"/>
                  </a:lnTo>
                  <a:lnTo>
                    <a:pt x="1567" y="1396"/>
                  </a:lnTo>
                  <a:lnTo>
                    <a:pt x="1567" y="1397"/>
                  </a:lnTo>
                  <a:lnTo>
                    <a:pt x="1568" y="1397"/>
                  </a:lnTo>
                  <a:lnTo>
                    <a:pt x="1568" y="1398"/>
                  </a:lnTo>
                  <a:lnTo>
                    <a:pt x="1569" y="1398"/>
                  </a:lnTo>
                  <a:lnTo>
                    <a:pt x="1569" y="1400"/>
                  </a:lnTo>
                  <a:lnTo>
                    <a:pt x="1570" y="1401"/>
                  </a:lnTo>
                  <a:lnTo>
                    <a:pt x="1570" y="1402"/>
                  </a:lnTo>
                  <a:lnTo>
                    <a:pt x="1571" y="1402"/>
                  </a:lnTo>
                  <a:lnTo>
                    <a:pt x="1571" y="1403"/>
                  </a:lnTo>
                  <a:lnTo>
                    <a:pt x="1572" y="1403"/>
                  </a:lnTo>
                  <a:lnTo>
                    <a:pt x="1572" y="1404"/>
                  </a:lnTo>
                  <a:lnTo>
                    <a:pt x="1573" y="1404"/>
                  </a:lnTo>
                  <a:lnTo>
                    <a:pt x="1573" y="1405"/>
                  </a:lnTo>
                  <a:lnTo>
                    <a:pt x="1574" y="1405"/>
                  </a:lnTo>
                  <a:lnTo>
                    <a:pt x="1576" y="1406"/>
                  </a:lnTo>
                  <a:lnTo>
                    <a:pt x="1577" y="1406"/>
                  </a:lnTo>
                  <a:lnTo>
                    <a:pt x="1577" y="1408"/>
                  </a:lnTo>
                  <a:lnTo>
                    <a:pt x="1578" y="1408"/>
                  </a:lnTo>
                  <a:lnTo>
                    <a:pt x="1579" y="1408"/>
                  </a:lnTo>
                  <a:lnTo>
                    <a:pt x="1579" y="1406"/>
                  </a:lnTo>
                  <a:lnTo>
                    <a:pt x="1580" y="1406"/>
                  </a:lnTo>
                  <a:lnTo>
                    <a:pt x="1581" y="1406"/>
                  </a:lnTo>
                  <a:lnTo>
                    <a:pt x="1582" y="1406"/>
                  </a:lnTo>
                  <a:lnTo>
                    <a:pt x="1584" y="1406"/>
                  </a:lnTo>
                  <a:lnTo>
                    <a:pt x="1584" y="1405"/>
                  </a:lnTo>
                  <a:lnTo>
                    <a:pt x="1585" y="1405"/>
                  </a:lnTo>
                  <a:lnTo>
                    <a:pt x="1586" y="1405"/>
                  </a:lnTo>
                  <a:lnTo>
                    <a:pt x="1587" y="1405"/>
                  </a:lnTo>
                  <a:lnTo>
                    <a:pt x="1588" y="1405"/>
                  </a:lnTo>
                  <a:lnTo>
                    <a:pt x="1589" y="1404"/>
                  </a:lnTo>
                  <a:lnTo>
                    <a:pt x="1590" y="1404"/>
                  </a:lnTo>
                  <a:lnTo>
                    <a:pt x="1590" y="1405"/>
                  </a:lnTo>
                  <a:lnTo>
                    <a:pt x="1592" y="1405"/>
                  </a:lnTo>
                  <a:lnTo>
                    <a:pt x="1593" y="1405"/>
                  </a:lnTo>
                  <a:lnTo>
                    <a:pt x="1594" y="1405"/>
                  </a:lnTo>
                  <a:lnTo>
                    <a:pt x="1595" y="1405"/>
                  </a:lnTo>
                  <a:lnTo>
                    <a:pt x="1596" y="1405"/>
                  </a:lnTo>
                  <a:lnTo>
                    <a:pt x="1596" y="1406"/>
                  </a:lnTo>
                  <a:lnTo>
                    <a:pt x="1597" y="1406"/>
                  </a:lnTo>
                  <a:lnTo>
                    <a:pt x="1598" y="1406"/>
                  </a:lnTo>
                  <a:lnTo>
                    <a:pt x="1599" y="1406"/>
                  </a:lnTo>
                  <a:lnTo>
                    <a:pt x="1601" y="1406"/>
                  </a:lnTo>
                  <a:lnTo>
                    <a:pt x="1602" y="1406"/>
                  </a:lnTo>
                  <a:lnTo>
                    <a:pt x="1603" y="1406"/>
                  </a:lnTo>
                  <a:lnTo>
                    <a:pt x="1603" y="1405"/>
                  </a:lnTo>
                  <a:lnTo>
                    <a:pt x="1604" y="1405"/>
                  </a:lnTo>
                  <a:lnTo>
                    <a:pt x="1605" y="1406"/>
                  </a:lnTo>
                  <a:lnTo>
                    <a:pt x="1606" y="1408"/>
                  </a:lnTo>
                  <a:lnTo>
                    <a:pt x="1607" y="1409"/>
                  </a:lnTo>
                  <a:lnTo>
                    <a:pt x="1609" y="1409"/>
                  </a:lnTo>
                  <a:lnTo>
                    <a:pt x="1610" y="1409"/>
                  </a:lnTo>
                  <a:lnTo>
                    <a:pt x="1611" y="1409"/>
                  </a:lnTo>
                  <a:lnTo>
                    <a:pt x="1611" y="1410"/>
                  </a:lnTo>
                  <a:lnTo>
                    <a:pt x="1612" y="1410"/>
                  </a:lnTo>
                  <a:lnTo>
                    <a:pt x="1613" y="1410"/>
                  </a:lnTo>
                  <a:lnTo>
                    <a:pt x="1614" y="1410"/>
                  </a:lnTo>
                  <a:lnTo>
                    <a:pt x="1615" y="1410"/>
                  </a:lnTo>
                  <a:lnTo>
                    <a:pt x="1616" y="1410"/>
                  </a:lnTo>
                  <a:lnTo>
                    <a:pt x="1618" y="1410"/>
                  </a:lnTo>
                  <a:lnTo>
                    <a:pt x="1619" y="1410"/>
                  </a:lnTo>
                  <a:lnTo>
                    <a:pt x="1619" y="1409"/>
                  </a:lnTo>
                  <a:lnTo>
                    <a:pt x="1620" y="1409"/>
                  </a:lnTo>
                  <a:lnTo>
                    <a:pt x="1621" y="1409"/>
                  </a:lnTo>
                  <a:lnTo>
                    <a:pt x="1622" y="1409"/>
                  </a:lnTo>
                  <a:lnTo>
                    <a:pt x="1623" y="1409"/>
                  </a:lnTo>
                  <a:lnTo>
                    <a:pt x="1623" y="1408"/>
                  </a:lnTo>
                  <a:lnTo>
                    <a:pt x="1623" y="1409"/>
                  </a:lnTo>
                  <a:lnTo>
                    <a:pt x="1624" y="1408"/>
                  </a:lnTo>
                  <a:lnTo>
                    <a:pt x="1624" y="1409"/>
                  </a:lnTo>
                  <a:lnTo>
                    <a:pt x="1624" y="1410"/>
                  </a:lnTo>
                  <a:lnTo>
                    <a:pt x="1624" y="1409"/>
                  </a:lnTo>
                  <a:lnTo>
                    <a:pt x="1624" y="1408"/>
                  </a:lnTo>
                  <a:lnTo>
                    <a:pt x="1626" y="1408"/>
                  </a:lnTo>
                  <a:lnTo>
                    <a:pt x="1627" y="1408"/>
                  </a:lnTo>
                  <a:lnTo>
                    <a:pt x="1627" y="1406"/>
                  </a:lnTo>
                  <a:lnTo>
                    <a:pt x="1628" y="1406"/>
                  </a:lnTo>
                  <a:lnTo>
                    <a:pt x="1628" y="1405"/>
                  </a:lnTo>
                  <a:lnTo>
                    <a:pt x="1629" y="1405"/>
                  </a:lnTo>
                  <a:lnTo>
                    <a:pt x="1630" y="1404"/>
                  </a:lnTo>
                  <a:lnTo>
                    <a:pt x="1631" y="1404"/>
                  </a:lnTo>
                  <a:lnTo>
                    <a:pt x="1631" y="1403"/>
                  </a:lnTo>
                  <a:lnTo>
                    <a:pt x="1632" y="1403"/>
                  </a:lnTo>
                  <a:lnTo>
                    <a:pt x="1633" y="1403"/>
                  </a:lnTo>
                  <a:lnTo>
                    <a:pt x="1633" y="1402"/>
                  </a:lnTo>
                  <a:lnTo>
                    <a:pt x="1635" y="1401"/>
                  </a:lnTo>
                  <a:lnTo>
                    <a:pt x="1636" y="1400"/>
                  </a:lnTo>
                  <a:lnTo>
                    <a:pt x="1636" y="1398"/>
                  </a:lnTo>
                  <a:lnTo>
                    <a:pt x="1637" y="1398"/>
                  </a:lnTo>
                  <a:lnTo>
                    <a:pt x="1637" y="1397"/>
                  </a:lnTo>
                  <a:lnTo>
                    <a:pt x="1638" y="1397"/>
                  </a:lnTo>
                  <a:lnTo>
                    <a:pt x="1637" y="1397"/>
                  </a:lnTo>
                  <a:lnTo>
                    <a:pt x="1638" y="1397"/>
                  </a:lnTo>
                  <a:lnTo>
                    <a:pt x="1638" y="1396"/>
                  </a:lnTo>
                  <a:lnTo>
                    <a:pt x="1638" y="1395"/>
                  </a:lnTo>
                  <a:lnTo>
                    <a:pt x="1639" y="1395"/>
                  </a:lnTo>
                  <a:lnTo>
                    <a:pt x="1640" y="1394"/>
                  </a:lnTo>
                  <a:lnTo>
                    <a:pt x="1640" y="1393"/>
                  </a:lnTo>
                  <a:lnTo>
                    <a:pt x="1641" y="1392"/>
                  </a:lnTo>
                  <a:lnTo>
                    <a:pt x="1643" y="1392"/>
                  </a:lnTo>
                  <a:lnTo>
                    <a:pt x="1643" y="1390"/>
                  </a:lnTo>
                  <a:lnTo>
                    <a:pt x="1644" y="1389"/>
                  </a:lnTo>
                  <a:lnTo>
                    <a:pt x="1644" y="1388"/>
                  </a:lnTo>
                  <a:lnTo>
                    <a:pt x="1645" y="1388"/>
                  </a:lnTo>
                  <a:lnTo>
                    <a:pt x="1645" y="1387"/>
                  </a:lnTo>
                  <a:lnTo>
                    <a:pt x="1645" y="1388"/>
                  </a:lnTo>
                  <a:lnTo>
                    <a:pt x="1645" y="1387"/>
                  </a:lnTo>
                  <a:lnTo>
                    <a:pt x="1646" y="1386"/>
                  </a:lnTo>
                  <a:lnTo>
                    <a:pt x="1646" y="1385"/>
                  </a:lnTo>
                  <a:lnTo>
                    <a:pt x="1647" y="1385"/>
                  </a:lnTo>
                  <a:lnTo>
                    <a:pt x="1647" y="1384"/>
                  </a:lnTo>
                  <a:lnTo>
                    <a:pt x="1648" y="1384"/>
                  </a:lnTo>
                  <a:lnTo>
                    <a:pt x="1648" y="1383"/>
                  </a:lnTo>
                  <a:lnTo>
                    <a:pt x="1649" y="1383"/>
                  </a:lnTo>
                  <a:lnTo>
                    <a:pt x="1649" y="1381"/>
                  </a:lnTo>
                  <a:lnTo>
                    <a:pt x="1650" y="1381"/>
                  </a:lnTo>
                  <a:lnTo>
                    <a:pt x="1650" y="1380"/>
                  </a:lnTo>
                  <a:lnTo>
                    <a:pt x="1652" y="1380"/>
                  </a:lnTo>
                  <a:lnTo>
                    <a:pt x="1650" y="1380"/>
                  </a:lnTo>
                  <a:lnTo>
                    <a:pt x="1650" y="1379"/>
                  </a:lnTo>
                  <a:lnTo>
                    <a:pt x="1652" y="1379"/>
                  </a:lnTo>
                  <a:lnTo>
                    <a:pt x="1652" y="1378"/>
                  </a:lnTo>
                  <a:lnTo>
                    <a:pt x="1652" y="1377"/>
                  </a:lnTo>
                  <a:lnTo>
                    <a:pt x="1653" y="1377"/>
                  </a:lnTo>
                  <a:lnTo>
                    <a:pt x="1654" y="1377"/>
                  </a:lnTo>
                  <a:lnTo>
                    <a:pt x="1654" y="1378"/>
                  </a:lnTo>
                  <a:lnTo>
                    <a:pt x="1654" y="1377"/>
                  </a:lnTo>
                  <a:lnTo>
                    <a:pt x="1654" y="1376"/>
                  </a:lnTo>
                  <a:lnTo>
                    <a:pt x="1655" y="1376"/>
                  </a:lnTo>
                  <a:lnTo>
                    <a:pt x="1655" y="1375"/>
                  </a:lnTo>
                  <a:lnTo>
                    <a:pt x="1655" y="1373"/>
                  </a:lnTo>
                  <a:lnTo>
                    <a:pt x="1655" y="1375"/>
                  </a:lnTo>
                  <a:lnTo>
                    <a:pt x="1656" y="1375"/>
                  </a:lnTo>
                  <a:lnTo>
                    <a:pt x="1656" y="1373"/>
                  </a:lnTo>
                  <a:lnTo>
                    <a:pt x="1656" y="1372"/>
                  </a:lnTo>
                  <a:lnTo>
                    <a:pt x="1657" y="1372"/>
                  </a:lnTo>
                  <a:lnTo>
                    <a:pt x="1658" y="1372"/>
                  </a:lnTo>
                  <a:lnTo>
                    <a:pt x="1658" y="1373"/>
                  </a:lnTo>
                  <a:lnTo>
                    <a:pt x="1658" y="1375"/>
                  </a:lnTo>
                  <a:lnTo>
                    <a:pt x="1660" y="1375"/>
                  </a:lnTo>
                  <a:lnTo>
                    <a:pt x="1660" y="1373"/>
                  </a:lnTo>
                  <a:lnTo>
                    <a:pt x="1660" y="1375"/>
                  </a:lnTo>
                  <a:lnTo>
                    <a:pt x="1661" y="1375"/>
                  </a:lnTo>
                  <a:lnTo>
                    <a:pt x="1662" y="1375"/>
                  </a:lnTo>
                  <a:lnTo>
                    <a:pt x="1662" y="1376"/>
                  </a:lnTo>
                  <a:lnTo>
                    <a:pt x="1663" y="1377"/>
                  </a:lnTo>
                  <a:lnTo>
                    <a:pt x="1662" y="1377"/>
                  </a:lnTo>
                  <a:lnTo>
                    <a:pt x="1663" y="1377"/>
                  </a:lnTo>
                  <a:lnTo>
                    <a:pt x="1663" y="1378"/>
                  </a:lnTo>
                  <a:lnTo>
                    <a:pt x="1664" y="1378"/>
                  </a:lnTo>
                  <a:lnTo>
                    <a:pt x="1663" y="1379"/>
                  </a:lnTo>
                  <a:lnTo>
                    <a:pt x="1664" y="1379"/>
                  </a:lnTo>
                  <a:lnTo>
                    <a:pt x="1664" y="1380"/>
                  </a:lnTo>
                  <a:lnTo>
                    <a:pt x="1665" y="1380"/>
                  </a:lnTo>
                  <a:lnTo>
                    <a:pt x="1665" y="1381"/>
                  </a:lnTo>
                  <a:lnTo>
                    <a:pt x="1665" y="1383"/>
                  </a:lnTo>
                  <a:lnTo>
                    <a:pt x="1665" y="1384"/>
                  </a:lnTo>
                  <a:lnTo>
                    <a:pt x="1663" y="1383"/>
                  </a:lnTo>
                  <a:lnTo>
                    <a:pt x="1661" y="1383"/>
                  </a:lnTo>
                  <a:lnTo>
                    <a:pt x="1660" y="1383"/>
                  </a:lnTo>
                  <a:lnTo>
                    <a:pt x="1658" y="1383"/>
                  </a:lnTo>
                  <a:lnTo>
                    <a:pt x="1658" y="1384"/>
                  </a:lnTo>
                  <a:lnTo>
                    <a:pt x="1658" y="1385"/>
                  </a:lnTo>
                  <a:lnTo>
                    <a:pt x="1657" y="1385"/>
                  </a:lnTo>
                  <a:lnTo>
                    <a:pt x="1658" y="1385"/>
                  </a:lnTo>
                  <a:lnTo>
                    <a:pt x="1657" y="1385"/>
                  </a:lnTo>
                  <a:lnTo>
                    <a:pt x="1657" y="1386"/>
                  </a:lnTo>
                  <a:lnTo>
                    <a:pt x="1656" y="1386"/>
                  </a:lnTo>
                  <a:lnTo>
                    <a:pt x="1657" y="1386"/>
                  </a:lnTo>
                  <a:lnTo>
                    <a:pt x="1656" y="1386"/>
                  </a:lnTo>
                  <a:lnTo>
                    <a:pt x="1657" y="1386"/>
                  </a:lnTo>
                  <a:lnTo>
                    <a:pt x="1657" y="1387"/>
                  </a:lnTo>
                  <a:lnTo>
                    <a:pt x="1656" y="1387"/>
                  </a:lnTo>
                  <a:lnTo>
                    <a:pt x="1656" y="1388"/>
                  </a:lnTo>
                  <a:lnTo>
                    <a:pt x="1655" y="1388"/>
                  </a:lnTo>
                  <a:lnTo>
                    <a:pt x="1654" y="1388"/>
                  </a:lnTo>
                  <a:lnTo>
                    <a:pt x="1653" y="1387"/>
                  </a:lnTo>
                  <a:lnTo>
                    <a:pt x="1653" y="1388"/>
                  </a:lnTo>
                  <a:lnTo>
                    <a:pt x="1654" y="1388"/>
                  </a:lnTo>
                  <a:lnTo>
                    <a:pt x="1655" y="1389"/>
                  </a:lnTo>
                  <a:lnTo>
                    <a:pt x="1654" y="1389"/>
                  </a:lnTo>
                  <a:lnTo>
                    <a:pt x="1654" y="1390"/>
                  </a:lnTo>
                  <a:lnTo>
                    <a:pt x="1653" y="1390"/>
                  </a:lnTo>
                  <a:lnTo>
                    <a:pt x="1653" y="1392"/>
                  </a:lnTo>
                  <a:lnTo>
                    <a:pt x="1652" y="1392"/>
                  </a:lnTo>
                  <a:lnTo>
                    <a:pt x="1652" y="1393"/>
                  </a:lnTo>
                  <a:lnTo>
                    <a:pt x="1652" y="1394"/>
                  </a:lnTo>
                  <a:lnTo>
                    <a:pt x="1652" y="1395"/>
                  </a:lnTo>
                  <a:lnTo>
                    <a:pt x="1650" y="1396"/>
                  </a:lnTo>
                  <a:lnTo>
                    <a:pt x="1650" y="1397"/>
                  </a:lnTo>
                  <a:lnTo>
                    <a:pt x="1652" y="1397"/>
                  </a:lnTo>
                  <a:lnTo>
                    <a:pt x="1650" y="1397"/>
                  </a:lnTo>
                  <a:lnTo>
                    <a:pt x="1650" y="1398"/>
                  </a:lnTo>
                  <a:lnTo>
                    <a:pt x="1650" y="1400"/>
                  </a:lnTo>
                  <a:lnTo>
                    <a:pt x="1652" y="1400"/>
                  </a:lnTo>
                  <a:lnTo>
                    <a:pt x="1652" y="1401"/>
                  </a:lnTo>
                  <a:lnTo>
                    <a:pt x="1653" y="1401"/>
                  </a:lnTo>
                  <a:lnTo>
                    <a:pt x="1654" y="1401"/>
                  </a:lnTo>
                  <a:lnTo>
                    <a:pt x="1654" y="1402"/>
                  </a:lnTo>
                  <a:lnTo>
                    <a:pt x="1653" y="1403"/>
                  </a:lnTo>
                  <a:lnTo>
                    <a:pt x="1652" y="1403"/>
                  </a:lnTo>
                  <a:lnTo>
                    <a:pt x="1652" y="1404"/>
                  </a:lnTo>
                  <a:lnTo>
                    <a:pt x="1650" y="1404"/>
                  </a:lnTo>
                  <a:lnTo>
                    <a:pt x="1649" y="1406"/>
                  </a:lnTo>
                  <a:lnTo>
                    <a:pt x="1648" y="1406"/>
                  </a:lnTo>
                  <a:lnTo>
                    <a:pt x="1648" y="1408"/>
                  </a:lnTo>
                  <a:lnTo>
                    <a:pt x="1648" y="1409"/>
                  </a:lnTo>
                  <a:lnTo>
                    <a:pt x="1649" y="1409"/>
                  </a:lnTo>
                  <a:lnTo>
                    <a:pt x="1649" y="1410"/>
                  </a:lnTo>
                  <a:lnTo>
                    <a:pt x="1650" y="1411"/>
                  </a:lnTo>
                  <a:lnTo>
                    <a:pt x="1652" y="1411"/>
                  </a:lnTo>
                  <a:lnTo>
                    <a:pt x="1653" y="1411"/>
                  </a:lnTo>
                  <a:lnTo>
                    <a:pt x="1653" y="1412"/>
                  </a:lnTo>
                  <a:lnTo>
                    <a:pt x="1654" y="1411"/>
                  </a:lnTo>
                  <a:lnTo>
                    <a:pt x="1655" y="1411"/>
                  </a:lnTo>
                  <a:lnTo>
                    <a:pt x="1656" y="1411"/>
                  </a:lnTo>
                  <a:lnTo>
                    <a:pt x="1656" y="1410"/>
                  </a:lnTo>
                  <a:lnTo>
                    <a:pt x="1657" y="1410"/>
                  </a:lnTo>
                  <a:lnTo>
                    <a:pt x="1658" y="1410"/>
                  </a:lnTo>
                  <a:lnTo>
                    <a:pt x="1658" y="1411"/>
                  </a:lnTo>
                  <a:lnTo>
                    <a:pt x="1660" y="1411"/>
                  </a:lnTo>
                  <a:lnTo>
                    <a:pt x="1661" y="1411"/>
                  </a:lnTo>
                  <a:lnTo>
                    <a:pt x="1661" y="1410"/>
                  </a:lnTo>
                  <a:lnTo>
                    <a:pt x="1662" y="1410"/>
                  </a:lnTo>
                  <a:lnTo>
                    <a:pt x="1662" y="1411"/>
                  </a:lnTo>
                  <a:lnTo>
                    <a:pt x="1661" y="1411"/>
                  </a:lnTo>
                  <a:lnTo>
                    <a:pt x="1661" y="1412"/>
                  </a:lnTo>
                  <a:lnTo>
                    <a:pt x="1661" y="1413"/>
                  </a:lnTo>
                  <a:lnTo>
                    <a:pt x="1661" y="1414"/>
                  </a:lnTo>
                  <a:lnTo>
                    <a:pt x="1662" y="1414"/>
                  </a:lnTo>
                  <a:lnTo>
                    <a:pt x="1662" y="1415"/>
                  </a:lnTo>
                  <a:lnTo>
                    <a:pt x="1663" y="1417"/>
                  </a:lnTo>
                  <a:lnTo>
                    <a:pt x="1663" y="1418"/>
                  </a:lnTo>
                  <a:lnTo>
                    <a:pt x="1661" y="1419"/>
                  </a:lnTo>
                  <a:lnTo>
                    <a:pt x="1660" y="1419"/>
                  </a:lnTo>
                  <a:lnTo>
                    <a:pt x="1656" y="1420"/>
                  </a:lnTo>
                  <a:lnTo>
                    <a:pt x="1656" y="1421"/>
                  </a:lnTo>
                  <a:lnTo>
                    <a:pt x="1655" y="1421"/>
                  </a:lnTo>
                  <a:lnTo>
                    <a:pt x="1654" y="1421"/>
                  </a:lnTo>
                  <a:lnTo>
                    <a:pt x="1652" y="1422"/>
                  </a:lnTo>
                  <a:lnTo>
                    <a:pt x="1649" y="1423"/>
                  </a:lnTo>
                  <a:lnTo>
                    <a:pt x="1646" y="1426"/>
                  </a:lnTo>
                  <a:lnTo>
                    <a:pt x="1645" y="1427"/>
                  </a:lnTo>
                  <a:lnTo>
                    <a:pt x="1644" y="1427"/>
                  </a:lnTo>
                  <a:lnTo>
                    <a:pt x="1641" y="1428"/>
                  </a:lnTo>
                  <a:lnTo>
                    <a:pt x="1640" y="1428"/>
                  </a:lnTo>
                  <a:lnTo>
                    <a:pt x="1639" y="1428"/>
                  </a:lnTo>
                  <a:lnTo>
                    <a:pt x="1638" y="1429"/>
                  </a:lnTo>
                  <a:lnTo>
                    <a:pt x="1637" y="1429"/>
                  </a:lnTo>
                  <a:lnTo>
                    <a:pt x="1636" y="1429"/>
                  </a:lnTo>
                  <a:lnTo>
                    <a:pt x="1635" y="1429"/>
                  </a:lnTo>
                  <a:lnTo>
                    <a:pt x="1635" y="1430"/>
                  </a:lnTo>
                  <a:lnTo>
                    <a:pt x="1633" y="1430"/>
                  </a:lnTo>
                  <a:lnTo>
                    <a:pt x="1633" y="1431"/>
                  </a:lnTo>
                  <a:lnTo>
                    <a:pt x="1633" y="1430"/>
                  </a:lnTo>
                  <a:lnTo>
                    <a:pt x="1633" y="1431"/>
                  </a:lnTo>
                  <a:lnTo>
                    <a:pt x="1632" y="1431"/>
                  </a:lnTo>
                  <a:lnTo>
                    <a:pt x="1631" y="1431"/>
                  </a:lnTo>
                  <a:lnTo>
                    <a:pt x="1631" y="1432"/>
                  </a:lnTo>
                  <a:lnTo>
                    <a:pt x="1630" y="1432"/>
                  </a:lnTo>
                  <a:lnTo>
                    <a:pt x="1630" y="1434"/>
                  </a:lnTo>
                  <a:lnTo>
                    <a:pt x="1629" y="1434"/>
                  </a:lnTo>
                  <a:lnTo>
                    <a:pt x="1628" y="1434"/>
                  </a:lnTo>
                  <a:lnTo>
                    <a:pt x="1628" y="1435"/>
                  </a:lnTo>
                  <a:lnTo>
                    <a:pt x="1627" y="1435"/>
                  </a:lnTo>
                  <a:lnTo>
                    <a:pt x="1626" y="1435"/>
                  </a:lnTo>
                  <a:lnTo>
                    <a:pt x="1624" y="1435"/>
                  </a:lnTo>
                  <a:lnTo>
                    <a:pt x="1624" y="1436"/>
                  </a:lnTo>
                  <a:lnTo>
                    <a:pt x="1623" y="1436"/>
                  </a:lnTo>
                  <a:lnTo>
                    <a:pt x="1623" y="1437"/>
                  </a:lnTo>
                  <a:lnTo>
                    <a:pt x="1622" y="1437"/>
                  </a:lnTo>
                  <a:lnTo>
                    <a:pt x="1622" y="1436"/>
                  </a:lnTo>
                  <a:lnTo>
                    <a:pt x="1622" y="1437"/>
                  </a:lnTo>
                  <a:lnTo>
                    <a:pt x="1621" y="1437"/>
                  </a:lnTo>
                  <a:lnTo>
                    <a:pt x="1620" y="1437"/>
                  </a:lnTo>
                  <a:lnTo>
                    <a:pt x="1620" y="1438"/>
                  </a:lnTo>
                  <a:lnTo>
                    <a:pt x="1620" y="1439"/>
                  </a:lnTo>
                  <a:lnTo>
                    <a:pt x="1619" y="1439"/>
                  </a:lnTo>
                  <a:lnTo>
                    <a:pt x="1618" y="1439"/>
                  </a:lnTo>
                  <a:lnTo>
                    <a:pt x="1619" y="1439"/>
                  </a:lnTo>
                  <a:lnTo>
                    <a:pt x="1619" y="1440"/>
                  </a:lnTo>
                  <a:lnTo>
                    <a:pt x="1618" y="1440"/>
                  </a:lnTo>
                  <a:lnTo>
                    <a:pt x="1616" y="1440"/>
                  </a:lnTo>
                  <a:lnTo>
                    <a:pt x="1618" y="1440"/>
                  </a:lnTo>
                  <a:lnTo>
                    <a:pt x="1616" y="1440"/>
                  </a:lnTo>
                  <a:lnTo>
                    <a:pt x="1616" y="1442"/>
                  </a:lnTo>
                  <a:lnTo>
                    <a:pt x="1615" y="1442"/>
                  </a:lnTo>
                  <a:lnTo>
                    <a:pt x="1615" y="1443"/>
                  </a:lnTo>
                  <a:lnTo>
                    <a:pt x="1614" y="1443"/>
                  </a:lnTo>
                  <a:lnTo>
                    <a:pt x="1613" y="1444"/>
                  </a:lnTo>
                  <a:lnTo>
                    <a:pt x="1612" y="1444"/>
                  </a:lnTo>
                  <a:lnTo>
                    <a:pt x="1612" y="1445"/>
                  </a:lnTo>
                  <a:lnTo>
                    <a:pt x="1611" y="1445"/>
                  </a:lnTo>
                  <a:lnTo>
                    <a:pt x="1610" y="1445"/>
                  </a:lnTo>
                  <a:lnTo>
                    <a:pt x="1610" y="1444"/>
                  </a:lnTo>
                  <a:lnTo>
                    <a:pt x="1611" y="1444"/>
                  </a:lnTo>
                  <a:lnTo>
                    <a:pt x="1610" y="1444"/>
                  </a:lnTo>
                  <a:lnTo>
                    <a:pt x="1609" y="1444"/>
                  </a:lnTo>
                  <a:lnTo>
                    <a:pt x="1609" y="1443"/>
                  </a:lnTo>
                  <a:lnTo>
                    <a:pt x="1607" y="1443"/>
                  </a:lnTo>
                  <a:lnTo>
                    <a:pt x="1607" y="1442"/>
                  </a:lnTo>
                  <a:lnTo>
                    <a:pt x="1606" y="1442"/>
                  </a:lnTo>
                  <a:lnTo>
                    <a:pt x="1606" y="1440"/>
                  </a:lnTo>
                  <a:lnTo>
                    <a:pt x="1605" y="1440"/>
                  </a:lnTo>
                  <a:lnTo>
                    <a:pt x="1605" y="1439"/>
                  </a:lnTo>
                  <a:lnTo>
                    <a:pt x="1604" y="1438"/>
                  </a:lnTo>
                  <a:lnTo>
                    <a:pt x="1604" y="1437"/>
                  </a:lnTo>
                  <a:lnTo>
                    <a:pt x="1603" y="1437"/>
                  </a:lnTo>
                  <a:lnTo>
                    <a:pt x="1603" y="1436"/>
                  </a:lnTo>
                  <a:lnTo>
                    <a:pt x="1603" y="1435"/>
                  </a:lnTo>
                  <a:lnTo>
                    <a:pt x="1602" y="1435"/>
                  </a:lnTo>
                  <a:lnTo>
                    <a:pt x="1602" y="1436"/>
                  </a:lnTo>
                  <a:lnTo>
                    <a:pt x="1603" y="1436"/>
                  </a:lnTo>
                  <a:lnTo>
                    <a:pt x="1603" y="1437"/>
                  </a:lnTo>
                  <a:lnTo>
                    <a:pt x="1603" y="1436"/>
                  </a:lnTo>
                  <a:lnTo>
                    <a:pt x="1603" y="1437"/>
                  </a:lnTo>
                  <a:lnTo>
                    <a:pt x="1604" y="1437"/>
                  </a:lnTo>
                  <a:lnTo>
                    <a:pt x="1604" y="1438"/>
                  </a:lnTo>
                  <a:lnTo>
                    <a:pt x="1604" y="1439"/>
                  </a:lnTo>
                  <a:lnTo>
                    <a:pt x="1605" y="1439"/>
                  </a:lnTo>
                  <a:lnTo>
                    <a:pt x="1605" y="1440"/>
                  </a:lnTo>
                  <a:lnTo>
                    <a:pt x="1606" y="1440"/>
                  </a:lnTo>
                  <a:lnTo>
                    <a:pt x="1606" y="1442"/>
                  </a:lnTo>
                  <a:lnTo>
                    <a:pt x="1606" y="1443"/>
                  </a:lnTo>
                  <a:lnTo>
                    <a:pt x="1607" y="1443"/>
                  </a:lnTo>
                  <a:lnTo>
                    <a:pt x="1607" y="1444"/>
                  </a:lnTo>
                  <a:lnTo>
                    <a:pt x="1609" y="1444"/>
                  </a:lnTo>
                  <a:lnTo>
                    <a:pt x="1607" y="1444"/>
                  </a:lnTo>
                  <a:lnTo>
                    <a:pt x="1609" y="1444"/>
                  </a:lnTo>
                  <a:lnTo>
                    <a:pt x="1609" y="1445"/>
                  </a:lnTo>
                  <a:lnTo>
                    <a:pt x="1609" y="1446"/>
                  </a:lnTo>
                  <a:lnTo>
                    <a:pt x="1610" y="1446"/>
                  </a:lnTo>
                  <a:lnTo>
                    <a:pt x="1610" y="1447"/>
                  </a:lnTo>
                  <a:lnTo>
                    <a:pt x="1609" y="1447"/>
                  </a:lnTo>
                  <a:lnTo>
                    <a:pt x="1609" y="1446"/>
                  </a:lnTo>
                  <a:lnTo>
                    <a:pt x="1607" y="1446"/>
                  </a:lnTo>
                  <a:lnTo>
                    <a:pt x="1607" y="1447"/>
                  </a:lnTo>
                  <a:lnTo>
                    <a:pt x="1606" y="1447"/>
                  </a:lnTo>
                  <a:lnTo>
                    <a:pt x="1606" y="1448"/>
                  </a:lnTo>
                  <a:lnTo>
                    <a:pt x="1605" y="1448"/>
                  </a:lnTo>
                  <a:lnTo>
                    <a:pt x="1605" y="1449"/>
                  </a:lnTo>
                  <a:lnTo>
                    <a:pt x="1605" y="1451"/>
                  </a:lnTo>
                  <a:lnTo>
                    <a:pt x="1605" y="1449"/>
                  </a:lnTo>
                  <a:lnTo>
                    <a:pt x="1604" y="1451"/>
                  </a:lnTo>
                  <a:lnTo>
                    <a:pt x="1605" y="1451"/>
                  </a:lnTo>
                  <a:lnTo>
                    <a:pt x="1604" y="1451"/>
                  </a:lnTo>
                  <a:lnTo>
                    <a:pt x="1604" y="1452"/>
                  </a:lnTo>
                  <a:lnTo>
                    <a:pt x="1603" y="1452"/>
                  </a:lnTo>
                  <a:lnTo>
                    <a:pt x="1602" y="1452"/>
                  </a:lnTo>
                  <a:lnTo>
                    <a:pt x="1602" y="1451"/>
                  </a:lnTo>
                  <a:lnTo>
                    <a:pt x="1602" y="1452"/>
                  </a:lnTo>
                  <a:lnTo>
                    <a:pt x="1601" y="1452"/>
                  </a:lnTo>
                  <a:lnTo>
                    <a:pt x="1601" y="1453"/>
                  </a:lnTo>
                  <a:lnTo>
                    <a:pt x="1599" y="1453"/>
                  </a:lnTo>
                  <a:lnTo>
                    <a:pt x="1598" y="1453"/>
                  </a:lnTo>
                  <a:lnTo>
                    <a:pt x="1598" y="1454"/>
                  </a:lnTo>
                  <a:lnTo>
                    <a:pt x="1597" y="1454"/>
                  </a:lnTo>
                  <a:lnTo>
                    <a:pt x="1597" y="1455"/>
                  </a:lnTo>
                  <a:lnTo>
                    <a:pt x="1596" y="1455"/>
                  </a:lnTo>
                  <a:lnTo>
                    <a:pt x="1596" y="1456"/>
                  </a:lnTo>
                  <a:lnTo>
                    <a:pt x="1595" y="1456"/>
                  </a:lnTo>
                  <a:lnTo>
                    <a:pt x="1595" y="1457"/>
                  </a:lnTo>
                  <a:lnTo>
                    <a:pt x="1594" y="1457"/>
                  </a:lnTo>
                  <a:lnTo>
                    <a:pt x="1594" y="1459"/>
                  </a:lnTo>
                  <a:lnTo>
                    <a:pt x="1593" y="1459"/>
                  </a:lnTo>
                  <a:lnTo>
                    <a:pt x="1593" y="1460"/>
                  </a:lnTo>
                  <a:lnTo>
                    <a:pt x="1592" y="1460"/>
                  </a:lnTo>
                  <a:lnTo>
                    <a:pt x="1592" y="1461"/>
                  </a:lnTo>
                  <a:lnTo>
                    <a:pt x="1590" y="1462"/>
                  </a:lnTo>
                  <a:lnTo>
                    <a:pt x="1590" y="1463"/>
                  </a:lnTo>
                  <a:lnTo>
                    <a:pt x="1590" y="1464"/>
                  </a:lnTo>
                  <a:lnTo>
                    <a:pt x="1592" y="1464"/>
                  </a:lnTo>
                  <a:lnTo>
                    <a:pt x="1590" y="1464"/>
                  </a:lnTo>
                  <a:lnTo>
                    <a:pt x="1590" y="1465"/>
                  </a:lnTo>
                  <a:lnTo>
                    <a:pt x="1590" y="1466"/>
                  </a:lnTo>
                  <a:lnTo>
                    <a:pt x="1590" y="1468"/>
                  </a:lnTo>
                  <a:lnTo>
                    <a:pt x="1589" y="1468"/>
                  </a:lnTo>
                  <a:lnTo>
                    <a:pt x="1588" y="1468"/>
                  </a:lnTo>
                  <a:lnTo>
                    <a:pt x="1588" y="1469"/>
                  </a:lnTo>
                  <a:lnTo>
                    <a:pt x="1587" y="1469"/>
                  </a:lnTo>
                  <a:lnTo>
                    <a:pt x="1587" y="1470"/>
                  </a:lnTo>
                  <a:lnTo>
                    <a:pt x="1586" y="1471"/>
                  </a:lnTo>
                  <a:lnTo>
                    <a:pt x="1586" y="1472"/>
                  </a:lnTo>
                  <a:lnTo>
                    <a:pt x="1585" y="1472"/>
                  </a:lnTo>
                  <a:lnTo>
                    <a:pt x="1585" y="1473"/>
                  </a:lnTo>
                  <a:lnTo>
                    <a:pt x="1585" y="1474"/>
                  </a:lnTo>
                  <a:lnTo>
                    <a:pt x="1585" y="1476"/>
                  </a:lnTo>
                  <a:lnTo>
                    <a:pt x="1585" y="1477"/>
                  </a:lnTo>
                  <a:lnTo>
                    <a:pt x="1585" y="1478"/>
                  </a:lnTo>
                  <a:lnTo>
                    <a:pt x="1586" y="1479"/>
                  </a:lnTo>
                  <a:lnTo>
                    <a:pt x="1586" y="1480"/>
                  </a:lnTo>
                  <a:lnTo>
                    <a:pt x="1585" y="1480"/>
                  </a:lnTo>
                  <a:lnTo>
                    <a:pt x="1585" y="1481"/>
                  </a:lnTo>
                  <a:lnTo>
                    <a:pt x="1585" y="1482"/>
                  </a:lnTo>
                  <a:lnTo>
                    <a:pt x="1584" y="1482"/>
                  </a:lnTo>
                  <a:lnTo>
                    <a:pt x="1584" y="1484"/>
                  </a:lnTo>
                  <a:lnTo>
                    <a:pt x="1584" y="1485"/>
                  </a:lnTo>
                  <a:lnTo>
                    <a:pt x="1582" y="1485"/>
                  </a:lnTo>
                  <a:lnTo>
                    <a:pt x="1582" y="1486"/>
                  </a:lnTo>
                  <a:lnTo>
                    <a:pt x="1582" y="1487"/>
                  </a:lnTo>
                  <a:lnTo>
                    <a:pt x="1581" y="1487"/>
                  </a:lnTo>
                  <a:lnTo>
                    <a:pt x="1581" y="1488"/>
                  </a:lnTo>
                  <a:lnTo>
                    <a:pt x="1581" y="1489"/>
                  </a:lnTo>
                  <a:lnTo>
                    <a:pt x="1580" y="1489"/>
                  </a:lnTo>
                  <a:lnTo>
                    <a:pt x="1580" y="1490"/>
                  </a:lnTo>
                  <a:lnTo>
                    <a:pt x="1580" y="1491"/>
                  </a:lnTo>
                  <a:lnTo>
                    <a:pt x="1580" y="1493"/>
                  </a:lnTo>
                  <a:lnTo>
                    <a:pt x="1579" y="1493"/>
                  </a:lnTo>
                  <a:lnTo>
                    <a:pt x="1579" y="1494"/>
                  </a:lnTo>
                  <a:lnTo>
                    <a:pt x="1579" y="1495"/>
                  </a:lnTo>
                  <a:lnTo>
                    <a:pt x="1579" y="1496"/>
                  </a:lnTo>
                  <a:lnTo>
                    <a:pt x="1579" y="1497"/>
                  </a:lnTo>
                  <a:lnTo>
                    <a:pt x="1578" y="1497"/>
                  </a:lnTo>
                  <a:lnTo>
                    <a:pt x="1578" y="1498"/>
                  </a:lnTo>
                  <a:lnTo>
                    <a:pt x="1578" y="1499"/>
                  </a:lnTo>
                  <a:lnTo>
                    <a:pt x="1578" y="1501"/>
                  </a:lnTo>
                  <a:lnTo>
                    <a:pt x="1577" y="1502"/>
                  </a:lnTo>
                  <a:lnTo>
                    <a:pt x="1577" y="1503"/>
                  </a:lnTo>
                  <a:lnTo>
                    <a:pt x="1576" y="1504"/>
                  </a:lnTo>
                  <a:lnTo>
                    <a:pt x="1576" y="1505"/>
                  </a:lnTo>
                  <a:lnTo>
                    <a:pt x="1576" y="1506"/>
                  </a:lnTo>
                  <a:lnTo>
                    <a:pt x="1574" y="1507"/>
                  </a:lnTo>
                  <a:lnTo>
                    <a:pt x="1574" y="1508"/>
                  </a:lnTo>
                  <a:lnTo>
                    <a:pt x="1574" y="1510"/>
                  </a:lnTo>
                  <a:lnTo>
                    <a:pt x="1574" y="1511"/>
                  </a:lnTo>
                  <a:lnTo>
                    <a:pt x="1573" y="1511"/>
                  </a:lnTo>
                  <a:lnTo>
                    <a:pt x="1573" y="1512"/>
                  </a:lnTo>
                  <a:lnTo>
                    <a:pt x="1573" y="1513"/>
                  </a:lnTo>
                  <a:lnTo>
                    <a:pt x="1572" y="1513"/>
                  </a:lnTo>
                  <a:lnTo>
                    <a:pt x="1572" y="1514"/>
                  </a:lnTo>
                  <a:lnTo>
                    <a:pt x="1572" y="1515"/>
                  </a:lnTo>
                  <a:lnTo>
                    <a:pt x="1571" y="1515"/>
                  </a:lnTo>
                  <a:lnTo>
                    <a:pt x="1571" y="1516"/>
                  </a:lnTo>
                  <a:lnTo>
                    <a:pt x="1570" y="1516"/>
                  </a:lnTo>
                  <a:lnTo>
                    <a:pt x="1570" y="1518"/>
                  </a:lnTo>
                  <a:lnTo>
                    <a:pt x="1570" y="1519"/>
                  </a:lnTo>
                  <a:lnTo>
                    <a:pt x="1569" y="1519"/>
                  </a:lnTo>
                  <a:lnTo>
                    <a:pt x="1569" y="1520"/>
                  </a:lnTo>
                  <a:lnTo>
                    <a:pt x="1569" y="1521"/>
                  </a:lnTo>
                  <a:lnTo>
                    <a:pt x="1568" y="1522"/>
                  </a:lnTo>
                  <a:lnTo>
                    <a:pt x="1568" y="1523"/>
                  </a:lnTo>
                  <a:lnTo>
                    <a:pt x="1567" y="1523"/>
                  </a:lnTo>
                  <a:lnTo>
                    <a:pt x="1567" y="1524"/>
                  </a:lnTo>
                  <a:lnTo>
                    <a:pt x="1565" y="1524"/>
                  </a:lnTo>
                  <a:lnTo>
                    <a:pt x="1565" y="1525"/>
                  </a:lnTo>
                  <a:lnTo>
                    <a:pt x="1565" y="1527"/>
                  </a:lnTo>
                  <a:lnTo>
                    <a:pt x="1564" y="1528"/>
                  </a:lnTo>
                  <a:lnTo>
                    <a:pt x="1564" y="1529"/>
                  </a:lnTo>
                  <a:lnTo>
                    <a:pt x="1564" y="1530"/>
                  </a:lnTo>
                  <a:lnTo>
                    <a:pt x="1564" y="1531"/>
                  </a:lnTo>
                  <a:lnTo>
                    <a:pt x="1565" y="1531"/>
                  </a:lnTo>
                  <a:lnTo>
                    <a:pt x="1565" y="1532"/>
                  </a:lnTo>
                  <a:lnTo>
                    <a:pt x="1567" y="1532"/>
                  </a:lnTo>
                  <a:lnTo>
                    <a:pt x="1567" y="1533"/>
                  </a:lnTo>
                  <a:lnTo>
                    <a:pt x="1568" y="1533"/>
                  </a:lnTo>
                  <a:lnTo>
                    <a:pt x="1568" y="1535"/>
                  </a:lnTo>
                  <a:lnTo>
                    <a:pt x="1569" y="1535"/>
                  </a:lnTo>
                  <a:lnTo>
                    <a:pt x="1569" y="1536"/>
                  </a:lnTo>
                  <a:lnTo>
                    <a:pt x="1570" y="1536"/>
                  </a:lnTo>
                  <a:lnTo>
                    <a:pt x="1570" y="1537"/>
                  </a:lnTo>
                  <a:lnTo>
                    <a:pt x="1571" y="1537"/>
                  </a:lnTo>
                  <a:lnTo>
                    <a:pt x="1571" y="1538"/>
                  </a:lnTo>
                  <a:lnTo>
                    <a:pt x="1572" y="1538"/>
                  </a:lnTo>
                  <a:lnTo>
                    <a:pt x="1572" y="1539"/>
                  </a:lnTo>
                  <a:lnTo>
                    <a:pt x="1573" y="1539"/>
                  </a:lnTo>
                  <a:lnTo>
                    <a:pt x="1573" y="1540"/>
                  </a:lnTo>
                  <a:lnTo>
                    <a:pt x="1574" y="1540"/>
                  </a:lnTo>
                  <a:lnTo>
                    <a:pt x="1574" y="1541"/>
                  </a:lnTo>
                  <a:lnTo>
                    <a:pt x="1573" y="1541"/>
                  </a:lnTo>
                  <a:lnTo>
                    <a:pt x="1573" y="1540"/>
                  </a:lnTo>
                  <a:lnTo>
                    <a:pt x="1572" y="1540"/>
                  </a:lnTo>
                  <a:lnTo>
                    <a:pt x="1572" y="1539"/>
                  </a:lnTo>
                  <a:lnTo>
                    <a:pt x="1570" y="1537"/>
                  </a:lnTo>
                  <a:lnTo>
                    <a:pt x="1568" y="1535"/>
                  </a:lnTo>
                  <a:lnTo>
                    <a:pt x="1565" y="1532"/>
                  </a:lnTo>
                  <a:lnTo>
                    <a:pt x="1564" y="1532"/>
                  </a:lnTo>
                  <a:lnTo>
                    <a:pt x="1564" y="1531"/>
                  </a:lnTo>
                  <a:lnTo>
                    <a:pt x="1563" y="1531"/>
                  </a:lnTo>
                  <a:lnTo>
                    <a:pt x="1562" y="1531"/>
                  </a:lnTo>
                  <a:lnTo>
                    <a:pt x="1560" y="1532"/>
                  </a:lnTo>
                  <a:lnTo>
                    <a:pt x="1559" y="1532"/>
                  </a:lnTo>
                  <a:lnTo>
                    <a:pt x="1557" y="1532"/>
                  </a:lnTo>
                  <a:lnTo>
                    <a:pt x="1557" y="1533"/>
                  </a:lnTo>
                  <a:lnTo>
                    <a:pt x="1556" y="1533"/>
                  </a:lnTo>
                  <a:lnTo>
                    <a:pt x="1555" y="1533"/>
                  </a:lnTo>
                  <a:lnTo>
                    <a:pt x="1555" y="1535"/>
                  </a:lnTo>
                  <a:lnTo>
                    <a:pt x="1553" y="1535"/>
                  </a:lnTo>
                  <a:lnTo>
                    <a:pt x="1552" y="1536"/>
                  </a:lnTo>
                  <a:lnTo>
                    <a:pt x="1551" y="1536"/>
                  </a:lnTo>
                  <a:lnTo>
                    <a:pt x="1550" y="1536"/>
                  </a:lnTo>
                  <a:lnTo>
                    <a:pt x="1550" y="1537"/>
                  </a:lnTo>
                  <a:lnTo>
                    <a:pt x="1551" y="1537"/>
                  </a:lnTo>
                  <a:lnTo>
                    <a:pt x="1550" y="1537"/>
                  </a:lnTo>
                  <a:lnTo>
                    <a:pt x="1550" y="1538"/>
                  </a:lnTo>
                  <a:lnTo>
                    <a:pt x="1548" y="1538"/>
                  </a:lnTo>
                  <a:lnTo>
                    <a:pt x="1548" y="1539"/>
                  </a:lnTo>
                  <a:lnTo>
                    <a:pt x="1547" y="1539"/>
                  </a:lnTo>
                  <a:lnTo>
                    <a:pt x="1546" y="1539"/>
                  </a:lnTo>
                  <a:lnTo>
                    <a:pt x="1545" y="1539"/>
                  </a:lnTo>
                  <a:lnTo>
                    <a:pt x="1545" y="1538"/>
                  </a:lnTo>
                  <a:lnTo>
                    <a:pt x="1544" y="1538"/>
                  </a:lnTo>
                  <a:lnTo>
                    <a:pt x="1544" y="1539"/>
                  </a:lnTo>
                  <a:lnTo>
                    <a:pt x="1543" y="1539"/>
                  </a:lnTo>
                  <a:lnTo>
                    <a:pt x="1543" y="1538"/>
                  </a:lnTo>
                  <a:lnTo>
                    <a:pt x="1542" y="1538"/>
                  </a:lnTo>
                  <a:lnTo>
                    <a:pt x="1542" y="1537"/>
                  </a:lnTo>
                  <a:lnTo>
                    <a:pt x="1540" y="1537"/>
                  </a:lnTo>
                  <a:lnTo>
                    <a:pt x="1539" y="1537"/>
                  </a:lnTo>
                  <a:lnTo>
                    <a:pt x="1538" y="1537"/>
                  </a:lnTo>
                  <a:lnTo>
                    <a:pt x="1538" y="1538"/>
                  </a:lnTo>
                  <a:lnTo>
                    <a:pt x="1538" y="1537"/>
                  </a:lnTo>
                  <a:lnTo>
                    <a:pt x="1537" y="1537"/>
                  </a:lnTo>
                  <a:lnTo>
                    <a:pt x="1536" y="1537"/>
                  </a:lnTo>
                  <a:lnTo>
                    <a:pt x="1535" y="1537"/>
                  </a:lnTo>
                  <a:lnTo>
                    <a:pt x="1533" y="1537"/>
                  </a:lnTo>
                  <a:lnTo>
                    <a:pt x="1531" y="1537"/>
                  </a:lnTo>
                  <a:lnTo>
                    <a:pt x="1530" y="1537"/>
                  </a:lnTo>
                  <a:lnTo>
                    <a:pt x="1529" y="1536"/>
                  </a:lnTo>
                  <a:lnTo>
                    <a:pt x="1528" y="1536"/>
                  </a:lnTo>
                  <a:lnTo>
                    <a:pt x="1527" y="1536"/>
                  </a:lnTo>
                  <a:lnTo>
                    <a:pt x="1526" y="1536"/>
                  </a:lnTo>
                  <a:lnTo>
                    <a:pt x="1525" y="1536"/>
                  </a:lnTo>
                  <a:lnTo>
                    <a:pt x="1525" y="1535"/>
                  </a:lnTo>
                  <a:lnTo>
                    <a:pt x="1526" y="1535"/>
                  </a:lnTo>
                  <a:lnTo>
                    <a:pt x="1527" y="1535"/>
                  </a:lnTo>
                  <a:lnTo>
                    <a:pt x="1527" y="1536"/>
                  </a:lnTo>
                  <a:lnTo>
                    <a:pt x="1528" y="1536"/>
                  </a:lnTo>
                  <a:lnTo>
                    <a:pt x="1529" y="1536"/>
                  </a:lnTo>
                  <a:lnTo>
                    <a:pt x="1530" y="1536"/>
                  </a:lnTo>
                  <a:lnTo>
                    <a:pt x="1531" y="1536"/>
                  </a:lnTo>
                  <a:lnTo>
                    <a:pt x="1533" y="1536"/>
                  </a:lnTo>
                  <a:lnTo>
                    <a:pt x="1533" y="1537"/>
                  </a:lnTo>
                  <a:lnTo>
                    <a:pt x="1534" y="1537"/>
                  </a:lnTo>
                  <a:lnTo>
                    <a:pt x="1535" y="1537"/>
                  </a:lnTo>
                  <a:lnTo>
                    <a:pt x="1536" y="1537"/>
                  </a:lnTo>
                  <a:lnTo>
                    <a:pt x="1536" y="1536"/>
                  </a:lnTo>
                  <a:lnTo>
                    <a:pt x="1537" y="1536"/>
                  </a:lnTo>
                  <a:lnTo>
                    <a:pt x="1537" y="1537"/>
                  </a:lnTo>
                  <a:lnTo>
                    <a:pt x="1537" y="1536"/>
                  </a:lnTo>
                  <a:lnTo>
                    <a:pt x="1538" y="1536"/>
                  </a:lnTo>
                  <a:lnTo>
                    <a:pt x="1538" y="1535"/>
                  </a:lnTo>
                  <a:lnTo>
                    <a:pt x="1538" y="1533"/>
                  </a:lnTo>
                  <a:lnTo>
                    <a:pt x="1537" y="1532"/>
                  </a:lnTo>
                  <a:lnTo>
                    <a:pt x="1537" y="1531"/>
                  </a:lnTo>
                  <a:lnTo>
                    <a:pt x="1538" y="1531"/>
                  </a:lnTo>
                  <a:lnTo>
                    <a:pt x="1538" y="1530"/>
                  </a:lnTo>
                  <a:lnTo>
                    <a:pt x="1537" y="1530"/>
                  </a:lnTo>
                  <a:lnTo>
                    <a:pt x="1537" y="1531"/>
                  </a:lnTo>
                  <a:lnTo>
                    <a:pt x="1536" y="1531"/>
                  </a:lnTo>
                  <a:lnTo>
                    <a:pt x="1535" y="1531"/>
                  </a:lnTo>
                  <a:lnTo>
                    <a:pt x="1534" y="1531"/>
                  </a:lnTo>
                  <a:lnTo>
                    <a:pt x="1533" y="1531"/>
                  </a:lnTo>
                  <a:lnTo>
                    <a:pt x="1533" y="1530"/>
                  </a:lnTo>
                  <a:lnTo>
                    <a:pt x="1531" y="1530"/>
                  </a:lnTo>
                  <a:lnTo>
                    <a:pt x="1531" y="1529"/>
                  </a:lnTo>
                  <a:lnTo>
                    <a:pt x="1531" y="1528"/>
                  </a:lnTo>
                  <a:lnTo>
                    <a:pt x="1531" y="1527"/>
                  </a:lnTo>
                  <a:lnTo>
                    <a:pt x="1530" y="1527"/>
                  </a:lnTo>
                  <a:lnTo>
                    <a:pt x="1529" y="1527"/>
                  </a:lnTo>
                  <a:lnTo>
                    <a:pt x="1528" y="1525"/>
                  </a:lnTo>
                  <a:lnTo>
                    <a:pt x="1527" y="1525"/>
                  </a:lnTo>
                  <a:lnTo>
                    <a:pt x="1527" y="1524"/>
                  </a:lnTo>
                  <a:lnTo>
                    <a:pt x="1528" y="1523"/>
                  </a:lnTo>
                  <a:lnTo>
                    <a:pt x="1528" y="1522"/>
                  </a:lnTo>
                  <a:lnTo>
                    <a:pt x="1529" y="1522"/>
                  </a:lnTo>
                  <a:lnTo>
                    <a:pt x="1530" y="1522"/>
                  </a:lnTo>
                  <a:lnTo>
                    <a:pt x="1531" y="1522"/>
                  </a:lnTo>
                  <a:lnTo>
                    <a:pt x="1533" y="1522"/>
                  </a:lnTo>
                  <a:lnTo>
                    <a:pt x="1533" y="1523"/>
                  </a:lnTo>
                  <a:lnTo>
                    <a:pt x="1534" y="1523"/>
                  </a:lnTo>
                  <a:lnTo>
                    <a:pt x="1535" y="1522"/>
                  </a:lnTo>
                  <a:lnTo>
                    <a:pt x="1536" y="1522"/>
                  </a:lnTo>
                  <a:lnTo>
                    <a:pt x="1537" y="1522"/>
                  </a:lnTo>
                  <a:lnTo>
                    <a:pt x="1537" y="1521"/>
                  </a:lnTo>
                  <a:lnTo>
                    <a:pt x="1537" y="1520"/>
                  </a:lnTo>
                  <a:lnTo>
                    <a:pt x="1537" y="1519"/>
                  </a:lnTo>
                  <a:lnTo>
                    <a:pt x="1537" y="1518"/>
                  </a:lnTo>
                  <a:lnTo>
                    <a:pt x="1537" y="1516"/>
                  </a:lnTo>
                  <a:lnTo>
                    <a:pt x="1536" y="1516"/>
                  </a:lnTo>
                  <a:lnTo>
                    <a:pt x="1535" y="1516"/>
                  </a:lnTo>
                  <a:lnTo>
                    <a:pt x="1535" y="1515"/>
                  </a:lnTo>
                  <a:lnTo>
                    <a:pt x="1534" y="1515"/>
                  </a:lnTo>
                  <a:lnTo>
                    <a:pt x="1533" y="1514"/>
                  </a:lnTo>
                  <a:lnTo>
                    <a:pt x="1531" y="1513"/>
                  </a:lnTo>
                  <a:lnTo>
                    <a:pt x="1530" y="1513"/>
                  </a:lnTo>
                  <a:lnTo>
                    <a:pt x="1529" y="1513"/>
                  </a:lnTo>
                  <a:lnTo>
                    <a:pt x="1529" y="1512"/>
                  </a:lnTo>
                  <a:lnTo>
                    <a:pt x="1530" y="1512"/>
                  </a:lnTo>
                  <a:lnTo>
                    <a:pt x="1530" y="1511"/>
                  </a:lnTo>
                  <a:lnTo>
                    <a:pt x="1531" y="1511"/>
                  </a:lnTo>
                  <a:lnTo>
                    <a:pt x="1533" y="1511"/>
                  </a:lnTo>
                  <a:lnTo>
                    <a:pt x="1533" y="1512"/>
                  </a:lnTo>
                  <a:lnTo>
                    <a:pt x="1534" y="1512"/>
                  </a:lnTo>
                  <a:lnTo>
                    <a:pt x="1535" y="1512"/>
                  </a:lnTo>
                  <a:lnTo>
                    <a:pt x="1535" y="1513"/>
                  </a:lnTo>
                  <a:lnTo>
                    <a:pt x="1536" y="1513"/>
                  </a:lnTo>
                  <a:lnTo>
                    <a:pt x="1537" y="1513"/>
                  </a:lnTo>
                  <a:lnTo>
                    <a:pt x="1538" y="1513"/>
                  </a:lnTo>
                  <a:lnTo>
                    <a:pt x="1539" y="1513"/>
                  </a:lnTo>
                  <a:lnTo>
                    <a:pt x="1539" y="1512"/>
                  </a:lnTo>
                  <a:lnTo>
                    <a:pt x="1539" y="1511"/>
                  </a:lnTo>
                  <a:lnTo>
                    <a:pt x="1540" y="1511"/>
                  </a:lnTo>
                  <a:lnTo>
                    <a:pt x="1540" y="1510"/>
                  </a:lnTo>
                  <a:lnTo>
                    <a:pt x="1540" y="1508"/>
                  </a:lnTo>
                  <a:lnTo>
                    <a:pt x="1539" y="1508"/>
                  </a:lnTo>
                  <a:lnTo>
                    <a:pt x="1539" y="1507"/>
                  </a:lnTo>
                  <a:lnTo>
                    <a:pt x="1539" y="1506"/>
                  </a:lnTo>
                  <a:lnTo>
                    <a:pt x="1540" y="1506"/>
                  </a:lnTo>
                  <a:lnTo>
                    <a:pt x="1542" y="1506"/>
                  </a:lnTo>
                  <a:lnTo>
                    <a:pt x="1542" y="1505"/>
                  </a:lnTo>
                  <a:lnTo>
                    <a:pt x="1543" y="1505"/>
                  </a:lnTo>
                  <a:lnTo>
                    <a:pt x="1543" y="1506"/>
                  </a:lnTo>
                  <a:lnTo>
                    <a:pt x="1543" y="1505"/>
                  </a:lnTo>
                  <a:lnTo>
                    <a:pt x="1544" y="1505"/>
                  </a:lnTo>
                  <a:lnTo>
                    <a:pt x="1544" y="1504"/>
                  </a:lnTo>
                  <a:lnTo>
                    <a:pt x="1545" y="1504"/>
                  </a:lnTo>
                  <a:lnTo>
                    <a:pt x="1546" y="1504"/>
                  </a:lnTo>
                  <a:lnTo>
                    <a:pt x="1545" y="1504"/>
                  </a:lnTo>
                  <a:lnTo>
                    <a:pt x="1544" y="1504"/>
                  </a:lnTo>
                  <a:lnTo>
                    <a:pt x="1544" y="1503"/>
                  </a:lnTo>
                  <a:lnTo>
                    <a:pt x="1543" y="1503"/>
                  </a:lnTo>
                  <a:lnTo>
                    <a:pt x="1543" y="1502"/>
                  </a:lnTo>
                  <a:lnTo>
                    <a:pt x="1542" y="1502"/>
                  </a:lnTo>
                  <a:lnTo>
                    <a:pt x="1540" y="1502"/>
                  </a:lnTo>
                  <a:lnTo>
                    <a:pt x="1539" y="1502"/>
                  </a:lnTo>
                  <a:lnTo>
                    <a:pt x="1538" y="1502"/>
                  </a:lnTo>
                  <a:lnTo>
                    <a:pt x="1538" y="1501"/>
                  </a:lnTo>
                  <a:lnTo>
                    <a:pt x="1536" y="1498"/>
                  </a:lnTo>
                  <a:lnTo>
                    <a:pt x="1536" y="1497"/>
                  </a:lnTo>
                  <a:lnTo>
                    <a:pt x="1536" y="1496"/>
                  </a:lnTo>
                  <a:lnTo>
                    <a:pt x="1537" y="1496"/>
                  </a:lnTo>
                  <a:lnTo>
                    <a:pt x="1538" y="1496"/>
                  </a:lnTo>
                  <a:lnTo>
                    <a:pt x="1538" y="1495"/>
                  </a:lnTo>
                  <a:lnTo>
                    <a:pt x="1539" y="1495"/>
                  </a:lnTo>
                  <a:lnTo>
                    <a:pt x="1539" y="1494"/>
                  </a:lnTo>
                  <a:lnTo>
                    <a:pt x="1540" y="1494"/>
                  </a:lnTo>
                  <a:lnTo>
                    <a:pt x="1540" y="1493"/>
                  </a:lnTo>
                  <a:lnTo>
                    <a:pt x="1540" y="1491"/>
                  </a:lnTo>
                  <a:lnTo>
                    <a:pt x="1539" y="1491"/>
                  </a:lnTo>
                  <a:lnTo>
                    <a:pt x="1539" y="1490"/>
                  </a:lnTo>
                  <a:lnTo>
                    <a:pt x="1538" y="1490"/>
                  </a:lnTo>
                  <a:lnTo>
                    <a:pt x="1537" y="1490"/>
                  </a:lnTo>
                  <a:lnTo>
                    <a:pt x="1537" y="1489"/>
                  </a:lnTo>
                  <a:lnTo>
                    <a:pt x="1537" y="1488"/>
                  </a:lnTo>
                  <a:lnTo>
                    <a:pt x="1536" y="1488"/>
                  </a:lnTo>
                  <a:lnTo>
                    <a:pt x="1536" y="1487"/>
                  </a:lnTo>
                  <a:lnTo>
                    <a:pt x="1535" y="1486"/>
                  </a:lnTo>
                  <a:lnTo>
                    <a:pt x="1534" y="1486"/>
                  </a:lnTo>
                  <a:lnTo>
                    <a:pt x="1534" y="1487"/>
                  </a:lnTo>
                  <a:lnTo>
                    <a:pt x="1533" y="1487"/>
                  </a:lnTo>
                  <a:lnTo>
                    <a:pt x="1531" y="1487"/>
                  </a:lnTo>
                  <a:lnTo>
                    <a:pt x="1531" y="1486"/>
                  </a:lnTo>
                  <a:lnTo>
                    <a:pt x="1531" y="1487"/>
                  </a:lnTo>
                  <a:lnTo>
                    <a:pt x="1531" y="1486"/>
                  </a:lnTo>
                  <a:lnTo>
                    <a:pt x="1531" y="1487"/>
                  </a:lnTo>
                  <a:lnTo>
                    <a:pt x="1530" y="1487"/>
                  </a:lnTo>
                  <a:lnTo>
                    <a:pt x="1530" y="1488"/>
                  </a:lnTo>
                  <a:lnTo>
                    <a:pt x="1529" y="1488"/>
                  </a:lnTo>
                  <a:lnTo>
                    <a:pt x="1529" y="1489"/>
                  </a:lnTo>
                  <a:lnTo>
                    <a:pt x="1530" y="1489"/>
                  </a:lnTo>
                  <a:lnTo>
                    <a:pt x="1530" y="1490"/>
                  </a:lnTo>
                  <a:lnTo>
                    <a:pt x="1529" y="1490"/>
                  </a:lnTo>
                  <a:lnTo>
                    <a:pt x="1529" y="1491"/>
                  </a:lnTo>
                  <a:lnTo>
                    <a:pt x="1530" y="1493"/>
                  </a:lnTo>
                  <a:lnTo>
                    <a:pt x="1530" y="1494"/>
                  </a:lnTo>
                  <a:lnTo>
                    <a:pt x="1530" y="1495"/>
                  </a:lnTo>
                  <a:lnTo>
                    <a:pt x="1530" y="1496"/>
                  </a:lnTo>
                  <a:lnTo>
                    <a:pt x="1530" y="1497"/>
                  </a:lnTo>
                  <a:lnTo>
                    <a:pt x="1529" y="1497"/>
                  </a:lnTo>
                  <a:lnTo>
                    <a:pt x="1529" y="1498"/>
                  </a:lnTo>
                  <a:lnTo>
                    <a:pt x="1529" y="1499"/>
                  </a:lnTo>
                  <a:lnTo>
                    <a:pt x="1528" y="1499"/>
                  </a:lnTo>
                  <a:lnTo>
                    <a:pt x="1527" y="1499"/>
                  </a:lnTo>
                  <a:lnTo>
                    <a:pt x="1527" y="1501"/>
                  </a:lnTo>
                  <a:lnTo>
                    <a:pt x="1526" y="1501"/>
                  </a:lnTo>
                  <a:lnTo>
                    <a:pt x="1526" y="1502"/>
                  </a:lnTo>
                  <a:lnTo>
                    <a:pt x="1525" y="1502"/>
                  </a:lnTo>
                  <a:lnTo>
                    <a:pt x="1525" y="1503"/>
                  </a:lnTo>
                  <a:lnTo>
                    <a:pt x="1523" y="1503"/>
                  </a:lnTo>
                  <a:lnTo>
                    <a:pt x="1522" y="1503"/>
                  </a:lnTo>
                  <a:lnTo>
                    <a:pt x="1522" y="1504"/>
                  </a:lnTo>
                  <a:lnTo>
                    <a:pt x="1521" y="1504"/>
                  </a:lnTo>
                  <a:lnTo>
                    <a:pt x="1520" y="1504"/>
                  </a:lnTo>
                  <a:lnTo>
                    <a:pt x="1519" y="1504"/>
                  </a:lnTo>
                  <a:lnTo>
                    <a:pt x="1518" y="1504"/>
                  </a:lnTo>
                  <a:lnTo>
                    <a:pt x="1518" y="1503"/>
                  </a:lnTo>
                  <a:lnTo>
                    <a:pt x="1518" y="1502"/>
                  </a:lnTo>
                  <a:lnTo>
                    <a:pt x="1518" y="1501"/>
                  </a:lnTo>
                  <a:lnTo>
                    <a:pt x="1518" y="1499"/>
                  </a:lnTo>
                  <a:lnTo>
                    <a:pt x="1517" y="1499"/>
                  </a:lnTo>
                  <a:lnTo>
                    <a:pt x="1517" y="1498"/>
                  </a:lnTo>
                  <a:lnTo>
                    <a:pt x="1516" y="1497"/>
                  </a:lnTo>
                  <a:lnTo>
                    <a:pt x="1514" y="1497"/>
                  </a:lnTo>
                  <a:lnTo>
                    <a:pt x="1513" y="1498"/>
                  </a:lnTo>
                  <a:lnTo>
                    <a:pt x="1512" y="1499"/>
                  </a:lnTo>
                  <a:lnTo>
                    <a:pt x="1512" y="1501"/>
                  </a:lnTo>
                  <a:lnTo>
                    <a:pt x="1511" y="1501"/>
                  </a:lnTo>
                  <a:lnTo>
                    <a:pt x="1511" y="1502"/>
                  </a:lnTo>
                  <a:lnTo>
                    <a:pt x="1511" y="1503"/>
                  </a:lnTo>
                  <a:lnTo>
                    <a:pt x="1511" y="1504"/>
                  </a:lnTo>
                  <a:lnTo>
                    <a:pt x="1512" y="1504"/>
                  </a:lnTo>
                  <a:lnTo>
                    <a:pt x="1512" y="1505"/>
                  </a:lnTo>
                  <a:lnTo>
                    <a:pt x="1512" y="1506"/>
                  </a:lnTo>
                  <a:lnTo>
                    <a:pt x="1513" y="1507"/>
                  </a:lnTo>
                  <a:lnTo>
                    <a:pt x="1513" y="1508"/>
                  </a:lnTo>
                  <a:lnTo>
                    <a:pt x="1514" y="1510"/>
                  </a:lnTo>
                  <a:lnTo>
                    <a:pt x="1513" y="1510"/>
                  </a:lnTo>
                  <a:lnTo>
                    <a:pt x="1514" y="1510"/>
                  </a:lnTo>
                  <a:lnTo>
                    <a:pt x="1514" y="1511"/>
                  </a:lnTo>
                  <a:lnTo>
                    <a:pt x="1514" y="1512"/>
                  </a:lnTo>
                  <a:lnTo>
                    <a:pt x="1516" y="1512"/>
                  </a:lnTo>
                  <a:lnTo>
                    <a:pt x="1517" y="1512"/>
                  </a:lnTo>
                  <a:lnTo>
                    <a:pt x="1517" y="1513"/>
                  </a:lnTo>
                  <a:lnTo>
                    <a:pt x="1518" y="1513"/>
                  </a:lnTo>
                  <a:lnTo>
                    <a:pt x="1518" y="1514"/>
                  </a:lnTo>
                  <a:lnTo>
                    <a:pt x="1518" y="1515"/>
                  </a:lnTo>
                  <a:lnTo>
                    <a:pt x="1518" y="1516"/>
                  </a:lnTo>
                  <a:lnTo>
                    <a:pt x="1518" y="1518"/>
                  </a:lnTo>
                  <a:lnTo>
                    <a:pt x="1517" y="1518"/>
                  </a:lnTo>
                  <a:lnTo>
                    <a:pt x="1516" y="1518"/>
                  </a:lnTo>
                  <a:lnTo>
                    <a:pt x="1514" y="1518"/>
                  </a:lnTo>
                  <a:lnTo>
                    <a:pt x="1514" y="1516"/>
                  </a:lnTo>
                  <a:lnTo>
                    <a:pt x="1513" y="1516"/>
                  </a:lnTo>
                  <a:lnTo>
                    <a:pt x="1512" y="1516"/>
                  </a:lnTo>
                  <a:lnTo>
                    <a:pt x="1511" y="1516"/>
                  </a:lnTo>
                  <a:lnTo>
                    <a:pt x="1511" y="1515"/>
                  </a:lnTo>
                  <a:lnTo>
                    <a:pt x="1510" y="1515"/>
                  </a:lnTo>
                  <a:lnTo>
                    <a:pt x="1509" y="1515"/>
                  </a:lnTo>
                  <a:lnTo>
                    <a:pt x="1509" y="1513"/>
                  </a:lnTo>
                  <a:lnTo>
                    <a:pt x="1508" y="1512"/>
                  </a:lnTo>
                  <a:lnTo>
                    <a:pt x="1506" y="1511"/>
                  </a:lnTo>
                  <a:lnTo>
                    <a:pt x="1505" y="1510"/>
                  </a:lnTo>
                  <a:lnTo>
                    <a:pt x="1504" y="1510"/>
                  </a:lnTo>
                  <a:lnTo>
                    <a:pt x="1504" y="1511"/>
                  </a:lnTo>
                  <a:lnTo>
                    <a:pt x="1503" y="1511"/>
                  </a:lnTo>
                  <a:lnTo>
                    <a:pt x="1503" y="1512"/>
                  </a:lnTo>
                  <a:lnTo>
                    <a:pt x="1502" y="1512"/>
                  </a:lnTo>
                  <a:lnTo>
                    <a:pt x="1501" y="1512"/>
                  </a:lnTo>
                  <a:lnTo>
                    <a:pt x="1501" y="1513"/>
                  </a:lnTo>
                  <a:lnTo>
                    <a:pt x="1500" y="1514"/>
                  </a:lnTo>
                  <a:lnTo>
                    <a:pt x="1500" y="1515"/>
                  </a:lnTo>
                  <a:lnTo>
                    <a:pt x="1501" y="1515"/>
                  </a:lnTo>
                  <a:lnTo>
                    <a:pt x="1501" y="1516"/>
                  </a:lnTo>
                  <a:lnTo>
                    <a:pt x="1501" y="1518"/>
                  </a:lnTo>
                  <a:lnTo>
                    <a:pt x="1502" y="1518"/>
                  </a:lnTo>
                  <a:lnTo>
                    <a:pt x="1502" y="1519"/>
                  </a:lnTo>
                  <a:lnTo>
                    <a:pt x="1503" y="1519"/>
                  </a:lnTo>
                  <a:lnTo>
                    <a:pt x="1503" y="1520"/>
                  </a:lnTo>
                  <a:lnTo>
                    <a:pt x="1504" y="1520"/>
                  </a:lnTo>
                  <a:lnTo>
                    <a:pt x="1504" y="1521"/>
                  </a:lnTo>
                  <a:lnTo>
                    <a:pt x="1504" y="1522"/>
                  </a:lnTo>
                  <a:lnTo>
                    <a:pt x="1503" y="1522"/>
                  </a:lnTo>
                  <a:lnTo>
                    <a:pt x="1502" y="1522"/>
                  </a:lnTo>
                  <a:lnTo>
                    <a:pt x="1502" y="1523"/>
                  </a:lnTo>
                  <a:lnTo>
                    <a:pt x="1500" y="1523"/>
                  </a:lnTo>
                  <a:lnTo>
                    <a:pt x="1498" y="1523"/>
                  </a:lnTo>
                  <a:lnTo>
                    <a:pt x="1498" y="1524"/>
                  </a:lnTo>
                  <a:lnTo>
                    <a:pt x="1497" y="1524"/>
                  </a:lnTo>
                  <a:lnTo>
                    <a:pt x="1497" y="1525"/>
                  </a:lnTo>
                  <a:lnTo>
                    <a:pt x="1496" y="1525"/>
                  </a:lnTo>
                  <a:lnTo>
                    <a:pt x="1496" y="1527"/>
                  </a:lnTo>
                  <a:lnTo>
                    <a:pt x="1496" y="1528"/>
                  </a:lnTo>
                  <a:lnTo>
                    <a:pt x="1497" y="1529"/>
                  </a:lnTo>
                  <a:lnTo>
                    <a:pt x="1496" y="1529"/>
                  </a:lnTo>
                  <a:lnTo>
                    <a:pt x="1497" y="1529"/>
                  </a:lnTo>
                  <a:lnTo>
                    <a:pt x="1497" y="1530"/>
                  </a:lnTo>
                  <a:lnTo>
                    <a:pt x="1498" y="1530"/>
                  </a:lnTo>
                  <a:lnTo>
                    <a:pt x="1500" y="1530"/>
                  </a:lnTo>
                  <a:lnTo>
                    <a:pt x="1500" y="1529"/>
                  </a:lnTo>
                  <a:lnTo>
                    <a:pt x="1501" y="1529"/>
                  </a:lnTo>
                  <a:lnTo>
                    <a:pt x="1502" y="1529"/>
                  </a:lnTo>
                  <a:lnTo>
                    <a:pt x="1503" y="1529"/>
                  </a:lnTo>
                  <a:lnTo>
                    <a:pt x="1504" y="1529"/>
                  </a:lnTo>
                  <a:lnTo>
                    <a:pt x="1504" y="1530"/>
                  </a:lnTo>
                  <a:lnTo>
                    <a:pt x="1504" y="1529"/>
                  </a:lnTo>
                  <a:lnTo>
                    <a:pt x="1504" y="1530"/>
                  </a:lnTo>
                  <a:lnTo>
                    <a:pt x="1504" y="1529"/>
                  </a:lnTo>
                  <a:lnTo>
                    <a:pt x="1505" y="1529"/>
                  </a:lnTo>
                  <a:lnTo>
                    <a:pt x="1505" y="1528"/>
                  </a:lnTo>
                  <a:lnTo>
                    <a:pt x="1506" y="1529"/>
                  </a:lnTo>
                  <a:lnTo>
                    <a:pt x="1506" y="1528"/>
                  </a:lnTo>
                  <a:lnTo>
                    <a:pt x="1506" y="1529"/>
                  </a:lnTo>
                  <a:lnTo>
                    <a:pt x="1506" y="1528"/>
                  </a:lnTo>
                  <a:lnTo>
                    <a:pt x="1508" y="1528"/>
                  </a:lnTo>
                  <a:lnTo>
                    <a:pt x="1509" y="1528"/>
                  </a:lnTo>
                  <a:lnTo>
                    <a:pt x="1510" y="1528"/>
                  </a:lnTo>
                  <a:lnTo>
                    <a:pt x="1511" y="1528"/>
                  </a:lnTo>
                  <a:lnTo>
                    <a:pt x="1512" y="1528"/>
                  </a:lnTo>
                  <a:lnTo>
                    <a:pt x="1513" y="1530"/>
                  </a:lnTo>
                  <a:lnTo>
                    <a:pt x="1514" y="1530"/>
                  </a:lnTo>
                  <a:lnTo>
                    <a:pt x="1514" y="1531"/>
                  </a:lnTo>
                  <a:lnTo>
                    <a:pt x="1516" y="1531"/>
                  </a:lnTo>
                  <a:lnTo>
                    <a:pt x="1514" y="1531"/>
                  </a:lnTo>
                  <a:lnTo>
                    <a:pt x="1516" y="1531"/>
                  </a:lnTo>
                  <a:lnTo>
                    <a:pt x="1516" y="1532"/>
                  </a:lnTo>
                  <a:lnTo>
                    <a:pt x="1516" y="1533"/>
                  </a:lnTo>
                  <a:lnTo>
                    <a:pt x="1517" y="1533"/>
                  </a:lnTo>
                  <a:lnTo>
                    <a:pt x="1518" y="1533"/>
                  </a:lnTo>
                  <a:lnTo>
                    <a:pt x="1519" y="1533"/>
                  </a:lnTo>
                  <a:lnTo>
                    <a:pt x="1520" y="1533"/>
                  </a:lnTo>
                  <a:lnTo>
                    <a:pt x="1520" y="1535"/>
                  </a:lnTo>
                  <a:lnTo>
                    <a:pt x="1518" y="1535"/>
                  </a:lnTo>
                  <a:lnTo>
                    <a:pt x="1517" y="1535"/>
                  </a:lnTo>
                  <a:lnTo>
                    <a:pt x="1517" y="1533"/>
                  </a:lnTo>
                  <a:lnTo>
                    <a:pt x="1516" y="1533"/>
                  </a:lnTo>
                  <a:lnTo>
                    <a:pt x="1514" y="1533"/>
                  </a:lnTo>
                  <a:lnTo>
                    <a:pt x="1513" y="1533"/>
                  </a:lnTo>
                  <a:lnTo>
                    <a:pt x="1512" y="1533"/>
                  </a:lnTo>
                  <a:lnTo>
                    <a:pt x="1511" y="1533"/>
                  </a:lnTo>
                  <a:lnTo>
                    <a:pt x="1510" y="1533"/>
                  </a:lnTo>
                  <a:lnTo>
                    <a:pt x="1510" y="1535"/>
                  </a:lnTo>
                  <a:lnTo>
                    <a:pt x="1510" y="1536"/>
                  </a:lnTo>
                  <a:lnTo>
                    <a:pt x="1509" y="1536"/>
                  </a:lnTo>
                  <a:lnTo>
                    <a:pt x="1509" y="1537"/>
                  </a:lnTo>
                  <a:lnTo>
                    <a:pt x="1508" y="1537"/>
                  </a:lnTo>
                  <a:lnTo>
                    <a:pt x="1506" y="1537"/>
                  </a:lnTo>
                  <a:lnTo>
                    <a:pt x="1505" y="1537"/>
                  </a:lnTo>
                  <a:lnTo>
                    <a:pt x="1505" y="1538"/>
                  </a:lnTo>
                  <a:lnTo>
                    <a:pt x="1504" y="1538"/>
                  </a:lnTo>
                  <a:lnTo>
                    <a:pt x="1503" y="1538"/>
                  </a:lnTo>
                  <a:lnTo>
                    <a:pt x="1503" y="1539"/>
                  </a:lnTo>
                  <a:lnTo>
                    <a:pt x="1502" y="1539"/>
                  </a:lnTo>
                  <a:lnTo>
                    <a:pt x="1501" y="1539"/>
                  </a:lnTo>
                  <a:lnTo>
                    <a:pt x="1500" y="1539"/>
                  </a:lnTo>
                  <a:lnTo>
                    <a:pt x="1500" y="1540"/>
                  </a:lnTo>
                  <a:lnTo>
                    <a:pt x="1500" y="1541"/>
                  </a:lnTo>
                  <a:lnTo>
                    <a:pt x="1498" y="1541"/>
                  </a:lnTo>
                  <a:lnTo>
                    <a:pt x="1497" y="1541"/>
                  </a:lnTo>
                  <a:lnTo>
                    <a:pt x="1496" y="1541"/>
                  </a:lnTo>
                  <a:lnTo>
                    <a:pt x="1495" y="1541"/>
                  </a:lnTo>
                  <a:lnTo>
                    <a:pt x="1495" y="1543"/>
                  </a:lnTo>
                  <a:lnTo>
                    <a:pt x="1494" y="1543"/>
                  </a:lnTo>
                  <a:lnTo>
                    <a:pt x="1493" y="1543"/>
                  </a:lnTo>
                  <a:lnTo>
                    <a:pt x="1492" y="1543"/>
                  </a:lnTo>
                  <a:lnTo>
                    <a:pt x="1492" y="1544"/>
                  </a:lnTo>
                  <a:lnTo>
                    <a:pt x="1492" y="1545"/>
                  </a:lnTo>
                  <a:lnTo>
                    <a:pt x="1493" y="1546"/>
                  </a:lnTo>
                  <a:lnTo>
                    <a:pt x="1494" y="1546"/>
                  </a:lnTo>
                  <a:lnTo>
                    <a:pt x="1495" y="1546"/>
                  </a:lnTo>
                  <a:lnTo>
                    <a:pt x="1496" y="1546"/>
                  </a:lnTo>
                  <a:lnTo>
                    <a:pt x="1497" y="1546"/>
                  </a:lnTo>
                  <a:lnTo>
                    <a:pt x="1498" y="1546"/>
                  </a:lnTo>
                  <a:lnTo>
                    <a:pt x="1500" y="1546"/>
                  </a:lnTo>
                  <a:lnTo>
                    <a:pt x="1501" y="1546"/>
                  </a:lnTo>
                  <a:lnTo>
                    <a:pt x="1502" y="1546"/>
                  </a:lnTo>
                  <a:lnTo>
                    <a:pt x="1503" y="1546"/>
                  </a:lnTo>
                  <a:lnTo>
                    <a:pt x="1504" y="1546"/>
                  </a:lnTo>
                  <a:lnTo>
                    <a:pt x="1505" y="1546"/>
                  </a:lnTo>
                  <a:lnTo>
                    <a:pt x="1506" y="1546"/>
                  </a:lnTo>
                  <a:lnTo>
                    <a:pt x="1508" y="1546"/>
                  </a:lnTo>
                  <a:lnTo>
                    <a:pt x="1509" y="1546"/>
                  </a:lnTo>
                  <a:lnTo>
                    <a:pt x="1510" y="1546"/>
                  </a:lnTo>
                  <a:lnTo>
                    <a:pt x="1510" y="1545"/>
                  </a:lnTo>
                  <a:lnTo>
                    <a:pt x="1511" y="1545"/>
                  </a:lnTo>
                  <a:lnTo>
                    <a:pt x="1512" y="1545"/>
                  </a:lnTo>
                  <a:lnTo>
                    <a:pt x="1513" y="1545"/>
                  </a:lnTo>
                  <a:lnTo>
                    <a:pt x="1513" y="1544"/>
                  </a:lnTo>
                  <a:lnTo>
                    <a:pt x="1514" y="1544"/>
                  </a:lnTo>
                  <a:lnTo>
                    <a:pt x="1514" y="1543"/>
                  </a:lnTo>
                  <a:lnTo>
                    <a:pt x="1514" y="1541"/>
                  </a:lnTo>
                  <a:lnTo>
                    <a:pt x="1516" y="1541"/>
                  </a:lnTo>
                  <a:lnTo>
                    <a:pt x="1516" y="1540"/>
                  </a:lnTo>
                  <a:lnTo>
                    <a:pt x="1517" y="1540"/>
                  </a:lnTo>
                  <a:lnTo>
                    <a:pt x="1518" y="1540"/>
                  </a:lnTo>
                  <a:lnTo>
                    <a:pt x="1519" y="1540"/>
                  </a:lnTo>
                  <a:lnTo>
                    <a:pt x="1520" y="1541"/>
                  </a:lnTo>
                  <a:lnTo>
                    <a:pt x="1520" y="1543"/>
                  </a:lnTo>
                  <a:lnTo>
                    <a:pt x="1520" y="1544"/>
                  </a:lnTo>
                  <a:lnTo>
                    <a:pt x="1520" y="1545"/>
                  </a:lnTo>
                  <a:lnTo>
                    <a:pt x="1521" y="1545"/>
                  </a:lnTo>
                  <a:lnTo>
                    <a:pt x="1521" y="1546"/>
                  </a:lnTo>
                  <a:lnTo>
                    <a:pt x="1521" y="1547"/>
                  </a:lnTo>
                  <a:lnTo>
                    <a:pt x="1521" y="1548"/>
                  </a:lnTo>
                  <a:lnTo>
                    <a:pt x="1520" y="1548"/>
                  </a:lnTo>
                  <a:lnTo>
                    <a:pt x="1519" y="1548"/>
                  </a:lnTo>
                  <a:lnTo>
                    <a:pt x="1519" y="1549"/>
                  </a:lnTo>
                  <a:lnTo>
                    <a:pt x="1519" y="1550"/>
                  </a:lnTo>
                  <a:lnTo>
                    <a:pt x="1520" y="1550"/>
                  </a:lnTo>
                  <a:lnTo>
                    <a:pt x="1519" y="1550"/>
                  </a:lnTo>
                  <a:lnTo>
                    <a:pt x="1520" y="1550"/>
                  </a:lnTo>
                  <a:lnTo>
                    <a:pt x="1519" y="1550"/>
                  </a:lnTo>
                  <a:lnTo>
                    <a:pt x="1518" y="1550"/>
                  </a:lnTo>
                  <a:lnTo>
                    <a:pt x="1519" y="1552"/>
                  </a:lnTo>
                  <a:lnTo>
                    <a:pt x="1518" y="1552"/>
                  </a:lnTo>
                  <a:lnTo>
                    <a:pt x="1518" y="1553"/>
                  </a:lnTo>
                  <a:lnTo>
                    <a:pt x="1517" y="1553"/>
                  </a:lnTo>
                  <a:lnTo>
                    <a:pt x="1516" y="1553"/>
                  </a:lnTo>
                  <a:lnTo>
                    <a:pt x="1516" y="1554"/>
                  </a:lnTo>
                  <a:lnTo>
                    <a:pt x="1517" y="1554"/>
                  </a:lnTo>
                  <a:lnTo>
                    <a:pt x="1517" y="1555"/>
                  </a:lnTo>
                  <a:lnTo>
                    <a:pt x="1517" y="1554"/>
                  </a:lnTo>
                  <a:lnTo>
                    <a:pt x="1516" y="1554"/>
                  </a:lnTo>
                  <a:lnTo>
                    <a:pt x="1516" y="1555"/>
                  </a:lnTo>
                  <a:lnTo>
                    <a:pt x="1514" y="1555"/>
                  </a:lnTo>
                  <a:lnTo>
                    <a:pt x="1514" y="1556"/>
                  </a:lnTo>
                  <a:lnTo>
                    <a:pt x="1513" y="1556"/>
                  </a:lnTo>
                  <a:lnTo>
                    <a:pt x="1513" y="1557"/>
                  </a:lnTo>
                  <a:lnTo>
                    <a:pt x="1512" y="1557"/>
                  </a:lnTo>
                  <a:lnTo>
                    <a:pt x="1512" y="1558"/>
                  </a:lnTo>
                  <a:lnTo>
                    <a:pt x="1512" y="1560"/>
                  </a:lnTo>
                  <a:lnTo>
                    <a:pt x="1512" y="1558"/>
                  </a:lnTo>
                  <a:lnTo>
                    <a:pt x="1512" y="1560"/>
                  </a:lnTo>
                  <a:lnTo>
                    <a:pt x="1513" y="1560"/>
                  </a:lnTo>
                  <a:lnTo>
                    <a:pt x="1513" y="1561"/>
                  </a:lnTo>
                  <a:lnTo>
                    <a:pt x="1513" y="1562"/>
                  </a:lnTo>
                  <a:lnTo>
                    <a:pt x="1512" y="1562"/>
                  </a:lnTo>
                  <a:lnTo>
                    <a:pt x="1511" y="1563"/>
                  </a:lnTo>
                  <a:lnTo>
                    <a:pt x="1511" y="1564"/>
                  </a:lnTo>
                  <a:lnTo>
                    <a:pt x="1511" y="1565"/>
                  </a:lnTo>
                  <a:lnTo>
                    <a:pt x="1510" y="1565"/>
                  </a:lnTo>
                  <a:lnTo>
                    <a:pt x="1510" y="1566"/>
                  </a:lnTo>
                  <a:lnTo>
                    <a:pt x="1509" y="1566"/>
                  </a:lnTo>
                  <a:lnTo>
                    <a:pt x="1509" y="1567"/>
                  </a:lnTo>
                  <a:lnTo>
                    <a:pt x="1509" y="1569"/>
                  </a:lnTo>
                  <a:lnTo>
                    <a:pt x="1508" y="1569"/>
                  </a:lnTo>
                  <a:lnTo>
                    <a:pt x="1508" y="1570"/>
                  </a:lnTo>
                  <a:lnTo>
                    <a:pt x="1506" y="1571"/>
                  </a:lnTo>
                  <a:lnTo>
                    <a:pt x="1506" y="1572"/>
                  </a:lnTo>
                  <a:lnTo>
                    <a:pt x="1505" y="1572"/>
                  </a:lnTo>
                  <a:lnTo>
                    <a:pt x="1505" y="1573"/>
                  </a:lnTo>
                  <a:lnTo>
                    <a:pt x="1504" y="1573"/>
                  </a:lnTo>
                  <a:lnTo>
                    <a:pt x="1504" y="1574"/>
                  </a:lnTo>
                  <a:lnTo>
                    <a:pt x="1504" y="1575"/>
                  </a:lnTo>
                  <a:lnTo>
                    <a:pt x="1503" y="1575"/>
                  </a:lnTo>
                  <a:lnTo>
                    <a:pt x="1504" y="1575"/>
                  </a:lnTo>
                  <a:lnTo>
                    <a:pt x="1503" y="1575"/>
                  </a:lnTo>
                  <a:lnTo>
                    <a:pt x="1503" y="1577"/>
                  </a:lnTo>
                  <a:lnTo>
                    <a:pt x="1502" y="1578"/>
                  </a:lnTo>
                  <a:lnTo>
                    <a:pt x="1502" y="1579"/>
                  </a:lnTo>
                  <a:lnTo>
                    <a:pt x="1501" y="1579"/>
                  </a:lnTo>
                  <a:lnTo>
                    <a:pt x="1501" y="1580"/>
                  </a:lnTo>
                  <a:lnTo>
                    <a:pt x="1500" y="1581"/>
                  </a:lnTo>
                  <a:lnTo>
                    <a:pt x="1498" y="1581"/>
                  </a:lnTo>
                  <a:lnTo>
                    <a:pt x="1497" y="1581"/>
                  </a:lnTo>
                  <a:lnTo>
                    <a:pt x="1496" y="1581"/>
                  </a:lnTo>
                  <a:lnTo>
                    <a:pt x="1495" y="1580"/>
                  </a:lnTo>
                  <a:lnTo>
                    <a:pt x="1494" y="1580"/>
                  </a:lnTo>
                  <a:lnTo>
                    <a:pt x="1493" y="1580"/>
                  </a:lnTo>
                  <a:lnTo>
                    <a:pt x="1492" y="1580"/>
                  </a:lnTo>
                  <a:lnTo>
                    <a:pt x="1488" y="1579"/>
                  </a:lnTo>
                  <a:lnTo>
                    <a:pt x="1488" y="1578"/>
                  </a:lnTo>
                  <a:lnTo>
                    <a:pt x="1487" y="1578"/>
                  </a:lnTo>
                  <a:lnTo>
                    <a:pt x="1484" y="1574"/>
                  </a:lnTo>
                  <a:lnTo>
                    <a:pt x="1483" y="1574"/>
                  </a:lnTo>
                  <a:lnTo>
                    <a:pt x="1480" y="1572"/>
                  </a:lnTo>
                  <a:lnTo>
                    <a:pt x="1476" y="1561"/>
                  </a:lnTo>
                  <a:lnTo>
                    <a:pt x="1472" y="1553"/>
                  </a:lnTo>
                  <a:lnTo>
                    <a:pt x="1471" y="1552"/>
                  </a:lnTo>
                  <a:lnTo>
                    <a:pt x="1471" y="1550"/>
                  </a:lnTo>
                  <a:lnTo>
                    <a:pt x="1472" y="1548"/>
                  </a:lnTo>
                  <a:lnTo>
                    <a:pt x="1472" y="1547"/>
                  </a:lnTo>
                  <a:lnTo>
                    <a:pt x="1474" y="1546"/>
                  </a:lnTo>
                  <a:lnTo>
                    <a:pt x="1474" y="1545"/>
                  </a:lnTo>
                  <a:lnTo>
                    <a:pt x="1475" y="1543"/>
                  </a:lnTo>
                  <a:lnTo>
                    <a:pt x="1475" y="1541"/>
                  </a:lnTo>
                  <a:lnTo>
                    <a:pt x="1476" y="1541"/>
                  </a:lnTo>
                  <a:lnTo>
                    <a:pt x="1476" y="1540"/>
                  </a:lnTo>
                  <a:lnTo>
                    <a:pt x="1477" y="1540"/>
                  </a:lnTo>
                  <a:lnTo>
                    <a:pt x="1477" y="1539"/>
                  </a:lnTo>
                  <a:lnTo>
                    <a:pt x="1477" y="1538"/>
                  </a:lnTo>
                  <a:lnTo>
                    <a:pt x="1478" y="1533"/>
                  </a:lnTo>
                  <a:lnTo>
                    <a:pt x="1478" y="1532"/>
                  </a:lnTo>
                  <a:lnTo>
                    <a:pt x="1479" y="1530"/>
                  </a:lnTo>
                  <a:lnTo>
                    <a:pt x="1479" y="1529"/>
                  </a:lnTo>
                  <a:lnTo>
                    <a:pt x="1480" y="1527"/>
                  </a:lnTo>
                  <a:lnTo>
                    <a:pt x="1480" y="1525"/>
                  </a:lnTo>
                  <a:lnTo>
                    <a:pt x="1481" y="1525"/>
                  </a:lnTo>
                  <a:lnTo>
                    <a:pt x="1481" y="1524"/>
                  </a:lnTo>
                  <a:lnTo>
                    <a:pt x="1481" y="1523"/>
                  </a:lnTo>
                  <a:lnTo>
                    <a:pt x="1483" y="1522"/>
                  </a:lnTo>
                  <a:lnTo>
                    <a:pt x="1484" y="1522"/>
                  </a:lnTo>
                  <a:lnTo>
                    <a:pt x="1484" y="1521"/>
                  </a:lnTo>
                  <a:lnTo>
                    <a:pt x="1484" y="1520"/>
                  </a:lnTo>
                  <a:lnTo>
                    <a:pt x="1485" y="1520"/>
                  </a:lnTo>
                  <a:lnTo>
                    <a:pt x="1485" y="1519"/>
                  </a:lnTo>
                  <a:lnTo>
                    <a:pt x="1485" y="1518"/>
                  </a:lnTo>
                  <a:lnTo>
                    <a:pt x="1486" y="1518"/>
                  </a:lnTo>
                  <a:lnTo>
                    <a:pt x="1487" y="1518"/>
                  </a:lnTo>
                  <a:lnTo>
                    <a:pt x="1487" y="1516"/>
                  </a:lnTo>
                  <a:lnTo>
                    <a:pt x="1487" y="1515"/>
                  </a:lnTo>
                  <a:lnTo>
                    <a:pt x="1487" y="1514"/>
                  </a:lnTo>
                  <a:lnTo>
                    <a:pt x="1485" y="1513"/>
                  </a:lnTo>
                  <a:lnTo>
                    <a:pt x="1486" y="1513"/>
                  </a:lnTo>
                  <a:lnTo>
                    <a:pt x="1487" y="1513"/>
                  </a:lnTo>
                  <a:lnTo>
                    <a:pt x="1487" y="1514"/>
                  </a:lnTo>
                  <a:lnTo>
                    <a:pt x="1488" y="1514"/>
                  </a:lnTo>
                  <a:lnTo>
                    <a:pt x="1489" y="1514"/>
                  </a:lnTo>
                  <a:lnTo>
                    <a:pt x="1489" y="1513"/>
                  </a:lnTo>
                  <a:lnTo>
                    <a:pt x="1491" y="1513"/>
                  </a:lnTo>
                  <a:lnTo>
                    <a:pt x="1491" y="1512"/>
                  </a:lnTo>
                  <a:lnTo>
                    <a:pt x="1492" y="1512"/>
                  </a:lnTo>
                  <a:lnTo>
                    <a:pt x="1492" y="1511"/>
                  </a:lnTo>
                  <a:lnTo>
                    <a:pt x="1493" y="1511"/>
                  </a:lnTo>
                  <a:lnTo>
                    <a:pt x="1493" y="1510"/>
                  </a:lnTo>
                  <a:lnTo>
                    <a:pt x="1494" y="1510"/>
                  </a:lnTo>
                  <a:lnTo>
                    <a:pt x="1494" y="1508"/>
                  </a:lnTo>
                  <a:lnTo>
                    <a:pt x="1494" y="1507"/>
                  </a:lnTo>
                  <a:lnTo>
                    <a:pt x="1494" y="1506"/>
                  </a:lnTo>
                  <a:lnTo>
                    <a:pt x="1494" y="1505"/>
                  </a:lnTo>
                  <a:lnTo>
                    <a:pt x="1493" y="1505"/>
                  </a:lnTo>
                  <a:lnTo>
                    <a:pt x="1493" y="1504"/>
                  </a:lnTo>
                  <a:lnTo>
                    <a:pt x="1493" y="1503"/>
                  </a:lnTo>
                  <a:lnTo>
                    <a:pt x="1493" y="1502"/>
                  </a:lnTo>
                  <a:lnTo>
                    <a:pt x="1493" y="1501"/>
                  </a:lnTo>
                  <a:lnTo>
                    <a:pt x="1493" y="1499"/>
                  </a:lnTo>
                  <a:lnTo>
                    <a:pt x="1493" y="1498"/>
                  </a:lnTo>
                  <a:lnTo>
                    <a:pt x="1492" y="1498"/>
                  </a:lnTo>
                  <a:lnTo>
                    <a:pt x="1492" y="1497"/>
                  </a:lnTo>
                  <a:lnTo>
                    <a:pt x="1492" y="1495"/>
                  </a:lnTo>
                  <a:lnTo>
                    <a:pt x="1492" y="1494"/>
                  </a:lnTo>
                  <a:lnTo>
                    <a:pt x="1491" y="1491"/>
                  </a:lnTo>
                  <a:lnTo>
                    <a:pt x="1491" y="1490"/>
                  </a:lnTo>
                  <a:lnTo>
                    <a:pt x="1491" y="1489"/>
                  </a:lnTo>
                  <a:lnTo>
                    <a:pt x="1491" y="1488"/>
                  </a:lnTo>
                  <a:lnTo>
                    <a:pt x="1491" y="1487"/>
                  </a:lnTo>
                  <a:lnTo>
                    <a:pt x="1489" y="1485"/>
                  </a:lnTo>
                  <a:lnTo>
                    <a:pt x="1491" y="1484"/>
                  </a:lnTo>
                  <a:lnTo>
                    <a:pt x="1492" y="1482"/>
                  </a:lnTo>
                  <a:lnTo>
                    <a:pt x="1493" y="1482"/>
                  </a:lnTo>
                  <a:lnTo>
                    <a:pt x="1493" y="1481"/>
                  </a:lnTo>
                  <a:lnTo>
                    <a:pt x="1494" y="1481"/>
                  </a:lnTo>
                  <a:lnTo>
                    <a:pt x="1495" y="1479"/>
                  </a:lnTo>
                  <a:lnTo>
                    <a:pt x="1495" y="1478"/>
                  </a:lnTo>
                  <a:lnTo>
                    <a:pt x="1496" y="1478"/>
                  </a:lnTo>
                  <a:lnTo>
                    <a:pt x="1495" y="1478"/>
                  </a:lnTo>
                  <a:lnTo>
                    <a:pt x="1496" y="1478"/>
                  </a:lnTo>
                  <a:lnTo>
                    <a:pt x="1496" y="1477"/>
                  </a:lnTo>
                  <a:lnTo>
                    <a:pt x="1496" y="1478"/>
                  </a:lnTo>
                  <a:lnTo>
                    <a:pt x="1496" y="1477"/>
                  </a:lnTo>
                  <a:lnTo>
                    <a:pt x="1497" y="1477"/>
                  </a:lnTo>
                  <a:lnTo>
                    <a:pt x="1498" y="1476"/>
                  </a:lnTo>
                  <a:lnTo>
                    <a:pt x="1500" y="1476"/>
                  </a:lnTo>
                  <a:lnTo>
                    <a:pt x="1501" y="1476"/>
                  </a:lnTo>
                  <a:lnTo>
                    <a:pt x="1501" y="1477"/>
                  </a:lnTo>
                  <a:lnTo>
                    <a:pt x="1501" y="1476"/>
                  </a:lnTo>
                  <a:lnTo>
                    <a:pt x="1501" y="1477"/>
                  </a:lnTo>
                  <a:lnTo>
                    <a:pt x="1501" y="1476"/>
                  </a:lnTo>
                  <a:lnTo>
                    <a:pt x="1502" y="1476"/>
                  </a:lnTo>
                  <a:lnTo>
                    <a:pt x="1503" y="1476"/>
                  </a:lnTo>
                  <a:lnTo>
                    <a:pt x="1503" y="1477"/>
                  </a:lnTo>
                  <a:lnTo>
                    <a:pt x="1503" y="1478"/>
                  </a:lnTo>
                  <a:lnTo>
                    <a:pt x="1503" y="1479"/>
                  </a:lnTo>
                  <a:lnTo>
                    <a:pt x="1503" y="1480"/>
                  </a:lnTo>
                  <a:lnTo>
                    <a:pt x="1503" y="1481"/>
                  </a:lnTo>
                  <a:lnTo>
                    <a:pt x="1504" y="1481"/>
                  </a:lnTo>
                  <a:lnTo>
                    <a:pt x="1505" y="1481"/>
                  </a:lnTo>
                  <a:lnTo>
                    <a:pt x="1505" y="1480"/>
                  </a:lnTo>
                  <a:lnTo>
                    <a:pt x="1506" y="1480"/>
                  </a:lnTo>
                  <a:lnTo>
                    <a:pt x="1508" y="1480"/>
                  </a:lnTo>
                  <a:lnTo>
                    <a:pt x="1509" y="1480"/>
                  </a:lnTo>
                  <a:lnTo>
                    <a:pt x="1510" y="1480"/>
                  </a:lnTo>
                  <a:lnTo>
                    <a:pt x="1510" y="1479"/>
                  </a:lnTo>
                  <a:lnTo>
                    <a:pt x="1511" y="1479"/>
                  </a:lnTo>
                  <a:lnTo>
                    <a:pt x="1512" y="1478"/>
                  </a:lnTo>
                  <a:lnTo>
                    <a:pt x="1512" y="1477"/>
                  </a:lnTo>
                  <a:lnTo>
                    <a:pt x="1513" y="1477"/>
                  </a:lnTo>
                  <a:lnTo>
                    <a:pt x="1514" y="1477"/>
                  </a:lnTo>
                  <a:lnTo>
                    <a:pt x="1514" y="1476"/>
                  </a:lnTo>
                  <a:lnTo>
                    <a:pt x="1516" y="1476"/>
                  </a:lnTo>
                  <a:lnTo>
                    <a:pt x="1517" y="1476"/>
                  </a:lnTo>
                  <a:lnTo>
                    <a:pt x="1518" y="1476"/>
                  </a:lnTo>
                  <a:lnTo>
                    <a:pt x="1518" y="1474"/>
                  </a:lnTo>
                  <a:lnTo>
                    <a:pt x="1519" y="1474"/>
                  </a:lnTo>
                  <a:lnTo>
                    <a:pt x="1520" y="1474"/>
                  </a:lnTo>
                  <a:lnTo>
                    <a:pt x="1520" y="1473"/>
                  </a:lnTo>
                  <a:lnTo>
                    <a:pt x="1520" y="1472"/>
                  </a:lnTo>
                  <a:lnTo>
                    <a:pt x="1520" y="1471"/>
                  </a:lnTo>
                  <a:lnTo>
                    <a:pt x="1521" y="1471"/>
                  </a:lnTo>
                  <a:lnTo>
                    <a:pt x="1521" y="1470"/>
                  </a:lnTo>
                  <a:lnTo>
                    <a:pt x="1522" y="1470"/>
                  </a:lnTo>
                  <a:lnTo>
                    <a:pt x="1521" y="1470"/>
                  </a:lnTo>
                  <a:lnTo>
                    <a:pt x="1521" y="1469"/>
                  </a:lnTo>
                  <a:lnTo>
                    <a:pt x="1520" y="1469"/>
                  </a:lnTo>
                  <a:lnTo>
                    <a:pt x="1520" y="1468"/>
                  </a:lnTo>
                  <a:lnTo>
                    <a:pt x="1520" y="1466"/>
                  </a:lnTo>
                  <a:lnTo>
                    <a:pt x="1520" y="1465"/>
                  </a:lnTo>
                  <a:lnTo>
                    <a:pt x="1520" y="1464"/>
                  </a:lnTo>
                  <a:lnTo>
                    <a:pt x="1520" y="1463"/>
                  </a:lnTo>
                  <a:lnTo>
                    <a:pt x="1521" y="1463"/>
                  </a:lnTo>
                  <a:lnTo>
                    <a:pt x="1521" y="1462"/>
                  </a:lnTo>
                  <a:lnTo>
                    <a:pt x="1521" y="1463"/>
                  </a:lnTo>
                  <a:lnTo>
                    <a:pt x="1520" y="1463"/>
                  </a:lnTo>
                  <a:lnTo>
                    <a:pt x="1520" y="1464"/>
                  </a:lnTo>
                  <a:lnTo>
                    <a:pt x="1520" y="1463"/>
                  </a:lnTo>
                  <a:lnTo>
                    <a:pt x="1520" y="1462"/>
                  </a:lnTo>
                  <a:lnTo>
                    <a:pt x="1520" y="1461"/>
                  </a:lnTo>
                  <a:lnTo>
                    <a:pt x="1519" y="1462"/>
                  </a:lnTo>
                  <a:lnTo>
                    <a:pt x="1518" y="1463"/>
                  </a:lnTo>
                  <a:lnTo>
                    <a:pt x="1518" y="1464"/>
                  </a:lnTo>
                  <a:lnTo>
                    <a:pt x="1518" y="1465"/>
                  </a:lnTo>
                  <a:lnTo>
                    <a:pt x="1517" y="1465"/>
                  </a:lnTo>
                  <a:lnTo>
                    <a:pt x="1517" y="1466"/>
                  </a:lnTo>
                  <a:lnTo>
                    <a:pt x="1516" y="1466"/>
                  </a:lnTo>
                  <a:lnTo>
                    <a:pt x="1516" y="1468"/>
                  </a:lnTo>
                  <a:lnTo>
                    <a:pt x="1516" y="1469"/>
                  </a:lnTo>
                  <a:lnTo>
                    <a:pt x="1514" y="1469"/>
                  </a:lnTo>
                  <a:lnTo>
                    <a:pt x="1514" y="1470"/>
                  </a:lnTo>
                  <a:lnTo>
                    <a:pt x="1513" y="1470"/>
                  </a:lnTo>
                  <a:lnTo>
                    <a:pt x="1513" y="1471"/>
                  </a:lnTo>
                  <a:lnTo>
                    <a:pt x="1512" y="1471"/>
                  </a:lnTo>
                  <a:lnTo>
                    <a:pt x="1511" y="1471"/>
                  </a:lnTo>
                  <a:lnTo>
                    <a:pt x="1510" y="1470"/>
                  </a:lnTo>
                  <a:lnTo>
                    <a:pt x="1510" y="1469"/>
                  </a:lnTo>
                  <a:lnTo>
                    <a:pt x="1510" y="1468"/>
                  </a:lnTo>
                  <a:lnTo>
                    <a:pt x="1510" y="1466"/>
                  </a:lnTo>
                  <a:lnTo>
                    <a:pt x="1510" y="1465"/>
                  </a:lnTo>
                  <a:lnTo>
                    <a:pt x="1509" y="1464"/>
                  </a:lnTo>
                  <a:lnTo>
                    <a:pt x="1509" y="1463"/>
                  </a:lnTo>
                  <a:lnTo>
                    <a:pt x="1509" y="1462"/>
                  </a:lnTo>
                  <a:lnTo>
                    <a:pt x="1509" y="1461"/>
                  </a:lnTo>
                  <a:lnTo>
                    <a:pt x="1509" y="1460"/>
                  </a:lnTo>
                  <a:lnTo>
                    <a:pt x="1508" y="1460"/>
                  </a:lnTo>
                  <a:lnTo>
                    <a:pt x="1508" y="1459"/>
                  </a:lnTo>
                  <a:lnTo>
                    <a:pt x="1505" y="1456"/>
                  </a:lnTo>
                  <a:lnTo>
                    <a:pt x="1506" y="1456"/>
                  </a:lnTo>
                  <a:lnTo>
                    <a:pt x="1508" y="1456"/>
                  </a:lnTo>
                  <a:lnTo>
                    <a:pt x="1508" y="1457"/>
                  </a:lnTo>
                  <a:lnTo>
                    <a:pt x="1509" y="1457"/>
                  </a:lnTo>
                  <a:lnTo>
                    <a:pt x="1510" y="1457"/>
                  </a:lnTo>
                  <a:lnTo>
                    <a:pt x="1510" y="1456"/>
                  </a:lnTo>
                  <a:lnTo>
                    <a:pt x="1510" y="1455"/>
                  </a:lnTo>
                  <a:lnTo>
                    <a:pt x="1510" y="1454"/>
                  </a:lnTo>
                  <a:lnTo>
                    <a:pt x="1510" y="1453"/>
                  </a:lnTo>
                  <a:lnTo>
                    <a:pt x="1511" y="1453"/>
                  </a:lnTo>
                  <a:lnTo>
                    <a:pt x="1512" y="1453"/>
                  </a:lnTo>
                  <a:lnTo>
                    <a:pt x="1513" y="1453"/>
                  </a:lnTo>
                  <a:lnTo>
                    <a:pt x="1514" y="1453"/>
                  </a:lnTo>
                  <a:lnTo>
                    <a:pt x="1514" y="1452"/>
                  </a:lnTo>
                  <a:lnTo>
                    <a:pt x="1514" y="1451"/>
                  </a:lnTo>
                  <a:lnTo>
                    <a:pt x="1513" y="1451"/>
                  </a:lnTo>
                  <a:lnTo>
                    <a:pt x="1513" y="1449"/>
                  </a:lnTo>
                  <a:lnTo>
                    <a:pt x="1512" y="1449"/>
                  </a:lnTo>
                  <a:lnTo>
                    <a:pt x="1512" y="1448"/>
                  </a:lnTo>
                  <a:lnTo>
                    <a:pt x="1511" y="1448"/>
                  </a:lnTo>
                  <a:lnTo>
                    <a:pt x="1511" y="1447"/>
                  </a:lnTo>
                  <a:lnTo>
                    <a:pt x="1511" y="1446"/>
                  </a:lnTo>
                  <a:lnTo>
                    <a:pt x="1512" y="1446"/>
                  </a:lnTo>
                  <a:lnTo>
                    <a:pt x="1513" y="1445"/>
                  </a:lnTo>
                  <a:lnTo>
                    <a:pt x="1514" y="1445"/>
                  </a:lnTo>
                  <a:lnTo>
                    <a:pt x="1516" y="1444"/>
                  </a:lnTo>
                  <a:lnTo>
                    <a:pt x="1517" y="1443"/>
                  </a:lnTo>
                  <a:lnTo>
                    <a:pt x="1518" y="1443"/>
                  </a:lnTo>
                  <a:lnTo>
                    <a:pt x="1518" y="1442"/>
                  </a:lnTo>
                  <a:lnTo>
                    <a:pt x="1517" y="1442"/>
                  </a:lnTo>
                  <a:lnTo>
                    <a:pt x="1516" y="1442"/>
                  </a:lnTo>
                  <a:lnTo>
                    <a:pt x="1516" y="1440"/>
                  </a:lnTo>
                  <a:lnTo>
                    <a:pt x="1516" y="1439"/>
                  </a:lnTo>
                  <a:lnTo>
                    <a:pt x="1516" y="1438"/>
                  </a:lnTo>
                  <a:lnTo>
                    <a:pt x="1516" y="1437"/>
                  </a:lnTo>
                  <a:lnTo>
                    <a:pt x="1517" y="1437"/>
                  </a:lnTo>
                  <a:lnTo>
                    <a:pt x="1518" y="1437"/>
                  </a:lnTo>
                  <a:lnTo>
                    <a:pt x="1519" y="1437"/>
                  </a:lnTo>
                  <a:lnTo>
                    <a:pt x="1520" y="1436"/>
                  </a:lnTo>
                  <a:lnTo>
                    <a:pt x="1521" y="1436"/>
                  </a:lnTo>
                  <a:lnTo>
                    <a:pt x="1521" y="1435"/>
                  </a:lnTo>
                  <a:lnTo>
                    <a:pt x="1521" y="1434"/>
                  </a:lnTo>
                  <a:lnTo>
                    <a:pt x="1521" y="1432"/>
                  </a:lnTo>
                  <a:lnTo>
                    <a:pt x="1521" y="1431"/>
                  </a:lnTo>
                  <a:lnTo>
                    <a:pt x="1520" y="1431"/>
                  </a:lnTo>
                  <a:lnTo>
                    <a:pt x="1519" y="1431"/>
                  </a:lnTo>
                  <a:lnTo>
                    <a:pt x="1519" y="1432"/>
                  </a:lnTo>
                  <a:lnTo>
                    <a:pt x="1518" y="1432"/>
                  </a:lnTo>
                  <a:lnTo>
                    <a:pt x="1518" y="1431"/>
                  </a:lnTo>
                  <a:lnTo>
                    <a:pt x="1517" y="1431"/>
                  </a:lnTo>
                  <a:lnTo>
                    <a:pt x="1517" y="1430"/>
                  </a:lnTo>
                  <a:lnTo>
                    <a:pt x="1517" y="1429"/>
                  </a:lnTo>
                  <a:lnTo>
                    <a:pt x="1518" y="1429"/>
                  </a:lnTo>
                  <a:lnTo>
                    <a:pt x="1518" y="1428"/>
                  </a:lnTo>
                  <a:lnTo>
                    <a:pt x="1519" y="1428"/>
                  </a:lnTo>
                  <a:lnTo>
                    <a:pt x="1519" y="1427"/>
                  </a:lnTo>
                  <a:lnTo>
                    <a:pt x="1519" y="1426"/>
                  </a:lnTo>
                  <a:lnTo>
                    <a:pt x="1519" y="1425"/>
                  </a:lnTo>
                  <a:lnTo>
                    <a:pt x="1520" y="1423"/>
                  </a:lnTo>
                  <a:lnTo>
                    <a:pt x="1520" y="1422"/>
                  </a:lnTo>
                  <a:lnTo>
                    <a:pt x="1521" y="1422"/>
                  </a:lnTo>
                  <a:lnTo>
                    <a:pt x="1521" y="1421"/>
                  </a:lnTo>
                  <a:lnTo>
                    <a:pt x="1522" y="1421"/>
                  </a:lnTo>
                  <a:lnTo>
                    <a:pt x="1522" y="1420"/>
                  </a:lnTo>
                  <a:lnTo>
                    <a:pt x="1521" y="1420"/>
                  </a:lnTo>
                  <a:lnTo>
                    <a:pt x="1521" y="1419"/>
                  </a:lnTo>
                  <a:lnTo>
                    <a:pt x="1520" y="1419"/>
                  </a:lnTo>
                  <a:lnTo>
                    <a:pt x="1520" y="1418"/>
                  </a:lnTo>
                  <a:lnTo>
                    <a:pt x="1520" y="1419"/>
                  </a:lnTo>
                  <a:lnTo>
                    <a:pt x="1519" y="1420"/>
                  </a:lnTo>
                  <a:lnTo>
                    <a:pt x="1518" y="1420"/>
                  </a:lnTo>
                  <a:lnTo>
                    <a:pt x="1518" y="1421"/>
                  </a:lnTo>
                  <a:lnTo>
                    <a:pt x="1517" y="1422"/>
                  </a:lnTo>
                  <a:lnTo>
                    <a:pt x="1516" y="1423"/>
                  </a:lnTo>
                  <a:lnTo>
                    <a:pt x="1514" y="1423"/>
                  </a:lnTo>
                  <a:lnTo>
                    <a:pt x="1513" y="1423"/>
                  </a:lnTo>
                  <a:lnTo>
                    <a:pt x="1512" y="1423"/>
                  </a:lnTo>
                  <a:lnTo>
                    <a:pt x="1512" y="1422"/>
                  </a:lnTo>
                  <a:lnTo>
                    <a:pt x="1512" y="1421"/>
                  </a:lnTo>
                  <a:lnTo>
                    <a:pt x="1511" y="1420"/>
                  </a:lnTo>
                  <a:lnTo>
                    <a:pt x="1511" y="1419"/>
                  </a:lnTo>
                  <a:lnTo>
                    <a:pt x="1511" y="1418"/>
                  </a:lnTo>
                  <a:lnTo>
                    <a:pt x="1510" y="1418"/>
                  </a:lnTo>
                  <a:lnTo>
                    <a:pt x="1510" y="1419"/>
                  </a:lnTo>
                  <a:lnTo>
                    <a:pt x="1510" y="1420"/>
                  </a:lnTo>
                  <a:lnTo>
                    <a:pt x="1510" y="1421"/>
                  </a:lnTo>
                  <a:lnTo>
                    <a:pt x="1510" y="1422"/>
                  </a:lnTo>
                  <a:lnTo>
                    <a:pt x="1510" y="1423"/>
                  </a:lnTo>
                  <a:lnTo>
                    <a:pt x="1509" y="1423"/>
                  </a:lnTo>
                  <a:lnTo>
                    <a:pt x="1509" y="1425"/>
                  </a:lnTo>
                  <a:lnTo>
                    <a:pt x="1508" y="1425"/>
                  </a:lnTo>
                  <a:lnTo>
                    <a:pt x="1506" y="1425"/>
                  </a:lnTo>
                  <a:lnTo>
                    <a:pt x="1505" y="1426"/>
                  </a:lnTo>
                  <a:lnTo>
                    <a:pt x="1506" y="1426"/>
                  </a:lnTo>
                  <a:lnTo>
                    <a:pt x="1508" y="1426"/>
                  </a:lnTo>
                  <a:lnTo>
                    <a:pt x="1508" y="1427"/>
                  </a:lnTo>
                  <a:lnTo>
                    <a:pt x="1509" y="1427"/>
                  </a:lnTo>
                  <a:lnTo>
                    <a:pt x="1510" y="1427"/>
                  </a:lnTo>
                  <a:lnTo>
                    <a:pt x="1511" y="1427"/>
                  </a:lnTo>
                  <a:lnTo>
                    <a:pt x="1511" y="1428"/>
                  </a:lnTo>
                  <a:lnTo>
                    <a:pt x="1512" y="1428"/>
                  </a:lnTo>
                  <a:lnTo>
                    <a:pt x="1512" y="1429"/>
                  </a:lnTo>
                  <a:lnTo>
                    <a:pt x="1512" y="1430"/>
                  </a:lnTo>
                  <a:lnTo>
                    <a:pt x="1512" y="1431"/>
                  </a:lnTo>
                  <a:lnTo>
                    <a:pt x="1512" y="1432"/>
                  </a:lnTo>
                  <a:lnTo>
                    <a:pt x="1512" y="1434"/>
                  </a:lnTo>
                  <a:lnTo>
                    <a:pt x="1511" y="1434"/>
                  </a:lnTo>
                  <a:lnTo>
                    <a:pt x="1510" y="1435"/>
                  </a:lnTo>
                  <a:lnTo>
                    <a:pt x="1509" y="1435"/>
                  </a:lnTo>
                  <a:lnTo>
                    <a:pt x="1509" y="1436"/>
                  </a:lnTo>
                  <a:lnTo>
                    <a:pt x="1510" y="1436"/>
                  </a:lnTo>
                  <a:lnTo>
                    <a:pt x="1509" y="1437"/>
                  </a:lnTo>
                  <a:lnTo>
                    <a:pt x="1508" y="1436"/>
                  </a:lnTo>
                  <a:lnTo>
                    <a:pt x="1506" y="1437"/>
                  </a:lnTo>
                  <a:lnTo>
                    <a:pt x="1505" y="1437"/>
                  </a:lnTo>
                  <a:lnTo>
                    <a:pt x="1504" y="1437"/>
                  </a:lnTo>
                  <a:lnTo>
                    <a:pt x="1503" y="1437"/>
                  </a:lnTo>
                  <a:lnTo>
                    <a:pt x="1502" y="1436"/>
                  </a:lnTo>
                  <a:lnTo>
                    <a:pt x="1501" y="1436"/>
                  </a:lnTo>
                  <a:lnTo>
                    <a:pt x="1501" y="1437"/>
                  </a:lnTo>
                  <a:lnTo>
                    <a:pt x="1500" y="1437"/>
                  </a:lnTo>
                  <a:lnTo>
                    <a:pt x="1498" y="1437"/>
                  </a:lnTo>
                  <a:lnTo>
                    <a:pt x="1497" y="1437"/>
                  </a:lnTo>
                  <a:lnTo>
                    <a:pt x="1496" y="1438"/>
                  </a:lnTo>
                  <a:lnTo>
                    <a:pt x="1495" y="1438"/>
                  </a:lnTo>
                  <a:lnTo>
                    <a:pt x="1495" y="1439"/>
                  </a:lnTo>
                  <a:lnTo>
                    <a:pt x="1494" y="1439"/>
                  </a:lnTo>
                  <a:lnTo>
                    <a:pt x="1493" y="1439"/>
                  </a:lnTo>
                  <a:lnTo>
                    <a:pt x="1493" y="1440"/>
                  </a:lnTo>
                  <a:lnTo>
                    <a:pt x="1492" y="1440"/>
                  </a:lnTo>
                  <a:lnTo>
                    <a:pt x="1491" y="1440"/>
                  </a:lnTo>
                  <a:lnTo>
                    <a:pt x="1489" y="1440"/>
                  </a:lnTo>
                  <a:lnTo>
                    <a:pt x="1488" y="1440"/>
                  </a:lnTo>
                  <a:lnTo>
                    <a:pt x="1489" y="1440"/>
                  </a:lnTo>
                  <a:lnTo>
                    <a:pt x="1491" y="1440"/>
                  </a:lnTo>
                  <a:lnTo>
                    <a:pt x="1491" y="1442"/>
                  </a:lnTo>
                  <a:lnTo>
                    <a:pt x="1492" y="1442"/>
                  </a:lnTo>
                  <a:lnTo>
                    <a:pt x="1493" y="1442"/>
                  </a:lnTo>
                  <a:lnTo>
                    <a:pt x="1494" y="1442"/>
                  </a:lnTo>
                  <a:lnTo>
                    <a:pt x="1495" y="1442"/>
                  </a:lnTo>
                  <a:lnTo>
                    <a:pt x="1496" y="1442"/>
                  </a:lnTo>
                  <a:lnTo>
                    <a:pt x="1497" y="1442"/>
                  </a:lnTo>
                  <a:lnTo>
                    <a:pt x="1498" y="1442"/>
                  </a:lnTo>
                  <a:lnTo>
                    <a:pt x="1500" y="1442"/>
                  </a:lnTo>
                  <a:lnTo>
                    <a:pt x="1501" y="1442"/>
                  </a:lnTo>
                  <a:lnTo>
                    <a:pt x="1502" y="1442"/>
                  </a:lnTo>
                  <a:lnTo>
                    <a:pt x="1503" y="1442"/>
                  </a:lnTo>
                  <a:lnTo>
                    <a:pt x="1504" y="1442"/>
                  </a:lnTo>
                  <a:lnTo>
                    <a:pt x="1505" y="1442"/>
                  </a:lnTo>
                  <a:lnTo>
                    <a:pt x="1505" y="1443"/>
                  </a:lnTo>
                  <a:lnTo>
                    <a:pt x="1505" y="1444"/>
                  </a:lnTo>
                  <a:lnTo>
                    <a:pt x="1504" y="1445"/>
                  </a:lnTo>
                  <a:lnTo>
                    <a:pt x="1503" y="1445"/>
                  </a:lnTo>
                  <a:lnTo>
                    <a:pt x="1503" y="1446"/>
                  </a:lnTo>
                  <a:lnTo>
                    <a:pt x="1503" y="1447"/>
                  </a:lnTo>
                  <a:lnTo>
                    <a:pt x="1503" y="1448"/>
                  </a:lnTo>
                  <a:lnTo>
                    <a:pt x="1502" y="1449"/>
                  </a:lnTo>
                  <a:lnTo>
                    <a:pt x="1501" y="1449"/>
                  </a:lnTo>
                  <a:lnTo>
                    <a:pt x="1501" y="1451"/>
                  </a:lnTo>
                  <a:lnTo>
                    <a:pt x="1500" y="1451"/>
                  </a:lnTo>
                  <a:lnTo>
                    <a:pt x="1500" y="1452"/>
                  </a:lnTo>
                  <a:lnTo>
                    <a:pt x="1500" y="1453"/>
                  </a:lnTo>
                  <a:lnTo>
                    <a:pt x="1501" y="1453"/>
                  </a:lnTo>
                  <a:lnTo>
                    <a:pt x="1502" y="1453"/>
                  </a:lnTo>
                  <a:lnTo>
                    <a:pt x="1503" y="1454"/>
                  </a:lnTo>
                  <a:lnTo>
                    <a:pt x="1503" y="1455"/>
                  </a:lnTo>
                  <a:lnTo>
                    <a:pt x="1503" y="1456"/>
                  </a:lnTo>
                  <a:lnTo>
                    <a:pt x="1503" y="1457"/>
                  </a:lnTo>
                  <a:lnTo>
                    <a:pt x="1502" y="1457"/>
                  </a:lnTo>
                  <a:lnTo>
                    <a:pt x="1503" y="1459"/>
                  </a:lnTo>
                  <a:lnTo>
                    <a:pt x="1503" y="1460"/>
                  </a:lnTo>
                  <a:lnTo>
                    <a:pt x="1502" y="1460"/>
                  </a:lnTo>
                  <a:lnTo>
                    <a:pt x="1502" y="1461"/>
                  </a:lnTo>
                  <a:lnTo>
                    <a:pt x="1501" y="1462"/>
                  </a:lnTo>
                  <a:lnTo>
                    <a:pt x="1501" y="1463"/>
                  </a:lnTo>
                  <a:lnTo>
                    <a:pt x="1500" y="1463"/>
                  </a:lnTo>
                  <a:lnTo>
                    <a:pt x="1500" y="1464"/>
                  </a:lnTo>
                  <a:lnTo>
                    <a:pt x="1498" y="1464"/>
                  </a:lnTo>
                  <a:lnTo>
                    <a:pt x="1498" y="1465"/>
                  </a:lnTo>
                  <a:lnTo>
                    <a:pt x="1497" y="1465"/>
                  </a:lnTo>
                  <a:lnTo>
                    <a:pt x="1496" y="1465"/>
                  </a:lnTo>
                  <a:lnTo>
                    <a:pt x="1494" y="1466"/>
                  </a:lnTo>
                  <a:lnTo>
                    <a:pt x="1493" y="1466"/>
                  </a:lnTo>
                  <a:lnTo>
                    <a:pt x="1493" y="1468"/>
                  </a:lnTo>
                  <a:lnTo>
                    <a:pt x="1492" y="1468"/>
                  </a:lnTo>
                  <a:lnTo>
                    <a:pt x="1491" y="1468"/>
                  </a:lnTo>
                  <a:lnTo>
                    <a:pt x="1489" y="1468"/>
                  </a:lnTo>
                  <a:lnTo>
                    <a:pt x="1488" y="1468"/>
                  </a:lnTo>
                  <a:lnTo>
                    <a:pt x="1487" y="1468"/>
                  </a:lnTo>
                  <a:lnTo>
                    <a:pt x="1486" y="1468"/>
                  </a:lnTo>
                  <a:lnTo>
                    <a:pt x="1485" y="1468"/>
                  </a:lnTo>
                  <a:lnTo>
                    <a:pt x="1484" y="1468"/>
                  </a:lnTo>
                  <a:lnTo>
                    <a:pt x="1484" y="1469"/>
                  </a:lnTo>
                  <a:lnTo>
                    <a:pt x="1483" y="1469"/>
                  </a:lnTo>
                  <a:lnTo>
                    <a:pt x="1481" y="1469"/>
                  </a:lnTo>
                  <a:lnTo>
                    <a:pt x="1480" y="1469"/>
                  </a:lnTo>
                  <a:lnTo>
                    <a:pt x="1479" y="1469"/>
                  </a:lnTo>
                  <a:lnTo>
                    <a:pt x="1479" y="1470"/>
                  </a:lnTo>
                  <a:lnTo>
                    <a:pt x="1479" y="1469"/>
                  </a:lnTo>
                  <a:lnTo>
                    <a:pt x="1478" y="1469"/>
                  </a:lnTo>
                  <a:lnTo>
                    <a:pt x="1477" y="1469"/>
                  </a:lnTo>
                  <a:lnTo>
                    <a:pt x="1476" y="1469"/>
                  </a:lnTo>
                  <a:lnTo>
                    <a:pt x="1475" y="1470"/>
                  </a:lnTo>
                  <a:lnTo>
                    <a:pt x="1474" y="1470"/>
                  </a:lnTo>
                  <a:lnTo>
                    <a:pt x="1471" y="1469"/>
                  </a:lnTo>
                  <a:lnTo>
                    <a:pt x="1469" y="1469"/>
                  </a:lnTo>
                  <a:lnTo>
                    <a:pt x="1468" y="1469"/>
                  </a:lnTo>
                  <a:lnTo>
                    <a:pt x="1467" y="1469"/>
                  </a:lnTo>
                  <a:lnTo>
                    <a:pt x="1464" y="1469"/>
                  </a:lnTo>
                  <a:lnTo>
                    <a:pt x="1463" y="1469"/>
                  </a:lnTo>
                  <a:lnTo>
                    <a:pt x="1462" y="1470"/>
                  </a:lnTo>
                  <a:lnTo>
                    <a:pt x="1461" y="1470"/>
                  </a:lnTo>
                  <a:lnTo>
                    <a:pt x="1460" y="1470"/>
                  </a:lnTo>
                  <a:lnTo>
                    <a:pt x="1459" y="1470"/>
                  </a:lnTo>
                  <a:lnTo>
                    <a:pt x="1459" y="1471"/>
                  </a:lnTo>
                  <a:lnTo>
                    <a:pt x="1458" y="1471"/>
                  </a:lnTo>
                  <a:lnTo>
                    <a:pt x="1458" y="1470"/>
                  </a:lnTo>
                  <a:lnTo>
                    <a:pt x="1458" y="1469"/>
                  </a:lnTo>
                  <a:lnTo>
                    <a:pt x="1457" y="1469"/>
                  </a:lnTo>
                  <a:lnTo>
                    <a:pt x="1455" y="1469"/>
                  </a:lnTo>
                  <a:lnTo>
                    <a:pt x="1454" y="1469"/>
                  </a:lnTo>
                  <a:lnTo>
                    <a:pt x="1453" y="1469"/>
                  </a:lnTo>
                  <a:lnTo>
                    <a:pt x="1452" y="1469"/>
                  </a:lnTo>
                  <a:lnTo>
                    <a:pt x="1451" y="1469"/>
                  </a:lnTo>
                  <a:lnTo>
                    <a:pt x="1450" y="1469"/>
                  </a:lnTo>
                  <a:lnTo>
                    <a:pt x="1450" y="1468"/>
                  </a:lnTo>
                  <a:lnTo>
                    <a:pt x="1449" y="1468"/>
                  </a:lnTo>
                  <a:lnTo>
                    <a:pt x="1445" y="1468"/>
                  </a:lnTo>
                  <a:lnTo>
                    <a:pt x="1443" y="1466"/>
                  </a:lnTo>
                  <a:lnTo>
                    <a:pt x="1442" y="1466"/>
                  </a:lnTo>
                  <a:lnTo>
                    <a:pt x="1442" y="1465"/>
                  </a:lnTo>
                  <a:lnTo>
                    <a:pt x="1441" y="1464"/>
                  </a:lnTo>
                  <a:lnTo>
                    <a:pt x="1441" y="1463"/>
                  </a:lnTo>
                  <a:lnTo>
                    <a:pt x="1441" y="1462"/>
                  </a:lnTo>
                  <a:lnTo>
                    <a:pt x="1441" y="1461"/>
                  </a:lnTo>
                  <a:lnTo>
                    <a:pt x="1442" y="1461"/>
                  </a:lnTo>
                  <a:lnTo>
                    <a:pt x="1442" y="1460"/>
                  </a:lnTo>
                  <a:lnTo>
                    <a:pt x="1443" y="1460"/>
                  </a:lnTo>
                  <a:lnTo>
                    <a:pt x="1444" y="1460"/>
                  </a:lnTo>
                  <a:lnTo>
                    <a:pt x="1444" y="1459"/>
                  </a:lnTo>
                  <a:lnTo>
                    <a:pt x="1445" y="1459"/>
                  </a:lnTo>
                  <a:lnTo>
                    <a:pt x="1445" y="1457"/>
                  </a:lnTo>
                  <a:lnTo>
                    <a:pt x="1446" y="1457"/>
                  </a:lnTo>
                  <a:lnTo>
                    <a:pt x="1447" y="1457"/>
                  </a:lnTo>
                  <a:lnTo>
                    <a:pt x="1447" y="1456"/>
                  </a:lnTo>
                  <a:lnTo>
                    <a:pt x="1449" y="1456"/>
                  </a:lnTo>
                  <a:lnTo>
                    <a:pt x="1449" y="1455"/>
                  </a:lnTo>
                  <a:lnTo>
                    <a:pt x="1450" y="1455"/>
                  </a:lnTo>
                  <a:lnTo>
                    <a:pt x="1450" y="1454"/>
                  </a:lnTo>
                  <a:lnTo>
                    <a:pt x="1450" y="1453"/>
                  </a:lnTo>
                  <a:lnTo>
                    <a:pt x="1450" y="1452"/>
                  </a:lnTo>
                  <a:lnTo>
                    <a:pt x="1451" y="1452"/>
                  </a:lnTo>
                  <a:lnTo>
                    <a:pt x="1450" y="1451"/>
                  </a:lnTo>
                  <a:lnTo>
                    <a:pt x="1451" y="1451"/>
                  </a:lnTo>
                  <a:lnTo>
                    <a:pt x="1452" y="1451"/>
                  </a:lnTo>
                  <a:lnTo>
                    <a:pt x="1453" y="1451"/>
                  </a:lnTo>
                  <a:lnTo>
                    <a:pt x="1453" y="1452"/>
                  </a:lnTo>
                  <a:lnTo>
                    <a:pt x="1454" y="1452"/>
                  </a:lnTo>
                  <a:lnTo>
                    <a:pt x="1454" y="1453"/>
                  </a:lnTo>
                  <a:lnTo>
                    <a:pt x="1455" y="1453"/>
                  </a:lnTo>
                  <a:lnTo>
                    <a:pt x="1455" y="1452"/>
                  </a:lnTo>
                  <a:lnTo>
                    <a:pt x="1454" y="1452"/>
                  </a:lnTo>
                  <a:lnTo>
                    <a:pt x="1454" y="1451"/>
                  </a:lnTo>
                  <a:lnTo>
                    <a:pt x="1454" y="1449"/>
                  </a:lnTo>
                  <a:lnTo>
                    <a:pt x="1454" y="1448"/>
                  </a:lnTo>
                  <a:lnTo>
                    <a:pt x="1455" y="1448"/>
                  </a:lnTo>
                  <a:lnTo>
                    <a:pt x="1457" y="1448"/>
                  </a:lnTo>
                  <a:lnTo>
                    <a:pt x="1457" y="1447"/>
                  </a:lnTo>
                  <a:lnTo>
                    <a:pt x="1458" y="1447"/>
                  </a:lnTo>
                  <a:lnTo>
                    <a:pt x="1459" y="1447"/>
                  </a:lnTo>
                  <a:lnTo>
                    <a:pt x="1459" y="1446"/>
                  </a:lnTo>
                  <a:lnTo>
                    <a:pt x="1460" y="1446"/>
                  </a:lnTo>
                  <a:lnTo>
                    <a:pt x="1459" y="1446"/>
                  </a:lnTo>
                  <a:lnTo>
                    <a:pt x="1458" y="1446"/>
                  </a:lnTo>
                  <a:lnTo>
                    <a:pt x="1458" y="1447"/>
                  </a:lnTo>
                  <a:lnTo>
                    <a:pt x="1457" y="1447"/>
                  </a:lnTo>
                  <a:lnTo>
                    <a:pt x="1455" y="1447"/>
                  </a:lnTo>
                  <a:lnTo>
                    <a:pt x="1454" y="1447"/>
                  </a:lnTo>
                  <a:lnTo>
                    <a:pt x="1453" y="1447"/>
                  </a:lnTo>
                  <a:lnTo>
                    <a:pt x="1452" y="1447"/>
                  </a:lnTo>
                  <a:lnTo>
                    <a:pt x="1451" y="1446"/>
                  </a:lnTo>
                  <a:lnTo>
                    <a:pt x="1450" y="1446"/>
                  </a:lnTo>
                  <a:lnTo>
                    <a:pt x="1449" y="1446"/>
                  </a:lnTo>
                  <a:lnTo>
                    <a:pt x="1449" y="1447"/>
                  </a:lnTo>
                  <a:lnTo>
                    <a:pt x="1447" y="1447"/>
                  </a:lnTo>
                  <a:lnTo>
                    <a:pt x="1447" y="1448"/>
                  </a:lnTo>
                  <a:lnTo>
                    <a:pt x="1447" y="1447"/>
                  </a:lnTo>
                  <a:lnTo>
                    <a:pt x="1446" y="1447"/>
                  </a:lnTo>
                  <a:lnTo>
                    <a:pt x="1445" y="1446"/>
                  </a:lnTo>
                  <a:lnTo>
                    <a:pt x="1445" y="1445"/>
                  </a:lnTo>
                  <a:lnTo>
                    <a:pt x="1444" y="1445"/>
                  </a:lnTo>
                  <a:lnTo>
                    <a:pt x="1444" y="1444"/>
                  </a:lnTo>
                  <a:lnTo>
                    <a:pt x="1443" y="1443"/>
                  </a:lnTo>
                  <a:lnTo>
                    <a:pt x="1443" y="1442"/>
                  </a:lnTo>
                  <a:lnTo>
                    <a:pt x="1444" y="1442"/>
                  </a:lnTo>
                  <a:lnTo>
                    <a:pt x="1445" y="1442"/>
                  </a:lnTo>
                  <a:lnTo>
                    <a:pt x="1446" y="1440"/>
                  </a:lnTo>
                  <a:lnTo>
                    <a:pt x="1447" y="1440"/>
                  </a:lnTo>
                  <a:lnTo>
                    <a:pt x="1449" y="1440"/>
                  </a:lnTo>
                  <a:lnTo>
                    <a:pt x="1449" y="1439"/>
                  </a:lnTo>
                  <a:lnTo>
                    <a:pt x="1450" y="1439"/>
                  </a:lnTo>
                  <a:lnTo>
                    <a:pt x="1451" y="1439"/>
                  </a:lnTo>
                  <a:lnTo>
                    <a:pt x="1450" y="1439"/>
                  </a:lnTo>
                  <a:lnTo>
                    <a:pt x="1449" y="1439"/>
                  </a:lnTo>
                  <a:lnTo>
                    <a:pt x="1447" y="1439"/>
                  </a:lnTo>
                  <a:lnTo>
                    <a:pt x="1447" y="1438"/>
                  </a:lnTo>
                  <a:lnTo>
                    <a:pt x="1446" y="1438"/>
                  </a:lnTo>
                  <a:lnTo>
                    <a:pt x="1446" y="1439"/>
                  </a:lnTo>
                  <a:lnTo>
                    <a:pt x="1445" y="1439"/>
                  </a:lnTo>
                  <a:lnTo>
                    <a:pt x="1444" y="1439"/>
                  </a:lnTo>
                  <a:lnTo>
                    <a:pt x="1443" y="1439"/>
                  </a:lnTo>
                  <a:lnTo>
                    <a:pt x="1442" y="1439"/>
                  </a:lnTo>
                  <a:lnTo>
                    <a:pt x="1442" y="1440"/>
                  </a:lnTo>
                  <a:lnTo>
                    <a:pt x="1441" y="1440"/>
                  </a:lnTo>
                  <a:lnTo>
                    <a:pt x="1441" y="1442"/>
                  </a:lnTo>
                  <a:lnTo>
                    <a:pt x="1440" y="1442"/>
                  </a:lnTo>
                  <a:lnTo>
                    <a:pt x="1438" y="1443"/>
                  </a:lnTo>
                  <a:lnTo>
                    <a:pt x="1440" y="1443"/>
                  </a:lnTo>
                  <a:lnTo>
                    <a:pt x="1438" y="1443"/>
                  </a:lnTo>
                  <a:lnTo>
                    <a:pt x="1437" y="1444"/>
                  </a:lnTo>
                  <a:lnTo>
                    <a:pt x="1436" y="1444"/>
                  </a:lnTo>
                  <a:lnTo>
                    <a:pt x="1435" y="1445"/>
                  </a:lnTo>
                  <a:lnTo>
                    <a:pt x="1434" y="1445"/>
                  </a:lnTo>
                  <a:lnTo>
                    <a:pt x="1433" y="1445"/>
                  </a:lnTo>
                  <a:lnTo>
                    <a:pt x="1432" y="1445"/>
                  </a:lnTo>
                  <a:lnTo>
                    <a:pt x="1430" y="1445"/>
                  </a:lnTo>
                  <a:lnTo>
                    <a:pt x="1429" y="1445"/>
                  </a:lnTo>
                  <a:lnTo>
                    <a:pt x="1429" y="1444"/>
                  </a:lnTo>
                  <a:lnTo>
                    <a:pt x="1430" y="1443"/>
                  </a:lnTo>
                  <a:lnTo>
                    <a:pt x="1430" y="1442"/>
                  </a:lnTo>
                  <a:lnTo>
                    <a:pt x="1430" y="1443"/>
                  </a:lnTo>
                  <a:lnTo>
                    <a:pt x="1430" y="1442"/>
                  </a:lnTo>
                  <a:lnTo>
                    <a:pt x="1432" y="1442"/>
                  </a:lnTo>
                  <a:lnTo>
                    <a:pt x="1432" y="1440"/>
                  </a:lnTo>
                  <a:lnTo>
                    <a:pt x="1432" y="1439"/>
                  </a:lnTo>
                  <a:lnTo>
                    <a:pt x="1430" y="1439"/>
                  </a:lnTo>
                  <a:lnTo>
                    <a:pt x="1430" y="1438"/>
                  </a:lnTo>
                  <a:lnTo>
                    <a:pt x="1430" y="1437"/>
                  </a:lnTo>
                  <a:lnTo>
                    <a:pt x="1432" y="1437"/>
                  </a:lnTo>
                  <a:lnTo>
                    <a:pt x="1432" y="1436"/>
                  </a:lnTo>
                  <a:lnTo>
                    <a:pt x="1432" y="1435"/>
                  </a:lnTo>
                  <a:lnTo>
                    <a:pt x="1432" y="1434"/>
                  </a:lnTo>
                  <a:lnTo>
                    <a:pt x="1430" y="1434"/>
                  </a:lnTo>
                  <a:lnTo>
                    <a:pt x="1432" y="1434"/>
                  </a:lnTo>
                  <a:lnTo>
                    <a:pt x="1432" y="1432"/>
                  </a:lnTo>
                  <a:lnTo>
                    <a:pt x="1432" y="1431"/>
                  </a:lnTo>
                  <a:lnTo>
                    <a:pt x="1433" y="1431"/>
                  </a:lnTo>
                  <a:lnTo>
                    <a:pt x="1433" y="1430"/>
                  </a:lnTo>
                  <a:lnTo>
                    <a:pt x="1434" y="1430"/>
                  </a:lnTo>
                  <a:lnTo>
                    <a:pt x="1434" y="1429"/>
                  </a:lnTo>
                  <a:lnTo>
                    <a:pt x="1435" y="1429"/>
                  </a:lnTo>
                  <a:lnTo>
                    <a:pt x="1435" y="1428"/>
                  </a:lnTo>
                  <a:lnTo>
                    <a:pt x="1436" y="1428"/>
                  </a:lnTo>
                  <a:lnTo>
                    <a:pt x="1436" y="1427"/>
                  </a:lnTo>
                  <a:lnTo>
                    <a:pt x="1437" y="1427"/>
                  </a:lnTo>
                  <a:lnTo>
                    <a:pt x="1437" y="1428"/>
                  </a:lnTo>
                  <a:lnTo>
                    <a:pt x="1438" y="1428"/>
                  </a:lnTo>
                  <a:lnTo>
                    <a:pt x="1438" y="1427"/>
                  </a:lnTo>
                  <a:lnTo>
                    <a:pt x="1440" y="1427"/>
                  </a:lnTo>
                  <a:lnTo>
                    <a:pt x="1440" y="1428"/>
                  </a:lnTo>
                  <a:lnTo>
                    <a:pt x="1440" y="1427"/>
                  </a:lnTo>
                  <a:lnTo>
                    <a:pt x="1441" y="1427"/>
                  </a:lnTo>
                  <a:lnTo>
                    <a:pt x="1442" y="1427"/>
                  </a:lnTo>
                  <a:lnTo>
                    <a:pt x="1443" y="1427"/>
                  </a:lnTo>
                  <a:lnTo>
                    <a:pt x="1444" y="1427"/>
                  </a:lnTo>
                  <a:lnTo>
                    <a:pt x="1445" y="1427"/>
                  </a:lnTo>
                  <a:lnTo>
                    <a:pt x="1446" y="1427"/>
                  </a:lnTo>
                  <a:lnTo>
                    <a:pt x="1446" y="1428"/>
                  </a:lnTo>
                  <a:lnTo>
                    <a:pt x="1447" y="1428"/>
                  </a:lnTo>
                  <a:lnTo>
                    <a:pt x="1449" y="1428"/>
                  </a:lnTo>
                  <a:lnTo>
                    <a:pt x="1450" y="1428"/>
                  </a:lnTo>
                  <a:lnTo>
                    <a:pt x="1450" y="1427"/>
                  </a:lnTo>
                  <a:lnTo>
                    <a:pt x="1451" y="1427"/>
                  </a:lnTo>
                  <a:lnTo>
                    <a:pt x="1452" y="1427"/>
                  </a:lnTo>
                  <a:lnTo>
                    <a:pt x="1453" y="1427"/>
                  </a:lnTo>
                  <a:lnTo>
                    <a:pt x="1454" y="1427"/>
                  </a:lnTo>
                  <a:lnTo>
                    <a:pt x="1455" y="1427"/>
                  </a:lnTo>
                  <a:lnTo>
                    <a:pt x="1455" y="1426"/>
                  </a:lnTo>
                  <a:lnTo>
                    <a:pt x="1457" y="1426"/>
                  </a:lnTo>
                  <a:lnTo>
                    <a:pt x="1458" y="1426"/>
                  </a:lnTo>
                  <a:lnTo>
                    <a:pt x="1458" y="1425"/>
                  </a:lnTo>
                  <a:lnTo>
                    <a:pt x="1459" y="1425"/>
                  </a:lnTo>
                  <a:lnTo>
                    <a:pt x="1460" y="1425"/>
                  </a:lnTo>
                  <a:lnTo>
                    <a:pt x="1460" y="1423"/>
                  </a:lnTo>
                  <a:lnTo>
                    <a:pt x="1461" y="1423"/>
                  </a:lnTo>
                  <a:lnTo>
                    <a:pt x="1461" y="1422"/>
                  </a:lnTo>
                  <a:lnTo>
                    <a:pt x="1462" y="1421"/>
                  </a:lnTo>
                  <a:lnTo>
                    <a:pt x="1463" y="1421"/>
                  </a:lnTo>
                  <a:lnTo>
                    <a:pt x="1463" y="1420"/>
                  </a:lnTo>
                  <a:lnTo>
                    <a:pt x="1463" y="1419"/>
                  </a:lnTo>
                  <a:lnTo>
                    <a:pt x="1464" y="1419"/>
                  </a:lnTo>
                  <a:lnTo>
                    <a:pt x="1466" y="1419"/>
                  </a:lnTo>
                  <a:lnTo>
                    <a:pt x="1466" y="1418"/>
                  </a:lnTo>
                  <a:lnTo>
                    <a:pt x="1467" y="1418"/>
                  </a:lnTo>
                  <a:lnTo>
                    <a:pt x="1467" y="1419"/>
                  </a:lnTo>
                  <a:lnTo>
                    <a:pt x="1468" y="1419"/>
                  </a:lnTo>
                  <a:lnTo>
                    <a:pt x="1468" y="1418"/>
                  </a:lnTo>
                  <a:lnTo>
                    <a:pt x="1469" y="1418"/>
                  </a:lnTo>
                  <a:lnTo>
                    <a:pt x="1469" y="1417"/>
                  </a:lnTo>
                  <a:lnTo>
                    <a:pt x="1470" y="1417"/>
                  </a:lnTo>
                  <a:lnTo>
                    <a:pt x="1471" y="1417"/>
                  </a:lnTo>
                  <a:lnTo>
                    <a:pt x="1472" y="1417"/>
                  </a:lnTo>
                  <a:lnTo>
                    <a:pt x="1472" y="1415"/>
                  </a:lnTo>
                  <a:lnTo>
                    <a:pt x="1474" y="1415"/>
                  </a:lnTo>
                  <a:lnTo>
                    <a:pt x="1474" y="1414"/>
                  </a:lnTo>
                  <a:lnTo>
                    <a:pt x="1475" y="1414"/>
                  </a:lnTo>
                  <a:lnTo>
                    <a:pt x="1475" y="1413"/>
                  </a:lnTo>
                  <a:lnTo>
                    <a:pt x="1475" y="1414"/>
                  </a:lnTo>
                  <a:lnTo>
                    <a:pt x="1475" y="1413"/>
                  </a:lnTo>
                  <a:lnTo>
                    <a:pt x="1475" y="1414"/>
                  </a:lnTo>
                  <a:lnTo>
                    <a:pt x="1474" y="1414"/>
                  </a:lnTo>
                  <a:lnTo>
                    <a:pt x="1474" y="1415"/>
                  </a:lnTo>
                  <a:lnTo>
                    <a:pt x="1472" y="1415"/>
                  </a:lnTo>
                  <a:lnTo>
                    <a:pt x="1471" y="1415"/>
                  </a:lnTo>
                  <a:lnTo>
                    <a:pt x="1470" y="1415"/>
                  </a:lnTo>
                  <a:lnTo>
                    <a:pt x="1469" y="1417"/>
                  </a:lnTo>
                  <a:lnTo>
                    <a:pt x="1468" y="1417"/>
                  </a:lnTo>
                  <a:lnTo>
                    <a:pt x="1467" y="1417"/>
                  </a:lnTo>
                  <a:lnTo>
                    <a:pt x="1466" y="1417"/>
                  </a:lnTo>
                  <a:lnTo>
                    <a:pt x="1464" y="1417"/>
                  </a:lnTo>
                  <a:lnTo>
                    <a:pt x="1464" y="1418"/>
                  </a:lnTo>
                  <a:lnTo>
                    <a:pt x="1464" y="1417"/>
                  </a:lnTo>
                  <a:lnTo>
                    <a:pt x="1463" y="1417"/>
                  </a:lnTo>
                  <a:lnTo>
                    <a:pt x="1463" y="1418"/>
                  </a:lnTo>
                  <a:lnTo>
                    <a:pt x="1462" y="1418"/>
                  </a:lnTo>
                  <a:lnTo>
                    <a:pt x="1461" y="1419"/>
                  </a:lnTo>
                  <a:lnTo>
                    <a:pt x="1461" y="1420"/>
                  </a:lnTo>
                  <a:lnTo>
                    <a:pt x="1460" y="1420"/>
                  </a:lnTo>
                  <a:lnTo>
                    <a:pt x="1459" y="1420"/>
                  </a:lnTo>
                  <a:lnTo>
                    <a:pt x="1459" y="1421"/>
                  </a:lnTo>
                  <a:lnTo>
                    <a:pt x="1458" y="1421"/>
                  </a:lnTo>
                  <a:lnTo>
                    <a:pt x="1457" y="1421"/>
                  </a:lnTo>
                  <a:lnTo>
                    <a:pt x="1455" y="1422"/>
                  </a:lnTo>
                  <a:lnTo>
                    <a:pt x="1454" y="1422"/>
                  </a:lnTo>
                  <a:lnTo>
                    <a:pt x="1452" y="1422"/>
                  </a:lnTo>
                  <a:lnTo>
                    <a:pt x="1451" y="1422"/>
                  </a:lnTo>
                  <a:lnTo>
                    <a:pt x="1450" y="1422"/>
                  </a:lnTo>
                  <a:lnTo>
                    <a:pt x="1449" y="1422"/>
                  </a:lnTo>
                  <a:lnTo>
                    <a:pt x="1449" y="1421"/>
                  </a:lnTo>
                  <a:lnTo>
                    <a:pt x="1447" y="1421"/>
                  </a:lnTo>
                  <a:lnTo>
                    <a:pt x="1444" y="1421"/>
                  </a:lnTo>
                  <a:lnTo>
                    <a:pt x="1442" y="1421"/>
                  </a:lnTo>
                  <a:lnTo>
                    <a:pt x="1441" y="1421"/>
                  </a:lnTo>
                  <a:lnTo>
                    <a:pt x="1440" y="1421"/>
                  </a:lnTo>
                  <a:lnTo>
                    <a:pt x="1438" y="1421"/>
                  </a:lnTo>
                  <a:lnTo>
                    <a:pt x="1438" y="1420"/>
                  </a:lnTo>
                  <a:lnTo>
                    <a:pt x="1437" y="1420"/>
                  </a:lnTo>
                  <a:lnTo>
                    <a:pt x="1437" y="1419"/>
                  </a:lnTo>
                  <a:lnTo>
                    <a:pt x="1437" y="1418"/>
                  </a:lnTo>
                  <a:lnTo>
                    <a:pt x="1437" y="1417"/>
                  </a:lnTo>
                  <a:lnTo>
                    <a:pt x="1437" y="1415"/>
                  </a:lnTo>
                  <a:lnTo>
                    <a:pt x="1438" y="1415"/>
                  </a:lnTo>
                  <a:lnTo>
                    <a:pt x="1438" y="1414"/>
                  </a:lnTo>
                  <a:lnTo>
                    <a:pt x="1440" y="1414"/>
                  </a:lnTo>
                  <a:lnTo>
                    <a:pt x="1440" y="1413"/>
                  </a:lnTo>
                  <a:lnTo>
                    <a:pt x="1441" y="1413"/>
                  </a:lnTo>
                  <a:lnTo>
                    <a:pt x="1441" y="1412"/>
                  </a:lnTo>
                  <a:lnTo>
                    <a:pt x="1440" y="1412"/>
                  </a:lnTo>
                  <a:lnTo>
                    <a:pt x="1440" y="1413"/>
                  </a:lnTo>
                  <a:lnTo>
                    <a:pt x="1438" y="1413"/>
                  </a:lnTo>
                  <a:lnTo>
                    <a:pt x="1438" y="1414"/>
                  </a:lnTo>
                  <a:lnTo>
                    <a:pt x="1437" y="1414"/>
                  </a:lnTo>
                  <a:lnTo>
                    <a:pt x="1436" y="1413"/>
                  </a:lnTo>
                  <a:lnTo>
                    <a:pt x="1435" y="1413"/>
                  </a:lnTo>
                  <a:lnTo>
                    <a:pt x="1434" y="1413"/>
                  </a:lnTo>
                  <a:lnTo>
                    <a:pt x="1434" y="1412"/>
                  </a:lnTo>
                  <a:lnTo>
                    <a:pt x="1434" y="1413"/>
                  </a:lnTo>
                  <a:lnTo>
                    <a:pt x="1434" y="1414"/>
                  </a:lnTo>
                  <a:lnTo>
                    <a:pt x="1434" y="1415"/>
                  </a:lnTo>
                  <a:lnTo>
                    <a:pt x="1433" y="1415"/>
                  </a:lnTo>
                  <a:lnTo>
                    <a:pt x="1433" y="1414"/>
                  </a:lnTo>
                  <a:lnTo>
                    <a:pt x="1432" y="1414"/>
                  </a:lnTo>
                  <a:lnTo>
                    <a:pt x="1430" y="1414"/>
                  </a:lnTo>
                  <a:lnTo>
                    <a:pt x="1429" y="1414"/>
                  </a:lnTo>
                  <a:lnTo>
                    <a:pt x="1429" y="1413"/>
                  </a:lnTo>
                  <a:lnTo>
                    <a:pt x="1428" y="1414"/>
                  </a:lnTo>
                  <a:lnTo>
                    <a:pt x="1429" y="1414"/>
                  </a:lnTo>
                  <a:lnTo>
                    <a:pt x="1428" y="1414"/>
                  </a:lnTo>
                  <a:lnTo>
                    <a:pt x="1429" y="1414"/>
                  </a:lnTo>
                  <a:lnTo>
                    <a:pt x="1429" y="1415"/>
                  </a:lnTo>
                  <a:lnTo>
                    <a:pt x="1429" y="1417"/>
                  </a:lnTo>
                  <a:lnTo>
                    <a:pt x="1429" y="1415"/>
                  </a:lnTo>
                  <a:lnTo>
                    <a:pt x="1430" y="1415"/>
                  </a:lnTo>
                  <a:lnTo>
                    <a:pt x="1430" y="1417"/>
                  </a:lnTo>
                  <a:lnTo>
                    <a:pt x="1432" y="1417"/>
                  </a:lnTo>
                  <a:lnTo>
                    <a:pt x="1433" y="1418"/>
                  </a:lnTo>
                  <a:lnTo>
                    <a:pt x="1433" y="1419"/>
                  </a:lnTo>
                  <a:lnTo>
                    <a:pt x="1433" y="1420"/>
                  </a:lnTo>
                  <a:lnTo>
                    <a:pt x="1433" y="1421"/>
                  </a:lnTo>
                  <a:lnTo>
                    <a:pt x="1432" y="1421"/>
                  </a:lnTo>
                  <a:lnTo>
                    <a:pt x="1430" y="1421"/>
                  </a:lnTo>
                  <a:lnTo>
                    <a:pt x="1430" y="1422"/>
                  </a:lnTo>
                  <a:lnTo>
                    <a:pt x="1429" y="1422"/>
                  </a:lnTo>
                  <a:lnTo>
                    <a:pt x="1428" y="1422"/>
                  </a:lnTo>
                  <a:lnTo>
                    <a:pt x="1428" y="1423"/>
                  </a:lnTo>
                  <a:lnTo>
                    <a:pt x="1427" y="1423"/>
                  </a:lnTo>
                  <a:lnTo>
                    <a:pt x="1426" y="1423"/>
                  </a:lnTo>
                  <a:lnTo>
                    <a:pt x="1426" y="1422"/>
                  </a:lnTo>
                  <a:lnTo>
                    <a:pt x="1425" y="1422"/>
                  </a:lnTo>
                  <a:lnTo>
                    <a:pt x="1424" y="1422"/>
                  </a:lnTo>
                  <a:lnTo>
                    <a:pt x="1422" y="1422"/>
                  </a:lnTo>
                  <a:lnTo>
                    <a:pt x="1422" y="1423"/>
                  </a:lnTo>
                  <a:lnTo>
                    <a:pt x="1421" y="1423"/>
                  </a:lnTo>
                  <a:lnTo>
                    <a:pt x="1421" y="1425"/>
                  </a:lnTo>
                  <a:lnTo>
                    <a:pt x="1421" y="1426"/>
                  </a:lnTo>
                  <a:lnTo>
                    <a:pt x="1421" y="1427"/>
                  </a:lnTo>
                  <a:lnTo>
                    <a:pt x="1421" y="1426"/>
                  </a:lnTo>
                  <a:lnTo>
                    <a:pt x="1420" y="1426"/>
                  </a:lnTo>
                  <a:lnTo>
                    <a:pt x="1419" y="1426"/>
                  </a:lnTo>
                  <a:lnTo>
                    <a:pt x="1419" y="1427"/>
                  </a:lnTo>
                  <a:lnTo>
                    <a:pt x="1418" y="1427"/>
                  </a:lnTo>
                  <a:lnTo>
                    <a:pt x="1419" y="1427"/>
                  </a:lnTo>
                  <a:lnTo>
                    <a:pt x="1419" y="1428"/>
                  </a:lnTo>
                  <a:lnTo>
                    <a:pt x="1420" y="1428"/>
                  </a:lnTo>
                  <a:lnTo>
                    <a:pt x="1421" y="1428"/>
                  </a:lnTo>
                  <a:lnTo>
                    <a:pt x="1421" y="1427"/>
                  </a:lnTo>
                  <a:lnTo>
                    <a:pt x="1421" y="1428"/>
                  </a:lnTo>
                  <a:lnTo>
                    <a:pt x="1421" y="1429"/>
                  </a:lnTo>
                  <a:lnTo>
                    <a:pt x="1422" y="1429"/>
                  </a:lnTo>
                  <a:lnTo>
                    <a:pt x="1424" y="1430"/>
                  </a:lnTo>
                  <a:lnTo>
                    <a:pt x="1425" y="1430"/>
                  </a:lnTo>
                  <a:lnTo>
                    <a:pt x="1425" y="1431"/>
                  </a:lnTo>
                  <a:lnTo>
                    <a:pt x="1426" y="1431"/>
                  </a:lnTo>
                  <a:lnTo>
                    <a:pt x="1425" y="1431"/>
                  </a:lnTo>
                  <a:lnTo>
                    <a:pt x="1424" y="1431"/>
                  </a:lnTo>
                  <a:lnTo>
                    <a:pt x="1424" y="1432"/>
                  </a:lnTo>
                  <a:lnTo>
                    <a:pt x="1422" y="1432"/>
                  </a:lnTo>
                  <a:lnTo>
                    <a:pt x="1422" y="1434"/>
                  </a:lnTo>
                  <a:lnTo>
                    <a:pt x="1421" y="1435"/>
                  </a:lnTo>
                  <a:lnTo>
                    <a:pt x="1420" y="1436"/>
                  </a:lnTo>
                  <a:lnTo>
                    <a:pt x="1420" y="1437"/>
                  </a:lnTo>
                  <a:lnTo>
                    <a:pt x="1419" y="1437"/>
                  </a:lnTo>
                  <a:lnTo>
                    <a:pt x="1419" y="1438"/>
                  </a:lnTo>
                  <a:lnTo>
                    <a:pt x="1419" y="1439"/>
                  </a:lnTo>
                  <a:lnTo>
                    <a:pt x="1419" y="1440"/>
                  </a:lnTo>
                  <a:lnTo>
                    <a:pt x="1418" y="1440"/>
                  </a:lnTo>
                  <a:lnTo>
                    <a:pt x="1419" y="1443"/>
                  </a:lnTo>
                  <a:lnTo>
                    <a:pt x="1419" y="1444"/>
                  </a:lnTo>
                  <a:lnTo>
                    <a:pt x="1419" y="1445"/>
                  </a:lnTo>
                  <a:lnTo>
                    <a:pt x="1419" y="1446"/>
                  </a:lnTo>
                  <a:lnTo>
                    <a:pt x="1419" y="1447"/>
                  </a:lnTo>
                  <a:lnTo>
                    <a:pt x="1419" y="1448"/>
                  </a:lnTo>
                  <a:lnTo>
                    <a:pt x="1420" y="1448"/>
                  </a:lnTo>
                  <a:lnTo>
                    <a:pt x="1420" y="1449"/>
                  </a:lnTo>
                  <a:lnTo>
                    <a:pt x="1420" y="1451"/>
                  </a:lnTo>
                  <a:lnTo>
                    <a:pt x="1420" y="1452"/>
                  </a:lnTo>
                  <a:lnTo>
                    <a:pt x="1420" y="1453"/>
                  </a:lnTo>
                  <a:lnTo>
                    <a:pt x="1420" y="1454"/>
                  </a:lnTo>
                  <a:lnTo>
                    <a:pt x="1420" y="1455"/>
                  </a:lnTo>
                  <a:lnTo>
                    <a:pt x="1420" y="1456"/>
                  </a:lnTo>
                  <a:lnTo>
                    <a:pt x="1421" y="1456"/>
                  </a:lnTo>
                  <a:lnTo>
                    <a:pt x="1421" y="1457"/>
                  </a:lnTo>
                  <a:lnTo>
                    <a:pt x="1422" y="1457"/>
                  </a:lnTo>
                  <a:lnTo>
                    <a:pt x="1424" y="1457"/>
                  </a:lnTo>
                  <a:lnTo>
                    <a:pt x="1424" y="1459"/>
                  </a:lnTo>
                  <a:lnTo>
                    <a:pt x="1425" y="1459"/>
                  </a:lnTo>
                  <a:lnTo>
                    <a:pt x="1426" y="1459"/>
                  </a:lnTo>
                  <a:lnTo>
                    <a:pt x="1427" y="1459"/>
                  </a:lnTo>
                  <a:lnTo>
                    <a:pt x="1427" y="1460"/>
                  </a:lnTo>
                  <a:lnTo>
                    <a:pt x="1427" y="1461"/>
                  </a:lnTo>
                  <a:lnTo>
                    <a:pt x="1427" y="1462"/>
                  </a:lnTo>
                  <a:lnTo>
                    <a:pt x="1428" y="1462"/>
                  </a:lnTo>
                  <a:lnTo>
                    <a:pt x="1428" y="1463"/>
                  </a:lnTo>
                  <a:lnTo>
                    <a:pt x="1429" y="1463"/>
                  </a:lnTo>
                  <a:lnTo>
                    <a:pt x="1429" y="1464"/>
                  </a:lnTo>
                  <a:lnTo>
                    <a:pt x="1428" y="1464"/>
                  </a:lnTo>
                  <a:lnTo>
                    <a:pt x="1427" y="1465"/>
                  </a:lnTo>
                  <a:lnTo>
                    <a:pt x="1426" y="1465"/>
                  </a:lnTo>
                  <a:lnTo>
                    <a:pt x="1426" y="1466"/>
                  </a:lnTo>
                  <a:lnTo>
                    <a:pt x="1426" y="1468"/>
                  </a:lnTo>
                  <a:lnTo>
                    <a:pt x="1425" y="1468"/>
                  </a:lnTo>
                  <a:lnTo>
                    <a:pt x="1425" y="1469"/>
                  </a:lnTo>
                  <a:lnTo>
                    <a:pt x="1424" y="1469"/>
                  </a:lnTo>
                  <a:lnTo>
                    <a:pt x="1422" y="1469"/>
                  </a:lnTo>
                  <a:lnTo>
                    <a:pt x="1422" y="1470"/>
                  </a:lnTo>
                  <a:lnTo>
                    <a:pt x="1422" y="1471"/>
                  </a:lnTo>
                  <a:lnTo>
                    <a:pt x="1421" y="1471"/>
                  </a:lnTo>
                  <a:lnTo>
                    <a:pt x="1421" y="1472"/>
                  </a:lnTo>
                  <a:lnTo>
                    <a:pt x="1421" y="1471"/>
                  </a:lnTo>
                  <a:lnTo>
                    <a:pt x="1421" y="1476"/>
                  </a:lnTo>
                  <a:lnTo>
                    <a:pt x="1424" y="1476"/>
                  </a:lnTo>
                  <a:lnTo>
                    <a:pt x="1424" y="1477"/>
                  </a:lnTo>
                  <a:lnTo>
                    <a:pt x="1425" y="1477"/>
                  </a:lnTo>
                  <a:lnTo>
                    <a:pt x="1426" y="1477"/>
                  </a:lnTo>
                  <a:lnTo>
                    <a:pt x="1428" y="1479"/>
                  </a:lnTo>
                  <a:lnTo>
                    <a:pt x="1427" y="1479"/>
                  </a:lnTo>
                  <a:lnTo>
                    <a:pt x="1427" y="1480"/>
                  </a:lnTo>
                  <a:lnTo>
                    <a:pt x="1426" y="1480"/>
                  </a:lnTo>
                  <a:lnTo>
                    <a:pt x="1425" y="1480"/>
                  </a:lnTo>
                  <a:lnTo>
                    <a:pt x="1425" y="1481"/>
                  </a:lnTo>
                  <a:lnTo>
                    <a:pt x="1424" y="1482"/>
                  </a:lnTo>
                  <a:lnTo>
                    <a:pt x="1424" y="1485"/>
                  </a:lnTo>
                  <a:lnTo>
                    <a:pt x="1424" y="1486"/>
                  </a:lnTo>
                  <a:lnTo>
                    <a:pt x="1422" y="1486"/>
                  </a:lnTo>
                  <a:lnTo>
                    <a:pt x="1421" y="1486"/>
                  </a:lnTo>
                  <a:lnTo>
                    <a:pt x="1420" y="1486"/>
                  </a:lnTo>
                  <a:lnTo>
                    <a:pt x="1419" y="1486"/>
                  </a:lnTo>
                  <a:lnTo>
                    <a:pt x="1418" y="1486"/>
                  </a:lnTo>
                  <a:lnTo>
                    <a:pt x="1418" y="1487"/>
                  </a:lnTo>
                  <a:lnTo>
                    <a:pt x="1418" y="1486"/>
                  </a:lnTo>
                  <a:lnTo>
                    <a:pt x="1418" y="1487"/>
                  </a:lnTo>
                  <a:lnTo>
                    <a:pt x="1417" y="1487"/>
                  </a:lnTo>
                  <a:lnTo>
                    <a:pt x="1416" y="1487"/>
                  </a:lnTo>
                  <a:lnTo>
                    <a:pt x="1415" y="1487"/>
                  </a:lnTo>
                  <a:lnTo>
                    <a:pt x="1413" y="1487"/>
                  </a:lnTo>
                  <a:lnTo>
                    <a:pt x="1412" y="1487"/>
                  </a:lnTo>
                  <a:lnTo>
                    <a:pt x="1411" y="1487"/>
                  </a:lnTo>
                  <a:lnTo>
                    <a:pt x="1410" y="1487"/>
                  </a:lnTo>
                  <a:lnTo>
                    <a:pt x="1409" y="1487"/>
                  </a:lnTo>
                  <a:lnTo>
                    <a:pt x="1408" y="1487"/>
                  </a:lnTo>
                  <a:lnTo>
                    <a:pt x="1407" y="1488"/>
                  </a:lnTo>
                  <a:lnTo>
                    <a:pt x="1405" y="1488"/>
                  </a:lnTo>
                  <a:lnTo>
                    <a:pt x="1404" y="1488"/>
                  </a:lnTo>
                  <a:lnTo>
                    <a:pt x="1403" y="1488"/>
                  </a:lnTo>
                  <a:lnTo>
                    <a:pt x="1402" y="1488"/>
                  </a:lnTo>
                  <a:lnTo>
                    <a:pt x="1401" y="1488"/>
                  </a:lnTo>
                  <a:lnTo>
                    <a:pt x="1400" y="1488"/>
                  </a:lnTo>
                  <a:lnTo>
                    <a:pt x="1399" y="1488"/>
                  </a:lnTo>
                  <a:lnTo>
                    <a:pt x="1398" y="1488"/>
                  </a:lnTo>
                  <a:lnTo>
                    <a:pt x="1398" y="1489"/>
                  </a:lnTo>
                  <a:lnTo>
                    <a:pt x="1399" y="1489"/>
                  </a:lnTo>
                  <a:lnTo>
                    <a:pt x="1400" y="1489"/>
                  </a:lnTo>
                  <a:lnTo>
                    <a:pt x="1401" y="1489"/>
                  </a:lnTo>
                  <a:lnTo>
                    <a:pt x="1402" y="1489"/>
                  </a:lnTo>
                  <a:lnTo>
                    <a:pt x="1403" y="1489"/>
                  </a:lnTo>
                  <a:lnTo>
                    <a:pt x="1404" y="1489"/>
                  </a:lnTo>
                  <a:lnTo>
                    <a:pt x="1405" y="1489"/>
                  </a:lnTo>
                  <a:lnTo>
                    <a:pt x="1405" y="1488"/>
                  </a:lnTo>
                  <a:lnTo>
                    <a:pt x="1407" y="1488"/>
                  </a:lnTo>
                  <a:lnTo>
                    <a:pt x="1408" y="1488"/>
                  </a:lnTo>
                  <a:lnTo>
                    <a:pt x="1409" y="1488"/>
                  </a:lnTo>
                  <a:lnTo>
                    <a:pt x="1410" y="1488"/>
                  </a:lnTo>
                  <a:lnTo>
                    <a:pt x="1411" y="1488"/>
                  </a:lnTo>
                  <a:lnTo>
                    <a:pt x="1412" y="1488"/>
                  </a:lnTo>
                  <a:lnTo>
                    <a:pt x="1413" y="1488"/>
                  </a:lnTo>
                  <a:lnTo>
                    <a:pt x="1415" y="1488"/>
                  </a:lnTo>
                  <a:lnTo>
                    <a:pt x="1416" y="1488"/>
                  </a:lnTo>
                  <a:lnTo>
                    <a:pt x="1416" y="1487"/>
                  </a:lnTo>
                  <a:lnTo>
                    <a:pt x="1417" y="1487"/>
                  </a:lnTo>
                  <a:lnTo>
                    <a:pt x="1418" y="1487"/>
                  </a:lnTo>
                  <a:lnTo>
                    <a:pt x="1419" y="1487"/>
                  </a:lnTo>
                  <a:lnTo>
                    <a:pt x="1420" y="1487"/>
                  </a:lnTo>
                  <a:lnTo>
                    <a:pt x="1421" y="1487"/>
                  </a:lnTo>
                  <a:lnTo>
                    <a:pt x="1422" y="1487"/>
                  </a:lnTo>
                  <a:lnTo>
                    <a:pt x="1424" y="1487"/>
                  </a:lnTo>
                  <a:lnTo>
                    <a:pt x="1424" y="1488"/>
                  </a:lnTo>
                  <a:lnTo>
                    <a:pt x="1424" y="1489"/>
                  </a:lnTo>
                  <a:lnTo>
                    <a:pt x="1424" y="1490"/>
                  </a:lnTo>
                  <a:lnTo>
                    <a:pt x="1424" y="1491"/>
                  </a:lnTo>
                  <a:lnTo>
                    <a:pt x="1424" y="1493"/>
                  </a:lnTo>
                  <a:lnTo>
                    <a:pt x="1425" y="1493"/>
                  </a:lnTo>
                  <a:lnTo>
                    <a:pt x="1425" y="1494"/>
                  </a:lnTo>
                  <a:lnTo>
                    <a:pt x="1425" y="1495"/>
                  </a:lnTo>
                  <a:lnTo>
                    <a:pt x="1425" y="1496"/>
                  </a:lnTo>
                  <a:lnTo>
                    <a:pt x="1425" y="1497"/>
                  </a:lnTo>
                  <a:lnTo>
                    <a:pt x="1425" y="1498"/>
                  </a:lnTo>
                  <a:lnTo>
                    <a:pt x="1425" y="1499"/>
                  </a:lnTo>
                  <a:lnTo>
                    <a:pt x="1425" y="1498"/>
                  </a:lnTo>
                  <a:lnTo>
                    <a:pt x="1425" y="1497"/>
                  </a:lnTo>
                  <a:lnTo>
                    <a:pt x="1426" y="1497"/>
                  </a:lnTo>
                  <a:lnTo>
                    <a:pt x="1426" y="1498"/>
                  </a:lnTo>
                  <a:lnTo>
                    <a:pt x="1426" y="1499"/>
                  </a:lnTo>
                  <a:lnTo>
                    <a:pt x="1426" y="1501"/>
                  </a:lnTo>
                  <a:lnTo>
                    <a:pt x="1427" y="1501"/>
                  </a:lnTo>
                  <a:lnTo>
                    <a:pt x="1427" y="1502"/>
                  </a:lnTo>
                  <a:lnTo>
                    <a:pt x="1427" y="1503"/>
                  </a:lnTo>
                  <a:lnTo>
                    <a:pt x="1427" y="1504"/>
                  </a:lnTo>
                  <a:lnTo>
                    <a:pt x="1427" y="1505"/>
                  </a:lnTo>
                  <a:lnTo>
                    <a:pt x="1427" y="1506"/>
                  </a:lnTo>
                  <a:lnTo>
                    <a:pt x="1427" y="1507"/>
                  </a:lnTo>
                  <a:lnTo>
                    <a:pt x="1427" y="1508"/>
                  </a:lnTo>
                  <a:lnTo>
                    <a:pt x="1426" y="1508"/>
                  </a:lnTo>
                  <a:lnTo>
                    <a:pt x="1426" y="1507"/>
                  </a:lnTo>
                  <a:lnTo>
                    <a:pt x="1425" y="1507"/>
                  </a:lnTo>
                  <a:lnTo>
                    <a:pt x="1425" y="1508"/>
                  </a:lnTo>
                  <a:lnTo>
                    <a:pt x="1426" y="1508"/>
                  </a:lnTo>
                  <a:lnTo>
                    <a:pt x="1426" y="1510"/>
                  </a:lnTo>
                  <a:lnTo>
                    <a:pt x="1426" y="1511"/>
                  </a:lnTo>
                  <a:lnTo>
                    <a:pt x="1426" y="1512"/>
                  </a:lnTo>
                  <a:lnTo>
                    <a:pt x="1426" y="1513"/>
                  </a:lnTo>
                  <a:lnTo>
                    <a:pt x="1426" y="1514"/>
                  </a:lnTo>
                  <a:lnTo>
                    <a:pt x="1426" y="1515"/>
                  </a:lnTo>
                  <a:lnTo>
                    <a:pt x="1426" y="1516"/>
                  </a:lnTo>
                  <a:lnTo>
                    <a:pt x="1426" y="1518"/>
                  </a:lnTo>
                  <a:lnTo>
                    <a:pt x="1425" y="1518"/>
                  </a:lnTo>
                  <a:lnTo>
                    <a:pt x="1425" y="1519"/>
                  </a:lnTo>
                  <a:lnTo>
                    <a:pt x="1425" y="1520"/>
                  </a:lnTo>
                  <a:lnTo>
                    <a:pt x="1426" y="1520"/>
                  </a:lnTo>
                  <a:lnTo>
                    <a:pt x="1426" y="1521"/>
                  </a:lnTo>
                  <a:lnTo>
                    <a:pt x="1426" y="1522"/>
                  </a:lnTo>
                  <a:lnTo>
                    <a:pt x="1426" y="1523"/>
                  </a:lnTo>
                  <a:lnTo>
                    <a:pt x="1426" y="1524"/>
                  </a:lnTo>
                  <a:lnTo>
                    <a:pt x="1426" y="1525"/>
                  </a:lnTo>
                  <a:lnTo>
                    <a:pt x="1426" y="1527"/>
                  </a:lnTo>
                  <a:lnTo>
                    <a:pt x="1426" y="1528"/>
                  </a:lnTo>
                  <a:lnTo>
                    <a:pt x="1426" y="1529"/>
                  </a:lnTo>
                  <a:lnTo>
                    <a:pt x="1426" y="1530"/>
                  </a:lnTo>
                  <a:lnTo>
                    <a:pt x="1427" y="1530"/>
                  </a:lnTo>
                  <a:lnTo>
                    <a:pt x="1427" y="1531"/>
                  </a:lnTo>
                  <a:lnTo>
                    <a:pt x="1427" y="1532"/>
                  </a:lnTo>
                  <a:lnTo>
                    <a:pt x="1427" y="1533"/>
                  </a:lnTo>
                  <a:lnTo>
                    <a:pt x="1427" y="1535"/>
                  </a:lnTo>
                  <a:lnTo>
                    <a:pt x="1427" y="1536"/>
                  </a:lnTo>
                  <a:lnTo>
                    <a:pt x="1427" y="1537"/>
                  </a:lnTo>
                  <a:lnTo>
                    <a:pt x="1427" y="1538"/>
                  </a:lnTo>
                  <a:lnTo>
                    <a:pt x="1427" y="1539"/>
                  </a:lnTo>
                  <a:lnTo>
                    <a:pt x="1426" y="1539"/>
                  </a:lnTo>
                  <a:lnTo>
                    <a:pt x="1426" y="1538"/>
                  </a:lnTo>
                  <a:lnTo>
                    <a:pt x="1425" y="1538"/>
                  </a:lnTo>
                  <a:lnTo>
                    <a:pt x="1425" y="1537"/>
                  </a:lnTo>
                  <a:lnTo>
                    <a:pt x="1424" y="1535"/>
                  </a:lnTo>
                  <a:lnTo>
                    <a:pt x="1424" y="1533"/>
                  </a:lnTo>
                  <a:lnTo>
                    <a:pt x="1424" y="1532"/>
                  </a:lnTo>
                  <a:lnTo>
                    <a:pt x="1422" y="1531"/>
                  </a:lnTo>
                  <a:lnTo>
                    <a:pt x="1422" y="1530"/>
                  </a:lnTo>
                  <a:lnTo>
                    <a:pt x="1421" y="1530"/>
                  </a:lnTo>
                  <a:lnTo>
                    <a:pt x="1420" y="1530"/>
                  </a:lnTo>
                  <a:lnTo>
                    <a:pt x="1419" y="1530"/>
                  </a:lnTo>
                  <a:lnTo>
                    <a:pt x="1419" y="1529"/>
                  </a:lnTo>
                  <a:lnTo>
                    <a:pt x="1418" y="1529"/>
                  </a:lnTo>
                  <a:lnTo>
                    <a:pt x="1418" y="1530"/>
                  </a:lnTo>
                  <a:lnTo>
                    <a:pt x="1417" y="1530"/>
                  </a:lnTo>
                  <a:lnTo>
                    <a:pt x="1416" y="1530"/>
                  </a:lnTo>
                  <a:lnTo>
                    <a:pt x="1412" y="1530"/>
                  </a:lnTo>
                  <a:lnTo>
                    <a:pt x="1411" y="1529"/>
                  </a:lnTo>
                  <a:lnTo>
                    <a:pt x="1410" y="1529"/>
                  </a:lnTo>
                  <a:lnTo>
                    <a:pt x="1409" y="1529"/>
                  </a:lnTo>
                  <a:lnTo>
                    <a:pt x="1409" y="1530"/>
                  </a:lnTo>
                  <a:lnTo>
                    <a:pt x="1409" y="1529"/>
                  </a:lnTo>
                  <a:lnTo>
                    <a:pt x="1408" y="1529"/>
                  </a:lnTo>
                  <a:lnTo>
                    <a:pt x="1408" y="1530"/>
                  </a:lnTo>
                  <a:lnTo>
                    <a:pt x="1407" y="1530"/>
                  </a:lnTo>
                  <a:lnTo>
                    <a:pt x="1407" y="1531"/>
                  </a:lnTo>
                  <a:lnTo>
                    <a:pt x="1404" y="1531"/>
                  </a:lnTo>
                  <a:lnTo>
                    <a:pt x="1403" y="1531"/>
                  </a:lnTo>
                  <a:lnTo>
                    <a:pt x="1402" y="1531"/>
                  </a:lnTo>
                  <a:lnTo>
                    <a:pt x="1401" y="1531"/>
                  </a:lnTo>
                  <a:lnTo>
                    <a:pt x="1400" y="1531"/>
                  </a:lnTo>
                  <a:lnTo>
                    <a:pt x="1399" y="1531"/>
                  </a:lnTo>
                  <a:lnTo>
                    <a:pt x="1398" y="1531"/>
                  </a:lnTo>
                  <a:lnTo>
                    <a:pt x="1396" y="1531"/>
                  </a:lnTo>
                  <a:lnTo>
                    <a:pt x="1395" y="1531"/>
                  </a:lnTo>
                  <a:lnTo>
                    <a:pt x="1394" y="1531"/>
                  </a:lnTo>
                  <a:lnTo>
                    <a:pt x="1393" y="1531"/>
                  </a:lnTo>
                  <a:lnTo>
                    <a:pt x="1392" y="1531"/>
                  </a:lnTo>
                  <a:lnTo>
                    <a:pt x="1392" y="1532"/>
                  </a:lnTo>
                  <a:lnTo>
                    <a:pt x="1391" y="1532"/>
                  </a:lnTo>
                  <a:lnTo>
                    <a:pt x="1390" y="1532"/>
                  </a:lnTo>
                  <a:lnTo>
                    <a:pt x="1388" y="1532"/>
                  </a:lnTo>
                  <a:lnTo>
                    <a:pt x="1387" y="1532"/>
                  </a:lnTo>
                  <a:lnTo>
                    <a:pt x="1386" y="1532"/>
                  </a:lnTo>
                  <a:lnTo>
                    <a:pt x="1385" y="1532"/>
                  </a:lnTo>
                  <a:lnTo>
                    <a:pt x="1384" y="1532"/>
                  </a:lnTo>
                  <a:lnTo>
                    <a:pt x="1383" y="1532"/>
                  </a:lnTo>
                  <a:lnTo>
                    <a:pt x="1383" y="1533"/>
                  </a:lnTo>
                  <a:lnTo>
                    <a:pt x="1382" y="1533"/>
                  </a:lnTo>
                  <a:lnTo>
                    <a:pt x="1381" y="1533"/>
                  </a:lnTo>
                  <a:lnTo>
                    <a:pt x="1379" y="1533"/>
                  </a:lnTo>
                  <a:lnTo>
                    <a:pt x="1378" y="1533"/>
                  </a:lnTo>
                  <a:lnTo>
                    <a:pt x="1377" y="1533"/>
                  </a:lnTo>
                  <a:lnTo>
                    <a:pt x="1376" y="1533"/>
                  </a:lnTo>
                  <a:lnTo>
                    <a:pt x="1375" y="1533"/>
                  </a:lnTo>
                  <a:lnTo>
                    <a:pt x="1374" y="1533"/>
                  </a:lnTo>
                  <a:lnTo>
                    <a:pt x="1371" y="1535"/>
                  </a:lnTo>
                  <a:lnTo>
                    <a:pt x="1370" y="1535"/>
                  </a:lnTo>
                  <a:lnTo>
                    <a:pt x="1369" y="1535"/>
                  </a:lnTo>
                  <a:lnTo>
                    <a:pt x="1368" y="1535"/>
                  </a:lnTo>
                  <a:lnTo>
                    <a:pt x="1367" y="1535"/>
                  </a:lnTo>
                  <a:lnTo>
                    <a:pt x="1366" y="1535"/>
                  </a:lnTo>
                  <a:lnTo>
                    <a:pt x="1365" y="1535"/>
                  </a:lnTo>
                  <a:lnTo>
                    <a:pt x="1364" y="1536"/>
                  </a:lnTo>
                  <a:lnTo>
                    <a:pt x="1362" y="1536"/>
                  </a:lnTo>
                  <a:lnTo>
                    <a:pt x="1361" y="1536"/>
                  </a:lnTo>
                  <a:lnTo>
                    <a:pt x="1360" y="1536"/>
                  </a:lnTo>
                  <a:lnTo>
                    <a:pt x="1359" y="1536"/>
                  </a:lnTo>
                  <a:lnTo>
                    <a:pt x="1358" y="1536"/>
                  </a:lnTo>
                  <a:lnTo>
                    <a:pt x="1354" y="1537"/>
                  </a:lnTo>
                  <a:lnTo>
                    <a:pt x="1353" y="1537"/>
                  </a:lnTo>
                  <a:lnTo>
                    <a:pt x="1352" y="1537"/>
                  </a:lnTo>
                  <a:lnTo>
                    <a:pt x="1351" y="1537"/>
                  </a:lnTo>
                  <a:lnTo>
                    <a:pt x="1350" y="1537"/>
                  </a:lnTo>
                  <a:lnTo>
                    <a:pt x="1350" y="1536"/>
                  </a:lnTo>
                  <a:lnTo>
                    <a:pt x="1350" y="1535"/>
                  </a:lnTo>
                  <a:lnTo>
                    <a:pt x="1351" y="1532"/>
                  </a:lnTo>
                  <a:lnTo>
                    <a:pt x="1351" y="1531"/>
                  </a:lnTo>
                  <a:lnTo>
                    <a:pt x="1351" y="1530"/>
                  </a:lnTo>
                  <a:lnTo>
                    <a:pt x="1352" y="1530"/>
                  </a:lnTo>
                  <a:lnTo>
                    <a:pt x="1352" y="1529"/>
                  </a:lnTo>
                  <a:lnTo>
                    <a:pt x="1352" y="1528"/>
                  </a:lnTo>
                  <a:lnTo>
                    <a:pt x="1352" y="1527"/>
                  </a:lnTo>
                  <a:lnTo>
                    <a:pt x="1353" y="1527"/>
                  </a:lnTo>
                  <a:lnTo>
                    <a:pt x="1353" y="1525"/>
                  </a:lnTo>
                  <a:lnTo>
                    <a:pt x="1353" y="1524"/>
                  </a:lnTo>
                  <a:lnTo>
                    <a:pt x="1354" y="1523"/>
                  </a:lnTo>
                  <a:lnTo>
                    <a:pt x="1354" y="1522"/>
                  </a:lnTo>
                  <a:lnTo>
                    <a:pt x="1354" y="1521"/>
                  </a:lnTo>
                  <a:lnTo>
                    <a:pt x="1354" y="1520"/>
                  </a:lnTo>
                  <a:lnTo>
                    <a:pt x="1354" y="1519"/>
                  </a:lnTo>
                  <a:lnTo>
                    <a:pt x="1354" y="1518"/>
                  </a:lnTo>
                  <a:lnTo>
                    <a:pt x="1354" y="1516"/>
                  </a:lnTo>
                  <a:lnTo>
                    <a:pt x="1354" y="1515"/>
                  </a:lnTo>
                  <a:lnTo>
                    <a:pt x="1354" y="1514"/>
                  </a:lnTo>
                  <a:lnTo>
                    <a:pt x="1354" y="1513"/>
                  </a:lnTo>
                  <a:lnTo>
                    <a:pt x="1354" y="1512"/>
                  </a:lnTo>
                  <a:lnTo>
                    <a:pt x="1354" y="1511"/>
                  </a:lnTo>
                  <a:lnTo>
                    <a:pt x="1356" y="1511"/>
                  </a:lnTo>
                  <a:lnTo>
                    <a:pt x="1357" y="1511"/>
                  </a:lnTo>
                  <a:lnTo>
                    <a:pt x="1358" y="1511"/>
                  </a:lnTo>
                  <a:lnTo>
                    <a:pt x="1360" y="1511"/>
                  </a:lnTo>
                  <a:lnTo>
                    <a:pt x="1361" y="1511"/>
                  </a:lnTo>
                  <a:lnTo>
                    <a:pt x="1362" y="1510"/>
                  </a:lnTo>
                  <a:lnTo>
                    <a:pt x="1364" y="1508"/>
                  </a:lnTo>
                  <a:lnTo>
                    <a:pt x="1371" y="1504"/>
                  </a:lnTo>
                  <a:lnTo>
                    <a:pt x="1373" y="1504"/>
                  </a:lnTo>
                  <a:lnTo>
                    <a:pt x="1373" y="1503"/>
                  </a:lnTo>
                  <a:lnTo>
                    <a:pt x="1373" y="1499"/>
                  </a:lnTo>
                  <a:lnTo>
                    <a:pt x="1371" y="1499"/>
                  </a:lnTo>
                  <a:lnTo>
                    <a:pt x="1360" y="1501"/>
                  </a:lnTo>
                  <a:lnTo>
                    <a:pt x="1358" y="1501"/>
                  </a:lnTo>
                  <a:lnTo>
                    <a:pt x="1352" y="1501"/>
                  </a:lnTo>
                  <a:lnTo>
                    <a:pt x="1348" y="1502"/>
                  </a:lnTo>
                  <a:lnTo>
                    <a:pt x="1347" y="1502"/>
                  </a:lnTo>
                  <a:lnTo>
                    <a:pt x="1345" y="1502"/>
                  </a:lnTo>
                  <a:lnTo>
                    <a:pt x="1344" y="1502"/>
                  </a:lnTo>
                  <a:lnTo>
                    <a:pt x="1343" y="1502"/>
                  </a:lnTo>
                  <a:lnTo>
                    <a:pt x="1343" y="1503"/>
                  </a:lnTo>
                  <a:lnTo>
                    <a:pt x="1342" y="1503"/>
                  </a:lnTo>
                  <a:lnTo>
                    <a:pt x="1341" y="1503"/>
                  </a:lnTo>
                  <a:lnTo>
                    <a:pt x="1340" y="1503"/>
                  </a:lnTo>
                  <a:lnTo>
                    <a:pt x="1340" y="1504"/>
                  </a:lnTo>
                  <a:lnTo>
                    <a:pt x="1340" y="1505"/>
                  </a:lnTo>
                  <a:lnTo>
                    <a:pt x="1339" y="1505"/>
                  </a:lnTo>
                  <a:lnTo>
                    <a:pt x="1339" y="1506"/>
                  </a:lnTo>
                  <a:lnTo>
                    <a:pt x="1339" y="1507"/>
                  </a:lnTo>
                  <a:lnTo>
                    <a:pt x="1339" y="1508"/>
                  </a:lnTo>
                  <a:lnTo>
                    <a:pt x="1337" y="1510"/>
                  </a:lnTo>
                  <a:lnTo>
                    <a:pt x="1337" y="1511"/>
                  </a:lnTo>
                  <a:lnTo>
                    <a:pt x="1336" y="1511"/>
                  </a:lnTo>
                  <a:lnTo>
                    <a:pt x="1336" y="1512"/>
                  </a:lnTo>
                  <a:lnTo>
                    <a:pt x="1337" y="1512"/>
                  </a:lnTo>
                  <a:lnTo>
                    <a:pt x="1336" y="1512"/>
                  </a:lnTo>
                  <a:lnTo>
                    <a:pt x="1335" y="1512"/>
                  </a:lnTo>
                  <a:lnTo>
                    <a:pt x="1335" y="1513"/>
                  </a:lnTo>
                  <a:lnTo>
                    <a:pt x="1335" y="1514"/>
                  </a:lnTo>
                  <a:lnTo>
                    <a:pt x="1336" y="1514"/>
                  </a:lnTo>
                  <a:lnTo>
                    <a:pt x="1336" y="1513"/>
                  </a:lnTo>
                  <a:lnTo>
                    <a:pt x="1337" y="1513"/>
                  </a:lnTo>
                  <a:lnTo>
                    <a:pt x="1337" y="1514"/>
                  </a:lnTo>
                  <a:lnTo>
                    <a:pt x="1337" y="1515"/>
                  </a:lnTo>
                  <a:lnTo>
                    <a:pt x="1337" y="1516"/>
                  </a:lnTo>
                  <a:lnTo>
                    <a:pt x="1337" y="1518"/>
                  </a:lnTo>
                  <a:lnTo>
                    <a:pt x="1337" y="1519"/>
                  </a:lnTo>
                  <a:lnTo>
                    <a:pt x="1337" y="1520"/>
                  </a:lnTo>
                  <a:lnTo>
                    <a:pt x="1337" y="1521"/>
                  </a:lnTo>
                  <a:lnTo>
                    <a:pt x="1339" y="1521"/>
                  </a:lnTo>
                  <a:lnTo>
                    <a:pt x="1339" y="1522"/>
                  </a:lnTo>
                  <a:lnTo>
                    <a:pt x="1339" y="1523"/>
                  </a:lnTo>
                  <a:lnTo>
                    <a:pt x="1339" y="1524"/>
                  </a:lnTo>
                  <a:lnTo>
                    <a:pt x="1339" y="1525"/>
                  </a:lnTo>
                  <a:lnTo>
                    <a:pt x="1339" y="1527"/>
                  </a:lnTo>
                  <a:lnTo>
                    <a:pt x="1339" y="1528"/>
                  </a:lnTo>
                  <a:lnTo>
                    <a:pt x="1339" y="1529"/>
                  </a:lnTo>
                  <a:lnTo>
                    <a:pt x="1339" y="1530"/>
                  </a:lnTo>
                  <a:lnTo>
                    <a:pt x="1339" y="1531"/>
                  </a:lnTo>
                  <a:lnTo>
                    <a:pt x="1339" y="1532"/>
                  </a:lnTo>
                  <a:lnTo>
                    <a:pt x="1339" y="1533"/>
                  </a:lnTo>
                  <a:lnTo>
                    <a:pt x="1339" y="1535"/>
                  </a:lnTo>
                  <a:lnTo>
                    <a:pt x="1339" y="1536"/>
                  </a:lnTo>
                  <a:lnTo>
                    <a:pt x="1339" y="1537"/>
                  </a:lnTo>
                  <a:lnTo>
                    <a:pt x="1339" y="1538"/>
                  </a:lnTo>
                  <a:lnTo>
                    <a:pt x="1339" y="1539"/>
                  </a:lnTo>
                  <a:lnTo>
                    <a:pt x="1339" y="1540"/>
                  </a:lnTo>
                  <a:lnTo>
                    <a:pt x="1337" y="1540"/>
                  </a:lnTo>
                  <a:lnTo>
                    <a:pt x="1337" y="1541"/>
                  </a:lnTo>
                  <a:lnTo>
                    <a:pt x="1337" y="1543"/>
                  </a:lnTo>
                  <a:lnTo>
                    <a:pt x="1337" y="1544"/>
                  </a:lnTo>
                  <a:lnTo>
                    <a:pt x="1337" y="1545"/>
                  </a:lnTo>
                  <a:lnTo>
                    <a:pt x="1336" y="1545"/>
                  </a:lnTo>
                  <a:lnTo>
                    <a:pt x="1336" y="1544"/>
                  </a:lnTo>
                  <a:lnTo>
                    <a:pt x="1335" y="1544"/>
                  </a:lnTo>
                  <a:lnTo>
                    <a:pt x="1334" y="1544"/>
                  </a:lnTo>
                  <a:lnTo>
                    <a:pt x="1333" y="1544"/>
                  </a:lnTo>
                  <a:lnTo>
                    <a:pt x="1333" y="1545"/>
                  </a:lnTo>
                  <a:lnTo>
                    <a:pt x="1332" y="1545"/>
                  </a:lnTo>
                  <a:lnTo>
                    <a:pt x="1331" y="1545"/>
                  </a:lnTo>
                  <a:lnTo>
                    <a:pt x="1331" y="1546"/>
                  </a:lnTo>
                  <a:lnTo>
                    <a:pt x="1329" y="1546"/>
                  </a:lnTo>
                  <a:lnTo>
                    <a:pt x="1328" y="1546"/>
                  </a:lnTo>
                  <a:lnTo>
                    <a:pt x="1327" y="1546"/>
                  </a:lnTo>
                  <a:lnTo>
                    <a:pt x="1326" y="1546"/>
                  </a:lnTo>
                  <a:lnTo>
                    <a:pt x="1326" y="1547"/>
                  </a:lnTo>
                  <a:lnTo>
                    <a:pt x="1325" y="1547"/>
                  </a:lnTo>
                  <a:lnTo>
                    <a:pt x="1324" y="1547"/>
                  </a:lnTo>
                  <a:lnTo>
                    <a:pt x="1323" y="1547"/>
                  </a:lnTo>
                  <a:lnTo>
                    <a:pt x="1322" y="1546"/>
                  </a:lnTo>
                  <a:lnTo>
                    <a:pt x="1320" y="1546"/>
                  </a:lnTo>
                  <a:lnTo>
                    <a:pt x="1319" y="1546"/>
                  </a:lnTo>
                  <a:lnTo>
                    <a:pt x="1319" y="1545"/>
                  </a:lnTo>
                  <a:lnTo>
                    <a:pt x="1318" y="1545"/>
                  </a:lnTo>
                  <a:lnTo>
                    <a:pt x="1317" y="1545"/>
                  </a:lnTo>
                  <a:lnTo>
                    <a:pt x="1316" y="1545"/>
                  </a:lnTo>
                  <a:lnTo>
                    <a:pt x="1315" y="1545"/>
                  </a:lnTo>
                  <a:lnTo>
                    <a:pt x="1314" y="1545"/>
                  </a:lnTo>
                  <a:lnTo>
                    <a:pt x="1314" y="1546"/>
                  </a:lnTo>
                  <a:lnTo>
                    <a:pt x="1312" y="1546"/>
                  </a:lnTo>
                  <a:lnTo>
                    <a:pt x="1312" y="1547"/>
                  </a:lnTo>
                  <a:lnTo>
                    <a:pt x="1314" y="1547"/>
                  </a:lnTo>
                  <a:lnTo>
                    <a:pt x="1314" y="1548"/>
                  </a:lnTo>
                  <a:lnTo>
                    <a:pt x="1314" y="1549"/>
                  </a:lnTo>
                  <a:lnTo>
                    <a:pt x="1314" y="1550"/>
                  </a:lnTo>
                  <a:lnTo>
                    <a:pt x="1314" y="1552"/>
                  </a:lnTo>
                  <a:lnTo>
                    <a:pt x="1314" y="1553"/>
                  </a:lnTo>
                  <a:lnTo>
                    <a:pt x="1312" y="1553"/>
                  </a:lnTo>
                  <a:lnTo>
                    <a:pt x="1312" y="1552"/>
                  </a:lnTo>
                  <a:lnTo>
                    <a:pt x="1311" y="1552"/>
                  </a:lnTo>
                  <a:lnTo>
                    <a:pt x="1310" y="1552"/>
                  </a:lnTo>
                  <a:lnTo>
                    <a:pt x="1309" y="1552"/>
                  </a:lnTo>
                  <a:lnTo>
                    <a:pt x="1308" y="1552"/>
                  </a:lnTo>
                  <a:lnTo>
                    <a:pt x="1307" y="1552"/>
                  </a:lnTo>
                  <a:lnTo>
                    <a:pt x="1306" y="1552"/>
                  </a:lnTo>
                  <a:lnTo>
                    <a:pt x="1306" y="1550"/>
                  </a:lnTo>
                  <a:lnTo>
                    <a:pt x="1305" y="1550"/>
                  </a:lnTo>
                  <a:lnTo>
                    <a:pt x="1303" y="1550"/>
                  </a:lnTo>
                  <a:lnTo>
                    <a:pt x="1302" y="1550"/>
                  </a:lnTo>
                  <a:lnTo>
                    <a:pt x="1301" y="1550"/>
                  </a:lnTo>
                  <a:lnTo>
                    <a:pt x="1300" y="1549"/>
                  </a:lnTo>
                  <a:lnTo>
                    <a:pt x="1299" y="1548"/>
                  </a:lnTo>
                  <a:lnTo>
                    <a:pt x="1299" y="1547"/>
                  </a:lnTo>
                  <a:lnTo>
                    <a:pt x="1298" y="1547"/>
                  </a:lnTo>
                  <a:lnTo>
                    <a:pt x="1297" y="1545"/>
                  </a:lnTo>
                  <a:lnTo>
                    <a:pt x="1297" y="1544"/>
                  </a:lnTo>
                  <a:lnTo>
                    <a:pt x="1295" y="1544"/>
                  </a:lnTo>
                  <a:lnTo>
                    <a:pt x="1295" y="1543"/>
                  </a:lnTo>
                  <a:lnTo>
                    <a:pt x="1295" y="1541"/>
                  </a:lnTo>
                  <a:lnTo>
                    <a:pt x="1294" y="1541"/>
                  </a:lnTo>
                  <a:lnTo>
                    <a:pt x="1294" y="1540"/>
                  </a:lnTo>
                  <a:lnTo>
                    <a:pt x="1294" y="1539"/>
                  </a:lnTo>
                  <a:lnTo>
                    <a:pt x="1293" y="1539"/>
                  </a:lnTo>
                  <a:lnTo>
                    <a:pt x="1293" y="1538"/>
                  </a:lnTo>
                  <a:lnTo>
                    <a:pt x="1292" y="1538"/>
                  </a:lnTo>
                  <a:lnTo>
                    <a:pt x="1292" y="1537"/>
                  </a:lnTo>
                  <a:lnTo>
                    <a:pt x="1291" y="1536"/>
                  </a:lnTo>
                  <a:lnTo>
                    <a:pt x="1290" y="1535"/>
                  </a:lnTo>
                  <a:lnTo>
                    <a:pt x="1290" y="1533"/>
                  </a:lnTo>
                  <a:lnTo>
                    <a:pt x="1289" y="1532"/>
                  </a:lnTo>
                  <a:lnTo>
                    <a:pt x="1289" y="1531"/>
                  </a:lnTo>
                  <a:lnTo>
                    <a:pt x="1289" y="1529"/>
                  </a:lnTo>
                  <a:lnTo>
                    <a:pt x="1290" y="1528"/>
                  </a:lnTo>
                  <a:lnTo>
                    <a:pt x="1290" y="1527"/>
                  </a:lnTo>
                  <a:lnTo>
                    <a:pt x="1291" y="1527"/>
                  </a:lnTo>
                  <a:lnTo>
                    <a:pt x="1292" y="1525"/>
                  </a:lnTo>
                  <a:lnTo>
                    <a:pt x="1293" y="1525"/>
                  </a:lnTo>
                  <a:lnTo>
                    <a:pt x="1294" y="1525"/>
                  </a:lnTo>
                  <a:lnTo>
                    <a:pt x="1295" y="1525"/>
                  </a:lnTo>
                  <a:lnTo>
                    <a:pt x="1297" y="1525"/>
                  </a:lnTo>
                  <a:lnTo>
                    <a:pt x="1297" y="1524"/>
                  </a:lnTo>
                  <a:lnTo>
                    <a:pt x="1298" y="1524"/>
                  </a:lnTo>
                  <a:lnTo>
                    <a:pt x="1299" y="1524"/>
                  </a:lnTo>
                  <a:lnTo>
                    <a:pt x="1299" y="1523"/>
                  </a:lnTo>
                  <a:lnTo>
                    <a:pt x="1298" y="1523"/>
                  </a:lnTo>
                  <a:lnTo>
                    <a:pt x="1298" y="1522"/>
                  </a:lnTo>
                  <a:lnTo>
                    <a:pt x="1298" y="1521"/>
                  </a:lnTo>
                  <a:lnTo>
                    <a:pt x="1297" y="1521"/>
                  </a:lnTo>
                  <a:lnTo>
                    <a:pt x="1295" y="1521"/>
                  </a:lnTo>
                  <a:lnTo>
                    <a:pt x="1294" y="1521"/>
                  </a:lnTo>
                  <a:lnTo>
                    <a:pt x="1293" y="1521"/>
                  </a:lnTo>
                  <a:lnTo>
                    <a:pt x="1292" y="1521"/>
                  </a:lnTo>
                  <a:lnTo>
                    <a:pt x="1292" y="1522"/>
                  </a:lnTo>
                  <a:lnTo>
                    <a:pt x="1291" y="1522"/>
                  </a:lnTo>
                  <a:lnTo>
                    <a:pt x="1290" y="1522"/>
                  </a:lnTo>
                  <a:lnTo>
                    <a:pt x="1289" y="1521"/>
                  </a:lnTo>
                  <a:lnTo>
                    <a:pt x="1288" y="1521"/>
                  </a:lnTo>
                  <a:lnTo>
                    <a:pt x="1286" y="1521"/>
                  </a:lnTo>
                  <a:lnTo>
                    <a:pt x="1285" y="1521"/>
                  </a:lnTo>
                  <a:lnTo>
                    <a:pt x="1284" y="1521"/>
                  </a:lnTo>
                  <a:lnTo>
                    <a:pt x="1283" y="1521"/>
                  </a:lnTo>
                  <a:lnTo>
                    <a:pt x="1282" y="1521"/>
                  </a:lnTo>
                  <a:lnTo>
                    <a:pt x="1282" y="1520"/>
                  </a:lnTo>
                  <a:lnTo>
                    <a:pt x="1281" y="1520"/>
                  </a:lnTo>
                  <a:lnTo>
                    <a:pt x="1281" y="1519"/>
                  </a:lnTo>
                  <a:lnTo>
                    <a:pt x="1281" y="1518"/>
                  </a:lnTo>
                  <a:lnTo>
                    <a:pt x="1281" y="1516"/>
                  </a:lnTo>
                  <a:lnTo>
                    <a:pt x="1281" y="1515"/>
                  </a:lnTo>
                  <a:lnTo>
                    <a:pt x="1281" y="1514"/>
                  </a:lnTo>
                  <a:lnTo>
                    <a:pt x="1281" y="1513"/>
                  </a:lnTo>
                  <a:lnTo>
                    <a:pt x="1281" y="1512"/>
                  </a:lnTo>
                  <a:lnTo>
                    <a:pt x="1281" y="1511"/>
                  </a:lnTo>
                  <a:lnTo>
                    <a:pt x="1281" y="1510"/>
                  </a:lnTo>
                  <a:lnTo>
                    <a:pt x="1280" y="1508"/>
                  </a:lnTo>
                  <a:lnTo>
                    <a:pt x="1280" y="1507"/>
                  </a:lnTo>
                  <a:lnTo>
                    <a:pt x="1281" y="1507"/>
                  </a:lnTo>
                  <a:lnTo>
                    <a:pt x="1282" y="1507"/>
                  </a:lnTo>
                  <a:lnTo>
                    <a:pt x="1283" y="1507"/>
                  </a:lnTo>
                  <a:lnTo>
                    <a:pt x="1284" y="1507"/>
                  </a:lnTo>
                  <a:lnTo>
                    <a:pt x="1285" y="1507"/>
                  </a:lnTo>
                  <a:lnTo>
                    <a:pt x="1286" y="1507"/>
                  </a:lnTo>
                  <a:lnTo>
                    <a:pt x="1288" y="1507"/>
                  </a:lnTo>
                  <a:lnTo>
                    <a:pt x="1288" y="1506"/>
                  </a:lnTo>
                  <a:lnTo>
                    <a:pt x="1289" y="1506"/>
                  </a:lnTo>
                  <a:lnTo>
                    <a:pt x="1288" y="1506"/>
                  </a:lnTo>
                  <a:lnTo>
                    <a:pt x="1288" y="1505"/>
                  </a:lnTo>
                  <a:lnTo>
                    <a:pt x="1286" y="1505"/>
                  </a:lnTo>
                  <a:lnTo>
                    <a:pt x="1284" y="1506"/>
                  </a:lnTo>
                  <a:lnTo>
                    <a:pt x="1283" y="1506"/>
                  </a:lnTo>
                  <a:lnTo>
                    <a:pt x="1282" y="1506"/>
                  </a:lnTo>
                  <a:lnTo>
                    <a:pt x="1281" y="1506"/>
                  </a:lnTo>
                  <a:lnTo>
                    <a:pt x="1280" y="1506"/>
                  </a:lnTo>
                  <a:lnTo>
                    <a:pt x="1281" y="1505"/>
                  </a:lnTo>
                  <a:lnTo>
                    <a:pt x="1282" y="1505"/>
                  </a:lnTo>
                  <a:lnTo>
                    <a:pt x="1283" y="1505"/>
                  </a:lnTo>
                  <a:lnTo>
                    <a:pt x="1284" y="1505"/>
                  </a:lnTo>
                  <a:lnTo>
                    <a:pt x="1285" y="1505"/>
                  </a:lnTo>
                  <a:lnTo>
                    <a:pt x="1286" y="1505"/>
                  </a:lnTo>
                  <a:lnTo>
                    <a:pt x="1286" y="1504"/>
                  </a:lnTo>
                  <a:lnTo>
                    <a:pt x="1288" y="1504"/>
                  </a:lnTo>
                  <a:lnTo>
                    <a:pt x="1288" y="1502"/>
                  </a:lnTo>
                  <a:lnTo>
                    <a:pt x="1288" y="1501"/>
                  </a:lnTo>
                  <a:lnTo>
                    <a:pt x="1290" y="1499"/>
                  </a:lnTo>
                  <a:lnTo>
                    <a:pt x="1291" y="1499"/>
                  </a:lnTo>
                  <a:lnTo>
                    <a:pt x="1292" y="1499"/>
                  </a:lnTo>
                  <a:lnTo>
                    <a:pt x="1293" y="1499"/>
                  </a:lnTo>
                  <a:lnTo>
                    <a:pt x="1294" y="1499"/>
                  </a:lnTo>
                  <a:lnTo>
                    <a:pt x="1295" y="1499"/>
                  </a:lnTo>
                  <a:lnTo>
                    <a:pt x="1297" y="1499"/>
                  </a:lnTo>
                  <a:lnTo>
                    <a:pt x="1298" y="1499"/>
                  </a:lnTo>
                  <a:lnTo>
                    <a:pt x="1299" y="1499"/>
                  </a:lnTo>
                  <a:lnTo>
                    <a:pt x="1300" y="1499"/>
                  </a:lnTo>
                  <a:lnTo>
                    <a:pt x="1301" y="1498"/>
                  </a:lnTo>
                  <a:lnTo>
                    <a:pt x="1302" y="1498"/>
                  </a:lnTo>
                  <a:lnTo>
                    <a:pt x="1303" y="1498"/>
                  </a:lnTo>
                  <a:lnTo>
                    <a:pt x="1305" y="1498"/>
                  </a:lnTo>
                  <a:lnTo>
                    <a:pt x="1306" y="1498"/>
                  </a:lnTo>
                  <a:lnTo>
                    <a:pt x="1307" y="1498"/>
                  </a:lnTo>
                  <a:lnTo>
                    <a:pt x="1307" y="1497"/>
                  </a:lnTo>
                  <a:lnTo>
                    <a:pt x="1307" y="1496"/>
                  </a:lnTo>
                  <a:lnTo>
                    <a:pt x="1306" y="1496"/>
                  </a:lnTo>
                  <a:lnTo>
                    <a:pt x="1305" y="1496"/>
                  </a:lnTo>
                  <a:lnTo>
                    <a:pt x="1303" y="1496"/>
                  </a:lnTo>
                  <a:lnTo>
                    <a:pt x="1302" y="1496"/>
                  </a:lnTo>
                  <a:lnTo>
                    <a:pt x="1301" y="1496"/>
                  </a:lnTo>
                  <a:lnTo>
                    <a:pt x="1300" y="1496"/>
                  </a:lnTo>
                  <a:lnTo>
                    <a:pt x="1299" y="1496"/>
                  </a:lnTo>
                  <a:lnTo>
                    <a:pt x="1300" y="1496"/>
                  </a:lnTo>
                  <a:lnTo>
                    <a:pt x="1300" y="1495"/>
                  </a:lnTo>
                  <a:lnTo>
                    <a:pt x="1301" y="1495"/>
                  </a:lnTo>
                  <a:lnTo>
                    <a:pt x="1301" y="1496"/>
                  </a:lnTo>
                  <a:lnTo>
                    <a:pt x="1302" y="1496"/>
                  </a:lnTo>
                  <a:lnTo>
                    <a:pt x="1302" y="1495"/>
                  </a:lnTo>
                  <a:lnTo>
                    <a:pt x="1303" y="1495"/>
                  </a:lnTo>
                  <a:lnTo>
                    <a:pt x="1305" y="1495"/>
                  </a:lnTo>
                  <a:lnTo>
                    <a:pt x="1306" y="1495"/>
                  </a:lnTo>
                  <a:lnTo>
                    <a:pt x="1307" y="1495"/>
                  </a:lnTo>
                  <a:lnTo>
                    <a:pt x="1307" y="1494"/>
                  </a:lnTo>
                  <a:lnTo>
                    <a:pt x="1306" y="1494"/>
                  </a:lnTo>
                  <a:lnTo>
                    <a:pt x="1305" y="1494"/>
                  </a:lnTo>
                  <a:lnTo>
                    <a:pt x="1305" y="1495"/>
                  </a:lnTo>
                  <a:lnTo>
                    <a:pt x="1303" y="1495"/>
                  </a:lnTo>
                  <a:lnTo>
                    <a:pt x="1302" y="1495"/>
                  </a:lnTo>
                  <a:lnTo>
                    <a:pt x="1301" y="1495"/>
                  </a:lnTo>
                  <a:lnTo>
                    <a:pt x="1300" y="1495"/>
                  </a:lnTo>
                  <a:lnTo>
                    <a:pt x="1299" y="1495"/>
                  </a:lnTo>
                  <a:lnTo>
                    <a:pt x="1298" y="1495"/>
                  </a:lnTo>
                  <a:lnTo>
                    <a:pt x="1297" y="1495"/>
                  </a:lnTo>
                  <a:lnTo>
                    <a:pt x="1294" y="1496"/>
                  </a:lnTo>
                  <a:lnTo>
                    <a:pt x="1293" y="1496"/>
                  </a:lnTo>
                  <a:lnTo>
                    <a:pt x="1292" y="1496"/>
                  </a:lnTo>
                  <a:lnTo>
                    <a:pt x="1291" y="1496"/>
                  </a:lnTo>
                  <a:lnTo>
                    <a:pt x="1290" y="1496"/>
                  </a:lnTo>
                  <a:lnTo>
                    <a:pt x="1289" y="1496"/>
                  </a:lnTo>
                  <a:lnTo>
                    <a:pt x="1288" y="1496"/>
                  </a:lnTo>
                  <a:lnTo>
                    <a:pt x="1286" y="1496"/>
                  </a:lnTo>
                  <a:lnTo>
                    <a:pt x="1285" y="1496"/>
                  </a:lnTo>
                  <a:lnTo>
                    <a:pt x="1285" y="1497"/>
                  </a:lnTo>
                  <a:lnTo>
                    <a:pt x="1284" y="1497"/>
                  </a:lnTo>
                  <a:lnTo>
                    <a:pt x="1283" y="1497"/>
                  </a:lnTo>
                  <a:lnTo>
                    <a:pt x="1282" y="1497"/>
                  </a:lnTo>
                  <a:lnTo>
                    <a:pt x="1281" y="1497"/>
                  </a:lnTo>
                  <a:lnTo>
                    <a:pt x="1281" y="1496"/>
                  </a:lnTo>
                  <a:lnTo>
                    <a:pt x="1280" y="1496"/>
                  </a:lnTo>
                  <a:lnTo>
                    <a:pt x="1281" y="1496"/>
                  </a:lnTo>
                  <a:lnTo>
                    <a:pt x="1281" y="1495"/>
                  </a:lnTo>
                  <a:lnTo>
                    <a:pt x="1281" y="1494"/>
                  </a:lnTo>
                  <a:lnTo>
                    <a:pt x="1282" y="1495"/>
                  </a:lnTo>
                  <a:lnTo>
                    <a:pt x="1291" y="1494"/>
                  </a:lnTo>
                  <a:lnTo>
                    <a:pt x="1297" y="1493"/>
                  </a:lnTo>
                  <a:lnTo>
                    <a:pt x="1297" y="1490"/>
                  </a:lnTo>
                  <a:lnTo>
                    <a:pt x="1289" y="1491"/>
                  </a:lnTo>
                  <a:lnTo>
                    <a:pt x="1281" y="1493"/>
                  </a:lnTo>
                  <a:lnTo>
                    <a:pt x="1280" y="1493"/>
                  </a:lnTo>
                  <a:lnTo>
                    <a:pt x="1280" y="1491"/>
                  </a:lnTo>
                  <a:lnTo>
                    <a:pt x="1281" y="1491"/>
                  </a:lnTo>
                  <a:lnTo>
                    <a:pt x="1281" y="1490"/>
                  </a:lnTo>
                  <a:lnTo>
                    <a:pt x="1282" y="1490"/>
                  </a:lnTo>
                  <a:lnTo>
                    <a:pt x="1283" y="1490"/>
                  </a:lnTo>
                  <a:lnTo>
                    <a:pt x="1284" y="1490"/>
                  </a:lnTo>
                  <a:lnTo>
                    <a:pt x="1285" y="1490"/>
                  </a:lnTo>
                  <a:lnTo>
                    <a:pt x="1285" y="1489"/>
                  </a:lnTo>
                  <a:lnTo>
                    <a:pt x="1286" y="1489"/>
                  </a:lnTo>
                  <a:lnTo>
                    <a:pt x="1288" y="1489"/>
                  </a:lnTo>
                  <a:lnTo>
                    <a:pt x="1289" y="1489"/>
                  </a:lnTo>
                  <a:lnTo>
                    <a:pt x="1290" y="1489"/>
                  </a:lnTo>
                  <a:lnTo>
                    <a:pt x="1291" y="1489"/>
                  </a:lnTo>
                  <a:lnTo>
                    <a:pt x="1292" y="1489"/>
                  </a:lnTo>
                  <a:lnTo>
                    <a:pt x="1292" y="1488"/>
                  </a:lnTo>
                  <a:lnTo>
                    <a:pt x="1293" y="1488"/>
                  </a:lnTo>
                  <a:lnTo>
                    <a:pt x="1294" y="1488"/>
                  </a:lnTo>
                  <a:lnTo>
                    <a:pt x="1294" y="1487"/>
                  </a:lnTo>
                  <a:lnTo>
                    <a:pt x="1295" y="1487"/>
                  </a:lnTo>
                  <a:lnTo>
                    <a:pt x="1295" y="1486"/>
                  </a:lnTo>
                  <a:lnTo>
                    <a:pt x="1297" y="1486"/>
                  </a:lnTo>
                  <a:lnTo>
                    <a:pt x="1295" y="1486"/>
                  </a:lnTo>
                  <a:lnTo>
                    <a:pt x="1295" y="1485"/>
                  </a:lnTo>
                  <a:lnTo>
                    <a:pt x="1294" y="1485"/>
                  </a:lnTo>
                  <a:lnTo>
                    <a:pt x="1295" y="1485"/>
                  </a:lnTo>
                  <a:lnTo>
                    <a:pt x="1297" y="1485"/>
                  </a:lnTo>
                  <a:lnTo>
                    <a:pt x="1297" y="1484"/>
                  </a:lnTo>
                  <a:lnTo>
                    <a:pt x="1295" y="1484"/>
                  </a:lnTo>
                  <a:lnTo>
                    <a:pt x="1295" y="1482"/>
                  </a:lnTo>
                  <a:lnTo>
                    <a:pt x="1295" y="1481"/>
                  </a:lnTo>
                  <a:lnTo>
                    <a:pt x="1294" y="1481"/>
                  </a:lnTo>
                  <a:lnTo>
                    <a:pt x="1295" y="1481"/>
                  </a:lnTo>
                  <a:lnTo>
                    <a:pt x="1295" y="1480"/>
                  </a:lnTo>
                  <a:lnTo>
                    <a:pt x="1294" y="1480"/>
                  </a:lnTo>
                  <a:lnTo>
                    <a:pt x="1293" y="1480"/>
                  </a:lnTo>
                  <a:lnTo>
                    <a:pt x="1294" y="1480"/>
                  </a:lnTo>
                  <a:lnTo>
                    <a:pt x="1295" y="1480"/>
                  </a:lnTo>
                  <a:lnTo>
                    <a:pt x="1295" y="1479"/>
                  </a:lnTo>
                  <a:lnTo>
                    <a:pt x="1294" y="1479"/>
                  </a:lnTo>
                  <a:lnTo>
                    <a:pt x="1293" y="1479"/>
                  </a:lnTo>
                  <a:lnTo>
                    <a:pt x="1293" y="1478"/>
                  </a:lnTo>
                  <a:lnTo>
                    <a:pt x="1294" y="1478"/>
                  </a:lnTo>
                  <a:lnTo>
                    <a:pt x="1295" y="1478"/>
                  </a:lnTo>
                  <a:lnTo>
                    <a:pt x="1295" y="1477"/>
                  </a:lnTo>
                  <a:lnTo>
                    <a:pt x="1297" y="1477"/>
                  </a:lnTo>
                  <a:lnTo>
                    <a:pt x="1298" y="1477"/>
                  </a:lnTo>
                  <a:lnTo>
                    <a:pt x="1298" y="1476"/>
                  </a:lnTo>
                  <a:lnTo>
                    <a:pt x="1298" y="1474"/>
                  </a:lnTo>
                  <a:lnTo>
                    <a:pt x="1297" y="1474"/>
                  </a:lnTo>
                  <a:lnTo>
                    <a:pt x="1297" y="1473"/>
                  </a:lnTo>
                  <a:lnTo>
                    <a:pt x="1298" y="1473"/>
                  </a:lnTo>
                  <a:lnTo>
                    <a:pt x="1298" y="1472"/>
                  </a:lnTo>
                  <a:lnTo>
                    <a:pt x="1298" y="1471"/>
                  </a:lnTo>
                  <a:lnTo>
                    <a:pt x="1299" y="1470"/>
                  </a:lnTo>
                  <a:lnTo>
                    <a:pt x="1299" y="1469"/>
                  </a:lnTo>
                  <a:lnTo>
                    <a:pt x="1300" y="1469"/>
                  </a:lnTo>
                  <a:lnTo>
                    <a:pt x="1300" y="1468"/>
                  </a:lnTo>
                  <a:lnTo>
                    <a:pt x="1299" y="1468"/>
                  </a:lnTo>
                  <a:lnTo>
                    <a:pt x="1299" y="1466"/>
                  </a:lnTo>
                  <a:lnTo>
                    <a:pt x="1297" y="1468"/>
                  </a:lnTo>
                  <a:lnTo>
                    <a:pt x="1295" y="1468"/>
                  </a:lnTo>
                  <a:lnTo>
                    <a:pt x="1294" y="1468"/>
                  </a:lnTo>
                  <a:lnTo>
                    <a:pt x="1293" y="1468"/>
                  </a:lnTo>
                  <a:lnTo>
                    <a:pt x="1285" y="1469"/>
                  </a:lnTo>
                  <a:lnTo>
                    <a:pt x="1285" y="1468"/>
                  </a:lnTo>
                  <a:lnTo>
                    <a:pt x="1286" y="1468"/>
                  </a:lnTo>
                  <a:lnTo>
                    <a:pt x="1288" y="1468"/>
                  </a:lnTo>
                  <a:lnTo>
                    <a:pt x="1289" y="1468"/>
                  </a:lnTo>
                  <a:lnTo>
                    <a:pt x="1290" y="1468"/>
                  </a:lnTo>
                  <a:lnTo>
                    <a:pt x="1291" y="1468"/>
                  </a:lnTo>
                  <a:lnTo>
                    <a:pt x="1292" y="1466"/>
                  </a:lnTo>
                  <a:lnTo>
                    <a:pt x="1293" y="1466"/>
                  </a:lnTo>
                  <a:lnTo>
                    <a:pt x="1294" y="1466"/>
                  </a:lnTo>
                  <a:lnTo>
                    <a:pt x="1295" y="1466"/>
                  </a:lnTo>
                  <a:lnTo>
                    <a:pt x="1297" y="1466"/>
                  </a:lnTo>
                  <a:lnTo>
                    <a:pt x="1297" y="1465"/>
                  </a:lnTo>
                  <a:lnTo>
                    <a:pt x="1295" y="1464"/>
                  </a:lnTo>
                  <a:lnTo>
                    <a:pt x="1297" y="1464"/>
                  </a:lnTo>
                  <a:lnTo>
                    <a:pt x="1295" y="1464"/>
                  </a:lnTo>
                  <a:lnTo>
                    <a:pt x="1298" y="1464"/>
                  </a:lnTo>
                  <a:lnTo>
                    <a:pt x="1301" y="1464"/>
                  </a:lnTo>
                  <a:lnTo>
                    <a:pt x="1301" y="1463"/>
                  </a:lnTo>
                  <a:lnTo>
                    <a:pt x="1301" y="1462"/>
                  </a:lnTo>
                  <a:lnTo>
                    <a:pt x="1301" y="1461"/>
                  </a:lnTo>
                  <a:lnTo>
                    <a:pt x="1300" y="1461"/>
                  </a:lnTo>
                  <a:lnTo>
                    <a:pt x="1297" y="1461"/>
                  </a:lnTo>
                  <a:lnTo>
                    <a:pt x="1295" y="1461"/>
                  </a:lnTo>
                  <a:lnTo>
                    <a:pt x="1294" y="1461"/>
                  </a:lnTo>
                  <a:lnTo>
                    <a:pt x="1293" y="1461"/>
                  </a:lnTo>
                  <a:lnTo>
                    <a:pt x="1293" y="1462"/>
                  </a:lnTo>
                  <a:lnTo>
                    <a:pt x="1292" y="1462"/>
                  </a:lnTo>
                  <a:lnTo>
                    <a:pt x="1285" y="1462"/>
                  </a:lnTo>
                  <a:lnTo>
                    <a:pt x="1290" y="1461"/>
                  </a:lnTo>
                  <a:lnTo>
                    <a:pt x="1291" y="1461"/>
                  </a:lnTo>
                  <a:lnTo>
                    <a:pt x="1292" y="1461"/>
                  </a:lnTo>
                  <a:lnTo>
                    <a:pt x="1293" y="1461"/>
                  </a:lnTo>
                  <a:lnTo>
                    <a:pt x="1294" y="1460"/>
                  </a:lnTo>
                  <a:lnTo>
                    <a:pt x="1295" y="1460"/>
                  </a:lnTo>
                  <a:lnTo>
                    <a:pt x="1298" y="1460"/>
                  </a:lnTo>
                  <a:lnTo>
                    <a:pt x="1299" y="1460"/>
                  </a:lnTo>
                  <a:lnTo>
                    <a:pt x="1300" y="1460"/>
                  </a:lnTo>
                  <a:lnTo>
                    <a:pt x="1300" y="1459"/>
                  </a:lnTo>
                  <a:lnTo>
                    <a:pt x="1299" y="1459"/>
                  </a:lnTo>
                  <a:lnTo>
                    <a:pt x="1299" y="1457"/>
                  </a:lnTo>
                  <a:lnTo>
                    <a:pt x="1300" y="1457"/>
                  </a:lnTo>
                  <a:lnTo>
                    <a:pt x="1300" y="1456"/>
                  </a:lnTo>
                  <a:lnTo>
                    <a:pt x="1299" y="1456"/>
                  </a:lnTo>
                  <a:lnTo>
                    <a:pt x="1297" y="1456"/>
                  </a:lnTo>
                  <a:lnTo>
                    <a:pt x="1295" y="1456"/>
                  </a:lnTo>
                  <a:lnTo>
                    <a:pt x="1292" y="1457"/>
                  </a:lnTo>
                  <a:lnTo>
                    <a:pt x="1286" y="1457"/>
                  </a:lnTo>
                  <a:lnTo>
                    <a:pt x="1285" y="1457"/>
                  </a:lnTo>
                  <a:lnTo>
                    <a:pt x="1284" y="1457"/>
                  </a:lnTo>
                  <a:lnTo>
                    <a:pt x="1285" y="1457"/>
                  </a:lnTo>
                  <a:lnTo>
                    <a:pt x="1286" y="1457"/>
                  </a:lnTo>
                  <a:lnTo>
                    <a:pt x="1288" y="1457"/>
                  </a:lnTo>
                  <a:lnTo>
                    <a:pt x="1289" y="1457"/>
                  </a:lnTo>
                  <a:lnTo>
                    <a:pt x="1291" y="1456"/>
                  </a:lnTo>
                  <a:lnTo>
                    <a:pt x="1292" y="1456"/>
                  </a:lnTo>
                  <a:lnTo>
                    <a:pt x="1293" y="1456"/>
                  </a:lnTo>
                  <a:lnTo>
                    <a:pt x="1295" y="1456"/>
                  </a:lnTo>
                  <a:lnTo>
                    <a:pt x="1297" y="1456"/>
                  </a:lnTo>
                  <a:lnTo>
                    <a:pt x="1298" y="1456"/>
                  </a:lnTo>
                  <a:lnTo>
                    <a:pt x="1299" y="1456"/>
                  </a:lnTo>
                  <a:lnTo>
                    <a:pt x="1299" y="1455"/>
                  </a:lnTo>
                  <a:lnTo>
                    <a:pt x="1300" y="1455"/>
                  </a:lnTo>
                  <a:lnTo>
                    <a:pt x="1299" y="1455"/>
                  </a:lnTo>
                  <a:lnTo>
                    <a:pt x="1299" y="1454"/>
                  </a:lnTo>
                  <a:lnTo>
                    <a:pt x="1298" y="1453"/>
                  </a:lnTo>
                  <a:lnTo>
                    <a:pt x="1297" y="1453"/>
                  </a:lnTo>
                  <a:lnTo>
                    <a:pt x="1295" y="1453"/>
                  </a:lnTo>
                  <a:lnTo>
                    <a:pt x="1294" y="1453"/>
                  </a:lnTo>
                  <a:lnTo>
                    <a:pt x="1293" y="1453"/>
                  </a:lnTo>
                  <a:lnTo>
                    <a:pt x="1293" y="1452"/>
                  </a:lnTo>
                  <a:lnTo>
                    <a:pt x="1292" y="1452"/>
                  </a:lnTo>
                  <a:lnTo>
                    <a:pt x="1292" y="1451"/>
                  </a:lnTo>
                  <a:lnTo>
                    <a:pt x="1291" y="1449"/>
                  </a:lnTo>
                  <a:lnTo>
                    <a:pt x="1290" y="1448"/>
                  </a:lnTo>
                  <a:lnTo>
                    <a:pt x="1289" y="1448"/>
                  </a:lnTo>
                  <a:lnTo>
                    <a:pt x="1289" y="1447"/>
                  </a:lnTo>
                  <a:lnTo>
                    <a:pt x="1288" y="1446"/>
                  </a:lnTo>
                  <a:lnTo>
                    <a:pt x="1288" y="1445"/>
                  </a:lnTo>
                  <a:lnTo>
                    <a:pt x="1288" y="1444"/>
                  </a:lnTo>
                  <a:lnTo>
                    <a:pt x="1288" y="1443"/>
                  </a:lnTo>
                  <a:lnTo>
                    <a:pt x="1289" y="1443"/>
                  </a:lnTo>
                  <a:lnTo>
                    <a:pt x="1289" y="1442"/>
                  </a:lnTo>
                  <a:lnTo>
                    <a:pt x="1289" y="1440"/>
                  </a:lnTo>
                  <a:lnTo>
                    <a:pt x="1289" y="1438"/>
                  </a:lnTo>
                  <a:lnTo>
                    <a:pt x="1289" y="1437"/>
                  </a:lnTo>
                  <a:lnTo>
                    <a:pt x="1289" y="1436"/>
                  </a:lnTo>
                  <a:lnTo>
                    <a:pt x="1290" y="1436"/>
                  </a:lnTo>
                  <a:lnTo>
                    <a:pt x="1290" y="1435"/>
                  </a:lnTo>
                  <a:lnTo>
                    <a:pt x="1291" y="1435"/>
                  </a:lnTo>
                  <a:lnTo>
                    <a:pt x="1291" y="1434"/>
                  </a:lnTo>
                  <a:lnTo>
                    <a:pt x="1292" y="1434"/>
                  </a:lnTo>
                  <a:lnTo>
                    <a:pt x="1292" y="1432"/>
                  </a:lnTo>
                  <a:lnTo>
                    <a:pt x="1293" y="1432"/>
                  </a:lnTo>
                  <a:lnTo>
                    <a:pt x="1293" y="1431"/>
                  </a:lnTo>
                  <a:lnTo>
                    <a:pt x="1294" y="1431"/>
                  </a:lnTo>
                  <a:lnTo>
                    <a:pt x="1294" y="1430"/>
                  </a:lnTo>
                  <a:lnTo>
                    <a:pt x="1295" y="1430"/>
                  </a:lnTo>
                  <a:lnTo>
                    <a:pt x="1297" y="1430"/>
                  </a:lnTo>
                  <a:lnTo>
                    <a:pt x="1298" y="1430"/>
                  </a:lnTo>
                  <a:lnTo>
                    <a:pt x="1299" y="1430"/>
                  </a:lnTo>
                  <a:lnTo>
                    <a:pt x="1300" y="1431"/>
                  </a:lnTo>
                  <a:lnTo>
                    <a:pt x="1300" y="1432"/>
                  </a:lnTo>
                  <a:lnTo>
                    <a:pt x="1301" y="1432"/>
                  </a:lnTo>
                  <a:lnTo>
                    <a:pt x="1301" y="1434"/>
                  </a:lnTo>
                  <a:lnTo>
                    <a:pt x="1302" y="1434"/>
                  </a:lnTo>
                  <a:lnTo>
                    <a:pt x="1303" y="1434"/>
                  </a:lnTo>
                  <a:lnTo>
                    <a:pt x="1303" y="1432"/>
                  </a:lnTo>
                  <a:lnTo>
                    <a:pt x="1305" y="1432"/>
                  </a:lnTo>
                  <a:lnTo>
                    <a:pt x="1305" y="1431"/>
                  </a:lnTo>
                  <a:lnTo>
                    <a:pt x="1305" y="1432"/>
                  </a:lnTo>
                  <a:lnTo>
                    <a:pt x="1306" y="1432"/>
                  </a:lnTo>
                  <a:lnTo>
                    <a:pt x="1306" y="1431"/>
                  </a:lnTo>
                  <a:lnTo>
                    <a:pt x="1307" y="1431"/>
                  </a:lnTo>
                  <a:lnTo>
                    <a:pt x="1308" y="1431"/>
                  </a:lnTo>
                  <a:lnTo>
                    <a:pt x="1308" y="1430"/>
                  </a:lnTo>
                  <a:lnTo>
                    <a:pt x="1307" y="1430"/>
                  </a:lnTo>
                  <a:lnTo>
                    <a:pt x="1307" y="1429"/>
                  </a:lnTo>
                  <a:lnTo>
                    <a:pt x="1308" y="1429"/>
                  </a:lnTo>
                  <a:lnTo>
                    <a:pt x="1308" y="1430"/>
                  </a:lnTo>
                  <a:lnTo>
                    <a:pt x="1309" y="1430"/>
                  </a:lnTo>
                  <a:lnTo>
                    <a:pt x="1309" y="1429"/>
                  </a:lnTo>
                  <a:lnTo>
                    <a:pt x="1310" y="1429"/>
                  </a:lnTo>
                  <a:lnTo>
                    <a:pt x="1310" y="1428"/>
                  </a:lnTo>
                  <a:lnTo>
                    <a:pt x="1311" y="1428"/>
                  </a:lnTo>
                  <a:lnTo>
                    <a:pt x="1312" y="1428"/>
                  </a:lnTo>
                  <a:lnTo>
                    <a:pt x="1314" y="1428"/>
                  </a:lnTo>
                  <a:lnTo>
                    <a:pt x="1314" y="1427"/>
                  </a:lnTo>
                  <a:lnTo>
                    <a:pt x="1314" y="1428"/>
                  </a:lnTo>
                  <a:lnTo>
                    <a:pt x="1314" y="1427"/>
                  </a:lnTo>
                  <a:lnTo>
                    <a:pt x="1315" y="1427"/>
                  </a:lnTo>
                  <a:lnTo>
                    <a:pt x="1316" y="1427"/>
                  </a:lnTo>
                  <a:lnTo>
                    <a:pt x="1317" y="1427"/>
                  </a:lnTo>
                  <a:lnTo>
                    <a:pt x="1318" y="1427"/>
                  </a:lnTo>
                  <a:lnTo>
                    <a:pt x="1318" y="1426"/>
                  </a:lnTo>
                  <a:lnTo>
                    <a:pt x="1319" y="1426"/>
                  </a:lnTo>
                  <a:lnTo>
                    <a:pt x="1320" y="1426"/>
                  </a:lnTo>
                  <a:lnTo>
                    <a:pt x="1322" y="1426"/>
                  </a:lnTo>
                  <a:lnTo>
                    <a:pt x="1322" y="1425"/>
                  </a:lnTo>
                  <a:lnTo>
                    <a:pt x="1320" y="1425"/>
                  </a:lnTo>
                  <a:lnTo>
                    <a:pt x="1319" y="1425"/>
                  </a:lnTo>
                  <a:lnTo>
                    <a:pt x="1318" y="1425"/>
                  </a:lnTo>
                  <a:lnTo>
                    <a:pt x="1317" y="1425"/>
                  </a:lnTo>
                  <a:lnTo>
                    <a:pt x="1317" y="1423"/>
                  </a:lnTo>
                  <a:lnTo>
                    <a:pt x="1317" y="1422"/>
                  </a:lnTo>
                  <a:lnTo>
                    <a:pt x="1317" y="1421"/>
                  </a:lnTo>
                  <a:lnTo>
                    <a:pt x="1317" y="1420"/>
                  </a:lnTo>
                  <a:lnTo>
                    <a:pt x="1317" y="1419"/>
                  </a:lnTo>
                  <a:lnTo>
                    <a:pt x="1316" y="1417"/>
                  </a:lnTo>
                  <a:lnTo>
                    <a:pt x="1316" y="1415"/>
                  </a:lnTo>
                  <a:lnTo>
                    <a:pt x="1316" y="1414"/>
                  </a:lnTo>
                  <a:lnTo>
                    <a:pt x="1315" y="1413"/>
                  </a:lnTo>
                  <a:lnTo>
                    <a:pt x="1315" y="1412"/>
                  </a:lnTo>
                  <a:lnTo>
                    <a:pt x="1315" y="1411"/>
                  </a:lnTo>
                  <a:lnTo>
                    <a:pt x="1314" y="1411"/>
                  </a:lnTo>
                  <a:lnTo>
                    <a:pt x="1314" y="1410"/>
                  </a:lnTo>
                  <a:lnTo>
                    <a:pt x="1312" y="1409"/>
                  </a:lnTo>
                  <a:lnTo>
                    <a:pt x="1312" y="1408"/>
                  </a:lnTo>
                  <a:lnTo>
                    <a:pt x="1312" y="1406"/>
                  </a:lnTo>
                  <a:lnTo>
                    <a:pt x="1311" y="1406"/>
                  </a:lnTo>
                  <a:lnTo>
                    <a:pt x="1311" y="1405"/>
                  </a:lnTo>
                  <a:lnTo>
                    <a:pt x="1311" y="1404"/>
                  </a:lnTo>
                  <a:lnTo>
                    <a:pt x="1310" y="1403"/>
                  </a:lnTo>
                  <a:lnTo>
                    <a:pt x="1310" y="1402"/>
                  </a:lnTo>
                  <a:lnTo>
                    <a:pt x="1310" y="1401"/>
                  </a:lnTo>
                  <a:lnTo>
                    <a:pt x="1309" y="1398"/>
                  </a:lnTo>
                  <a:lnTo>
                    <a:pt x="1308" y="1396"/>
                  </a:lnTo>
                  <a:lnTo>
                    <a:pt x="1308" y="1395"/>
                  </a:lnTo>
                  <a:lnTo>
                    <a:pt x="1309" y="1395"/>
                  </a:lnTo>
                  <a:lnTo>
                    <a:pt x="1309" y="1394"/>
                  </a:lnTo>
                  <a:lnTo>
                    <a:pt x="1309" y="1393"/>
                  </a:lnTo>
                  <a:lnTo>
                    <a:pt x="1309" y="1392"/>
                  </a:lnTo>
                  <a:lnTo>
                    <a:pt x="1309" y="1390"/>
                  </a:lnTo>
                  <a:lnTo>
                    <a:pt x="1309" y="1388"/>
                  </a:lnTo>
                  <a:lnTo>
                    <a:pt x="1309" y="1387"/>
                  </a:lnTo>
                  <a:lnTo>
                    <a:pt x="1308" y="1385"/>
                  </a:lnTo>
                  <a:lnTo>
                    <a:pt x="1307" y="1383"/>
                  </a:lnTo>
                  <a:lnTo>
                    <a:pt x="1307" y="1381"/>
                  </a:lnTo>
                  <a:lnTo>
                    <a:pt x="1307" y="1380"/>
                  </a:lnTo>
                  <a:lnTo>
                    <a:pt x="1308" y="1380"/>
                  </a:lnTo>
                  <a:lnTo>
                    <a:pt x="1308" y="1379"/>
                  </a:lnTo>
                  <a:lnTo>
                    <a:pt x="1309" y="1379"/>
                  </a:lnTo>
                  <a:lnTo>
                    <a:pt x="1309" y="1378"/>
                  </a:lnTo>
                  <a:lnTo>
                    <a:pt x="1309" y="1377"/>
                  </a:lnTo>
                  <a:lnTo>
                    <a:pt x="1310" y="1377"/>
                  </a:lnTo>
                  <a:lnTo>
                    <a:pt x="1310" y="1376"/>
                  </a:lnTo>
                  <a:lnTo>
                    <a:pt x="1310" y="1375"/>
                  </a:lnTo>
                  <a:lnTo>
                    <a:pt x="1310" y="1373"/>
                  </a:lnTo>
                  <a:lnTo>
                    <a:pt x="1311" y="1373"/>
                  </a:lnTo>
                  <a:lnTo>
                    <a:pt x="1311" y="1372"/>
                  </a:lnTo>
                  <a:lnTo>
                    <a:pt x="1311" y="1373"/>
                  </a:lnTo>
                  <a:lnTo>
                    <a:pt x="1312" y="1373"/>
                  </a:lnTo>
                  <a:lnTo>
                    <a:pt x="1312" y="1372"/>
                  </a:lnTo>
                  <a:lnTo>
                    <a:pt x="1314" y="1372"/>
                  </a:lnTo>
                  <a:lnTo>
                    <a:pt x="1315" y="1372"/>
                  </a:lnTo>
                  <a:lnTo>
                    <a:pt x="1315" y="1371"/>
                  </a:lnTo>
                  <a:lnTo>
                    <a:pt x="1316" y="1371"/>
                  </a:lnTo>
                  <a:lnTo>
                    <a:pt x="1317" y="1371"/>
                  </a:lnTo>
                  <a:lnTo>
                    <a:pt x="1317" y="1370"/>
                  </a:lnTo>
                  <a:lnTo>
                    <a:pt x="1317" y="1369"/>
                  </a:lnTo>
                  <a:lnTo>
                    <a:pt x="1317" y="1368"/>
                  </a:lnTo>
                  <a:lnTo>
                    <a:pt x="1318" y="1368"/>
                  </a:lnTo>
                  <a:lnTo>
                    <a:pt x="1318" y="1367"/>
                  </a:lnTo>
                  <a:lnTo>
                    <a:pt x="1318" y="1366"/>
                  </a:lnTo>
                  <a:lnTo>
                    <a:pt x="1318" y="1364"/>
                  </a:lnTo>
                  <a:lnTo>
                    <a:pt x="1318" y="1363"/>
                  </a:lnTo>
                  <a:lnTo>
                    <a:pt x="1319" y="1363"/>
                  </a:lnTo>
                  <a:lnTo>
                    <a:pt x="1319" y="1362"/>
                  </a:lnTo>
                  <a:lnTo>
                    <a:pt x="1319" y="1361"/>
                  </a:lnTo>
                  <a:lnTo>
                    <a:pt x="1319" y="1360"/>
                  </a:lnTo>
                  <a:lnTo>
                    <a:pt x="1320" y="1360"/>
                  </a:lnTo>
                  <a:lnTo>
                    <a:pt x="1320" y="1359"/>
                  </a:lnTo>
                  <a:lnTo>
                    <a:pt x="1320" y="1358"/>
                  </a:lnTo>
                  <a:lnTo>
                    <a:pt x="1322" y="1358"/>
                  </a:lnTo>
                  <a:lnTo>
                    <a:pt x="1322" y="1356"/>
                  </a:lnTo>
                  <a:lnTo>
                    <a:pt x="1323" y="1356"/>
                  </a:lnTo>
                  <a:lnTo>
                    <a:pt x="1323" y="1355"/>
                  </a:lnTo>
                  <a:lnTo>
                    <a:pt x="1324" y="1354"/>
                  </a:lnTo>
                  <a:lnTo>
                    <a:pt x="1324" y="1353"/>
                  </a:lnTo>
                  <a:lnTo>
                    <a:pt x="1325" y="1353"/>
                  </a:lnTo>
                  <a:lnTo>
                    <a:pt x="1325" y="1352"/>
                  </a:lnTo>
                  <a:lnTo>
                    <a:pt x="1326" y="1352"/>
                  </a:lnTo>
                  <a:lnTo>
                    <a:pt x="1327" y="1352"/>
                  </a:lnTo>
                  <a:lnTo>
                    <a:pt x="1327" y="1351"/>
                  </a:lnTo>
                  <a:lnTo>
                    <a:pt x="1328" y="1351"/>
                  </a:lnTo>
                  <a:lnTo>
                    <a:pt x="1328" y="1350"/>
                  </a:lnTo>
                  <a:lnTo>
                    <a:pt x="1329" y="1350"/>
                  </a:lnTo>
                  <a:lnTo>
                    <a:pt x="1329" y="1349"/>
                  </a:lnTo>
                  <a:lnTo>
                    <a:pt x="1331" y="1349"/>
                  </a:lnTo>
                  <a:lnTo>
                    <a:pt x="1331" y="1347"/>
                  </a:lnTo>
                  <a:lnTo>
                    <a:pt x="1331" y="1346"/>
                  </a:lnTo>
                  <a:lnTo>
                    <a:pt x="1332" y="1345"/>
                  </a:lnTo>
                  <a:lnTo>
                    <a:pt x="1332" y="1344"/>
                  </a:lnTo>
                  <a:lnTo>
                    <a:pt x="1332" y="1343"/>
                  </a:lnTo>
                  <a:lnTo>
                    <a:pt x="1332" y="1342"/>
                  </a:lnTo>
                  <a:lnTo>
                    <a:pt x="1333" y="1341"/>
                  </a:lnTo>
                  <a:lnTo>
                    <a:pt x="1333" y="1339"/>
                  </a:lnTo>
                  <a:lnTo>
                    <a:pt x="1333" y="1338"/>
                  </a:lnTo>
                  <a:lnTo>
                    <a:pt x="1332" y="1338"/>
                  </a:lnTo>
                  <a:lnTo>
                    <a:pt x="1331" y="1338"/>
                  </a:lnTo>
                  <a:lnTo>
                    <a:pt x="1329" y="1338"/>
                  </a:lnTo>
                  <a:lnTo>
                    <a:pt x="1329" y="1337"/>
                  </a:lnTo>
                  <a:lnTo>
                    <a:pt x="1328" y="1337"/>
                  </a:lnTo>
                  <a:lnTo>
                    <a:pt x="1328" y="1336"/>
                  </a:lnTo>
                  <a:lnTo>
                    <a:pt x="1327" y="1336"/>
                  </a:lnTo>
                  <a:lnTo>
                    <a:pt x="1327" y="1335"/>
                  </a:lnTo>
                  <a:lnTo>
                    <a:pt x="1326" y="1334"/>
                  </a:lnTo>
                  <a:lnTo>
                    <a:pt x="1326" y="1333"/>
                  </a:lnTo>
                  <a:lnTo>
                    <a:pt x="1326" y="1331"/>
                  </a:lnTo>
                  <a:lnTo>
                    <a:pt x="1326" y="1330"/>
                  </a:lnTo>
                  <a:lnTo>
                    <a:pt x="1327" y="1330"/>
                  </a:lnTo>
                  <a:lnTo>
                    <a:pt x="1327" y="1329"/>
                  </a:lnTo>
                  <a:lnTo>
                    <a:pt x="1328" y="1329"/>
                  </a:lnTo>
                  <a:lnTo>
                    <a:pt x="1328" y="1328"/>
                  </a:lnTo>
                  <a:lnTo>
                    <a:pt x="1328" y="1327"/>
                  </a:lnTo>
                  <a:lnTo>
                    <a:pt x="1328" y="1326"/>
                  </a:lnTo>
                  <a:lnTo>
                    <a:pt x="1328" y="1325"/>
                  </a:lnTo>
                  <a:lnTo>
                    <a:pt x="1329" y="1325"/>
                  </a:lnTo>
                  <a:lnTo>
                    <a:pt x="1329" y="1326"/>
                  </a:lnTo>
                  <a:lnTo>
                    <a:pt x="1329" y="1327"/>
                  </a:lnTo>
                  <a:lnTo>
                    <a:pt x="1331" y="1327"/>
                  </a:lnTo>
                  <a:lnTo>
                    <a:pt x="1331" y="1328"/>
                  </a:lnTo>
                  <a:lnTo>
                    <a:pt x="1332" y="1328"/>
                  </a:lnTo>
                  <a:lnTo>
                    <a:pt x="1333" y="1328"/>
                  </a:lnTo>
                  <a:lnTo>
                    <a:pt x="1334" y="1328"/>
                  </a:lnTo>
                  <a:lnTo>
                    <a:pt x="1335" y="1328"/>
                  </a:lnTo>
                  <a:lnTo>
                    <a:pt x="1336" y="1328"/>
                  </a:lnTo>
                  <a:lnTo>
                    <a:pt x="1337" y="1328"/>
                  </a:lnTo>
                  <a:lnTo>
                    <a:pt x="1339" y="1328"/>
                  </a:lnTo>
                  <a:lnTo>
                    <a:pt x="1340" y="1328"/>
                  </a:lnTo>
                  <a:lnTo>
                    <a:pt x="1340" y="1327"/>
                  </a:lnTo>
                  <a:lnTo>
                    <a:pt x="1341" y="1327"/>
                  </a:lnTo>
                  <a:lnTo>
                    <a:pt x="1341" y="1328"/>
                  </a:lnTo>
                  <a:lnTo>
                    <a:pt x="1342" y="1328"/>
                  </a:lnTo>
                  <a:lnTo>
                    <a:pt x="1342" y="1327"/>
                  </a:lnTo>
                  <a:lnTo>
                    <a:pt x="1343" y="1327"/>
                  </a:lnTo>
                  <a:lnTo>
                    <a:pt x="1344" y="1327"/>
                  </a:lnTo>
                  <a:lnTo>
                    <a:pt x="1344" y="1326"/>
                  </a:lnTo>
                  <a:lnTo>
                    <a:pt x="1345" y="1326"/>
                  </a:lnTo>
                  <a:lnTo>
                    <a:pt x="1347" y="1326"/>
                  </a:lnTo>
                  <a:lnTo>
                    <a:pt x="1347" y="1325"/>
                  </a:lnTo>
                  <a:lnTo>
                    <a:pt x="1348" y="1325"/>
                  </a:lnTo>
                  <a:lnTo>
                    <a:pt x="1348" y="1324"/>
                  </a:lnTo>
                  <a:lnTo>
                    <a:pt x="1349" y="1324"/>
                  </a:lnTo>
                  <a:lnTo>
                    <a:pt x="1349" y="1322"/>
                  </a:lnTo>
                  <a:lnTo>
                    <a:pt x="1350" y="1322"/>
                  </a:lnTo>
                  <a:lnTo>
                    <a:pt x="1351" y="1322"/>
                  </a:lnTo>
                  <a:lnTo>
                    <a:pt x="1352" y="1322"/>
                  </a:lnTo>
                  <a:lnTo>
                    <a:pt x="1353" y="1322"/>
                  </a:lnTo>
                  <a:lnTo>
                    <a:pt x="1353" y="1321"/>
                  </a:lnTo>
                  <a:lnTo>
                    <a:pt x="1354" y="1321"/>
                  </a:lnTo>
                  <a:lnTo>
                    <a:pt x="1354" y="1322"/>
                  </a:lnTo>
                  <a:lnTo>
                    <a:pt x="1356" y="1322"/>
                  </a:lnTo>
                  <a:lnTo>
                    <a:pt x="1356" y="1324"/>
                  </a:lnTo>
                  <a:lnTo>
                    <a:pt x="1357" y="1324"/>
                  </a:lnTo>
                  <a:lnTo>
                    <a:pt x="1358" y="1324"/>
                  </a:lnTo>
                  <a:lnTo>
                    <a:pt x="1358" y="1325"/>
                  </a:lnTo>
                  <a:lnTo>
                    <a:pt x="1359" y="1325"/>
                  </a:lnTo>
                  <a:lnTo>
                    <a:pt x="1359" y="1324"/>
                  </a:lnTo>
                  <a:lnTo>
                    <a:pt x="1360" y="1324"/>
                  </a:lnTo>
                  <a:lnTo>
                    <a:pt x="1361" y="1324"/>
                  </a:lnTo>
                  <a:lnTo>
                    <a:pt x="1362" y="1324"/>
                  </a:lnTo>
                  <a:lnTo>
                    <a:pt x="1362" y="1322"/>
                  </a:lnTo>
                  <a:lnTo>
                    <a:pt x="1362" y="1324"/>
                  </a:lnTo>
                  <a:lnTo>
                    <a:pt x="1364" y="1324"/>
                  </a:lnTo>
                  <a:lnTo>
                    <a:pt x="1362" y="1324"/>
                  </a:lnTo>
                  <a:lnTo>
                    <a:pt x="1364" y="1324"/>
                  </a:lnTo>
                  <a:lnTo>
                    <a:pt x="1364" y="1325"/>
                  </a:lnTo>
                  <a:lnTo>
                    <a:pt x="1365" y="1325"/>
                  </a:lnTo>
                  <a:lnTo>
                    <a:pt x="1365" y="1326"/>
                  </a:lnTo>
                  <a:lnTo>
                    <a:pt x="1366" y="1326"/>
                  </a:lnTo>
                  <a:lnTo>
                    <a:pt x="1366" y="1325"/>
                  </a:lnTo>
                  <a:lnTo>
                    <a:pt x="1366" y="1326"/>
                  </a:lnTo>
                  <a:lnTo>
                    <a:pt x="1367" y="1326"/>
                  </a:lnTo>
                  <a:lnTo>
                    <a:pt x="1368" y="1326"/>
                  </a:lnTo>
                  <a:lnTo>
                    <a:pt x="1369" y="1326"/>
                  </a:lnTo>
                  <a:lnTo>
                    <a:pt x="1370" y="1326"/>
                  </a:lnTo>
                  <a:lnTo>
                    <a:pt x="1370" y="1327"/>
                  </a:lnTo>
                  <a:lnTo>
                    <a:pt x="1371" y="1327"/>
                  </a:lnTo>
                  <a:lnTo>
                    <a:pt x="1371" y="1328"/>
                  </a:lnTo>
                  <a:lnTo>
                    <a:pt x="1373" y="1328"/>
                  </a:lnTo>
                  <a:lnTo>
                    <a:pt x="1374" y="1328"/>
                  </a:lnTo>
                  <a:lnTo>
                    <a:pt x="1373" y="1328"/>
                  </a:lnTo>
                  <a:lnTo>
                    <a:pt x="1374" y="1328"/>
                  </a:lnTo>
                  <a:lnTo>
                    <a:pt x="1373" y="1328"/>
                  </a:lnTo>
                  <a:lnTo>
                    <a:pt x="1373" y="1327"/>
                  </a:lnTo>
                  <a:lnTo>
                    <a:pt x="1371" y="1327"/>
                  </a:lnTo>
                  <a:lnTo>
                    <a:pt x="1371" y="1326"/>
                  </a:lnTo>
                  <a:lnTo>
                    <a:pt x="1370" y="1326"/>
                  </a:lnTo>
                  <a:lnTo>
                    <a:pt x="1370" y="1325"/>
                  </a:lnTo>
                  <a:lnTo>
                    <a:pt x="1370" y="1324"/>
                  </a:lnTo>
                  <a:lnTo>
                    <a:pt x="1369" y="1324"/>
                  </a:lnTo>
                  <a:lnTo>
                    <a:pt x="1369" y="1325"/>
                  </a:lnTo>
                  <a:lnTo>
                    <a:pt x="1369" y="1324"/>
                  </a:lnTo>
                  <a:lnTo>
                    <a:pt x="1369" y="1322"/>
                  </a:lnTo>
                  <a:lnTo>
                    <a:pt x="1368" y="1322"/>
                  </a:lnTo>
                  <a:lnTo>
                    <a:pt x="1367" y="1322"/>
                  </a:lnTo>
                  <a:lnTo>
                    <a:pt x="1366" y="1322"/>
                  </a:lnTo>
                  <a:lnTo>
                    <a:pt x="1366" y="1321"/>
                  </a:lnTo>
                  <a:lnTo>
                    <a:pt x="1366" y="1320"/>
                  </a:lnTo>
                  <a:lnTo>
                    <a:pt x="1366" y="1319"/>
                  </a:lnTo>
                  <a:lnTo>
                    <a:pt x="1365" y="1318"/>
                  </a:lnTo>
                  <a:lnTo>
                    <a:pt x="1364" y="1318"/>
                  </a:lnTo>
                  <a:lnTo>
                    <a:pt x="1364" y="1317"/>
                  </a:lnTo>
                  <a:lnTo>
                    <a:pt x="1362" y="1317"/>
                  </a:lnTo>
                  <a:lnTo>
                    <a:pt x="1361" y="1317"/>
                  </a:lnTo>
                  <a:lnTo>
                    <a:pt x="1361" y="1316"/>
                  </a:lnTo>
                  <a:lnTo>
                    <a:pt x="1361" y="1314"/>
                  </a:lnTo>
                  <a:lnTo>
                    <a:pt x="1360" y="1314"/>
                  </a:lnTo>
                  <a:lnTo>
                    <a:pt x="1360" y="1313"/>
                  </a:lnTo>
                  <a:lnTo>
                    <a:pt x="1359" y="1313"/>
                  </a:lnTo>
                  <a:lnTo>
                    <a:pt x="1359" y="1312"/>
                  </a:lnTo>
                  <a:lnTo>
                    <a:pt x="1359" y="1311"/>
                  </a:lnTo>
                  <a:lnTo>
                    <a:pt x="1359" y="1310"/>
                  </a:lnTo>
                  <a:lnTo>
                    <a:pt x="1360" y="1310"/>
                  </a:lnTo>
                  <a:lnTo>
                    <a:pt x="1360" y="1309"/>
                  </a:lnTo>
                  <a:lnTo>
                    <a:pt x="1361" y="1309"/>
                  </a:lnTo>
                  <a:lnTo>
                    <a:pt x="1361" y="1308"/>
                  </a:lnTo>
                  <a:lnTo>
                    <a:pt x="1362" y="1308"/>
                  </a:lnTo>
                  <a:lnTo>
                    <a:pt x="1362" y="1307"/>
                  </a:lnTo>
                  <a:lnTo>
                    <a:pt x="1364" y="1307"/>
                  </a:lnTo>
                  <a:lnTo>
                    <a:pt x="1364" y="1305"/>
                  </a:lnTo>
                  <a:lnTo>
                    <a:pt x="1364" y="1304"/>
                  </a:lnTo>
                  <a:lnTo>
                    <a:pt x="1364" y="1303"/>
                  </a:lnTo>
                  <a:lnTo>
                    <a:pt x="1365" y="1303"/>
                  </a:lnTo>
                  <a:lnTo>
                    <a:pt x="1366" y="1303"/>
                  </a:lnTo>
                  <a:lnTo>
                    <a:pt x="1367" y="1304"/>
                  </a:lnTo>
                  <a:lnTo>
                    <a:pt x="1368" y="1304"/>
                  </a:lnTo>
                  <a:lnTo>
                    <a:pt x="1368" y="1305"/>
                  </a:lnTo>
                  <a:lnTo>
                    <a:pt x="1369" y="1305"/>
                  </a:lnTo>
                  <a:lnTo>
                    <a:pt x="1370" y="1307"/>
                  </a:lnTo>
                  <a:lnTo>
                    <a:pt x="1371" y="1307"/>
                  </a:lnTo>
                  <a:lnTo>
                    <a:pt x="1373" y="1307"/>
                  </a:lnTo>
                  <a:lnTo>
                    <a:pt x="1373" y="1305"/>
                  </a:lnTo>
                  <a:lnTo>
                    <a:pt x="1374" y="1305"/>
                  </a:lnTo>
                  <a:lnTo>
                    <a:pt x="1375" y="1305"/>
                  </a:lnTo>
                  <a:lnTo>
                    <a:pt x="1376" y="1305"/>
                  </a:lnTo>
                  <a:lnTo>
                    <a:pt x="1377" y="1305"/>
                  </a:lnTo>
                  <a:lnTo>
                    <a:pt x="1378" y="1305"/>
                  </a:lnTo>
                  <a:lnTo>
                    <a:pt x="1378" y="1307"/>
                  </a:lnTo>
                  <a:lnTo>
                    <a:pt x="1378" y="1308"/>
                  </a:lnTo>
                  <a:lnTo>
                    <a:pt x="1379" y="1308"/>
                  </a:lnTo>
                  <a:lnTo>
                    <a:pt x="1379" y="1309"/>
                  </a:lnTo>
                  <a:lnTo>
                    <a:pt x="1379" y="1310"/>
                  </a:lnTo>
                  <a:lnTo>
                    <a:pt x="1381" y="1310"/>
                  </a:lnTo>
                  <a:lnTo>
                    <a:pt x="1381" y="1311"/>
                  </a:lnTo>
                  <a:lnTo>
                    <a:pt x="1382" y="1311"/>
                  </a:lnTo>
                  <a:lnTo>
                    <a:pt x="1382" y="1312"/>
                  </a:lnTo>
                  <a:lnTo>
                    <a:pt x="1383" y="1312"/>
                  </a:lnTo>
                  <a:lnTo>
                    <a:pt x="1384" y="1312"/>
                  </a:lnTo>
                  <a:lnTo>
                    <a:pt x="1384" y="1313"/>
                  </a:lnTo>
                  <a:lnTo>
                    <a:pt x="1385" y="1313"/>
                  </a:lnTo>
                  <a:lnTo>
                    <a:pt x="1385" y="1314"/>
                  </a:lnTo>
                  <a:lnTo>
                    <a:pt x="1386" y="1314"/>
                  </a:lnTo>
                  <a:lnTo>
                    <a:pt x="1387" y="1314"/>
                  </a:lnTo>
                  <a:lnTo>
                    <a:pt x="1387" y="1316"/>
                  </a:lnTo>
                  <a:lnTo>
                    <a:pt x="1388" y="1316"/>
                  </a:lnTo>
                  <a:lnTo>
                    <a:pt x="1390" y="1316"/>
                  </a:lnTo>
                  <a:lnTo>
                    <a:pt x="1391" y="1316"/>
                  </a:lnTo>
                  <a:lnTo>
                    <a:pt x="1392" y="1316"/>
                  </a:lnTo>
                  <a:lnTo>
                    <a:pt x="1393" y="1317"/>
                  </a:lnTo>
                  <a:lnTo>
                    <a:pt x="1393" y="1316"/>
                  </a:lnTo>
                  <a:lnTo>
                    <a:pt x="1392" y="1316"/>
                  </a:lnTo>
                  <a:lnTo>
                    <a:pt x="1392" y="1314"/>
                  </a:lnTo>
                  <a:lnTo>
                    <a:pt x="1391" y="1314"/>
                  </a:lnTo>
                  <a:lnTo>
                    <a:pt x="1391" y="1313"/>
                  </a:lnTo>
                  <a:lnTo>
                    <a:pt x="1390" y="1313"/>
                  </a:lnTo>
                  <a:lnTo>
                    <a:pt x="1390" y="1312"/>
                  </a:lnTo>
                  <a:lnTo>
                    <a:pt x="1388" y="1312"/>
                  </a:lnTo>
                  <a:lnTo>
                    <a:pt x="1388" y="1311"/>
                  </a:lnTo>
                  <a:lnTo>
                    <a:pt x="1387" y="1311"/>
                  </a:lnTo>
                  <a:lnTo>
                    <a:pt x="1387" y="1310"/>
                  </a:lnTo>
                  <a:lnTo>
                    <a:pt x="1386" y="1310"/>
                  </a:lnTo>
                  <a:lnTo>
                    <a:pt x="1386" y="1309"/>
                  </a:lnTo>
                  <a:lnTo>
                    <a:pt x="1385" y="1309"/>
                  </a:lnTo>
                  <a:lnTo>
                    <a:pt x="1385" y="1308"/>
                  </a:lnTo>
                  <a:lnTo>
                    <a:pt x="1384" y="1308"/>
                  </a:lnTo>
                  <a:lnTo>
                    <a:pt x="1383" y="1308"/>
                  </a:lnTo>
                  <a:lnTo>
                    <a:pt x="1382" y="1308"/>
                  </a:lnTo>
                  <a:lnTo>
                    <a:pt x="1382" y="1307"/>
                  </a:lnTo>
                  <a:lnTo>
                    <a:pt x="1382" y="1305"/>
                  </a:lnTo>
                  <a:lnTo>
                    <a:pt x="1382" y="1304"/>
                  </a:lnTo>
                  <a:lnTo>
                    <a:pt x="1382" y="1303"/>
                  </a:lnTo>
                  <a:lnTo>
                    <a:pt x="1381" y="1303"/>
                  </a:lnTo>
                  <a:lnTo>
                    <a:pt x="1381" y="1302"/>
                  </a:lnTo>
                  <a:lnTo>
                    <a:pt x="1379" y="1302"/>
                  </a:lnTo>
                  <a:lnTo>
                    <a:pt x="1378" y="1302"/>
                  </a:lnTo>
                  <a:lnTo>
                    <a:pt x="1378" y="1301"/>
                  </a:lnTo>
                  <a:lnTo>
                    <a:pt x="1377" y="1301"/>
                  </a:lnTo>
                  <a:lnTo>
                    <a:pt x="1376" y="1301"/>
                  </a:lnTo>
                  <a:lnTo>
                    <a:pt x="1375" y="1301"/>
                  </a:lnTo>
                  <a:lnTo>
                    <a:pt x="1373" y="1301"/>
                  </a:lnTo>
                  <a:lnTo>
                    <a:pt x="1373" y="1300"/>
                  </a:lnTo>
                  <a:lnTo>
                    <a:pt x="1371" y="1300"/>
                  </a:lnTo>
                  <a:lnTo>
                    <a:pt x="1370" y="1300"/>
                  </a:lnTo>
                  <a:lnTo>
                    <a:pt x="1370" y="1299"/>
                  </a:lnTo>
                  <a:lnTo>
                    <a:pt x="1370" y="1297"/>
                  </a:lnTo>
                  <a:lnTo>
                    <a:pt x="1370" y="1296"/>
                  </a:lnTo>
                  <a:lnTo>
                    <a:pt x="1370" y="1295"/>
                  </a:lnTo>
                  <a:lnTo>
                    <a:pt x="1369" y="1295"/>
                  </a:lnTo>
                  <a:lnTo>
                    <a:pt x="1369" y="1294"/>
                  </a:lnTo>
                  <a:lnTo>
                    <a:pt x="1369" y="1293"/>
                  </a:lnTo>
                  <a:lnTo>
                    <a:pt x="1369" y="1292"/>
                  </a:lnTo>
                  <a:lnTo>
                    <a:pt x="1369" y="1291"/>
                  </a:lnTo>
                  <a:lnTo>
                    <a:pt x="1370" y="1290"/>
                  </a:lnTo>
                  <a:lnTo>
                    <a:pt x="1370" y="1288"/>
                  </a:lnTo>
                  <a:lnTo>
                    <a:pt x="1371" y="1287"/>
                  </a:lnTo>
                  <a:lnTo>
                    <a:pt x="1371" y="1286"/>
                  </a:lnTo>
                  <a:lnTo>
                    <a:pt x="1373" y="1284"/>
                  </a:lnTo>
                  <a:lnTo>
                    <a:pt x="1374" y="1284"/>
                  </a:lnTo>
                  <a:lnTo>
                    <a:pt x="1374" y="1283"/>
                  </a:lnTo>
                  <a:lnTo>
                    <a:pt x="1375" y="1283"/>
                  </a:lnTo>
                  <a:lnTo>
                    <a:pt x="1375" y="1282"/>
                  </a:lnTo>
                  <a:lnTo>
                    <a:pt x="1376" y="1282"/>
                  </a:lnTo>
                  <a:lnTo>
                    <a:pt x="1377" y="1282"/>
                  </a:lnTo>
                  <a:lnTo>
                    <a:pt x="1378" y="1282"/>
                  </a:lnTo>
                  <a:lnTo>
                    <a:pt x="1379" y="1282"/>
                  </a:lnTo>
                  <a:lnTo>
                    <a:pt x="1379" y="1280"/>
                  </a:lnTo>
                  <a:lnTo>
                    <a:pt x="1381" y="1280"/>
                  </a:lnTo>
                  <a:lnTo>
                    <a:pt x="1382" y="1280"/>
                  </a:lnTo>
                  <a:lnTo>
                    <a:pt x="1383" y="1280"/>
                  </a:lnTo>
                  <a:lnTo>
                    <a:pt x="1384" y="1280"/>
                  </a:lnTo>
                  <a:lnTo>
                    <a:pt x="1384" y="1279"/>
                  </a:lnTo>
                  <a:lnTo>
                    <a:pt x="1385" y="1279"/>
                  </a:lnTo>
                  <a:lnTo>
                    <a:pt x="1386" y="1279"/>
                  </a:lnTo>
                  <a:lnTo>
                    <a:pt x="1386" y="1280"/>
                  </a:lnTo>
                  <a:lnTo>
                    <a:pt x="1387" y="1280"/>
                  </a:lnTo>
                  <a:lnTo>
                    <a:pt x="1387" y="1282"/>
                  </a:lnTo>
                  <a:lnTo>
                    <a:pt x="1388" y="1282"/>
                  </a:lnTo>
                  <a:lnTo>
                    <a:pt x="1390" y="1280"/>
                  </a:lnTo>
                  <a:lnTo>
                    <a:pt x="1391" y="1280"/>
                  </a:lnTo>
                  <a:lnTo>
                    <a:pt x="1391" y="1279"/>
                  </a:lnTo>
                  <a:lnTo>
                    <a:pt x="1392" y="1279"/>
                  </a:lnTo>
                  <a:lnTo>
                    <a:pt x="1391" y="1279"/>
                  </a:lnTo>
                  <a:lnTo>
                    <a:pt x="1391" y="1278"/>
                  </a:lnTo>
                  <a:lnTo>
                    <a:pt x="1388" y="1276"/>
                  </a:lnTo>
                  <a:lnTo>
                    <a:pt x="1388" y="1275"/>
                  </a:lnTo>
                  <a:lnTo>
                    <a:pt x="1387" y="1275"/>
                  </a:lnTo>
                  <a:lnTo>
                    <a:pt x="1387" y="1274"/>
                  </a:lnTo>
                  <a:lnTo>
                    <a:pt x="1386" y="1274"/>
                  </a:lnTo>
                  <a:lnTo>
                    <a:pt x="1385" y="1274"/>
                  </a:lnTo>
                  <a:lnTo>
                    <a:pt x="1385" y="1272"/>
                  </a:lnTo>
                  <a:lnTo>
                    <a:pt x="1384" y="1272"/>
                  </a:lnTo>
                  <a:lnTo>
                    <a:pt x="1383" y="1272"/>
                  </a:lnTo>
                  <a:lnTo>
                    <a:pt x="1383" y="1274"/>
                  </a:lnTo>
                  <a:lnTo>
                    <a:pt x="1382" y="1274"/>
                  </a:lnTo>
                  <a:lnTo>
                    <a:pt x="1381" y="1274"/>
                  </a:lnTo>
                  <a:lnTo>
                    <a:pt x="1379" y="1275"/>
                  </a:lnTo>
                  <a:lnTo>
                    <a:pt x="1378" y="1275"/>
                  </a:lnTo>
                  <a:lnTo>
                    <a:pt x="1377" y="1276"/>
                  </a:lnTo>
                  <a:lnTo>
                    <a:pt x="1376" y="1276"/>
                  </a:lnTo>
                  <a:lnTo>
                    <a:pt x="1374" y="1277"/>
                  </a:lnTo>
                  <a:lnTo>
                    <a:pt x="1373" y="1277"/>
                  </a:lnTo>
                  <a:lnTo>
                    <a:pt x="1373" y="1276"/>
                  </a:lnTo>
                  <a:lnTo>
                    <a:pt x="1373" y="1275"/>
                  </a:lnTo>
                  <a:lnTo>
                    <a:pt x="1374" y="1274"/>
                  </a:lnTo>
                  <a:lnTo>
                    <a:pt x="1374" y="1272"/>
                  </a:lnTo>
                  <a:lnTo>
                    <a:pt x="1374" y="1271"/>
                  </a:lnTo>
                  <a:lnTo>
                    <a:pt x="1374" y="1270"/>
                  </a:lnTo>
                  <a:lnTo>
                    <a:pt x="1374" y="1269"/>
                  </a:lnTo>
                  <a:lnTo>
                    <a:pt x="1373" y="1269"/>
                  </a:lnTo>
                  <a:lnTo>
                    <a:pt x="1371" y="1269"/>
                  </a:lnTo>
                  <a:lnTo>
                    <a:pt x="1371" y="1268"/>
                  </a:lnTo>
                  <a:lnTo>
                    <a:pt x="1370" y="1268"/>
                  </a:lnTo>
                  <a:lnTo>
                    <a:pt x="1369" y="1268"/>
                  </a:lnTo>
                  <a:lnTo>
                    <a:pt x="1369" y="1267"/>
                  </a:lnTo>
                  <a:lnTo>
                    <a:pt x="1370" y="1267"/>
                  </a:lnTo>
                  <a:lnTo>
                    <a:pt x="1370" y="1266"/>
                  </a:lnTo>
                  <a:lnTo>
                    <a:pt x="1370" y="1265"/>
                  </a:lnTo>
                  <a:lnTo>
                    <a:pt x="1371" y="1265"/>
                  </a:lnTo>
                  <a:lnTo>
                    <a:pt x="1371" y="1263"/>
                  </a:lnTo>
                  <a:lnTo>
                    <a:pt x="1373" y="1263"/>
                  </a:lnTo>
                  <a:lnTo>
                    <a:pt x="1373" y="1265"/>
                  </a:lnTo>
                  <a:lnTo>
                    <a:pt x="1373" y="1263"/>
                  </a:lnTo>
                  <a:lnTo>
                    <a:pt x="1374" y="1263"/>
                  </a:lnTo>
                  <a:lnTo>
                    <a:pt x="1375" y="1262"/>
                  </a:lnTo>
                  <a:lnTo>
                    <a:pt x="1376" y="1262"/>
                  </a:lnTo>
                  <a:lnTo>
                    <a:pt x="1376" y="1263"/>
                  </a:lnTo>
                  <a:lnTo>
                    <a:pt x="1376" y="1265"/>
                  </a:lnTo>
                  <a:lnTo>
                    <a:pt x="1377" y="1265"/>
                  </a:lnTo>
                  <a:lnTo>
                    <a:pt x="1378" y="1266"/>
                  </a:lnTo>
                  <a:lnTo>
                    <a:pt x="1378" y="1267"/>
                  </a:lnTo>
                  <a:lnTo>
                    <a:pt x="1379" y="1267"/>
                  </a:lnTo>
                  <a:lnTo>
                    <a:pt x="1381" y="1268"/>
                  </a:lnTo>
                  <a:lnTo>
                    <a:pt x="1381" y="1267"/>
                  </a:lnTo>
                  <a:lnTo>
                    <a:pt x="1382" y="1267"/>
                  </a:lnTo>
                  <a:lnTo>
                    <a:pt x="1383" y="1267"/>
                  </a:lnTo>
                  <a:lnTo>
                    <a:pt x="1384" y="1267"/>
                  </a:lnTo>
                  <a:lnTo>
                    <a:pt x="1385" y="1266"/>
                  </a:lnTo>
                  <a:lnTo>
                    <a:pt x="1386" y="1266"/>
                  </a:lnTo>
                  <a:lnTo>
                    <a:pt x="1386" y="1265"/>
                  </a:lnTo>
                  <a:lnTo>
                    <a:pt x="1387" y="1265"/>
                  </a:lnTo>
                  <a:lnTo>
                    <a:pt x="1388" y="1265"/>
                  </a:lnTo>
                  <a:lnTo>
                    <a:pt x="1390" y="1265"/>
                  </a:lnTo>
                  <a:lnTo>
                    <a:pt x="1390" y="1263"/>
                  </a:lnTo>
                  <a:lnTo>
                    <a:pt x="1391" y="1263"/>
                  </a:lnTo>
                  <a:lnTo>
                    <a:pt x="1392" y="1263"/>
                  </a:lnTo>
                  <a:lnTo>
                    <a:pt x="1393" y="1263"/>
                  </a:lnTo>
                  <a:lnTo>
                    <a:pt x="1394" y="1263"/>
                  </a:lnTo>
                  <a:lnTo>
                    <a:pt x="1395" y="1263"/>
                  </a:lnTo>
                  <a:lnTo>
                    <a:pt x="1396" y="1263"/>
                  </a:lnTo>
                  <a:lnTo>
                    <a:pt x="1398" y="1263"/>
                  </a:lnTo>
                  <a:lnTo>
                    <a:pt x="1399" y="1263"/>
                  </a:lnTo>
                  <a:lnTo>
                    <a:pt x="1400" y="1263"/>
                  </a:lnTo>
                  <a:lnTo>
                    <a:pt x="1401" y="1263"/>
                  </a:lnTo>
                  <a:lnTo>
                    <a:pt x="1402" y="1263"/>
                  </a:lnTo>
                  <a:lnTo>
                    <a:pt x="1403" y="1263"/>
                  </a:lnTo>
                  <a:lnTo>
                    <a:pt x="1404" y="1263"/>
                  </a:lnTo>
                  <a:lnTo>
                    <a:pt x="1405" y="1263"/>
                  </a:lnTo>
                  <a:lnTo>
                    <a:pt x="1405" y="1262"/>
                  </a:lnTo>
                  <a:lnTo>
                    <a:pt x="1407" y="1262"/>
                  </a:lnTo>
                  <a:lnTo>
                    <a:pt x="1408" y="1262"/>
                  </a:lnTo>
                  <a:lnTo>
                    <a:pt x="1409" y="1262"/>
                  </a:lnTo>
                  <a:lnTo>
                    <a:pt x="1410" y="1261"/>
                  </a:lnTo>
                  <a:lnTo>
                    <a:pt x="1411" y="1260"/>
                  </a:lnTo>
                  <a:lnTo>
                    <a:pt x="1412" y="1259"/>
                  </a:lnTo>
                  <a:lnTo>
                    <a:pt x="1412" y="1258"/>
                  </a:lnTo>
                  <a:lnTo>
                    <a:pt x="1413" y="1258"/>
                  </a:lnTo>
                  <a:lnTo>
                    <a:pt x="1413" y="1257"/>
                  </a:lnTo>
                  <a:lnTo>
                    <a:pt x="1412" y="1255"/>
                  </a:lnTo>
                  <a:lnTo>
                    <a:pt x="1412" y="1254"/>
                  </a:lnTo>
                  <a:lnTo>
                    <a:pt x="1412" y="1255"/>
                  </a:lnTo>
                  <a:lnTo>
                    <a:pt x="1412" y="1257"/>
                  </a:lnTo>
                  <a:lnTo>
                    <a:pt x="1412" y="1258"/>
                  </a:lnTo>
                  <a:lnTo>
                    <a:pt x="1412" y="1259"/>
                  </a:lnTo>
                  <a:lnTo>
                    <a:pt x="1411" y="1259"/>
                  </a:lnTo>
                  <a:lnTo>
                    <a:pt x="1410" y="1260"/>
                  </a:lnTo>
                  <a:lnTo>
                    <a:pt x="1410" y="1261"/>
                  </a:lnTo>
                  <a:lnTo>
                    <a:pt x="1409" y="1261"/>
                  </a:lnTo>
                  <a:lnTo>
                    <a:pt x="1408" y="1261"/>
                  </a:lnTo>
                  <a:lnTo>
                    <a:pt x="1407" y="1261"/>
                  </a:lnTo>
                  <a:lnTo>
                    <a:pt x="1405" y="1262"/>
                  </a:lnTo>
                  <a:lnTo>
                    <a:pt x="1405" y="1261"/>
                  </a:lnTo>
                  <a:lnTo>
                    <a:pt x="1404" y="1261"/>
                  </a:lnTo>
                  <a:lnTo>
                    <a:pt x="1404" y="1262"/>
                  </a:lnTo>
                  <a:lnTo>
                    <a:pt x="1404" y="1261"/>
                  </a:lnTo>
                  <a:lnTo>
                    <a:pt x="1403" y="1261"/>
                  </a:lnTo>
                  <a:lnTo>
                    <a:pt x="1402" y="1261"/>
                  </a:lnTo>
                  <a:lnTo>
                    <a:pt x="1401" y="1261"/>
                  </a:lnTo>
                  <a:lnTo>
                    <a:pt x="1401" y="1260"/>
                  </a:lnTo>
                  <a:lnTo>
                    <a:pt x="1401" y="1259"/>
                  </a:lnTo>
                  <a:lnTo>
                    <a:pt x="1400" y="1259"/>
                  </a:lnTo>
                  <a:lnTo>
                    <a:pt x="1400" y="1258"/>
                  </a:lnTo>
                  <a:lnTo>
                    <a:pt x="1400" y="1259"/>
                  </a:lnTo>
                  <a:lnTo>
                    <a:pt x="1399" y="1259"/>
                  </a:lnTo>
                  <a:lnTo>
                    <a:pt x="1399" y="1260"/>
                  </a:lnTo>
                  <a:lnTo>
                    <a:pt x="1398" y="1260"/>
                  </a:lnTo>
                  <a:lnTo>
                    <a:pt x="1396" y="1260"/>
                  </a:lnTo>
                  <a:lnTo>
                    <a:pt x="1395" y="1259"/>
                  </a:lnTo>
                  <a:lnTo>
                    <a:pt x="1394" y="1259"/>
                  </a:lnTo>
                  <a:lnTo>
                    <a:pt x="1393" y="1259"/>
                  </a:lnTo>
                  <a:lnTo>
                    <a:pt x="1392" y="1259"/>
                  </a:lnTo>
                  <a:lnTo>
                    <a:pt x="1391" y="1259"/>
                  </a:lnTo>
                  <a:lnTo>
                    <a:pt x="1390" y="1259"/>
                  </a:lnTo>
                  <a:lnTo>
                    <a:pt x="1388" y="1259"/>
                  </a:lnTo>
                  <a:lnTo>
                    <a:pt x="1387" y="1259"/>
                  </a:lnTo>
                  <a:lnTo>
                    <a:pt x="1386" y="1260"/>
                  </a:lnTo>
                  <a:lnTo>
                    <a:pt x="1385" y="1259"/>
                  </a:lnTo>
                  <a:lnTo>
                    <a:pt x="1384" y="1259"/>
                  </a:lnTo>
                  <a:lnTo>
                    <a:pt x="1384" y="1258"/>
                  </a:lnTo>
                  <a:lnTo>
                    <a:pt x="1383" y="1258"/>
                  </a:lnTo>
                  <a:lnTo>
                    <a:pt x="1383" y="1257"/>
                  </a:lnTo>
                  <a:lnTo>
                    <a:pt x="1383" y="1255"/>
                  </a:lnTo>
                  <a:lnTo>
                    <a:pt x="1383" y="1254"/>
                  </a:lnTo>
                  <a:lnTo>
                    <a:pt x="1383" y="1253"/>
                  </a:lnTo>
                  <a:lnTo>
                    <a:pt x="1384" y="1253"/>
                  </a:lnTo>
                  <a:lnTo>
                    <a:pt x="1384" y="1252"/>
                  </a:lnTo>
                  <a:lnTo>
                    <a:pt x="1384" y="1251"/>
                  </a:lnTo>
                  <a:lnTo>
                    <a:pt x="1385" y="1251"/>
                  </a:lnTo>
                  <a:lnTo>
                    <a:pt x="1384" y="1251"/>
                  </a:lnTo>
                  <a:lnTo>
                    <a:pt x="1384" y="1250"/>
                  </a:lnTo>
                  <a:lnTo>
                    <a:pt x="1383" y="1250"/>
                  </a:lnTo>
                  <a:lnTo>
                    <a:pt x="1383" y="1251"/>
                  </a:lnTo>
                  <a:lnTo>
                    <a:pt x="1383" y="1252"/>
                  </a:lnTo>
                  <a:lnTo>
                    <a:pt x="1382" y="1252"/>
                  </a:lnTo>
                  <a:lnTo>
                    <a:pt x="1381" y="1252"/>
                  </a:lnTo>
                  <a:lnTo>
                    <a:pt x="1381" y="1253"/>
                  </a:lnTo>
                  <a:lnTo>
                    <a:pt x="1379" y="1253"/>
                  </a:lnTo>
                  <a:lnTo>
                    <a:pt x="1379" y="1254"/>
                  </a:lnTo>
                  <a:lnTo>
                    <a:pt x="1379" y="1255"/>
                  </a:lnTo>
                  <a:lnTo>
                    <a:pt x="1378" y="1255"/>
                  </a:lnTo>
                  <a:lnTo>
                    <a:pt x="1377" y="1255"/>
                  </a:lnTo>
                  <a:lnTo>
                    <a:pt x="1376" y="1255"/>
                  </a:lnTo>
                  <a:lnTo>
                    <a:pt x="1376" y="1257"/>
                  </a:lnTo>
                  <a:lnTo>
                    <a:pt x="1376" y="1255"/>
                  </a:lnTo>
                  <a:lnTo>
                    <a:pt x="1375" y="1255"/>
                  </a:lnTo>
                  <a:lnTo>
                    <a:pt x="1374" y="1255"/>
                  </a:lnTo>
                  <a:lnTo>
                    <a:pt x="1374" y="1254"/>
                  </a:lnTo>
                  <a:lnTo>
                    <a:pt x="1373" y="1254"/>
                  </a:lnTo>
                  <a:lnTo>
                    <a:pt x="1373" y="1253"/>
                  </a:lnTo>
                  <a:lnTo>
                    <a:pt x="1373" y="1252"/>
                  </a:lnTo>
                  <a:lnTo>
                    <a:pt x="1373" y="1251"/>
                  </a:lnTo>
                  <a:lnTo>
                    <a:pt x="1373" y="1250"/>
                  </a:lnTo>
                  <a:lnTo>
                    <a:pt x="1373" y="1249"/>
                  </a:lnTo>
                  <a:lnTo>
                    <a:pt x="1374" y="1249"/>
                  </a:lnTo>
                  <a:lnTo>
                    <a:pt x="1375" y="1248"/>
                  </a:lnTo>
                  <a:lnTo>
                    <a:pt x="1376" y="1248"/>
                  </a:lnTo>
                  <a:lnTo>
                    <a:pt x="1376" y="1246"/>
                  </a:lnTo>
                  <a:lnTo>
                    <a:pt x="1377" y="1246"/>
                  </a:lnTo>
                  <a:lnTo>
                    <a:pt x="1377" y="1245"/>
                  </a:lnTo>
                  <a:lnTo>
                    <a:pt x="1378" y="1245"/>
                  </a:lnTo>
                  <a:lnTo>
                    <a:pt x="1378" y="1244"/>
                  </a:lnTo>
                  <a:lnTo>
                    <a:pt x="1377" y="1244"/>
                  </a:lnTo>
                  <a:lnTo>
                    <a:pt x="1376" y="1244"/>
                  </a:lnTo>
                  <a:lnTo>
                    <a:pt x="1375" y="1244"/>
                  </a:lnTo>
                  <a:lnTo>
                    <a:pt x="1374" y="1244"/>
                  </a:lnTo>
                  <a:lnTo>
                    <a:pt x="1373" y="1244"/>
                  </a:lnTo>
                  <a:lnTo>
                    <a:pt x="1371" y="1244"/>
                  </a:lnTo>
                  <a:lnTo>
                    <a:pt x="1371" y="1245"/>
                  </a:lnTo>
                  <a:lnTo>
                    <a:pt x="1370" y="1245"/>
                  </a:lnTo>
                  <a:lnTo>
                    <a:pt x="1370" y="1246"/>
                  </a:lnTo>
                  <a:lnTo>
                    <a:pt x="1369" y="1246"/>
                  </a:lnTo>
                  <a:lnTo>
                    <a:pt x="1368" y="1246"/>
                  </a:lnTo>
                  <a:lnTo>
                    <a:pt x="1367" y="1246"/>
                  </a:lnTo>
                  <a:lnTo>
                    <a:pt x="1366" y="1246"/>
                  </a:lnTo>
                  <a:lnTo>
                    <a:pt x="1366" y="1245"/>
                  </a:lnTo>
                  <a:lnTo>
                    <a:pt x="1366" y="1244"/>
                  </a:lnTo>
                  <a:lnTo>
                    <a:pt x="1366" y="1243"/>
                  </a:lnTo>
                  <a:lnTo>
                    <a:pt x="1366" y="1242"/>
                  </a:lnTo>
                  <a:lnTo>
                    <a:pt x="1366" y="1241"/>
                  </a:lnTo>
                  <a:lnTo>
                    <a:pt x="1366" y="1240"/>
                  </a:lnTo>
                  <a:lnTo>
                    <a:pt x="1365" y="1240"/>
                  </a:lnTo>
                  <a:lnTo>
                    <a:pt x="1365" y="1238"/>
                  </a:lnTo>
                  <a:lnTo>
                    <a:pt x="1366" y="1237"/>
                  </a:lnTo>
                  <a:lnTo>
                    <a:pt x="1366" y="1236"/>
                  </a:lnTo>
                  <a:lnTo>
                    <a:pt x="1366" y="1235"/>
                  </a:lnTo>
                  <a:lnTo>
                    <a:pt x="1365" y="1235"/>
                  </a:lnTo>
                  <a:lnTo>
                    <a:pt x="1365" y="1234"/>
                  </a:lnTo>
                  <a:lnTo>
                    <a:pt x="1365" y="1233"/>
                  </a:lnTo>
                  <a:lnTo>
                    <a:pt x="1365" y="1232"/>
                  </a:lnTo>
                  <a:lnTo>
                    <a:pt x="1366" y="1232"/>
                  </a:lnTo>
                  <a:lnTo>
                    <a:pt x="1366" y="1231"/>
                  </a:lnTo>
                  <a:lnTo>
                    <a:pt x="1367" y="1231"/>
                  </a:lnTo>
                  <a:lnTo>
                    <a:pt x="1367" y="1229"/>
                  </a:lnTo>
                  <a:lnTo>
                    <a:pt x="1367" y="1228"/>
                  </a:lnTo>
                  <a:lnTo>
                    <a:pt x="1367" y="1227"/>
                  </a:lnTo>
                  <a:lnTo>
                    <a:pt x="1366" y="1226"/>
                  </a:lnTo>
                  <a:lnTo>
                    <a:pt x="1366" y="1225"/>
                  </a:lnTo>
                  <a:lnTo>
                    <a:pt x="1365" y="1225"/>
                  </a:lnTo>
                  <a:lnTo>
                    <a:pt x="1365" y="1224"/>
                  </a:lnTo>
                  <a:lnTo>
                    <a:pt x="1364" y="1224"/>
                  </a:lnTo>
                  <a:lnTo>
                    <a:pt x="1364" y="1223"/>
                  </a:lnTo>
                  <a:lnTo>
                    <a:pt x="1364" y="1221"/>
                  </a:lnTo>
                  <a:lnTo>
                    <a:pt x="1364" y="1220"/>
                  </a:lnTo>
                  <a:lnTo>
                    <a:pt x="1365" y="1220"/>
                  </a:lnTo>
                  <a:lnTo>
                    <a:pt x="1364" y="1220"/>
                  </a:lnTo>
                  <a:lnTo>
                    <a:pt x="1364" y="1219"/>
                  </a:lnTo>
                  <a:lnTo>
                    <a:pt x="1362" y="1218"/>
                  </a:lnTo>
                  <a:lnTo>
                    <a:pt x="1362" y="1217"/>
                  </a:lnTo>
                  <a:lnTo>
                    <a:pt x="1362" y="1216"/>
                  </a:lnTo>
                  <a:lnTo>
                    <a:pt x="1364" y="1215"/>
                  </a:lnTo>
                  <a:lnTo>
                    <a:pt x="1364" y="1214"/>
                  </a:lnTo>
                  <a:lnTo>
                    <a:pt x="1365" y="1212"/>
                  </a:lnTo>
                  <a:lnTo>
                    <a:pt x="1366" y="1214"/>
                  </a:lnTo>
                  <a:lnTo>
                    <a:pt x="1366" y="1212"/>
                  </a:lnTo>
                  <a:lnTo>
                    <a:pt x="1366" y="1214"/>
                  </a:lnTo>
                  <a:lnTo>
                    <a:pt x="1366" y="1212"/>
                  </a:lnTo>
                  <a:lnTo>
                    <a:pt x="1366" y="1211"/>
                  </a:lnTo>
                  <a:lnTo>
                    <a:pt x="1367" y="1211"/>
                  </a:lnTo>
                  <a:lnTo>
                    <a:pt x="1367" y="1210"/>
                  </a:lnTo>
                  <a:lnTo>
                    <a:pt x="1368" y="1210"/>
                  </a:lnTo>
                  <a:lnTo>
                    <a:pt x="1369" y="1210"/>
                  </a:lnTo>
                  <a:lnTo>
                    <a:pt x="1369" y="1209"/>
                  </a:lnTo>
                  <a:lnTo>
                    <a:pt x="1370" y="1209"/>
                  </a:lnTo>
                  <a:lnTo>
                    <a:pt x="1370" y="1208"/>
                  </a:lnTo>
                  <a:lnTo>
                    <a:pt x="1371" y="1208"/>
                  </a:lnTo>
                  <a:lnTo>
                    <a:pt x="1373" y="1208"/>
                  </a:lnTo>
                  <a:lnTo>
                    <a:pt x="1373" y="1209"/>
                  </a:lnTo>
                  <a:lnTo>
                    <a:pt x="1374" y="1209"/>
                  </a:lnTo>
                  <a:lnTo>
                    <a:pt x="1375" y="1209"/>
                  </a:lnTo>
                  <a:lnTo>
                    <a:pt x="1376" y="1209"/>
                  </a:lnTo>
                  <a:lnTo>
                    <a:pt x="1376" y="1208"/>
                  </a:lnTo>
                  <a:lnTo>
                    <a:pt x="1377" y="1208"/>
                  </a:lnTo>
                  <a:lnTo>
                    <a:pt x="1377" y="1207"/>
                  </a:lnTo>
                  <a:lnTo>
                    <a:pt x="1378" y="1207"/>
                  </a:lnTo>
                  <a:lnTo>
                    <a:pt x="1379" y="1207"/>
                  </a:lnTo>
                  <a:lnTo>
                    <a:pt x="1381" y="1207"/>
                  </a:lnTo>
                  <a:lnTo>
                    <a:pt x="1381" y="1208"/>
                  </a:lnTo>
                  <a:lnTo>
                    <a:pt x="1381" y="1207"/>
                  </a:lnTo>
                  <a:lnTo>
                    <a:pt x="1382" y="1207"/>
                  </a:lnTo>
                  <a:lnTo>
                    <a:pt x="1383" y="1207"/>
                  </a:lnTo>
                  <a:lnTo>
                    <a:pt x="1384" y="1207"/>
                  </a:lnTo>
                  <a:lnTo>
                    <a:pt x="1385" y="1207"/>
                  </a:lnTo>
                  <a:lnTo>
                    <a:pt x="1385" y="1206"/>
                  </a:lnTo>
                  <a:lnTo>
                    <a:pt x="1384" y="1206"/>
                  </a:lnTo>
                  <a:lnTo>
                    <a:pt x="1383" y="1206"/>
                  </a:lnTo>
                  <a:lnTo>
                    <a:pt x="1382" y="1207"/>
                  </a:lnTo>
                  <a:lnTo>
                    <a:pt x="1382" y="1206"/>
                  </a:lnTo>
                  <a:lnTo>
                    <a:pt x="1381" y="1206"/>
                  </a:lnTo>
                  <a:lnTo>
                    <a:pt x="1382" y="1206"/>
                  </a:lnTo>
                  <a:lnTo>
                    <a:pt x="1381" y="1206"/>
                  </a:lnTo>
                  <a:lnTo>
                    <a:pt x="1379" y="1204"/>
                  </a:lnTo>
                  <a:lnTo>
                    <a:pt x="1378" y="1204"/>
                  </a:lnTo>
                  <a:lnTo>
                    <a:pt x="1377" y="1204"/>
                  </a:lnTo>
                  <a:lnTo>
                    <a:pt x="1376" y="1204"/>
                  </a:lnTo>
                  <a:lnTo>
                    <a:pt x="1376" y="1206"/>
                  </a:lnTo>
                  <a:lnTo>
                    <a:pt x="1375" y="1206"/>
                  </a:lnTo>
                  <a:lnTo>
                    <a:pt x="1374" y="1206"/>
                  </a:lnTo>
                  <a:lnTo>
                    <a:pt x="1374" y="1204"/>
                  </a:lnTo>
                  <a:lnTo>
                    <a:pt x="1373" y="1204"/>
                  </a:lnTo>
                  <a:lnTo>
                    <a:pt x="1371" y="1204"/>
                  </a:lnTo>
                  <a:lnTo>
                    <a:pt x="1370" y="1204"/>
                  </a:lnTo>
                  <a:lnTo>
                    <a:pt x="1369" y="1204"/>
                  </a:lnTo>
                  <a:lnTo>
                    <a:pt x="1369" y="1206"/>
                  </a:lnTo>
                  <a:lnTo>
                    <a:pt x="1368" y="1206"/>
                  </a:lnTo>
                  <a:lnTo>
                    <a:pt x="1367" y="1206"/>
                  </a:lnTo>
                  <a:lnTo>
                    <a:pt x="1367" y="1207"/>
                  </a:lnTo>
                  <a:lnTo>
                    <a:pt x="1366" y="1207"/>
                  </a:lnTo>
                  <a:lnTo>
                    <a:pt x="1365" y="1207"/>
                  </a:lnTo>
                  <a:lnTo>
                    <a:pt x="1365" y="1208"/>
                  </a:lnTo>
                  <a:lnTo>
                    <a:pt x="1364" y="1208"/>
                  </a:lnTo>
                  <a:lnTo>
                    <a:pt x="1364" y="1209"/>
                  </a:lnTo>
                  <a:lnTo>
                    <a:pt x="1362" y="1209"/>
                  </a:lnTo>
                  <a:lnTo>
                    <a:pt x="1361" y="1209"/>
                  </a:lnTo>
                  <a:lnTo>
                    <a:pt x="1361" y="1210"/>
                  </a:lnTo>
                  <a:lnTo>
                    <a:pt x="1361" y="1211"/>
                  </a:lnTo>
                  <a:lnTo>
                    <a:pt x="1361" y="1212"/>
                  </a:lnTo>
                  <a:lnTo>
                    <a:pt x="1361" y="1214"/>
                  </a:lnTo>
                  <a:lnTo>
                    <a:pt x="1360" y="1214"/>
                  </a:lnTo>
                  <a:lnTo>
                    <a:pt x="1360" y="1212"/>
                  </a:lnTo>
                  <a:lnTo>
                    <a:pt x="1359" y="1212"/>
                  </a:lnTo>
                  <a:lnTo>
                    <a:pt x="1359" y="1211"/>
                  </a:lnTo>
                  <a:lnTo>
                    <a:pt x="1358" y="1211"/>
                  </a:lnTo>
                  <a:lnTo>
                    <a:pt x="1358" y="1210"/>
                  </a:lnTo>
                  <a:lnTo>
                    <a:pt x="1358" y="1209"/>
                  </a:lnTo>
                  <a:lnTo>
                    <a:pt x="1357" y="1209"/>
                  </a:lnTo>
                  <a:lnTo>
                    <a:pt x="1357" y="1208"/>
                  </a:lnTo>
                  <a:lnTo>
                    <a:pt x="1358" y="1208"/>
                  </a:lnTo>
                  <a:lnTo>
                    <a:pt x="1358" y="1207"/>
                  </a:lnTo>
                  <a:lnTo>
                    <a:pt x="1359" y="1206"/>
                  </a:lnTo>
                  <a:lnTo>
                    <a:pt x="1359" y="1204"/>
                  </a:lnTo>
                  <a:lnTo>
                    <a:pt x="1360" y="1203"/>
                  </a:lnTo>
                  <a:lnTo>
                    <a:pt x="1360" y="1202"/>
                  </a:lnTo>
                  <a:lnTo>
                    <a:pt x="1360" y="1201"/>
                  </a:lnTo>
                  <a:lnTo>
                    <a:pt x="1359" y="1201"/>
                  </a:lnTo>
                  <a:lnTo>
                    <a:pt x="1359" y="1200"/>
                  </a:lnTo>
                  <a:lnTo>
                    <a:pt x="1359" y="1201"/>
                  </a:lnTo>
                  <a:lnTo>
                    <a:pt x="1358" y="1201"/>
                  </a:lnTo>
                  <a:lnTo>
                    <a:pt x="1358" y="1202"/>
                  </a:lnTo>
                  <a:lnTo>
                    <a:pt x="1357" y="1202"/>
                  </a:lnTo>
                  <a:lnTo>
                    <a:pt x="1357" y="1203"/>
                  </a:lnTo>
                  <a:lnTo>
                    <a:pt x="1357" y="1204"/>
                  </a:lnTo>
                  <a:lnTo>
                    <a:pt x="1356" y="1204"/>
                  </a:lnTo>
                  <a:lnTo>
                    <a:pt x="1356" y="1206"/>
                  </a:lnTo>
                  <a:lnTo>
                    <a:pt x="1354" y="1207"/>
                  </a:lnTo>
                  <a:lnTo>
                    <a:pt x="1354" y="1208"/>
                  </a:lnTo>
                  <a:lnTo>
                    <a:pt x="1353" y="1208"/>
                  </a:lnTo>
                  <a:lnTo>
                    <a:pt x="1353" y="1209"/>
                  </a:lnTo>
                  <a:lnTo>
                    <a:pt x="1353" y="1210"/>
                  </a:lnTo>
                  <a:lnTo>
                    <a:pt x="1352" y="1210"/>
                  </a:lnTo>
                  <a:lnTo>
                    <a:pt x="1352" y="1211"/>
                  </a:lnTo>
                  <a:lnTo>
                    <a:pt x="1351" y="1211"/>
                  </a:lnTo>
                  <a:lnTo>
                    <a:pt x="1350" y="1211"/>
                  </a:lnTo>
                  <a:lnTo>
                    <a:pt x="1350" y="1210"/>
                  </a:lnTo>
                  <a:lnTo>
                    <a:pt x="1349" y="1210"/>
                  </a:lnTo>
                  <a:lnTo>
                    <a:pt x="1349" y="1209"/>
                  </a:lnTo>
                  <a:lnTo>
                    <a:pt x="1349" y="1208"/>
                  </a:lnTo>
                  <a:lnTo>
                    <a:pt x="1349" y="1207"/>
                  </a:lnTo>
                  <a:lnTo>
                    <a:pt x="1349" y="1206"/>
                  </a:lnTo>
                  <a:lnTo>
                    <a:pt x="1348" y="1204"/>
                  </a:lnTo>
                  <a:lnTo>
                    <a:pt x="1348" y="1203"/>
                  </a:lnTo>
                  <a:lnTo>
                    <a:pt x="1347" y="1203"/>
                  </a:lnTo>
                  <a:lnTo>
                    <a:pt x="1347" y="1202"/>
                  </a:lnTo>
                  <a:lnTo>
                    <a:pt x="1347" y="1201"/>
                  </a:lnTo>
                  <a:lnTo>
                    <a:pt x="1345" y="1201"/>
                  </a:lnTo>
                  <a:lnTo>
                    <a:pt x="1345" y="1202"/>
                  </a:lnTo>
                  <a:lnTo>
                    <a:pt x="1345" y="1203"/>
                  </a:lnTo>
                  <a:lnTo>
                    <a:pt x="1345" y="1204"/>
                  </a:lnTo>
                  <a:lnTo>
                    <a:pt x="1345" y="1206"/>
                  </a:lnTo>
                  <a:lnTo>
                    <a:pt x="1347" y="1206"/>
                  </a:lnTo>
                  <a:lnTo>
                    <a:pt x="1347" y="1207"/>
                  </a:lnTo>
                  <a:lnTo>
                    <a:pt x="1347" y="1208"/>
                  </a:lnTo>
                  <a:lnTo>
                    <a:pt x="1347" y="1209"/>
                  </a:lnTo>
                  <a:lnTo>
                    <a:pt x="1345" y="1209"/>
                  </a:lnTo>
                  <a:lnTo>
                    <a:pt x="1345" y="1210"/>
                  </a:lnTo>
                  <a:lnTo>
                    <a:pt x="1344" y="1210"/>
                  </a:lnTo>
                  <a:lnTo>
                    <a:pt x="1343" y="1210"/>
                  </a:lnTo>
                  <a:lnTo>
                    <a:pt x="1343" y="1211"/>
                  </a:lnTo>
                  <a:lnTo>
                    <a:pt x="1342" y="1211"/>
                  </a:lnTo>
                  <a:lnTo>
                    <a:pt x="1342" y="1210"/>
                  </a:lnTo>
                  <a:lnTo>
                    <a:pt x="1341" y="1210"/>
                  </a:lnTo>
                  <a:lnTo>
                    <a:pt x="1340" y="1211"/>
                  </a:lnTo>
                  <a:lnTo>
                    <a:pt x="1340" y="1210"/>
                  </a:lnTo>
                  <a:lnTo>
                    <a:pt x="1339" y="1210"/>
                  </a:lnTo>
                  <a:lnTo>
                    <a:pt x="1339" y="1211"/>
                  </a:lnTo>
                  <a:lnTo>
                    <a:pt x="1337" y="1211"/>
                  </a:lnTo>
                  <a:lnTo>
                    <a:pt x="1336" y="1211"/>
                  </a:lnTo>
                  <a:lnTo>
                    <a:pt x="1335" y="1211"/>
                  </a:lnTo>
                  <a:lnTo>
                    <a:pt x="1334" y="1211"/>
                  </a:lnTo>
                  <a:lnTo>
                    <a:pt x="1333" y="1210"/>
                  </a:lnTo>
                  <a:lnTo>
                    <a:pt x="1332" y="1210"/>
                  </a:lnTo>
                  <a:lnTo>
                    <a:pt x="1331" y="1210"/>
                  </a:lnTo>
                  <a:lnTo>
                    <a:pt x="1329" y="1210"/>
                  </a:lnTo>
                  <a:lnTo>
                    <a:pt x="1329" y="1209"/>
                  </a:lnTo>
                  <a:lnTo>
                    <a:pt x="1328" y="1209"/>
                  </a:lnTo>
                  <a:lnTo>
                    <a:pt x="1327" y="1209"/>
                  </a:lnTo>
                  <a:lnTo>
                    <a:pt x="1327" y="1208"/>
                  </a:lnTo>
                  <a:lnTo>
                    <a:pt x="1326" y="1208"/>
                  </a:lnTo>
                  <a:lnTo>
                    <a:pt x="1325" y="1208"/>
                  </a:lnTo>
                  <a:lnTo>
                    <a:pt x="1325" y="1207"/>
                  </a:lnTo>
                  <a:lnTo>
                    <a:pt x="1324" y="1207"/>
                  </a:lnTo>
                  <a:lnTo>
                    <a:pt x="1323" y="1207"/>
                  </a:lnTo>
                  <a:lnTo>
                    <a:pt x="1322" y="1207"/>
                  </a:lnTo>
                  <a:lnTo>
                    <a:pt x="1320" y="1207"/>
                  </a:lnTo>
                  <a:lnTo>
                    <a:pt x="1319" y="1207"/>
                  </a:lnTo>
                  <a:lnTo>
                    <a:pt x="1318" y="1207"/>
                  </a:lnTo>
                  <a:lnTo>
                    <a:pt x="1318" y="1208"/>
                  </a:lnTo>
                  <a:lnTo>
                    <a:pt x="1319" y="1208"/>
                  </a:lnTo>
                  <a:lnTo>
                    <a:pt x="1319" y="1207"/>
                  </a:lnTo>
                  <a:lnTo>
                    <a:pt x="1320" y="1207"/>
                  </a:lnTo>
                  <a:lnTo>
                    <a:pt x="1322" y="1207"/>
                  </a:lnTo>
                  <a:lnTo>
                    <a:pt x="1323" y="1207"/>
                  </a:lnTo>
                  <a:lnTo>
                    <a:pt x="1324" y="1208"/>
                  </a:lnTo>
                  <a:lnTo>
                    <a:pt x="1325" y="1208"/>
                  </a:lnTo>
                  <a:lnTo>
                    <a:pt x="1326" y="1208"/>
                  </a:lnTo>
                  <a:lnTo>
                    <a:pt x="1326" y="1209"/>
                  </a:lnTo>
                  <a:lnTo>
                    <a:pt x="1327" y="1209"/>
                  </a:lnTo>
                  <a:lnTo>
                    <a:pt x="1328" y="1209"/>
                  </a:lnTo>
                  <a:lnTo>
                    <a:pt x="1328" y="1210"/>
                  </a:lnTo>
                  <a:lnTo>
                    <a:pt x="1329" y="1210"/>
                  </a:lnTo>
                  <a:lnTo>
                    <a:pt x="1329" y="1211"/>
                  </a:lnTo>
                  <a:lnTo>
                    <a:pt x="1329" y="1212"/>
                  </a:lnTo>
                  <a:lnTo>
                    <a:pt x="1331" y="1212"/>
                  </a:lnTo>
                  <a:lnTo>
                    <a:pt x="1332" y="1212"/>
                  </a:lnTo>
                  <a:lnTo>
                    <a:pt x="1332" y="1214"/>
                  </a:lnTo>
                  <a:lnTo>
                    <a:pt x="1333" y="1214"/>
                  </a:lnTo>
                  <a:lnTo>
                    <a:pt x="1334" y="1214"/>
                  </a:lnTo>
                  <a:lnTo>
                    <a:pt x="1335" y="1214"/>
                  </a:lnTo>
                  <a:lnTo>
                    <a:pt x="1336" y="1214"/>
                  </a:lnTo>
                  <a:lnTo>
                    <a:pt x="1337" y="1214"/>
                  </a:lnTo>
                  <a:lnTo>
                    <a:pt x="1337" y="1215"/>
                  </a:lnTo>
                  <a:lnTo>
                    <a:pt x="1337" y="1214"/>
                  </a:lnTo>
                  <a:lnTo>
                    <a:pt x="1339" y="1215"/>
                  </a:lnTo>
                  <a:lnTo>
                    <a:pt x="1339" y="1214"/>
                  </a:lnTo>
                  <a:lnTo>
                    <a:pt x="1339" y="1215"/>
                  </a:lnTo>
                  <a:lnTo>
                    <a:pt x="1340" y="1215"/>
                  </a:lnTo>
                  <a:lnTo>
                    <a:pt x="1341" y="1215"/>
                  </a:lnTo>
                  <a:lnTo>
                    <a:pt x="1342" y="1215"/>
                  </a:lnTo>
                  <a:lnTo>
                    <a:pt x="1343" y="1215"/>
                  </a:lnTo>
                  <a:lnTo>
                    <a:pt x="1344" y="1215"/>
                  </a:lnTo>
                  <a:lnTo>
                    <a:pt x="1345" y="1215"/>
                  </a:lnTo>
                  <a:lnTo>
                    <a:pt x="1345" y="1216"/>
                  </a:lnTo>
                  <a:lnTo>
                    <a:pt x="1347" y="1216"/>
                  </a:lnTo>
                  <a:lnTo>
                    <a:pt x="1347" y="1215"/>
                  </a:lnTo>
                  <a:lnTo>
                    <a:pt x="1347" y="1216"/>
                  </a:lnTo>
                  <a:lnTo>
                    <a:pt x="1348" y="1216"/>
                  </a:lnTo>
                  <a:lnTo>
                    <a:pt x="1348" y="1217"/>
                  </a:lnTo>
                  <a:lnTo>
                    <a:pt x="1349" y="1217"/>
                  </a:lnTo>
                  <a:lnTo>
                    <a:pt x="1349" y="1218"/>
                  </a:lnTo>
                  <a:lnTo>
                    <a:pt x="1350" y="1218"/>
                  </a:lnTo>
                  <a:lnTo>
                    <a:pt x="1350" y="1217"/>
                  </a:lnTo>
                  <a:lnTo>
                    <a:pt x="1351" y="1217"/>
                  </a:lnTo>
                  <a:lnTo>
                    <a:pt x="1351" y="1216"/>
                  </a:lnTo>
                  <a:lnTo>
                    <a:pt x="1352" y="1216"/>
                  </a:lnTo>
                  <a:lnTo>
                    <a:pt x="1353" y="1216"/>
                  </a:lnTo>
                  <a:lnTo>
                    <a:pt x="1354" y="1216"/>
                  </a:lnTo>
                  <a:lnTo>
                    <a:pt x="1354" y="1217"/>
                  </a:lnTo>
                  <a:lnTo>
                    <a:pt x="1354" y="1218"/>
                  </a:lnTo>
                  <a:lnTo>
                    <a:pt x="1356" y="1218"/>
                  </a:lnTo>
                  <a:lnTo>
                    <a:pt x="1356" y="1219"/>
                  </a:lnTo>
                  <a:lnTo>
                    <a:pt x="1357" y="1219"/>
                  </a:lnTo>
                  <a:lnTo>
                    <a:pt x="1357" y="1220"/>
                  </a:lnTo>
                  <a:lnTo>
                    <a:pt x="1357" y="1221"/>
                  </a:lnTo>
                  <a:lnTo>
                    <a:pt x="1357" y="1223"/>
                  </a:lnTo>
                  <a:lnTo>
                    <a:pt x="1358" y="1223"/>
                  </a:lnTo>
                  <a:lnTo>
                    <a:pt x="1358" y="1224"/>
                  </a:lnTo>
                  <a:lnTo>
                    <a:pt x="1357" y="1224"/>
                  </a:lnTo>
                  <a:lnTo>
                    <a:pt x="1357" y="1225"/>
                  </a:lnTo>
                  <a:lnTo>
                    <a:pt x="1357" y="1226"/>
                  </a:lnTo>
                  <a:lnTo>
                    <a:pt x="1356" y="1226"/>
                  </a:lnTo>
                  <a:lnTo>
                    <a:pt x="1356" y="1227"/>
                  </a:lnTo>
                  <a:lnTo>
                    <a:pt x="1356" y="1228"/>
                  </a:lnTo>
                  <a:lnTo>
                    <a:pt x="1357" y="1228"/>
                  </a:lnTo>
                  <a:lnTo>
                    <a:pt x="1358" y="1228"/>
                  </a:lnTo>
                  <a:lnTo>
                    <a:pt x="1358" y="1229"/>
                  </a:lnTo>
                  <a:lnTo>
                    <a:pt x="1358" y="1231"/>
                  </a:lnTo>
                  <a:lnTo>
                    <a:pt x="1358" y="1232"/>
                  </a:lnTo>
                  <a:lnTo>
                    <a:pt x="1357" y="1232"/>
                  </a:lnTo>
                  <a:lnTo>
                    <a:pt x="1357" y="1233"/>
                  </a:lnTo>
                  <a:lnTo>
                    <a:pt x="1358" y="1234"/>
                  </a:lnTo>
                  <a:lnTo>
                    <a:pt x="1358" y="1235"/>
                  </a:lnTo>
                  <a:lnTo>
                    <a:pt x="1358" y="1236"/>
                  </a:lnTo>
                  <a:lnTo>
                    <a:pt x="1357" y="1236"/>
                  </a:lnTo>
                  <a:lnTo>
                    <a:pt x="1358" y="1236"/>
                  </a:lnTo>
                  <a:lnTo>
                    <a:pt x="1358" y="1237"/>
                  </a:lnTo>
                  <a:lnTo>
                    <a:pt x="1357" y="1240"/>
                  </a:lnTo>
                  <a:lnTo>
                    <a:pt x="1357" y="1241"/>
                  </a:lnTo>
                  <a:lnTo>
                    <a:pt x="1357" y="1242"/>
                  </a:lnTo>
                  <a:lnTo>
                    <a:pt x="1358" y="1243"/>
                  </a:lnTo>
                  <a:lnTo>
                    <a:pt x="1358" y="1244"/>
                  </a:lnTo>
                  <a:lnTo>
                    <a:pt x="1359" y="1245"/>
                  </a:lnTo>
                  <a:lnTo>
                    <a:pt x="1359" y="1246"/>
                  </a:lnTo>
                  <a:lnTo>
                    <a:pt x="1360" y="1248"/>
                  </a:lnTo>
                  <a:lnTo>
                    <a:pt x="1360" y="1249"/>
                  </a:lnTo>
                  <a:lnTo>
                    <a:pt x="1360" y="1250"/>
                  </a:lnTo>
                  <a:lnTo>
                    <a:pt x="1360" y="1251"/>
                  </a:lnTo>
                  <a:lnTo>
                    <a:pt x="1361" y="1251"/>
                  </a:lnTo>
                  <a:lnTo>
                    <a:pt x="1360" y="1251"/>
                  </a:lnTo>
                  <a:lnTo>
                    <a:pt x="1360" y="1252"/>
                  </a:lnTo>
                  <a:lnTo>
                    <a:pt x="1360" y="1253"/>
                  </a:lnTo>
                  <a:lnTo>
                    <a:pt x="1361" y="1254"/>
                  </a:lnTo>
                  <a:lnTo>
                    <a:pt x="1362" y="1254"/>
                  </a:lnTo>
                  <a:lnTo>
                    <a:pt x="1362" y="1255"/>
                  </a:lnTo>
                  <a:lnTo>
                    <a:pt x="1364" y="1255"/>
                  </a:lnTo>
                  <a:lnTo>
                    <a:pt x="1364" y="1257"/>
                  </a:lnTo>
                  <a:lnTo>
                    <a:pt x="1365" y="1257"/>
                  </a:lnTo>
                  <a:lnTo>
                    <a:pt x="1365" y="1258"/>
                  </a:lnTo>
                  <a:lnTo>
                    <a:pt x="1366" y="1258"/>
                  </a:lnTo>
                  <a:lnTo>
                    <a:pt x="1366" y="1259"/>
                  </a:lnTo>
                  <a:lnTo>
                    <a:pt x="1365" y="1259"/>
                  </a:lnTo>
                  <a:lnTo>
                    <a:pt x="1364" y="1259"/>
                  </a:lnTo>
                  <a:lnTo>
                    <a:pt x="1362" y="1259"/>
                  </a:lnTo>
                  <a:lnTo>
                    <a:pt x="1361" y="1259"/>
                  </a:lnTo>
                  <a:lnTo>
                    <a:pt x="1361" y="1260"/>
                  </a:lnTo>
                  <a:lnTo>
                    <a:pt x="1362" y="1260"/>
                  </a:lnTo>
                  <a:lnTo>
                    <a:pt x="1362" y="1261"/>
                  </a:lnTo>
                  <a:lnTo>
                    <a:pt x="1364" y="1261"/>
                  </a:lnTo>
                  <a:lnTo>
                    <a:pt x="1365" y="1262"/>
                  </a:lnTo>
                  <a:lnTo>
                    <a:pt x="1366" y="1262"/>
                  </a:lnTo>
                  <a:lnTo>
                    <a:pt x="1366" y="1263"/>
                  </a:lnTo>
                  <a:lnTo>
                    <a:pt x="1367" y="1263"/>
                  </a:lnTo>
                  <a:lnTo>
                    <a:pt x="1367" y="1265"/>
                  </a:lnTo>
                  <a:lnTo>
                    <a:pt x="1366" y="1265"/>
                  </a:lnTo>
                  <a:lnTo>
                    <a:pt x="1365" y="1265"/>
                  </a:lnTo>
                  <a:lnTo>
                    <a:pt x="1364" y="1265"/>
                  </a:lnTo>
                  <a:lnTo>
                    <a:pt x="1364" y="1266"/>
                  </a:lnTo>
                  <a:lnTo>
                    <a:pt x="1364" y="1267"/>
                  </a:lnTo>
                  <a:lnTo>
                    <a:pt x="1364" y="1268"/>
                  </a:lnTo>
                  <a:lnTo>
                    <a:pt x="1362" y="1268"/>
                  </a:lnTo>
                  <a:lnTo>
                    <a:pt x="1362" y="1269"/>
                  </a:lnTo>
                  <a:lnTo>
                    <a:pt x="1362" y="1270"/>
                  </a:lnTo>
                  <a:lnTo>
                    <a:pt x="1364" y="1270"/>
                  </a:lnTo>
                  <a:lnTo>
                    <a:pt x="1364" y="1271"/>
                  </a:lnTo>
                  <a:lnTo>
                    <a:pt x="1364" y="1272"/>
                  </a:lnTo>
                  <a:lnTo>
                    <a:pt x="1364" y="1274"/>
                  </a:lnTo>
                  <a:lnTo>
                    <a:pt x="1364" y="1275"/>
                  </a:lnTo>
                  <a:lnTo>
                    <a:pt x="1364" y="1276"/>
                  </a:lnTo>
                  <a:lnTo>
                    <a:pt x="1362" y="1276"/>
                  </a:lnTo>
                  <a:lnTo>
                    <a:pt x="1362" y="1277"/>
                  </a:lnTo>
                  <a:lnTo>
                    <a:pt x="1361" y="1277"/>
                  </a:lnTo>
                  <a:lnTo>
                    <a:pt x="1360" y="1277"/>
                  </a:lnTo>
                  <a:lnTo>
                    <a:pt x="1360" y="1278"/>
                  </a:lnTo>
                  <a:lnTo>
                    <a:pt x="1360" y="1277"/>
                  </a:lnTo>
                  <a:lnTo>
                    <a:pt x="1360" y="1278"/>
                  </a:lnTo>
                  <a:lnTo>
                    <a:pt x="1359" y="1278"/>
                  </a:lnTo>
                  <a:lnTo>
                    <a:pt x="1358" y="1278"/>
                  </a:lnTo>
                  <a:lnTo>
                    <a:pt x="1357" y="1277"/>
                  </a:lnTo>
                  <a:lnTo>
                    <a:pt x="1356" y="1277"/>
                  </a:lnTo>
                  <a:lnTo>
                    <a:pt x="1354" y="1277"/>
                  </a:lnTo>
                  <a:lnTo>
                    <a:pt x="1354" y="1276"/>
                  </a:lnTo>
                  <a:lnTo>
                    <a:pt x="1353" y="1276"/>
                  </a:lnTo>
                  <a:lnTo>
                    <a:pt x="1352" y="1276"/>
                  </a:lnTo>
                  <a:lnTo>
                    <a:pt x="1352" y="1275"/>
                  </a:lnTo>
                  <a:lnTo>
                    <a:pt x="1351" y="1275"/>
                  </a:lnTo>
                  <a:lnTo>
                    <a:pt x="1351" y="1274"/>
                  </a:lnTo>
                  <a:lnTo>
                    <a:pt x="1350" y="1272"/>
                  </a:lnTo>
                  <a:lnTo>
                    <a:pt x="1350" y="1271"/>
                  </a:lnTo>
                  <a:lnTo>
                    <a:pt x="1349" y="1271"/>
                  </a:lnTo>
                  <a:lnTo>
                    <a:pt x="1348" y="1271"/>
                  </a:lnTo>
                  <a:lnTo>
                    <a:pt x="1347" y="1271"/>
                  </a:lnTo>
                  <a:lnTo>
                    <a:pt x="1345" y="1271"/>
                  </a:lnTo>
                  <a:lnTo>
                    <a:pt x="1344" y="1271"/>
                  </a:lnTo>
                  <a:lnTo>
                    <a:pt x="1343" y="1271"/>
                  </a:lnTo>
                  <a:lnTo>
                    <a:pt x="1342" y="1270"/>
                  </a:lnTo>
                  <a:lnTo>
                    <a:pt x="1342" y="1269"/>
                  </a:lnTo>
                  <a:lnTo>
                    <a:pt x="1342" y="1268"/>
                  </a:lnTo>
                  <a:lnTo>
                    <a:pt x="1342" y="1267"/>
                  </a:lnTo>
                  <a:lnTo>
                    <a:pt x="1342" y="1266"/>
                  </a:lnTo>
                  <a:lnTo>
                    <a:pt x="1342" y="1265"/>
                  </a:lnTo>
                  <a:lnTo>
                    <a:pt x="1342" y="1263"/>
                  </a:lnTo>
                  <a:lnTo>
                    <a:pt x="1342" y="1262"/>
                  </a:lnTo>
                  <a:lnTo>
                    <a:pt x="1342" y="1261"/>
                  </a:lnTo>
                  <a:lnTo>
                    <a:pt x="1342" y="1260"/>
                  </a:lnTo>
                  <a:lnTo>
                    <a:pt x="1341" y="1260"/>
                  </a:lnTo>
                  <a:lnTo>
                    <a:pt x="1341" y="1259"/>
                  </a:lnTo>
                  <a:lnTo>
                    <a:pt x="1341" y="1258"/>
                  </a:lnTo>
                  <a:lnTo>
                    <a:pt x="1341" y="1257"/>
                  </a:lnTo>
                  <a:lnTo>
                    <a:pt x="1342" y="1257"/>
                  </a:lnTo>
                  <a:lnTo>
                    <a:pt x="1342" y="1255"/>
                  </a:lnTo>
                  <a:lnTo>
                    <a:pt x="1341" y="1254"/>
                  </a:lnTo>
                  <a:lnTo>
                    <a:pt x="1341" y="1255"/>
                  </a:lnTo>
                  <a:lnTo>
                    <a:pt x="1341" y="1257"/>
                  </a:lnTo>
                  <a:lnTo>
                    <a:pt x="1340" y="1257"/>
                  </a:lnTo>
                  <a:lnTo>
                    <a:pt x="1340" y="1258"/>
                  </a:lnTo>
                  <a:lnTo>
                    <a:pt x="1340" y="1259"/>
                  </a:lnTo>
                  <a:lnTo>
                    <a:pt x="1340" y="1260"/>
                  </a:lnTo>
                  <a:lnTo>
                    <a:pt x="1340" y="1261"/>
                  </a:lnTo>
                  <a:lnTo>
                    <a:pt x="1340" y="1262"/>
                  </a:lnTo>
                  <a:lnTo>
                    <a:pt x="1340" y="1263"/>
                  </a:lnTo>
                  <a:lnTo>
                    <a:pt x="1340" y="1265"/>
                  </a:lnTo>
                  <a:lnTo>
                    <a:pt x="1339" y="1265"/>
                  </a:lnTo>
                  <a:lnTo>
                    <a:pt x="1337" y="1265"/>
                  </a:lnTo>
                  <a:lnTo>
                    <a:pt x="1337" y="1263"/>
                  </a:lnTo>
                  <a:lnTo>
                    <a:pt x="1336" y="1263"/>
                  </a:lnTo>
                  <a:lnTo>
                    <a:pt x="1335" y="1263"/>
                  </a:lnTo>
                  <a:lnTo>
                    <a:pt x="1334" y="1263"/>
                  </a:lnTo>
                  <a:lnTo>
                    <a:pt x="1335" y="1265"/>
                  </a:lnTo>
                  <a:lnTo>
                    <a:pt x="1335" y="1266"/>
                  </a:lnTo>
                  <a:lnTo>
                    <a:pt x="1336" y="1266"/>
                  </a:lnTo>
                  <a:lnTo>
                    <a:pt x="1336" y="1267"/>
                  </a:lnTo>
                  <a:lnTo>
                    <a:pt x="1336" y="1268"/>
                  </a:lnTo>
                  <a:lnTo>
                    <a:pt x="1337" y="1268"/>
                  </a:lnTo>
                  <a:lnTo>
                    <a:pt x="1337" y="1269"/>
                  </a:lnTo>
                  <a:lnTo>
                    <a:pt x="1339" y="1269"/>
                  </a:lnTo>
                  <a:lnTo>
                    <a:pt x="1339" y="1270"/>
                  </a:lnTo>
                  <a:lnTo>
                    <a:pt x="1339" y="1271"/>
                  </a:lnTo>
                  <a:lnTo>
                    <a:pt x="1339" y="1272"/>
                  </a:lnTo>
                  <a:lnTo>
                    <a:pt x="1339" y="1274"/>
                  </a:lnTo>
                  <a:lnTo>
                    <a:pt x="1340" y="1274"/>
                  </a:lnTo>
                  <a:lnTo>
                    <a:pt x="1340" y="1275"/>
                  </a:lnTo>
                  <a:lnTo>
                    <a:pt x="1340" y="1276"/>
                  </a:lnTo>
                  <a:lnTo>
                    <a:pt x="1341" y="1276"/>
                  </a:lnTo>
                  <a:lnTo>
                    <a:pt x="1342" y="1276"/>
                  </a:lnTo>
                  <a:lnTo>
                    <a:pt x="1342" y="1277"/>
                  </a:lnTo>
                  <a:lnTo>
                    <a:pt x="1342" y="1276"/>
                  </a:lnTo>
                  <a:lnTo>
                    <a:pt x="1343" y="1276"/>
                  </a:lnTo>
                  <a:lnTo>
                    <a:pt x="1344" y="1276"/>
                  </a:lnTo>
                  <a:lnTo>
                    <a:pt x="1345" y="1276"/>
                  </a:lnTo>
                  <a:lnTo>
                    <a:pt x="1345" y="1277"/>
                  </a:lnTo>
                  <a:lnTo>
                    <a:pt x="1347" y="1277"/>
                  </a:lnTo>
                  <a:lnTo>
                    <a:pt x="1347" y="1278"/>
                  </a:lnTo>
                  <a:lnTo>
                    <a:pt x="1348" y="1278"/>
                  </a:lnTo>
                  <a:lnTo>
                    <a:pt x="1347" y="1278"/>
                  </a:lnTo>
                  <a:lnTo>
                    <a:pt x="1347" y="1279"/>
                  </a:lnTo>
                  <a:lnTo>
                    <a:pt x="1348" y="1279"/>
                  </a:lnTo>
                  <a:lnTo>
                    <a:pt x="1348" y="1280"/>
                  </a:lnTo>
                  <a:lnTo>
                    <a:pt x="1348" y="1282"/>
                  </a:lnTo>
                  <a:lnTo>
                    <a:pt x="1349" y="1282"/>
                  </a:lnTo>
                  <a:lnTo>
                    <a:pt x="1349" y="1283"/>
                  </a:lnTo>
                  <a:lnTo>
                    <a:pt x="1350" y="1283"/>
                  </a:lnTo>
                  <a:lnTo>
                    <a:pt x="1351" y="1283"/>
                  </a:lnTo>
                  <a:lnTo>
                    <a:pt x="1351" y="1284"/>
                  </a:lnTo>
                  <a:lnTo>
                    <a:pt x="1352" y="1284"/>
                  </a:lnTo>
                  <a:lnTo>
                    <a:pt x="1353" y="1285"/>
                  </a:lnTo>
                  <a:lnTo>
                    <a:pt x="1354" y="1285"/>
                  </a:lnTo>
                  <a:lnTo>
                    <a:pt x="1356" y="1285"/>
                  </a:lnTo>
                  <a:lnTo>
                    <a:pt x="1357" y="1285"/>
                  </a:lnTo>
                  <a:lnTo>
                    <a:pt x="1357" y="1286"/>
                  </a:lnTo>
                  <a:lnTo>
                    <a:pt x="1358" y="1286"/>
                  </a:lnTo>
                  <a:lnTo>
                    <a:pt x="1359" y="1286"/>
                  </a:lnTo>
                  <a:lnTo>
                    <a:pt x="1360" y="1286"/>
                  </a:lnTo>
                  <a:lnTo>
                    <a:pt x="1360" y="1287"/>
                  </a:lnTo>
                  <a:lnTo>
                    <a:pt x="1361" y="1287"/>
                  </a:lnTo>
                  <a:lnTo>
                    <a:pt x="1361" y="1288"/>
                  </a:lnTo>
                  <a:lnTo>
                    <a:pt x="1360" y="1290"/>
                  </a:lnTo>
                  <a:lnTo>
                    <a:pt x="1360" y="1291"/>
                  </a:lnTo>
                  <a:lnTo>
                    <a:pt x="1359" y="1291"/>
                  </a:lnTo>
                  <a:lnTo>
                    <a:pt x="1358" y="1291"/>
                  </a:lnTo>
                  <a:lnTo>
                    <a:pt x="1357" y="1291"/>
                  </a:lnTo>
                  <a:lnTo>
                    <a:pt x="1357" y="1292"/>
                  </a:lnTo>
                  <a:lnTo>
                    <a:pt x="1356" y="1293"/>
                  </a:lnTo>
                  <a:lnTo>
                    <a:pt x="1356" y="1294"/>
                  </a:lnTo>
                  <a:lnTo>
                    <a:pt x="1354" y="1294"/>
                  </a:lnTo>
                  <a:lnTo>
                    <a:pt x="1354" y="1293"/>
                  </a:lnTo>
                  <a:lnTo>
                    <a:pt x="1353" y="1293"/>
                  </a:lnTo>
                  <a:lnTo>
                    <a:pt x="1353" y="1292"/>
                  </a:lnTo>
                  <a:lnTo>
                    <a:pt x="1352" y="1292"/>
                  </a:lnTo>
                  <a:lnTo>
                    <a:pt x="1351" y="1291"/>
                  </a:lnTo>
                  <a:lnTo>
                    <a:pt x="1350" y="1291"/>
                  </a:lnTo>
                  <a:lnTo>
                    <a:pt x="1350" y="1292"/>
                  </a:lnTo>
                  <a:lnTo>
                    <a:pt x="1349" y="1292"/>
                  </a:lnTo>
                  <a:lnTo>
                    <a:pt x="1350" y="1293"/>
                  </a:lnTo>
                  <a:lnTo>
                    <a:pt x="1350" y="1294"/>
                  </a:lnTo>
                  <a:lnTo>
                    <a:pt x="1350" y="1295"/>
                  </a:lnTo>
                  <a:lnTo>
                    <a:pt x="1350" y="1296"/>
                  </a:lnTo>
                  <a:lnTo>
                    <a:pt x="1351" y="1297"/>
                  </a:lnTo>
                  <a:lnTo>
                    <a:pt x="1351" y="1299"/>
                  </a:lnTo>
                  <a:lnTo>
                    <a:pt x="1352" y="1299"/>
                  </a:lnTo>
                  <a:lnTo>
                    <a:pt x="1352" y="1300"/>
                  </a:lnTo>
                  <a:lnTo>
                    <a:pt x="1352" y="1301"/>
                  </a:lnTo>
                  <a:lnTo>
                    <a:pt x="1352" y="1302"/>
                  </a:lnTo>
                  <a:lnTo>
                    <a:pt x="1352" y="1303"/>
                  </a:lnTo>
                  <a:lnTo>
                    <a:pt x="1351" y="1303"/>
                  </a:lnTo>
                  <a:lnTo>
                    <a:pt x="1350" y="1304"/>
                  </a:lnTo>
                  <a:lnTo>
                    <a:pt x="1349" y="1305"/>
                  </a:lnTo>
                  <a:lnTo>
                    <a:pt x="1348" y="1305"/>
                  </a:lnTo>
                  <a:lnTo>
                    <a:pt x="1348" y="1307"/>
                  </a:lnTo>
                  <a:lnTo>
                    <a:pt x="1348" y="1308"/>
                  </a:lnTo>
                  <a:lnTo>
                    <a:pt x="1347" y="1308"/>
                  </a:lnTo>
                  <a:lnTo>
                    <a:pt x="1345" y="1308"/>
                  </a:lnTo>
                  <a:lnTo>
                    <a:pt x="1344" y="1308"/>
                  </a:lnTo>
                  <a:lnTo>
                    <a:pt x="1343" y="1308"/>
                  </a:lnTo>
                  <a:lnTo>
                    <a:pt x="1342" y="1308"/>
                  </a:lnTo>
                  <a:lnTo>
                    <a:pt x="1341" y="1307"/>
                  </a:lnTo>
                  <a:lnTo>
                    <a:pt x="1340" y="1305"/>
                  </a:lnTo>
                  <a:lnTo>
                    <a:pt x="1339" y="1305"/>
                  </a:lnTo>
                  <a:lnTo>
                    <a:pt x="1337" y="1305"/>
                  </a:lnTo>
                  <a:lnTo>
                    <a:pt x="1337" y="1304"/>
                  </a:lnTo>
                  <a:lnTo>
                    <a:pt x="1337" y="1303"/>
                  </a:lnTo>
                  <a:lnTo>
                    <a:pt x="1336" y="1303"/>
                  </a:lnTo>
                  <a:lnTo>
                    <a:pt x="1336" y="1302"/>
                  </a:lnTo>
                  <a:lnTo>
                    <a:pt x="1335" y="1301"/>
                  </a:lnTo>
                  <a:lnTo>
                    <a:pt x="1334" y="1301"/>
                  </a:lnTo>
                  <a:lnTo>
                    <a:pt x="1333" y="1301"/>
                  </a:lnTo>
                  <a:lnTo>
                    <a:pt x="1332" y="1301"/>
                  </a:lnTo>
                  <a:lnTo>
                    <a:pt x="1331" y="1301"/>
                  </a:lnTo>
                  <a:lnTo>
                    <a:pt x="1329" y="1301"/>
                  </a:lnTo>
                  <a:lnTo>
                    <a:pt x="1328" y="1301"/>
                  </a:lnTo>
                  <a:lnTo>
                    <a:pt x="1327" y="1301"/>
                  </a:lnTo>
                  <a:lnTo>
                    <a:pt x="1326" y="1300"/>
                  </a:lnTo>
                  <a:lnTo>
                    <a:pt x="1325" y="1300"/>
                  </a:lnTo>
                  <a:lnTo>
                    <a:pt x="1324" y="1300"/>
                  </a:lnTo>
                  <a:lnTo>
                    <a:pt x="1324" y="1299"/>
                  </a:lnTo>
                  <a:lnTo>
                    <a:pt x="1323" y="1299"/>
                  </a:lnTo>
                  <a:lnTo>
                    <a:pt x="1323" y="1297"/>
                  </a:lnTo>
                  <a:lnTo>
                    <a:pt x="1322" y="1297"/>
                  </a:lnTo>
                  <a:lnTo>
                    <a:pt x="1320" y="1296"/>
                  </a:lnTo>
                  <a:lnTo>
                    <a:pt x="1319" y="1295"/>
                  </a:lnTo>
                  <a:lnTo>
                    <a:pt x="1319" y="1294"/>
                  </a:lnTo>
                  <a:lnTo>
                    <a:pt x="1318" y="1294"/>
                  </a:lnTo>
                  <a:lnTo>
                    <a:pt x="1318" y="1293"/>
                  </a:lnTo>
                  <a:lnTo>
                    <a:pt x="1318" y="1292"/>
                  </a:lnTo>
                  <a:lnTo>
                    <a:pt x="1318" y="1291"/>
                  </a:lnTo>
                  <a:lnTo>
                    <a:pt x="1319" y="1291"/>
                  </a:lnTo>
                  <a:lnTo>
                    <a:pt x="1319" y="1290"/>
                  </a:lnTo>
                  <a:lnTo>
                    <a:pt x="1318" y="1290"/>
                  </a:lnTo>
                  <a:lnTo>
                    <a:pt x="1317" y="1288"/>
                  </a:lnTo>
                  <a:lnTo>
                    <a:pt x="1316" y="1287"/>
                  </a:lnTo>
                  <a:lnTo>
                    <a:pt x="1316" y="1286"/>
                  </a:lnTo>
                  <a:lnTo>
                    <a:pt x="1315" y="1286"/>
                  </a:lnTo>
                  <a:lnTo>
                    <a:pt x="1315" y="1285"/>
                  </a:lnTo>
                  <a:lnTo>
                    <a:pt x="1314" y="1285"/>
                  </a:lnTo>
                  <a:lnTo>
                    <a:pt x="1312" y="1285"/>
                  </a:lnTo>
                  <a:lnTo>
                    <a:pt x="1311" y="1285"/>
                  </a:lnTo>
                  <a:lnTo>
                    <a:pt x="1311" y="1284"/>
                  </a:lnTo>
                  <a:lnTo>
                    <a:pt x="1311" y="1283"/>
                  </a:lnTo>
                  <a:lnTo>
                    <a:pt x="1311" y="1282"/>
                  </a:lnTo>
                  <a:lnTo>
                    <a:pt x="1310" y="1282"/>
                  </a:lnTo>
                  <a:lnTo>
                    <a:pt x="1310" y="1280"/>
                  </a:lnTo>
                  <a:lnTo>
                    <a:pt x="1309" y="1280"/>
                  </a:lnTo>
                  <a:lnTo>
                    <a:pt x="1309" y="1279"/>
                  </a:lnTo>
                  <a:lnTo>
                    <a:pt x="1309" y="1278"/>
                  </a:lnTo>
                  <a:lnTo>
                    <a:pt x="1308" y="1277"/>
                  </a:lnTo>
                  <a:lnTo>
                    <a:pt x="1308" y="1276"/>
                  </a:lnTo>
                  <a:lnTo>
                    <a:pt x="1307" y="1275"/>
                  </a:lnTo>
                  <a:lnTo>
                    <a:pt x="1307" y="1274"/>
                  </a:lnTo>
                  <a:lnTo>
                    <a:pt x="1307" y="1272"/>
                  </a:lnTo>
                  <a:lnTo>
                    <a:pt x="1306" y="1271"/>
                  </a:lnTo>
                  <a:lnTo>
                    <a:pt x="1305" y="1270"/>
                  </a:lnTo>
                  <a:lnTo>
                    <a:pt x="1302" y="1269"/>
                  </a:lnTo>
                  <a:lnTo>
                    <a:pt x="1301" y="1267"/>
                  </a:lnTo>
                  <a:lnTo>
                    <a:pt x="1300" y="1267"/>
                  </a:lnTo>
                  <a:lnTo>
                    <a:pt x="1300" y="1266"/>
                  </a:lnTo>
                  <a:lnTo>
                    <a:pt x="1299" y="1266"/>
                  </a:lnTo>
                  <a:lnTo>
                    <a:pt x="1298" y="1266"/>
                  </a:lnTo>
                  <a:lnTo>
                    <a:pt x="1298" y="1265"/>
                  </a:lnTo>
                  <a:lnTo>
                    <a:pt x="1297" y="1265"/>
                  </a:lnTo>
                  <a:lnTo>
                    <a:pt x="1294" y="1265"/>
                  </a:lnTo>
                  <a:lnTo>
                    <a:pt x="1293" y="1265"/>
                  </a:lnTo>
                  <a:lnTo>
                    <a:pt x="1292" y="1265"/>
                  </a:lnTo>
                  <a:lnTo>
                    <a:pt x="1292" y="1263"/>
                  </a:lnTo>
                  <a:lnTo>
                    <a:pt x="1291" y="1263"/>
                  </a:lnTo>
                  <a:lnTo>
                    <a:pt x="1291" y="1262"/>
                  </a:lnTo>
                  <a:lnTo>
                    <a:pt x="1291" y="1261"/>
                  </a:lnTo>
                  <a:lnTo>
                    <a:pt x="1291" y="1260"/>
                  </a:lnTo>
                  <a:lnTo>
                    <a:pt x="1291" y="1259"/>
                  </a:lnTo>
                  <a:lnTo>
                    <a:pt x="1291" y="1258"/>
                  </a:lnTo>
                  <a:lnTo>
                    <a:pt x="1291" y="1257"/>
                  </a:lnTo>
                  <a:lnTo>
                    <a:pt x="1291" y="1255"/>
                  </a:lnTo>
                  <a:lnTo>
                    <a:pt x="1290" y="1255"/>
                  </a:lnTo>
                  <a:lnTo>
                    <a:pt x="1290" y="1257"/>
                  </a:lnTo>
                  <a:lnTo>
                    <a:pt x="1290" y="1258"/>
                  </a:lnTo>
                  <a:lnTo>
                    <a:pt x="1289" y="1258"/>
                  </a:lnTo>
                  <a:lnTo>
                    <a:pt x="1289" y="1259"/>
                  </a:lnTo>
                  <a:lnTo>
                    <a:pt x="1289" y="1260"/>
                  </a:lnTo>
                  <a:lnTo>
                    <a:pt x="1288" y="1260"/>
                  </a:lnTo>
                  <a:lnTo>
                    <a:pt x="1288" y="1259"/>
                  </a:lnTo>
                  <a:lnTo>
                    <a:pt x="1288" y="1260"/>
                  </a:lnTo>
                  <a:lnTo>
                    <a:pt x="1286" y="1260"/>
                  </a:lnTo>
                  <a:lnTo>
                    <a:pt x="1286" y="1259"/>
                  </a:lnTo>
                  <a:lnTo>
                    <a:pt x="1285" y="1259"/>
                  </a:lnTo>
                  <a:lnTo>
                    <a:pt x="1284" y="1259"/>
                  </a:lnTo>
                  <a:lnTo>
                    <a:pt x="1283" y="1259"/>
                  </a:lnTo>
                  <a:lnTo>
                    <a:pt x="1282" y="1259"/>
                  </a:lnTo>
                  <a:lnTo>
                    <a:pt x="1283" y="1259"/>
                  </a:lnTo>
                  <a:lnTo>
                    <a:pt x="1284" y="1259"/>
                  </a:lnTo>
                  <a:lnTo>
                    <a:pt x="1285" y="1259"/>
                  </a:lnTo>
                  <a:lnTo>
                    <a:pt x="1285" y="1260"/>
                  </a:lnTo>
                  <a:lnTo>
                    <a:pt x="1286" y="1260"/>
                  </a:lnTo>
                  <a:lnTo>
                    <a:pt x="1288" y="1260"/>
                  </a:lnTo>
                  <a:lnTo>
                    <a:pt x="1288" y="1261"/>
                  </a:lnTo>
                  <a:lnTo>
                    <a:pt x="1286" y="1261"/>
                  </a:lnTo>
                  <a:lnTo>
                    <a:pt x="1288" y="1261"/>
                  </a:lnTo>
                  <a:lnTo>
                    <a:pt x="1288" y="1262"/>
                  </a:lnTo>
                  <a:lnTo>
                    <a:pt x="1288" y="1263"/>
                  </a:lnTo>
                  <a:lnTo>
                    <a:pt x="1288" y="1265"/>
                  </a:lnTo>
                  <a:lnTo>
                    <a:pt x="1288" y="1266"/>
                  </a:lnTo>
                  <a:lnTo>
                    <a:pt x="1288" y="1267"/>
                  </a:lnTo>
                  <a:lnTo>
                    <a:pt x="1288" y="1268"/>
                  </a:lnTo>
                  <a:lnTo>
                    <a:pt x="1288" y="1269"/>
                  </a:lnTo>
                  <a:lnTo>
                    <a:pt x="1289" y="1269"/>
                  </a:lnTo>
                  <a:lnTo>
                    <a:pt x="1290" y="1269"/>
                  </a:lnTo>
                  <a:lnTo>
                    <a:pt x="1290" y="1270"/>
                  </a:lnTo>
                  <a:lnTo>
                    <a:pt x="1291" y="1270"/>
                  </a:lnTo>
                  <a:lnTo>
                    <a:pt x="1291" y="1271"/>
                  </a:lnTo>
                  <a:lnTo>
                    <a:pt x="1292" y="1271"/>
                  </a:lnTo>
                  <a:lnTo>
                    <a:pt x="1293" y="1271"/>
                  </a:lnTo>
                  <a:lnTo>
                    <a:pt x="1293" y="1270"/>
                  </a:lnTo>
                  <a:lnTo>
                    <a:pt x="1294" y="1270"/>
                  </a:lnTo>
                  <a:lnTo>
                    <a:pt x="1295" y="1270"/>
                  </a:lnTo>
                  <a:lnTo>
                    <a:pt x="1295" y="1271"/>
                  </a:lnTo>
                  <a:lnTo>
                    <a:pt x="1297" y="1271"/>
                  </a:lnTo>
                  <a:lnTo>
                    <a:pt x="1297" y="1272"/>
                  </a:lnTo>
                  <a:lnTo>
                    <a:pt x="1298" y="1272"/>
                  </a:lnTo>
                  <a:lnTo>
                    <a:pt x="1299" y="1272"/>
                  </a:lnTo>
                  <a:lnTo>
                    <a:pt x="1300" y="1272"/>
                  </a:lnTo>
                  <a:lnTo>
                    <a:pt x="1300" y="1274"/>
                  </a:lnTo>
                  <a:lnTo>
                    <a:pt x="1299" y="1274"/>
                  </a:lnTo>
                  <a:lnTo>
                    <a:pt x="1299" y="1275"/>
                  </a:lnTo>
                  <a:lnTo>
                    <a:pt x="1299" y="1276"/>
                  </a:lnTo>
                  <a:lnTo>
                    <a:pt x="1300" y="1276"/>
                  </a:lnTo>
                  <a:lnTo>
                    <a:pt x="1300" y="1275"/>
                  </a:lnTo>
                  <a:lnTo>
                    <a:pt x="1301" y="1275"/>
                  </a:lnTo>
                  <a:lnTo>
                    <a:pt x="1302" y="1275"/>
                  </a:lnTo>
                  <a:lnTo>
                    <a:pt x="1303" y="1275"/>
                  </a:lnTo>
                  <a:lnTo>
                    <a:pt x="1303" y="1276"/>
                  </a:lnTo>
                  <a:lnTo>
                    <a:pt x="1303" y="1277"/>
                  </a:lnTo>
                  <a:lnTo>
                    <a:pt x="1303" y="1278"/>
                  </a:lnTo>
                  <a:lnTo>
                    <a:pt x="1302" y="1278"/>
                  </a:lnTo>
                  <a:lnTo>
                    <a:pt x="1302" y="1279"/>
                  </a:lnTo>
                  <a:lnTo>
                    <a:pt x="1302" y="1280"/>
                  </a:lnTo>
                  <a:lnTo>
                    <a:pt x="1303" y="1282"/>
                  </a:lnTo>
                  <a:lnTo>
                    <a:pt x="1303" y="1283"/>
                  </a:lnTo>
                  <a:lnTo>
                    <a:pt x="1303" y="1284"/>
                  </a:lnTo>
                  <a:lnTo>
                    <a:pt x="1303" y="1285"/>
                  </a:lnTo>
                  <a:lnTo>
                    <a:pt x="1302" y="1285"/>
                  </a:lnTo>
                  <a:lnTo>
                    <a:pt x="1302" y="1286"/>
                  </a:lnTo>
                  <a:lnTo>
                    <a:pt x="1302" y="1287"/>
                  </a:lnTo>
                  <a:lnTo>
                    <a:pt x="1301" y="1287"/>
                  </a:lnTo>
                  <a:lnTo>
                    <a:pt x="1301" y="1288"/>
                  </a:lnTo>
                  <a:lnTo>
                    <a:pt x="1300" y="1288"/>
                  </a:lnTo>
                  <a:lnTo>
                    <a:pt x="1300" y="1290"/>
                  </a:lnTo>
                  <a:lnTo>
                    <a:pt x="1301" y="1290"/>
                  </a:lnTo>
                  <a:lnTo>
                    <a:pt x="1301" y="1291"/>
                  </a:lnTo>
                  <a:lnTo>
                    <a:pt x="1302" y="1291"/>
                  </a:lnTo>
                  <a:lnTo>
                    <a:pt x="1302" y="1292"/>
                  </a:lnTo>
                  <a:lnTo>
                    <a:pt x="1303" y="1292"/>
                  </a:lnTo>
                  <a:lnTo>
                    <a:pt x="1305" y="1292"/>
                  </a:lnTo>
                  <a:lnTo>
                    <a:pt x="1305" y="1293"/>
                  </a:lnTo>
                  <a:lnTo>
                    <a:pt x="1303" y="1293"/>
                  </a:lnTo>
                  <a:lnTo>
                    <a:pt x="1303" y="1294"/>
                  </a:lnTo>
                  <a:lnTo>
                    <a:pt x="1302" y="1294"/>
                  </a:lnTo>
                  <a:lnTo>
                    <a:pt x="1302" y="1295"/>
                  </a:lnTo>
                  <a:lnTo>
                    <a:pt x="1301" y="1295"/>
                  </a:lnTo>
                  <a:lnTo>
                    <a:pt x="1300" y="1295"/>
                  </a:lnTo>
                  <a:lnTo>
                    <a:pt x="1299" y="1295"/>
                  </a:lnTo>
                  <a:lnTo>
                    <a:pt x="1298" y="1295"/>
                  </a:lnTo>
                  <a:lnTo>
                    <a:pt x="1298" y="1296"/>
                  </a:lnTo>
                  <a:lnTo>
                    <a:pt x="1299" y="1297"/>
                  </a:lnTo>
                  <a:lnTo>
                    <a:pt x="1299" y="1299"/>
                  </a:lnTo>
                  <a:lnTo>
                    <a:pt x="1300" y="1299"/>
                  </a:lnTo>
                  <a:lnTo>
                    <a:pt x="1301" y="1299"/>
                  </a:lnTo>
                  <a:lnTo>
                    <a:pt x="1301" y="1300"/>
                  </a:lnTo>
                  <a:lnTo>
                    <a:pt x="1302" y="1300"/>
                  </a:lnTo>
                  <a:lnTo>
                    <a:pt x="1302" y="1301"/>
                  </a:lnTo>
                  <a:lnTo>
                    <a:pt x="1303" y="1301"/>
                  </a:lnTo>
                  <a:lnTo>
                    <a:pt x="1305" y="1301"/>
                  </a:lnTo>
                  <a:lnTo>
                    <a:pt x="1306" y="1301"/>
                  </a:lnTo>
                  <a:lnTo>
                    <a:pt x="1306" y="1302"/>
                  </a:lnTo>
                  <a:lnTo>
                    <a:pt x="1307" y="1302"/>
                  </a:lnTo>
                  <a:lnTo>
                    <a:pt x="1308" y="1302"/>
                  </a:lnTo>
                  <a:lnTo>
                    <a:pt x="1309" y="1303"/>
                  </a:lnTo>
                  <a:lnTo>
                    <a:pt x="1310" y="1303"/>
                  </a:lnTo>
                  <a:lnTo>
                    <a:pt x="1311" y="1303"/>
                  </a:lnTo>
                  <a:lnTo>
                    <a:pt x="1311" y="1304"/>
                  </a:lnTo>
                  <a:lnTo>
                    <a:pt x="1312" y="1304"/>
                  </a:lnTo>
                  <a:lnTo>
                    <a:pt x="1314" y="1304"/>
                  </a:lnTo>
                  <a:lnTo>
                    <a:pt x="1314" y="1305"/>
                  </a:lnTo>
                  <a:lnTo>
                    <a:pt x="1315" y="1305"/>
                  </a:lnTo>
                  <a:lnTo>
                    <a:pt x="1316" y="1305"/>
                  </a:lnTo>
                  <a:lnTo>
                    <a:pt x="1317" y="1305"/>
                  </a:lnTo>
                  <a:lnTo>
                    <a:pt x="1318" y="1305"/>
                  </a:lnTo>
                  <a:lnTo>
                    <a:pt x="1319" y="1305"/>
                  </a:lnTo>
                  <a:lnTo>
                    <a:pt x="1319" y="1304"/>
                  </a:lnTo>
                  <a:lnTo>
                    <a:pt x="1319" y="1305"/>
                  </a:lnTo>
                  <a:lnTo>
                    <a:pt x="1320" y="1305"/>
                  </a:lnTo>
                  <a:lnTo>
                    <a:pt x="1322" y="1305"/>
                  </a:lnTo>
                  <a:lnTo>
                    <a:pt x="1322" y="1307"/>
                  </a:lnTo>
                  <a:lnTo>
                    <a:pt x="1323" y="1307"/>
                  </a:lnTo>
                  <a:lnTo>
                    <a:pt x="1324" y="1308"/>
                  </a:lnTo>
                  <a:lnTo>
                    <a:pt x="1324" y="1309"/>
                  </a:lnTo>
                  <a:lnTo>
                    <a:pt x="1325" y="1309"/>
                  </a:lnTo>
                  <a:lnTo>
                    <a:pt x="1325" y="1310"/>
                  </a:lnTo>
                  <a:lnTo>
                    <a:pt x="1326" y="1310"/>
                  </a:lnTo>
                  <a:lnTo>
                    <a:pt x="1326" y="1311"/>
                  </a:lnTo>
                  <a:lnTo>
                    <a:pt x="1326" y="1312"/>
                  </a:lnTo>
                  <a:lnTo>
                    <a:pt x="1325" y="1312"/>
                  </a:lnTo>
                  <a:lnTo>
                    <a:pt x="1325" y="1313"/>
                  </a:lnTo>
                  <a:lnTo>
                    <a:pt x="1324" y="1314"/>
                  </a:lnTo>
                  <a:lnTo>
                    <a:pt x="1323" y="1314"/>
                  </a:lnTo>
                  <a:lnTo>
                    <a:pt x="1323" y="1316"/>
                  </a:lnTo>
                  <a:lnTo>
                    <a:pt x="1324" y="1316"/>
                  </a:lnTo>
                  <a:lnTo>
                    <a:pt x="1323" y="1317"/>
                  </a:lnTo>
                  <a:lnTo>
                    <a:pt x="1324" y="1317"/>
                  </a:lnTo>
                  <a:lnTo>
                    <a:pt x="1324" y="1318"/>
                  </a:lnTo>
                  <a:lnTo>
                    <a:pt x="1323" y="1318"/>
                  </a:lnTo>
                  <a:lnTo>
                    <a:pt x="1323" y="1317"/>
                  </a:lnTo>
                  <a:lnTo>
                    <a:pt x="1322" y="1316"/>
                  </a:lnTo>
                  <a:lnTo>
                    <a:pt x="1319" y="1316"/>
                  </a:lnTo>
                  <a:lnTo>
                    <a:pt x="1318" y="1316"/>
                  </a:lnTo>
                  <a:lnTo>
                    <a:pt x="1317" y="1316"/>
                  </a:lnTo>
                  <a:lnTo>
                    <a:pt x="1316" y="1317"/>
                  </a:lnTo>
                  <a:lnTo>
                    <a:pt x="1315" y="1318"/>
                  </a:lnTo>
                  <a:lnTo>
                    <a:pt x="1315" y="1319"/>
                  </a:lnTo>
                  <a:lnTo>
                    <a:pt x="1315" y="1320"/>
                  </a:lnTo>
                  <a:lnTo>
                    <a:pt x="1314" y="1320"/>
                  </a:lnTo>
                  <a:lnTo>
                    <a:pt x="1314" y="1321"/>
                  </a:lnTo>
                  <a:lnTo>
                    <a:pt x="1312" y="1322"/>
                  </a:lnTo>
                  <a:lnTo>
                    <a:pt x="1312" y="1324"/>
                  </a:lnTo>
                  <a:lnTo>
                    <a:pt x="1312" y="1325"/>
                  </a:lnTo>
                  <a:lnTo>
                    <a:pt x="1311" y="1325"/>
                  </a:lnTo>
                  <a:lnTo>
                    <a:pt x="1311" y="1326"/>
                  </a:lnTo>
                  <a:lnTo>
                    <a:pt x="1310" y="1326"/>
                  </a:lnTo>
                  <a:lnTo>
                    <a:pt x="1309" y="1326"/>
                  </a:lnTo>
                  <a:lnTo>
                    <a:pt x="1309" y="1327"/>
                  </a:lnTo>
                  <a:lnTo>
                    <a:pt x="1308" y="1327"/>
                  </a:lnTo>
                  <a:lnTo>
                    <a:pt x="1308" y="1328"/>
                  </a:lnTo>
                  <a:lnTo>
                    <a:pt x="1308" y="1327"/>
                  </a:lnTo>
                  <a:lnTo>
                    <a:pt x="1307" y="1327"/>
                  </a:lnTo>
                  <a:lnTo>
                    <a:pt x="1307" y="1326"/>
                  </a:lnTo>
                  <a:lnTo>
                    <a:pt x="1306" y="1326"/>
                  </a:lnTo>
                  <a:lnTo>
                    <a:pt x="1306" y="1325"/>
                  </a:lnTo>
                  <a:lnTo>
                    <a:pt x="1305" y="1325"/>
                  </a:lnTo>
                  <a:lnTo>
                    <a:pt x="1305" y="1324"/>
                  </a:lnTo>
                  <a:lnTo>
                    <a:pt x="1303" y="1324"/>
                  </a:lnTo>
                  <a:lnTo>
                    <a:pt x="1302" y="1322"/>
                  </a:lnTo>
                  <a:lnTo>
                    <a:pt x="1301" y="1322"/>
                  </a:lnTo>
                  <a:lnTo>
                    <a:pt x="1300" y="1322"/>
                  </a:lnTo>
                  <a:lnTo>
                    <a:pt x="1299" y="1322"/>
                  </a:lnTo>
                  <a:lnTo>
                    <a:pt x="1298" y="1322"/>
                  </a:lnTo>
                  <a:lnTo>
                    <a:pt x="1297" y="1322"/>
                  </a:lnTo>
                  <a:lnTo>
                    <a:pt x="1295" y="1321"/>
                  </a:lnTo>
                  <a:lnTo>
                    <a:pt x="1294" y="1321"/>
                  </a:lnTo>
                  <a:lnTo>
                    <a:pt x="1294" y="1320"/>
                  </a:lnTo>
                  <a:lnTo>
                    <a:pt x="1293" y="1320"/>
                  </a:lnTo>
                  <a:lnTo>
                    <a:pt x="1293" y="1319"/>
                  </a:lnTo>
                  <a:lnTo>
                    <a:pt x="1292" y="1319"/>
                  </a:lnTo>
                  <a:lnTo>
                    <a:pt x="1292" y="1318"/>
                  </a:lnTo>
                  <a:lnTo>
                    <a:pt x="1292" y="1317"/>
                  </a:lnTo>
                  <a:lnTo>
                    <a:pt x="1291" y="1317"/>
                  </a:lnTo>
                  <a:lnTo>
                    <a:pt x="1291" y="1316"/>
                  </a:lnTo>
                  <a:lnTo>
                    <a:pt x="1291" y="1314"/>
                  </a:lnTo>
                  <a:lnTo>
                    <a:pt x="1290" y="1314"/>
                  </a:lnTo>
                  <a:lnTo>
                    <a:pt x="1290" y="1313"/>
                  </a:lnTo>
                  <a:lnTo>
                    <a:pt x="1290" y="1312"/>
                  </a:lnTo>
                  <a:lnTo>
                    <a:pt x="1289" y="1312"/>
                  </a:lnTo>
                  <a:lnTo>
                    <a:pt x="1288" y="1312"/>
                  </a:lnTo>
                  <a:lnTo>
                    <a:pt x="1288" y="1313"/>
                  </a:lnTo>
                  <a:lnTo>
                    <a:pt x="1286" y="1313"/>
                  </a:lnTo>
                  <a:lnTo>
                    <a:pt x="1286" y="1314"/>
                  </a:lnTo>
                  <a:lnTo>
                    <a:pt x="1288" y="1314"/>
                  </a:lnTo>
                  <a:lnTo>
                    <a:pt x="1288" y="1316"/>
                  </a:lnTo>
                  <a:lnTo>
                    <a:pt x="1288" y="1317"/>
                  </a:lnTo>
                  <a:lnTo>
                    <a:pt x="1288" y="1318"/>
                  </a:lnTo>
                  <a:lnTo>
                    <a:pt x="1289" y="1318"/>
                  </a:lnTo>
                  <a:lnTo>
                    <a:pt x="1288" y="1318"/>
                  </a:lnTo>
                  <a:lnTo>
                    <a:pt x="1288" y="1319"/>
                  </a:lnTo>
                  <a:lnTo>
                    <a:pt x="1288" y="1320"/>
                  </a:lnTo>
                  <a:lnTo>
                    <a:pt x="1288" y="1321"/>
                  </a:lnTo>
                  <a:lnTo>
                    <a:pt x="1286" y="1321"/>
                  </a:lnTo>
                  <a:lnTo>
                    <a:pt x="1285" y="1321"/>
                  </a:lnTo>
                  <a:lnTo>
                    <a:pt x="1284" y="1321"/>
                  </a:lnTo>
                  <a:lnTo>
                    <a:pt x="1283" y="1321"/>
                  </a:lnTo>
                  <a:lnTo>
                    <a:pt x="1282" y="1322"/>
                  </a:lnTo>
                  <a:lnTo>
                    <a:pt x="1281" y="1322"/>
                  </a:lnTo>
                  <a:lnTo>
                    <a:pt x="1280" y="1322"/>
                  </a:lnTo>
                  <a:lnTo>
                    <a:pt x="1280" y="1321"/>
                  </a:lnTo>
                  <a:lnTo>
                    <a:pt x="1278" y="1321"/>
                  </a:lnTo>
                  <a:lnTo>
                    <a:pt x="1278" y="1320"/>
                  </a:lnTo>
                  <a:lnTo>
                    <a:pt x="1278" y="1319"/>
                  </a:lnTo>
                  <a:lnTo>
                    <a:pt x="1277" y="1319"/>
                  </a:lnTo>
                  <a:lnTo>
                    <a:pt x="1277" y="1318"/>
                  </a:lnTo>
                  <a:lnTo>
                    <a:pt x="1277" y="1317"/>
                  </a:lnTo>
                  <a:lnTo>
                    <a:pt x="1276" y="1317"/>
                  </a:lnTo>
                  <a:lnTo>
                    <a:pt x="1276" y="1316"/>
                  </a:lnTo>
                  <a:lnTo>
                    <a:pt x="1276" y="1314"/>
                  </a:lnTo>
                  <a:lnTo>
                    <a:pt x="1276" y="1313"/>
                  </a:lnTo>
                  <a:lnTo>
                    <a:pt x="1276" y="1312"/>
                  </a:lnTo>
                  <a:lnTo>
                    <a:pt x="1275" y="1312"/>
                  </a:lnTo>
                  <a:lnTo>
                    <a:pt x="1276" y="1312"/>
                  </a:lnTo>
                  <a:lnTo>
                    <a:pt x="1276" y="1311"/>
                  </a:lnTo>
                  <a:lnTo>
                    <a:pt x="1277" y="1311"/>
                  </a:lnTo>
                  <a:lnTo>
                    <a:pt x="1277" y="1310"/>
                  </a:lnTo>
                  <a:lnTo>
                    <a:pt x="1278" y="1310"/>
                  </a:lnTo>
                  <a:lnTo>
                    <a:pt x="1278" y="1309"/>
                  </a:lnTo>
                  <a:lnTo>
                    <a:pt x="1280" y="1309"/>
                  </a:lnTo>
                  <a:lnTo>
                    <a:pt x="1280" y="1308"/>
                  </a:lnTo>
                  <a:lnTo>
                    <a:pt x="1281" y="1308"/>
                  </a:lnTo>
                  <a:lnTo>
                    <a:pt x="1281" y="1307"/>
                  </a:lnTo>
                  <a:lnTo>
                    <a:pt x="1280" y="1307"/>
                  </a:lnTo>
                  <a:lnTo>
                    <a:pt x="1278" y="1307"/>
                  </a:lnTo>
                  <a:lnTo>
                    <a:pt x="1277" y="1307"/>
                  </a:lnTo>
                  <a:lnTo>
                    <a:pt x="1276" y="1307"/>
                  </a:lnTo>
                  <a:lnTo>
                    <a:pt x="1276" y="1305"/>
                  </a:lnTo>
                  <a:lnTo>
                    <a:pt x="1275" y="1304"/>
                  </a:lnTo>
                  <a:lnTo>
                    <a:pt x="1275" y="1303"/>
                  </a:lnTo>
                  <a:lnTo>
                    <a:pt x="1275" y="1302"/>
                  </a:lnTo>
                  <a:lnTo>
                    <a:pt x="1275" y="1301"/>
                  </a:lnTo>
                  <a:lnTo>
                    <a:pt x="1275" y="1300"/>
                  </a:lnTo>
                  <a:lnTo>
                    <a:pt x="1274" y="1299"/>
                  </a:lnTo>
                  <a:lnTo>
                    <a:pt x="1274" y="1297"/>
                  </a:lnTo>
                  <a:lnTo>
                    <a:pt x="1274" y="1296"/>
                  </a:lnTo>
                  <a:lnTo>
                    <a:pt x="1274" y="1295"/>
                  </a:lnTo>
                  <a:lnTo>
                    <a:pt x="1273" y="1295"/>
                  </a:lnTo>
                  <a:lnTo>
                    <a:pt x="1273" y="1294"/>
                  </a:lnTo>
                  <a:lnTo>
                    <a:pt x="1272" y="1294"/>
                  </a:lnTo>
                  <a:lnTo>
                    <a:pt x="1272" y="1293"/>
                  </a:lnTo>
                  <a:lnTo>
                    <a:pt x="1271" y="1293"/>
                  </a:lnTo>
                  <a:lnTo>
                    <a:pt x="1269" y="1292"/>
                  </a:lnTo>
                  <a:lnTo>
                    <a:pt x="1268" y="1292"/>
                  </a:lnTo>
                  <a:lnTo>
                    <a:pt x="1268" y="1291"/>
                  </a:lnTo>
                  <a:lnTo>
                    <a:pt x="1267" y="1290"/>
                  </a:lnTo>
                  <a:lnTo>
                    <a:pt x="1266" y="1290"/>
                  </a:lnTo>
                  <a:lnTo>
                    <a:pt x="1265" y="1290"/>
                  </a:lnTo>
                  <a:lnTo>
                    <a:pt x="1264" y="1288"/>
                  </a:lnTo>
                  <a:lnTo>
                    <a:pt x="1264" y="1290"/>
                  </a:lnTo>
                  <a:lnTo>
                    <a:pt x="1263" y="1290"/>
                  </a:lnTo>
                  <a:lnTo>
                    <a:pt x="1263" y="1288"/>
                  </a:lnTo>
                  <a:lnTo>
                    <a:pt x="1261" y="1288"/>
                  </a:lnTo>
                  <a:lnTo>
                    <a:pt x="1260" y="1288"/>
                  </a:lnTo>
                  <a:lnTo>
                    <a:pt x="1260" y="1287"/>
                  </a:lnTo>
                  <a:lnTo>
                    <a:pt x="1259" y="1287"/>
                  </a:lnTo>
                  <a:lnTo>
                    <a:pt x="1259" y="1288"/>
                  </a:lnTo>
                  <a:lnTo>
                    <a:pt x="1260" y="1288"/>
                  </a:lnTo>
                  <a:lnTo>
                    <a:pt x="1261" y="1290"/>
                  </a:lnTo>
                  <a:lnTo>
                    <a:pt x="1261" y="1291"/>
                  </a:lnTo>
                  <a:lnTo>
                    <a:pt x="1263" y="1291"/>
                  </a:lnTo>
                  <a:lnTo>
                    <a:pt x="1264" y="1291"/>
                  </a:lnTo>
                  <a:lnTo>
                    <a:pt x="1264" y="1292"/>
                  </a:lnTo>
                  <a:lnTo>
                    <a:pt x="1265" y="1292"/>
                  </a:lnTo>
                  <a:lnTo>
                    <a:pt x="1265" y="1293"/>
                  </a:lnTo>
                  <a:lnTo>
                    <a:pt x="1265" y="1294"/>
                  </a:lnTo>
                  <a:lnTo>
                    <a:pt x="1266" y="1294"/>
                  </a:lnTo>
                  <a:lnTo>
                    <a:pt x="1266" y="1295"/>
                  </a:lnTo>
                  <a:lnTo>
                    <a:pt x="1267" y="1295"/>
                  </a:lnTo>
                  <a:lnTo>
                    <a:pt x="1267" y="1296"/>
                  </a:lnTo>
                  <a:lnTo>
                    <a:pt x="1267" y="1297"/>
                  </a:lnTo>
                  <a:lnTo>
                    <a:pt x="1268" y="1297"/>
                  </a:lnTo>
                  <a:lnTo>
                    <a:pt x="1269" y="1297"/>
                  </a:lnTo>
                  <a:lnTo>
                    <a:pt x="1269" y="1299"/>
                  </a:lnTo>
                  <a:lnTo>
                    <a:pt x="1269" y="1300"/>
                  </a:lnTo>
                  <a:lnTo>
                    <a:pt x="1269" y="1301"/>
                  </a:lnTo>
                  <a:lnTo>
                    <a:pt x="1269" y="1302"/>
                  </a:lnTo>
                  <a:lnTo>
                    <a:pt x="1269" y="1303"/>
                  </a:lnTo>
                  <a:lnTo>
                    <a:pt x="1271" y="1303"/>
                  </a:lnTo>
                  <a:lnTo>
                    <a:pt x="1271" y="1304"/>
                  </a:lnTo>
                  <a:lnTo>
                    <a:pt x="1271" y="1305"/>
                  </a:lnTo>
                  <a:lnTo>
                    <a:pt x="1271" y="1307"/>
                  </a:lnTo>
                  <a:lnTo>
                    <a:pt x="1271" y="1308"/>
                  </a:lnTo>
                  <a:lnTo>
                    <a:pt x="1272" y="1308"/>
                  </a:lnTo>
                  <a:lnTo>
                    <a:pt x="1272" y="1309"/>
                  </a:lnTo>
                  <a:lnTo>
                    <a:pt x="1272" y="1310"/>
                  </a:lnTo>
                  <a:lnTo>
                    <a:pt x="1273" y="1310"/>
                  </a:lnTo>
                  <a:lnTo>
                    <a:pt x="1273" y="1311"/>
                  </a:lnTo>
                  <a:lnTo>
                    <a:pt x="1273" y="1312"/>
                  </a:lnTo>
                  <a:lnTo>
                    <a:pt x="1272" y="1313"/>
                  </a:lnTo>
                  <a:lnTo>
                    <a:pt x="1272" y="1314"/>
                  </a:lnTo>
                  <a:lnTo>
                    <a:pt x="1272" y="1316"/>
                  </a:lnTo>
                  <a:lnTo>
                    <a:pt x="1272" y="1317"/>
                  </a:lnTo>
                  <a:lnTo>
                    <a:pt x="1271" y="1317"/>
                  </a:lnTo>
                  <a:lnTo>
                    <a:pt x="1271" y="1318"/>
                  </a:lnTo>
                  <a:lnTo>
                    <a:pt x="1271" y="1317"/>
                  </a:lnTo>
                  <a:lnTo>
                    <a:pt x="1269" y="1317"/>
                  </a:lnTo>
                  <a:lnTo>
                    <a:pt x="1268" y="1317"/>
                  </a:lnTo>
                  <a:lnTo>
                    <a:pt x="1268" y="1316"/>
                  </a:lnTo>
                  <a:lnTo>
                    <a:pt x="1267" y="1316"/>
                  </a:lnTo>
                  <a:lnTo>
                    <a:pt x="1266" y="1314"/>
                  </a:lnTo>
                  <a:lnTo>
                    <a:pt x="1265" y="1314"/>
                  </a:lnTo>
                  <a:lnTo>
                    <a:pt x="1265" y="1313"/>
                  </a:lnTo>
                  <a:lnTo>
                    <a:pt x="1264" y="1313"/>
                  </a:lnTo>
                  <a:lnTo>
                    <a:pt x="1264" y="1312"/>
                  </a:lnTo>
                  <a:lnTo>
                    <a:pt x="1263" y="1312"/>
                  </a:lnTo>
                  <a:lnTo>
                    <a:pt x="1263" y="1311"/>
                  </a:lnTo>
                  <a:lnTo>
                    <a:pt x="1261" y="1311"/>
                  </a:lnTo>
                  <a:lnTo>
                    <a:pt x="1261" y="1310"/>
                  </a:lnTo>
                  <a:lnTo>
                    <a:pt x="1261" y="1309"/>
                  </a:lnTo>
                  <a:lnTo>
                    <a:pt x="1260" y="1309"/>
                  </a:lnTo>
                  <a:lnTo>
                    <a:pt x="1260" y="1308"/>
                  </a:lnTo>
                  <a:lnTo>
                    <a:pt x="1259" y="1308"/>
                  </a:lnTo>
                  <a:lnTo>
                    <a:pt x="1259" y="1307"/>
                  </a:lnTo>
                  <a:lnTo>
                    <a:pt x="1259" y="1305"/>
                  </a:lnTo>
                  <a:lnTo>
                    <a:pt x="1258" y="1304"/>
                  </a:lnTo>
                  <a:lnTo>
                    <a:pt x="1259" y="1304"/>
                  </a:lnTo>
                  <a:lnTo>
                    <a:pt x="1258" y="1304"/>
                  </a:lnTo>
                  <a:lnTo>
                    <a:pt x="1258" y="1303"/>
                  </a:lnTo>
                  <a:lnTo>
                    <a:pt x="1258" y="1302"/>
                  </a:lnTo>
                  <a:lnTo>
                    <a:pt x="1258" y="1301"/>
                  </a:lnTo>
                  <a:lnTo>
                    <a:pt x="1258" y="1300"/>
                  </a:lnTo>
                  <a:lnTo>
                    <a:pt x="1258" y="1299"/>
                  </a:lnTo>
                  <a:lnTo>
                    <a:pt x="1257" y="1299"/>
                  </a:lnTo>
                  <a:lnTo>
                    <a:pt x="1257" y="1297"/>
                  </a:lnTo>
                  <a:lnTo>
                    <a:pt x="1256" y="1297"/>
                  </a:lnTo>
                  <a:lnTo>
                    <a:pt x="1255" y="1297"/>
                  </a:lnTo>
                  <a:lnTo>
                    <a:pt x="1255" y="1296"/>
                  </a:lnTo>
                  <a:lnTo>
                    <a:pt x="1253" y="1296"/>
                  </a:lnTo>
                  <a:lnTo>
                    <a:pt x="1252" y="1296"/>
                  </a:lnTo>
                  <a:lnTo>
                    <a:pt x="1252" y="1295"/>
                  </a:lnTo>
                  <a:lnTo>
                    <a:pt x="1251" y="1295"/>
                  </a:lnTo>
                  <a:lnTo>
                    <a:pt x="1250" y="1295"/>
                  </a:lnTo>
                  <a:lnTo>
                    <a:pt x="1251" y="1295"/>
                  </a:lnTo>
                  <a:lnTo>
                    <a:pt x="1251" y="1296"/>
                  </a:lnTo>
                  <a:lnTo>
                    <a:pt x="1252" y="1296"/>
                  </a:lnTo>
                  <a:lnTo>
                    <a:pt x="1252" y="1297"/>
                  </a:lnTo>
                  <a:lnTo>
                    <a:pt x="1252" y="1299"/>
                  </a:lnTo>
                  <a:lnTo>
                    <a:pt x="1253" y="1300"/>
                  </a:lnTo>
                  <a:lnTo>
                    <a:pt x="1255" y="1300"/>
                  </a:lnTo>
                  <a:lnTo>
                    <a:pt x="1256" y="1300"/>
                  </a:lnTo>
                  <a:lnTo>
                    <a:pt x="1256" y="1301"/>
                  </a:lnTo>
                  <a:lnTo>
                    <a:pt x="1256" y="1302"/>
                  </a:lnTo>
                  <a:lnTo>
                    <a:pt x="1256" y="1303"/>
                  </a:lnTo>
                  <a:lnTo>
                    <a:pt x="1255" y="1303"/>
                  </a:lnTo>
                  <a:lnTo>
                    <a:pt x="1255" y="1304"/>
                  </a:lnTo>
                  <a:lnTo>
                    <a:pt x="1255" y="1305"/>
                  </a:lnTo>
                  <a:lnTo>
                    <a:pt x="1255" y="1307"/>
                  </a:lnTo>
                  <a:lnTo>
                    <a:pt x="1256" y="1307"/>
                  </a:lnTo>
                  <a:lnTo>
                    <a:pt x="1256" y="1308"/>
                  </a:lnTo>
                  <a:lnTo>
                    <a:pt x="1256" y="1309"/>
                  </a:lnTo>
                  <a:lnTo>
                    <a:pt x="1256" y="1310"/>
                  </a:lnTo>
                  <a:lnTo>
                    <a:pt x="1256" y="1311"/>
                  </a:lnTo>
                  <a:lnTo>
                    <a:pt x="1257" y="1311"/>
                  </a:lnTo>
                  <a:lnTo>
                    <a:pt x="1256" y="1311"/>
                  </a:lnTo>
                  <a:lnTo>
                    <a:pt x="1256" y="1312"/>
                  </a:lnTo>
                  <a:lnTo>
                    <a:pt x="1256" y="1313"/>
                  </a:lnTo>
                  <a:lnTo>
                    <a:pt x="1256" y="1314"/>
                  </a:lnTo>
                  <a:lnTo>
                    <a:pt x="1257" y="1314"/>
                  </a:lnTo>
                  <a:lnTo>
                    <a:pt x="1258" y="1314"/>
                  </a:lnTo>
                  <a:lnTo>
                    <a:pt x="1258" y="1316"/>
                  </a:lnTo>
                  <a:lnTo>
                    <a:pt x="1259" y="1317"/>
                  </a:lnTo>
                  <a:lnTo>
                    <a:pt x="1260" y="1317"/>
                  </a:lnTo>
                  <a:lnTo>
                    <a:pt x="1261" y="1317"/>
                  </a:lnTo>
                  <a:lnTo>
                    <a:pt x="1263" y="1317"/>
                  </a:lnTo>
                  <a:lnTo>
                    <a:pt x="1263" y="1318"/>
                  </a:lnTo>
                  <a:lnTo>
                    <a:pt x="1264" y="1318"/>
                  </a:lnTo>
                  <a:lnTo>
                    <a:pt x="1265" y="1318"/>
                  </a:lnTo>
                  <a:lnTo>
                    <a:pt x="1265" y="1319"/>
                  </a:lnTo>
                  <a:lnTo>
                    <a:pt x="1265" y="1320"/>
                  </a:lnTo>
                  <a:lnTo>
                    <a:pt x="1266" y="1320"/>
                  </a:lnTo>
                  <a:lnTo>
                    <a:pt x="1266" y="1321"/>
                  </a:lnTo>
                  <a:lnTo>
                    <a:pt x="1266" y="1322"/>
                  </a:lnTo>
                  <a:lnTo>
                    <a:pt x="1267" y="1322"/>
                  </a:lnTo>
                  <a:lnTo>
                    <a:pt x="1267" y="1324"/>
                  </a:lnTo>
                  <a:lnTo>
                    <a:pt x="1268" y="1324"/>
                  </a:lnTo>
                  <a:lnTo>
                    <a:pt x="1269" y="1324"/>
                  </a:lnTo>
                  <a:lnTo>
                    <a:pt x="1271" y="1324"/>
                  </a:lnTo>
                  <a:lnTo>
                    <a:pt x="1269" y="1324"/>
                  </a:lnTo>
                  <a:lnTo>
                    <a:pt x="1269" y="1325"/>
                  </a:lnTo>
                  <a:lnTo>
                    <a:pt x="1271" y="1325"/>
                  </a:lnTo>
                  <a:lnTo>
                    <a:pt x="1271" y="1326"/>
                  </a:lnTo>
                  <a:lnTo>
                    <a:pt x="1269" y="1326"/>
                  </a:lnTo>
                  <a:lnTo>
                    <a:pt x="1268" y="1326"/>
                  </a:lnTo>
                  <a:lnTo>
                    <a:pt x="1268" y="1327"/>
                  </a:lnTo>
                  <a:lnTo>
                    <a:pt x="1267" y="1327"/>
                  </a:lnTo>
                  <a:lnTo>
                    <a:pt x="1267" y="1326"/>
                  </a:lnTo>
                  <a:lnTo>
                    <a:pt x="1267" y="1327"/>
                  </a:lnTo>
                  <a:lnTo>
                    <a:pt x="1266" y="1327"/>
                  </a:lnTo>
                  <a:lnTo>
                    <a:pt x="1266" y="1328"/>
                  </a:lnTo>
                  <a:lnTo>
                    <a:pt x="1266" y="1329"/>
                  </a:lnTo>
                  <a:lnTo>
                    <a:pt x="1266" y="1330"/>
                  </a:lnTo>
                  <a:lnTo>
                    <a:pt x="1265" y="1330"/>
                  </a:lnTo>
                  <a:lnTo>
                    <a:pt x="1265" y="1331"/>
                  </a:lnTo>
                  <a:lnTo>
                    <a:pt x="1264" y="1331"/>
                  </a:lnTo>
                  <a:lnTo>
                    <a:pt x="1263" y="1331"/>
                  </a:lnTo>
                  <a:lnTo>
                    <a:pt x="1263" y="1333"/>
                  </a:lnTo>
                  <a:lnTo>
                    <a:pt x="1261" y="1333"/>
                  </a:lnTo>
                  <a:lnTo>
                    <a:pt x="1260" y="1333"/>
                  </a:lnTo>
                  <a:lnTo>
                    <a:pt x="1260" y="1331"/>
                  </a:lnTo>
                  <a:lnTo>
                    <a:pt x="1259" y="1331"/>
                  </a:lnTo>
                  <a:lnTo>
                    <a:pt x="1258" y="1331"/>
                  </a:lnTo>
                  <a:lnTo>
                    <a:pt x="1259" y="1331"/>
                  </a:lnTo>
                  <a:lnTo>
                    <a:pt x="1258" y="1333"/>
                  </a:lnTo>
                  <a:lnTo>
                    <a:pt x="1258" y="1334"/>
                  </a:lnTo>
                  <a:lnTo>
                    <a:pt x="1258" y="1333"/>
                  </a:lnTo>
                  <a:lnTo>
                    <a:pt x="1259" y="1333"/>
                  </a:lnTo>
                  <a:lnTo>
                    <a:pt x="1259" y="1334"/>
                  </a:lnTo>
                  <a:lnTo>
                    <a:pt x="1260" y="1334"/>
                  </a:lnTo>
                  <a:lnTo>
                    <a:pt x="1260" y="1335"/>
                  </a:lnTo>
                  <a:lnTo>
                    <a:pt x="1261" y="1335"/>
                  </a:lnTo>
                  <a:lnTo>
                    <a:pt x="1261" y="1336"/>
                  </a:lnTo>
                  <a:lnTo>
                    <a:pt x="1263" y="1336"/>
                  </a:lnTo>
                  <a:lnTo>
                    <a:pt x="1263" y="1337"/>
                  </a:lnTo>
                  <a:lnTo>
                    <a:pt x="1264" y="1337"/>
                  </a:lnTo>
                  <a:lnTo>
                    <a:pt x="1264" y="1336"/>
                  </a:lnTo>
                  <a:lnTo>
                    <a:pt x="1265" y="1336"/>
                  </a:lnTo>
                  <a:lnTo>
                    <a:pt x="1266" y="1336"/>
                  </a:lnTo>
                  <a:lnTo>
                    <a:pt x="1267" y="1336"/>
                  </a:lnTo>
                  <a:lnTo>
                    <a:pt x="1267" y="1335"/>
                  </a:lnTo>
                  <a:lnTo>
                    <a:pt x="1268" y="1335"/>
                  </a:lnTo>
                  <a:lnTo>
                    <a:pt x="1268" y="1334"/>
                  </a:lnTo>
                  <a:lnTo>
                    <a:pt x="1269" y="1334"/>
                  </a:lnTo>
                  <a:lnTo>
                    <a:pt x="1269" y="1333"/>
                  </a:lnTo>
                  <a:lnTo>
                    <a:pt x="1271" y="1333"/>
                  </a:lnTo>
                  <a:lnTo>
                    <a:pt x="1271" y="1331"/>
                  </a:lnTo>
                  <a:lnTo>
                    <a:pt x="1272" y="1331"/>
                  </a:lnTo>
                  <a:lnTo>
                    <a:pt x="1272" y="1330"/>
                  </a:lnTo>
                  <a:lnTo>
                    <a:pt x="1273" y="1330"/>
                  </a:lnTo>
                  <a:lnTo>
                    <a:pt x="1274" y="1330"/>
                  </a:lnTo>
                  <a:lnTo>
                    <a:pt x="1274" y="1331"/>
                  </a:lnTo>
                  <a:lnTo>
                    <a:pt x="1275" y="1331"/>
                  </a:lnTo>
                  <a:lnTo>
                    <a:pt x="1276" y="1331"/>
                  </a:lnTo>
                  <a:lnTo>
                    <a:pt x="1277" y="1331"/>
                  </a:lnTo>
                  <a:lnTo>
                    <a:pt x="1277" y="1333"/>
                  </a:lnTo>
                  <a:lnTo>
                    <a:pt x="1278" y="1333"/>
                  </a:lnTo>
                  <a:lnTo>
                    <a:pt x="1280" y="1333"/>
                  </a:lnTo>
                  <a:lnTo>
                    <a:pt x="1281" y="1333"/>
                  </a:lnTo>
                  <a:lnTo>
                    <a:pt x="1281" y="1331"/>
                  </a:lnTo>
                  <a:lnTo>
                    <a:pt x="1282" y="1331"/>
                  </a:lnTo>
                  <a:lnTo>
                    <a:pt x="1282" y="1330"/>
                  </a:lnTo>
                  <a:lnTo>
                    <a:pt x="1283" y="1330"/>
                  </a:lnTo>
                  <a:lnTo>
                    <a:pt x="1283" y="1329"/>
                  </a:lnTo>
                  <a:lnTo>
                    <a:pt x="1284" y="1329"/>
                  </a:lnTo>
                  <a:lnTo>
                    <a:pt x="1284" y="1328"/>
                  </a:lnTo>
                  <a:lnTo>
                    <a:pt x="1285" y="1328"/>
                  </a:lnTo>
                  <a:lnTo>
                    <a:pt x="1286" y="1328"/>
                  </a:lnTo>
                  <a:lnTo>
                    <a:pt x="1288" y="1328"/>
                  </a:lnTo>
                  <a:lnTo>
                    <a:pt x="1288" y="1329"/>
                  </a:lnTo>
                  <a:lnTo>
                    <a:pt x="1289" y="1329"/>
                  </a:lnTo>
                  <a:lnTo>
                    <a:pt x="1289" y="1330"/>
                  </a:lnTo>
                  <a:lnTo>
                    <a:pt x="1290" y="1330"/>
                  </a:lnTo>
                  <a:lnTo>
                    <a:pt x="1289" y="1330"/>
                  </a:lnTo>
                  <a:lnTo>
                    <a:pt x="1290" y="1330"/>
                  </a:lnTo>
                  <a:lnTo>
                    <a:pt x="1290" y="1331"/>
                  </a:lnTo>
                  <a:lnTo>
                    <a:pt x="1291" y="1331"/>
                  </a:lnTo>
                  <a:lnTo>
                    <a:pt x="1291" y="1333"/>
                  </a:lnTo>
                  <a:lnTo>
                    <a:pt x="1292" y="1333"/>
                  </a:lnTo>
                  <a:lnTo>
                    <a:pt x="1292" y="1334"/>
                  </a:lnTo>
                  <a:lnTo>
                    <a:pt x="1293" y="1334"/>
                  </a:lnTo>
                  <a:lnTo>
                    <a:pt x="1294" y="1334"/>
                  </a:lnTo>
                  <a:lnTo>
                    <a:pt x="1295" y="1334"/>
                  </a:lnTo>
                  <a:lnTo>
                    <a:pt x="1295" y="1335"/>
                  </a:lnTo>
                  <a:lnTo>
                    <a:pt x="1297" y="1335"/>
                  </a:lnTo>
                  <a:lnTo>
                    <a:pt x="1297" y="1336"/>
                  </a:lnTo>
                  <a:lnTo>
                    <a:pt x="1298" y="1336"/>
                  </a:lnTo>
                  <a:lnTo>
                    <a:pt x="1298" y="1337"/>
                  </a:lnTo>
                  <a:lnTo>
                    <a:pt x="1298" y="1338"/>
                  </a:lnTo>
                  <a:lnTo>
                    <a:pt x="1299" y="1338"/>
                  </a:lnTo>
                  <a:lnTo>
                    <a:pt x="1299" y="1339"/>
                  </a:lnTo>
                  <a:lnTo>
                    <a:pt x="1300" y="1341"/>
                  </a:lnTo>
                  <a:lnTo>
                    <a:pt x="1301" y="1341"/>
                  </a:lnTo>
                  <a:lnTo>
                    <a:pt x="1301" y="1342"/>
                  </a:lnTo>
                  <a:lnTo>
                    <a:pt x="1302" y="1342"/>
                  </a:lnTo>
                  <a:lnTo>
                    <a:pt x="1303" y="1342"/>
                  </a:lnTo>
                  <a:lnTo>
                    <a:pt x="1305" y="1342"/>
                  </a:lnTo>
                  <a:lnTo>
                    <a:pt x="1303" y="1342"/>
                  </a:lnTo>
                  <a:lnTo>
                    <a:pt x="1305" y="1342"/>
                  </a:lnTo>
                  <a:lnTo>
                    <a:pt x="1305" y="1343"/>
                  </a:lnTo>
                  <a:lnTo>
                    <a:pt x="1306" y="1343"/>
                  </a:lnTo>
                  <a:lnTo>
                    <a:pt x="1305" y="1343"/>
                  </a:lnTo>
                  <a:lnTo>
                    <a:pt x="1305" y="1344"/>
                  </a:lnTo>
                  <a:lnTo>
                    <a:pt x="1303" y="1344"/>
                  </a:lnTo>
                  <a:lnTo>
                    <a:pt x="1303" y="1343"/>
                  </a:lnTo>
                  <a:lnTo>
                    <a:pt x="1302" y="1344"/>
                  </a:lnTo>
                  <a:lnTo>
                    <a:pt x="1301" y="1345"/>
                  </a:lnTo>
                  <a:lnTo>
                    <a:pt x="1301" y="1346"/>
                  </a:lnTo>
                  <a:lnTo>
                    <a:pt x="1300" y="1346"/>
                  </a:lnTo>
                  <a:lnTo>
                    <a:pt x="1300" y="1347"/>
                  </a:lnTo>
                  <a:lnTo>
                    <a:pt x="1300" y="1349"/>
                  </a:lnTo>
                  <a:lnTo>
                    <a:pt x="1300" y="1350"/>
                  </a:lnTo>
                  <a:lnTo>
                    <a:pt x="1300" y="1351"/>
                  </a:lnTo>
                  <a:lnTo>
                    <a:pt x="1299" y="1351"/>
                  </a:lnTo>
                  <a:lnTo>
                    <a:pt x="1299" y="1352"/>
                  </a:lnTo>
                  <a:lnTo>
                    <a:pt x="1298" y="1352"/>
                  </a:lnTo>
                  <a:lnTo>
                    <a:pt x="1298" y="1353"/>
                  </a:lnTo>
                  <a:lnTo>
                    <a:pt x="1297" y="1354"/>
                  </a:lnTo>
                  <a:lnTo>
                    <a:pt x="1297" y="1355"/>
                  </a:lnTo>
                  <a:lnTo>
                    <a:pt x="1295" y="1355"/>
                  </a:lnTo>
                  <a:lnTo>
                    <a:pt x="1294" y="1354"/>
                  </a:lnTo>
                  <a:lnTo>
                    <a:pt x="1293" y="1354"/>
                  </a:lnTo>
                  <a:lnTo>
                    <a:pt x="1293" y="1353"/>
                  </a:lnTo>
                  <a:lnTo>
                    <a:pt x="1292" y="1353"/>
                  </a:lnTo>
                  <a:lnTo>
                    <a:pt x="1291" y="1353"/>
                  </a:lnTo>
                  <a:lnTo>
                    <a:pt x="1290" y="1353"/>
                  </a:lnTo>
                  <a:lnTo>
                    <a:pt x="1290" y="1354"/>
                  </a:lnTo>
                  <a:lnTo>
                    <a:pt x="1289" y="1354"/>
                  </a:lnTo>
                  <a:lnTo>
                    <a:pt x="1288" y="1354"/>
                  </a:lnTo>
                  <a:lnTo>
                    <a:pt x="1286" y="1355"/>
                  </a:lnTo>
                  <a:lnTo>
                    <a:pt x="1285" y="1355"/>
                  </a:lnTo>
                  <a:lnTo>
                    <a:pt x="1285" y="1356"/>
                  </a:lnTo>
                  <a:lnTo>
                    <a:pt x="1284" y="1356"/>
                  </a:lnTo>
                  <a:lnTo>
                    <a:pt x="1283" y="1356"/>
                  </a:lnTo>
                  <a:lnTo>
                    <a:pt x="1282" y="1356"/>
                  </a:lnTo>
                  <a:lnTo>
                    <a:pt x="1281" y="1356"/>
                  </a:lnTo>
                  <a:lnTo>
                    <a:pt x="1280" y="1356"/>
                  </a:lnTo>
                  <a:lnTo>
                    <a:pt x="1278" y="1356"/>
                  </a:lnTo>
                  <a:lnTo>
                    <a:pt x="1278" y="1355"/>
                  </a:lnTo>
                  <a:lnTo>
                    <a:pt x="1277" y="1355"/>
                  </a:lnTo>
                  <a:lnTo>
                    <a:pt x="1277" y="1354"/>
                  </a:lnTo>
                  <a:lnTo>
                    <a:pt x="1276" y="1353"/>
                  </a:lnTo>
                  <a:lnTo>
                    <a:pt x="1276" y="1352"/>
                  </a:lnTo>
                  <a:lnTo>
                    <a:pt x="1275" y="1352"/>
                  </a:lnTo>
                  <a:lnTo>
                    <a:pt x="1275" y="1351"/>
                  </a:lnTo>
                  <a:lnTo>
                    <a:pt x="1275" y="1350"/>
                  </a:lnTo>
                  <a:lnTo>
                    <a:pt x="1274" y="1350"/>
                  </a:lnTo>
                  <a:lnTo>
                    <a:pt x="1274" y="1349"/>
                  </a:lnTo>
                  <a:lnTo>
                    <a:pt x="1273" y="1350"/>
                  </a:lnTo>
                  <a:lnTo>
                    <a:pt x="1273" y="1351"/>
                  </a:lnTo>
                  <a:lnTo>
                    <a:pt x="1272" y="1352"/>
                  </a:lnTo>
                  <a:lnTo>
                    <a:pt x="1272" y="1353"/>
                  </a:lnTo>
                  <a:lnTo>
                    <a:pt x="1271" y="1353"/>
                  </a:lnTo>
                  <a:lnTo>
                    <a:pt x="1269" y="1354"/>
                  </a:lnTo>
                  <a:lnTo>
                    <a:pt x="1268" y="1354"/>
                  </a:lnTo>
                  <a:lnTo>
                    <a:pt x="1268" y="1355"/>
                  </a:lnTo>
                  <a:lnTo>
                    <a:pt x="1267" y="1355"/>
                  </a:lnTo>
                  <a:lnTo>
                    <a:pt x="1266" y="1355"/>
                  </a:lnTo>
                  <a:lnTo>
                    <a:pt x="1265" y="1355"/>
                  </a:lnTo>
                  <a:lnTo>
                    <a:pt x="1265" y="1354"/>
                  </a:lnTo>
                  <a:lnTo>
                    <a:pt x="1264" y="1354"/>
                  </a:lnTo>
                  <a:lnTo>
                    <a:pt x="1264" y="1353"/>
                  </a:lnTo>
                  <a:lnTo>
                    <a:pt x="1263" y="1353"/>
                  </a:lnTo>
                  <a:lnTo>
                    <a:pt x="1261" y="1353"/>
                  </a:lnTo>
                  <a:lnTo>
                    <a:pt x="1261" y="1352"/>
                  </a:lnTo>
                  <a:lnTo>
                    <a:pt x="1260" y="1352"/>
                  </a:lnTo>
                  <a:lnTo>
                    <a:pt x="1260" y="1351"/>
                  </a:lnTo>
                  <a:lnTo>
                    <a:pt x="1259" y="1351"/>
                  </a:lnTo>
                  <a:lnTo>
                    <a:pt x="1259" y="1352"/>
                  </a:lnTo>
                  <a:lnTo>
                    <a:pt x="1259" y="1351"/>
                  </a:lnTo>
                  <a:lnTo>
                    <a:pt x="1258" y="1351"/>
                  </a:lnTo>
                  <a:lnTo>
                    <a:pt x="1258" y="1352"/>
                  </a:lnTo>
                  <a:lnTo>
                    <a:pt x="1257" y="1352"/>
                  </a:lnTo>
                  <a:lnTo>
                    <a:pt x="1257" y="1353"/>
                  </a:lnTo>
                  <a:lnTo>
                    <a:pt x="1256" y="1353"/>
                  </a:lnTo>
                  <a:lnTo>
                    <a:pt x="1257" y="1353"/>
                  </a:lnTo>
                  <a:lnTo>
                    <a:pt x="1258" y="1354"/>
                  </a:lnTo>
                  <a:lnTo>
                    <a:pt x="1258" y="1355"/>
                  </a:lnTo>
                  <a:lnTo>
                    <a:pt x="1259" y="1355"/>
                  </a:lnTo>
                  <a:lnTo>
                    <a:pt x="1259" y="1356"/>
                  </a:lnTo>
                  <a:lnTo>
                    <a:pt x="1259" y="1358"/>
                  </a:lnTo>
                  <a:lnTo>
                    <a:pt x="1260" y="1358"/>
                  </a:lnTo>
                  <a:lnTo>
                    <a:pt x="1260" y="1359"/>
                  </a:lnTo>
                  <a:lnTo>
                    <a:pt x="1261" y="1360"/>
                  </a:lnTo>
                  <a:lnTo>
                    <a:pt x="1260" y="1360"/>
                  </a:lnTo>
                  <a:lnTo>
                    <a:pt x="1260" y="1361"/>
                  </a:lnTo>
                  <a:lnTo>
                    <a:pt x="1260" y="1362"/>
                  </a:lnTo>
                  <a:lnTo>
                    <a:pt x="1261" y="1362"/>
                  </a:lnTo>
                  <a:lnTo>
                    <a:pt x="1261" y="1363"/>
                  </a:lnTo>
                  <a:lnTo>
                    <a:pt x="1263" y="1363"/>
                  </a:lnTo>
                  <a:lnTo>
                    <a:pt x="1263" y="1362"/>
                  </a:lnTo>
                  <a:lnTo>
                    <a:pt x="1264" y="1362"/>
                  </a:lnTo>
                  <a:lnTo>
                    <a:pt x="1264" y="1361"/>
                  </a:lnTo>
                  <a:lnTo>
                    <a:pt x="1265" y="1361"/>
                  </a:lnTo>
                  <a:lnTo>
                    <a:pt x="1266" y="1361"/>
                  </a:lnTo>
                  <a:lnTo>
                    <a:pt x="1267" y="1361"/>
                  </a:lnTo>
                  <a:lnTo>
                    <a:pt x="1268" y="1361"/>
                  </a:lnTo>
                  <a:lnTo>
                    <a:pt x="1269" y="1361"/>
                  </a:lnTo>
                  <a:lnTo>
                    <a:pt x="1269" y="1362"/>
                  </a:lnTo>
                  <a:lnTo>
                    <a:pt x="1271" y="1362"/>
                  </a:lnTo>
                  <a:lnTo>
                    <a:pt x="1271" y="1363"/>
                  </a:lnTo>
                  <a:lnTo>
                    <a:pt x="1272" y="1363"/>
                  </a:lnTo>
                  <a:lnTo>
                    <a:pt x="1273" y="1363"/>
                  </a:lnTo>
                  <a:lnTo>
                    <a:pt x="1274" y="1363"/>
                  </a:lnTo>
                  <a:lnTo>
                    <a:pt x="1275" y="1362"/>
                  </a:lnTo>
                  <a:lnTo>
                    <a:pt x="1276" y="1362"/>
                  </a:lnTo>
                  <a:lnTo>
                    <a:pt x="1277" y="1362"/>
                  </a:lnTo>
                  <a:lnTo>
                    <a:pt x="1278" y="1362"/>
                  </a:lnTo>
                  <a:lnTo>
                    <a:pt x="1278" y="1363"/>
                  </a:lnTo>
                  <a:lnTo>
                    <a:pt x="1280" y="1363"/>
                  </a:lnTo>
                  <a:lnTo>
                    <a:pt x="1280" y="1364"/>
                  </a:lnTo>
                  <a:lnTo>
                    <a:pt x="1281" y="1366"/>
                  </a:lnTo>
                  <a:lnTo>
                    <a:pt x="1281" y="1367"/>
                  </a:lnTo>
                  <a:lnTo>
                    <a:pt x="1282" y="1367"/>
                  </a:lnTo>
                  <a:lnTo>
                    <a:pt x="1282" y="1368"/>
                  </a:lnTo>
                  <a:lnTo>
                    <a:pt x="1283" y="1368"/>
                  </a:lnTo>
                  <a:lnTo>
                    <a:pt x="1284" y="1368"/>
                  </a:lnTo>
                  <a:lnTo>
                    <a:pt x="1285" y="1368"/>
                  </a:lnTo>
                  <a:lnTo>
                    <a:pt x="1286" y="1368"/>
                  </a:lnTo>
                  <a:lnTo>
                    <a:pt x="1286" y="1367"/>
                  </a:lnTo>
                  <a:lnTo>
                    <a:pt x="1288" y="1367"/>
                  </a:lnTo>
                  <a:lnTo>
                    <a:pt x="1289" y="1367"/>
                  </a:lnTo>
                  <a:lnTo>
                    <a:pt x="1289" y="1368"/>
                  </a:lnTo>
                  <a:lnTo>
                    <a:pt x="1288" y="1368"/>
                  </a:lnTo>
                  <a:lnTo>
                    <a:pt x="1286" y="1368"/>
                  </a:lnTo>
                  <a:lnTo>
                    <a:pt x="1286" y="1369"/>
                  </a:lnTo>
                  <a:lnTo>
                    <a:pt x="1285" y="1369"/>
                  </a:lnTo>
                  <a:lnTo>
                    <a:pt x="1284" y="1369"/>
                  </a:lnTo>
                  <a:lnTo>
                    <a:pt x="1284" y="1370"/>
                  </a:lnTo>
                  <a:lnTo>
                    <a:pt x="1283" y="1370"/>
                  </a:lnTo>
                  <a:lnTo>
                    <a:pt x="1282" y="1370"/>
                  </a:lnTo>
                  <a:lnTo>
                    <a:pt x="1281" y="1371"/>
                  </a:lnTo>
                  <a:lnTo>
                    <a:pt x="1280" y="1371"/>
                  </a:lnTo>
                  <a:lnTo>
                    <a:pt x="1280" y="1372"/>
                  </a:lnTo>
                  <a:lnTo>
                    <a:pt x="1278" y="1372"/>
                  </a:lnTo>
                  <a:lnTo>
                    <a:pt x="1277" y="1372"/>
                  </a:lnTo>
                  <a:lnTo>
                    <a:pt x="1277" y="1373"/>
                  </a:lnTo>
                  <a:lnTo>
                    <a:pt x="1276" y="1373"/>
                  </a:lnTo>
                  <a:lnTo>
                    <a:pt x="1276" y="1372"/>
                  </a:lnTo>
                  <a:lnTo>
                    <a:pt x="1276" y="1371"/>
                  </a:lnTo>
                  <a:lnTo>
                    <a:pt x="1275" y="1371"/>
                  </a:lnTo>
                  <a:lnTo>
                    <a:pt x="1275" y="1372"/>
                  </a:lnTo>
                  <a:lnTo>
                    <a:pt x="1275" y="1373"/>
                  </a:lnTo>
                  <a:lnTo>
                    <a:pt x="1274" y="1373"/>
                  </a:lnTo>
                  <a:lnTo>
                    <a:pt x="1273" y="1373"/>
                  </a:lnTo>
                  <a:lnTo>
                    <a:pt x="1273" y="1375"/>
                  </a:lnTo>
                  <a:lnTo>
                    <a:pt x="1272" y="1375"/>
                  </a:lnTo>
                  <a:lnTo>
                    <a:pt x="1272" y="1376"/>
                  </a:lnTo>
                  <a:lnTo>
                    <a:pt x="1271" y="1376"/>
                  </a:lnTo>
                  <a:lnTo>
                    <a:pt x="1271" y="1377"/>
                  </a:lnTo>
                  <a:lnTo>
                    <a:pt x="1269" y="1377"/>
                  </a:lnTo>
                  <a:lnTo>
                    <a:pt x="1269" y="1376"/>
                  </a:lnTo>
                  <a:lnTo>
                    <a:pt x="1268" y="1376"/>
                  </a:lnTo>
                  <a:lnTo>
                    <a:pt x="1268" y="1377"/>
                  </a:lnTo>
                  <a:lnTo>
                    <a:pt x="1268" y="1378"/>
                  </a:lnTo>
                  <a:lnTo>
                    <a:pt x="1267" y="1378"/>
                  </a:lnTo>
                  <a:lnTo>
                    <a:pt x="1267" y="1379"/>
                  </a:lnTo>
                  <a:lnTo>
                    <a:pt x="1268" y="1379"/>
                  </a:lnTo>
                  <a:lnTo>
                    <a:pt x="1269" y="1379"/>
                  </a:lnTo>
                  <a:lnTo>
                    <a:pt x="1271" y="1379"/>
                  </a:lnTo>
                  <a:lnTo>
                    <a:pt x="1272" y="1379"/>
                  </a:lnTo>
                  <a:lnTo>
                    <a:pt x="1273" y="1379"/>
                  </a:lnTo>
                  <a:lnTo>
                    <a:pt x="1274" y="1379"/>
                  </a:lnTo>
                  <a:lnTo>
                    <a:pt x="1274" y="1378"/>
                  </a:lnTo>
                  <a:lnTo>
                    <a:pt x="1275" y="1378"/>
                  </a:lnTo>
                  <a:lnTo>
                    <a:pt x="1276" y="1378"/>
                  </a:lnTo>
                  <a:lnTo>
                    <a:pt x="1277" y="1378"/>
                  </a:lnTo>
                  <a:lnTo>
                    <a:pt x="1278" y="1377"/>
                  </a:lnTo>
                  <a:lnTo>
                    <a:pt x="1278" y="1378"/>
                  </a:lnTo>
                  <a:lnTo>
                    <a:pt x="1280" y="1378"/>
                  </a:lnTo>
                  <a:lnTo>
                    <a:pt x="1281" y="1378"/>
                  </a:lnTo>
                  <a:lnTo>
                    <a:pt x="1282" y="1378"/>
                  </a:lnTo>
                  <a:lnTo>
                    <a:pt x="1282" y="1379"/>
                  </a:lnTo>
                  <a:lnTo>
                    <a:pt x="1282" y="1380"/>
                  </a:lnTo>
                  <a:lnTo>
                    <a:pt x="1282" y="1381"/>
                  </a:lnTo>
                  <a:lnTo>
                    <a:pt x="1281" y="1381"/>
                  </a:lnTo>
                  <a:lnTo>
                    <a:pt x="1281" y="1383"/>
                  </a:lnTo>
                  <a:lnTo>
                    <a:pt x="1281" y="1384"/>
                  </a:lnTo>
                  <a:lnTo>
                    <a:pt x="1281" y="1385"/>
                  </a:lnTo>
                  <a:lnTo>
                    <a:pt x="1280" y="1386"/>
                  </a:lnTo>
                  <a:lnTo>
                    <a:pt x="1278" y="1386"/>
                  </a:lnTo>
                  <a:lnTo>
                    <a:pt x="1278" y="1387"/>
                  </a:lnTo>
                  <a:lnTo>
                    <a:pt x="1277" y="1387"/>
                  </a:lnTo>
                  <a:lnTo>
                    <a:pt x="1277" y="1388"/>
                  </a:lnTo>
                  <a:lnTo>
                    <a:pt x="1276" y="1388"/>
                  </a:lnTo>
                  <a:lnTo>
                    <a:pt x="1275" y="1389"/>
                  </a:lnTo>
                  <a:lnTo>
                    <a:pt x="1274" y="1390"/>
                  </a:lnTo>
                  <a:lnTo>
                    <a:pt x="1273" y="1390"/>
                  </a:lnTo>
                  <a:lnTo>
                    <a:pt x="1273" y="1392"/>
                  </a:lnTo>
                  <a:lnTo>
                    <a:pt x="1272" y="1393"/>
                  </a:lnTo>
                  <a:lnTo>
                    <a:pt x="1271" y="1394"/>
                  </a:lnTo>
                  <a:lnTo>
                    <a:pt x="1271" y="1395"/>
                  </a:lnTo>
                  <a:lnTo>
                    <a:pt x="1271" y="1396"/>
                  </a:lnTo>
                  <a:lnTo>
                    <a:pt x="1271" y="1397"/>
                  </a:lnTo>
                  <a:lnTo>
                    <a:pt x="1271" y="1398"/>
                  </a:lnTo>
                  <a:lnTo>
                    <a:pt x="1272" y="1400"/>
                  </a:lnTo>
                  <a:lnTo>
                    <a:pt x="1273" y="1400"/>
                  </a:lnTo>
                  <a:lnTo>
                    <a:pt x="1273" y="1401"/>
                  </a:lnTo>
                  <a:lnTo>
                    <a:pt x="1274" y="1401"/>
                  </a:lnTo>
                  <a:lnTo>
                    <a:pt x="1274" y="1402"/>
                  </a:lnTo>
                  <a:lnTo>
                    <a:pt x="1274" y="1403"/>
                  </a:lnTo>
                  <a:lnTo>
                    <a:pt x="1273" y="1403"/>
                  </a:lnTo>
                  <a:lnTo>
                    <a:pt x="1273" y="1404"/>
                  </a:lnTo>
                  <a:lnTo>
                    <a:pt x="1272" y="1404"/>
                  </a:lnTo>
                  <a:lnTo>
                    <a:pt x="1272" y="1405"/>
                  </a:lnTo>
                  <a:lnTo>
                    <a:pt x="1271" y="1405"/>
                  </a:lnTo>
                  <a:lnTo>
                    <a:pt x="1268" y="1405"/>
                  </a:lnTo>
                  <a:lnTo>
                    <a:pt x="1267" y="1405"/>
                  </a:lnTo>
                  <a:lnTo>
                    <a:pt x="1266" y="1404"/>
                  </a:lnTo>
                  <a:lnTo>
                    <a:pt x="1265" y="1404"/>
                  </a:lnTo>
                  <a:lnTo>
                    <a:pt x="1264" y="1404"/>
                  </a:lnTo>
                  <a:lnTo>
                    <a:pt x="1263" y="1404"/>
                  </a:lnTo>
                  <a:lnTo>
                    <a:pt x="1261" y="1404"/>
                  </a:lnTo>
                  <a:lnTo>
                    <a:pt x="1260" y="1404"/>
                  </a:lnTo>
                  <a:lnTo>
                    <a:pt x="1260" y="1405"/>
                  </a:lnTo>
                  <a:lnTo>
                    <a:pt x="1259" y="1405"/>
                  </a:lnTo>
                  <a:lnTo>
                    <a:pt x="1258" y="1405"/>
                  </a:lnTo>
                  <a:lnTo>
                    <a:pt x="1258" y="1406"/>
                  </a:lnTo>
                  <a:lnTo>
                    <a:pt x="1257" y="1406"/>
                  </a:lnTo>
                  <a:lnTo>
                    <a:pt x="1257" y="1408"/>
                  </a:lnTo>
                  <a:lnTo>
                    <a:pt x="1256" y="1408"/>
                  </a:lnTo>
                  <a:lnTo>
                    <a:pt x="1255" y="1409"/>
                  </a:lnTo>
                  <a:lnTo>
                    <a:pt x="1253" y="1410"/>
                  </a:lnTo>
                  <a:lnTo>
                    <a:pt x="1253" y="1411"/>
                  </a:lnTo>
                  <a:lnTo>
                    <a:pt x="1252" y="1411"/>
                  </a:lnTo>
                  <a:lnTo>
                    <a:pt x="1252" y="1412"/>
                  </a:lnTo>
                  <a:lnTo>
                    <a:pt x="1251" y="1412"/>
                  </a:lnTo>
                  <a:lnTo>
                    <a:pt x="1251" y="1413"/>
                  </a:lnTo>
                  <a:lnTo>
                    <a:pt x="1250" y="1414"/>
                  </a:lnTo>
                  <a:lnTo>
                    <a:pt x="1249" y="1415"/>
                  </a:lnTo>
                  <a:lnTo>
                    <a:pt x="1248" y="1417"/>
                  </a:lnTo>
                  <a:lnTo>
                    <a:pt x="1247" y="1417"/>
                  </a:lnTo>
                  <a:lnTo>
                    <a:pt x="1247" y="1418"/>
                  </a:lnTo>
                  <a:lnTo>
                    <a:pt x="1246" y="1418"/>
                  </a:lnTo>
                  <a:lnTo>
                    <a:pt x="1246" y="1419"/>
                  </a:lnTo>
                  <a:lnTo>
                    <a:pt x="1244" y="1419"/>
                  </a:lnTo>
                  <a:lnTo>
                    <a:pt x="1244" y="1420"/>
                  </a:lnTo>
                  <a:lnTo>
                    <a:pt x="1243" y="1420"/>
                  </a:lnTo>
                  <a:lnTo>
                    <a:pt x="1242" y="1421"/>
                  </a:lnTo>
                  <a:lnTo>
                    <a:pt x="1241" y="1421"/>
                  </a:lnTo>
                  <a:lnTo>
                    <a:pt x="1240" y="1421"/>
                  </a:lnTo>
                  <a:lnTo>
                    <a:pt x="1239" y="1422"/>
                  </a:lnTo>
                  <a:lnTo>
                    <a:pt x="1238" y="1422"/>
                  </a:lnTo>
                  <a:lnTo>
                    <a:pt x="1238" y="1423"/>
                  </a:lnTo>
                  <a:lnTo>
                    <a:pt x="1236" y="1423"/>
                  </a:lnTo>
                  <a:lnTo>
                    <a:pt x="1236" y="1425"/>
                  </a:lnTo>
                  <a:lnTo>
                    <a:pt x="1235" y="1425"/>
                  </a:lnTo>
                  <a:lnTo>
                    <a:pt x="1235" y="1426"/>
                  </a:lnTo>
                  <a:lnTo>
                    <a:pt x="1234" y="1426"/>
                  </a:lnTo>
                  <a:lnTo>
                    <a:pt x="1233" y="1426"/>
                  </a:lnTo>
                  <a:lnTo>
                    <a:pt x="1233" y="1427"/>
                  </a:lnTo>
                  <a:lnTo>
                    <a:pt x="1232" y="1427"/>
                  </a:lnTo>
                  <a:lnTo>
                    <a:pt x="1232" y="1428"/>
                  </a:lnTo>
                  <a:lnTo>
                    <a:pt x="1231" y="1428"/>
                  </a:lnTo>
                  <a:lnTo>
                    <a:pt x="1231" y="1429"/>
                  </a:lnTo>
                  <a:lnTo>
                    <a:pt x="1230" y="1429"/>
                  </a:lnTo>
                  <a:lnTo>
                    <a:pt x="1230" y="1430"/>
                  </a:lnTo>
                  <a:lnTo>
                    <a:pt x="1229" y="1430"/>
                  </a:lnTo>
                  <a:lnTo>
                    <a:pt x="1229" y="1431"/>
                  </a:lnTo>
                  <a:lnTo>
                    <a:pt x="1229" y="1432"/>
                  </a:lnTo>
                  <a:lnTo>
                    <a:pt x="1227" y="1432"/>
                  </a:lnTo>
                  <a:lnTo>
                    <a:pt x="1226" y="1432"/>
                  </a:lnTo>
                  <a:lnTo>
                    <a:pt x="1225" y="1432"/>
                  </a:lnTo>
                  <a:lnTo>
                    <a:pt x="1225" y="1434"/>
                  </a:lnTo>
                  <a:lnTo>
                    <a:pt x="1224" y="1434"/>
                  </a:lnTo>
                  <a:lnTo>
                    <a:pt x="1224" y="1435"/>
                  </a:lnTo>
                  <a:lnTo>
                    <a:pt x="1223" y="1435"/>
                  </a:lnTo>
                  <a:lnTo>
                    <a:pt x="1223" y="1436"/>
                  </a:lnTo>
                  <a:lnTo>
                    <a:pt x="1222" y="1436"/>
                  </a:lnTo>
                  <a:lnTo>
                    <a:pt x="1222" y="1437"/>
                  </a:lnTo>
                  <a:lnTo>
                    <a:pt x="1221" y="1437"/>
                  </a:lnTo>
                  <a:lnTo>
                    <a:pt x="1221" y="1438"/>
                  </a:lnTo>
                  <a:lnTo>
                    <a:pt x="1219" y="1438"/>
                  </a:lnTo>
                  <a:lnTo>
                    <a:pt x="1218" y="1439"/>
                  </a:lnTo>
                  <a:lnTo>
                    <a:pt x="1217" y="1440"/>
                  </a:lnTo>
                  <a:lnTo>
                    <a:pt x="1215" y="1443"/>
                  </a:lnTo>
                  <a:lnTo>
                    <a:pt x="1213" y="1445"/>
                  </a:lnTo>
                  <a:lnTo>
                    <a:pt x="1210" y="1447"/>
                  </a:lnTo>
                  <a:lnTo>
                    <a:pt x="1210" y="1448"/>
                  </a:lnTo>
                  <a:lnTo>
                    <a:pt x="1209" y="1448"/>
                  </a:lnTo>
                  <a:lnTo>
                    <a:pt x="1209" y="1449"/>
                  </a:lnTo>
                  <a:lnTo>
                    <a:pt x="1208" y="1449"/>
                  </a:lnTo>
                  <a:lnTo>
                    <a:pt x="1207" y="1449"/>
                  </a:lnTo>
                  <a:lnTo>
                    <a:pt x="1207" y="1448"/>
                  </a:lnTo>
                  <a:lnTo>
                    <a:pt x="1206" y="1448"/>
                  </a:lnTo>
                  <a:lnTo>
                    <a:pt x="1206" y="1447"/>
                  </a:lnTo>
                  <a:lnTo>
                    <a:pt x="1206" y="1446"/>
                  </a:lnTo>
                  <a:lnTo>
                    <a:pt x="1207" y="1445"/>
                  </a:lnTo>
                  <a:lnTo>
                    <a:pt x="1208" y="1444"/>
                  </a:lnTo>
                  <a:lnTo>
                    <a:pt x="1209" y="1444"/>
                  </a:lnTo>
                  <a:lnTo>
                    <a:pt x="1209" y="1443"/>
                  </a:lnTo>
                  <a:lnTo>
                    <a:pt x="1210" y="1443"/>
                  </a:lnTo>
                  <a:lnTo>
                    <a:pt x="1210" y="1442"/>
                  </a:lnTo>
                  <a:lnTo>
                    <a:pt x="1212" y="1442"/>
                  </a:lnTo>
                  <a:lnTo>
                    <a:pt x="1212" y="1440"/>
                  </a:lnTo>
                  <a:lnTo>
                    <a:pt x="1213" y="1440"/>
                  </a:lnTo>
                  <a:lnTo>
                    <a:pt x="1213" y="1439"/>
                  </a:lnTo>
                  <a:lnTo>
                    <a:pt x="1214" y="1439"/>
                  </a:lnTo>
                  <a:lnTo>
                    <a:pt x="1214" y="1438"/>
                  </a:lnTo>
                  <a:lnTo>
                    <a:pt x="1215" y="1438"/>
                  </a:lnTo>
                  <a:lnTo>
                    <a:pt x="1215" y="1437"/>
                  </a:lnTo>
                  <a:lnTo>
                    <a:pt x="1216" y="1437"/>
                  </a:lnTo>
                  <a:lnTo>
                    <a:pt x="1217" y="1436"/>
                  </a:lnTo>
                  <a:lnTo>
                    <a:pt x="1218" y="1435"/>
                  </a:lnTo>
                  <a:lnTo>
                    <a:pt x="1218" y="1434"/>
                  </a:lnTo>
                  <a:lnTo>
                    <a:pt x="1219" y="1434"/>
                  </a:lnTo>
                  <a:lnTo>
                    <a:pt x="1219" y="1432"/>
                  </a:lnTo>
                  <a:lnTo>
                    <a:pt x="1222" y="1431"/>
                  </a:lnTo>
                  <a:lnTo>
                    <a:pt x="1226" y="1427"/>
                  </a:lnTo>
                  <a:lnTo>
                    <a:pt x="1227" y="1426"/>
                  </a:lnTo>
                  <a:lnTo>
                    <a:pt x="1229" y="1425"/>
                  </a:lnTo>
                  <a:lnTo>
                    <a:pt x="1230" y="1423"/>
                  </a:lnTo>
                  <a:lnTo>
                    <a:pt x="1232" y="1422"/>
                  </a:lnTo>
                  <a:lnTo>
                    <a:pt x="1233" y="1422"/>
                  </a:lnTo>
                  <a:lnTo>
                    <a:pt x="1233" y="1421"/>
                  </a:lnTo>
                  <a:lnTo>
                    <a:pt x="1233" y="1420"/>
                  </a:lnTo>
                  <a:lnTo>
                    <a:pt x="1233" y="1419"/>
                  </a:lnTo>
                  <a:lnTo>
                    <a:pt x="1233" y="1418"/>
                  </a:lnTo>
                  <a:lnTo>
                    <a:pt x="1233" y="1417"/>
                  </a:lnTo>
                  <a:lnTo>
                    <a:pt x="1233" y="1415"/>
                  </a:lnTo>
                  <a:lnTo>
                    <a:pt x="1232" y="1415"/>
                  </a:lnTo>
                  <a:lnTo>
                    <a:pt x="1232" y="1414"/>
                  </a:lnTo>
                  <a:lnTo>
                    <a:pt x="1231" y="1413"/>
                  </a:lnTo>
                  <a:lnTo>
                    <a:pt x="1230" y="1412"/>
                  </a:lnTo>
                  <a:lnTo>
                    <a:pt x="1230" y="1411"/>
                  </a:lnTo>
                  <a:lnTo>
                    <a:pt x="1229" y="1411"/>
                  </a:lnTo>
                  <a:lnTo>
                    <a:pt x="1229" y="1410"/>
                  </a:lnTo>
                  <a:lnTo>
                    <a:pt x="1227" y="1410"/>
                  </a:lnTo>
                  <a:lnTo>
                    <a:pt x="1226" y="1409"/>
                  </a:lnTo>
                  <a:lnTo>
                    <a:pt x="1226" y="1408"/>
                  </a:lnTo>
                  <a:lnTo>
                    <a:pt x="1226" y="1409"/>
                  </a:lnTo>
                  <a:lnTo>
                    <a:pt x="1226" y="1408"/>
                  </a:lnTo>
                  <a:lnTo>
                    <a:pt x="1225" y="1408"/>
                  </a:lnTo>
                  <a:lnTo>
                    <a:pt x="1226" y="1408"/>
                  </a:lnTo>
                  <a:lnTo>
                    <a:pt x="1226" y="1406"/>
                  </a:lnTo>
                  <a:lnTo>
                    <a:pt x="1225" y="1406"/>
                  </a:lnTo>
                  <a:lnTo>
                    <a:pt x="1226" y="1406"/>
                  </a:lnTo>
                  <a:lnTo>
                    <a:pt x="1225" y="1406"/>
                  </a:lnTo>
                  <a:lnTo>
                    <a:pt x="1225" y="1405"/>
                  </a:lnTo>
                  <a:lnTo>
                    <a:pt x="1225" y="1404"/>
                  </a:lnTo>
                  <a:lnTo>
                    <a:pt x="1224" y="1404"/>
                  </a:lnTo>
                  <a:lnTo>
                    <a:pt x="1224" y="1403"/>
                  </a:lnTo>
                  <a:lnTo>
                    <a:pt x="1223" y="1402"/>
                  </a:lnTo>
                  <a:lnTo>
                    <a:pt x="1222" y="1402"/>
                  </a:lnTo>
                  <a:lnTo>
                    <a:pt x="1223" y="1402"/>
                  </a:lnTo>
                  <a:lnTo>
                    <a:pt x="1223" y="1401"/>
                  </a:lnTo>
                  <a:lnTo>
                    <a:pt x="1223" y="1400"/>
                  </a:lnTo>
                  <a:lnTo>
                    <a:pt x="1223" y="1398"/>
                  </a:lnTo>
                  <a:lnTo>
                    <a:pt x="1223" y="1397"/>
                  </a:lnTo>
                  <a:lnTo>
                    <a:pt x="1224" y="1396"/>
                  </a:lnTo>
                  <a:lnTo>
                    <a:pt x="1224" y="1395"/>
                  </a:lnTo>
                  <a:lnTo>
                    <a:pt x="1224" y="1394"/>
                  </a:lnTo>
                  <a:lnTo>
                    <a:pt x="1224" y="1393"/>
                  </a:lnTo>
                  <a:lnTo>
                    <a:pt x="1223" y="1392"/>
                  </a:lnTo>
                  <a:lnTo>
                    <a:pt x="1223" y="1390"/>
                  </a:lnTo>
                  <a:lnTo>
                    <a:pt x="1223" y="1389"/>
                  </a:lnTo>
                  <a:lnTo>
                    <a:pt x="1223" y="1388"/>
                  </a:lnTo>
                  <a:lnTo>
                    <a:pt x="1223" y="1387"/>
                  </a:lnTo>
                  <a:lnTo>
                    <a:pt x="1223" y="1386"/>
                  </a:lnTo>
                  <a:lnTo>
                    <a:pt x="1222" y="1386"/>
                  </a:lnTo>
                  <a:lnTo>
                    <a:pt x="1222" y="1385"/>
                  </a:lnTo>
                  <a:lnTo>
                    <a:pt x="1222" y="1384"/>
                  </a:lnTo>
                  <a:lnTo>
                    <a:pt x="1222" y="1383"/>
                  </a:lnTo>
                  <a:lnTo>
                    <a:pt x="1222" y="1381"/>
                  </a:lnTo>
                  <a:lnTo>
                    <a:pt x="1222" y="1380"/>
                  </a:lnTo>
                  <a:lnTo>
                    <a:pt x="1223" y="1380"/>
                  </a:lnTo>
                  <a:lnTo>
                    <a:pt x="1223" y="1379"/>
                  </a:lnTo>
                  <a:lnTo>
                    <a:pt x="1223" y="1378"/>
                  </a:lnTo>
                  <a:lnTo>
                    <a:pt x="1223" y="1377"/>
                  </a:lnTo>
                  <a:lnTo>
                    <a:pt x="1223" y="1376"/>
                  </a:lnTo>
                  <a:lnTo>
                    <a:pt x="1222" y="1376"/>
                  </a:lnTo>
                  <a:lnTo>
                    <a:pt x="1222" y="1375"/>
                  </a:lnTo>
                  <a:lnTo>
                    <a:pt x="1222" y="1373"/>
                  </a:lnTo>
                  <a:lnTo>
                    <a:pt x="1222" y="1372"/>
                  </a:lnTo>
                  <a:lnTo>
                    <a:pt x="1222" y="1371"/>
                  </a:lnTo>
                  <a:lnTo>
                    <a:pt x="1221" y="1369"/>
                  </a:lnTo>
                  <a:lnTo>
                    <a:pt x="1221" y="1368"/>
                  </a:lnTo>
                  <a:lnTo>
                    <a:pt x="1222" y="1368"/>
                  </a:lnTo>
                  <a:lnTo>
                    <a:pt x="1222" y="1367"/>
                  </a:lnTo>
                  <a:lnTo>
                    <a:pt x="1222" y="1366"/>
                  </a:lnTo>
                  <a:lnTo>
                    <a:pt x="1221" y="1366"/>
                  </a:lnTo>
                  <a:lnTo>
                    <a:pt x="1221" y="1364"/>
                  </a:lnTo>
                  <a:lnTo>
                    <a:pt x="1221" y="1363"/>
                  </a:lnTo>
                  <a:lnTo>
                    <a:pt x="1221" y="1362"/>
                  </a:lnTo>
                  <a:lnTo>
                    <a:pt x="1221" y="1361"/>
                  </a:lnTo>
                  <a:lnTo>
                    <a:pt x="1221" y="1360"/>
                  </a:lnTo>
                  <a:lnTo>
                    <a:pt x="1221" y="1359"/>
                  </a:lnTo>
                  <a:lnTo>
                    <a:pt x="1221" y="1358"/>
                  </a:lnTo>
                  <a:lnTo>
                    <a:pt x="1219" y="1358"/>
                  </a:lnTo>
                  <a:lnTo>
                    <a:pt x="1219" y="1356"/>
                  </a:lnTo>
                  <a:lnTo>
                    <a:pt x="1218" y="1356"/>
                  </a:lnTo>
                  <a:lnTo>
                    <a:pt x="1217" y="1356"/>
                  </a:lnTo>
                  <a:lnTo>
                    <a:pt x="1216" y="1356"/>
                  </a:lnTo>
                  <a:lnTo>
                    <a:pt x="1216" y="1358"/>
                  </a:lnTo>
                  <a:lnTo>
                    <a:pt x="1209" y="1360"/>
                  </a:lnTo>
                  <a:lnTo>
                    <a:pt x="1207" y="1361"/>
                  </a:lnTo>
                  <a:lnTo>
                    <a:pt x="1206" y="1361"/>
                  </a:lnTo>
                  <a:lnTo>
                    <a:pt x="1205" y="1361"/>
                  </a:lnTo>
                  <a:lnTo>
                    <a:pt x="1205" y="1360"/>
                  </a:lnTo>
                  <a:lnTo>
                    <a:pt x="1205" y="1359"/>
                  </a:lnTo>
                  <a:lnTo>
                    <a:pt x="1204" y="1359"/>
                  </a:lnTo>
                  <a:lnTo>
                    <a:pt x="1204" y="1358"/>
                  </a:lnTo>
                  <a:lnTo>
                    <a:pt x="1204" y="1356"/>
                  </a:lnTo>
                  <a:lnTo>
                    <a:pt x="1202" y="1355"/>
                  </a:lnTo>
                  <a:lnTo>
                    <a:pt x="1202" y="1354"/>
                  </a:lnTo>
                  <a:lnTo>
                    <a:pt x="1201" y="1354"/>
                  </a:lnTo>
                  <a:lnTo>
                    <a:pt x="1200" y="1354"/>
                  </a:lnTo>
                  <a:lnTo>
                    <a:pt x="1199" y="1355"/>
                  </a:lnTo>
                  <a:lnTo>
                    <a:pt x="1197" y="1355"/>
                  </a:lnTo>
                  <a:lnTo>
                    <a:pt x="1196" y="1355"/>
                  </a:lnTo>
                  <a:lnTo>
                    <a:pt x="1192" y="1356"/>
                  </a:lnTo>
                  <a:lnTo>
                    <a:pt x="1183" y="1360"/>
                  </a:lnTo>
                  <a:lnTo>
                    <a:pt x="1174" y="1364"/>
                  </a:lnTo>
                  <a:lnTo>
                    <a:pt x="1174" y="1363"/>
                  </a:lnTo>
                  <a:lnTo>
                    <a:pt x="1174" y="1362"/>
                  </a:lnTo>
                  <a:lnTo>
                    <a:pt x="1174" y="1359"/>
                  </a:lnTo>
                  <a:lnTo>
                    <a:pt x="1173" y="1353"/>
                  </a:lnTo>
                  <a:lnTo>
                    <a:pt x="1174" y="1350"/>
                  </a:lnTo>
                  <a:lnTo>
                    <a:pt x="1174" y="1349"/>
                  </a:lnTo>
                  <a:lnTo>
                    <a:pt x="1174" y="1346"/>
                  </a:lnTo>
                  <a:lnTo>
                    <a:pt x="1174" y="1344"/>
                  </a:lnTo>
                  <a:lnTo>
                    <a:pt x="1174" y="1341"/>
                  </a:lnTo>
                  <a:lnTo>
                    <a:pt x="1174" y="1338"/>
                  </a:lnTo>
                  <a:lnTo>
                    <a:pt x="1174" y="1333"/>
                  </a:lnTo>
                  <a:lnTo>
                    <a:pt x="1174" y="1331"/>
                  </a:lnTo>
                  <a:lnTo>
                    <a:pt x="1174" y="1326"/>
                  </a:lnTo>
                  <a:lnTo>
                    <a:pt x="1174" y="1324"/>
                  </a:lnTo>
                  <a:lnTo>
                    <a:pt x="1173" y="1316"/>
                  </a:lnTo>
                  <a:lnTo>
                    <a:pt x="1173" y="1313"/>
                  </a:lnTo>
                  <a:lnTo>
                    <a:pt x="1173" y="1311"/>
                  </a:lnTo>
                  <a:lnTo>
                    <a:pt x="1173" y="1307"/>
                  </a:lnTo>
                  <a:lnTo>
                    <a:pt x="1173" y="1305"/>
                  </a:lnTo>
                  <a:lnTo>
                    <a:pt x="1173" y="1304"/>
                  </a:lnTo>
                  <a:lnTo>
                    <a:pt x="1173" y="1303"/>
                  </a:lnTo>
                  <a:lnTo>
                    <a:pt x="1173" y="1300"/>
                  </a:lnTo>
                  <a:lnTo>
                    <a:pt x="1173" y="1293"/>
                  </a:lnTo>
                  <a:lnTo>
                    <a:pt x="1173" y="1291"/>
                  </a:lnTo>
                  <a:lnTo>
                    <a:pt x="1173" y="1290"/>
                  </a:lnTo>
                  <a:lnTo>
                    <a:pt x="1173" y="1287"/>
                  </a:lnTo>
                  <a:lnTo>
                    <a:pt x="1173" y="1284"/>
                  </a:lnTo>
                  <a:lnTo>
                    <a:pt x="1173" y="1282"/>
                  </a:lnTo>
                  <a:lnTo>
                    <a:pt x="1173" y="1279"/>
                  </a:lnTo>
                  <a:lnTo>
                    <a:pt x="1173" y="1278"/>
                  </a:lnTo>
                  <a:lnTo>
                    <a:pt x="1173" y="1276"/>
                  </a:lnTo>
                  <a:lnTo>
                    <a:pt x="1173" y="1275"/>
                  </a:lnTo>
                  <a:lnTo>
                    <a:pt x="1173" y="1274"/>
                  </a:lnTo>
                  <a:lnTo>
                    <a:pt x="1173" y="1272"/>
                  </a:lnTo>
                  <a:lnTo>
                    <a:pt x="1173" y="1270"/>
                  </a:lnTo>
                  <a:lnTo>
                    <a:pt x="1173" y="1268"/>
                  </a:lnTo>
                  <a:lnTo>
                    <a:pt x="1173" y="1267"/>
                  </a:lnTo>
                  <a:lnTo>
                    <a:pt x="1173" y="1266"/>
                  </a:lnTo>
                  <a:lnTo>
                    <a:pt x="1173" y="1263"/>
                  </a:lnTo>
                  <a:lnTo>
                    <a:pt x="1173" y="1262"/>
                  </a:lnTo>
                  <a:lnTo>
                    <a:pt x="1173" y="1260"/>
                  </a:lnTo>
                  <a:lnTo>
                    <a:pt x="1173" y="1258"/>
                  </a:lnTo>
                  <a:lnTo>
                    <a:pt x="1173" y="1255"/>
                  </a:lnTo>
                  <a:lnTo>
                    <a:pt x="1173" y="1251"/>
                  </a:lnTo>
                  <a:lnTo>
                    <a:pt x="1173" y="1249"/>
                  </a:lnTo>
                  <a:lnTo>
                    <a:pt x="1173" y="1246"/>
                  </a:lnTo>
                  <a:lnTo>
                    <a:pt x="1173" y="1245"/>
                  </a:lnTo>
                  <a:lnTo>
                    <a:pt x="1173" y="1237"/>
                  </a:lnTo>
                  <a:lnTo>
                    <a:pt x="1173" y="1235"/>
                  </a:lnTo>
                  <a:lnTo>
                    <a:pt x="1173" y="1231"/>
                  </a:lnTo>
                  <a:lnTo>
                    <a:pt x="1173" y="1227"/>
                  </a:lnTo>
                  <a:lnTo>
                    <a:pt x="1173" y="1223"/>
                  </a:lnTo>
                  <a:lnTo>
                    <a:pt x="1173" y="1221"/>
                  </a:lnTo>
                  <a:lnTo>
                    <a:pt x="1173" y="1220"/>
                  </a:lnTo>
                  <a:lnTo>
                    <a:pt x="1173" y="1210"/>
                  </a:lnTo>
                  <a:lnTo>
                    <a:pt x="1173" y="1209"/>
                  </a:lnTo>
                  <a:lnTo>
                    <a:pt x="1173" y="1207"/>
                  </a:lnTo>
                  <a:lnTo>
                    <a:pt x="1173" y="1206"/>
                  </a:lnTo>
                  <a:lnTo>
                    <a:pt x="1173" y="1203"/>
                  </a:lnTo>
                  <a:lnTo>
                    <a:pt x="1173" y="1201"/>
                  </a:lnTo>
                  <a:lnTo>
                    <a:pt x="1173" y="1198"/>
                  </a:lnTo>
                  <a:lnTo>
                    <a:pt x="1173" y="1195"/>
                  </a:lnTo>
                  <a:lnTo>
                    <a:pt x="1173" y="1192"/>
                  </a:lnTo>
                  <a:lnTo>
                    <a:pt x="1173" y="1189"/>
                  </a:lnTo>
                  <a:lnTo>
                    <a:pt x="1173" y="1184"/>
                  </a:lnTo>
                  <a:lnTo>
                    <a:pt x="1173" y="1179"/>
                  </a:lnTo>
                  <a:lnTo>
                    <a:pt x="1173" y="1178"/>
                  </a:lnTo>
                  <a:lnTo>
                    <a:pt x="1173" y="1176"/>
                  </a:lnTo>
                  <a:lnTo>
                    <a:pt x="1173" y="1175"/>
                  </a:lnTo>
                  <a:lnTo>
                    <a:pt x="1173" y="1174"/>
                  </a:lnTo>
                  <a:lnTo>
                    <a:pt x="1173" y="1173"/>
                  </a:lnTo>
                  <a:lnTo>
                    <a:pt x="1173" y="1170"/>
                  </a:lnTo>
                  <a:lnTo>
                    <a:pt x="1173" y="1168"/>
                  </a:lnTo>
                  <a:lnTo>
                    <a:pt x="1173" y="1166"/>
                  </a:lnTo>
                  <a:lnTo>
                    <a:pt x="1173" y="1165"/>
                  </a:lnTo>
                  <a:lnTo>
                    <a:pt x="1173" y="1161"/>
                  </a:lnTo>
                  <a:lnTo>
                    <a:pt x="1173" y="1158"/>
                  </a:lnTo>
                  <a:lnTo>
                    <a:pt x="1173" y="1156"/>
                  </a:lnTo>
                  <a:lnTo>
                    <a:pt x="1173" y="1153"/>
                  </a:lnTo>
                  <a:lnTo>
                    <a:pt x="1174" y="1150"/>
                  </a:lnTo>
                  <a:lnTo>
                    <a:pt x="1174" y="1147"/>
                  </a:lnTo>
                  <a:lnTo>
                    <a:pt x="1173" y="1134"/>
                  </a:lnTo>
                  <a:lnTo>
                    <a:pt x="1174" y="1131"/>
                  </a:lnTo>
                  <a:lnTo>
                    <a:pt x="1174" y="1128"/>
                  </a:lnTo>
                  <a:lnTo>
                    <a:pt x="1174" y="1126"/>
                  </a:lnTo>
                  <a:lnTo>
                    <a:pt x="1174" y="1124"/>
                  </a:lnTo>
                  <a:lnTo>
                    <a:pt x="1174" y="1123"/>
                  </a:lnTo>
                  <a:lnTo>
                    <a:pt x="1173" y="1120"/>
                  </a:lnTo>
                  <a:lnTo>
                    <a:pt x="1173" y="1118"/>
                  </a:lnTo>
                  <a:lnTo>
                    <a:pt x="1173" y="1116"/>
                  </a:lnTo>
                  <a:lnTo>
                    <a:pt x="1173" y="1114"/>
                  </a:lnTo>
                  <a:lnTo>
                    <a:pt x="1173" y="1113"/>
                  </a:lnTo>
                  <a:lnTo>
                    <a:pt x="1173" y="1111"/>
                  </a:lnTo>
                  <a:lnTo>
                    <a:pt x="1173" y="1110"/>
                  </a:lnTo>
                  <a:lnTo>
                    <a:pt x="1173" y="1103"/>
                  </a:lnTo>
                  <a:lnTo>
                    <a:pt x="1173" y="1101"/>
                  </a:lnTo>
                  <a:lnTo>
                    <a:pt x="1173" y="1099"/>
                  </a:lnTo>
                  <a:lnTo>
                    <a:pt x="1174" y="1098"/>
                  </a:lnTo>
                  <a:lnTo>
                    <a:pt x="1174" y="1093"/>
                  </a:lnTo>
                  <a:lnTo>
                    <a:pt x="1174" y="1092"/>
                  </a:lnTo>
                  <a:lnTo>
                    <a:pt x="1174" y="1091"/>
                  </a:lnTo>
                  <a:lnTo>
                    <a:pt x="1174" y="1090"/>
                  </a:lnTo>
                  <a:lnTo>
                    <a:pt x="1173" y="1085"/>
                  </a:lnTo>
                  <a:lnTo>
                    <a:pt x="1173" y="1084"/>
                  </a:lnTo>
                  <a:lnTo>
                    <a:pt x="1173" y="1083"/>
                  </a:lnTo>
                  <a:lnTo>
                    <a:pt x="1173" y="1082"/>
                  </a:lnTo>
                  <a:lnTo>
                    <a:pt x="1173" y="1081"/>
                  </a:lnTo>
                  <a:lnTo>
                    <a:pt x="1173" y="1080"/>
                  </a:lnTo>
                  <a:lnTo>
                    <a:pt x="1173" y="1078"/>
                  </a:lnTo>
                  <a:lnTo>
                    <a:pt x="1173" y="1077"/>
                  </a:lnTo>
                  <a:lnTo>
                    <a:pt x="1173" y="1071"/>
                  </a:lnTo>
                  <a:lnTo>
                    <a:pt x="1173" y="1064"/>
                  </a:lnTo>
                  <a:lnTo>
                    <a:pt x="1173" y="1063"/>
                  </a:lnTo>
                  <a:lnTo>
                    <a:pt x="1173" y="1055"/>
                  </a:lnTo>
                  <a:lnTo>
                    <a:pt x="1173" y="1050"/>
                  </a:lnTo>
                  <a:lnTo>
                    <a:pt x="1173" y="1048"/>
                  </a:lnTo>
                  <a:lnTo>
                    <a:pt x="1173" y="1046"/>
                  </a:lnTo>
                  <a:lnTo>
                    <a:pt x="1173" y="1040"/>
                  </a:lnTo>
                  <a:lnTo>
                    <a:pt x="1173" y="1038"/>
                  </a:lnTo>
                  <a:lnTo>
                    <a:pt x="1173" y="1037"/>
                  </a:lnTo>
                  <a:lnTo>
                    <a:pt x="1173" y="1032"/>
                  </a:lnTo>
                  <a:lnTo>
                    <a:pt x="1173" y="1031"/>
                  </a:lnTo>
                  <a:lnTo>
                    <a:pt x="1173" y="1027"/>
                  </a:lnTo>
                  <a:lnTo>
                    <a:pt x="1173" y="1026"/>
                  </a:lnTo>
                  <a:lnTo>
                    <a:pt x="1173" y="1022"/>
                  </a:lnTo>
                  <a:lnTo>
                    <a:pt x="1173" y="1021"/>
                  </a:lnTo>
                  <a:lnTo>
                    <a:pt x="1173" y="1016"/>
                  </a:lnTo>
                  <a:lnTo>
                    <a:pt x="1173" y="1014"/>
                  </a:lnTo>
                  <a:lnTo>
                    <a:pt x="1173" y="1010"/>
                  </a:lnTo>
                  <a:lnTo>
                    <a:pt x="1173" y="1008"/>
                  </a:lnTo>
                  <a:lnTo>
                    <a:pt x="1173" y="1004"/>
                  </a:lnTo>
                  <a:lnTo>
                    <a:pt x="1173" y="998"/>
                  </a:lnTo>
                  <a:lnTo>
                    <a:pt x="1173" y="996"/>
                  </a:lnTo>
                  <a:lnTo>
                    <a:pt x="1173" y="995"/>
                  </a:lnTo>
                  <a:lnTo>
                    <a:pt x="1173" y="991"/>
                  </a:lnTo>
                  <a:lnTo>
                    <a:pt x="1173" y="990"/>
                  </a:lnTo>
                  <a:lnTo>
                    <a:pt x="1173" y="982"/>
                  </a:lnTo>
                  <a:lnTo>
                    <a:pt x="1173" y="981"/>
                  </a:lnTo>
                  <a:lnTo>
                    <a:pt x="1173" y="967"/>
                  </a:lnTo>
                  <a:lnTo>
                    <a:pt x="1173" y="966"/>
                  </a:lnTo>
                  <a:lnTo>
                    <a:pt x="1173" y="965"/>
                  </a:lnTo>
                  <a:lnTo>
                    <a:pt x="1173" y="963"/>
                  </a:lnTo>
                  <a:lnTo>
                    <a:pt x="1173" y="959"/>
                  </a:lnTo>
                  <a:lnTo>
                    <a:pt x="1173" y="957"/>
                  </a:lnTo>
                  <a:lnTo>
                    <a:pt x="1173" y="955"/>
                  </a:lnTo>
                  <a:lnTo>
                    <a:pt x="1173" y="954"/>
                  </a:lnTo>
                  <a:lnTo>
                    <a:pt x="1173" y="951"/>
                  </a:lnTo>
                  <a:lnTo>
                    <a:pt x="1173" y="948"/>
                  </a:lnTo>
                  <a:lnTo>
                    <a:pt x="1173" y="946"/>
                  </a:lnTo>
                  <a:lnTo>
                    <a:pt x="1173" y="937"/>
                  </a:lnTo>
                  <a:lnTo>
                    <a:pt x="1173" y="931"/>
                  </a:lnTo>
                  <a:lnTo>
                    <a:pt x="1173" y="926"/>
                  </a:lnTo>
                  <a:lnTo>
                    <a:pt x="1173" y="917"/>
                  </a:lnTo>
                  <a:lnTo>
                    <a:pt x="1173" y="909"/>
                  </a:lnTo>
                  <a:lnTo>
                    <a:pt x="1173" y="908"/>
                  </a:lnTo>
                  <a:lnTo>
                    <a:pt x="1173" y="907"/>
                  </a:lnTo>
                  <a:lnTo>
                    <a:pt x="1173" y="903"/>
                  </a:lnTo>
                  <a:lnTo>
                    <a:pt x="1173" y="900"/>
                  </a:lnTo>
                  <a:lnTo>
                    <a:pt x="1173" y="899"/>
                  </a:lnTo>
                  <a:lnTo>
                    <a:pt x="1173" y="898"/>
                  </a:lnTo>
                  <a:lnTo>
                    <a:pt x="1173" y="896"/>
                  </a:lnTo>
                  <a:lnTo>
                    <a:pt x="1173" y="880"/>
                  </a:lnTo>
                  <a:lnTo>
                    <a:pt x="1173" y="874"/>
                  </a:lnTo>
                  <a:lnTo>
                    <a:pt x="1173" y="871"/>
                  </a:lnTo>
                  <a:lnTo>
                    <a:pt x="1173" y="864"/>
                  </a:lnTo>
                  <a:lnTo>
                    <a:pt x="1173" y="858"/>
                  </a:lnTo>
                  <a:lnTo>
                    <a:pt x="1173" y="848"/>
                  </a:lnTo>
                  <a:lnTo>
                    <a:pt x="1173" y="847"/>
                  </a:lnTo>
                  <a:lnTo>
                    <a:pt x="1173" y="846"/>
                  </a:lnTo>
                  <a:lnTo>
                    <a:pt x="1173" y="841"/>
                  </a:lnTo>
                  <a:lnTo>
                    <a:pt x="1174" y="837"/>
                  </a:lnTo>
                  <a:lnTo>
                    <a:pt x="1174" y="835"/>
                  </a:lnTo>
                  <a:lnTo>
                    <a:pt x="1174" y="832"/>
                  </a:lnTo>
                  <a:lnTo>
                    <a:pt x="1173" y="829"/>
                  </a:lnTo>
                  <a:lnTo>
                    <a:pt x="1173" y="828"/>
                  </a:lnTo>
                  <a:lnTo>
                    <a:pt x="1173" y="823"/>
                  </a:lnTo>
                  <a:lnTo>
                    <a:pt x="1173" y="818"/>
                  </a:lnTo>
                  <a:lnTo>
                    <a:pt x="1173" y="813"/>
                  </a:lnTo>
                  <a:lnTo>
                    <a:pt x="1173" y="810"/>
                  </a:lnTo>
                  <a:lnTo>
                    <a:pt x="1179" y="814"/>
                  </a:lnTo>
                  <a:lnTo>
                    <a:pt x="1180" y="816"/>
                  </a:lnTo>
                  <a:lnTo>
                    <a:pt x="1179" y="818"/>
                  </a:lnTo>
                  <a:lnTo>
                    <a:pt x="1178" y="819"/>
                  </a:lnTo>
                  <a:lnTo>
                    <a:pt x="1180" y="819"/>
                  </a:lnTo>
                  <a:lnTo>
                    <a:pt x="1182" y="819"/>
                  </a:lnTo>
                  <a:lnTo>
                    <a:pt x="1183" y="819"/>
                  </a:lnTo>
                  <a:lnTo>
                    <a:pt x="1184" y="819"/>
                  </a:lnTo>
                  <a:lnTo>
                    <a:pt x="1185" y="820"/>
                  </a:lnTo>
                  <a:lnTo>
                    <a:pt x="1187" y="819"/>
                  </a:lnTo>
                  <a:lnTo>
                    <a:pt x="1189" y="819"/>
                  </a:lnTo>
                  <a:lnTo>
                    <a:pt x="1190" y="819"/>
                  </a:lnTo>
                  <a:lnTo>
                    <a:pt x="1192" y="818"/>
                  </a:lnTo>
                  <a:lnTo>
                    <a:pt x="1198" y="816"/>
                  </a:lnTo>
                  <a:lnTo>
                    <a:pt x="1199" y="815"/>
                  </a:lnTo>
                  <a:lnTo>
                    <a:pt x="1200" y="815"/>
                  </a:lnTo>
                  <a:lnTo>
                    <a:pt x="1201" y="815"/>
                  </a:lnTo>
                  <a:lnTo>
                    <a:pt x="1202" y="815"/>
                  </a:lnTo>
                  <a:lnTo>
                    <a:pt x="1204" y="815"/>
                  </a:lnTo>
                  <a:lnTo>
                    <a:pt x="1205" y="815"/>
                  </a:lnTo>
                  <a:lnTo>
                    <a:pt x="1206" y="814"/>
                  </a:lnTo>
                  <a:lnTo>
                    <a:pt x="1207" y="813"/>
                  </a:lnTo>
                  <a:lnTo>
                    <a:pt x="1208" y="813"/>
                  </a:lnTo>
                  <a:lnTo>
                    <a:pt x="1208" y="812"/>
                  </a:lnTo>
                  <a:lnTo>
                    <a:pt x="1209" y="812"/>
                  </a:lnTo>
                  <a:lnTo>
                    <a:pt x="1210" y="811"/>
                  </a:lnTo>
                  <a:lnTo>
                    <a:pt x="1212" y="810"/>
                  </a:lnTo>
                  <a:lnTo>
                    <a:pt x="1212" y="808"/>
                  </a:lnTo>
                  <a:lnTo>
                    <a:pt x="1214" y="806"/>
                  </a:lnTo>
                  <a:lnTo>
                    <a:pt x="1215" y="805"/>
                  </a:lnTo>
                  <a:lnTo>
                    <a:pt x="1216" y="804"/>
                  </a:lnTo>
                  <a:lnTo>
                    <a:pt x="1217" y="804"/>
                  </a:lnTo>
                  <a:lnTo>
                    <a:pt x="1217" y="805"/>
                  </a:lnTo>
                  <a:lnTo>
                    <a:pt x="1222" y="806"/>
                  </a:lnTo>
                  <a:lnTo>
                    <a:pt x="1226" y="808"/>
                  </a:lnTo>
                  <a:lnTo>
                    <a:pt x="1229" y="810"/>
                  </a:lnTo>
                  <a:lnTo>
                    <a:pt x="1230" y="810"/>
                  </a:lnTo>
                  <a:lnTo>
                    <a:pt x="1232" y="812"/>
                  </a:lnTo>
                  <a:lnTo>
                    <a:pt x="1233" y="812"/>
                  </a:lnTo>
                  <a:lnTo>
                    <a:pt x="1234" y="812"/>
                  </a:lnTo>
                  <a:lnTo>
                    <a:pt x="1236" y="813"/>
                  </a:lnTo>
                  <a:lnTo>
                    <a:pt x="1236" y="814"/>
                  </a:lnTo>
                  <a:lnTo>
                    <a:pt x="1238" y="814"/>
                  </a:lnTo>
                  <a:lnTo>
                    <a:pt x="1239" y="814"/>
                  </a:lnTo>
                  <a:lnTo>
                    <a:pt x="1240" y="814"/>
                  </a:lnTo>
                  <a:lnTo>
                    <a:pt x="1240" y="813"/>
                  </a:lnTo>
                  <a:lnTo>
                    <a:pt x="1241" y="813"/>
                  </a:lnTo>
                  <a:lnTo>
                    <a:pt x="1241" y="812"/>
                  </a:lnTo>
                  <a:lnTo>
                    <a:pt x="1242" y="812"/>
                  </a:lnTo>
                  <a:lnTo>
                    <a:pt x="1244" y="808"/>
                  </a:lnTo>
                  <a:lnTo>
                    <a:pt x="1247" y="806"/>
                  </a:lnTo>
                  <a:lnTo>
                    <a:pt x="1247" y="805"/>
                  </a:lnTo>
                  <a:lnTo>
                    <a:pt x="1249" y="802"/>
                  </a:lnTo>
                  <a:lnTo>
                    <a:pt x="1251" y="798"/>
                  </a:lnTo>
                  <a:lnTo>
                    <a:pt x="1253" y="795"/>
                  </a:lnTo>
                  <a:lnTo>
                    <a:pt x="1255" y="794"/>
                  </a:lnTo>
                  <a:lnTo>
                    <a:pt x="1257" y="791"/>
                  </a:lnTo>
                  <a:lnTo>
                    <a:pt x="1258" y="789"/>
                  </a:lnTo>
                  <a:lnTo>
                    <a:pt x="1260" y="787"/>
                  </a:lnTo>
                  <a:lnTo>
                    <a:pt x="1260" y="786"/>
                  </a:lnTo>
                  <a:lnTo>
                    <a:pt x="1261" y="785"/>
                  </a:lnTo>
                  <a:lnTo>
                    <a:pt x="1263" y="782"/>
                  </a:lnTo>
                  <a:lnTo>
                    <a:pt x="1264" y="781"/>
                  </a:lnTo>
                  <a:lnTo>
                    <a:pt x="1265" y="781"/>
                  </a:lnTo>
                  <a:lnTo>
                    <a:pt x="1265" y="780"/>
                  </a:lnTo>
                  <a:lnTo>
                    <a:pt x="1266" y="780"/>
                  </a:lnTo>
                  <a:lnTo>
                    <a:pt x="1266" y="779"/>
                  </a:lnTo>
                  <a:lnTo>
                    <a:pt x="1267" y="779"/>
                  </a:lnTo>
                  <a:lnTo>
                    <a:pt x="1267" y="778"/>
                  </a:lnTo>
                  <a:lnTo>
                    <a:pt x="1268" y="778"/>
                  </a:lnTo>
                  <a:lnTo>
                    <a:pt x="1269" y="777"/>
                  </a:lnTo>
                  <a:lnTo>
                    <a:pt x="1271" y="777"/>
                  </a:lnTo>
                  <a:lnTo>
                    <a:pt x="1272" y="776"/>
                  </a:lnTo>
                  <a:lnTo>
                    <a:pt x="1273" y="776"/>
                  </a:lnTo>
                  <a:lnTo>
                    <a:pt x="1274" y="776"/>
                  </a:lnTo>
                  <a:lnTo>
                    <a:pt x="1275" y="774"/>
                  </a:lnTo>
                  <a:lnTo>
                    <a:pt x="1276" y="774"/>
                  </a:lnTo>
                  <a:lnTo>
                    <a:pt x="1277" y="774"/>
                  </a:lnTo>
                  <a:lnTo>
                    <a:pt x="1277" y="776"/>
                  </a:lnTo>
                  <a:lnTo>
                    <a:pt x="1278" y="778"/>
                  </a:lnTo>
                  <a:lnTo>
                    <a:pt x="1280" y="779"/>
                  </a:lnTo>
                  <a:lnTo>
                    <a:pt x="1280" y="780"/>
                  </a:lnTo>
                  <a:lnTo>
                    <a:pt x="1281" y="781"/>
                  </a:lnTo>
                  <a:lnTo>
                    <a:pt x="1282" y="782"/>
                  </a:lnTo>
                  <a:lnTo>
                    <a:pt x="1282" y="784"/>
                  </a:lnTo>
                  <a:lnTo>
                    <a:pt x="1283" y="784"/>
                  </a:lnTo>
                  <a:lnTo>
                    <a:pt x="1283" y="785"/>
                  </a:lnTo>
                  <a:lnTo>
                    <a:pt x="1284" y="785"/>
                  </a:lnTo>
                  <a:lnTo>
                    <a:pt x="1284" y="786"/>
                  </a:lnTo>
                  <a:lnTo>
                    <a:pt x="1285" y="786"/>
                  </a:lnTo>
                  <a:lnTo>
                    <a:pt x="1285" y="787"/>
                  </a:lnTo>
                  <a:lnTo>
                    <a:pt x="1286" y="787"/>
                  </a:lnTo>
                  <a:lnTo>
                    <a:pt x="1288" y="787"/>
                  </a:lnTo>
                  <a:lnTo>
                    <a:pt x="1289" y="788"/>
                  </a:lnTo>
                  <a:lnTo>
                    <a:pt x="1294" y="790"/>
                  </a:lnTo>
                  <a:lnTo>
                    <a:pt x="1295" y="790"/>
                  </a:lnTo>
                  <a:lnTo>
                    <a:pt x="1298" y="791"/>
                  </a:lnTo>
                  <a:lnTo>
                    <a:pt x="1300" y="793"/>
                  </a:lnTo>
                  <a:lnTo>
                    <a:pt x="1303" y="794"/>
                  </a:lnTo>
                  <a:lnTo>
                    <a:pt x="1306" y="795"/>
                  </a:lnTo>
                  <a:lnTo>
                    <a:pt x="1307" y="796"/>
                  </a:lnTo>
                  <a:lnTo>
                    <a:pt x="1308" y="796"/>
                  </a:lnTo>
                  <a:lnTo>
                    <a:pt x="1310" y="797"/>
                  </a:lnTo>
                  <a:lnTo>
                    <a:pt x="1311" y="797"/>
                  </a:lnTo>
                  <a:lnTo>
                    <a:pt x="1311" y="796"/>
                  </a:lnTo>
                  <a:lnTo>
                    <a:pt x="1311" y="795"/>
                  </a:lnTo>
                  <a:lnTo>
                    <a:pt x="1312" y="791"/>
                  </a:lnTo>
                  <a:lnTo>
                    <a:pt x="1315" y="784"/>
                  </a:lnTo>
                  <a:lnTo>
                    <a:pt x="1316" y="780"/>
                  </a:lnTo>
                  <a:lnTo>
                    <a:pt x="1317" y="778"/>
                  </a:lnTo>
                  <a:lnTo>
                    <a:pt x="1318" y="772"/>
                  </a:lnTo>
                  <a:lnTo>
                    <a:pt x="1319" y="772"/>
                  </a:lnTo>
                  <a:lnTo>
                    <a:pt x="1319" y="771"/>
                  </a:lnTo>
                  <a:lnTo>
                    <a:pt x="1319" y="770"/>
                  </a:lnTo>
                  <a:lnTo>
                    <a:pt x="1319" y="768"/>
                  </a:lnTo>
                  <a:lnTo>
                    <a:pt x="1326" y="770"/>
                  </a:lnTo>
                  <a:lnTo>
                    <a:pt x="1326" y="769"/>
                  </a:lnTo>
                  <a:lnTo>
                    <a:pt x="1327" y="769"/>
                  </a:lnTo>
                  <a:lnTo>
                    <a:pt x="1327" y="768"/>
                  </a:lnTo>
                  <a:lnTo>
                    <a:pt x="1328" y="768"/>
                  </a:lnTo>
                  <a:lnTo>
                    <a:pt x="1329" y="768"/>
                  </a:lnTo>
                  <a:lnTo>
                    <a:pt x="1331" y="768"/>
                  </a:lnTo>
                  <a:lnTo>
                    <a:pt x="1332" y="768"/>
                  </a:lnTo>
                  <a:lnTo>
                    <a:pt x="1333" y="768"/>
                  </a:lnTo>
                  <a:lnTo>
                    <a:pt x="1334" y="768"/>
                  </a:lnTo>
                  <a:lnTo>
                    <a:pt x="1335" y="768"/>
                  </a:lnTo>
                  <a:lnTo>
                    <a:pt x="1336" y="768"/>
                  </a:lnTo>
                  <a:lnTo>
                    <a:pt x="1336" y="769"/>
                  </a:lnTo>
                  <a:lnTo>
                    <a:pt x="1339" y="769"/>
                  </a:lnTo>
                  <a:lnTo>
                    <a:pt x="1343" y="771"/>
                  </a:lnTo>
                  <a:lnTo>
                    <a:pt x="1345" y="771"/>
                  </a:lnTo>
                  <a:lnTo>
                    <a:pt x="1345" y="770"/>
                  </a:lnTo>
                  <a:lnTo>
                    <a:pt x="1347" y="769"/>
                  </a:lnTo>
                  <a:lnTo>
                    <a:pt x="1347" y="768"/>
                  </a:lnTo>
                  <a:lnTo>
                    <a:pt x="1347" y="767"/>
                  </a:lnTo>
                  <a:lnTo>
                    <a:pt x="1347" y="765"/>
                  </a:lnTo>
                  <a:lnTo>
                    <a:pt x="1348" y="765"/>
                  </a:lnTo>
                  <a:lnTo>
                    <a:pt x="1348" y="764"/>
                  </a:lnTo>
                  <a:lnTo>
                    <a:pt x="1349" y="763"/>
                  </a:lnTo>
                  <a:lnTo>
                    <a:pt x="1349" y="762"/>
                  </a:lnTo>
                  <a:lnTo>
                    <a:pt x="1352" y="760"/>
                  </a:lnTo>
                  <a:lnTo>
                    <a:pt x="1352" y="759"/>
                  </a:lnTo>
                  <a:lnTo>
                    <a:pt x="1354" y="756"/>
                  </a:lnTo>
                  <a:lnTo>
                    <a:pt x="1357" y="754"/>
                  </a:lnTo>
                  <a:lnTo>
                    <a:pt x="1358" y="753"/>
                  </a:lnTo>
                  <a:lnTo>
                    <a:pt x="1360" y="751"/>
                  </a:lnTo>
                  <a:lnTo>
                    <a:pt x="1364" y="748"/>
                  </a:lnTo>
                  <a:lnTo>
                    <a:pt x="1368" y="744"/>
                  </a:lnTo>
                  <a:lnTo>
                    <a:pt x="1370" y="742"/>
                  </a:lnTo>
                  <a:lnTo>
                    <a:pt x="1371" y="742"/>
                  </a:lnTo>
                  <a:lnTo>
                    <a:pt x="1371" y="740"/>
                  </a:lnTo>
                  <a:lnTo>
                    <a:pt x="1370" y="739"/>
                  </a:lnTo>
                  <a:lnTo>
                    <a:pt x="1369" y="738"/>
                  </a:lnTo>
                  <a:lnTo>
                    <a:pt x="1373" y="736"/>
                  </a:lnTo>
                  <a:lnTo>
                    <a:pt x="1374" y="736"/>
                  </a:lnTo>
                  <a:lnTo>
                    <a:pt x="1375" y="735"/>
                  </a:lnTo>
                  <a:lnTo>
                    <a:pt x="1376" y="734"/>
                  </a:lnTo>
                  <a:lnTo>
                    <a:pt x="1377" y="734"/>
                  </a:lnTo>
                  <a:lnTo>
                    <a:pt x="1377" y="732"/>
                  </a:lnTo>
                  <a:lnTo>
                    <a:pt x="1378" y="732"/>
                  </a:lnTo>
                  <a:lnTo>
                    <a:pt x="1378" y="731"/>
                  </a:lnTo>
                  <a:lnTo>
                    <a:pt x="1379" y="731"/>
                  </a:lnTo>
                  <a:lnTo>
                    <a:pt x="1379" y="730"/>
                  </a:lnTo>
                  <a:lnTo>
                    <a:pt x="1381" y="729"/>
                  </a:lnTo>
                  <a:lnTo>
                    <a:pt x="1382" y="728"/>
                  </a:lnTo>
                  <a:lnTo>
                    <a:pt x="1382" y="727"/>
                  </a:lnTo>
                  <a:lnTo>
                    <a:pt x="1383" y="727"/>
                  </a:lnTo>
                  <a:lnTo>
                    <a:pt x="1383" y="726"/>
                  </a:lnTo>
                  <a:lnTo>
                    <a:pt x="1384" y="725"/>
                  </a:lnTo>
                  <a:lnTo>
                    <a:pt x="1384" y="723"/>
                  </a:lnTo>
                  <a:lnTo>
                    <a:pt x="1385" y="722"/>
                  </a:lnTo>
                  <a:lnTo>
                    <a:pt x="1385" y="721"/>
                  </a:lnTo>
                  <a:lnTo>
                    <a:pt x="1385" y="720"/>
                  </a:lnTo>
                  <a:lnTo>
                    <a:pt x="1386" y="718"/>
                  </a:lnTo>
                  <a:lnTo>
                    <a:pt x="1386" y="715"/>
                  </a:lnTo>
                  <a:lnTo>
                    <a:pt x="1386" y="713"/>
                  </a:lnTo>
                  <a:lnTo>
                    <a:pt x="1387" y="710"/>
                  </a:lnTo>
                  <a:lnTo>
                    <a:pt x="1387" y="708"/>
                  </a:lnTo>
                  <a:lnTo>
                    <a:pt x="1387" y="705"/>
                  </a:lnTo>
                  <a:lnTo>
                    <a:pt x="1388" y="703"/>
                  </a:lnTo>
                  <a:lnTo>
                    <a:pt x="1388" y="701"/>
                  </a:lnTo>
                  <a:lnTo>
                    <a:pt x="1388" y="698"/>
                  </a:lnTo>
                  <a:lnTo>
                    <a:pt x="1388" y="696"/>
                  </a:lnTo>
                  <a:lnTo>
                    <a:pt x="1388" y="695"/>
                  </a:lnTo>
                  <a:lnTo>
                    <a:pt x="1388" y="693"/>
                  </a:lnTo>
                  <a:lnTo>
                    <a:pt x="1388" y="692"/>
                  </a:lnTo>
                  <a:lnTo>
                    <a:pt x="1390" y="688"/>
                  </a:lnTo>
                  <a:lnTo>
                    <a:pt x="1390" y="687"/>
                  </a:lnTo>
                  <a:lnTo>
                    <a:pt x="1390" y="686"/>
                  </a:lnTo>
                  <a:lnTo>
                    <a:pt x="1390" y="685"/>
                  </a:lnTo>
                  <a:lnTo>
                    <a:pt x="1390" y="684"/>
                  </a:lnTo>
                  <a:lnTo>
                    <a:pt x="1391" y="683"/>
                  </a:lnTo>
                  <a:lnTo>
                    <a:pt x="1391" y="681"/>
                  </a:lnTo>
                  <a:lnTo>
                    <a:pt x="1392" y="681"/>
                  </a:lnTo>
                  <a:lnTo>
                    <a:pt x="1388" y="680"/>
                  </a:lnTo>
                  <a:lnTo>
                    <a:pt x="1387" y="680"/>
                  </a:lnTo>
                  <a:lnTo>
                    <a:pt x="1386" y="680"/>
                  </a:lnTo>
                  <a:lnTo>
                    <a:pt x="1385" y="680"/>
                  </a:lnTo>
                  <a:lnTo>
                    <a:pt x="1384" y="680"/>
                  </a:lnTo>
                  <a:lnTo>
                    <a:pt x="1383" y="680"/>
                  </a:lnTo>
                  <a:lnTo>
                    <a:pt x="1382" y="680"/>
                  </a:lnTo>
                  <a:lnTo>
                    <a:pt x="1379" y="681"/>
                  </a:lnTo>
                  <a:lnTo>
                    <a:pt x="1378" y="681"/>
                  </a:lnTo>
                  <a:lnTo>
                    <a:pt x="1377" y="681"/>
                  </a:lnTo>
                  <a:lnTo>
                    <a:pt x="1376" y="681"/>
                  </a:lnTo>
                  <a:lnTo>
                    <a:pt x="1375" y="680"/>
                  </a:lnTo>
                  <a:lnTo>
                    <a:pt x="1374" y="680"/>
                  </a:lnTo>
                  <a:lnTo>
                    <a:pt x="1373" y="680"/>
                  </a:lnTo>
                  <a:lnTo>
                    <a:pt x="1371" y="680"/>
                  </a:lnTo>
                  <a:lnTo>
                    <a:pt x="1370" y="680"/>
                  </a:lnTo>
                  <a:lnTo>
                    <a:pt x="1369" y="680"/>
                  </a:lnTo>
                  <a:lnTo>
                    <a:pt x="1366" y="680"/>
                  </a:lnTo>
                  <a:lnTo>
                    <a:pt x="1366" y="681"/>
                  </a:lnTo>
                  <a:lnTo>
                    <a:pt x="1365" y="681"/>
                  </a:lnTo>
                  <a:lnTo>
                    <a:pt x="1364" y="681"/>
                  </a:lnTo>
                  <a:lnTo>
                    <a:pt x="1362" y="680"/>
                  </a:lnTo>
                  <a:lnTo>
                    <a:pt x="1361" y="680"/>
                  </a:lnTo>
                  <a:lnTo>
                    <a:pt x="1361" y="679"/>
                  </a:lnTo>
                  <a:lnTo>
                    <a:pt x="1360" y="679"/>
                  </a:lnTo>
                  <a:lnTo>
                    <a:pt x="1360" y="678"/>
                  </a:lnTo>
                  <a:lnTo>
                    <a:pt x="1360" y="677"/>
                  </a:lnTo>
                  <a:lnTo>
                    <a:pt x="1360" y="676"/>
                  </a:lnTo>
                  <a:lnTo>
                    <a:pt x="1360" y="675"/>
                  </a:lnTo>
                  <a:lnTo>
                    <a:pt x="1360" y="673"/>
                  </a:lnTo>
                  <a:lnTo>
                    <a:pt x="1360" y="672"/>
                  </a:lnTo>
                  <a:lnTo>
                    <a:pt x="1359" y="671"/>
                  </a:lnTo>
                  <a:lnTo>
                    <a:pt x="1359" y="670"/>
                  </a:lnTo>
                  <a:lnTo>
                    <a:pt x="1359" y="669"/>
                  </a:lnTo>
                  <a:lnTo>
                    <a:pt x="1359" y="668"/>
                  </a:lnTo>
                  <a:lnTo>
                    <a:pt x="1359" y="667"/>
                  </a:lnTo>
                  <a:lnTo>
                    <a:pt x="1360" y="667"/>
                  </a:lnTo>
                  <a:lnTo>
                    <a:pt x="1361" y="667"/>
                  </a:lnTo>
                  <a:lnTo>
                    <a:pt x="1360" y="666"/>
                  </a:lnTo>
                  <a:lnTo>
                    <a:pt x="1360" y="664"/>
                  </a:lnTo>
                  <a:lnTo>
                    <a:pt x="1360" y="663"/>
                  </a:lnTo>
                  <a:lnTo>
                    <a:pt x="1359" y="663"/>
                  </a:lnTo>
                  <a:lnTo>
                    <a:pt x="1359" y="662"/>
                  </a:lnTo>
                  <a:lnTo>
                    <a:pt x="1358" y="662"/>
                  </a:lnTo>
                  <a:lnTo>
                    <a:pt x="1357" y="662"/>
                  </a:lnTo>
                  <a:lnTo>
                    <a:pt x="1356" y="662"/>
                  </a:lnTo>
                  <a:lnTo>
                    <a:pt x="1353" y="661"/>
                  </a:lnTo>
                  <a:lnTo>
                    <a:pt x="1353" y="660"/>
                  </a:lnTo>
                  <a:lnTo>
                    <a:pt x="1353" y="659"/>
                  </a:lnTo>
                  <a:lnTo>
                    <a:pt x="1353" y="658"/>
                  </a:lnTo>
                  <a:lnTo>
                    <a:pt x="1354" y="658"/>
                  </a:lnTo>
                  <a:lnTo>
                    <a:pt x="1354" y="656"/>
                  </a:lnTo>
                  <a:lnTo>
                    <a:pt x="1354" y="655"/>
                  </a:lnTo>
                  <a:lnTo>
                    <a:pt x="1356" y="654"/>
                  </a:lnTo>
                  <a:lnTo>
                    <a:pt x="1357" y="654"/>
                  </a:lnTo>
                  <a:lnTo>
                    <a:pt x="1358" y="653"/>
                  </a:lnTo>
                  <a:lnTo>
                    <a:pt x="1358" y="652"/>
                  </a:lnTo>
                  <a:lnTo>
                    <a:pt x="1359" y="652"/>
                  </a:lnTo>
                  <a:lnTo>
                    <a:pt x="1359" y="651"/>
                  </a:lnTo>
                  <a:lnTo>
                    <a:pt x="1359" y="650"/>
                  </a:lnTo>
                  <a:lnTo>
                    <a:pt x="1360" y="649"/>
                  </a:lnTo>
                  <a:lnTo>
                    <a:pt x="1361" y="644"/>
                  </a:lnTo>
                  <a:lnTo>
                    <a:pt x="1357" y="643"/>
                  </a:lnTo>
                  <a:lnTo>
                    <a:pt x="1352" y="642"/>
                  </a:lnTo>
                  <a:lnTo>
                    <a:pt x="1347" y="639"/>
                  </a:lnTo>
                  <a:lnTo>
                    <a:pt x="1345" y="639"/>
                  </a:lnTo>
                  <a:lnTo>
                    <a:pt x="1344" y="639"/>
                  </a:lnTo>
                  <a:lnTo>
                    <a:pt x="1343" y="638"/>
                  </a:lnTo>
                  <a:lnTo>
                    <a:pt x="1337" y="637"/>
                  </a:lnTo>
                  <a:lnTo>
                    <a:pt x="1335" y="636"/>
                  </a:lnTo>
                  <a:lnTo>
                    <a:pt x="1332" y="635"/>
                  </a:lnTo>
                  <a:lnTo>
                    <a:pt x="1329" y="635"/>
                  </a:lnTo>
                  <a:lnTo>
                    <a:pt x="1328" y="635"/>
                  </a:lnTo>
                  <a:lnTo>
                    <a:pt x="1328" y="634"/>
                  </a:lnTo>
                  <a:lnTo>
                    <a:pt x="1327" y="633"/>
                  </a:lnTo>
                  <a:lnTo>
                    <a:pt x="1325" y="631"/>
                  </a:lnTo>
                  <a:lnTo>
                    <a:pt x="1324" y="631"/>
                  </a:lnTo>
                  <a:lnTo>
                    <a:pt x="1324" y="630"/>
                  </a:lnTo>
                  <a:lnTo>
                    <a:pt x="1323" y="630"/>
                  </a:lnTo>
                  <a:lnTo>
                    <a:pt x="1322" y="630"/>
                  </a:lnTo>
                  <a:lnTo>
                    <a:pt x="1320" y="630"/>
                  </a:lnTo>
                  <a:lnTo>
                    <a:pt x="1319" y="630"/>
                  </a:lnTo>
                  <a:lnTo>
                    <a:pt x="1318" y="630"/>
                  </a:lnTo>
                  <a:lnTo>
                    <a:pt x="1316" y="629"/>
                  </a:lnTo>
                  <a:lnTo>
                    <a:pt x="1315" y="629"/>
                  </a:lnTo>
                  <a:lnTo>
                    <a:pt x="1315" y="628"/>
                  </a:lnTo>
                  <a:lnTo>
                    <a:pt x="1314" y="628"/>
                  </a:lnTo>
                  <a:lnTo>
                    <a:pt x="1314" y="627"/>
                  </a:lnTo>
                  <a:lnTo>
                    <a:pt x="1312" y="627"/>
                  </a:lnTo>
                  <a:lnTo>
                    <a:pt x="1312" y="626"/>
                  </a:lnTo>
                  <a:lnTo>
                    <a:pt x="1312" y="625"/>
                  </a:lnTo>
                  <a:lnTo>
                    <a:pt x="1311" y="624"/>
                  </a:lnTo>
                  <a:lnTo>
                    <a:pt x="1311" y="620"/>
                  </a:lnTo>
                  <a:lnTo>
                    <a:pt x="1310" y="621"/>
                  </a:lnTo>
                  <a:lnTo>
                    <a:pt x="1309" y="621"/>
                  </a:lnTo>
                  <a:lnTo>
                    <a:pt x="1307" y="621"/>
                  </a:lnTo>
                  <a:lnTo>
                    <a:pt x="1305" y="621"/>
                  </a:lnTo>
                  <a:lnTo>
                    <a:pt x="1303" y="621"/>
                  </a:lnTo>
                  <a:lnTo>
                    <a:pt x="1302" y="621"/>
                  </a:lnTo>
                  <a:lnTo>
                    <a:pt x="1301" y="621"/>
                  </a:lnTo>
                  <a:lnTo>
                    <a:pt x="1300" y="621"/>
                  </a:lnTo>
                  <a:lnTo>
                    <a:pt x="1298" y="620"/>
                  </a:lnTo>
                  <a:lnTo>
                    <a:pt x="1297" y="619"/>
                  </a:lnTo>
                  <a:lnTo>
                    <a:pt x="1293" y="618"/>
                  </a:lnTo>
                  <a:lnTo>
                    <a:pt x="1292" y="618"/>
                  </a:lnTo>
                  <a:lnTo>
                    <a:pt x="1292" y="617"/>
                  </a:lnTo>
                  <a:lnTo>
                    <a:pt x="1290" y="617"/>
                  </a:lnTo>
                  <a:lnTo>
                    <a:pt x="1289" y="617"/>
                  </a:lnTo>
                  <a:lnTo>
                    <a:pt x="1288" y="616"/>
                  </a:lnTo>
                  <a:lnTo>
                    <a:pt x="1286" y="616"/>
                  </a:lnTo>
                  <a:lnTo>
                    <a:pt x="1285" y="616"/>
                  </a:lnTo>
                  <a:lnTo>
                    <a:pt x="1284" y="616"/>
                  </a:lnTo>
                  <a:lnTo>
                    <a:pt x="1283" y="616"/>
                  </a:lnTo>
                  <a:lnTo>
                    <a:pt x="1281" y="616"/>
                  </a:lnTo>
                  <a:lnTo>
                    <a:pt x="1280" y="616"/>
                  </a:lnTo>
                  <a:lnTo>
                    <a:pt x="1278" y="616"/>
                  </a:lnTo>
                  <a:lnTo>
                    <a:pt x="1275" y="617"/>
                  </a:lnTo>
                  <a:lnTo>
                    <a:pt x="1273" y="617"/>
                  </a:lnTo>
                  <a:lnTo>
                    <a:pt x="1271" y="617"/>
                  </a:lnTo>
                  <a:lnTo>
                    <a:pt x="1269" y="617"/>
                  </a:lnTo>
                  <a:lnTo>
                    <a:pt x="1267" y="617"/>
                  </a:lnTo>
                  <a:lnTo>
                    <a:pt x="1264" y="617"/>
                  </a:lnTo>
                  <a:lnTo>
                    <a:pt x="1263" y="618"/>
                  </a:lnTo>
                  <a:lnTo>
                    <a:pt x="1261" y="618"/>
                  </a:lnTo>
                  <a:lnTo>
                    <a:pt x="1260" y="618"/>
                  </a:lnTo>
                  <a:lnTo>
                    <a:pt x="1259" y="618"/>
                  </a:lnTo>
                  <a:lnTo>
                    <a:pt x="1256" y="618"/>
                  </a:lnTo>
                  <a:lnTo>
                    <a:pt x="1252" y="618"/>
                  </a:lnTo>
                  <a:lnTo>
                    <a:pt x="1251" y="618"/>
                  </a:lnTo>
                  <a:lnTo>
                    <a:pt x="1249" y="618"/>
                  </a:lnTo>
                  <a:lnTo>
                    <a:pt x="1247" y="619"/>
                  </a:lnTo>
                  <a:lnTo>
                    <a:pt x="1246" y="619"/>
                  </a:lnTo>
                  <a:lnTo>
                    <a:pt x="1244" y="619"/>
                  </a:lnTo>
                  <a:lnTo>
                    <a:pt x="1243" y="619"/>
                  </a:lnTo>
                  <a:lnTo>
                    <a:pt x="1242" y="619"/>
                  </a:lnTo>
                  <a:lnTo>
                    <a:pt x="1241" y="619"/>
                  </a:lnTo>
                  <a:lnTo>
                    <a:pt x="1240" y="619"/>
                  </a:lnTo>
                  <a:lnTo>
                    <a:pt x="1239" y="619"/>
                  </a:lnTo>
                  <a:lnTo>
                    <a:pt x="1238" y="619"/>
                  </a:lnTo>
                  <a:lnTo>
                    <a:pt x="1235" y="619"/>
                  </a:lnTo>
                  <a:lnTo>
                    <a:pt x="1234" y="619"/>
                  </a:lnTo>
                  <a:lnTo>
                    <a:pt x="1232" y="619"/>
                  </a:lnTo>
                  <a:lnTo>
                    <a:pt x="1231" y="619"/>
                  </a:lnTo>
                  <a:lnTo>
                    <a:pt x="1231" y="620"/>
                  </a:lnTo>
                  <a:lnTo>
                    <a:pt x="1230" y="620"/>
                  </a:lnTo>
                  <a:lnTo>
                    <a:pt x="1229" y="620"/>
                  </a:lnTo>
                  <a:lnTo>
                    <a:pt x="1225" y="620"/>
                  </a:lnTo>
                  <a:lnTo>
                    <a:pt x="1224" y="620"/>
                  </a:lnTo>
                  <a:lnTo>
                    <a:pt x="1222" y="620"/>
                  </a:lnTo>
                  <a:lnTo>
                    <a:pt x="1221" y="620"/>
                  </a:lnTo>
                  <a:lnTo>
                    <a:pt x="1219" y="620"/>
                  </a:lnTo>
                  <a:lnTo>
                    <a:pt x="1218" y="620"/>
                  </a:lnTo>
                  <a:lnTo>
                    <a:pt x="1217" y="620"/>
                  </a:lnTo>
                  <a:lnTo>
                    <a:pt x="1216" y="620"/>
                  </a:lnTo>
                  <a:lnTo>
                    <a:pt x="1215" y="621"/>
                  </a:lnTo>
                  <a:lnTo>
                    <a:pt x="1214" y="621"/>
                  </a:lnTo>
                  <a:lnTo>
                    <a:pt x="1213" y="621"/>
                  </a:lnTo>
                  <a:lnTo>
                    <a:pt x="1212" y="621"/>
                  </a:lnTo>
                  <a:lnTo>
                    <a:pt x="1210" y="621"/>
                  </a:lnTo>
                  <a:lnTo>
                    <a:pt x="1209" y="622"/>
                  </a:lnTo>
                  <a:lnTo>
                    <a:pt x="1207" y="622"/>
                  </a:lnTo>
                  <a:lnTo>
                    <a:pt x="1206" y="622"/>
                  </a:lnTo>
                  <a:lnTo>
                    <a:pt x="1205" y="622"/>
                  </a:lnTo>
                  <a:lnTo>
                    <a:pt x="1204" y="622"/>
                  </a:lnTo>
                  <a:lnTo>
                    <a:pt x="1202" y="622"/>
                  </a:lnTo>
                  <a:lnTo>
                    <a:pt x="1201" y="622"/>
                  </a:lnTo>
                  <a:lnTo>
                    <a:pt x="1200" y="622"/>
                  </a:lnTo>
                  <a:lnTo>
                    <a:pt x="1200" y="624"/>
                  </a:lnTo>
                  <a:lnTo>
                    <a:pt x="1199" y="624"/>
                  </a:lnTo>
                  <a:lnTo>
                    <a:pt x="1198" y="624"/>
                  </a:lnTo>
                  <a:lnTo>
                    <a:pt x="1197" y="624"/>
                  </a:lnTo>
                  <a:lnTo>
                    <a:pt x="1196" y="624"/>
                  </a:lnTo>
                  <a:lnTo>
                    <a:pt x="1193" y="625"/>
                  </a:lnTo>
                  <a:lnTo>
                    <a:pt x="1192" y="625"/>
                  </a:lnTo>
                  <a:lnTo>
                    <a:pt x="1192" y="626"/>
                  </a:lnTo>
                  <a:lnTo>
                    <a:pt x="1191" y="625"/>
                  </a:lnTo>
                  <a:lnTo>
                    <a:pt x="1190" y="625"/>
                  </a:lnTo>
                  <a:lnTo>
                    <a:pt x="1189" y="626"/>
                  </a:lnTo>
                  <a:lnTo>
                    <a:pt x="1188" y="626"/>
                  </a:lnTo>
                  <a:lnTo>
                    <a:pt x="1187" y="627"/>
                  </a:lnTo>
                  <a:lnTo>
                    <a:pt x="1187" y="628"/>
                  </a:lnTo>
                  <a:lnTo>
                    <a:pt x="1184" y="630"/>
                  </a:lnTo>
                  <a:lnTo>
                    <a:pt x="1184" y="631"/>
                  </a:lnTo>
                  <a:lnTo>
                    <a:pt x="1183" y="634"/>
                  </a:lnTo>
                  <a:lnTo>
                    <a:pt x="1180" y="638"/>
                  </a:lnTo>
                  <a:lnTo>
                    <a:pt x="1179" y="639"/>
                  </a:lnTo>
                  <a:lnTo>
                    <a:pt x="1178" y="641"/>
                  </a:lnTo>
                  <a:lnTo>
                    <a:pt x="1178" y="642"/>
                  </a:lnTo>
                  <a:lnTo>
                    <a:pt x="1176" y="642"/>
                  </a:lnTo>
                  <a:lnTo>
                    <a:pt x="1175" y="644"/>
                  </a:lnTo>
                  <a:lnTo>
                    <a:pt x="1175" y="645"/>
                  </a:lnTo>
                  <a:lnTo>
                    <a:pt x="1172" y="650"/>
                  </a:lnTo>
                  <a:lnTo>
                    <a:pt x="1170" y="650"/>
                  </a:lnTo>
                  <a:lnTo>
                    <a:pt x="1168" y="649"/>
                  </a:lnTo>
                  <a:lnTo>
                    <a:pt x="1167" y="649"/>
                  </a:lnTo>
                  <a:lnTo>
                    <a:pt x="1166" y="647"/>
                  </a:lnTo>
                  <a:lnTo>
                    <a:pt x="1160" y="645"/>
                  </a:lnTo>
                  <a:lnTo>
                    <a:pt x="1158" y="644"/>
                  </a:lnTo>
                  <a:lnTo>
                    <a:pt x="1157" y="644"/>
                  </a:lnTo>
                  <a:lnTo>
                    <a:pt x="1156" y="643"/>
                  </a:lnTo>
                  <a:lnTo>
                    <a:pt x="1154" y="642"/>
                  </a:lnTo>
                  <a:lnTo>
                    <a:pt x="1150" y="641"/>
                  </a:lnTo>
                  <a:lnTo>
                    <a:pt x="1145" y="637"/>
                  </a:lnTo>
                  <a:lnTo>
                    <a:pt x="1140" y="636"/>
                  </a:lnTo>
                  <a:lnTo>
                    <a:pt x="1136" y="634"/>
                  </a:lnTo>
                  <a:lnTo>
                    <a:pt x="1134" y="633"/>
                  </a:lnTo>
                  <a:lnTo>
                    <a:pt x="1132" y="631"/>
                  </a:lnTo>
                  <a:lnTo>
                    <a:pt x="1131" y="631"/>
                  </a:lnTo>
                  <a:lnTo>
                    <a:pt x="1129" y="629"/>
                  </a:lnTo>
                  <a:lnTo>
                    <a:pt x="1126" y="628"/>
                  </a:lnTo>
                  <a:lnTo>
                    <a:pt x="1125" y="627"/>
                  </a:lnTo>
                  <a:lnTo>
                    <a:pt x="1123" y="626"/>
                  </a:lnTo>
                  <a:lnTo>
                    <a:pt x="1121" y="624"/>
                  </a:lnTo>
                  <a:lnTo>
                    <a:pt x="1119" y="621"/>
                  </a:lnTo>
                  <a:lnTo>
                    <a:pt x="1117" y="621"/>
                  </a:lnTo>
                  <a:lnTo>
                    <a:pt x="1116" y="620"/>
                  </a:lnTo>
                  <a:lnTo>
                    <a:pt x="1114" y="618"/>
                  </a:lnTo>
                  <a:lnTo>
                    <a:pt x="1107" y="613"/>
                  </a:lnTo>
                  <a:lnTo>
                    <a:pt x="1105" y="610"/>
                  </a:lnTo>
                  <a:lnTo>
                    <a:pt x="1104" y="610"/>
                  </a:lnTo>
                  <a:lnTo>
                    <a:pt x="1103" y="610"/>
                  </a:lnTo>
                  <a:lnTo>
                    <a:pt x="1103" y="611"/>
                  </a:lnTo>
                  <a:lnTo>
                    <a:pt x="1100" y="616"/>
                  </a:lnTo>
                  <a:lnTo>
                    <a:pt x="1099" y="617"/>
                  </a:lnTo>
                  <a:lnTo>
                    <a:pt x="1099" y="618"/>
                  </a:lnTo>
                  <a:lnTo>
                    <a:pt x="1098" y="618"/>
                  </a:lnTo>
                  <a:lnTo>
                    <a:pt x="1098" y="620"/>
                  </a:lnTo>
                  <a:lnTo>
                    <a:pt x="1097" y="620"/>
                  </a:lnTo>
                  <a:lnTo>
                    <a:pt x="1097" y="621"/>
                  </a:lnTo>
                  <a:lnTo>
                    <a:pt x="1097" y="622"/>
                  </a:lnTo>
                  <a:lnTo>
                    <a:pt x="1096" y="625"/>
                  </a:lnTo>
                  <a:lnTo>
                    <a:pt x="1096" y="626"/>
                  </a:lnTo>
                  <a:lnTo>
                    <a:pt x="1096" y="627"/>
                  </a:lnTo>
                  <a:lnTo>
                    <a:pt x="1096" y="628"/>
                  </a:lnTo>
                  <a:lnTo>
                    <a:pt x="1095" y="630"/>
                  </a:lnTo>
                  <a:lnTo>
                    <a:pt x="1095" y="635"/>
                  </a:lnTo>
                  <a:lnTo>
                    <a:pt x="1095" y="641"/>
                  </a:lnTo>
                  <a:lnTo>
                    <a:pt x="1094" y="644"/>
                  </a:lnTo>
                  <a:lnTo>
                    <a:pt x="1094" y="645"/>
                  </a:lnTo>
                  <a:lnTo>
                    <a:pt x="1094" y="646"/>
                  </a:lnTo>
                  <a:lnTo>
                    <a:pt x="1094" y="647"/>
                  </a:lnTo>
                  <a:lnTo>
                    <a:pt x="1094" y="649"/>
                  </a:lnTo>
                  <a:lnTo>
                    <a:pt x="1092" y="649"/>
                  </a:lnTo>
                  <a:lnTo>
                    <a:pt x="1092" y="650"/>
                  </a:lnTo>
                  <a:lnTo>
                    <a:pt x="1092" y="651"/>
                  </a:lnTo>
                  <a:lnTo>
                    <a:pt x="1091" y="652"/>
                  </a:lnTo>
                  <a:lnTo>
                    <a:pt x="1091" y="653"/>
                  </a:lnTo>
                  <a:lnTo>
                    <a:pt x="1090" y="655"/>
                  </a:lnTo>
                  <a:lnTo>
                    <a:pt x="1088" y="658"/>
                  </a:lnTo>
                  <a:lnTo>
                    <a:pt x="1087" y="660"/>
                  </a:lnTo>
                  <a:lnTo>
                    <a:pt x="1084" y="662"/>
                  </a:lnTo>
                  <a:lnTo>
                    <a:pt x="1081" y="667"/>
                  </a:lnTo>
                  <a:lnTo>
                    <a:pt x="1081" y="668"/>
                  </a:lnTo>
                  <a:lnTo>
                    <a:pt x="1079" y="671"/>
                  </a:lnTo>
                  <a:lnTo>
                    <a:pt x="1078" y="672"/>
                  </a:lnTo>
                  <a:lnTo>
                    <a:pt x="1077" y="673"/>
                  </a:lnTo>
                  <a:lnTo>
                    <a:pt x="1077" y="675"/>
                  </a:lnTo>
                  <a:lnTo>
                    <a:pt x="1077" y="677"/>
                  </a:lnTo>
                  <a:lnTo>
                    <a:pt x="1075" y="678"/>
                  </a:lnTo>
                  <a:lnTo>
                    <a:pt x="1075" y="679"/>
                  </a:lnTo>
                  <a:lnTo>
                    <a:pt x="1075" y="680"/>
                  </a:lnTo>
                  <a:lnTo>
                    <a:pt x="1075" y="681"/>
                  </a:lnTo>
                  <a:lnTo>
                    <a:pt x="1074" y="684"/>
                  </a:lnTo>
                  <a:lnTo>
                    <a:pt x="1074" y="685"/>
                  </a:lnTo>
                  <a:lnTo>
                    <a:pt x="1074" y="689"/>
                  </a:lnTo>
                  <a:lnTo>
                    <a:pt x="1074" y="693"/>
                  </a:lnTo>
                  <a:lnTo>
                    <a:pt x="1073" y="697"/>
                  </a:lnTo>
                  <a:lnTo>
                    <a:pt x="1073" y="698"/>
                  </a:lnTo>
                  <a:lnTo>
                    <a:pt x="1073" y="700"/>
                  </a:lnTo>
                  <a:lnTo>
                    <a:pt x="1072" y="702"/>
                  </a:lnTo>
                  <a:lnTo>
                    <a:pt x="1072" y="703"/>
                  </a:lnTo>
                  <a:lnTo>
                    <a:pt x="1071" y="706"/>
                  </a:lnTo>
                  <a:lnTo>
                    <a:pt x="1070" y="708"/>
                  </a:lnTo>
                  <a:lnTo>
                    <a:pt x="1067" y="710"/>
                  </a:lnTo>
                  <a:lnTo>
                    <a:pt x="1067" y="711"/>
                  </a:lnTo>
                  <a:lnTo>
                    <a:pt x="1066" y="712"/>
                  </a:lnTo>
                  <a:lnTo>
                    <a:pt x="1065" y="712"/>
                  </a:lnTo>
                  <a:lnTo>
                    <a:pt x="1064" y="713"/>
                  </a:lnTo>
                  <a:lnTo>
                    <a:pt x="1064" y="714"/>
                  </a:lnTo>
                  <a:lnTo>
                    <a:pt x="1063" y="714"/>
                  </a:lnTo>
                  <a:lnTo>
                    <a:pt x="1062" y="715"/>
                  </a:lnTo>
                  <a:lnTo>
                    <a:pt x="1061" y="715"/>
                  </a:lnTo>
                  <a:lnTo>
                    <a:pt x="1061" y="717"/>
                  </a:lnTo>
                  <a:lnTo>
                    <a:pt x="1060" y="717"/>
                  </a:lnTo>
                  <a:lnTo>
                    <a:pt x="1058" y="717"/>
                  </a:lnTo>
                  <a:lnTo>
                    <a:pt x="1057" y="718"/>
                  </a:lnTo>
                  <a:lnTo>
                    <a:pt x="1056" y="718"/>
                  </a:lnTo>
                  <a:lnTo>
                    <a:pt x="1055" y="718"/>
                  </a:lnTo>
                  <a:lnTo>
                    <a:pt x="1053" y="719"/>
                  </a:lnTo>
                  <a:lnTo>
                    <a:pt x="1048" y="719"/>
                  </a:lnTo>
                  <a:lnTo>
                    <a:pt x="1046" y="720"/>
                  </a:lnTo>
                  <a:lnTo>
                    <a:pt x="1041" y="720"/>
                  </a:lnTo>
                  <a:lnTo>
                    <a:pt x="1037" y="721"/>
                  </a:lnTo>
                  <a:lnTo>
                    <a:pt x="1035" y="722"/>
                  </a:lnTo>
                  <a:lnTo>
                    <a:pt x="1033" y="722"/>
                  </a:lnTo>
                  <a:lnTo>
                    <a:pt x="1030" y="723"/>
                  </a:lnTo>
                  <a:lnTo>
                    <a:pt x="1029" y="725"/>
                  </a:lnTo>
                  <a:lnTo>
                    <a:pt x="1028" y="725"/>
                  </a:lnTo>
                  <a:lnTo>
                    <a:pt x="1027" y="726"/>
                  </a:lnTo>
                  <a:lnTo>
                    <a:pt x="1026" y="727"/>
                  </a:lnTo>
                  <a:lnTo>
                    <a:pt x="1023" y="728"/>
                  </a:lnTo>
                  <a:lnTo>
                    <a:pt x="1023" y="729"/>
                  </a:lnTo>
                  <a:lnTo>
                    <a:pt x="1015" y="729"/>
                  </a:lnTo>
                  <a:lnTo>
                    <a:pt x="993" y="729"/>
                  </a:lnTo>
                  <a:lnTo>
                    <a:pt x="989" y="729"/>
                  </a:lnTo>
                  <a:lnTo>
                    <a:pt x="978" y="729"/>
                  </a:lnTo>
                  <a:lnTo>
                    <a:pt x="977" y="729"/>
                  </a:lnTo>
                  <a:lnTo>
                    <a:pt x="973" y="729"/>
                  </a:lnTo>
                  <a:lnTo>
                    <a:pt x="972" y="729"/>
                  </a:lnTo>
                  <a:lnTo>
                    <a:pt x="970" y="729"/>
                  </a:lnTo>
                  <a:lnTo>
                    <a:pt x="968" y="729"/>
                  </a:lnTo>
                  <a:lnTo>
                    <a:pt x="967" y="729"/>
                  </a:lnTo>
                  <a:lnTo>
                    <a:pt x="964" y="729"/>
                  </a:lnTo>
                  <a:lnTo>
                    <a:pt x="962" y="730"/>
                  </a:lnTo>
                  <a:lnTo>
                    <a:pt x="961" y="730"/>
                  </a:lnTo>
                  <a:lnTo>
                    <a:pt x="957" y="730"/>
                  </a:lnTo>
                  <a:lnTo>
                    <a:pt x="955" y="730"/>
                  </a:lnTo>
                  <a:lnTo>
                    <a:pt x="947" y="730"/>
                  </a:lnTo>
                  <a:lnTo>
                    <a:pt x="930" y="730"/>
                  </a:lnTo>
                  <a:lnTo>
                    <a:pt x="921" y="730"/>
                  </a:lnTo>
                  <a:lnTo>
                    <a:pt x="920" y="730"/>
                  </a:lnTo>
                  <a:lnTo>
                    <a:pt x="919" y="730"/>
                  </a:lnTo>
                  <a:lnTo>
                    <a:pt x="903" y="730"/>
                  </a:lnTo>
                  <a:lnTo>
                    <a:pt x="901" y="730"/>
                  </a:lnTo>
                  <a:lnTo>
                    <a:pt x="901" y="729"/>
                  </a:lnTo>
                  <a:lnTo>
                    <a:pt x="898" y="729"/>
                  </a:lnTo>
                  <a:lnTo>
                    <a:pt x="894" y="729"/>
                  </a:lnTo>
                  <a:lnTo>
                    <a:pt x="889" y="729"/>
                  </a:lnTo>
                  <a:lnTo>
                    <a:pt x="884" y="729"/>
                  </a:lnTo>
                  <a:lnTo>
                    <a:pt x="875" y="729"/>
                  </a:lnTo>
                  <a:lnTo>
                    <a:pt x="872" y="729"/>
                  </a:lnTo>
                  <a:lnTo>
                    <a:pt x="870" y="729"/>
                  </a:lnTo>
                  <a:lnTo>
                    <a:pt x="867" y="730"/>
                  </a:lnTo>
                  <a:lnTo>
                    <a:pt x="861" y="730"/>
                  </a:lnTo>
                  <a:lnTo>
                    <a:pt x="859" y="730"/>
                  </a:lnTo>
                  <a:lnTo>
                    <a:pt x="855" y="730"/>
                  </a:lnTo>
                  <a:lnTo>
                    <a:pt x="853" y="729"/>
                  </a:lnTo>
                  <a:lnTo>
                    <a:pt x="847" y="729"/>
                  </a:lnTo>
                  <a:lnTo>
                    <a:pt x="843" y="729"/>
                  </a:lnTo>
                  <a:lnTo>
                    <a:pt x="841" y="730"/>
                  </a:lnTo>
                  <a:lnTo>
                    <a:pt x="838" y="730"/>
                  </a:lnTo>
                  <a:lnTo>
                    <a:pt x="837" y="730"/>
                  </a:lnTo>
                  <a:lnTo>
                    <a:pt x="835" y="730"/>
                  </a:lnTo>
                  <a:lnTo>
                    <a:pt x="832" y="729"/>
                  </a:lnTo>
                  <a:lnTo>
                    <a:pt x="830" y="729"/>
                  </a:lnTo>
                  <a:lnTo>
                    <a:pt x="824" y="729"/>
                  </a:lnTo>
                  <a:lnTo>
                    <a:pt x="819" y="729"/>
                  </a:lnTo>
                  <a:lnTo>
                    <a:pt x="813" y="730"/>
                  </a:lnTo>
                  <a:lnTo>
                    <a:pt x="813" y="725"/>
                  </a:lnTo>
                  <a:lnTo>
                    <a:pt x="812" y="718"/>
                  </a:lnTo>
                  <a:lnTo>
                    <a:pt x="812" y="713"/>
                  </a:lnTo>
                  <a:lnTo>
                    <a:pt x="811" y="712"/>
                  </a:lnTo>
                  <a:lnTo>
                    <a:pt x="811" y="710"/>
                  </a:lnTo>
                  <a:lnTo>
                    <a:pt x="811" y="709"/>
                  </a:lnTo>
                  <a:lnTo>
                    <a:pt x="811" y="706"/>
                  </a:lnTo>
                  <a:lnTo>
                    <a:pt x="811" y="705"/>
                  </a:lnTo>
                  <a:lnTo>
                    <a:pt x="810" y="694"/>
                  </a:lnTo>
                  <a:lnTo>
                    <a:pt x="810" y="693"/>
                  </a:lnTo>
                  <a:lnTo>
                    <a:pt x="810" y="692"/>
                  </a:lnTo>
                  <a:lnTo>
                    <a:pt x="809" y="685"/>
                  </a:lnTo>
                  <a:lnTo>
                    <a:pt x="809" y="684"/>
                  </a:lnTo>
                  <a:lnTo>
                    <a:pt x="809" y="683"/>
                  </a:lnTo>
                  <a:lnTo>
                    <a:pt x="809" y="681"/>
                  </a:lnTo>
                  <a:lnTo>
                    <a:pt x="809" y="679"/>
                  </a:lnTo>
                  <a:lnTo>
                    <a:pt x="810" y="680"/>
                  </a:lnTo>
                  <a:lnTo>
                    <a:pt x="812" y="681"/>
                  </a:lnTo>
                  <a:lnTo>
                    <a:pt x="813" y="683"/>
                  </a:lnTo>
                  <a:lnTo>
                    <a:pt x="815" y="684"/>
                  </a:lnTo>
                  <a:lnTo>
                    <a:pt x="816" y="685"/>
                  </a:lnTo>
                  <a:lnTo>
                    <a:pt x="818" y="686"/>
                  </a:lnTo>
                  <a:lnTo>
                    <a:pt x="820" y="688"/>
                  </a:lnTo>
                  <a:lnTo>
                    <a:pt x="822" y="690"/>
                  </a:lnTo>
                  <a:lnTo>
                    <a:pt x="826" y="694"/>
                  </a:lnTo>
                  <a:lnTo>
                    <a:pt x="832" y="689"/>
                  </a:lnTo>
                  <a:lnTo>
                    <a:pt x="833" y="688"/>
                  </a:lnTo>
                  <a:lnTo>
                    <a:pt x="835" y="687"/>
                  </a:lnTo>
                  <a:lnTo>
                    <a:pt x="836" y="687"/>
                  </a:lnTo>
                  <a:lnTo>
                    <a:pt x="839" y="687"/>
                  </a:lnTo>
                  <a:lnTo>
                    <a:pt x="847" y="686"/>
                  </a:lnTo>
                  <a:lnTo>
                    <a:pt x="849" y="686"/>
                  </a:lnTo>
                  <a:lnTo>
                    <a:pt x="850" y="686"/>
                  </a:lnTo>
                  <a:lnTo>
                    <a:pt x="851" y="687"/>
                  </a:lnTo>
                  <a:lnTo>
                    <a:pt x="852" y="687"/>
                  </a:lnTo>
                  <a:lnTo>
                    <a:pt x="853" y="688"/>
                  </a:lnTo>
                  <a:lnTo>
                    <a:pt x="854" y="688"/>
                  </a:lnTo>
                  <a:lnTo>
                    <a:pt x="855" y="688"/>
                  </a:lnTo>
                  <a:lnTo>
                    <a:pt x="858" y="689"/>
                  </a:lnTo>
                  <a:lnTo>
                    <a:pt x="861" y="690"/>
                  </a:lnTo>
                  <a:lnTo>
                    <a:pt x="863" y="692"/>
                  </a:lnTo>
                  <a:lnTo>
                    <a:pt x="864" y="692"/>
                  </a:lnTo>
                  <a:lnTo>
                    <a:pt x="866" y="692"/>
                  </a:lnTo>
                  <a:lnTo>
                    <a:pt x="866" y="693"/>
                  </a:lnTo>
                  <a:lnTo>
                    <a:pt x="867" y="693"/>
                  </a:lnTo>
                  <a:lnTo>
                    <a:pt x="868" y="693"/>
                  </a:lnTo>
                  <a:lnTo>
                    <a:pt x="869" y="693"/>
                  </a:lnTo>
                  <a:lnTo>
                    <a:pt x="870" y="693"/>
                  </a:lnTo>
                  <a:lnTo>
                    <a:pt x="871" y="693"/>
                  </a:lnTo>
                  <a:lnTo>
                    <a:pt x="872" y="693"/>
                  </a:lnTo>
                  <a:lnTo>
                    <a:pt x="875" y="693"/>
                  </a:lnTo>
                  <a:lnTo>
                    <a:pt x="878" y="694"/>
                  </a:lnTo>
                  <a:lnTo>
                    <a:pt x="880" y="694"/>
                  </a:lnTo>
                  <a:lnTo>
                    <a:pt x="880" y="693"/>
                  </a:lnTo>
                  <a:lnTo>
                    <a:pt x="881" y="686"/>
                  </a:lnTo>
                  <a:lnTo>
                    <a:pt x="884" y="679"/>
                  </a:lnTo>
                  <a:lnTo>
                    <a:pt x="884" y="678"/>
                  </a:lnTo>
                  <a:lnTo>
                    <a:pt x="885" y="672"/>
                  </a:lnTo>
                  <a:lnTo>
                    <a:pt x="886" y="669"/>
                  </a:lnTo>
                  <a:lnTo>
                    <a:pt x="886" y="668"/>
                  </a:lnTo>
                  <a:lnTo>
                    <a:pt x="887" y="664"/>
                  </a:lnTo>
                  <a:lnTo>
                    <a:pt x="887" y="662"/>
                  </a:lnTo>
                  <a:lnTo>
                    <a:pt x="887" y="660"/>
                  </a:lnTo>
                  <a:lnTo>
                    <a:pt x="888" y="658"/>
                  </a:lnTo>
                  <a:lnTo>
                    <a:pt x="888" y="655"/>
                  </a:lnTo>
                  <a:lnTo>
                    <a:pt x="888" y="654"/>
                  </a:lnTo>
                  <a:lnTo>
                    <a:pt x="889" y="654"/>
                  </a:lnTo>
                  <a:lnTo>
                    <a:pt x="889" y="653"/>
                  </a:lnTo>
                  <a:lnTo>
                    <a:pt x="889" y="652"/>
                  </a:lnTo>
                  <a:lnTo>
                    <a:pt x="891" y="645"/>
                  </a:lnTo>
                  <a:lnTo>
                    <a:pt x="891" y="643"/>
                  </a:lnTo>
                  <a:lnTo>
                    <a:pt x="889" y="643"/>
                  </a:lnTo>
                  <a:lnTo>
                    <a:pt x="887" y="642"/>
                  </a:lnTo>
                  <a:lnTo>
                    <a:pt x="886" y="642"/>
                  </a:lnTo>
                  <a:lnTo>
                    <a:pt x="885" y="641"/>
                  </a:lnTo>
                  <a:lnTo>
                    <a:pt x="884" y="641"/>
                  </a:lnTo>
                  <a:lnTo>
                    <a:pt x="883" y="641"/>
                  </a:lnTo>
                  <a:lnTo>
                    <a:pt x="883" y="639"/>
                  </a:lnTo>
                  <a:lnTo>
                    <a:pt x="881" y="639"/>
                  </a:lnTo>
                  <a:lnTo>
                    <a:pt x="880" y="639"/>
                  </a:lnTo>
                  <a:lnTo>
                    <a:pt x="877" y="636"/>
                  </a:lnTo>
                  <a:lnTo>
                    <a:pt x="869" y="631"/>
                  </a:lnTo>
                  <a:lnTo>
                    <a:pt x="868" y="631"/>
                  </a:lnTo>
                  <a:lnTo>
                    <a:pt x="867" y="631"/>
                  </a:lnTo>
                  <a:lnTo>
                    <a:pt x="867" y="630"/>
                  </a:lnTo>
                  <a:lnTo>
                    <a:pt x="866" y="630"/>
                  </a:lnTo>
                  <a:lnTo>
                    <a:pt x="864" y="630"/>
                  </a:lnTo>
                  <a:lnTo>
                    <a:pt x="863" y="630"/>
                  </a:lnTo>
                  <a:lnTo>
                    <a:pt x="862" y="630"/>
                  </a:lnTo>
                  <a:lnTo>
                    <a:pt x="861" y="630"/>
                  </a:lnTo>
                  <a:lnTo>
                    <a:pt x="860" y="631"/>
                  </a:lnTo>
                  <a:lnTo>
                    <a:pt x="859" y="631"/>
                  </a:lnTo>
                  <a:lnTo>
                    <a:pt x="857" y="628"/>
                  </a:lnTo>
                  <a:lnTo>
                    <a:pt x="857" y="627"/>
                  </a:lnTo>
                  <a:lnTo>
                    <a:pt x="854" y="622"/>
                  </a:lnTo>
                  <a:lnTo>
                    <a:pt x="854" y="621"/>
                  </a:lnTo>
                  <a:lnTo>
                    <a:pt x="854" y="620"/>
                  </a:lnTo>
                  <a:lnTo>
                    <a:pt x="854" y="619"/>
                  </a:lnTo>
                  <a:lnTo>
                    <a:pt x="854" y="617"/>
                  </a:lnTo>
                  <a:lnTo>
                    <a:pt x="854" y="616"/>
                  </a:lnTo>
                  <a:lnTo>
                    <a:pt x="855" y="616"/>
                  </a:lnTo>
                  <a:lnTo>
                    <a:pt x="858" y="616"/>
                  </a:lnTo>
                  <a:lnTo>
                    <a:pt x="859" y="616"/>
                  </a:lnTo>
                  <a:lnTo>
                    <a:pt x="861" y="616"/>
                  </a:lnTo>
                  <a:lnTo>
                    <a:pt x="861" y="614"/>
                  </a:lnTo>
                  <a:lnTo>
                    <a:pt x="863" y="614"/>
                  </a:lnTo>
                  <a:lnTo>
                    <a:pt x="867" y="613"/>
                  </a:lnTo>
                  <a:lnTo>
                    <a:pt x="871" y="611"/>
                  </a:lnTo>
                  <a:lnTo>
                    <a:pt x="875" y="610"/>
                  </a:lnTo>
                  <a:lnTo>
                    <a:pt x="876" y="610"/>
                  </a:lnTo>
                  <a:lnTo>
                    <a:pt x="877" y="610"/>
                  </a:lnTo>
                  <a:lnTo>
                    <a:pt x="879" y="609"/>
                  </a:lnTo>
                  <a:lnTo>
                    <a:pt x="881" y="609"/>
                  </a:lnTo>
                  <a:lnTo>
                    <a:pt x="883" y="609"/>
                  </a:lnTo>
                  <a:lnTo>
                    <a:pt x="884" y="609"/>
                  </a:lnTo>
                  <a:lnTo>
                    <a:pt x="885" y="609"/>
                  </a:lnTo>
                  <a:lnTo>
                    <a:pt x="886" y="609"/>
                  </a:lnTo>
                  <a:lnTo>
                    <a:pt x="887" y="610"/>
                  </a:lnTo>
                  <a:lnTo>
                    <a:pt x="888" y="611"/>
                  </a:lnTo>
                  <a:lnTo>
                    <a:pt x="888" y="612"/>
                  </a:lnTo>
                  <a:lnTo>
                    <a:pt x="889" y="613"/>
                  </a:lnTo>
                  <a:lnTo>
                    <a:pt x="891" y="614"/>
                  </a:lnTo>
                  <a:lnTo>
                    <a:pt x="892" y="614"/>
                  </a:lnTo>
                  <a:lnTo>
                    <a:pt x="892" y="616"/>
                  </a:lnTo>
                  <a:lnTo>
                    <a:pt x="893" y="616"/>
                  </a:lnTo>
                  <a:lnTo>
                    <a:pt x="894" y="617"/>
                  </a:lnTo>
                  <a:lnTo>
                    <a:pt x="895" y="617"/>
                  </a:lnTo>
                  <a:lnTo>
                    <a:pt x="895" y="618"/>
                  </a:lnTo>
                  <a:lnTo>
                    <a:pt x="896" y="618"/>
                  </a:lnTo>
                  <a:lnTo>
                    <a:pt x="897" y="614"/>
                  </a:lnTo>
                  <a:lnTo>
                    <a:pt x="897" y="612"/>
                  </a:lnTo>
                  <a:lnTo>
                    <a:pt x="898" y="607"/>
                  </a:lnTo>
                  <a:lnTo>
                    <a:pt x="900" y="603"/>
                  </a:lnTo>
                  <a:lnTo>
                    <a:pt x="901" y="597"/>
                  </a:lnTo>
                  <a:lnTo>
                    <a:pt x="902" y="592"/>
                  </a:lnTo>
                  <a:lnTo>
                    <a:pt x="903" y="590"/>
                  </a:lnTo>
                  <a:lnTo>
                    <a:pt x="903" y="588"/>
                  </a:lnTo>
                  <a:lnTo>
                    <a:pt x="903" y="585"/>
                  </a:lnTo>
                  <a:lnTo>
                    <a:pt x="903" y="586"/>
                  </a:lnTo>
                  <a:lnTo>
                    <a:pt x="902" y="586"/>
                  </a:lnTo>
                  <a:lnTo>
                    <a:pt x="900" y="586"/>
                  </a:lnTo>
                  <a:lnTo>
                    <a:pt x="900" y="585"/>
                  </a:lnTo>
                  <a:lnTo>
                    <a:pt x="898" y="585"/>
                  </a:lnTo>
                  <a:lnTo>
                    <a:pt x="897" y="585"/>
                  </a:lnTo>
                  <a:lnTo>
                    <a:pt x="893" y="583"/>
                  </a:lnTo>
                  <a:lnTo>
                    <a:pt x="886" y="579"/>
                  </a:lnTo>
                  <a:lnTo>
                    <a:pt x="884" y="579"/>
                  </a:lnTo>
                  <a:lnTo>
                    <a:pt x="883" y="578"/>
                  </a:lnTo>
                  <a:lnTo>
                    <a:pt x="881" y="578"/>
                  </a:lnTo>
                  <a:lnTo>
                    <a:pt x="881" y="577"/>
                  </a:lnTo>
                  <a:lnTo>
                    <a:pt x="880" y="577"/>
                  </a:lnTo>
                  <a:lnTo>
                    <a:pt x="878" y="576"/>
                  </a:lnTo>
                  <a:lnTo>
                    <a:pt x="877" y="575"/>
                  </a:lnTo>
                  <a:lnTo>
                    <a:pt x="876" y="574"/>
                  </a:lnTo>
                  <a:lnTo>
                    <a:pt x="871" y="571"/>
                  </a:lnTo>
                  <a:lnTo>
                    <a:pt x="866" y="568"/>
                  </a:lnTo>
                  <a:lnTo>
                    <a:pt x="866" y="567"/>
                  </a:lnTo>
                  <a:lnTo>
                    <a:pt x="863" y="567"/>
                  </a:lnTo>
                  <a:lnTo>
                    <a:pt x="861" y="566"/>
                  </a:lnTo>
                  <a:lnTo>
                    <a:pt x="860" y="565"/>
                  </a:lnTo>
                  <a:lnTo>
                    <a:pt x="858" y="565"/>
                  </a:lnTo>
                  <a:lnTo>
                    <a:pt x="857" y="563"/>
                  </a:lnTo>
                  <a:lnTo>
                    <a:pt x="855" y="563"/>
                  </a:lnTo>
                  <a:lnTo>
                    <a:pt x="855" y="562"/>
                  </a:lnTo>
                  <a:lnTo>
                    <a:pt x="854" y="562"/>
                  </a:lnTo>
                  <a:lnTo>
                    <a:pt x="852" y="561"/>
                  </a:lnTo>
                  <a:lnTo>
                    <a:pt x="850" y="560"/>
                  </a:lnTo>
                  <a:lnTo>
                    <a:pt x="849" y="559"/>
                  </a:lnTo>
                  <a:lnTo>
                    <a:pt x="847" y="559"/>
                  </a:lnTo>
                  <a:lnTo>
                    <a:pt x="846" y="558"/>
                  </a:lnTo>
                  <a:lnTo>
                    <a:pt x="844" y="557"/>
                  </a:lnTo>
                  <a:lnTo>
                    <a:pt x="842" y="555"/>
                  </a:lnTo>
                  <a:lnTo>
                    <a:pt x="841" y="555"/>
                  </a:lnTo>
                  <a:lnTo>
                    <a:pt x="839" y="554"/>
                  </a:lnTo>
                  <a:lnTo>
                    <a:pt x="837" y="553"/>
                  </a:lnTo>
                  <a:lnTo>
                    <a:pt x="836" y="553"/>
                  </a:lnTo>
                  <a:lnTo>
                    <a:pt x="830" y="550"/>
                  </a:lnTo>
                  <a:lnTo>
                    <a:pt x="829" y="549"/>
                  </a:lnTo>
                  <a:lnTo>
                    <a:pt x="828" y="549"/>
                  </a:lnTo>
                  <a:lnTo>
                    <a:pt x="826" y="548"/>
                  </a:lnTo>
                  <a:lnTo>
                    <a:pt x="824" y="546"/>
                  </a:lnTo>
                  <a:lnTo>
                    <a:pt x="821" y="545"/>
                  </a:lnTo>
                  <a:lnTo>
                    <a:pt x="820" y="545"/>
                  </a:lnTo>
                  <a:lnTo>
                    <a:pt x="818" y="544"/>
                  </a:lnTo>
                  <a:lnTo>
                    <a:pt x="815" y="543"/>
                  </a:lnTo>
                  <a:lnTo>
                    <a:pt x="812" y="542"/>
                  </a:lnTo>
                  <a:lnTo>
                    <a:pt x="811" y="542"/>
                  </a:lnTo>
                  <a:lnTo>
                    <a:pt x="810" y="542"/>
                  </a:lnTo>
                  <a:lnTo>
                    <a:pt x="809" y="541"/>
                  </a:lnTo>
                  <a:lnTo>
                    <a:pt x="807" y="541"/>
                  </a:lnTo>
                  <a:lnTo>
                    <a:pt x="805" y="540"/>
                  </a:lnTo>
                  <a:lnTo>
                    <a:pt x="804" y="540"/>
                  </a:lnTo>
                  <a:lnTo>
                    <a:pt x="803" y="540"/>
                  </a:lnTo>
                  <a:lnTo>
                    <a:pt x="802" y="540"/>
                  </a:lnTo>
                  <a:lnTo>
                    <a:pt x="801" y="540"/>
                  </a:lnTo>
                  <a:lnTo>
                    <a:pt x="800" y="540"/>
                  </a:lnTo>
                  <a:lnTo>
                    <a:pt x="796" y="540"/>
                  </a:lnTo>
                  <a:lnTo>
                    <a:pt x="796" y="534"/>
                  </a:lnTo>
                  <a:lnTo>
                    <a:pt x="798" y="531"/>
                  </a:lnTo>
                  <a:lnTo>
                    <a:pt x="798" y="529"/>
                  </a:lnTo>
                  <a:lnTo>
                    <a:pt x="798" y="527"/>
                  </a:lnTo>
                  <a:lnTo>
                    <a:pt x="799" y="524"/>
                  </a:lnTo>
                  <a:lnTo>
                    <a:pt x="800" y="520"/>
                  </a:lnTo>
                  <a:lnTo>
                    <a:pt x="801" y="518"/>
                  </a:lnTo>
                  <a:lnTo>
                    <a:pt x="801" y="517"/>
                  </a:lnTo>
                  <a:lnTo>
                    <a:pt x="801" y="515"/>
                  </a:lnTo>
                  <a:lnTo>
                    <a:pt x="802" y="514"/>
                  </a:lnTo>
                  <a:lnTo>
                    <a:pt x="802" y="512"/>
                  </a:lnTo>
                  <a:lnTo>
                    <a:pt x="801" y="512"/>
                  </a:lnTo>
                  <a:lnTo>
                    <a:pt x="800" y="511"/>
                  </a:lnTo>
                  <a:lnTo>
                    <a:pt x="798" y="510"/>
                  </a:lnTo>
                  <a:lnTo>
                    <a:pt x="795" y="509"/>
                  </a:lnTo>
                  <a:lnTo>
                    <a:pt x="793" y="508"/>
                  </a:lnTo>
                  <a:lnTo>
                    <a:pt x="790" y="507"/>
                  </a:lnTo>
                  <a:lnTo>
                    <a:pt x="787" y="506"/>
                  </a:lnTo>
                  <a:lnTo>
                    <a:pt x="785" y="504"/>
                  </a:lnTo>
                  <a:lnTo>
                    <a:pt x="783" y="504"/>
                  </a:lnTo>
                  <a:lnTo>
                    <a:pt x="782" y="503"/>
                  </a:lnTo>
                  <a:lnTo>
                    <a:pt x="779" y="503"/>
                  </a:lnTo>
                  <a:lnTo>
                    <a:pt x="778" y="502"/>
                  </a:lnTo>
                  <a:lnTo>
                    <a:pt x="776" y="502"/>
                  </a:lnTo>
                  <a:lnTo>
                    <a:pt x="769" y="500"/>
                  </a:lnTo>
                  <a:lnTo>
                    <a:pt x="762" y="499"/>
                  </a:lnTo>
                  <a:lnTo>
                    <a:pt x="762" y="498"/>
                  </a:lnTo>
                  <a:lnTo>
                    <a:pt x="759" y="498"/>
                  </a:lnTo>
                  <a:lnTo>
                    <a:pt x="754" y="496"/>
                  </a:lnTo>
                  <a:lnTo>
                    <a:pt x="751" y="495"/>
                  </a:lnTo>
                  <a:lnTo>
                    <a:pt x="748" y="494"/>
                  </a:lnTo>
                  <a:lnTo>
                    <a:pt x="744" y="493"/>
                  </a:lnTo>
                  <a:lnTo>
                    <a:pt x="743" y="493"/>
                  </a:lnTo>
                  <a:lnTo>
                    <a:pt x="742" y="493"/>
                  </a:lnTo>
                  <a:lnTo>
                    <a:pt x="740" y="493"/>
                  </a:lnTo>
                  <a:lnTo>
                    <a:pt x="736" y="493"/>
                  </a:lnTo>
                  <a:lnTo>
                    <a:pt x="734" y="493"/>
                  </a:lnTo>
                  <a:lnTo>
                    <a:pt x="733" y="493"/>
                  </a:lnTo>
                  <a:lnTo>
                    <a:pt x="729" y="494"/>
                  </a:lnTo>
                  <a:lnTo>
                    <a:pt x="728" y="494"/>
                  </a:lnTo>
                  <a:lnTo>
                    <a:pt x="726" y="495"/>
                  </a:lnTo>
                  <a:lnTo>
                    <a:pt x="723" y="495"/>
                  </a:lnTo>
                  <a:lnTo>
                    <a:pt x="722" y="496"/>
                  </a:lnTo>
                  <a:lnTo>
                    <a:pt x="720" y="496"/>
                  </a:lnTo>
                  <a:lnTo>
                    <a:pt x="719" y="498"/>
                  </a:lnTo>
                  <a:lnTo>
                    <a:pt x="717" y="499"/>
                  </a:lnTo>
                  <a:lnTo>
                    <a:pt x="715" y="500"/>
                  </a:lnTo>
                  <a:lnTo>
                    <a:pt x="711" y="501"/>
                  </a:lnTo>
                  <a:lnTo>
                    <a:pt x="710" y="502"/>
                  </a:lnTo>
                  <a:lnTo>
                    <a:pt x="708" y="504"/>
                  </a:lnTo>
                  <a:lnTo>
                    <a:pt x="705" y="506"/>
                  </a:lnTo>
                  <a:lnTo>
                    <a:pt x="702" y="507"/>
                  </a:lnTo>
                  <a:lnTo>
                    <a:pt x="701" y="509"/>
                  </a:lnTo>
                  <a:lnTo>
                    <a:pt x="697" y="512"/>
                  </a:lnTo>
                  <a:lnTo>
                    <a:pt x="693" y="515"/>
                  </a:lnTo>
                  <a:lnTo>
                    <a:pt x="690" y="518"/>
                  </a:lnTo>
                  <a:lnTo>
                    <a:pt x="684" y="525"/>
                  </a:lnTo>
                  <a:lnTo>
                    <a:pt x="683" y="524"/>
                  </a:lnTo>
                  <a:lnTo>
                    <a:pt x="681" y="523"/>
                  </a:lnTo>
                  <a:lnTo>
                    <a:pt x="677" y="520"/>
                  </a:lnTo>
                  <a:lnTo>
                    <a:pt x="675" y="518"/>
                  </a:lnTo>
                  <a:lnTo>
                    <a:pt x="672" y="516"/>
                  </a:lnTo>
                  <a:lnTo>
                    <a:pt x="670" y="515"/>
                  </a:lnTo>
                  <a:lnTo>
                    <a:pt x="659" y="507"/>
                  </a:lnTo>
                  <a:lnTo>
                    <a:pt x="657" y="506"/>
                  </a:lnTo>
                  <a:lnTo>
                    <a:pt x="656" y="504"/>
                  </a:lnTo>
                  <a:lnTo>
                    <a:pt x="655" y="504"/>
                  </a:lnTo>
                  <a:lnTo>
                    <a:pt x="655" y="503"/>
                  </a:lnTo>
                  <a:lnTo>
                    <a:pt x="652" y="500"/>
                  </a:lnTo>
                  <a:lnTo>
                    <a:pt x="652" y="499"/>
                  </a:lnTo>
                  <a:lnTo>
                    <a:pt x="651" y="499"/>
                  </a:lnTo>
                  <a:lnTo>
                    <a:pt x="650" y="499"/>
                  </a:lnTo>
                  <a:lnTo>
                    <a:pt x="650" y="498"/>
                  </a:lnTo>
                  <a:lnTo>
                    <a:pt x="649" y="496"/>
                  </a:lnTo>
                  <a:lnTo>
                    <a:pt x="649" y="494"/>
                  </a:lnTo>
                  <a:lnTo>
                    <a:pt x="648" y="494"/>
                  </a:lnTo>
                  <a:lnTo>
                    <a:pt x="648" y="495"/>
                  </a:lnTo>
                  <a:lnTo>
                    <a:pt x="647" y="495"/>
                  </a:lnTo>
                  <a:lnTo>
                    <a:pt x="646" y="494"/>
                  </a:lnTo>
                  <a:lnTo>
                    <a:pt x="643" y="494"/>
                  </a:lnTo>
                  <a:lnTo>
                    <a:pt x="641" y="494"/>
                  </a:lnTo>
                  <a:lnTo>
                    <a:pt x="640" y="494"/>
                  </a:lnTo>
                  <a:lnTo>
                    <a:pt x="639" y="494"/>
                  </a:lnTo>
                  <a:lnTo>
                    <a:pt x="636" y="494"/>
                  </a:lnTo>
                  <a:lnTo>
                    <a:pt x="634" y="493"/>
                  </a:lnTo>
                  <a:lnTo>
                    <a:pt x="632" y="493"/>
                  </a:lnTo>
                  <a:lnTo>
                    <a:pt x="632" y="492"/>
                  </a:lnTo>
                  <a:lnTo>
                    <a:pt x="631" y="492"/>
                  </a:lnTo>
                  <a:lnTo>
                    <a:pt x="630" y="492"/>
                  </a:lnTo>
                  <a:lnTo>
                    <a:pt x="629" y="491"/>
                  </a:lnTo>
                  <a:lnTo>
                    <a:pt x="627" y="491"/>
                  </a:lnTo>
                  <a:lnTo>
                    <a:pt x="622" y="489"/>
                  </a:lnTo>
                  <a:lnTo>
                    <a:pt x="617" y="487"/>
                  </a:lnTo>
                  <a:lnTo>
                    <a:pt x="616" y="486"/>
                  </a:lnTo>
                  <a:lnTo>
                    <a:pt x="614" y="486"/>
                  </a:lnTo>
                  <a:lnTo>
                    <a:pt x="612" y="485"/>
                  </a:lnTo>
                  <a:lnTo>
                    <a:pt x="607" y="484"/>
                  </a:lnTo>
                  <a:lnTo>
                    <a:pt x="605" y="484"/>
                  </a:lnTo>
                  <a:lnTo>
                    <a:pt x="604" y="484"/>
                  </a:lnTo>
                  <a:lnTo>
                    <a:pt x="602" y="483"/>
                  </a:lnTo>
                  <a:lnTo>
                    <a:pt x="598" y="482"/>
                  </a:lnTo>
                  <a:lnTo>
                    <a:pt x="596" y="481"/>
                  </a:lnTo>
                  <a:lnTo>
                    <a:pt x="591" y="479"/>
                  </a:lnTo>
                  <a:lnTo>
                    <a:pt x="590" y="479"/>
                  </a:lnTo>
                  <a:lnTo>
                    <a:pt x="589" y="478"/>
                  </a:lnTo>
                  <a:lnTo>
                    <a:pt x="588" y="478"/>
                  </a:lnTo>
                  <a:lnTo>
                    <a:pt x="584" y="476"/>
                  </a:lnTo>
                  <a:lnTo>
                    <a:pt x="581" y="474"/>
                  </a:lnTo>
                  <a:lnTo>
                    <a:pt x="580" y="474"/>
                  </a:lnTo>
                  <a:lnTo>
                    <a:pt x="579" y="473"/>
                  </a:lnTo>
                  <a:lnTo>
                    <a:pt x="577" y="473"/>
                  </a:lnTo>
                  <a:lnTo>
                    <a:pt x="576" y="473"/>
                  </a:lnTo>
                  <a:lnTo>
                    <a:pt x="575" y="473"/>
                  </a:lnTo>
                  <a:lnTo>
                    <a:pt x="574" y="472"/>
                  </a:lnTo>
                  <a:lnTo>
                    <a:pt x="573" y="472"/>
                  </a:lnTo>
                  <a:lnTo>
                    <a:pt x="572" y="473"/>
                  </a:lnTo>
                  <a:lnTo>
                    <a:pt x="572" y="472"/>
                  </a:lnTo>
                  <a:lnTo>
                    <a:pt x="572" y="470"/>
                  </a:lnTo>
                  <a:lnTo>
                    <a:pt x="571" y="469"/>
                  </a:lnTo>
                  <a:lnTo>
                    <a:pt x="570" y="468"/>
                  </a:lnTo>
                  <a:lnTo>
                    <a:pt x="570" y="467"/>
                  </a:lnTo>
                  <a:lnTo>
                    <a:pt x="568" y="466"/>
                  </a:lnTo>
                  <a:lnTo>
                    <a:pt x="568" y="465"/>
                  </a:lnTo>
                  <a:lnTo>
                    <a:pt x="566" y="464"/>
                  </a:lnTo>
                  <a:lnTo>
                    <a:pt x="565" y="464"/>
                  </a:lnTo>
                  <a:lnTo>
                    <a:pt x="565" y="462"/>
                  </a:lnTo>
                  <a:lnTo>
                    <a:pt x="564" y="462"/>
                  </a:lnTo>
                  <a:lnTo>
                    <a:pt x="563" y="461"/>
                  </a:lnTo>
                  <a:lnTo>
                    <a:pt x="563" y="460"/>
                  </a:lnTo>
                  <a:lnTo>
                    <a:pt x="562" y="459"/>
                  </a:lnTo>
                  <a:lnTo>
                    <a:pt x="562" y="458"/>
                  </a:lnTo>
                  <a:lnTo>
                    <a:pt x="559" y="455"/>
                  </a:lnTo>
                  <a:lnTo>
                    <a:pt x="559" y="453"/>
                  </a:lnTo>
                  <a:lnTo>
                    <a:pt x="558" y="452"/>
                  </a:lnTo>
                  <a:lnTo>
                    <a:pt x="557" y="451"/>
                  </a:lnTo>
                  <a:lnTo>
                    <a:pt x="556" y="450"/>
                  </a:lnTo>
                  <a:lnTo>
                    <a:pt x="555" y="450"/>
                  </a:lnTo>
                  <a:lnTo>
                    <a:pt x="554" y="449"/>
                  </a:lnTo>
                  <a:lnTo>
                    <a:pt x="554" y="448"/>
                  </a:lnTo>
                  <a:lnTo>
                    <a:pt x="547" y="443"/>
                  </a:lnTo>
                  <a:lnTo>
                    <a:pt x="546" y="442"/>
                  </a:lnTo>
                  <a:lnTo>
                    <a:pt x="545" y="442"/>
                  </a:lnTo>
                  <a:lnTo>
                    <a:pt x="542" y="440"/>
                  </a:lnTo>
                  <a:lnTo>
                    <a:pt x="541" y="439"/>
                  </a:lnTo>
                  <a:lnTo>
                    <a:pt x="538" y="436"/>
                  </a:lnTo>
                  <a:lnTo>
                    <a:pt x="536" y="435"/>
                  </a:lnTo>
                  <a:lnTo>
                    <a:pt x="534" y="435"/>
                  </a:lnTo>
                  <a:lnTo>
                    <a:pt x="533" y="434"/>
                  </a:lnTo>
                  <a:lnTo>
                    <a:pt x="532" y="433"/>
                  </a:lnTo>
                  <a:lnTo>
                    <a:pt x="530" y="432"/>
                  </a:lnTo>
                  <a:lnTo>
                    <a:pt x="529" y="432"/>
                  </a:lnTo>
                  <a:lnTo>
                    <a:pt x="528" y="431"/>
                  </a:lnTo>
                  <a:lnTo>
                    <a:pt x="526" y="430"/>
                  </a:lnTo>
                  <a:lnTo>
                    <a:pt x="525" y="428"/>
                  </a:lnTo>
                  <a:lnTo>
                    <a:pt x="524" y="428"/>
                  </a:lnTo>
                  <a:lnTo>
                    <a:pt x="523" y="427"/>
                  </a:lnTo>
                  <a:lnTo>
                    <a:pt x="522" y="426"/>
                  </a:lnTo>
                  <a:lnTo>
                    <a:pt x="520" y="426"/>
                  </a:lnTo>
                  <a:lnTo>
                    <a:pt x="517" y="424"/>
                  </a:lnTo>
                  <a:lnTo>
                    <a:pt x="515" y="424"/>
                  </a:lnTo>
                  <a:lnTo>
                    <a:pt x="514" y="423"/>
                  </a:lnTo>
                  <a:lnTo>
                    <a:pt x="512" y="423"/>
                  </a:lnTo>
                  <a:lnTo>
                    <a:pt x="508" y="422"/>
                  </a:lnTo>
                  <a:lnTo>
                    <a:pt x="507" y="420"/>
                  </a:lnTo>
                  <a:lnTo>
                    <a:pt x="506" y="420"/>
                  </a:lnTo>
                  <a:lnTo>
                    <a:pt x="504" y="419"/>
                  </a:lnTo>
                  <a:lnTo>
                    <a:pt x="503" y="419"/>
                  </a:lnTo>
                  <a:lnTo>
                    <a:pt x="501" y="418"/>
                  </a:lnTo>
                  <a:lnTo>
                    <a:pt x="500" y="417"/>
                  </a:lnTo>
                  <a:lnTo>
                    <a:pt x="498" y="416"/>
                  </a:lnTo>
                  <a:lnTo>
                    <a:pt x="498" y="415"/>
                  </a:lnTo>
                  <a:lnTo>
                    <a:pt x="497" y="415"/>
                  </a:lnTo>
                  <a:lnTo>
                    <a:pt x="497" y="414"/>
                  </a:lnTo>
                  <a:lnTo>
                    <a:pt x="496" y="411"/>
                  </a:lnTo>
                  <a:lnTo>
                    <a:pt x="494" y="408"/>
                  </a:lnTo>
                  <a:lnTo>
                    <a:pt x="492" y="407"/>
                  </a:lnTo>
                  <a:lnTo>
                    <a:pt x="491" y="405"/>
                  </a:lnTo>
                  <a:lnTo>
                    <a:pt x="491" y="403"/>
                  </a:lnTo>
                  <a:lnTo>
                    <a:pt x="490" y="402"/>
                  </a:lnTo>
                  <a:lnTo>
                    <a:pt x="490" y="401"/>
                  </a:lnTo>
                  <a:lnTo>
                    <a:pt x="489" y="400"/>
                  </a:lnTo>
                  <a:lnTo>
                    <a:pt x="488" y="399"/>
                  </a:lnTo>
                  <a:lnTo>
                    <a:pt x="487" y="399"/>
                  </a:lnTo>
                  <a:lnTo>
                    <a:pt x="487" y="398"/>
                  </a:lnTo>
                  <a:lnTo>
                    <a:pt x="486" y="398"/>
                  </a:lnTo>
                  <a:lnTo>
                    <a:pt x="484" y="397"/>
                  </a:lnTo>
                  <a:lnTo>
                    <a:pt x="483" y="396"/>
                  </a:lnTo>
                  <a:lnTo>
                    <a:pt x="482" y="394"/>
                  </a:lnTo>
                  <a:lnTo>
                    <a:pt x="481" y="392"/>
                  </a:lnTo>
                  <a:lnTo>
                    <a:pt x="480" y="391"/>
                  </a:lnTo>
                  <a:lnTo>
                    <a:pt x="479" y="388"/>
                  </a:lnTo>
                  <a:lnTo>
                    <a:pt x="478" y="386"/>
                  </a:lnTo>
                  <a:lnTo>
                    <a:pt x="477" y="386"/>
                  </a:lnTo>
                  <a:lnTo>
                    <a:pt x="477" y="385"/>
                  </a:lnTo>
                  <a:lnTo>
                    <a:pt x="475" y="384"/>
                  </a:lnTo>
                  <a:lnTo>
                    <a:pt x="473" y="381"/>
                  </a:lnTo>
                  <a:lnTo>
                    <a:pt x="473" y="380"/>
                  </a:lnTo>
                  <a:lnTo>
                    <a:pt x="472" y="377"/>
                  </a:lnTo>
                  <a:lnTo>
                    <a:pt x="472" y="376"/>
                  </a:lnTo>
                  <a:lnTo>
                    <a:pt x="471" y="375"/>
                  </a:lnTo>
                  <a:lnTo>
                    <a:pt x="470" y="374"/>
                  </a:lnTo>
                  <a:lnTo>
                    <a:pt x="469" y="373"/>
                  </a:lnTo>
                  <a:lnTo>
                    <a:pt x="467" y="372"/>
                  </a:lnTo>
                  <a:lnTo>
                    <a:pt x="464" y="368"/>
                  </a:lnTo>
                  <a:lnTo>
                    <a:pt x="463" y="366"/>
                  </a:lnTo>
                  <a:lnTo>
                    <a:pt x="462" y="366"/>
                  </a:lnTo>
                  <a:lnTo>
                    <a:pt x="462" y="365"/>
                  </a:lnTo>
                  <a:lnTo>
                    <a:pt x="461" y="365"/>
                  </a:lnTo>
                  <a:lnTo>
                    <a:pt x="461" y="364"/>
                  </a:lnTo>
                  <a:lnTo>
                    <a:pt x="460" y="364"/>
                  </a:lnTo>
                  <a:lnTo>
                    <a:pt x="458" y="363"/>
                  </a:lnTo>
                  <a:lnTo>
                    <a:pt x="455" y="361"/>
                  </a:lnTo>
                  <a:lnTo>
                    <a:pt x="453" y="360"/>
                  </a:lnTo>
                  <a:lnTo>
                    <a:pt x="452" y="360"/>
                  </a:lnTo>
                  <a:lnTo>
                    <a:pt x="452" y="359"/>
                  </a:lnTo>
                  <a:lnTo>
                    <a:pt x="449" y="358"/>
                  </a:lnTo>
                  <a:lnTo>
                    <a:pt x="449" y="357"/>
                  </a:lnTo>
                  <a:lnTo>
                    <a:pt x="448" y="357"/>
                  </a:lnTo>
                  <a:lnTo>
                    <a:pt x="448" y="356"/>
                  </a:lnTo>
                  <a:lnTo>
                    <a:pt x="447" y="354"/>
                  </a:lnTo>
                  <a:lnTo>
                    <a:pt x="444" y="347"/>
                  </a:lnTo>
                  <a:lnTo>
                    <a:pt x="443" y="342"/>
                  </a:lnTo>
                  <a:lnTo>
                    <a:pt x="441" y="341"/>
                  </a:lnTo>
                  <a:lnTo>
                    <a:pt x="439" y="335"/>
                  </a:lnTo>
                  <a:lnTo>
                    <a:pt x="438" y="334"/>
                  </a:lnTo>
                  <a:lnTo>
                    <a:pt x="437" y="331"/>
                  </a:lnTo>
                  <a:lnTo>
                    <a:pt x="436" y="326"/>
                  </a:lnTo>
                  <a:lnTo>
                    <a:pt x="435" y="325"/>
                  </a:lnTo>
                  <a:lnTo>
                    <a:pt x="432" y="322"/>
                  </a:lnTo>
                  <a:lnTo>
                    <a:pt x="432" y="321"/>
                  </a:lnTo>
                  <a:lnTo>
                    <a:pt x="432" y="320"/>
                  </a:lnTo>
                  <a:lnTo>
                    <a:pt x="431" y="320"/>
                  </a:lnTo>
                  <a:lnTo>
                    <a:pt x="431" y="318"/>
                  </a:lnTo>
                  <a:lnTo>
                    <a:pt x="430" y="317"/>
                  </a:lnTo>
                  <a:lnTo>
                    <a:pt x="430" y="315"/>
                  </a:lnTo>
                  <a:lnTo>
                    <a:pt x="429" y="315"/>
                  </a:lnTo>
                  <a:lnTo>
                    <a:pt x="429" y="314"/>
                  </a:lnTo>
                  <a:lnTo>
                    <a:pt x="428" y="314"/>
                  </a:lnTo>
                  <a:lnTo>
                    <a:pt x="427" y="313"/>
                  </a:lnTo>
                  <a:lnTo>
                    <a:pt x="425" y="312"/>
                  </a:lnTo>
                  <a:lnTo>
                    <a:pt x="425" y="310"/>
                  </a:lnTo>
                  <a:lnTo>
                    <a:pt x="424" y="309"/>
                  </a:lnTo>
                  <a:lnTo>
                    <a:pt x="422" y="308"/>
                  </a:lnTo>
                  <a:lnTo>
                    <a:pt x="421" y="307"/>
                  </a:lnTo>
                  <a:lnTo>
                    <a:pt x="420" y="307"/>
                  </a:lnTo>
                  <a:lnTo>
                    <a:pt x="420" y="306"/>
                  </a:lnTo>
                  <a:lnTo>
                    <a:pt x="418" y="306"/>
                  </a:lnTo>
                  <a:lnTo>
                    <a:pt x="415" y="305"/>
                  </a:lnTo>
                  <a:lnTo>
                    <a:pt x="414" y="305"/>
                  </a:lnTo>
                  <a:lnTo>
                    <a:pt x="413" y="305"/>
                  </a:lnTo>
                  <a:lnTo>
                    <a:pt x="412" y="304"/>
                  </a:lnTo>
                  <a:lnTo>
                    <a:pt x="411" y="304"/>
                  </a:lnTo>
                  <a:lnTo>
                    <a:pt x="410" y="304"/>
                  </a:lnTo>
                  <a:lnTo>
                    <a:pt x="406" y="304"/>
                  </a:lnTo>
                  <a:lnTo>
                    <a:pt x="404" y="304"/>
                  </a:lnTo>
                  <a:lnTo>
                    <a:pt x="401" y="304"/>
                  </a:lnTo>
                  <a:lnTo>
                    <a:pt x="398" y="304"/>
                  </a:lnTo>
                  <a:lnTo>
                    <a:pt x="395" y="302"/>
                  </a:lnTo>
                  <a:lnTo>
                    <a:pt x="388" y="302"/>
                  </a:lnTo>
                  <a:lnTo>
                    <a:pt x="382" y="302"/>
                  </a:lnTo>
                  <a:lnTo>
                    <a:pt x="380" y="302"/>
                  </a:lnTo>
                  <a:lnTo>
                    <a:pt x="378" y="302"/>
                  </a:lnTo>
                  <a:lnTo>
                    <a:pt x="376" y="302"/>
                  </a:lnTo>
                  <a:lnTo>
                    <a:pt x="374" y="301"/>
                  </a:lnTo>
                  <a:lnTo>
                    <a:pt x="373" y="301"/>
                  </a:lnTo>
                  <a:lnTo>
                    <a:pt x="372" y="301"/>
                  </a:lnTo>
                  <a:lnTo>
                    <a:pt x="371" y="301"/>
                  </a:lnTo>
                  <a:lnTo>
                    <a:pt x="371" y="300"/>
                  </a:lnTo>
                  <a:lnTo>
                    <a:pt x="370" y="300"/>
                  </a:lnTo>
                  <a:lnTo>
                    <a:pt x="369" y="300"/>
                  </a:lnTo>
                  <a:lnTo>
                    <a:pt x="369" y="299"/>
                  </a:lnTo>
                  <a:lnTo>
                    <a:pt x="368" y="299"/>
                  </a:lnTo>
                  <a:lnTo>
                    <a:pt x="367" y="298"/>
                  </a:lnTo>
                  <a:lnTo>
                    <a:pt x="364" y="297"/>
                  </a:lnTo>
                  <a:lnTo>
                    <a:pt x="364" y="296"/>
                  </a:lnTo>
                  <a:lnTo>
                    <a:pt x="363" y="295"/>
                  </a:lnTo>
                  <a:lnTo>
                    <a:pt x="363" y="293"/>
                  </a:lnTo>
                  <a:lnTo>
                    <a:pt x="362" y="291"/>
                  </a:lnTo>
                  <a:lnTo>
                    <a:pt x="360" y="289"/>
                  </a:lnTo>
                  <a:lnTo>
                    <a:pt x="359" y="288"/>
                  </a:lnTo>
                  <a:lnTo>
                    <a:pt x="357" y="285"/>
                  </a:lnTo>
                  <a:lnTo>
                    <a:pt x="355" y="282"/>
                  </a:lnTo>
                  <a:lnTo>
                    <a:pt x="353" y="280"/>
                  </a:lnTo>
                  <a:lnTo>
                    <a:pt x="352" y="278"/>
                  </a:lnTo>
                  <a:lnTo>
                    <a:pt x="352" y="276"/>
                  </a:lnTo>
                  <a:lnTo>
                    <a:pt x="351" y="276"/>
                  </a:lnTo>
                  <a:lnTo>
                    <a:pt x="350" y="274"/>
                  </a:lnTo>
                  <a:lnTo>
                    <a:pt x="348" y="273"/>
                  </a:lnTo>
                  <a:lnTo>
                    <a:pt x="347" y="271"/>
                  </a:lnTo>
                  <a:lnTo>
                    <a:pt x="346" y="270"/>
                  </a:lnTo>
                  <a:lnTo>
                    <a:pt x="345" y="267"/>
                  </a:lnTo>
                  <a:lnTo>
                    <a:pt x="344" y="266"/>
                  </a:lnTo>
                  <a:lnTo>
                    <a:pt x="343" y="266"/>
                  </a:lnTo>
                  <a:lnTo>
                    <a:pt x="342" y="265"/>
                  </a:lnTo>
                  <a:lnTo>
                    <a:pt x="339" y="263"/>
                  </a:lnTo>
                  <a:lnTo>
                    <a:pt x="338" y="262"/>
                  </a:lnTo>
                  <a:lnTo>
                    <a:pt x="337" y="261"/>
                  </a:lnTo>
                  <a:lnTo>
                    <a:pt x="336" y="259"/>
                  </a:lnTo>
                  <a:lnTo>
                    <a:pt x="335" y="259"/>
                  </a:lnTo>
                  <a:lnTo>
                    <a:pt x="335" y="258"/>
                  </a:lnTo>
                  <a:lnTo>
                    <a:pt x="334" y="258"/>
                  </a:lnTo>
                  <a:lnTo>
                    <a:pt x="332" y="257"/>
                  </a:lnTo>
                  <a:lnTo>
                    <a:pt x="332" y="256"/>
                  </a:lnTo>
                  <a:lnTo>
                    <a:pt x="331" y="256"/>
                  </a:lnTo>
                  <a:lnTo>
                    <a:pt x="329" y="253"/>
                  </a:lnTo>
                  <a:lnTo>
                    <a:pt x="328" y="251"/>
                  </a:lnTo>
                  <a:lnTo>
                    <a:pt x="326" y="249"/>
                  </a:lnTo>
                  <a:lnTo>
                    <a:pt x="325" y="247"/>
                  </a:lnTo>
                  <a:lnTo>
                    <a:pt x="323" y="245"/>
                  </a:lnTo>
                  <a:lnTo>
                    <a:pt x="321" y="240"/>
                  </a:lnTo>
                  <a:lnTo>
                    <a:pt x="320" y="239"/>
                  </a:lnTo>
                  <a:lnTo>
                    <a:pt x="319" y="238"/>
                  </a:lnTo>
                  <a:lnTo>
                    <a:pt x="318" y="237"/>
                  </a:lnTo>
                  <a:lnTo>
                    <a:pt x="317" y="236"/>
                  </a:lnTo>
                  <a:lnTo>
                    <a:pt x="315" y="234"/>
                  </a:lnTo>
                  <a:lnTo>
                    <a:pt x="314" y="233"/>
                  </a:lnTo>
                  <a:lnTo>
                    <a:pt x="311" y="231"/>
                  </a:lnTo>
                  <a:lnTo>
                    <a:pt x="309" y="229"/>
                  </a:lnTo>
                  <a:lnTo>
                    <a:pt x="308" y="229"/>
                  </a:lnTo>
                  <a:lnTo>
                    <a:pt x="306" y="229"/>
                  </a:lnTo>
                  <a:lnTo>
                    <a:pt x="305" y="228"/>
                  </a:lnTo>
                  <a:lnTo>
                    <a:pt x="304" y="228"/>
                  </a:lnTo>
                  <a:lnTo>
                    <a:pt x="301" y="226"/>
                  </a:lnTo>
                  <a:lnTo>
                    <a:pt x="297" y="225"/>
                  </a:lnTo>
                  <a:lnTo>
                    <a:pt x="295" y="224"/>
                  </a:lnTo>
                  <a:lnTo>
                    <a:pt x="293" y="223"/>
                  </a:lnTo>
                  <a:lnTo>
                    <a:pt x="289" y="222"/>
                  </a:lnTo>
                  <a:lnTo>
                    <a:pt x="288" y="222"/>
                  </a:lnTo>
                  <a:lnTo>
                    <a:pt x="284" y="220"/>
                  </a:lnTo>
                  <a:lnTo>
                    <a:pt x="283" y="220"/>
                  </a:lnTo>
                  <a:lnTo>
                    <a:pt x="279" y="219"/>
                  </a:lnTo>
                  <a:lnTo>
                    <a:pt x="277" y="217"/>
                  </a:lnTo>
                  <a:lnTo>
                    <a:pt x="271" y="216"/>
                  </a:lnTo>
                  <a:lnTo>
                    <a:pt x="270" y="217"/>
                  </a:lnTo>
                  <a:lnTo>
                    <a:pt x="269" y="220"/>
                  </a:lnTo>
                  <a:lnTo>
                    <a:pt x="268" y="222"/>
                  </a:lnTo>
                  <a:lnTo>
                    <a:pt x="267" y="224"/>
                  </a:lnTo>
                  <a:lnTo>
                    <a:pt x="267" y="225"/>
                  </a:lnTo>
                  <a:lnTo>
                    <a:pt x="264" y="229"/>
                  </a:lnTo>
                  <a:lnTo>
                    <a:pt x="263" y="232"/>
                  </a:lnTo>
                  <a:lnTo>
                    <a:pt x="263" y="233"/>
                  </a:lnTo>
                  <a:lnTo>
                    <a:pt x="262" y="233"/>
                  </a:lnTo>
                  <a:lnTo>
                    <a:pt x="259" y="232"/>
                  </a:lnTo>
                  <a:lnTo>
                    <a:pt x="254" y="230"/>
                  </a:lnTo>
                  <a:lnTo>
                    <a:pt x="253" y="230"/>
                  </a:lnTo>
                  <a:lnTo>
                    <a:pt x="253" y="231"/>
                  </a:lnTo>
                  <a:lnTo>
                    <a:pt x="252" y="231"/>
                  </a:lnTo>
                  <a:lnTo>
                    <a:pt x="252" y="233"/>
                  </a:lnTo>
                  <a:lnTo>
                    <a:pt x="251" y="237"/>
                  </a:lnTo>
                  <a:lnTo>
                    <a:pt x="250" y="240"/>
                  </a:lnTo>
                  <a:lnTo>
                    <a:pt x="247" y="246"/>
                  </a:lnTo>
                  <a:lnTo>
                    <a:pt x="246" y="247"/>
                  </a:lnTo>
                  <a:lnTo>
                    <a:pt x="245" y="248"/>
                  </a:lnTo>
                  <a:lnTo>
                    <a:pt x="243" y="249"/>
                  </a:lnTo>
                  <a:lnTo>
                    <a:pt x="238" y="253"/>
                  </a:lnTo>
                  <a:lnTo>
                    <a:pt x="237" y="254"/>
                  </a:lnTo>
                  <a:lnTo>
                    <a:pt x="237" y="255"/>
                  </a:lnTo>
                  <a:lnTo>
                    <a:pt x="238" y="256"/>
                  </a:lnTo>
                  <a:lnTo>
                    <a:pt x="238" y="257"/>
                  </a:lnTo>
                  <a:lnTo>
                    <a:pt x="238" y="261"/>
                  </a:lnTo>
                  <a:lnTo>
                    <a:pt x="238" y="263"/>
                  </a:lnTo>
                  <a:lnTo>
                    <a:pt x="238" y="264"/>
                  </a:lnTo>
                  <a:lnTo>
                    <a:pt x="238" y="265"/>
                  </a:lnTo>
                  <a:lnTo>
                    <a:pt x="238" y="268"/>
                  </a:lnTo>
                  <a:lnTo>
                    <a:pt x="238" y="273"/>
                  </a:lnTo>
                  <a:lnTo>
                    <a:pt x="239" y="273"/>
                  </a:lnTo>
                  <a:lnTo>
                    <a:pt x="239" y="274"/>
                  </a:lnTo>
                  <a:lnTo>
                    <a:pt x="239" y="275"/>
                  </a:lnTo>
                  <a:lnTo>
                    <a:pt x="239" y="276"/>
                  </a:lnTo>
                  <a:lnTo>
                    <a:pt x="239" y="278"/>
                  </a:lnTo>
                  <a:lnTo>
                    <a:pt x="239" y="279"/>
                  </a:lnTo>
                  <a:lnTo>
                    <a:pt x="239" y="281"/>
                  </a:lnTo>
                  <a:lnTo>
                    <a:pt x="239" y="282"/>
                  </a:lnTo>
                  <a:lnTo>
                    <a:pt x="238" y="284"/>
                  </a:lnTo>
                  <a:lnTo>
                    <a:pt x="235" y="296"/>
                  </a:lnTo>
                  <a:lnTo>
                    <a:pt x="234" y="298"/>
                  </a:lnTo>
                  <a:lnTo>
                    <a:pt x="229" y="313"/>
                  </a:lnTo>
                  <a:lnTo>
                    <a:pt x="227" y="320"/>
                  </a:lnTo>
                  <a:lnTo>
                    <a:pt x="225" y="326"/>
                  </a:lnTo>
                  <a:lnTo>
                    <a:pt x="225" y="327"/>
                  </a:lnTo>
                  <a:lnTo>
                    <a:pt x="224" y="329"/>
                  </a:lnTo>
                  <a:lnTo>
                    <a:pt x="224" y="330"/>
                  </a:lnTo>
                  <a:lnTo>
                    <a:pt x="224" y="331"/>
                  </a:lnTo>
                  <a:lnTo>
                    <a:pt x="222" y="332"/>
                  </a:lnTo>
                  <a:lnTo>
                    <a:pt x="222" y="333"/>
                  </a:lnTo>
                  <a:lnTo>
                    <a:pt x="222" y="334"/>
                  </a:lnTo>
                  <a:lnTo>
                    <a:pt x="222" y="335"/>
                  </a:lnTo>
                  <a:lnTo>
                    <a:pt x="222" y="337"/>
                  </a:lnTo>
                  <a:lnTo>
                    <a:pt x="222" y="338"/>
                  </a:lnTo>
                  <a:lnTo>
                    <a:pt x="222" y="339"/>
                  </a:lnTo>
                  <a:lnTo>
                    <a:pt x="221" y="340"/>
                  </a:lnTo>
                  <a:lnTo>
                    <a:pt x="221" y="341"/>
                  </a:lnTo>
                  <a:lnTo>
                    <a:pt x="221" y="342"/>
                  </a:lnTo>
                  <a:lnTo>
                    <a:pt x="220" y="343"/>
                  </a:lnTo>
                  <a:lnTo>
                    <a:pt x="219" y="346"/>
                  </a:lnTo>
                  <a:lnTo>
                    <a:pt x="218" y="348"/>
                  </a:lnTo>
                  <a:lnTo>
                    <a:pt x="217" y="350"/>
                  </a:lnTo>
                  <a:lnTo>
                    <a:pt x="215" y="354"/>
                  </a:lnTo>
                  <a:lnTo>
                    <a:pt x="216" y="356"/>
                  </a:lnTo>
                  <a:lnTo>
                    <a:pt x="217" y="357"/>
                  </a:lnTo>
                  <a:lnTo>
                    <a:pt x="218" y="358"/>
                  </a:lnTo>
                  <a:lnTo>
                    <a:pt x="219" y="359"/>
                  </a:lnTo>
                  <a:lnTo>
                    <a:pt x="219" y="360"/>
                  </a:lnTo>
                  <a:lnTo>
                    <a:pt x="220" y="361"/>
                  </a:lnTo>
                  <a:lnTo>
                    <a:pt x="221" y="364"/>
                  </a:lnTo>
                  <a:lnTo>
                    <a:pt x="222" y="366"/>
                  </a:lnTo>
                  <a:lnTo>
                    <a:pt x="224" y="367"/>
                  </a:lnTo>
                  <a:lnTo>
                    <a:pt x="225" y="371"/>
                  </a:lnTo>
                  <a:lnTo>
                    <a:pt x="226" y="373"/>
                  </a:lnTo>
                  <a:lnTo>
                    <a:pt x="226" y="374"/>
                  </a:lnTo>
                  <a:lnTo>
                    <a:pt x="226" y="376"/>
                  </a:lnTo>
                  <a:lnTo>
                    <a:pt x="226" y="377"/>
                  </a:lnTo>
                  <a:lnTo>
                    <a:pt x="227" y="379"/>
                  </a:lnTo>
                  <a:lnTo>
                    <a:pt x="227" y="383"/>
                  </a:lnTo>
                  <a:lnTo>
                    <a:pt x="227" y="386"/>
                  </a:lnTo>
                  <a:lnTo>
                    <a:pt x="227" y="388"/>
                  </a:lnTo>
                  <a:lnTo>
                    <a:pt x="226" y="388"/>
                  </a:lnTo>
                  <a:lnTo>
                    <a:pt x="226" y="389"/>
                  </a:lnTo>
                  <a:lnTo>
                    <a:pt x="225" y="389"/>
                  </a:lnTo>
                  <a:lnTo>
                    <a:pt x="225" y="390"/>
                  </a:lnTo>
                  <a:lnTo>
                    <a:pt x="225" y="391"/>
                  </a:lnTo>
                  <a:lnTo>
                    <a:pt x="225" y="392"/>
                  </a:lnTo>
                  <a:lnTo>
                    <a:pt x="224" y="393"/>
                  </a:lnTo>
                  <a:lnTo>
                    <a:pt x="224" y="394"/>
                  </a:lnTo>
                  <a:lnTo>
                    <a:pt x="222" y="396"/>
                  </a:lnTo>
                  <a:lnTo>
                    <a:pt x="221" y="397"/>
                  </a:lnTo>
                  <a:lnTo>
                    <a:pt x="220" y="398"/>
                  </a:lnTo>
                  <a:lnTo>
                    <a:pt x="217" y="401"/>
                  </a:lnTo>
                  <a:lnTo>
                    <a:pt x="216" y="402"/>
                  </a:lnTo>
                  <a:lnTo>
                    <a:pt x="212" y="408"/>
                  </a:lnTo>
                  <a:lnTo>
                    <a:pt x="211" y="409"/>
                  </a:lnTo>
                  <a:lnTo>
                    <a:pt x="209" y="411"/>
                  </a:lnTo>
                  <a:lnTo>
                    <a:pt x="203" y="417"/>
                  </a:lnTo>
                  <a:lnTo>
                    <a:pt x="201" y="418"/>
                  </a:lnTo>
                  <a:lnTo>
                    <a:pt x="200" y="418"/>
                  </a:lnTo>
                  <a:lnTo>
                    <a:pt x="199" y="419"/>
                  </a:lnTo>
                  <a:lnTo>
                    <a:pt x="198" y="419"/>
                  </a:lnTo>
                  <a:lnTo>
                    <a:pt x="198" y="420"/>
                  </a:lnTo>
                  <a:lnTo>
                    <a:pt x="196" y="420"/>
                  </a:lnTo>
                  <a:lnTo>
                    <a:pt x="195" y="420"/>
                  </a:lnTo>
                  <a:lnTo>
                    <a:pt x="194" y="420"/>
                  </a:lnTo>
                  <a:lnTo>
                    <a:pt x="192" y="420"/>
                  </a:lnTo>
                  <a:lnTo>
                    <a:pt x="191" y="420"/>
                  </a:lnTo>
                  <a:lnTo>
                    <a:pt x="190" y="420"/>
                  </a:lnTo>
                  <a:lnTo>
                    <a:pt x="186" y="423"/>
                  </a:lnTo>
                  <a:lnTo>
                    <a:pt x="184" y="424"/>
                  </a:lnTo>
                  <a:lnTo>
                    <a:pt x="182" y="425"/>
                  </a:lnTo>
                  <a:lnTo>
                    <a:pt x="180" y="426"/>
                  </a:lnTo>
                  <a:lnTo>
                    <a:pt x="179" y="426"/>
                  </a:lnTo>
                  <a:lnTo>
                    <a:pt x="175" y="427"/>
                  </a:lnTo>
                  <a:lnTo>
                    <a:pt x="171" y="428"/>
                  </a:lnTo>
                  <a:lnTo>
                    <a:pt x="173" y="430"/>
                  </a:lnTo>
                  <a:lnTo>
                    <a:pt x="174" y="432"/>
                  </a:lnTo>
                  <a:lnTo>
                    <a:pt x="175" y="432"/>
                  </a:lnTo>
                  <a:lnTo>
                    <a:pt x="176" y="433"/>
                  </a:lnTo>
                  <a:lnTo>
                    <a:pt x="177" y="434"/>
                  </a:lnTo>
                  <a:lnTo>
                    <a:pt x="178" y="435"/>
                  </a:lnTo>
                  <a:lnTo>
                    <a:pt x="179" y="437"/>
                  </a:lnTo>
                  <a:lnTo>
                    <a:pt x="180" y="437"/>
                  </a:lnTo>
                  <a:lnTo>
                    <a:pt x="182" y="440"/>
                  </a:lnTo>
                  <a:lnTo>
                    <a:pt x="183" y="441"/>
                  </a:lnTo>
                  <a:lnTo>
                    <a:pt x="184" y="442"/>
                  </a:lnTo>
                  <a:lnTo>
                    <a:pt x="185" y="443"/>
                  </a:lnTo>
                  <a:lnTo>
                    <a:pt x="186" y="444"/>
                  </a:lnTo>
                  <a:lnTo>
                    <a:pt x="190" y="448"/>
                  </a:lnTo>
                  <a:lnTo>
                    <a:pt x="191" y="450"/>
                  </a:lnTo>
                  <a:lnTo>
                    <a:pt x="193" y="452"/>
                  </a:lnTo>
                  <a:lnTo>
                    <a:pt x="194" y="453"/>
                  </a:lnTo>
                  <a:lnTo>
                    <a:pt x="195" y="453"/>
                  </a:lnTo>
                  <a:lnTo>
                    <a:pt x="195" y="455"/>
                  </a:lnTo>
                  <a:lnTo>
                    <a:pt x="196" y="455"/>
                  </a:lnTo>
                  <a:lnTo>
                    <a:pt x="196" y="456"/>
                  </a:lnTo>
                  <a:lnTo>
                    <a:pt x="201" y="459"/>
                  </a:lnTo>
                  <a:lnTo>
                    <a:pt x="201" y="460"/>
                  </a:lnTo>
                  <a:lnTo>
                    <a:pt x="203" y="461"/>
                  </a:lnTo>
                  <a:lnTo>
                    <a:pt x="203" y="462"/>
                  </a:lnTo>
                  <a:lnTo>
                    <a:pt x="204" y="464"/>
                  </a:lnTo>
                  <a:lnTo>
                    <a:pt x="205" y="465"/>
                  </a:lnTo>
                  <a:lnTo>
                    <a:pt x="207" y="466"/>
                  </a:lnTo>
                  <a:lnTo>
                    <a:pt x="208" y="467"/>
                  </a:lnTo>
                  <a:lnTo>
                    <a:pt x="211" y="470"/>
                  </a:lnTo>
                  <a:lnTo>
                    <a:pt x="213" y="473"/>
                  </a:lnTo>
                  <a:lnTo>
                    <a:pt x="215" y="474"/>
                  </a:lnTo>
                  <a:lnTo>
                    <a:pt x="216" y="475"/>
                  </a:lnTo>
                  <a:lnTo>
                    <a:pt x="216" y="476"/>
                  </a:lnTo>
                  <a:lnTo>
                    <a:pt x="217" y="476"/>
                  </a:lnTo>
                  <a:lnTo>
                    <a:pt x="219" y="479"/>
                  </a:lnTo>
                  <a:lnTo>
                    <a:pt x="220" y="479"/>
                  </a:lnTo>
                  <a:lnTo>
                    <a:pt x="221" y="482"/>
                  </a:lnTo>
                  <a:lnTo>
                    <a:pt x="222" y="483"/>
                  </a:lnTo>
                  <a:lnTo>
                    <a:pt x="224" y="484"/>
                  </a:lnTo>
                  <a:lnTo>
                    <a:pt x="226" y="486"/>
                  </a:lnTo>
                  <a:lnTo>
                    <a:pt x="229" y="490"/>
                  </a:lnTo>
                  <a:lnTo>
                    <a:pt x="232" y="492"/>
                  </a:lnTo>
                  <a:lnTo>
                    <a:pt x="233" y="493"/>
                  </a:lnTo>
                  <a:lnTo>
                    <a:pt x="233" y="494"/>
                  </a:lnTo>
                  <a:lnTo>
                    <a:pt x="234" y="494"/>
                  </a:lnTo>
                  <a:lnTo>
                    <a:pt x="235" y="495"/>
                  </a:lnTo>
                  <a:lnTo>
                    <a:pt x="236" y="496"/>
                  </a:lnTo>
                  <a:lnTo>
                    <a:pt x="237" y="499"/>
                  </a:lnTo>
                  <a:lnTo>
                    <a:pt x="238" y="500"/>
                  </a:lnTo>
                  <a:lnTo>
                    <a:pt x="239" y="501"/>
                  </a:lnTo>
                  <a:lnTo>
                    <a:pt x="243" y="504"/>
                  </a:lnTo>
                  <a:lnTo>
                    <a:pt x="246" y="508"/>
                  </a:lnTo>
                  <a:lnTo>
                    <a:pt x="247" y="509"/>
                  </a:lnTo>
                  <a:lnTo>
                    <a:pt x="250" y="510"/>
                  </a:lnTo>
                  <a:lnTo>
                    <a:pt x="251" y="511"/>
                  </a:lnTo>
                  <a:lnTo>
                    <a:pt x="253" y="514"/>
                  </a:lnTo>
                  <a:lnTo>
                    <a:pt x="254" y="515"/>
                  </a:lnTo>
                  <a:lnTo>
                    <a:pt x="255" y="515"/>
                  </a:lnTo>
                  <a:lnTo>
                    <a:pt x="255" y="516"/>
                  </a:lnTo>
                  <a:lnTo>
                    <a:pt x="258" y="518"/>
                  </a:lnTo>
                  <a:lnTo>
                    <a:pt x="259" y="519"/>
                  </a:lnTo>
                  <a:lnTo>
                    <a:pt x="260" y="519"/>
                  </a:lnTo>
                  <a:lnTo>
                    <a:pt x="262" y="521"/>
                  </a:lnTo>
                  <a:lnTo>
                    <a:pt x="263" y="523"/>
                  </a:lnTo>
                  <a:lnTo>
                    <a:pt x="262" y="523"/>
                  </a:lnTo>
                  <a:lnTo>
                    <a:pt x="260" y="525"/>
                  </a:lnTo>
                  <a:lnTo>
                    <a:pt x="253" y="531"/>
                  </a:lnTo>
                  <a:lnTo>
                    <a:pt x="253" y="532"/>
                  </a:lnTo>
                  <a:lnTo>
                    <a:pt x="249" y="535"/>
                  </a:lnTo>
                  <a:lnTo>
                    <a:pt x="246" y="536"/>
                  </a:lnTo>
                  <a:lnTo>
                    <a:pt x="246" y="537"/>
                  </a:lnTo>
                  <a:lnTo>
                    <a:pt x="245" y="538"/>
                  </a:lnTo>
                  <a:lnTo>
                    <a:pt x="245" y="540"/>
                  </a:lnTo>
                  <a:lnTo>
                    <a:pt x="244" y="541"/>
                  </a:lnTo>
                  <a:lnTo>
                    <a:pt x="244" y="542"/>
                  </a:lnTo>
                  <a:lnTo>
                    <a:pt x="244" y="545"/>
                  </a:lnTo>
                  <a:lnTo>
                    <a:pt x="244" y="546"/>
                  </a:lnTo>
                  <a:lnTo>
                    <a:pt x="244" y="550"/>
                  </a:lnTo>
                  <a:lnTo>
                    <a:pt x="244" y="551"/>
                  </a:lnTo>
                  <a:lnTo>
                    <a:pt x="244" y="557"/>
                  </a:lnTo>
                  <a:lnTo>
                    <a:pt x="244" y="559"/>
                  </a:lnTo>
                  <a:lnTo>
                    <a:pt x="244" y="560"/>
                  </a:lnTo>
                  <a:lnTo>
                    <a:pt x="244" y="561"/>
                  </a:lnTo>
                  <a:lnTo>
                    <a:pt x="244" y="562"/>
                  </a:lnTo>
                  <a:lnTo>
                    <a:pt x="244" y="563"/>
                  </a:lnTo>
                  <a:lnTo>
                    <a:pt x="244" y="565"/>
                  </a:lnTo>
                  <a:lnTo>
                    <a:pt x="244" y="566"/>
                  </a:lnTo>
                  <a:lnTo>
                    <a:pt x="244" y="567"/>
                  </a:lnTo>
                  <a:lnTo>
                    <a:pt x="244" y="568"/>
                  </a:lnTo>
                  <a:lnTo>
                    <a:pt x="243" y="569"/>
                  </a:lnTo>
                  <a:lnTo>
                    <a:pt x="242" y="571"/>
                  </a:lnTo>
                  <a:lnTo>
                    <a:pt x="242" y="573"/>
                  </a:lnTo>
                  <a:lnTo>
                    <a:pt x="243" y="573"/>
                  </a:lnTo>
                  <a:lnTo>
                    <a:pt x="244" y="573"/>
                  </a:lnTo>
                  <a:lnTo>
                    <a:pt x="244" y="571"/>
                  </a:lnTo>
                  <a:lnTo>
                    <a:pt x="245" y="571"/>
                  </a:lnTo>
                  <a:lnTo>
                    <a:pt x="246" y="571"/>
                  </a:lnTo>
                  <a:lnTo>
                    <a:pt x="247" y="571"/>
                  </a:lnTo>
                  <a:lnTo>
                    <a:pt x="249" y="571"/>
                  </a:lnTo>
                  <a:lnTo>
                    <a:pt x="250" y="571"/>
                  </a:lnTo>
                  <a:lnTo>
                    <a:pt x="251" y="571"/>
                  </a:lnTo>
                  <a:lnTo>
                    <a:pt x="252" y="571"/>
                  </a:lnTo>
                  <a:lnTo>
                    <a:pt x="253" y="571"/>
                  </a:lnTo>
                  <a:lnTo>
                    <a:pt x="254" y="571"/>
                  </a:lnTo>
                  <a:lnTo>
                    <a:pt x="254" y="573"/>
                  </a:lnTo>
                  <a:lnTo>
                    <a:pt x="255" y="573"/>
                  </a:lnTo>
                  <a:lnTo>
                    <a:pt x="256" y="573"/>
                  </a:lnTo>
                  <a:lnTo>
                    <a:pt x="258" y="574"/>
                  </a:lnTo>
                  <a:lnTo>
                    <a:pt x="259" y="575"/>
                  </a:lnTo>
                  <a:lnTo>
                    <a:pt x="260" y="576"/>
                  </a:lnTo>
                  <a:lnTo>
                    <a:pt x="260" y="577"/>
                  </a:lnTo>
                  <a:lnTo>
                    <a:pt x="261" y="577"/>
                  </a:lnTo>
                  <a:lnTo>
                    <a:pt x="262" y="577"/>
                  </a:lnTo>
                  <a:lnTo>
                    <a:pt x="263" y="577"/>
                  </a:lnTo>
                  <a:lnTo>
                    <a:pt x="264" y="578"/>
                  </a:lnTo>
                  <a:lnTo>
                    <a:pt x="266" y="578"/>
                  </a:lnTo>
                  <a:lnTo>
                    <a:pt x="266" y="577"/>
                  </a:lnTo>
                  <a:lnTo>
                    <a:pt x="266" y="576"/>
                  </a:lnTo>
                  <a:lnTo>
                    <a:pt x="267" y="576"/>
                  </a:lnTo>
                  <a:lnTo>
                    <a:pt x="267" y="577"/>
                  </a:lnTo>
                  <a:lnTo>
                    <a:pt x="268" y="577"/>
                  </a:lnTo>
                  <a:lnTo>
                    <a:pt x="268" y="578"/>
                  </a:lnTo>
                  <a:lnTo>
                    <a:pt x="269" y="578"/>
                  </a:lnTo>
                  <a:lnTo>
                    <a:pt x="270" y="578"/>
                  </a:lnTo>
                  <a:lnTo>
                    <a:pt x="270" y="577"/>
                  </a:lnTo>
                  <a:lnTo>
                    <a:pt x="271" y="577"/>
                  </a:lnTo>
                  <a:lnTo>
                    <a:pt x="272" y="577"/>
                  </a:lnTo>
                  <a:lnTo>
                    <a:pt x="274" y="577"/>
                  </a:lnTo>
                  <a:lnTo>
                    <a:pt x="275" y="577"/>
                  </a:lnTo>
                  <a:lnTo>
                    <a:pt x="276" y="577"/>
                  </a:lnTo>
                  <a:lnTo>
                    <a:pt x="277" y="577"/>
                  </a:lnTo>
                  <a:lnTo>
                    <a:pt x="277" y="578"/>
                  </a:lnTo>
                  <a:lnTo>
                    <a:pt x="278" y="578"/>
                  </a:lnTo>
                  <a:lnTo>
                    <a:pt x="278" y="579"/>
                  </a:lnTo>
                  <a:lnTo>
                    <a:pt x="278" y="580"/>
                  </a:lnTo>
                  <a:lnTo>
                    <a:pt x="278" y="582"/>
                  </a:lnTo>
                  <a:lnTo>
                    <a:pt x="278" y="583"/>
                  </a:lnTo>
                  <a:lnTo>
                    <a:pt x="279" y="583"/>
                  </a:lnTo>
                  <a:lnTo>
                    <a:pt x="280" y="584"/>
                  </a:lnTo>
                  <a:lnTo>
                    <a:pt x="281" y="584"/>
                  </a:lnTo>
                  <a:lnTo>
                    <a:pt x="281" y="585"/>
                  </a:lnTo>
                  <a:lnTo>
                    <a:pt x="283" y="587"/>
                  </a:lnTo>
                  <a:lnTo>
                    <a:pt x="283" y="588"/>
                  </a:lnTo>
                  <a:lnTo>
                    <a:pt x="284" y="588"/>
                  </a:lnTo>
                  <a:lnTo>
                    <a:pt x="284" y="590"/>
                  </a:lnTo>
                  <a:lnTo>
                    <a:pt x="283" y="590"/>
                  </a:lnTo>
                  <a:lnTo>
                    <a:pt x="283" y="591"/>
                  </a:lnTo>
                  <a:lnTo>
                    <a:pt x="284" y="591"/>
                  </a:lnTo>
                  <a:lnTo>
                    <a:pt x="284" y="592"/>
                  </a:lnTo>
                  <a:lnTo>
                    <a:pt x="285" y="592"/>
                  </a:lnTo>
                  <a:lnTo>
                    <a:pt x="286" y="592"/>
                  </a:lnTo>
                  <a:lnTo>
                    <a:pt x="286" y="593"/>
                  </a:lnTo>
                  <a:lnTo>
                    <a:pt x="287" y="593"/>
                  </a:lnTo>
                  <a:lnTo>
                    <a:pt x="287" y="594"/>
                  </a:lnTo>
                  <a:lnTo>
                    <a:pt x="288" y="595"/>
                  </a:lnTo>
                  <a:lnTo>
                    <a:pt x="288" y="596"/>
                  </a:lnTo>
                  <a:lnTo>
                    <a:pt x="288" y="597"/>
                  </a:lnTo>
                  <a:lnTo>
                    <a:pt x="288" y="599"/>
                  </a:lnTo>
                  <a:lnTo>
                    <a:pt x="289" y="599"/>
                  </a:lnTo>
                  <a:lnTo>
                    <a:pt x="289" y="600"/>
                  </a:lnTo>
                  <a:lnTo>
                    <a:pt x="289" y="601"/>
                  </a:lnTo>
                  <a:lnTo>
                    <a:pt x="291" y="601"/>
                  </a:lnTo>
                  <a:lnTo>
                    <a:pt x="291" y="602"/>
                  </a:lnTo>
                  <a:lnTo>
                    <a:pt x="292" y="602"/>
                  </a:lnTo>
                  <a:lnTo>
                    <a:pt x="292" y="603"/>
                  </a:lnTo>
                  <a:lnTo>
                    <a:pt x="292" y="604"/>
                  </a:lnTo>
                  <a:lnTo>
                    <a:pt x="292" y="605"/>
                  </a:lnTo>
                  <a:lnTo>
                    <a:pt x="292" y="607"/>
                  </a:lnTo>
                  <a:lnTo>
                    <a:pt x="293" y="607"/>
                  </a:lnTo>
                  <a:lnTo>
                    <a:pt x="293" y="608"/>
                  </a:lnTo>
                  <a:lnTo>
                    <a:pt x="293" y="609"/>
                  </a:lnTo>
                  <a:lnTo>
                    <a:pt x="294" y="610"/>
                  </a:lnTo>
                  <a:lnTo>
                    <a:pt x="295" y="610"/>
                  </a:lnTo>
                  <a:lnTo>
                    <a:pt x="295" y="611"/>
                  </a:lnTo>
                  <a:lnTo>
                    <a:pt x="295" y="612"/>
                  </a:lnTo>
                  <a:lnTo>
                    <a:pt x="294" y="612"/>
                  </a:lnTo>
                  <a:lnTo>
                    <a:pt x="294" y="613"/>
                  </a:lnTo>
                  <a:lnTo>
                    <a:pt x="295" y="617"/>
                  </a:lnTo>
                  <a:lnTo>
                    <a:pt x="296" y="619"/>
                  </a:lnTo>
                  <a:lnTo>
                    <a:pt x="297" y="622"/>
                  </a:lnTo>
                  <a:lnTo>
                    <a:pt x="297" y="624"/>
                  </a:lnTo>
                  <a:lnTo>
                    <a:pt x="297" y="625"/>
                  </a:lnTo>
                  <a:lnTo>
                    <a:pt x="296" y="626"/>
                  </a:lnTo>
                  <a:lnTo>
                    <a:pt x="296" y="627"/>
                  </a:lnTo>
                  <a:lnTo>
                    <a:pt x="296" y="628"/>
                  </a:lnTo>
                  <a:lnTo>
                    <a:pt x="296" y="629"/>
                  </a:lnTo>
                  <a:lnTo>
                    <a:pt x="295" y="631"/>
                  </a:lnTo>
                  <a:lnTo>
                    <a:pt x="295" y="635"/>
                  </a:lnTo>
                  <a:lnTo>
                    <a:pt x="294" y="636"/>
                  </a:lnTo>
                  <a:lnTo>
                    <a:pt x="294" y="638"/>
                  </a:lnTo>
                  <a:lnTo>
                    <a:pt x="295" y="639"/>
                  </a:lnTo>
                  <a:lnTo>
                    <a:pt x="295" y="642"/>
                  </a:lnTo>
                  <a:lnTo>
                    <a:pt x="296" y="643"/>
                  </a:lnTo>
                  <a:lnTo>
                    <a:pt x="296" y="644"/>
                  </a:lnTo>
                  <a:lnTo>
                    <a:pt x="295" y="647"/>
                  </a:lnTo>
                  <a:lnTo>
                    <a:pt x="294" y="653"/>
                  </a:lnTo>
                  <a:lnTo>
                    <a:pt x="295" y="654"/>
                  </a:lnTo>
                  <a:lnTo>
                    <a:pt x="295" y="655"/>
                  </a:lnTo>
                  <a:lnTo>
                    <a:pt x="297" y="658"/>
                  </a:lnTo>
                  <a:lnTo>
                    <a:pt x="300" y="660"/>
                  </a:lnTo>
                  <a:lnTo>
                    <a:pt x="301" y="661"/>
                  </a:lnTo>
                  <a:lnTo>
                    <a:pt x="302" y="662"/>
                  </a:lnTo>
                  <a:lnTo>
                    <a:pt x="303" y="664"/>
                  </a:lnTo>
                  <a:lnTo>
                    <a:pt x="303" y="666"/>
                  </a:lnTo>
                  <a:lnTo>
                    <a:pt x="304" y="666"/>
                  </a:lnTo>
                  <a:lnTo>
                    <a:pt x="305" y="666"/>
                  </a:lnTo>
                  <a:lnTo>
                    <a:pt x="306" y="666"/>
                  </a:lnTo>
                  <a:lnTo>
                    <a:pt x="309" y="667"/>
                  </a:lnTo>
                  <a:lnTo>
                    <a:pt x="310" y="667"/>
                  </a:lnTo>
                  <a:lnTo>
                    <a:pt x="312" y="668"/>
                  </a:lnTo>
                  <a:lnTo>
                    <a:pt x="313" y="668"/>
                  </a:lnTo>
                  <a:lnTo>
                    <a:pt x="317" y="669"/>
                  </a:lnTo>
                  <a:lnTo>
                    <a:pt x="317" y="670"/>
                  </a:lnTo>
                  <a:lnTo>
                    <a:pt x="318" y="670"/>
                  </a:lnTo>
                  <a:lnTo>
                    <a:pt x="319" y="671"/>
                  </a:lnTo>
                  <a:lnTo>
                    <a:pt x="319" y="672"/>
                  </a:lnTo>
                  <a:lnTo>
                    <a:pt x="320" y="672"/>
                  </a:lnTo>
                  <a:lnTo>
                    <a:pt x="320" y="673"/>
                  </a:lnTo>
                  <a:lnTo>
                    <a:pt x="321" y="678"/>
                  </a:lnTo>
                  <a:lnTo>
                    <a:pt x="322" y="680"/>
                  </a:lnTo>
                  <a:lnTo>
                    <a:pt x="323" y="683"/>
                  </a:lnTo>
                  <a:lnTo>
                    <a:pt x="323" y="684"/>
                  </a:lnTo>
                  <a:lnTo>
                    <a:pt x="323" y="686"/>
                  </a:lnTo>
                  <a:lnTo>
                    <a:pt x="325" y="687"/>
                  </a:lnTo>
                  <a:lnTo>
                    <a:pt x="325" y="688"/>
                  </a:lnTo>
                  <a:lnTo>
                    <a:pt x="325" y="689"/>
                  </a:lnTo>
                  <a:lnTo>
                    <a:pt x="323" y="690"/>
                  </a:lnTo>
                  <a:lnTo>
                    <a:pt x="323" y="692"/>
                  </a:lnTo>
                  <a:lnTo>
                    <a:pt x="325" y="694"/>
                  </a:lnTo>
                  <a:lnTo>
                    <a:pt x="325" y="695"/>
                  </a:lnTo>
                  <a:lnTo>
                    <a:pt x="326" y="695"/>
                  </a:lnTo>
                  <a:lnTo>
                    <a:pt x="327" y="696"/>
                  </a:lnTo>
                  <a:lnTo>
                    <a:pt x="329" y="698"/>
                  </a:lnTo>
                  <a:lnTo>
                    <a:pt x="330" y="700"/>
                  </a:lnTo>
                  <a:lnTo>
                    <a:pt x="331" y="701"/>
                  </a:lnTo>
                  <a:lnTo>
                    <a:pt x="334" y="703"/>
                  </a:lnTo>
                  <a:lnTo>
                    <a:pt x="337" y="705"/>
                  </a:lnTo>
                  <a:lnTo>
                    <a:pt x="338" y="706"/>
                  </a:lnTo>
                  <a:lnTo>
                    <a:pt x="338" y="708"/>
                  </a:lnTo>
                  <a:lnTo>
                    <a:pt x="339" y="709"/>
                  </a:lnTo>
                  <a:lnTo>
                    <a:pt x="340" y="710"/>
                  </a:lnTo>
                  <a:lnTo>
                    <a:pt x="340" y="711"/>
                  </a:lnTo>
                  <a:lnTo>
                    <a:pt x="342" y="711"/>
                  </a:lnTo>
                  <a:lnTo>
                    <a:pt x="343" y="712"/>
                  </a:lnTo>
                  <a:lnTo>
                    <a:pt x="345" y="712"/>
                  </a:lnTo>
                  <a:lnTo>
                    <a:pt x="346" y="712"/>
                  </a:lnTo>
                  <a:lnTo>
                    <a:pt x="347" y="712"/>
                  </a:lnTo>
                  <a:lnTo>
                    <a:pt x="348" y="711"/>
                  </a:lnTo>
                  <a:lnTo>
                    <a:pt x="348" y="710"/>
                  </a:lnTo>
                  <a:lnTo>
                    <a:pt x="350" y="710"/>
                  </a:lnTo>
                  <a:lnTo>
                    <a:pt x="353" y="708"/>
                  </a:lnTo>
                  <a:lnTo>
                    <a:pt x="353" y="706"/>
                  </a:lnTo>
                  <a:lnTo>
                    <a:pt x="354" y="706"/>
                  </a:lnTo>
                  <a:lnTo>
                    <a:pt x="355" y="706"/>
                  </a:lnTo>
                  <a:lnTo>
                    <a:pt x="356" y="706"/>
                  </a:lnTo>
                  <a:lnTo>
                    <a:pt x="357" y="705"/>
                  </a:lnTo>
                  <a:lnTo>
                    <a:pt x="359" y="705"/>
                  </a:lnTo>
                  <a:lnTo>
                    <a:pt x="359" y="704"/>
                  </a:lnTo>
                  <a:lnTo>
                    <a:pt x="360" y="703"/>
                  </a:lnTo>
                  <a:lnTo>
                    <a:pt x="363" y="704"/>
                  </a:lnTo>
                  <a:lnTo>
                    <a:pt x="364" y="704"/>
                  </a:lnTo>
                  <a:lnTo>
                    <a:pt x="364" y="705"/>
                  </a:lnTo>
                  <a:lnTo>
                    <a:pt x="365" y="705"/>
                  </a:lnTo>
                  <a:lnTo>
                    <a:pt x="367" y="706"/>
                  </a:lnTo>
                  <a:lnTo>
                    <a:pt x="368" y="708"/>
                  </a:lnTo>
                  <a:lnTo>
                    <a:pt x="369" y="709"/>
                  </a:lnTo>
                  <a:lnTo>
                    <a:pt x="370" y="709"/>
                  </a:lnTo>
                  <a:lnTo>
                    <a:pt x="371" y="708"/>
                  </a:lnTo>
                  <a:lnTo>
                    <a:pt x="371" y="706"/>
                  </a:lnTo>
                  <a:lnTo>
                    <a:pt x="372" y="705"/>
                  </a:lnTo>
                  <a:lnTo>
                    <a:pt x="373" y="705"/>
                  </a:lnTo>
                  <a:lnTo>
                    <a:pt x="376" y="708"/>
                  </a:lnTo>
                  <a:lnTo>
                    <a:pt x="378" y="709"/>
                  </a:lnTo>
                  <a:lnTo>
                    <a:pt x="379" y="709"/>
                  </a:lnTo>
                  <a:lnTo>
                    <a:pt x="382" y="711"/>
                  </a:lnTo>
                  <a:lnTo>
                    <a:pt x="388" y="715"/>
                  </a:lnTo>
                  <a:lnTo>
                    <a:pt x="389" y="715"/>
                  </a:lnTo>
                  <a:lnTo>
                    <a:pt x="391" y="718"/>
                  </a:lnTo>
                  <a:lnTo>
                    <a:pt x="393" y="719"/>
                  </a:lnTo>
                  <a:lnTo>
                    <a:pt x="395" y="720"/>
                  </a:lnTo>
                  <a:lnTo>
                    <a:pt x="397" y="721"/>
                  </a:lnTo>
                  <a:lnTo>
                    <a:pt x="398" y="722"/>
                  </a:lnTo>
                  <a:lnTo>
                    <a:pt x="403" y="726"/>
                  </a:lnTo>
                  <a:lnTo>
                    <a:pt x="405" y="727"/>
                  </a:lnTo>
                  <a:lnTo>
                    <a:pt x="407" y="728"/>
                  </a:lnTo>
                  <a:lnTo>
                    <a:pt x="413" y="731"/>
                  </a:lnTo>
                  <a:lnTo>
                    <a:pt x="415" y="734"/>
                  </a:lnTo>
                  <a:lnTo>
                    <a:pt x="422" y="738"/>
                  </a:lnTo>
                  <a:lnTo>
                    <a:pt x="425" y="740"/>
                  </a:lnTo>
                  <a:lnTo>
                    <a:pt x="427" y="742"/>
                  </a:lnTo>
                  <a:lnTo>
                    <a:pt x="429" y="743"/>
                  </a:lnTo>
                  <a:lnTo>
                    <a:pt x="430" y="744"/>
                  </a:lnTo>
                  <a:lnTo>
                    <a:pt x="432" y="745"/>
                  </a:lnTo>
                  <a:lnTo>
                    <a:pt x="433" y="746"/>
                  </a:lnTo>
                  <a:lnTo>
                    <a:pt x="435" y="747"/>
                  </a:lnTo>
                  <a:lnTo>
                    <a:pt x="436" y="748"/>
                  </a:lnTo>
                  <a:lnTo>
                    <a:pt x="438" y="749"/>
                  </a:lnTo>
                  <a:lnTo>
                    <a:pt x="439" y="752"/>
                  </a:lnTo>
                  <a:lnTo>
                    <a:pt x="441" y="754"/>
                  </a:lnTo>
                  <a:lnTo>
                    <a:pt x="444" y="756"/>
                  </a:lnTo>
                  <a:lnTo>
                    <a:pt x="446" y="759"/>
                  </a:lnTo>
                  <a:lnTo>
                    <a:pt x="447" y="760"/>
                  </a:lnTo>
                  <a:lnTo>
                    <a:pt x="449" y="762"/>
                  </a:lnTo>
                  <a:lnTo>
                    <a:pt x="452" y="764"/>
                  </a:lnTo>
                  <a:lnTo>
                    <a:pt x="452" y="765"/>
                  </a:lnTo>
                  <a:lnTo>
                    <a:pt x="453" y="767"/>
                  </a:lnTo>
                  <a:lnTo>
                    <a:pt x="455" y="769"/>
                  </a:lnTo>
                  <a:lnTo>
                    <a:pt x="456" y="770"/>
                  </a:lnTo>
                  <a:lnTo>
                    <a:pt x="457" y="771"/>
                  </a:lnTo>
                  <a:lnTo>
                    <a:pt x="458" y="772"/>
                  </a:lnTo>
                  <a:lnTo>
                    <a:pt x="458" y="773"/>
                  </a:lnTo>
                  <a:lnTo>
                    <a:pt x="457" y="773"/>
                  </a:lnTo>
                  <a:lnTo>
                    <a:pt x="457" y="774"/>
                  </a:lnTo>
                  <a:lnTo>
                    <a:pt x="456" y="774"/>
                  </a:lnTo>
                  <a:lnTo>
                    <a:pt x="455" y="776"/>
                  </a:lnTo>
                  <a:lnTo>
                    <a:pt x="454" y="776"/>
                  </a:lnTo>
                  <a:lnTo>
                    <a:pt x="453" y="776"/>
                  </a:lnTo>
                  <a:lnTo>
                    <a:pt x="452" y="777"/>
                  </a:lnTo>
                  <a:lnTo>
                    <a:pt x="450" y="777"/>
                  </a:lnTo>
                  <a:lnTo>
                    <a:pt x="449" y="777"/>
                  </a:lnTo>
                  <a:lnTo>
                    <a:pt x="449" y="778"/>
                  </a:lnTo>
                  <a:lnTo>
                    <a:pt x="448" y="778"/>
                  </a:lnTo>
                  <a:lnTo>
                    <a:pt x="446" y="778"/>
                  </a:lnTo>
                  <a:lnTo>
                    <a:pt x="445" y="778"/>
                  </a:lnTo>
                  <a:lnTo>
                    <a:pt x="443" y="778"/>
                  </a:lnTo>
                  <a:lnTo>
                    <a:pt x="440" y="778"/>
                  </a:lnTo>
                  <a:lnTo>
                    <a:pt x="438" y="778"/>
                  </a:lnTo>
                  <a:lnTo>
                    <a:pt x="436" y="778"/>
                  </a:lnTo>
                  <a:lnTo>
                    <a:pt x="432" y="778"/>
                  </a:lnTo>
                  <a:lnTo>
                    <a:pt x="430" y="778"/>
                  </a:lnTo>
                  <a:lnTo>
                    <a:pt x="427" y="778"/>
                  </a:lnTo>
                  <a:lnTo>
                    <a:pt x="422" y="778"/>
                  </a:lnTo>
                  <a:lnTo>
                    <a:pt x="419" y="778"/>
                  </a:lnTo>
                  <a:lnTo>
                    <a:pt x="415" y="778"/>
                  </a:lnTo>
                  <a:lnTo>
                    <a:pt x="413" y="778"/>
                  </a:lnTo>
                  <a:lnTo>
                    <a:pt x="412" y="778"/>
                  </a:lnTo>
                  <a:lnTo>
                    <a:pt x="411" y="778"/>
                  </a:lnTo>
                  <a:lnTo>
                    <a:pt x="410" y="778"/>
                  </a:lnTo>
                  <a:lnTo>
                    <a:pt x="408" y="778"/>
                  </a:lnTo>
                  <a:lnTo>
                    <a:pt x="407" y="779"/>
                  </a:lnTo>
                  <a:lnTo>
                    <a:pt x="406" y="779"/>
                  </a:lnTo>
                  <a:lnTo>
                    <a:pt x="404" y="780"/>
                  </a:lnTo>
                  <a:lnTo>
                    <a:pt x="402" y="780"/>
                  </a:lnTo>
                  <a:lnTo>
                    <a:pt x="401" y="781"/>
                  </a:lnTo>
                  <a:lnTo>
                    <a:pt x="398" y="781"/>
                  </a:lnTo>
                  <a:lnTo>
                    <a:pt x="397" y="782"/>
                  </a:lnTo>
                  <a:lnTo>
                    <a:pt x="393" y="784"/>
                  </a:lnTo>
                  <a:lnTo>
                    <a:pt x="391" y="785"/>
                  </a:lnTo>
                  <a:lnTo>
                    <a:pt x="389" y="785"/>
                  </a:lnTo>
                  <a:lnTo>
                    <a:pt x="388" y="785"/>
                  </a:lnTo>
                  <a:lnTo>
                    <a:pt x="386" y="786"/>
                  </a:lnTo>
                  <a:lnTo>
                    <a:pt x="385" y="787"/>
                  </a:lnTo>
                  <a:lnTo>
                    <a:pt x="384" y="787"/>
                  </a:lnTo>
                  <a:lnTo>
                    <a:pt x="382" y="788"/>
                  </a:lnTo>
                  <a:lnTo>
                    <a:pt x="381" y="788"/>
                  </a:lnTo>
                  <a:lnTo>
                    <a:pt x="380" y="788"/>
                  </a:lnTo>
                  <a:lnTo>
                    <a:pt x="379" y="788"/>
                  </a:lnTo>
                  <a:lnTo>
                    <a:pt x="373" y="788"/>
                  </a:lnTo>
                  <a:lnTo>
                    <a:pt x="371" y="788"/>
                  </a:lnTo>
                  <a:lnTo>
                    <a:pt x="370" y="788"/>
                  </a:lnTo>
                  <a:lnTo>
                    <a:pt x="370" y="787"/>
                  </a:lnTo>
                  <a:lnTo>
                    <a:pt x="370" y="786"/>
                  </a:lnTo>
                  <a:lnTo>
                    <a:pt x="369" y="786"/>
                  </a:lnTo>
                  <a:lnTo>
                    <a:pt x="369" y="785"/>
                  </a:lnTo>
                  <a:lnTo>
                    <a:pt x="368" y="785"/>
                  </a:lnTo>
                  <a:lnTo>
                    <a:pt x="368" y="784"/>
                  </a:lnTo>
                  <a:lnTo>
                    <a:pt x="368" y="782"/>
                  </a:lnTo>
                  <a:lnTo>
                    <a:pt x="369" y="782"/>
                  </a:lnTo>
                  <a:lnTo>
                    <a:pt x="369" y="781"/>
                  </a:lnTo>
                  <a:lnTo>
                    <a:pt x="370" y="781"/>
                  </a:lnTo>
                  <a:lnTo>
                    <a:pt x="371" y="780"/>
                  </a:lnTo>
                  <a:lnTo>
                    <a:pt x="372" y="780"/>
                  </a:lnTo>
                  <a:lnTo>
                    <a:pt x="373" y="780"/>
                  </a:lnTo>
                  <a:lnTo>
                    <a:pt x="374" y="779"/>
                  </a:lnTo>
                  <a:lnTo>
                    <a:pt x="376" y="779"/>
                  </a:lnTo>
                  <a:lnTo>
                    <a:pt x="377" y="778"/>
                  </a:lnTo>
                  <a:lnTo>
                    <a:pt x="378" y="777"/>
                  </a:lnTo>
                  <a:lnTo>
                    <a:pt x="378" y="776"/>
                  </a:lnTo>
                  <a:lnTo>
                    <a:pt x="379" y="774"/>
                  </a:lnTo>
                  <a:lnTo>
                    <a:pt x="379" y="773"/>
                  </a:lnTo>
                  <a:lnTo>
                    <a:pt x="379" y="771"/>
                  </a:lnTo>
                  <a:lnTo>
                    <a:pt x="380" y="770"/>
                  </a:lnTo>
                  <a:lnTo>
                    <a:pt x="380" y="769"/>
                  </a:lnTo>
                  <a:lnTo>
                    <a:pt x="381" y="768"/>
                  </a:lnTo>
                  <a:lnTo>
                    <a:pt x="382" y="768"/>
                  </a:lnTo>
                  <a:lnTo>
                    <a:pt x="384" y="767"/>
                  </a:lnTo>
                  <a:lnTo>
                    <a:pt x="384" y="765"/>
                  </a:lnTo>
                  <a:lnTo>
                    <a:pt x="385" y="765"/>
                  </a:lnTo>
                  <a:lnTo>
                    <a:pt x="386" y="764"/>
                  </a:lnTo>
                  <a:lnTo>
                    <a:pt x="387" y="764"/>
                  </a:lnTo>
                  <a:lnTo>
                    <a:pt x="387" y="763"/>
                  </a:lnTo>
                  <a:lnTo>
                    <a:pt x="388" y="762"/>
                  </a:lnTo>
                  <a:lnTo>
                    <a:pt x="389" y="761"/>
                  </a:lnTo>
                  <a:lnTo>
                    <a:pt x="389" y="760"/>
                  </a:lnTo>
                  <a:lnTo>
                    <a:pt x="389" y="759"/>
                  </a:lnTo>
                  <a:lnTo>
                    <a:pt x="390" y="757"/>
                  </a:lnTo>
                  <a:lnTo>
                    <a:pt x="390" y="756"/>
                  </a:lnTo>
                  <a:lnTo>
                    <a:pt x="390" y="755"/>
                  </a:lnTo>
                  <a:lnTo>
                    <a:pt x="390" y="754"/>
                  </a:lnTo>
                  <a:lnTo>
                    <a:pt x="390" y="753"/>
                  </a:lnTo>
                  <a:lnTo>
                    <a:pt x="391" y="751"/>
                  </a:lnTo>
                  <a:lnTo>
                    <a:pt x="393" y="751"/>
                  </a:lnTo>
                  <a:lnTo>
                    <a:pt x="393" y="749"/>
                  </a:lnTo>
                  <a:lnTo>
                    <a:pt x="394" y="748"/>
                  </a:lnTo>
                  <a:lnTo>
                    <a:pt x="394" y="747"/>
                  </a:lnTo>
                  <a:lnTo>
                    <a:pt x="394" y="746"/>
                  </a:lnTo>
                  <a:lnTo>
                    <a:pt x="394" y="745"/>
                  </a:lnTo>
                  <a:lnTo>
                    <a:pt x="391" y="743"/>
                  </a:lnTo>
                  <a:lnTo>
                    <a:pt x="393" y="742"/>
                  </a:lnTo>
                  <a:lnTo>
                    <a:pt x="391" y="740"/>
                  </a:lnTo>
                  <a:lnTo>
                    <a:pt x="390" y="740"/>
                  </a:lnTo>
                  <a:lnTo>
                    <a:pt x="389" y="739"/>
                  </a:lnTo>
                  <a:lnTo>
                    <a:pt x="385" y="739"/>
                  </a:lnTo>
                  <a:lnTo>
                    <a:pt x="380" y="735"/>
                  </a:lnTo>
                  <a:lnTo>
                    <a:pt x="379" y="734"/>
                  </a:lnTo>
                  <a:lnTo>
                    <a:pt x="377" y="736"/>
                  </a:lnTo>
                  <a:lnTo>
                    <a:pt x="376" y="737"/>
                  </a:lnTo>
                  <a:lnTo>
                    <a:pt x="376" y="738"/>
                  </a:lnTo>
                  <a:lnTo>
                    <a:pt x="374" y="738"/>
                  </a:lnTo>
                  <a:lnTo>
                    <a:pt x="374" y="739"/>
                  </a:lnTo>
                  <a:lnTo>
                    <a:pt x="373" y="739"/>
                  </a:lnTo>
                  <a:lnTo>
                    <a:pt x="373" y="740"/>
                  </a:lnTo>
                  <a:lnTo>
                    <a:pt x="372" y="740"/>
                  </a:lnTo>
                  <a:lnTo>
                    <a:pt x="371" y="742"/>
                  </a:lnTo>
                  <a:lnTo>
                    <a:pt x="370" y="742"/>
                  </a:lnTo>
                  <a:lnTo>
                    <a:pt x="369" y="742"/>
                  </a:lnTo>
                  <a:lnTo>
                    <a:pt x="368" y="743"/>
                  </a:lnTo>
                  <a:lnTo>
                    <a:pt x="367" y="743"/>
                  </a:lnTo>
                  <a:lnTo>
                    <a:pt x="365" y="743"/>
                  </a:lnTo>
                  <a:lnTo>
                    <a:pt x="364" y="743"/>
                  </a:lnTo>
                  <a:lnTo>
                    <a:pt x="363" y="743"/>
                  </a:lnTo>
                  <a:lnTo>
                    <a:pt x="361" y="743"/>
                  </a:lnTo>
                  <a:lnTo>
                    <a:pt x="360" y="743"/>
                  </a:lnTo>
                  <a:lnTo>
                    <a:pt x="359" y="742"/>
                  </a:lnTo>
                  <a:lnTo>
                    <a:pt x="357" y="742"/>
                  </a:lnTo>
                  <a:lnTo>
                    <a:pt x="357" y="743"/>
                  </a:lnTo>
                  <a:lnTo>
                    <a:pt x="357" y="744"/>
                  </a:lnTo>
                  <a:lnTo>
                    <a:pt x="357" y="746"/>
                  </a:lnTo>
                  <a:lnTo>
                    <a:pt x="357" y="747"/>
                  </a:lnTo>
                  <a:lnTo>
                    <a:pt x="357" y="748"/>
                  </a:lnTo>
                  <a:lnTo>
                    <a:pt x="357" y="749"/>
                  </a:lnTo>
                  <a:lnTo>
                    <a:pt x="359" y="751"/>
                  </a:lnTo>
                  <a:lnTo>
                    <a:pt x="359" y="753"/>
                  </a:lnTo>
                  <a:lnTo>
                    <a:pt x="359" y="754"/>
                  </a:lnTo>
                  <a:lnTo>
                    <a:pt x="359" y="755"/>
                  </a:lnTo>
                  <a:lnTo>
                    <a:pt x="360" y="757"/>
                  </a:lnTo>
                  <a:lnTo>
                    <a:pt x="360" y="759"/>
                  </a:lnTo>
                  <a:lnTo>
                    <a:pt x="360" y="760"/>
                  </a:lnTo>
                  <a:lnTo>
                    <a:pt x="361" y="762"/>
                  </a:lnTo>
                  <a:lnTo>
                    <a:pt x="361" y="763"/>
                  </a:lnTo>
                  <a:lnTo>
                    <a:pt x="361" y="765"/>
                  </a:lnTo>
                  <a:lnTo>
                    <a:pt x="362" y="768"/>
                  </a:lnTo>
                  <a:lnTo>
                    <a:pt x="362" y="769"/>
                  </a:lnTo>
                  <a:lnTo>
                    <a:pt x="362" y="771"/>
                  </a:lnTo>
                  <a:lnTo>
                    <a:pt x="362" y="772"/>
                  </a:lnTo>
                  <a:lnTo>
                    <a:pt x="363" y="774"/>
                  </a:lnTo>
                  <a:lnTo>
                    <a:pt x="363" y="777"/>
                  </a:lnTo>
                  <a:lnTo>
                    <a:pt x="363" y="778"/>
                  </a:lnTo>
                  <a:lnTo>
                    <a:pt x="363" y="779"/>
                  </a:lnTo>
                  <a:lnTo>
                    <a:pt x="364" y="781"/>
                  </a:lnTo>
                  <a:lnTo>
                    <a:pt x="364" y="784"/>
                  </a:lnTo>
                  <a:lnTo>
                    <a:pt x="364" y="785"/>
                  </a:lnTo>
                  <a:lnTo>
                    <a:pt x="363" y="785"/>
                  </a:lnTo>
                  <a:lnTo>
                    <a:pt x="362" y="785"/>
                  </a:lnTo>
                  <a:lnTo>
                    <a:pt x="361" y="785"/>
                  </a:lnTo>
                  <a:lnTo>
                    <a:pt x="360" y="786"/>
                  </a:lnTo>
                  <a:lnTo>
                    <a:pt x="360" y="787"/>
                  </a:lnTo>
                  <a:lnTo>
                    <a:pt x="359" y="787"/>
                  </a:lnTo>
                  <a:lnTo>
                    <a:pt x="359" y="788"/>
                  </a:lnTo>
                  <a:lnTo>
                    <a:pt x="357" y="788"/>
                  </a:lnTo>
                  <a:lnTo>
                    <a:pt x="355" y="788"/>
                  </a:lnTo>
                  <a:lnTo>
                    <a:pt x="354" y="788"/>
                  </a:lnTo>
                  <a:lnTo>
                    <a:pt x="354" y="787"/>
                  </a:lnTo>
                  <a:lnTo>
                    <a:pt x="353" y="787"/>
                  </a:lnTo>
                  <a:lnTo>
                    <a:pt x="352" y="787"/>
                  </a:lnTo>
                  <a:lnTo>
                    <a:pt x="352" y="788"/>
                  </a:lnTo>
                  <a:lnTo>
                    <a:pt x="351" y="788"/>
                  </a:lnTo>
                  <a:lnTo>
                    <a:pt x="350" y="788"/>
                  </a:lnTo>
                  <a:lnTo>
                    <a:pt x="348" y="788"/>
                  </a:lnTo>
                  <a:lnTo>
                    <a:pt x="346" y="788"/>
                  </a:lnTo>
                  <a:lnTo>
                    <a:pt x="345" y="788"/>
                  </a:lnTo>
                  <a:lnTo>
                    <a:pt x="344" y="787"/>
                  </a:lnTo>
                  <a:lnTo>
                    <a:pt x="343" y="787"/>
                  </a:lnTo>
                  <a:lnTo>
                    <a:pt x="343" y="788"/>
                  </a:lnTo>
                  <a:lnTo>
                    <a:pt x="342" y="788"/>
                  </a:lnTo>
                  <a:lnTo>
                    <a:pt x="340" y="788"/>
                  </a:lnTo>
                  <a:lnTo>
                    <a:pt x="339" y="788"/>
                  </a:lnTo>
                  <a:lnTo>
                    <a:pt x="338" y="788"/>
                  </a:lnTo>
                  <a:lnTo>
                    <a:pt x="337" y="789"/>
                  </a:lnTo>
                  <a:lnTo>
                    <a:pt x="336" y="791"/>
                  </a:lnTo>
                  <a:lnTo>
                    <a:pt x="335" y="791"/>
                  </a:lnTo>
                  <a:lnTo>
                    <a:pt x="334" y="793"/>
                  </a:lnTo>
                  <a:lnTo>
                    <a:pt x="332" y="793"/>
                  </a:lnTo>
                  <a:lnTo>
                    <a:pt x="331" y="794"/>
                  </a:lnTo>
                  <a:lnTo>
                    <a:pt x="330" y="794"/>
                  </a:lnTo>
                  <a:lnTo>
                    <a:pt x="329" y="794"/>
                  </a:lnTo>
                  <a:lnTo>
                    <a:pt x="327" y="793"/>
                  </a:lnTo>
                  <a:lnTo>
                    <a:pt x="326" y="791"/>
                  </a:lnTo>
                  <a:lnTo>
                    <a:pt x="325" y="791"/>
                  </a:lnTo>
                  <a:lnTo>
                    <a:pt x="323" y="791"/>
                  </a:lnTo>
                  <a:lnTo>
                    <a:pt x="323" y="790"/>
                  </a:lnTo>
                  <a:lnTo>
                    <a:pt x="322" y="790"/>
                  </a:lnTo>
                  <a:lnTo>
                    <a:pt x="321" y="789"/>
                  </a:lnTo>
                  <a:lnTo>
                    <a:pt x="320" y="788"/>
                  </a:lnTo>
                  <a:lnTo>
                    <a:pt x="320" y="787"/>
                  </a:lnTo>
                  <a:lnTo>
                    <a:pt x="319" y="786"/>
                  </a:lnTo>
                  <a:lnTo>
                    <a:pt x="318" y="786"/>
                  </a:lnTo>
                  <a:lnTo>
                    <a:pt x="318" y="785"/>
                  </a:lnTo>
                  <a:lnTo>
                    <a:pt x="318" y="784"/>
                  </a:lnTo>
                  <a:lnTo>
                    <a:pt x="317" y="784"/>
                  </a:lnTo>
                  <a:lnTo>
                    <a:pt x="315" y="784"/>
                  </a:lnTo>
                  <a:lnTo>
                    <a:pt x="314" y="784"/>
                  </a:lnTo>
                  <a:lnTo>
                    <a:pt x="313" y="782"/>
                  </a:lnTo>
                  <a:lnTo>
                    <a:pt x="312" y="782"/>
                  </a:lnTo>
                  <a:lnTo>
                    <a:pt x="311" y="782"/>
                  </a:lnTo>
                  <a:lnTo>
                    <a:pt x="310" y="782"/>
                  </a:lnTo>
                  <a:lnTo>
                    <a:pt x="310" y="781"/>
                  </a:lnTo>
                  <a:lnTo>
                    <a:pt x="309" y="781"/>
                  </a:lnTo>
                  <a:lnTo>
                    <a:pt x="309" y="780"/>
                  </a:lnTo>
                  <a:lnTo>
                    <a:pt x="308" y="780"/>
                  </a:lnTo>
                  <a:lnTo>
                    <a:pt x="308" y="779"/>
                  </a:lnTo>
                  <a:lnTo>
                    <a:pt x="306" y="779"/>
                  </a:lnTo>
                  <a:lnTo>
                    <a:pt x="305" y="778"/>
                  </a:lnTo>
                  <a:lnTo>
                    <a:pt x="305" y="777"/>
                  </a:lnTo>
                  <a:lnTo>
                    <a:pt x="304" y="777"/>
                  </a:lnTo>
                  <a:lnTo>
                    <a:pt x="303" y="777"/>
                  </a:lnTo>
                  <a:lnTo>
                    <a:pt x="302" y="777"/>
                  </a:lnTo>
                  <a:lnTo>
                    <a:pt x="302" y="778"/>
                  </a:lnTo>
                  <a:lnTo>
                    <a:pt x="301" y="778"/>
                  </a:lnTo>
                  <a:lnTo>
                    <a:pt x="301" y="777"/>
                  </a:lnTo>
                  <a:lnTo>
                    <a:pt x="301" y="776"/>
                  </a:lnTo>
                  <a:lnTo>
                    <a:pt x="300" y="776"/>
                  </a:lnTo>
                  <a:lnTo>
                    <a:pt x="298" y="776"/>
                  </a:lnTo>
                  <a:lnTo>
                    <a:pt x="297" y="776"/>
                  </a:lnTo>
                  <a:lnTo>
                    <a:pt x="297" y="774"/>
                  </a:lnTo>
                  <a:lnTo>
                    <a:pt x="296" y="774"/>
                  </a:lnTo>
                  <a:lnTo>
                    <a:pt x="295" y="774"/>
                  </a:lnTo>
                  <a:lnTo>
                    <a:pt x="295" y="773"/>
                  </a:lnTo>
                  <a:lnTo>
                    <a:pt x="295" y="772"/>
                  </a:lnTo>
                  <a:lnTo>
                    <a:pt x="296" y="771"/>
                  </a:lnTo>
                  <a:lnTo>
                    <a:pt x="296" y="770"/>
                  </a:lnTo>
                  <a:lnTo>
                    <a:pt x="295" y="769"/>
                  </a:lnTo>
                  <a:lnTo>
                    <a:pt x="294" y="768"/>
                  </a:lnTo>
                  <a:lnTo>
                    <a:pt x="293" y="768"/>
                  </a:lnTo>
                  <a:lnTo>
                    <a:pt x="293" y="767"/>
                  </a:lnTo>
                  <a:lnTo>
                    <a:pt x="293" y="765"/>
                  </a:lnTo>
                  <a:lnTo>
                    <a:pt x="293" y="764"/>
                  </a:lnTo>
                  <a:lnTo>
                    <a:pt x="293" y="763"/>
                  </a:lnTo>
                  <a:lnTo>
                    <a:pt x="292" y="763"/>
                  </a:lnTo>
                  <a:lnTo>
                    <a:pt x="292" y="762"/>
                  </a:lnTo>
                  <a:lnTo>
                    <a:pt x="292" y="761"/>
                  </a:lnTo>
                  <a:lnTo>
                    <a:pt x="291" y="761"/>
                  </a:lnTo>
                  <a:lnTo>
                    <a:pt x="291" y="760"/>
                  </a:lnTo>
                  <a:lnTo>
                    <a:pt x="291" y="759"/>
                  </a:lnTo>
                  <a:lnTo>
                    <a:pt x="291" y="757"/>
                  </a:lnTo>
                  <a:lnTo>
                    <a:pt x="291" y="756"/>
                  </a:lnTo>
                  <a:lnTo>
                    <a:pt x="292" y="756"/>
                  </a:lnTo>
                  <a:lnTo>
                    <a:pt x="292" y="755"/>
                  </a:lnTo>
                  <a:lnTo>
                    <a:pt x="293" y="755"/>
                  </a:lnTo>
                  <a:lnTo>
                    <a:pt x="294" y="755"/>
                  </a:lnTo>
                  <a:lnTo>
                    <a:pt x="294" y="754"/>
                  </a:lnTo>
                  <a:lnTo>
                    <a:pt x="294" y="753"/>
                  </a:lnTo>
                  <a:lnTo>
                    <a:pt x="294" y="752"/>
                  </a:lnTo>
                  <a:lnTo>
                    <a:pt x="293" y="752"/>
                  </a:lnTo>
                  <a:lnTo>
                    <a:pt x="288" y="752"/>
                  </a:lnTo>
                  <a:lnTo>
                    <a:pt x="287" y="753"/>
                  </a:lnTo>
                  <a:lnTo>
                    <a:pt x="286" y="753"/>
                  </a:lnTo>
                  <a:lnTo>
                    <a:pt x="285" y="753"/>
                  </a:lnTo>
                  <a:lnTo>
                    <a:pt x="284" y="753"/>
                  </a:lnTo>
                  <a:lnTo>
                    <a:pt x="284" y="754"/>
                  </a:lnTo>
                  <a:lnTo>
                    <a:pt x="283" y="754"/>
                  </a:lnTo>
                  <a:lnTo>
                    <a:pt x="281" y="755"/>
                  </a:lnTo>
                  <a:lnTo>
                    <a:pt x="280" y="756"/>
                  </a:lnTo>
                  <a:lnTo>
                    <a:pt x="279" y="756"/>
                  </a:lnTo>
                  <a:lnTo>
                    <a:pt x="279" y="757"/>
                  </a:lnTo>
                  <a:lnTo>
                    <a:pt x="278" y="757"/>
                  </a:lnTo>
                  <a:lnTo>
                    <a:pt x="277" y="757"/>
                  </a:lnTo>
                  <a:lnTo>
                    <a:pt x="276" y="757"/>
                  </a:lnTo>
                  <a:lnTo>
                    <a:pt x="275" y="757"/>
                  </a:lnTo>
                  <a:lnTo>
                    <a:pt x="272" y="757"/>
                  </a:lnTo>
                  <a:lnTo>
                    <a:pt x="271" y="757"/>
                  </a:lnTo>
                  <a:lnTo>
                    <a:pt x="270" y="757"/>
                  </a:lnTo>
                  <a:lnTo>
                    <a:pt x="269" y="757"/>
                  </a:lnTo>
                  <a:lnTo>
                    <a:pt x="267" y="759"/>
                  </a:lnTo>
                  <a:lnTo>
                    <a:pt x="264" y="759"/>
                  </a:lnTo>
                  <a:lnTo>
                    <a:pt x="263" y="759"/>
                  </a:lnTo>
                  <a:lnTo>
                    <a:pt x="262" y="760"/>
                  </a:lnTo>
                  <a:lnTo>
                    <a:pt x="260" y="760"/>
                  </a:lnTo>
                  <a:lnTo>
                    <a:pt x="259" y="761"/>
                  </a:lnTo>
                  <a:lnTo>
                    <a:pt x="258" y="761"/>
                  </a:lnTo>
                  <a:lnTo>
                    <a:pt x="256" y="762"/>
                  </a:lnTo>
                  <a:lnTo>
                    <a:pt x="255" y="762"/>
                  </a:lnTo>
                  <a:lnTo>
                    <a:pt x="255" y="763"/>
                  </a:lnTo>
                  <a:lnTo>
                    <a:pt x="254" y="764"/>
                  </a:lnTo>
                  <a:lnTo>
                    <a:pt x="253" y="765"/>
                  </a:lnTo>
                  <a:lnTo>
                    <a:pt x="253" y="767"/>
                  </a:lnTo>
                  <a:lnTo>
                    <a:pt x="252" y="769"/>
                  </a:lnTo>
                  <a:lnTo>
                    <a:pt x="251" y="770"/>
                  </a:lnTo>
                  <a:lnTo>
                    <a:pt x="250" y="772"/>
                  </a:lnTo>
                  <a:lnTo>
                    <a:pt x="249" y="776"/>
                  </a:lnTo>
                  <a:lnTo>
                    <a:pt x="246" y="778"/>
                  </a:lnTo>
                  <a:lnTo>
                    <a:pt x="246" y="779"/>
                  </a:lnTo>
                  <a:lnTo>
                    <a:pt x="245" y="780"/>
                  </a:lnTo>
                  <a:lnTo>
                    <a:pt x="245" y="781"/>
                  </a:lnTo>
                  <a:lnTo>
                    <a:pt x="251" y="784"/>
                  </a:lnTo>
                  <a:lnTo>
                    <a:pt x="258" y="787"/>
                  </a:lnTo>
                  <a:lnTo>
                    <a:pt x="263" y="790"/>
                  </a:lnTo>
                  <a:lnTo>
                    <a:pt x="266" y="791"/>
                  </a:lnTo>
                  <a:lnTo>
                    <a:pt x="267" y="791"/>
                  </a:lnTo>
                  <a:lnTo>
                    <a:pt x="271" y="794"/>
                  </a:lnTo>
                  <a:lnTo>
                    <a:pt x="275" y="796"/>
                  </a:lnTo>
                  <a:lnTo>
                    <a:pt x="277" y="797"/>
                  </a:lnTo>
                  <a:lnTo>
                    <a:pt x="284" y="801"/>
                  </a:lnTo>
                  <a:lnTo>
                    <a:pt x="288" y="803"/>
                  </a:lnTo>
                  <a:lnTo>
                    <a:pt x="294" y="805"/>
                  </a:lnTo>
                  <a:lnTo>
                    <a:pt x="297" y="807"/>
                  </a:lnTo>
                  <a:lnTo>
                    <a:pt x="300" y="808"/>
                  </a:lnTo>
                  <a:lnTo>
                    <a:pt x="305" y="811"/>
                  </a:lnTo>
                  <a:lnTo>
                    <a:pt x="310" y="812"/>
                  </a:lnTo>
                  <a:lnTo>
                    <a:pt x="310" y="813"/>
                  </a:lnTo>
                  <a:lnTo>
                    <a:pt x="311" y="813"/>
                  </a:lnTo>
                  <a:lnTo>
                    <a:pt x="312" y="813"/>
                  </a:lnTo>
                  <a:lnTo>
                    <a:pt x="313" y="814"/>
                  </a:lnTo>
                  <a:lnTo>
                    <a:pt x="314" y="814"/>
                  </a:lnTo>
                  <a:lnTo>
                    <a:pt x="315" y="815"/>
                  </a:lnTo>
                  <a:lnTo>
                    <a:pt x="320" y="818"/>
                  </a:lnTo>
                  <a:lnTo>
                    <a:pt x="318" y="820"/>
                  </a:lnTo>
                  <a:lnTo>
                    <a:pt x="317" y="821"/>
                  </a:lnTo>
                  <a:lnTo>
                    <a:pt x="315" y="822"/>
                  </a:lnTo>
                  <a:lnTo>
                    <a:pt x="314" y="824"/>
                  </a:lnTo>
                  <a:lnTo>
                    <a:pt x="312" y="828"/>
                  </a:lnTo>
                  <a:lnTo>
                    <a:pt x="310" y="830"/>
                  </a:lnTo>
                  <a:lnTo>
                    <a:pt x="308" y="832"/>
                  </a:lnTo>
                  <a:lnTo>
                    <a:pt x="306" y="833"/>
                  </a:lnTo>
                  <a:lnTo>
                    <a:pt x="305" y="836"/>
                  </a:lnTo>
                  <a:lnTo>
                    <a:pt x="304" y="836"/>
                  </a:lnTo>
                  <a:lnTo>
                    <a:pt x="302" y="837"/>
                  </a:lnTo>
                  <a:lnTo>
                    <a:pt x="301" y="838"/>
                  </a:lnTo>
                  <a:lnTo>
                    <a:pt x="298" y="838"/>
                  </a:lnTo>
                  <a:lnTo>
                    <a:pt x="298" y="839"/>
                  </a:lnTo>
                  <a:lnTo>
                    <a:pt x="297" y="839"/>
                  </a:lnTo>
                  <a:lnTo>
                    <a:pt x="296" y="840"/>
                  </a:lnTo>
                  <a:lnTo>
                    <a:pt x="295" y="840"/>
                  </a:lnTo>
                  <a:lnTo>
                    <a:pt x="295" y="841"/>
                  </a:lnTo>
                  <a:lnTo>
                    <a:pt x="296" y="843"/>
                  </a:lnTo>
                  <a:lnTo>
                    <a:pt x="296" y="844"/>
                  </a:lnTo>
                  <a:lnTo>
                    <a:pt x="296" y="845"/>
                  </a:lnTo>
                  <a:lnTo>
                    <a:pt x="296" y="846"/>
                  </a:lnTo>
                  <a:lnTo>
                    <a:pt x="296" y="848"/>
                  </a:lnTo>
                  <a:lnTo>
                    <a:pt x="297" y="850"/>
                  </a:lnTo>
                  <a:lnTo>
                    <a:pt x="297" y="852"/>
                  </a:lnTo>
                  <a:lnTo>
                    <a:pt x="297" y="853"/>
                  </a:lnTo>
                  <a:lnTo>
                    <a:pt x="297" y="854"/>
                  </a:lnTo>
                  <a:lnTo>
                    <a:pt x="298" y="858"/>
                  </a:lnTo>
                  <a:lnTo>
                    <a:pt x="298" y="861"/>
                  </a:lnTo>
                  <a:lnTo>
                    <a:pt x="298" y="862"/>
                  </a:lnTo>
                  <a:lnTo>
                    <a:pt x="298" y="863"/>
                  </a:lnTo>
                  <a:lnTo>
                    <a:pt x="300" y="864"/>
                  </a:lnTo>
                  <a:lnTo>
                    <a:pt x="300" y="865"/>
                  </a:lnTo>
                  <a:lnTo>
                    <a:pt x="300" y="866"/>
                  </a:lnTo>
                  <a:lnTo>
                    <a:pt x="300" y="867"/>
                  </a:lnTo>
                  <a:lnTo>
                    <a:pt x="300" y="869"/>
                  </a:lnTo>
                  <a:lnTo>
                    <a:pt x="300" y="870"/>
                  </a:lnTo>
                  <a:lnTo>
                    <a:pt x="301" y="871"/>
                  </a:lnTo>
                  <a:lnTo>
                    <a:pt x="301" y="872"/>
                  </a:lnTo>
                  <a:lnTo>
                    <a:pt x="302" y="872"/>
                  </a:lnTo>
                  <a:lnTo>
                    <a:pt x="302" y="874"/>
                  </a:lnTo>
                  <a:lnTo>
                    <a:pt x="303" y="875"/>
                  </a:lnTo>
                  <a:lnTo>
                    <a:pt x="304" y="877"/>
                  </a:lnTo>
                  <a:lnTo>
                    <a:pt x="300" y="875"/>
                  </a:lnTo>
                  <a:lnTo>
                    <a:pt x="296" y="873"/>
                  </a:lnTo>
                  <a:lnTo>
                    <a:pt x="293" y="872"/>
                  </a:lnTo>
                  <a:lnTo>
                    <a:pt x="289" y="871"/>
                  </a:lnTo>
                  <a:lnTo>
                    <a:pt x="285" y="869"/>
                  </a:lnTo>
                  <a:lnTo>
                    <a:pt x="279" y="865"/>
                  </a:lnTo>
                  <a:lnTo>
                    <a:pt x="276" y="864"/>
                  </a:lnTo>
                  <a:lnTo>
                    <a:pt x="274" y="863"/>
                  </a:lnTo>
                  <a:lnTo>
                    <a:pt x="272" y="863"/>
                  </a:lnTo>
                  <a:lnTo>
                    <a:pt x="271" y="862"/>
                  </a:lnTo>
                  <a:lnTo>
                    <a:pt x="270" y="862"/>
                  </a:lnTo>
                  <a:lnTo>
                    <a:pt x="270" y="861"/>
                  </a:lnTo>
                  <a:lnTo>
                    <a:pt x="268" y="861"/>
                  </a:lnTo>
                  <a:lnTo>
                    <a:pt x="266" y="858"/>
                  </a:lnTo>
                  <a:lnTo>
                    <a:pt x="262" y="856"/>
                  </a:lnTo>
                  <a:lnTo>
                    <a:pt x="260" y="855"/>
                  </a:lnTo>
                  <a:lnTo>
                    <a:pt x="258" y="854"/>
                  </a:lnTo>
                  <a:lnTo>
                    <a:pt x="256" y="853"/>
                  </a:lnTo>
                  <a:lnTo>
                    <a:pt x="254" y="852"/>
                  </a:lnTo>
                  <a:lnTo>
                    <a:pt x="253" y="850"/>
                  </a:lnTo>
                  <a:lnTo>
                    <a:pt x="251" y="848"/>
                  </a:lnTo>
                  <a:lnTo>
                    <a:pt x="250" y="848"/>
                  </a:lnTo>
                  <a:lnTo>
                    <a:pt x="247" y="847"/>
                  </a:lnTo>
                  <a:lnTo>
                    <a:pt x="245" y="846"/>
                  </a:lnTo>
                  <a:lnTo>
                    <a:pt x="243" y="845"/>
                  </a:lnTo>
                  <a:lnTo>
                    <a:pt x="241" y="843"/>
                  </a:lnTo>
                  <a:lnTo>
                    <a:pt x="236" y="840"/>
                  </a:lnTo>
                  <a:lnTo>
                    <a:pt x="234" y="839"/>
                  </a:lnTo>
                  <a:lnTo>
                    <a:pt x="233" y="838"/>
                  </a:lnTo>
                  <a:lnTo>
                    <a:pt x="232" y="837"/>
                  </a:lnTo>
                  <a:lnTo>
                    <a:pt x="230" y="837"/>
                  </a:lnTo>
                  <a:lnTo>
                    <a:pt x="228" y="836"/>
                  </a:lnTo>
                  <a:lnTo>
                    <a:pt x="227" y="835"/>
                  </a:lnTo>
                  <a:lnTo>
                    <a:pt x="226" y="835"/>
                  </a:lnTo>
                  <a:lnTo>
                    <a:pt x="225" y="835"/>
                  </a:lnTo>
                  <a:lnTo>
                    <a:pt x="224" y="833"/>
                  </a:lnTo>
                  <a:lnTo>
                    <a:pt x="221" y="833"/>
                  </a:lnTo>
                  <a:lnTo>
                    <a:pt x="220" y="833"/>
                  </a:lnTo>
                  <a:lnTo>
                    <a:pt x="220" y="832"/>
                  </a:lnTo>
                  <a:lnTo>
                    <a:pt x="219" y="832"/>
                  </a:lnTo>
                  <a:lnTo>
                    <a:pt x="218" y="831"/>
                  </a:lnTo>
                  <a:lnTo>
                    <a:pt x="216" y="830"/>
                  </a:lnTo>
                  <a:lnTo>
                    <a:pt x="212" y="828"/>
                  </a:lnTo>
                  <a:lnTo>
                    <a:pt x="209" y="827"/>
                  </a:lnTo>
                  <a:lnTo>
                    <a:pt x="205" y="824"/>
                  </a:lnTo>
                  <a:lnTo>
                    <a:pt x="202" y="822"/>
                  </a:lnTo>
                  <a:lnTo>
                    <a:pt x="199" y="821"/>
                  </a:lnTo>
                  <a:lnTo>
                    <a:pt x="194" y="819"/>
                  </a:lnTo>
                  <a:lnTo>
                    <a:pt x="191" y="816"/>
                  </a:lnTo>
                  <a:lnTo>
                    <a:pt x="187" y="814"/>
                  </a:lnTo>
                  <a:lnTo>
                    <a:pt x="185" y="813"/>
                  </a:lnTo>
                  <a:lnTo>
                    <a:pt x="183" y="812"/>
                  </a:lnTo>
                  <a:lnTo>
                    <a:pt x="183" y="813"/>
                  </a:lnTo>
                  <a:lnTo>
                    <a:pt x="182" y="814"/>
                  </a:lnTo>
                  <a:lnTo>
                    <a:pt x="182" y="815"/>
                  </a:lnTo>
                  <a:lnTo>
                    <a:pt x="182" y="816"/>
                  </a:lnTo>
                  <a:lnTo>
                    <a:pt x="182" y="818"/>
                  </a:lnTo>
                  <a:lnTo>
                    <a:pt x="180" y="818"/>
                  </a:lnTo>
                  <a:lnTo>
                    <a:pt x="180" y="819"/>
                  </a:lnTo>
                  <a:lnTo>
                    <a:pt x="179" y="819"/>
                  </a:lnTo>
                  <a:lnTo>
                    <a:pt x="178" y="820"/>
                  </a:lnTo>
                  <a:lnTo>
                    <a:pt x="175" y="822"/>
                  </a:lnTo>
                  <a:lnTo>
                    <a:pt x="174" y="823"/>
                  </a:lnTo>
                  <a:lnTo>
                    <a:pt x="173" y="823"/>
                  </a:lnTo>
                  <a:lnTo>
                    <a:pt x="170" y="824"/>
                  </a:lnTo>
                  <a:lnTo>
                    <a:pt x="169" y="824"/>
                  </a:lnTo>
                  <a:lnTo>
                    <a:pt x="168" y="825"/>
                  </a:lnTo>
                  <a:lnTo>
                    <a:pt x="167" y="825"/>
                  </a:lnTo>
                  <a:lnTo>
                    <a:pt x="166" y="827"/>
                  </a:lnTo>
                  <a:lnTo>
                    <a:pt x="165" y="828"/>
                  </a:lnTo>
                  <a:lnTo>
                    <a:pt x="163" y="829"/>
                  </a:lnTo>
                  <a:lnTo>
                    <a:pt x="162" y="830"/>
                  </a:lnTo>
                  <a:lnTo>
                    <a:pt x="158" y="835"/>
                  </a:lnTo>
                  <a:lnTo>
                    <a:pt x="156" y="837"/>
                  </a:lnTo>
                  <a:lnTo>
                    <a:pt x="154" y="839"/>
                  </a:lnTo>
                  <a:lnTo>
                    <a:pt x="153" y="839"/>
                  </a:lnTo>
                  <a:lnTo>
                    <a:pt x="153" y="840"/>
                  </a:lnTo>
                  <a:lnTo>
                    <a:pt x="152" y="840"/>
                  </a:lnTo>
                  <a:lnTo>
                    <a:pt x="151" y="841"/>
                  </a:lnTo>
                  <a:lnTo>
                    <a:pt x="150" y="841"/>
                  </a:lnTo>
                  <a:lnTo>
                    <a:pt x="146" y="843"/>
                  </a:lnTo>
                  <a:lnTo>
                    <a:pt x="145" y="843"/>
                  </a:lnTo>
                  <a:lnTo>
                    <a:pt x="144" y="844"/>
                  </a:lnTo>
                  <a:lnTo>
                    <a:pt x="142" y="844"/>
                  </a:lnTo>
                  <a:lnTo>
                    <a:pt x="140" y="845"/>
                  </a:lnTo>
                  <a:lnTo>
                    <a:pt x="139" y="845"/>
                  </a:lnTo>
                  <a:lnTo>
                    <a:pt x="137" y="845"/>
                  </a:lnTo>
                  <a:lnTo>
                    <a:pt x="136" y="845"/>
                  </a:lnTo>
                  <a:lnTo>
                    <a:pt x="133" y="844"/>
                  </a:lnTo>
                  <a:lnTo>
                    <a:pt x="132" y="844"/>
                  </a:lnTo>
                  <a:lnTo>
                    <a:pt x="131" y="844"/>
                  </a:lnTo>
                  <a:lnTo>
                    <a:pt x="129" y="845"/>
                  </a:lnTo>
                  <a:lnTo>
                    <a:pt x="126" y="846"/>
                  </a:lnTo>
                  <a:lnTo>
                    <a:pt x="125" y="847"/>
                  </a:lnTo>
                  <a:lnTo>
                    <a:pt x="123" y="848"/>
                  </a:lnTo>
                  <a:lnTo>
                    <a:pt x="119" y="850"/>
                  </a:lnTo>
                  <a:lnTo>
                    <a:pt x="118" y="852"/>
                  </a:lnTo>
                  <a:lnTo>
                    <a:pt x="116" y="852"/>
                  </a:lnTo>
                  <a:lnTo>
                    <a:pt x="112" y="854"/>
                  </a:lnTo>
                  <a:lnTo>
                    <a:pt x="110" y="855"/>
                  </a:lnTo>
                  <a:lnTo>
                    <a:pt x="109" y="856"/>
                  </a:lnTo>
                  <a:lnTo>
                    <a:pt x="108" y="856"/>
                  </a:lnTo>
                  <a:lnTo>
                    <a:pt x="107" y="856"/>
                  </a:lnTo>
                  <a:lnTo>
                    <a:pt x="106" y="857"/>
                  </a:lnTo>
                  <a:lnTo>
                    <a:pt x="103" y="857"/>
                  </a:lnTo>
                  <a:lnTo>
                    <a:pt x="102" y="857"/>
                  </a:lnTo>
                  <a:lnTo>
                    <a:pt x="100" y="858"/>
                  </a:lnTo>
                  <a:lnTo>
                    <a:pt x="99" y="858"/>
                  </a:lnTo>
                  <a:lnTo>
                    <a:pt x="98" y="858"/>
                  </a:lnTo>
                  <a:lnTo>
                    <a:pt x="97" y="858"/>
                  </a:lnTo>
                  <a:lnTo>
                    <a:pt x="95" y="860"/>
                  </a:lnTo>
                  <a:lnTo>
                    <a:pt x="94" y="860"/>
                  </a:lnTo>
                  <a:lnTo>
                    <a:pt x="93" y="861"/>
                  </a:lnTo>
                  <a:lnTo>
                    <a:pt x="92" y="861"/>
                  </a:lnTo>
                  <a:lnTo>
                    <a:pt x="91" y="862"/>
                  </a:lnTo>
                  <a:lnTo>
                    <a:pt x="90" y="863"/>
                  </a:lnTo>
                  <a:lnTo>
                    <a:pt x="89" y="864"/>
                  </a:lnTo>
                  <a:lnTo>
                    <a:pt x="87" y="864"/>
                  </a:lnTo>
                  <a:lnTo>
                    <a:pt x="86" y="865"/>
                  </a:lnTo>
                  <a:lnTo>
                    <a:pt x="85" y="866"/>
                  </a:lnTo>
                  <a:lnTo>
                    <a:pt x="84" y="866"/>
                  </a:lnTo>
                  <a:lnTo>
                    <a:pt x="84" y="867"/>
                  </a:lnTo>
                  <a:lnTo>
                    <a:pt x="83" y="867"/>
                  </a:lnTo>
                  <a:lnTo>
                    <a:pt x="82" y="867"/>
                  </a:lnTo>
                  <a:lnTo>
                    <a:pt x="81" y="867"/>
                  </a:lnTo>
                  <a:lnTo>
                    <a:pt x="80" y="867"/>
                  </a:lnTo>
                  <a:lnTo>
                    <a:pt x="78" y="867"/>
                  </a:lnTo>
                  <a:lnTo>
                    <a:pt x="77" y="867"/>
                  </a:lnTo>
                  <a:lnTo>
                    <a:pt x="76" y="867"/>
                  </a:lnTo>
                  <a:lnTo>
                    <a:pt x="75" y="866"/>
                  </a:lnTo>
                  <a:lnTo>
                    <a:pt x="70" y="866"/>
                  </a:lnTo>
                  <a:lnTo>
                    <a:pt x="69" y="866"/>
                  </a:lnTo>
                  <a:lnTo>
                    <a:pt x="68" y="865"/>
                  </a:lnTo>
                  <a:lnTo>
                    <a:pt x="67" y="865"/>
                  </a:lnTo>
                  <a:lnTo>
                    <a:pt x="65" y="865"/>
                  </a:lnTo>
                  <a:lnTo>
                    <a:pt x="64" y="865"/>
                  </a:lnTo>
                  <a:lnTo>
                    <a:pt x="60" y="865"/>
                  </a:lnTo>
                  <a:lnTo>
                    <a:pt x="58" y="865"/>
                  </a:lnTo>
                  <a:lnTo>
                    <a:pt x="56" y="866"/>
                  </a:lnTo>
                  <a:lnTo>
                    <a:pt x="53" y="866"/>
                  </a:lnTo>
                  <a:lnTo>
                    <a:pt x="49" y="867"/>
                  </a:lnTo>
                  <a:lnTo>
                    <a:pt x="47" y="867"/>
                  </a:lnTo>
                  <a:lnTo>
                    <a:pt x="46" y="867"/>
                  </a:lnTo>
                  <a:lnTo>
                    <a:pt x="44" y="867"/>
                  </a:lnTo>
                  <a:lnTo>
                    <a:pt x="42" y="867"/>
                  </a:lnTo>
                  <a:lnTo>
                    <a:pt x="41" y="867"/>
                  </a:lnTo>
                  <a:lnTo>
                    <a:pt x="39" y="867"/>
                  </a:lnTo>
                  <a:lnTo>
                    <a:pt x="35" y="867"/>
                  </a:lnTo>
                  <a:lnTo>
                    <a:pt x="33" y="867"/>
                  </a:lnTo>
                  <a:lnTo>
                    <a:pt x="31" y="867"/>
                  </a:lnTo>
                  <a:lnTo>
                    <a:pt x="31" y="866"/>
                  </a:lnTo>
                  <a:lnTo>
                    <a:pt x="30" y="866"/>
                  </a:lnTo>
                  <a:lnTo>
                    <a:pt x="29" y="866"/>
                  </a:lnTo>
                  <a:lnTo>
                    <a:pt x="27" y="866"/>
                  </a:lnTo>
                  <a:lnTo>
                    <a:pt x="25" y="865"/>
                  </a:lnTo>
                  <a:lnTo>
                    <a:pt x="25" y="862"/>
                  </a:lnTo>
                  <a:lnTo>
                    <a:pt x="24" y="861"/>
                  </a:lnTo>
                  <a:lnTo>
                    <a:pt x="24" y="860"/>
                  </a:lnTo>
                  <a:lnTo>
                    <a:pt x="24" y="858"/>
                  </a:lnTo>
                  <a:lnTo>
                    <a:pt x="24" y="856"/>
                  </a:lnTo>
                  <a:lnTo>
                    <a:pt x="24" y="855"/>
                  </a:lnTo>
                  <a:lnTo>
                    <a:pt x="23" y="853"/>
                  </a:lnTo>
                  <a:lnTo>
                    <a:pt x="23" y="852"/>
                  </a:lnTo>
                  <a:lnTo>
                    <a:pt x="23" y="850"/>
                  </a:lnTo>
                  <a:lnTo>
                    <a:pt x="24" y="848"/>
                  </a:lnTo>
                  <a:lnTo>
                    <a:pt x="24" y="846"/>
                  </a:lnTo>
                  <a:lnTo>
                    <a:pt x="25" y="844"/>
                  </a:lnTo>
                  <a:lnTo>
                    <a:pt x="26" y="840"/>
                  </a:lnTo>
                  <a:lnTo>
                    <a:pt x="26" y="838"/>
                  </a:lnTo>
                  <a:lnTo>
                    <a:pt x="26" y="836"/>
                  </a:lnTo>
                  <a:lnTo>
                    <a:pt x="26" y="833"/>
                  </a:lnTo>
                  <a:lnTo>
                    <a:pt x="27" y="832"/>
                  </a:lnTo>
                  <a:lnTo>
                    <a:pt x="27" y="830"/>
                  </a:lnTo>
                  <a:lnTo>
                    <a:pt x="27" y="829"/>
                  </a:lnTo>
                  <a:lnTo>
                    <a:pt x="29" y="829"/>
                  </a:lnTo>
                  <a:lnTo>
                    <a:pt x="30" y="829"/>
                  </a:lnTo>
                  <a:lnTo>
                    <a:pt x="30" y="828"/>
                  </a:lnTo>
                  <a:lnTo>
                    <a:pt x="31" y="828"/>
                  </a:lnTo>
                  <a:lnTo>
                    <a:pt x="32" y="827"/>
                  </a:lnTo>
                  <a:lnTo>
                    <a:pt x="34" y="827"/>
                  </a:lnTo>
                  <a:lnTo>
                    <a:pt x="34" y="825"/>
                  </a:lnTo>
                  <a:lnTo>
                    <a:pt x="35" y="824"/>
                  </a:lnTo>
                  <a:lnTo>
                    <a:pt x="35" y="823"/>
                  </a:lnTo>
                  <a:lnTo>
                    <a:pt x="36" y="823"/>
                  </a:lnTo>
                  <a:lnTo>
                    <a:pt x="36" y="821"/>
                  </a:lnTo>
                  <a:lnTo>
                    <a:pt x="38" y="820"/>
                  </a:lnTo>
                  <a:lnTo>
                    <a:pt x="38" y="818"/>
                  </a:lnTo>
                  <a:lnTo>
                    <a:pt x="39" y="814"/>
                  </a:lnTo>
                  <a:lnTo>
                    <a:pt x="40" y="811"/>
                  </a:lnTo>
                  <a:lnTo>
                    <a:pt x="41" y="808"/>
                  </a:lnTo>
                  <a:lnTo>
                    <a:pt x="42" y="805"/>
                  </a:lnTo>
                  <a:lnTo>
                    <a:pt x="43" y="803"/>
                  </a:lnTo>
                  <a:lnTo>
                    <a:pt x="43" y="802"/>
                  </a:lnTo>
                  <a:lnTo>
                    <a:pt x="44" y="802"/>
                  </a:lnTo>
                  <a:lnTo>
                    <a:pt x="46" y="799"/>
                  </a:lnTo>
                  <a:lnTo>
                    <a:pt x="46" y="798"/>
                  </a:lnTo>
                  <a:lnTo>
                    <a:pt x="47" y="798"/>
                  </a:lnTo>
                  <a:lnTo>
                    <a:pt x="47" y="797"/>
                  </a:lnTo>
                  <a:lnTo>
                    <a:pt x="48" y="797"/>
                  </a:lnTo>
                  <a:lnTo>
                    <a:pt x="49" y="797"/>
                  </a:lnTo>
                  <a:lnTo>
                    <a:pt x="50" y="797"/>
                  </a:lnTo>
                  <a:lnTo>
                    <a:pt x="51" y="797"/>
                  </a:lnTo>
                  <a:lnTo>
                    <a:pt x="52" y="798"/>
                  </a:lnTo>
                  <a:lnTo>
                    <a:pt x="58" y="798"/>
                  </a:lnTo>
                  <a:lnTo>
                    <a:pt x="58" y="797"/>
                  </a:lnTo>
                  <a:lnTo>
                    <a:pt x="58" y="796"/>
                  </a:lnTo>
                  <a:lnTo>
                    <a:pt x="59" y="796"/>
                  </a:lnTo>
                  <a:lnTo>
                    <a:pt x="59" y="795"/>
                  </a:lnTo>
                  <a:lnTo>
                    <a:pt x="58" y="795"/>
                  </a:lnTo>
                  <a:lnTo>
                    <a:pt x="59" y="795"/>
                  </a:lnTo>
                  <a:lnTo>
                    <a:pt x="59" y="794"/>
                  </a:lnTo>
                  <a:lnTo>
                    <a:pt x="59" y="793"/>
                  </a:lnTo>
                  <a:lnTo>
                    <a:pt x="58" y="793"/>
                  </a:lnTo>
                  <a:lnTo>
                    <a:pt x="59" y="793"/>
                  </a:lnTo>
                  <a:lnTo>
                    <a:pt x="59" y="791"/>
                  </a:lnTo>
                  <a:lnTo>
                    <a:pt x="60" y="790"/>
                  </a:lnTo>
                  <a:lnTo>
                    <a:pt x="59" y="790"/>
                  </a:lnTo>
                  <a:lnTo>
                    <a:pt x="59" y="789"/>
                  </a:lnTo>
                  <a:lnTo>
                    <a:pt x="60" y="789"/>
                  </a:lnTo>
                  <a:lnTo>
                    <a:pt x="60" y="788"/>
                  </a:lnTo>
                  <a:lnTo>
                    <a:pt x="61" y="788"/>
                  </a:lnTo>
                  <a:lnTo>
                    <a:pt x="61" y="787"/>
                  </a:lnTo>
                  <a:lnTo>
                    <a:pt x="63" y="787"/>
                  </a:lnTo>
                  <a:lnTo>
                    <a:pt x="63" y="786"/>
                  </a:lnTo>
                  <a:lnTo>
                    <a:pt x="63" y="785"/>
                  </a:lnTo>
                  <a:lnTo>
                    <a:pt x="64" y="785"/>
                  </a:lnTo>
                  <a:lnTo>
                    <a:pt x="64" y="784"/>
                  </a:lnTo>
                  <a:lnTo>
                    <a:pt x="65" y="782"/>
                  </a:lnTo>
                  <a:lnTo>
                    <a:pt x="66" y="782"/>
                  </a:lnTo>
                  <a:lnTo>
                    <a:pt x="66" y="781"/>
                  </a:lnTo>
                  <a:lnTo>
                    <a:pt x="67" y="780"/>
                  </a:lnTo>
                  <a:lnTo>
                    <a:pt x="68" y="779"/>
                  </a:lnTo>
                  <a:lnTo>
                    <a:pt x="68" y="778"/>
                  </a:lnTo>
                  <a:lnTo>
                    <a:pt x="69" y="777"/>
                  </a:lnTo>
                  <a:lnTo>
                    <a:pt x="69" y="776"/>
                  </a:lnTo>
                  <a:lnTo>
                    <a:pt x="70" y="776"/>
                  </a:lnTo>
                  <a:lnTo>
                    <a:pt x="70" y="774"/>
                  </a:lnTo>
                  <a:lnTo>
                    <a:pt x="70" y="773"/>
                  </a:lnTo>
                  <a:lnTo>
                    <a:pt x="72" y="773"/>
                  </a:lnTo>
                  <a:lnTo>
                    <a:pt x="70" y="773"/>
                  </a:lnTo>
                  <a:lnTo>
                    <a:pt x="70" y="772"/>
                  </a:lnTo>
                  <a:lnTo>
                    <a:pt x="72" y="772"/>
                  </a:lnTo>
                  <a:lnTo>
                    <a:pt x="72" y="771"/>
                  </a:lnTo>
                  <a:lnTo>
                    <a:pt x="73" y="771"/>
                  </a:lnTo>
                  <a:lnTo>
                    <a:pt x="73" y="770"/>
                  </a:lnTo>
                  <a:lnTo>
                    <a:pt x="73" y="769"/>
                  </a:lnTo>
                  <a:lnTo>
                    <a:pt x="73" y="768"/>
                  </a:lnTo>
                  <a:lnTo>
                    <a:pt x="73" y="767"/>
                  </a:lnTo>
                  <a:lnTo>
                    <a:pt x="73" y="765"/>
                  </a:lnTo>
                  <a:lnTo>
                    <a:pt x="74" y="763"/>
                  </a:lnTo>
                  <a:lnTo>
                    <a:pt x="74" y="762"/>
                  </a:lnTo>
                  <a:lnTo>
                    <a:pt x="75" y="762"/>
                  </a:lnTo>
                  <a:lnTo>
                    <a:pt x="75" y="761"/>
                  </a:lnTo>
                  <a:lnTo>
                    <a:pt x="74" y="760"/>
                  </a:lnTo>
                  <a:lnTo>
                    <a:pt x="74" y="759"/>
                  </a:lnTo>
                  <a:lnTo>
                    <a:pt x="74" y="757"/>
                  </a:lnTo>
                  <a:lnTo>
                    <a:pt x="75" y="757"/>
                  </a:lnTo>
                  <a:lnTo>
                    <a:pt x="75" y="756"/>
                  </a:lnTo>
                  <a:lnTo>
                    <a:pt x="75" y="755"/>
                  </a:lnTo>
                  <a:lnTo>
                    <a:pt x="75" y="754"/>
                  </a:lnTo>
                  <a:lnTo>
                    <a:pt x="76" y="753"/>
                  </a:lnTo>
                  <a:lnTo>
                    <a:pt x="76" y="752"/>
                  </a:lnTo>
                  <a:lnTo>
                    <a:pt x="76" y="751"/>
                  </a:lnTo>
                  <a:lnTo>
                    <a:pt x="77" y="751"/>
                  </a:lnTo>
                  <a:lnTo>
                    <a:pt x="77" y="749"/>
                  </a:lnTo>
                  <a:lnTo>
                    <a:pt x="77" y="748"/>
                  </a:lnTo>
                  <a:lnTo>
                    <a:pt x="77" y="747"/>
                  </a:lnTo>
                  <a:lnTo>
                    <a:pt x="77" y="746"/>
                  </a:lnTo>
                  <a:lnTo>
                    <a:pt x="77" y="745"/>
                  </a:lnTo>
                  <a:lnTo>
                    <a:pt x="77" y="744"/>
                  </a:lnTo>
                  <a:lnTo>
                    <a:pt x="78" y="744"/>
                  </a:lnTo>
                  <a:lnTo>
                    <a:pt x="78" y="743"/>
                  </a:lnTo>
                  <a:lnTo>
                    <a:pt x="78" y="742"/>
                  </a:lnTo>
                  <a:lnTo>
                    <a:pt x="80" y="742"/>
                  </a:lnTo>
                  <a:lnTo>
                    <a:pt x="80" y="740"/>
                  </a:lnTo>
                  <a:lnTo>
                    <a:pt x="80" y="739"/>
                  </a:lnTo>
                  <a:lnTo>
                    <a:pt x="80" y="738"/>
                  </a:lnTo>
                  <a:lnTo>
                    <a:pt x="80" y="737"/>
                  </a:lnTo>
                  <a:lnTo>
                    <a:pt x="81" y="737"/>
                  </a:lnTo>
                  <a:lnTo>
                    <a:pt x="81" y="736"/>
                  </a:lnTo>
                  <a:lnTo>
                    <a:pt x="82" y="736"/>
                  </a:lnTo>
                  <a:lnTo>
                    <a:pt x="82" y="735"/>
                  </a:lnTo>
                  <a:lnTo>
                    <a:pt x="82" y="734"/>
                  </a:lnTo>
                  <a:lnTo>
                    <a:pt x="82" y="732"/>
                  </a:lnTo>
                  <a:lnTo>
                    <a:pt x="82" y="730"/>
                  </a:lnTo>
                  <a:lnTo>
                    <a:pt x="82" y="729"/>
                  </a:lnTo>
                  <a:lnTo>
                    <a:pt x="82" y="727"/>
                  </a:lnTo>
                  <a:lnTo>
                    <a:pt x="78" y="723"/>
                  </a:lnTo>
                  <a:lnTo>
                    <a:pt x="77" y="722"/>
                  </a:lnTo>
                  <a:lnTo>
                    <a:pt x="74" y="720"/>
                  </a:lnTo>
                  <a:lnTo>
                    <a:pt x="73" y="719"/>
                  </a:lnTo>
                  <a:lnTo>
                    <a:pt x="72" y="719"/>
                  </a:lnTo>
                  <a:lnTo>
                    <a:pt x="72" y="718"/>
                  </a:lnTo>
                  <a:lnTo>
                    <a:pt x="70" y="718"/>
                  </a:lnTo>
                  <a:lnTo>
                    <a:pt x="68" y="717"/>
                  </a:lnTo>
                  <a:lnTo>
                    <a:pt x="67" y="717"/>
                  </a:lnTo>
                  <a:lnTo>
                    <a:pt x="61" y="715"/>
                  </a:lnTo>
                  <a:lnTo>
                    <a:pt x="57" y="714"/>
                  </a:lnTo>
                  <a:lnTo>
                    <a:pt x="52" y="713"/>
                  </a:lnTo>
                  <a:lnTo>
                    <a:pt x="48" y="712"/>
                  </a:lnTo>
                  <a:lnTo>
                    <a:pt x="48" y="709"/>
                  </a:lnTo>
                  <a:lnTo>
                    <a:pt x="48" y="708"/>
                  </a:lnTo>
                  <a:lnTo>
                    <a:pt x="47" y="706"/>
                  </a:lnTo>
                  <a:lnTo>
                    <a:pt x="46" y="705"/>
                  </a:lnTo>
                  <a:lnTo>
                    <a:pt x="44" y="705"/>
                  </a:lnTo>
                  <a:lnTo>
                    <a:pt x="43" y="705"/>
                  </a:lnTo>
                  <a:lnTo>
                    <a:pt x="42" y="705"/>
                  </a:lnTo>
                  <a:lnTo>
                    <a:pt x="41" y="705"/>
                  </a:lnTo>
                  <a:lnTo>
                    <a:pt x="40" y="705"/>
                  </a:lnTo>
                  <a:lnTo>
                    <a:pt x="39" y="704"/>
                  </a:lnTo>
                  <a:lnTo>
                    <a:pt x="38" y="704"/>
                  </a:lnTo>
                  <a:lnTo>
                    <a:pt x="36" y="704"/>
                  </a:lnTo>
                  <a:lnTo>
                    <a:pt x="35" y="704"/>
                  </a:lnTo>
                  <a:lnTo>
                    <a:pt x="35" y="705"/>
                  </a:lnTo>
                  <a:lnTo>
                    <a:pt x="35" y="706"/>
                  </a:lnTo>
                  <a:lnTo>
                    <a:pt x="35" y="708"/>
                  </a:lnTo>
                  <a:lnTo>
                    <a:pt x="34" y="708"/>
                  </a:lnTo>
                  <a:lnTo>
                    <a:pt x="34" y="709"/>
                  </a:lnTo>
                  <a:lnTo>
                    <a:pt x="33" y="710"/>
                  </a:lnTo>
                  <a:lnTo>
                    <a:pt x="33" y="711"/>
                  </a:lnTo>
                  <a:lnTo>
                    <a:pt x="33" y="713"/>
                  </a:lnTo>
                  <a:lnTo>
                    <a:pt x="32" y="713"/>
                  </a:lnTo>
                  <a:lnTo>
                    <a:pt x="30" y="713"/>
                  </a:lnTo>
                  <a:lnTo>
                    <a:pt x="30" y="714"/>
                  </a:lnTo>
                  <a:lnTo>
                    <a:pt x="29" y="714"/>
                  </a:lnTo>
                  <a:lnTo>
                    <a:pt x="27" y="714"/>
                  </a:lnTo>
                  <a:lnTo>
                    <a:pt x="26" y="715"/>
                  </a:lnTo>
                  <a:lnTo>
                    <a:pt x="25" y="715"/>
                  </a:lnTo>
                  <a:lnTo>
                    <a:pt x="23" y="717"/>
                  </a:lnTo>
                  <a:lnTo>
                    <a:pt x="22" y="718"/>
                  </a:lnTo>
                  <a:lnTo>
                    <a:pt x="21" y="719"/>
                  </a:lnTo>
                  <a:lnTo>
                    <a:pt x="19" y="719"/>
                  </a:lnTo>
                  <a:lnTo>
                    <a:pt x="18" y="719"/>
                  </a:lnTo>
                  <a:lnTo>
                    <a:pt x="13" y="719"/>
                  </a:lnTo>
                  <a:lnTo>
                    <a:pt x="9" y="719"/>
                  </a:lnTo>
                  <a:lnTo>
                    <a:pt x="8" y="719"/>
                  </a:lnTo>
                  <a:lnTo>
                    <a:pt x="7" y="719"/>
                  </a:lnTo>
                  <a:lnTo>
                    <a:pt x="6" y="702"/>
                  </a:lnTo>
                  <a:lnTo>
                    <a:pt x="5" y="692"/>
                  </a:lnTo>
                  <a:lnTo>
                    <a:pt x="5" y="690"/>
                  </a:lnTo>
                  <a:lnTo>
                    <a:pt x="4" y="677"/>
                  </a:lnTo>
                  <a:lnTo>
                    <a:pt x="4" y="676"/>
                  </a:lnTo>
                  <a:lnTo>
                    <a:pt x="2" y="669"/>
                  </a:lnTo>
                  <a:lnTo>
                    <a:pt x="2" y="668"/>
                  </a:lnTo>
                  <a:lnTo>
                    <a:pt x="1" y="659"/>
                  </a:lnTo>
                  <a:lnTo>
                    <a:pt x="1" y="650"/>
                  </a:lnTo>
                  <a:lnTo>
                    <a:pt x="0" y="646"/>
                  </a:lnTo>
                  <a:lnTo>
                    <a:pt x="1" y="629"/>
                  </a:lnTo>
                  <a:lnTo>
                    <a:pt x="2" y="629"/>
                  </a:lnTo>
                  <a:lnTo>
                    <a:pt x="4" y="630"/>
                  </a:lnTo>
                  <a:lnTo>
                    <a:pt x="5" y="630"/>
                  </a:lnTo>
                  <a:lnTo>
                    <a:pt x="6" y="630"/>
                  </a:lnTo>
                  <a:lnTo>
                    <a:pt x="7" y="630"/>
                  </a:lnTo>
                  <a:lnTo>
                    <a:pt x="8" y="631"/>
                  </a:lnTo>
                  <a:lnTo>
                    <a:pt x="10" y="631"/>
                  </a:lnTo>
                  <a:lnTo>
                    <a:pt x="13" y="631"/>
                  </a:lnTo>
                  <a:lnTo>
                    <a:pt x="15" y="631"/>
                  </a:lnTo>
                  <a:lnTo>
                    <a:pt x="16" y="631"/>
                  </a:lnTo>
                  <a:lnTo>
                    <a:pt x="17" y="631"/>
                  </a:lnTo>
                  <a:lnTo>
                    <a:pt x="18" y="630"/>
                  </a:lnTo>
                  <a:lnTo>
                    <a:pt x="19" y="630"/>
                  </a:lnTo>
                  <a:lnTo>
                    <a:pt x="21" y="631"/>
                  </a:lnTo>
                  <a:lnTo>
                    <a:pt x="22" y="631"/>
                  </a:lnTo>
                  <a:lnTo>
                    <a:pt x="25" y="633"/>
                  </a:lnTo>
                  <a:lnTo>
                    <a:pt x="27" y="634"/>
                  </a:lnTo>
                  <a:lnTo>
                    <a:pt x="29" y="634"/>
                  </a:lnTo>
                  <a:lnTo>
                    <a:pt x="30" y="634"/>
                  </a:lnTo>
                  <a:lnTo>
                    <a:pt x="31" y="634"/>
                  </a:lnTo>
                  <a:lnTo>
                    <a:pt x="31" y="633"/>
                  </a:lnTo>
                  <a:lnTo>
                    <a:pt x="32" y="633"/>
                  </a:lnTo>
                  <a:lnTo>
                    <a:pt x="33" y="634"/>
                  </a:lnTo>
                  <a:lnTo>
                    <a:pt x="34" y="634"/>
                  </a:lnTo>
                  <a:lnTo>
                    <a:pt x="35" y="634"/>
                  </a:lnTo>
                  <a:lnTo>
                    <a:pt x="36" y="634"/>
                  </a:lnTo>
                  <a:lnTo>
                    <a:pt x="38" y="634"/>
                  </a:lnTo>
                  <a:lnTo>
                    <a:pt x="39" y="633"/>
                  </a:lnTo>
                  <a:lnTo>
                    <a:pt x="39" y="634"/>
                  </a:lnTo>
                  <a:lnTo>
                    <a:pt x="40" y="634"/>
                  </a:lnTo>
                  <a:lnTo>
                    <a:pt x="41" y="634"/>
                  </a:lnTo>
                  <a:lnTo>
                    <a:pt x="46" y="635"/>
                  </a:lnTo>
                  <a:lnTo>
                    <a:pt x="50" y="637"/>
                  </a:lnTo>
                  <a:lnTo>
                    <a:pt x="53" y="638"/>
                  </a:lnTo>
                  <a:lnTo>
                    <a:pt x="53" y="637"/>
                  </a:lnTo>
                  <a:lnTo>
                    <a:pt x="53" y="636"/>
                  </a:lnTo>
                  <a:lnTo>
                    <a:pt x="53" y="635"/>
                  </a:lnTo>
                  <a:lnTo>
                    <a:pt x="53" y="634"/>
                  </a:lnTo>
                  <a:lnTo>
                    <a:pt x="53" y="631"/>
                  </a:lnTo>
                  <a:lnTo>
                    <a:pt x="53" y="629"/>
                  </a:lnTo>
                  <a:lnTo>
                    <a:pt x="55" y="627"/>
                  </a:lnTo>
                  <a:lnTo>
                    <a:pt x="53" y="626"/>
                  </a:lnTo>
                  <a:lnTo>
                    <a:pt x="53" y="625"/>
                  </a:lnTo>
                  <a:lnTo>
                    <a:pt x="52" y="621"/>
                  </a:lnTo>
                  <a:lnTo>
                    <a:pt x="52" y="620"/>
                  </a:lnTo>
                  <a:lnTo>
                    <a:pt x="50" y="614"/>
                  </a:lnTo>
                  <a:lnTo>
                    <a:pt x="49" y="612"/>
                  </a:lnTo>
                  <a:lnTo>
                    <a:pt x="49" y="611"/>
                  </a:lnTo>
                  <a:lnTo>
                    <a:pt x="49" y="610"/>
                  </a:lnTo>
                  <a:lnTo>
                    <a:pt x="49" y="609"/>
                  </a:lnTo>
                  <a:lnTo>
                    <a:pt x="49" y="608"/>
                  </a:lnTo>
                  <a:lnTo>
                    <a:pt x="49" y="607"/>
                  </a:lnTo>
                  <a:lnTo>
                    <a:pt x="50" y="605"/>
                  </a:lnTo>
                  <a:lnTo>
                    <a:pt x="50" y="604"/>
                  </a:lnTo>
                  <a:lnTo>
                    <a:pt x="51" y="603"/>
                  </a:lnTo>
                  <a:lnTo>
                    <a:pt x="52" y="602"/>
                  </a:lnTo>
                  <a:lnTo>
                    <a:pt x="52" y="601"/>
                  </a:lnTo>
                  <a:lnTo>
                    <a:pt x="52" y="600"/>
                  </a:lnTo>
                  <a:lnTo>
                    <a:pt x="53" y="599"/>
                  </a:lnTo>
                  <a:lnTo>
                    <a:pt x="52" y="597"/>
                  </a:lnTo>
                  <a:lnTo>
                    <a:pt x="52" y="595"/>
                  </a:lnTo>
                  <a:lnTo>
                    <a:pt x="51" y="593"/>
                  </a:lnTo>
                  <a:lnTo>
                    <a:pt x="51" y="591"/>
                  </a:lnTo>
                  <a:lnTo>
                    <a:pt x="50" y="590"/>
                  </a:lnTo>
                  <a:lnTo>
                    <a:pt x="50" y="586"/>
                  </a:lnTo>
                  <a:lnTo>
                    <a:pt x="49" y="584"/>
                  </a:lnTo>
                  <a:lnTo>
                    <a:pt x="47" y="580"/>
                  </a:lnTo>
                  <a:lnTo>
                    <a:pt x="47" y="578"/>
                  </a:lnTo>
                  <a:lnTo>
                    <a:pt x="47" y="577"/>
                  </a:lnTo>
                  <a:lnTo>
                    <a:pt x="46" y="576"/>
                  </a:lnTo>
                  <a:lnTo>
                    <a:pt x="46" y="575"/>
                  </a:lnTo>
                  <a:lnTo>
                    <a:pt x="44" y="573"/>
                  </a:lnTo>
                  <a:lnTo>
                    <a:pt x="43" y="570"/>
                  </a:lnTo>
                  <a:lnTo>
                    <a:pt x="42" y="567"/>
                  </a:lnTo>
                  <a:lnTo>
                    <a:pt x="41" y="566"/>
                  </a:lnTo>
                  <a:lnTo>
                    <a:pt x="39" y="561"/>
                  </a:lnTo>
                  <a:lnTo>
                    <a:pt x="38" y="557"/>
                  </a:lnTo>
                  <a:lnTo>
                    <a:pt x="36" y="554"/>
                  </a:lnTo>
                  <a:lnTo>
                    <a:pt x="35" y="552"/>
                  </a:lnTo>
                  <a:lnTo>
                    <a:pt x="34" y="550"/>
                  </a:lnTo>
                  <a:lnTo>
                    <a:pt x="33" y="548"/>
                  </a:lnTo>
                  <a:lnTo>
                    <a:pt x="33" y="546"/>
                  </a:lnTo>
                  <a:lnTo>
                    <a:pt x="33" y="545"/>
                  </a:lnTo>
                  <a:lnTo>
                    <a:pt x="32" y="545"/>
                  </a:lnTo>
                  <a:lnTo>
                    <a:pt x="32" y="544"/>
                  </a:lnTo>
                  <a:lnTo>
                    <a:pt x="33" y="538"/>
                  </a:lnTo>
                  <a:lnTo>
                    <a:pt x="33" y="536"/>
                  </a:lnTo>
                  <a:lnTo>
                    <a:pt x="33" y="528"/>
                  </a:lnTo>
                  <a:lnTo>
                    <a:pt x="33" y="527"/>
                  </a:lnTo>
                  <a:lnTo>
                    <a:pt x="33" y="526"/>
                  </a:lnTo>
                  <a:lnTo>
                    <a:pt x="33" y="525"/>
                  </a:lnTo>
                  <a:lnTo>
                    <a:pt x="31" y="521"/>
                  </a:lnTo>
                  <a:lnTo>
                    <a:pt x="29" y="519"/>
                  </a:lnTo>
                  <a:lnTo>
                    <a:pt x="29" y="518"/>
                  </a:lnTo>
                  <a:lnTo>
                    <a:pt x="27" y="517"/>
                  </a:lnTo>
                  <a:lnTo>
                    <a:pt x="26" y="516"/>
                  </a:lnTo>
                  <a:lnTo>
                    <a:pt x="25" y="515"/>
                  </a:lnTo>
                  <a:lnTo>
                    <a:pt x="24" y="514"/>
                  </a:lnTo>
                  <a:lnTo>
                    <a:pt x="22" y="511"/>
                  </a:lnTo>
                  <a:lnTo>
                    <a:pt x="19" y="506"/>
                  </a:lnTo>
                  <a:lnTo>
                    <a:pt x="17" y="503"/>
                  </a:lnTo>
                  <a:lnTo>
                    <a:pt x="17" y="501"/>
                  </a:lnTo>
                  <a:lnTo>
                    <a:pt x="16" y="500"/>
                  </a:lnTo>
                  <a:lnTo>
                    <a:pt x="15" y="496"/>
                  </a:lnTo>
                  <a:lnTo>
                    <a:pt x="15" y="493"/>
                  </a:lnTo>
                  <a:lnTo>
                    <a:pt x="15" y="490"/>
                  </a:lnTo>
                  <a:lnTo>
                    <a:pt x="15" y="483"/>
                  </a:lnTo>
                  <a:lnTo>
                    <a:pt x="15" y="482"/>
                  </a:lnTo>
                  <a:lnTo>
                    <a:pt x="15" y="481"/>
                  </a:lnTo>
                  <a:lnTo>
                    <a:pt x="14" y="479"/>
                  </a:lnTo>
                  <a:lnTo>
                    <a:pt x="14" y="478"/>
                  </a:lnTo>
                  <a:lnTo>
                    <a:pt x="13" y="477"/>
                  </a:lnTo>
                  <a:lnTo>
                    <a:pt x="10" y="474"/>
                  </a:lnTo>
                  <a:lnTo>
                    <a:pt x="8" y="470"/>
                  </a:lnTo>
                  <a:lnTo>
                    <a:pt x="7" y="469"/>
                  </a:lnTo>
                  <a:lnTo>
                    <a:pt x="6" y="469"/>
                  </a:lnTo>
                  <a:lnTo>
                    <a:pt x="6" y="468"/>
                  </a:lnTo>
                  <a:lnTo>
                    <a:pt x="5" y="468"/>
                  </a:lnTo>
                  <a:lnTo>
                    <a:pt x="2" y="466"/>
                  </a:lnTo>
                  <a:lnTo>
                    <a:pt x="4" y="466"/>
                  </a:lnTo>
                  <a:lnTo>
                    <a:pt x="5" y="465"/>
                  </a:lnTo>
                  <a:lnTo>
                    <a:pt x="7" y="464"/>
                  </a:lnTo>
                  <a:lnTo>
                    <a:pt x="10" y="462"/>
                  </a:lnTo>
                  <a:lnTo>
                    <a:pt x="13" y="461"/>
                  </a:lnTo>
                  <a:lnTo>
                    <a:pt x="15" y="460"/>
                  </a:lnTo>
                  <a:lnTo>
                    <a:pt x="17" y="459"/>
                  </a:lnTo>
                  <a:lnTo>
                    <a:pt x="18" y="458"/>
                  </a:lnTo>
                  <a:lnTo>
                    <a:pt x="19" y="457"/>
                  </a:lnTo>
                  <a:lnTo>
                    <a:pt x="21" y="457"/>
                  </a:lnTo>
                  <a:lnTo>
                    <a:pt x="22" y="456"/>
                  </a:lnTo>
                  <a:lnTo>
                    <a:pt x="24" y="455"/>
                  </a:lnTo>
                  <a:lnTo>
                    <a:pt x="24" y="453"/>
                  </a:lnTo>
                  <a:lnTo>
                    <a:pt x="25" y="453"/>
                  </a:lnTo>
                  <a:lnTo>
                    <a:pt x="33" y="452"/>
                  </a:lnTo>
                  <a:lnTo>
                    <a:pt x="35" y="452"/>
                  </a:lnTo>
                  <a:lnTo>
                    <a:pt x="40" y="451"/>
                  </a:lnTo>
                  <a:lnTo>
                    <a:pt x="41" y="451"/>
                  </a:lnTo>
                  <a:lnTo>
                    <a:pt x="42" y="450"/>
                  </a:lnTo>
                  <a:lnTo>
                    <a:pt x="42" y="449"/>
                  </a:lnTo>
                  <a:lnTo>
                    <a:pt x="44" y="447"/>
                  </a:lnTo>
                  <a:lnTo>
                    <a:pt x="46" y="444"/>
                  </a:lnTo>
                  <a:lnTo>
                    <a:pt x="47" y="443"/>
                  </a:lnTo>
                  <a:lnTo>
                    <a:pt x="48" y="442"/>
                  </a:lnTo>
                  <a:lnTo>
                    <a:pt x="49" y="441"/>
                  </a:lnTo>
                  <a:lnTo>
                    <a:pt x="49" y="440"/>
                  </a:lnTo>
                  <a:lnTo>
                    <a:pt x="50" y="440"/>
                  </a:lnTo>
                  <a:lnTo>
                    <a:pt x="51" y="440"/>
                  </a:lnTo>
                  <a:lnTo>
                    <a:pt x="52" y="439"/>
                  </a:lnTo>
                  <a:lnTo>
                    <a:pt x="55" y="437"/>
                  </a:lnTo>
                  <a:lnTo>
                    <a:pt x="57" y="437"/>
                  </a:lnTo>
                  <a:lnTo>
                    <a:pt x="61" y="435"/>
                  </a:lnTo>
                  <a:lnTo>
                    <a:pt x="63" y="434"/>
                  </a:lnTo>
                  <a:lnTo>
                    <a:pt x="64" y="434"/>
                  </a:lnTo>
                  <a:lnTo>
                    <a:pt x="65" y="433"/>
                  </a:lnTo>
                  <a:lnTo>
                    <a:pt x="65" y="432"/>
                  </a:lnTo>
                  <a:lnTo>
                    <a:pt x="66" y="432"/>
                  </a:lnTo>
                  <a:lnTo>
                    <a:pt x="66" y="431"/>
                  </a:lnTo>
                  <a:lnTo>
                    <a:pt x="67" y="430"/>
                  </a:lnTo>
                  <a:lnTo>
                    <a:pt x="67" y="428"/>
                  </a:lnTo>
                  <a:lnTo>
                    <a:pt x="68" y="426"/>
                  </a:lnTo>
                  <a:lnTo>
                    <a:pt x="68" y="424"/>
                  </a:lnTo>
                  <a:lnTo>
                    <a:pt x="68" y="423"/>
                  </a:lnTo>
                  <a:lnTo>
                    <a:pt x="69" y="420"/>
                  </a:lnTo>
                  <a:lnTo>
                    <a:pt x="69" y="418"/>
                  </a:lnTo>
                  <a:lnTo>
                    <a:pt x="69" y="417"/>
                  </a:lnTo>
                  <a:lnTo>
                    <a:pt x="70" y="416"/>
                  </a:lnTo>
                  <a:lnTo>
                    <a:pt x="70" y="414"/>
                  </a:lnTo>
                  <a:lnTo>
                    <a:pt x="70" y="413"/>
                  </a:lnTo>
                  <a:lnTo>
                    <a:pt x="70" y="411"/>
                  </a:lnTo>
                  <a:lnTo>
                    <a:pt x="72" y="411"/>
                  </a:lnTo>
                  <a:lnTo>
                    <a:pt x="72" y="410"/>
                  </a:lnTo>
                  <a:lnTo>
                    <a:pt x="72" y="409"/>
                  </a:lnTo>
                  <a:lnTo>
                    <a:pt x="73" y="408"/>
                  </a:lnTo>
                  <a:lnTo>
                    <a:pt x="73" y="407"/>
                  </a:lnTo>
                  <a:lnTo>
                    <a:pt x="74" y="406"/>
                  </a:lnTo>
                  <a:lnTo>
                    <a:pt x="74" y="405"/>
                  </a:lnTo>
                  <a:lnTo>
                    <a:pt x="75" y="405"/>
                  </a:lnTo>
                  <a:lnTo>
                    <a:pt x="78" y="400"/>
                  </a:lnTo>
                  <a:lnTo>
                    <a:pt x="80" y="399"/>
                  </a:lnTo>
                  <a:lnTo>
                    <a:pt x="81" y="398"/>
                  </a:lnTo>
                  <a:lnTo>
                    <a:pt x="82" y="397"/>
                  </a:lnTo>
                  <a:lnTo>
                    <a:pt x="83" y="396"/>
                  </a:lnTo>
                  <a:lnTo>
                    <a:pt x="87" y="390"/>
                  </a:lnTo>
                  <a:lnTo>
                    <a:pt x="86" y="392"/>
                  </a:lnTo>
                  <a:lnTo>
                    <a:pt x="89" y="392"/>
                  </a:lnTo>
                  <a:lnTo>
                    <a:pt x="89" y="397"/>
                  </a:lnTo>
                  <a:lnTo>
                    <a:pt x="89" y="398"/>
                  </a:lnTo>
                  <a:lnTo>
                    <a:pt x="89" y="399"/>
                  </a:lnTo>
                  <a:lnTo>
                    <a:pt x="91" y="400"/>
                  </a:lnTo>
                  <a:lnTo>
                    <a:pt x="95" y="401"/>
                  </a:lnTo>
                  <a:lnTo>
                    <a:pt x="98" y="402"/>
                  </a:lnTo>
                  <a:lnTo>
                    <a:pt x="107" y="405"/>
                  </a:lnTo>
                  <a:lnTo>
                    <a:pt x="108" y="406"/>
                  </a:lnTo>
                  <a:lnTo>
                    <a:pt x="109" y="406"/>
                  </a:lnTo>
                  <a:lnTo>
                    <a:pt x="110" y="406"/>
                  </a:lnTo>
                  <a:lnTo>
                    <a:pt x="111" y="406"/>
                  </a:lnTo>
                  <a:lnTo>
                    <a:pt x="115" y="405"/>
                  </a:lnTo>
                  <a:lnTo>
                    <a:pt x="116" y="405"/>
                  </a:lnTo>
                  <a:lnTo>
                    <a:pt x="117" y="403"/>
                  </a:lnTo>
                  <a:lnTo>
                    <a:pt x="119" y="403"/>
                  </a:lnTo>
                  <a:lnTo>
                    <a:pt x="120" y="403"/>
                  </a:lnTo>
                  <a:lnTo>
                    <a:pt x="122" y="403"/>
                  </a:lnTo>
                  <a:lnTo>
                    <a:pt x="123" y="403"/>
                  </a:lnTo>
                  <a:lnTo>
                    <a:pt x="129" y="402"/>
                  </a:lnTo>
                  <a:lnTo>
                    <a:pt x="131" y="402"/>
                  </a:lnTo>
                  <a:lnTo>
                    <a:pt x="134" y="401"/>
                  </a:lnTo>
                  <a:lnTo>
                    <a:pt x="135" y="401"/>
                  </a:lnTo>
                  <a:lnTo>
                    <a:pt x="139" y="400"/>
                  </a:lnTo>
                  <a:lnTo>
                    <a:pt x="140" y="400"/>
                  </a:lnTo>
                  <a:lnTo>
                    <a:pt x="141" y="399"/>
                  </a:lnTo>
                  <a:lnTo>
                    <a:pt x="142" y="398"/>
                  </a:lnTo>
                  <a:lnTo>
                    <a:pt x="137" y="394"/>
                  </a:lnTo>
                  <a:lnTo>
                    <a:pt x="134" y="390"/>
                  </a:lnTo>
                  <a:lnTo>
                    <a:pt x="133" y="389"/>
                  </a:lnTo>
                  <a:lnTo>
                    <a:pt x="132" y="389"/>
                  </a:lnTo>
                  <a:lnTo>
                    <a:pt x="132" y="388"/>
                  </a:lnTo>
                  <a:lnTo>
                    <a:pt x="129" y="386"/>
                  </a:lnTo>
                  <a:lnTo>
                    <a:pt x="127" y="383"/>
                  </a:lnTo>
                  <a:lnTo>
                    <a:pt x="125" y="381"/>
                  </a:lnTo>
                  <a:lnTo>
                    <a:pt x="124" y="380"/>
                  </a:lnTo>
                  <a:lnTo>
                    <a:pt x="122" y="377"/>
                  </a:lnTo>
                  <a:lnTo>
                    <a:pt x="119" y="375"/>
                  </a:lnTo>
                  <a:lnTo>
                    <a:pt x="118" y="374"/>
                  </a:lnTo>
                  <a:lnTo>
                    <a:pt x="117" y="373"/>
                  </a:lnTo>
                  <a:lnTo>
                    <a:pt x="116" y="372"/>
                  </a:lnTo>
                  <a:lnTo>
                    <a:pt x="114" y="369"/>
                  </a:lnTo>
                  <a:lnTo>
                    <a:pt x="114" y="368"/>
                  </a:lnTo>
                  <a:lnTo>
                    <a:pt x="112" y="368"/>
                  </a:lnTo>
                  <a:lnTo>
                    <a:pt x="111" y="367"/>
                  </a:lnTo>
                  <a:lnTo>
                    <a:pt x="108" y="372"/>
                  </a:lnTo>
                  <a:lnTo>
                    <a:pt x="107" y="372"/>
                  </a:lnTo>
                  <a:lnTo>
                    <a:pt x="106" y="373"/>
                  </a:lnTo>
                  <a:lnTo>
                    <a:pt x="105" y="374"/>
                  </a:lnTo>
                  <a:lnTo>
                    <a:pt x="103" y="375"/>
                  </a:lnTo>
                  <a:lnTo>
                    <a:pt x="102" y="376"/>
                  </a:lnTo>
                  <a:lnTo>
                    <a:pt x="102" y="377"/>
                  </a:lnTo>
                  <a:lnTo>
                    <a:pt x="100" y="380"/>
                  </a:lnTo>
                  <a:lnTo>
                    <a:pt x="99" y="380"/>
                  </a:lnTo>
                  <a:lnTo>
                    <a:pt x="98" y="379"/>
                  </a:lnTo>
                  <a:lnTo>
                    <a:pt x="97" y="379"/>
                  </a:lnTo>
                  <a:lnTo>
                    <a:pt x="93" y="376"/>
                  </a:lnTo>
                  <a:lnTo>
                    <a:pt x="87" y="372"/>
                  </a:lnTo>
                  <a:lnTo>
                    <a:pt x="85" y="375"/>
                  </a:lnTo>
                  <a:lnTo>
                    <a:pt x="84" y="375"/>
                  </a:lnTo>
                  <a:lnTo>
                    <a:pt x="83" y="375"/>
                  </a:lnTo>
                  <a:lnTo>
                    <a:pt x="81" y="374"/>
                  </a:lnTo>
                  <a:lnTo>
                    <a:pt x="80" y="373"/>
                  </a:lnTo>
                  <a:lnTo>
                    <a:pt x="78" y="372"/>
                  </a:lnTo>
                  <a:lnTo>
                    <a:pt x="80" y="372"/>
                  </a:lnTo>
                  <a:lnTo>
                    <a:pt x="81" y="371"/>
                  </a:lnTo>
                  <a:lnTo>
                    <a:pt x="82" y="369"/>
                  </a:lnTo>
                  <a:lnTo>
                    <a:pt x="83" y="368"/>
                  </a:lnTo>
                  <a:lnTo>
                    <a:pt x="83" y="367"/>
                  </a:lnTo>
                  <a:lnTo>
                    <a:pt x="84" y="366"/>
                  </a:lnTo>
                  <a:lnTo>
                    <a:pt x="84" y="365"/>
                  </a:lnTo>
                  <a:lnTo>
                    <a:pt x="86" y="361"/>
                  </a:lnTo>
                  <a:lnTo>
                    <a:pt x="86" y="360"/>
                  </a:lnTo>
                  <a:lnTo>
                    <a:pt x="86" y="359"/>
                  </a:lnTo>
                  <a:lnTo>
                    <a:pt x="86" y="358"/>
                  </a:lnTo>
                  <a:lnTo>
                    <a:pt x="86" y="356"/>
                  </a:lnTo>
                  <a:lnTo>
                    <a:pt x="84" y="354"/>
                  </a:lnTo>
                  <a:lnTo>
                    <a:pt x="83" y="355"/>
                  </a:lnTo>
                  <a:lnTo>
                    <a:pt x="82" y="355"/>
                  </a:lnTo>
                  <a:lnTo>
                    <a:pt x="81" y="356"/>
                  </a:lnTo>
                  <a:lnTo>
                    <a:pt x="80" y="356"/>
                  </a:lnTo>
                  <a:lnTo>
                    <a:pt x="80" y="357"/>
                  </a:lnTo>
                  <a:lnTo>
                    <a:pt x="78" y="357"/>
                  </a:lnTo>
                  <a:lnTo>
                    <a:pt x="78" y="358"/>
                  </a:lnTo>
                  <a:lnTo>
                    <a:pt x="77" y="359"/>
                  </a:lnTo>
                  <a:lnTo>
                    <a:pt x="77" y="363"/>
                  </a:lnTo>
                  <a:lnTo>
                    <a:pt x="77" y="364"/>
                  </a:lnTo>
                  <a:lnTo>
                    <a:pt x="77" y="365"/>
                  </a:lnTo>
                  <a:lnTo>
                    <a:pt x="76" y="365"/>
                  </a:lnTo>
                  <a:lnTo>
                    <a:pt x="76" y="366"/>
                  </a:lnTo>
                  <a:lnTo>
                    <a:pt x="75" y="366"/>
                  </a:lnTo>
                  <a:lnTo>
                    <a:pt x="74" y="365"/>
                  </a:lnTo>
                  <a:lnTo>
                    <a:pt x="73" y="359"/>
                  </a:lnTo>
                  <a:lnTo>
                    <a:pt x="73" y="357"/>
                  </a:lnTo>
                  <a:lnTo>
                    <a:pt x="72" y="356"/>
                  </a:lnTo>
                  <a:lnTo>
                    <a:pt x="72" y="355"/>
                  </a:lnTo>
                  <a:lnTo>
                    <a:pt x="69" y="352"/>
                  </a:lnTo>
                  <a:lnTo>
                    <a:pt x="69" y="351"/>
                  </a:lnTo>
                  <a:lnTo>
                    <a:pt x="68" y="349"/>
                  </a:lnTo>
                  <a:lnTo>
                    <a:pt x="67" y="349"/>
                  </a:lnTo>
                  <a:lnTo>
                    <a:pt x="67" y="348"/>
                  </a:lnTo>
                  <a:lnTo>
                    <a:pt x="67" y="347"/>
                  </a:lnTo>
                  <a:lnTo>
                    <a:pt x="66" y="344"/>
                  </a:lnTo>
                  <a:lnTo>
                    <a:pt x="66" y="343"/>
                  </a:lnTo>
                  <a:lnTo>
                    <a:pt x="66" y="342"/>
                  </a:lnTo>
                  <a:lnTo>
                    <a:pt x="65" y="341"/>
                  </a:lnTo>
                  <a:lnTo>
                    <a:pt x="64" y="339"/>
                  </a:lnTo>
                  <a:lnTo>
                    <a:pt x="63" y="340"/>
                  </a:lnTo>
                  <a:lnTo>
                    <a:pt x="60" y="341"/>
                  </a:lnTo>
                  <a:lnTo>
                    <a:pt x="59" y="341"/>
                  </a:lnTo>
                  <a:lnTo>
                    <a:pt x="58" y="342"/>
                  </a:lnTo>
                  <a:lnTo>
                    <a:pt x="57" y="342"/>
                  </a:lnTo>
                  <a:lnTo>
                    <a:pt x="56" y="343"/>
                  </a:lnTo>
                  <a:lnTo>
                    <a:pt x="52" y="346"/>
                  </a:lnTo>
                  <a:lnTo>
                    <a:pt x="51" y="346"/>
                  </a:lnTo>
                  <a:lnTo>
                    <a:pt x="34" y="312"/>
                  </a:lnTo>
                  <a:lnTo>
                    <a:pt x="30" y="302"/>
                  </a:lnTo>
                  <a:lnTo>
                    <a:pt x="30" y="301"/>
                  </a:lnTo>
                  <a:lnTo>
                    <a:pt x="29" y="298"/>
                  </a:lnTo>
                  <a:lnTo>
                    <a:pt x="27" y="293"/>
                  </a:lnTo>
                  <a:lnTo>
                    <a:pt x="26" y="285"/>
                  </a:lnTo>
                  <a:lnTo>
                    <a:pt x="25" y="282"/>
                  </a:lnTo>
                  <a:lnTo>
                    <a:pt x="25" y="279"/>
                  </a:lnTo>
                  <a:lnTo>
                    <a:pt x="26" y="271"/>
                  </a:lnTo>
                  <a:lnTo>
                    <a:pt x="26" y="270"/>
                  </a:lnTo>
                  <a:lnTo>
                    <a:pt x="26" y="267"/>
                  </a:lnTo>
                  <a:lnTo>
                    <a:pt x="26" y="264"/>
                  </a:lnTo>
                  <a:lnTo>
                    <a:pt x="26" y="261"/>
                  </a:lnTo>
                  <a:lnTo>
                    <a:pt x="26" y="258"/>
                  </a:lnTo>
                  <a:lnTo>
                    <a:pt x="26" y="255"/>
                  </a:lnTo>
                  <a:lnTo>
                    <a:pt x="26" y="253"/>
                  </a:lnTo>
                  <a:lnTo>
                    <a:pt x="26" y="251"/>
                  </a:lnTo>
                  <a:lnTo>
                    <a:pt x="26" y="250"/>
                  </a:lnTo>
                  <a:lnTo>
                    <a:pt x="27" y="249"/>
                  </a:lnTo>
                  <a:lnTo>
                    <a:pt x="27" y="248"/>
                  </a:lnTo>
                  <a:lnTo>
                    <a:pt x="27" y="247"/>
                  </a:lnTo>
                  <a:lnTo>
                    <a:pt x="27" y="246"/>
                  </a:lnTo>
                  <a:lnTo>
                    <a:pt x="29" y="243"/>
                  </a:lnTo>
                  <a:lnTo>
                    <a:pt x="29" y="242"/>
                  </a:lnTo>
                  <a:lnTo>
                    <a:pt x="30" y="241"/>
                  </a:lnTo>
                  <a:lnTo>
                    <a:pt x="27" y="240"/>
                  </a:lnTo>
                  <a:lnTo>
                    <a:pt x="26" y="239"/>
                  </a:lnTo>
                  <a:lnTo>
                    <a:pt x="50" y="221"/>
                  </a:lnTo>
                  <a:lnTo>
                    <a:pt x="53" y="219"/>
                  </a:lnTo>
                  <a:lnTo>
                    <a:pt x="55" y="217"/>
                  </a:lnTo>
                  <a:lnTo>
                    <a:pt x="55" y="216"/>
                  </a:lnTo>
                  <a:lnTo>
                    <a:pt x="57" y="216"/>
                  </a:lnTo>
                  <a:lnTo>
                    <a:pt x="58" y="215"/>
                  </a:lnTo>
                  <a:lnTo>
                    <a:pt x="59" y="214"/>
                  </a:lnTo>
                  <a:lnTo>
                    <a:pt x="77" y="196"/>
                  </a:lnTo>
                  <a:lnTo>
                    <a:pt x="81" y="191"/>
                  </a:lnTo>
                  <a:lnTo>
                    <a:pt x="82" y="190"/>
                  </a:lnTo>
                  <a:lnTo>
                    <a:pt x="97" y="170"/>
                  </a:lnTo>
                  <a:lnTo>
                    <a:pt x="98" y="170"/>
                  </a:lnTo>
                  <a:lnTo>
                    <a:pt x="98" y="171"/>
                  </a:lnTo>
                  <a:lnTo>
                    <a:pt x="99" y="171"/>
                  </a:lnTo>
                  <a:lnTo>
                    <a:pt x="100" y="171"/>
                  </a:lnTo>
                  <a:lnTo>
                    <a:pt x="101" y="171"/>
                  </a:lnTo>
                  <a:lnTo>
                    <a:pt x="102" y="170"/>
                  </a:lnTo>
                  <a:lnTo>
                    <a:pt x="103" y="169"/>
                  </a:lnTo>
                  <a:lnTo>
                    <a:pt x="106" y="169"/>
                  </a:lnTo>
                  <a:lnTo>
                    <a:pt x="108" y="166"/>
                  </a:lnTo>
                  <a:lnTo>
                    <a:pt x="107" y="166"/>
                  </a:lnTo>
                  <a:lnTo>
                    <a:pt x="107" y="165"/>
                  </a:lnTo>
                  <a:lnTo>
                    <a:pt x="108" y="165"/>
                  </a:lnTo>
                  <a:lnTo>
                    <a:pt x="108" y="164"/>
                  </a:lnTo>
                  <a:lnTo>
                    <a:pt x="109" y="164"/>
                  </a:lnTo>
                  <a:lnTo>
                    <a:pt x="109" y="163"/>
                  </a:lnTo>
                  <a:lnTo>
                    <a:pt x="109" y="162"/>
                  </a:lnTo>
                  <a:lnTo>
                    <a:pt x="109" y="161"/>
                  </a:lnTo>
                  <a:lnTo>
                    <a:pt x="109" y="160"/>
                  </a:lnTo>
                  <a:lnTo>
                    <a:pt x="109" y="158"/>
                  </a:lnTo>
                  <a:lnTo>
                    <a:pt x="109" y="157"/>
                  </a:lnTo>
                  <a:lnTo>
                    <a:pt x="110" y="156"/>
                  </a:lnTo>
                  <a:lnTo>
                    <a:pt x="110" y="155"/>
                  </a:lnTo>
                  <a:lnTo>
                    <a:pt x="110" y="154"/>
                  </a:lnTo>
                  <a:lnTo>
                    <a:pt x="111" y="153"/>
                  </a:lnTo>
                  <a:lnTo>
                    <a:pt x="111" y="152"/>
                  </a:lnTo>
                  <a:lnTo>
                    <a:pt x="110" y="149"/>
                  </a:lnTo>
                  <a:lnTo>
                    <a:pt x="176" y="178"/>
                  </a:lnTo>
                  <a:lnTo>
                    <a:pt x="188" y="183"/>
                  </a:lnTo>
                  <a:lnTo>
                    <a:pt x="191" y="183"/>
                  </a:lnTo>
                  <a:lnTo>
                    <a:pt x="193" y="182"/>
                  </a:lnTo>
                  <a:lnTo>
                    <a:pt x="194" y="182"/>
                  </a:lnTo>
                  <a:lnTo>
                    <a:pt x="195" y="181"/>
                  </a:lnTo>
                  <a:lnTo>
                    <a:pt x="198" y="181"/>
                  </a:lnTo>
                  <a:lnTo>
                    <a:pt x="200" y="180"/>
                  </a:lnTo>
                  <a:lnTo>
                    <a:pt x="202" y="179"/>
                  </a:lnTo>
                  <a:lnTo>
                    <a:pt x="203" y="179"/>
                  </a:lnTo>
                  <a:lnTo>
                    <a:pt x="203" y="178"/>
                  </a:lnTo>
                  <a:lnTo>
                    <a:pt x="204" y="178"/>
                  </a:lnTo>
                  <a:lnTo>
                    <a:pt x="204" y="177"/>
                  </a:lnTo>
                  <a:lnTo>
                    <a:pt x="205" y="177"/>
                  </a:lnTo>
                  <a:lnTo>
                    <a:pt x="205" y="175"/>
                  </a:lnTo>
                  <a:lnTo>
                    <a:pt x="213" y="154"/>
                  </a:lnTo>
                  <a:lnTo>
                    <a:pt x="216" y="149"/>
                  </a:lnTo>
                  <a:lnTo>
                    <a:pt x="216" y="148"/>
                  </a:lnTo>
                  <a:lnTo>
                    <a:pt x="217" y="146"/>
                  </a:lnTo>
                  <a:lnTo>
                    <a:pt x="218" y="143"/>
                  </a:lnTo>
                  <a:lnTo>
                    <a:pt x="219" y="140"/>
                  </a:lnTo>
                  <a:lnTo>
                    <a:pt x="219" y="138"/>
                  </a:lnTo>
                  <a:lnTo>
                    <a:pt x="220" y="137"/>
                  </a:lnTo>
                  <a:lnTo>
                    <a:pt x="220" y="136"/>
                  </a:lnTo>
                  <a:lnTo>
                    <a:pt x="220" y="135"/>
                  </a:lnTo>
                  <a:lnTo>
                    <a:pt x="224" y="127"/>
                  </a:lnTo>
                  <a:lnTo>
                    <a:pt x="224" y="126"/>
                  </a:lnTo>
                  <a:lnTo>
                    <a:pt x="224" y="124"/>
                  </a:lnTo>
                  <a:lnTo>
                    <a:pt x="225" y="122"/>
                  </a:lnTo>
                  <a:lnTo>
                    <a:pt x="225" y="121"/>
                  </a:lnTo>
                  <a:lnTo>
                    <a:pt x="225" y="120"/>
                  </a:lnTo>
                  <a:lnTo>
                    <a:pt x="226" y="119"/>
                  </a:lnTo>
                  <a:lnTo>
                    <a:pt x="226" y="118"/>
                  </a:lnTo>
                  <a:lnTo>
                    <a:pt x="227" y="116"/>
                  </a:lnTo>
                  <a:lnTo>
                    <a:pt x="227" y="114"/>
                  </a:lnTo>
                  <a:lnTo>
                    <a:pt x="227" y="113"/>
                  </a:lnTo>
                  <a:lnTo>
                    <a:pt x="228" y="111"/>
                  </a:lnTo>
                  <a:lnTo>
                    <a:pt x="228" y="110"/>
                  </a:lnTo>
                  <a:lnTo>
                    <a:pt x="228" y="108"/>
                  </a:lnTo>
                  <a:lnTo>
                    <a:pt x="229" y="108"/>
                  </a:lnTo>
                  <a:lnTo>
                    <a:pt x="229" y="107"/>
                  </a:lnTo>
                  <a:lnTo>
                    <a:pt x="230" y="107"/>
                  </a:lnTo>
                  <a:lnTo>
                    <a:pt x="230" y="106"/>
                  </a:lnTo>
                  <a:lnTo>
                    <a:pt x="232" y="106"/>
                  </a:lnTo>
                  <a:lnTo>
                    <a:pt x="232" y="105"/>
                  </a:lnTo>
                  <a:lnTo>
                    <a:pt x="233" y="105"/>
                  </a:lnTo>
                  <a:lnTo>
                    <a:pt x="234" y="105"/>
                  </a:lnTo>
                  <a:lnTo>
                    <a:pt x="235" y="104"/>
                  </a:lnTo>
                  <a:lnTo>
                    <a:pt x="236" y="104"/>
                  </a:lnTo>
                  <a:lnTo>
                    <a:pt x="237" y="102"/>
                  </a:lnTo>
                  <a:lnTo>
                    <a:pt x="236" y="102"/>
                  </a:lnTo>
                  <a:lnTo>
                    <a:pt x="235" y="102"/>
                  </a:lnTo>
                  <a:lnTo>
                    <a:pt x="234" y="101"/>
                  </a:lnTo>
                  <a:lnTo>
                    <a:pt x="233" y="101"/>
                  </a:lnTo>
                  <a:lnTo>
                    <a:pt x="232" y="101"/>
                  </a:lnTo>
                  <a:lnTo>
                    <a:pt x="233" y="98"/>
                  </a:lnTo>
                  <a:lnTo>
                    <a:pt x="233" y="97"/>
                  </a:lnTo>
                  <a:lnTo>
                    <a:pt x="234" y="96"/>
                  </a:lnTo>
                  <a:lnTo>
                    <a:pt x="235" y="97"/>
                  </a:lnTo>
                  <a:lnTo>
                    <a:pt x="239" y="99"/>
                  </a:lnTo>
                  <a:lnTo>
                    <a:pt x="241" y="97"/>
                  </a:lnTo>
                  <a:lnTo>
                    <a:pt x="241" y="96"/>
                  </a:lnTo>
                  <a:lnTo>
                    <a:pt x="244" y="93"/>
                  </a:lnTo>
                  <a:lnTo>
                    <a:pt x="246" y="87"/>
                  </a:lnTo>
                  <a:lnTo>
                    <a:pt x="247" y="86"/>
                  </a:lnTo>
                  <a:lnTo>
                    <a:pt x="249" y="85"/>
                  </a:lnTo>
                  <a:lnTo>
                    <a:pt x="251" y="80"/>
                  </a:lnTo>
                  <a:lnTo>
                    <a:pt x="253" y="78"/>
                  </a:lnTo>
                  <a:lnTo>
                    <a:pt x="254" y="77"/>
                  </a:lnTo>
                  <a:lnTo>
                    <a:pt x="254" y="76"/>
                  </a:lnTo>
                  <a:lnTo>
                    <a:pt x="255" y="74"/>
                  </a:lnTo>
                  <a:lnTo>
                    <a:pt x="256" y="73"/>
                  </a:lnTo>
                  <a:lnTo>
                    <a:pt x="258" y="72"/>
                  </a:lnTo>
                  <a:lnTo>
                    <a:pt x="260" y="70"/>
                  </a:lnTo>
                  <a:lnTo>
                    <a:pt x="261" y="69"/>
                  </a:lnTo>
                  <a:lnTo>
                    <a:pt x="262" y="68"/>
                  </a:lnTo>
                  <a:lnTo>
                    <a:pt x="264" y="65"/>
                  </a:lnTo>
                  <a:lnTo>
                    <a:pt x="270" y="61"/>
                  </a:lnTo>
                  <a:lnTo>
                    <a:pt x="274" y="57"/>
                  </a:lnTo>
                  <a:lnTo>
                    <a:pt x="275" y="56"/>
                  </a:lnTo>
                  <a:lnTo>
                    <a:pt x="277" y="54"/>
                  </a:lnTo>
                  <a:lnTo>
                    <a:pt x="279" y="53"/>
                  </a:lnTo>
                  <a:lnTo>
                    <a:pt x="279" y="52"/>
                  </a:lnTo>
                  <a:lnTo>
                    <a:pt x="280" y="52"/>
                  </a:lnTo>
                  <a:lnTo>
                    <a:pt x="280" y="49"/>
                  </a:lnTo>
                  <a:lnTo>
                    <a:pt x="281" y="48"/>
                  </a:lnTo>
                  <a:lnTo>
                    <a:pt x="281" y="47"/>
                  </a:lnTo>
                  <a:lnTo>
                    <a:pt x="284" y="43"/>
                  </a:lnTo>
                  <a:lnTo>
                    <a:pt x="284" y="42"/>
                  </a:lnTo>
                  <a:lnTo>
                    <a:pt x="285" y="40"/>
                  </a:lnTo>
                  <a:lnTo>
                    <a:pt x="285" y="39"/>
                  </a:lnTo>
                  <a:lnTo>
                    <a:pt x="285" y="38"/>
                  </a:lnTo>
                  <a:lnTo>
                    <a:pt x="286" y="37"/>
                  </a:lnTo>
                  <a:lnTo>
                    <a:pt x="286" y="36"/>
                  </a:lnTo>
                  <a:lnTo>
                    <a:pt x="286" y="35"/>
                  </a:lnTo>
                  <a:lnTo>
                    <a:pt x="286" y="34"/>
                  </a:lnTo>
                  <a:lnTo>
                    <a:pt x="286" y="32"/>
                  </a:lnTo>
                  <a:lnTo>
                    <a:pt x="286" y="31"/>
                  </a:lnTo>
                  <a:lnTo>
                    <a:pt x="286" y="30"/>
                  </a:lnTo>
                  <a:lnTo>
                    <a:pt x="285" y="28"/>
                  </a:lnTo>
                  <a:lnTo>
                    <a:pt x="285" y="27"/>
                  </a:lnTo>
                  <a:lnTo>
                    <a:pt x="285" y="26"/>
                  </a:lnTo>
                  <a:lnTo>
                    <a:pt x="285" y="25"/>
                  </a:lnTo>
                  <a:lnTo>
                    <a:pt x="284" y="23"/>
                  </a:lnTo>
                  <a:lnTo>
                    <a:pt x="284" y="22"/>
                  </a:lnTo>
                  <a:lnTo>
                    <a:pt x="284" y="21"/>
                  </a:lnTo>
                  <a:lnTo>
                    <a:pt x="283" y="20"/>
                  </a:lnTo>
                  <a:lnTo>
                    <a:pt x="283" y="19"/>
                  </a:lnTo>
                  <a:lnTo>
                    <a:pt x="283" y="17"/>
                  </a:lnTo>
                  <a:lnTo>
                    <a:pt x="283" y="15"/>
                  </a:lnTo>
                  <a:lnTo>
                    <a:pt x="284" y="15"/>
                  </a:lnTo>
                  <a:lnTo>
                    <a:pt x="284" y="14"/>
                  </a:lnTo>
                  <a:lnTo>
                    <a:pt x="284" y="13"/>
                  </a:lnTo>
                  <a:lnTo>
                    <a:pt x="285" y="13"/>
                  </a:lnTo>
                  <a:lnTo>
                    <a:pt x="285" y="12"/>
                  </a:lnTo>
                  <a:lnTo>
                    <a:pt x="285" y="11"/>
                  </a:lnTo>
                  <a:lnTo>
                    <a:pt x="286" y="11"/>
                  </a:lnTo>
                  <a:lnTo>
                    <a:pt x="286" y="10"/>
                  </a:lnTo>
                  <a:lnTo>
                    <a:pt x="287" y="10"/>
                  </a:lnTo>
                  <a:lnTo>
                    <a:pt x="288" y="9"/>
                  </a:lnTo>
                  <a:lnTo>
                    <a:pt x="289" y="9"/>
                  </a:lnTo>
                  <a:lnTo>
                    <a:pt x="291" y="8"/>
                  </a:lnTo>
                  <a:lnTo>
                    <a:pt x="292" y="8"/>
                  </a:lnTo>
                  <a:lnTo>
                    <a:pt x="293" y="8"/>
                  </a:lnTo>
                  <a:lnTo>
                    <a:pt x="295" y="6"/>
                  </a:lnTo>
                  <a:lnTo>
                    <a:pt x="296" y="6"/>
                  </a:lnTo>
                  <a:lnTo>
                    <a:pt x="297" y="5"/>
                  </a:lnTo>
                  <a:lnTo>
                    <a:pt x="298" y="5"/>
                  </a:lnTo>
                  <a:lnTo>
                    <a:pt x="300" y="4"/>
                  </a:lnTo>
                  <a:lnTo>
                    <a:pt x="303" y="3"/>
                  </a:lnTo>
                  <a:lnTo>
                    <a:pt x="305" y="2"/>
                  </a:lnTo>
                  <a:lnTo>
                    <a:pt x="306" y="2"/>
                  </a:lnTo>
                  <a:lnTo>
                    <a:pt x="308" y="1"/>
                  </a:lnTo>
                  <a:lnTo>
                    <a:pt x="309" y="1"/>
                  </a:lnTo>
                  <a:lnTo>
                    <a:pt x="310" y="1"/>
                  </a:lnTo>
                  <a:lnTo>
                    <a:pt x="311" y="0"/>
                  </a:lnTo>
                  <a:lnTo>
                    <a:pt x="312" y="0"/>
                  </a:lnTo>
                  <a:lnTo>
                    <a:pt x="313" y="0"/>
                  </a:lnTo>
                  <a:lnTo>
                    <a:pt x="314" y="0"/>
                  </a:lnTo>
                  <a:lnTo>
                    <a:pt x="315" y="0"/>
                  </a:lnTo>
                  <a:lnTo>
                    <a:pt x="320" y="1"/>
                  </a:lnTo>
                  <a:lnTo>
                    <a:pt x="322" y="1"/>
                  </a:lnTo>
                  <a:lnTo>
                    <a:pt x="323" y="1"/>
                  </a:lnTo>
                  <a:lnTo>
                    <a:pt x="326" y="1"/>
                  </a:lnTo>
                  <a:lnTo>
                    <a:pt x="330" y="2"/>
                  </a:lnTo>
                  <a:lnTo>
                    <a:pt x="331" y="2"/>
                  </a:lnTo>
                  <a:lnTo>
                    <a:pt x="334" y="2"/>
                  </a:lnTo>
                  <a:lnTo>
                    <a:pt x="337" y="9"/>
                  </a:lnTo>
                  <a:lnTo>
                    <a:pt x="337" y="10"/>
                  </a:lnTo>
                  <a:lnTo>
                    <a:pt x="338" y="14"/>
                  </a:lnTo>
                  <a:lnTo>
                    <a:pt x="338" y="15"/>
                  </a:lnTo>
                  <a:lnTo>
                    <a:pt x="339" y="17"/>
                  </a:lnTo>
                  <a:lnTo>
                    <a:pt x="339" y="18"/>
                  </a:lnTo>
                  <a:lnTo>
                    <a:pt x="339" y="20"/>
                  </a:lnTo>
                  <a:lnTo>
                    <a:pt x="340" y="22"/>
                  </a:lnTo>
                  <a:lnTo>
                    <a:pt x="340" y="25"/>
                  </a:lnTo>
                  <a:lnTo>
                    <a:pt x="340" y="27"/>
                  </a:lnTo>
                  <a:lnTo>
                    <a:pt x="340" y="28"/>
                  </a:lnTo>
                  <a:lnTo>
                    <a:pt x="342" y="29"/>
                  </a:lnTo>
                  <a:lnTo>
                    <a:pt x="342" y="30"/>
                  </a:lnTo>
                  <a:lnTo>
                    <a:pt x="342" y="31"/>
                  </a:lnTo>
                  <a:lnTo>
                    <a:pt x="342" y="32"/>
                  </a:lnTo>
                  <a:lnTo>
                    <a:pt x="342" y="35"/>
                  </a:lnTo>
                  <a:lnTo>
                    <a:pt x="343" y="36"/>
                  </a:lnTo>
                  <a:lnTo>
                    <a:pt x="343" y="37"/>
                  </a:lnTo>
                  <a:lnTo>
                    <a:pt x="343" y="38"/>
                  </a:lnTo>
                  <a:lnTo>
                    <a:pt x="343" y="40"/>
                  </a:lnTo>
                  <a:lnTo>
                    <a:pt x="344" y="43"/>
                  </a:lnTo>
                  <a:lnTo>
                    <a:pt x="344" y="44"/>
                  </a:lnTo>
                  <a:lnTo>
                    <a:pt x="345" y="47"/>
                  </a:lnTo>
                  <a:lnTo>
                    <a:pt x="345" y="51"/>
                  </a:lnTo>
                  <a:lnTo>
                    <a:pt x="345" y="54"/>
                  </a:lnTo>
                  <a:lnTo>
                    <a:pt x="346" y="59"/>
                  </a:lnTo>
                  <a:lnTo>
                    <a:pt x="347" y="62"/>
                  </a:lnTo>
                  <a:lnTo>
                    <a:pt x="347" y="68"/>
                  </a:lnTo>
                  <a:lnTo>
                    <a:pt x="348" y="69"/>
                  </a:lnTo>
                  <a:lnTo>
                    <a:pt x="348" y="70"/>
                  </a:lnTo>
                  <a:lnTo>
                    <a:pt x="348" y="72"/>
                  </a:lnTo>
                  <a:lnTo>
                    <a:pt x="348" y="73"/>
                  </a:lnTo>
                  <a:lnTo>
                    <a:pt x="348" y="74"/>
                  </a:lnTo>
                  <a:lnTo>
                    <a:pt x="348" y="76"/>
                  </a:lnTo>
                  <a:lnTo>
                    <a:pt x="348" y="77"/>
                  </a:lnTo>
                  <a:lnTo>
                    <a:pt x="350" y="78"/>
                  </a:lnTo>
                  <a:lnTo>
                    <a:pt x="350" y="79"/>
                  </a:lnTo>
                  <a:lnTo>
                    <a:pt x="351" y="79"/>
                  </a:lnTo>
                  <a:lnTo>
                    <a:pt x="352" y="79"/>
                  </a:lnTo>
                  <a:lnTo>
                    <a:pt x="353" y="80"/>
                  </a:lnTo>
                  <a:lnTo>
                    <a:pt x="354" y="80"/>
                  </a:lnTo>
                  <a:lnTo>
                    <a:pt x="355" y="80"/>
                  </a:lnTo>
                  <a:lnTo>
                    <a:pt x="359" y="81"/>
                  </a:lnTo>
                  <a:lnTo>
                    <a:pt x="363" y="84"/>
                  </a:lnTo>
                  <a:lnTo>
                    <a:pt x="365" y="85"/>
                  </a:lnTo>
                  <a:lnTo>
                    <a:pt x="368" y="85"/>
                  </a:lnTo>
                  <a:lnTo>
                    <a:pt x="369" y="86"/>
                  </a:lnTo>
                  <a:lnTo>
                    <a:pt x="373" y="87"/>
                  </a:lnTo>
                  <a:lnTo>
                    <a:pt x="376" y="88"/>
                  </a:lnTo>
                  <a:lnTo>
                    <a:pt x="378" y="89"/>
                  </a:lnTo>
                  <a:lnTo>
                    <a:pt x="379" y="89"/>
                  </a:lnTo>
                  <a:lnTo>
                    <a:pt x="379" y="90"/>
                  </a:lnTo>
                  <a:lnTo>
                    <a:pt x="380" y="90"/>
                  </a:lnTo>
                  <a:lnTo>
                    <a:pt x="381" y="93"/>
                  </a:lnTo>
                  <a:lnTo>
                    <a:pt x="382" y="93"/>
                  </a:lnTo>
                  <a:lnTo>
                    <a:pt x="382" y="94"/>
                  </a:lnTo>
                  <a:lnTo>
                    <a:pt x="382" y="95"/>
                  </a:lnTo>
                  <a:lnTo>
                    <a:pt x="384" y="97"/>
                  </a:lnTo>
                  <a:close/>
                  <a:moveTo>
                    <a:pt x="1822" y="1265"/>
                  </a:moveTo>
                  <a:lnTo>
                    <a:pt x="1823" y="1265"/>
                  </a:lnTo>
                  <a:lnTo>
                    <a:pt x="1824" y="1265"/>
                  </a:lnTo>
                  <a:lnTo>
                    <a:pt x="1825" y="1265"/>
                  </a:lnTo>
                  <a:lnTo>
                    <a:pt x="1826" y="1265"/>
                  </a:lnTo>
                  <a:lnTo>
                    <a:pt x="1827" y="1265"/>
                  </a:lnTo>
                  <a:lnTo>
                    <a:pt x="1829" y="1265"/>
                  </a:lnTo>
                  <a:lnTo>
                    <a:pt x="1830" y="1265"/>
                  </a:lnTo>
                  <a:lnTo>
                    <a:pt x="1831" y="1266"/>
                  </a:lnTo>
                  <a:lnTo>
                    <a:pt x="1832" y="1266"/>
                  </a:lnTo>
                  <a:lnTo>
                    <a:pt x="1833" y="1266"/>
                  </a:lnTo>
                  <a:lnTo>
                    <a:pt x="1833" y="1267"/>
                  </a:lnTo>
                  <a:lnTo>
                    <a:pt x="1834" y="1267"/>
                  </a:lnTo>
                  <a:lnTo>
                    <a:pt x="1835" y="1267"/>
                  </a:lnTo>
                  <a:lnTo>
                    <a:pt x="1837" y="1267"/>
                  </a:lnTo>
                  <a:lnTo>
                    <a:pt x="1837" y="1268"/>
                  </a:lnTo>
                  <a:lnTo>
                    <a:pt x="1838" y="1268"/>
                  </a:lnTo>
                  <a:lnTo>
                    <a:pt x="1839" y="1268"/>
                  </a:lnTo>
                  <a:lnTo>
                    <a:pt x="1839" y="1269"/>
                  </a:lnTo>
                  <a:lnTo>
                    <a:pt x="1840" y="1269"/>
                  </a:lnTo>
                  <a:lnTo>
                    <a:pt x="1841" y="1269"/>
                  </a:lnTo>
                  <a:lnTo>
                    <a:pt x="1841" y="1270"/>
                  </a:lnTo>
                  <a:lnTo>
                    <a:pt x="1842" y="1270"/>
                  </a:lnTo>
                  <a:lnTo>
                    <a:pt x="1843" y="1270"/>
                  </a:lnTo>
                  <a:lnTo>
                    <a:pt x="1843" y="1271"/>
                  </a:lnTo>
                  <a:lnTo>
                    <a:pt x="1844" y="1271"/>
                  </a:lnTo>
                  <a:lnTo>
                    <a:pt x="1846" y="1271"/>
                  </a:lnTo>
                  <a:lnTo>
                    <a:pt x="1847" y="1272"/>
                  </a:lnTo>
                  <a:lnTo>
                    <a:pt x="1848" y="1272"/>
                  </a:lnTo>
                  <a:lnTo>
                    <a:pt x="1849" y="1274"/>
                  </a:lnTo>
                  <a:lnTo>
                    <a:pt x="1854" y="1276"/>
                  </a:lnTo>
                  <a:lnTo>
                    <a:pt x="1855" y="1276"/>
                  </a:lnTo>
                  <a:lnTo>
                    <a:pt x="1856" y="1277"/>
                  </a:lnTo>
                  <a:lnTo>
                    <a:pt x="1858" y="1278"/>
                  </a:lnTo>
                  <a:lnTo>
                    <a:pt x="1861" y="1279"/>
                  </a:lnTo>
                  <a:lnTo>
                    <a:pt x="1861" y="1280"/>
                  </a:lnTo>
                  <a:lnTo>
                    <a:pt x="1863" y="1280"/>
                  </a:lnTo>
                  <a:lnTo>
                    <a:pt x="1864" y="1282"/>
                  </a:lnTo>
                  <a:lnTo>
                    <a:pt x="1865" y="1283"/>
                  </a:lnTo>
                  <a:lnTo>
                    <a:pt x="1865" y="1284"/>
                  </a:lnTo>
                  <a:lnTo>
                    <a:pt x="1865" y="1285"/>
                  </a:lnTo>
                  <a:lnTo>
                    <a:pt x="1866" y="1286"/>
                  </a:lnTo>
                  <a:lnTo>
                    <a:pt x="1866" y="1287"/>
                  </a:lnTo>
                  <a:lnTo>
                    <a:pt x="1865" y="1288"/>
                  </a:lnTo>
                  <a:lnTo>
                    <a:pt x="1865" y="1290"/>
                  </a:lnTo>
                  <a:lnTo>
                    <a:pt x="1864" y="1292"/>
                  </a:lnTo>
                  <a:lnTo>
                    <a:pt x="1863" y="1293"/>
                  </a:lnTo>
                  <a:lnTo>
                    <a:pt x="1861" y="1295"/>
                  </a:lnTo>
                  <a:lnTo>
                    <a:pt x="1860" y="1299"/>
                  </a:lnTo>
                  <a:lnTo>
                    <a:pt x="1859" y="1300"/>
                  </a:lnTo>
                  <a:lnTo>
                    <a:pt x="1858" y="1302"/>
                  </a:lnTo>
                  <a:lnTo>
                    <a:pt x="1857" y="1304"/>
                  </a:lnTo>
                  <a:lnTo>
                    <a:pt x="1856" y="1307"/>
                  </a:lnTo>
                  <a:lnTo>
                    <a:pt x="1854" y="1311"/>
                  </a:lnTo>
                  <a:lnTo>
                    <a:pt x="1852" y="1312"/>
                  </a:lnTo>
                  <a:lnTo>
                    <a:pt x="1852" y="1313"/>
                  </a:lnTo>
                  <a:lnTo>
                    <a:pt x="1851" y="1314"/>
                  </a:lnTo>
                  <a:lnTo>
                    <a:pt x="1851" y="1316"/>
                  </a:lnTo>
                  <a:lnTo>
                    <a:pt x="1850" y="1316"/>
                  </a:lnTo>
                  <a:lnTo>
                    <a:pt x="1850" y="1318"/>
                  </a:lnTo>
                  <a:lnTo>
                    <a:pt x="1849" y="1318"/>
                  </a:lnTo>
                  <a:lnTo>
                    <a:pt x="1849" y="1319"/>
                  </a:lnTo>
                  <a:lnTo>
                    <a:pt x="1848" y="1320"/>
                  </a:lnTo>
                  <a:lnTo>
                    <a:pt x="1848" y="1321"/>
                  </a:lnTo>
                  <a:lnTo>
                    <a:pt x="1847" y="1321"/>
                  </a:lnTo>
                  <a:lnTo>
                    <a:pt x="1846" y="1322"/>
                  </a:lnTo>
                  <a:lnTo>
                    <a:pt x="1846" y="1324"/>
                  </a:lnTo>
                  <a:lnTo>
                    <a:pt x="1844" y="1324"/>
                  </a:lnTo>
                  <a:lnTo>
                    <a:pt x="1843" y="1325"/>
                  </a:lnTo>
                  <a:lnTo>
                    <a:pt x="1842" y="1326"/>
                  </a:lnTo>
                  <a:lnTo>
                    <a:pt x="1841" y="1326"/>
                  </a:lnTo>
                  <a:lnTo>
                    <a:pt x="1840" y="1327"/>
                  </a:lnTo>
                  <a:lnTo>
                    <a:pt x="1839" y="1327"/>
                  </a:lnTo>
                  <a:lnTo>
                    <a:pt x="1839" y="1328"/>
                  </a:lnTo>
                  <a:lnTo>
                    <a:pt x="1838" y="1328"/>
                  </a:lnTo>
                  <a:lnTo>
                    <a:pt x="1838" y="1329"/>
                  </a:lnTo>
                  <a:lnTo>
                    <a:pt x="1837" y="1329"/>
                  </a:lnTo>
                  <a:lnTo>
                    <a:pt x="1835" y="1330"/>
                  </a:lnTo>
                  <a:lnTo>
                    <a:pt x="1834" y="1330"/>
                  </a:lnTo>
                  <a:lnTo>
                    <a:pt x="1834" y="1331"/>
                  </a:lnTo>
                  <a:lnTo>
                    <a:pt x="1833" y="1331"/>
                  </a:lnTo>
                  <a:lnTo>
                    <a:pt x="1832" y="1331"/>
                  </a:lnTo>
                  <a:lnTo>
                    <a:pt x="1831" y="1333"/>
                  </a:lnTo>
                  <a:lnTo>
                    <a:pt x="1831" y="1334"/>
                  </a:lnTo>
                  <a:lnTo>
                    <a:pt x="1830" y="1334"/>
                  </a:lnTo>
                  <a:lnTo>
                    <a:pt x="1829" y="1334"/>
                  </a:lnTo>
                  <a:lnTo>
                    <a:pt x="1829" y="1335"/>
                  </a:lnTo>
                  <a:lnTo>
                    <a:pt x="1827" y="1335"/>
                  </a:lnTo>
                  <a:lnTo>
                    <a:pt x="1826" y="1336"/>
                  </a:lnTo>
                  <a:lnTo>
                    <a:pt x="1825" y="1336"/>
                  </a:lnTo>
                  <a:lnTo>
                    <a:pt x="1825" y="1337"/>
                  </a:lnTo>
                  <a:lnTo>
                    <a:pt x="1824" y="1337"/>
                  </a:lnTo>
                  <a:lnTo>
                    <a:pt x="1823" y="1337"/>
                  </a:lnTo>
                  <a:lnTo>
                    <a:pt x="1823" y="1338"/>
                  </a:lnTo>
                  <a:lnTo>
                    <a:pt x="1822" y="1338"/>
                  </a:lnTo>
                  <a:lnTo>
                    <a:pt x="1822" y="1339"/>
                  </a:lnTo>
                  <a:lnTo>
                    <a:pt x="1821" y="1339"/>
                  </a:lnTo>
                  <a:lnTo>
                    <a:pt x="1819" y="1339"/>
                  </a:lnTo>
                  <a:lnTo>
                    <a:pt x="1819" y="1341"/>
                  </a:lnTo>
                  <a:lnTo>
                    <a:pt x="1818" y="1341"/>
                  </a:lnTo>
                  <a:lnTo>
                    <a:pt x="1818" y="1342"/>
                  </a:lnTo>
                  <a:lnTo>
                    <a:pt x="1817" y="1342"/>
                  </a:lnTo>
                  <a:lnTo>
                    <a:pt x="1816" y="1342"/>
                  </a:lnTo>
                  <a:lnTo>
                    <a:pt x="1816" y="1343"/>
                  </a:lnTo>
                  <a:lnTo>
                    <a:pt x="1815" y="1343"/>
                  </a:lnTo>
                  <a:lnTo>
                    <a:pt x="1815" y="1344"/>
                  </a:lnTo>
                  <a:lnTo>
                    <a:pt x="1814" y="1344"/>
                  </a:lnTo>
                  <a:lnTo>
                    <a:pt x="1813" y="1344"/>
                  </a:lnTo>
                  <a:lnTo>
                    <a:pt x="1813" y="1345"/>
                  </a:lnTo>
                  <a:lnTo>
                    <a:pt x="1812" y="1345"/>
                  </a:lnTo>
                  <a:lnTo>
                    <a:pt x="1810" y="1345"/>
                  </a:lnTo>
                  <a:lnTo>
                    <a:pt x="1810" y="1346"/>
                  </a:lnTo>
                  <a:lnTo>
                    <a:pt x="1809" y="1346"/>
                  </a:lnTo>
                  <a:lnTo>
                    <a:pt x="1809" y="1347"/>
                  </a:lnTo>
                  <a:lnTo>
                    <a:pt x="1808" y="1347"/>
                  </a:lnTo>
                  <a:lnTo>
                    <a:pt x="1807" y="1347"/>
                  </a:lnTo>
                  <a:lnTo>
                    <a:pt x="1807" y="1349"/>
                  </a:lnTo>
                  <a:lnTo>
                    <a:pt x="1806" y="1349"/>
                  </a:lnTo>
                  <a:lnTo>
                    <a:pt x="1806" y="1350"/>
                  </a:lnTo>
                  <a:lnTo>
                    <a:pt x="1805" y="1350"/>
                  </a:lnTo>
                  <a:lnTo>
                    <a:pt x="1804" y="1350"/>
                  </a:lnTo>
                  <a:lnTo>
                    <a:pt x="1804" y="1351"/>
                  </a:lnTo>
                  <a:lnTo>
                    <a:pt x="1802" y="1351"/>
                  </a:lnTo>
                  <a:lnTo>
                    <a:pt x="1802" y="1352"/>
                  </a:lnTo>
                  <a:lnTo>
                    <a:pt x="1801" y="1352"/>
                  </a:lnTo>
                  <a:lnTo>
                    <a:pt x="1800" y="1352"/>
                  </a:lnTo>
                  <a:lnTo>
                    <a:pt x="1800" y="1353"/>
                  </a:lnTo>
                  <a:lnTo>
                    <a:pt x="1799" y="1353"/>
                  </a:lnTo>
                  <a:lnTo>
                    <a:pt x="1799" y="1354"/>
                  </a:lnTo>
                  <a:lnTo>
                    <a:pt x="1798" y="1354"/>
                  </a:lnTo>
                  <a:lnTo>
                    <a:pt x="1797" y="1354"/>
                  </a:lnTo>
                  <a:lnTo>
                    <a:pt x="1797" y="1355"/>
                  </a:lnTo>
                  <a:lnTo>
                    <a:pt x="1797" y="1356"/>
                  </a:lnTo>
                  <a:lnTo>
                    <a:pt x="1796" y="1356"/>
                  </a:lnTo>
                  <a:lnTo>
                    <a:pt x="1796" y="1358"/>
                  </a:lnTo>
                  <a:lnTo>
                    <a:pt x="1795" y="1358"/>
                  </a:lnTo>
                  <a:lnTo>
                    <a:pt x="1795" y="1359"/>
                  </a:lnTo>
                  <a:lnTo>
                    <a:pt x="1793" y="1359"/>
                  </a:lnTo>
                  <a:lnTo>
                    <a:pt x="1792" y="1359"/>
                  </a:lnTo>
                  <a:lnTo>
                    <a:pt x="1792" y="1360"/>
                  </a:lnTo>
                  <a:lnTo>
                    <a:pt x="1791" y="1360"/>
                  </a:lnTo>
                  <a:lnTo>
                    <a:pt x="1790" y="1361"/>
                  </a:lnTo>
                  <a:lnTo>
                    <a:pt x="1789" y="1361"/>
                  </a:lnTo>
                  <a:lnTo>
                    <a:pt x="1789" y="1362"/>
                  </a:lnTo>
                  <a:lnTo>
                    <a:pt x="1788" y="1362"/>
                  </a:lnTo>
                  <a:lnTo>
                    <a:pt x="1787" y="1362"/>
                  </a:lnTo>
                  <a:lnTo>
                    <a:pt x="1785" y="1362"/>
                  </a:lnTo>
                  <a:lnTo>
                    <a:pt x="1784" y="1362"/>
                  </a:lnTo>
                  <a:lnTo>
                    <a:pt x="1784" y="1363"/>
                  </a:lnTo>
                  <a:lnTo>
                    <a:pt x="1783" y="1363"/>
                  </a:lnTo>
                  <a:lnTo>
                    <a:pt x="1783" y="1364"/>
                  </a:lnTo>
                  <a:lnTo>
                    <a:pt x="1782" y="1364"/>
                  </a:lnTo>
                  <a:lnTo>
                    <a:pt x="1781" y="1364"/>
                  </a:lnTo>
                  <a:lnTo>
                    <a:pt x="1781" y="1366"/>
                  </a:lnTo>
                  <a:lnTo>
                    <a:pt x="1780" y="1366"/>
                  </a:lnTo>
                  <a:lnTo>
                    <a:pt x="1779" y="1367"/>
                  </a:lnTo>
                  <a:lnTo>
                    <a:pt x="1778" y="1367"/>
                  </a:lnTo>
                  <a:lnTo>
                    <a:pt x="1778" y="1368"/>
                  </a:lnTo>
                  <a:lnTo>
                    <a:pt x="1776" y="1368"/>
                  </a:lnTo>
                  <a:lnTo>
                    <a:pt x="1775" y="1369"/>
                  </a:lnTo>
                  <a:lnTo>
                    <a:pt x="1774" y="1369"/>
                  </a:lnTo>
                  <a:lnTo>
                    <a:pt x="1774" y="1370"/>
                  </a:lnTo>
                  <a:lnTo>
                    <a:pt x="1773" y="1370"/>
                  </a:lnTo>
                  <a:lnTo>
                    <a:pt x="1772" y="1371"/>
                  </a:lnTo>
                  <a:lnTo>
                    <a:pt x="1771" y="1371"/>
                  </a:lnTo>
                  <a:lnTo>
                    <a:pt x="1771" y="1372"/>
                  </a:lnTo>
                  <a:lnTo>
                    <a:pt x="1770" y="1372"/>
                  </a:lnTo>
                  <a:lnTo>
                    <a:pt x="1768" y="1372"/>
                  </a:lnTo>
                  <a:lnTo>
                    <a:pt x="1768" y="1373"/>
                  </a:lnTo>
                  <a:lnTo>
                    <a:pt x="1767" y="1373"/>
                  </a:lnTo>
                  <a:lnTo>
                    <a:pt x="1766" y="1373"/>
                  </a:lnTo>
                  <a:lnTo>
                    <a:pt x="1766" y="1375"/>
                  </a:lnTo>
                  <a:lnTo>
                    <a:pt x="1765" y="1375"/>
                  </a:lnTo>
                  <a:lnTo>
                    <a:pt x="1764" y="1375"/>
                  </a:lnTo>
                  <a:lnTo>
                    <a:pt x="1763" y="1376"/>
                  </a:lnTo>
                  <a:lnTo>
                    <a:pt x="1762" y="1376"/>
                  </a:lnTo>
                  <a:lnTo>
                    <a:pt x="1761" y="1376"/>
                  </a:lnTo>
                  <a:lnTo>
                    <a:pt x="1759" y="1377"/>
                  </a:lnTo>
                  <a:lnTo>
                    <a:pt x="1758" y="1377"/>
                  </a:lnTo>
                  <a:lnTo>
                    <a:pt x="1757" y="1377"/>
                  </a:lnTo>
                  <a:lnTo>
                    <a:pt x="1756" y="1377"/>
                  </a:lnTo>
                  <a:lnTo>
                    <a:pt x="1755" y="1377"/>
                  </a:lnTo>
                  <a:lnTo>
                    <a:pt x="1754" y="1377"/>
                  </a:lnTo>
                  <a:lnTo>
                    <a:pt x="1753" y="1377"/>
                  </a:lnTo>
                  <a:lnTo>
                    <a:pt x="1751" y="1377"/>
                  </a:lnTo>
                  <a:lnTo>
                    <a:pt x="1750" y="1377"/>
                  </a:lnTo>
                  <a:lnTo>
                    <a:pt x="1750" y="1376"/>
                  </a:lnTo>
                  <a:lnTo>
                    <a:pt x="1749" y="1376"/>
                  </a:lnTo>
                  <a:lnTo>
                    <a:pt x="1748" y="1376"/>
                  </a:lnTo>
                  <a:lnTo>
                    <a:pt x="1747" y="1376"/>
                  </a:lnTo>
                  <a:lnTo>
                    <a:pt x="1746" y="1376"/>
                  </a:lnTo>
                  <a:lnTo>
                    <a:pt x="1746" y="1375"/>
                  </a:lnTo>
                  <a:lnTo>
                    <a:pt x="1745" y="1375"/>
                  </a:lnTo>
                  <a:lnTo>
                    <a:pt x="1743" y="1375"/>
                  </a:lnTo>
                  <a:lnTo>
                    <a:pt x="1743" y="1373"/>
                  </a:lnTo>
                  <a:lnTo>
                    <a:pt x="1742" y="1373"/>
                  </a:lnTo>
                  <a:lnTo>
                    <a:pt x="1741" y="1373"/>
                  </a:lnTo>
                  <a:lnTo>
                    <a:pt x="1741" y="1372"/>
                  </a:lnTo>
                  <a:lnTo>
                    <a:pt x="1740" y="1372"/>
                  </a:lnTo>
                  <a:lnTo>
                    <a:pt x="1739" y="1372"/>
                  </a:lnTo>
                  <a:lnTo>
                    <a:pt x="1739" y="1371"/>
                  </a:lnTo>
                  <a:lnTo>
                    <a:pt x="1738" y="1371"/>
                  </a:lnTo>
                  <a:lnTo>
                    <a:pt x="1737" y="1371"/>
                  </a:lnTo>
                  <a:lnTo>
                    <a:pt x="1736" y="1371"/>
                  </a:lnTo>
                  <a:lnTo>
                    <a:pt x="1736" y="1370"/>
                  </a:lnTo>
                  <a:lnTo>
                    <a:pt x="1734" y="1370"/>
                  </a:lnTo>
                  <a:lnTo>
                    <a:pt x="1733" y="1370"/>
                  </a:lnTo>
                  <a:lnTo>
                    <a:pt x="1733" y="1369"/>
                  </a:lnTo>
                  <a:lnTo>
                    <a:pt x="1732" y="1369"/>
                  </a:lnTo>
                  <a:lnTo>
                    <a:pt x="1731" y="1369"/>
                  </a:lnTo>
                  <a:lnTo>
                    <a:pt x="1731" y="1368"/>
                  </a:lnTo>
                  <a:lnTo>
                    <a:pt x="1730" y="1368"/>
                  </a:lnTo>
                  <a:lnTo>
                    <a:pt x="1729" y="1368"/>
                  </a:lnTo>
                  <a:lnTo>
                    <a:pt x="1729" y="1367"/>
                  </a:lnTo>
                  <a:lnTo>
                    <a:pt x="1728" y="1367"/>
                  </a:lnTo>
                  <a:lnTo>
                    <a:pt x="1726" y="1368"/>
                  </a:lnTo>
                  <a:lnTo>
                    <a:pt x="1725" y="1369"/>
                  </a:lnTo>
                  <a:lnTo>
                    <a:pt x="1725" y="1368"/>
                  </a:lnTo>
                  <a:lnTo>
                    <a:pt x="1724" y="1368"/>
                  </a:lnTo>
                  <a:lnTo>
                    <a:pt x="1723" y="1368"/>
                  </a:lnTo>
                  <a:lnTo>
                    <a:pt x="1722" y="1367"/>
                  </a:lnTo>
                  <a:lnTo>
                    <a:pt x="1722" y="1366"/>
                  </a:lnTo>
                  <a:lnTo>
                    <a:pt x="1722" y="1364"/>
                  </a:lnTo>
                  <a:lnTo>
                    <a:pt x="1721" y="1364"/>
                  </a:lnTo>
                  <a:lnTo>
                    <a:pt x="1721" y="1363"/>
                  </a:lnTo>
                  <a:lnTo>
                    <a:pt x="1720" y="1363"/>
                  </a:lnTo>
                  <a:lnTo>
                    <a:pt x="1720" y="1362"/>
                  </a:lnTo>
                  <a:lnTo>
                    <a:pt x="1719" y="1362"/>
                  </a:lnTo>
                  <a:lnTo>
                    <a:pt x="1719" y="1361"/>
                  </a:lnTo>
                  <a:lnTo>
                    <a:pt x="1717" y="1361"/>
                  </a:lnTo>
                  <a:lnTo>
                    <a:pt x="1717" y="1360"/>
                  </a:lnTo>
                  <a:lnTo>
                    <a:pt x="1716" y="1359"/>
                  </a:lnTo>
                  <a:lnTo>
                    <a:pt x="1715" y="1358"/>
                  </a:lnTo>
                  <a:lnTo>
                    <a:pt x="1714" y="1358"/>
                  </a:lnTo>
                  <a:lnTo>
                    <a:pt x="1714" y="1356"/>
                  </a:lnTo>
                  <a:lnTo>
                    <a:pt x="1714" y="1358"/>
                  </a:lnTo>
                  <a:lnTo>
                    <a:pt x="1714" y="1356"/>
                  </a:lnTo>
                  <a:lnTo>
                    <a:pt x="1713" y="1356"/>
                  </a:lnTo>
                  <a:lnTo>
                    <a:pt x="1712" y="1356"/>
                  </a:lnTo>
                  <a:lnTo>
                    <a:pt x="1712" y="1355"/>
                  </a:lnTo>
                  <a:lnTo>
                    <a:pt x="1712" y="1354"/>
                  </a:lnTo>
                  <a:lnTo>
                    <a:pt x="1713" y="1354"/>
                  </a:lnTo>
                  <a:lnTo>
                    <a:pt x="1713" y="1353"/>
                  </a:lnTo>
                  <a:lnTo>
                    <a:pt x="1713" y="1352"/>
                  </a:lnTo>
                  <a:lnTo>
                    <a:pt x="1713" y="1351"/>
                  </a:lnTo>
                  <a:lnTo>
                    <a:pt x="1713" y="1350"/>
                  </a:lnTo>
                  <a:lnTo>
                    <a:pt x="1713" y="1349"/>
                  </a:lnTo>
                  <a:lnTo>
                    <a:pt x="1713" y="1347"/>
                  </a:lnTo>
                  <a:lnTo>
                    <a:pt x="1713" y="1346"/>
                  </a:lnTo>
                  <a:lnTo>
                    <a:pt x="1713" y="1345"/>
                  </a:lnTo>
                  <a:lnTo>
                    <a:pt x="1713" y="1344"/>
                  </a:lnTo>
                  <a:lnTo>
                    <a:pt x="1713" y="1343"/>
                  </a:lnTo>
                  <a:lnTo>
                    <a:pt x="1713" y="1342"/>
                  </a:lnTo>
                  <a:lnTo>
                    <a:pt x="1713" y="1341"/>
                  </a:lnTo>
                  <a:lnTo>
                    <a:pt x="1713" y="1339"/>
                  </a:lnTo>
                  <a:lnTo>
                    <a:pt x="1713" y="1338"/>
                  </a:lnTo>
                  <a:lnTo>
                    <a:pt x="1713" y="1337"/>
                  </a:lnTo>
                  <a:lnTo>
                    <a:pt x="1712" y="1337"/>
                  </a:lnTo>
                  <a:lnTo>
                    <a:pt x="1712" y="1336"/>
                  </a:lnTo>
                  <a:lnTo>
                    <a:pt x="1712" y="1335"/>
                  </a:lnTo>
                  <a:lnTo>
                    <a:pt x="1711" y="1335"/>
                  </a:lnTo>
                  <a:lnTo>
                    <a:pt x="1711" y="1334"/>
                  </a:lnTo>
                  <a:lnTo>
                    <a:pt x="1711" y="1333"/>
                  </a:lnTo>
                  <a:lnTo>
                    <a:pt x="1709" y="1333"/>
                  </a:lnTo>
                  <a:lnTo>
                    <a:pt x="1709" y="1331"/>
                  </a:lnTo>
                  <a:lnTo>
                    <a:pt x="1709" y="1330"/>
                  </a:lnTo>
                  <a:lnTo>
                    <a:pt x="1708" y="1330"/>
                  </a:lnTo>
                  <a:lnTo>
                    <a:pt x="1708" y="1329"/>
                  </a:lnTo>
                  <a:lnTo>
                    <a:pt x="1708" y="1328"/>
                  </a:lnTo>
                  <a:lnTo>
                    <a:pt x="1708" y="1327"/>
                  </a:lnTo>
                  <a:lnTo>
                    <a:pt x="1708" y="1326"/>
                  </a:lnTo>
                  <a:lnTo>
                    <a:pt x="1707" y="1326"/>
                  </a:lnTo>
                  <a:lnTo>
                    <a:pt x="1707" y="1325"/>
                  </a:lnTo>
                  <a:lnTo>
                    <a:pt x="1707" y="1324"/>
                  </a:lnTo>
                  <a:lnTo>
                    <a:pt x="1707" y="1322"/>
                  </a:lnTo>
                  <a:lnTo>
                    <a:pt x="1707" y="1321"/>
                  </a:lnTo>
                  <a:lnTo>
                    <a:pt x="1708" y="1321"/>
                  </a:lnTo>
                  <a:lnTo>
                    <a:pt x="1709" y="1321"/>
                  </a:lnTo>
                  <a:lnTo>
                    <a:pt x="1711" y="1321"/>
                  </a:lnTo>
                  <a:lnTo>
                    <a:pt x="1712" y="1321"/>
                  </a:lnTo>
                  <a:lnTo>
                    <a:pt x="1713" y="1321"/>
                  </a:lnTo>
                  <a:lnTo>
                    <a:pt x="1714" y="1322"/>
                  </a:lnTo>
                  <a:lnTo>
                    <a:pt x="1715" y="1322"/>
                  </a:lnTo>
                  <a:lnTo>
                    <a:pt x="1716" y="1322"/>
                  </a:lnTo>
                  <a:lnTo>
                    <a:pt x="1717" y="1322"/>
                  </a:lnTo>
                  <a:lnTo>
                    <a:pt x="1719" y="1322"/>
                  </a:lnTo>
                  <a:lnTo>
                    <a:pt x="1720" y="1322"/>
                  </a:lnTo>
                  <a:lnTo>
                    <a:pt x="1721" y="1322"/>
                  </a:lnTo>
                  <a:lnTo>
                    <a:pt x="1722" y="1322"/>
                  </a:lnTo>
                  <a:lnTo>
                    <a:pt x="1723" y="1322"/>
                  </a:lnTo>
                  <a:lnTo>
                    <a:pt x="1724" y="1322"/>
                  </a:lnTo>
                  <a:lnTo>
                    <a:pt x="1725" y="1322"/>
                  </a:lnTo>
                  <a:lnTo>
                    <a:pt x="1726" y="1322"/>
                  </a:lnTo>
                  <a:lnTo>
                    <a:pt x="1728" y="1322"/>
                  </a:lnTo>
                  <a:lnTo>
                    <a:pt x="1728" y="1321"/>
                  </a:lnTo>
                  <a:lnTo>
                    <a:pt x="1729" y="1321"/>
                  </a:lnTo>
                  <a:lnTo>
                    <a:pt x="1730" y="1321"/>
                  </a:lnTo>
                  <a:lnTo>
                    <a:pt x="1730" y="1320"/>
                  </a:lnTo>
                  <a:lnTo>
                    <a:pt x="1730" y="1319"/>
                  </a:lnTo>
                  <a:lnTo>
                    <a:pt x="1731" y="1319"/>
                  </a:lnTo>
                  <a:lnTo>
                    <a:pt x="1731" y="1318"/>
                  </a:lnTo>
                  <a:lnTo>
                    <a:pt x="1731" y="1319"/>
                  </a:lnTo>
                  <a:lnTo>
                    <a:pt x="1731" y="1318"/>
                  </a:lnTo>
                  <a:lnTo>
                    <a:pt x="1732" y="1318"/>
                  </a:lnTo>
                  <a:lnTo>
                    <a:pt x="1732" y="1317"/>
                  </a:lnTo>
                  <a:lnTo>
                    <a:pt x="1732" y="1318"/>
                  </a:lnTo>
                  <a:lnTo>
                    <a:pt x="1732" y="1317"/>
                  </a:lnTo>
                  <a:lnTo>
                    <a:pt x="1733" y="1317"/>
                  </a:lnTo>
                  <a:lnTo>
                    <a:pt x="1734" y="1317"/>
                  </a:lnTo>
                  <a:lnTo>
                    <a:pt x="1734" y="1316"/>
                  </a:lnTo>
                  <a:lnTo>
                    <a:pt x="1734" y="1314"/>
                  </a:lnTo>
                  <a:lnTo>
                    <a:pt x="1736" y="1314"/>
                  </a:lnTo>
                  <a:lnTo>
                    <a:pt x="1736" y="1313"/>
                  </a:lnTo>
                  <a:lnTo>
                    <a:pt x="1736" y="1312"/>
                  </a:lnTo>
                  <a:lnTo>
                    <a:pt x="1737" y="1312"/>
                  </a:lnTo>
                  <a:lnTo>
                    <a:pt x="1737" y="1311"/>
                  </a:lnTo>
                  <a:lnTo>
                    <a:pt x="1737" y="1310"/>
                  </a:lnTo>
                  <a:lnTo>
                    <a:pt x="1738" y="1310"/>
                  </a:lnTo>
                  <a:lnTo>
                    <a:pt x="1739" y="1310"/>
                  </a:lnTo>
                  <a:lnTo>
                    <a:pt x="1739" y="1309"/>
                  </a:lnTo>
                  <a:lnTo>
                    <a:pt x="1740" y="1309"/>
                  </a:lnTo>
                  <a:lnTo>
                    <a:pt x="1741" y="1309"/>
                  </a:lnTo>
                  <a:lnTo>
                    <a:pt x="1742" y="1309"/>
                  </a:lnTo>
                  <a:lnTo>
                    <a:pt x="1743" y="1309"/>
                  </a:lnTo>
                  <a:lnTo>
                    <a:pt x="1745" y="1309"/>
                  </a:lnTo>
                  <a:lnTo>
                    <a:pt x="1745" y="1308"/>
                  </a:lnTo>
                  <a:lnTo>
                    <a:pt x="1746" y="1308"/>
                  </a:lnTo>
                  <a:lnTo>
                    <a:pt x="1747" y="1308"/>
                  </a:lnTo>
                  <a:lnTo>
                    <a:pt x="1748" y="1308"/>
                  </a:lnTo>
                  <a:lnTo>
                    <a:pt x="1749" y="1308"/>
                  </a:lnTo>
                  <a:lnTo>
                    <a:pt x="1750" y="1308"/>
                  </a:lnTo>
                  <a:lnTo>
                    <a:pt x="1750" y="1307"/>
                  </a:lnTo>
                  <a:lnTo>
                    <a:pt x="1750" y="1305"/>
                  </a:lnTo>
                  <a:lnTo>
                    <a:pt x="1750" y="1307"/>
                  </a:lnTo>
                  <a:lnTo>
                    <a:pt x="1750" y="1305"/>
                  </a:lnTo>
                  <a:lnTo>
                    <a:pt x="1751" y="1305"/>
                  </a:lnTo>
                  <a:lnTo>
                    <a:pt x="1753" y="1305"/>
                  </a:lnTo>
                  <a:lnTo>
                    <a:pt x="1751" y="1305"/>
                  </a:lnTo>
                  <a:lnTo>
                    <a:pt x="1751" y="1307"/>
                  </a:lnTo>
                  <a:lnTo>
                    <a:pt x="1753" y="1307"/>
                  </a:lnTo>
                  <a:lnTo>
                    <a:pt x="1754" y="1307"/>
                  </a:lnTo>
                  <a:lnTo>
                    <a:pt x="1754" y="1305"/>
                  </a:lnTo>
                  <a:lnTo>
                    <a:pt x="1755" y="1305"/>
                  </a:lnTo>
                  <a:lnTo>
                    <a:pt x="1756" y="1305"/>
                  </a:lnTo>
                  <a:lnTo>
                    <a:pt x="1757" y="1304"/>
                  </a:lnTo>
                  <a:lnTo>
                    <a:pt x="1758" y="1304"/>
                  </a:lnTo>
                  <a:lnTo>
                    <a:pt x="1759" y="1304"/>
                  </a:lnTo>
                  <a:lnTo>
                    <a:pt x="1759" y="1303"/>
                  </a:lnTo>
                  <a:lnTo>
                    <a:pt x="1761" y="1303"/>
                  </a:lnTo>
                  <a:lnTo>
                    <a:pt x="1762" y="1303"/>
                  </a:lnTo>
                  <a:lnTo>
                    <a:pt x="1762" y="1302"/>
                  </a:lnTo>
                  <a:lnTo>
                    <a:pt x="1763" y="1302"/>
                  </a:lnTo>
                  <a:lnTo>
                    <a:pt x="1763" y="1301"/>
                  </a:lnTo>
                  <a:lnTo>
                    <a:pt x="1764" y="1301"/>
                  </a:lnTo>
                  <a:lnTo>
                    <a:pt x="1764" y="1300"/>
                  </a:lnTo>
                  <a:lnTo>
                    <a:pt x="1765" y="1300"/>
                  </a:lnTo>
                  <a:lnTo>
                    <a:pt x="1765" y="1299"/>
                  </a:lnTo>
                  <a:lnTo>
                    <a:pt x="1766" y="1299"/>
                  </a:lnTo>
                  <a:lnTo>
                    <a:pt x="1767" y="1299"/>
                  </a:lnTo>
                  <a:lnTo>
                    <a:pt x="1767" y="1297"/>
                  </a:lnTo>
                  <a:lnTo>
                    <a:pt x="1768" y="1297"/>
                  </a:lnTo>
                  <a:lnTo>
                    <a:pt x="1768" y="1296"/>
                  </a:lnTo>
                  <a:lnTo>
                    <a:pt x="1770" y="1296"/>
                  </a:lnTo>
                  <a:lnTo>
                    <a:pt x="1770" y="1295"/>
                  </a:lnTo>
                  <a:lnTo>
                    <a:pt x="1771" y="1295"/>
                  </a:lnTo>
                  <a:lnTo>
                    <a:pt x="1771" y="1294"/>
                  </a:lnTo>
                  <a:lnTo>
                    <a:pt x="1772" y="1294"/>
                  </a:lnTo>
                  <a:lnTo>
                    <a:pt x="1773" y="1294"/>
                  </a:lnTo>
                  <a:lnTo>
                    <a:pt x="1773" y="1293"/>
                  </a:lnTo>
                  <a:lnTo>
                    <a:pt x="1774" y="1293"/>
                  </a:lnTo>
                  <a:lnTo>
                    <a:pt x="1774" y="1292"/>
                  </a:lnTo>
                  <a:lnTo>
                    <a:pt x="1775" y="1292"/>
                  </a:lnTo>
                  <a:lnTo>
                    <a:pt x="1776" y="1291"/>
                  </a:lnTo>
                  <a:lnTo>
                    <a:pt x="1778" y="1291"/>
                  </a:lnTo>
                  <a:lnTo>
                    <a:pt x="1778" y="1290"/>
                  </a:lnTo>
                  <a:lnTo>
                    <a:pt x="1779" y="1290"/>
                  </a:lnTo>
                  <a:lnTo>
                    <a:pt x="1780" y="1290"/>
                  </a:lnTo>
                  <a:lnTo>
                    <a:pt x="1780" y="1288"/>
                  </a:lnTo>
                  <a:lnTo>
                    <a:pt x="1781" y="1288"/>
                  </a:lnTo>
                  <a:lnTo>
                    <a:pt x="1781" y="1287"/>
                  </a:lnTo>
                  <a:lnTo>
                    <a:pt x="1782" y="1287"/>
                  </a:lnTo>
                  <a:lnTo>
                    <a:pt x="1782" y="1286"/>
                  </a:lnTo>
                  <a:lnTo>
                    <a:pt x="1783" y="1286"/>
                  </a:lnTo>
                  <a:lnTo>
                    <a:pt x="1783" y="1285"/>
                  </a:lnTo>
                  <a:lnTo>
                    <a:pt x="1783" y="1286"/>
                  </a:lnTo>
                  <a:lnTo>
                    <a:pt x="1784" y="1286"/>
                  </a:lnTo>
                  <a:lnTo>
                    <a:pt x="1785" y="1285"/>
                  </a:lnTo>
                  <a:lnTo>
                    <a:pt x="1787" y="1285"/>
                  </a:lnTo>
                  <a:lnTo>
                    <a:pt x="1788" y="1285"/>
                  </a:lnTo>
                  <a:lnTo>
                    <a:pt x="1788" y="1284"/>
                  </a:lnTo>
                  <a:lnTo>
                    <a:pt x="1789" y="1284"/>
                  </a:lnTo>
                  <a:lnTo>
                    <a:pt x="1789" y="1283"/>
                  </a:lnTo>
                  <a:lnTo>
                    <a:pt x="1790" y="1283"/>
                  </a:lnTo>
                  <a:lnTo>
                    <a:pt x="1790" y="1282"/>
                  </a:lnTo>
                  <a:lnTo>
                    <a:pt x="1791" y="1282"/>
                  </a:lnTo>
                  <a:lnTo>
                    <a:pt x="1791" y="1280"/>
                  </a:lnTo>
                  <a:lnTo>
                    <a:pt x="1791" y="1279"/>
                  </a:lnTo>
                  <a:lnTo>
                    <a:pt x="1791" y="1278"/>
                  </a:lnTo>
                  <a:lnTo>
                    <a:pt x="1792" y="1278"/>
                  </a:lnTo>
                  <a:lnTo>
                    <a:pt x="1793" y="1278"/>
                  </a:lnTo>
                  <a:lnTo>
                    <a:pt x="1795" y="1278"/>
                  </a:lnTo>
                  <a:lnTo>
                    <a:pt x="1796" y="1277"/>
                  </a:lnTo>
                  <a:lnTo>
                    <a:pt x="1797" y="1277"/>
                  </a:lnTo>
                  <a:lnTo>
                    <a:pt x="1798" y="1277"/>
                  </a:lnTo>
                  <a:lnTo>
                    <a:pt x="1798" y="1276"/>
                  </a:lnTo>
                  <a:lnTo>
                    <a:pt x="1799" y="1276"/>
                  </a:lnTo>
                  <a:lnTo>
                    <a:pt x="1799" y="1275"/>
                  </a:lnTo>
                  <a:lnTo>
                    <a:pt x="1800" y="1275"/>
                  </a:lnTo>
                  <a:lnTo>
                    <a:pt x="1801" y="1275"/>
                  </a:lnTo>
                  <a:lnTo>
                    <a:pt x="1802" y="1275"/>
                  </a:lnTo>
                  <a:lnTo>
                    <a:pt x="1802" y="1274"/>
                  </a:lnTo>
                  <a:lnTo>
                    <a:pt x="1804" y="1274"/>
                  </a:lnTo>
                  <a:lnTo>
                    <a:pt x="1804" y="1272"/>
                  </a:lnTo>
                  <a:lnTo>
                    <a:pt x="1805" y="1272"/>
                  </a:lnTo>
                  <a:lnTo>
                    <a:pt x="1806" y="1272"/>
                  </a:lnTo>
                  <a:lnTo>
                    <a:pt x="1806" y="1271"/>
                  </a:lnTo>
                  <a:lnTo>
                    <a:pt x="1807" y="1271"/>
                  </a:lnTo>
                  <a:lnTo>
                    <a:pt x="1807" y="1270"/>
                  </a:lnTo>
                  <a:lnTo>
                    <a:pt x="1808" y="1270"/>
                  </a:lnTo>
                  <a:lnTo>
                    <a:pt x="1809" y="1270"/>
                  </a:lnTo>
                  <a:lnTo>
                    <a:pt x="1809" y="1269"/>
                  </a:lnTo>
                  <a:lnTo>
                    <a:pt x="1810" y="1269"/>
                  </a:lnTo>
                  <a:lnTo>
                    <a:pt x="1810" y="1268"/>
                  </a:lnTo>
                  <a:lnTo>
                    <a:pt x="1812" y="1268"/>
                  </a:lnTo>
                  <a:lnTo>
                    <a:pt x="1813" y="1268"/>
                  </a:lnTo>
                  <a:lnTo>
                    <a:pt x="1812" y="1268"/>
                  </a:lnTo>
                  <a:lnTo>
                    <a:pt x="1812" y="1267"/>
                  </a:lnTo>
                  <a:lnTo>
                    <a:pt x="1813" y="1267"/>
                  </a:lnTo>
                  <a:lnTo>
                    <a:pt x="1814" y="1267"/>
                  </a:lnTo>
                  <a:lnTo>
                    <a:pt x="1814" y="1266"/>
                  </a:lnTo>
                  <a:lnTo>
                    <a:pt x="1815" y="1266"/>
                  </a:lnTo>
                  <a:lnTo>
                    <a:pt x="1816" y="1266"/>
                  </a:lnTo>
                  <a:lnTo>
                    <a:pt x="1816" y="1265"/>
                  </a:lnTo>
                  <a:lnTo>
                    <a:pt x="1817" y="1265"/>
                  </a:lnTo>
                  <a:lnTo>
                    <a:pt x="1817" y="1263"/>
                  </a:lnTo>
                  <a:lnTo>
                    <a:pt x="1817" y="1262"/>
                  </a:lnTo>
                  <a:lnTo>
                    <a:pt x="1818" y="1262"/>
                  </a:lnTo>
                  <a:lnTo>
                    <a:pt x="1818" y="1261"/>
                  </a:lnTo>
                  <a:lnTo>
                    <a:pt x="1819" y="1261"/>
                  </a:lnTo>
                  <a:lnTo>
                    <a:pt x="1819" y="1262"/>
                  </a:lnTo>
                  <a:lnTo>
                    <a:pt x="1821" y="1263"/>
                  </a:lnTo>
                  <a:lnTo>
                    <a:pt x="1821" y="1265"/>
                  </a:lnTo>
                  <a:lnTo>
                    <a:pt x="1822" y="1265"/>
                  </a:lnTo>
                  <a:close/>
                  <a:moveTo>
                    <a:pt x="790" y="1445"/>
                  </a:moveTo>
                  <a:lnTo>
                    <a:pt x="784" y="1446"/>
                  </a:lnTo>
                  <a:lnTo>
                    <a:pt x="782" y="1446"/>
                  </a:lnTo>
                  <a:lnTo>
                    <a:pt x="779" y="1446"/>
                  </a:lnTo>
                  <a:lnTo>
                    <a:pt x="773" y="1445"/>
                  </a:lnTo>
                  <a:lnTo>
                    <a:pt x="769" y="1445"/>
                  </a:lnTo>
                  <a:lnTo>
                    <a:pt x="768" y="1444"/>
                  </a:lnTo>
                  <a:lnTo>
                    <a:pt x="765" y="1443"/>
                  </a:lnTo>
                  <a:lnTo>
                    <a:pt x="762" y="1442"/>
                  </a:lnTo>
                  <a:lnTo>
                    <a:pt x="761" y="1442"/>
                  </a:lnTo>
                  <a:lnTo>
                    <a:pt x="761" y="1440"/>
                  </a:lnTo>
                  <a:lnTo>
                    <a:pt x="759" y="1438"/>
                  </a:lnTo>
                  <a:lnTo>
                    <a:pt x="758" y="1437"/>
                  </a:lnTo>
                  <a:lnTo>
                    <a:pt x="757" y="1436"/>
                  </a:lnTo>
                  <a:lnTo>
                    <a:pt x="754" y="1432"/>
                  </a:lnTo>
                  <a:lnTo>
                    <a:pt x="751" y="1428"/>
                  </a:lnTo>
                  <a:lnTo>
                    <a:pt x="748" y="1426"/>
                  </a:lnTo>
                  <a:lnTo>
                    <a:pt x="745" y="1423"/>
                  </a:lnTo>
                  <a:lnTo>
                    <a:pt x="741" y="1421"/>
                  </a:lnTo>
                  <a:lnTo>
                    <a:pt x="737" y="1420"/>
                  </a:lnTo>
                  <a:lnTo>
                    <a:pt x="735" y="1419"/>
                  </a:lnTo>
                  <a:lnTo>
                    <a:pt x="731" y="1419"/>
                  </a:lnTo>
                  <a:lnTo>
                    <a:pt x="727" y="1418"/>
                  </a:lnTo>
                  <a:lnTo>
                    <a:pt x="726" y="1418"/>
                  </a:lnTo>
                  <a:lnTo>
                    <a:pt x="724" y="1417"/>
                  </a:lnTo>
                  <a:lnTo>
                    <a:pt x="723" y="1417"/>
                  </a:lnTo>
                  <a:lnTo>
                    <a:pt x="723" y="1415"/>
                  </a:lnTo>
                  <a:lnTo>
                    <a:pt x="723" y="1413"/>
                  </a:lnTo>
                  <a:lnTo>
                    <a:pt x="724" y="1409"/>
                  </a:lnTo>
                  <a:lnTo>
                    <a:pt x="724" y="1404"/>
                  </a:lnTo>
                  <a:lnTo>
                    <a:pt x="724" y="1403"/>
                  </a:lnTo>
                  <a:lnTo>
                    <a:pt x="725" y="1401"/>
                  </a:lnTo>
                  <a:lnTo>
                    <a:pt x="725" y="1400"/>
                  </a:lnTo>
                  <a:lnTo>
                    <a:pt x="726" y="1390"/>
                  </a:lnTo>
                  <a:lnTo>
                    <a:pt x="726" y="1387"/>
                  </a:lnTo>
                  <a:lnTo>
                    <a:pt x="728" y="1368"/>
                  </a:lnTo>
                  <a:lnTo>
                    <a:pt x="728" y="1362"/>
                  </a:lnTo>
                  <a:lnTo>
                    <a:pt x="729" y="1361"/>
                  </a:lnTo>
                  <a:lnTo>
                    <a:pt x="729" y="1358"/>
                  </a:lnTo>
                  <a:lnTo>
                    <a:pt x="731" y="1353"/>
                  </a:lnTo>
                  <a:lnTo>
                    <a:pt x="731" y="1350"/>
                  </a:lnTo>
                  <a:lnTo>
                    <a:pt x="731" y="1347"/>
                  </a:lnTo>
                  <a:lnTo>
                    <a:pt x="732" y="1345"/>
                  </a:lnTo>
                  <a:lnTo>
                    <a:pt x="732" y="1344"/>
                  </a:lnTo>
                  <a:lnTo>
                    <a:pt x="733" y="1342"/>
                  </a:lnTo>
                  <a:lnTo>
                    <a:pt x="733" y="1341"/>
                  </a:lnTo>
                  <a:lnTo>
                    <a:pt x="734" y="1338"/>
                  </a:lnTo>
                  <a:lnTo>
                    <a:pt x="735" y="1336"/>
                  </a:lnTo>
                  <a:lnTo>
                    <a:pt x="737" y="1334"/>
                  </a:lnTo>
                  <a:lnTo>
                    <a:pt x="737" y="1333"/>
                  </a:lnTo>
                  <a:lnTo>
                    <a:pt x="740" y="1330"/>
                  </a:lnTo>
                  <a:lnTo>
                    <a:pt x="741" y="1328"/>
                  </a:lnTo>
                  <a:lnTo>
                    <a:pt x="743" y="1327"/>
                  </a:lnTo>
                  <a:lnTo>
                    <a:pt x="744" y="1325"/>
                  </a:lnTo>
                  <a:lnTo>
                    <a:pt x="745" y="1324"/>
                  </a:lnTo>
                  <a:lnTo>
                    <a:pt x="745" y="1325"/>
                  </a:lnTo>
                  <a:lnTo>
                    <a:pt x="746" y="1325"/>
                  </a:lnTo>
                  <a:lnTo>
                    <a:pt x="752" y="1328"/>
                  </a:lnTo>
                  <a:lnTo>
                    <a:pt x="754" y="1329"/>
                  </a:lnTo>
                  <a:lnTo>
                    <a:pt x="757" y="1330"/>
                  </a:lnTo>
                  <a:lnTo>
                    <a:pt x="758" y="1330"/>
                  </a:lnTo>
                  <a:lnTo>
                    <a:pt x="759" y="1331"/>
                  </a:lnTo>
                  <a:lnTo>
                    <a:pt x="760" y="1333"/>
                  </a:lnTo>
                  <a:lnTo>
                    <a:pt x="762" y="1334"/>
                  </a:lnTo>
                  <a:lnTo>
                    <a:pt x="764" y="1334"/>
                  </a:lnTo>
                  <a:lnTo>
                    <a:pt x="764" y="1335"/>
                  </a:lnTo>
                  <a:lnTo>
                    <a:pt x="765" y="1335"/>
                  </a:lnTo>
                  <a:lnTo>
                    <a:pt x="767" y="1336"/>
                  </a:lnTo>
                  <a:lnTo>
                    <a:pt x="768" y="1336"/>
                  </a:lnTo>
                  <a:lnTo>
                    <a:pt x="771" y="1339"/>
                  </a:lnTo>
                  <a:lnTo>
                    <a:pt x="776" y="1342"/>
                  </a:lnTo>
                  <a:lnTo>
                    <a:pt x="779" y="1343"/>
                  </a:lnTo>
                  <a:lnTo>
                    <a:pt x="786" y="1347"/>
                  </a:lnTo>
                  <a:lnTo>
                    <a:pt x="790" y="1350"/>
                  </a:lnTo>
                  <a:lnTo>
                    <a:pt x="795" y="1352"/>
                  </a:lnTo>
                  <a:lnTo>
                    <a:pt x="796" y="1353"/>
                  </a:lnTo>
                  <a:lnTo>
                    <a:pt x="799" y="1354"/>
                  </a:lnTo>
                  <a:lnTo>
                    <a:pt x="800" y="1354"/>
                  </a:lnTo>
                  <a:lnTo>
                    <a:pt x="800" y="1355"/>
                  </a:lnTo>
                  <a:lnTo>
                    <a:pt x="802" y="1356"/>
                  </a:lnTo>
                  <a:lnTo>
                    <a:pt x="811" y="1361"/>
                  </a:lnTo>
                  <a:lnTo>
                    <a:pt x="822" y="1368"/>
                  </a:lnTo>
                  <a:lnTo>
                    <a:pt x="827" y="1370"/>
                  </a:lnTo>
                  <a:lnTo>
                    <a:pt x="832" y="1372"/>
                  </a:lnTo>
                  <a:lnTo>
                    <a:pt x="841" y="1378"/>
                  </a:lnTo>
                  <a:lnTo>
                    <a:pt x="842" y="1378"/>
                  </a:lnTo>
                  <a:lnTo>
                    <a:pt x="842" y="1379"/>
                  </a:lnTo>
                  <a:lnTo>
                    <a:pt x="841" y="1380"/>
                  </a:lnTo>
                  <a:lnTo>
                    <a:pt x="839" y="1381"/>
                  </a:lnTo>
                  <a:lnTo>
                    <a:pt x="839" y="1383"/>
                  </a:lnTo>
                  <a:lnTo>
                    <a:pt x="837" y="1384"/>
                  </a:lnTo>
                  <a:lnTo>
                    <a:pt x="837" y="1385"/>
                  </a:lnTo>
                  <a:lnTo>
                    <a:pt x="836" y="1387"/>
                  </a:lnTo>
                  <a:lnTo>
                    <a:pt x="833" y="1393"/>
                  </a:lnTo>
                  <a:lnTo>
                    <a:pt x="832" y="1395"/>
                  </a:lnTo>
                  <a:lnTo>
                    <a:pt x="830" y="1395"/>
                  </a:lnTo>
                  <a:lnTo>
                    <a:pt x="829" y="1397"/>
                  </a:lnTo>
                  <a:lnTo>
                    <a:pt x="827" y="1400"/>
                  </a:lnTo>
                  <a:lnTo>
                    <a:pt x="825" y="1403"/>
                  </a:lnTo>
                  <a:lnTo>
                    <a:pt x="824" y="1405"/>
                  </a:lnTo>
                  <a:lnTo>
                    <a:pt x="821" y="1408"/>
                  </a:lnTo>
                  <a:lnTo>
                    <a:pt x="819" y="1412"/>
                  </a:lnTo>
                  <a:lnTo>
                    <a:pt x="816" y="1414"/>
                  </a:lnTo>
                  <a:lnTo>
                    <a:pt x="811" y="1420"/>
                  </a:lnTo>
                  <a:lnTo>
                    <a:pt x="811" y="1421"/>
                  </a:lnTo>
                  <a:lnTo>
                    <a:pt x="810" y="1421"/>
                  </a:lnTo>
                  <a:lnTo>
                    <a:pt x="810" y="1422"/>
                  </a:lnTo>
                  <a:lnTo>
                    <a:pt x="809" y="1423"/>
                  </a:lnTo>
                  <a:lnTo>
                    <a:pt x="808" y="1425"/>
                  </a:lnTo>
                  <a:lnTo>
                    <a:pt x="804" y="1428"/>
                  </a:lnTo>
                  <a:lnTo>
                    <a:pt x="803" y="1431"/>
                  </a:lnTo>
                  <a:lnTo>
                    <a:pt x="802" y="1432"/>
                  </a:lnTo>
                  <a:lnTo>
                    <a:pt x="801" y="1435"/>
                  </a:lnTo>
                  <a:lnTo>
                    <a:pt x="801" y="1436"/>
                  </a:lnTo>
                  <a:lnTo>
                    <a:pt x="801" y="1437"/>
                  </a:lnTo>
                  <a:lnTo>
                    <a:pt x="800" y="1438"/>
                  </a:lnTo>
                  <a:lnTo>
                    <a:pt x="800" y="1439"/>
                  </a:lnTo>
                  <a:lnTo>
                    <a:pt x="799" y="1440"/>
                  </a:lnTo>
                  <a:lnTo>
                    <a:pt x="796" y="1443"/>
                  </a:lnTo>
                  <a:lnTo>
                    <a:pt x="793" y="1444"/>
                  </a:lnTo>
                  <a:lnTo>
                    <a:pt x="790" y="1445"/>
                  </a:lnTo>
                  <a:close/>
                  <a:moveTo>
                    <a:pt x="1844" y="914"/>
                  </a:moveTo>
                  <a:lnTo>
                    <a:pt x="1843" y="914"/>
                  </a:lnTo>
                  <a:lnTo>
                    <a:pt x="1843" y="915"/>
                  </a:lnTo>
                  <a:lnTo>
                    <a:pt x="1843" y="914"/>
                  </a:lnTo>
                  <a:lnTo>
                    <a:pt x="1843" y="915"/>
                  </a:lnTo>
                  <a:lnTo>
                    <a:pt x="1842" y="915"/>
                  </a:lnTo>
                  <a:lnTo>
                    <a:pt x="1842" y="916"/>
                  </a:lnTo>
                  <a:lnTo>
                    <a:pt x="1841" y="916"/>
                  </a:lnTo>
                  <a:lnTo>
                    <a:pt x="1840" y="916"/>
                  </a:lnTo>
                  <a:lnTo>
                    <a:pt x="1840" y="917"/>
                  </a:lnTo>
                  <a:lnTo>
                    <a:pt x="1839" y="917"/>
                  </a:lnTo>
                  <a:lnTo>
                    <a:pt x="1839" y="919"/>
                  </a:lnTo>
                  <a:lnTo>
                    <a:pt x="1838" y="919"/>
                  </a:lnTo>
                  <a:lnTo>
                    <a:pt x="1838" y="920"/>
                  </a:lnTo>
                  <a:lnTo>
                    <a:pt x="1838" y="921"/>
                  </a:lnTo>
                  <a:lnTo>
                    <a:pt x="1838" y="922"/>
                  </a:lnTo>
                  <a:lnTo>
                    <a:pt x="1837" y="923"/>
                  </a:lnTo>
                  <a:lnTo>
                    <a:pt x="1837" y="924"/>
                  </a:lnTo>
                  <a:lnTo>
                    <a:pt x="1838" y="924"/>
                  </a:lnTo>
                  <a:lnTo>
                    <a:pt x="1838" y="925"/>
                  </a:lnTo>
                  <a:lnTo>
                    <a:pt x="1839" y="926"/>
                  </a:lnTo>
                  <a:lnTo>
                    <a:pt x="1839" y="928"/>
                  </a:lnTo>
                  <a:lnTo>
                    <a:pt x="1840" y="928"/>
                  </a:lnTo>
                  <a:lnTo>
                    <a:pt x="1839" y="929"/>
                  </a:lnTo>
                  <a:lnTo>
                    <a:pt x="1839" y="930"/>
                  </a:lnTo>
                  <a:lnTo>
                    <a:pt x="1839" y="931"/>
                  </a:lnTo>
                  <a:lnTo>
                    <a:pt x="1838" y="931"/>
                  </a:lnTo>
                  <a:lnTo>
                    <a:pt x="1838" y="932"/>
                  </a:lnTo>
                  <a:lnTo>
                    <a:pt x="1837" y="932"/>
                  </a:lnTo>
                  <a:lnTo>
                    <a:pt x="1835" y="932"/>
                  </a:lnTo>
                  <a:lnTo>
                    <a:pt x="1835" y="933"/>
                  </a:lnTo>
                  <a:lnTo>
                    <a:pt x="1835" y="934"/>
                  </a:lnTo>
                  <a:lnTo>
                    <a:pt x="1834" y="934"/>
                  </a:lnTo>
                  <a:lnTo>
                    <a:pt x="1833" y="934"/>
                  </a:lnTo>
                  <a:lnTo>
                    <a:pt x="1833" y="936"/>
                  </a:lnTo>
                  <a:lnTo>
                    <a:pt x="1832" y="936"/>
                  </a:lnTo>
                  <a:lnTo>
                    <a:pt x="1832" y="937"/>
                  </a:lnTo>
                  <a:lnTo>
                    <a:pt x="1833" y="938"/>
                  </a:lnTo>
                  <a:lnTo>
                    <a:pt x="1833" y="939"/>
                  </a:lnTo>
                  <a:lnTo>
                    <a:pt x="1832" y="940"/>
                  </a:lnTo>
                  <a:lnTo>
                    <a:pt x="1833" y="940"/>
                  </a:lnTo>
                  <a:lnTo>
                    <a:pt x="1833" y="941"/>
                  </a:lnTo>
                  <a:lnTo>
                    <a:pt x="1833" y="942"/>
                  </a:lnTo>
                  <a:lnTo>
                    <a:pt x="1834" y="942"/>
                  </a:lnTo>
                  <a:lnTo>
                    <a:pt x="1834" y="943"/>
                  </a:lnTo>
                  <a:lnTo>
                    <a:pt x="1834" y="945"/>
                  </a:lnTo>
                  <a:lnTo>
                    <a:pt x="1834" y="946"/>
                  </a:lnTo>
                  <a:lnTo>
                    <a:pt x="1834" y="947"/>
                  </a:lnTo>
                  <a:lnTo>
                    <a:pt x="1834" y="948"/>
                  </a:lnTo>
                  <a:lnTo>
                    <a:pt x="1835" y="948"/>
                  </a:lnTo>
                  <a:lnTo>
                    <a:pt x="1835" y="949"/>
                  </a:lnTo>
                  <a:lnTo>
                    <a:pt x="1837" y="949"/>
                  </a:lnTo>
                  <a:lnTo>
                    <a:pt x="1835" y="950"/>
                  </a:lnTo>
                  <a:lnTo>
                    <a:pt x="1835" y="951"/>
                  </a:lnTo>
                  <a:lnTo>
                    <a:pt x="1835" y="953"/>
                  </a:lnTo>
                  <a:lnTo>
                    <a:pt x="1835" y="954"/>
                  </a:lnTo>
                  <a:lnTo>
                    <a:pt x="1834" y="955"/>
                  </a:lnTo>
                  <a:lnTo>
                    <a:pt x="1833" y="955"/>
                  </a:lnTo>
                  <a:lnTo>
                    <a:pt x="1833" y="956"/>
                  </a:lnTo>
                  <a:lnTo>
                    <a:pt x="1832" y="956"/>
                  </a:lnTo>
                  <a:lnTo>
                    <a:pt x="1832" y="957"/>
                  </a:lnTo>
                  <a:lnTo>
                    <a:pt x="1831" y="957"/>
                  </a:lnTo>
                  <a:lnTo>
                    <a:pt x="1831" y="958"/>
                  </a:lnTo>
                  <a:lnTo>
                    <a:pt x="1831" y="957"/>
                  </a:lnTo>
                  <a:lnTo>
                    <a:pt x="1832" y="957"/>
                  </a:lnTo>
                  <a:lnTo>
                    <a:pt x="1832" y="956"/>
                  </a:lnTo>
                  <a:lnTo>
                    <a:pt x="1833" y="956"/>
                  </a:lnTo>
                  <a:lnTo>
                    <a:pt x="1834" y="956"/>
                  </a:lnTo>
                  <a:lnTo>
                    <a:pt x="1834" y="955"/>
                  </a:lnTo>
                  <a:lnTo>
                    <a:pt x="1834" y="956"/>
                  </a:lnTo>
                  <a:lnTo>
                    <a:pt x="1835" y="956"/>
                  </a:lnTo>
                  <a:lnTo>
                    <a:pt x="1835" y="957"/>
                  </a:lnTo>
                  <a:lnTo>
                    <a:pt x="1837" y="957"/>
                  </a:lnTo>
                  <a:lnTo>
                    <a:pt x="1838" y="957"/>
                  </a:lnTo>
                  <a:lnTo>
                    <a:pt x="1838" y="958"/>
                  </a:lnTo>
                  <a:lnTo>
                    <a:pt x="1839" y="958"/>
                  </a:lnTo>
                  <a:lnTo>
                    <a:pt x="1840" y="958"/>
                  </a:lnTo>
                  <a:lnTo>
                    <a:pt x="1840" y="959"/>
                  </a:lnTo>
                  <a:lnTo>
                    <a:pt x="1841" y="959"/>
                  </a:lnTo>
                  <a:lnTo>
                    <a:pt x="1841" y="961"/>
                  </a:lnTo>
                  <a:lnTo>
                    <a:pt x="1841" y="962"/>
                  </a:lnTo>
                  <a:lnTo>
                    <a:pt x="1842" y="962"/>
                  </a:lnTo>
                  <a:lnTo>
                    <a:pt x="1842" y="963"/>
                  </a:lnTo>
                  <a:lnTo>
                    <a:pt x="1843" y="963"/>
                  </a:lnTo>
                  <a:lnTo>
                    <a:pt x="1844" y="963"/>
                  </a:lnTo>
                  <a:lnTo>
                    <a:pt x="1846" y="963"/>
                  </a:lnTo>
                  <a:lnTo>
                    <a:pt x="1846" y="964"/>
                  </a:lnTo>
                  <a:lnTo>
                    <a:pt x="1846" y="965"/>
                  </a:lnTo>
                  <a:lnTo>
                    <a:pt x="1847" y="965"/>
                  </a:lnTo>
                  <a:lnTo>
                    <a:pt x="1847" y="966"/>
                  </a:lnTo>
                  <a:lnTo>
                    <a:pt x="1847" y="967"/>
                  </a:lnTo>
                  <a:lnTo>
                    <a:pt x="1846" y="967"/>
                  </a:lnTo>
                  <a:lnTo>
                    <a:pt x="1847" y="967"/>
                  </a:lnTo>
                  <a:lnTo>
                    <a:pt x="1847" y="968"/>
                  </a:lnTo>
                  <a:lnTo>
                    <a:pt x="1847" y="970"/>
                  </a:lnTo>
                  <a:lnTo>
                    <a:pt x="1848" y="970"/>
                  </a:lnTo>
                  <a:lnTo>
                    <a:pt x="1849" y="971"/>
                  </a:lnTo>
                  <a:lnTo>
                    <a:pt x="1848" y="971"/>
                  </a:lnTo>
                  <a:lnTo>
                    <a:pt x="1849" y="971"/>
                  </a:lnTo>
                  <a:lnTo>
                    <a:pt x="1849" y="970"/>
                  </a:lnTo>
                  <a:lnTo>
                    <a:pt x="1848" y="970"/>
                  </a:lnTo>
                  <a:lnTo>
                    <a:pt x="1848" y="968"/>
                  </a:lnTo>
                  <a:lnTo>
                    <a:pt x="1848" y="967"/>
                  </a:lnTo>
                  <a:lnTo>
                    <a:pt x="1848" y="966"/>
                  </a:lnTo>
                  <a:lnTo>
                    <a:pt x="1849" y="966"/>
                  </a:lnTo>
                  <a:lnTo>
                    <a:pt x="1850" y="966"/>
                  </a:lnTo>
                  <a:lnTo>
                    <a:pt x="1851" y="966"/>
                  </a:lnTo>
                  <a:lnTo>
                    <a:pt x="1851" y="965"/>
                  </a:lnTo>
                  <a:lnTo>
                    <a:pt x="1852" y="965"/>
                  </a:lnTo>
                  <a:lnTo>
                    <a:pt x="1852" y="966"/>
                  </a:lnTo>
                  <a:lnTo>
                    <a:pt x="1852" y="967"/>
                  </a:lnTo>
                  <a:lnTo>
                    <a:pt x="1852" y="968"/>
                  </a:lnTo>
                  <a:lnTo>
                    <a:pt x="1852" y="970"/>
                  </a:lnTo>
                  <a:lnTo>
                    <a:pt x="1852" y="971"/>
                  </a:lnTo>
                  <a:lnTo>
                    <a:pt x="1854" y="971"/>
                  </a:lnTo>
                  <a:lnTo>
                    <a:pt x="1854" y="970"/>
                  </a:lnTo>
                  <a:lnTo>
                    <a:pt x="1852" y="970"/>
                  </a:lnTo>
                  <a:lnTo>
                    <a:pt x="1854" y="970"/>
                  </a:lnTo>
                  <a:lnTo>
                    <a:pt x="1854" y="968"/>
                  </a:lnTo>
                  <a:lnTo>
                    <a:pt x="1852" y="968"/>
                  </a:lnTo>
                  <a:lnTo>
                    <a:pt x="1854" y="968"/>
                  </a:lnTo>
                  <a:lnTo>
                    <a:pt x="1854" y="967"/>
                  </a:lnTo>
                  <a:lnTo>
                    <a:pt x="1854" y="966"/>
                  </a:lnTo>
                  <a:lnTo>
                    <a:pt x="1855" y="966"/>
                  </a:lnTo>
                  <a:lnTo>
                    <a:pt x="1854" y="966"/>
                  </a:lnTo>
                  <a:lnTo>
                    <a:pt x="1854" y="965"/>
                  </a:lnTo>
                  <a:lnTo>
                    <a:pt x="1854" y="964"/>
                  </a:lnTo>
                  <a:lnTo>
                    <a:pt x="1854" y="963"/>
                  </a:lnTo>
                  <a:lnTo>
                    <a:pt x="1852" y="963"/>
                  </a:lnTo>
                  <a:lnTo>
                    <a:pt x="1852" y="964"/>
                  </a:lnTo>
                  <a:lnTo>
                    <a:pt x="1852" y="965"/>
                  </a:lnTo>
                  <a:lnTo>
                    <a:pt x="1851" y="965"/>
                  </a:lnTo>
                  <a:lnTo>
                    <a:pt x="1850" y="965"/>
                  </a:lnTo>
                  <a:lnTo>
                    <a:pt x="1849" y="965"/>
                  </a:lnTo>
                  <a:lnTo>
                    <a:pt x="1848" y="965"/>
                  </a:lnTo>
                  <a:lnTo>
                    <a:pt x="1848" y="964"/>
                  </a:lnTo>
                  <a:lnTo>
                    <a:pt x="1847" y="964"/>
                  </a:lnTo>
                  <a:lnTo>
                    <a:pt x="1847" y="963"/>
                  </a:lnTo>
                  <a:lnTo>
                    <a:pt x="1847" y="962"/>
                  </a:lnTo>
                  <a:lnTo>
                    <a:pt x="1846" y="962"/>
                  </a:lnTo>
                  <a:lnTo>
                    <a:pt x="1846" y="961"/>
                  </a:lnTo>
                  <a:lnTo>
                    <a:pt x="1846" y="959"/>
                  </a:lnTo>
                  <a:lnTo>
                    <a:pt x="1847" y="959"/>
                  </a:lnTo>
                  <a:lnTo>
                    <a:pt x="1846" y="959"/>
                  </a:lnTo>
                  <a:lnTo>
                    <a:pt x="1846" y="961"/>
                  </a:lnTo>
                  <a:lnTo>
                    <a:pt x="1844" y="961"/>
                  </a:lnTo>
                  <a:lnTo>
                    <a:pt x="1846" y="961"/>
                  </a:lnTo>
                  <a:lnTo>
                    <a:pt x="1844" y="961"/>
                  </a:lnTo>
                  <a:lnTo>
                    <a:pt x="1843" y="961"/>
                  </a:lnTo>
                  <a:lnTo>
                    <a:pt x="1843" y="959"/>
                  </a:lnTo>
                  <a:lnTo>
                    <a:pt x="1843" y="958"/>
                  </a:lnTo>
                  <a:lnTo>
                    <a:pt x="1842" y="958"/>
                  </a:lnTo>
                  <a:lnTo>
                    <a:pt x="1842" y="957"/>
                  </a:lnTo>
                  <a:lnTo>
                    <a:pt x="1841" y="957"/>
                  </a:lnTo>
                  <a:lnTo>
                    <a:pt x="1841" y="956"/>
                  </a:lnTo>
                  <a:lnTo>
                    <a:pt x="1840" y="956"/>
                  </a:lnTo>
                  <a:lnTo>
                    <a:pt x="1840" y="955"/>
                  </a:lnTo>
                  <a:lnTo>
                    <a:pt x="1839" y="955"/>
                  </a:lnTo>
                  <a:lnTo>
                    <a:pt x="1838" y="955"/>
                  </a:lnTo>
                  <a:lnTo>
                    <a:pt x="1838" y="954"/>
                  </a:lnTo>
                  <a:lnTo>
                    <a:pt x="1839" y="954"/>
                  </a:lnTo>
                  <a:lnTo>
                    <a:pt x="1840" y="954"/>
                  </a:lnTo>
                  <a:lnTo>
                    <a:pt x="1840" y="953"/>
                  </a:lnTo>
                  <a:lnTo>
                    <a:pt x="1841" y="953"/>
                  </a:lnTo>
                  <a:lnTo>
                    <a:pt x="1841" y="951"/>
                  </a:lnTo>
                  <a:lnTo>
                    <a:pt x="1842" y="951"/>
                  </a:lnTo>
                  <a:lnTo>
                    <a:pt x="1843" y="951"/>
                  </a:lnTo>
                  <a:lnTo>
                    <a:pt x="1844" y="951"/>
                  </a:lnTo>
                  <a:lnTo>
                    <a:pt x="1844" y="953"/>
                  </a:lnTo>
                  <a:lnTo>
                    <a:pt x="1846" y="953"/>
                  </a:lnTo>
                  <a:lnTo>
                    <a:pt x="1847" y="953"/>
                  </a:lnTo>
                  <a:lnTo>
                    <a:pt x="1847" y="951"/>
                  </a:lnTo>
                  <a:lnTo>
                    <a:pt x="1848" y="951"/>
                  </a:lnTo>
                  <a:lnTo>
                    <a:pt x="1849" y="951"/>
                  </a:lnTo>
                  <a:lnTo>
                    <a:pt x="1850" y="951"/>
                  </a:lnTo>
                  <a:lnTo>
                    <a:pt x="1850" y="950"/>
                  </a:lnTo>
                  <a:lnTo>
                    <a:pt x="1851" y="950"/>
                  </a:lnTo>
                  <a:lnTo>
                    <a:pt x="1851" y="949"/>
                  </a:lnTo>
                  <a:lnTo>
                    <a:pt x="1852" y="949"/>
                  </a:lnTo>
                  <a:lnTo>
                    <a:pt x="1852" y="948"/>
                  </a:lnTo>
                  <a:lnTo>
                    <a:pt x="1854" y="948"/>
                  </a:lnTo>
                  <a:lnTo>
                    <a:pt x="1854" y="947"/>
                  </a:lnTo>
                  <a:lnTo>
                    <a:pt x="1855" y="947"/>
                  </a:lnTo>
                  <a:lnTo>
                    <a:pt x="1855" y="946"/>
                  </a:lnTo>
                  <a:lnTo>
                    <a:pt x="1856" y="946"/>
                  </a:lnTo>
                  <a:lnTo>
                    <a:pt x="1857" y="946"/>
                  </a:lnTo>
                  <a:lnTo>
                    <a:pt x="1857" y="945"/>
                  </a:lnTo>
                  <a:lnTo>
                    <a:pt x="1858" y="945"/>
                  </a:lnTo>
                  <a:lnTo>
                    <a:pt x="1858" y="943"/>
                  </a:lnTo>
                  <a:lnTo>
                    <a:pt x="1859" y="943"/>
                  </a:lnTo>
                  <a:lnTo>
                    <a:pt x="1860" y="942"/>
                  </a:lnTo>
                  <a:lnTo>
                    <a:pt x="1861" y="942"/>
                  </a:lnTo>
                  <a:lnTo>
                    <a:pt x="1863" y="942"/>
                  </a:lnTo>
                  <a:lnTo>
                    <a:pt x="1863" y="943"/>
                  </a:lnTo>
                  <a:lnTo>
                    <a:pt x="1864" y="943"/>
                  </a:lnTo>
                  <a:lnTo>
                    <a:pt x="1864" y="945"/>
                  </a:lnTo>
                  <a:lnTo>
                    <a:pt x="1864" y="946"/>
                  </a:lnTo>
                  <a:lnTo>
                    <a:pt x="1865" y="946"/>
                  </a:lnTo>
                  <a:lnTo>
                    <a:pt x="1865" y="947"/>
                  </a:lnTo>
                  <a:lnTo>
                    <a:pt x="1866" y="947"/>
                  </a:lnTo>
                  <a:lnTo>
                    <a:pt x="1866" y="948"/>
                  </a:lnTo>
                  <a:lnTo>
                    <a:pt x="1867" y="949"/>
                  </a:lnTo>
                  <a:lnTo>
                    <a:pt x="1868" y="949"/>
                  </a:lnTo>
                  <a:lnTo>
                    <a:pt x="1868" y="950"/>
                  </a:lnTo>
                  <a:lnTo>
                    <a:pt x="1869" y="951"/>
                  </a:lnTo>
                  <a:lnTo>
                    <a:pt x="1871" y="951"/>
                  </a:lnTo>
                  <a:lnTo>
                    <a:pt x="1872" y="953"/>
                  </a:lnTo>
                  <a:lnTo>
                    <a:pt x="1873" y="954"/>
                  </a:lnTo>
                  <a:lnTo>
                    <a:pt x="1874" y="954"/>
                  </a:lnTo>
                  <a:lnTo>
                    <a:pt x="1875" y="954"/>
                  </a:lnTo>
                  <a:lnTo>
                    <a:pt x="1876" y="954"/>
                  </a:lnTo>
                  <a:lnTo>
                    <a:pt x="1877" y="954"/>
                  </a:lnTo>
                  <a:lnTo>
                    <a:pt x="1878" y="954"/>
                  </a:lnTo>
                  <a:lnTo>
                    <a:pt x="1880" y="954"/>
                  </a:lnTo>
                  <a:lnTo>
                    <a:pt x="1881" y="954"/>
                  </a:lnTo>
                  <a:lnTo>
                    <a:pt x="1882" y="954"/>
                  </a:lnTo>
                  <a:lnTo>
                    <a:pt x="1882" y="953"/>
                  </a:lnTo>
                  <a:lnTo>
                    <a:pt x="1882" y="954"/>
                  </a:lnTo>
                  <a:lnTo>
                    <a:pt x="1882" y="953"/>
                  </a:lnTo>
                  <a:lnTo>
                    <a:pt x="1883" y="953"/>
                  </a:lnTo>
                  <a:lnTo>
                    <a:pt x="1884" y="953"/>
                  </a:lnTo>
                  <a:lnTo>
                    <a:pt x="1885" y="953"/>
                  </a:lnTo>
                  <a:lnTo>
                    <a:pt x="1886" y="953"/>
                  </a:lnTo>
                  <a:lnTo>
                    <a:pt x="1888" y="954"/>
                  </a:lnTo>
                  <a:lnTo>
                    <a:pt x="1889" y="954"/>
                  </a:lnTo>
                  <a:lnTo>
                    <a:pt x="1889" y="955"/>
                  </a:lnTo>
                  <a:lnTo>
                    <a:pt x="1890" y="955"/>
                  </a:lnTo>
                  <a:lnTo>
                    <a:pt x="1891" y="956"/>
                  </a:lnTo>
                  <a:lnTo>
                    <a:pt x="1892" y="956"/>
                  </a:lnTo>
                  <a:lnTo>
                    <a:pt x="1892" y="957"/>
                  </a:lnTo>
                  <a:lnTo>
                    <a:pt x="1893" y="957"/>
                  </a:lnTo>
                  <a:lnTo>
                    <a:pt x="1894" y="957"/>
                  </a:lnTo>
                  <a:lnTo>
                    <a:pt x="1894" y="958"/>
                  </a:lnTo>
                  <a:lnTo>
                    <a:pt x="1894" y="959"/>
                  </a:lnTo>
                  <a:lnTo>
                    <a:pt x="1895" y="959"/>
                  </a:lnTo>
                  <a:lnTo>
                    <a:pt x="1897" y="959"/>
                  </a:lnTo>
                  <a:lnTo>
                    <a:pt x="1898" y="959"/>
                  </a:lnTo>
                  <a:lnTo>
                    <a:pt x="1899" y="959"/>
                  </a:lnTo>
                  <a:lnTo>
                    <a:pt x="1899" y="958"/>
                  </a:lnTo>
                  <a:lnTo>
                    <a:pt x="1900" y="958"/>
                  </a:lnTo>
                  <a:lnTo>
                    <a:pt x="1900" y="959"/>
                  </a:lnTo>
                  <a:lnTo>
                    <a:pt x="1901" y="959"/>
                  </a:lnTo>
                  <a:lnTo>
                    <a:pt x="1902" y="959"/>
                  </a:lnTo>
                  <a:lnTo>
                    <a:pt x="1902" y="961"/>
                  </a:lnTo>
                  <a:lnTo>
                    <a:pt x="1903" y="961"/>
                  </a:lnTo>
                  <a:lnTo>
                    <a:pt x="1905" y="961"/>
                  </a:lnTo>
                  <a:lnTo>
                    <a:pt x="1905" y="962"/>
                  </a:lnTo>
                  <a:lnTo>
                    <a:pt x="1903" y="962"/>
                  </a:lnTo>
                  <a:lnTo>
                    <a:pt x="1903" y="963"/>
                  </a:lnTo>
                  <a:lnTo>
                    <a:pt x="1903" y="964"/>
                  </a:lnTo>
                  <a:lnTo>
                    <a:pt x="1903" y="965"/>
                  </a:lnTo>
                  <a:lnTo>
                    <a:pt x="1903" y="966"/>
                  </a:lnTo>
                  <a:lnTo>
                    <a:pt x="1903" y="967"/>
                  </a:lnTo>
                  <a:lnTo>
                    <a:pt x="1903" y="968"/>
                  </a:lnTo>
                  <a:lnTo>
                    <a:pt x="1902" y="968"/>
                  </a:lnTo>
                  <a:lnTo>
                    <a:pt x="1902" y="970"/>
                  </a:lnTo>
                  <a:lnTo>
                    <a:pt x="1902" y="971"/>
                  </a:lnTo>
                  <a:lnTo>
                    <a:pt x="1902" y="972"/>
                  </a:lnTo>
                  <a:lnTo>
                    <a:pt x="1901" y="972"/>
                  </a:lnTo>
                  <a:lnTo>
                    <a:pt x="1902" y="973"/>
                  </a:lnTo>
                  <a:lnTo>
                    <a:pt x="1901" y="974"/>
                  </a:lnTo>
                  <a:lnTo>
                    <a:pt x="1901" y="975"/>
                  </a:lnTo>
                  <a:lnTo>
                    <a:pt x="1901" y="976"/>
                  </a:lnTo>
                  <a:lnTo>
                    <a:pt x="1902" y="976"/>
                  </a:lnTo>
                  <a:lnTo>
                    <a:pt x="1902" y="978"/>
                  </a:lnTo>
                  <a:lnTo>
                    <a:pt x="1902" y="979"/>
                  </a:lnTo>
                  <a:lnTo>
                    <a:pt x="1902" y="980"/>
                  </a:lnTo>
                  <a:lnTo>
                    <a:pt x="1903" y="980"/>
                  </a:lnTo>
                  <a:lnTo>
                    <a:pt x="1903" y="981"/>
                  </a:lnTo>
                  <a:lnTo>
                    <a:pt x="1903" y="982"/>
                  </a:lnTo>
                  <a:lnTo>
                    <a:pt x="1903" y="983"/>
                  </a:lnTo>
                  <a:lnTo>
                    <a:pt x="1905" y="984"/>
                  </a:lnTo>
                  <a:lnTo>
                    <a:pt x="1905" y="985"/>
                  </a:lnTo>
                  <a:lnTo>
                    <a:pt x="1906" y="985"/>
                  </a:lnTo>
                  <a:lnTo>
                    <a:pt x="1906" y="987"/>
                  </a:lnTo>
                  <a:lnTo>
                    <a:pt x="1906" y="988"/>
                  </a:lnTo>
                  <a:lnTo>
                    <a:pt x="1907" y="988"/>
                  </a:lnTo>
                  <a:lnTo>
                    <a:pt x="1907" y="989"/>
                  </a:lnTo>
                  <a:lnTo>
                    <a:pt x="1908" y="990"/>
                  </a:lnTo>
                  <a:lnTo>
                    <a:pt x="1908" y="991"/>
                  </a:lnTo>
                  <a:lnTo>
                    <a:pt x="1908" y="992"/>
                  </a:lnTo>
                  <a:lnTo>
                    <a:pt x="1909" y="992"/>
                  </a:lnTo>
                  <a:lnTo>
                    <a:pt x="1909" y="993"/>
                  </a:lnTo>
                  <a:lnTo>
                    <a:pt x="1910" y="993"/>
                  </a:lnTo>
                  <a:lnTo>
                    <a:pt x="1910" y="995"/>
                  </a:lnTo>
                  <a:lnTo>
                    <a:pt x="1911" y="995"/>
                  </a:lnTo>
                  <a:lnTo>
                    <a:pt x="1911" y="996"/>
                  </a:lnTo>
                  <a:lnTo>
                    <a:pt x="1912" y="996"/>
                  </a:lnTo>
                  <a:lnTo>
                    <a:pt x="1912" y="997"/>
                  </a:lnTo>
                  <a:lnTo>
                    <a:pt x="1914" y="997"/>
                  </a:lnTo>
                  <a:lnTo>
                    <a:pt x="1915" y="998"/>
                  </a:lnTo>
                  <a:lnTo>
                    <a:pt x="1916" y="998"/>
                  </a:lnTo>
                  <a:lnTo>
                    <a:pt x="1916" y="999"/>
                  </a:lnTo>
                  <a:lnTo>
                    <a:pt x="1916" y="1000"/>
                  </a:lnTo>
                  <a:lnTo>
                    <a:pt x="1917" y="1000"/>
                  </a:lnTo>
                  <a:lnTo>
                    <a:pt x="1918" y="1001"/>
                  </a:lnTo>
                  <a:lnTo>
                    <a:pt x="1918" y="1002"/>
                  </a:lnTo>
                  <a:lnTo>
                    <a:pt x="1919" y="1002"/>
                  </a:lnTo>
                  <a:lnTo>
                    <a:pt x="1919" y="1004"/>
                  </a:lnTo>
                  <a:lnTo>
                    <a:pt x="1920" y="1004"/>
                  </a:lnTo>
                  <a:lnTo>
                    <a:pt x="1920" y="1005"/>
                  </a:lnTo>
                  <a:lnTo>
                    <a:pt x="1919" y="1005"/>
                  </a:lnTo>
                  <a:lnTo>
                    <a:pt x="1918" y="1005"/>
                  </a:lnTo>
                  <a:lnTo>
                    <a:pt x="1917" y="1005"/>
                  </a:lnTo>
                  <a:lnTo>
                    <a:pt x="1916" y="1005"/>
                  </a:lnTo>
                  <a:lnTo>
                    <a:pt x="1915" y="1005"/>
                  </a:lnTo>
                  <a:lnTo>
                    <a:pt x="1914" y="1005"/>
                  </a:lnTo>
                  <a:lnTo>
                    <a:pt x="1912" y="1005"/>
                  </a:lnTo>
                  <a:lnTo>
                    <a:pt x="1911" y="1005"/>
                  </a:lnTo>
                  <a:lnTo>
                    <a:pt x="1910" y="1005"/>
                  </a:lnTo>
                  <a:lnTo>
                    <a:pt x="1909" y="1005"/>
                  </a:lnTo>
                  <a:lnTo>
                    <a:pt x="1908" y="1005"/>
                  </a:lnTo>
                  <a:lnTo>
                    <a:pt x="1907" y="1005"/>
                  </a:lnTo>
                  <a:lnTo>
                    <a:pt x="1907" y="1004"/>
                  </a:lnTo>
                  <a:lnTo>
                    <a:pt x="1906" y="1004"/>
                  </a:lnTo>
                  <a:lnTo>
                    <a:pt x="1905" y="1004"/>
                  </a:lnTo>
                  <a:lnTo>
                    <a:pt x="1905" y="1005"/>
                  </a:lnTo>
                  <a:lnTo>
                    <a:pt x="1903" y="1005"/>
                  </a:lnTo>
                  <a:lnTo>
                    <a:pt x="1902" y="1005"/>
                  </a:lnTo>
                  <a:lnTo>
                    <a:pt x="1901" y="1005"/>
                  </a:lnTo>
                  <a:lnTo>
                    <a:pt x="1900" y="1005"/>
                  </a:lnTo>
                  <a:lnTo>
                    <a:pt x="1900" y="1006"/>
                  </a:lnTo>
                  <a:lnTo>
                    <a:pt x="1899" y="1006"/>
                  </a:lnTo>
                  <a:lnTo>
                    <a:pt x="1899" y="1005"/>
                  </a:lnTo>
                  <a:lnTo>
                    <a:pt x="1898" y="1005"/>
                  </a:lnTo>
                  <a:lnTo>
                    <a:pt x="1897" y="1005"/>
                  </a:lnTo>
                  <a:lnTo>
                    <a:pt x="1895" y="1005"/>
                  </a:lnTo>
                  <a:lnTo>
                    <a:pt x="1895" y="1006"/>
                  </a:lnTo>
                  <a:lnTo>
                    <a:pt x="1894" y="1006"/>
                  </a:lnTo>
                  <a:lnTo>
                    <a:pt x="1893" y="1006"/>
                  </a:lnTo>
                  <a:lnTo>
                    <a:pt x="1893" y="1007"/>
                  </a:lnTo>
                  <a:lnTo>
                    <a:pt x="1892" y="1007"/>
                  </a:lnTo>
                  <a:lnTo>
                    <a:pt x="1891" y="1007"/>
                  </a:lnTo>
                  <a:lnTo>
                    <a:pt x="1891" y="1008"/>
                  </a:lnTo>
                  <a:lnTo>
                    <a:pt x="1890" y="1008"/>
                  </a:lnTo>
                  <a:lnTo>
                    <a:pt x="1889" y="1009"/>
                  </a:lnTo>
                  <a:lnTo>
                    <a:pt x="1888" y="1009"/>
                  </a:lnTo>
                  <a:lnTo>
                    <a:pt x="1888" y="1010"/>
                  </a:lnTo>
                  <a:lnTo>
                    <a:pt x="1886" y="1010"/>
                  </a:lnTo>
                  <a:lnTo>
                    <a:pt x="1886" y="1012"/>
                  </a:lnTo>
                  <a:lnTo>
                    <a:pt x="1885" y="1012"/>
                  </a:lnTo>
                  <a:lnTo>
                    <a:pt x="1885" y="1013"/>
                  </a:lnTo>
                  <a:lnTo>
                    <a:pt x="1885" y="1014"/>
                  </a:lnTo>
                  <a:lnTo>
                    <a:pt x="1886" y="1013"/>
                  </a:lnTo>
                  <a:lnTo>
                    <a:pt x="1885" y="1014"/>
                  </a:lnTo>
                  <a:lnTo>
                    <a:pt x="1885" y="1015"/>
                  </a:lnTo>
                  <a:lnTo>
                    <a:pt x="1885" y="1016"/>
                  </a:lnTo>
                  <a:lnTo>
                    <a:pt x="1885" y="1017"/>
                  </a:lnTo>
                  <a:lnTo>
                    <a:pt x="1885" y="1018"/>
                  </a:lnTo>
                  <a:lnTo>
                    <a:pt x="1884" y="1018"/>
                  </a:lnTo>
                  <a:lnTo>
                    <a:pt x="1884" y="1019"/>
                  </a:lnTo>
                  <a:lnTo>
                    <a:pt x="1883" y="1019"/>
                  </a:lnTo>
                  <a:lnTo>
                    <a:pt x="1882" y="1019"/>
                  </a:lnTo>
                  <a:lnTo>
                    <a:pt x="1882" y="1021"/>
                  </a:lnTo>
                  <a:lnTo>
                    <a:pt x="1882" y="1022"/>
                  </a:lnTo>
                  <a:lnTo>
                    <a:pt x="1881" y="1022"/>
                  </a:lnTo>
                  <a:lnTo>
                    <a:pt x="1881" y="1023"/>
                  </a:lnTo>
                  <a:lnTo>
                    <a:pt x="1880" y="1024"/>
                  </a:lnTo>
                  <a:lnTo>
                    <a:pt x="1881" y="1023"/>
                  </a:lnTo>
                  <a:lnTo>
                    <a:pt x="1880" y="1023"/>
                  </a:lnTo>
                  <a:lnTo>
                    <a:pt x="1880" y="1024"/>
                  </a:lnTo>
                  <a:lnTo>
                    <a:pt x="1880" y="1025"/>
                  </a:lnTo>
                  <a:lnTo>
                    <a:pt x="1878" y="1025"/>
                  </a:lnTo>
                  <a:lnTo>
                    <a:pt x="1878" y="1026"/>
                  </a:lnTo>
                  <a:lnTo>
                    <a:pt x="1878" y="1027"/>
                  </a:lnTo>
                  <a:lnTo>
                    <a:pt x="1878" y="1029"/>
                  </a:lnTo>
                  <a:lnTo>
                    <a:pt x="1878" y="1030"/>
                  </a:lnTo>
                  <a:lnTo>
                    <a:pt x="1880" y="1030"/>
                  </a:lnTo>
                  <a:lnTo>
                    <a:pt x="1880" y="1029"/>
                  </a:lnTo>
                  <a:lnTo>
                    <a:pt x="1880" y="1030"/>
                  </a:lnTo>
                  <a:lnTo>
                    <a:pt x="1880" y="1031"/>
                  </a:lnTo>
                  <a:lnTo>
                    <a:pt x="1878" y="1031"/>
                  </a:lnTo>
                  <a:lnTo>
                    <a:pt x="1878" y="1032"/>
                  </a:lnTo>
                  <a:lnTo>
                    <a:pt x="1878" y="1033"/>
                  </a:lnTo>
                  <a:lnTo>
                    <a:pt x="1878" y="1034"/>
                  </a:lnTo>
                  <a:lnTo>
                    <a:pt x="1878" y="1035"/>
                  </a:lnTo>
                  <a:lnTo>
                    <a:pt x="1880" y="1037"/>
                  </a:lnTo>
                  <a:lnTo>
                    <a:pt x="1880" y="1038"/>
                  </a:lnTo>
                  <a:lnTo>
                    <a:pt x="1881" y="1039"/>
                  </a:lnTo>
                  <a:lnTo>
                    <a:pt x="1882" y="1039"/>
                  </a:lnTo>
                  <a:lnTo>
                    <a:pt x="1881" y="1038"/>
                  </a:lnTo>
                  <a:lnTo>
                    <a:pt x="1882" y="1038"/>
                  </a:lnTo>
                  <a:lnTo>
                    <a:pt x="1882" y="1039"/>
                  </a:lnTo>
                  <a:lnTo>
                    <a:pt x="1882" y="1040"/>
                  </a:lnTo>
                  <a:lnTo>
                    <a:pt x="1882" y="1041"/>
                  </a:lnTo>
                  <a:lnTo>
                    <a:pt x="1882" y="1042"/>
                  </a:lnTo>
                  <a:lnTo>
                    <a:pt x="1882" y="1043"/>
                  </a:lnTo>
                  <a:lnTo>
                    <a:pt x="1883" y="1043"/>
                  </a:lnTo>
                  <a:lnTo>
                    <a:pt x="1884" y="1043"/>
                  </a:lnTo>
                  <a:lnTo>
                    <a:pt x="1884" y="1044"/>
                  </a:lnTo>
                  <a:lnTo>
                    <a:pt x="1884" y="1046"/>
                  </a:lnTo>
                  <a:lnTo>
                    <a:pt x="1885" y="1046"/>
                  </a:lnTo>
                  <a:lnTo>
                    <a:pt x="1885" y="1047"/>
                  </a:lnTo>
                  <a:lnTo>
                    <a:pt x="1886" y="1047"/>
                  </a:lnTo>
                  <a:lnTo>
                    <a:pt x="1886" y="1048"/>
                  </a:lnTo>
                  <a:lnTo>
                    <a:pt x="1888" y="1048"/>
                  </a:lnTo>
                  <a:lnTo>
                    <a:pt x="1888" y="1049"/>
                  </a:lnTo>
                  <a:lnTo>
                    <a:pt x="1889" y="1049"/>
                  </a:lnTo>
                  <a:lnTo>
                    <a:pt x="1890" y="1049"/>
                  </a:lnTo>
                  <a:lnTo>
                    <a:pt x="1891" y="1049"/>
                  </a:lnTo>
                  <a:lnTo>
                    <a:pt x="1891" y="1050"/>
                  </a:lnTo>
                  <a:lnTo>
                    <a:pt x="1892" y="1050"/>
                  </a:lnTo>
                  <a:lnTo>
                    <a:pt x="1892" y="1051"/>
                  </a:lnTo>
                  <a:lnTo>
                    <a:pt x="1893" y="1051"/>
                  </a:lnTo>
                  <a:lnTo>
                    <a:pt x="1893" y="1052"/>
                  </a:lnTo>
                  <a:lnTo>
                    <a:pt x="1893" y="1054"/>
                  </a:lnTo>
                  <a:lnTo>
                    <a:pt x="1892" y="1054"/>
                  </a:lnTo>
                  <a:lnTo>
                    <a:pt x="1892" y="1055"/>
                  </a:lnTo>
                  <a:lnTo>
                    <a:pt x="1891" y="1055"/>
                  </a:lnTo>
                  <a:lnTo>
                    <a:pt x="1890" y="1055"/>
                  </a:lnTo>
                  <a:lnTo>
                    <a:pt x="1889" y="1055"/>
                  </a:lnTo>
                  <a:lnTo>
                    <a:pt x="1888" y="1055"/>
                  </a:lnTo>
                  <a:lnTo>
                    <a:pt x="1888" y="1056"/>
                  </a:lnTo>
                  <a:lnTo>
                    <a:pt x="1886" y="1056"/>
                  </a:lnTo>
                  <a:lnTo>
                    <a:pt x="1886" y="1057"/>
                  </a:lnTo>
                  <a:lnTo>
                    <a:pt x="1885" y="1057"/>
                  </a:lnTo>
                  <a:lnTo>
                    <a:pt x="1884" y="1057"/>
                  </a:lnTo>
                  <a:lnTo>
                    <a:pt x="1883" y="1057"/>
                  </a:lnTo>
                  <a:lnTo>
                    <a:pt x="1882" y="1057"/>
                  </a:lnTo>
                  <a:lnTo>
                    <a:pt x="1881" y="1057"/>
                  </a:lnTo>
                  <a:lnTo>
                    <a:pt x="1881" y="1056"/>
                  </a:lnTo>
                  <a:lnTo>
                    <a:pt x="1881" y="1055"/>
                  </a:lnTo>
                  <a:lnTo>
                    <a:pt x="1880" y="1055"/>
                  </a:lnTo>
                  <a:lnTo>
                    <a:pt x="1880" y="1054"/>
                  </a:lnTo>
                  <a:lnTo>
                    <a:pt x="1880" y="1052"/>
                  </a:lnTo>
                  <a:lnTo>
                    <a:pt x="1880" y="1051"/>
                  </a:lnTo>
                  <a:lnTo>
                    <a:pt x="1880" y="1050"/>
                  </a:lnTo>
                  <a:lnTo>
                    <a:pt x="1880" y="1049"/>
                  </a:lnTo>
                  <a:lnTo>
                    <a:pt x="1880" y="1048"/>
                  </a:lnTo>
                  <a:lnTo>
                    <a:pt x="1880" y="1047"/>
                  </a:lnTo>
                  <a:lnTo>
                    <a:pt x="1880" y="1046"/>
                  </a:lnTo>
                  <a:lnTo>
                    <a:pt x="1880" y="1044"/>
                  </a:lnTo>
                  <a:lnTo>
                    <a:pt x="1878" y="1044"/>
                  </a:lnTo>
                  <a:lnTo>
                    <a:pt x="1878" y="1043"/>
                  </a:lnTo>
                  <a:lnTo>
                    <a:pt x="1877" y="1043"/>
                  </a:lnTo>
                  <a:lnTo>
                    <a:pt x="1877" y="1042"/>
                  </a:lnTo>
                  <a:lnTo>
                    <a:pt x="1877" y="1041"/>
                  </a:lnTo>
                  <a:lnTo>
                    <a:pt x="1876" y="1041"/>
                  </a:lnTo>
                  <a:lnTo>
                    <a:pt x="1876" y="1040"/>
                  </a:lnTo>
                  <a:lnTo>
                    <a:pt x="1876" y="1039"/>
                  </a:lnTo>
                  <a:lnTo>
                    <a:pt x="1877" y="1039"/>
                  </a:lnTo>
                  <a:lnTo>
                    <a:pt x="1877" y="1040"/>
                  </a:lnTo>
                  <a:lnTo>
                    <a:pt x="1877" y="1039"/>
                  </a:lnTo>
                  <a:lnTo>
                    <a:pt x="1878" y="1039"/>
                  </a:lnTo>
                  <a:lnTo>
                    <a:pt x="1878" y="1038"/>
                  </a:lnTo>
                  <a:lnTo>
                    <a:pt x="1878" y="1037"/>
                  </a:lnTo>
                  <a:lnTo>
                    <a:pt x="1877" y="1037"/>
                  </a:lnTo>
                  <a:lnTo>
                    <a:pt x="1877" y="1035"/>
                  </a:lnTo>
                  <a:lnTo>
                    <a:pt x="1877" y="1034"/>
                  </a:lnTo>
                  <a:lnTo>
                    <a:pt x="1876" y="1034"/>
                  </a:lnTo>
                  <a:lnTo>
                    <a:pt x="1875" y="1033"/>
                  </a:lnTo>
                  <a:lnTo>
                    <a:pt x="1874" y="1033"/>
                  </a:lnTo>
                  <a:lnTo>
                    <a:pt x="1875" y="1034"/>
                  </a:lnTo>
                  <a:lnTo>
                    <a:pt x="1874" y="1033"/>
                  </a:lnTo>
                  <a:lnTo>
                    <a:pt x="1874" y="1032"/>
                  </a:lnTo>
                  <a:lnTo>
                    <a:pt x="1873" y="1032"/>
                  </a:lnTo>
                  <a:lnTo>
                    <a:pt x="1872" y="1032"/>
                  </a:lnTo>
                  <a:lnTo>
                    <a:pt x="1872" y="1031"/>
                  </a:lnTo>
                  <a:lnTo>
                    <a:pt x="1871" y="1030"/>
                  </a:lnTo>
                  <a:lnTo>
                    <a:pt x="1869" y="1029"/>
                  </a:lnTo>
                  <a:lnTo>
                    <a:pt x="1868" y="1029"/>
                  </a:lnTo>
                  <a:lnTo>
                    <a:pt x="1868" y="1027"/>
                  </a:lnTo>
                  <a:lnTo>
                    <a:pt x="1867" y="1027"/>
                  </a:lnTo>
                  <a:lnTo>
                    <a:pt x="1867" y="1026"/>
                  </a:lnTo>
                  <a:lnTo>
                    <a:pt x="1866" y="1026"/>
                  </a:lnTo>
                  <a:lnTo>
                    <a:pt x="1866" y="1025"/>
                  </a:lnTo>
                  <a:lnTo>
                    <a:pt x="1866" y="1024"/>
                  </a:lnTo>
                  <a:lnTo>
                    <a:pt x="1866" y="1023"/>
                  </a:lnTo>
                  <a:lnTo>
                    <a:pt x="1866" y="1022"/>
                  </a:lnTo>
                  <a:lnTo>
                    <a:pt x="1866" y="1021"/>
                  </a:lnTo>
                  <a:lnTo>
                    <a:pt x="1866" y="1019"/>
                  </a:lnTo>
                  <a:lnTo>
                    <a:pt x="1866" y="1018"/>
                  </a:lnTo>
                  <a:lnTo>
                    <a:pt x="1866" y="1019"/>
                  </a:lnTo>
                  <a:lnTo>
                    <a:pt x="1867" y="1019"/>
                  </a:lnTo>
                  <a:lnTo>
                    <a:pt x="1867" y="1018"/>
                  </a:lnTo>
                  <a:lnTo>
                    <a:pt x="1867" y="1017"/>
                  </a:lnTo>
                  <a:lnTo>
                    <a:pt x="1866" y="1017"/>
                  </a:lnTo>
                  <a:lnTo>
                    <a:pt x="1866" y="1016"/>
                  </a:lnTo>
                  <a:lnTo>
                    <a:pt x="1865" y="1016"/>
                  </a:lnTo>
                  <a:lnTo>
                    <a:pt x="1865" y="1017"/>
                  </a:lnTo>
                  <a:lnTo>
                    <a:pt x="1865" y="1016"/>
                  </a:lnTo>
                  <a:lnTo>
                    <a:pt x="1864" y="1016"/>
                  </a:lnTo>
                  <a:lnTo>
                    <a:pt x="1863" y="1015"/>
                  </a:lnTo>
                  <a:lnTo>
                    <a:pt x="1861" y="1015"/>
                  </a:lnTo>
                  <a:lnTo>
                    <a:pt x="1861" y="1014"/>
                  </a:lnTo>
                  <a:lnTo>
                    <a:pt x="1860" y="1014"/>
                  </a:lnTo>
                  <a:lnTo>
                    <a:pt x="1860" y="1013"/>
                  </a:lnTo>
                  <a:lnTo>
                    <a:pt x="1859" y="1013"/>
                  </a:lnTo>
                  <a:lnTo>
                    <a:pt x="1859" y="1012"/>
                  </a:lnTo>
                  <a:lnTo>
                    <a:pt x="1858" y="1012"/>
                  </a:lnTo>
                  <a:lnTo>
                    <a:pt x="1858" y="1010"/>
                  </a:lnTo>
                  <a:lnTo>
                    <a:pt x="1858" y="1009"/>
                  </a:lnTo>
                  <a:lnTo>
                    <a:pt x="1858" y="1008"/>
                  </a:lnTo>
                  <a:lnTo>
                    <a:pt x="1858" y="1007"/>
                  </a:lnTo>
                  <a:lnTo>
                    <a:pt x="1858" y="1006"/>
                  </a:lnTo>
                  <a:lnTo>
                    <a:pt x="1859" y="1005"/>
                  </a:lnTo>
                  <a:lnTo>
                    <a:pt x="1859" y="1004"/>
                  </a:lnTo>
                  <a:lnTo>
                    <a:pt x="1860" y="1004"/>
                  </a:lnTo>
                  <a:lnTo>
                    <a:pt x="1860" y="1002"/>
                  </a:lnTo>
                  <a:lnTo>
                    <a:pt x="1861" y="1002"/>
                  </a:lnTo>
                  <a:lnTo>
                    <a:pt x="1863" y="1002"/>
                  </a:lnTo>
                  <a:lnTo>
                    <a:pt x="1863" y="1004"/>
                  </a:lnTo>
                  <a:lnTo>
                    <a:pt x="1863" y="1005"/>
                  </a:lnTo>
                  <a:lnTo>
                    <a:pt x="1864" y="1005"/>
                  </a:lnTo>
                  <a:lnTo>
                    <a:pt x="1863" y="1005"/>
                  </a:lnTo>
                  <a:lnTo>
                    <a:pt x="1861" y="1005"/>
                  </a:lnTo>
                  <a:lnTo>
                    <a:pt x="1860" y="1005"/>
                  </a:lnTo>
                  <a:lnTo>
                    <a:pt x="1860" y="1006"/>
                  </a:lnTo>
                  <a:lnTo>
                    <a:pt x="1861" y="1007"/>
                  </a:lnTo>
                  <a:lnTo>
                    <a:pt x="1861" y="1008"/>
                  </a:lnTo>
                  <a:lnTo>
                    <a:pt x="1863" y="1008"/>
                  </a:lnTo>
                  <a:lnTo>
                    <a:pt x="1861" y="1008"/>
                  </a:lnTo>
                  <a:lnTo>
                    <a:pt x="1860" y="1008"/>
                  </a:lnTo>
                  <a:lnTo>
                    <a:pt x="1861" y="1009"/>
                  </a:lnTo>
                  <a:lnTo>
                    <a:pt x="1861" y="1008"/>
                  </a:lnTo>
                  <a:lnTo>
                    <a:pt x="1863" y="1008"/>
                  </a:lnTo>
                  <a:lnTo>
                    <a:pt x="1864" y="1008"/>
                  </a:lnTo>
                  <a:lnTo>
                    <a:pt x="1865" y="1008"/>
                  </a:lnTo>
                  <a:lnTo>
                    <a:pt x="1864" y="1008"/>
                  </a:lnTo>
                  <a:lnTo>
                    <a:pt x="1864" y="1009"/>
                  </a:lnTo>
                  <a:lnTo>
                    <a:pt x="1864" y="1010"/>
                  </a:lnTo>
                  <a:lnTo>
                    <a:pt x="1864" y="1012"/>
                  </a:lnTo>
                  <a:lnTo>
                    <a:pt x="1864" y="1010"/>
                  </a:lnTo>
                  <a:lnTo>
                    <a:pt x="1865" y="1010"/>
                  </a:lnTo>
                  <a:lnTo>
                    <a:pt x="1865" y="1009"/>
                  </a:lnTo>
                  <a:lnTo>
                    <a:pt x="1866" y="1009"/>
                  </a:lnTo>
                  <a:lnTo>
                    <a:pt x="1867" y="1009"/>
                  </a:lnTo>
                  <a:lnTo>
                    <a:pt x="1867" y="1008"/>
                  </a:lnTo>
                  <a:lnTo>
                    <a:pt x="1868" y="1008"/>
                  </a:lnTo>
                  <a:lnTo>
                    <a:pt x="1868" y="1007"/>
                  </a:lnTo>
                  <a:lnTo>
                    <a:pt x="1868" y="1006"/>
                  </a:lnTo>
                  <a:lnTo>
                    <a:pt x="1869" y="1006"/>
                  </a:lnTo>
                  <a:lnTo>
                    <a:pt x="1871" y="1006"/>
                  </a:lnTo>
                  <a:lnTo>
                    <a:pt x="1871" y="1005"/>
                  </a:lnTo>
                  <a:lnTo>
                    <a:pt x="1872" y="1004"/>
                  </a:lnTo>
                  <a:lnTo>
                    <a:pt x="1872" y="1002"/>
                  </a:lnTo>
                  <a:lnTo>
                    <a:pt x="1871" y="1002"/>
                  </a:lnTo>
                  <a:lnTo>
                    <a:pt x="1871" y="1001"/>
                  </a:lnTo>
                  <a:lnTo>
                    <a:pt x="1871" y="1000"/>
                  </a:lnTo>
                  <a:lnTo>
                    <a:pt x="1871" y="999"/>
                  </a:lnTo>
                  <a:lnTo>
                    <a:pt x="1872" y="999"/>
                  </a:lnTo>
                  <a:lnTo>
                    <a:pt x="1871" y="998"/>
                  </a:lnTo>
                  <a:lnTo>
                    <a:pt x="1871" y="997"/>
                  </a:lnTo>
                  <a:lnTo>
                    <a:pt x="1871" y="996"/>
                  </a:lnTo>
                  <a:lnTo>
                    <a:pt x="1872" y="996"/>
                  </a:lnTo>
                  <a:lnTo>
                    <a:pt x="1872" y="995"/>
                  </a:lnTo>
                  <a:lnTo>
                    <a:pt x="1873" y="995"/>
                  </a:lnTo>
                  <a:lnTo>
                    <a:pt x="1873" y="993"/>
                  </a:lnTo>
                  <a:lnTo>
                    <a:pt x="1874" y="993"/>
                  </a:lnTo>
                  <a:lnTo>
                    <a:pt x="1874" y="992"/>
                  </a:lnTo>
                  <a:lnTo>
                    <a:pt x="1873" y="992"/>
                  </a:lnTo>
                  <a:lnTo>
                    <a:pt x="1873" y="991"/>
                  </a:lnTo>
                  <a:lnTo>
                    <a:pt x="1873" y="990"/>
                  </a:lnTo>
                  <a:lnTo>
                    <a:pt x="1873" y="989"/>
                  </a:lnTo>
                  <a:lnTo>
                    <a:pt x="1873" y="988"/>
                  </a:lnTo>
                  <a:lnTo>
                    <a:pt x="1872" y="988"/>
                  </a:lnTo>
                  <a:lnTo>
                    <a:pt x="1873" y="988"/>
                  </a:lnTo>
                  <a:lnTo>
                    <a:pt x="1872" y="987"/>
                  </a:lnTo>
                  <a:lnTo>
                    <a:pt x="1872" y="985"/>
                  </a:lnTo>
                  <a:lnTo>
                    <a:pt x="1872" y="987"/>
                  </a:lnTo>
                  <a:lnTo>
                    <a:pt x="1872" y="988"/>
                  </a:lnTo>
                  <a:lnTo>
                    <a:pt x="1871" y="988"/>
                  </a:lnTo>
                  <a:lnTo>
                    <a:pt x="1871" y="989"/>
                  </a:lnTo>
                  <a:lnTo>
                    <a:pt x="1869" y="989"/>
                  </a:lnTo>
                  <a:lnTo>
                    <a:pt x="1869" y="990"/>
                  </a:lnTo>
                  <a:lnTo>
                    <a:pt x="1869" y="991"/>
                  </a:lnTo>
                  <a:lnTo>
                    <a:pt x="1871" y="991"/>
                  </a:lnTo>
                  <a:lnTo>
                    <a:pt x="1871" y="992"/>
                  </a:lnTo>
                  <a:lnTo>
                    <a:pt x="1869" y="992"/>
                  </a:lnTo>
                  <a:lnTo>
                    <a:pt x="1869" y="993"/>
                  </a:lnTo>
                  <a:lnTo>
                    <a:pt x="1869" y="992"/>
                  </a:lnTo>
                  <a:lnTo>
                    <a:pt x="1868" y="992"/>
                  </a:lnTo>
                  <a:lnTo>
                    <a:pt x="1868" y="993"/>
                  </a:lnTo>
                  <a:lnTo>
                    <a:pt x="1867" y="993"/>
                  </a:lnTo>
                  <a:lnTo>
                    <a:pt x="1868" y="993"/>
                  </a:lnTo>
                  <a:lnTo>
                    <a:pt x="1867" y="995"/>
                  </a:lnTo>
                  <a:lnTo>
                    <a:pt x="1867" y="993"/>
                  </a:lnTo>
                  <a:lnTo>
                    <a:pt x="1867" y="995"/>
                  </a:lnTo>
                  <a:lnTo>
                    <a:pt x="1866" y="995"/>
                  </a:lnTo>
                  <a:lnTo>
                    <a:pt x="1866" y="996"/>
                  </a:lnTo>
                  <a:lnTo>
                    <a:pt x="1867" y="996"/>
                  </a:lnTo>
                  <a:lnTo>
                    <a:pt x="1867" y="997"/>
                  </a:lnTo>
                  <a:lnTo>
                    <a:pt x="1866" y="997"/>
                  </a:lnTo>
                  <a:lnTo>
                    <a:pt x="1865" y="997"/>
                  </a:lnTo>
                  <a:lnTo>
                    <a:pt x="1865" y="998"/>
                  </a:lnTo>
                  <a:lnTo>
                    <a:pt x="1865" y="999"/>
                  </a:lnTo>
                  <a:lnTo>
                    <a:pt x="1865" y="1000"/>
                  </a:lnTo>
                  <a:lnTo>
                    <a:pt x="1864" y="1000"/>
                  </a:lnTo>
                  <a:lnTo>
                    <a:pt x="1864" y="999"/>
                  </a:lnTo>
                  <a:lnTo>
                    <a:pt x="1863" y="999"/>
                  </a:lnTo>
                  <a:lnTo>
                    <a:pt x="1861" y="999"/>
                  </a:lnTo>
                  <a:lnTo>
                    <a:pt x="1860" y="999"/>
                  </a:lnTo>
                  <a:lnTo>
                    <a:pt x="1860" y="998"/>
                  </a:lnTo>
                  <a:lnTo>
                    <a:pt x="1860" y="999"/>
                  </a:lnTo>
                  <a:lnTo>
                    <a:pt x="1859" y="999"/>
                  </a:lnTo>
                  <a:lnTo>
                    <a:pt x="1859" y="998"/>
                  </a:lnTo>
                  <a:lnTo>
                    <a:pt x="1858" y="998"/>
                  </a:lnTo>
                  <a:lnTo>
                    <a:pt x="1858" y="997"/>
                  </a:lnTo>
                  <a:lnTo>
                    <a:pt x="1857" y="997"/>
                  </a:lnTo>
                  <a:lnTo>
                    <a:pt x="1856" y="997"/>
                  </a:lnTo>
                  <a:lnTo>
                    <a:pt x="1856" y="996"/>
                  </a:lnTo>
                  <a:lnTo>
                    <a:pt x="1855" y="996"/>
                  </a:lnTo>
                  <a:lnTo>
                    <a:pt x="1854" y="996"/>
                  </a:lnTo>
                  <a:lnTo>
                    <a:pt x="1854" y="995"/>
                  </a:lnTo>
                  <a:lnTo>
                    <a:pt x="1854" y="993"/>
                  </a:lnTo>
                  <a:lnTo>
                    <a:pt x="1855" y="993"/>
                  </a:lnTo>
                  <a:lnTo>
                    <a:pt x="1855" y="992"/>
                  </a:lnTo>
                  <a:lnTo>
                    <a:pt x="1854" y="992"/>
                  </a:lnTo>
                  <a:lnTo>
                    <a:pt x="1854" y="991"/>
                  </a:lnTo>
                  <a:lnTo>
                    <a:pt x="1854" y="990"/>
                  </a:lnTo>
                  <a:lnTo>
                    <a:pt x="1852" y="990"/>
                  </a:lnTo>
                  <a:lnTo>
                    <a:pt x="1852" y="989"/>
                  </a:lnTo>
                  <a:lnTo>
                    <a:pt x="1852" y="988"/>
                  </a:lnTo>
                  <a:lnTo>
                    <a:pt x="1852" y="987"/>
                  </a:lnTo>
                  <a:lnTo>
                    <a:pt x="1852" y="985"/>
                  </a:lnTo>
                  <a:lnTo>
                    <a:pt x="1852" y="983"/>
                  </a:lnTo>
                  <a:lnTo>
                    <a:pt x="1852" y="984"/>
                  </a:lnTo>
                  <a:lnTo>
                    <a:pt x="1852" y="985"/>
                  </a:lnTo>
                  <a:lnTo>
                    <a:pt x="1852" y="987"/>
                  </a:lnTo>
                  <a:lnTo>
                    <a:pt x="1852" y="988"/>
                  </a:lnTo>
                  <a:lnTo>
                    <a:pt x="1852" y="989"/>
                  </a:lnTo>
                  <a:lnTo>
                    <a:pt x="1852" y="990"/>
                  </a:lnTo>
                  <a:lnTo>
                    <a:pt x="1852" y="991"/>
                  </a:lnTo>
                  <a:lnTo>
                    <a:pt x="1851" y="991"/>
                  </a:lnTo>
                  <a:lnTo>
                    <a:pt x="1851" y="990"/>
                  </a:lnTo>
                  <a:lnTo>
                    <a:pt x="1850" y="990"/>
                  </a:lnTo>
                  <a:lnTo>
                    <a:pt x="1850" y="989"/>
                  </a:lnTo>
                  <a:lnTo>
                    <a:pt x="1849" y="989"/>
                  </a:lnTo>
                  <a:lnTo>
                    <a:pt x="1848" y="989"/>
                  </a:lnTo>
                  <a:lnTo>
                    <a:pt x="1848" y="990"/>
                  </a:lnTo>
                  <a:lnTo>
                    <a:pt x="1848" y="991"/>
                  </a:lnTo>
                  <a:lnTo>
                    <a:pt x="1847" y="991"/>
                  </a:lnTo>
                  <a:lnTo>
                    <a:pt x="1846" y="991"/>
                  </a:lnTo>
                  <a:lnTo>
                    <a:pt x="1844" y="991"/>
                  </a:lnTo>
                  <a:lnTo>
                    <a:pt x="1843" y="991"/>
                  </a:lnTo>
                  <a:lnTo>
                    <a:pt x="1842" y="991"/>
                  </a:lnTo>
                  <a:lnTo>
                    <a:pt x="1841" y="992"/>
                  </a:lnTo>
                  <a:lnTo>
                    <a:pt x="1841" y="993"/>
                  </a:lnTo>
                  <a:lnTo>
                    <a:pt x="1840" y="993"/>
                  </a:lnTo>
                  <a:lnTo>
                    <a:pt x="1840" y="995"/>
                  </a:lnTo>
                  <a:lnTo>
                    <a:pt x="1840" y="996"/>
                  </a:lnTo>
                  <a:lnTo>
                    <a:pt x="1841" y="996"/>
                  </a:lnTo>
                  <a:lnTo>
                    <a:pt x="1841" y="997"/>
                  </a:lnTo>
                  <a:lnTo>
                    <a:pt x="1841" y="998"/>
                  </a:lnTo>
                  <a:lnTo>
                    <a:pt x="1841" y="999"/>
                  </a:lnTo>
                  <a:lnTo>
                    <a:pt x="1841" y="1000"/>
                  </a:lnTo>
                  <a:lnTo>
                    <a:pt x="1840" y="1000"/>
                  </a:lnTo>
                  <a:lnTo>
                    <a:pt x="1839" y="1000"/>
                  </a:lnTo>
                  <a:lnTo>
                    <a:pt x="1839" y="1001"/>
                  </a:lnTo>
                  <a:lnTo>
                    <a:pt x="1838" y="1001"/>
                  </a:lnTo>
                  <a:lnTo>
                    <a:pt x="1838" y="1002"/>
                  </a:lnTo>
                  <a:lnTo>
                    <a:pt x="1838" y="1004"/>
                  </a:lnTo>
                  <a:lnTo>
                    <a:pt x="1838" y="1005"/>
                  </a:lnTo>
                  <a:lnTo>
                    <a:pt x="1838" y="1006"/>
                  </a:lnTo>
                  <a:lnTo>
                    <a:pt x="1837" y="1006"/>
                  </a:lnTo>
                  <a:lnTo>
                    <a:pt x="1837" y="1007"/>
                  </a:lnTo>
                  <a:lnTo>
                    <a:pt x="1837" y="1008"/>
                  </a:lnTo>
                  <a:lnTo>
                    <a:pt x="1837" y="1009"/>
                  </a:lnTo>
                  <a:lnTo>
                    <a:pt x="1838" y="1009"/>
                  </a:lnTo>
                  <a:lnTo>
                    <a:pt x="1838" y="1010"/>
                  </a:lnTo>
                  <a:lnTo>
                    <a:pt x="1838" y="1012"/>
                  </a:lnTo>
                  <a:lnTo>
                    <a:pt x="1839" y="1013"/>
                  </a:lnTo>
                  <a:lnTo>
                    <a:pt x="1839" y="1014"/>
                  </a:lnTo>
                  <a:lnTo>
                    <a:pt x="1839" y="1015"/>
                  </a:lnTo>
                  <a:lnTo>
                    <a:pt x="1839" y="1016"/>
                  </a:lnTo>
                  <a:lnTo>
                    <a:pt x="1838" y="1016"/>
                  </a:lnTo>
                  <a:lnTo>
                    <a:pt x="1837" y="1016"/>
                  </a:lnTo>
                  <a:lnTo>
                    <a:pt x="1835" y="1016"/>
                  </a:lnTo>
                  <a:lnTo>
                    <a:pt x="1837" y="1016"/>
                  </a:lnTo>
                  <a:lnTo>
                    <a:pt x="1838" y="1016"/>
                  </a:lnTo>
                  <a:lnTo>
                    <a:pt x="1839" y="1016"/>
                  </a:lnTo>
                  <a:lnTo>
                    <a:pt x="1840" y="1016"/>
                  </a:lnTo>
                  <a:lnTo>
                    <a:pt x="1840" y="1017"/>
                  </a:lnTo>
                  <a:lnTo>
                    <a:pt x="1839" y="1017"/>
                  </a:lnTo>
                  <a:lnTo>
                    <a:pt x="1839" y="1018"/>
                  </a:lnTo>
                  <a:lnTo>
                    <a:pt x="1838" y="1018"/>
                  </a:lnTo>
                  <a:lnTo>
                    <a:pt x="1837" y="1019"/>
                  </a:lnTo>
                  <a:lnTo>
                    <a:pt x="1835" y="1019"/>
                  </a:lnTo>
                  <a:lnTo>
                    <a:pt x="1834" y="1019"/>
                  </a:lnTo>
                  <a:lnTo>
                    <a:pt x="1834" y="1021"/>
                  </a:lnTo>
                  <a:lnTo>
                    <a:pt x="1834" y="1022"/>
                  </a:lnTo>
                  <a:lnTo>
                    <a:pt x="1834" y="1023"/>
                  </a:lnTo>
                  <a:lnTo>
                    <a:pt x="1833" y="1023"/>
                  </a:lnTo>
                  <a:lnTo>
                    <a:pt x="1833" y="1024"/>
                  </a:lnTo>
                  <a:lnTo>
                    <a:pt x="1832" y="1024"/>
                  </a:lnTo>
                  <a:lnTo>
                    <a:pt x="1832" y="1025"/>
                  </a:lnTo>
                  <a:lnTo>
                    <a:pt x="1831" y="1025"/>
                  </a:lnTo>
                  <a:lnTo>
                    <a:pt x="1831" y="1026"/>
                  </a:lnTo>
                  <a:lnTo>
                    <a:pt x="1830" y="1026"/>
                  </a:lnTo>
                  <a:lnTo>
                    <a:pt x="1830" y="1025"/>
                  </a:lnTo>
                  <a:lnTo>
                    <a:pt x="1829" y="1025"/>
                  </a:lnTo>
                  <a:lnTo>
                    <a:pt x="1829" y="1024"/>
                  </a:lnTo>
                  <a:lnTo>
                    <a:pt x="1827" y="1024"/>
                  </a:lnTo>
                  <a:lnTo>
                    <a:pt x="1827" y="1023"/>
                  </a:lnTo>
                  <a:lnTo>
                    <a:pt x="1826" y="1023"/>
                  </a:lnTo>
                  <a:lnTo>
                    <a:pt x="1826" y="1022"/>
                  </a:lnTo>
                  <a:lnTo>
                    <a:pt x="1825" y="1021"/>
                  </a:lnTo>
                  <a:lnTo>
                    <a:pt x="1825" y="1019"/>
                  </a:lnTo>
                  <a:lnTo>
                    <a:pt x="1825" y="1018"/>
                  </a:lnTo>
                  <a:lnTo>
                    <a:pt x="1825" y="1017"/>
                  </a:lnTo>
                  <a:lnTo>
                    <a:pt x="1824" y="1017"/>
                  </a:lnTo>
                  <a:lnTo>
                    <a:pt x="1823" y="1016"/>
                  </a:lnTo>
                  <a:lnTo>
                    <a:pt x="1822" y="1016"/>
                  </a:lnTo>
                  <a:lnTo>
                    <a:pt x="1821" y="1016"/>
                  </a:lnTo>
                  <a:lnTo>
                    <a:pt x="1821" y="1015"/>
                  </a:lnTo>
                  <a:lnTo>
                    <a:pt x="1822" y="1015"/>
                  </a:lnTo>
                  <a:lnTo>
                    <a:pt x="1823" y="1015"/>
                  </a:lnTo>
                  <a:lnTo>
                    <a:pt x="1823" y="1016"/>
                  </a:lnTo>
                  <a:lnTo>
                    <a:pt x="1824" y="1016"/>
                  </a:lnTo>
                  <a:lnTo>
                    <a:pt x="1825" y="1015"/>
                  </a:lnTo>
                  <a:lnTo>
                    <a:pt x="1826" y="1015"/>
                  </a:lnTo>
                  <a:lnTo>
                    <a:pt x="1826" y="1014"/>
                  </a:lnTo>
                  <a:lnTo>
                    <a:pt x="1827" y="1013"/>
                  </a:lnTo>
                  <a:lnTo>
                    <a:pt x="1829" y="1013"/>
                  </a:lnTo>
                  <a:lnTo>
                    <a:pt x="1830" y="1012"/>
                  </a:lnTo>
                  <a:lnTo>
                    <a:pt x="1829" y="1012"/>
                  </a:lnTo>
                  <a:lnTo>
                    <a:pt x="1830" y="1012"/>
                  </a:lnTo>
                  <a:lnTo>
                    <a:pt x="1831" y="1012"/>
                  </a:lnTo>
                  <a:lnTo>
                    <a:pt x="1831" y="1010"/>
                  </a:lnTo>
                  <a:lnTo>
                    <a:pt x="1832" y="1010"/>
                  </a:lnTo>
                  <a:lnTo>
                    <a:pt x="1832" y="1009"/>
                  </a:lnTo>
                  <a:lnTo>
                    <a:pt x="1832" y="1008"/>
                  </a:lnTo>
                  <a:lnTo>
                    <a:pt x="1832" y="1007"/>
                  </a:lnTo>
                  <a:lnTo>
                    <a:pt x="1833" y="1007"/>
                  </a:lnTo>
                  <a:lnTo>
                    <a:pt x="1833" y="1006"/>
                  </a:lnTo>
                  <a:lnTo>
                    <a:pt x="1833" y="1005"/>
                  </a:lnTo>
                  <a:lnTo>
                    <a:pt x="1833" y="1004"/>
                  </a:lnTo>
                  <a:lnTo>
                    <a:pt x="1833" y="1002"/>
                  </a:lnTo>
                  <a:lnTo>
                    <a:pt x="1832" y="1002"/>
                  </a:lnTo>
                  <a:lnTo>
                    <a:pt x="1831" y="1002"/>
                  </a:lnTo>
                  <a:lnTo>
                    <a:pt x="1831" y="1001"/>
                  </a:lnTo>
                  <a:lnTo>
                    <a:pt x="1830" y="1000"/>
                  </a:lnTo>
                  <a:lnTo>
                    <a:pt x="1830" y="1001"/>
                  </a:lnTo>
                  <a:lnTo>
                    <a:pt x="1829" y="1001"/>
                  </a:lnTo>
                  <a:lnTo>
                    <a:pt x="1829" y="1000"/>
                  </a:lnTo>
                  <a:lnTo>
                    <a:pt x="1829" y="999"/>
                  </a:lnTo>
                  <a:lnTo>
                    <a:pt x="1827" y="999"/>
                  </a:lnTo>
                  <a:lnTo>
                    <a:pt x="1826" y="999"/>
                  </a:lnTo>
                  <a:lnTo>
                    <a:pt x="1825" y="999"/>
                  </a:lnTo>
                  <a:lnTo>
                    <a:pt x="1825" y="1000"/>
                  </a:lnTo>
                  <a:lnTo>
                    <a:pt x="1824" y="1000"/>
                  </a:lnTo>
                  <a:lnTo>
                    <a:pt x="1824" y="999"/>
                  </a:lnTo>
                  <a:lnTo>
                    <a:pt x="1823" y="999"/>
                  </a:lnTo>
                  <a:lnTo>
                    <a:pt x="1822" y="998"/>
                  </a:lnTo>
                  <a:lnTo>
                    <a:pt x="1822" y="999"/>
                  </a:lnTo>
                  <a:lnTo>
                    <a:pt x="1821" y="998"/>
                  </a:lnTo>
                  <a:lnTo>
                    <a:pt x="1821" y="997"/>
                  </a:lnTo>
                  <a:lnTo>
                    <a:pt x="1821" y="996"/>
                  </a:lnTo>
                  <a:lnTo>
                    <a:pt x="1819" y="997"/>
                  </a:lnTo>
                  <a:lnTo>
                    <a:pt x="1819" y="996"/>
                  </a:lnTo>
                  <a:lnTo>
                    <a:pt x="1818" y="996"/>
                  </a:lnTo>
                  <a:lnTo>
                    <a:pt x="1818" y="995"/>
                  </a:lnTo>
                  <a:lnTo>
                    <a:pt x="1817" y="995"/>
                  </a:lnTo>
                  <a:lnTo>
                    <a:pt x="1817" y="993"/>
                  </a:lnTo>
                  <a:lnTo>
                    <a:pt x="1816" y="993"/>
                  </a:lnTo>
                  <a:lnTo>
                    <a:pt x="1816" y="995"/>
                  </a:lnTo>
                  <a:lnTo>
                    <a:pt x="1815" y="995"/>
                  </a:lnTo>
                  <a:lnTo>
                    <a:pt x="1815" y="993"/>
                  </a:lnTo>
                  <a:lnTo>
                    <a:pt x="1814" y="993"/>
                  </a:lnTo>
                  <a:lnTo>
                    <a:pt x="1813" y="993"/>
                  </a:lnTo>
                  <a:lnTo>
                    <a:pt x="1812" y="993"/>
                  </a:lnTo>
                  <a:lnTo>
                    <a:pt x="1812" y="992"/>
                  </a:lnTo>
                  <a:lnTo>
                    <a:pt x="1810" y="992"/>
                  </a:lnTo>
                  <a:lnTo>
                    <a:pt x="1809" y="992"/>
                  </a:lnTo>
                  <a:lnTo>
                    <a:pt x="1809" y="991"/>
                  </a:lnTo>
                  <a:lnTo>
                    <a:pt x="1808" y="991"/>
                  </a:lnTo>
                  <a:lnTo>
                    <a:pt x="1808" y="990"/>
                  </a:lnTo>
                  <a:lnTo>
                    <a:pt x="1807" y="990"/>
                  </a:lnTo>
                  <a:lnTo>
                    <a:pt x="1807" y="989"/>
                  </a:lnTo>
                  <a:lnTo>
                    <a:pt x="1807" y="988"/>
                  </a:lnTo>
                  <a:lnTo>
                    <a:pt x="1806" y="988"/>
                  </a:lnTo>
                  <a:lnTo>
                    <a:pt x="1806" y="987"/>
                  </a:lnTo>
                  <a:lnTo>
                    <a:pt x="1806" y="985"/>
                  </a:lnTo>
                  <a:lnTo>
                    <a:pt x="1806" y="984"/>
                  </a:lnTo>
                  <a:lnTo>
                    <a:pt x="1805" y="984"/>
                  </a:lnTo>
                  <a:lnTo>
                    <a:pt x="1805" y="983"/>
                  </a:lnTo>
                  <a:lnTo>
                    <a:pt x="1804" y="983"/>
                  </a:lnTo>
                  <a:lnTo>
                    <a:pt x="1804" y="982"/>
                  </a:lnTo>
                  <a:lnTo>
                    <a:pt x="1804" y="981"/>
                  </a:lnTo>
                  <a:lnTo>
                    <a:pt x="1804" y="980"/>
                  </a:lnTo>
                  <a:lnTo>
                    <a:pt x="1804" y="979"/>
                  </a:lnTo>
                  <a:lnTo>
                    <a:pt x="1805" y="979"/>
                  </a:lnTo>
                  <a:lnTo>
                    <a:pt x="1805" y="978"/>
                  </a:lnTo>
                  <a:lnTo>
                    <a:pt x="1806" y="976"/>
                  </a:lnTo>
                  <a:lnTo>
                    <a:pt x="1806" y="975"/>
                  </a:lnTo>
                  <a:lnTo>
                    <a:pt x="1807" y="975"/>
                  </a:lnTo>
                  <a:lnTo>
                    <a:pt x="1807" y="976"/>
                  </a:lnTo>
                  <a:lnTo>
                    <a:pt x="1808" y="976"/>
                  </a:lnTo>
                  <a:lnTo>
                    <a:pt x="1809" y="976"/>
                  </a:lnTo>
                  <a:lnTo>
                    <a:pt x="1809" y="978"/>
                  </a:lnTo>
                  <a:lnTo>
                    <a:pt x="1809" y="979"/>
                  </a:lnTo>
                  <a:lnTo>
                    <a:pt x="1810" y="979"/>
                  </a:lnTo>
                  <a:lnTo>
                    <a:pt x="1810" y="980"/>
                  </a:lnTo>
                  <a:lnTo>
                    <a:pt x="1809" y="980"/>
                  </a:lnTo>
                  <a:lnTo>
                    <a:pt x="1809" y="979"/>
                  </a:lnTo>
                  <a:lnTo>
                    <a:pt x="1809" y="980"/>
                  </a:lnTo>
                  <a:lnTo>
                    <a:pt x="1810" y="980"/>
                  </a:lnTo>
                  <a:lnTo>
                    <a:pt x="1812" y="981"/>
                  </a:lnTo>
                  <a:lnTo>
                    <a:pt x="1813" y="981"/>
                  </a:lnTo>
                  <a:lnTo>
                    <a:pt x="1814" y="982"/>
                  </a:lnTo>
                  <a:lnTo>
                    <a:pt x="1814" y="981"/>
                  </a:lnTo>
                  <a:lnTo>
                    <a:pt x="1815" y="981"/>
                  </a:lnTo>
                  <a:lnTo>
                    <a:pt x="1815" y="982"/>
                  </a:lnTo>
                  <a:lnTo>
                    <a:pt x="1815" y="981"/>
                  </a:lnTo>
                  <a:lnTo>
                    <a:pt x="1815" y="982"/>
                  </a:lnTo>
                  <a:lnTo>
                    <a:pt x="1816" y="982"/>
                  </a:lnTo>
                  <a:lnTo>
                    <a:pt x="1817" y="982"/>
                  </a:lnTo>
                  <a:lnTo>
                    <a:pt x="1818" y="982"/>
                  </a:lnTo>
                  <a:lnTo>
                    <a:pt x="1818" y="981"/>
                  </a:lnTo>
                  <a:lnTo>
                    <a:pt x="1819" y="980"/>
                  </a:lnTo>
                  <a:lnTo>
                    <a:pt x="1819" y="979"/>
                  </a:lnTo>
                  <a:lnTo>
                    <a:pt x="1818" y="979"/>
                  </a:lnTo>
                  <a:lnTo>
                    <a:pt x="1818" y="978"/>
                  </a:lnTo>
                  <a:lnTo>
                    <a:pt x="1819" y="978"/>
                  </a:lnTo>
                  <a:lnTo>
                    <a:pt x="1818" y="978"/>
                  </a:lnTo>
                  <a:lnTo>
                    <a:pt x="1818" y="976"/>
                  </a:lnTo>
                  <a:lnTo>
                    <a:pt x="1817" y="976"/>
                  </a:lnTo>
                  <a:lnTo>
                    <a:pt x="1817" y="975"/>
                  </a:lnTo>
                  <a:lnTo>
                    <a:pt x="1817" y="974"/>
                  </a:lnTo>
                  <a:lnTo>
                    <a:pt x="1816" y="974"/>
                  </a:lnTo>
                  <a:lnTo>
                    <a:pt x="1816" y="973"/>
                  </a:lnTo>
                  <a:lnTo>
                    <a:pt x="1815" y="973"/>
                  </a:lnTo>
                  <a:lnTo>
                    <a:pt x="1814" y="973"/>
                  </a:lnTo>
                  <a:lnTo>
                    <a:pt x="1814" y="972"/>
                  </a:lnTo>
                  <a:lnTo>
                    <a:pt x="1814" y="971"/>
                  </a:lnTo>
                  <a:lnTo>
                    <a:pt x="1814" y="970"/>
                  </a:lnTo>
                  <a:lnTo>
                    <a:pt x="1815" y="970"/>
                  </a:lnTo>
                  <a:lnTo>
                    <a:pt x="1815" y="968"/>
                  </a:lnTo>
                  <a:lnTo>
                    <a:pt x="1816" y="968"/>
                  </a:lnTo>
                  <a:lnTo>
                    <a:pt x="1816" y="967"/>
                  </a:lnTo>
                  <a:lnTo>
                    <a:pt x="1816" y="968"/>
                  </a:lnTo>
                  <a:lnTo>
                    <a:pt x="1815" y="968"/>
                  </a:lnTo>
                  <a:lnTo>
                    <a:pt x="1814" y="968"/>
                  </a:lnTo>
                  <a:lnTo>
                    <a:pt x="1814" y="970"/>
                  </a:lnTo>
                  <a:lnTo>
                    <a:pt x="1814" y="968"/>
                  </a:lnTo>
                  <a:lnTo>
                    <a:pt x="1813" y="968"/>
                  </a:lnTo>
                  <a:lnTo>
                    <a:pt x="1812" y="970"/>
                  </a:lnTo>
                  <a:lnTo>
                    <a:pt x="1810" y="970"/>
                  </a:lnTo>
                  <a:lnTo>
                    <a:pt x="1810" y="971"/>
                  </a:lnTo>
                  <a:lnTo>
                    <a:pt x="1809" y="971"/>
                  </a:lnTo>
                  <a:lnTo>
                    <a:pt x="1808" y="971"/>
                  </a:lnTo>
                  <a:lnTo>
                    <a:pt x="1807" y="971"/>
                  </a:lnTo>
                  <a:lnTo>
                    <a:pt x="1807" y="970"/>
                  </a:lnTo>
                  <a:lnTo>
                    <a:pt x="1806" y="970"/>
                  </a:lnTo>
                  <a:lnTo>
                    <a:pt x="1806" y="968"/>
                  </a:lnTo>
                  <a:lnTo>
                    <a:pt x="1805" y="968"/>
                  </a:lnTo>
                  <a:lnTo>
                    <a:pt x="1805" y="967"/>
                  </a:lnTo>
                  <a:lnTo>
                    <a:pt x="1806" y="967"/>
                  </a:lnTo>
                  <a:lnTo>
                    <a:pt x="1806" y="966"/>
                  </a:lnTo>
                  <a:lnTo>
                    <a:pt x="1805" y="966"/>
                  </a:lnTo>
                  <a:lnTo>
                    <a:pt x="1805" y="965"/>
                  </a:lnTo>
                  <a:lnTo>
                    <a:pt x="1805" y="964"/>
                  </a:lnTo>
                  <a:lnTo>
                    <a:pt x="1806" y="964"/>
                  </a:lnTo>
                  <a:lnTo>
                    <a:pt x="1807" y="964"/>
                  </a:lnTo>
                  <a:lnTo>
                    <a:pt x="1808" y="964"/>
                  </a:lnTo>
                  <a:lnTo>
                    <a:pt x="1808" y="963"/>
                  </a:lnTo>
                  <a:lnTo>
                    <a:pt x="1809" y="963"/>
                  </a:lnTo>
                  <a:lnTo>
                    <a:pt x="1809" y="962"/>
                  </a:lnTo>
                  <a:lnTo>
                    <a:pt x="1810" y="962"/>
                  </a:lnTo>
                  <a:lnTo>
                    <a:pt x="1809" y="961"/>
                  </a:lnTo>
                  <a:lnTo>
                    <a:pt x="1809" y="959"/>
                  </a:lnTo>
                  <a:lnTo>
                    <a:pt x="1808" y="959"/>
                  </a:lnTo>
                  <a:lnTo>
                    <a:pt x="1807" y="959"/>
                  </a:lnTo>
                  <a:lnTo>
                    <a:pt x="1807" y="958"/>
                  </a:lnTo>
                  <a:lnTo>
                    <a:pt x="1806" y="957"/>
                  </a:lnTo>
                  <a:lnTo>
                    <a:pt x="1807" y="957"/>
                  </a:lnTo>
                  <a:lnTo>
                    <a:pt x="1808" y="957"/>
                  </a:lnTo>
                  <a:lnTo>
                    <a:pt x="1809" y="957"/>
                  </a:lnTo>
                  <a:lnTo>
                    <a:pt x="1809" y="956"/>
                  </a:lnTo>
                  <a:lnTo>
                    <a:pt x="1808" y="956"/>
                  </a:lnTo>
                  <a:lnTo>
                    <a:pt x="1808" y="955"/>
                  </a:lnTo>
                  <a:lnTo>
                    <a:pt x="1807" y="954"/>
                  </a:lnTo>
                  <a:lnTo>
                    <a:pt x="1806" y="953"/>
                  </a:lnTo>
                  <a:lnTo>
                    <a:pt x="1805" y="953"/>
                  </a:lnTo>
                  <a:lnTo>
                    <a:pt x="1805" y="951"/>
                  </a:lnTo>
                  <a:lnTo>
                    <a:pt x="1804" y="951"/>
                  </a:lnTo>
                  <a:lnTo>
                    <a:pt x="1802" y="950"/>
                  </a:lnTo>
                  <a:lnTo>
                    <a:pt x="1801" y="950"/>
                  </a:lnTo>
                  <a:lnTo>
                    <a:pt x="1801" y="949"/>
                  </a:lnTo>
                  <a:lnTo>
                    <a:pt x="1802" y="949"/>
                  </a:lnTo>
                  <a:lnTo>
                    <a:pt x="1801" y="949"/>
                  </a:lnTo>
                  <a:lnTo>
                    <a:pt x="1802" y="949"/>
                  </a:lnTo>
                  <a:lnTo>
                    <a:pt x="1802" y="948"/>
                  </a:lnTo>
                  <a:lnTo>
                    <a:pt x="1802" y="947"/>
                  </a:lnTo>
                  <a:lnTo>
                    <a:pt x="1802" y="946"/>
                  </a:lnTo>
                  <a:lnTo>
                    <a:pt x="1802" y="945"/>
                  </a:lnTo>
                  <a:lnTo>
                    <a:pt x="1802" y="943"/>
                  </a:lnTo>
                  <a:lnTo>
                    <a:pt x="1802" y="942"/>
                  </a:lnTo>
                  <a:lnTo>
                    <a:pt x="1802" y="941"/>
                  </a:lnTo>
                  <a:lnTo>
                    <a:pt x="1801" y="941"/>
                  </a:lnTo>
                  <a:lnTo>
                    <a:pt x="1801" y="940"/>
                  </a:lnTo>
                  <a:lnTo>
                    <a:pt x="1802" y="940"/>
                  </a:lnTo>
                  <a:lnTo>
                    <a:pt x="1802" y="939"/>
                  </a:lnTo>
                  <a:lnTo>
                    <a:pt x="1802" y="938"/>
                  </a:lnTo>
                  <a:lnTo>
                    <a:pt x="1802" y="937"/>
                  </a:lnTo>
                  <a:lnTo>
                    <a:pt x="1804" y="936"/>
                  </a:lnTo>
                  <a:lnTo>
                    <a:pt x="1804" y="934"/>
                  </a:lnTo>
                  <a:lnTo>
                    <a:pt x="1804" y="933"/>
                  </a:lnTo>
                  <a:lnTo>
                    <a:pt x="1805" y="933"/>
                  </a:lnTo>
                  <a:lnTo>
                    <a:pt x="1805" y="934"/>
                  </a:lnTo>
                  <a:lnTo>
                    <a:pt x="1806" y="934"/>
                  </a:lnTo>
                  <a:lnTo>
                    <a:pt x="1806" y="936"/>
                  </a:lnTo>
                  <a:lnTo>
                    <a:pt x="1806" y="937"/>
                  </a:lnTo>
                  <a:lnTo>
                    <a:pt x="1807" y="937"/>
                  </a:lnTo>
                  <a:lnTo>
                    <a:pt x="1807" y="938"/>
                  </a:lnTo>
                  <a:lnTo>
                    <a:pt x="1808" y="938"/>
                  </a:lnTo>
                  <a:lnTo>
                    <a:pt x="1809" y="938"/>
                  </a:lnTo>
                  <a:lnTo>
                    <a:pt x="1810" y="938"/>
                  </a:lnTo>
                  <a:lnTo>
                    <a:pt x="1812" y="938"/>
                  </a:lnTo>
                  <a:lnTo>
                    <a:pt x="1812" y="937"/>
                  </a:lnTo>
                  <a:lnTo>
                    <a:pt x="1813" y="937"/>
                  </a:lnTo>
                  <a:lnTo>
                    <a:pt x="1814" y="937"/>
                  </a:lnTo>
                  <a:lnTo>
                    <a:pt x="1814" y="936"/>
                  </a:lnTo>
                  <a:lnTo>
                    <a:pt x="1815" y="936"/>
                  </a:lnTo>
                  <a:lnTo>
                    <a:pt x="1816" y="934"/>
                  </a:lnTo>
                  <a:lnTo>
                    <a:pt x="1817" y="934"/>
                  </a:lnTo>
                  <a:lnTo>
                    <a:pt x="1817" y="933"/>
                  </a:lnTo>
                  <a:lnTo>
                    <a:pt x="1818" y="933"/>
                  </a:lnTo>
                  <a:lnTo>
                    <a:pt x="1819" y="932"/>
                  </a:lnTo>
                  <a:lnTo>
                    <a:pt x="1821" y="933"/>
                  </a:lnTo>
                  <a:lnTo>
                    <a:pt x="1822" y="933"/>
                  </a:lnTo>
                  <a:lnTo>
                    <a:pt x="1822" y="934"/>
                  </a:lnTo>
                  <a:lnTo>
                    <a:pt x="1823" y="934"/>
                  </a:lnTo>
                  <a:lnTo>
                    <a:pt x="1823" y="933"/>
                  </a:lnTo>
                  <a:lnTo>
                    <a:pt x="1824" y="933"/>
                  </a:lnTo>
                  <a:lnTo>
                    <a:pt x="1825" y="933"/>
                  </a:lnTo>
                  <a:lnTo>
                    <a:pt x="1826" y="933"/>
                  </a:lnTo>
                  <a:lnTo>
                    <a:pt x="1826" y="932"/>
                  </a:lnTo>
                  <a:lnTo>
                    <a:pt x="1827" y="932"/>
                  </a:lnTo>
                  <a:lnTo>
                    <a:pt x="1827" y="931"/>
                  </a:lnTo>
                  <a:lnTo>
                    <a:pt x="1829" y="930"/>
                  </a:lnTo>
                  <a:lnTo>
                    <a:pt x="1830" y="929"/>
                  </a:lnTo>
                  <a:lnTo>
                    <a:pt x="1830" y="928"/>
                  </a:lnTo>
                  <a:lnTo>
                    <a:pt x="1831" y="926"/>
                  </a:lnTo>
                  <a:lnTo>
                    <a:pt x="1831" y="925"/>
                  </a:lnTo>
                  <a:lnTo>
                    <a:pt x="1832" y="925"/>
                  </a:lnTo>
                  <a:lnTo>
                    <a:pt x="1832" y="924"/>
                  </a:lnTo>
                  <a:lnTo>
                    <a:pt x="1833" y="923"/>
                  </a:lnTo>
                  <a:lnTo>
                    <a:pt x="1833" y="922"/>
                  </a:lnTo>
                  <a:lnTo>
                    <a:pt x="1834" y="921"/>
                  </a:lnTo>
                  <a:lnTo>
                    <a:pt x="1834" y="920"/>
                  </a:lnTo>
                  <a:lnTo>
                    <a:pt x="1834" y="919"/>
                  </a:lnTo>
                  <a:lnTo>
                    <a:pt x="1835" y="919"/>
                  </a:lnTo>
                  <a:lnTo>
                    <a:pt x="1835" y="917"/>
                  </a:lnTo>
                  <a:lnTo>
                    <a:pt x="1837" y="916"/>
                  </a:lnTo>
                  <a:lnTo>
                    <a:pt x="1837" y="915"/>
                  </a:lnTo>
                  <a:lnTo>
                    <a:pt x="1838" y="915"/>
                  </a:lnTo>
                  <a:lnTo>
                    <a:pt x="1838" y="914"/>
                  </a:lnTo>
                  <a:lnTo>
                    <a:pt x="1839" y="914"/>
                  </a:lnTo>
                  <a:lnTo>
                    <a:pt x="1840" y="914"/>
                  </a:lnTo>
                  <a:lnTo>
                    <a:pt x="1841" y="914"/>
                  </a:lnTo>
                  <a:lnTo>
                    <a:pt x="1841" y="913"/>
                  </a:lnTo>
                  <a:lnTo>
                    <a:pt x="1842" y="913"/>
                  </a:lnTo>
                  <a:lnTo>
                    <a:pt x="1843" y="913"/>
                  </a:lnTo>
                  <a:lnTo>
                    <a:pt x="1844" y="912"/>
                  </a:lnTo>
                  <a:lnTo>
                    <a:pt x="1844" y="913"/>
                  </a:lnTo>
                  <a:lnTo>
                    <a:pt x="1846" y="913"/>
                  </a:lnTo>
                  <a:lnTo>
                    <a:pt x="1844" y="913"/>
                  </a:lnTo>
                  <a:lnTo>
                    <a:pt x="1846" y="913"/>
                  </a:lnTo>
                  <a:lnTo>
                    <a:pt x="1844" y="914"/>
                  </a:lnTo>
                  <a:close/>
                  <a:moveTo>
                    <a:pt x="1690" y="1395"/>
                  </a:moveTo>
                  <a:lnTo>
                    <a:pt x="1690" y="1396"/>
                  </a:lnTo>
                  <a:lnTo>
                    <a:pt x="1689" y="1396"/>
                  </a:lnTo>
                  <a:lnTo>
                    <a:pt x="1689" y="1397"/>
                  </a:lnTo>
                  <a:lnTo>
                    <a:pt x="1688" y="1397"/>
                  </a:lnTo>
                  <a:lnTo>
                    <a:pt x="1688" y="1398"/>
                  </a:lnTo>
                  <a:lnTo>
                    <a:pt x="1687" y="1398"/>
                  </a:lnTo>
                  <a:lnTo>
                    <a:pt x="1687" y="1400"/>
                  </a:lnTo>
                  <a:lnTo>
                    <a:pt x="1686" y="1400"/>
                  </a:lnTo>
                  <a:lnTo>
                    <a:pt x="1686" y="1401"/>
                  </a:lnTo>
                  <a:lnTo>
                    <a:pt x="1685" y="1401"/>
                  </a:lnTo>
                  <a:lnTo>
                    <a:pt x="1683" y="1401"/>
                  </a:lnTo>
                  <a:lnTo>
                    <a:pt x="1683" y="1402"/>
                  </a:lnTo>
                  <a:lnTo>
                    <a:pt x="1682" y="1402"/>
                  </a:lnTo>
                  <a:lnTo>
                    <a:pt x="1682" y="1403"/>
                  </a:lnTo>
                  <a:lnTo>
                    <a:pt x="1681" y="1403"/>
                  </a:lnTo>
                  <a:lnTo>
                    <a:pt x="1681" y="1404"/>
                  </a:lnTo>
                  <a:lnTo>
                    <a:pt x="1681" y="1405"/>
                  </a:lnTo>
                  <a:lnTo>
                    <a:pt x="1681" y="1404"/>
                  </a:lnTo>
                  <a:lnTo>
                    <a:pt x="1680" y="1404"/>
                  </a:lnTo>
                  <a:lnTo>
                    <a:pt x="1679" y="1404"/>
                  </a:lnTo>
                  <a:lnTo>
                    <a:pt x="1678" y="1404"/>
                  </a:lnTo>
                  <a:lnTo>
                    <a:pt x="1677" y="1404"/>
                  </a:lnTo>
                  <a:lnTo>
                    <a:pt x="1675" y="1404"/>
                  </a:lnTo>
                  <a:lnTo>
                    <a:pt x="1674" y="1404"/>
                  </a:lnTo>
                  <a:lnTo>
                    <a:pt x="1673" y="1404"/>
                  </a:lnTo>
                  <a:lnTo>
                    <a:pt x="1673" y="1403"/>
                  </a:lnTo>
                  <a:lnTo>
                    <a:pt x="1674" y="1403"/>
                  </a:lnTo>
                  <a:lnTo>
                    <a:pt x="1674" y="1402"/>
                  </a:lnTo>
                  <a:lnTo>
                    <a:pt x="1674" y="1401"/>
                  </a:lnTo>
                  <a:lnTo>
                    <a:pt x="1675" y="1401"/>
                  </a:lnTo>
                  <a:lnTo>
                    <a:pt x="1674" y="1401"/>
                  </a:lnTo>
                  <a:lnTo>
                    <a:pt x="1674" y="1400"/>
                  </a:lnTo>
                  <a:lnTo>
                    <a:pt x="1673" y="1400"/>
                  </a:lnTo>
                  <a:lnTo>
                    <a:pt x="1673" y="1398"/>
                  </a:lnTo>
                  <a:lnTo>
                    <a:pt x="1674" y="1398"/>
                  </a:lnTo>
                  <a:lnTo>
                    <a:pt x="1674" y="1397"/>
                  </a:lnTo>
                  <a:lnTo>
                    <a:pt x="1675" y="1397"/>
                  </a:lnTo>
                  <a:lnTo>
                    <a:pt x="1677" y="1396"/>
                  </a:lnTo>
                  <a:lnTo>
                    <a:pt x="1678" y="1396"/>
                  </a:lnTo>
                  <a:lnTo>
                    <a:pt x="1679" y="1395"/>
                  </a:lnTo>
                  <a:lnTo>
                    <a:pt x="1680" y="1395"/>
                  </a:lnTo>
                  <a:lnTo>
                    <a:pt x="1681" y="1395"/>
                  </a:lnTo>
                  <a:lnTo>
                    <a:pt x="1682" y="1395"/>
                  </a:lnTo>
                  <a:lnTo>
                    <a:pt x="1683" y="1395"/>
                  </a:lnTo>
                  <a:lnTo>
                    <a:pt x="1685" y="1395"/>
                  </a:lnTo>
                  <a:lnTo>
                    <a:pt x="1686" y="1394"/>
                  </a:lnTo>
                  <a:lnTo>
                    <a:pt x="1687" y="1394"/>
                  </a:lnTo>
                  <a:lnTo>
                    <a:pt x="1688" y="1394"/>
                  </a:lnTo>
                  <a:lnTo>
                    <a:pt x="1688" y="1393"/>
                  </a:lnTo>
                  <a:lnTo>
                    <a:pt x="1689" y="1393"/>
                  </a:lnTo>
                  <a:lnTo>
                    <a:pt x="1690" y="1393"/>
                  </a:lnTo>
                  <a:lnTo>
                    <a:pt x="1690" y="1392"/>
                  </a:lnTo>
                  <a:lnTo>
                    <a:pt x="1691" y="1392"/>
                  </a:lnTo>
                  <a:lnTo>
                    <a:pt x="1691" y="1390"/>
                  </a:lnTo>
                  <a:lnTo>
                    <a:pt x="1692" y="1390"/>
                  </a:lnTo>
                  <a:lnTo>
                    <a:pt x="1694" y="1390"/>
                  </a:lnTo>
                  <a:lnTo>
                    <a:pt x="1694" y="1389"/>
                  </a:lnTo>
                  <a:lnTo>
                    <a:pt x="1695" y="1389"/>
                  </a:lnTo>
                  <a:lnTo>
                    <a:pt x="1695" y="1388"/>
                  </a:lnTo>
                  <a:lnTo>
                    <a:pt x="1695" y="1389"/>
                  </a:lnTo>
                  <a:lnTo>
                    <a:pt x="1695" y="1390"/>
                  </a:lnTo>
                  <a:lnTo>
                    <a:pt x="1694" y="1390"/>
                  </a:lnTo>
                  <a:lnTo>
                    <a:pt x="1694" y="1392"/>
                  </a:lnTo>
                  <a:lnTo>
                    <a:pt x="1692" y="1392"/>
                  </a:lnTo>
                  <a:lnTo>
                    <a:pt x="1692" y="1393"/>
                  </a:lnTo>
                  <a:lnTo>
                    <a:pt x="1691" y="1393"/>
                  </a:lnTo>
                  <a:lnTo>
                    <a:pt x="1691" y="1394"/>
                  </a:lnTo>
                  <a:lnTo>
                    <a:pt x="1691" y="1395"/>
                  </a:lnTo>
                  <a:lnTo>
                    <a:pt x="1690" y="1395"/>
                  </a:lnTo>
                  <a:close/>
                  <a:moveTo>
                    <a:pt x="1789" y="636"/>
                  </a:moveTo>
                  <a:lnTo>
                    <a:pt x="1789" y="637"/>
                  </a:lnTo>
                  <a:lnTo>
                    <a:pt x="1789" y="638"/>
                  </a:lnTo>
                  <a:lnTo>
                    <a:pt x="1788" y="642"/>
                  </a:lnTo>
                  <a:lnTo>
                    <a:pt x="1788" y="643"/>
                  </a:lnTo>
                  <a:lnTo>
                    <a:pt x="1787" y="643"/>
                  </a:lnTo>
                  <a:lnTo>
                    <a:pt x="1787" y="644"/>
                  </a:lnTo>
                  <a:lnTo>
                    <a:pt x="1787" y="645"/>
                  </a:lnTo>
                  <a:lnTo>
                    <a:pt x="1787" y="646"/>
                  </a:lnTo>
                  <a:lnTo>
                    <a:pt x="1787" y="647"/>
                  </a:lnTo>
                  <a:lnTo>
                    <a:pt x="1787" y="649"/>
                  </a:lnTo>
                  <a:lnTo>
                    <a:pt x="1787" y="650"/>
                  </a:lnTo>
                  <a:lnTo>
                    <a:pt x="1787" y="651"/>
                  </a:lnTo>
                  <a:lnTo>
                    <a:pt x="1788" y="651"/>
                  </a:lnTo>
                  <a:lnTo>
                    <a:pt x="1787" y="652"/>
                  </a:lnTo>
                  <a:lnTo>
                    <a:pt x="1785" y="652"/>
                  </a:lnTo>
                  <a:lnTo>
                    <a:pt x="1785" y="651"/>
                  </a:lnTo>
                  <a:lnTo>
                    <a:pt x="1784" y="651"/>
                  </a:lnTo>
                  <a:lnTo>
                    <a:pt x="1784" y="650"/>
                  </a:lnTo>
                  <a:lnTo>
                    <a:pt x="1783" y="649"/>
                  </a:lnTo>
                  <a:lnTo>
                    <a:pt x="1783" y="647"/>
                  </a:lnTo>
                  <a:lnTo>
                    <a:pt x="1783" y="645"/>
                  </a:lnTo>
                  <a:lnTo>
                    <a:pt x="1783" y="643"/>
                  </a:lnTo>
                  <a:lnTo>
                    <a:pt x="1783" y="642"/>
                  </a:lnTo>
                  <a:lnTo>
                    <a:pt x="1784" y="642"/>
                  </a:lnTo>
                  <a:lnTo>
                    <a:pt x="1784" y="641"/>
                  </a:lnTo>
                  <a:lnTo>
                    <a:pt x="1785" y="641"/>
                  </a:lnTo>
                  <a:lnTo>
                    <a:pt x="1785" y="639"/>
                  </a:lnTo>
                  <a:lnTo>
                    <a:pt x="1787" y="639"/>
                  </a:lnTo>
                  <a:lnTo>
                    <a:pt x="1787" y="638"/>
                  </a:lnTo>
                  <a:lnTo>
                    <a:pt x="1787" y="637"/>
                  </a:lnTo>
                  <a:lnTo>
                    <a:pt x="1788" y="637"/>
                  </a:lnTo>
                  <a:lnTo>
                    <a:pt x="1788" y="636"/>
                  </a:lnTo>
                  <a:lnTo>
                    <a:pt x="1787" y="636"/>
                  </a:lnTo>
                  <a:lnTo>
                    <a:pt x="1787" y="637"/>
                  </a:lnTo>
                  <a:lnTo>
                    <a:pt x="1787" y="636"/>
                  </a:lnTo>
                  <a:lnTo>
                    <a:pt x="1788" y="636"/>
                  </a:lnTo>
                  <a:lnTo>
                    <a:pt x="1788" y="635"/>
                  </a:lnTo>
                  <a:lnTo>
                    <a:pt x="1789" y="635"/>
                  </a:lnTo>
                  <a:lnTo>
                    <a:pt x="1789" y="636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75" name="Freeform 75">
              <a:extLst>
                <a:ext uri="{FF2B5EF4-FFF2-40B4-BE49-F238E27FC236}">
                  <a16:creationId xmlns:a16="http://schemas.microsoft.com/office/drawing/2014/main" id="{55186BD0-D752-7C41-60EA-D20C5034558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57663" y="3662363"/>
              <a:ext cx="1074738" cy="1336675"/>
            </a:xfrm>
            <a:custGeom>
              <a:avLst/>
              <a:gdLst>
                <a:gd name="T0" fmla="*/ 482 w 677"/>
                <a:gd name="T1" fmla="*/ 781 h 842"/>
                <a:gd name="T2" fmla="*/ 548 w 677"/>
                <a:gd name="T3" fmla="*/ 757 h 842"/>
                <a:gd name="T4" fmla="*/ 566 w 677"/>
                <a:gd name="T5" fmla="*/ 755 h 842"/>
                <a:gd name="T6" fmla="*/ 607 w 677"/>
                <a:gd name="T7" fmla="*/ 764 h 842"/>
                <a:gd name="T8" fmla="*/ 621 w 677"/>
                <a:gd name="T9" fmla="*/ 777 h 842"/>
                <a:gd name="T10" fmla="*/ 640 w 677"/>
                <a:gd name="T11" fmla="*/ 778 h 842"/>
                <a:gd name="T12" fmla="*/ 668 w 677"/>
                <a:gd name="T13" fmla="*/ 783 h 842"/>
                <a:gd name="T14" fmla="*/ 512 w 677"/>
                <a:gd name="T15" fmla="*/ 764 h 842"/>
                <a:gd name="T16" fmla="*/ 657 w 677"/>
                <a:gd name="T17" fmla="*/ 626 h 842"/>
                <a:gd name="T18" fmla="*/ 652 w 677"/>
                <a:gd name="T19" fmla="*/ 536 h 842"/>
                <a:gd name="T20" fmla="*/ 642 w 677"/>
                <a:gd name="T21" fmla="*/ 507 h 842"/>
                <a:gd name="T22" fmla="*/ 652 w 677"/>
                <a:gd name="T23" fmla="*/ 544 h 842"/>
                <a:gd name="T24" fmla="*/ 637 w 677"/>
                <a:gd name="T25" fmla="*/ 586 h 842"/>
                <a:gd name="T26" fmla="*/ 591 w 677"/>
                <a:gd name="T27" fmla="*/ 548 h 842"/>
                <a:gd name="T28" fmla="*/ 575 w 677"/>
                <a:gd name="T29" fmla="*/ 537 h 842"/>
                <a:gd name="T30" fmla="*/ 545 w 677"/>
                <a:gd name="T31" fmla="*/ 539 h 842"/>
                <a:gd name="T32" fmla="*/ 520 w 677"/>
                <a:gd name="T33" fmla="*/ 518 h 842"/>
                <a:gd name="T34" fmla="*/ 528 w 677"/>
                <a:gd name="T35" fmla="*/ 495 h 842"/>
                <a:gd name="T36" fmla="*/ 522 w 677"/>
                <a:gd name="T37" fmla="*/ 478 h 842"/>
                <a:gd name="T38" fmla="*/ 492 w 677"/>
                <a:gd name="T39" fmla="*/ 454 h 842"/>
                <a:gd name="T40" fmla="*/ 474 w 677"/>
                <a:gd name="T41" fmla="*/ 432 h 842"/>
                <a:gd name="T42" fmla="*/ 455 w 677"/>
                <a:gd name="T43" fmla="*/ 435 h 842"/>
                <a:gd name="T44" fmla="*/ 446 w 677"/>
                <a:gd name="T45" fmla="*/ 435 h 842"/>
                <a:gd name="T46" fmla="*/ 423 w 677"/>
                <a:gd name="T47" fmla="*/ 447 h 842"/>
                <a:gd name="T48" fmla="*/ 390 w 677"/>
                <a:gd name="T49" fmla="*/ 412 h 842"/>
                <a:gd name="T50" fmla="*/ 397 w 677"/>
                <a:gd name="T51" fmla="*/ 443 h 842"/>
                <a:gd name="T52" fmla="*/ 399 w 677"/>
                <a:gd name="T53" fmla="*/ 461 h 842"/>
                <a:gd name="T54" fmla="*/ 422 w 677"/>
                <a:gd name="T55" fmla="*/ 473 h 842"/>
                <a:gd name="T56" fmla="*/ 448 w 677"/>
                <a:gd name="T57" fmla="*/ 463 h 842"/>
                <a:gd name="T58" fmla="*/ 468 w 677"/>
                <a:gd name="T59" fmla="*/ 491 h 842"/>
                <a:gd name="T60" fmla="*/ 498 w 677"/>
                <a:gd name="T61" fmla="*/ 519 h 842"/>
                <a:gd name="T62" fmla="*/ 434 w 677"/>
                <a:gd name="T63" fmla="*/ 524 h 842"/>
                <a:gd name="T64" fmla="*/ 385 w 677"/>
                <a:gd name="T65" fmla="*/ 532 h 842"/>
                <a:gd name="T66" fmla="*/ 375 w 677"/>
                <a:gd name="T67" fmla="*/ 557 h 842"/>
                <a:gd name="T68" fmla="*/ 359 w 677"/>
                <a:gd name="T69" fmla="*/ 532 h 842"/>
                <a:gd name="T70" fmla="*/ 336 w 677"/>
                <a:gd name="T71" fmla="*/ 514 h 842"/>
                <a:gd name="T72" fmla="*/ 330 w 677"/>
                <a:gd name="T73" fmla="*/ 472 h 842"/>
                <a:gd name="T74" fmla="*/ 304 w 677"/>
                <a:gd name="T75" fmla="*/ 480 h 842"/>
                <a:gd name="T76" fmla="*/ 315 w 677"/>
                <a:gd name="T77" fmla="*/ 496 h 842"/>
                <a:gd name="T78" fmla="*/ 300 w 677"/>
                <a:gd name="T79" fmla="*/ 542 h 842"/>
                <a:gd name="T80" fmla="*/ 334 w 677"/>
                <a:gd name="T81" fmla="*/ 561 h 842"/>
                <a:gd name="T82" fmla="*/ 372 w 677"/>
                <a:gd name="T83" fmla="*/ 586 h 842"/>
                <a:gd name="T84" fmla="*/ 359 w 677"/>
                <a:gd name="T85" fmla="*/ 624 h 842"/>
                <a:gd name="T86" fmla="*/ 370 w 677"/>
                <a:gd name="T87" fmla="*/ 623 h 842"/>
                <a:gd name="T88" fmla="*/ 382 w 677"/>
                <a:gd name="T89" fmla="*/ 608 h 842"/>
                <a:gd name="T90" fmla="*/ 402 w 677"/>
                <a:gd name="T91" fmla="*/ 617 h 842"/>
                <a:gd name="T92" fmla="*/ 422 w 677"/>
                <a:gd name="T93" fmla="*/ 604 h 842"/>
                <a:gd name="T94" fmla="*/ 434 w 677"/>
                <a:gd name="T95" fmla="*/ 613 h 842"/>
                <a:gd name="T96" fmla="*/ 444 w 677"/>
                <a:gd name="T97" fmla="*/ 616 h 842"/>
                <a:gd name="T98" fmla="*/ 444 w 677"/>
                <a:gd name="T99" fmla="*/ 588 h 842"/>
                <a:gd name="T100" fmla="*/ 466 w 677"/>
                <a:gd name="T101" fmla="*/ 596 h 842"/>
                <a:gd name="T102" fmla="*/ 472 w 677"/>
                <a:gd name="T103" fmla="*/ 589 h 842"/>
                <a:gd name="T104" fmla="*/ 492 w 677"/>
                <a:gd name="T105" fmla="*/ 590 h 842"/>
                <a:gd name="T106" fmla="*/ 517 w 677"/>
                <a:gd name="T107" fmla="*/ 607 h 842"/>
                <a:gd name="T108" fmla="*/ 542 w 677"/>
                <a:gd name="T109" fmla="*/ 632 h 842"/>
                <a:gd name="T110" fmla="*/ 557 w 677"/>
                <a:gd name="T111" fmla="*/ 682 h 842"/>
                <a:gd name="T112" fmla="*/ 518 w 677"/>
                <a:gd name="T113" fmla="*/ 699 h 842"/>
                <a:gd name="T114" fmla="*/ 493 w 677"/>
                <a:gd name="T115" fmla="*/ 683 h 842"/>
                <a:gd name="T116" fmla="*/ 488 w 677"/>
                <a:gd name="T117" fmla="*/ 682 h 842"/>
                <a:gd name="T118" fmla="*/ 489 w 677"/>
                <a:gd name="T119" fmla="*/ 692 h 842"/>
                <a:gd name="T120" fmla="*/ 493 w 677"/>
                <a:gd name="T121" fmla="*/ 724 h 842"/>
                <a:gd name="T122" fmla="*/ 495 w 677"/>
                <a:gd name="T123" fmla="*/ 750 h 842"/>
                <a:gd name="T124" fmla="*/ 473 w 677"/>
                <a:gd name="T125" fmla="*/ 756 h 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7" h="842">
                  <a:moveTo>
                    <a:pt x="485" y="793"/>
                  </a:moveTo>
                  <a:lnTo>
                    <a:pt x="486" y="793"/>
                  </a:lnTo>
                  <a:lnTo>
                    <a:pt x="477" y="790"/>
                  </a:lnTo>
                  <a:lnTo>
                    <a:pt x="478" y="791"/>
                  </a:lnTo>
                  <a:lnTo>
                    <a:pt x="482" y="792"/>
                  </a:lnTo>
                  <a:lnTo>
                    <a:pt x="485" y="793"/>
                  </a:lnTo>
                  <a:close/>
                  <a:moveTo>
                    <a:pt x="457" y="767"/>
                  </a:moveTo>
                  <a:lnTo>
                    <a:pt x="456" y="765"/>
                  </a:lnTo>
                  <a:lnTo>
                    <a:pt x="457" y="766"/>
                  </a:lnTo>
                  <a:lnTo>
                    <a:pt x="457" y="767"/>
                  </a:lnTo>
                  <a:close/>
                  <a:moveTo>
                    <a:pt x="457" y="767"/>
                  </a:moveTo>
                  <a:lnTo>
                    <a:pt x="459" y="766"/>
                  </a:lnTo>
                  <a:lnTo>
                    <a:pt x="459" y="765"/>
                  </a:lnTo>
                  <a:lnTo>
                    <a:pt x="459" y="764"/>
                  </a:lnTo>
                  <a:lnTo>
                    <a:pt x="460" y="763"/>
                  </a:lnTo>
                  <a:lnTo>
                    <a:pt x="461" y="763"/>
                  </a:lnTo>
                  <a:lnTo>
                    <a:pt x="465" y="763"/>
                  </a:lnTo>
                  <a:lnTo>
                    <a:pt x="467" y="763"/>
                  </a:lnTo>
                  <a:lnTo>
                    <a:pt x="469" y="763"/>
                  </a:lnTo>
                  <a:lnTo>
                    <a:pt x="471" y="763"/>
                  </a:lnTo>
                  <a:lnTo>
                    <a:pt x="473" y="763"/>
                  </a:lnTo>
                  <a:lnTo>
                    <a:pt x="475" y="760"/>
                  </a:lnTo>
                  <a:lnTo>
                    <a:pt x="476" y="760"/>
                  </a:lnTo>
                  <a:lnTo>
                    <a:pt x="478" y="759"/>
                  </a:lnTo>
                  <a:lnTo>
                    <a:pt x="481" y="759"/>
                  </a:lnTo>
                  <a:lnTo>
                    <a:pt x="486" y="760"/>
                  </a:lnTo>
                  <a:lnTo>
                    <a:pt x="488" y="764"/>
                  </a:lnTo>
                  <a:lnTo>
                    <a:pt x="488" y="767"/>
                  </a:lnTo>
                  <a:lnTo>
                    <a:pt x="485" y="769"/>
                  </a:lnTo>
                  <a:lnTo>
                    <a:pt x="490" y="772"/>
                  </a:lnTo>
                  <a:lnTo>
                    <a:pt x="489" y="773"/>
                  </a:lnTo>
                  <a:lnTo>
                    <a:pt x="485" y="772"/>
                  </a:lnTo>
                  <a:lnTo>
                    <a:pt x="483" y="775"/>
                  </a:lnTo>
                  <a:lnTo>
                    <a:pt x="484" y="776"/>
                  </a:lnTo>
                  <a:lnTo>
                    <a:pt x="482" y="781"/>
                  </a:lnTo>
                  <a:lnTo>
                    <a:pt x="478" y="782"/>
                  </a:lnTo>
                  <a:lnTo>
                    <a:pt x="484" y="784"/>
                  </a:lnTo>
                  <a:lnTo>
                    <a:pt x="484" y="785"/>
                  </a:lnTo>
                  <a:lnTo>
                    <a:pt x="482" y="784"/>
                  </a:lnTo>
                  <a:lnTo>
                    <a:pt x="482" y="785"/>
                  </a:lnTo>
                  <a:lnTo>
                    <a:pt x="485" y="788"/>
                  </a:lnTo>
                  <a:lnTo>
                    <a:pt x="484" y="789"/>
                  </a:lnTo>
                  <a:lnTo>
                    <a:pt x="482" y="789"/>
                  </a:lnTo>
                  <a:lnTo>
                    <a:pt x="476" y="789"/>
                  </a:lnTo>
                  <a:lnTo>
                    <a:pt x="476" y="790"/>
                  </a:lnTo>
                  <a:lnTo>
                    <a:pt x="457" y="767"/>
                  </a:lnTo>
                  <a:close/>
                  <a:moveTo>
                    <a:pt x="527" y="747"/>
                  </a:moveTo>
                  <a:lnTo>
                    <a:pt x="528" y="748"/>
                  </a:lnTo>
                  <a:lnTo>
                    <a:pt x="530" y="749"/>
                  </a:lnTo>
                  <a:lnTo>
                    <a:pt x="531" y="749"/>
                  </a:lnTo>
                  <a:lnTo>
                    <a:pt x="532" y="750"/>
                  </a:lnTo>
                  <a:lnTo>
                    <a:pt x="532" y="751"/>
                  </a:lnTo>
                  <a:lnTo>
                    <a:pt x="533" y="751"/>
                  </a:lnTo>
                  <a:lnTo>
                    <a:pt x="534" y="752"/>
                  </a:lnTo>
                  <a:lnTo>
                    <a:pt x="534" y="754"/>
                  </a:lnTo>
                  <a:lnTo>
                    <a:pt x="535" y="754"/>
                  </a:lnTo>
                  <a:lnTo>
                    <a:pt x="535" y="755"/>
                  </a:lnTo>
                  <a:lnTo>
                    <a:pt x="536" y="756"/>
                  </a:lnTo>
                  <a:lnTo>
                    <a:pt x="537" y="757"/>
                  </a:lnTo>
                  <a:lnTo>
                    <a:pt x="539" y="757"/>
                  </a:lnTo>
                  <a:lnTo>
                    <a:pt x="540" y="757"/>
                  </a:lnTo>
                  <a:lnTo>
                    <a:pt x="541" y="757"/>
                  </a:lnTo>
                  <a:lnTo>
                    <a:pt x="541" y="758"/>
                  </a:lnTo>
                  <a:lnTo>
                    <a:pt x="541" y="757"/>
                  </a:lnTo>
                  <a:lnTo>
                    <a:pt x="542" y="757"/>
                  </a:lnTo>
                  <a:lnTo>
                    <a:pt x="543" y="757"/>
                  </a:lnTo>
                  <a:lnTo>
                    <a:pt x="544" y="757"/>
                  </a:lnTo>
                  <a:lnTo>
                    <a:pt x="545" y="757"/>
                  </a:lnTo>
                  <a:lnTo>
                    <a:pt x="547" y="757"/>
                  </a:lnTo>
                  <a:lnTo>
                    <a:pt x="548" y="757"/>
                  </a:lnTo>
                  <a:lnTo>
                    <a:pt x="549" y="757"/>
                  </a:lnTo>
                  <a:lnTo>
                    <a:pt x="549" y="756"/>
                  </a:lnTo>
                  <a:lnTo>
                    <a:pt x="549" y="757"/>
                  </a:lnTo>
                  <a:lnTo>
                    <a:pt x="550" y="756"/>
                  </a:lnTo>
                  <a:lnTo>
                    <a:pt x="551" y="756"/>
                  </a:lnTo>
                  <a:lnTo>
                    <a:pt x="552" y="756"/>
                  </a:lnTo>
                  <a:lnTo>
                    <a:pt x="553" y="756"/>
                  </a:lnTo>
                  <a:lnTo>
                    <a:pt x="552" y="756"/>
                  </a:lnTo>
                  <a:lnTo>
                    <a:pt x="552" y="757"/>
                  </a:lnTo>
                  <a:lnTo>
                    <a:pt x="551" y="757"/>
                  </a:lnTo>
                  <a:lnTo>
                    <a:pt x="552" y="757"/>
                  </a:lnTo>
                  <a:lnTo>
                    <a:pt x="552" y="758"/>
                  </a:lnTo>
                  <a:lnTo>
                    <a:pt x="553" y="758"/>
                  </a:lnTo>
                  <a:lnTo>
                    <a:pt x="554" y="759"/>
                  </a:lnTo>
                  <a:lnTo>
                    <a:pt x="556" y="758"/>
                  </a:lnTo>
                  <a:lnTo>
                    <a:pt x="557" y="758"/>
                  </a:lnTo>
                  <a:lnTo>
                    <a:pt x="558" y="758"/>
                  </a:lnTo>
                  <a:lnTo>
                    <a:pt x="559" y="758"/>
                  </a:lnTo>
                  <a:lnTo>
                    <a:pt x="560" y="757"/>
                  </a:lnTo>
                  <a:lnTo>
                    <a:pt x="561" y="757"/>
                  </a:lnTo>
                  <a:lnTo>
                    <a:pt x="561" y="756"/>
                  </a:lnTo>
                  <a:lnTo>
                    <a:pt x="562" y="756"/>
                  </a:lnTo>
                  <a:lnTo>
                    <a:pt x="562" y="755"/>
                  </a:lnTo>
                  <a:lnTo>
                    <a:pt x="564" y="755"/>
                  </a:lnTo>
                  <a:lnTo>
                    <a:pt x="564" y="756"/>
                  </a:lnTo>
                  <a:lnTo>
                    <a:pt x="565" y="756"/>
                  </a:lnTo>
                  <a:lnTo>
                    <a:pt x="565" y="755"/>
                  </a:lnTo>
                  <a:lnTo>
                    <a:pt x="565" y="754"/>
                  </a:lnTo>
                  <a:lnTo>
                    <a:pt x="564" y="752"/>
                  </a:lnTo>
                  <a:lnTo>
                    <a:pt x="565" y="752"/>
                  </a:lnTo>
                  <a:lnTo>
                    <a:pt x="566" y="752"/>
                  </a:lnTo>
                  <a:lnTo>
                    <a:pt x="567" y="752"/>
                  </a:lnTo>
                  <a:lnTo>
                    <a:pt x="566" y="752"/>
                  </a:lnTo>
                  <a:lnTo>
                    <a:pt x="566" y="754"/>
                  </a:lnTo>
                  <a:lnTo>
                    <a:pt x="566" y="755"/>
                  </a:lnTo>
                  <a:lnTo>
                    <a:pt x="567" y="755"/>
                  </a:lnTo>
                  <a:lnTo>
                    <a:pt x="568" y="756"/>
                  </a:lnTo>
                  <a:lnTo>
                    <a:pt x="569" y="756"/>
                  </a:lnTo>
                  <a:lnTo>
                    <a:pt x="570" y="755"/>
                  </a:lnTo>
                  <a:lnTo>
                    <a:pt x="571" y="755"/>
                  </a:lnTo>
                  <a:lnTo>
                    <a:pt x="570" y="754"/>
                  </a:lnTo>
                  <a:lnTo>
                    <a:pt x="570" y="751"/>
                  </a:lnTo>
                  <a:lnTo>
                    <a:pt x="571" y="751"/>
                  </a:lnTo>
                  <a:lnTo>
                    <a:pt x="571" y="755"/>
                  </a:lnTo>
                  <a:lnTo>
                    <a:pt x="574" y="755"/>
                  </a:lnTo>
                  <a:lnTo>
                    <a:pt x="576" y="755"/>
                  </a:lnTo>
                  <a:lnTo>
                    <a:pt x="577" y="754"/>
                  </a:lnTo>
                  <a:lnTo>
                    <a:pt x="578" y="752"/>
                  </a:lnTo>
                  <a:lnTo>
                    <a:pt x="579" y="750"/>
                  </a:lnTo>
                  <a:lnTo>
                    <a:pt x="581" y="748"/>
                  </a:lnTo>
                  <a:lnTo>
                    <a:pt x="582" y="747"/>
                  </a:lnTo>
                  <a:lnTo>
                    <a:pt x="585" y="747"/>
                  </a:lnTo>
                  <a:lnTo>
                    <a:pt x="588" y="746"/>
                  </a:lnTo>
                  <a:lnTo>
                    <a:pt x="591" y="747"/>
                  </a:lnTo>
                  <a:lnTo>
                    <a:pt x="591" y="746"/>
                  </a:lnTo>
                  <a:lnTo>
                    <a:pt x="592" y="746"/>
                  </a:lnTo>
                  <a:lnTo>
                    <a:pt x="594" y="746"/>
                  </a:lnTo>
                  <a:lnTo>
                    <a:pt x="598" y="744"/>
                  </a:lnTo>
                  <a:lnTo>
                    <a:pt x="599" y="743"/>
                  </a:lnTo>
                  <a:lnTo>
                    <a:pt x="600" y="744"/>
                  </a:lnTo>
                  <a:lnTo>
                    <a:pt x="601" y="744"/>
                  </a:lnTo>
                  <a:lnTo>
                    <a:pt x="602" y="746"/>
                  </a:lnTo>
                  <a:lnTo>
                    <a:pt x="603" y="747"/>
                  </a:lnTo>
                  <a:lnTo>
                    <a:pt x="604" y="749"/>
                  </a:lnTo>
                  <a:lnTo>
                    <a:pt x="604" y="750"/>
                  </a:lnTo>
                  <a:lnTo>
                    <a:pt x="604" y="752"/>
                  </a:lnTo>
                  <a:lnTo>
                    <a:pt x="606" y="761"/>
                  </a:lnTo>
                  <a:lnTo>
                    <a:pt x="607" y="763"/>
                  </a:lnTo>
                  <a:lnTo>
                    <a:pt x="608" y="764"/>
                  </a:lnTo>
                  <a:lnTo>
                    <a:pt x="607" y="764"/>
                  </a:lnTo>
                  <a:lnTo>
                    <a:pt x="606" y="764"/>
                  </a:lnTo>
                  <a:lnTo>
                    <a:pt x="604" y="764"/>
                  </a:lnTo>
                  <a:lnTo>
                    <a:pt x="603" y="764"/>
                  </a:lnTo>
                  <a:lnTo>
                    <a:pt x="603" y="765"/>
                  </a:lnTo>
                  <a:lnTo>
                    <a:pt x="602" y="765"/>
                  </a:lnTo>
                  <a:lnTo>
                    <a:pt x="602" y="766"/>
                  </a:lnTo>
                  <a:lnTo>
                    <a:pt x="601" y="766"/>
                  </a:lnTo>
                  <a:lnTo>
                    <a:pt x="602" y="767"/>
                  </a:lnTo>
                  <a:lnTo>
                    <a:pt x="601" y="767"/>
                  </a:lnTo>
                  <a:lnTo>
                    <a:pt x="601" y="768"/>
                  </a:lnTo>
                  <a:lnTo>
                    <a:pt x="600" y="769"/>
                  </a:lnTo>
                  <a:lnTo>
                    <a:pt x="600" y="771"/>
                  </a:lnTo>
                  <a:lnTo>
                    <a:pt x="601" y="772"/>
                  </a:lnTo>
                  <a:lnTo>
                    <a:pt x="601" y="773"/>
                  </a:lnTo>
                  <a:lnTo>
                    <a:pt x="602" y="775"/>
                  </a:lnTo>
                  <a:lnTo>
                    <a:pt x="603" y="775"/>
                  </a:lnTo>
                  <a:lnTo>
                    <a:pt x="604" y="776"/>
                  </a:lnTo>
                  <a:lnTo>
                    <a:pt x="606" y="777"/>
                  </a:lnTo>
                  <a:lnTo>
                    <a:pt x="607" y="778"/>
                  </a:lnTo>
                  <a:lnTo>
                    <a:pt x="608" y="778"/>
                  </a:lnTo>
                  <a:lnTo>
                    <a:pt x="609" y="778"/>
                  </a:lnTo>
                  <a:lnTo>
                    <a:pt x="610" y="780"/>
                  </a:lnTo>
                  <a:lnTo>
                    <a:pt x="611" y="780"/>
                  </a:lnTo>
                  <a:lnTo>
                    <a:pt x="612" y="780"/>
                  </a:lnTo>
                  <a:lnTo>
                    <a:pt x="612" y="778"/>
                  </a:lnTo>
                  <a:lnTo>
                    <a:pt x="612" y="780"/>
                  </a:lnTo>
                  <a:lnTo>
                    <a:pt x="613" y="778"/>
                  </a:lnTo>
                  <a:lnTo>
                    <a:pt x="613" y="780"/>
                  </a:lnTo>
                  <a:lnTo>
                    <a:pt x="615" y="780"/>
                  </a:lnTo>
                  <a:lnTo>
                    <a:pt x="616" y="780"/>
                  </a:lnTo>
                  <a:lnTo>
                    <a:pt x="617" y="780"/>
                  </a:lnTo>
                  <a:lnTo>
                    <a:pt x="619" y="778"/>
                  </a:lnTo>
                  <a:lnTo>
                    <a:pt x="620" y="778"/>
                  </a:lnTo>
                  <a:lnTo>
                    <a:pt x="620" y="777"/>
                  </a:lnTo>
                  <a:lnTo>
                    <a:pt x="621" y="777"/>
                  </a:lnTo>
                  <a:lnTo>
                    <a:pt x="623" y="776"/>
                  </a:lnTo>
                  <a:lnTo>
                    <a:pt x="625" y="775"/>
                  </a:lnTo>
                  <a:lnTo>
                    <a:pt x="626" y="773"/>
                  </a:lnTo>
                  <a:lnTo>
                    <a:pt x="627" y="773"/>
                  </a:lnTo>
                  <a:lnTo>
                    <a:pt x="628" y="772"/>
                  </a:lnTo>
                  <a:lnTo>
                    <a:pt x="629" y="769"/>
                  </a:lnTo>
                  <a:lnTo>
                    <a:pt x="630" y="769"/>
                  </a:lnTo>
                  <a:lnTo>
                    <a:pt x="632" y="768"/>
                  </a:lnTo>
                  <a:lnTo>
                    <a:pt x="633" y="768"/>
                  </a:lnTo>
                  <a:lnTo>
                    <a:pt x="640" y="763"/>
                  </a:lnTo>
                  <a:lnTo>
                    <a:pt x="641" y="763"/>
                  </a:lnTo>
                  <a:lnTo>
                    <a:pt x="634" y="768"/>
                  </a:lnTo>
                  <a:lnTo>
                    <a:pt x="634" y="769"/>
                  </a:lnTo>
                  <a:lnTo>
                    <a:pt x="635" y="769"/>
                  </a:lnTo>
                  <a:lnTo>
                    <a:pt x="635" y="771"/>
                  </a:lnTo>
                  <a:lnTo>
                    <a:pt x="635" y="772"/>
                  </a:lnTo>
                  <a:lnTo>
                    <a:pt x="634" y="772"/>
                  </a:lnTo>
                  <a:lnTo>
                    <a:pt x="634" y="773"/>
                  </a:lnTo>
                  <a:lnTo>
                    <a:pt x="634" y="772"/>
                  </a:lnTo>
                  <a:lnTo>
                    <a:pt x="633" y="772"/>
                  </a:lnTo>
                  <a:lnTo>
                    <a:pt x="633" y="773"/>
                  </a:lnTo>
                  <a:lnTo>
                    <a:pt x="633" y="774"/>
                  </a:lnTo>
                  <a:lnTo>
                    <a:pt x="633" y="775"/>
                  </a:lnTo>
                  <a:lnTo>
                    <a:pt x="633" y="776"/>
                  </a:lnTo>
                  <a:lnTo>
                    <a:pt x="632" y="776"/>
                  </a:lnTo>
                  <a:lnTo>
                    <a:pt x="633" y="777"/>
                  </a:lnTo>
                  <a:lnTo>
                    <a:pt x="634" y="777"/>
                  </a:lnTo>
                  <a:lnTo>
                    <a:pt x="634" y="778"/>
                  </a:lnTo>
                  <a:lnTo>
                    <a:pt x="635" y="780"/>
                  </a:lnTo>
                  <a:lnTo>
                    <a:pt x="635" y="781"/>
                  </a:lnTo>
                  <a:lnTo>
                    <a:pt x="636" y="781"/>
                  </a:lnTo>
                  <a:lnTo>
                    <a:pt x="637" y="781"/>
                  </a:lnTo>
                  <a:lnTo>
                    <a:pt x="637" y="780"/>
                  </a:lnTo>
                  <a:lnTo>
                    <a:pt x="638" y="780"/>
                  </a:lnTo>
                  <a:lnTo>
                    <a:pt x="640" y="778"/>
                  </a:lnTo>
                  <a:lnTo>
                    <a:pt x="641" y="778"/>
                  </a:lnTo>
                  <a:lnTo>
                    <a:pt x="642" y="778"/>
                  </a:lnTo>
                  <a:lnTo>
                    <a:pt x="643" y="778"/>
                  </a:lnTo>
                  <a:lnTo>
                    <a:pt x="644" y="777"/>
                  </a:lnTo>
                  <a:lnTo>
                    <a:pt x="645" y="777"/>
                  </a:lnTo>
                  <a:lnTo>
                    <a:pt x="645" y="778"/>
                  </a:lnTo>
                  <a:lnTo>
                    <a:pt x="641" y="781"/>
                  </a:lnTo>
                  <a:lnTo>
                    <a:pt x="643" y="780"/>
                  </a:lnTo>
                  <a:lnTo>
                    <a:pt x="645" y="778"/>
                  </a:lnTo>
                  <a:lnTo>
                    <a:pt x="647" y="777"/>
                  </a:lnTo>
                  <a:lnTo>
                    <a:pt x="650" y="776"/>
                  </a:lnTo>
                  <a:lnTo>
                    <a:pt x="652" y="775"/>
                  </a:lnTo>
                  <a:lnTo>
                    <a:pt x="654" y="773"/>
                  </a:lnTo>
                  <a:lnTo>
                    <a:pt x="655" y="772"/>
                  </a:lnTo>
                  <a:lnTo>
                    <a:pt x="657" y="772"/>
                  </a:lnTo>
                  <a:lnTo>
                    <a:pt x="658" y="769"/>
                  </a:lnTo>
                  <a:lnTo>
                    <a:pt x="661" y="766"/>
                  </a:lnTo>
                  <a:lnTo>
                    <a:pt x="662" y="766"/>
                  </a:lnTo>
                  <a:lnTo>
                    <a:pt x="663" y="767"/>
                  </a:lnTo>
                  <a:lnTo>
                    <a:pt x="663" y="768"/>
                  </a:lnTo>
                  <a:lnTo>
                    <a:pt x="662" y="769"/>
                  </a:lnTo>
                  <a:lnTo>
                    <a:pt x="662" y="771"/>
                  </a:lnTo>
                  <a:lnTo>
                    <a:pt x="664" y="774"/>
                  </a:lnTo>
                  <a:lnTo>
                    <a:pt x="666" y="775"/>
                  </a:lnTo>
                  <a:lnTo>
                    <a:pt x="666" y="776"/>
                  </a:lnTo>
                  <a:lnTo>
                    <a:pt x="666" y="777"/>
                  </a:lnTo>
                  <a:lnTo>
                    <a:pt x="664" y="777"/>
                  </a:lnTo>
                  <a:lnTo>
                    <a:pt x="658" y="777"/>
                  </a:lnTo>
                  <a:lnTo>
                    <a:pt x="657" y="777"/>
                  </a:lnTo>
                  <a:lnTo>
                    <a:pt x="657" y="778"/>
                  </a:lnTo>
                  <a:lnTo>
                    <a:pt x="658" y="778"/>
                  </a:lnTo>
                  <a:lnTo>
                    <a:pt x="660" y="778"/>
                  </a:lnTo>
                  <a:lnTo>
                    <a:pt x="666" y="780"/>
                  </a:lnTo>
                  <a:lnTo>
                    <a:pt x="668" y="781"/>
                  </a:lnTo>
                  <a:lnTo>
                    <a:pt x="668" y="783"/>
                  </a:lnTo>
                  <a:lnTo>
                    <a:pt x="667" y="784"/>
                  </a:lnTo>
                  <a:lnTo>
                    <a:pt x="667" y="785"/>
                  </a:lnTo>
                  <a:lnTo>
                    <a:pt x="667" y="786"/>
                  </a:lnTo>
                  <a:lnTo>
                    <a:pt x="666" y="786"/>
                  </a:lnTo>
                  <a:lnTo>
                    <a:pt x="666" y="788"/>
                  </a:lnTo>
                  <a:lnTo>
                    <a:pt x="664" y="790"/>
                  </a:lnTo>
                  <a:lnTo>
                    <a:pt x="666" y="791"/>
                  </a:lnTo>
                  <a:lnTo>
                    <a:pt x="602" y="842"/>
                  </a:lnTo>
                  <a:lnTo>
                    <a:pt x="488" y="794"/>
                  </a:lnTo>
                  <a:lnTo>
                    <a:pt x="489" y="794"/>
                  </a:lnTo>
                  <a:lnTo>
                    <a:pt x="491" y="795"/>
                  </a:lnTo>
                  <a:lnTo>
                    <a:pt x="493" y="797"/>
                  </a:lnTo>
                  <a:lnTo>
                    <a:pt x="492" y="794"/>
                  </a:lnTo>
                  <a:lnTo>
                    <a:pt x="492" y="793"/>
                  </a:lnTo>
                  <a:lnTo>
                    <a:pt x="498" y="793"/>
                  </a:lnTo>
                  <a:lnTo>
                    <a:pt x="494" y="792"/>
                  </a:lnTo>
                  <a:lnTo>
                    <a:pt x="494" y="791"/>
                  </a:lnTo>
                  <a:lnTo>
                    <a:pt x="494" y="789"/>
                  </a:lnTo>
                  <a:lnTo>
                    <a:pt x="495" y="789"/>
                  </a:lnTo>
                  <a:lnTo>
                    <a:pt x="498" y="789"/>
                  </a:lnTo>
                  <a:lnTo>
                    <a:pt x="502" y="790"/>
                  </a:lnTo>
                  <a:lnTo>
                    <a:pt x="503" y="790"/>
                  </a:lnTo>
                  <a:lnTo>
                    <a:pt x="506" y="790"/>
                  </a:lnTo>
                  <a:lnTo>
                    <a:pt x="507" y="791"/>
                  </a:lnTo>
                  <a:lnTo>
                    <a:pt x="510" y="791"/>
                  </a:lnTo>
                  <a:lnTo>
                    <a:pt x="512" y="789"/>
                  </a:lnTo>
                  <a:lnTo>
                    <a:pt x="516" y="785"/>
                  </a:lnTo>
                  <a:lnTo>
                    <a:pt x="519" y="782"/>
                  </a:lnTo>
                  <a:lnTo>
                    <a:pt x="522" y="778"/>
                  </a:lnTo>
                  <a:lnTo>
                    <a:pt x="523" y="775"/>
                  </a:lnTo>
                  <a:lnTo>
                    <a:pt x="519" y="772"/>
                  </a:lnTo>
                  <a:lnTo>
                    <a:pt x="518" y="768"/>
                  </a:lnTo>
                  <a:lnTo>
                    <a:pt x="517" y="766"/>
                  </a:lnTo>
                  <a:lnTo>
                    <a:pt x="518" y="765"/>
                  </a:lnTo>
                  <a:lnTo>
                    <a:pt x="512" y="764"/>
                  </a:lnTo>
                  <a:lnTo>
                    <a:pt x="512" y="763"/>
                  </a:lnTo>
                  <a:lnTo>
                    <a:pt x="518" y="764"/>
                  </a:lnTo>
                  <a:lnTo>
                    <a:pt x="518" y="761"/>
                  </a:lnTo>
                  <a:lnTo>
                    <a:pt x="516" y="760"/>
                  </a:lnTo>
                  <a:lnTo>
                    <a:pt x="517" y="759"/>
                  </a:lnTo>
                  <a:lnTo>
                    <a:pt x="518" y="759"/>
                  </a:lnTo>
                  <a:lnTo>
                    <a:pt x="518" y="758"/>
                  </a:lnTo>
                  <a:lnTo>
                    <a:pt x="519" y="757"/>
                  </a:lnTo>
                  <a:lnTo>
                    <a:pt x="519" y="756"/>
                  </a:lnTo>
                  <a:lnTo>
                    <a:pt x="519" y="754"/>
                  </a:lnTo>
                  <a:lnTo>
                    <a:pt x="519" y="750"/>
                  </a:lnTo>
                  <a:lnTo>
                    <a:pt x="520" y="748"/>
                  </a:lnTo>
                  <a:lnTo>
                    <a:pt x="519" y="746"/>
                  </a:lnTo>
                  <a:lnTo>
                    <a:pt x="518" y="743"/>
                  </a:lnTo>
                  <a:lnTo>
                    <a:pt x="516" y="743"/>
                  </a:lnTo>
                  <a:lnTo>
                    <a:pt x="515" y="742"/>
                  </a:lnTo>
                  <a:lnTo>
                    <a:pt x="515" y="741"/>
                  </a:lnTo>
                  <a:lnTo>
                    <a:pt x="515" y="740"/>
                  </a:lnTo>
                  <a:lnTo>
                    <a:pt x="516" y="739"/>
                  </a:lnTo>
                  <a:lnTo>
                    <a:pt x="517" y="740"/>
                  </a:lnTo>
                  <a:lnTo>
                    <a:pt x="518" y="740"/>
                  </a:lnTo>
                  <a:lnTo>
                    <a:pt x="519" y="740"/>
                  </a:lnTo>
                  <a:lnTo>
                    <a:pt x="525" y="744"/>
                  </a:lnTo>
                  <a:lnTo>
                    <a:pt x="525" y="746"/>
                  </a:lnTo>
                  <a:lnTo>
                    <a:pt x="526" y="746"/>
                  </a:lnTo>
                  <a:lnTo>
                    <a:pt x="527" y="747"/>
                  </a:lnTo>
                  <a:close/>
                  <a:moveTo>
                    <a:pt x="456" y="765"/>
                  </a:moveTo>
                  <a:lnTo>
                    <a:pt x="372" y="663"/>
                  </a:lnTo>
                  <a:lnTo>
                    <a:pt x="1" y="454"/>
                  </a:lnTo>
                  <a:lnTo>
                    <a:pt x="0" y="0"/>
                  </a:lnTo>
                  <a:lnTo>
                    <a:pt x="677" y="0"/>
                  </a:lnTo>
                  <a:lnTo>
                    <a:pt x="677" y="636"/>
                  </a:lnTo>
                  <a:lnTo>
                    <a:pt x="664" y="641"/>
                  </a:lnTo>
                  <a:lnTo>
                    <a:pt x="661" y="632"/>
                  </a:lnTo>
                  <a:lnTo>
                    <a:pt x="657" y="626"/>
                  </a:lnTo>
                  <a:lnTo>
                    <a:pt x="655" y="625"/>
                  </a:lnTo>
                  <a:lnTo>
                    <a:pt x="655" y="624"/>
                  </a:lnTo>
                  <a:lnTo>
                    <a:pt x="654" y="622"/>
                  </a:lnTo>
                  <a:lnTo>
                    <a:pt x="653" y="623"/>
                  </a:lnTo>
                  <a:lnTo>
                    <a:pt x="654" y="622"/>
                  </a:lnTo>
                  <a:lnTo>
                    <a:pt x="643" y="609"/>
                  </a:lnTo>
                  <a:lnTo>
                    <a:pt x="647" y="592"/>
                  </a:lnTo>
                  <a:lnTo>
                    <a:pt x="647" y="591"/>
                  </a:lnTo>
                  <a:lnTo>
                    <a:pt x="650" y="582"/>
                  </a:lnTo>
                  <a:lnTo>
                    <a:pt x="650" y="581"/>
                  </a:lnTo>
                  <a:lnTo>
                    <a:pt x="651" y="581"/>
                  </a:lnTo>
                  <a:lnTo>
                    <a:pt x="651" y="580"/>
                  </a:lnTo>
                  <a:lnTo>
                    <a:pt x="652" y="577"/>
                  </a:lnTo>
                  <a:lnTo>
                    <a:pt x="654" y="567"/>
                  </a:lnTo>
                  <a:lnTo>
                    <a:pt x="655" y="561"/>
                  </a:lnTo>
                  <a:lnTo>
                    <a:pt x="658" y="561"/>
                  </a:lnTo>
                  <a:lnTo>
                    <a:pt x="659" y="558"/>
                  </a:lnTo>
                  <a:lnTo>
                    <a:pt x="660" y="557"/>
                  </a:lnTo>
                  <a:lnTo>
                    <a:pt x="659" y="557"/>
                  </a:lnTo>
                  <a:lnTo>
                    <a:pt x="659" y="556"/>
                  </a:lnTo>
                  <a:lnTo>
                    <a:pt x="659" y="552"/>
                  </a:lnTo>
                  <a:lnTo>
                    <a:pt x="659" y="550"/>
                  </a:lnTo>
                  <a:lnTo>
                    <a:pt x="660" y="550"/>
                  </a:lnTo>
                  <a:lnTo>
                    <a:pt x="659" y="548"/>
                  </a:lnTo>
                  <a:lnTo>
                    <a:pt x="659" y="547"/>
                  </a:lnTo>
                  <a:lnTo>
                    <a:pt x="658" y="546"/>
                  </a:lnTo>
                  <a:lnTo>
                    <a:pt x="658" y="545"/>
                  </a:lnTo>
                  <a:lnTo>
                    <a:pt x="658" y="544"/>
                  </a:lnTo>
                  <a:lnTo>
                    <a:pt x="659" y="542"/>
                  </a:lnTo>
                  <a:lnTo>
                    <a:pt x="658" y="542"/>
                  </a:lnTo>
                  <a:lnTo>
                    <a:pt x="657" y="542"/>
                  </a:lnTo>
                  <a:lnTo>
                    <a:pt x="655" y="539"/>
                  </a:lnTo>
                  <a:lnTo>
                    <a:pt x="653" y="537"/>
                  </a:lnTo>
                  <a:lnTo>
                    <a:pt x="653" y="536"/>
                  </a:lnTo>
                  <a:lnTo>
                    <a:pt x="652" y="536"/>
                  </a:lnTo>
                  <a:lnTo>
                    <a:pt x="652" y="535"/>
                  </a:lnTo>
                  <a:lnTo>
                    <a:pt x="651" y="535"/>
                  </a:lnTo>
                  <a:lnTo>
                    <a:pt x="650" y="533"/>
                  </a:lnTo>
                  <a:lnTo>
                    <a:pt x="647" y="531"/>
                  </a:lnTo>
                  <a:lnTo>
                    <a:pt x="644" y="528"/>
                  </a:lnTo>
                  <a:lnTo>
                    <a:pt x="642" y="527"/>
                  </a:lnTo>
                  <a:lnTo>
                    <a:pt x="642" y="525"/>
                  </a:lnTo>
                  <a:lnTo>
                    <a:pt x="641" y="524"/>
                  </a:lnTo>
                  <a:lnTo>
                    <a:pt x="640" y="523"/>
                  </a:lnTo>
                  <a:lnTo>
                    <a:pt x="640" y="522"/>
                  </a:lnTo>
                  <a:lnTo>
                    <a:pt x="640" y="521"/>
                  </a:lnTo>
                  <a:lnTo>
                    <a:pt x="640" y="519"/>
                  </a:lnTo>
                  <a:lnTo>
                    <a:pt x="640" y="516"/>
                  </a:lnTo>
                  <a:lnTo>
                    <a:pt x="643" y="518"/>
                  </a:lnTo>
                  <a:lnTo>
                    <a:pt x="646" y="519"/>
                  </a:lnTo>
                  <a:lnTo>
                    <a:pt x="650" y="522"/>
                  </a:lnTo>
                  <a:lnTo>
                    <a:pt x="653" y="527"/>
                  </a:lnTo>
                  <a:lnTo>
                    <a:pt x="658" y="535"/>
                  </a:lnTo>
                  <a:lnTo>
                    <a:pt x="658" y="533"/>
                  </a:lnTo>
                  <a:lnTo>
                    <a:pt x="655" y="529"/>
                  </a:lnTo>
                  <a:lnTo>
                    <a:pt x="652" y="522"/>
                  </a:lnTo>
                  <a:lnTo>
                    <a:pt x="651" y="522"/>
                  </a:lnTo>
                  <a:lnTo>
                    <a:pt x="650" y="521"/>
                  </a:lnTo>
                  <a:lnTo>
                    <a:pt x="647" y="520"/>
                  </a:lnTo>
                  <a:lnTo>
                    <a:pt x="646" y="518"/>
                  </a:lnTo>
                  <a:lnTo>
                    <a:pt x="643" y="516"/>
                  </a:lnTo>
                  <a:lnTo>
                    <a:pt x="641" y="515"/>
                  </a:lnTo>
                  <a:lnTo>
                    <a:pt x="641" y="514"/>
                  </a:lnTo>
                  <a:lnTo>
                    <a:pt x="641" y="513"/>
                  </a:lnTo>
                  <a:lnTo>
                    <a:pt x="641" y="512"/>
                  </a:lnTo>
                  <a:lnTo>
                    <a:pt x="641" y="511"/>
                  </a:lnTo>
                  <a:lnTo>
                    <a:pt x="641" y="510"/>
                  </a:lnTo>
                  <a:lnTo>
                    <a:pt x="641" y="508"/>
                  </a:lnTo>
                  <a:lnTo>
                    <a:pt x="642" y="508"/>
                  </a:lnTo>
                  <a:lnTo>
                    <a:pt x="642" y="507"/>
                  </a:lnTo>
                  <a:lnTo>
                    <a:pt x="644" y="507"/>
                  </a:lnTo>
                  <a:lnTo>
                    <a:pt x="645" y="507"/>
                  </a:lnTo>
                  <a:lnTo>
                    <a:pt x="647" y="508"/>
                  </a:lnTo>
                  <a:lnTo>
                    <a:pt x="650" y="508"/>
                  </a:lnTo>
                  <a:lnTo>
                    <a:pt x="650" y="507"/>
                  </a:lnTo>
                  <a:lnTo>
                    <a:pt x="652" y="507"/>
                  </a:lnTo>
                  <a:lnTo>
                    <a:pt x="655" y="508"/>
                  </a:lnTo>
                  <a:lnTo>
                    <a:pt x="658" y="508"/>
                  </a:lnTo>
                  <a:lnTo>
                    <a:pt x="662" y="511"/>
                  </a:lnTo>
                  <a:lnTo>
                    <a:pt x="666" y="512"/>
                  </a:lnTo>
                  <a:lnTo>
                    <a:pt x="667" y="511"/>
                  </a:lnTo>
                  <a:lnTo>
                    <a:pt x="659" y="508"/>
                  </a:lnTo>
                  <a:lnTo>
                    <a:pt x="654" y="507"/>
                  </a:lnTo>
                  <a:lnTo>
                    <a:pt x="650" y="506"/>
                  </a:lnTo>
                  <a:lnTo>
                    <a:pt x="647" y="506"/>
                  </a:lnTo>
                  <a:lnTo>
                    <a:pt x="644" y="506"/>
                  </a:lnTo>
                  <a:lnTo>
                    <a:pt x="643" y="506"/>
                  </a:lnTo>
                  <a:lnTo>
                    <a:pt x="642" y="506"/>
                  </a:lnTo>
                  <a:lnTo>
                    <a:pt x="641" y="506"/>
                  </a:lnTo>
                  <a:lnTo>
                    <a:pt x="640" y="507"/>
                  </a:lnTo>
                  <a:lnTo>
                    <a:pt x="640" y="508"/>
                  </a:lnTo>
                  <a:lnTo>
                    <a:pt x="638" y="510"/>
                  </a:lnTo>
                  <a:lnTo>
                    <a:pt x="638" y="511"/>
                  </a:lnTo>
                  <a:lnTo>
                    <a:pt x="637" y="513"/>
                  </a:lnTo>
                  <a:lnTo>
                    <a:pt x="636" y="518"/>
                  </a:lnTo>
                  <a:lnTo>
                    <a:pt x="636" y="521"/>
                  </a:lnTo>
                  <a:lnTo>
                    <a:pt x="636" y="522"/>
                  </a:lnTo>
                  <a:lnTo>
                    <a:pt x="636" y="524"/>
                  </a:lnTo>
                  <a:lnTo>
                    <a:pt x="636" y="525"/>
                  </a:lnTo>
                  <a:lnTo>
                    <a:pt x="637" y="527"/>
                  </a:lnTo>
                  <a:lnTo>
                    <a:pt x="637" y="529"/>
                  </a:lnTo>
                  <a:lnTo>
                    <a:pt x="638" y="531"/>
                  </a:lnTo>
                  <a:lnTo>
                    <a:pt x="641" y="532"/>
                  </a:lnTo>
                  <a:lnTo>
                    <a:pt x="651" y="542"/>
                  </a:lnTo>
                  <a:lnTo>
                    <a:pt x="652" y="544"/>
                  </a:lnTo>
                  <a:lnTo>
                    <a:pt x="652" y="545"/>
                  </a:lnTo>
                  <a:lnTo>
                    <a:pt x="653" y="546"/>
                  </a:lnTo>
                  <a:lnTo>
                    <a:pt x="653" y="547"/>
                  </a:lnTo>
                  <a:lnTo>
                    <a:pt x="653" y="548"/>
                  </a:lnTo>
                  <a:lnTo>
                    <a:pt x="653" y="549"/>
                  </a:lnTo>
                  <a:lnTo>
                    <a:pt x="652" y="549"/>
                  </a:lnTo>
                  <a:lnTo>
                    <a:pt x="652" y="550"/>
                  </a:lnTo>
                  <a:lnTo>
                    <a:pt x="652" y="553"/>
                  </a:lnTo>
                  <a:lnTo>
                    <a:pt x="652" y="555"/>
                  </a:lnTo>
                  <a:lnTo>
                    <a:pt x="651" y="556"/>
                  </a:lnTo>
                  <a:lnTo>
                    <a:pt x="651" y="557"/>
                  </a:lnTo>
                  <a:lnTo>
                    <a:pt x="647" y="565"/>
                  </a:lnTo>
                  <a:lnTo>
                    <a:pt x="644" y="572"/>
                  </a:lnTo>
                  <a:lnTo>
                    <a:pt x="643" y="572"/>
                  </a:lnTo>
                  <a:lnTo>
                    <a:pt x="642" y="571"/>
                  </a:lnTo>
                  <a:lnTo>
                    <a:pt x="641" y="571"/>
                  </a:lnTo>
                  <a:lnTo>
                    <a:pt x="641" y="572"/>
                  </a:lnTo>
                  <a:lnTo>
                    <a:pt x="642" y="572"/>
                  </a:lnTo>
                  <a:lnTo>
                    <a:pt x="643" y="572"/>
                  </a:lnTo>
                  <a:lnTo>
                    <a:pt x="643" y="573"/>
                  </a:lnTo>
                  <a:lnTo>
                    <a:pt x="642" y="574"/>
                  </a:lnTo>
                  <a:lnTo>
                    <a:pt x="642" y="575"/>
                  </a:lnTo>
                  <a:lnTo>
                    <a:pt x="642" y="577"/>
                  </a:lnTo>
                  <a:lnTo>
                    <a:pt x="641" y="577"/>
                  </a:lnTo>
                  <a:lnTo>
                    <a:pt x="641" y="578"/>
                  </a:lnTo>
                  <a:lnTo>
                    <a:pt x="641" y="579"/>
                  </a:lnTo>
                  <a:lnTo>
                    <a:pt x="640" y="579"/>
                  </a:lnTo>
                  <a:lnTo>
                    <a:pt x="640" y="580"/>
                  </a:lnTo>
                  <a:lnTo>
                    <a:pt x="640" y="581"/>
                  </a:lnTo>
                  <a:lnTo>
                    <a:pt x="638" y="582"/>
                  </a:lnTo>
                  <a:lnTo>
                    <a:pt x="638" y="583"/>
                  </a:lnTo>
                  <a:lnTo>
                    <a:pt x="638" y="582"/>
                  </a:lnTo>
                  <a:lnTo>
                    <a:pt x="638" y="583"/>
                  </a:lnTo>
                  <a:lnTo>
                    <a:pt x="637" y="584"/>
                  </a:lnTo>
                  <a:lnTo>
                    <a:pt x="637" y="586"/>
                  </a:lnTo>
                  <a:lnTo>
                    <a:pt x="636" y="584"/>
                  </a:lnTo>
                  <a:lnTo>
                    <a:pt x="635" y="584"/>
                  </a:lnTo>
                  <a:lnTo>
                    <a:pt x="635" y="583"/>
                  </a:lnTo>
                  <a:lnTo>
                    <a:pt x="634" y="583"/>
                  </a:lnTo>
                  <a:lnTo>
                    <a:pt x="634" y="582"/>
                  </a:lnTo>
                  <a:lnTo>
                    <a:pt x="633" y="582"/>
                  </a:lnTo>
                  <a:lnTo>
                    <a:pt x="632" y="581"/>
                  </a:lnTo>
                  <a:lnTo>
                    <a:pt x="630" y="581"/>
                  </a:lnTo>
                  <a:lnTo>
                    <a:pt x="630" y="580"/>
                  </a:lnTo>
                  <a:lnTo>
                    <a:pt x="629" y="580"/>
                  </a:lnTo>
                  <a:lnTo>
                    <a:pt x="629" y="579"/>
                  </a:lnTo>
                  <a:lnTo>
                    <a:pt x="628" y="579"/>
                  </a:lnTo>
                  <a:lnTo>
                    <a:pt x="628" y="578"/>
                  </a:lnTo>
                  <a:lnTo>
                    <a:pt x="627" y="578"/>
                  </a:lnTo>
                  <a:lnTo>
                    <a:pt x="626" y="578"/>
                  </a:lnTo>
                  <a:lnTo>
                    <a:pt x="626" y="577"/>
                  </a:lnTo>
                  <a:lnTo>
                    <a:pt x="625" y="577"/>
                  </a:lnTo>
                  <a:lnTo>
                    <a:pt x="625" y="575"/>
                  </a:lnTo>
                  <a:lnTo>
                    <a:pt x="624" y="575"/>
                  </a:lnTo>
                  <a:lnTo>
                    <a:pt x="623" y="575"/>
                  </a:lnTo>
                  <a:lnTo>
                    <a:pt x="621" y="574"/>
                  </a:lnTo>
                  <a:lnTo>
                    <a:pt x="619" y="572"/>
                  </a:lnTo>
                  <a:lnTo>
                    <a:pt x="618" y="571"/>
                  </a:lnTo>
                  <a:lnTo>
                    <a:pt x="612" y="566"/>
                  </a:lnTo>
                  <a:lnTo>
                    <a:pt x="608" y="564"/>
                  </a:lnTo>
                  <a:lnTo>
                    <a:pt x="603" y="561"/>
                  </a:lnTo>
                  <a:lnTo>
                    <a:pt x="599" y="556"/>
                  </a:lnTo>
                  <a:lnTo>
                    <a:pt x="592" y="550"/>
                  </a:lnTo>
                  <a:lnTo>
                    <a:pt x="591" y="550"/>
                  </a:lnTo>
                  <a:lnTo>
                    <a:pt x="591" y="549"/>
                  </a:lnTo>
                  <a:lnTo>
                    <a:pt x="592" y="549"/>
                  </a:lnTo>
                  <a:lnTo>
                    <a:pt x="591" y="549"/>
                  </a:lnTo>
                  <a:lnTo>
                    <a:pt x="591" y="548"/>
                  </a:lnTo>
                  <a:lnTo>
                    <a:pt x="592" y="548"/>
                  </a:lnTo>
                  <a:lnTo>
                    <a:pt x="591" y="548"/>
                  </a:lnTo>
                  <a:lnTo>
                    <a:pt x="591" y="547"/>
                  </a:lnTo>
                  <a:lnTo>
                    <a:pt x="592" y="547"/>
                  </a:lnTo>
                  <a:lnTo>
                    <a:pt x="591" y="547"/>
                  </a:lnTo>
                  <a:lnTo>
                    <a:pt x="591" y="546"/>
                  </a:lnTo>
                  <a:lnTo>
                    <a:pt x="592" y="546"/>
                  </a:lnTo>
                  <a:lnTo>
                    <a:pt x="592" y="539"/>
                  </a:lnTo>
                  <a:lnTo>
                    <a:pt x="592" y="538"/>
                  </a:lnTo>
                  <a:lnTo>
                    <a:pt x="591" y="538"/>
                  </a:lnTo>
                  <a:lnTo>
                    <a:pt x="592" y="538"/>
                  </a:lnTo>
                  <a:lnTo>
                    <a:pt x="591" y="538"/>
                  </a:lnTo>
                  <a:lnTo>
                    <a:pt x="591" y="537"/>
                  </a:lnTo>
                  <a:lnTo>
                    <a:pt x="586" y="536"/>
                  </a:lnTo>
                  <a:lnTo>
                    <a:pt x="586" y="535"/>
                  </a:lnTo>
                  <a:lnTo>
                    <a:pt x="584" y="536"/>
                  </a:lnTo>
                  <a:lnTo>
                    <a:pt x="585" y="541"/>
                  </a:lnTo>
                  <a:lnTo>
                    <a:pt x="584" y="541"/>
                  </a:lnTo>
                  <a:lnTo>
                    <a:pt x="583" y="541"/>
                  </a:lnTo>
                  <a:lnTo>
                    <a:pt x="582" y="542"/>
                  </a:lnTo>
                  <a:lnTo>
                    <a:pt x="581" y="544"/>
                  </a:lnTo>
                  <a:lnTo>
                    <a:pt x="581" y="550"/>
                  </a:lnTo>
                  <a:lnTo>
                    <a:pt x="581" y="552"/>
                  </a:lnTo>
                  <a:lnTo>
                    <a:pt x="579" y="552"/>
                  </a:lnTo>
                  <a:lnTo>
                    <a:pt x="579" y="541"/>
                  </a:lnTo>
                  <a:lnTo>
                    <a:pt x="579" y="540"/>
                  </a:lnTo>
                  <a:lnTo>
                    <a:pt x="578" y="539"/>
                  </a:lnTo>
                  <a:lnTo>
                    <a:pt x="578" y="538"/>
                  </a:lnTo>
                  <a:lnTo>
                    <a:pt x="578" y="537"/>
                  </a:lnTo>
                  <a:lnTo>
                    <a:pt x="579" y="537"/>
                  </a:lnTo>
                  <a:lnTo>
                    <a:pt x="579" y="536"/>
                  </a:lnTo>
                  <a:lnTo>
                    <a:pt x="579" y="535"/>
                  </a:lnTo>
                  <a:lnTo>
                    <a:pt x="579" y="533"/>
                  </a:lnTo>
                  <a:lnTo>
                    <a:pt x="576" y="533"/>
                  </a:lnTo>
                  <a:lnTo>
                    <a:pt x="576" y="536"/>
                  </a:lnTo>
                  <a:lnTo>
                    <a:pt x="576" y="537"/>
                  </a:lnTo>
                  <a:lnTo>
                    <a:pt x="575" y="537"/>
                  </a:lnTo>
                  <a:lnTo>
                    <a:pt x="574" y="536"/>
                  </a:lnTo>
                  <a:lnTo>
                    <a:pt x="573" y="536"/>
                  </a:lnTo>
                  <a:lnTo>
                    <a:pt x="573" y="535"/>
                  </a:lnTo>
                  <a:lnTo>
                    <a:pt x="573" y="533"/>
                  </a:lnTo>
                  <a:lnTo>
                    <a:pt x="570" y="533"/>
                  </a:lnTo>
                  <a:lnTo>
                    <a:pt x="569" y="533"/>
                  </a:lnTo>
                  <a:lnTo>
                    <a:pt x="567" y="535"/>
                  </a:lnTo>
                  <a:lnTo>
                    <a:pt x="567" y="545"/>
                  </a:lnTo>
                  <a:lnTo>
                    <a:pt x="567" y="546"/>
                  </a:lnTo>
                  <a:lnTo>
                    <a:pt x="568" y="547"/>
                  </a:lnTo>
                  <a:lnTo>
                    <a:pt x="568" y="549"/>
                  </a:lnTo>
                  <a:lnTo>
                    <a:pt x="568" y="552"/>
                  </a:lnTo>
                  <a:lnTo>
                    <a:pt x="568" y="555"/>
                  </a:lnTo>
                  <a:lnTo>
                    <a:pt x="565" y="554"/>
                  </a:lnTo>
                  <a:lnTo>
                    <a:pt x="565" y="538"/>
                  </a:lnTo>
                  <a:lnTo>
                    <a:pt x="565" y="535"/>
                  </a:lnTo>
                  <a:lnTo>
                    <a:pt x="560" y="535"/>
                  </a:lnTo>
                  <a:lnTo>
                    <a:pt x="560" y="547"/>
                  </a:lnTo>
                  <a:lnTo>
                    <a:pt x="559" y="548"/>
                  </a:lnTo>
                  <a:lnTo>
                    <a:pt x="558" y="548"/>
                  </a:lnTo>
                  <a:lnTo>
                    <a:pt x="557" y="546"/>
                  </a:lnTo>
                  <a:lnTo>
                    <a:pt x="557" y="541"/>
                  </a:lnTo>
                  <a:lnTo>
                    <a:pt x="557" y="536"/>
                  </a:lnTo>
                  <a:lnTo>
                    <a:pt x="553" y="536"/>
                  </a:lnTo>
                  <a:lnTo>
                    <a:pt x="553" y="547"/>
                  </a:lnTo>
                  <a:lnTo>
                    <a:pt x="552" y="547"/>
                  </a:lnTo>
                  <a:lnTo>
                    <a:pt x="553" y="552"/>
                  </a:lnTo>
                  <a:lnTo>
                    <a:pt x="553" y="556"/>
                  </a:lnTo>
                  <a:lnTo>
                    <a:pt x="553" y="557"/>
                  </a:lnTo>
                  <a:lnTo>
                    <a:pt x="552" y="557"/>
                  </a:lnTo>
                  <a:lnTo>
                    <a:pt x="552" y="546"/>
                  </a:lnTo>
                  <a:lnTo>
                    <a:pt x="548" y="541"/>
                  </a:lnTo>
                  <a:lnTo>
                    <a:pt x="547" y="541"/>
                  </a:lnTo>
                  <a:lnTo>
                    <a:pt x="547" y="539"/>
                  </a:lnTo>
                  <a:lnTo>
                    <a:pt x="545" y="539"/>
                  </a:lnTo>
                  <a:lnTo>
                    <a:pt x="544" y="539"/>
                  </a:lnTo>
                  <a:lnTo>
                    <a:pt x="542" y="539"/>
                  </a:lnTo>
                  <a:lnTo>
                    <a:pt x="541" y="544"/>
                  </a:lnTo>
                  <a:lnTo>
                    <a:pt x="537" y="544"/>
                  </a:lnTo>
                  <a:lnTo>
                    <a:pt x="537" y="542"/>
                  </a:lnTo>
                  <a:lnTo>
                    <a:pt x="535" y="541"/>
                  </a:lnTo>
                  <a:lnTo>
                    <a:pt x="534" y="540"/>
                  </a:lnTo>
                  <a:lnTo>
                    <a:pt x="534" y="539"/>
                  </a:lnTo>
                  <a:lnTo>
                    <a:pt x="533" y="539"/>
                  </a:lnTo>
                  <a:lnTo>
                    <a:pt x="533" y="542"/>
                  </a:lnTo>
                  <a:lnTo>
                    <a:pt x="534" y="542"/>
                  </a:lnTo>
                  <a:lnTo>
                    <a:pt x="533" y="542"/>
                  </a:lnTo>
                  <a:lnTo>
                    <a:pt x="533" y="544"/>
                  </a:lnTo>
                  <a:lnTo>
                    <a:pt x="532" y="544"/>
                  </a:lnTo>
                  <a:lnTo>
                    <a:pt x="532" y="539"/>
                  </a:lnTo>
                  <a:lnTo>
                    <a:pt x="530" y="542"/>
                  </a:lnTo>
                  <a:lnTo>
                    <a:pt x="526" y="539"/>
                  </a:lnTo>
                  <a:lnTo>
                    <a:pt x="523" y="536"/>
                  </a:lnTo>
                  <a:lnTo>
                    <a:pt x="520" y="529"/>
                  </a:lnTo>
                  <a:lnTo>
                    <a:pt x="522" y="529"/>
                  </a:lnTo>
                  <a:lnTo>
                    <a:pt x="523" y="528"/>
                  </a:lnTo>
                  <a:lnTo>
                    <a:pt x="522" y="528"/>
                  </a:lnTo>
                  <a:lnTo>
                    <a:pt x="520" y="523"/>
                  </a:lnTo>
                  <a:lnTo>
                    <a:pt x="523" y="523"/>
                  </a:lnTo>
                  <a:lnTo>
                    <a:pt x="523" y="522"/>
                  </a:lnTo>
                  <a:lnTo>
                    <a:pt x="523" y="521"/>
                  </a:lnTo>
                  <a:lnTo>
                    <a:pt x="523" y="520"/>
                  </a:lnTo>
                  <a:lnTo>
                    <a:pt x="524" y="520"/>
                  </a:lnTo>
                  <a:lnTo>
                    <a:pt x="524" y="519"/>
                  </a:lnTo>
                  <a:lnTo>
                    <a:pt x="525" y="519"/>
                  </a:lnTo>
                  <a:lnTo>
                    <a:pt x="528" y="519"/>
                  </a:lnTo>
                  <a:lnTo>
                    <a:pt x="530" y="519"/>
                  </a:lnTo>
                  <a:lnTo>
                    <a:pt x="532" y="519"/>
                  </a:lnTo>
                  <a:lnTo>
                    <a:pt x="532" y="516"/>
                  </a:lnTo>
                  <a:lnTo>
                    <a:pt x="520" y="518"/>
                  </a:lnTo>
                  <a:lnTo>
                    <a:pt x="520" y="516"/>
                  </a:lnTo>
                  <a:lnTo>
                    <a:pt x="531" y="515"/>
                  </a:lnTo>
                  <a:lnTo>
                    <a:pt x="531" y="514"/>
                  </a:lnTo>
                  <a:lnTo>
                    <a:pt x="531" y="513"/>
                  </a:lnTo>
                  <a:lnTo>
                    <a:pt x="531" y="511"/>
                  </a:lnTo>
                  <a:lnTo>
                    <a:pt x="528" y="512"/>
                  </a:lnTo>
                  <a:lnTo>
                    <a:pt x="527" y="512"/>
                  </a:lnTo>
                  <a:lnTo>
                    <a:pt x="525" y="512"/>
                  </a:lnTo>
                  <a:lnTo>
                    <a:pt x="523" y="512"/>
                  </a:lnTo>
                  <a:lnTo>
                    <a:pt x="522" y="511"/>
                  </a:lnTo>
                  <a:lnTo>
                    <a:pt x="522" y="510"/>
                  </a:lnTo>
                  <a:lnTo>
                    <a:pt x="522" y="508"/>
                  </a:lnTo>
                  <a:lnTo>
                    <a:pt x="523" y="507"/>
                  </a:lnTo>
                  <a:lnTo>
                    <a:pt x="524" y="507"/>
                  </a:lnTo>
                  <a:lnTo>
                    <a:pt x="525" y="507"/>
                  </a:lnTo>
                  <a:lnTo>
                    <a:pt x="519" y="507"/>
                  </a:lnTo>
                  <a:lnTo>
                    <a:pt x="518" y="507"/>
                  </a:lnTo>
                  <a:lnTo>
                    <a:pt x="518" y="506"/>
                  </a:lnTo>
                  <a:lnTo>
                    <a:pt x="524" y="506"/>
                  </a:lnTo>
                  <a:lnTo>
                    <a:pt x="530" y="506"/>
                  </a:lnTo>
                  <a:lnTo>
                    <a:pt x="530" y="505"/>
                  </a:lnTo>
                  <a:lnTo>
                    <a:pt x="531" y="505"/>
                  </a:lnTo>
                  <a:lnTo>
                    <a:pt x="531" y="502"/>
                  </a:lnTo>
                  <a:lnTo>
                    <a:pt x="528" y="502"/>
                  </a:lnTo>
                  <a:lnTo>
                    <a:pt x="517" y="502"/>
                  </a:lnTo>
                  <a:lnTo>
                    <a:pt x="517" y="499"/>
                  </a:lnTo>
                  <a:lnTo>
                    <a:pt x="523" y="499"/>
                  </a:lnTo>
                  <a:lnTo>
                    <a:pt x="526" y="499"/>
                  </a:lnTo>
                  <a:lnTo>
                    <a:pt x="527" y="499"/>
                  </a:lnTo>
                  <a:lnTo>
                    <a:pt x="528" y="499"/>
                  </a:lnTo>
                  <a:lnTo>
                    <a:pt x="530" y="499"/>
                  </a:lnTo>
                  <a:lnTo>
                    <a:pt x="531" y="499"/>
                  </a:lnTo>
                  <a:lnTo>
                    <a:pt x="531" y="495"/>
                  </a:lnTo>
                  <a:lnTo>
                    <a:pt x="530" y="495"/>
                  </a:lnTo>
                  <a:lnTo>
                    <a:pt x="528" y="495"/>
                  </a:lnTo>
                  <a:lnTo>
                    <a:pt x="528" y="494"/>
                  </a:lnTo>
                  <a:lnTo>
                    <a:pt x="531" y="494"/>
                  </a:lnTo>
                  <a:lnTo>
                    <a:pt x="531" y="493"/>
                  </a:lnTo>
                  <a:lnTo>
                    <a:pt x="528" y="493"/>
                  </a:lnTo>
                  <a:lnTo>
                    <a:pt x="519" y="493"/>
                  </a:lnTo>
                  <a:lnTo>
                    <a:pt x="519" y="491"/>
                  </a:lnTo>
                  <a:lnTo>
                    <a:pt x="520" y="491"/>
                  </a:lnTo>
                  <a:lnTo>
                    <a:pt x="531" y="491"/>
                  </a:lnTo>
                  <a:lnTo>
                    <a:pt x="531" y="490"/>
                  </a:lnTo>
                  <a:lnTo>
                    <a:pt x="530" y="488"/>
                  </a:lnTo>
                  <a:lnTo>
                    <a:pt x="526" y="489"/>
                  </a:lnTo>
                  <a:lnTo>
                    <a:pt x="525" y="488"/>
                  </a:lnTo>
                  <a:lnTo>
                    <a:pt x="530" y="488"/>
                  </a:lnTo>
                  <a:lnTo>
                    <a:pt x="530" y="487"/>
                  </a:lnTo>
                  <a:lnTo>
                    <a:pt x="526" y="487"/>
                  </a:lnTo>
                  <a:lnTo>
                    <a:pt x="526" y="486"/>
                  </a:lnTo>
                  <a:lnTo>
                    <a:pt x="530" y="486"/>
                  </a:lnTo>
                  <a:lnTo>
                    <a:pt x="530" y="485"/>
                  </a:lnTo>
                  <a:lnTo>
                    <a:pt x="528" y="485"/>
                  </a:lnTo>
                  <a:lnTo>
                    <a:pt x="527" y="485"/>
                  </a:lnTo>
                  <a:lnTo>
                    <a:pt x="522" y="485"/>
                  </a:lnTo>
                  <a:lnTo>
                    <a:pt x="522" y="484"/>
                  </a:lnTo>
                  <a:lnTo>
                    <a:pt x="525" y="484"/>
                  </a:lnTo>
                  <a:lnTo>
                    <a:pt x="527" y="484"/>
                  </a:lnTo>
                  <a:lnTo>
                    <a:pt x="527" y="482"/>
                  </a:lnTo>
                  <a:lnTo>
                    <a:pt x="526" y="482"/>
                  </a:lnTo>
                  <a:lnTo>
                    <a:pt x="526" y="481"/>
                  </a:lnTo>
                  <a:lnTo>
                    <a:pt x="522" y="482"/>
                  </a:lnTo>
                  <a:lnTo>
                    <a:pt x="520" y="481"/>
                  </a:lnTo>
                  <a:lnTo>
                    <a:pt x="526" y="481"/>
                  </a:lnTo>
                  <a:lnTo>
                    <a:pt x="526" y="479"/>
                  </a:lnTo>
                  <a:lnTo>
                    <a:pt x="525" y="479"/>
                  </a:lnTo>
                  <a:lnTo>
                    <a:pt x="524" y="479"/>
                  </a:lnTo>
                  <a:lnTo>
                    <a:pt x="523" y="478"/>
                  </a:lnTo>
                  <a:lnTo>
                    <a:pt x="522" y="478"/>
                  </a:lnTo>
                  <a:lnTo>
                    <a:pt x="522" y="477"/>
                  </a:lnTo>
                  <a:lnTo>
                    <a:pt x="523" y="473"/>
                  </a:lnTo>
                  <a:lnTo>
                    <a:pt x="524" y="473"/>
                  </a:lnTo>
                  <a:lnTo>
                    <a:pt x="524" y="472"/>
                  </a:lnTo>
                  <a:lnTo>
                    <a:pt x="525" y="472"/>
                  </a:lnTo>
                  <a:lnTo>
                    <a:pt x="525" y="471"/>
                  </a:lnTo>
                  <a:lnTo>
                    <a:pt x="525" y="470"/>
                  </a:lnTo>
                  <a:lnTo>
                    <a:pt x="525" y="469"/>
                  </a:lnTo>
                  <a:lnTo>
                    <a:pt x="524" y="464"/>
                  </a:lnTo>
                  <a:lnTo>
                    <a:pt x="525" y="464"/>
                  </a:lnTo>
                  <a:lnTo>
                    <a:pt x="525" y="462"/>
                  </a:lnTo>
                  <a:lnTo>
                    <a:pt x="524" y="461"/>
                  </a:lnTo>
                  <a:lnTo>
                    <a:pt x="524" y="460"/>
                  </a:lnTo>
                  <a:lnTo>
                    <a:pt x="523" y="460"/>
                  </a:lnTo>
                  <a:lnTo>
                    <a:pt x="522" y="460"/>
                  </a:lnTo>
                  <a:lnTo>
                    <a:pt x="518" y="460"/>
                  </a:lnTo>
                  <a:lnTo>
                    <a:pt x="518" y="459"/>
                  </a:lnTo>
                  <a:lnTo>
                    <a:pt x="517" y="460"/>
                  </a:lnTo>
                  <a:lnTo>
                    <a:pt x="514" y="459"/>
                  </a:lnTo>
                  <a:lnTo>
                    <a:pt x="507" y="457"/>
                  </a:lnTo>
                  <a:lnTo>
                    <a:pt x="506" y="460"/>
                  </a:lnTo>
                  <a:lnTo>
                    <a:pt x="502" y="459"/>
                  </a:lnTo>
                  <a:lnTo>
                    <a:pt x="502" y="457"/>
                  </a:lnTo>
                  <a:lnTo>
                    <a:pt x="499" y="456"/>
                  </a:lnTo>
                  <a:lnTo>
                    <a:pt x="497" y="455"/>
                  </a:lnTo>
                  <a:lnTo>
                    <a:pt x="495" y="456"/>
                  </a:lnTo>
                  <a:lnTo>
                    <a:pt x="495" y="455"/>
                  </a:lnTo>
                  <a:lnTo>
                    <a:pt x="493" y="457"/>
                  </a:lnTo>
                  <a:lnTo>
                    <a:pt x="493" y="459"/>
                  </a:lnTo>
                  <a:lnTo>
                    <a:pt x="492" y="461"/>
                  </a:lnTo>
                  <a:lnTo>
                    <a:pt x="491" y="460"/>
                  </a:lnTo>
                  <a:lnTo>
                    <a:pt x="494" y="455"/>
                  </a:lnTo>
                  <a:lnTo>
                    <a:pt x="494" y="454"/>
                  </a:lnTo>
                  <a:lnTo>
                    <a:pt x="493" y="455"/>
                  </a:lnTo>
                  <a:lnTo>
                    <a:pt x="492" y="454"/>
                  </a:lnTo>
                  <a:lnTo>
                    <a:pt x="490" y="454"/>
                  </a:lnTo>
                  <a:lnTo>
                    <a:pt x="490" y="453"/>
                  </a:lnTo>
                  <a:lnTo>
                    <a:pt x="491" y="451"/>
                  </a:lnTo>
                  <a:lnTo>
                    <a:pt x="490" y="451"/>
                  </a:lnTo>
                  <a:lnTo>
                    <a:pt x="490" y="449"/>
                  </a:lnTo>
                  <a:lnTo>
                    <a:pt x="490" y="448"/>
                  </a:lnTo>
                  <a:lnTo>
                    <a:pt x="490" y="447"/>
                  </a:lnTo>
                  <a:lnTo>
                    <a:pt x="492" y="448"/>
                  </a:lnTo>
                  <a:lnTo>
                    <a:pt x="492" y="446"/>
                  </a:lnTo>
                  <a:lnTo>
                    <a:pt x="492" y="445"/>
                  </a:lnTo>
                  <a:lnTo>
                    <a:pt x="491" y="445"/>
                  </a:lnTo>
                  <a:lnTo>
                    <a:pt x="490" y="445"/>
                  </a:lnTo>
                  <a:lnTo>
                    <a:pt x="490" y="444"/>
                  </a:lnTo>
                  <a:lnTo>
                    <a:pt x="491" y="444"/>
                  </a:lnTo>
                  <a:lnTo>
                    <a:pt x="490" y="443"/>
                  </a:lnTo>
                  <a:lnTo>
                    <a:pt x="489" y="444"/>
                  </a:lnTo>
                  <a:lnTo>
                    <a:pt x="488" y="443"/>
                  </a:lnTo>
                  <a:lnTo>
                    <a:pt x="486" y="443"/>
                  </a:lnTo>
                  <a:lnTo>
                    <a:pt x="485" y="443"/>
                  </a:lnTo>
                  <a:lnTo>
                    <a:pt x="485" y="442"/>
                  </a:lnTo>
                  <a:lnTo>
                    <a:pt x="483" y="440"/>
                  </a:lnTo>
                  <a:lnTo>
                    <a:pt x="482" y="439"/>
                  </a:lnTo>
                  <a:lnTo>
                    <a:pt x="481" y="439"/>
                  </a:lnTo>
                  <a:lnTo>
                    <a:pt x="481" y="438"/>
                  </a:lnTo>
                  <a:lnTo>
                    <a:pt x="480" y="437"/>
                  </a:lnTo>
                  <a:lnTo>
                    <a:pt x="478" y="436"/>
                  </a:lnTo>
                  <a:lnTo>
                    <a:pt x="477" y="436"/>
                  </a:lnTo>
                  <a:lnTo>
                    <a:pt x="477" y="435"/>
                  </a:lnTo>
                  <a:lnTo>
                    <a:pt x="475" y="438"/>
                  </a:lnTo>
                  <a:lnTo>
                    <a:pt x="475" y="437"/>
                  </a:lnTo>
                  <a:lnTo>
                    <a:pt x="476" y="436"/>
                  </a:lnTo>
                  <a:lnTo>
                    <a:pt x="476" y="435"/>
                  </a:lnTo>
                  <a:lnTo>
                    <a:pt x="475" y="434"/>
                  </a:lnTo>
                  <a:lnTo>
                    <a:pt x="475" y="432"/>
                  </a:lnTo>
                  <a:lnTo>
                    <a:pt x="474" y="432"/>
                  </a:lnTo>
                  <a:lnTo>
                    <a:pt x="473" y="431"/>
                  </a:lnTo>
                  <a:lnTo>
                    <a:pt x="472" y="430"/>
                  </a:lnTo>
                  <a:lnTo>
                    <a:pt x="471" y="430"/>
                  </a:lnTo>
                  <a:lnTo>
                    <a:pt x="469" y="431"/>
                  </a:lnTo>
                  <a:lnTo>
                    <a:pt x="468" y="431"/>
                  </a:lnTo>
                  <a:lnTo>
                    <a:pt x="471" y="429"/>
                  </a:lnTo>
                  <a:lnTo>
                    <a:pt x="469" y="429"/>
                  </a:lnTo>
                  <a:lnTo>
                    <a:pt x="468" y="430"/>
                  </a:lnTo>
                  <a:lnTo>
                    <a:pt x="468" y="429"/>
                  </a:lnTo>
                  <a:lnTo>
                    <a:pt x="469" y="429"/>
                  </a:lnTo>
                  <a:lnTo>
                    <a:pt x="469" y="428"/>
                  </a:lnTo>
                  <a:lnTo>
                    <a:pt x="469" y="427"/>
                  </a:lnTo>
                  <a:lnTo>
                    <a:pt x="468" y="427"/>
                  </a:lnTo>
                  <a:lnTo>
                    <a:pt x="468" y="428"/>
                  </a:lnTo>
                  <a:lnTo>
                    <a:pt x="466" y="428"/>
                  </a:lnTo>
                  <a:lnTo>
                    <a:pt x="465" y="428"/>
                  </a:lnTo>
                  <a:lnTo>
                    <a:pt x="461" y="427"/>
                  </a:lnTo>
                  <a:lnTo>
                    <a:pt x="460" y="427"/>
                  </a:lnTo>
                  <a:lnTo>
                    <a:pt x="460" y="429"/>
                  </a:lnTo>
                  <a:lnTo>
                    <a:pt x="459" y="430"/>
                  </a:lnTo>
                  <a:lnTo>
                    <a:pt x="459" y="431"/>
                  </a:lnTo>
                  <a:lnTo>
                    <a:pt x="460" y="431"/>
                  </a:lnTo>
                  <a:lnTo>
                    <a:pt x="461" y="431"/>
                  </a:lnTo>
                  <a:lnTo>
                    <a:pt x="461" y="432"/>
                  </a:lnTo>
                  <a:lnTo>
                    <a:pt x="459" y="432"/>
                  </a:lnTo>
                  <a:lnTo>
                    <a:pt x="458" y="432"/>
                  </a:lnTo>
                  <a:lnTo>
                    <a:pt x="458" y="434"/>
                  </a:lnTo>
                  <a:lnTo>
                    <a:pt x="457" y="434"/>
                  </a:lnTo>
                  <a:lnTo>
                    <a:pt x="455" y="434"/>
                  </a:lnTo>
                  <a:lnTo>
                    <a:pt x="455" y="435"/>
                  </a:lnTo>
                  <a:lnTo>
                    <a:pt x="458" y="434"/>
                  </a:lnTo>
                  <a:lnTo>
                    <a:pt x="459" y="434"/>
                  </a:lnTo>
                  <a:lnTo>
                    <a:pt x="459" y="435"/>
                  </a:lnTo>
                  <a:lnTo>
                    <a:pt x="458" y="435"/>
                  </a:lnTo>
                  <a:lnTo>
                    <a:pt x="455" y="435"/>
                  </a:lnTo>
                  <a:lnTo>
                    <a:pt x="455" y="436"/>
                  </a:lnTo>
                  <a:lnTo>
                    <a:pt x="456" y="436"/>
                  </a:lnTo>
                  <a:lnTo>
                    <a:pt x="458" y="436"/>
                  </a:lnTo>
                  <a:lnTo>
                    <a:pt x="459" y="436"/>
                  </a:lnTo>
                  <a:lnTo>
                    <a:pt x="460" y="436"/>
                  </a:lnTo>
                  <a:lnTo>
                    <a:pt x="461" y="436"/>
                  </a:lnTo>
                  <a:lnTo>
                    <a:pt x="463" y="436"/>
                  </a:lnTo>
                  <a:lnTo>
                    <a:pt x="464" y="437"/>
                  </a:lnTo>
                  <a:lnTo>
                    <a:pt x="464" y="438"/>
                  </a:lnTo>
                  <a:lnTo>
                    <a:pt x="464" y="439"/>
                  </a:lnTo>
                  <a:lnTo>
                    <a:pt x="464" y="440"/>
                  </a:lnTo>
                  <a:lnTo>
                    <a:pt x="464" y="442"/>
                  </a:lnTo>
                  <a:lnTo>
                    <a:pt x="464" y="443"/>
                  </a:lnTo>
                  <a:lnTo>
                    <a:pt x="461" y="443"/>
                  </a:lnTo>
                  <a:lnTo>
                    <a:pt x="464" y="445"/>
                  </a:lnTo>
                  <a:lnTo>
                    <a:pt x="464" y="446"/>
                  </a:lnTo>
                  <a:lnTo>
                    <a:pt x="463" y="447"/>
                  </a:lnTo>
                  <a:lnTo>
                    <a:pt x="461" y="446"/>
                  </a:lnTo>
                  <a:lnTo>
                    <a:pt x="458" y="443"/>
                  </a:lnTo>
                  <a:lnTo>
                    <a:pt x="458" y="444"/>
                  </a:lnTo>
                  <a:lnTo>
                    <a:pt x="456" y="446"/>
                  </a:lnTo>
                  <a:lnTo>
                    <a:pt x="452" y="442"/>
                  </a:lnTo>
                  <a:lnTo>
                    <a:pt x="451" y="442"/>
                  </a:lnTo>
                  <a:lnTo>
                    <a:pt x="450" y="443"/>
                  </a:lnTo>
                  <a:lnTo>
                    <a:pt x="449" y="442"/>
                  </a:lnTo>
                  <a:lnTo>
                    <a:pt x="451" y="440"/>
                  </a:lnTo>
                  <a:lnTo>
                    <a:pt x="450" y="439"/>
                  </a:lnTo>
                  <a:lnTo>
                    <a:pt x="449" y="438"/>
                  </a:lnTo>
                  <a:lnTo>
                    <a:pt x="449" y="436"/>
                  </a:lnTo>
                  <a:lnTo>
                    <a:pt x="448" y="435"/>
                  </a:lnTo>
                  <a:lnTo>
                    <a:pt x="447" y="435"/>
                  </a:lnTo>
                  <a:lnTo>
                    <a:pt x="447" y="442"/>
                  </a:lnTo>
                  <a:lnTo>
                    <a:pt x="444" y="442"/>
                  </a:lnTo>
                  <a:lnTo>
                    <a:pt x="444" y="435"/>
                  </a:lnTo>
                  <a:lnTo>
                    <a:pt x="446" y="435"/>
                  </a:lnTo>
                  <a:lnTo>
                    <a:pt x="447" y="435"/>
                  </a:lnTo>
                  <a:lnTo>
                    <a:pt x="444" y="434"/>
                  </a:lnTo>
                  <a:lnTo>
                    <a:pt x="444" y="435"/>
                  </a:lnTo>
                  <a:lnTo>
                    <a:pt x="443" y="435"/>
                  </a:lnTo>
                  <a:lnTo>
                    <a:pt x="442" y="435"/>
                  </a:lnTo>
                  <a:lnTo>
                    <a:pt x="442" y="442"/>
                  </a:lnTo>
                  <a:lnTo>
                    <a:pt x="441" y="442"/>
                  </a:lnTo>
                  <a:lnTo>
                    <a:pt x="441" y="438"/>
                  </a:lnTo>
                  <a:lnTo>
                    <a:pt x="438" y="440"/>
                  </a:lnTo>
                  <a:lnTo>
                    <a:pt x="439" y="442"/>
                  </a:lnTo>
                  <a:lnTo>
                    <a:pt x="438" y="443"/>
                  </a:lnTo>
                  <a:lnTo>
                    <a:pt x="437" y="442"/>
                  </a:lnTo>
                  <a:lnTo>
                    <a:pt x="435" y="442"/>
                  </a:lnTo>
                  <a:lnTo>
                    <a:pt x="437" y="442"/>
                  </a:lnTo>
                  <a:lnTo>
                    <a:pt x="437" y="443"/>
                  </a:lnTo>
                  <a:lnTo>
                    <a:pt x="438" y="444"/>
                  </a:lnTo>
                  <a:lnTo>
                    <a:pt x="437" y="444"/>
                  </a:lnTo>
                  <a:lnTo>
                    <a:pt x="435" y="443"/>
                  </a:lnTo>
                  <a:lnTo>
                    <a:pt x="434" y="443"/>
                  </a:lnTo>
                  <a:lnTo>
                    <a:pt x="434" y="444"/>
                  </a:lnTo>
                  <a:lnTo>
                    <a:pt x="433" y="444"/>
                  </a:lnTo>
                  <a:lnTo>
                    <a:pt x="437" y="447"/>
                  </a:lnTo>
                  <a:lnTo>
                    <a:pt x="433" y="445"/>
                  </a:lnTo>
                  <a:lnTo>
                    <a:pt x="432" y="446"/>
                  </a:lnTo>
                  <a:lnTo>
                    <a:pt x="432" y="447"/>
                  </a:lnTo>
                  <a:lnTo>
                    <a:pt x="431" y="448"/>
                  </a:lnTo>
                  <a:lnTo>
                    <a:pt x="430" y="448"/>
                  </a:lnTo>
                  <a:lnTo>
                    <a:pt x="430" y="447"/>
                  </a:lnTo>
                  <a:lnTo>
                    <a:pt x="429" y="449"/>
                  </a:lnTo>
                  <a:lnTo>
                    <a:pt x="430" y="447"/>
                  </a:lnTo>
                  <a:lnTo>
                    <a:pt x="429" y="447"/>
                  </a:lnTo>
                  <a:lnTo>
                    <a:pt x="427" y="448"/>
                  </a:lnTo>
                  <a:lnTo>
                    <a:pt x="424" y="448"/>
                  </a:lnTo>
                  <a:lnTo>
                    <a:pt x="424" y="447"/>
                  </a:lnTo>
                  <a:lnTo>
                    <a:pt x="423" y="447"/>
                  </a:lnTo>
                  <a:lnTo>
                    <a:pt x="423" y="448"/>
                  </a:lnTo>
                  <a:lnTo>
                    <a:pt x="419" y="447"/>
                  </a:lnTo>
                  <a:lnTo>
                    <a:pt x="417" y="448"/>
                  </a:lnTo>
                  <a:lnTo>
                    <a:pt x="413" y="445"/>
                  </a:lnTo>
                  <a:lnTo>
                    <a:pt x="413" y="444"/>
                  </a:lnTo>
                  <a:lnTo>
                    <a:pt x="413" y="443"/>
                  </a:lnTo>
                  <a:lnTo>
                    <a:pt x="413" y="442"/>
                  </a:lnTo>
                  <a:lnTo>
                    <a:pt x="415" y="436"/>
                  </a:lnTo>
                  <a:lnTo>
                    <a:pt x="421" y="436"/>
                  </a:lnTo>
                  <a:lnTo>
                    <a:pt x="421" y="435"/>
                  </a:lnTo>
                  <a:lnTo>
                    <a:pt x="421" y="432"/>
                  </a:lnTo>
                  <a:lnTo>
                    <a:pt x="427" y="432"/>
                  </a:lnTo>
                  <a:lnTo>
                    <a:pt x="427" y="431"/>
                  </a:lnTo>
                  <a:lnTo>
                    <a:pt x="419" y="432"/>
                  </a:lnTo>
                  <a:lnTo>
                    <a:pt x="416" y="432"/>
                  </a:lnTo>
                  <a:lnTo>
                    <a:pt x="414" y="432"/>
                  </a:lnTo>
                  <a:lnTo>
                    <a:pt x="409" y="432"/>
                  </a:lnTo>
                  <a:lnTo>
                    <a:pt x="407" y="432"/>
                  </a:lnTo>
                  <a:lnTo>
                    <a:pt x="405" y="432"/>
                  </a:lnTo>
                  <a:lnTo>
                    <a:pt x="405" y="431"/>
                  </a:lnTo>
                  <a:lnTo>
                    <a:pt x="404" y="429"/>
                  </a:lnTo>
                  <a:lnTo>
                    <a:pt x="402" y="429"/>
                  </a:lnTo>
                  <a:lnTo>
                    <a:pt x="400" y="418"/>
                  </a:lnTo>
                  <a:lnTo>
                    <a:pt x="396" y="403"/>
                  </a:lnTo>
                  <a:lnTo>
                    <a:pt x="395" y="402"/>
                  </a:lnTo>
                  <a:lnTo>
                    <a:pt x="398" y="417"/>
                  </a:lnTo>
                  <a:lnTo>
                    <a:pt x="401" y="428"/>
                  </a:lnTo>
                  <a:lnTo>
                    <a:pt x="399" y="429"/>
                  </a:lnTo>
                  <a:lnTo>
                    <a:pt x="398" y="426"/>
                  </a:lnTo>
                  <a:lnTo>
                    <a:pt x="398" y="422"/>
                  </a:lnTo>
                  <a:lnTo>
                    <a:pt x="396" y="422"/>
                  </a:lnTo>
                  <a:lnTo>
                    <a:pt x="397" y="427"/>
                  </a:lnTo>
                  <a:lnTo>
                    <a:pt x="393" y="425"/>
                  </a:lnTo>
                  <a:lnTo>
                    <a:pt x="392" y="412"/>
                  </a:lnTo>
                  <a:lnTo>
                    <a:pt x="390" y="412"/>
                  </a:lnTo>
                  <a:lnTo>
                    <a:pt x="391" y="423"/>
                  </a:lnTo>
                  <a:lnTo>
                    <a:pt x="388" y="422"/>
                  </a:lnTo>
                  <a:lnTo>
                    <a:pt x="388" y="412"/>
                  </a:lnTo>
                  <a:lnTo>
                    <a:pt x="385" y="412"/>
                  </a:lnTo>
                  <a:lnTo>
                    <a:pt x="385" y="417"/>
                  </a:lnTo>
                  <a:lnTo>
                    <a:pt x="385" y="422"/>
                  </a:lnTo>
                  <a:lnTo>
                    <a:pt x="383" y="421"/>
                  </a:lnTo>
                  <a:lnTo>
                    <a:pt x="383" y="414"/>
                  </a:lnTo>
                  <a:lnTo>
                    <a:pt x="380" y="414"/>
                  </a:lnTo>
                  <a:lnTo>
                    <a:pt x="380" y="415"/>
                  </a:lnTo>
                  <a:lnTo>
                    <a:pt x="379" y="414"/>
                  </a:lnTo>
                  <a:lnTo>
                    <a:pt x="375" y="414"/>
                  </a:lnTo>
                  <a:lnTo>
                    <a:pt x="375" y="418"/>
                  </a:lnTo>
                  <a:lnTo>
                    <a:pt x="374" y="418"/>
                  </a:lnTo>
                  <a:lnTo>
                    <a:pt x="374" y="414"/>
                  </a:lnTo>
                  <a:lnTo>
                    <a:pt x="373" y="414"/>
                  </a:lnTo>
                  <a:lnTo>
                    <a:pt x="371" y="417"/>
                  </a:lnTo>
                  <a:lnTo>
                    <a:pt x="371" y="423"/>
                  </a:lnTo>
                  <a:lnTo>
                    <a:pt x="372" y="432"/>
                  </a:lnTo>
                  <a:lnTo>
                    <a:pt x="373" y="435"/>
                  </a:lnTo>
                  <a:lnTo>
                    <a:pt x="375" y="435"/>
                  </a:lnTo>
                  <a:lnTo>
                    <a:pt x="387" y="434"/>
                  </a:lnTo>
                  <a:lnTo>
                    <a:pt x="388" y="434"/>
                  </a:lnTo>
                  <a:lnTo>
                    <a:pt x="387" y="431"/>
                  </a:lnTo>
                  <a:lnTo>
                    <a:pt x="389" y="432"/>
                  </a:lnTo>
                  <a:lnTo>
                    <a:pt x="389" y="434"/>
                  </a:lnTo>
                  <a:lnTo>
                    <a:pt x="389" y="436"/>
                  </a:lnTo>
                  <a:lnTo>
                    <a:pt x="390" y="436"/>
                  </a:lnTo>
                  <a:lnTo>
                    <a:pt x="391" y="437"/>
                  </a:lnTo>
                  <a:lnTo>
                    <a:pt x="392" y="437"/>
                  </a:lnTo>
                  <a:lnTo>
                    <a:pt x="393" y="438"/>
                  </a:lnTo>
                  <a:lnTo>
                    <a:pt x="396" y="440"/>
                  </a:lnTo>
                  <a:lnTo>
                    <a:pt x="396" y="442"/>
                  </a:lnTo>
                  <a:lnTo>
                    <a:pt x="396" y="443"/>
                  </a:lnTo>
                  <a:lnTo>
                    <a:pt x="397" y="443"/>
                  </a:lnTo>
                  <a:lnTo>
                    <a:pt x="398" y="443"/>
                  </a:lnTo>
                  <a:lnTo>
                    <a:pt x="398" y="444"/>
                  </a:lnTo>
                  <a:lnTo>
                    <a:pt x="397" y="444"/>
                  </a:lnTo>
                  <a:lnTo>
                    <a:pt x="396" y="444"/>
                  </a:lnTo>
                  <a:lnTo>
                    <a:pt x="395" y="444"/>
                  </a:lnTo>
                  <a:lnTo>
                    <a:pt x="393" y="445"/>
                  </a:lnTo>
                  <a:lnTo>
                    <a:pt x="393" y="447"/>
                  </a:lnTo>
                  <a:lnTo>
                    <a:pt x="399" y="446"/>
                  </a:lnTo>
                  <a:lnTo>
                    <a:pt x="399" y="447"/>
                  </a:lnTo>
                  <a:lnTo>
                    <a:pt x="393" y="447"/>
                  </a:lnTo>
                  <a:lnTo>
                    <a:pt x="393" y="448"/>
                  </a:lnTo>
                  <a:lnTo>
                    <a:pt x="393" y="449"/>
                  </a:lnTo>
                  <a:lnTo>
                    <a:pt x="393" y="451"/>
                  </a:lnTo>
                  <a:lnTo>
                    <a:pt x="400" y="449"/>
                  </a:lnTo>
                  <a:lnTo>
                    <a:pt x="400" y="451"/>
                  </a:lnTo>
                  <a:lnTo>
                    <a:pt x="396" y="451"/>
                  </a:lnTo>
                  <a:lnTo>
                    <a:pt x="396" y="452"/>
                  </a:lnTo>
                  <a:lnTo>
                    <a:pt x="395" y="452"/>
                  </a:lnTo>
                  <a:lnTo>
                    <a:pt x="393" y="453"/>
                  </a:lnTo>
                  <a:lnTo>
                    <a:pt x="395" y="454"/>
                  </a:lnTo>
                  <a:lnTo>
                    <a:pt x="397" y="454"/>
                  </a:lnTo>
                  <a:lnTo>
                    <a:pt x="398" y="454"/>
                  </a:lnTo>
                  <a:lnTo>
                    <a:pt x="399" y="454"/>
                  </a:lnTo>
                  <a:lnTo>
                    <a:pt x="400" y="454"/>
                  </a:lnTo>
                  <a:lnTo>
                    <a:pt x="400" y="453"/>
                  </a:lnTo>
                  <a:lnTo>
                    <a:pt x="401" y="453"/>
                  </a:lnTo>
                  <a:lnTo>
                    <a:pt x="402" y="453"/>
                  </a:lnTo>
                  <a:lnTo>
                    <a:pt x="402" y="454"/>
                  </a:lnTo>
                  <a:lnTo>
                    <a:pt x="401" y="454"/>
                  </a:lnTo>
                  <a:lnTo>
                    <a:pt x="400" y="454"/>
                  </a:lnTo>
                  <a:lnTo>
                    <a:pt x="401" y="456"/>
                  </a:lnTo>
                  <a:lnTo>
                    <a:pt x="398" y="456"/>
                  </a:lnTo>
                  <a:lnTo>
                    <a:pt x="398" y="460"/>
                  </a:lnTo>
                  <a:lnTo>
                    <a:pt x="399" y="460"/>
                  </a:lnTo>
                  <a:lnTo>
                    <a:pt x="399" y="461"/>
                  </a:lnTo>
                  <a:lnTo>
                    <a:pt x="399" y="462"/>
                  </a:lnTo>
                  <a:lnTo>
                    <a:pt x="399" y="463"/>
                  </a:lnTo>
                  <a:lnTo>
                    <a:pt x="399" y="464"/>
                  </a:lnTo>
                  <a:lnTo>
                    <a:pt x="399" y="465"/>
                  </a:lnTo>
                  <a:lnTo>
                    <a:pt x="402" y="465"/>
                  </a:lnTo>
                  <a:lnTo>
                    <a:pt x="402" y="468"/>
                  </a:lnTo>
                  <a:lnTo>
                    <a:pt x="407" y="468"/>
                  </a:lnTo>
                  <a:lnTo>
                    <a:pt x="409" y="466"/>
                  </a:lnTo>
                  <a:lnTo>
                    <a:pt x="409" y="468"/>
                  </a:lnTo>
                  <a:lnTo>
                    <a:pt x="407" y="469"/>
                  </a:lnTo>
                  <a:lnTo>
                    <a:pt x="409" y="470"/>
                  </a:lnTo>
                  <a:lnTo>
                    <a:pt x="410" y="470"/>
                  </a:lnTo>
                  <a:lnTo>
                    <a:pt x="412" y="470"/>
                  </a:lnTo>
                  <a:lnTo>
                    <a:pt x="412" y="471"/>
                  </a:lnTo>
                  <a:lnTo>
                    <a:pt x="413" y="471"/>
                  </a:lnTo>
                  <a:lnTo>
                    <a:pt x="413" y="470"/>
                  </a:lnTo>
                  <a:lnTo>
                    <a:pt x="414" y="471"/>
                  </a:lnTo>
                  <a:lnTo>
                    <a:pt x="417" y="472"/>
                  </a:lnTo>
                  <a:lnTo>
                    <a:pt x="416" y="473"/>
                  </a:lnTo>
                  <a:lnTo>
                    <a:pt x="417" y="473"/>
                  </a:lnTo>
                  <a:lnTo>
                    <a:pt x="418" y="470"/>
                  </a:lnTo>
                  <a:lnTo>
                    <a:pt x="419" y="471"/>
                  </a:lnTo>
                  <a:lnTo>
                    <a:pt x="418" y="471"/>
                  </a:lnTo>
                  <a:lnTo>
                    <a:pt x="419" y="472"/>
                  </a:lnTo>
                  <a:lnTo>
                    <a:pt x="418" y="472"/>
                  </a:lnTo>
                  <a:lnTo>
                    <a:pt x="417" y="476"/>
                  </a:lnTo>
                  <a:lnTo>
                    <a:pt x="418" y="476"/>
                  </a:lnTo>
                  <a:lnTo>
                    <a:pt x="419" y="476"/>
                  </a:lnTo>
                  <a:lnTo>
                    <a:pt x="419" y="477"/>
                  </a:lnTo>
                  <a:lnTo>
                    <a:pt x="419" y="476"/>
                  </a:lnTo>
                  <a:lnTo>
                    <a:pt x="419" y="477"/>
                  </a:lnTo>
                  <a:lnTo>
                    <a:pt x="419" y="476"/>
                  </a:lnTo>
                  <a:lnTo>
                    <a:pt x="421" y="472"/>
                  </a:lnTo>
                  <a:lnTo>
                    <a:pt x="422" y="472"/>
                  </a:lnTo>
                  <a:lnTo>
                    <a:pt x="422" y="473"/>
                  </a:lnTo>
                  <a:lnTo>
                    <a:pt x="422" y="474"/>
                  </a:lnTo>
                  <a:lnTo>
                    <a:pt x="421" y="477"/>
                  </a:lnTo>
                  <a:lnTo>
                    <a:pt x="419" y="478"/>
                  </a:lnTo>
                  <a:lnTo>
                    <a:pt x="421" y="478"/>
                  </a:lnTo>
                  <a:lnTo>
                    <a:pt x="421" y="477"/>
                  </a:lnTo>
                  <a:lnTo>
                    <a:pt x="421" y="476"/>
                  </a:lnTo>
                  <a:lnTo>
                    <a:pt x="422" y="476"/>
                  </a:lnTo>
                  <a:lnTo>
                    <a:pt x="422" y="474"/>
                  </a:lnTo>
                  <a:lnTo>
                    <a:pt x="422" y="473"/>
                  </a:lnTo>
                  <a:lnTo>
                    <a:pt x="423" y="474"/>
                  </a:lnTo>
                  <a:lnTo>
                    <a:pt x="424" y="474"/>
                  </a:lnTo>
                  <a:lnTo>
                    <a:pt x="424" y="476"/>
                  </a:lnTo>
                  <a:lnTo>
                    <a:pt x="425" y="476"/>
                  </a:lnTo>
                  <a:lnTo>
                    <a:pt x="426" y="476"/>
                  </a:lnTo>
                  <a:lnTo>
                    <a:pt x="426" y="474"/>
                  </a:lnTo>
                  <a:lnTo>
                    <a:pt x="427" y="473"/>
                  </a:lnTo>
                  <a:lnTo>
                    <a:pt x="429" y="472"/>
                  </a:lnTo>
                  <a:lnTo>
                    <a:pt x="430" y="472"/>
                  </a:lnTo>
                  <a:lnTo>
                    <a:pt x="429" y="471"/>
                  </a:lnTo>
                  <a:lnTo>
                    <a:pt x="430" y="471"/>
                  </a:lnTo>
                  <a:lnTo>
                    <a:pt x="429" y="469"/>
                  </a:lnTo>
                  <a:lnTo>
                    <a:pt x="430" y="469"/>
                  </a:lnTo>
                  <a:lnTo>
                    <a:pt x="431" y="469"/>
                  </a:lnTo>
                  <a:lnTo>
                    <a:pt x="433" y="468"/>
                  </a:lnTo>
                  <a:lnTo>
                    <a:pt x="432" y="466"/>
                  </a:lnTo>
                  <a:lnTo>
                    <a:pt x="431" y="468"/>
                  </a:lnTo>
                  <a:lnTo>
                    <a:pt x="431" y="466"/>
                  </a:lnTo>
                  <a:lnTo>
                    <a:pt x="438" y="464"/>
                  </a:lnTo>
                  <a:lnTo>
                    <a:pt x="437" y="464"/>
                  </a:lnTo>
                  <a:lnTo>
                    <a:pt x="438" y="465"/>
                  </a:lnTo>
                  <a:lnTo>
                    <a:pt x="440" y="465"/>
                  </a:lnTo>
                  <a:lnTo>
                    <a:pt x="443" y="466"/>
                  </a:lnTo>
                  <a:lnTo>
                    <a:pt x="444" y="462"/>
                  </a:lnTo>
                  <a:lnTo>
                    <a:pt x="447" y="462"/>
                  </a:lnTo>
                  <a:lnTo>
                    <a:pt x="448" y="463"/>
                  </a:lnTo>
                  <a:lnTo>
                    <a:pt x="450" y="463"/>
                  </a:lnTo>
                  <a:lnTo>
                    <a:pt x="450" y="464"/>
                  </a:lnTo>
                  <a:lnTo>
                    <a:pt x="451" y="465"/>
                  </a:lnTo>
                  <a:lnTo>
                    <a:pt x="452" y="465"/>
                  </a:lnTo>
                  <a:lnTo>
                    <a:pt x="452" y="464"/>
                  </a:lnTo>
                  <a:lnTo>
                    <a:pt x="454" y="464"/>
                  </a:lnTo>
                  <a:lnTo>
                    <a:pt x="455" y="464"/>
                  </a:lnTo>
                  <a:lnTo>
                    <a:pt x="456" y="465"/>
                  </a:lnTo>
                  <a:lnTo>
                    <a:pt x="455" y="468"/>
                  </a:lnTo>
                  <a:lnTo>
                    <a:pt x="456" y="469"/>
                  </a:lnTo>
                  <a:lnTo>
                    <a:pt x="457" y="469"/>
                  </a:lnTo>
                  <a:lnTo>
                    <a:pt x="458" y="466"/>
                  </a:lnTo>
                  <a:lnTo>
                    <a:pt x="458" y="468"/>
                  </a:lnTo>
                  <a:lnTo>
                    <a:pt x="456" y="472"/>
                  </a:lnTo>
                  <a:lnTo>
                    <a:pt x="456" y="473"/>
                  </a:lnTo>
                  <a:lnTo>
                    <a:pt x="455" y="477"/>
                  </a:lnTo>
                  <a:lnTo>
                    <a:pt x="455" y="478"/>
                  </a:lnTo>
                  <a:lnTo>
                    <a:pt x="457" y="478"/>
                  </a:lnTo>
                  <a:lnTo>
                    <a:pt x="458" y="477"/>
                  </a:lnTo>
                  <a:lnTo>
                    <a:pt x="458" y="476"/>
                  </a:lnTo>
                  <a:lnTo>
                    <a:pt x="459" y="477"/>
                  </a:lnTo>
                  <a:lnTo>
                    <a:pt x="460" y="477"/>
                  </a:lnTo>
                  <a:lnTo>
                    <a:pt x="463" y="479"/>
                  </a:lnTo>
                  <a:lnTo>
                    <a:pt x="460" y="484"/>
                  </a:lnTo>
                  <a:lnTo>
                    <a:pt x="465" y="486"/>
                  </a:lnTo>
                  <a:lnTo>
                    <a:pt x="465" y="487"/>
                  </a:lnTo>
                  <a:lnTo>
                    <a:pt x="464" y="488"/>
                  </a:lnTo>
                  <a:lnTo>
                    <a:pt x="465" y="488"/>
                  </a:lnTo>
                  <a:lnTo>
                    <a:pt x="468" y="480"/>
                  </a:lnTo>
                  <a:lnTo>
                    <a:pt x="469" y="480"/>
                  </a:lnTo>
                  <a:lnTo>
                    <a:pt x="465" y="489"/>
                  </a:lnTo>
                  <a:lnTo>
                    <a:pt x="467" y="490"/>
                  </a:lnTo>
                  <a:lnTo>
                    <a:pt x="473" y="480"/>
                  </a:lnTo>
                  <a:lnTo>
                    <a:pt x="474" y="480"/>
                  </a:lnTo>
                  <a:lnTo>
                    <a:pt x="468" y="491"/>
                  </a:lnTo>
                  <a:lnTo>
                    <a:pt x="471" y="493"/>
                  </a:lnTo>
                  <a:lnTo>
                    <a:pt x="469" y="494"/>
                  </a:lnTo>
                  <a:lnTo>
                    <a:pt x="472" y="495"/>
                  </a:lnTo>
                  <a:lnTo>
                    <a:pt x="478" y="481"/>
                  </a:lnTo>
                  <a:lnTo>
                    <a:pt x="482" y="485"/>
                  </a:lnTo>
                  <a:lnTo>
                    <a:pt x="475" y="498"/>
                  </a:lnTo>
                  <a:lnTo>
                    <a:pt x="477" y="501"/>
                  </a:lnTo>
                  <a:lnTo>
                    <a:pt x="485" y="487"/>
                  </a:lnTo>
                  <a:lnTo>
                    <a:pt x="486" y="488"/>
                  </a:lnTo>
                  <a:lnTo>
                    <a:pt x="488" y="488"/>
                  </a:lnTo>
                  <a:lnTo>
                    <a:pt x="488" y="489"/>
                  </a:lnTo>
                  <a:lnTo>
                    <a:pt x="481" y="502"/>
                  </a:lnTo>
                  <a:lnTo>
                    <a:pt x="480" y="505"/>
                  </a:lnTo>
                  <a:lnTo>
                    <a:pt x="482" y="505"/>
                  </a:lnTo>
                  <a:lnTo>
                    <a:pt x="483" y="504"/>
                  </a:lnTo>
                  <a:lnTo>
                    <a:pt x="485" y="498"/>
                  </a:lnTo>
                  <a:lnTo>
                    <a:pt x="485" y="499"/>
                  </a:lnTo>
                  <a:lnTo>
                    <a:pt x="485" y="501"/>
                  </a:lnTo>
                  <a:lnTo>
                    <a:pt x="486" y="501"/>
                  </a:lnTo>
                  <a:lnTo>
                    <a:pt x="488" y="501"/>
                  </a:lnTo>
                  <a:lnTo>
                    <a:pt x="488" y="499"/>
                  </a:lnTo>
                  <a:lnTo>
                    <a:pt x="489" y="499"/>
                  </a:lnTo>
                  <a:lnTo>
                    <a:pt x="489" y="498"/>
                  </a:lnTo>
                  <a:lnTo>
                    <a:pt x="489" y="499"/>
                  </a:lnTo>
                  <a:lnTo>
                    <a:pt x="489" y="501"/>
                  </a:lnTo>
                  <a:lnTo>
                    <a:pt x="490" y="501"/>
                  </a:lnTo>
                  <a:lnTo>
                    <a:pt x="488" y="505"/>
                  </a:lnTo>
                  <a:lnTo>
                    <a:pt x="488" y="506"/>
                  </a:lnTo>
                  <a:lnTo>
                    <a:pt x="489" y="506"/>
                  </a:lnTo>
                  <a:lnTo>
                    <a:pt x="490" y="507"/>
                  </a:lnTo>
                  <a:lnTo>
                    <a:pt x="490" y="508"/>
                  </a:lnTo>
                  <a:lnTo>
                    <a:pt x="492" y="508"/>
                  </a:lnTo>
                  <a:lnTo>
                    <a:pt x="494" y="512"/>
                  </a:lnTo>
                  <a:lnTo>
                    <a:pt x="497" y="513"/>
                  </a:lnTo>
                  <a:lnTo>
                    <a:pt x="498" y="519"/>
                  </a:lnTo>
                  <a:lnTo>
                    <a:pt x="499" y="521"/>
                  </a:lnTo>
                  <a:lnTo>
                    <a:pt x="497" y="525"/>
                  </a:lnTo>
                  <a:lnTo>
                    <a:pt x="494" y="530"/>
                  </a:lnTo>
                  <a:lnTo>
                    <a:pt x="492" y="533"/>
                  </a:lnTo>
                  <a:lnTo>
                    <a:pt x="491" y="533"/>
                  </a:lnTo>
                  <a:lnTo>
                    <a:pt x="490" y="533"/>
                  </a:lnTo>
                  <a:lnTo>
                    <a:pt x="489" y="532"/>
                  </a:lnTo>
                  <a:lnTo>
                    <a:pt x="484" y="525"/>
                  </a:lnTo>
                  <a:lnTo>
                    <a:pt x="481" y="522"/>
                  </a:lnTo>
                  <a:lnTo>
                    <a:pt x="478" y="524"/>
                  </a:lnTo>
                  <a:lnTo>
                    <a:pt x="476" y="527"/>
                  </a:lnTo>
                  <a:lnTo>
                    <a:pt x="475" y="530"/>
                  </a:lnTo>
                  <a:lnTo>
                    <a:pt x="473" y="530"/>
                  </a:lnTo>
                  <a:lnTo>
                    <a:pt x="472" y="529"/>
                  </a:lnTo>
                  <a:lnTo>
                    <a:pt x="471" y="529"/>
                  </a:lnTo>
                  <a:lnTo>
                    <a:pt x="469" y="530"/>
                  </a:lnTo>
                  <a:lnTo>
                    <a:pt x="468" y="530"/>
                  </a:lnTo>
                  <a:lnTo>
                    <a:pt x="467" y="533"/>
                  </a:lnTo>
                  <a:lnTo>
                    <a:pt x="465" y="533"/>
                  </a:lnTo>
                  <a:lnTo>
                    <a:pt x="461" y="533"/>
                  </a:lnTo>
                  <a:lnTo>
                    <a:pt x="459" y="533"/>
                  </a:lnTo>
                  <a:lnTo>
                    <a:pt x="458" y="533"/>
                  </a:lnTo>
                  <a:lnTo>
                    <a:pt x="455" y="532"/>
                  </a:lnTo>
                  <a:lnTo>
                    <a:pt x="454" y="535"/>
                  </a:lnTo>
                  <a:lnTo>
                    <a:pt x="447" y="531"/>
                  </a:lnTo>
                  <a:lnTo>
                    <a:pt x="446" y="530"/>
                  </a:lnTo>
                  <a:lnTo>
                    <a:pt x="444" y="530"/>
                  </a:lnTo>
                  <a:lnTo>
                    <a:pt x="444" y="529"/>
                  </a:lnTo>
                  <a:lnTo>
                    <a:pt x="442" y="528"/>
                  </a:lnTo>
                  <a:lnTo>
                    <a:pt x="441" y="528"/>
                  </a:lnTo>
                  <a:lnTo>
                    <a:pt x="440" y="528"/>
                  </a:lnTo>
                  <a:lnTo>
                    <a:pt x="438" y="527"/>
                  </a:lnTo>
                  <a:lnTo>
                    <a:pt x="437" y="525"/>
                  </a:lnTo>
                  <a:lnTo>
                    <a:pt x="435" y="525"/>
                  </a:lnTo>
                  <a:lnTo>
                    <a:pt x="434" y="524"/>
                  </a:lnTo>
                  <a:lnTo>
                    <a:pt x="434" y="525"/>
                  </a:lnTo>
                  <a:lnTo>
                    <a:pt x="433" y="524"/>
                  </a:lnTo>
                  <a:lnTo>
                    <a:pt x="432" y="524"/>
                  </a:lnTo>
                  <a:lnTo>
                    <a:pt x="431" y="523"/>
                  </a:lnTo>
                  <a:lnTo>
                    <a:pt x="430" y="523"/>
                  </a:lnTo>
                  <a:lnTo>
                    <a:pt x="425" y="522"/>
                  </a:lnTo>
                  <a:lnTo>
                    <a:pt x="414" y="520"/>
                  </a:lnTo>
                  <a:lnTo>
                    <a:pt x="419" y="529"/>
                  </a:lnTo>
                  <a:lnTo>
                    <a:pt x="417" y="530"/>
                  </a:lnTo>
                  <a:lnTo>
                    <a:pt x="406" y="511"/>
                  </a:lnTo>
                  <a:lnTo>
                    <a:pt x="402" y="514"/>
                  </a:lnTo>
                  <a:lnTo>
                    <a:pt x="398" y="519"/>
                  </a:lnTo>
                  <a:lnTo>
                    <a:pt x="399" y="520"/>
                  </a:lnTo>
                  <a:lnTo>
                    <a:pt x="412" y="533"/>
                  </a:lnTo>
                  <a:lnTo>
                    <a:pt x="397" y="519"/>
                  </a:lnTo>
                  <a:lnTo>
                    <a:pt x="396" y="521"/>
                  </a:lnTo>
                  <a:lnTo>
                    <a:pt x="404" y="530"/>
                  </a:lnTo>
                  <a:lnTo>
                    <a:pt x="395" y="522"/>
                  </a:lnTo>
                  <a:lnTo>
                    <a:pt x="392" y="523"/>
                  </a:lnTo>
                  <a:lnTo>
                    <a:pt x="396" y="525"/>
                  </a:lnTo>
                  <a:lnTo>
                    <a:pt x="398" y="529"/>
                  </a:lnTo>
                  <a:lnTo>
                    <a:pt x="401" y="531"/>
                  </a:lnTo>
                  <a:lnTo>
                    <a:pt x="400" y="532"/>
                  </a:lnTo>
                  <a:lnTo>
                    <a:pt x="393" y="525"/>
                  </a:lnTo>
                  <a:lnTo>
                    <a:pt x="392" y="524"/>
                  </a:lnTo>
                  <a:lnTo>
                    <a:pt x="392" y="523"/>
                  </a:lnTo>
                  <a:lnTo>
                    <a:pt x="392" y="524"/>
                  </a:lnTo>
                  <a:lnTo>
                    <a:pt x="391" y="524"/>
                  </a:lnTo>
                  <a:lnTo>
                    <a:pt x="391" y="527"/>
                  </a:lnTo>
                  <a:lnTo>
                    <a:pt x="389" y="529"/>
                  </a:lnTo>
                  <a:lnTo>
                    <a:pt x="388" y="529"/>
                  </a:lnTo>
                  <a:lnTo>
                    <a:pt x="387" y="528"/>
                  </a:lnTo>
                  <a:lnTo>
                    <a:pt x="384" y="530"/>
                  </a:lnTo>
                  <a:lnTo>
                    <a:pt x="385" y="531"/>
                  </a:lnTo>
                  <a:lnTo>
                    <a:pt x="385" y="532"/>
                  </a:lnTo>
                  <a:lnTo>
                    <a:pt x="387" y="532"/>
                  </a:lnTo>
                  <a:lnTo>
                    <a:pt x="388" y="533"/>
                  </a:lnTo>
                  <a:lnTo>
                    <a:pt x="396" y="542"/>
                  </a:lnTo>
                  <a:lnTo>
                    <a:pt x="397" y="544"/>
                  </a:lnTo>
                  <a:lnTo>
                    <a:pt x="395" y="542"/>
                  </a:lnTo>
                  <a:lnTo>
                    <a:pt x="393" y="541"/>
                  </a:lnTo>
                  <a:lnTo>
                    <a:pt x="393" y="542"/>
                  </a:lnTo>
                  <a:lnTo>
                    <a:pt x="392" y="542"/>
                  </a:lnTo>
                  <a:lnTo>
                    <a:pt x="390" y="544"/>
                  </a:lnTo>
                  <a:lnTo>
                    <a:pt x="390" y="546"/>
                  </a:lnTo>
                  <a:lnTo>
                    <a:pt x="391" y="546"/>
                  </a:lnTo>
                  <a:lnTo>
                    <a:pt x="390" y="547"/>
                  </a:lnTo>
                  <a:lnTo>
                    <a:pt x="389" y="547"/>
                  </a:lnTo>
                  <a:lnTo>
                    <a:pt x="388" y="547"/>
                  </a:lnTo>
                  <a:lnTo>
                    <a:pt x="388" y="548"/>
                  </a:lnTo>
                  <a:lnTo>
                    <a:pt x="388" y="549"/>
                  </a:lnTo>
                  <a:lnTo>
                    <a:pt x="387" y="550"/>
                  </a:lnTo>
                  <a:lnTo>
                    <a:pt x="387" y="552"/>
                  </a:lnTo>
                  <a:lnTo>
                    <a:pt x="387" y="553"/>
                  </a:lnTo>
                  <a:lnTo>
                    <a:pt x="385" y="553"/>
                  </a:lnTo>
                  <a:lnTo>
                    <a:pt x="385" y="554"/>
                  </a:lnTo>
                  <a:lnTo>
                    <a:pt x="385" y="555"/>
                  </a:lnTo>
                  <a:lnTo>
                    <a:pt x="384" y="555"/>
                  </a:lnTo>
                  <a:lnTo>
                    <a:pt x="383" y="555"/>
                  </a:lnTo>
                  <a:lnTo>
                    <a:pt x="382" y="556"/>
                  </a:lnTo>
                  <a:lnTo>
                    <a:pt x="381" y="556"/>
                  </a:lnTo>
                  <a:lnTo>
                    <a:pt x="380" y="556"/>
                  </a:lnTo>
                  <a:lnTo>
                    <a:pt x="380" y="557"/>
                  </a:lnTo>
                  <a:lnTo>
                    <a:pt x="379" y="557"/>
                  </a:lnTo>
                  <a:lnTo>
                    <a:pt x="378" y="557"/>
                  </a:lnTo>
                  <a:lnTo>
                    <a:pt x="378" y="558"/>
                  </a:lnTo>
                  <a:lnTo>
                    <a:pt x="376" y="558"/>
                  </a:lnTo>
                  <a:lnTo>
                    <a:pt x="376" y="560"/>
                  </a:lnTo>
                  <a:lnTo>
                    <a:pt x="375" y="558"/>
                  </a:lnTo>
                  <a:lnTo>
                    <a:pt x="375" y="557"/>
                  </a:lnTo>
                  <a:lnTo>
                    <a:pt x="375" y="556"/>
                  </a:lnTo>
                  <a:lnTo>
                    <a:pt x="375" y="555"/>
                  </a:lnTo>
                  <a:lnTo>
                    <a:pt x="375" y="554"/>
                  </a:lnTo>
                  <a:lnTo>
                    <a:pt x="375" y="553"/>
                  </a:lnTo>
                  <a:lnTo>
                    <a:pt x="375" y="552"/>
                  </a:lnTo>
                  <a:lnTo>
                    <a:pt x="374" y="550"/>
                  </a:lnTo>
                  <a:lnTo>
                    <a:pt x="373" y="549"/>
                  </a:lnTo>
                  <a:lnTo>
                    <a:pt x="372" y="549"/>
                  </a:lnTo>
                  <a:lnTo>
                    <a:pt x="371" y="549"/>
                  </a:lnTo>
                  <a:lnTo>
                    <a:pt x="370" y="548"/>
                  </a:lnTo>
                  <a:lnTo>
                    <a:pt x="368" y="548"/>
                  </a:lnTo>
                  <a:lnTo>
                    <a:pt x="367" y="548"/>
                  </a:lnTo>
                  <a:lnTo>
                    <a:pt x="367" y="547"/>
                  </a:lnTo>
                  <a:lnTo>
                    <a:pt x="367" y="545"/>
                  </a:lnTo>
                  <a:lnTo>
                    <a:pt x="367" y="542"/>
                  </a:lnTo>
                  <a:lnTo>
                    <a:pt x="366" y="541"/>
                  </a:lnTo>
                  <a:lnTo>
                    <a:pt x="366" y="540"/>
                  </a:lnTo>
                  <a:lnTo>
                    <a:pt x="366" y="541"/>
                  </a:lnTo>
                  <a:lnTo>
                    <a:pt x="365" y="541"/>
                  </a:lnTo>
                  <a:lnTo>
                    <a:pt x="365" y="540"/>
                  </a:lnTo>
                  <a:lnTo>
                    <a:pt x="365" y="538"/>
                  </a:lnTo>
                  <a:lnTo>
                    <a:pt x="365" y="537"/>
                  </a:lnTo>
                  <a:lnTo>
                    <a:pt x="364" y="537"/>
                  </a:lnTo>
                  <a:lnTo>
                    <a:pt x="363" y="536"/>
                  </a:lnTo>
                  <a:lnTo>
                    <a:pt x="362" y="536"/>
                  </a:lnTo>
                  <a:lnTo>
                    <a:pt x="362" y="535"/>
                  </a:lnTo>
                  <a:lnTo>
                    <a:pt x="362" y="536"/>
                  </a:lnTo>
                  <a:lnTo>
                    <a:pt x="361" y="536"/>
                  </a:lnTo>
                  <a:lnTo>
                    <a:pt x="359" y="538"/>
                  </a:lnTo>
                  <a:lnTo>
                    <a:pt x="358" y="539"/>
                  </a:lnTo>
                  <a:lnTo>
                    <a:pt x="358" y="540"/>
                  </a:lnTo>
                  <a:lnTo>
                    <a:pt x="357" y="540"/>
                  </a:lnTo>
                  <a:lnTo>
                    <a:pt x="357" y="539"/>
                  </a:lnTo>
                  <a:lnTo>
                    <a:pt x="359" y="533"/>
                  </a:lnTo>
                  <a:lnTo>
                    <a:pt x="359" y="532"/>
                  </a:lnTo>
                  <a:lnTo>
                    <a:pt x="358" y="531"/>
                  </a:lnTo>
                  <a:lnTo>
                    <a:pt x="357" y="531"/>
                  </a:lnTo>
                  <a:lnTo>
                    <a:pt x="356" y="531"/>
                  </a:lnTo>
                  <a:lnTo>
                    <a:pt x="356" y="532"/>
                  </a:lnTo>
                  <a:lnTo>
                    <a:pt x="355" y="533"/>
                  </a:lnTo>
                  <a:lnTo>
                    <a:pt x="355" y="535"/>
                  </a:lnTo>
                  <a:lnTo>
                    <a:pt x="355" y="536"/>
                  </a:lnTo>
                  <a:lnTo>
                    <a:pt x="356" y="536"/>
                  </a:lnTo>
                  <a:lnTo>
                    <a:pt x="355" y="536"/>
                  </a:lnTo>
                  <a:lnTo>
                    <a:pt x="355" y="537"/>
                  </a:lnTo>
                  <a:lnTo>
                    <a:pt x="353" y="536"/>
                  </a:lnTo>
                  <a:lnTo>
                    <a:pt x="349" y="535"/>
                  </a:lnTo>
                  <a:lnTo>
                    <a:pt x="347" y="532"/>
                  </a:lnTo>
                  <a:lnTo>
                    <a:pt x="348" y="530"/>
                  </a:lnTo>
                  <a:lnTo>
                    <a:pt x="348" y="529"/>
                  </a:lnTo>
                  <a:lnTo>
                    <a:pt x="347" y="528"/>
                  </a:lnTo>
                  <a:lnTo>
                    <a:pt x="347" y="527"/>
                  </a:lnTo>
                  <a:lnTo>
                    <a:pt x="346" y="527"/>
                  </a:lnTo>
                  <a:lnTo>
                    <a:pt x="345" y="527"/>
                  </a:lnTo>
                  <a:lnTo>
                    <a:pt x="342" y="528"/>
                  </a:lnTo>
                  <a:lnTo>
                    <a:pt x="342" y="527"/>
                  </a:lnTo>
                  <a:lnTo>
                    <a:pt x="341" y="527"/>
                  </a:lnTo>
                  <a:lnTo>
                    <a:pt x="340" y="527"/>
                  </a:lnTo>
                  <a:lnTo>
                    <a:pt x="339" y="525"/>
                  </a:lnTo>
                  <a:lnTo>
                    <a:pt x="337" y="524"/>
                  </a:lnTo>
                  <a:lnTo>
                    <a:pt x="337" y="523"/>
                  </a:lnTo>
                  <a:lnTo>
                    <a:pt x="336" y="521"/>
                  </a:lnTo>
                  <a:lnTo>
                    <a:pt x="337" y="521"/>
                  </a:lnTo>
                  <a:lnTo>
                    <a:pt x="336" y="520"/>
                  </a:lnTo>
                  <a:lnTo>
                    <a:pt x="336" y="519"/>
                  </a:lnTo>
                  <a:lnTo>
                    <a:pt x="336" y="518"/>
                  </a:lnTo>
                  <a:lnTo>
                    <a:pt x="334" y="516"/>
                  </a:lnTo>
                  <a:lnTo>
                    <a:pt x="334" y="515"/>
                  </a:lnTo>
                  <a:lnTo>
                    <a:pt x="334" y="514"/>
                  </a:lnTo>
                  <a:lnTo>
                    <a:pt x="336" y="514"/>
                  </a:lnTo>
                  <a:lnTo>
                    <a:pt x="338" y="514"/>
                  </a:lnTo>
                  <a:lnTo>
                    <a:pt x="339" y="513"/>
                  </a:lnTo>
                  <a:lnTo>
                    <a:pt x="339" y="512"/>
                  </a:lnTo>
                  <a:lnTo>
                    <a:pt x="339" y="510"/>
                  </a:lnTo>
                  <a:lnTo>
                    <a:pt x="339" y="508"/>
                  </a:lnTo>
                  <a:lnTo>
                    <a:pt x="338" y="507"/>
                  </a:lnTo>
                  <a:lnTo>
                    <a:pt x="337" y="506"/>
                  </a:lnTo>
                  <a:lnTo>
                    <a:pt x="337" y="503"/>
                  </a:lnTo>
                  <a:lnTo>
                    <a:pt x="347" y="503"/>
                  </a:lnTo>
                  <a:lnTo>
                    <a:pt x="340" y="502"/>
                  </a:lnTo>
                  <a:lnTo>
                    <a:pt x="338" y="502"/>
                  </a:lnTo>
                  <a:lnTo>
                    <a:pt x="334" y="502"/>
                  </a:lnTo>
                  <a:lnTo>
                    <a:pt x="334" y="499"/>
                  </a:lnTo>
                  <a:lnTo>
                    <a:pt x="334" y="494"/>
                  </a:lnTo>
                  <a:lnTo>
                    <a:pt x="339" y="494"/>
                  </a:lnTo>
                  <a:lnTo>
                    <a:pt x="340" y="494"/>
                  </a:lnTo>
                  <a:lnTo>
                    <a:pt x="340" y="493"/>
                  </a:lnTo>
                  <a:lnTo>
                    <a:pt x="339" y="493"/>
                  </a:lnTo>
                  <a:lnTo>
                    <a:pt x="336" y="493"/>
                  </a:lnTo>
                  <a:lnTo>
                    <a:pt x="334" y="493"/>
                  </a:lnTo>
                  <a:lnTo>
                    <a:pt x="334" y="491"/>
                  </a:lnTo>
                  <a:lnTo>
                    <a:pt x="334" y="490"/>
                  </a:lnTo>
                  <a:lnTo>
                    <a:pt x="334" y="488"/>
                  </a:lnTo>
                  <a:lnTo>
                    <a:pt x="336" y="486"/>
                  </a:lnTo>
                  <a:lnTo>
                    <a:pt x="336" y="485"/>
                  </a:lnTo>
                  <a:lnTo>
                    <a:pt x="336" y="484"/>
                  </a:lnTo>
                  <a:lnTo>
                    <a:pt x="337" y="478"/>
                  </a:lnTo>
                  <a:lnTo>
                    <a:pt x="333" y="477"/>
                  </a:lnTo>
                  <a:lnTo>
                    <a:pt x="332" y="476"/>
                  </a:lnTo>
                  <a:lnTo>
                    <a:pt x="332" y="474"/>
                  </a:lnTo>
                  <a:lnTo>
                    <a:pt x="333" y="473"/>
                  </a:lnTo>
                  <a:lnTo>
                    <a:pt x="332" y="473"/>
                  </a:lnTo>
                  <a:lnTo>
                    <a:pt x="331" y="473"/>
                  </a:lnTo>
                  <a:lnTo>
                    <a:pt x="330" y="473"/>
                  </a:lnTo>
                  <a:lnTo>
                    <a:pt x="330" y="472"/>
                  </a:lnTo>
                  <a:lnTo>
                    <a:pt x="329" y="473"/>
                  </a:lnTo>
                  <a:lnTo>
                    <a:pt x="328" y="473"/>
                  </a:lnTo>
                  <a:lnTo>
                    <a:pt x="326" y="473"/>
                  </a:lnTo>
                  <a:lnTo>
                    <a:pt x="326" y="472"/>
                  </a:lnTo>
                  <a:lnTo>
                    <a:pt x="328" y="472"/>
                  </a:lnTo>
                  <a:lnTo>
                    <a:pt x="329" y="469"/>
                  </a:lnTo>
                  <a:lnTo>
                    <a:pt x="328" y="471"/>
                  </a:lnTo>
                  <a:lnTo>
                    <a:pt x="326" y="472"/>
                  </a:lnTo>
                  <a:lnTo>
                    <a:pt x="325" y="471"/>
                  </a:lnTo>
                  <a:lnTo>
                    <a:pt x="324" y="473"/>
                  </a:lnTo>
                  <a:lnTo>
                    <a:pt x="322" y="471"/>
                  </a:lnTo>
                  <a:lnTo>
                    <a:pt x="321" y="471"/>
                  </a:lnTo>
                  <a:lnTo>
                    <a:pt x="320" y="472"/>
                  </a:lnTo>
                  <a:lnTo>
                    <a:pt x="323" y="474"/>
                  </a:lnTo>
                  <a:lnTo>
                    <a:pt x="324" y="476"/>
                  </a:lnTo>
                  <a:lnTo>
                    <a:pt x="325" y="477"/>
                  </a:lnTo>
                  <a:lnTo>
                    <a:pt x="325" y="478"/>
                  </a:lnTo>
                  <a:lnTo>
                    <a:pt x="324" y="478"/>
                  </a:lnTo>
                  <a:lnTo>
                    <a:pt x="324" y="479"/>
                  </a:lnTo>
                  <a:lnTo>
                    <a:pt x="324" y="480"/>
                  </a:lnTo>
                  <a:lnTo>
                    <a:pt x="323" y="480"/>
                  </a:lnTo>
                  <a:lnTo>
                    <a:pt x="322" y="480"/>
                  </a:lnTo>
                  <a:lnTo>
                    <a:pt x="322" y="481"/>
                  </a:lnTo>
                  <a:lnTo>
                    <a:pt x="322" y="482"/>
                  </a:lnTo>
                  <a:lnTo>
                    <a:pt x="321" y="484"/>
                  </a:lnTo>
                  <a:lnTo>
                    <a:pt x="320" y="485"/>
                  </a:lnTo>
                  <a:lnTo>
                    <a:pt x="319" y="484"/>
                  </a:lnTo>
                  <a:lnTo>
                    <a:pt x="315" y="481"/>
                  </a:lnTo>
                  <a:lnTo>
                    <a:pt x="316" y="484"/>
                  </a:lnTo>
                  <a:lnTo>
                    <a:pt x="320" y="487"/>
                  </a:lnTo>
                  <a:lnTo>
                    <a:pt x="316" y="491"/>
                  </a:lnTo>
                  <a:lnTo>
                    <a:pt x="314" y="490"/>
                  </a:lnTo>
                  <a:lnTo>
                    <a:pt x="309" y="486"/>
                  </a:lnTo>
                  <a:lnTo>
                    <a:pt x="307" y="482"/>
                  </a:lnTo>
                  <a:lnTo>
                    <a:pt x="304" y="480"/>
                  </a:lnTo>
                  <a:lnTo>
                    <a:pt x="303" y="480"/>
                  </a:lnTo>
                  <a:lnTo>
                    <a:pt x="303" y="481"/>
                  </a:lnTo>
                  <a:lnTo>
                    <a:pt x="304" y="481"/>
                  </a:lnTo>
                  <a:lnTo>
                    <a:pt x="304" y="482"/>
                  </a:lnTo>
                  <a:lnTo>
                    <a:pt x="304" y="484"/>
                  </a:lnTo>
                  <a:lnTo>
                    <a:pt x="305" y="485"/>
                  </a:lnTo>
                  <a:lnTo>
                    <a:pt x="306" y="485"/>
                  </a:lnTo>
                  <a:lnTo>
                    <a:pt x="306" y="486"/>
                  </a:lnTo>
                  <a:lnTo>
                    <a:pt x="307" y="486"/>
                  </a:lnTo>
                  <a:lnTo>
                    <a:pt x="308" y="486"/>
                  </a:lnTo>
                  <a:lnTo>
                    <a:pt x="308" y="487"/>
                  </a:lnTo>
                  <a:lnTo>
                    <a:pt x="309" y="487"/>
                  </a:lnTo>
                  <a:lnTo>
                    <a:pt x="311" y="488"/>
                  </a:lnTo>
                  <a:lnTo>
                    <a:pt x="312" y="489"/>
                  </a:lnTo>
                  <a:lnTo>
                    <a:pt x="316" y="495"/>
                  </a:lnTo>
                  <a:lnTo>
                    <a:pt x="319" y="495"/>
                  </a:lnTo>
                  <a:lnTo>
                    <a:pt x="320" y="494"/>
                  </a:lnTo>
                  <a:lnTo>
                    <a:pt x="321" y="494"/>
                  </a:lnTo>
                  <a:lnTo>
                    <a:pt x="322" y="494"/>
                  </a:lnTo>
                  <a:lnTo>
                    <a:pt x="323" y="494"/>
                  </a:lnTo>
                  <a:lnTo>
                    <a:pt x="323" y="493"/>
                  </a:lnTo>
                  <a:lnTo>
                    <a:pt x="324" y="493"/>
                  </a:lnTo>
                  <a:lnTo>
                    <a:pt x="324" y="494"/>
                  </a:lnTo>
                  <a:lnTo>
                    <a:pt x="324" y="495"/>
                  </a:lnTo>
                  <a:lnTo>
                    <a:pt x="325" y="495"/>
                  </a:lnTo>
                  <a:lnTo>
                    <a:pt x="324" y="496"/>
                  </a:lnTo>
                  <a:lnTo>
                    <a:pt x="323" y="496"/>
                  </a:lnTo>
                  <a:lnTo>
                    <a:pt x="322" y="495"/>
                  </a:lnTo>
                  <a:lnTo>
                    <a:pt x="321" y="495"/>
                  </a:lnTo>
                  <a:lnTo>
                    <a:pt x="320" y="495"/>
                  </a:lnTo>
                  <a:lnTo>
                    <a:pt x="320" y="496"/>
                  </a:lnTo>
                  <a:lnTo>
                    <a:pt x="319" y="496"/>
                  </a:lnTo>
                  <a:lnTo>
                    <a:pt x="317" y="497"/>
                  </a:lnTo>
                  <a:lnTo>
                    <a:pt x="316" y="497"/>
                  </a:lnTo>
                  <a:lnTo>
                    <a:pt x="315" y="496"/>
                  </a:lnTo>
                  <a:lnTo>
                    <a:pt x="314" y="496"/>
                  </a:lnTo>
                  <a:lnTo>
                    <a:pt x="309" y="495"/>
                  </a:lnTo>
                  <a:lnTo>
                    <a:pt x="309" y="497"/>
                  </a:lnTo>
                  <a:lnTo>
                    <a:pt x="315" y="499"/>
                  </a:lnTo>
                  <a:lnTo>
                    <a:pt x="317" y="499"/>
                  </a:lnTo>
                  <a:lnTo>
                    <a:pt x="317" y="502"/>
                  </a:lnTo>
                  <a:lnTo>
                    <a:pt x="317" y="503"/>
                  </a:lnTo>
                  <a:lnTo>
                    <a:pt x="320" y="505"/>
                  </a:lnTo>
                  <a:lnTo>
                    <a:pt x="319" y="505"/>
                  </a:lnTo>
                  <a:lnTo>
                    <a:pt x="319" y="506"/>
                  </a:lnTo>
                  <a:lnTo>
                    <a:pt x="316" y="506"/>
                  </a:lnTo>
                  <a:lnTo>
                    <a:pt x="315" y="508"/>
                  </a:lnTo>
                  <a:lnTo>
                    <a:pt x="314" y="510"/>
                  </a:lnTo>
                  <a:lnTo>
                    <a:pt x="315" y="512"/>
                  </a:lnTo>
                  <a:lnTo>
                    <a:pt x="314" y="514"/>
                  </a:lnTo>
                  <a:lnTo>
                    <a:pt x="312" y="514"/>
                  </a:lnTo>
                  <a:lnTo>
                    <a:pt x="308" y="521"/>
                  </a:lnTo>
                  <a:lnTo>
                    <a:pt x="307" y="524"/>
                  </a:lnTo>
                  <a:lnTo>
                    <a:pt x="306" y="527"/>
                  </a:lnTo>
                  <a:lnTo>
                    <a:pt x="305" y="527"/>
                  </a:lnTo>
                  <a:lnTo>
                    <a:pt x="305" y="528"/>
                  </a:lnTo>
                  <a:lnTo>
                    <a:pt x="304" y="528"/>
                  </a:lnTo>
                  <a:lnTo>
                    <a:pt x="304" y="529"/>
                  </a:lnTo>
                  <a:lnTo>
                    <a:pt x="305" y="530"/>
                  </a:lnTo>
                  <a:lnTo>
                    <a:pt x="305" y="531"/>
                  </a:lnTo>
                  <a:lnTo>
                    <a:pt x="305" y="532"/>
                  </a:lnTo>
                  <a:lnTo>
                    <a:pt x="304" y="533"/>
                  </a:lnTo>
                  <a:lnTo>
                    <a:pt x="304" y="535"/>
                  </a:lnTo>
                  <a:lnTo>
                    <a:pt x="304" y="536"/>
                  </a:lnTo>
                  <a:lnTo>
                    <a:pt x="303" y="537"/>
                  </a:lnTo>
                  <a:lnTo>
                    <a:pt x="303" y="538"/>
                  </a:lnTo>
                  <a:lnTo>
                    <a:pt x="302" y="539"/>
                  </a:lnTo>
                  <a:lnTo>
                    <a:pt x="302" y="540"/>
                  </a:lnTo>
                  <a:lnTo>
                    <a:pt x="300" y="541"/>
                  </a:lnTo>
                  <a:lnTo>
                    <a:pt x="300" y="542"/>
                  </a:lnTo>
                  <a:lnTo>
                    <a:pt x="299" y="542"/>
                  </a:lnTo>
                  <a:lnTo>
                    <a:pt x="300" y="542"/>
                  </a:lnTo>
                  <a:lnTo>
                    <a:pt x="302" y="542"/>
                  </a:lnTo>
                  <a:lnTo>
                    <a:pt x="303" y="544"/>
                  </a:lnTo>
                  <a:lnTo>
                    <a:pt x="303" y="545"/>
                  </a:lnTo>
                  <a:lnTo>
                    <a:pt x="302" y="545"/>
                  </a:lnTo>
                  <a:lnTo>
                    <a:pt x="303" y="546"/>
                  </a:lnTo>
                  <a:lnTo>
                    <a:pt x="303" y="545"/>
                  </a:lnTo>
                  <a:lnTo>
                    <a:pt x="305" y="546"/>
                  </a:lnTo>
                  <a:lnTo>
                    <a:pt x="306" y="547"/>
                  </a:lnTo>
                  <a:lnTo>
                    <a:pt x="307" y="549"/>
                  </a:lnTo>
                  <a:lnTo>
                    <a:pt x="308" y="550"/>
                  </a:lnTo>
                  <a:lnTo>
                    <a:pt x="309" y="550"/>
                  </a:lnTo>
                  <a:lnTo>
                    <a:pt x="311" y="549"/>
                  </a:lnTo>
                  <a:lnTo>
                    <a:pt x="312" y="549"/>
                  </a:lnTo>
                  <a:lnTo>
                    <a:pt x="313" y="550"/>
                  </a:lnTo>
                  <a:lnTo>
                    <a:pt x="313" y="552"/>
                  </a:lnTo>
                  <a:lnTo>
                    <a:pt x="313" y="553"/>
                  </a:lnTo>
                  <a:lnTo>
                    <a:pt x="314" y="555"/>
                  </a:lnTo>
                  <a:lnTo>
                    <a:pt x="315" y="555"/>
                  </a:lnTo>
                  <a:lnTo>
                    <a:pt x="317" y="556"/>
                  </a:lnTo>
                  <a:lnTo>
                    <a:pt x="319" y="558"/>
                  </a:lnTo>
                  <a:lnTo>
                    <a:pt x="320" y="560"/>
                  </a:lnTo>
                  <a:lnTo>
                    <a:pt x="321" y="561"/>
                  </a:lnTo>
                  <a:lnTo>
                    <a:pt x="322" y="561"/>
                  </a:lnTo>
                  <a:lnTo>
                    <a:pt x="323" y="562"/>
                  </a:lnTo>
                  <a:lnTo>
                    <a:pt x="324" y="562"/>
                  </a:lnTo>
                  <a:lnTo>
                    <a:pt x="325" y="563"/>
                  </a:lnTo>
                  <a:lnTo>
                    <a:pt x="326" y="563"/>
                  </a:lnTo>
                  <a:lnTo>
                    <a:pt x="328" y="562"/>
                  </a:lnTo>
                  <a:lnTo>
                    <a:pt x="329" y="562"/>
                  </a:lnTo>
                  <a:lnTo>
                    <a:pt x="330" y="562"/>
                  </a:lnTo>
                  <a:lnTo>
                    <a:pt x="331" y="562"/>
                  </a:lnTo>
                  <a:lnTo>
                    <a:pt x="333" y="562"/>
                  </a:lnTo>
                  <a:lnTo>
                    <a:pt x="334" y="561"/>
                  </a:lnTo>
                  <a:lnTo>
                    <a:pt x="336" y="561"/>
                  </a:lnTo>
                  <a:lnTo>
                    <a:pt x="337" y="561"/>
                  </a:lnTo>
                  <a:lnTo>
                    <a:pt x="338" y="561"/>
                  </a:lnTo>
                  <a:lnTo>
                    <a:pt x="339" y="561"/>
                  </a:lnTo>
                  <a:lnTo>
                    <a:pt x="340" y="561"/>
                  </a:lnTo>
                  <a:lnTo>
                    <a:pt x="341" y="561"/>
                  </a:lnTo>
                  <a:lnTo>
                    <a:pt x="342" y="561"/>
                  </a:lnTo>
                  <a:lnTo>
                    <a:pt x="342" y="560"/>
                  </a:lnTo>
                  <a:lnTo>
                    <a:pt x="343" y="560"/>
                  </a:lnTo>
                  <a:lnTo>
                    <a:pt x="346" y="560"/>
                  </a:lnTo>
                  <a:lnTo>
                    <a:pt x="348" y="558"/>
                  </a:lnTo>
                  <a:lnTo>
                    <a:pt x="350" y="558"/>
                  </a:lnTo>
                  <a:lnTo>
                    <a:pt x="351" y="557"/>
                  </a:lnTo>
                  <a:lnTo>
                    <a:pt x="353" y="558"/>
                  </a:lnTo>
                  <a:lnTo>
                    <a:pt x="354" y="560"/>
                  </a:lnTo>
                  <a:lnTo>
                    <a:pt x="355" y="561"/>
                  </a:lnTo>
                  <a:lnTo>
                    <a:pt x="356" y="561"/>
                  </a:lnTo>
                  <a:lnTo>
                    <a:pt x="358" y="562"/>
                  </a:lnTo>
                  <a:lnTo>
                    <a:pt x="358" y="564"/>
                  </a:lnTo>
                  <a:lnTo>
                    <a:pt x="358" y="565"/>
                  </a:lnTo>
                  <a:lnTo>
                    <a:pt x="359" y="566"/>
                  </a:lnTo>
                  <a:lnTo>
                    <a:pt x="361" y="570"/>
                  </a:lnTo>
                  <a:lnTo>
                    <a:pt x="362" y="570"/>
                  </a:lnTo>
                  <a:lnTo>
                    <a:pt x="363" y="570"/>
                  </a:lnTo>
                  <a:lnTo>
                    <a:pt x="365" y="573"/>
                  </a:lnTo>
                  <a:lnTo>
                    <a:pt x="365" y="575"/>
                  </a:lnTo>
                  <a:lnTo>
                    <a:pt x="366" y="577"/>
                  </a:lnTo>
                  <a:lnTo>
                    <a:pt x="367" y="578"/>
                  </a:lnTo>
                  <a:lnTo>
                    <a:pt x="367" y="580"/>
                  </a:lnTo>
                  <a:lnTo>
                    <a:pt x="368" y="580"/>
                  </a:lnTo>
                  <a:lnTo>
                    <a:pt x="368" y="581"/>
                  </a:lnTo>
                  <a:lnTo>
                    <a:pt x="370" y="581"/>
                  </a:lnTo>
                  <a:lnTo>
                    <a:pt x="371" y="581"/>
                  </a:lnTo>
                  <a:lnTo>
                    <a:pt x="372" y="583"/>
                  </a:lnTo>
                  <a:lnTo>
                    <a:pt x="372" y="586"/>
                  </a:lnTo>
                  <a:lnTo>
                    <a:pt x="373" y="587"/>
                  </a:lnTo>
                  <a:lnTo>
                    <a:pt x="373" y="588"/>
                  </a:lnTo>
                  <a:lnTo>
                    <a:pt x="372" y="591"/>
                  </a:lnTo>
                  <a:lnTo>
                    <a:pt x="372" y="592"/>
                  </a:lnTo>
                  <a:lnTo>
                    <a:pt x="372" y="594"/>
                  </a:lnTo>
                  <a:lnTo>
                    <a:pt x="372" y="595"/>
                  </a:lnTo>
                  <a:lnTo>
                    <a:pt x="373" y="596"/>
                  </a:lnTo>
                  <a:lnTo>
                    <a:pt x="373" y="597"/>
                  </a:lnTo>
                  <a:lnTo>
                    <a:pt x="372" y="597"/>
                  </a:lnTo>
                  <a:lnTo>
                    <a:pt x="371" y="598"/>
                  </a:lnTo>
                  <a:lnTo>
                    <a:pt x="370" y="598"/>
                  </a:lnTo>
                  <a:lnTo>
                    <a:pt x="370" y="599"/>
                  </a:lnTo>
                  <a:lnTo>
                    <a:pt x="368" y="599"/>
                  </a:lnTo>
                  <a:lnTo>
                    <a:pt x="368" y="600"/>
                  </a:lnTo>
                  <a:lnTo>
                    <a:pt x="367" y="600"/>
                  </a:lnTo>
                  <a:lnTo>
                    <a:pt x="367" y="601"/>
                  </a:lnTo>
                  <a:lnTo>
                    <a:pt x="366" y="601"/>
                  </a:lnTo>
                  <a:lnTo>
                    <a:pt x="366" y="603"/>
                  </a:lnTo>
                  <a:lnTo>
                    <a:pt x="366" y="604"/>
                  </a:lnTo>
                  <a:lnTo>
                    <a:pt x="365" y="605"/>
                  </a:lnTo>
                  <a:lnTo>
                    <a:pt x="365" y="606"/>
                  </a:lnTo>
                  <a:lnTo>
                    <a:pt x="365" y="607"/>
                  </a:lnTo>
                  <a:lnTo>
                    <a:pt x="364" y="608"/>
                  </a:lnTo>
                  <a:lnTo>
                    <a:pt x="364" y="609"/>
                  </a:lnTo>
                  <a:lnTo>
                    <a:pt x="364" y="611"/>
                  </a:lnTo>
                  <a:lnTo>
                    <a:pt x="364" y="612"/>
                  </a:lnTo>
                  <a:lnTo>
                    <a:pt x="363" y="613"/>
                  </a:lnTo>
                  <a:lnTo>
                    <a:pt x="363" y="614"/>
                  </a:lnTo>
                  <a:lnTo>
                    <a:pt x="363" y="615"/>
                  </a:lnTo>
                  <a:lnTo>
                    <a:pt x="362" y="617"/>
                  </a:lnTo>
                  <a:lnTo>
                    <a:pt x="362" y="619"/>
                  </a:lnTo>
                  <a:lnTo>
                    <a:pt x="362" y="620"/>
                  </a:lnTo>
                  <a:lnTo>
                    <a:pt x="361" y="620"/>
                  </a:lnTo>
                  <a:lnTo>
                    <a:pt x="361" y="621"/>
                  </a:lnTo>
                  <a:lnTo>
                    <a:pt x="359" y="624"/>
                  </a:lnTo>
                  <a:lnTo>
                    <a:pt x="361" y="625"/>
                  </a:lnTo>
                  <a:lnTo>
                    <a:pt x="359" y="625"/>
                  </a:lnTo>
                  <a:lnTo>
                    <a:pt x="359" y="626"/>
                  </a:lnTo>
                  <a:lnTo>
                    <a:pt x="359" y="629"/>
                  </a:lnTo>
                  <a:lnTo>
                    <a:pt x="359" y="630"/>
                  </a:lnTo>
                  <a:lnTo>
                    <a:pt x="358" y="631"/>
                  </a:lnTo>
                  <a:lnTo>
                    <a:pt x="357" y="632"/>
                  </a:lnTo>
                  <a:lnTo>
                    <a:pt x="357" y="633"/>
                  </a:lnTo>
                  <a:lnTo>
                    <a:pt x="356" y="634"/>
                  </a:lnTo>
                  <a:lnTo>
                    <a:pt x="355" y="636"/>
                  </a:lnTo>
                  <a:lnTo>
                    <a:pt x="355" y="637"/>
                  </a:lnTo>
                  <a:lnTo>
                    <a:pt x="354" y="638"/>
                  </a:lnTo>
                  <a:lnTo>
                    <a:pt x="350" y="641"/>
                  </a:lnTo>
                  <a:lnTo>
                    <a:pt x="345" y="648"/>
                  </a:lnTo>
                  <a:lnTo>
                    <a:pt x="349" y="650"/>
                  </a:lnTo>
                  <a:lnTo>
                    <a:pt x="353" y="645"/>
                  </a:lnTo>
                  <a:lnTo>
                    <a:pt x="357" y="640"/>
                  </a:lnTo>
                  <a:lnTo>
                    <a:pt x="357" y="639"/>
                  </a:lnTo>
                  <a:lnTo>
                    <a:pt x="358" y="639"/>
                  </a:lnTo>
                  <a:lnTo>
                    <a:pt x="358" y="638"/>
                  </a:lnTo>
                  <a:lnTo>
                    <a:pt x="358" y="637"/>
                  </a:lnTo>
                  <a:lnTo>
                    <a:pt x="359" y="637"/>
                  </a:lnTo>
                  <a:lnTo>
                    <a:pt x="361" y="636"/>
                  </a:lnTo>
                  <a:lnTo>
                    <a:pt x="362" y="634"/>
                  </a:lnTo>
                  <a:lnTo>
                    <a:pt x="363" y="631"/>
                  </a:lnTo>
                  <a:lnTo>
                    <a:pt x="364" y="630"/>
                  </a:lnTo>
                  <a:lnTo>
                    <a:pt x="364" y="629"/>
                  </a:lnTo>
                  <a:lnTo>
                    <a:pt x="365" y="628"/>
                  </a:lnTo>
                  <a:lnTo>
                    <a:pt x="366" y="628"/>
                  </a:lnTo>
                  <a:lnTo>
                    <a:pt x="367" y="628"/>
                  </a:lnTo>
                  <a:lnTo>
                    <a:pt x="368" y="628"/>
                  </a:lnTo>
                  <a:lnTo>
                    <a:pt x="368" y="626"/>
                  </a:lnTo>
                  <a:lnTo>
                    <a:pt x="368" y="625"/>
                  </a:lnTo>
                  <a:lnTo>
                    <a:pt x="368" y="624"/>
                  </a:lnTo>
                  <a:lnTo>
                    <a:pt x="370" y="623"/>
                  </a:lnTo>
                  <a:lnTo>
                    <a:pt x="370" y="621"/>
                  </a:lnTo>
                  <a:lnTo>
                    <a:pt x="371" y="620"/>
                  </a:lnTo>
                  <a:lnTo>
                    <a:pt x="371" y="617"/>
                  </a:lnTo>
                  <a:lnTo>
                    <a:pt x="371" y="616"/>
                  </a:lnTo>
                  <a:lnTo>
                    <a:pt x="372" y="615"/>
                  </a:lnTo>
                  <a:lnTo>
                    <a:pt x="372" y="614"/>
                  </a:lnTo>
                  <a:lnTo>
                    <a:pt x="372" y="613"/>
                  </a:lnTo>
                  <a:lnTo>
                    <a:pt x="372" y="612"/>
                  </a:lnTo>
                  <a:lnTo>
                    <a:pt x="372" y="611"/>
                  </a:lnTo>
                  <a:lnTo>
                    <a:pt x="372" y="609"/>
                  </a:lnTo>
                  <a:lnTo>
                    <a:pt x="372" y="606"/>
                  </a:lnTo>
                  <a:lnTo>
                    <a:pt x="373" y="605"/>
                  </a:lnTo>
                  <a:lnTo>
                    <a:pt x="373" y="606"/>
                  </a:lnTo>
                  <a:lnTo>
                    <a:pt x="374" y="606"/>
                  </a:lnTo>
                  <a:lnTo>
                    <a:pt x="374" y="605"/>
                  </a:lnTo>
                  <a:lnTo>
                    <a:pt x="373" y="604"/>
                  </a:lnTo>
                  <a:lnTo>
                    <a:pt x="374" y="604"/>
                  </a:lnTo>
                  <a:lnTo>
                    <a:pt x="375" y="603"/>
                  </a:lnTo>
                  <a:lnTo>
                    <a:pt x="375" y="601"/>
                  </a:lnTo>
                  <a:lnTo>
                    <a:pt x="375" y="603"/>
                  </a:lnTo>
                  <a:lnTo>
                    <a:pt x="376" y="603"/>
                  </a:lnTo>
                  <a:lnTo>
                    <a:pt x="376" y="604"/>
                  </a:lnTo>
                  <a:lnTo>
                    <a:pt x="378" y="604"/>
                  </a:lnTo>
                  <a:lnTo>
                    <a:pt x="379" y="604"/>
                  </a:lnTo>
                  <a:lnTo>
                    <a:pt x="379" y="605"/>
                  </a:lnTo>
                  <a:lnTo>
                    <a:pt x="380" y="605"/>
                  </a:lnTo>
                  <a:lnTo>
                    <a:pt x="380" y="604"/>
                  </a:lnTo>
                  <a:lnTo>
                    <a:pt x="381" y="604"/>
                  </a:lnTo>
                  <a:lnTo>
                    <a:pt x="382" y="604"/>
                  </a:lnTo>
                  <a:lnTo>
                    <a:pt x="383" y="604"/>
                  </a:lnTo>
                  <a:lnTo>
                    <a:pt x="383" y="605"/>
                  </a:lnTo>
                  <a:lnTo>
                    <a:pt x="382" y="605"/>
                  </a:lnTo>
                  <a:lnTo>
                    <a:pt x="382" y="606"/>
                  </a:lnTo>
                  <a:lnTo>
                    <a:pt x="382" y="607"/>
                  </a:lnTo>
                  <a:lnTo>
                    <a:pt x="382" y="608"/>
                  </a:lnTo>
                  <a:lnTo>
                    <a:pt x="383" y="608"/>
                  </a:lnTo>
                  <a:lnTo>
                    <a:pt x="383" y="609"/>
                  </a:lnTo>
                  <a:lnTo>
                    <a:pt x="384" y="609"/>
                  </a:lnTo>
                  <a:lnTo>
                    <a:pt x="384" y="611"/>
                  </a:lnTo>
                  <a:lnTo>
                    <a:pt x="384" y="612"/>
                  </a:lnTo>
                  <a:lnTo>
                    <a:pt x="384" y="613"/>
                  </a:lnTo>
                  <a:lnTo>
                    <a:pt x="384" y="614"/>
                  </a:lnTo>
                  <a:lnTo>
                    <a:pt x="385" y="614"/>
                  </a:lnTo>
                  <a:lnTo>
                    <a:pt x="384" y="614"/>
                  </a:lnTo>
                  <a:lnTo>
                    <a:pt x="385" y="615"/>
                  </a:lnTo>
                  <a:lnTo>
                    <a:pt x="385" y="616"/>
                  </a:lnTo>
                  <a:lnTo>
                    <a:pt x="385" y="617"/>
                  </a:lnTo>
                  <a:lnTo>
                    <a:pt x="387" y="619"/>
                  </a:lnTo>
                  <a:lnTo>
                    <a:pt x="387" y="620"/>
                  </a:lnTo>
                  <a:lnTo>
                    <a:pt x="388" y="620"/>
                  </a:lnTo>
                  <a:lnTo>
                    <a:pt x="388" y="619"/>
                  </a:lnTo>
                  <a:lnTo>
                    <a:pt x="389" y="619"/>
                  </a:lnTo>
                  <a:lnTo>
                    <a:pt x="389" y="617"/>
                  </a:lnTo>
                  <a:lnTo>
                    <a:pt x="390" y="616"/>
                  </a:lnTo>
                  <a:lnTo>
                    <a:pt x="390" y="615"/>
                  </a:lnTo>
                  <a:lnTo>
                    <a:pt x="392" y="615"/>
                  </a:lnTo>
                  <a:lnTo>
                    <a:pt x="393" y="615"/>
                  </a:lnTo>
                  <a:lnTo>
                    <a:pt x="395" y="615"/>
                  </a:lnTo>
                  <a:lnTo>
                    <a:pt x="395" y="616"/>
                  </a:lnTo>
                  <a:lnTo>
                    <a:pt x="396" y="616"/>
                  </a:lnTo>
                  <a:lnTo>
                    <a:pt x="396" y="617"/>
                  </a:lnTo>
                  <a:lnTo>
                    <a:pt x="396" y="619"/>
                  </a:lnTo>
                  <a:lnTo>
                    <a:pt x="397" y="619"/>
                  </a:lnTo>
                  <a:lnTo>
                    <a:pt x="397" y="620"/>
                  </a:lnTo>
                  <a:lnTo>
                    <a:pt x="398" y="620"/>
                  </a:lnTo>
                  <a:lnTo>
                    <a:pt x="398" y="619"/>
                  </a:lnTo>
                  <a:lnTo>
                    <a:pt x="398" y="617"/>
                  </a:lnTo>
                  <a:lnTo>
                    <a:pt x="400" y="617"/>
                  </a:lnTo>
                  <a:lnTo>
                    <a:pt x="401" y="617"/>
                  </a:lnTo>
                  <a:lnTo>
                    <a:pt x="402" y="617"/>
                  </a:lnTo>
                  <a:lnTo>
                    <a:pt x="402" y="616"/>
                  </a:lnTo>
                  <a:lnTo>
                    <a:pt x="404" y="617"/>
                  </a:lnTo>
                  <a:lnTo>
                    <a:pt x="405" y="617"/>
                  </a:lnTo>
                  <a:lnTo>
                    <a:pt x="406" y="619"/>
                  </a:lnTo>
                  <a:lnTo>
                    <a:pt x="408" y="619"/>
                  </a:lnTo>
                  <a:lnTo>
                    <a:pt x="409" y="619"/>
                  </a:lnTo>
                  <a:lnTo>
                    <a:pt x="410" y="617"/>
                  </a:lnTo>
                  <a:lnTo>
                    <a:pt x="412" y="617"/>
                  </a:lnTo>
                  <a:lnTo>
                    <a:pt x="412" y="616"/>
                  </a:lnTo>
                  <a:lnTo>
                    <a:pt x="412" y="615"/>
                  </a:lnTo>
                  <a:lnTo>
                    <a:pt x="412" y="614"/>
                  </a:lnTo>
                  <a:lnTo>
                    <a:pt x="410" y="614"/>
                  </a:lnTo>
                  <a:lnTo>
                    <a:pt x="410" y="613"/>
                  </a:lnTo>
                  <a:lnTo>
                    <a:pt x="412" y="612"/>
                  </a:lnTo>
                  <a:lnTo>
                    <a:pt x="412" y="611"/>
                  </a:lnTo>
                  <a:lnTo>
                    <a:pt x="413" y="609"/>
                  </a:lnTo>
                  <a:lnTo>
                    <a:pt x="413" y="608"/>
                  </a:lnTo>
                  <a:lnTo>
                    <a:pt x="414" y="605"/>
                  </a:lnTo>
                  <a:lnTo>
                    <a:pt x="415" y="605"/>
                  </a:lnTo>
                  <a:lnTo>
                    <a:pt x="416" y="604"/>
                  </a:lnTo>
                  <a:lnTo>
                    <a:pt x="416" y="603"/>
                  </a:lnTo>
                  <a:lnTo>
                    <a:pt x="417" y="600"/>
                  </a:lnTo>
                  <a:lnTo>
                    <a:pt x="418" y="599"/>
                  </a:lnTo>
                  <a:lnTo>
                    <a:pt x="419" y="597"/>
                  </a:lnTo>
                  <a:lnTo>
                    <a:pt x="421" y="596"/>
                  </a:lnTo>
                  <a:lnTo>
                    <a:pt x="422" y="596"/>
                  </a:lnTo>
                  <a:lnTo>
                    <a:pt x="423" y="596"/>
                  </a:lnTo>
                  <a:lnTo>
                    <a:pt x="424" y="597"/>
                  </a:lnTo>
                  <a:lnTo>
                    <a:pt x="423" y="597"/>
                  </a:lnTo>
                  <a:lnTo>
                    <a:pt x="423" y="598"/>
                  </a:lnTo>
                  <a:lnTo>
                    <a:pt x="422" y="599"/>
                  </a:lnTo>
                  <a:lnTo>
                    <a:pt x="422" y="600"/>
                  </a:lnTo>
                  <a:lnTo>
                    <a:pt x="422" y="601"/>
                  </a:lnTo>
                  <a:lnTo>
                    <a:pt x="422" y="603"/>
                  </a:lnTo>
                  <a:lnTo>
                    <a:pt x="422" y="604"/>
                  </a:lnTo>
                  <a:lnTo>
                    <a:pt x="423" y="605"/>
                  </a:lnTo>
                  <a:lnTo>
                    <a:pt x="423" y="604"/>
                  </a:lnTo>
                  <a:lnTo>
                    <a:pt x="424" y="604"/>
                  </a:lnTo>
                  <a:lnTo>
                    <a:pt x="425" y="604"/>
                  </a:lnTo>
                  <a:lnTo>
                    <a:pt x="425" y="605"/>
                  </a:lnTo>
                  <a:lnTo>
                    <a:pt x="425" y="606"/>
                  </a:lnTo>
                  <a:lnTo>
                    <a:pt x="424" y="606"/>
                  </a:lnTo>
                  <a:lnTo>
                    <a:pt x="424" y="607"/>
                  </a:lnTo>
                  <a:lnTo>
                    <a:pt x="423" y="607"/>
                  </a:lnTo>
                  <a:lnTo>
                    <a:pt x="423" y="608"/>
                  </a:lnTo>
                  <a:lnTo>
                    <a:pt x="422" y="609"/>
                  </a:lnTo>
                  <a:lnTo>
                    <a:pt x="421" y="611"/>
                  </a:lnTo>
                  <a:lnTo>
                    <a:pt x="421" y="612"/>
                  </a:lnTo>
                  <a:lnTo>
                    <a:pt x="422" y="612"/>
                  </a:lnTo>
                  <a:lnTo>
                    <a:pt x="422" y="613"/>
                  </a:lnTo>
                  <a:lnTo>
                    <a:pt x="423" y="613"/>
                  </a:lnTo>
                  <a:lnTo>
                    <a:pt x="424" y="613"/>
                  </a:lnTo>
                  <a:lnTo>
                    <a:pt x="425" y="614"/>
                  </a:lnTo>
                  <a:lnTo>
                    <a:pt x="425" y="613"/>
                  </a:lnTo>
                  <a:lnTo>
                    <a:pt x="426" y="613"/>
                  </a:lnTo>
                  <a:lnTo>
                    <a:pt x="427" y="613"/>
                  </a:lnTo>
                  <a:lnTo>
                    <a:pt x="429" y="613"/>
                  </a:lnTo>
                  <a:lnTo>
                    <a:pt x="429" y="614"/>
                  </a:lnTo>
                  <a:lnTo>
                    <a:pt x="430" y="615"/>
                  </a:lnTo>
                  <a:lnTo>
                    <a:pt x="431" y="615"/>
                  </a:lnTo>
                  <a:lnTo>
                    <a:pt x="432" y="615"/>
                  </a:lnTo>
                  <a:lnTo>
                    <a:pt x="433" y="615"/>
                  </a:lnTo>
                  <a:lnTo>
                    <a:pt x="433" y="614"/>
                  </a:lnTo>
                  <a:lnTo>
                    <a:pt x="433" y="613"/>
                  </a:lnTo>
                  <a:lnTo>
                    <a:pt x="434" y="612"/>
                  </a:lnTo>
                  <a:lnTo>
                    <a:pt x="435" y="611"/>
                  </a:lnTo>
                  <a:lnTo>
                    <a:pt x="435" y="609"/>
                  </a:lnTo>
                  <a:lnTo>
                    <a:pt x="435" y="611"/>
                  </a:lnTo>
                  <a:lnTo>
                    <a:pt x="435" y="612"/>
                  </a:lnTo>
                  <a:lnTo>
                    <a:pt x="434" y="613"/>
                  </a:lnTo>
                  <a:lnTo>
                    <a:pt x="435" y="612"/>
                  </a:lnTo>
                  <a:lnTo>
                    <a:pt x="435" y="611"/>
                  </a:lnTo>
                  <a:lnTo>
                    <a:pt x="437" y="611"/>
                  </a:lnTo>
                  <a:lnTo>
                    <a:pt x="438" y="611"/>
                  </a:lnTo>
                  <a:lnTo>
                    <a:pt x="438" y="612"/>
                  </a:lnTo>
                  <a:lnTo>
                    <a:pt x="437" y="612"/>
                  </a:lnTo>
                  <a:lnTo>
                    <a:pt x="435" y="612"/>
                  </a:lnTo>
                  <a:lnTo>
                    <a:pt x="435" y="613"/>
                  </a:lnTo>
                  <a:lnTo>
                    <a:pt x="435" y="615"/>
                  </a:lnTo>
                  <a:lnTo>
                    <a:pt x="435" y="616"/>
                  </a:lnTo>
                  <a:lnTo>
                    <a:pt x="435" y="617"/>
                  </a:lnTo>
                  <a:lnTo>
                    <a:pt x="434" y="617"/>
                  </a:lnTo>
                  <a:lnTo>
                    <a:pt x="434" y="619"/>
                  </a:lnTo>
                  <a:lnTo>
                    <a:pt x="435" y="617"/>
                  </a:lnTo>
                  <a:lnTo>
                    <a:pt x="435" y="620"/>
                  </a:lnTo>
                  <a:lnTo>
                    <a:pt x="435" y="619"/>
                  </a:lnTo>
                  <a:lnTo>
                    <a:pt x="435" y="617"/>
                  </a:lnTo>
                  <a:lnTo>
                    <a:pt x="435" y="616"/>
                  </a:lnTo>
                  <a:lnTo>
                    <a:pt x="435" y="615"/>
                  </a:lnTo>
                  <a:lnTo>
                    <a:pt x="435" y="614"/>
                  </a:lnTo>
                  <a:lnTo>
                    <a:pt x="437" y="614"/>
                  </a:lnTo>
                  <a:lnTo>
                    <a:pt x="437" y="613"/>
                  </a:lnTo>
                  <a:lnTo>
                    <a:pt x="437" y="612"/>
                  </a:lnTo>
                  <a:lnTo>
                    <a:pt x="438" y="612"/>
                  </a:lnTo>
                  <a:lnTo>
                    <a:pt x="439" y="612"/>
                  </a:lnTo>
                  <a:lnTo>
                    <a:pt x="440" y="611"/>
                  </a:lnTo>
                  <a:lnTo>
                    <a:pt x="441" y="611"/>
                  </a:lnTo>
                  <a:lnTo>
                    <a:pt x="441" y="609"/>
                  </a:lnTo>
                  <a:lnTo>
                    <a:pt x="442" y="611"/>
                  </a:lnTo>
                  <a:lnTo>
                    <a:pt x="443" y="612"/>
                  </a:lnTo>
                  <a:lnTo>
                    <a:pt x="444" y="612"/>
                  </a:lnTo>
                  <a:lnTo>
                    <a:pt x="444" y="613"/>
                  </a:lnTo>
                  <a:lnTo>
                    <a:pt x="444" y="614"/>
                  </a:lnTo>
                  <a:lnTo>
                    <a:pt x="444" y="615"/>
                  </a:lnTo>
                  <a:lnTo>
                    <a:pt x="444" y="616"/>
                  </a:lnTo>
                  <a:lnTo>
                    <a:pt x="446" y="616"/>
                  </a:lnTo>
                  <a:lnTo>
                    <a:pt x="446" y="617"/>
                  </a:lnTo>
                  <a:lnTo>
                    <a:pt x="446" y="619"/>
                  </a:lnTo>
                  <a:lnTo>
                    <a:pt x="447" y="619"/>
                  </a:lnTo>
                  <a:lnTo>
                    <a:pt x="447" y="617"/>
                  </a:lnTo>
                  <a:lnTo>
                    <a:pt x="448" y="617"/>
                  </a:lnTo>
                  <a:lnTo>
                    <a:pt x="448" y="616"/>
                  </a:lnTo>
                  <a:lnTo>
                    <a:pt x="447" y="616"/>
                  </a:lnTo>
                  <a:lnTo>
                    <a:pt x="447" y="615"/>
                  </a:lnTo>
                  <a:lnTo>
                    <a:pt x="447" y="614"/>
                  </a:lnTo>
                  <a:lnTo>
                    <a:pt x="448" y="613"/>
                  </a:lnTo>
                  <a:lnTo>
                    <a:pt x="448" y="612"/>
                  </a:lnTo>
                  <a:lnTo>
                    <a:pt x="449" y="611"/>
                  </a:lnTo>
                  <a:lnTo>
                    <a:pt x="449" y="609"/>
                  </a:lnTo>
                  <a:lnTo>
                    <a:pt x="449" y="608"/>
                  </a:lnTo>
                  <a:lnTo>
                    <a:pt x="448" y="607"/>
                  </a:lnTo>
                  <a:lnTo>
                    <a:pt x="448" y="606"/>
                  </a:lnTo>
                  <a:lnTo>
                    <a:pt x="447" y="606"/>
                  </a:lnTo>
                  <a:lnTo>
                    <a:pt x="446" y="605"/>
                  </a:lnTo>
                  <a:lnTo>
                    <a:pt x="446" y="604"/>
                  </a:lnTo>
                  <a:lnTo>
                    <a:pt x="446" y="603"/>
                  </a:lnTo>
                  <a:lnTo>
                    <a:pt x="447" y="601"/>
                  </a:lnTo>
                  <a:lnTo>
                    <a:pt x="447" y="600"/>
                  </a:lnTo>
                  <a:lnTo>
                    <a:pt x="448" y="599"/>
                  </a:lnTo>
                  <a:lnTo>
                    <a:pt x="447" y="598"/>
                  </a:lnTo>
                  <a:lnTo>
                    <a:pt x="446" y="597"/>
                  </a:lnTo>
                  <a:lnTo>
                    <a:pt x="444" y="597"/>
                  </a:lnTo>
                  <a:lnTo>
                    <a:pt x="444" y="596"/>
                  </a:lnTo>
                  <a:lnTo>
                    <a:pt x="444" y="595"/>
                  </a:lnTo>
                  <a:lnTo>
                    <a:pt x="443" y="594"/>
                  </a:lnTo>
                  <a:lnTo>
                    <a:pt x="443" y="592"/>
                  </a:lnTo>
                  <a:lnTo>
                    <a:pt x="443" y="591"/>
                  </a:lnTo>
                  <a:lnTo>
                    <a:pt x="443" y="590"/>
                  </a:lnTo>
                  <a:lnTo>
                    <a:pt x="443" y="589"/>
                  </a:lnTo>
                  <a:lnTo>
                    <a:pt x="444" y="588"/>
                  </a:lnTo>
                  <a:lnTo>
                    <a:pt x="444" y="587"/>
                  </a:lnTo>
                  <a:lnTo>
                    <a:pt x="444" y="588"/>
                  </a:lnTo>
                  <a:lnTo>
                    <a:pt x="446" y="588"/>
                  </a:lnTo>
                  <a:lnTo>
                    <a:pt x="446" y="587"/>
                  </a:lnTo>
                  <a:lnTo>
                    <a:pt x="447" y="587"/>
                  </a:lnTo>
                  <a:lnTo>
                    <a:pt x="448" y="587"/>
                  </a:lnTo>
                  <a:lnTo>
                    <a:pt x="450" y="586"/>
                  </a:lnTo>
                  <a:lnTo>
                    <a:pt x="451" y="586"/>
                  </a:lnTo>
                  <a:lnTo>
                    <a:pt x="452" y="586"/>
                  </a:lnTo>
                  <a:lnTo>
                    <a:pt x="454" y="587"/>
                  </a:lnTo>
                  <a:lnTo>
                    <a:pt x="455" y="587"/>
                  </a:lnTo>
                  <a:lnTo>
                    <a:pt x="456" y="587"/>
                  </a:lnTo>
                  <a:lnTo>
                    <a:pt x="456" y="586"/>
                  </a:lnTo>
                  <a:lnTo>
                    <a:pt x="457" y="586"/>
                  </a:lnTo>
                  <a:lnTo>
                    <a:pt x="458" y="586"/>
                  </a:lnTo>
                  <a:lnTo>
                    <a:pt x="459" y="586"/>
                  </a:lnTo>
                  <a:lnTo>
                    <a:pt x="460" y="586"/>
                  </a:lnTo>
                  <a:lnTo>
                    <a:pt x="461" y="584"/>
                  </a:lnTo>
                  <a:lnTo>
                    <a:pt x="463" y="584"/>
                  </a:lnTo>
                  <a:lnTo>
                    <a:pt x="465" y="584"/>
                  </a:lnTo>
                  <a:lnTo>
                    <a:pt x="465" y="583"/>
                  </a:lnTo>
                  <a:lnTo>
                    <a:pt x="464" y="582"/>
                  </a:lnTo>
                  <a:lnTo>
                    <a:pt x="465" y="583"/>
                  </a:lnTo>
                  <a:lnTo>
                    <a:pt x="465" y="584"/>
                  </a:lnTo>
                  <a:lnTo>
                    <a:pt x="466" y="584"/>
                  </a:lnTo>
                  <a:lnTo>
                    <a:pt x="467" y="586"/>
                  </a:lnTo>
                  <a:lnTo>
                    <a:pt x="467" y="587"/>
                  </a:lnTo>
                  <a:lnTo>
                    <a:pt x="467" y="588"/>
                  </a:lnTo>
                  <a:lnTo>
                    <a:pt x="467" y="589"/>
                  </a:lnTo>
                  <a:lnTo>
                    <a:pt x="467" y="590"/>
                  </a:lnTo>
                  <a:lnTo>
                    <a:pt x="467" y="591"/>
                  </a:lnTo>
                  <a:lnTo>
                    <a:pt x="466" y="592"/>
                  </a:lnTo>
                  <a:lnTo>
                    <a:pt x="466" y="594"/>
                  </a:lnTo>
                  <a:lnTo>
                    <a:pt x="466" y="595"/>
                  </a:lnTo>
                  <a:lnTo>
                    <a:pt x="466" y="596"/>
                  </a:lnTo>
                  <a:lnTo>
                    <a:pt x="466" y="597"/>
                  </a:lnTo>
                  <a:lnTo>
                    <a:pt x="466" y="598"/>
                  </a:lnTo>
                  <a:lnTo>
                    <a:pt x="466" y="599"/>
                  </a:lnTo>
                  <a:lnTo>
                    <a:pt x="466" y="600"/>
                  </a:lnTo>
                  <a:lnTo>
                    <a:pt x="466" y="601"/>
                  </a:lnTo>
                  <a:lnTo>
                    <a:pt x="466" y="603"/>
                  </a:lnTo>
                  <a:lnTo>
                    <a:pt x="466" y="604"/>
                  </a:lnTo>
                  <a:lnTo>
                    <a:pt x="465" y="604"/>
                  </a:lnTo>
                  <a:lnTo>
                    <a:pt x="465" y="605"/>
                  </a:lnTo>
                  <a:lnTo>
                    <a:pt x="466" y="605"/>
                  </a:lnTo>
                  <a:lnTo>
                    <a:pt x="466" y="606"/>
                  </a:lnTo>
                  <a:lnTo>
                    <a:pt x="467" y="606"/>
                  </a:lnTo>
                  <a:lnTo>
                    <a:pt x="468" y="606"/>
                  </a:lnTo>
                  <a:lnTo>
                    <a:pt x="468" y="607"/>
                  </a:lnTo>
                  <a:lnTo>
                    <a:pt x="469" y="607"/>
                  </a:lnTo>
                  <a:lnTo>
                    <a:pt x="471" y="608"/>
                  </a:lnTo>
                  <a:lnTo>
                    <a:pt x="471" y="607"/>
                  </a:lnTo>
                  <a:lnTo>
                    <a:pt x="471" y="606"/>
                  </a:lnTo>
                  <a:lnTo>
                    <a:pt x="472" y="605"/>
                  </a:lnTo>
                  <a:lnTo>
                    <a:pt x="472" y="604"/>
                  </a:lnTo>
                  <a:lnTo>
                    <a:pt x="472" y="603"/>
                  </a:lnTo>
                  <a:lnTo>
                    <a:pt x="472" y="601"/>
                  </a:lnTo>
                  <a:lnTo>
                    <a:pt x="471" y="601"/>
                  </a:lnTo>
                  <a:lnTo>
                    <a:pt x="471" y="600"/>
                  </a:lnTo>
                  <a:lnTo>
                    <a:pt x="471" y="599"/>
                  </a:lnTo>
                  <a:lnTo>
                    <a:pt x="472" y="599"/>
                  </a:lnTo>
                  <a:lnTo>
                    <a:pt x="472" y="598"/>
                  </a:lnTo>
                  <a:lnTo>
                    <a:pt x="472" y="597"/>
                  </a:lnTo>
                  <a:lnTo>
                    <a:pt x="472" y="596"/>
                  </a:lnTo>
                  <a:lnTo>
                    <a:pt x="472" y="595"/>
                  </a:lnTo>
                  <a:lnTo>
                    <a:pt x="472" y="594"/>
                  </a:lnTo>
                  <a:lnTo>
                    <a:pt x="472" y="592"/>
                  </a:lnTo>
                  <a:lnTo>
                    <a:pt x="472" y="591"/>
                  </a:lnTo>
                  <a:lnTo>
                    <a:pt x="472" y="590"/>
                  </a:lnTo>
                  <a:lnTo>
                    <a:pt x="472" y="589"/>
                  </a:lnTo>
                  <a:lnTo>
                    <a:pt x="472" y="588"/>
                  </a:lnTo>
                  <a:lnTo>
                    <a:pt x="471" y="588"/>
                  </a:lnTo>
                  <a:lnTo>
                    <a:pt x="471" y="586"/>
                  </a:lnTo>
                  <a:lnTo>
                    <a:pt x="473" y="586"/>
                  </a:lnTo>
                  <a:lnTo>
                    <a:pt x="473" y="587"/>
                  </a:lnTo>
                  <a:lnTo>
                    <a:pt x="474" y="583"/>
                  </a:lnTo>
                  <a:lnTo>
                    <a:pt x="474" y="581"/>
                  </a:lnTo>
                  <a:lnTo>
                    <a:pt x="475" y="580"/>
                  </a:lnTo>
                  <a:lnTo>
                    <a:pt x="475" y="581"/>
                  </a:lnTo>
                  <a:lnTo>
                    <a:pt x="475" y="588"/>
                  </a:lnTo>
                  <a:lnTo>
                    <a:pt x="475" y="589"/>
                  </a:lnTo>
                  <a:lnTo>
                    <a:pt x="474" y="589"/>
                  </a:lnTo>
                  <a:lnTo>
                    <a:pt x="474" y="590"/>
                  </a:lnTo>
                  <a:lnTo>
                    <a:pt x="475" y="590"/>
                  </a:lnTo>
                  <a:lnTo>
                    <a:pt x="475" y="589"/>
                  </a:lnTo>
                  <a:lnTo>
                    <a:pt x="476" y="589"/>
                  </a:lnTo>
                  <a:lnTo>
                    <a:pt x="476" y="590"/>
                  </a:lnTo>
                  <a:lnTo>
                    <a:pt x="476" y="591"/>
                  </a:lnTo>
                  <a:lnTo>
                    <a:pt x="476" y="590"/>
                  </a:lnTo>
                  <a:lnTo>
                    <a:pt x="477" y="590"/>
                  </a:lnTo>
                  <a:lnTo>
                    <a:pt x="476" y="591"/>
                  </a:lnTo>
                  <a:lnTo>
                    <a:pt x="476" y="592"/>
                  </a:lnTo>
                  <a:lnTo>
                    <a:pt x="477" y="592"/>
                  </a:lnTo>
                  <a:lnTo>
                    <a:pt x="477" y="594"/>
                  </a:lnTo>
                  <a:lnTo>
                    <a:pt x="477" y="595"/>
                  </a:lnTo>
                  <a:lnTo>
                    <a:pt x="477" y="596"/>
                  </a:lnTo>
                  <a:lnTo>
                    <a:pt x="478" y="596"/>
                  </a:lnTo>
                  <a:lnTo>
                    <a:pt x="480" y="596"/>
                  </a:lnTo>
                  <a:lnTo>
                    <a:pt x="480" y="589"/>
                  </a:lnTo>
                  <a:lnTo>
                    <a:pt x="481" y="589"/>
                  </a:lnTo>
                  <a:lnTo>
                    <a:pt x="485" y="592"/>
                  </a:lnTo>
                  <a:lnTo>
                    <a:pt x="489" y="591"/>
                  </a:lnTo>
                  <a:lnTo>
                    <a:pt x="490" y="589"/>
                  </a:lnTo>
                  <a:lnTo>
                    <a:pt x="491" y="590"/>
                  </a:lnTo>
                  <a:lnTo>
                    <a:pt x="492" y="590"/>
                  </a:lnTo>
                  <a:lnTo>
                    <a:pt x="498" y="581"/>
                  </a:lnTo>
                  <a:lnTo>
                    <a:pt x="499" y="581"/>
                  </a:lnTo>
                  <a:lnTo>
                    <a:pt x="497" y="586"/>
                  </a:lnTo>
                  <a:lnTo>
                    <a:pt x="493" y="590"/>
                  </a:lnTo>
                  <a:lnTo>
                    <a:pt x="494" y="590"/>
                  </a:lnTo>
                  <a:lnTo>
                    <a:pt x="492" y="594"/>
                  </a:lnTo>
                  <a:lnTo>
                    <a:pt x="492" y="595"/>
                  </a:lnTo>
                  <a:lnTo>
                    <a:pt x="486" y="603"/>
                  </a:lnTo>
                  <a:lnTo>
                    <a:pt x="489" y="603"/>
                  </a:lnTo>
                  <a:lnTo>
                    <a:pt x="493" y="597"/>
                  </a:lnTo>
                  <a:lnTo>
                    <a:pt x="499" y="588"/>
                  </a:lnTo>
                  <a:lnTo>
                    <a:pt x="500" y="588"/>
                  </a:lnTo>
                  <a:lnTo>
                    <a:pt x="499" y="590"/>
                  </a:lnTo>
                  <a:lnTo>
                    <a:pt x="497" y="594"/>
                  </a:lnTo>
                  <a:lnTo>
                    <a:pt x="500" y="596"/>
                  </a:lnTo>
                  <a:lnTo>
                    <a:pt x="503" y="590"/>
                  </a:lnTo>
                  <a:lnTo>
                    <a:pt x="505" y="591"/>
                  </a:lnTo>
                  <a:lnTo>
                    <a:pt x="505" y="592"/>
                  </a:lnTo>
                  <a:lnTo>
                    <a:pt x="501" y="597"/>
                  </a:lnTo>
                  <a:lnTo>
                    <a:pt x="503" y="597"/>
                  </a:lnTo>
                  <a:lnTo>
                    <a:pt x="506" y="598"/>
                  </a:lnTo>
                  <a:lnTo>
                    <a:pt x="509" y="600"/>
                  </a:lnTo>
                  <a:lnTo>
                    <a:pt x="509" y="601"/>
                  </a:lnTo>
                  <a:lnTo>
                    <a:pt x="510" y="601"/>
                  </a:lnTo>
                  <a:lnTo>
                    <a:pt x="510" y="603"/>
                  </a:lnTo>
                  <a:lnTo>
                    <a:pt x="511" y="603"/>
                  </a:lnTo>
                  <a:lnTo>
                    <a:pt x="512" y="603"/>
                  </a:lnTo>
                  <a:lnTo>
                    <a:pt x="514" y="601"/>
                  </a:lnTo>
                  <a:lnTo>
                    <a:pt x="515" y="603"/>
                  </a:lnTo>
                  <a:lnTo>
                    <a:pt x="514" y="604"/>
                  </a:lnTo>
                  <a:lnTo>
                    <a:pt x="514" y="605"/>
                  </a:lnTo>
                  <a:lnTo>
                    <a:pt x="515" y="605"/>
                  </a:lnTo>
                  <a:lnTo>
                    <a:pt x="516" y="606"/>
                  </a:lnTo>
                  <a:lnTo>
                    <a:pt x="516" y="607"/>
                  </a:lnTo>
                  <a:lnTo>
                    <a:pt x="517" y="607"/>
                  </a:lnTo>
                  <a:lnTo>
                    <a:pt x="518" y="608"/>
                  </a:lnTo>
                  <a:lnTo>
                    <a:pt x="519" y="609"/>
                  </a:lnTo>
                  <a:lnTo>
                    <a:pt x="520" y="611"/>
                  </a:lnTo>
                  <a:lnTo>
                    <a:pt x="522" y="611"/>
                  </a:lnTo>
                  <a:lnTo>
                    <a:pt x="523" y="611"/>
                  </a:lnTo>
                  <a:lnTo>
                    <a:pt x="523" y="612"/>
                  </a:lnTo>
                  <a:lnTo>
                    <a:pt x="525" y="614"/>
                  </a:lnTo>
                  <a:lnTo>
                    <a:pt x="526" y="615"/>
                  </a:lnTo>
                  <a:lnTo>
                    <a:pt x="526" y="616"/>
                  </a:lnTo>
                  <a:lnTo>
                    <a:pt x="528" y="617"/>
                  </a:lnTo>
                  <a:lnTo>
                    <a:pt x="528" y="619"/>
                  </a:lnTo>
                  <a:lnTo>
                    <a:pt x="524" y="620"/>
                  </a:lnTo>
                  <a:lnTo>
                    <a:pt x="524" y="621"/>
                  </a:lnTo>
                  <a:lnTo>
                    <a:pt x="522" y="621"/>
                  </a:lnTo>
                  <a:lnTo>
                    <a:pt x="522" y="622"/>
                  </a:lnTo>
                  <a:lnTo>
                    <a:pt x="524" y="621"/>
                  </a:lnTo>
                  <a:lnTo>
                    <a:pt x="524" y="623"/>
                  </a:lnTo>
                  <a:lnTo>
                    <a:pt x="525" y="623"/>
                  </a:lnTo>
                  <a:lnTo>
                    <a:pt x="527" y="623"/>
                  </a:lnTo>
                  <a:lnTo>
                    <a:pt x="531" y="622"/>
                  </a:lnTo>
                  <a:lnTo>
                    <a:pt x="533" y="629"/>
                  </a:lnTo>
                  <a:lnTo>
                    <a:pt x="530" y="631"/>
                  </a:lnTo>
                  <a:lnTo>
                    <a:pt x="531" y="632"/>
                  </a:lnTo>
                  <a:lnTo>
                    <a:pt x="540" y="625"/>
                  </a:lnTo>
                  <a:lnTo>
                    <a:pt x="537" y="622"/>
                  </a:lnTo>
                  <a:lnTo>
                    <a:pt x="539" y="622"/>
                  </a:lnTo>
                  <a:lnTo>
                    <a:pt x="543" y="629"/>
                  </a:lnTo>
                  <a:lnTo>
                    <a:pt x="541" y="630"/>
                  </a:lnTo>
                  <a:lnTo>
                    <a:pt x="539" y="632"/>
                  </a:lnTo>
                  <a:lnTo>
                    <a:pt x="539" y="633"/>
                  </a:lnTo>
                  <a:lnTo>
                    <a:pt x="537" y="633"/>
                  </a:lnTo>
                  <a:lnTo>
                    <a:pt x="537" y="634"/>
                  </a:lnTo>
                  <a:lnTo>
                    <a:pt x="537" y="636"/>
                  </a:lnTo>
                  <a:lnTo>
                    <a:pt x="540" y="633"/>
                  </a:lnTo>
                  <a:lnTo>
                    <a:pt x="542" y="632"/>
                  </a:lnTo>
                  <a:lnTo>
                    <a:pt x="544" y="631"/>
                  </a:lnTo>
                  <a:lnTo>
                    <a:pt x="544" y="630"/>
                  </a:lnTo>
                  <a:lnTo>
                    <a:pt x="545" y="631"/>
                  </a:lnTo>
                  <a:lnTo>
                    <a:pt x="547" y="632"/>
                  </a:lnTo>
                  <a:lnTo>
                    <a:pt x="549" y="634"/>
                  </a:lnTo>
                  <a:lnTo>
                    <a:pt x="549" y="636"/>
                  </a:lnTo>
                  <a:lnTo>
                    <a:pt x="548" y="637"/>
                  </a:lnTo>
                  <a:lnTo>
                    <a:pt x="545" y="638"/>
                  </a:lnTo>
                  <a:lnTo>
                    <a:pt x="544" y="638"/>
                  </a:lnTo>
                  <a:lnTo>
                    <a:pt x="545" y="639"/>
                  </a:lnTo>
                  <a:lnTo>
                    <a:pt x="545" y="640"/>
                  </a:lnTo>
                  <a:lnTo>
                    <a:pt x="547" y="640"/>
                  </a:lnTo>
                  <a:lnTo>
                    <a:pt x="548" y="640"/>
                  </a:lnTo>
                  <a:lnTo>
                    <a:pt x="549" y="640"/>
                  </a:lnTo>
                  <a:lnTo>
                    <a:pt x="550" y="640"/>
                  </a:lnTo>
                  <a:lnTo>
                    <a:pt x="550" y="641"/>
                  </a:lnTo>
                  <a:lnTo>
                    <a:pt x="551" y="642"/>
                  </a:lnTo>
                  <a:lnTo>
                    <a:pt x="551" y="643"/>
                  </a:lnTo>
                  <a:lnTo>
                    <a:pt x="551" y="645"/>
                  </a:lnTo>
                  <a:lnTo>
                    <a:pt x="552" y="646"/>
                  </a:lnTo>
                  <a:lnTo>
                    <a:pt x="553" y="648"/>
                  </a:lnTo>
                  <a:lnTo>
                    <a:pt x="552" y="649"/>
                  </a:lnTo>
                  <a:lnTo>
                    <a:pt x="558" y="659"/>
                  </a:lnTo>
                  <a:lnTo>
                    <a:pt x="566" y="657"/>
                  </a:lnTo>
                  <a:lnTo>
                    <a:pt x="568" y="662"/>
                  </a:lnTo>
                  <a:lnTo>
                    <a:pt x="570" y="664"/>
                  </a:lnTo>
                  <a:lnTo>
                    <a:pt x="571" y="667"/>
                  </a:lnTo>
                  <a:lnTo>
                    <a:pt x="570" y="674"/>
                  </a:lnTo>
                  <a:lnTo>
                    <a:pt x="565" y="675"/>
                  </a:lnTo>
                  <a:lnTo>
                    <a:pt x="566" y="678"/>
                  </a:lnTo>
                  <a:lnTo>
                    <a:pt x="566" y="679"/>
                  </a:lnTo>
                  <a:lnTo>
                    <a:pt x="565" y="680"/>
                  </a:lnTo>
                  <a:lnTo>
                    <a:pt x="562" y="680"/>
                  </a:lnTo>
                  <a:lnTo>
                    <a:pt x="559" y="681"/>
                  </a:lnTo>
                  <a:lnTo>
                    <a:pt x="557" y="682"/>
                  </a:lnTo>
                  <a:lnTo>
                    <a:pt x="556" y="682"/>
                  </a:lnTo>
                  <a:lnTo>
                    <a:pt x="554" y="683"/>
                  </a:lnTo>
                  <a:lnTo>
                    <a:pt x="556" y="684"/>
                  </a:lnTo>
                  <a:lnTo>
                    <a:pt x="556" y="687"/>
                  </a:lnTo>
                  <a:lnTo>
                    <a:pt x="557" y="690"/>
                  </a:lnTo>
                  <a:lnTo>
                    <a:pt x="557" y="691"/>
                  </a:lnTo>
                  <a:lnTo>
                    <a:pt x="557" y="692"/>
                  </a:lnTo>
                  <a:lnTo>
                    <a:pt x="558" y="695"/>
                  </a:lnTo>
                  <a:lnTo>
                    <a:pt x="558" y="696"/>
                  </a:lnTo>
                  <a:lnTo>
                    <a:pt x="558" y="697"/>
                  </a:lnTo>
                  <a:lnTo>
                    <a:pt x="557" y="699"/>
                  </a:lnTo>
                  <a:lnTo>
                    <a:pt x="553" y="704"/>
                  </a:lnTo>
                  <a:lnTo>
                    <a:pt x="551" y="708"/>
                  </a:lnTo>
                  <a:lnTo>
                    <a:pt x="550" y="709"/>
                  </a:lnTo>
                  <a:lnTo>
                    <a:pt x="550" y="710"/>
                  </a:lnTo>
                  <a:lnTo>
                    <a:pt x="549" y="710"/>
                  </a:lnTo>
                  <a:lnTo>
                    <a:pt x="544" y="708"/>
                  </a:lnTo>
                  <a:lnTo>
                    <a:pt x="542" y="706"/>
                  </a:lnTo>
                  <a:lnTo>
                    <a:pt x="540" y="704"/>
                  </a:lnTo>
                  <a:lnTo>
                    <a:pt x="540" y="702"/>
                  </a:lnTo>
                  <a:lnTo>
                    <a:pt x="537" y="701"/>
                  </a:lnTo>
                  <a:lnTo>
                    <a:pt x="536" y="701"/>
                  </a:lnTo>
                  <a:lnTo>
                    <a:pt x="535" y="700"/>
                  </a:lnTo>
                  <a:lnTo>
                    <a:pt x="534" y="700"/>
                  </a:lnTo>
                  <a:lnTo>
                    <a:pt x="534" y="699"/>
                  </a:lnTo>
                  <a:lnTo>
                    <a:pt x="530" y="698"/>
                  </a:lnTo>
                  <a:lnTo>
                    <a:pt x="527" y="697"/>
                  </a:lnTo>
                  <a:lnTo>
                    <a:pt x="526" y="697"/>
                  </a:lnTo>
                  <a:lnTo>
                    <a:pt x="525" y="697"/>
                  </a:lnTo>
                  <a:lnTo>
                    <a:pt x="524" y="697"/>
                  </a:lnTo>
                  <a:lnTo>
                    <a:pt x="523" y="697"/>
                  </a:lnTo>
                  <a:lnTo>
                    <a:pt x="522" y="698"/>
                  </a:lnTo>
                  <a:lnTo>
                    <a:pt x="520" y="698"/>
                  </a:lnTo>
                  <a:lnTo>
                    <a:pt x="519" y="698"/>
                  </a:lnTo>
                  <a:lnTo>
                    <a:pt x="518" y="699"/>
                  </a:lnTo>
                  <a:lnTo>
                    <a:pt x="516" y="700"/>
                  </a:lnTo>
                  <a:lnTo>
                    <a:pt x="515" y="700"/>
                  </a:lnTo>
                  <a:lnTo>
                    <a:pt x="514" y="701"/>
                  </a:lnTo>
                  <a:lnTo>
                    <a:pt x="509" y="704"/>
                  </a:lnTo>
                  <a:lnTo>
                    <a:pt x="507" y="704"/>
                  </a:lnTo>
                  <a:lnTo>
                    <a:pt x="506" y="705"/>
                  </a:lnTo>
                  <a:lnTo>
                    <a:pt x="505" y="706"/>
                  </a:lnTo>
                  <a:lnTo>
                    <a:pt x="503" y="706"/>
                  </a:lnTo>
                  <a:lnTo>
                    <a:pt x="502" y="706"/>
                  </a:lnTo>
                  <a:lnTo>
                    <a:pt x="501" y="705"/>
                  </a:lnTo>
                  <a:lnTo>
                    <a:pt x="500" y="704"/>
                  </a:lnTo>
                  <a:lnTo>
                    <a:pt x="499" y="702"/>
                  </a:lnTo>
                  <a:lnTo>
                    <a:pt x="498" y="701"/>
                  </a:lnTo>
                  <a:lnTo>
                    <a:pt x="497" y="701"/>
                  </a:lnTo>
                  <a:lnTo>
                    <a:pt x="497" y="700"/>
                  </a:lnTo>
                  <a:lnTo>
                    <a:pt x="495" y="700"/>
                  </a:lnTo>
                  <a:lnTo>
                    <a:pt x="494" y="699"/>
                  </a:lnTo>
                  <a:lnTo>
                    <a:pt x="494" y="698"/>
                  </a:lnTo>
                  <a:lnTo>
                    <a:pt x="494" y="697"/>
                  </a:lnTo>
                  <a:lnTo>
                    <a:pt x="495" y="697"/>
                  </a:lnTo>
                  <a:lnTo>
                    <a:pt x="495" y="696"/>
                  </a:lnTo>
                  <a:lnTo>
                    <a:pt x="495" y="695"/>
                  </a:lnTo>
                  <a:lnTo>
                    <a:pt x="495" y="693"/>
                  </a:lnTo>
                  <a:lnTo>
                    <a:pt x="494" y="693"/>
                  </a:lnTo>
                  <a:lnTo>
                    <a:pt x="495" y="692"/>
                  </a:lnTo>
                  <a:lnTo>
                    <a:pt x="495" y="691"/>
                  </a:lnTo>
                  <a:lnTo>
                    <a:pt x="494" y="691"/>
                  </a:lnTo>
                  <a:lnTo>
                    <a:pt x="494" y="690"/>
                  </a:lnTo>
                  <a:lnTo>
                    <a:pt x="494" y="689"/>
                  </a:lnTo>
                  <a:lnTo>
                    <a:pt x="494" y="688"/>
                  </a:lnTo>
                  <a:lnTo>
                    <a:pt x="494" y="687"/>
                  </a:lnTo>
                  <a:lnTo>
                    <a:pt x="494" y="685"/>
                  </a:lnTo>
                  <a:lnTo>
                    <a:pt x="494" y="684"/>
                  </a:lnTo>
                  <a:lnTo>
                    <a:pt x="493" y="684"/>
                  </a:lnTo>
                  <a:lnTo>
                    <a:pt x="493" y="683"/>
                  </a:lnTo>
                  <a:lnTo>
                    <a:pt x="492" y="683"/>
                  </a:lnTo>
                  <a:lnTo>
                    <a:pt x="492" y="682"/>
                  </a:lnTo>
                  <a:lnTo>
                    <a:pt x="492" y="681"/>
                  </a:lnTo>
                  <a:lnTo>
                    <a:pt x="491" y="680"/>
                  </a:lnTo>
                  <a:lnTo>
                    <a:pt x="491" y="679"/>
                  </a:lnTo>
                  <a:lnTo>
                    <a:pt x="490" y="679"/>
                  </a:lnTo>
                  <a:lnTo>
                    <a:pt x="489" y="679"/>
                  </a:lnTo>
                  <a:lnTo>
                    <a:pt x="489" y="678"/>
                  </a:lnTo>
                  <a:lnTo>
                    <a:pt x="488" y="678"/>
                  </a:lnTo>
                  <a:lnTo>
                    <a:pt x="486" y="676"/>
                  </a:lnTo>
                  <a:lnTo>
                    <a:pt x="485" y="676"/>
                  </a:lnTo>
                  <a:lnTo>
                    <a:pt x="485" y="675"/>
                  </a:lnTo>
                  <a:lnTo>
                    <a:pt x="484" y="675"/>
                  </a:lnTo>
                  <a:lnTo>
                    <a:pt x="483" y="674"/>
                  </a:lnTo>
                  <a:lnTo>
                    <a:pt x="484" y="675"/>
                  </a:lnTo>
                  <a:lnTo>
                    <a:pt x="485" y="675"/>
                  </a:lnTo>
                  <a:lnTo>
                    <a:pt x="485" y="676"/>
                  </a:lnTo>
                  <a:lnTo>
                    <a:pt x="486" y="676"/>
                  </a:lnTo>
                  <a:lnTo>
                    <a:pt x="486" y="678"/>
                  </a:lnTo>
                  <a:lnTo>
                    <a:pt x="488" y="678"/>
                  </a:lnTo>
                  <a:lnTo>
                    <a:pt x="488" y="679"/>
                  </a:lnTo>
                  <a:lnTo>
                    <a:pt x="486" y="679"/>
                  </a:lnTo>
                  <a:lnTo>
                    <a:pt x="485" y="679"/>
                  </a:lnTo>
                  <a:lnTo>
                    <a:pt x="485" y="678"/>
                  </a:lnTo>
                  <a:lnTo>
                    <a:pt x="485" y="676"/>
                  </a:lnTo>
                  <a:lnTo>
                    <a:pt x="485" y="678"/>
                  </a:lnTo>
                  <a:lnTo>
                    <a:pt x="484" y="678"/>
                  </a:lnTo>
                  <a:lnTo>
                    <a:pt x="483" y="678"/>
                  </a:lnTo>
                  <a:lnTo>
                    <a:pt x="484" y="678"/>
                  </a:lnTo>
                  <a:lnTo>
                    <a:pt x="484" y="679"/>
                  </a:lnTo>
                  <a:lnTo>
                    <a:pt x="484" y="680"/>
                  </a:lnTo>
                  <a:lnTo>
                    <a:pt x="485" y="680"/>
                  </a:lnTo>
                  <a:lnTo>
                    <a:pt x="486" y="680"/>
                  </a:lnTo>
                  <a:lnTo>
                    <a:pt x="488" y="681"/>
                  </a:lnTo>
                  <a:lnTo>
                    <a:pt x="488" y="682"/>
                  </a:lnTo>
                  <a:lnTo>
                    <a:pt x="489" y="682"/>
                  </a:lnTo>
                  <a:lnTo>
                    <a:pt x="489" y="683"/>
                  </a:lnTo>
                  <a:lnTo>
                    <a:pt x="489" y="682"/>
                  </a:lnTo>
                  <a:lnTo>
                    <a:pt x="490" y="682"/>
                  </a:lnTo>
                  <a:lnTo>
                    <a:pt x="489" y="683"/>
                  </a:lnTo>
                  <a:lnTo>
                    <a:pt x="490" y="683"/>
                  </a:lnTo>
                  <a:lnTo>
                    <a:pt x="491" y="683"/>
                  </a:lnTo>
                  <a:lnTo>
                    <a:pt x="490" y="683"/>
                  </a:lnTo>
                  <a:lnTo>
                    <a:pt x="490" y="684"/>
                  </a:lnTo>
                  <a:lnTo>
                    <a:pt x="491" y="685"/>
                  </a:lnTo>
                  <a:lnTo>
                    <a:pt x="490" y="685"/>
                  </a:lnTo>
                  <a:lnTo>
                    <a:pt x="491" y="685"/>
                  </a:lnTo>
                  <a:lnTo>
                    <a:pt x="490" y="685"/>
                  </a:lnTo>
                  <a:lnTo>
                    <a:pt x="489" y="685"/>
                  </a:lnTo>
                  <a:lnTo>
                    <a:pt x="488" y="685"/>
                  </a:lnTo>
                  <a:lnTo>
                    <a:pt x="488" y="687"/>
                  </a:lnTo>
                  <a:lnTo>
                    <a:pt x="489" y="687"/>
                  </a:lnTo>
                  <a:lnTo>
                    <a:pt x="488" y="687"/>
                  </a:lnTo>
                  <a:lnTo>
                    <a:pt x="488" y="688"/>
                  </a:lnTo>
                  <a:lnTo>
                    <a:pt x="488" y="687"/>
                  </a:lnTo>
                  <a:lnTo>
                    <a:pt x="486" y="687"/>
                  </a:lnTo>
                  <a:lnTo>
                    <a:pt x="486" y="688"/>
                  </a:lnTo>
                  <a:lnTo>
                    <a:pt x="488" y="688"/>
                  </a:lnTo>
                  <a:lnTo>
                    <a:pt x="489" y="689"/>
                  </a:lnTo>
                  <a:lnTo>
                    <a:pt x="490" y="689"/>
                  </a:lnTo>
                  <a:lnTo>
                    <a:pt x="489" y="689"/>
                  </a:lnTo>
                  <a:lnTo>
                    <a:pt x="489" y="690"/>
                  </a:lnTo>
                  <a:lnTo>
                    <a:pt x="488" y="690"/>
                  </a:lnTo>
                  <a:lnTo>
                    <a:pt x="489" y="690"/>
                  </a:lnTo>
                  <a:lnTo>
                    <a:pt x="488" y="690"/>
                  </a:lnTo>
                  <a:lnTo>
                    <a:pt x="489" y="690"/>
                  </a:lnTo>
                  <a:lnTo>
                    <a:pt x="490" y="690"/>
                  </a:lnTo>
                  <a:lnTo>
                    <a:pt x="490" y="691"/>
                  </a:lnTo>
                  <a:lnTo>
                    <a:pt x="490" y="692"/>
                  </a:lnTo>
                  <a:lnTo>
                    <a:pt x="489" y="692"/>
                  </a:lnTo>
                  <a:lnTo>
                    <a:pt x="489" y="693"/>
                  </a:lnTo>
                  <a:lnTo>
                    <a:pt x="490" y="695"/>
                  </a:lnTo>
                  <a:lnTo>
                    <a:pt x="489" y="695"/>
                  </a:lnTo>
                  <a:lnTo>
                    <a:pt x="489" y="696"/>
                  </a:lnTo>
                  <a:lnTo>
                    <a:pt x="489" y="697"/>
                  </a:lnTo>
                  <a:lnTo>
                    <a:pt x="488" y="697"/>
                  </a:lnTo>
                  <a:lnTo>
                    <a:pt x="486" y="697"/>
                  </a:lnTo>
                  <a:lnTo>
                    <a:pt x="485" y="697"/>
                  </a:lnTo>
                  <a:lnTo>
                    <a:pt x="485" y="698"/>
                  </a:lnTo>
                  <a:lnTo>
                    <a:pt x="485" y="699"/>
                  </a:lnTo>
                  <a:lnTo>
                    <a:pt x="485" y="700"/>
                  </a:lnTo>
                  <a:lnTo>
                    <a:pt x="491" y="706"/>
                  </a:lnTo>
                  <a:lnTo>
                    <a:pt x="490" y="707"/>
                  </a:lnTo>
                  <a:lnTo>
                    <a:pt x="491" y="708"/>
                  </a:lnTo>
                  <a:lnTo>
                    <a:pt x="491" y="709"/>
                  </a:lnTo>
                  <a:lnTo>
                    <a:pt x="491" y="710"/>
                  </a:lnTo>
                  <a:lnTo>
                    <a:pt x="491" y="712"/>
                  </a:lnTo>
                  <a:lnTo>
                    <a:pt x="491" y="713"/>
                  </a:lnTo>
                  <a:lnTo>
                    <a:pt x="491" y="714"/>
                  </a:lnTo>
                  <a:lnTo>
                    <a:pt x="491" y="715"/>
                  </a:lnTo>
                  <a:lnTo>
                    <a:pt x="491" y="716"/>
                  </a:lnTo>
                  <a:lnTo>
                    <a:pt x="492" y="716"/>
                  </a:lnTo>
                  <a:lnTo>
                    <a:pt x="502" y="716"/>
                  </a:lnTo>
                  <a:lnTo>
                    <a:pt x="502" y="717"/>
                  </a:lnTo>
                  <a:lnTo>
                    <a:pt x="501" y="718"/>
                  </a:lnTo>
                  <a:lnTo>
                    <a:pt x="491" y="717"/>
                  </a:lnTo>
                  <a:lnTo>
                    <a:pt x="491" y="718"/>
                  </a:lnTo>
                  <a:lnTo>
                    <a:pt x="491" y="719"/>
                  </a:lnTo>
                  <a:lnTo>
                    <a:pt x="491" y="721"/>
                  </a:lnTo>
                  <a:lnTo>
                    <a:pt x="492" y="721"/>
                  </a:lnTo>
                  <a:lnTo>
                    <a:pt x="493" y="721"/>
                  </a:lnTo>
                  <a:lnTo>
                    <a:pt x="493" y="723"/>
                  </a:lnTo>
                  <a:lnTo>
                    <a:pt x="491" y="723"/>
                  </a:lnTo>
                  <a:lnTo>
                    <a:pt x="491" y="724"/>
                  </a:lnTo>
                  <a:lnTo>
                    <a:pt x="493" y="724"/>
                  </a:lnTo>
                  <a:lnTo>
                    <a:pt x="493" y="725"/>
                  </a:lnTo>
                  <a:lnTo>
                    <a:pt x="500" y="726"/>
                  </a:lnTo>
                  <a:lnTo>
                    <a:pt x="499" y="726"/>
                  </a:lnTo>
                  <a:lnTo>
                    <a:pt x="499" y="727"/>
                  </a:lnTo>
                  <a:lnTo>
                    <a:pt x="497" y="727"/>
                  </a:lnTo>
                  <a:lnTo>
                    <a:pt x="497" y="729"/>
                  </a:lnTo>
                  <a:lnTo>
                    <a:pt x="495" y="729"/>
                  </a:lnTo>
                  <a:lnTo>
                    <a:pt x="495" y="727"/>
                  </a:lnTo>
                  <a:lnTo>
                    <a:pt x="494" y="727"/>
                  </a:lnTo>
                  <a:lnTo>
                    <a:pt x="494" y="729"/>
                  </a:lnTo>
                  <a:lnTo>
                    <a:pt x="495" y="729"/>
                  </a:lnTo>
                  <a:lnTo>
                    <a:pt x="495" y="733"/>
                  </a:lnTo>
                  <a:lnTo>
                    <a:pt x="495" y="734"/>
                  </a:lnTo>
                  <a:lnTo>
                    <a:pt x="497" y="734"/>
                  </a:lnTo>
                  <a:lnTo>
                    <a:pt x="497" y="735"/>
                  </a:lnTo>
                  <a:lnTo>
                    <a:pt x="495" y="735"/>
                  </a:lnTo>
                  <a:lnTo>
                    <a:pt x="498" y="735"/>
                  </a:lnTo>
                  <a:lnTo>
                    <a:pt x="498" y="736"/>
                  </a:lnTo>
                  <a:lnTo>
                    <a:pt x="495" y="736"/>
                  </a:lnTo>
                  <a:lnTo>
                    <a:pt x="495" y="738"/>
                  </a:lnTo>
                  <a:lnTo>
                    <a:pt x="495" y="739"/>
                  </a:lnTo>
                  <a:lnTo>
                    <a:pt x="494" y="739"/>
                  </a:lnTo>
                  <a:lnTo>
                    <a:pt x="494" y="738"/>
                  </a:lnTo>
                  <a:lnTo>
                    <a:pt x="492" y="738"/>
                  </a:lnTo>
                  <a:lnTo>
                    <a:pt x="492" y="739"/>
                  </a:lnTo>
                  <a:lnTo>
                    <a:pt x="492" y="740"/>
                  </a:lnTo>
                  <a:lnTo>
                    <a:pt x="492" y="741"/>
                  </a:lnTo>
                  <a:lnTo>
                    <a:pt x="492" y="742"/>
                  </a:lnTo>
                  <a:lnTo>
                    <a:pt x="493" y="742"/>
                  </a:lnTo>
                  <a:lnTo>
                    <a:pt x="493" y="743"/>
                  </a:lnTo>
                  <a:lnTo>
                    <a:pt x="493" y="744"/>
                  </a:lnTo>
                  <a:lnTo>
                    <a:pt x="494" y="746"/>
                  </a:lnTo>
                  <a:lnTo>
                    <a:pt x="494" y="747"/>
                  </a:lnTo>
                  <a:lnTo>
                    <a:pt x="495" y="749"/>
                  </a:lnTo>
                  <a:lnTo>
                    <a:pt x="495" y="750"/>
                  </a:lnTo>
                  <a:lnTo>
                    <a:pt x="497" y="751"/>
                  </a:lnTo>
                  <a:lnTo>
                    <a:pt x="497" y="752"/>
                  </a:lnTo>
                  <a:lnTo>
                    <a:pt x="497" y="754"/>
                  </a:lnTo>
                  <a:lnTo>
                    <a:pt x="495" y="754"/>
                  </a:lnTo>
                  <a:lnTo>
                    <a:pt x="494" y="752"/>
                  </a:lnTo>
                  <a:lnTo>
                    <a:pt x="493" y="752"/>
                  </a:lnTo>
                  <a:lnTo>
                    <a:pt x="492" y="751"/>
                  </a:lnTo>
                  <a:lnTo>
                    <a:pt x="492" y="750"/>
                  </a:lnTo>
                  <a:lnTo>
                    <a:pt x="491" y="750"/>
                  </a:lnTo>
                  <a:lnTo>
                    <a:pt x="491" y="751"/>
                  </a:lnTo>
                  <a:lnTo>
                    <a:pt x="490" y="751"/>
                  </a:lnTo>
                  <a:lnTo>
                    <a:pt x="489" y="751"/>
                  </a:lnTo>
                  <a:lnTo>
                    <a:pt x="489" y="750"/>
                  </a:lnTo>
                  <a:lnTo>
                    <a:pt x="488" y="750"/>
                  </a:lnTo>
                  <a:lnTo>
                    <a:pt x="488" y="749"/>
                  </a:lnTo>
                  <a:lnTo>
                    <a:pt x="486" y="749"/>
                  </a:lnTo>
                  <a:lnTo>
                    <a:pt x="485" y="749"/>
                  </a:lnTo>
                  <a:lnTo>
                    <a:pt x="484" y="749"/>
                  </a:lnTo>
                  <a:lnTo>
                    <a:pt x="484" y="750"/>
                  </a:lnTo>
                  <a:lnTo>
                    <a:pt x="483" y="750"/>
                  </a:lnTo>
                  <a:lnTo>
                    <a:pt x="482" y="750"/>
                  </a:lnTo>
                  <a:lnTo>
                    <a:pt x="482" y="751"/>
                  </a:lnTo>
                  <a:lnTo>
                    <a:pt x="482" y="752"/>
                  </a:lnTo>
                  <a:lnTo>
                    <a:pt x="481" y="752"/>
                  </a:lnTo>
                  <a:lnTo>
                    <a:pt x="482" y="752"/>
                  </a:lnTo>
                  <a:lnTo>
                    <a:pt x="485" y="751"/>
                  </a:lnTo>
                  <a:lnTo>
                    <a:pt x="485" y="752"/>
                  </a:lnTo>
                  <a:lnTo>
                    <a:pt x="480" y="752"/>
                  </a:lnTo>
                  <a:lnTo>
                    <a:pt x="477" y="752"/>
                  </a:lnTo>
                  <a:lnTo>
                    <a:pt x="476" y="752"/>
                  </a:lnTo>
                  <a:lnTo>
                    <a:pt x="475" y="752"/>
                  </a:lnTo>
                  <a:lnTo>
                    <a:pt x="474" y="752"/>
                  </a:lnTo>
                  <a:lnTo>
                    <a:pt x="474" y="754"/>
                  </a:lnTo>
                  <a:lnTo>
                    <a:pt x="473" y="755"/>
                  </a:lnTo>
                  <a:lnTo>
                    <a:pt x="473" y="756"/>
                  </a:lnTo>
                  <a:lnTo>
                    <a:pt x="472" y="756"/>
                  </a:lnTo>
                  <a:lnTo>
                    <a:pt x="469" y="756"/>
                  </a:lnTo>
                  <a:lnTo>
                    <a:pt x="468" y="756"/>
                  </a:lnTo>
                  <a:lnTo>
                    <a:pt x="467" y="756"/>
                  </a:lnTo>
                  <a:lnTo>
                    <a:pt x="466" y="756"/>
                  </a:lnTo>
                  <a:lnTo>
                    <a:pt x="465" y="757"/>
                  </a:lnTo>
                  <a:lnTo>
                    <a:pt x="465" y="758"/>
                  </a:lnTo>
                  <a:lnTo>
                    <a:pt x="464" y="758"/>
                  </a:lnTo>
                  <a:lnTo>
                    <a:pt x="464" y="759"/>
                  </a:lnTo>
                  <a:lnTo>
                    <a:pt x="464" y="760"/>
                  </a:lnTo>
                  <a:lnTo>
                    <a:pt x="465" y="760"/>
                  </a:lnTo>
                  <a:lnTo>
                    <a:pt x="464" y="761"/>
                  </a:lnTo>
                  <a:lnTo>
                    <a:pt x="464" y="760"/>
                  </a:lnTo>
                  <a:lnTo>
                    <a:pt x="463" y="760"/>
                  </a:lnTo>
                  <a:lnTo>
                    <a:pt x="461" y="760"/>
                  </a:lnTo>
                  <a:lnTo>
                    <a:pt x="460" y="761"/>
                  </a:lnTo>
                  <a:lnTo>
                    <a:pt x="459" y="761"/>
                  </a:lnTo>
                  <a:lnTo>
                    <a:pt x="458" y="763"/>
                  </a:lnTo>
                  <a:lnTo>
                    <a:pt x="457" y="765"/>
                  </a:lnTo>
                  <a:lnTo>
                    <a:pt x="456" y="76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76" name="Freeform 82">
              <a:extLst>
                <a:ext uri="{FF2B5EF4-FFF2-40B4-BE49-F238E27FC236}">
                  <a16:creationId xmlns:a16="http://schemas.microsoft.com/office/drawing/2014/main" id="{15FD8C62-7814-B7BA-AAEB-DBBA909316A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7875" y="2665413"/>
              <a:ext cx="603250" cy="569913"/>
            </a:xfrm>
            <a:custGeom>
              <a:avLst/>
              <a:gdLst>
                <a:gd name="T0" fmla="*/ 76 w 380"/>
                <a:gd name="T1" fmla="*/ 35 h 359"/>
                <a:gd name="T2" fmla="*/ 105 w 380"/>
                <a:gd name="T3" fmla="*/ 58 h 359"/>
                <a:gd name="T4" fmla="*/ 141 w 380"/>
                <a:gd name="T5" fmla="*/ 69 h 359"/>
                <a:gd name="T6" fmla="*/ 151 w 380"/>
                <a:gd name="T7" fmla="*/ 51 h 359"/>
                <a:gd name="T8" fmla="*/ 188 w 380"/>
                <a:gd name="T9" fmla="*/ 62 h 359"/>
                <a:gd name="T10" fmla="*/ 214 w 380"/>
                <a:gd name="T11" fmla="*/ 70 h 359"/>
                <a:gd name="T12" fmla="*/ 222 w 380"/>
                <a:gd name="T13" fmla="*/ 104 h 359"/>
                <a:gd name="T14" fmla="*/ 226 w 380"/>
                <a:gd name="T15" fmla="*/ 141 h 359"/>
                <a:gd name="T16" fmla="*/ 219 w 380"/>
                <a:gd name="T17" fmla="*/ 177 h 359"/>
                <a:gd name="T18" fmla="*/ 234 w 380"/>
                <a:gd name="T19" fmla="*/ 208 h 359"/>
                <a:gd name="T20" fmla="*/ 253 w 380"/>
                <a:gd name="T21" fmla="*/ 206 h 359"/>
                <a:gd name="T22" fmla="*/ 252 w 380"/>
                <a:gd name="T23" fmla="*/ 190 h 359"/>
                <a:gd name="T24" fmla="*/ 278 w 380"/>
                <a:gd name="T25" fmla="*/ 186 h 359"/>
                <a:gd name="T26" fmla="*/ 269 w 380"/>
                <a:gd name="T27" fmla="*/ 227 h 359"/>
                <a:gd name="T28" fmla="*/ 295 w 380"/>
                <a:gd name="T29" fmla="*/ 190 h 359"/>
                <a:gd name="T30" fmla="*/ 287 w 380"/>
                <a:gd name="T31" fmla="*/ 229 h 359"/>
                <a:gd name="T32" fmla="*/ 305 w 380"/>
                <a:gd name="T33" fmla="*/ 232 h 359"/>
                <a:gd name="T34" fmla="*/ 327 w 380"/>
                <a:gd name="T35" fmla="*/ 202 h 359"/>
                <a:gd name="T36" fmla="*/ 339 w 380"/>
                <a:gd name="T37" fmla="*/ 180 h 359"/>
                <a:gd name="T38" fmla="*/ 339 w 380"/>
                <a:gd name="T39" fmla="*/ 195 h 359"/>
                <a:gd name="T40" fmla="*/ 337 w 380"/>
                <a:gd name="T41" fmla="*/ 218 h 359"/>
                <a:gd name="T42" fmla="*/ 332 w 380"/>
                <a:gd name="T43" fmla="*/ 245 h 359"/>
                <a:gd name="T44" fmla="*/ 308 w 380"/>
                <a:gd name="T45" fmla="*/ 283 h 359"/>
                <a:gd name="T46" fmla="*/ 346 w 380"/>
                <a:gd name="T47" fmla="*/ 284 h 359"/>
                <a:gd name="T48" fmla="*/ 361 w 380"/>
                <a:gd name="T49" fmla="*/ 303 h 359"/>
                <a:gd name="T50" fmla="*/ 379 w 380"/>
                <a:gd name="T51" fmla="*/ 309 h 359"/>
                <a:gd name="T52" fmla="*/ 350 w 380"/>
                <a:gd name="T53" fmla="*/ 343 h 359"/>
                <a:gd name="T54" fmla="*/ 345 w 380"/>
                <a:gd name="T55" fmla="*/ 321 h 359"/>
                <a:gd name="T56" fmla="*/ 339 w 380"/>
                <a:gd name="T57" fmla="*/ 291 h 359"/>
                <a:gd name="T58" fmla="*/ 299 w 380"/>
                <a:gd name="T59" fmla="*/ 298 h 359"/>
                <a:gd name="T60" fmla="*/ 290 w 380"/>
                <a:gd name="T61" fmla="*/ 282 h 359"/>
                <a:gd name="T62" fmla="*/ 254 w 380"/>
                <a:gd name="T63" fmla="*/ 301 h 359"/>
                <a:gd name="T64" fmla="*/ 237 w 380"/>
                <a:gd name="T65" fmla="*/ 323 h 359"/>
                <a:gd name="T66" fmla="*/ 214 w 380"/>
                <a:gd name="T67" fmla="*/ 338 h 359"/>
                <a:gd name="T68" fmla="*/ 196 w 380"/>
                <a:gd name="T69" fmla="*/ 335 h 359"/>
                <a:gd name="T70" fmla="*/ 176 w 380"/>
                <a:gd name="T71" fmla="*/ 354 h 359"/>
                <a:gd name="T72" fmla="*/ 179 w 380"/>
                <a:gd name="T73" fmla="*/ 337 h 359"/>
                <a:gd name="T74" fmla="*/ 183 w 380"/>
                <a:gd name="T75" fmla="*/ 315 h 359"/>
                <a:gd name="T76" fmla="*/ 189 w 380"/>
                <a:gd name="T77" fmla="*/ 315 h 359"/>
                <a:gd name="T78" fmla="*/ 215 w 380"/>
                <a:gd name="T79" fmla="*/ 317 h 359"/>
                <a:gd name="T80" fmla="*/ 177 w 380"/>
                <a:gd name="T81" fmla="*/ 296 h 359"/>
                <a:gd name="T82" fmla="*/ 207 w 380"/>
                <a:gd name="T83" fmla="*/ 300 h 359"/>
                <a:gd name="T84" fmla="*/ 228 w 380"/>
                <a:gd name="T85" fmla="*/ 303 h 359"/>
                <a:gd name="T86" fmla="*/ 235 w 380"/>
                <a:gd name="T87" fmla="*/ 287 h 359"/>
                <a:gd name="T88" fmla="*/ 246 w 380"/>
                <a:gd name="T89" fmla="*/ 270 h 359"/>
                <a:gd name="T90" fmla="*/ 260 w 380"/>
                <a:gd name="T91" fmla="*/ 263 h 359"/>
                <a:gd name="T92" fmla="*/ 227 w 380"/>
                <a:gd name="T93" fmla="*/ 263 h 359"/>
                <a:gd name="T94" fmla="*/ 220 w 380"/>
                <a:gd name="T95" fmla="*/ 248 h 359"/>
                <a:gd name="T96" fmla="*/ 204 w 380"/>
                <a:gd name="T97" fmla="*/ 248 h 359"/>
                <a:gd name="T98" fmla="*/ 198 w 380"/>
                <a:gd name="T99" fmla="*/ 222 h 359"/>
                <a:gd name="T100" fmla="*/ 185 w 380"/>
                <a:gd name="T101" fmla="*/ 211 h 359"/>
                <a:gd name="T102" fmla="*/ 209 w 380"/>
                <a:gd name="T103" fmla="*/ 203 h 359"/>
                <a:gd name="T104" fmla="*/ 194 w 380"/>
                <a:gd name="T105" fmla="*/ 165 h 359"/>
                <a:gd name="T106" fmla="*/ 206 w 380"/>
                <a:gd name="T107" fmla="*/ 129 h 359"/>
                <a:gd name="T108" fmla="*/ 204 w 380"/>
                <a:gd name="T109" fmla="*/ 90 h 359"/>
                <a:gd name="T110" fmla="*/ 161 w 380"/>
                <a:gd name="T111" fmla="*/ 75 h 359"/>
                <a:gd name="T112" fmla="*/ 110 w 380"/>
                <a:gd name="T113" fmla="*/ 68 h 359"/>
                <a:gd name="T114" fmla="*/ 90 w 380"/>
                <a:gd name="T115" fmla="*/ 85 h 359"/>
                <a:gd name="T116" fmla="*/ 74 w 380"/>
                <a:gd name="T117" fmla="*/ 41 h 359"/>
                <a:gd name="T118" fmla="*/ 34 w 380"/>
                <a:gd name="T119" fmla="*/ 24 h 359"/>
                <a:gd name="T120" fmla="*/ 2 w 380"/>
                <a:gd name="T121" fmla="*/ 51 h 359"/>
                <a:gd name="T122" fmla="*/ 31 w 380"/>
                <a:gd name="T123" fmla="*/ 22 h 359"/>
                <a:gd name="T124" fmla="*/ 65 w 380"/>
                <a:gd name="T125" fmla="*/ 27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80" h="359">
                  <a:moveTo>
                    <a:pt x="62" y="2"/>
                  </a:moveTo>
                  <a:lnTo>
                    <a:pt x="63" y="2"/>
                  </a:lnTo>
                  <a:lnTo>
                    <a:pt x="63" y="3"/>
                  </a:lnTo>
                  <a:lnTo>
                    <a:pt x="63" y="4"/>
                  </a:lnTo>
                  <a:lnTo>
                    <a:pt x="65" y="4"/>
                  </a:lnTo>
                  <a:lnTo>
                    <a:pt x="65" y="5"/>
                  </a:lnTo>
                  <a:lnTo>
                    <a:pt x="65" y="6"/>
                  </a:lnTo>
                  <a:lnTo>
                    <a:pt x="65" y="8"/>
                  </a:lnTo>
                  <a:lnTo>
                    <a:pt x="65" y="9"/>
                  </a:lnTo>
                  <a:lnTo>
                    <a:pt x="65" y="10"/>
                  </a:lnTo>
                  <a:lnTo>
                    <a:pt x="66" y="10"/>
                  </a:lnTo>
                  <a:lnTo>
                    <a:pt x="66" y="11"/>
                  </a:lnTo>
                  <a:lnTo>
                    <a:pt x="66" y="12"/>
                  </a:lnTo>
                  <a:lnTo>
                    <a:pt x="66" y="13"/>
                  </a:lnTo>
                  <a:lnTo>
                    <a:pt x="66" y="14"/>
                  </a:lnTo>
                  <a:lnTo>
                    <a:pt x="67" y="14"/>
                  </a:lnTo>
                  <a:lnTo>
                    <a:pt x="67" y="16"/>
                  </a:lnTo>
                  <a:lnTo>
                    <a:pt x="67" y="17"/>
                  </a:lnTo>
                  <a:lnTo>
                    <a:pt x="67" y="18"/>
                  </a:lnTo>
                  <a:lnTo>
                    <a:pt x="67" y="19"/>
                  </a:lnTo>
                  <a:lnTo>
                    <a:pt x="68" y="19"/>
                  </a:lnTo>
                  <a:lnTo>
                    <a:pt x="68" y="20"/>
                  </a:lnTo>
                  <a:lnTo>
                    <a:pt x="68" y="21"/>
                  </a:lnTo>
                  <a:lnTo>
                    <a:pt x="69" y="21"/>
                  </a:lnTo>
                  <a:lnTo>
                    <a:pt x="69" y="22"/>
                  </a:lnTo>
                  <a:lnTo>
                    <a:pt x="69" y="24"/>
                  </a:lnTo>
                  <a:lnTo>
                    <a:pt x="70" y="24"/>
                  </a:lnTo>
                  <a:lnTo>
                    <a:pt x="70" y="25"/>
                  </a:lnTo>
                  <a:lnTo>
                    <a:pt x="70" y="26"/>
                  </a:lnTo>
                  <a:lnTo>
                    <a:pt x="71" y="26"/>
                  </a:lnTo>
                  <a:lnTo>
                    <a:pt x="71" y="27"/>
                  </a:lnTo>
                  <a:lnTo>
                    <a:pt x="71" y="28"/>
                  </a:lnTo>
                  <a:lnTo>
                    <a:pt x="72" y="28"/>
                  </a:lnTo>
                  <a:lnTo>
                    <a:pt x="72" y="29"/>
                  </a:lnTo>
                  <a:lnTo>
                    <a:pt x="72" y="28"/>
                  </a:lnTo>
                  <a:lnTo>
                    <a:pt x="71" y="28"/>
                  </a:lnTo>
                  <a:lnTo>
                    <a:pt x="71" y="27"/>
                  </a:lnTo>
                  <a:lnTo>
                    <a:pt x="71" y="26"/>
                  </a:lnTo>
                  <a:lnTo>
                    <a:pt x="71" y="25"/>
                  </a:lnTo>
                  <a:lnTo>
                    <a:pt x="70" y="25"/>
                  </a:lnTo>
                  <a:lnTo>
                    <a:pt x="70" y="24"/>
                  </a:lnTo>
                  <a:lnTo>
                    <a:pt x="70" y="22"/>
                  </a:lnTo>
                  <a:lnTo>
                    <a:pt x="70" y="24"/>
                  </a:lnTo>
                  <a:lnTo>
                    <a:pt x="71" y="24"/>
                  </a:lnTo>
                  <a:lnTo>
                    <a:pt x="71" y="25"/>
                  </a:lnTo>
                  <a:lnTo>
                    <a:pt x="72" y="25"/>
                  </a:lnTo>
                  <a:lnTo>
                    <a:pt x="72" y="26"/>
                  </a:lnTo>
                  <a:lnTo>
                    <a:pt x="72" y="27"/>
                  </a:lnTo>
                  <a:lnTo>
                    <a:pt x="74" y="27"/>
                  </a:lnTo>
                  <a:lnTo>
                    <a:pt x="74" y="28"/>
                  </a:lnTo>
                  <a:lnTo>
                    <a:pt x="74" y="29"/>
                  </a:lnTo>
                  <a:lnTo>
                    <a:pt x="74" y="30"/>
                  </a:lnTo>
                  <a:lnTo>
                    <a:pt x="74" y="31"/>
                  </a:lnTo>
                  <a:lnTo>
                    <a:pt x="74" y="33"/>
                  </a:lnTo>
                  <a:lnTo>
                    <a:pt x="75" y="33"/>
                  </a:lnTo>
                  <a:lnTo>
                    <a:pt x="75" y="34"/>
                  </a:lnTo>
                  <a:lnTo>
                    <a:pt x="75" y="35"/>
                  </a:lnTo>
                  <a:lnTo>
                    <a:pt x="76" y="35"/>
                  </a:lnTo>
                  <a:lnTo>
                    <a:pt x="76" y="36"/>
                  </a:lnTo>
                  <a:lnTo>
                    <a:pt x="76" y="37"/>
                  </a:lnTo>
                  <a:lnTo>
                    <a:pt x="76" y="38"/>
                  </a:lnTo>
                  <a:lnTo>
                    <a:pt x="76" y="39"/>
                  </a:lnTo>
                  <a:lnTo>
                    <a:pt x="77" y="39"/>
                  </a:lnTo>
                  <a:lnTo>
                    <a:pt x="77" y="41"/>
                  </a:lnTo>
                  <a:lnTo>
                    <a:pt x="77" y="42"/>
                  </a:lnTo>
                  <a:lnTo>
                    <a:pt x="77" y="43"/>
                  </a:lnTo>
                  <a:lnTo>
                    <a:pt x="78" y="43"/>
                  </a:lnTo>
                  <a:lnTo>
                    <a:pt x="78" y="44"/>
                  </a:lnTo>
                  <a:lnTo>
                    <a:pt x="78" y="45"/>
                  </a:lnTo>
                  <a:lnTo>
                    <a:pt x="79" y="45"/>
                  </a:lnTo>
                  <a:lnTo>
                    <a:pt x="79" y="46"/>
                  </a:lnTo>
                  <a:lnTo>
                    <a:pt x="80" y="47"/>
                  </a:lnTo>
                  <a:lnTo>
                    <a:pt x="80" y="48"/>
                  </a:lnTo>
                  <a:lnTo>
                    <a:pt x="80" y="50"/>
                  </a:lnTo>
                  <a:lnTo>
                    <a:pt x="82" y="50"/>
                  </a:lnTo>
                  <a:lnTo>
                    <a:pt x="82" y="51"/>
                  </a:lnTo>
                  <a:lnTo>
                    <a:pt x="83" y="51"/>
                  </a:lnTo>
                  <a:lnTo>
                    <a:pt x="83" y="52"/>
                  </a:lnTo>
                  <a:lnTo>
                    <a:pt x="84" y="52"/>
                  </a:lnTo>
                  <a:lnTo>
                    <a:pt x="84" y="51"/>
                  </a:lnTo>
                  <a:lnTo>
                    <a:pt x="84" y="52"/>
                  </a:lnTo>
                  <a:lnTo>
                    <a:pt x="85" y="52"/>
                  </a:lnTo>
                  <a:lnTo>
                    <a:pt x="85" y="53"/>
                  </a:lnTo>
                  <a:lnTo>
                    <a:pt x="86" y="53"/>
                  </a:lnTo>
                  <a:lnTo>
                    <a:pt x="87" y="54"/>
                  </a:lnTo>
                  <a:lnTo>
                    <a:pt x="87" y="55"/>
                  </a:lnTo>
                  <a:lnTo>
                    <a:pt x="88" y="55"/>
                  </a:lnTo>
                  <a:lnTo>
                    <a:pt x="88" y="56"/>
                  </a:lnTo>
                  <a:lnTo>
                    <a:pt x="88" y="58"/>
                  </a:lnTo>
                  <a:lnTo>
                    <a:pt x="88" y="59"/>
                  </a:lnTo>
                  <a:lnTo>
                    <a:pt x="88" y="60"/>
                  </a:lnTo>
                  <a:lnTo>
                    <a:pt x="90" y="61"/>
                  </a:lnTo>
                  <a:lnTo>
                    <a:pt x="90" y="62"/>
                  </a:lnTo>
                  <a:lnTo>
                    <a:pt x="90" y="63"/>
                  </a:lnTo>
                  <a:lnTo>
                    <a:pt x="91" y="64"/>
                  </a:lnTo>
                  <a:lnTo>
                    <a:pt x="92" y="65"/>
                  </a:lnTo>
                  <a:lnTo>
                    <a:pt x="93" y="65"/>
                  </a:lnTo>
                  <a:lnTo>
                    <a:pt x="93" y="67"/>
                  </a:lnTo>
                  <a:lnTo>
                    <a:pt x="94" y="67"/>
                  </a:lnTo>
                  <a:lnTo>
                    <a:pt x="95" y="67"/>
                  </a:lnTo>
                  <a:lnTo>
                    <a:pt x="96" y="67"/>
                  </a:lnTo>
                  <a:lnTo>
                    <a:pt x="97" y="65"/>
                  </a:lnTo>
                  <a:lnTo>
                    <a:pt x="97" y="64"/>
                  </a:lnTo>
                  <a:lnTo>
                    <a:pt x="99" y="64"/>
                  </a:lnTo>
                  <a:lnTo>
                    <a:pt x="99" y="63"/>
                  </a:lnTo>
                  <a:lnTo>
                    <a:pt x="99" y="62"/>
                  </a:lnTo>
                  <a:lnTo>
                    <a:pt x="100" y="62"/>
                  </a:lnTo>
                  <a:lnTo>
                    <a:pt x="100" y="61"/>
                  </a:lnTo>
                  <a:lnTo>
                    <a:pt x="101" y="61"/>
                  </a:lnTo>
                  <a:lnTo>
                    <a:pt x="101" y="60"/>
                  </a:lnTo>
                  <a:lnTo>
                    <a:pt x="102" y="60"/>
                  </a:lnTo>
                  <a:lnTo>
                    <a:pt x="102" y="59"/>
                  </a:lnTo>
                  <a:lnTo>
                    <a:pt x="103" y="59"/>
                  </a:lnTo>
                  <a:lnTo>
                    <a:pt x="104" y="59"/>
                  </a:lnTo>
                  <a:lnTo>
                    <a:pt x="104" y="58"/>
                  </a:lnTo>
                  <a:lnTo>
                    <a:pt x="105" y="58"/>
                  </a:lnTo>
                  <a:lnTo>
                    <a:pt x="105" y="56"/>
                  </a:lnTo>
                  <a:lnTo>
                    <a:pt x="107" y="56"/>
                  </a:lnTo>
                  <a:lnTo>
                    <a:pt x="107" y="55"/>
                  </a:lnTo>
                  <a:lnTo>
                    <a:pt x="108" y="55"/>
                  </a:lnTo>
                  <a:lnTo>
                    <a:pt x="108" y="54"/>
                  </a:lnTo>
                  <a:lnTo>
                    <a:pt x="109" y="55"/>
                  </a:lnTo>
                  <a:lnTo>
                    <a:pt x="108" y="55"/>
                  </a:lnTo>
                  <a:lnTo>
                    <a:pt x="108" y="56"/>
                  </a:lnTo>
                  <a:lnTo>
                    <a:pt x="108" y="58"/>
                  </a:lnTo>
                  <a:lnTo>
                    <a:pt x="107" y="59"/>
                  </a:lnTo>
                  <a:lnTo>
                    <a:pt x="107" y="60"/>
                  </a:lnTo>
                  <a:lnTo>
                    <a:pt x="105" y="60"/>
                  </a:lnTo>
                  <a:lnTo>
                    <a:pt x="105" y="61"/>
                  </a:lnTo>
                  <a:lnTo>
                    <a:pt x="104" y="61"/>
                  </a:lnTo>
                  <a:lnTo>
                    <a:pt x="103" y="62"/>
                  </a:lnTo>
                  <a:lnTo>
                    <a:pt x="104" y="62"/>
                  </a:lnTo>
                  <a:lnTo>
                    <a:pt x="105" y="62"/>
                  </a:lnTo>
                  <a:lnTo>
                    <a:pt x="107" y="62"/>
                  </a:lnTo>
                  <a:lnTo>
                    <a:pt x="108" y="62"/>
                  </a:lnTo>
                  <a:lnTo>
                    <a:pt x="109" y="62"/>
                  </a:lnTo>
                  <a:lnTo>
                    <a:pt x="110" y="62"/>
                  </a:lnTo>
                  <a:lnTo>
                    <a:pt x="111" y="62"/>
                  </a:lnTo>
                  <a:lnTo>
                    <a:pt x="111" y="63"/>
                  </a:lnTo>
                  <a:lnTo>
                    <a:pt x="112" y="63"/>
                  </a:lnTo>
                  <a:lnTo>
                    <a:pt x="112" y="62"/>
                  </a:lnTo>
                  <a:lnTo>
                    <a:pt x="113" y="62"/>
                  </a:lnTo>
                  <a:lnTo>
                    <a:pt x="114" y="62"/>
                  </a:lnTo>
                  <a:lnTo>
                    <a:pt x="116" y="62"/>
                  </a:lnTo>
                  <a:lnTo>
                    <a:pt x="117" y="62"/>
                  </a:lnTo>
                  <a:lnTo>
                    <a:pt x="118" y="62"/>
                  </a:lnTo>
                  <a:lnTo>
                    <a:pt x="119" y="62"/>
                  </a:lnTo>
                  <a:lnTo>
                    <a:pt x="120" y="62"/>
                  </a:lnTo>
                  <a:lnTo>
                    <a:pt x="121" y="62"/>
                  </a:lnTo>
                  <a:lnTo>
                    <a:pt x="122" y="62"/>
                  </a:lnTo>
                  <a:lnTo>
                    <a:pt x="122" y="63"/>
                  </a:lnTo>
                  <a:lnTo>
                    <a:pt x="121" y="63"/>
                  </a:lnTo>
                  <a:lnTo>
                    <a:pt x="122" y="63"/>
                  </a:lnTo>
                  <a:lnTo>
                    <a:pt x="122" y="64"/>
                  </a:lnTo>
                  <a:lnTo>
                    <a:pt x="124" y="64"/>
                  </a:lnTo>
                  <a:lnTo>
                    <a:pt x="125" y="64"/>
                  </a:lnTo>
                  <a:lnTo>
                    <a:pt x="126" y="64"/>
                  </a:lnTo>
                  <a:lnTo>
                    <a:pt x="126" y="65"/>
                  </a:lnTo>
                  <a:lnTo>
                    <a:pt x="127" y="65"/>
                  </a:lnTo>
                  <a:lnTo>
                    <a:pt x="128" y="65"/>
                  </a:lnTo>
                  <a:lnTo>
                    <a:pt x="129" y="65"/>
                  </a:lnTo>
                  <a:lnTo>
                    <a:pt x="130" y="65"/>
                  </a:lnTo>
                  <a:lnTo>
                    <a:pt x="130" y="67"/>
                  </a:lnTo>
                  <a:lnTo>
                    <a:pt x="131" y="67"/>
                  </a:lnTo>
                  <a:lnTo>
                    <a:pt x="133" y="67"/>
                  </a:lnTo>
                  <a:lnTo>
                    <a:pt x="133" y="68"/>
                  </a:lnTo>
                  <a:lnTo>
                    <a:pt x="134" y="68"/>
                  </a:lnTo>
                  <a:lnTo>
                    <a:pt x="135" y="68"/>
                  </a:lnTo>
                  <a:lnTo>
                    <a:pt x="136" y="68"/>
                  </a:lnTo>
                  <a:lnTo>
                    <a:pt x="137" y="68"/>
                  </a:lnTo>
                  <a:lnTo>
                    <a:pt x="137" y="69"/>
                  </a:lnTo>
                  <a:lnTo>
                    <a:pt x="138" y="69"/>
                  </a:lnTo>
                  <a:lnTo>
                    <a:pt x="139" y="69"/>
                  </a:lnTo>
                  <a:lnTo>
                    <a:pt x="141" y="69"/>
                  </a:lnTo>
                  <a:lnTo>
                    <a:pt x="142" y="69"/>
                  </a:lnTo>
                  <a:lnTo>
                    <a:pt x="143" y="69"/>
                  </a:lnTo>
                  <a:lnTo>
                    <a:pt x="144" y="69"/>
                  </a:lnTo>
                  <a:lnTo>
                    <a:pt x="145" y="69"/>
                  </a:lnTo>
                  <a:lnTo>
                    <a:pt x="146" y="69"/>
                  </a:lnTo>
                  <a:lnTo>
                    <a:pt x="147" y="69"/>
                  </a:lnTo>
                  <a:lnTo>
                    <a:pt x="147" y="68"/>
                  </a:lnTo>
                  <a:lnTo>
                    <a:pt x="148" y="68"/>
                  </a:lnTo>
                  <a:lnTo>
                    <a:pt x="150" y="68"/>
                  </a:lnTo>
                  <a:lnTo>
                    <a:pt x="150" y="69"/>
                  </a:lnTo>
                  <a:lnTo>
                    <a:pt x="151" y="69"/>
                  </a:lnTo>
                  <a:lnTo>
                    <a:pt x="152" y="69"/>
                  </a:lnTo>
                  <a:lnTo>
                    <a:pt x="153" y="69"/>
                  </a:lnTo>
                  <a:lnTo>
                    <a:pt x="154" y="69"/>
                  </a:lnTo>
                  <a:lnTo>
                    <a:pt x="154" y="68"/>
                  </a:lnTo>
                  <a:lnTo>
                    <a:pt x="155" y="68"/>
                  </a:lnTo>
                  <a:lnTo>
                    <a:pt x="156" y="68"/>
                  </a:lnTo>
                  <a:lnTo>
                    <a:pt x="158" y="68"/>
                  </a:lnTo>
                  <a:lnTo>
                    <a:pt x="159" y="68"/>
                  </a:lnTo>
                  <a:lnTo>
                    <a:pt x="160" y="69"/>
                  </a:lnTo>
                  <a:lnTo>
                    <a:pt x="161" y="69"/>
                  </a:lnTo>
                  <a:lnTo>
                    <a:pt x="160" y="69"/>
                  </a:lnTo>
                  <a:lnTo>
                    <a:pt x="160" y="68"/>
                  </a:lnTo>
                  <a:lnTo>
                    <a:pt x="160" y="67"/>
                  </a:lnTo>
                  <a:lnTo>
                    <a:pt x="160" y="65"/>
                  </a:lnTo>
                  <a:lnTo>
                    <a:pt x="159" y="65"/>
                  </a:lnTo>
                  <a:lnTo>
                    <a:pt x="159" y="64"/>
                  </a:lnTo>
                  <a:lnTo>
                    <a:pt x="159" y="63"/>
                  </a:lnTo>
                  <a:lnTo>
                    <a:pt x="158" y="63"/>
                  </a:lnTo>
                  <a:lnTo>
                    <a:pt x="158" y="62"/>
                  </a:lnTo>
                  <a:lnTo>
                    <a:pt x="158" y="61"/>
                  </a:lnTo>
                  <a:lnTo>
                    <a:pt x="156" y="61"/>
                  </a:lnTo>
                  <a:lnTo>
                    <a:pt x="156" y="60"/>
                  </a:lnTo>
                  <a:lnTo>
                    <a:pt x="155" y="60"/>
                  </a:lnTo>
                  <a:lnTo>
                    <a:pt x="155" y="59"/>
                  </a:lnTo>
                  <a:lnTo>
                    <a:pt x="154" y="59"/>
                  </a:lnTo>
                  <a:lnTo>
                    <a:pt x="154" y="58"/>
                  </a:lnTo>
                  <a:lnTo>
                    <a:pt x="154" y="56"/>
                  </a:lnTo>
                  <a:lnTo>
                    <a:pt x="153" y="56"/>
                  </a:lnTo>
                  <a:lnTo>
                    <a:pt x="152" y="56"/>
                  </a:lnTo>
                  <a:lnTo>
                    <a:pt x="152" y="55"/>
                  </a:lnTo>
                  <a:lnTo>
                    <a:pt x="151" y="55"/>
                  </a:lnTo>
                  <a:lnTo>
                    <a:pt x="151" y="54"/>
                  </a:lnTo>
                  <a:lnTo>
                    <a:pt x="150" y="54"/>
                  </a:lnTo>
                  <a:lnTo>
                    <a:pt x="150" y="53"/>
                  </a:lnTo>
                  <a:lnTo>
                    <a:pt x="148" y="53"/>
                  </a:lnTo>
                  <a:lnTo>
                    <a:pt x="148" y="52"/>
                  </a:lnTo>
                  <a:lnTo>
                    <a:pt x="148" y="51"/>
                  </a:lnTo>
                  <a:lnTo>
                    <a:pt x="147" y="51"/>
                  </a:lnTo>
                  <a:lnTo>
                    <a:pt x="147" y="50"/>
                  </a:lnTo>
                  <a:lnTo>
                    <a:pt x="148" y="50"/>
                  </a:lnTo>
                  <a:lnTo>
                    <a:pt x="147" y="50"/>
                  </a:lnTo>
                  <a:lnTo>
                    <a:pt x="148" y="50"/>
                  </a:lnTo>
                  <a:lnTo>
                    <a:pt x="148" y="51"/>
                  </a:lnTo>
                  <a:lnTo>
                    <a:pt x="148" y="50"/>
                  </a:lnTo>
                  <a:lnTo>
                    <a:pt x="150" y="50"/>
                  </a:lnTo>
                  <a:lnTo>
                    <a:pt x="150" y="51"/>
                  </a:lnTo>
                  <a:lnTo>
                    <a:pt x="151" y="51"/>
                  </a:lnTo>
                  <a:lnTo>
                    <a:pt x="151" y="52"/>
                  </a:lnTo>
                  <a:lnTo>
                    <a:pt x="152" y="52"/>
                  </a:lnTo>
                  <a:lnTo>
                    <a:pt x="153" y="52"/>
                  </a:lnTo>
                  <a:lnTo>
                    <a:pt x="153" y="53"/>
                  </a:lnTo>
                  <a:lnTo>
                    <a:pt x="154" y="53"/>
                  </a:lnTo>
                  <a:lnTo>
                    <a:pt x="155" y="53"/>
                  </a:lnTo>
                  <a:lnTo>
                    <a:pt x="155" y="54"/>
                  </a:lnTo>
                  <a:lnTo>
                    <a:pt x="156" y="54"/>
                  </a:lnTo>
                  <a:lnTo>
                    <a:pt x="158" y="54"/>
                  </a:lnTo>
                  <a:lnTo>
                    <a:pt x="158" y="55"/>
                  </a:lnTo>
                  <a:lnTo>
                    <a:pt x="159" y="55"/>
                  </a:lnTo>
                  <a:lnTo>
                    <a:pt x="160" y="54"/>
                  </a:lnTo>
                  <a:lnTo>
                    <a:pt x="160" y="53"/>
                  </a:lnTo>
                  <a:lnTo>
                    <a:pt x="161" y="53"/>
                  </a:lnTo>
                  <a:lnTo>
                    <a:pt x="161" y="52"/>
                  </a:lnTo>
                  <a:lnTo>
                    <a:pt x="162" y="51"/>
                  </a:lnTo>
                  <a:lnTo>
                    <a:pt x="163" y="51"/>
                  </a:lnTo>
                  <a:lnTo>
                    <a:pt x="164" y="52"/>
                  </a:lnTo>
                  <a:lnTo>
                    <a:pt x="163" y="52"/>
                  </a:lnTo>
                  <a:lnTo>
                    <a:pt x="163" y="53"/>
                  </a:lnTo>
                  <a:lnTo>
                    <a:pt x="163" y="54"/>
                  </a:lnTo>
                  <a:lnTo>
                    <a:pt x="163" y="55"/>
                  </a:lnTo>
                  <a:lnTo>
                    <a:pt x="163" y="56"/>
                  </a:lnTo>
                  <a:lnTo>
                    <a:pt x="163" y="58"/>
                  </a:lnTo>
                  <a:lnTo>
                    <a:pt x="163" y="59"/>
                  </a:lnTo>
                  <a:lnTo>
                    <a:pt x="164" y="59"/>
                  </a:lnTo>
                  <a:lnTo>
                    <a:pt x="164" y="60"/>
                  </a:lnTo>
                  <a:lnTo>
                    <a:pt x="166" y="61"/>
                  </a:lnTo>
                  <a:lnTo>
                    <a:pt x="166" y="62"/>
                  </a:lnTo>
                  <a:lnTo>
                    <a:pt x="166" y="63"/>
                  </a:lnTo>
                  <a:lnTo>
                    <a:pt x="167" y="63"/>
                  </a:lnTo>
                  <a:lnTo>
                    <a:pt x="168" y="63"/>
                  </a:lnTo>
                  <a:lnTo>
                    <a:pt x="168" y="64"/>
                  </a:lnTo>
                  <a:lnTo>
                    <a:pt x="169" y="64"/>
                  </a:lnTo>
                  <a:lnTo>
                    <a:pt x="169" y="63"/>
                  </a:lnTo>
                  <a:lnTo>
                    <a:pt x="170" y="63"/>
                  </a:lnTo>
                  <a:lnTo>
                    <a:pt x="171" y="64"/>
                  </a:lnTo>
                  <a:lnTo>
                    <a:pt x="172" y="64"/>
                  </a:lnTo>
                  <a:lnTo>
                    <a:pt x="173" y="64"/>
                  </a:lnTo>
                  <a:lnTo>
                    <a:pt x="173" y="63"/>
                  </a:lnTo>
                  <a:lnTo>
                    <a:pt x="175" y="63"/>
                  </a:lnTo>
                  <a:lnTo>
                    <a:pt x="175" y="62"/>
                  </a:lnTo>
                  <a:lnTo>
                    <a:pt x="175" y="61"/>
                  </a:lnTo>
                  <a:lnTo>
                    <a:pt x="176" y="61"/>
                  </a:lnTo>
                  <a:lnTo>
                    <a:pt x="177" y="61"/>
                  </a:lnTo>
                  <a:lnTo>
                    <a:pt x="178" y="61"/>
                  </a:lnTo>
                  <a:lnTo>
                    <a:pt x="178" y="62"/>
                  </a:lnTo>
                  <a:lnTo>
                    <a:pt x="179" y="62"/>
                  </a:lnTo>
                  <a:lnTo>
                    <a:pt x="180" y="62"/>
                  </a:lnTo>
                  <a:lnTo>
                    <a:pt x="181" y="62"/>
                  </a:lnTo>
                  <a:lnTo>
                    <a:pt x="181" y="61"/>
                  </a:lnTo>
                  <a:lnTo>
                    <a:pt x="183" y="61"/>
                  </a:lnTo>
                  <a:lnTo>
                    <a:pt x="184" y="61"/>
                  </a:lnTo>
                  <a:lnTo>
                    <a:pt x="185" y="61"/>
                  </a:lnTo>
                  <a:lnTo>
                    <a:pt x="186" y="61"/>
                  </a:lnTo>
                  <a:lnTo>
                    <a:pt x="187" y="61"/>
                  </a:lnTo>
                  <a:lnTo>
                    <a:pt x="187" y="62"/>
                  </a:lnTo>
                  <a:lnTo>
                    <a:pt x="188" y="62"/>
                  </a:lnTo>
                  <a:lnTo>
                    <a:pt x="189" y="62"/>
                  </a:lnTo>
                  <a:lnTo>
                    <a:pt x="190" y="62"/>
                  </a:lnTo>
                  <a:lnTo>
                    <a:pt x="190" y="61"/>
                  </a:lnTo>
                  <a:lnTo>
                    <a:pt x="192" y="61"/>
                  </a:lnTo>
                  <a:lnTo>
                    <a:pt x="193" y="61"/>
                  </a:lnTo>
                  <a:lnTo>
                    <a:pt x="193" y="60"/>
                  </a:lnTo>
                  <a:lnTo>
                    <a:pt x="193" y="59"/>
                  </a:lnTo>
                  <a:lnTo>
                    <a:pt x="193" y="58"/>
                  </a:lnTo>
                  <a:lnTo>
                    <a:pt x="193" y="56"/>
                  </a:lnTo>
                  <a:lnTo>
                    <a:pt x="193" y="55"/>
                  </a:lnTo>
                  <a:lnTo>
                    <a:pt x="194" y="55"/>
                  </a:lnTo>
                  <a:lnTo>
                    <a:pt x="195" y="55"/>
                  </a:lnTo>
                  <a:lnTo>
                    <a:pt x="195" y="56"/>
                  </a:lnTo>
                  <a:lnTo>
                    <a:pt x="196" y="56"/>
                  </a:lnTo>
                  <a:lnTo>
                    <a:pt x="196" y="58"/>
                  </a:lnTo>
                  <a:lnTo>
                    <a:pt x="196" y="59"/>
                  </a:lnTo>
                  <a:lnTo>
                    <a:pt x="196" y="60"/>
                  </a:lnTo>
                  <a:lnTo>
                    <a:pt x="197" y="60"/>
                  </a:lnTo>
                  <a:lnTo>
                    <a:pt x="197" y="61"/>
                  </a:lnTo>
                  <a:lnTo>
                    <a:pt x="197" y="62"/>
                  </a:lnTo>
                  <a:lnTo>
                    <a:pt x="198" y="62"/>
                  </a:lnTo>
                  <a:lnTo>
                    <a:pt x="198" y="63"/>
                  </a:lnTo>
                  <a:lnTo>
                    <a:pt x="200" y="63"/>
                  </a:lnTo>
                  <a:lnTo>
                    <a:pt x="200" y="64"/>
                  </a:lnTo>
                  <a:lnTo>
                    <a:pt x="200" y="65"/>
                  </a:lnTo>
                  <a:lnTo>
                    <a:pt x="200" y="67"/>
                  </a:lnTo>
                  <a:lnTo>
                    <a:pt x="201" y="67"/>
                  </a:lnTo>
                  <a:lnTo>
                    <a:pt x="201" y="68"/>
                  </a:lnTo>
                  <a:lnTo>
                    <a:pt x="202" y="69"/>
                  </a:lnTo>
                  <a:lnTo>
                    <a:pt x="203" y="68"/>
                  </a:lnTo>
                  <a:lnTo>
                    <a:pt x="203" y="69"/>
                  </a:lnTo>
                  <a:lnTo>
                    <a:pt x="204" y="69"/>
                  </a:lnTo>
                  <a:lnTo>
                    <a:pt x="204" y="70"/>
                  </a:lnTo>
                  <a:lnTo>
                    <a:pt x="205" y="70"/>
                  </a:lnTo>
                  <a:lnTo>
                    <a:pt x="205" y="71"/>
                  </a:lnTo>
                  <a:lnTo>
                    <a:pt x="206" y="71"/>
                  </a:lnTo>
                  <a:lnTo>
                    <a:pt x="207" y="71"/>
                  </a:lnTo>
                  <a:lnTo>
                    <a:pt x="209" y="71"/>
                  </a:lnTo>
                  <a:lnTo>
                    <a:pt x="210" y="71"/>
                  </a:lnTo>
                  <a:lnTo>
                    <a:pt x="210" y="70"/>
                  </a:lnTo>
                  <a:lnTo>
                    <a:pt x="210" y="69"/>
                  </a:lnTo>
                  <a:lnTo>
                    <a:pt x="211" y="69"/>
                  </a:lnTo>
                  <a:lnTo>
                    <a:pt x="211" y="68"/>
                  </a:lnTo>
                  <a:lnTo>
                    <a:pt x="212" y="68"/>
                  </a:lnTo>
                  <a:lnTo>
                    <a:pt x="212" y="67"/>
                  </a:lnTo>
                  <a:lnTo>
                    <a:pt x="212" y="65"/>
                  </a:lnTo>
                  <a:lnTo>
                    <a:pt x="213" y="65"/>
                  </a:lnTo>
                  <a:lnTo>
                    <a:pt x="214" y="65"/>
                  </a:lnTo>
                  <a:lnTo>
                    <a:pt x="214" y="64"/>
                  </a:lnTo>
                  <a:lnTo>
                    <a:pt x="213" y="64"/>
                  </a:lnTo>
                  <a:lnTo>
                    <a:pt x="214" y="63"/>
                  </a:lnTo>
                  <a:lnTo>
                    <a:pt x="214" y="64"/>
                  </a:lnTo>
                  <a:lnTo>
                    <a:pt x="215" y="64"/>
                  </a:lnTo>
                  <a:lnTo>
                    <a:pt x="215" y="65"/>
                  </a:lnTo>
                  <a:lnTo>
                    <a:pt x="214" y="67"/>
                  </a:lnTo>
                  <a:lnTo>
                    <a:pt x="214" y="68"/>
                  </a:lnTo>
                  <a:lnTo>
                    <a:pt x="214" y="69"/>
                  </a:lnTo>
                  <a:lnTo>
                    <a:pt x="214" y="70"/>
                  </a:lnTo>
                  <a:lnTo>
                    <a:pt x="214" y="71"/>
                  </a:lnTo>
                  <a:lnTo>
                    <a:pt x="213" y="72"/>
                  </a:lnTo>
                  <a:lnTo>
                    <a:pt x="213" y="73"/>
                  </a:lnTo>
                  <a:lnTo>
                    <a:pt x="212" y="73"/>
                  </a:lnTo>
                  <a:lnTo>
                    <a:pt x="211" y="73"/>
                  </a:lnTo>
                  <a:lnTo>
                    <a:pt x="210" y="73"/>
                  </a:lnTo>
                  <a:lnTo>
                    <a:pt x="209" y="73"/>
                  </a:lnTo>
                  <a:lnTo>
                    <a:pt x="210" y="75"/>
                  </a:lnTo>
                  <a:lnTo>
                    <a:pt x="211" y="75"/>
                  </a:lnTo>
                  <a:lnTo>
                    <a:pt x="211" y="76"/>
                  </a:lnTo>
                  <a:lnTo>
                    <a:pt x="212" y="77"/>
                  </a:lnTo>
                  <a:lnTo>
                    <a:pt x="212" y="78"/>
                  </a:lnTo>
                  <a:lnTo>
                    <a:pt x="212" y="79"/>
                  </a:lnTo>
                  <a:lnTo>
                    <a:pt x="212" y="80"/>
                  </a:lnTo>
                  <a:lnTo>
                    <a:pt x="212" y="81"/>
                  </a:lnTo>
                  <a:lnTo>
                    <a:pt x="212" y="83"/>
                  </a:lnTo>
                  <a:lnTo>
                    <a:pt x="213" y="83"/>
                  </a:lnTo>
                  <a:lnTo>
                    <a:pt x="213" y="84"/>
                  </a:lnTo>
                  <a:lnTo>
                    <a:pt x="214" y="84"/>
                  </a:lnTo>
                  <a:lnTo>
                    <a:pt x="215" y="84"/>
                  </a:lnTo>
                  <a:lnTo>
                    <a:pt x="214" y="85"/>
                  </a:lnTo>
                  <a:lnTo>
                    <a:pt x="215" y="85"/>
                  </a:lnTo>
                  <a:lnTo>
                    <a:pt x="215" y="86"/>
                  </a:lnTo>
                  <a:lnTo>
                    <a:pt x="215" y="87"/>
                  </a:lnTo>
                  <a:lnTo>
                    <a:pt x="215" y="88"/>
                  </a:lnTo>
                  <a:lnTo>
                    <a:pt x="217" y="89"/>
                  </a:lnTo>
                  <a:lnTo>
                    <a:pt x="217" y="90"/>
                  </a:lnTo>
                  <a:lnTo>
                    <a:pt x="217" y="92"/>
                  </a:lnTo>
                  <a:lnTo>
                    <a:pt x="218" y="92"/>
                  </a:lnTo>
                  <a:lnTo>
                    <a:pt x="218" y="93"/>
                  </a:lnTo>
                  <a:lnTo>
                    <a:pt x="219" y="93"/>
                  </a:lnTo>
                  <a:lnTo>
                    <a:pt x="220" y="93"/>
                  </a:lnTo>
                  <a:lnTo>
                    <a:pt x="220" y="92"/>
                  </a:lnTo>
                  <a:lnTo>
                    <a:pt x="219" y="92"/>
                  </a:lnTo>
                  <a:lnTo>
                    <a:pt x="219" y="90"/>
                  </a:lnTo>
                  <a:lnTo>
                    <a:pt x="220" y="90"/>
                  </a:lnTo>
                  <a:lnTo>
                    <a:pt x="220" y="89"/>
                  </a:lnTo>
                  <a:lnTo>
                    <a:pt x="220" y="90"/>
                  </a:lnTo>
                  <a:lnTo>
                    <a:pt x="221" y="90"/>
                  </a:lnTo>
                  <a:lnTo>
                    <a:pt x="221" y="92"/>
                  </a:lnTo>
                  <a:lnTo>
                    <a:pt x="222" y="92"/>
                  </a:lnTo>
                  <a:lnTo>
                    <a:pt x="222" y="93"/>
                  </a:lnTo>
                  <a:lnTo>
                    <a:pt x="222" y="94"/>
                  </a:lnTo>
                  <a:lnTo>
                    <a:pt x="223" y="94"/>
                  </a:lnTo>
                  <a:lnTo>
                    <a:pt x="223" y="95"/>
                  </a:lnTo>
                  <a:lnTo>
                    <a:pt x="222" y="95"/>
                  </a:lnTo>
                  <a:lnTo>
                    <a:pt x="221" y="95"/>
                  </a:lnTo>
                  <a:lnTo>
                    <a:pt x="221" y="96"/>
                  </a:lnTo>
                  <a:lnTo>
                    <a:pt x="221" y="97"/>
                  </a:lnTo>
                  <a:lnTo>
                    <a:pt x="221" y="98"/>
                  </a:lnTo>
                  <a:lnTo>
                    <a:pt x="222" y="98"/>
                  </a:lnTo>
                  <a:lnTo>
                    <a:pt x="222" y="100"/>
                  </a:lnTo>
                  <a:lnTo>
                    <a:pt x="222" y="101"/>
                  </a:lnTo>
                  <a:lnTo>
                    <a:pt x="223" y="101"/>
                  </a:lnTo>
                  <a:lnTo>
                    <a:pt x="223" y="102"/>
                  </a:lnTo>
                  <a:lnTo>
                    <a:pt x="223" y="103"/>
                  </a:lnTo>
                  <a:lnTo>
                    <a:pt x="223" y="104"/>
                  </a:lnTo>
                  <a:lnTo>
                    <a:pt x="222" y="104"/>
                  </a:lnTo>
                  <a:lnTo>
                    <a:pt x="222" y="105"/>
                  </a:lnTo>
                  <a:lnTo>
                    <a:pt x="222" y="106"/>
                  </a:lnTo>
                  <a:lnTo>
                    <a:pt x="221" y="106"/>
                  </a:lnTo>
                  <a:lnTo>
                    <a:pt x="221" y="107"/>
                  </a:lnTo>
                  <a:lnTo>
                    <a:pt x="220" y="107"/>
                  </a:lnTo>
                  <a:lnTo>
                    <a:pt x="220" y="109"/>
                  </a:lnTo>
                  <a:lnTo>
                    <a:pt x="220" y="110"/>
                  </a:lnTo>
                  <a:lnTo>
                    <a:pt x="220" y="111"/>
                  </a:lnTo>
                  <a:lnTo>
                    <a:pt x="220" y="112"/>
                  </a:lnTo>
                  <a:lnTo>
                    <a:pt x="221" y="112"/>
                  </a:lnTo>
                  <a:lnTo>
                    <a:pt x="222" y="111"/>
                  </a:lnTo>
                  <a:lnTo>
                    <a:pt x="223" y="111"/>
                  </a:lnTo>
                  <a:lnTo>
                    <a:pt x="224" y="111"/>
                  </a:lnTo>
                  <a:lnTo>
                    <a:pt x="226" y="112"/>
                  </a:lnTo>
                  <a:lnTo>
                    <a:pt x="226" y="113"/>
                  </a:lnTo>
                  <a:lnTo>
                    <a:pt x="224" y="113"/>
                  </a:lnTo>
                  <a:lnTo>
                    <a:pt x="224" y="114"/>
                  </a:lnTo>
                  <a:lnTo>
                    <a:pt x="224" y="115"/>
                  </a:lnTo>
                  <a:lnTo>
                    <a:pt x="224" y="117"/>
                  </a:lnTo>
                  <a:lnTo>
                    <a:pt x="224" y="118"/>
                  </a:lnTo>
                  <a:lnTo>
                    <a:pt x="224" y="119"/>
                  </a:lnTo>
                  <a:lnTo>
                    <a:pt x="226" y="119"/>
                  </a:lnTo>
                  <a:lnTo>
                    <a:pt x="226" y="120"/>
                  </a:lnTo>
                  <a:lnTo>
                    <a:pt x="227" y="120"/>
                  </a:lnTo>
                  <a:lnTo>
                    <a:pt x="228" y="120"/>
                  </a:lnTo>
                  <a:lnTo>
                    <a:pt x="228" y="119"/>
                  </a:lnTo>
                  <a:lnTo>
                    <a:pt x="228" y="120"/>
                  </a:lnTo>
                  <a:lnTo>
                    <a:pt x="229" y="120"/>
                  </a:lnTo>
                  <a:lnTo>
                    <a:pt x="230" y="121"/>
                  </a:lnTo>
                  <a:lnTo>
                    <a:pt x="230" y="122"/>
                  </a:lnTo>
                  <a:lnTo>
                    <a:pt x="231" y="122"/>
                  </a:lnTo>
                  <a:lnTo>
                    <a:pt x="231" y="123"/>
                  </a:lnTo>
                  <a:lnTo>
                    <a:pt x="231" y="124"/>
                  </a:lnTo>
                  <a:lnTo>
                    <a:pt x="232" y="124"/>
                  </a:lnTo>
                  <a:lnTo>
                    <a:pt x="232" y="126"/>
                  </a:lnTo>
                  <a:lnTo>
                    <a:pt x="232" y="127"/>
                  </a:lnTo>
                  <a:lnTo>
                    <a:pt x="234" y="127"/>
                  </a:lnTo>
                  <a:lnTo>
                    <a:pt x="234" y="128"/>
                  </a:lnTo>
                  <a:lnTo>
                    <a:pt x="235" y="128"/>
                  </a:lnTo>
                  <a:lnTo>
                    <a:pt x="235" y="129"/>
                  </a:lnTo>
                  <a:lnTo>
                    <a:pt x="235" y="130"/>
                  </a:lnTo>
                  <a:lnTo>
                    <a:pt x="235" y="131"/>
                  </a:lnTo>
                  <a:lnTo>
                    <a:pt x="235" y="132"/>
                  </a:lnTo>
                  <a:lnTo>
                    <a:pt x="235" y="134"/>
                  </a:lnTo>
                  <a:lnTo>
                    <a:pt x="234" y="135"/>
                  </a:lnTo>
                  <a:lnTo>
                    <a:pt x="234" y="136"/>
                  </a:lnTo>
                  <a:lnTo>
                    <a:pt x="234" y="137"/>
                  </a:lnTo>
                  <a:lnTo>
                    <a:pt x="234" y="138"/>
                  </a:lnTo>
                  <a:lnTo>
                    <a:pt x="232" y="138"/>
                  </a:lnTo>
                  <a:lnTo>
                    <a:pt x="232" y="139"/>
                  </a:lnTo>
                  <a:lnTo>
                    <a:pt x="231" y="139"/>
                  </a:lnTo>
                  <a:lnTo>
                    <a:pt x="231" y="140"/>
                  </a:lnTo>
                  <a:lnTo>
                    <a:pt x="230" y="140"/>
                  </a:lnTo>
                  <a:lnTo>
                    <a:pt x="229" y="140"/>
                  </a:lnTo>
                  <a:lnTo>
                    <a:pt x="229" y="141"/>
                  </a:lnTo>
                  <a:lnTo>
                    <a:pt x="228" y="141"/>
                  </a:lnTo>
                  <a:lnTo>
                    <a:pt x="227" y="141"/>
                  </a:lnTo>
                  <a:lnTo>
                    <a:pt x="226" y="141"/>
                  </a:lnTo>
                  <a:lnTo>
                    <a:pt x="224" y="141"/>
                  </a:lnTo>
                  <a:lnTo>
                    <a:pt x="223" y="141"/>
                  </a:lnTo>
                  <a:lnTo>
                    <a:pt x="223" y="140"/>
                  </a:lnTo>
                  <a:lnTo>
                    <a:pt x="222" y="140"/>
                  </a:lnTo>
                  <a:lnTo>
                    <a:pt x="222" y="141"/>
                  </a:lnTo>
                  <a:lnTo>
                    <a:pt x="221" y="141"/>
                  </a:lnTo>
                  <a:lnTo>
                    <a:pt x="221" y="143"/>
                  </a:lnTo>
                  <a:lnTo>
                    <a:pt x="220" y="143"/>
                  </a:lnTo>
                  <a:lnTo>
                    <a:pt x="220" y="144"/>
                  </a:lnTo>
                  <a:lnTo>
                    <a:pt x="219" y="144"/>
                  </a:lnTo>
                  <a:lnTo>
                    <a:pt x="219" y="145"/>
                  </a:lnTo>
                  <a:lnTo>
                    <a:pt x="220" y="145"/>
                  </a:lnTo>
                  <a:lnTo>
                    <a:pt x="220" y="146"/>
                  </a:lnTo>
                  <a:lnTo>
                    <a:pt x="219" y="146"/>
                  </a:lnTo>
                  <a:lnTo>
                    <a:pt x="219" y="147"/>
                  </a:lnTo>
                  <a:lnTo>
                    <a:pt x="218" y="147"/>
                  </a:lnTo>
                  <a:lnTo>
                    <a:pt x="218" y="146"/>
                  </a:lnTo>
                  <a:lnTo>
                    <a:pt x="217" y="147"/>
                  </a:lnTo>
                  <a:lnTo>
                    <a:pt x="215" y="147"/>
                  </a:lnTo>
                  <a:lnTo>
                    <a:pt x="215" y="148"/>
                  </a:lnTo>
                  <a:lnTo>
                    <a:pt x="214" y="148"/>
                  </a:lnTo>
                  <a:lnTo>
                    <a:pt x="214" y="149"/>
                  </a:lnTo>
                  <a:lnTo>
                    <a:pt x="214" y="151"/>
                  </a:lnTo>
                  <a:lnTo>
                    <a:pt x="213" y="151"/>
                  </a:lnTo>
                  <a:lnTo>
                    <a:pt x="213" y="152"/>
                  </a:lnTo>
                  <a:lnTo>
                    <a:pt x="212" y="152"/>
                  </a:lnTo>
                  <a:lnTo>
                    <a:pt x="212" y="153"/>
                  </a:lnTo>
                  <a:lnTo>
                    <a:pt x="212" y="154"/>
                  </a:lnTo>
                  <a:lnTo>
                    <a:pt x="212" y="155"/>
                  </a:lnTo>
                  <a:lnTo>
                    <a:pt x="211" y="155"/>
                  </a:lnTo>
                  <a:lnTo>
                    <a:pt x="211" y="156"/>
                  </a:lnTo>
                  <a:lnTo>
                    <a:pt x="211" y="157"/>
                  </a:lnTo>
                  <a:lnTo>
                    <a:pt x="211" y="159"/>
                  </a:lnTo>
                  <a:lnTo>
                    <a:pt x="211" y="160"/>
                  </a:lnTo>
                  <a:lnTo>
                    <a:pt x="212" y="161"/>
                  </a:lnTo>
                  <a:lnTo>
                    <a:pt x="211" y="161"/>
                  </a:lnTo>
                  <a:lnTo>
                    <a:pt x="211" y="162"/>
                  </a:lnTo>
                  <a:lnTo>
                    <a:pt x="212" y="162"/>
                  </a:lnTo>
                  <a:lnTo>
                    <a:pt x="212" y="163"/>
                  </a:lnTo>
                  <a:lnTo>
                    <a:pt x="212" y="164"/>
                  </a:lnTo>
                  <a:lnTo>
                    <a:pt x="213" y="164"/>
                  </a:lnTo>
                  <a:lnTo>
                    <a:pt x="213" y="163"/>
                  </a:lnTo>
                  <a:lnTo>
                    <a:pt x="214" y="163"/>
                  </a:lnTo>
                  <a:lnTo>
                    <a:pt x="214" y="164"/>
                  </a:lnTo>
                  <a:lnTo>
                    <a:pt x="214" y="165"/>
                  </a:lnTo>
                  <a:lnTo>
                    <a:pt x="214" y="166"/>
                  </a:lnTo>
                  <a:lnTo>
                    <a:pt x="214" y="168"/>
                  </a:lnTo>
                  <a:lnTo>
                    <a:pt x="214" y="169"/>
                  </a:lnTo>
                  <a:lnTo>
                    <a:pt x="214" y="170"/>
                  </a:lnTo>
                  <a:lnTo>
                    <a:pt x="215" y="170"/>
                  </a:lnTo>
                  <a:lnTo>
                    <a:pt x="215" y="171"/>
                  </a:lnTo>
                  <a:lnTo>
                    <a:pt x="217" y="171"/>
                  </a:lnTo>
                  <a:lnTo>
                    <a:pt x="217" y="172"/>
                  </a:lnTo>
                  <a:lnTo>
                    <a:pt x="217" y="173"/>
                  </a:lnTo>
                  <a:lnTo>
                    <a:pt x="218" y="173"/>
                  </a:lnTo>
                  <a:lnTo>
                    <a:pt x="218" y="174"/>
                  </a:lnTo>
                  <a:lnTo>
                    <a:pt x="219" y="176"/>
                  </a:lnTo>
                  <a:lnTo>
                    <a:pt x="219" y="177"/>
                  </a:lnTo>
                  <a:lnTo>
                    <a:pt x="220" y="177"/>
                  </a:lnTo>
                  <a:lnTo>
                    <a:pt x="220" y="178"/>
                  </a:lnTo>
                  <a:lnTo>
                    <a:pt x="221" y="177"/>
                  </a:lnTo>
                  <a:lnTo>
                    <a:pt x="222" y="177"/>
                  </a:lnTo>
                  <a:lnTo>
                    <a:pt x="223" y="177"/>
                  </a:lnTo>
                  <a:lnTo>
                    <a:pt x="223" y="178"/>
                  </a:lnTo>
                  <a:lnTo>
                    <a:pt x="223" y="179"/>
                  </a:lnTo>
                  <a:lnTo>
                    <a:pt x="223" y="180"/>
                  </a:lnTo>
                  <a:lnTo>
                    <a:pt x="222" y="180"/>
                  </a:lnTo>
                  <a:lnTo>
                    <a:pt x="222" y="181"/>
                  </a:lnTo>
                  <a:lnTo>
                    <a:pt x="221" y="182"/>
                  </a:lnTo>
                  <a:lnTo>
                    <a:pt x="220" y="182"/>
                  </a:lnTo>
                  <a:lnTo>
                    <a:pt x="221" y="182"/>
                  </a:lnTo>
                  <a:lnTo>
                    <a:pt x="221" y="183"/>
                  </a:lnTo>
                  <a:lnTo>
                    <a:pt x="221" y="185"/>
                  </a:lnTo>
                  <a:lnTo>
                    <a:pt x="222" y="185"/>
                  </a:lnTo>
                  <a:lnTo>
                    <a:pt x="223" y="186"/>
                  </a:lnTo>
                  <a:lnTo>
                    <a:pt x="223" y="187"/>
                  </a:lnTo>
                  <a:lnTo>
                    <a:pt x="223" y="188"/>
                  </a:lnTo>
                  <a:lnTo>
                    <a:pt x="224" y="188"/>
                  </a:lnTo>
                  <a:lnTo>
                    <a:pt x="224" y="189"/>
                  </a:lnTo>
                  <a:lnTo>
                    <a:pt x="226" y="189"/>
                  </a:lnTo>
                  <a:lnTo>
                    <a:pt x="226" y="190"/>
                  </a:lnTo>
                  <a:lnTo>
                    <a:pt x="226" y="191"/>
                  </a:lnTo>
                  <a:lnTo>
                    <a:pt x="226" y="193"/>
                  </a:lnTo>
                  <a:lnTo>
                    <a:pt x="226" y="194"/>
                  </a:lnTo>
                  <a:lnTo>
                    <a:pt x="227" y="194"/>
                  </a:lnTo>
                  <a:lnTo>
                    <a:pt x="227" y="195"/>
                  </a:lnTo>
                  <a:lnTo>
                    <a:pt x="227" y="196"/>
                  </a:lnTo>
                  <a:lnTo>
                    <a:pt x="227" y="197"/>
                  </a:lnTo>
                  <a:lnTo>
                    <a:pt x="227" y="198"/>
                  </a:lnTo>
                  <a:lnTo>
                    <a:pt x="228" y="198"/>
                  </a:lnTo>
                  <a:lnTo>
                    <a:pt x="228" y="199"/>
                  </a:lnTo>
                  <a:lnTo>
                    <a:pt x="227" y="199"/>
                  </a:lnTo>
                  <a:lnTo>
                    <a:pt x="227" y="200"/>
                  </a:lnTo>
                  <a:lnTo>
                    <a:pt x="227" y="202"/>
                  </a:lnTo>
                  <a:lnTo>
                    <a:pt x="228" y="202"/>
                  </a:lnTo>
                  <a:lnTo>
                    <a:pt x="228" y="203"/>
                  </a:lnTo>
                  <a:lnTo>
                    <a:pt x="229" y="203"/>
                  </a:lnTo>
                  <a:lnTo>
                    <a:pt x="229" y="204"/>
                  </a:lnTo>
                  <a:lnTo>
                    <a:pt x="229" y="203"/>
                  </a:lnTo>
                  <a:lnTo>
                    <a:pt x="230" y="203"/>
                  </a:lnTo>
                  <a:lnTo>
                    <a:pt x="230" y="204"/>
                  </a:lnTo>
                  <a:lnTo>
                    <a:pt x="230" y="203"/>
                  </a:lnTo>
                  <a:lnTo>
                    <a:pt x="231" y="203"/>
                  </a:lnTo>
                  <a:lnTo>
                    <a:pt x="231" y="202"/>
                  </a:lnTo>
                  <a:lnTo>
                    <a:pt x="232" y="202"/>
                  </a:lnTo>
                  <a:lnTo>
                    <a:pt x="232" y="200"/>
                  </a:lnTo>
                  <a:lnTo>
                    <a:pt x="234" y="200"/>
                  </a:lnTo>
                  <a:lnTo>
                    <a:pt x="234" y="202"/>
                  </a:lnTo>
                  <a:lnTo>
                    <a:pt x="234" y="203"/>
                  </a:lnTo>
                  <a:lnTo>
                    <a:pt x="235" y="203"/>
                  </a:lnTo>
                  <a:lnTo>
                    <a:pt x="235" y="204"/>
                  </a:lnTo>
                  <a:lnTo>
                    <a:pt x="235" y="205"/>
                  </a:lnTo>
                  <a:lnTo>
                    <a:pt x="235" y="206"/>
                  </a:lnTo>
                  <a:lnTo>
                    <a:pt x="235" y="207"/>
                  </a:lnTo>
                  <a:lnTo>
                    <a:pt x="234" y="207"/>
                  </a:lnTo>
                  <a:lnTo>
                    <a:pt x="234" y="208"/>
                  </a:lnTo>
                  <a:lnTo>
                    <a:pt x="232" y="210"/>
                  </a:lnTo>
                  <a:lnTo>
                    <a:pt x="231" y="210"/>
                  </a:lnTo>
                  <a:lnTo>
                    <a:pt x="231" y="211"/>
                  </a:lnTo>
                  <a:lnTo>
                    <a:pt x="231" y="212"/>
                  </a:lnTo>
                  <a:lnTo>
                    <a:pt x="230" y="212"/>
                  </a:lnTo>
                  <a:lnTo>
                    <a:pt x="231" y="212"/>
                  </a:lnTo>
                  <a:lnTo>
                    <a:pt x="231" y="213"/>
                  </a:lnTo>
                  <a:lnTo>
                    <a:pt x="231" y="214"/>
                  </a:lnTo>
                  <a:lnTo>
                    <a:pt x="232" y="214"/>
                  </a:lnTo>
                  <a:lnTo>
                    <a:pt x="234" y="213"/>
                  </a:lnTo>
                  <a:lnTo>
                    <a:pt x="235" y="213"/>
                  </a:lnTo>
                  <a:lnTo>
                    <a:pt x="235" y="212"/>
                  </a:lnTo>
                  <a:lnTo>
                    <a:pt x="235" y="211"/>
                  </a:lnTo>
                  <a:lnTo>
                    <a:pt x="235" y="210"/>
                  </a:lnTo>
                  <a:lnTo>
                    <a:pt x="235" y="208"/>
                  </a:lnTo>
                  <a:lnTo>
                    <a:pt x="236" y="208"/>
                  </a:lnTo>
                  <a:lnTo>
                    <a:pt x="237" y="208"/>
                  </a:lnTo>
                  <a:lnTo>
                    <a:pt x="237" y="207"/>
                  </a:lnTo>
                  <a:lnTo>
                    <a:pt x="238" y="207"/>
                  </a:lnTo>
                  <a:lnTo>
                    <a:pt x="239" y="207"/>
                  </a:lnTo>
                  <a:lnTo>
                    <a:pt x="239" y="206"/>
                  </a:lnTo>
                  <a:lnTo>
                    <a:pt x="240" y="206"/>
                  </a:lnTo>
                  <a:lnTo>
                    <a:pt x="240" y="207"/>
                  </a:lnTo>
                  <a:lnTo>
                    <a:pt x="239" y="208"/>
                  </a:lnTo>
                  <a:lnTo>
                    <a:pt x="239" y="210"/>
                  </a:lnTo>
                  <a:lnTo>
                    <a:pt x="239" y="211"/>
                  </a:lnTo>
                  <a:lnTo>
                    <a:pt x="240" y="211"/>
                  </a:lnTo>
                  <a:lnTo>
                    <a:pt x="240" y="212"/>
                  </a:lnTo>
                  <a:lnTo>
                    <a:pt x="241" y="212"/>
                  </a:lnTo>
                  <a:lnTo>
                    <a:pt x="243" y="213"/>
                  </a:lnTo>
                  <a:lnTo>
                    <a:pt x="244" y="213"/>
                  </a:lnTo>
                  <a:lnTo>
                    <a:pt x="245" y="213"/>
                  </a:lnTo>
                  <a:lnTo>
                    <a:pt x="246" y="213"/>
                  </a:lnTo>
                  <a:lnTo>
                    <a:pt x="246" y="214"/>
                  </a:lnTo>
                  <a:lnTo>
                    <a:pt x="247" y="214"/>
                  </a:lnTo>
                  <a:lnTo>
                    <a:pt x="248" y="214"/>
                  </a:lnTo>
                  <a:lnTo>
                    <a:pt x="249" y="214"/>
                  </a:lnTo>
                  <a:lnTo>
                    <a:pt x="251" y="214"/>
                  </a:lnTo>
                  <a:lnTo>
                    <a:pt x="251" y="215"/>
                  </a:lnTo>
                  <a:lnTo>
                    <a:pt x="251" y="216"/>
                  </a:lnTo>
                  <a:lnTo>
                    <a:pt x="252" y="216"/>
                  </a:lnTo>
                  <a:lnTo>
                    <a:pt x="252" y="215"/>
                  </a:lnTo>
                  <a:lnTo>
                    <a:pt x="253" y="215"/>
                  </a:lnTo>
                  <a:lnTo>
                    <a:pt x="253" y="214"/>
                  </a:lnTo>
                  <a:lnTo>
                    <a:pt x="254" y="214"/>
                  </a:lnTo>
                  <a:lnTo>
                    <a:pt x="254" y="213"/>
                  </a:lnTo>
                  <a:lnTo>
                    <a:pt x="255" y="213"/>
                  </a:lnTo>
                  <a:lnTo>
                    <a:pt x="255" y="212"/>
                  </a:lnTo>
                  <a:lnTo>
                    <a:pt x="256" y="212"/>
                  </a:lnTo>
                  <a:lnTo>
                    <a:pt x="256" y="211"/>
                  </a:lnTo>
                  <a:lnTo>
                    <a:pt x="257" y="211"/>
                  </a:lnTo>
                  <a:lnTo>
                    <a:pt x="257" y="210"/>
                  </a:lnTo>
                  <a:lnTo>
                    <a:pt x="257" y="208"/>
                  </a:lnTo>
                  <a:lnTo>
                    <a:pt x="257" y="207"/>
                  </a:lnTo>
                  <a:lnTo>
                    <a:pt x="256" y="207"/>
                  </a:lnTo>
                  <a:lnTo>
                    <a:pt x="255" y="206"/>
                  </a:lnTo>
                  <a:lnTo>
                    <a:pt x="254" y="206"/>
                  </a:lnTo>
                  <a:lnTo>
                    <a:pt x="253" y="206"/>
                  </a:lnTo>
                  <a:lnTo>
                    <a:pt x="253" y="207"/>
                  </a:lnTo>
                  <a:lnTo>
                    <a:pt x="253" y="206"/>
                  </a:lnTo>
                  <a:lnTo>
                    <a:pt x="253" y="207"/>
                  </a:lnTo>
                  <a:lnTo>
                    <a:pt x="252" y="207"/>
                  </a:lnTo>
                  <a:lnTo>
                    <a:pt x="251" y="207"/>
                  </a:lnTo>
                  <a:lnTo>
                    <a:pt x="249" y="207"/>
                  </a:lnTo>
                  <a:lnTo>
                    <a:pt x="248" y="207"/>
                  </a:lnTo>
                  <a:lnTo>
                    <a:pt x="247" y="207"/>
                  </a:lnTo>
                  <a:lnTo>
                    <a:pt x="247" y="206"/>
                  </a:lnTo>
                  <a:lnTo>
                    <a:pt x="246" y="206"/>
                  </a:lnTo>
                  <a:lnTo>
                    <a:pt x="246" y="205"/>
                  </a:lnTo>
                  <a:lnTo>
                    <a:pt x="245" y="205"/>
                  </a:lnTo>
                  <a:lnTo>
                    <a:pt x="245" y="204"/>
                  </a:lnTo>
                  <a:lnTo>
                    <a:pt x="244" y="204"/>
                  </a:lnTo>
                  <a:lnTo>
                    <a:pt x="244" y="203"/>
                  </a:lnTo>
                  <a:lnTo>
                    <a:pt x="243" y="203"/>
                  </a:lnTo>
                  <a:lnTo>
                    <a:pt x="243" y="202"/>
                  </a:lnTo>
                  <a:lnTo>
                    <a:pt x="241" y="202"/>
                  </a:lnTo>
                  <a:lnTo>
                    <a:pt x="241" y="200"/>
                  </a:lnTo>
                  <a:lnTo>
                    <a:pt x="240" y="200"/>
                  </a:lnTo>
                  <a:lnTo>
                    <a:pt x="240" y="199"/>
                  </a:lnTo>
                  <a:lnTo>
                    <a:pt x="240" y="198"/>
                  </a:lnTo>
                  <a:lnTo>
                    <a:pt x="241" y="198"/>
                  </a:lnTo>
                  <a:lnTo>
                    <a:pt x="241" y="197"/>
                  </a:lnTo>
                  <a:lnTo>
                    <a:pt x="243" y="197"/>
                  </a:lnTo>
                  <a:lnTo>
                    <a:pt x="243" y="196"/>
                  </a:lnTo>
                  <a:lnTo>
                    <a:pt x="241" y="195"/>
                  </a:lnTo>
                  <a:lnTo>
                    <a:pt x="241" y="194"/>
                  </a:lnTo>
                  <a:lnTo>
                    <a:pt x="241" y="193"/>
                  </a:lnTo>
                  <a:lnTo>
                    <a:pt x="243" y="193"/>
                  </a:lnTo>
                  <a:lnTo>
                    <a:pt x="243" y="191"/>
                  </a:lnTo>
                  <a:lnTo>
                    <a:pt x="243" y="190"/>
                  </a:lnTo>
                  <a:lnTo>
                    <a:pt x="243" y="189"/>
                  </a:lnTo>
                  <a:lnTo>
                    <a:pt x="243" y="188"/>
                  </a:lnTo>
                  <a:lnTo>
                    <a:pt x="244" y="188"/>
                  </a:lnTo>
                  <a:lnTo>
                    <a:pt x="244" y="187"/>
                  </a:lnTo>
                  <a:lnTo>
                    <a:pt x="244" y="186"/>
                  </a:lnTo>
                  <a:lnTo>
                    <a:pt x="244" y="185"/>
                  </a:lnTo>
                  <a:lnTo>
                    <a:pt x="245" y="183"/>
                  </a:lnTo>
                  <a:lnTo>
                    <a:pt x="245" y="182"/>
                  </a:lnTo>
                  <a:lnTo>
                    <a:pt x="245" y="181"/>
                  </a:lnTo>
                  <a:lnTo>
                    <a:pt x="246" y="181"/>
                  </a:lnTo>
                  <a:lnTo>
                    <a:pt x="246" y="180"/>
                  </a:lnTo>
                  <a:lnTo>
                    <a:pt x="246" y="181"/>
                  </a:lnTo>
                  <a:lnTo>
                    <a:pt x="246" y="182"/>
                  </a:lnTo>
                  <a:lnTo>
                    <a:pt x="246" y="183"/>
                  </a:lnTo>
                  <a:lnTo>
                    <a:pt x="247" y="183"/>
                  </a:lnTo>
                  <a:lnTo>
                    <a:pt x="247" y="185"/>
                  </a:lnTo>
                  <a:lnTo>
                    <a:pt x="248" y="185"/>
                  </a:lnTo>
                  <a:lnTo>
                    <a:pt x="248" y="183"/>
                  </a:lnTo>
                  <a:lnTo>
                    <a:pt x="249" y="185"/>
                  </a:lnTo>
                  <a:lnTo>
                    <a:pt x="249" y="186"/>
                  </a:lnTo>
                  <a:lnTo>
                    <a:pt x="249" y="187"/>
                  </a:lnTo>
                  <a:lnTo>
                    <a:pt x="251" y="187"/>
                  </a:lnTo>
                  <a:lnTo>
                    <a:pt x="251" y="188"/>
                  </a:lnTo>
                  <a:lnTo>
                    <a:pt x="251" y="189"/>
                  </a:lnTo>
                  <a:lnTo>
                    <a:pt x="251" y="190"/>
                  </a:lnTo>
                  <a:lnTo>
                    <a:pt x="252" y="190"/>
                  </a:lnTo>
                  <a:lnTo>
                    <a:pt x="253" y="190"/>
                  </a:lnTo>
                  <a:lnTo>
                    <a:pt x="253" y="191"/>
                  </a:lnTo>
                  <a:lnTo>
                    <a:pt x="254" y="191"/>
                  </a:lnTo>
                  <a:lnTo>
                    <a:pt x="254" y="193"/>
                  </a:lnTo>
                  <a:lnTo>
                    <a:pt x="253" y="193"/>
                  </a:lnTo>
                  <a:lnTo>
                    <a:pt x="253" y="194"/>
                  </a:lnTo>
                  <a:lnTo>
                    <a:pt x="252" y="194"/>
                  </a:lnTo>
                  <a:lnTo>
                    <a:pt x="252" y="195"/>
                  </a:lnTo>
                  <a:lnTo>
                    <a:pt x="251" y="195"/>
                  </a:lnTo>
                  <a:lnTo>
                    <a:pt x="252" y="195"/>
                  </a:lnTo>
                  <a:lnTo>
                    <a:pt x="252" y="196"/>
                  </a:lnTo>
                  <a:lnTo>
                    <a:pt x="253" y="197"/>
                  </a:lnTo>
                  <a:lnTo>
                    <a:pt x="254" y="197"/>
                  </a:lnTo>
                  <a:lnTo>
                    <a:pt x="255" y="197"/>
                  </a:lnTo>
                  <a:lnTo>
                    <a:pt x="255" y="196"/>
                  </a:lnTo>
                  <a:lnTo>
                    <a:pt x="256" y="196"/>
                  </a:lnTo>
                  <a:lnTo>
                    <a:pt x="257" y="196"/>
                  </a:lnTo>
                  <a:lnTo>
                    <a:pt x="259" y="196"/>
                  </a:lnTo>
                  <a:lnTo>
                    <a:pt x="259" y="195"/>
                  </a:lnTo>
                  <a:lnTo>
                    <a:pt x="260" y="195"/>
                  </a:lnTo>
                  <a:lnTo>
                    <a:pt x="260" y="194"/>
                  </a:lnTo>
                  <a:lnTo>
                    <a:pt x="260" y="193"/>
                  </a:lnTo>
                  <a:lnTo>
                    <a:pt x="260" y="191"/>
                  </a:lnTo>
                  <a:lnTo>
                    <a:pt x="260" y="190"/>
                  </a:lnTo>
                  <a:lnTo>
                    <a:pt x="259" y="190"/>
                  </a:lnTo>
                  <a:lnTo>
                    <a:pt x="257" y="190"/>
                  </a:lnTo>
                  <a:lnTo>
                    <a:pt x="257" y="189"/>
                  </a:lnTo>
                  <a:lnTo>
                    <a:pt x="259" y="189"/>
                  </a:lnTo>
                  <a:lnTo>
                    <a:pt x="260" y="189"/>
                  </a:lnTo>
                  <a:lnTo>
                    <a:pt x="260" y="188"/>
                  </a:lnTo>
                  <a:lnTo>
                    <a:pt x="261" y="188"/>
                  </a:lnTo>
                  <a:lnTo>
                    <a:pt x="261" y="187"/>
                  </a:lnTo>
                  <a:lnTo>
                    <a:pt x="261" y="186"/>
                  </a:lnTo>
                  <a:lnTo>
                    <a:pt x="262" y="186"/>
                  </a:lnTo>
                  <a:lnTo>
                    <a:pt x="263" y="186"/>
                  </a:lnTo>
                  <a:lnTo>
                    <a:pt x="263" y="185"/>
                  </a:lnTo>
                  <a:lnTo>
                    <a:pt x="263" y="183"/>
                  </a:lnTo>
                  <a:lnTo>
                    <a:pt x="264" y="183"/>
                  </a:lnTo>
                  <a:lnTo>
                    <a:pt x="264" y="185"/>
                  </a:lnTo>
                  <a:lnTo>
                    <a:pt x="264" y="186"/>
                  </a:lnTo>
                  <a:lnTo>
                    <a:pt x="264" y="187"/>
                  </a:lnTo>
                  <a:lnTo>
                    <a:pt x="264" y="188"/>
                  </a:lnTo>
                  <a:lnTo>
                    <a:pt x="264" y="189"/>
                  </a:lnTo>
                  <a:lnTo>
                    <a:pt x="264" y="190"/>
                  </a:lnTo>
                  <a:lnTo>
                    <a:pt x="265" y="190"/>
                  </a:lnTo>
                  <a:lnTo>
                    <a:pt x="266" y="190"/>
                  </a:lnTo>
                  <a:lnTo>
                    <a:pt x="268" y="189"/>
                  </a:lnTo>
                  <a:lnTo>
                    <a:pt x="269" y="189"/>
                  </a:lnTo>
                  <a:lnTo>
                    <a:pt x="270" y="189"/>
                  </a:lnTo>
                  <a:lnTo>
                    <a:pt x="271" y="188"/>
                  </a:lnTo>
                  <a:lnTo>
                    <a:pt x="272" y="188"/>
                  </a:lnTo>
                  <a:lnTo>
                    <a:pt x="272" y="187"/>
                  </a:lnTo>
                  <a:lnTo>
                    <a:pt x="273" y="187"/>
                  </a:lnTo>
                  <a:lnTo>
                    <a:pt x="274" y="187"/>
                  </a:lnTo>
                  <a:lnTo>
                    <a:pt x="276" y="187"/>
                  </a:lnTo>
                  <a:lnTo>
                    <a:pt x="276" y="186"/>
                  </a:lnTo>
                  <a:lnTo>
                    <a:pt x="277" y="186"/>
                  </a:lnTo>
                  <a:lnTo>
                    <a:pt x="278" y="186"/>
                  </a:lnTo>
                  <a:lnTo>
                    <a:pt x="278" y="187"/>
                  </a:lnTo>
                  <a:lnTo>
                    <a:pt x="277" y="187"/>
                  </a:lnTo>
                  <a:lnTo>
                    <a:pt x="277" y="188"/>
                  </a:lnTo>
                  <a:lnTo>
                    <a:pt x="276" y="188"/>
                  </a:lnTo>
                  <a:lnTo>
                    <a:pt x="274" y="189"/>
                  </a:lnTo>
                  <a:lnTo>
                    <a:pt x="273" y="189"/>
                  </a:lnTo>
                  <a:lnTo>
                    <a:pt x="273" y="190"/>
                  </a:lnTo>
                  <a:lnTo>
                    <a:pt x="272" y="190"/>
                  </a:lnTo>
                  <a:lnTo>
                    <a:pt x="272" y="191"/>
                  </a:lnTo>
                  <a:lnTo>
                    <a:pt x="271" y="191"/>
                  </a:lnTo>
                  <a:lnTo>
                    <a:pt x="270" y="191"/>
                  </a:lnTo>
                  <a:lnTo>
                    <a:pt x="270" y="193"/>
                  </a:lnTo>
                  <a:lnTo>
                    <a:pt x="269" y="193"/>
                  </a:lnTo>
                  <a:lnTo>
                    <a:pt x="269" y="194"/>
                  </a:lnTo>
                  <a:lnTo>
                    <a:pt x="268" y="194"/>
                  </a:lnTo>
                  <a:lnTo>
                    <a:pt x="268" y="195"/>
                  </a:lnTo>
                  <a:lnTo>
                    <a:pt x="266" y="196"/>
                  </a:lnTo>
                  <a:lnTo>
                    <a:pt x="266" y="197"/>
                  </a:lnTo>
                  <a:lnTo>
                    <a:pt x="268" y="197"/>
                  </a:lnTo>
                  <a:lnTo>
                    <a:pt x="268" y="198"/>
                  </a:lnTo>
                  <a:lnTo>
                    <a:pt x="268" y="199"/>
                  </a:lnTo>
                  <a:lnTo>
                    <a:pt x="269" y="199"/>
                  </a:lnTo>
                  <a:lnTo>
                    <a:pt x="270" y="200"/>
                  </a:lnTo>
                  <a:lnTo>
                    <a:pt x="271" y="202"/>
                  </a:lnTo>
                  <a:lnTo>
                    <a:pt x="270" y="202"/>
                  </a:lnTo>
                  <a:lnTo>
                    <a:pt x="271" y="203"/>
                  </a:lnTo>
                  <a:lnTo>
                    <a:pt x="270" y="203"/>
                  </a:lnTo>
                  <a:lnTo>
                    <a:pt x="271" y="204"/>
                  </a:lnTo>
                  <a:lnTo>
                    <a:pt x="271" y="205"/>
                  </a:lnTo>
                  <a:lnTo>
                    <a:pt x="272" y="205"/>
                  </a:lnTo>
                  <a:lnTo>
                    <a:pt x="272" y="206"/>
                  </a:lnTo>
                  <a:lnTo>
                    <a:pt x="273" y="207"/>
                  </a:lnTo>
                  <a:lnTo>
                    <a:pt x="273" y="208"/>
                  </a:lnTo>
                  <a:lnTo>
                    <a:pt x="273" y="210"/>
                  </a:lnTo>
                  <a:lnTo>
                    <a:pt x="273" y="211"/>
                  </a:lnTo>
                  <a:lnTo>
                    <a:pt x="273" y="212"/>
                  </a:lnTo>
                  <a:lnTo>
                    <a:pt x="272" y="212"/>
                  </a:lnTo>
                  <a:lnTo>
                    <a:pt x="272" y="213"/>
                  </a:lnTo>
                  <a:lnTo>
                    <a:pt x="271" y="213"/>
                  </a:lnTo>
                  <a:lnTo>
                    <a:pt x="270" y="213"/>
                  </a:lnTo>
                  <a:lnTo>
                    <a:pt x="270" y="214"/>
                  </a:lnTo>
                  <a:lnTo>
                    <a:pt x="269" y="214"/>
                  </a:lnTo>
                  <a:lnTo>
                    <a:pt x="269" y="215"/>
                  </a:lnTo>
                  <a:lnTo>
                    <a:pt x="269" y="216"/>
                  </a:lnTo>
                  <a:lnTo>
                    <a:pt x="268" y="216"/>
                  </a:lnTo>
                  <a:lnTo>
                    <a:pt x="268" y="218"/>
                  </a:lnTo>
                  <a:lnTo>
                    <a:pt x="268" y="219"/>
                  </a:lnTo>
                  <a:lnTo>
                    <a:pt x="266" y="220"/>
                  </a:lnTo>
                  <a:lnTo>
                    <a:pt x="268" y="221"/>
                  </a:lnTo>
                  <a:lnTo>
                    <a:pt x="266" y="222"/>
                  </a:lnTo>
                  <a:lnTo>
                    <a:pt x="266" y="223"/>
                  </a:lnTo>
                  <a:lnTo>
                    <a:pt x="266" y="224"/>
                  </a:lnTo>
                  <a:lnTo>
                    <a:pt x="265" y="224"/>
                  </a:lnTo>
                  <a:lnTo>
                    <a:pt x="265" y="225"/>
                  </a:lnTo>
                  <a:lnTo>
                    <a:pt x="266" y="225"/>
                  </a:lnTo>
                  <a:lnTo>
                    <a:pt x="266" y="227"/>
                  </a:lnTo>
                  <a:lnTo>
                    <a:pt x="268" y="227"/>
                  </a:lnTo>
                  <a:lnTo>
                    <a:pt x="269" y="227"/>
                  </a:lnTo>
                  <a:lnTo>
                    <a:pt x="270" y="227"/>
                  </a:lnTo>
                  <a:lnTo>
                    <a:pt x="271" y="227"/>
                  </a:lnTo>
                  <a:lnTo>
                    <a:pt x="272" y="227"/>
                  </a:lnTo>
                  <a:lnTo>
                    <a:pt x="272" y="225"/>
                  </a:lnTo>
                  <a:lnTo>
                    <a:pt x="273" y="224"/>
                  </a:lnTo>
                  <a:lnTo>
                    <a:pt x="273" y="223"/>
                  </a:lnTo>
                  <a:lnTo>
                    <a:pt x="273" y="222"/>
                  </a:lnTo>
                  <a:lnTo>
                    <a:pt x="273" y="221"/>
                  </a:lnTo>
                  <a:lnTo>
                    <a:pt x="273" y="220"/>
                  </a:lnTo>
                  <a:lnTo>
                    <a:pt x="273" y="219"/>
                  </a:lnTo>
                  <a:lnTo>
                    <a:pt x="273" y="218"/>
                  </a:lnTo>
                  <a:lnTo>
                    <a:pt x="274" y="218"/>
                  </a:lnTo>
                  <a:lnTo>
                    <a:pt x="274" y="216"/>
                  </a:lnTo>
                  <a:lnTo>
                    <a:pt x="276" y="216"/>
                  </a:lnTo>
                  <a:lnTo>
                    <a:pt x="276" y="215"/>
                  </a:lnTo>
                  <a:lnTo>
                    <a:pt x="277" y="215"/>
                  </a:lnTo>
                  <a:lnTo>
                    <a:pt x="278" y="215"/>
                  </a:lnTo>
                  <a:lnTo>
                    <a:pt x="278" y="214"/>
                  </a:lnTo>
                  <a:lnTo>
                    <a:pt x="279" y="214"/>
                  </a:lnTo>
                  <a:lnTo>
                    <a:pt x="279" y="213"/>
                  </a:lnTo>
                  <a:lnTo>
                    <a:pt x="279" y="212"/>
                  </a:lnTo>
                  <a:lnTo>
                    <a:pt x="278" y="211"/>
                  </a:lnTo>
                  <a:lnTo>
                    <a:pt x="278" y="210"/>
                  </a:lnTo>
                  <a:lnTo>
                    <a:pt x="279" y="210"/>
                  </a:lnTo>
                  <a:lnTo>
                    <a:pt x="279" y="208"/>
                  </a:lnTo>
                  <a:lnTo>
                    <a:pt x="280" y="208"/>
                  </a:lnTo>
                  <a:lnTo>
                    <a:pt x="281" y="208"/>
                  </a:lnTo>
                  <a:lnTo>
                    <a:pt x="282" y="208"/>
                  </a:lnTo>
                  <a:lnTo>
                    <a:pt x="283" y="208"/>
                  </a:lnTo>
                  <a:lnTo>
                    <a:pt x="283" y="207"/>
                  </a:lnTo>
                  <a:lnTo>
                    <a:pt x="285" y="207"/>
                  </a:lnTo>
                  <a:lnTo>
                    <a:pt x="285" y="206"/>
                  </a:lnTo>
                  <a:lnTo>
                    <a:pt x="285" y="205"/>
                  </a:lnTo>
                  <a:lnTo>
                    <a:pt x="286" y="205"/>
                  </a:lnTo>
                  <a:lnTo>
                    <a:pt x="286" y="204"/>
                  </a:lnTo>
                  <a:lnTo>
                    <a:pt x="287" y="204"/>
                  </a:lnTo>
                  <a:lnTo>
                    <a:pt x="288" y="203"/>
                  </a:lnTo>
                  <a:lnTo>
                    <a:pt x="289" y="202"/>
                  </a:lnTo>
                  <a:lnTo>
                    <a:pt x="289" y="200"/>
                  </a:lnTo>
                  <a:lnTo>
                    <a:pt x="290" y="200"/>
                  </a:lnTo>
                  <a:lnTo>
                    <a:pt x="291" y="199"/>
                  </a:lnTo>
                  <a:lnTo>
                    <a:pt x="291" y="198"/>
                  </a:lnTo>
                  <a:lnTo>
                    <a:pt x="291" y="197"/>
                  </a:lnTo>
                  <a:lnTo>
                    <a:pt x="293" y="197"/>
                  </a:lnTo>
                  <a:lnTo>
                    <a:pt x="293" y="196"/>
                  </a:lnTo>
                  <a:lnTo>
                    <a:pt x="293" y="195"/>
                  </a:lnTo>
                  <a:lnTo>
                    <a:pt x="291" y="195"/>
                  </a:lnTo>
                  <a:lnTo>
                    <a:pt x="291" y="194"/>
                  </a:lnTo>
                  <a:lnTo>
                    <a:pt x="291" y="193"/>
                  </a:lnTo>
                  <a:lnTo>
                    <a:pt x="291" y="191"/>
                  </a:lnTo>
                  <a:lnTo>
                    <a:pt x="291" y="190"/>
                  </a:lnTo>
                  <a:lnTo>
                    <a:pt x="290" y="190"/>
                  </a:lnTo>
                  <a:lnTo>
                    <a:pt x="290" y="189"/>
                  </a:lnTo>
                  <a:lnTo>
                    <a:pt x="291" y="189"/>
                  </a:lnTo>
                  <a:lnTo>
                    <a:pt x="293" y="189"/>
                  </a:lnTo>
                  <a:lnTo>
                    <a:pt x="294" y="189"/>
                  </a:lnTo>
                  <a:lnTo>
                    <a:pt x="294" y="190"/>
                  </a:lnTo>
                  <a:lnTo>
                    <a:pt x="295" y="190"/>
                  </a:lnTo>
                  <a:lnTo>
                    <a:pt x="295" y="191"/>
                  </a:lnTo>
                  <a:lnTo>
                    <a:pt x="295" y="193"/>
                  </a:lnTo>
                  <a:lnTo>
                    <a:pt x="295" y="194"/>
                  </a:lnTo>
                  <a:lnTo>
                    <a:pt x="295" y="195"/>
                  </a:lnTo>
                  <a:lnTo>
                    <a:pt x="296" y="195"/>
                  </a:lnTo>
                  <a:lnTo>
                    <a:pt x="297" y="195"/>
                  </a:lnTo>
                  <a:lnTo>
                    <a:pt x="297" y="196"/>
                  </a:lnTo>
                  <a:lnTo>
                    <a:pt x="297" y="198"/>
                  </a:lnTo>
                  <a:lnTo>
                    <a:pt x="297" y="199"/>
                  </a:lnTo>
                  <a:lnTo>
                    <a:pt x="298" y="199"/>
                  </a:lnTo>
                  <a:lnTo>
                    <a:pt x="298" y="200"/>
                  </a:lnTo>
                  <a:lnTo>
                    <a:pt x="299" y="202"/>
                  </a:lnTo>
                  <a:lnTo>
                    <a:pt x="299" y="203"/>
                  </a:lnTo>
                  <a:lnTo>
                    <a:pt x="298" y="203"/>
                  </a:lnTo>
                  <a:lnTo>
                    <a:pt x="297" y="202"/>
                  </a:lnTo>
                  <a:lnTo>
                    <a:pt x="296" y="202"/>
                  </a:lnTo>
                  <a:lnTo>
                    <a:pt x="296" y="203"/>
                  </a:lnTo>
                  <a:lnTo>
                    <a:pt x="295" y="203"/>
                  </a:lnTo>
                  <a:lnTo>
                    <a:pt x="295" y="204"/>
                  </a:lnTo>
                  <a:lnTo>
                    <a:pt x="294" y="204"/>
                  </a:lnTo>
                  <a:lnTo>
                    <a:pt x="294" y="205"/>
                  </a:lnTo>
                  <a:lnTo>
                    <a:pt x="294" y="206"/>
                  </a:lnTo>
                  <a:lnTo>
                    <a:pt x="293" y="206"/>
                  </a:lnTo>
                  <a:lnTo>
                    <a:pt x="293" y="207"/>
                  </a:lnTo>
                  <a:lnTo>
                    <a:pt x="291" y="207"/>
                  </a:lnTo>
                  <a:lnTo>
                    <a:pt x="291" y="208"/>
                  </a:lnTo>
                  <a:lnTo>
                    <a:pt x="291" y="210"/>
                  </a:lnTo>
                  <a:lnTo>
                    <a:pt x="291" y="211"/>
                  </a:lnTo>
                  <a:lnTo>
                    <a:pt x="290" y="211"/>
                  </a:lnTo>
                  <a:lnTo>
                    <a:pt x="290" y="212"/>
                  </a:lnTo>
                  <a:lnTo>
                    <a:pt x="289" y="212"/>
                  </a:lnTo>
                  <a:lnTo>
                    <a:pt x="289" y="213"/>
                  </a:lnTo>
                  <a:lnTo>
                    <a:pt x="288" y="213"/>
                  </a:lnTo>
                  <a:lnTo>
                    <a:pt x="288" y="214"/>
                  </a:lnTo>
                  <a:lnTo>
                    <a:pt x="287" y="214"/>
                  </a:lnTo>
                  <a:lnTo>
                    <a:pt x="287" y="215"/>
                  </a:lnTo>
                  <a:lnTo>
                    <a:pt x="287" y="216"/>
                  </a:lnTo>
                  <a:lnTo>
                    <a:pt x="287" y="218"/>
                  </a:lnTo>
                  <a:lnTo>
                    <a:pt x="286" y="218"/>
                  </a:lnTo>
                  <a:lnTo>
                    <a:pt x="285" y="218"/>
                  </a:lnTo>
                  <a:lnTo>
                    <a:pt x="285" y="219"/>
                  </a:lnTo>
                  <a:lnTo>
                    <a:pt x="283" y="219"/>
                  </a:lnTo>
                  <a:lnTo>
                    <a:pt x="283" y="220"/>
                  </a:lnTo>
                  <a:lnTo>
                    <a:pt x="282" y="220"/>
                  </a:lnTo>
                  <a:lnTo>
                    <a:pt x="282" y="221"/>
                  </a:lnTo>
                  <a:lnTo>
                    <a:pt x="281" y="221"/>
                  </a:lnTo>
                  <a:lnTo>
                    <a:pt x="281" y="222"/>
                  </a:lnTo>
                  <a:lnTo>
                    <a:pt x="282" y="222"/>
                  </a:lnTo>
                  <a:lnTo>
                    <a:pt x="282" y="223"/>
                  </a:lnTo>
                  <a:lnTo>
                    <a:pt x="282" y="224"/>
                  </a:lnTo>
                  <a:lnTo>
                    <a:pt x="283" y="224"/>
                  </a:lnTo>
                  <a:lnTo>
                    <a:pt x="283" y="225"/>
                  </a:lnTo>
                  <a:lnTo>
                    <a:pt x="283" y="227"/>
                  </a:lnTo>
                  <a:lnTo>
                    <a:pt x="285" y="227"/>
                  </a:lnTo>
                  <a:lnTo>
                    <a:pt x="285" y="228"/>
                  </a:lnTo>
                  <a:lnTo>
                    <a:pt x="286" y="227"/>
                  </a:lnTo>
                  <a:lnTo>
                    <a:pt x="287" y="228"/>
                  </a:lnTo>
                  <a:lnTo>
                    <a:pt x="287" y="229"/>
                  </a:lnTo>
                  <a:lnTo>
                    <a:pt x="286" y="229"/>
                  </a:lnTo>
                  <a:lnTo>
                    <a:pt x="286" y="230"/>
                  </a:lnTo>
                  <a:lnTo>
                    <a:pt x="286" y="231"/>
                  </a:lnTo>
                  <a:lnTo>
                    <a:pt x="285" y="231"/>
                  </a:lnTo>
                  <a:lnTo>
                    <a:pt x="285" y="232"/>
                  </a:lnTo>
                  <a:lnTo>
                    <a:pt x="285" y="233"/>
                  </a:lnTo>
                  <a:lnTo>
                    <a:pt x="283" y="233"/>
                  </a:lnTo>
                  <a:lnTo>
                    <a:pt x="283" y="235"/>
                  </a:lnTo>
                  <a:lnTo>
                    <a:pt x="283" y="236"/>
                  </a:lnTo>
                  <a:lnTo>
                    <a:pt x="282" y="236"/>
                  </a:lnTo>
                  <a:lnTo>
                    <a:pt x="282" y="237"/>
                  </a:lnTo>
                  <a:lnTo>
                    <a:pt x="282" y="238"/>
                  </a:lnTo>
                  <a:lnTo>
                    <a:pt x="282" y="239"/>
                  </a:lnTo>
                  <a:lnTo>
                    <a:pt x="282" y="240"/>
                  </a:lnTo>
                  <a:lnTo>
                    <a:pt x="282" y="241"/>
                  </a:lnTo>
                  <a:lnTo>
                    <a:pt x="283" y="241"/>
                  </a:lnTo>
                  <a:lnTo>
                    <a:pt x="283" y="242"/>
                  </a:lnTo>
                  <a:lnTo>
                    <a:pt x="285" y="242"/>
                  </a:lnTo>
                  <a:lnTo>
                    <a:pt x="286" y="242"/>
                  </a:lnTo>
                  <a:lnTo>
                    <a:pt x="286" y="244"/>
                  </a:lnTo>
                  <a:lnTo>
                    <a:pt x="287" y="244"/>
                  </a:lnTo>
                  <a:lnTo>
                    <a:pt x="287" y="242"/>
                  </a:lnTo>
                  <a:lnTo>
                    <a:pt x="287" y="241"/>
                  </a:lnTo>
                  <a:lnTo>
                    <a:pt x="287" y="240"/>
                  </a:lnTo>
                  <a:lnTo>
                    <a:pt x="286" y="240"/>
                  </a:lnTo>
                  <a:lnTo>
                    <a:pt x="286" y="239"/>
                  </a:lnTo>
                  <a:lnTo>
                    <a:pt x="286" y="238"/>
                  </a:lnTo>
                  <a:lnTo>
                    <a:pt x="286" y="237"/>
                  </a:lnTo>
                  <a:lnTo>
                    <a:pt x="287" y="237"/>
                  </a:lnTo>
                  <a:lnTo>
                    <a:pt x="288" y="236"/>
                  </a:lnTo>
                  <a:lnTo>
                    <a:pt x="288" y="237"/>
                  </a:lnTo>
                  <a:lnTo>
                    <a:pt x="289" y="237"/>
                  </a:lnTo>
                  <a:lnTo>
                    <a:pt x="290" y="237"/>
                  </a:lnTo>
                  <a:lnTo>
                    <a:pt x="290" y="238"/>
                  </a:lnTo>
                  <a:lnTo>
                    <a:pt x="291" y="238"/>
                  </a:lnTo>
                  <a:lnTo>
                    <a:pt x="291" y="237"/>
                  </a:lnTo>
                  <a:lnTo>
                    <a:pt x="293" y="237"/>
                  </a:lnTo>
                  <a:lnTo>
                    <a:pt x="293" y="236"/>
                  </a:lnTo>
                  <a:lnTo>
                    <a:pt x="294" y="236"/>
                  </a:lnTo>
                  <a:lnTo>
                    <a:pt x="294" y="235"/>
                  </a:lnTo>
                  <a:lnTo>
                    <a:pt x="295" y="235"/>
                  </a:lnTo>
                  <a:lnTo>
                    <a:pt x="295" y="236"/>
                  </a:lnTo>
                  <a:lnTo>
                    <a:pt x="296" y="236"/>
                  </a:lnTo>
                  <a:lnTo>
                    <a:pt x="296" y="237"/>
                  </a:lnTo>
                  <a:lnTo>
                    <a:pt x="297" y="238"/>
                  </a:lnTo>
                  <a:lnTo>
                    <a:pt x="298" y="238"/>
                  </a:lnTo>
                  <a:lnTo>
                    <a:pt x="299" y="238"/>
                  </a:lnTo>
                  <a:lnTo>
                    <a:pt x="299" y="237"/>
                  </a:lnTo>
                  <a:lnTo>
                    <a:pt x="300" y="237"/>
                  </a:lnTo>
                  <a:lnTo>
                    <a:pt x="302" y="237"/>
                  </a:lnTo>
                  <a:lnTo>
                    <a:pt x="303" y="236"/>
                  </a:lnTo>
                  <a:lnTo>
                    <a:pt x="304" y="236"/>
                  </a:lnTo>
                  <a:lnTo>
                    <a:pt x="305" y="236"/>
                  </a:lnTo>
                  <a:lnTo>
                    <a:pt x="306" y="236"/>
                  </a:lnTo>
                  <a:lnTo>
                    <a:pt x="306" y="235"/>
                  </a:lnTo>
                  <a:lnTo>
                    <a:pt x="306" y="233"/>
                  </a:lnTo>
                  <a:lnTo>
                    <a:pt x="305" y="233"/>
                  </a:lnTo>
                  <a:lnTo>
                    <a:pt x="305" y="232"/>
                  </a:lnTo>
                  <a:lnTo>
                    <a:pt x="305" y="231"/>
                  </a:lnTo>
                  <a:lnTo>
                    <a:pt x="305" y="230"/>
                  </a:lnTo>
                  <a:lnTo>
                    <a:pt x="304" y="230"/>
                  </a:lnTo>
                  <a:lnTo>
                    <a:pt x="304" y="229"/>
                  </a:lnTo>
                  <a:lnTo>
                    <a:pt x="304" y="228"/>
                  </a:lnTo>
                  <a:lnTo>
                    <a:pt x="304" y="227"/>
                  </a:lnTo>
                  <a:lnTo>
                    <a:pt x="304" y="225"/>
                  </a:lnTo>
                  <a:lnTo>
                    <a:pt x="305" y="225"/>
                  </a:lnTo>
                  <a:lnTo>
                    <a:pt x="305" y="224"/>
                  </a:lnTo>
                  <a:lnTo>
                    <a:pt x="306" y="224"/>
                  </a:lnTo>
                  <a:lnTo>
                    <a:pt x="306" y="223"/>
                  </a:lnTo>
                  <a:lnTo>
                    <a:pt x="306" y="222"/>
                  </a:lnTo>
                  <a:lnTo>
                    <a:pt x="307" y="222"/>
                  </a:lnTo>
                  <a:lnTo>
                    <a:pt x="308" y="222"/>
                  </a:lnTo>
                  <a:lnTo>
                    <a:pt x="308" y="223"/>
                  </a:lnTo>
                  <a:lnTo>
                    <a:pt x="308" y="224"/>
                  </a:lnTo>
                  <a:lnTo>
                    <a:pt x="310" y="224"/>
                  </a:lnTo>
                  <a:lnTo>
                    <a:pt x="310" y="225"/>
                  </a:lnTo>
                  <a:lnTo>
                    <a:pt x="311" y="225"/>
                  </a:lnTo>
                  <a:lnTo>
                    <a:pt x="312" y="225"/>
                  </a:lnTo>
                  <a:lnTo>
                    <a:pt x="313" y="225"/>
                  </a:lnTo>
                  <a:lnTo>
                    <a:pt x="313" y="227"/>
                  </a:lnTo>
                  <a:lnTo>
                    <a:pt x="314" y="227"/>
                  </a:lnTo>
                  <a:lnTo>
                    <a:pt x="315" y="227"/>
                  </a:lnTo>
                  <a:lnTo>
                    <a:pt x="316" y="227"/>
                  </a:lnTo>
                  <a:lnTo>
                    <a:pt x="316" y="225"/>
                  </a:lnTo>
                  <a:lnTo>
                    <a:pt x="316" y="224"/>
                  </a:lnTo>
                  <a:lnTo>
                    <a:pt x="317" y="224"/>
                  </a:lnTo>
                  <a:lnTo>
                    <a:pt x="317" y="223"/>
                  </a:lnTo>
                  <a:lnTo>
                    <a:pt x="319" y="223"/>
                  </a:lnTo>
                  <a:lnTo>
                    <a:pt x="319" y="222"/>
                  </a:lnTo>
                  <a:lnTo>
                    <a:pt x="320" y="222"/>
                  </a:lnTo>
                  <a:lnTo>
                    <a:pt x="320" y="221"/>
                  </a:lnTo>
                  <a:lnTo>
                    <a:pt x="320" y="220"/>
                  </a:lnTo>
                  <a:lnTo>
                    <a:pt x="321" y="220"/>
                  </a:lnTo>
                  <a:lnTo>
                    <a:pt x="321" y="219"/>
                  </a:lnTo>
                  <a:lnTo>
                    <a:pt x="322" y="219"/>
                  </a:lnTo>
                  <a:lnTo>
                    <a:pt x="322" y="218"/>
                  </a:lnTo>
                  <a:lnTo>
                    <a:pt x="323" y="218"/>
                  </a:lnTo>
                  <a:lnTo>
                    <a:pt x="323" y="216"/>
                  </a:lnTo>
                  <a:lnTo>
                    <a:pt x="323" y="215"/>
                  </a:lnTo>
                  <a:lnTo>
                    <a:pt x="323" y="214"/>
                  </a:lnTo>
                  <a:lnTo>
                    <a:pt x="323" y="213"/>
                  </a:lnTo>
                  <a:lnTo>
                    <a:pt x="322" y="212"/>
                  </a:lnTo>
                  <a:lnTo>
                    <a:pt x="321" y="212"/>
                  </a:lnTo>
                  <a:lnTo>
                    <a:pt x="321" y="211"/>
                  </a:lnTo>
                  <a:lnTo>
                    <a:pt x="321" y="210"/>
                  </a:lnTo>
                  <a:lnTo>
                    <a:pt x="322" y="210"/>
                  </a:lnTo>
                  <a:lnTo>
                    <a:pt x="322" y="208"/>
                  </a:lnTo>
                  <a:lnTo>
                    <a:pt x="323" y="208"/>
                  </a:lnTo>
                  <a:lnTo>
                    <a:pt x="323" y="207"/>
                  </a:lnTo>
                  <a:lnTo>
                    <a:pt x="323" y="206"/>
                  </a:lnTo>
                  <a:lnTo>
                    <a:pt x="324" y="206"/>
                  </a:lnTo>
                  <a:lnTo>
                    <a:pt x="325" y="205"/>
                  </a:lnTo>
                  <a:lnTo>
                    <a:pt x="327" y="205"/>
                  </a:lnTo>
                  <a:lnTo>
                    <a:pt x="327" y="204"/>
                  </a:lnTo>
                  <a:lnTo>
                    <a:pt x="327" y="203"/>
                  </a:lnTo>
                  <a:lnTo>
                    <a:pt x="327" y="202"/>
                  </a:lnTo>
                  <a:lnTo>
                    <a:pt x="325" y="202"/>
                  </a:lnTo>
                  <a:lnTo>
                    <a:pt x="325" y="200"/>
                  </a:lnTo>
                  <a:lnTo>
                    <a:pt x="324" y="199"/>
                  </a:lnTo>
                  <a:lnTo>
                    <a:pt x="325" y="198"/>
                  </a:lnTo>
                  <a:lnTo>
                    <a:pt x="325" y="197"/>
                  </a:lnTo>
                  <a:lnTo>
                    <a:pt x="327" y="197"/>
                  </a:lnTo>
                  <a:lnTo>
                    <a:pt x="328" y="197"/>
                  </a:lnTo>
                  <a:lnTo>
                    <a:pt x="328" y="196"/>
                  </a:lnTo>
                  <a:lnTo>
                    <a:pt x="327" y="196"/>
                  </a:lnTo>
                  <a:lnTo>
                    <a:pt x="327" y="195"/>
                  </a:lnTo>
                  <a:lnTo>
                    <a:pt x="328" y="195"/>
                  </a:lnTo>
                  <a:lnTo>
                    <a:pt x="328" y="194"/>
                  </a:lnTo>
                  <a:lnTo>
                    <a:pt x="328" y="193"/>
                  </a:lnTo>
                  <a:lnTo>
                    <a:pt x="327" y="193"/>
                  </a:lnTo>
                  <a:lnTo>
                    <a:pt x="327" y="191"/>
                  </a:lnTo>
                  <a:lnTo>
                    <a:pt x="327" y="190"/>
                  </a:lnTo>
                  <a:lnTo>
                    <a:pt x="327" y="189"/>
                  </a:lnTo>
                  <a:lnTo>
                    <a:pt x="327" y="188"/>
                  </a:lnTo>
                  <a:lnTo>
                    <a:pt x="327" y="187"/>
                  </a:lnTo>
                  <a:lnTo>
                    <a:pt x="328" y="187"/>
                  </a:lnTo>
                  <a:lnTo>
                    <a:pt x="328" y="188"/>
                  </a:lnTo>
                  <a:lnTo>
                    <a:pt x="329" y="188"/>
                  </a:lnTo>
                  <a:lnTo>
                    <a:pt x="329" y="189"/>
                  </a:lnTo>
                  <a:lnTo>
                    <a:pt x="330" y="189"/>
                  </a:lnTo>
                  <a:lnTo>
                    <a:pt x="330" y="190"/>
                  </a:lnTo>
                  <a:lnTo>
                    <a:pt x="331" y="190"/>
                  </a:lnTo>
                  <a:lnTo>
                    <a:pt x="331" y="189"/>
                  </a:lnTo>
                  <a:lnTo>
                    <a:pt x="332" y="189"/>
                  </a:lnTo>
                  <a:lnTo>
                    <a:pt x="332" y="188"/>
                  </a:lnTo>
                  <a:lnTo>
                    <a:pt x="333" y="188"/>
                  </a:lnTo>
                  <a:lnTo>
                    <a:pt x="333" y="187"/>
                  </a:lnTo>
                  <a:lnTo>
                    <a:pt x="335" y="186"/>
                  </a:lnTo>
                  <a:lnTo>
                    <a:pt x="335" y="185"/>
                  </a:lnTo>
                  <a:lnTo>
                    <a:pt x="336" y="185"/>
                  </a:lnTo>
                  <a:lnTo>
                    <a:pt x="336" y="183"/>
                  </a:lnTo>
                  <a:lnTo>
                    <a:pt x="335" y="183"/>
                  </a:lnTo>
                  <a:lnTo>
                    <a:pt x="335" y="182"/>
                  </a:lnTo>
                  <a:lnTo>
                    <a:pt x="333" y="182"/>
                  </a:lnTo>
                  <a:lnTo>
                    <a:pt x="333" y="181"/>
                  </a:lnTo>
                  <a:lnTo>
                    <a:pt x="333" y="180"/>
                  </a:lnTo>
                  <a:lnTo>
                    <a:pt x="335" y="180"/>
                  </a:lnTo>
                  <a:lnTo>
                    <a:pt x="335" y="179"/>
                  </a:lnTo>
                  <a:lnTo>
                    <a:pt x="333" y="179"/>
                  </a:lnTo>
                  <a:lnTo>
                    <a:pt x="335" y="178"/>
                  </a:lnTo>
                  <a:lnTo>
                    <a:pt x="335" y="177"/>
                  </a:lnTo>
                  <a:lnTo>
                    <a:pt x="336" y="177"/>
                  </a:lnTo>
                  <a:lnTo>
                    <a:pt x="336" y="176"/>
                  </a:lnTo>
                  <a:lnTo>
                    <a:pt x="337" y="176"/>
                  </a:lnTo>
                  <a:lnTo>
                    <a:pt x="337" y="177"/>
                  </a:lnTo>
                  <a:lnTo>
                    <a:pt x="337" y="178"/>
                  </a:lnTo>
                  <a:lnTo>
                    <a:pt x="337" y="179"/>
                  </a:lnTo>
                  <a:lnTo>
                    <a:pt x="337" y="180"/>
                  </a:lnTo>
                  <a:lnTo>
                    <a:pt x="336" y="180"/>
                  </a:lnTo>
                  <a:lnTo>
                    <a:pt x="337" y="180"/>
                  </a:lnTo>
                  <a:lnTo>
                    <a:pt x="337" y="181"/>
                  </a:lnTo>
                  <a:lnTo>
                    <a:pt x="338" y="181"/>
                  </a:lnTo>
                  <a:lnTo>
                    <a:pt x="339" y="181"/>
                  </a:lnTo>
                  <a:lnTo>
                    <a:pt x="339" y="180"/>
                  </a:lnTo>
                  <a:lnTo>
                    <a:pt x="340" y="180"/>
                  </a:lnTo>
                  <a:lnTo>
                    <a:pt x="341" y="180"/>
                  </a:lnTo>
                  <a:lnTo>
                    <a:pt x="342" y="180"/>
                  </a:lnTo>
                  <a:lnTo>
                    <a:pt x="342" y="179"/>
                  </a:lnTo>
                  <a:lnTo>
                    <a:pt x="344" y="179"/>
                  </a:lnTo>
                  <a:lnTo>
                    <a:pt x="345" y="179"/>
                  </a:lnTo>
                  <a:lnTo>
                    <a:pt x="345" y="178"/>
                  </a:lnTo>
                  <a:lnTo>
                    <a:pt x="346" y="179"/>
                  </a:lnTo>
                  <a:lnTo>
                    <a:pt x="345" y="179"/>
                  </a:lnTo>
                  <a:lnTo>
                    <a:pt x="345" y="180"/>
                  </a:lnTo>
                  <a:lnTo>
                    <a:pt x="345" y="181"/>
                  </a:lnTo>
                  <a:lnTo>
                    <a:pt x="345" y="182"/>
                  </a:lnTo>
                  <a:lnTo>
                    <a:pt x="344" y="182"/>
                  </a:lnTo>
                  <a:lnTo>
                    <a:pt x="344" y="183"/>
                  </a:lnTo>
                  <a:lnTo>
                    <a:pt x="344" y="185"/>
                  </a:lnTo>
                  <a:lnTo>
                    <a:pt x="345" y="186"/>
                  </a:lnTo>
                  <a:lnTo>
                    <a:pt x="345" y="185"/>
                  </a:lnTo>
                  <a:lnTo>
                    <a:pt x="345" y="183"/>
                  </a:lnTo>
                  <a:lnTo>
                    <a:pt x="345" y="182"/>
                  </a:lnTo>
                  <a:lnTo>
                    <a:pt x="346" y="182"/>
                  </a:lnTo>
                  <a:lnTo>
                    <a:pt x="346" y="181"/>
                  </a:lnTo>
                  <a:lnTo>
                    <a:pt x="346" y="180"/>
                  </a:lnTo>
                  <a:lnTo>
                    <a:pt x="347" y="180"/>
                  </a:lnTo>
                  <a:lnTo>
                    <a:pt x="347" y="179"/>
                  </a:lnTo>
                  <a:lnTo>
                    <a:pt x="347" y="178"/>
                  </a:lnTo>
                  <a:lnTo>
                    <a:pt x="347" y="177"/>
                  </a:lnTo>
                  <a:lnTo>
                    <a:pt x="347" y="178"/>
                  </a:lnTo>
                  <a:lnTo>
                    <a:pt x="347" y="179"/>
                  </a:lnTo>
                  <a:lnTo>
                    <a:pt x="347" y="180"/>
                  </a:lnTo>
                  <a:lnTo>
                    <a:pt x="347" y="181"/>
                  </a:lnTo>
                  <a:lnTo>
                    <a:pt x="347" y="180"/>
                  </a:lnTo>
                  <a:lnTo>
                    <a:pt x="348" y="181"/>
                  </a:lnTo>
                  <a:lnTo>
                    <a:pt x="348" y="180"/>
                  </a:lnTo>
                  <a:lnTo>
                    <a:pt x="348" y="179"/>
                  </a:lnTo>
                  <a:lnTo>
                    <a:pt x="349" y="180"/>
                  </a:lnTo>
                  <a:lnTo>
                    <a:pt x="349" y="181"/>
                  </a:lnTo>
                  <a:lnTo>
                    <a:pt x="349" y="182"/>
                  </a:lnTo>
                  <a:lnTo>
                    <a:pt x="348" y="182"/>
                  </a:lnTo>
                  <a:lnTo>
                    <a:pt x="348" y="183"/>
                  </a:lnTo>
                  <a:lnTo>
                    <a:pt x="347" y="183"/>
                  </a:lnTo>
                  <a:lnTo>
                    <a:pt x="347" y="185"/>
                  </a:lnTo>
                  <a:lnTo>
                    <a:pt x="346" y="185"/>
                  </a:lnTo>
                  <a:lnTo>
                    <a:pt x="346" y="186"/>
                  </a:lnTo>
                  <a:lnTo>
                    <a:pt x="347" y="186"/>
                  </a:lnTo>
                  <a:lnTo>
                    <a:pt x="347" y="185"/>
                  </a:lnTo>
                  <a:lnTo>
                    <a:pt x="347" y="186"/>
                  </a:lnTo>
                  <a:lnTo>
                    <a:pt x="346" y="186"/>
                  </a:lnTo>
                  <a:lnTo>
                    <a:pt x="345" y="187"/>
                  </a:lnTo>
                  <a:lnTo>
                    <a:pt x="344" y="187"/>
                  </a:lnTo>
                  <a:lnTo>
                    <a:pt x="344" y="188"/>
                  </a:lnTo>
                  <a:lnTo>
                    <a:pt x="342" y="189"/>
                  </a:lnTo>
                  <a:lnTo>
                    <a:pt x="342" y="190"/>
                  </a:lnTo>
                  <a:lnTo>
                    <a:pt x="341" y="190"/>
                  </a:lnTo>
                  <a:lnTo>
                    <a:pt x="341" y="191"/>
                  </a:lnTo>
                  <a:lnTo>
                    <a:pt x="340" y="191"/>
                  </a:lnTo>
                  <a:lnTo>
                    <a:pt x="340" y="193"/>
                  </a:lnTo>
                  <a:lnTo>
                    <a:pt x="339" y="194"/>
                  </a:lnTo>
                  <a:lnTo>
                    <a:pt x="339" y="195"/>
                  </a:lnTo>
                  <a:lnTo>
                    <a:pt x="339" y="196"/>
                  </a:lnTo>
                  <a:lnTo>
                    <a:pt x="340" y="197"/>
                  </a:lnTo>
                  <a:lnTo>
                    <a:pt x="341" y="197"/>
                  </a:lnTo>
                  <a:lnTo>
                    <a:pt x="341" y="198"/>
                  </a:lnTo>
                  <a:lnTo>
                    <a:pt x="342" y="198"/>
                  </a:lnTo>
                  <a:lnTo>
                    <a:pt x="344" y="198"/>
                  </a:lnTo>
                  <a:lnTo>
                    <a:pt x="345" y="198"/>
                  </a:lnTo>
                  <a:lnTo>
                    <a:pt x="346" y="198"/>
                  </a:lnTo>
                  <a:lnTo>
                    <a:pt x="347" y="197"/>
                  </a:lnTo>
                  <a:lnTo>
                    <a:pt x="347" y="198"/>
                  </a:lnTo>
                  <a:lnTo>
                    <a:pt x="346" y="198"/>
                  </a:lnTo>
                  <a:lnTo>
                    <a:pt x="346" y="199"/>
                  </a:lnTo>
                  <a:lnTo>
                    <a:pt x="346" y="198"/>
                  </a:lnTo>
                  <a:lnTo>
                    <a:pt x="347" y="198"/>
                  </a:lnTo>
                  <a:lnTo>
                    <a:pt x="347" y="199"/>
                  </a:lnTo>
                  <a:lnTo>
                    <a:pt x="346" y="199"/>
                  </a:lnTo>
                  <a:lnTo>
                    <a:pt x="346" y="200"/>
                  </a:lnTo>
                  <a:lnTo>
                    <a:pt x="347" y="200"/>
                  </a:lnTo>
                  <a:lnTo>
                    <a:pt x="347" y="199"/>
                  </a:lnTo>
                  <a:lnTo>
                    <a:pt x="348" y="200"/>
                  </a:lnTo>
                  <a:lnTo>
                    <a:pt x="348" y="202"/>
                  </a:lnTo>
                  <a:lnTo>
                    <a:pt x="349" y="202"/>
                  </a:lnTo>
                  <a:lnTo>
                    <a:pt x="349" y="200"/>
                  </a:lnTo>
                  <a:lnTo>
                    <a:pt x="349" y="202"/>
                  </a:lnTo>
                  <a:lnTo>
                    <a:pt x="348" y="202"/>
                  </a:lnTo>
                  <a:lnTo>
                    <a:pt x="347" y="202"/>
                  </a:lnTo>
                  <a:lnTo>
                    <a:pt x="347" y="203"/>
                  </a:lnTo>
                  <a:lnTo>
                    <a:pt x="346" y="203"/>
                  </a:lnTo>
                  <a:lnTo>
                    <a:pt x="345" y="203"/>
                  </a:lnTo>
                  <a:lnTo>
                    <a:pt x="344" y="203"/>
                  </a:lnTo>
                  <a:lnTo>
                    <a:pt x="344" y="204"/>
                  </a:lnTo>
                  <a:lnTo>
                    <a:pt x="342" y="204"/>
                  </a:lnTo>
                  <a:lnTo>
                    <a:pt x="341" y="204"/>
                  </a:lnTo>
                  <a:lnTo>
                    <a:pt x="341" y="205"/>
                  </a:lnTo>
                  <a:lnTo>
                    <a:pt x="340" y="205"/>
                  </a:lnTo>
                  <a:lnTo>
                    <a:pt x="340" y="206"/>
                  </a:lnTo>
                  <a:lnTo>
                    <a:pt x="341" y="206"/>
                  </a:lnTo>
                  <a:lnTo>
                    <a:pt x="342" y="206"/>
                  </a:lnTo>
                  <a:lnTo>
                    <a:pt x="342" y="207"/>
                  </a:lnTo>
                  <a:lnTo>
                    <a:pt x="344" y="207"/>
                  </a:lnTo>
                  <a:lnTo>
                    <a:pt x="344" y="208"/>
                  </a:lnTo>
                  <a:lnTo>
                    <a:pt x="342" y="208"/>
                  </a:lnTo>
                  <a:lnTo>
                    <a:pt x="342" y="210"/>
                  </a:lnTo>
                  <a:lnTo>
                    <a:pt x="341" y="210"/>
                  </a:lnTo>
                  <a:lnTo>
                    <a:pt x="340" y="210"/>
                  </a:lnTo>
                  <a:lnTo>
                    <a:pt x="339" y="210"/>
                  </a:lnTo>
                  <a:lnTo>
                    <a:pt x="338" y="210"/>
                  </a:lnTo>
                  <a:lnTo>
                    <a:pt x="337" y="211"/>
                  </a:lnTo>
                  <a:lnTo>
                    <a:pt x="336" y="211"/>
                  </a:lnTo>
                  <a:lnTo>
                    <a:pt x="336" y="212"/>
                  </a:lnTo>
                  <a:lnTo>
                    <a:pt x="335" y="212"/>
                  </a:lnTo>
                  <a:lnTo>
                    <a:pt x="335" y="213"/>
                  </a:lnTo>
                  <a:lnTo>
                    <a:pt x="335" y="214"/>
                  </a:lnTo>
                  <a:lnTo>
                    <a:pt x="336" y="214"/>
                  </a:lnTo>
                  <a:lnTo>
                    <a:pt x="336" y="215"/>
                  </a:lnTo>
                  <a:lnTo>
                    <a:pt x="337" y="215"/>
                  </a:lnTo>
                  <a:lnTo>
                    <a:pt x="337" y="216"/>
                  </a:lnTo>
                  <a:lnTo>
                    <a:pt x="337" y="218"/>
                  </a:lnTo>
                  <a:lnTo>
                    <a:pt x="337" y="219"/>
                  </a:lnTo>
                  <a:lnTo>
                    <a:pt x="337" y="220"/>
                  </a:lnTo>
                  <a:lnTo>
                    <a:pt x="337" y="221"/>
                  </a:lnTo>
                  <a:lnTo>
                    <a:pt x="336" y="221"/>
                  </a:lnTo>
                  <a:lnTo>
                    <a:pt x="336" y="222"/>
                  </a:lnTo>
                  <a:lnTo>
                    <a:pt x="336" y="223"/>
                  </a:lnTo>
                  <a:lnTo>
                    <a:pt x="336" y="224"/>
                  </a:lnTo>
                  <a:lnTo>
                    <a:pt x="337" y="224"/>
                  </a:lnTo>
                  <a:lnTo>
                    <a:pt x="338" y="224"/>
                  </a:lnTo>
                  <a:lnTo>
                    <a:pt x="339" y="224"/>
                  </a:lnTo>
                  <a:lnTo>
                    <a:pt x="339" y="225"/>
                  </a:lnTo>
                  <a:lnTo>
                    <a:pt x="340" y="225"/>
                  </a:lnTo>
                  <a:lnTo>
                    <a:pt x="341" y="225"/>
                  </a:lnTo>
                  <a:lnTo>
                    <a:pt x="342" y="225"/>
                  </a:lnTo>
                  <a:lnTo>
                    <a:pt x="344" y="225"/>
                  </a:lnTo>
                  <a:lnTo>
                    <a:pt x="345" y="225"/>
                  </a:lnTo>
                  <a:lnTo>
                    <a:pt x="345" y="227"/>
                  </a:lnTo>
                  <a:lnTo>
                    <a:pt x="345" y="228"/>
                  </a:lnTo>
                  <a:lnTo>
                    <a:pt x="346" y="228"/>
                  </a:lnTo>
                  <a:lnTo>
                    <a:pt x="346" y="227"/>
                  </a:lnTo>
                  <a:lnTo>
                    <a:pt x="346" y="228"/>
                  </a:lnTo>
                  <a:lnTo>
                    <a:pt x="345" y="228"/>
                  </a:lnTo>
                  <a:lnTo>
                    <a:pt x="345" y="229"/>
                  </a:lnTo>
                  <a:lnTo>
                    <a:pt x="344" y="229"/>
                  </a:lnTo>
                  <a:lnTo>
                    <a:pt x="342" y="229"/>
                  </a:lnTo>
                  <a:lnTo>
                    <a:pt x="342" y="230"/>
                  </a:lnTo>
                  <a:lnTo>
                    <a:pt x="341" y="230"/>
                  </a:lnTo>
                  <a:lnTo>
                    <a:pt x="340" y="230"/>
                  </a:lnTo>
                  <a:lnTo>
                    <a:pt x="339" y="230"/>
                  </a:lnTo>
                  <a:lnTo>
                    <a:pt x="338" y="230"/>
                  </a:lnTo>
                  <a:lnTo>
                    <a:pt x="337" y="230"/>
                  </a:lnTo>
                  <a:lnTo>
                    <a:pt x="337" y="231"/>
                  </a:lnTo>
                  <a:lnTo>
                    <a:pt x="336" y="231"/>
                  </a:lnTo>
                  <a:lnTo>
                    <a:pt x="335" y="232"/>
                  </a:lnTo>
                  <a:lnTo>
                    <a:pt x="335" y="233"/>
                  </a:lnTo>
                  <a:lnTo>
                    <a:pt x="333" y="233"/>
                  </a:lnTo>
                  <a:lnTo>
                    <a:pt x="333" y="235"/>
                  </a:lnTo>
                  <a:lnTo>
                    <a:pt x="332" y="235"/>
                  </a:lnTo>
                  <a:lnTo>
                    <a:pt x="332" y="236"/>
                  </a:lnTo>
                  <a:lnTo>
                    <a:pt x="332" y="237"/>
                  </a:lnTo>
                  <a:lnTo>
                    <a:pt x="333" y="237"/>
                  </a:lnTo>
                  <a:lnTo>
                    <a:pt x="333" y="238"/>
                  </a:lnTo>
                  <a:lnTo>
                    <a:pt x="335" y="238"/>
                  </a:lnTo>
                  <a:lnTo>
                    <a:pt x="335" y="237"/>
                  </a:lnTo>
                  <a:lnTo>
                    <a:pt x="336" y="238"/>
                  </a:lnTo>
                  <a:lnTo>
                    <a:pt x="336" y="237"/>
                  </a:lnTo>
                  <a:lnTo>
                    <a:pt x="336" y="238"/>
                  </a:lnTo>
                  <a:lnTo>
                    <a:pt x="337" y="238"/>
                  </a:lnTo>
                  <a:lnTo>
                    <a:pt x="337" y="239"/>
                  </a:lnTo>
                  <a:lnTo>
                    <a:pt x="337" y="240"/>
                  </a:lnTo>
                  <a:lnTo>
                    <a:pt x="337" y="241"/>
                  </a:lnTo>
                  <a:lnTo>
                    <a:pt x="336" y="241"/>
                  </a:lnTo>
                  <a:lnTo>
                    <a:pt x="336" y="242"/>
                  </a:lnTo>
                  <a:lnTo>
                    <a:pt x="335" y="242"/>
                  </a:lnTo>
                  <a:lnTo>
                    <a:pt x="335" y="244"/>
                  </a:lnTo>
                  <a:lnTo>
                    <a:pt x="333" y="244"/>
                  </a:lnTo>
                  <a:lnTo>
                    <a:pt x="332" y="244"/>
                  </a:lnTo>
                  <a:lnTo>
                    <a:pt x="332" y="245"/>
                  </a:lnTo>
                  <a:lnTo>
                    <a:pt x="331" y="245"/>
                  </a:lnTo>
                  <a:lnTo>
                    <a:pt x="330" y="245"/>
                  </a:lnTo>
                  <a:lnTo>
                    <a:pt x="330" y="246"/>
                  </a:lnTo>
                  <a:lnTo>
                    <a:pt x="329" y="246"/>
                  </a:lnTo>
                  <a:lnTo>
                    <a:pt x="328" y="246"/>
                  </a:lnTo>
                  <a:lnTo>
                    <a:pt x="328" y="247"/>
                  </a:lnTo>
                  <a:lnTo>
                    <a:pt x="327" y="247"/>
                  </a:lnTo>
                  <a:lnTo>
                    <a:pt x="327" y="248"/>
                  </a:lnTo>
                  <a:lnTo>
                    <a:pt x="327" y="247"/>
                  </a:lnTo>
                  <a:lnTo>
                    <a:pt x="325" y="247"/>
                  </a:lnTo>
                  <a:lnTo>
                    <a:pt x="325" y="246"/>
                  </a:lnTo>
                  <a:lnTo>
                    <a:pt x="324" y="246"/>
                  </a:lnTo>
                  <a:lnTo>
                    <a:pt x="324" y="247"/>
                  </a:lnTo>
                  <a:lnTo>
                    <a:pt x="324" y="248"/>
                  </a:lnTo>
                  <a:lnTo>
                    <a:pt x="325" y="248"/>
                  </a:lnTo>
                  <a:lnTo>
                    <a:pt x="325" y="249"/>
                  </a:lnTo>
                  <a:lnTo>
                    <a:pt x="324" y="250"/>
                  </a:lnTo>
                  <a:lnTo>
                    <a:pt x="324" y="252"/>
                  </a:lnTo>
                  <a:lnTo>
                    <a:pt x="323" y="252"/>
                  </a:lnTo>
                  <a:lnTo>
                    <a:pt x="323" y="253"/>
                  </a:lnTo>
                  <a:lnTo>
                    <a:pt x="323" y="254"/>
                  </a:lnTo>
                  <a:lnTo>
                    <a:pt x="322" y="255"/>
                  </a:lnTo>
                  <a:lnTo>
                    <a:pt x="322" y="256"/>
                  </a:lnTo>
                  <a:lnTo>
                    <a:pt x="321" y="256"/>
                  </a:lnTo>
                  <a:lnTo>
                    <a:pt x="321" y="257"/>
                  </a:lnTo>
                  <a:lnTo>
                    <a:pt x="320" y="257"/>
                  </a:lnTo>
                  <a:lnTo>
                    <a:pt x="320" y="258"/>
                  </a:lnTo>
                  <a:lnTo>
                    <a:pt x="319" y="258"/>
                  </a:lnTo>
                  <a:lnTo>
                    <a:pt x="317" y="258"/>
                  </a:lnTo>
                  <a:lnTo>
                    <a:pt x="317" y="259"/>
                  </a:lnTo>
                  <a:lnTo>
                    <a:pt x="316" y="259"/>
                  </a:lnTo>
                  <a:lnTo>
                    <a:pt x="315" y="259"/>
                  </a:lnTo>
                  <a:lnTo>
                    <a:pt x="315" y="261"/>
                  </a:lnTo>
                  <a:lnTo>
                    <a:pt x="314" y="261"/>
                  </a:lnTo>
                  <a:lnTo>
                    <a:pt x="314" y="262"/>
                  </a:lnTo>
                  <a:lnTo>
                    <a:pt x="313" y="262"/>
                  </a:lnTo>
                  <a:lnTo>
                    <a:pt x="313" y="263"/>
                  </a:lnTo>
                  <a:lnTo>
                    <a:pt x="313" y="264"/>
                  </a:lnTo>
                  <a:lnTo>
                    <a:pt x="313" y="265"/>
                  </a:lnTo>
                  <a:lnTo>
                    <a:pt x="313" y="266"/>
                  </a:lnTo>
                  <a:lnTo>
                    <a:pt x="313" y="267"/>
                  </a:lnTo>
                  <a:lnTo>
                    <a:pt x="313" y="269"/>
                  </a:lnTo>
                  <a:lnTo>
                    <a:pt x="313" y="270"/>
                  </a:lnTo>
                  <a:lnTo>
                    <a:pt x="313" y="271"/>
                  </a:lnTo>
                  <a:lnTo>
                    <a:pt x="313" y="272"/>
                  </a:lnTo>
                  <a:lnTo>
                    <a:pt x="313" y="273"/>
                  </a:lnTo>
                  <a:lnTo>
                    <a:pt x="312" y="274"/>
                  </a:lnTo>
                  <a:lnTo>
                    <a:pt x="312" y="275"/>
                  </a:lnTo>
                  <a:lnTo>
                    <a:pt x="312" y="277"/>
                  </a:lnTo>
                  <a:lnTo>
                    <a:pt x="311" y="277"/>
                  </a:lnTo>
                  <a:lnTo>
                    <a:pt x="311" y="278"/>
                  </a:lnTo>
                  <a:lnTo>
                    <a:pt x="311" y="279"/>
                  </a:lnTo>
                  <a:lnTo>
                    <a:pt x="311" y="280"/>
                  </a:lnTo>
                  <a:lnTo>
                    <a:pt x="310" y="280"/>
                  </a:lnTo>
                  <a:lnTo>
                    <a:pt x="310" y="281"/>
                  </a:lnTo>
                  <a:lnTo>
                    <a:pt x="310" y="282"/>
                  </a:lnTo>
                  <a:lnTo>
                    <a:pt x="310" y="283"/>
                  </a:lnTo>
                  <a:lnTo>
                    <a:pt x="308" y="283"/>
                  </a:lnTo>
                  <a:lnTo>
                    <a:pt x="308" y="284"/>
                  </a:lnTo>
                  <a:lnTo>
                    <a:pt x="308" y="286"/>
                  </a:lnTo>
                  <a:lnTo>
                    <a:pt x="308" y="287"/>
                  </a:lnTo>
                  <a:lnTo>
                    <a:pt x="310" y="287"/>
                  </a:lnTo>
                  <a:lnTo>
                    <a:pt x="310" y="288"/>
                  </a:lnTo>
                  <a:lnTo>
                    <a:pt x="310" y="289"/>
                  </a:lnTo>
                  <a:lnTo>
                    <a:pt x="310" y="290"/>
                  </a:lnTo>
                  <a:lnTo>
                    <a:pt x="310" y="291"/>
                  </a:lnTo>
                  <a:lnTo>
                    <a:pt x="311" y="291"/>
                  </a:lnTo>
                  <a:lnTo>
                    <a:pt x="312" y="291"/>
                  </a:lnTo>
                  <a:lnTo>
                    <a:pt x="313" y="291"/>
                  </a:lnTo>
                  <a:lnTo>
                    <a:pt x="313" y="290"/>
                  </a:lnTo>
                  <a:lnTo>
                    <a:pt x="313" y="291"/>
                  </a:lnTo>
                  <a:lnTo>
                    <a:pt x="313" y="292"/>
                  </a:lnTo>
                  <a:lnTo>
                    <a:pt x="314" y="292"/>
                  </a:lnTo>
                  <a:lnTo>
                    <a:pt x="315" y="292"/>
                  </a:lnTo>
                  <a:lnTo>
                    <a:pt x="316" y="292"/>
                  </a:lnTo>
                  <a:lnTo>
                    <a:pt x="317" y="292"/>
                  </a:lnTo>
                  <a:lnTo>
                    <a:pt x="317" y="291"/>
                  </a:lnTo>
                  <a:lnTo>
                    <a:pt x="319" y="291"/>
                  </a:lnTo>
                  <a:lnTo>
                    <a:pt x="319" y="290"/>
                  </a:lnTo>
                  <a:lnTo>
                    <a:pt x="320" y="290"/>
                  </a:lnTo>
                  <a:lnTo>
                    <a:pt x="320" y="289"/>
                  </a:lnTo>
                  <a:lnTo>
                    <a:pt x="320" y="288"/>
                  </a:lnTo>
                  <a:lnTo>
                    <a:pt x="321" y="288"/>
                  </a:lnTo>
                  <a:lnTo>
                    <a:pt x="321" y="287"/>
                  </a:lnTo>
                  <a:lnTo>
                    <a:pt x="322" y="287"/>
                  </a:lnTo>
                  <a:lnTo>
                    <a:pt x="322" y="286"/>
                  </a:lnTo>
                  <a:lnTo>
                    <a:pt x="322" y="284"/>
                  </a:lnTo>
                  <a:lnTo>
                    <a:pt x="323" y="284"/>
                  </a:lnTo>
                  <a:lnTo>
                    <a:pt x="324" y="284"/>
                  </a:lnTo>
                  <a:lnTo>
                    <a:pt x="324" y="283"/>
                  </a:lnTo>
                  <a:lnTo>
                    <a:pt x="325" y="283"/>
                  </a:lnTo>
                  <a:lnTo>
                    <a:pt x="327" y="283"/>
                  </a:lnTo>
                  <a:lnTo>
                    <a:pt x="328" y="283"/>
                  </a:lnTo>
                  <a:lnTo>
                    <a:pt x="328" y="282"/>
                  </a:lnTo>
                  <a:lnTo>
                    <a:pt x="329" y="282"/>
                  </a:lnTo>
                  <a:lnTo>
                    <a:pt x="330" y="282"/>
                  </a:lnTo>
                  <a:lnTo>
                    <a:pt x="331" y="282"/>
                  </a:lnTo>
                  <a:lnTo>
                    <a:pt x="332" y="282"/>
                  </a:lnTo>
                  <a:lnTo>
                    <a:pt x="333" y="282"/>
                  </a:lnTo>
                  <a:lnTo>
                    <a:pt x="335" y="282"/>
                  </a:lnTo>
                  <a:lnTo>
                    <a:pt x="335" y="283"/>
                  </a:lnTo>
                  <a:lnTo>
                    <a:pt x="335" y="282"/>
                  </a:lnTo>
                  <a:lnTo>
                    <a:pt x="336" y="282"/>
                  </a:lnTo>
                  <a:lnTo>
                    <a:pt x="337" y="282"/>
                  </a:lnTo>
                  <a:lnTo>
                    <a:pt x="338" y="282"/>
                  </a:lnTo>
                  <a:lnTo>
                    <a:pt x="339" y="282"/>
                  </a:lnTo>
                  <a:lnTo>
                    <a:pt x="339" y="283"/>
                  </a:lnTo>
                  <a:lnTo>
                    <a:pt x="340" y="283"/>
                  </a:lnTo>
                  <a:lnTo>
                    <a:pt x="340" y="282"/>
                  </a:lnTo>
                  <a:lnTo>
                    <a:pt x="341" y="282"/>
                  </a:lnTo>
                  <a:lnTo>
                    <a:pt x="341" y="283"/>
                  </a:lnTo>
                  <a:lnTo>
                    <a:pt x="342" y="283"/>
                  </a:lnTo>
                  <a:lnTo>
                    <a:pt x="344" y="283"/>
                  </a:lnTo>
                  <a:lnTo>
                    <a:pt x="345" y="283"/>
                  </a:lnTo>
                  <a:lnTo>
                    <a:pt x="346" y="283"/>
                  </a:lnTo>
                  <a:lnTo>
                    <a:pt x="346" y="284"/>
                  </a:lnTo>
                  <a:lnTo>
                    <a:pt x="347" y="284"/>
                  </a:lnTo>
                  <a:lnTo>
                    <a:pt x="347" y="286"/>
                  </a:lnTo>
                  <a:lnTo>
                    <a:pt x="348" y="286"/>
                  </a:lnTo>
                  <a:lnTo>
                    <a:pt x="349" y="286"/>
                  </a:lnTo>
                  <a:lnTo>
                    <a:pt x="350" y="286"/>
                  </a:lnTo>
                  <a:lnTo>
                    <a:pt x="350" y="284"/>
                  </a:lnTo>
                  <a:lnTo>
                    <a:pt x="352" y="284"/>
                  </a:lnTo>
                  <a:lnTo>
                    <a:pt x="353" y="284"/>
                  </a:lnTo>
                  <a:lnTo>
                    <a:pt x="353" y="283"/>
                  </a:lnTo>
                  <a:lnTo>
                    <a:pt x="354" y="283"/>
                  </a:lnTo>
                  <a:lnTo>
                    <a:pt x="354" y="282"/>
                  </a:lnTo>
                  <a:lnTo>
                    <a:pt x="355" y="282"/>
                  </a:lnTo>
                  <a:lnTo>
                    <a:pt x="356" y="281"/>
                  </a:lnTo>
                  <a:lnTo>
                    <a:pt x="356" y="280"/>
                  </a:lnTo>
                  <a:lnTo>
                    <a:pt x="357" y="280"/>
                  </a:lnTo>
                  <a:lnTo>
                    <a:pt x="357" y="281"/>
                  </a:lnTo>
                  <a:lnTo>
                    <a:pt x="357" y="280"/>
                  </a:lnTo>
                  <a:lnTo>
                    <a:pt x="358" y="280"/>
                  </a:lnTo>
                  <a:lnTo>
                    <a:pt x="358" y="279"/>
                  </a:lnTo>
                  <a:lnTo>
                    <a:pt x="359" y="279"/>
                  </a:lnTo>
                  <a:lnTo>
                    <a:pt x="359" y="278"/>
                  </a:lnTo>
                  <a:lnTo>
                    <a:pt x="359" y="279"/>
                  </a:lnTo>
                  <a:lnTo>
                    <a:pt x="359" y="280"/>
                  </a:lnTo>
                  <a:lnTo>
                    <a:pt x="359" y="281"/>
                  </a:lnTo>
                  <a:lnTo>
                    <a:pt x="358" y="281"/>
                  </a:lnTo>
                  <a:lnTo>
                    <a:pt x="358" y="282"/>
                  </a:lnTo>
                  <a:lnTo>
                    <a:pt x="357" y="282"/>
                  </a:lnTo>
                  <a:lnTo>
                    <a:pt x="357" y="283"/>
                  </a:lnTo>
                  <a:lnTo>
                    <a:pt x="356" y="283"/>
                  </a:lnTo>
                  <a:lnTo>
                    <a:pt x="356" y="284"/>
                  </a:lnTo>
                  <a:lnTo>
                    <a:pt x="355" y="284"/>
                  </a:lnTo>
                  <a:lnTo>
                    <a:pt x="355" y="286"/>
                  </a:lnTo>
                  <a:lnTo>
                    <a:pt x="354" y="286"/>
                  </a:lnTo>
                  <a:lnTo>
                    <a:pt x="354" y="287"/>
                  </a:lnTo>
                  <a:lnTo>
                    <a:pt x="354" y="288"/>
                  </a:lnTo>
                  <a:lnTo>
                    <a:pt x="353" y="288"/>
                  </a:lnTo>
                  <a:lnTo>
                    <a:pt x="354" y="288"/>
                  </a:lnTo>
                  <a:lnTo>
                    <a:pt x="354" y="289"/>
                  </a:lnTo>
                  <a:lnTo>
                    <a:pt x="355" y="289"/>
                  </a:lnTo>
                  <a:lnTo>
                    <a:pt x="355" y="290"/>
                  </a:lnTo>
                  <a:lnTo>
                    <a:pt x="356" y="290"/>
                  </a:lnTo>
                  <a:lnTo>
                    <a:pt x="356" y="291"/>
                  </a:lnTo>
                  <a:lnTo>
                    <a:pt x="357" y="291"/>
                  </a:lnTo>
                  <a:lnTo>
                    <a:pt x="357" y="292"/>
                  </a:lnTo>
                  <a:lnTo>
                    <a:pt x="356" y="292"/>
                  </a:lnTo>
                  <a:lnTo>
                    <a:pt x="356" y="294"/>
                  </a:lnTo>
                  <a:lnTo>
                    <a:pt x="356" y="295"/>
                  </a:lnTo>
                  <a:lnTo>
                    <a:pt x="357" y="295"/>
                  </a:lnTo>
                  <a:lnTo>
                    <a:pt x="357" y="296"/>
                  </a:lnTo>
                  <a:lnTo>
                    <a:pt x="357" y="297"/>
                  </a:lnTo>
                  <a:lnTo>
                    <a:pt x="357" y="298"/>
                  </a:lnTo>
                  <a:lnTo>
                    <a:pt x="358" y="298"/>
                  </a:lnTo>
                  <a:lnTo>
                    <a:pt x="358" y="299"/>
                  </a:lnTo>
                  <a:lnTo>
                    <a:pt x="359" y="299"/>
                  </a:lnTo>
                  <a:lnTo>
                    <a:pt x="359" y="300"/>
                  </a:lnTo>
                  <a:lnTo>
                    <a:pt x="359" y="301"/>
                  </a:lnTo>
                  <a:lnTo>
                    <a:pt x="361" y="301"/>
                  </a:lnTo>
                  <a:lnTo>
                    <a:pt x="361" y="303"/>
                  </a:lnTo>
                  <a:lnTo>
                    <a:pt x="361" y="304"/>
                  </a:lnTo>
                  <a:lnTo>
                    <a:pt x="362" y="304"/>
                  </a:lnTo>
                  <a:lnTo>
                    <a:pt x="363" y="304"/>
                  </a:lnTo>
                  <a:lnTo>
                    <a:pt x="363" y="305"/>
                  </a:lnTo>
                  <a:lnTo>
                    <a:pt x="364" y="305"/>
                  </a:lnTo>
                  <a:lnTo>
                    <a:pt x="365" y="305"/>
                  </a:lnTo>
                  <a:lnTo>
                    <a:pt x="365" y="306"/>
                  </a:lnTo>
                  <a:lnTo>
                    <a:pt x="366" y="306"/>
                  </a:lnTo>
                  <a:lnTo>
                    <a:pt x="366" y="307"/>
                  </a:lnTo>
                  <a:lnTo>
                    <a:pt x="366" y="308"/>
                  </a:lnTo>
                  <a:lnTo>
                    <a:pt x="367" y="308"/>
                  </a:lnTo>
                  <a:lnTo>
                    <a:pt x="367" y="309"/>
                  </a:lnTo>
                  <a:lnTo>
                    <a:pt x="367" y="311"/>
                  </a:lnTo>
                  <a:lnTo>
                    <a:pt x="367" y="312"/>
                  </a:lnTo>
                  <a:lnTo>
                    <a:pt x="367" y="313"/>
                  </a:lnTo>
                  <a:lnTo>
                    <a:pt x="369" y="313"/>
                  </a:lnTo>
                  <a:lnTo>
                    <a:pt x="369" y="314"/>
                  </a:lnTo>
                  <a:lnTo>
                    <a:pt x="370" y="314"/>
                  </a:lnTo>
                  <a:lnTo>
                    <a:pt x="370" y="313"/>
                  </a:lnTo>
                  <a:lnTo>
                    <a:pt x="371" y="313"/>
                  </a:lnTo>
                  <a:lnTo>
                    <a:pt x="371" y="312"/>
                  </a:lnTo>
                  <a:lnTo>
                    <a:pt x="371" y="311"/>
                  </a:lnTo>
                  <a:lnTo>
                    <a:pt x="372" y="311"/>
                  </a:lnTo>
                  <a:lnTo>
                    <a:pt x="372" y="309"/>
                  </a:lnTo>
                  <a:lnTo>
                    <a:pt x="372" y="308"/>
                  </a:lnTo>
                  <a:lnTo>
                    <a:pt x="372" y="307"/>
                  </a:lnTo>
                  <a:lnTo>
                    <a:pt x="373" y="307"/>
                  </a:lnTo>
                  <a:lnTo>
                    <a:pt x="373" y="306"/>
                  </a:lnTo>
                  <a:lnTo>
                    <a:pt x="373" y="305"/>
                  </a:lnTo>
                  <a:lnTo>
                    <a:pt x="373" y="304"/>
                  </a:lnTo>
                  <a:lnTo>
                    <a:pt x="373" y="303"/>
                  </a:lnTo>
                  <a:lnTo>
                    <a:pt x="373" y="301"/>
                  </a:lnTo>
                  <a:lnTo>
                    <a:pt x="373" y="300"/>
                  </a:lnTo>
                  <a:lnTo>
                    <a:pt x="373" y="299"/>
                  </a:lnTo>
                  <a:lnTo>
                    <a:pt x="373" y="298"/>
                  </a:lnTo>
                  <a:lnTo>
                    <a:pt x="374" y="298"/>
                  </a:lnTo>
                  <a:lnTo>
                    <a:pt x="374" y="299"/>
                  </a:lnTo>
                  <a:lnTo>
                    <a:pt x="374" y="300"/>
                  </a:lnTo>
                  <a:lnTo>
                    <a:pt x="374" y="301"/>
                  </a:lnTo>
                  <a:lnTo>
                    <a:pt x="374" y="303"/>
                  </a:lnTo>
                  <a:lnTo>
                    <a:pt x="375" y="303"/>
                  </a:lnTo>
                  <a:lnTo>
                    <a:pt x="375" y="304"/>
                  </a:lnTo>
                  <a:lnTo>
                    <a:pt x="375" y="305"/>
                  </a:lnTo>
                  <a:lnTo>
                    <a:pt x="375" y="306"/>
                  </a:lnTo>
                  <a:lnTo>
                    <a:pt x="375" y="307"/>
                  </a:lnTo>
                  <a:lnTo>
                    <a:pt x="375" y="308"/>
                  </a:lnTo>
                  <a:lnTo>
                    <a:pt x="374" y="308"/>
                  </a:lnTo>
                  <a:lnTo>
                    <a:pt x="375" y="308"/>
                  </a:lnTo>
                  <a:lnTo>
                    <a:pt x="375" y="309"/>
                  </a:lnTo>
                  <a:lnTo>
                    <a:pt x="376" y="309"/>
                  </a:lnTo>
                  <a:lnTo>
                    <a:pt x="376" y="308"/>
                  </a:lnTo>
                  <a:lnTo>
                    <a:pt x="378" y="308"/>
                  </a:lnTo>
                  <a:lnTo>
                    <a:pt x="379" y="308"/>
                  </a:lnTo>
                  <a:lnTo>
                    <a:pt x="379" y="307"/>
                  </a:lnTo>
                  <a:lnTo>
                    <a:pt x="380" y="307"/>
                  </a:lnTo>
                  <a:lnTo>
                    <a:pt x="380" y="308"/>
                  </a:lnTo>
                  <a:lnTo>
                    <a:pt x="379" y="308"/>
                  </a:lnTo>
                  <a:lnTo>
                    <a:pt x="379" y="309"/>
                  </a:lnTo>
                  <a:lnTo>
                    <a:pt x="378" y="311"/>
                  </a:lnTo>
                  <a:lnTo>
                    <a:pt x="376" y="311"/>
                  </a:lnTo>
                  <a:lnTo>
                    <a:pt x="376" y="312"/>
                  </a:lnTo>
                  <a:lnTo>
                    <a:pt x="375" y="312"/>
                  </a:lnTo>
                  <a:lnTo>
                    <a:pt x="375" y="313"/>
                  </a:lnTo>
                  <a:lnTo>
                    <a:pt x="375" y="314"/>
                  </a:lnTo>
                  <a:lnTo>
                    <a:pt x="375" y="315"/>
                  </a:lnTo>
                  <a:lnTo>
                    <a:pt x="374" y="315"/>
                  </a:lnTo>
                  <a:lnTo>
                    <a:pt x="374" y="316"/>
                  </a:lnTo>
                  <a:lnTo>
                    <a:pt x="373" y="317"/>
                  </a:lnTo>
                  <a:lnTo>
                    <a:pt x="373" y="318"/>
                  </a:lnTo>
                  <a:lnTo>
                    <a:pt x="372" y="318"/>
                  </a:lnTo>
                  <a:lnTo>
                    <a:pt x="372" y="320"/>
                  </a:lnTo>
                  <a:lnTo>
                    <a:pt x="371" y="320"/>
                  </a:lnTo>
                  <a:lnTo>
                    <a:pt x="371" y="321"/>
                  </a:lnTo>
                  <a:lnTo>
                    <a:pt x="372" y="321"/>
                  </a:lnTo>
                  <a:lnTo>
                    <a:pt x="372" y="322"/>
                  </a:lnTo>
                  <a:lnTo>
                    <a:pt x="371" y="322"/>
                  </a:lnTo>
                  <a:lnTo>
                    <a:pt x="371" y="323"/>
                  </a:lnTo>
                  <a:lnTo>
                    <a:pt x="370" y="323"/>
                  </a:lnTo>
                  <a:lnTo>
                    <a:pt x="370" y="324"/>
                  </a:lnTo>
                  <a:lnTo>
                    <a:pt x="370" y="325"/>
                  </a:lnTo>
                  <a:lnTo>
                    <a:pt x="369" y="325"/>
                  </a:lnTo>
                  <a:lnTo>
                    <a:pt x="369" y="326"/>
                  </a:lnTo>
                  <a:lnTo>
                    <a:pt x="369" y="328"/>
                  </a:lnTo>
                  <a:lnTo>
                    <a:pt x="367" y="328"/>
                  </a:lnTo>
                  <a:lnTo>
                    <a:pt x="367" y="329"/>
                  </a:lnTo>
                  <a:lnTo>
                    <a:pt x="367" y="330"/>
                  </a:lnTo>
                  <a:lnTo>
                    <a:pt x="366" y="330"/>
                  </a:lnTo>
                  <a:lnTo>
                    <a:pt x="366" y="331"/>
                  </a:lnTo>
                  <a:lnTo>
                    <a:pt x="366" y="332"/>
                  </a:lnTo>
                  <a:lnTo>
                    <a:pt x="366" y="333"/>
                  </a:lnTo>
                  <a:lnTo>
                    <a:pt x="366" y="334"/>
                  </a:lnTo>
                  <a:lnTo>
                    <a:pt x="365" y="334"/>
                  </a:lnTo>
                  <a:lnTo>
                    <a:pt x="365" y="335"/>
                  </a:lnTo>
                  <a:lnTo>
                    <a:pt x="364" y="335"/>
                  </a:lnTo>
                  <a:lnTo>
                    <a:pt x="364" y="337"/>
                  </a:lnTo>
                  <a:lnTo>
                    <a:pt x="364" y="338"/>
                  </a:lnTo>
                  <a:lnTo>
                    <a:pt x="363" y="338"/>
                  </a:lnTo>
                  <a:lnTo>
                    <a:pt x="363" y="339"/>
                  </a:lnTo>
                  <a:lnTo>
                    <a:pt x="362" y="339"/>
                  </a:lnTo>
                  <a:lnTo>
                    <a:pt x="362" y="340"/>
                  </a:lnTo>
                  <a:lnTo>
                    <a:pt x="362" y="341"/>
                  </a:lnTo>
                  <a:lnTo>
                    <a:pt x="361" y="341"/>
                  </a:lnTo>
                  <a:lnTo>
                    <a:pt x="361" y="342"/>
                  </a:lnTo>
                  <a:lnTo>
                    <a:pt x="359" y="342"/>
                  </a:lnTo>
                  <a:lnTo>
                    <a:pt x="359" y="343"/>
                  </a:lnTo>
                  <a:lnTo>
                    <a:pt x="358" y="343"/>
                  </a:lnTo>
                  <a:lnTo>
                    <a:pt x="358" y="345"/>
                  </a:lnTo>
                  <a:lnTo>
                    <a:pt x="358" y="346"/>
                  </a:lnTo>
                  <a:lnTo>
                    <a:pt x="357" y="346"/>
                  </a:lnTo>
                  <a:lnTo>
                    <a:pt x="356" y="345"/>
                  </a:lnTo>
                  <a:lnTo>
                    <a:pt x="353" y="345"/>
                  </a:lnTo>
                  <a:lnTo>
                    <a:pt x="352" y="345"/>
                  </a:lnTo>
                  <a:lnTo>
                    <a:pt x="352" y="343"/>
                  </a:lnTo>
                  <a:lnTo>
                    <a:pt x="350" y="343"/>
                  </a:lnTo>
                  <a:lnTo>
                    <a:pt x="350" y="345"/>
                  </a:lnTo>
                  <a:lnTo>
                    <a:pt x="350" y="343"/>
                  </a:lnTo>
                  <a:lnTo>
                    <a:pt x="350" y="342"/>
                  </a:lnTo>
                  <a:lnTo>
                    <a:pt x="350" y="341"/>
                  </a:lnTo>
                  <a:lnTo>
                    <a:pt x="350" y="340"/>
                  </a:lnTo>
                  <a:lnTo>
                    <a:pt x="352" y="340"/>
                  </a:lnTo>
                  <a:lnTo>
                    <a:pt x="350" y="340"/>
                  </a:lnTo>
                  <a:lnTo>
                    <a:pt x="350" y="339"/>
                  </a:lnTo>
                  <a:lnTo>
                    <a:pt x="350" y="338"/>
                  </a:lnTo>
                  <a:lnTo>
                    <a:pt x="350" y="337"/>
                  </a:lnTo>
                  <a:lnTo>
                    <a:pt x="352" y="337"/>
                  </a:lnTo>
                  <a:lnTo>
                    <a:pt x="350" y="337"/>
                  </a:lnTo>
                  <a:lnTo>
                    <a:pt x="350" y="335"/>
                  </a:lnTo>
                  <a:lnTo>
                    <a:pt x="349" y="335"/>
                  </a:lnTo>
                  <a:lnTo>
                    <a:pt x="348" y="335"/>
                  </a:lnTo>
                  <a:lnTo>
                    <a:pt x="348" y="334"/>
                  </a:lnTo>
                  <a:lnTo>
                    <a:pt x="347" y="334"/>
                  </a:lnTo>
                  <a:lnTo>
                    <a:pt x="346" y="334"/>
                  </a:lnTo>
                  <a:lnTo>
                    <a:pt x="345" y="334"/>
                  </a:lnTo>
                  <a:lnTo>
                    <a:pt x="345" y="333"/>
                  </a:lnTo>
                  <a:lnTo>
                    <a:pt x="344" y="333"/>
                  </a:lnTo>
                  <a:lnTo>
                    <a:pt x="342" y="333"/>
                  </a:lnTo>
                  <a:lnTo>
                    <a:pt x="342" y="332"/>
                  </a:lnTo>
                  <a:lnTo>
                    <a:pt x="344" y="332"/>
                  </a:lnTo>
                  <a:lnTo>
                    <a:pt x="344" y="331"/>
                  </a:lnTo>
                  <a:lnTo>
                    <a:pt x="345" y="331"/>
                  </a:lnTo>
                  <a:lnTo>
                    <a:pt x="346" y="331"/>
                  </a:lnTo>
                  <a:lnTo>
                    <a:pt x="347" y="332"/>
                  </a:lnTo>
                  <a:lnTo>
                    <a:pt x="347" y="331"/>
                  </a:lnTo>
                  <a:lnTo>
                    <a:pt x="348" y="331"/>
                  </a:lnTo>
                  <a:lnTo>
                    <a:pt x="349" y="331"/>
                  </a:lnTo>
                  <a:lnTo>
                    <a:pt x="350" y="331"/>
                  </a:lnTo>
                  <a:lnTo>
                    <a:pt x="352" y="331"/>
                  </a:lnTo>
                  <a:lnTo>
                    <a:pt x="352" y="330"/>
                  </a:lnTo>
                  <a:lnTo>
                    <a:pt x="352" y="329"/>
                  </a:lnTo>
                  <a:lnTo>
                    <a:pt x="350" y="329"/>
                  </a:lnTo>
                  <a:lnTo>
                    <a:pt x="350" y="328"/>
                  </a:lnTo>
                  <a:lnTo>
                    <a:pt x="349" y="328"/>
                  </a:lnTo>
                  <a:lnTo>
                    <a:pt x="349" y="326"/>
                  </a:lnTo>
                  <a:lnTo>
                    <a:pt x="348" y="326"/>
                  </a:lnTo>
                  <a:lnTo>
                    <a:pt x="347" y="326"/>
                  </a:lnTo>
                  <a:lnTo>
                    <a:pt x="346" y="326"/>
                  </a:lnTo>
                  <a:lnTo>
                    <a:pt x="345" y="325"/>
                  </a:lnTo>
                  <a:lnTo>
                    <a:pt x="344" y="325"/>
                  </a:lnTo>
                  <a:lnTo>
                    <a:pt x="344" y="324"/>
                  </a:lnTo>
                  <a:lnTo>
                    <a:pt x="342" y="324"/>
                  </a:lnTo>
                  <a:lnTo>
                    <a:pt x="342" y="323"/>
                  </a:lnTo>
                  <a:lnTo>
                    <a:pt x="341" y="323"/>
                  </a:lnTo>
                  <a:lnTo>
                    <a:pt x="341" y="322"/>
                  </a:lnTo>
                  <a:lnTo>
                    <a:pt x="340" y="322"/>
                  </a:lnTo>
                  <a:lnTo>
                    <a:pt x="340" y="321"/>
                  </a:lnTo>
                  <a:lnTo>
                    <a:pt x="340" y="320"/>
                  </a:lnTo>
                  <a:lnTo>
                    <a:pt x="339" y="320"/>
                  </a:lnTo>
                  <a:lnTo>
                    <a:pt x="340" y="318"/>
                  </a:lnTo>
                  <a:lnTo>
                    <a:pt x="341" y="318"/>
                  </a:lnTo>
                  <a:lnTo>
                    <a:pt x="342" y="318"/>
                  </a:lnTo>
                  <a:lnTo>
                    <a:pt x="342" y="320"/>
                  </a:lnTo>
                  <a:lnTo>
                    <a:pt x="344" y="320"/>
                  </a:lnTo>
                  <a:lnTo>
                    <a:pt x="344" y="321"/>
                  </a:lnTo>
                  <a:lnTo>
                    <a:pt x="345" y="321"/>
                  </a:lnTo>
                  <a:lnTo>
                    <a:pt x="346" y="321"/>
                  </a:lnTo>
                  <a:lnTo>
                    <a:pt x="347" y="322"/>
                  </a:lnTo>
                  <a:lnTo>
                    <a:pt x="348" y="322"/>
                  </a:lnTo>
                  <a:lnTo>
                    <a:pt x="348" y="321"/>
                  </a:lnTo>
                  <a:lnTo>
                    <a:pt x="349" y="322"/>
                  </a:lnTo>
                  <a:lnTo>
                    <a:pt x="349" y="323"/>
                  </a:lnTo>
                  <a:lnTo>
                    <a:pt x="350" y="323"/>
                  </a:lnTo>
                  <a:lnTo>
                    <a:pt x="352" y="323"/>
                  </a:lnTo>
                  <a:lnTo>
                    <a:pt x="353" y="323"/>
                  </a:lnTo>
                  <a:lnTo>
                    <a:pt x="353" y="322"/>
                  </a:lnTo>
                  <a:lnTo>
                    <a:pt x="353" y="321"/>
                  </a:lnTo>
                  <a:lnTo>
                    <a:pt x="353" y="320"/>
                  </a:lnTo>
                  <a:lnTo>
                    <a:pt x="352" y="320"/>
                  </a:lnTo>
                  <a:lnTo>
                    <a:pt x="352" y="318"/>
                  </a:lnTo>
                  <a:lnTo>
                    <a:pt x="350" y="318"/>
                  </a:lnTo>
                  <a:lnTo>
                    <a:pt x="350" y="317"/>
                  </a:lnTo>
                  <a:lnTo>
                    <a:pt x="350" y="316"/>
                  </a:lnTo>
                  <a:lnTo>
                    <a:pt x="349" y="316"/>
                  </a:lnTo>
                  <a:lnTo>
                    <a:pt x="350" y="316"/>
                  </a:lnTo>
                  <a:lnTo>
                    <a:pt x="349" y="316"/>
                  </a:lnTo>
                  <a:lnTo>
                    <a:pt x="349" y="315"/>
                  </a:lnTo>
                  <a:lnTo>
                    <a:pt x="350" y="315"/>
                  </a:lnTo>
                  <a:lnTo>
                    <a:pt x="350" y="314"/>
                  </a:lnTo>
                  <a:lnTo>
                    <a:pt x="350" y="313"/>
                  </a:lnTo>
                  <a:lnTo>
                    <a:pt x="350" y="312"/>
                  </a:lnTo>
                  <a:lnTo>
                    <a:pt x="349" y="312"/>
                  </a:lnTo>
                  <a:lnTo>
                    <a:pt x="349" y="311"/>
                  </a:lnTo>
                  <a:lnTo>
                    <a:pt x="349" y="309"/>
                  </a:lnTo>
                  <a:lnTo>
                    <a:pt x="350" y="309"/>
                  </a:lnTo>
                  <a:lnTo>
                    <a:pt x="352" y="309"/>
                  </a:lnTo>
                  <a:lnTo>
                    <a:pt x="352" y="308"/>
                  </a:lnTo>
                  <a:lnTo>
                    <a:pt x="352" y="307"/>
                  </a:lnTo>
                  <a:lnTo>
                    <a:pt x="353" y="307"/>
                  </a:lnTo>
                  <a:lnTo>
                    <a:pt x="353" y="306"/>
                  </a:lnTo>
                  <a:lnTo>
                    <a:pt x="353" y="305"/>
                  </a:lnTo>
                  <a:lnTo>
                    <a:pt x="353" y="304"/>
                  </a:lnTo>
                  <a:lnTo>
                    <a:pt x="353" y="303"/>
                  </a:lnTo>
                  <a:lnTo>
                    <a:pt x="352" y="301"/>
                  </a:lnTo>
                  <a:lnTo>
                    <a:pt x="352" y="300"/>
                  </a:lnTo>
                  <a:lnTo>
                    <a:pt x="350" y="300"/>
                  </a:lnTo>
                  <a:lnTo>
                    <a:pt x="350" y="299"/>
                  </a:lnTo>
                  <a:lnTo>
                    <a:pt x="349" y="299"/>
                  </a:lnTo>
                  <a:lnTo>
                    <a:pt x="349" y="298"/>
                  </a:lnTo>
                  <a:lnTo>
                    <a:pt x="348" y="298"/>
                  </a:lnTo>
                  <a:lnTo>
                    <a:pt x="348" y="297"/>
                  </a:lnTo>
                  <a:lnTo>
                    <a:pt x="347" y="297"/>
                  </a:lnTo>
                  <a:lnTo>
                    <a:pt x="346" y="297"/>
                  </a:lnTo>
                  <a:lnTo>
                    <a:pt x="345" y="297"/>
                  </a:lnTo>
                  <a:lnTo>
                    <a:pt x="345" y="296"/>
                  </a:lnTo>
                  <a:lnTo>
                    <a:pt x="345" y="295"/>
                  </a:lnTo>
                  <a:lnTo>
                    <a:pt x="344" y="295"/>
                  </a:lnTo>
                  <a:lnTo>
                    <a:pt x="344" y="294"/>
                  </a:lnTo>
                  <a:lnTo>
                    <a:pt x="342" y="294"/>
                  </a:lnTo>
                  <a:lnTo>
                    <a:pt x="342" y="292"/>
                  </a:lnTo>
                  <a:lnTo>
                    <a:pt x="341" y="292"/>
                  </a:lnTo>
                  <a:lnTo>
                    <a:pt x="340" y="292"/>
                  </a:lnTo>
                  <a:lnTo>
                    <a:pt x="340" y="291"/>
                  </a:lnTo>
                  <a:lnTo>
                    <a:pt x="339" y="291"/>
                  </a:lnTo>
                  <a:lnTo>
                    <a:pt x="338" y="291"/>
                  </a:lnTo>
                  <a:lnTo>
                    <a:pt x="338" y="290"/>
                  </a:lnTo>
                  <a:lnTo>
                    <a:pt x="337" y="290"/>
                  </a:lnTo>
                  <a:lnTo>
                    <a:pt x="336" y="289"/>
                  </a:lnTo>
                  <a:lnTo>
                    <a:pt x="335" y="289"/>
                  </a:lnTo>
                  <a:lnTo>
                    <a:pt x="335" y="288"/>
                  </a:lnTo>
                  <a:lnTo>
                    <a:pt x="333" y="288"/>
                  </a:lnTo>
                  <a:lnTo>
                    <a:pt x="332" y="289"/>
                  </a:lnTo>
                  <a:lnTo>
                    <a:pt x="332" y="288"/>
                  </a:lnTo>
                  <a:lnTo>
                    <a:pt x="332" y="289"/>
                  </a:lnTo>
                  <a:lnTo>
                    <a:pt x="331" y="289"/>
                  </a:lnTo>
                  <a:lnTo>
                    <a:pt x="330" y="289"/>
                  </a:lnTo>
                  <a:lnTo>
                    <a:pt x="329" y="289"/>
                  </a:lnTo>
                  <a:lnTo>
                    <a:pt x="328" y="289"/>
                  </a:lnTo>
                  <a:lnTo>
                    <a:pt x="328" y="290"/>
                  </a:lnTo>
                  <a:lnTo>
                    <a:pt x="327" y="290"/>
                  </a:lnTo>
                  <a:lnTo>
                    <a:pt x="325" y="290"/>
                  </a:lnTo>
                  <a:lnTo>
                    <a:pt x="325" y="291"/>
                  </a:lnTo>
                  <a:lnTo>
                    <a:pt x="325" y="292"/>
                  </a:lnTo>
                  <a:lnTo>
                    <a:pt x="324" y="292"/>
                  </a:lnTo>
                  <a:lnTo>
                    <a:pt x="324" y="294"/>
                  </a:lnTo>
                  <a:lnTo>
                    <a:pt x="324" y="295"/>
                  </a:lnTo>
                  <a:lnTo>
                    <a:pt x="323" y="295"/>
                  </a:lnTo>
                  <a:lnTo>
                    <a:pt x="323" y="296"/>
                  </a:lnTo>
                  <a:lnTo>
                    <a:pt x="322" y="296"/>
                  </a:lnTo>
                  <a:lnTo>
                    <a:pt x="322" y="297"/>
                  </a:lnTo>
                  <a:lnTo>
                    <a:pt x="322" y="298"/>
                  </a:lnTo>
                  <a:lnTo>
                    <a:pt x="321" y="299"/>
                  </a:lnTo>
                  <a:lnTo>
                    <a:pt x="321" y="300"/>
                  </a:lnTo>
                  <a:lnTo>
                    <a:pt x="320" y="300"/>
                  </a:lnTo>
                  <a:lnTo>
                    <a:pt x="320" y="301"/>
                  </a:lnTo>
                  <a:lnTo>
                    <a:pt x="319" y="301"/>
                  </a:lnTo>
                  <a:lnTo>
                    <a:pt x="317" y="301"/>
                  </a:lnTo>
                  <a:lnTo>
                    <a:pt x="317" y="303"/>
                  </a:lnTo>
                  <a:lnTo>
                    <a:pt x="316" y="303"/>
                  </a:lnTo>
                  <a:lnTo>
                    <a:pt x="316" y="304"/>
                  </a:lnTo>
                  <a:lnTo>
                    <a:pt x="315" y="304"/>
                  </a:lnTo>
                  <a:lnTo>
                    <a:pt x="314" y="304"/>
                  </a:lnTo>
                  <a:lnTo>
                    <a:pt x="313" y="304"/>
                  </a:lnTo>
                  <a:lnTo>
                    <a:pt x="312" y="304"/>
                  </a:lnTo>
                  <a:lnTo>
                    <a:pt x="311" y="304"/>
                  </a:lnTo>
                  <a:lnTo>
                    <a:pt x="310" y="303"/>
                  </a:lnTo>
                  <a:lnTo>
                    <a:pt x="308" y="303"/>
                  </a:lnTo>
                  <a:lnTo>
                    <a:pt x="308" y="301"/>
                  </a:lnTo>
                  <a:lnTo>
                    <a:pt x="307" y="301"/>
                  </a:lnTo>
                  <a:lnTo>
                    <a:pt x="306" y="301"/>
                  </a:lnTo>
                  <a:lnTo>
                    <a:pt x="306" y="300"/>
                  </a:lnTo>
                  <a:lnTo>
                    <a:pt x="305" y="299"/>
                  </a:lnTo>
                  <a:lnTo>
                    <a:pt x="304" y="299"/>
                  </a:lnTo>
                  <a:lnTo>
                    <a:pt x="304" y="298"/>
                  </a:lnTo>
                  <a:lnTo>
                    <a:pt x="303" y="298"/>
                  </a:lnTo>
                  <a:lnTo>
                    <a:pt x="302" y="298"/>
                  </a:lnTo>
                  <a:lnTo>
                    <a:pt x="302" y="299"/>
                  </a:lnTo>
                  <a:lnTo>
                    <a:pt x="300" y="299"/>
                  </a:lnTo>
                  <a:lnTo>
                    <a:pt x="300" y="300"/>
                  </a:lnTo>
                  <a:lnTo>
                    <a:pt x="299" y="300"/>
                  </a:lnTo>
                  <a:lnTo>
                    <a:pt x="299" y="299"/>
                  </a:lnTo>
                  <a:lnTo>
                    <a:pt x="299" y="298"/>
                  </a:lnTo>
                  <a:lnTo>
                    <a:pt x="299" y="297"/>
                  </a:lnTo>
                  <a:lnTo>
                    <a:pt x="300" y="297"/>
                  </a:lnTo>
                  <a:lnTo>
                    <a:pt x="300" y="296"/>
                  </a:lnTo>
                  <a:lnTo>
                    <a:pt x="300" y="295"/>
                  </a:lnTo>
                  <a:lnTo>
                    <a:pt x="300" y="294"/>
                  </a:lnTo>
                  <a:lnTo>
                    <a:pt x="300" y="292"/>
                  </a:lnTo>
                  <a:lnTo>
                    <a:pt x="299" y="291"/>
                  </a:lnTo>
                  <a:lnTo>
                    <a:pt x="299" y="290"/>
                  </a:lnTo>
                  <a:lnTo>
                    <a:pt x="299" y="289"/>
                  </a:lnTo>
                  <a:lnTo>
                    <a:pt x="299" y="288"/>
                  </a:lnTo>
                  <a:lnTo>
                    <a:pt x="299" y="287"/>
                  </a:lnTo>
                  <a:lnTo>
                    <a:pt x="299" y="286"/>
                  </a:lnTo>
                  <a:lnTo>
                    <a:pt x="299" y="284"/>
                  </a:lnTo>
                  <a:lnTo>
                    <a:pt x="299" y="283"/>
                  </a:lnTo>
                  <a:lnTo>
                    <a:pt x="299" y="282"/>
                  </a:lnTo>
                  <a:lnTo>
                    <a:pt x="299" y="281"/>
                  </a:lnTo>
                  <a:lnTo>
                    <a:pt x="299" y="280"/>
                  </a:lnTo>
                  <a:lnTo>
                    <a:pt x="300" y="280"/>
                  </a:lnTo>
                  <a:lnTo>
                    <a:pt x="300" y="279"/>
                  </a:lnTo>
                  <a:lnTo>
                    <a:pt x="300" y="278"/>
                  </a:lnTo>
                  <a:lnTo>
                    <a:pt x="300" y="277"/>
                  </a:lnTo>
                  <a:lnTo>
                    <a:pt x="300" y="275"/>
                  </a:lnTo>
                  <a:lnTo>
                    <a:pt x="300" y="274"/>
                  </a:lnTo>
                  <a:lnTo>
                    <a:pt x="302" y="273"/>
                  </a:lnTo>
                  <a:lnTo>
                    <a:pt x="302" y="272"/>
                  </a:lnTo>
                  <a:lnTo>
                    <a:pt x="303" y="271"/>
                  </a:lnTo>
                  <a:lnTo>
                    <a:pt x="303" y="270"/>
                  </a:lnTo>
                  <a:lnTo>
                    <a:pt x="303" y="269"/>
                  </a:lnTo>
                  <a:lnTo>
                    <a:pt x="304" y="269"/>
                  </a:lnTo>
                  <a:lnTo>
                    <a:pt x="304" y="267"/>
                  </a:lnTo>
                  <a:lnTo>
                    <a:pt x="305" y="266"/>
                  </a:lnTo>
                  <a:lnTo>
                    <a:pt x="305" y="265"/>
                  </a:lnTo>
                  <a:lnTo>
                    <a:pt x="304" y="265"/>
                  </a:lnTo>
                  <a:lnTo>
                    <a:pt x="304" y="266"/>
                  </a:lnTo>
                  <a:lnTo>
                    <a:pt x="303" y="266"/>
                  </a:lnTo>
                  <a:lnTo>
                    <a:pt x="302" y="266"/>
                  </a:lnTo>
                  <a:lnTo>
                    <a:pt x="302" y="267"/>
                  </a:lnTo>
                  <a:lnTo>
                    <a:pt x="300" y="267"/>
                  </a:lnTo>
                  <a:lnTo>
                    <a:pt x="299" y="269"/>
                  </a:lnTo>
                  <a:lnTo>
                    <a:pt x="298" y="269"/>
                  </a:lnTo>
                  <a:lnTo>
                    <a:pt x="298" y="270"/>
                  </a:lnTo>
                  <a:lnTo>
                    <a:pt x="297" y="270"/>
                  </a:lnTo>
                  <a:lnTo>
                    <a:pt x="297" y="271"/>
                  </a:lnTo>
                  <a:lnTo>
                    <a:pt x="296" y="271"/>
                  </a:lnTo>
                  <a:lnTo>
                    <a:pt x="296" y="272"/>
                  </a:lnTo>
                  <a:lnTo>
                    <a:pt x="295" y="272"/>
                  </a:lnTo>
                  <a:lnTo>
                    <a:pt x="295" y="273"/>
                  </a:lnTo>
                  <a:lnTo>
                    <a:pt x="295" y="274"/>
                  </a:lnTo>
                  <a:lnTo>
                    <a:pt x="294" y="274"/>
                  </a:lnTo>
                  <a:lnTo>
                    <a:pt x="294" y="275"/>
                  </a:lnTo>
                  <a:lnTo>
                    <a:pt x="294" y="277"/>
                  </a:lnTo>
                  <a:lnTo>
                    <a:pt x="293" y="277"/>
                  </a:lnTo>
                  <a:lnTo>
                    <a:pt x="293" y="278"/>
                  </a:lnTo>
                  <a:lnTo>
                    <a:pt x="293" y="279"/>
                  </a:lnTo>
                  <a:lnTo>
                    <a:pt x="293" y="280"/>
                  </a:lnTo>
                  <a:lnTo>
                    <a:pt x="291" y="281"/>
                  </a:lnTo>
                  <a:lnTo>
                    <a:pt x="291" y="282"/>
                  </a:lnTo>
                  <a:lnTo>
                    <a:pt x="290" y="282"/>
                  </a:lnTo>
                  <a:lnTo>
                    <a:pt x="290" y="283"/>
                  </a:lnTo>
                  <a:lnTo>
                    <a:pt x="290" y="284"/>
                  </a:lnTo>
                  <a:lnTo>
                    <a:pt x="289" y="284"/>
                  </a:lnTo>
                  <a:lnTo>
                    <a:pt x="289" y="286"/>
                  </a:lnTo>
                  <a:lnTo>
                    <a:pt x="289" y="287"/>
                  </a:lnTo>
                  <a:lnTo>
                    <a:pt x="288" y="287"/>
                  </a:lnTo>
                  <a:lnTo>
                    <a:pt x="288" y="288"/>
                  </a:lnTo>
                  <a:lnTo>
                    <a:pt x="287" y="288"/>
                  </a:lnTo>
                  <a:lnTo>
                    <a:pt x="286" y="289"/>
                  </a:lnTo>
                  <a:lnTo>
                    <a:pt x="285" y="289"/>
                  </a:lnTo>
                  <a:lnTo>
                    <a:pt x="283" y="289"/>
                  </a:lnTo>
                  <a:lnTo>
                    <a:pt x="282" y="289"/>
                  </a:lnTo>
                  <a:lnTo>
                    <a:pt x="282" y="290"/>
                  </a:lnTo>
                  <a:lnTo>
                    <a:pt x="281" y="290"/>
                  </a:lnTo>
                  <a:lnTo>
                    <a:pt x="280" y="290"/>
                  </a:lnTo>
                  <a:lnTo>
                    <a:pt x="279" y="290"/>
                  </a:lnTo>
                  <a:lnTo>
                    <a:pt x="278" y="290"/>
                  </a:lnTo>
                  <a:lnTo>
                    <a:pt x="278" y="291"/>
                  </a:lnTo>
                  <a:lnTo>
                    <a:pt x="277" y="291"/>
                  </a:lnTo>
                  <a:lnTo>
                    <a:pt x="276" y="291"/>
                  </a:lnTo>
                  <a:lnTo>
                    <a:pt x="276" y="292"/>
                  </a:lnTo>
                  <a:lnTo>
                    <a:pt x="276" y="294"/>
                  </a:lnTo>
                  <a:lnTo>
                    <a:pt x="274" y="294"/>
                  </a:lnTo>
                  <a:lnTo>
                    <a:pt x="274" y="295"/>
                  </a:lnTo>
                  <a:lnTo>
                    <a:pt x="273" y="295"/>
                  </a:lnTo>
                  <a:lnTo>
                    <a:pt x="272" y="295"/>
                  </a:lnTo>
                  <a:lnTo>
                    <a:pt x="271" y="295"/>
                  </a:lnTo>
                  <a:lnTo>
                    <a:pt x="270" y="295"/>
                  </a:lnTo>
                  <a:lnTo>
                    <a:pt x="269" y="295"/>
                  </a:lnTo>
                  <a:lnTo>
                    <a:pt x="269" y="296"/>
                  </a:lnTo>
                  <a:lnTo>
                    <a:pt x="268" y="296"/>
                  </a:lnTo>
                  <a:lnTo>
                    <a:pt x="266" y="296"/>
                  </a:lnTo>
                  <a:lnTo>
                    <a:pt x="266" y="297"/>
                  </a:lnTo>
                  <a:lnTo>
                    <a:pt x="265" y="297"/>
                  </a:lnTo>
                  <a:lnTo>
                    <a:pt x="265" y="298"/>
                  </a:lnTo>
                  <a:lnTo>
                    <a:pt x="265" y="299"/>
                  </a:lnTo>
                  <a:lnTo>
                    <a:pt x="265" y="300"/>
                  </a:lnTo>
                  <a:lnTo>
                    <a:pt x="264" y="300"/>
                  </a:lnTo>
                  <a:lnTo>
                    <a:pt x="263" y="300"/>
                  </a:lnTo>
                  <a:lnTo>
                    <a:pt x="263" y="301"/>
                  </a:lnTo>
                  <a:lnTo>
                    <a:pt x="263" y="303"/>
                  </a:lnTo>
                  <a:lnTo>
                    <a:pt x="262" y="303"/>
                  </a:lnTo>
                  <a:lnTo>
                    <a:pt x="262" y="304"/>
                  </a:lnTo>
                  <a:lnTo>
                    <a:pt x="262" y="305"/>
                  </a:lnTo>
                  <a:lnTo>
                    <a:pt x="261" y="305"/>
                  </a:lnTo>
                  <a:lnTo>
                    <a:pt x="260" y="305"/>
                  </a:lnTo>
                  <a:lnTo>
                    <a:pt x="260" y="304"/>
                  </a:lnTo>
                  <a:lnTo>
                    <a:pt x="260" y="303"/>
                  </a:lnTo>
                  <a:lnTo>
                    <a:pt x="260" y="301"/>
                  </a:lnTo>
                  <a:lnTo>
                    <a:pt x="260" y="300"/>
                  </a:lnTo>
                  <a:lnTo>
                    <a:pt x="260" y="299"/>
                  </a:lnTo>
                  <a:lnTo>
                    <a:pt x="260" y="300"/>
                  </a:lnTo>
                  <a:lnTo>
                    <a:pt x="259" y="300"/>
                  </a:lnTo>
                  <a:lnTo>
                    <a:pt x="259" y="301"/>
                  </a:lnTo>
                  <a:lnTo>
                    <a:pt x="257" y="301"/>
                  </a:lnTo>
                  <a:lnTo>
                    <a:pt x="256" y="301"/>
                  </a:lnTo>
                  <a:lnTo>
                    <a:pt x="255" y="301"/>
                  </a:lnTo>
                  <a:lnTo>
                    <a:pt x="254" y="301"/>
                  </a:lnTo>
                  <a:lnTo>
                    <a:pt x="253" y="301"/>
                  </a:lnTo>
                  <a:lnTo>
                    <a:pt x="252" y="301"/>
                  </a:lnTo>
                  <a:lnTo>
                    <a:pt x="251" y="301"/>
                  </a:lnTo>
                  <a:lnTo>
                    <a:pt x="251" y="303"/>
                  </a:lnTo>
                  <a:lnTo>
                    <a:pt x="249" y="303"/>
                  </a:lnTo>
                  <a:lnTo>
                    <a:pt x="249" y="304"/>
                  </a:lnTo>
                  <a:lnTo>
                    <a:pt x="248" y="304"/>
                  </a:lnTo>
                  <a:lnTo>
                    <a:pt x="248" y="305"/>
                  </a:lnTo>
                  <a:lnTo>
                    <a:pt x="248" y="306"/>
                  </a:lnTo>
                  <a:lnTo>
                    <a:pt x="247" y="306"/>
                  </a:lnTo>
                  <a:lnTo>
                    <a:pt x="248" y="306"/>
                  </a:lnTo>
                  <a:lnTo>
                    <a:pt x="248" y="307"/>
                  </a:lnTo>
                  <a:lnTo>
                    <a:pt x="249" y="307"/>
                  </a:lnTo>
                  <a:lnTo>
                    <a:pt x="251" y="307"/>
                  </a:lnTo>
                  <a:lnTo>
                    <a:pt x="251" y="308"/>
                  </a:lnTo>
                  <a:lnTo>
                    <a:pt x="252" y="308"/>
                  </a:lnTo>
                  <a:lnTo>
                    <a:pt x="253" y="308"/>
                  </a:lnTo>
                  <a:lnTo>
                    <a:pt x="253" y="309"/>
                  </a:lnTo>
                  <a:lnTo>
                    <a:pt x="254" y="309"/>
                  </a:lnTo>
                  <a:lnTo>
                    <a:pt x="254" y="311"/>
                  </a:lnTo>
                  <a:lnTo>
                    <a:pt x="254" y="312"/>
                  </a:lnTo>
                  <a:lnTo>
                    <a:pt x="253" y="312"/>
                  </a:lnTo>
                  <a:lnTo>
                    <a:pt x="253" y="313"/>
                  </a:lnTo>
                  <a:lnTo>
                    <a:pt x="252" y="313"/>
                  </a:lnTo>
                  <a:lnTo>
                    <a:pt x="251" y="313"/>
                  </a:lnTo>
                  <a:lnTo>
                    <a:pt x="249" y="313"/>
                  </a:lnTo>
                  <a:lnTo>
                    <a:pt x="248" y="313"/>
                  </a:lnTo>
                  <a:lnTo>
                    <a:pt x="248" y="314"/>
                  </a:lnTo>
                  <a:lnTo>
                    <a:pt x="247" y="314"/>
                  </a:lnTo>
                  <a:lnTo>
                    <a:pt x="247" y="315"/>
                  </a:lnTo>
                  <a:lnTo>
                    <a:pt x="248" y="316"/>
                  </a:lnTo>
                  <a:lnTo>
                    <a:pt x="248" y="317"/>
                  </a:lnTo>
                  <a:lnTo>
                    <a:pt x="248" y="318"/>
                  </a:lnTo>
                  <a:lnTo>
                    <a:pt x="249" y="318"/>
                  </a:lnTo>
                  <a:lnTo>
                    <a:pt x="249" y="320"/>
                  </a:lnTo>
                  <a:lnTo>
                    <a:pt x="248" y="320"/>
                  </a:lnTo>
                  <a:lnTo>
                    <a:pt x="247" y="320"/>
                  </a:lnTo>
                  <a:lnTo>
                    <a:pt x="246" y="320"/>
                  </a:lnTo>
                  <a:lnTo>
                    <a:pt x="245" y="321"/>
                  </a:lnTo>
                  <a:lnTo>
                    <a:pt x="244" y="321"/>
                  </a:lnTo>
                  <a:lnTo>
                    <a:pt x="244" y="322"/>
                  </a:lnTo>
                  <a:lnTo>
                    <a:pt x="244" y="323"/>
                  </a:lnTo>
                  <a:lnTo>
                    <a:pt x="243" y="323"/>
                  </a:lnTo>
                  <a:lnTo>
                    <a:pt x="243" y="324"/>
                  </a:lnTo>
                  <a:lnTo>
                    <a:pt x="243" y="325"/>
                  </a:lnTo>
                  <a:lnTo>
                    <a:pt x="243" y="326"/>
                  </a:lnTo>
                  <a:lnTo>
                    <a:pt x="243" y="328"/>
                  </a:lnTo>
                  <a:lnTo>
                    <a:pt x="241" y="328"/>
                  </a:lnTo>
                  <a:lnTo>
                    <a:pt x="241" y="329"/>
                  </a:lnTo>
                  <a:lnTo>
                    <a:pt x="240" y="329"/>
                  </a:lnTo>
                  <a:lnTo>
                    <a:pt x="239" y="329"/>
                  </a:lnTo>
                  <a:lnTo>
                    <a:pt x="238" y="329"/>
                  </a:lnTo>
                  <a:lnTo>
                    <a:pt x="238" y="328"/>
                  </a:lnTo>
                  <a:lnTo>
                    <a:pt x="238" y="326"/>
                  </a:lnTo>
                  <a:lnTo>
                    <a:pt x="237" y="326"/>
                  </a:lnTo>
                  <a:lnTo>
                    <a:pt x="237" y="325"/>
                  </a:lnTo>
                  <a:lnTo>
                    <a:pt x="237" y="324"/>
                  </a:lnTo>
                  <a:lnTo>
                    <a:pt x="237" y="323"/>
                  </a:lnTo>
                  <a:lnTo>
                    <a:pt x="236" y="323"/>
                  </a:lnTo>
                  <a:lnTo>
                    <a:pt x="236" y="322"/>
                  </a:lnTo>
                  <a:lnTo>
                    <a:pt x="237" y="322"/>
                  </a:lnTo>
                  <a:lnTo>
                    <a:pt x="237" y="321"/>
                  </a:lnTo>
                  <a:lnTo>
                    <a:pt x="236" y="321"/>
                  </a:lnTo>
                  <a:lnTo>
                    <a:pt x="236" y="320"/>
                  </a:lnTo>
                  <a:lnTo>
                    <a:pt x="236" y="318"/>
                  </a:lnTo>
                  <a:lnTo>
                    <a:pt x="236" y="317"/>
                  </a:lnTo>
                  <a:lnTo>
                    <a:pt x="235" y="317"/>
                  </a:lnTo>
                  <a:lnTo>
                    <a:pt x="235" y="318"/>
                  </a:lnTo>
                  <a:lnTo>
                    <a:pt x="235" y="320"/>
                  </a:lnTo>
                  <a:lnTo>
                    <a:pt x="236" y="320"/>
                  </a:lnTo>
                  <a:lnTo>
                    <a:pt x="236" y="321"/>
                  </a:lnTo>
                  <a:lnTo>
                    <a:pt x="235" y="321"/>
                  </a:lnTo>
                  <a:lnTo>
                    <a:pt x="235" y="322"/>
                  </a:lnTo>
                  <a:lnTo>
                    <a:pt x="234" y="323"/>
                  </a:lnTo>
                  <a:lnTo>
                    <a:pt x="232" y="324"/>
                  </a:lnTo>
                  <a:lnTo>
                    <a:pt x="231" y="325"/>
                  </a:lnTo>
                  <a:lnTo>
                    <a:pt x="231" y="324"/>
                  </a:lnTo>
                  <a:lnTo>
                    <a:pt x="231" y="323"/>
                  </a:lnTo>
                  <a:lnTo>
                    <a:pt x="230" y="323"/>
                  </a:lnTo>
                  <a:lnTo>
                    <a:pt x="229" y="324"/>
                  </a:lnTo>
                  <a:lnTo>
                    <a:pt x="229" y="325"/>
                  </a:lnTo>
                  <a:lnTo>
                    <a:pt x="229" y="326"/>
                  </a:lnTo>
                  <a:lnTo>
                    <a:pt x="228" y="326"/>
                  </a:lnTo>
                  <a:lnTo>
                    <a:pt x="228" y="328"/>
                  </a:lnTo>
                  <a:lnTo>
                    <a:pt x="228" y="329"/>
                  </a:lnTo>
                  <a:lnTo>
                    <a:pt x="229" y="329"/>
                  </a:lnTo>
                  <a:lnTo>
                    <a:pt x="229" y="330"/>
                  </a:lnTo>
                  <a:lnTo>
                    <a:pt x="228" y="330"/>
                  </a:lnTo>
                  <a:lnTo>
                    <a:pt x="227" y="330"/>
                  </a:lnTo>
                  <a:lnTo>
                    <a:pt x="227" y="331"/>
                  </a:lnTo>
                  <a:lnTo>
                    <a:pt x="226" y="331"/>
                  </a:lnTo>
                  <a:lnTo>
                    <a:pt x="224" y="331"/>
                  </a:lnTo>
                  <a:lnTo>
                    <a:pt x="224" y="330"/>
                  </a:lnTo>
                  <a:lnTo>
                    <a:pt x="224" y="329"/>
                  </a:lnTo>
                  <a:lnTo>
                    <a:pt x="224" y="328"/>
                  </a:lnTo>
                  <a:lnTo>
                    <a:pt x="223" y="328"/>
                  </a:lnTo>
                  <a:lnTo>
                    <a:pt x="222" y="328"/>
                  </a:lnTo>
                  <a:lnTo>
                    <a:pt x="222" y="329"/>
                  </a:lnTo>
                  <a:lnTo>
                    <a:pt x="221" y="329"/>
                  </a:lnTo>
                  <a:lnTo>
                    <a:pt x="220" y="329"/>
                  </a:lnTo>
                  <a:lnTo>
                    <a:pt x="220" y="330"/>
                  </a:lnTo>
                  <a:lnTo>
                    <a:pt x="219" y="330"/>
                  </a:lnTo>
                  <a:lnTo>
                    <a:pt x="218" y="330"/>
                  </a:lnTo>
                  <a:lnTo>
                    <a:pt x="217" y="330"/>
                  </a:lnTo>
                  <a:lnTo>
                    <a:pt x="215" y="330"/>
                  </a:lnTo>
                  <a:lnTo>
                    <a:pt x="214" y="330"/>
                  </a:lnTo>
                  <a:lnTo>
                    <a:pt x="213" y="330"/>
                  </a:lnTo>
                  <a:lnTo>
                    <a:pt x="213" y="331"/>
                  </a:lnTo>
                  <a:lnTo>
                    <a:pt x="212" y="332"/>
                  </a:lnTo>
                  <a:lnTo>
                    <a:pt x="212" y="333"/>
                  </a:lnTo>
                  <a:lnTo>
                    <a:pt x="212" y="334"/>
                  </a:lnTo>
                  <a:lnTo>
                    <a:pt x="212" y="335"/>
                  </a:lnTo>
                  <a:lnTo>
                    <a:pt x="213" y="335"/>
                  </a:lnTo>
                  <a:lnTo>
                    <a:pt x="213" y="337"/>
                  </a:lnTo>
                  <a:lnTo>
                    <a:pt x="213" y="338"/>
                  </a:lnTo>
                  <a:lnTo>
                    <a:pt x="214" y="338"/>
                  </a:lnTo>
                  <a:lnTo>
                    <a:pt x="213" y="338"/>
                  </a:lnTo>
                  <a:lnTo>
                    <a:pt x="213" y="339"/>
                  </a:lnTo>
                  <a:lnTo>
                    <a:pt x="214" y="339"/>
                  </a:lnTo>
                  <a:lnTo>
                    <a:pt x="214" y="340"/>
                  </a:lnTo>
                  <a:lnTo>
                    <a:pt x="214" y="341"/>
                  </a:lnTo>
                  <a:lnTo>
                    <a:pt x="215" y="341"/>
                  </a:lnTo>
                  <a:lnTo>
                    <a:pt x="215" y="342"/>
                  </a:lnTo>
                  <a:lnTo>
                    <a:pt x="217" y="342"/>
                  </a:lnTo>
                  <a:lnTo>
                    <a:pt x="217" y="343"/>
                  </a:lnTo>
                  <a:lnTo>
                    <a:pt x="218" y="343"/>
                  </a:lnTo>
                  <a:lnTo>
                    <a:pt x="218" y="345"/>
                  </a:lnTo>
                  <a:lnTo>
                    <a:pt x="217" y="345"/>
                  </a:lnTo>
                  <a:lnTo>
                    <a:pt x="217" y="346"/>
                  </a:lnTo>
                  <a:lnTo>
                    <a:pt x="217" y="347"/>
                  </a:lnTo>
                  <a:lnTo>
                    <a:pt x="215" y="348"/>
                  </a:lnTo>
                  <a:lnTo>
                    <a:pt x="215" y="349"/>
                  </a:lnTo>
                  <a:lnTo>
                    <a:pt x="214" y="349"/>
                  </a:lnTo>
                  <a:lnTo>
                    <a:pt x="214" y="348"/>
                  </a:lnTo>
                  <a:lnTo>
                    <a:pt x="213" y="348"/>
                  </a:lnTo>
                  <a:lnTo>
                    <a:pt x="213" y="347"/>
                  </a:lnTo>
                  <a:lnTo>
                    <a:pt x="213" y="346"/>
                  </a:lnTo>
                  <a:lnTo>
                    <a:pt x="212" y="346"/>
                  </a:lnTo>
                  <a:lnTo>
                    <a:pt x="212" y="345"/>
                  </a:lnTo>
                  <a:lnTo>
                    <a:pt x="211" y="345"/>
                  </a:lnTo>
                  <a:lnTo>
                    <a:pt x="211" y="343"/>
                  </a:lnTo>
                  <a:lnTo>
                    <a:pt x="210" y="343"/>
                  </a:lnTo>
                  <a:lnTo>
                    <a:pt x="210" y="342"/>
                  </a:lnTo>
                  <a:lnTo>
                    <a:pt x="210" y="341"/>
                  </a:lnTo>
                  <a:lnTo>
                    <a:pt x="210" y="340"/>
                  </a:lnTo>
                  <a:lnTo>
                    <a:pt x="209" y="340"/>
                  </a:lnTo>
                  <a:lnTo>
                    <a:pt x="209" y="339"/>
                  </a:lnTo>
                  <a:lnTo>
                    <a:pt x="207" y="339"/>
                  </a:lnTo>
                  <a:lnTo>
                    <a:pt x="206" y="339"/>
                  </a:lnTo>
                  <a:lnTo>
                    <a:pt x="205" y="339"/>
                  </a:lnTo>
                  <a:lnTo>
                    <a:pt x="205" y="338"/>
                  </a:lnTo>
                  <a:lnTo>
                    <a:pt x="206" y="338"/>
                  </a:lnTo>
                  <a:lnTo>
                    <a:pt x="206" y="337"/>
                  </a:lnTo>
                  <a:lnTo>
                    <a:pt x="206" y="335"/>
                  </a:lnTo>
                  <a:lnTo>
                    <a:pt x="207" y="335"/>
                  </a:lnTo>
                  <a:lnTo>
                    <a:pt x="206" y="335"/>
                  </a:lnTo>
                  <a:lnTo>
                    <a:pt x="206" y="334"/>
                  </a:lnTo>
                  <a:lnTo>
                    <a:pt x="207" y="334"/>
                  </a:lnTo>
                  <a:lnTo>
                    <a:pt x="207" y="333"/>
                  </a:lnTo>
                  <a:lnTo>
                    <a:pt x="207" y="332"/>
                  </a:lnTo>
                  <a:lnTo>
                    <a:pt x="206" y="332"/>
                  </a:lnTo>
                  <a:lnTo>
                    <a:pt x="205" y="332"/>
                  </a:lnTo>
                  <a:lnTo>
                    <a:pt x="204" y="332"/>
                  </a:lnTo>
                  <a:lnTo>
                    <a:pt x="203" y="332"/>
                  </a:lnTo>
                  <a:lnTo>
                    <a:pt x="203" y="333"/>
                  </a:lnTo>
                  <a:lnTo>
                    <a:pt x="203" y="334"/>
                  </a:lnTo>
                  <a:lnTo>
                    <a:pt x="202" y="334"/>
                  </a:lnTo>
                  <a:lnTo>
                    <a:pt x="201" y="334"/>
                  </a:lnTo>
                  <a:lnTo>
                    <a:pt x="200" y="333"/>
                  </a:lnTo>
                  <a:lnTo>
                    <a:pt x="198" y="333"/>
                  </a:lnTo>
                  <a:lnTo>
                    <a:pt x="198" y="334"/>
                  </a:lnTo>
                  <a:lnTo>
                    <a:pt x="197" y="334"/>
                  </a:lnTo>
                  <a:lnTo>
                    <a:pt x="196" y="334"/>
                  </a:lnTo>
                  <a:lnTo>
                    <a:pt x="196" y="335"/>
                  </a:lnTo>
                  <a:lnTo>
                    <a:pt x="196" y="337"/>
                  </a:lnTo>
                  <a:lnTo>
                    <a:pt x="197" y="337"/>
                  </a:lnTo>
                  <a:lnTo>
                    <a:pt x="197" y="338"/>
                  </a:lnTo>
                  <a:lnTo>
                    <a:pt x="196" y="338"/>
                  </a:lnTo>
                  <a:lnTo>
                    <a:pt x="196" y="339"/>
                  </a:lnTo>
                  <a:lnTo>
                    <a:pt x="195" y="339"/>
                  </a:lnTo>
                  <a:lnTo>
                    <a:pt x="195" y="340"/>
                  </a:lnTo>
                  <a:lnTo>
                    <a:pt x="194" y="340"/>
                  </a:lnTo>
                  <a:lnTo>
                    <a:pt x="194" y="341"/>
                  </a:lnTo>
                  <a:lnTo>
                    <a:pt x="194" y="340"/>
                  </a:lnTo>
                  <a:lnTo>
                    <a:pt x="193" y="340"/>
                  </a:lnTo>
                  <a:lnTo>
                    <a:pt x="193" y="339"/>
                  </a:lnTo>
                  <a:lnTo>
                    <a:pt x="194" y="339"/>
                  </a:lnTo>
                  <a:lnTo>
                    <a:pt x="194" y="338"/>
                  </a:lnTo>
                  <a:lnTo>
                    <a:pt x="194" y="337"/>
                  </a:lnTo>
                  <a:lnTo>
                    <a:pt x="193" y="337"/>
                  </a:lnTo>
                  <a:lnTo>
                    <a:pt x="193" y="335"/>
                  </a:lnTo>
                  <a:lnTo>
                    <a:pt x="192" y="335"/>
                  </a:lnTo>
                  <a:lnTo>
                    <a:pt x="190" y="337"/>
                  </a:lnTo>
                  <a:lnTo>
                    <a:pt x="189" y="337"/>
                  </a:lnTo>
                  <a:lnTo>
                    <a:pt x="189" y="338"/>
                  </a:lnTo>
                  <a:lnTo>
                    <a:pt x="189" y="339"/>
                  </a:lnTo>
                  <a:lnTo>
                    <a:pt x="189" y="340"/>
                  </a:lnTo>
                  <a:lnTo>
                    <a:pt x="188" y="340"/>
                  </a:lnTo>
                  <a:lnTo>
                    <a:pt x="188" y="341"/>
                  </a:lnTo>
                  <a:lnTo>
                    <a:pt x="188" y="342"/>
                  </a:lnTo>
                  <a:lnTo>
                    <a:pt x="188" y="343"/>
                  </a:lnTo>
                  <a:lnTo>
                    <a:pt x="188" y="345"/>
                  </a:lnTo>
                  <a:lnTo>
                    <a:pt x="188" y="346"/>
                  </a:lnTo>
                  <a:lnTo>
                    <a:pt x="187" y="346"/>
                  </a:lnTo>
                  <a:lnTo>
                    <a:pt x="187" y="347"/>
                  </a:lnTo>
                  <a:lnTo>
                    <a:pt x="187" y="348"/>
                  </a:lnTo>
                  <a:lnTo>
                    <a:pt x="187" y="349"/>
                  </a:lnTo>
                  <a:lnTo>
                    <a:pt x="188" y="349"/>
                  </a:lnTo>
                  <a:lnTo>
                    <a:pt x="189" y="349"/>
                  </a:lnTo>
                  <a:lnTo>
                    <a:pt x="189" y="350"/>
                  </a:lnTo>
                  <a:lnTo>
                    <a:pt x="190" y="350"/>
                  </a:lnTo>
                  <a:lnTo>
                    <a:pt x="189" y="350"/>
                  </a:lnTo>
                  <a:lnTo>
                    <a:pt x="189" y="351"/>
                  </a:lnTo>
                  <a:lnTo>
                    <a:pt x="188" y="351"/>
                  </a:lnTo>
                  <a:lnTo>
                    <a:pt x="187" y="351"/>
                  </a:lnTo>
                  <a:lnTo>
                    <a:pt x="186" y="351"/>
                  </a:lnTo>
                  <a:lnTo>
                    <a:pt x="186" y="350"/>
                  </a:lnTo>
                  <a:lnTo>
                    <a:pt x="185" y="350"/>
                  </a:lnTo>
                  <a:lnTo>
                    <a:pt x="184" y="350"/>
                  </a:lnTo>
                  <a:lnTo>
                    <a:pt x="184" y="349"/>
                  </a:lnTo>
                  <a:lnTo>
                    <a:pt x="183" y="349"/>
                  </a:lnTo>
                  <a:lnTo>
                    <a:pt x="183" y="350"/>
                  </a:lnTo>
                  <a:lnTo>
                    <a:pt x="181" y="350"/>
                  </a:lnTo>
                  <a:lnTo>
                    <a:pt x="181" y="351"/>
                  </a:lnTo>
                  <a:lnTo>
                    <a:pt x="181" y="353"/>
                  </a:lnTo>
                  <a:lnTo>
                    <a:pt x="180" y="353"/>
                  </a:lnTo>
                  <a:lnTo>
                    <a:pt x="180" y="351"/>
                  </a:lnTo>
                  <a:lnTo>
                    <a:pt x="179" y="351"/>
                  </a:lnTo>
                  <a:lnTo>
                    <a:pt x="178" y="351"/>
                  </a:lnTo>
                  <a:lnTo>
                    <a:pt x="177" y="353"/>
                  </a:lnTo>
                  <a:lnTo>
                    <a:pt x="176" y="353"/>
                  </a:lnTo>
                  <a:lnTo>
                    <a:pt x="176" y="354"/>
                  </a:lnTo>
                  <a:lnTo>
                    <a:pt x="175" y="354"/>
                  </a:lnTo>
                  <a:lnTo>
                    <a:pt x="175" y="355"/>
                  </a:lnTo>
                  <a:lnTo>
                    <a:pt x="175" y="356"/>
                  </a:lnTo>
                  <a:lnTo>
                    <a:pt x="173" y="356"/>
                  </a:lnTo>
                  <a:lnTo>
                    <a:pt x="173" y="357"/>
                  </a:lnTo>
                  <a:lnTo>
                    <a:pt x="172" y="357"/>
                  </a:lnTo>
                  <a:lnTo>
                    <a:pt x="172" y="358"/>
                  </a:lnTo>
                  <a:lnTo>
                    <a:pt x="171" y="358"/>
                  </a:lnTo>
                  <a:lnTo>
                    <a:pt x="170" y="358"/>
                  </a:lnTo>
                  <a:lnTo>
                    <a:pt x="169" y="358"/>
                  </a:lnTo>
                  <a:lnTo>
                    <a:pt x="168" y="358"/>
                  </a:lnTo>
                  <a:lnTo>
                    <a:pt x="167" y="358"/>
                  </a:lnTo>
                  <a:lnTo>
                    <a:pt x="167" y="359"/>
                  </a:lnTo>
                  <a:lnTo>
                    <a:pt x="166" y="359"/>
                  </a:lnTo>
                  <a:lnTo>
                    <a:pt x="166" y="358"/>
                  </a:lnTo>
                  <a:lnTo>
                    <a:pt x="167" y="358"/>
                  </a:lnTo>
                  <a:lnTo>
                    <a:pt x="168" y="358"/>
                  </a:lnTo>
                  <a:lnTo>
                    <a:pt x="168" y="357"/>
                  </a:lnTo>
                  <a:lnTo>
                    <a:pt x="169" y="357"/>
                  </a:lnTo>
                  <a:lnTo>
                    <a:pt x="169" y="358"/>
                  </a:lnTo>
                  <a:lnTo>
                    <a:pt x="170" y="358"/>
                  </a:lnTo>
                  <a:lnTo>
                    <a:pt x="170" y="357"/>
                  </a:lnTo>
                  <a:lnTo>
                    <a:pt x="171" y="357"/>
                  </a:lnTo>
                  <a:lnTo>
                    <a:pt x="172" y="357"/>
                  </a:lnTo>
                  <a:lnTo>
                    <a:pt x="173" y="357"/>
                  </a:lnTo>
                  <a:lnTo>
                    <a:pt x="173" y="356"/>
                  </a:lnTo>
                  <a:lnTo>
                    <a:pt x="175" y="355"/>
                  </a:lnTo>
                  <a:lnTo>
                    <a:pt x="175" y="354"/>
                  </a:lnTo>
                  <a:lnTo>
                    <a:pt x="175" y="353"/>
                  </a:lnTo>
                  <a:lnTo>
                    <a:pt x="175" y="351"/>
                  </a:lnTo>
                  <a:lnTo>
                    <a:pt x="175" y="350"/>
                  </a:lnTo>
                  <a:lnTo>
                    <a:pt x="175" y="349"/>
                  </a:lnTo>
                  <a:lnTo>
                    <a:pt x="176" y="349"/>
                  </a:lnTo>
                  <a:lnTo>
                    <a:pt x="176" y="348"/>
                  </a:lnTo>
                  <a:lnTo>
                    <a:pt x="177" y="348"/>
                  </a:lnTo>
                  <a:lnTo>
                    <a:pt x="177" y="347"/>
                  </a:lnTo>
                  <a:lnTo>
                    <a:pt x="178" y="347"/>
                  </a:lnTo>
                  <a:lnTo>
                    <a:pt x="179" y="347"/>
                  </a:lnTo>
                  <a:lnTo>
                    <a:pt x="179" y="346"/>
                  </a:lnTo>
                  <a:lnTo>
                    <a:pt x="180" y="346"/>
                  </a:lnTo>
                  <a:lnTo>
                    <a:pt x="180" y="345"/>
                  </a:lnTo>
                  <a:lnTo>
                    <a:pt x="181" y="345"/>
                  </a:lnTo>
                  <a:lnTo>
                    <a:pt x="181" y="343"/>
                  </a:lnTo>
                  <a:lnTo>
                    <a:pt x="181" y="342"/>
                  </a:lnTo>
                  <a:lnTo>
                    <a:pt x="183" y="342"/>
                  </a:lnTo>
                  <a:lnTo>
                    <a:pt x="183" y="341"/>
                  </a:lnTo>
                  <a:lnTo>
                    <a:pt x="184" y="341"/>
                  </a:lnTo>
                  <a:lnTo>
                    <a:pt x="185" y="341"/>
                  </a:lnTo>
                  <a:lnTo>
                    <a:pt x="185" y="340"/>
                  </a:lnTo>
                  <a:lnTo>
                    <a:pt x="185" y="339"/>
                  </a:lnTo>
                  <a:lnTo>
                    <a:pt x="185" y="338"/>
                  </a:lnTo>
                  <a:lnTo>
                    <a:pt x="185" y="337"/>
                  </a:lnTo>
                  <a:lnTo>
                    <a:pt x="184" y="338"/>
                  </a:lnTo>
                  <a:lnTo>
                    <a:pt x="184" y="337"/>
                  </a:lnTo>
                  <a:lnTo>
                    <a:pt x="183" y="337"/>
                  </a:lnTo>
                  <a:lnTo>
                    <a:pt x="181" y="337"/>
                  </a:lnTo>
                  <a:lnTo>
                    <a:pt x="180" y="337"/>
                  </a:lnTo>
                  <a:lnTo>
                    <a:pt x="179" y="337"/>
                  </a:lnTo>
                  <a:lnTo>
                    <a:pt x="178" y="337"/>
                  </a:lnTo>
                  <a:lnTo>
                    <a:pt x="178" y="338"/>
                  </a:lnTo>
                  <a:lnTo>
                    <a:pt x="177" y="338"/>
                  </a:lnTo>
                  <a:lnTo>
                    <a:pt x="177" y="339"/>
                  </a:lnTo>
                  <a:lnTo>
                    <a:pt x="176" y="339"/>
                  </a:lnTo>
                  <a:lnTo>
                    <a:pt x="176" y="340"/>
                  </a:lnTo>
                  <a:lnTo>
                    <a:pt x="175" y="340"/>
                  </a:lnTo>
                  <a:lnTo>
                    <a:pt x="173" y="340"/>
                  </a:lnTo>
                  <a:lnTo>
                    <a:pt x="173" y="339"/>
                  </a:lnTo>
                  <a:lnTo>
                    <a:pt x="175" y="339"/>
                  </a:lnTo>
                  <a:lnTo>
                    <a:pt x="175" y="338"/>
                  </a:lnTo>
                  <a:lnTo>
                    <a:pt x="175" y="337"/>
                  </a:lnTo>
                  <a:lnTo>
                    <a:pt x="175" y="335"/>
                  </a:lnTo>
                  <a:lnTo>
                    <a:pt x="175" y="334"/>
                  </a:lnTo>
                  <a:lnTo>
                    <a:pt x="176" y="334"/>
                  </a:lnTo>
                  <a:lnTo>
                    <a:pt x="177" y="334"/>
                  </a:lnTo>
                  <a:lnTo>
                    <a:pt x="177" y="333"/>
                  </a:lnTo>
                  <a:lnTo>
                    <a:pt x="178" y="333"/>
                  </a:lnTo>
                  <a:lnTo>
                    <a:pt x="179" y="333"/>
                  </a:lnTo>
                  <a:lnTo>
                    <a:pt x="179" y="332"/>
                  </a:lnTo>
                  <a:lnTo>
                    <a:pt x="180" y="332"/>
                  </a:lnTo>
                  <a:lnTo>
                    <a:pt x="181" y="332"/>
                  </a:lnTo>
                  <a:lnTo>
                    <a:pt x="181" y="333"/>
                  </a:lnTo>
                  <a:lnTo>
                    <a:pt x="183" y="333"/>
                  </a:lnTo>
                  <a:lnTo>
                    <a:pt x="184" y="333"/>
                  </a:lnTo>
                  <a:lnTo>
                    <a:pt x="184" y="334"/>
                  </a:lnTo>
                  <a:lnTo>
                    <a:pt x="184" y="333"/>
                  </a:lnTo>
                  <a:lnTo>
                    <a:pt x="185" y="333"/>
                  </a:lnTo>
                  <a:lnTo>
                    <a:pt x="186" y="333"/>
                  </a:lnTo>
                  <a:lnTo>
                    <a:pt x="186" y="332"/>
                  </a:lnTo>
                  <a:lnTo>
                    <a:pt x="187" y="332"/>
                  </a:lnTo>
                  <a:lnTo>
                    <a:pt x="187" y="331"/>
                  </a:lnTo>
                  <a:lnTo>
                    <a:pt x="188" y="331"/>
                  </a:lnTo>
                  <a:lnTo>
                    <a:pt x="188" y="330"/>
                  </a:lnTo>
                  <a:lnTo>
                    <a:pt x="189" y="330"/>
                  </a:lnTo>
                  <a:lnTo>
                    <a:pt x="189" y="329"/>
                  </a:lnTo>
                  <a:lnTo>
                    <a:pt x="190" y="329"/>
                  </a:lnTo>
                  <a:lnTo>
                    <a:pt x="189" y="329"/>
                  </a:lnTo>
                  <a:lnTo>
                    <a:pt x="189" y="328"/>
                  </a:lnTo>
                  <a:lnTo>
                    <a:pt x="190" y="328"/>
                  </a:lnTo>
                  <a:lnTo>
                    <a:pt x="190" y="326"/>
                  </a:lnTo>
                  <a:lnTo>
                    <a:pt x="190" y="325"/>
                  </a:lnTo>
                  <a:lnTo>
                    <a:pt x="190" y="324"/>
                  </a:lnTo>
                  <a:lnTo>
                    <a:pt x="190" y="323"/>
                  </a:lnTo>
                  <a:lnTo>
                    <a:pt x="190" y="322"/>
                  </a:lnTo>
                  <a:lnTo>
                    <a:pt x="189" y="322"/>
                  </a:lnTo>
                  <a:lnTo>
                    <a:pt x="189" y="321"/>
                  </a:lnTo>
                  <a:lnTo>
                    <a:pt x="188" y="321"/>
                  </a:lnTo>
                  <a:lnTo>
                    <a:pt x="188" y="320"/>
                  </a:lnTo>
                  <a:lnTo>
                    <a:pt x="187" y="320"/>
                  </a:lnTo>
                  <a:lnTo>
                    <a:pt x="187" y="318"/>
                  </a:lnTo>
                  <a:lnTo>
                    <a:pt x="186" y="318"/>
                  </a:lnTo>
                  <a:lnTo>
                    <a:pt x="186" y="317"/>
                  </a:lnTo>
                  <a:lnTo>
                    <a:pt x="185" y="317"/>
                  </a:lnTo>
                  <a:lnTo>
                    <a:pt x="184" y="317"/>
                  </a:lnTo>
                  <a:lnTo>
                    <a:pt x="184" y="316"/>
                  </a:lnTo>
                  <a:lnTo>
                    <a:pt x="183" y="316"/>
                  </a:lnTo>
                  <a:lnTo>
                    <a:pt x="183" y="315"/>
                  </a:lnTo>
                  <a:lnTo>
                    <a:pt x="183" y="314"/>
                  </a:lnTo>
                  <a:lnTo>
                    <a:pt x="181" y="314"/>
                  </a:lnTo>
                  <a:lnTo>
                    <a:pt x="181" y="313"/>
                  </a:lnTo>
                  <a:lnTo>
                    <a:pt x="180" y="312"/>
                  </a:lnTo>
                  <a:lnTo>
                    <a:pt x="179" y="312"/>
                  </a:lnTo>
                  <a:lnTo>
                    <a:pt x="179" y="311"/>
                  </a:lnTo>
                  <a:lnTo>
                    <a:pt x="178" y="311"/>
                  </a:lnTo>
                  <a:lnTo>
                    <a:pt x="178" y="309"/>
                  </a:lnTo>
                  <a:lnTo>
                    <a:pt x="177" y="309"/>
                  </a:lnTo>
                  <a:lnTo>
                    <a:pt x="176" y="309"/>
                  </a:lnTo>
                  <a:lnTo>
                    <a:pt x="176" y="308"/>
                  </a:lnTo>
                  <a:lnTo>
                    <a:pt x="176" y="307"/>
                  </a:lnTo>
                  <a:lnTo>
                    <a:pt x="175" y="307"/>
                  </a:lnTo>
                  <a:lnTo>
                    <a:pt x="175" y="306"/>
                  </a:lnTo>
                  <a:lnTo>
                    <a:pt x="173" y="306"/>
                  </a:lnTo>
                  <a:lnTo>
                    <a:pt x="172" y="306"/>
                  </a:lnTo>
                  <a:lnTo>
                    <a:pt x="172" y="305"/>
                  </a:lnTo>
                  <a:lnTo>
                    <a:pt x="172" y="304"/>
                  </a:lnTo>
                  <a:lnTo>
                    <a:pt x="171" y="304"/>
                  </a:lnTo>
                  <a:lnTo>
                    <a:pt x="170" y="304"/>
                  </a:lnTo>
                  <a:lnTo>
                    <a:pt x="170" y="303"/>
                  </a:lnTo>
                  <a:lnTo>
                    <a:pt x="169" y="303"/>
                  </a:lnTo>
                  <a:lnTo>
                    <a:pt x="168" y="303"/>
                  </a:lnTo>
                  <a:lnTo>
                    <a:pt x="167" y="303"/>
                  </a:lnTo>
                  <a:lnTo>
                    <a:pt x="166" y="303"/>
                  </a:lnTo>
                  <a:lnTo>
                    <a:pt x="167" y="303"/>
                  </a:lnTo>
                  <a:lnTo>
                    <a:pt x="168" y="303"/>
                  </a:lnTo>
                  <a:lnTo>
                    <a:pt x="168" y="301"/>
                  </a:lnTo>
                  <a:lnTo>
                    <a:pt x="169" y="301"/>
                  </a:lnTo>
                  <a:lnTo>
                    <a:pt x="170" y="301"/>
                  </a:lnTo>
                  <a:lnTo>
                    <a:pt x="171" y="301"/>
                  </a:lnTo>
                  <a:lnTo>
                    <a:pt x="171" y="303"/>
                  </a:lnTo>
                  <a:lnTo>
                    <a:pt x="172" y="303"/>
                  </a:lnTo>
                  <a:lnTo>
                    <a:pt x="172" y="304"/>
                  </a:lnTo>
                  <a:lnTo>
                    <a:pt x="173" y="304"/>
                  </a:lnTo>
                  <a:lnTo>
                    <a:pt x="175" y="305"/>
                  </a:lnTo>
                  <a:lnTo>
                    <a:pt x="176" y="305"/>
                  </a:lnTo>
                  <a:lnTo>
                    <a:pt x="176" y="306"/>
                  </a:lnTo>
                  <a:lnTo>
                    <a:pt x="177" y="306"/>
                  </a:lnTo>
                  <a:lnTo>
                    <a:pt x="177" y="307"/>
                  </a:lnTo>
                  <a:lnTo>
                    <a:pt x="178" y="307"/>
                  </a:lnTo>
                  <a:lnTo>
                    <a:pt x="179" y="308"/>
                  </a:lnTo>
                  <a:lnTo>
                    <a:pt x="180" y="308"/>
                  </a:lnTo>
                  <a:lnTo>
                    <a:pt x="180" y="309"/>
                  </a:lnTo>
                  <a:lnTo>
                    <a:pt x="181" y="309"/>
                  </a:lnTo>
                  <a:lnTo>
                    <a:pt x="183" y="309"/>
                  </a:lnTo>
                  <a:lnTo>
                    <a:pt x="184" y="309"/>
                  </a:lnTo>
                  <a:lnTo>
                    <a:pt x="184" y="311"/>
                  </a:lnTo>
                  <a:lnTo>
                    <a:pt x="185" y="311"/>
                  </a:lnTo>
                  <a:lnTo>
                    <a:pt x="185" y="312"/>
                  </a:lnTo>
                  <a:lnTo>
                    <a:pt x="185" y="313"/>
                  </a:lnTo>
                  <a:lnTo>
                    <a:pt x="186" y="313"/>
                  </a:lnTo>
                  <a:lnTo>
                    <a:pt x="186" y="314"/>
                  </a:lnTo>
                  <a:lnTo>
                    <a:pt x="187" y="315"/>
                  </a:lnTo>
                  <a:lnTo>
                    <a:pt x="188" y="315"/>
                  </a:lnTo>
                  <a:lnTo>
                    <a:pt x="188" y="316"/>
                  </a:lnTo>
                  <a:lnTo>
                    <a:pt x="189" y="316"/>
                  </a:lnTo>
                  <a:lnTo>
                    <a:pt x="189" y="315"/>
                  </a:lnTo>
                  <a:lnTo>
                    <a:pt x="189" y="316"/>
                  </a:lnTo>
                  <a:lnTo>
                    <a:pt x="190" y="316"/>
                  </a:lnTo>
                  <a:lnTo>
                    <a:pt x="190" y="317"/>
                  </a:lnTo>
                  <a:lnTo>
                    <a:pt x="192" y="317"/>
                  </a:lnTo>
                  <a:lnTo>
                    <a:pt x="192" y="318"/>
                  </a:lnTo>
                  <a:lnTo>
                    <a:pt x="193" y="318"/>
                  </a:lnTo>
                  <a:lnTo>
                    <a:pt x="194" y="318"/>
                  </a:lnTo>
                  <a:lnTo>
                    <a:pt x="194" y="317"/>
                  </a:lnTo>
                  <a:lnTo>
                    <a:pt x="195" y="316"/>
                  </a:lnTo>
                  <a:lnTo>
                    <a:pt x="195" y="317"/>
                  </a:lnTo>
                  <a:lnTo>
                    <a:pt x="196" y="317"/>
                  </a:lnTo>
                  <a:lnTo>
                    <a:pt x="196" y="318"/>
                  </a:lnTo>
                  <a:lnTo>
                    <a:pt x="196" y="320"/>
                  </a:lnTo>
                  <a:lnTo>
                    <a:pt x="196" y="321"/>
                  </a:lnTo>
                  <a:lnTo>
                    <a:pt x="196" y="322"/>
                  </a:lnTo>
                  <a:lnTo>
                    <a:pt x="195" y="322"/>
                  </a:lnTo>
                  <a:lnTo>
                    <a:pt x="195" y="323"/>
                  </a:lnTo>
                  <a:lnTo>
                    <a:pt x="195" y="324"/>
                  </a:lnTo>
                  <a:lnTo>
                    <a:pt x="196" y="324"/>
                  </a:lnTo>
                  <a:lnTo>
                    <a:pt x="196" y="325"/>
                  </a:lnTo>
                  <a:lnTo>
                    <a:pt x="197" y="325"/>
                  </a:lnTo>
                  <a:lnTo>
                    <a:pt x="198" y="325"/>
                  </a:lnTo>
                  <a:lnTo>
                    <a:pt x="200" y="325"/>
                  </a:lnTo>
                  <a:lnTo>
                    <a:pt x="201" y="325"/>
                  </a:lnTo>
                  <a:lnTo>
                    <a:pt x="201" y="324"/>
                  </a:lnTo>
                  <a:lnTo>
                    <a:pt x="202" y="324"/>
                  </a:lnTo>
                  <a:lnTo>
                    <a:pt x="203" y="325"/>
                  </a:lnTo>
                  <a:lnTo>
                    <a:pt x="204" y="325"/>
                  </a:lnTo>
                  <a:lnTo>
                    <a:pt x="205" y="325"/>
                  </a:lnTo>
                  <a:lnTo>
                    <a:pt x="205" y="324"/>
                  </a:lnTo>
                  <a:lnTo>
                    <a:pt x="206" y="324"/>
                  </a:lnTo>
                  <a:lnTo>
                    <a:pt x="206" y="323"/>
                  </a:lnTo>
                  <a:lnTo>
                    <a:pt x="207" y="323"/>
                  </a:lnTo>
                  <a:lnTo>
                    <a:pt x="207" y="322"/>
                  </a:lnTo>
                  <a:lnTo>
                    <a:pt x="209" y="322"/>
                  </a:lnTo>
                  <a:lnTo>
                    <a:pt x="210" y="322"/>
                  </a:lnTo>
                  <a:lnTo>
                    <a:pt x="210" y="321"/>
                  </a:lnTo>
                  <a:lnTo>
                    <a:pt x="210" y="320"/>
                  </a:lnTo>
                  <a:lnTo>
                    <a:pt x="210" y="318"/>
                  </a:lnTo>
                  <a:lnTo>
                    <a:pt x="209" y="318"/>
                  </a:lnTo>
                  <a:lnTo>
                    <a:pt x="210" y="318"/>
                  </a:lnTo>
                  <a:lnTo>
                    <a:pt x="210" y="317"/>
                  </a:lnTo>
                  <a:lnTo>
                    <a:pt x="211" y="317"/>
                  </a:lnTo>
                  <a:lnTo>
                    <a:pt x="211" y="316"/>
                  </a:lnTo>
                  <a:lnTo>
                    <a:pt x="212" y="316"/>
                  </a:lnTo>
                  <a:lnTo>
                    <a:pt x="212" y="317"/>
                  </a:lnTo>
                  <a:lnTo>
                    <a:pt x="213" y="317"/>
                  </a:lnTo>
                  <a:lnTo>
                    <a:pt x="213" y="318"/>
                  </a:lnTo>
                  <a:lnTo>
                    <a:pt x="213" y="320"/>
                  </a:lnTo>
                  <a:lnTo>
                    <a:pt x="214" y="320"/>
                  </a:lnTo>
                  <a:lnTo>
                    <a:pt x="215" y="320"/>
                  </a:lnTo>
                  <a:lnTo>
                    <a:pt x="215" y="321"/>
                  </a:lnTo>
                  <a:lnTo>
                    <a:pt x="217" y="320"/>
                  </a:lnTo>
                  <a:lnTo>
                    <a:pt x="218" y="320"/>
                  </a:lnTo>
                  <a:lnTo>
                    <a:pt x="218" y="318"/>
                  </a:lnTo>
                  <a:lnTo>
                    <a:pt x="217" y="318"/>
                  </a:lnTo>
                  <a:lnTo>
                    <a:pt x="217" y="317"/>
                  </a:lnTo>
                  <a:lnTo>
                    <a:pt x="215" y="317"/>
                  </a:lnTo>
                  <a:lnTo>
                    <a:pt x="214" y="317"/>
                  </a:lnTo>
                  <a:lnTo>
                    <a:pt x="214" y="316"/>
                  </a:lnTo>
                  <a:lnTo>
                    <a:pt x="213" y="316"/>
                  </a:lnTo>
                  <a:lnTo>
                    <a:pt x="213" y="315"/>
                  </a:lnTo>
                  <a:lnTo>
                    <a:pt x="213" y="314"/>
                  </a:lnTo>
                  <a:lnTo>
                    <a:pt x="212" y="314"/>
                  </a:lnTo>
                  <a:lnTo>
                    <a:pt x="212" y="313"/>
                  </a:lnTo>
                  <a:lnTo>
                    <a:pt x="211" y="313"/>
                  </a:lnTo>
                  <a:lnTo>
                    <a:pt x="211" y="312"/>
                  </a:lnTo>
                  <a:lnTo>
                    <a:pt x="211" y="311"/>
                  </a:lnTo>
                  <a:lnTo>
                    <a:pt x="211" y="309"/>
                  </a:lnTo>
                  <a:lnTo>
                    <a:pt x="211" y="308"/>
                  </a:lnTo>
                  <a:lnTo>
                    <a:pt x="210" y="307"/>
                  </a:lnTo>
                  <a:lnTo>
                    <a:pt x="210" y="306"/>
                  </a:lnTo>
                  <a:lnTo>
                    <a:pt x="209" y="306"/>
                  </a:lnTo>
                  <a:lnTo>
                    <a:pt x="207" y="306"/>
                  </a:lnTo>
                  <a:lnTo>
                    <a:pt x="207" y="305"/>
                  </a:lnTo>
                  <a:lnTo>
                    <a:pt x="206" y="305"/>
                  </a:lnTo>
                  <a:lnTo>
                    <a:pt x="205" y="305"/>
                  </a:lnTo>
                  <a:lnTo>
                    <a:pt x="205" y="304"/>
                  </a:lnTo>
                  <a:lnTo>
                    <a:pt x="204" y="304"/>
                  </a:lnTo>
                  <a:lnTo>
                    <a:pt x="203" y="304"/>
                  </a:lnTo>
                  <a:lnTo>
                    <a:pt x="202" y="304"/>
                  </a:lnTo>
                  <a:lnTo>
                    <a:pt x="202" y="303"/>
                  </a:lnTo>
                  <a:lnTo>
                    <a:pt x="201" y="303"/>
                  </a:lnTo>
                  <a:lnTo>
                    <a:pt x="201" y="301"/>
                  </a:lnTo>
                  <a:lnTo>
                    <a:pt x="200" y="301"/>
                  </a:lnTo>
                  <a:lnTo>
                    <a:pt x="198" y="301"/>
                  </a:lnTo>
                  <a:lnTo>
                    <a:pt x="197" y="301"/>
                  </a:lnTo>
                  <a:lnTo>
                    <a:pt x="196" y="301"/>
                  </a:lnTo>
                  <a:lnTo>
                    <a:pt x="196" y="300"/>
                  </a:lnTo>
                  <a:lnTo>
                    <a:pt x="195" y="300"/>
                  </a:lnTo>
                  <a:lnTo>
                    <a:pt x="194" y="300"/>
                  </a:lnTo>
                  <a:lnTo>
                    <a:pt x="193" y="300"/>
                  </a:lnTo>
                  <a:lnTo>
                    <a:pt x="192" y="300"/>
                  </a:lnTo>
                  <a:lnTo>
                    <a:pt x="190" y="300"/>
                  </a:lnTo>
                  <a:lnTo>
                    <a:pt x="190" y="301"/>
                  </a:lnTo>
                  <a:lnTo>
                    <a:pt x="190" y="300"/>
                  </a:lnTo>
                  <a:lnTo>
                    <a:pt x="189" y="300"/>
                  </a:lnTo>
                  <a:lnTo>
                    <a:pt x="188" y="300"/>
                  </a:lnTo>
                  <a:lnTo>
                    <a:pt x="188" y="299"/>
                  </a:lnTo>
                  <a:lnTo>
                    <a:pt x="187" y="299"/>
                  </a:lnTo>
                  <a:lnTo>
                    <a:pt x="186" y="299"/>
                  </a:lnTo>
                  <a:lnTo>
                    <a:pt x="185" y="299"/>
                  </a:lnTo>
                  <a:lnTo>
                    <a:pt x="185" y="298"/>
                  </a:lnTo>
                  <a:lnTo>
                    <a:pt x="184" y="298"/>
                  </a:lnTo>
                  <a:lnTo>
                    <a:pt x="183" y="298"/>
                  </a:lnTo>
                  <a:lnTo>
                    <a:pt x="181" y="298"/>
                  </a:lnTo>
                  <a:lnTo>
                    <a:pt x="180" y="298"/>
                  </a:lnTo>
                  <a:lnTo>
                    <a:pt x="179" y="298"/>
                  </a:lnTo>
                  <a:lnTo>
                    <a:pt x="179" y="297"/>
                  </a:lnTo>
                  <a:lnTo>
                    <a:pt x="178" y="297"/>
                  </a:lnTo>
                  <a:lnTo>
                    <a:pt x="177" y="297"/>
                  </a:lnTo>
                  <a:lnTo>
                    <a:pt x="176" y="297"/>
                  </a:lnTo>
                  <a:lnTo>
                    <a:pt x="177" y="297"/>
                  </a:lnTo>
                  <a:lnTo>
                    <a:pt x="177" y="296"/>
                  </a:lnTo>
                  <a:lnTo>
                    <a:pt x="176" y="296"/>
                  </a:lnTo>
                  <a:lnTo>
                    <a:pt x="177" y="296"/>
                  </a:lnTo>
                  <a:lnTo>
                    <a:pt x="178" y="296"/>
                  </a:lnTo>
                  <a:lnTo>
                    <a:pt x="179" y="296"/>
                  </a:lnTo>
                  <a:lnTo>
                    <a:pt x="179" y="295"/>
                  </a:lnTo>
                  <a:lnTo>
                    <a:pt x="180" y="295"/>
                  </a:lnTo>
                  <a:lnTo>
                    <a:pt x="181" y="295"/>
                  </a:lnTo>
                  <a:lnTo>
                    <a:pt x="181" y="296"/>
                  </a:lnTo>
                  <a:lnTo>
                    <a:pt x="181" y="295"/>
                  </a:lnTo>
                  <a:lnTo>
                    <a:pt x="181" y="296"/>
                  </a:lnTo>
                  <a:lnTo>
                    <a:pt x="183" y="296"/>
                  </a:lnTo>
                  <a:lnTo>
                    <a:pt x="184" y="296"/>
                  </a:lnTo>
                  <a:lnTo>
                    <a:pt x="185" y="296"/>
                  </a:lnTo>
                  <a:lnTo>
                    <a:pt x="186" y="296"/>
                  </a:lnTo>
                  <a:lnTo>
                    <a:pt x="187" y="296"/>
                  </a:lnTo>
                  <a:lnTo>
                    <a:pt x="188" y="296"/>
                  </a:lnTo>
                  <a:lnTo>
                    <a:pt x="189" y="296"/>
                  </a:lnTo>
                  <a:lnTo>
                    <a:pt x="190" y="296"/>
                  </a:lnTo>
                  <a:lnTo>
                    <a:pt x="192" y="296"/>
                  </a:lnTo>
                  <a:lnTo>
                    <a:pt x="193" y="296"/>
                  </a:lnTo>
                  <a:lnTo>
                    <a:pt x="193" y="295"/>
                  </a:lnTo>
                  <a:lnTo>
                    <a:pt x="193" y="294"/>
                  </a:lnTo>
                  <a:lnTo>
                    <a:pt x="194" y="294"/>
                  </a:lnTo>
                  <a:lnTo>
                    <a:pt x="194" y="292"/>
                  </a:lnTo>
                  <a:lnTo>
                    <a:pt x="195" y="292"/>
                  </a:lnTo>
                  <a:lnTo>
                    <a:pt x="195" y="291"/>
                  </a:lnTo>
                  <a:lnTo>
                    <a:pt x="195" y="292"/>
                  </a:lnTo>
                  <a:lnTo>
                    <a:pt x="195" y="291"/>
                  </a:lnTo>
                  <a:lnTo>
                    <a:pt x="195" y="292"/>
                  </a:lnTo>
                  <a:lnTo>
                    <a:pt x="196" y="292"/>
                  </a:lnTo>
                  <a:lnTo>
                    <a:pt x="195" y="292"/>
                  </a:lnTo>
                  <a:lnTo>
                    <a:pt x="195" y="294"/>
                  </a:lnTo>
                  <a:lnTo>
                    <a:pt x="195" y="295"/>
                  </a:lnTo>
                  <a:lnTo>
                    <a:pt x="195" y="296"/>
                  </a:lnTo>
                  <a:lnTo>
                    <a:pt x="196" y="296"/>
                  </a:lnTo>
                  <a:lnTo>
                    <a:pt x="196" y="297"/>
                  </a:lnTo>
                  <a:lnTo>
                    <a:pt x="197" y="297"/>
                  </a:lnTo>
                  <a:lnTo>
                    <a:pt x="197" y="298"/>
                  </a:lnTo>
                  <a:lnTo>
                    <a:pt x="198" y="298"/>
                  </a:lnTo>
                  <a:lnTo>
                    <a:pt x="200" y="297"/>
                  </a:lnTo>
                  <a:lnTo>
                    <a:pt x="201" y="297"/>
                  </a:lnTo>
                  <a:lnTo>
                    <a:pt x="202" y="297"/>
                  </a:lnTo>
                  <a:lnTo>
                    <a:pt x="203" y="297"/>
                  </a:lnTo>
                  <a:lnTo>
                    <a:pt x="203" y="298"/>
                  </a:lnTo>
                  <a:lnTo>
                    <a:pt x="203" y="297"/>
                  </a:lnTo>
                  <a:lnTo>
                    <a:pt x="204" y="297"/>
                  </a:lnTo>
                  <a:lnTo>
                    <a:pt x="204" y="296"/>
                  </a:lnTo>
                  <a:lnTo>
                    <a:pt x="205" y="296"/>
                  </a:lnTo>
                  <a:lnTo>
                    <a:pt x="205" y="295"/>
                  </a:lnTo>
                  <a:lnTo>
                    <a:pt x="205" y="294"/>
                  </a:lnTo>
                  <a:lnTo>
                    <a:pt x="206" y="294"/>
                  </a:lnTo>
                  <a:lnTo>
                    <a:pt x="206" y="295"/>
                  </a:lnTo>
                  <a:lnTo>
                    <a:pt x="206" y="296"/>
                  </a:lnTo>
                  <a:lnTo>
                    <a:pt x="206" y="297"/>
                  </a:lnTo>
                  <a:lnTo>
                    <a:pt x="205" y="297"/>
                  </a:lnTo>
                  <a:lnTo>
                    <a:pt x="205" y="298"/>
                  </a:lnTo>
                  <a:lnTo>
                    <a:pt x="205" y="299"/>
                  </a:lnTo>
                  <a:lnTo>
                    <a:pt x="206" y="299"/>
                  </a:lnTo>
                  <a:lnTo>
                    <a:pt x="207" y="299"/>
                  </a:lnTo>
                  <a:lnTo>
                    <a:pt x="207" y="300"/>
                  </a:lnTo>
                  <a:lnTo>
                    <a:pt x="209" y="300"/>
                  </a:lnTo>
                  <a:lnTo>
                    <a:pt x="209" y="299"/>
                  </a:lnTo>
                  <a:lnTo>
                    <a:pt x="209" y="298"/>
                  </a:lnTo>
                  <a:lnTo>
                    <a:pt x="209" y="297"/>
                  </a:lnTo>
                  <a:lnTo>
                    <a:pt x="209" y="296"/>
                  </a:lnTo>
                  <a:lnTo>
                    <a:pt x="209" y="295"/>
                  </a:lnTo>
                  <a:lnTo>
                    <a:pt x="210" y="295"/>
                  </a:lnTo>
                  <a:lnTo>
                    <a:pt x="210" y="296"/>
                  </a:lnTo>
                  <a:lnTo>
                    <a:pt x="211" y="296"/>
                  </a:lnTo>
                  <a:lnTo>
                    <a:pt x="212" y="297"/>
                  </a:lnTo>
                  <a:lnTo>
                    <a:pt x="213" y="297"/>
                  </a:lnTo>
                  <a:lnTo>
                    <a:pt x="213" y="296"/>
                  </a:lnTo>
                  <a:lnTo>
                    <a:pt x="214" y="296"/>
                  </a:lnTo>
                  <a:lnTo>
                    <a:pt x="214" y="297"/>
                  </a:lnTo>
                  <a:lnTo>
                    <a:pt x="214" y="298"/>
                  </a:lnTo>
                  <a:lnTo>
                    <a:pt x="214" y="299"/>
                  </a:lnTo>
                  <a:lnTo>
                    <a:pt x="215" y="299"/>
                  </a:lnTo>
                  <a:lnTo>
                    <a:pt x="215" y="300"/>
                  </a:lnTo>
                  <a:lnTo>
                    <a:pt x="217" y="300"/>
                  </a:lnTo>
                  <a:lnTo>
                    <a:pt x="217" y="301"/>
                  </a:lnTo>
                  <a:lnTo>
                    <a:pt x="215" y="301"/>
                  </a:lnTo>
                  <a:lnTo>
                    <a:pt x="215" y="303"/>
                  </a:lnTo>
                  <a:lnTo>
                    <a:pt x="217" y="303"/>
                  </a:lnTo>
                  <a:lnTo>
                    <a:pt x="217" y="304"/>
                  </a:lnTo>
                  <a:lnTo>
                    <a:pt x="218" y="304"/>
                  </a:lnTo>
                  <a:lnTo>
                    <a:pt x="218" y="303"/>
                  </a:lnTo>
                  <a:lnTo>
                    <a:pt x="218" y="304"/>
                  </a:lnTo>
                  <a:lnTo>
                    <a:pt x="218" y="303"/>
                  </a:lnTo>
                  <a:lnTo>
                    <a:pt x="218" y="304"/>
                  </a:lnTo>
                  <a:lnTo>
                    <a:pt x="219" y="304"/>
                  </a:lnTo>
                  <a:lnTo>
                    <a:pt x="219" y="305"/>
                  </a:lnTo>
                  <a:lnTo>
                    <a:pt x="219" y="306"/>
                  </a:lnTo>
                  <a:lnTo>
                    <a:pt x="219" y="307"/>
                  </a:lnTo>
                  <a:lnTo>
                    <a:pt x="219" y="308"/>
                  </a:lnTo>
                  <a:lnTo>
                    <a:pt x="219" y="309"/>
                  </a:lnTo>
                  <a:lnTo>
                    <a:pt x="220" y="309"/>
                  </a:lnTo>
                  <a:lnTo>
                    <a:pt x="220" y="308"/>
                  </a:lnTo>
                  <a:lnTo>
                    <a:pt x="221" y="308"/>
                  </a:lnTo>
                  <a:lnTo>
                    <a:pt x="221" y="309"/>
                  </a:lnTo>
                  <a:lnTo>
                    <a:pt x="221" y="308"/>
                  </a:lnTo>
                  <a:lnTo>
                    <a:pt x="222" y="308"/>
                  </a:lnTo>
                  <a:lnTo>
                    <a:pt x="222" y="309"/>
                  </a:lnTo>
                  <a:lnTo>
                    <a:pt x="222" y="311"/>
                  </a:lnTo>
                  <a:lnTo>
                    <a:pt x="223" y="311"/>
                  </a:lnTo>
                  <a:lnTo>
                    <a:pt x="224" y="311"/>
                  </a:lnTo>
                  <a:lnTo>
                    <a:pt x="226" y="311"/>
                  </a:lnTo>
                  <a:lnTo>
                    <a:pt x="227" y="309"/>
                  </a:lnTo>
                  <a:lnTo>
                    <a:pt x="228" y="309"/>
                  </a:lnTo>
                  <a:lnTo>
                    <a:pt x="229" y="309"/>
                  </a:lnTo>
                  <a:lnTo>
                    <a:pt x="230" y="309"/>
                  </a:lnTo>
                  <a:lnTo>
                    <a:pt x="230" y="308"/>
                  </a:lnTo>
                  <a:lnTo>
                    <a:pt x="230" y="307"/>
                  </a:lnTo>
                  <a:lnTo>
                    <a:pt x="230" y="306"/>
                  </a:lnTo>
                  <a:lnTo>
                    <a:pt x="230" y="305"/>
                  </a:lnTo>
                  <a:lnTo>
                    <a:pt x="229" y="305"/>
                  </a:lnTo>
                  <a:lnTo>
                    <a:pt x="229" y="304"/>
                  </a:lnTo>
                  <a:lnTo>
                    <a:pt x="228" y="304"/>
                  </a:lnTo>
                  <a:lnTo>
                    <a:pt x="228" y="303"/>
                  </a:lnTo>
                  <a:lnTo>
                    <a:pt x="227" y="303"/>
                  </a:lnTo>
                  <a:lnTo>
                    <a:pt x="226" y="303"/>
                  </a:lnTo>
                  <a:lnTo>
                    <a:pt x="226" y="301"/>
                  </a:lnTo>
                  <a:lnTo>
                    <a:pt x="224" y="301"/>
                  </a:lnTo>
                  <a:lnTo>
                    <a:pt x="224" y="300"/>
                  </a:lnTo>
                  <a:lnTo>
                    <a:pt x="226" y="300"/>
                  </a:lnTo>
                  <a:lnTo>
                    <a:pt x="224" y="300"/>
                  </a:lnTo>
                  <a:lnTo>
                    <a:pt x="226" y="299"/>
                  </a:lnTo>
                  <a:lnTo>
                    <a:pt x="226" y="298"/>
                  </a:lnTo>
                  <a:lnTo>
                    <a:pt x="227" y="298"/>
                  </a:lnTo>
                  <a:lnTo>
                    <a:pt x="228" y="298"/>
                  </a:lnTo>
                  <a:lnTo>
                    <a:pt x="229" y="298"/>
                  </a:lnTo>
                  <a:lnTo>
                    <a:pt x="229" y="297"/>
                  </a:lnTo>
                  <a:lnTo>
                    <a:pt x="229" y="296"/>
                  </a:lnTo>
                  <a:lnTo>
                    <a:pt x="229" y="295"/>
                  </a:lnTo>
                  <a:lnTo>
                    <a:pt x="230" y="295"/>
                  </a:lnTo>
                  <a:lnTo>
                    <a:pt x="231" y="295"/>
                  </a:lnTo>
                  <a:lnTo>
                    <a:pt x="231" y="296"/>
                  </a:lnTo>
                  <a:lnTo>
                    <a:pt x="232" y="296"/>
                  </a:lnTo>
                  <a:lnTo>
                    <a:pt x="232" y="297"/>
                  </a:lnTo>
                  <a:lnTo>
                    <a:pt x="234" y="297"/>
                  </a:lnTo>
                  <a:lnTo>
                    <a:pt x="234" y="296"/>
                  </a:lnTo>
                  <a:lnTo>
                    <a:pt x="234" y="297"/>
                  </a:lnTo>
                  <a:lnTo>
                    <a:pt x="235" y="297"/>
                  </a:lnTo>
                  <a:lnTo>
                    <a:pt x="235" y="298"/>
                  </a:lnTo>
                  <a:lnTo>
                    <a:pt x="236" y="298"/>
                  </a:lnTo>
                  <a:lnTo>
                    <a:pt x="236" y="297"/>
                  </a:lnTo>
                  <a:lnTo>
                    <a:pt x="237" y="297"/>
                  </a:lnTo>
                  <a:lnTo>
                    <a:pt x="238" y="297"/>
                  </a:lnTo>
                  <a:lnTo>
                    <a:pt x="239" y="296"/>
                  </a:lnTo>
                  <a:lnTo>
                    <a:pt x="240" y="296"/>
                  </a:lnTo>
                  <a:lnTo>
                    <a:pt x="241" y="296"/>
                  </a:lnTo>
                  <a:lnTo>
                    <a:pt x="241" y="295"/>
                  </a:lnTo>
                  <a:lnTo>
                    <a:pt x="241" y="294"/>
                  </a:lnTo>
                  <a:lnTo>
                    <a:pt x="243" y="294"/>
                  </a:lnTo>
                  <a:lnTo>
                    <a:pt x="243" y="292"/>
                  </a:lnTo>
                  <a:lnTo>
                    <a:pt x="244" y="292"/>
                  </a:lnTo>
                  <a:lnTo>
                    <a:pt x="244" y="291"/>
                  </a:lnTo>
                  <a:lnTo>
                    <a:pt x="244" y="290"/>
                  </a:lnTo>
                  <a:lnTo>
                    <a:pt x="244" y="289"/>
                  </a:lnTo>
                  <a:lnTo>
                    <a:pt x="245" y="289"/>
                  </a:lnTo>
                  <a:lnTo>
                    <a:pt x="245" y="288"/>
                  </a:lnTo>
                  <a:lnTo>
                    <a:pt x="246" y="288"/>
                  </a:lnTo>
                  <a:lnTo>
                    <a:pt x="247" y="288"/>
                  </a:lnTo>
                  <a:lnTo>
                    <a:pt x="247" y="287"/>
                  </a:lnTo>
                  <a:lnTo>
                    <a:pt x="247" y="286"/>
                  </a:lnTo>
                  <a:lnTo>
                    <a:pt x="246" y="286"/>
                  </a:lnTo>
                  <a:lnTo>
                    <a:pt x="245" y="286"/>
                  </a:lnTo>
                  <a:lnTo>
                    <a:pt x="244" y="286"/>
                  </a:lnTo>
                  <a:lnTo>
                    <a:pt x="243" y="286"/>
                  </a:lnTo>
                  <a:lnTo>
                    <a:pt x="243" y="287"/>
                  </a:lnTo>
                  <a:lnTo>
                    <a:pt x="241" y="287"/>
                  </a:lnTo>
                  <a:lnTo>
                    <a:pt x="240" y="287"/>
                  </a:lnTo>
                  <a:lnTo>
                    <a:pt x="239" y="287"/>
                  </a:lnTo>
                  <a:lnTo>
                    <a:pt x="238" y="287"/>
                  </a:lnTo>
                  <a:lnTo>
                    <a:pt x="237" y="287"/>
                  </a:lnTo>
                  <a:lnTo>
                    <a:pt x="236" y="287"/>
                  </a:lnTo>
                  <a:lnTo>
                    <a:pt x="235" y="287"/>
                  </a:lnTo>
                  <a:lnTo>
                    <a:pt x="234" y="287"/>
                  </a:lnTo>
                  <a:lnTo>
                    <a:pt x="232" y="287"/>
                  </a:lnTo>
                  <a:lnTo>
                    <a:pt x="231" y="287"/>
                  </a:lnTo>
                  <a:lnTo>
                    <a:pt x="230" y="286"/>
                  </a:lnTo>
                  <a:lnTo>
                    <a:pt x="229" y="286"/>
                  </a:lnTo>
                  <a:lnTo>
                    <a:pt x="228" y="284"/>
                  </a:lnTo>
                  <a:lnTo>
                    <a:pt x="228" y="283"/>
                  </a:lnTo>
                  <a:lnTo>
                    <a:pt x="227" y="283"/>
                  </a:lnTo>
                  <a:lnTo>
                    <a:pt x="227" y="282"/>
                  </a:lnTo>
                  <a:lnTo>
                    <a:pt x="227" y="281"/>
                  </a:lnTo>
                  <a:lnTo>
                    <a:pt x="228" y="281"/>
                  </a:lnTo>
                  <a:lnTo>
                    <a:pt x="229" y="281"/>
                  </a:lnTo>
                  <a:lnTo>
                    <a:pt x="229" y="282"/>
                  </a:lnTo>
                  <a:lnTo>
                    <a:pt x="230" y="282"/>
                  </a:lnTo>
                  <a:lnTo>
                    <a:pt x="231" y="282"/>
                  </a:lnTo>
                  <a:lnTo>
                    <a:pt x="232" y="282"/>
                  </a:lnTo>
                  <a:lnTo>
                    <a:pt x="232" y="281"/>
                  </a:lnTo>
                  <a:lnTo>
                    <a:pt x="234" y="281"/>
                  </a:lnTo>
                  <a:lnTo>
                    <a:pt x="234" y="282"/>
                  </a:lnTo>
                  <a:lnTo>
                    <a:pt x="235" y="282"/>
                  </a:lnTo>
                  <a:lnTo>
                    <a:pt x="235" y="281"/>
                  </a:lnTo>
                  <a:lnTo>
                    <a:pt x="236" y="281"/>
                  </a:lnTo>
                  <a:lnTo>
                    <a:pt x="237" y="281"/>
                  </a:lnTo>
                  <a:lnTo>
                    <a:pt x="237" y="280"/>
                  </a:lnTo>
                  <a:lnTo>
                    <a:pt x="238" y="280"/>
                  </a:lnTo>
                  <a:lnTo>
                    <a:pt x="238" y="279"/>
                  </a:lnTo>
                  <a:lnTo>
                    <a:pt x="239" y="279"/>
                  </a:lnTo>
                  <a:lnTo>
                    <a:pt x="240" y="279"/>
                  </a:lnTo>
                  <a:lnTo>
                    <a:pt x="240" y="278"/>
                  </a:lnTo>
                  <a:lnTo>
                    <a:pt x="241" y="277"/>
                  </a:lnTo>
                  <a:lnTo>
                    <a:pt x="240" y="277"/>
                  </a:lnTo>
                  <a:lnTo>
                    <a:pt x="240" y="275"/>
                  </a:lnTo>
                  <a:lnTo>
                    <a:pt x="241" y="275"/>
                  </a:lnTo>
                  <a:lnTo>
                    <a:pt x="241" y="274"/>
                  </a:lnTo>
                  <a:lnTo>
                    <a:pt x="240" y="274"/>
                  </a:lnTo>
                  <a:lnTo>
                    <a:pt x="240" y="273"/>
                  </a:lnTo>
                  <a:lnTo>
                    <a:pt x="240" y="272"/>
                  </a:lnTo>
                  <a:lnTo>
                    <a:pt x="239" y="272"/>
                  </a:lnTo>
                  <a:lnTo>
                    <a:pt x="239" y="271"/>
                  </a:lnTo>
                  <a:lnTo>
                    <a:pt x="238" y="271"/>
                  </a:lnTo>
                  <a:lnTo>
                    <a:pt x="237" y="271"/>
                  </a:lnTo>
                  <a:lnTo>
                    <a:pt x="236" y="271"/>
                  </a:lnTo>
                  <a:lnTo>
                    <a:pt x="236" y="270"/>
                  </a:lnTo>
                  <a:lnTo>
                    <a:pt x="235" y="270"/>
                  </a:lnTo>
                  <a:lnTo>
                    <a:pt x="235" y="269"/>
                  </a:lnTo>
                  <a:lnTo>
                    <a:pt x="236" y="269"/>
                  </a:lnTo>
                  <a:lnTo>
                    <a:pt x="237" y="269"/>
                  </a:lnTo>
                  <a:lnTo>
                    <a:pt x="238" y="269"/>
                  </a:lnTo>
                  <a:lnTo>
                    <a:pt x="239" y="269"/>
                  </a:lnTo>
                  <a:lnTo>
                    <a:pt x="239" y="267"/>
                  </a:lnTo>
                  <a:lnTo>
                    <a:pt x="239" y="266"/>
                  </a:lnTo>
                  <a:lnTo>
                    <a:pt x="240" y="266"/>
                  </a:lnTo>
                  <a:lnTo>
                    <a:pt x="241" y="267"/>
                  </a:lnTo>
                  <a:lnTo>
                    <a:pt x="243" y="267"/>
                  </a:lnTo>
                  <a:lnTo>
                    <a:pt x="244" y="267"/>
                  </a:lnTo>
                  <a:lnTo>
                    <a:pt x="245" y="267"/>
                  </a:lnTo>
                  <a:lnTo>
                    <a:pt x="246" y="269"/>
                  </a:lnTo>
                  <a:lnTo>
                    <a:pt x="246" y="270"/>
                  </a:lnTo>
                  <a:lnTo>
                    <a:pt x="246" y="271"/>
                  </a:lnTo>
                  <a:lnTo>
                    <a:pt x="247" y="271"/>
                  </a:lnTo>
                  <a:lnTo>
                    <a:pt x="247" y="272"/>
                  </a:lnTo>
                  <a:lnTo>
                    <a:pt x="248" y="272"/>
                  </a:lnTo>
                  <a:lnTo>
                    <a:pt x="249" y="272"/>
                  </a:lnTo>
                  <a:lnTo>
                    <a:pt x="251" y="272"/>
                  </a:lnTo>
                  <a:lnTo>
                    <a:pt x="251" y="271"/>
                  </a:lnTo>
                  <a:lnTo>
                    <a:pt x="252" y="271"/>
                  </a:lnTo>
                  <a:lnTo>
                    <a:pt x="253" y="270"/>
                  </a:lnTo>
                  <a:lnTo>
                    <a:pt x="252" y="270"/>
                  </a:lnTo>
                  <a:lnTo>
                    <a:pt x="252" y="269"/>
                  </a:lnTo>
                  <a:lnTo>
                    <a:pt x="253" y="269"/>
                  </a:lnTo>
                  <a:lnTo>
                    <a:pt x="253" y="267"/>
                  </a:lnTo>
                  <a:lnTo>
                    <a:pt x="253" y="266"/>
                  </a:lnTo>
                  <a:lnTo>
                    <a:pt x="252" y="266"/>
                  </a:lnTo>
                  <a:lnTo>
                    <a:pt x="252" y="265"/>
                  </a:lnTo>
                  <a:lnTo>
                    <a:pt x="253" y="265"/>
                  </a:lnTo>
                  <a:lnTo>
                    <a:pt x="254" y="265"/>
                  </a:lnTo>
                  <a:lnTo>
                    <a:pt x="254" y="264"/>
                  </a:lnTo>
                  <a:lnTo>
                    <a:pt x="255" y="264"/>
                  </a:lnTo>
                  <a:lnTo>
                    <a:pt x="255" y="265"/>
                  </a:lnTo>
                  <a:lnTo>
                    <a:pt x="256" y="265"/>
                  </a:lnTo>
                  <a:lnTo>
                    <a:pt x="257" y="265"/>
                  </a:lnTo>
                  <a:lnTo>
                    <a:pt x="257" y="266"/>
                  </a:lnTo>
                  <a:lnTo>
                    <a:pt x="257" y="267"/>
                  </a:lnTo>
                  <a:lnTo>
                    <a:pt x="256" y="267"/>
                  </a:lnTo>
                  <a:lnTo>
                    <a:pt x="256" y="269"/>
                  </a:lnTo>
                  <a:lnTo>
                    <a:pt x="257" y="269"/>
                  </a:lnTo>
                  <a:lnTo>
                    <a:pt x="259" y="270"/>
                  </a:lnTo>
                  <a:lnTo>
                    <a:pt x="259" y="271"/>
                  </a:lnTo>
                  <a:lnTo>
                    <a:pt x="260" y="271"/>
                  </a:lnTo>
                  <a:lnTo>
                    <a:pt x="261" y="271"/>
                  </a:lnTo>
                  <a:lnTo>
                    <a:pt x="262" y="271"/>
                  </a:lnTo>
                  <a:lnTo>
                    <a:pt x="262" y="270"/>
                  </a:lnTo>
                  <a:lnTo>
                    <a:pt x="263" y="270"/>
                  </a:lnTo>
                  <a:lnTo>
                    <a:pt x="264" y="270"/>
                  </a:lnTo>
                  <a:lnTo>
                    <a:pt x="264" y="271"/>
                  </a:lnTo>
                  <a:lnTo>
                    <a:pt x="265" y="271"/>
                  </a:lnTo>
                  <a:lnTo>
                    <a:pt x="265" y="270"/>
                  </a:lnTo>
                  <a:lnTo>
                    <a:pt x="265" y="271"/>
                  </a:lnTo>
                  <a:lnTo>
                    <a:pt x="266" y="271"/>
                  </a:lnTo>
                  <a:lnTo>
                    <a:pt x="266" y="270"/>
                  </a:lnTo>
                  <a:lnTo>
                    <a:pt x="268" y="270"/>
                  </a:lnTo>
                  <a:lnTo>
                    <a:pt x="269" y="270"/>
                  </a:lnTo>
                  <a:lnTo>
                    <a:pt x="268" y="270"/>
                  </a:lnTo>
                  <a:lnTo>
                    <a:pt x="268" y="269"/>
                  </a:lnTo>
                  <a:lnTo>
                    <a:pt x="266" y="269"/>
                  </a:lnTo>
                  <a:lnTo>
                    <a:pt x="265" y="269"/>
                  </a:lnTo>
                  <a:lnTo>
                    <a:pt x="265" y="267"/>
                  </a:lnTo>
                  <a:lnTo>
                    <a:pt x="264" y="267"/>
                  </a:lnTo>
                  <a:lnTo>
                    <a:pt x="263" y="267"/>
                  </a:lnTo>
                  <a:lnTo>
                    <a:pt x="263" y="266"/>
                  </a:lnTo>
                  <a:lnTo>
                    <a:pt x="262" y="266"/>
                  </a:lnTo>
                  <a:lnTo>
                    <a:pt x="262" y="265"/>
                  </a:lnTo>
                  <a:lnTo>
                    <a:pt x="261" y="265"/>
                  </a:lnTo>
                  <a:lnTo>
                    <a:pt x="261" y="264"/>
                  </a:lnTo>
                  <a:lnTo>
                    <a:pt x="261" y="263"/>
                  </a:lnTo>
                  <a:lnTo>
                    <a:pt x="260" y="263"/>
                  </a:lnTo>
                  <a:lnTo>
                    <a:pt x="260" y="262"/>
                  </a:lnTo>
                  <a:lnTo>
                    <a:pt x="260" y="261"/>
                  </a:lnTo>
                  <a:lnTo>
                    <a:pt x="259" y="261"/>
                  </a:lnTo>
                  <a:lnTo>
                    <a:pt x="259" y="259"/>
                  </a:lnTo>
                  <a:lnTo>
                    <a:pt x="259" y="258"/>
                  </a:lnTo>
                  <a:lnTo>
                    <a:pt x="257" y="258"/>
                  </a:lnTo>
                  <a:lnTo>
                    <a:pt x="257" y="257"/>
                  </a:lnTo>
                  <a:lnTo>
                    <a:pt x="256" y="257"/>
                  </a:lnTo>
                  <a:lnTo>
                    <a:pt x="255" y="257"/>
                  </a:lnTo>
                  <a:lnTo>
                    <a:pt x="254" y="257"/>
                  </a:lnTo>
                  <a:lnTo>
                    <a:pt x="254" y="256"/>
                  </a:lnTo>
                  <a:lnTo>
                    <a:pt x="255" y="256"/>
                  </a:lnTo>
                  <a:lnTo>
                    <a:pt x="255" y="255"/>
                  </a:lnTo>
                  <a:lnTo>
                    <a:pt x="256" y="255"/>
                  </a:lnTo>
                  <a:lnTo>
                    <a:pt x="255" y="254"/>
                  </a:lnTo>
                  <a:lnTo>
                    <a:pt x="254" y="254"/>
                  </a:lnTo>
                  <a:lnTo>
                    <a:pt x="254" y="253"/>
                  </a:lnTo>
                  <a:lnTo>
                    <a:pt x="253" y="252"/>
                  </a:lnTo>
                  <a:lnTo>
                    <a:pt x="254" y="250"/>
                  </a:lnTo>
                  <a:lnTo>
                    <a:pt x="254" y="249"/>
                  </a:lnTo>
                  <a:lnTo>
                    <a:pt x="253" y="249"/>
                  </a:lnTo>
                  <a:lnTo>
                    <a:pt x="252" y="249"/>
                  </a:lnTo>
                  <a:lnTo>
                    <a:pt x="251" y="249"/>
                  </a:lnTo>
                  <a:lnTo>
                    <a:pt x="249" y="249"/>
                  </a:lnTo>
                  <a:lnTo>
                    <a:pt x="249" y="250"/>
                  </a:lnTo>
                  <a:lnTo>
                    <a:pt x="248" y="252"/>
                  </a:lnTo>
                  <a:lnTo>
                    <a:pt x="247" y="253"/>
                  </a:lnTo>
                  <a:lnTo>
                    <a:pt x="247" y="254"/>
                  </a:lnTo>
                  <a:lnTo>
                    <a:pt x="246" y="254"/>
                  </a:lnTo>
                  <a:lnTo>
                    <a:pt x="246" y="255"/>
                  </a:lnTo>
                  <a:lnTo>
                    <a:pt x="245" y="255"/>
                  </a:lnTo>
                  <a:lnTo>
                    <a:pt x="245" y="256"/>
                  </a:lnTo>
                  <a:lnTo>
                    <a:pt x="244" y="256"/>
                  </a:lnTo>
                  <a:lnTo>
                    <a:pt x="244" y="257"/>
                  </a:lnTo>
                  <a:lnTo>
                    <a:pt x="243" y="257"/>
                  </a:lnTo>
                  <a:lnTo>
                    <a:pt x="243" y="258"/>
                  </a:lnTo>
                  <a:lnTo>
                    <a:pt x="243" y="257"/>
                  </a:lnTo>
                  <a:lnTo>
                    <a:pt x="241" y="257"/>
                  </a:lnTo>
                  <a:lnTo>
                    <a:pt x="241" y="258"/>
                  </a:lnTo>
                  <a:lnTo>
                    <a:pt x="240" y="258"/>
                  </a:lnTo>
                  <a:lnTo>
                    <a:pt x="239" y="258"/>
                  </a:lnTo>
                  <a:lnTo>
                    <a:pt x="238" y="258"/>
                  </a:lnTo>
                  <a:lnTo>
                    <a:pt x="237" y="258"/>
                  </a:lnTo>
                  <a:lnTo>
                    <a:pt x="236" y="258"/>
                  </a:lnTo>
                  <a:lnTo>
                    <a:pt x="235" y="258"/>
                  </a:lnTo>
                  <a:lnTo>
                    <a:pt x="234" y="258"/>
                  </a:lnTo>
                  <a:lnTo>
                    <a:pt x="234" y="257"/>
                  </a:lnTo>
                  <a:lnTo>
                    <a:pt x="232" y="257"/>
                  </a:lnTo>
                  <a:lnTo>
                    <a:pt x="232" y="258"/>
                  </a:lnTo>
                  <a:lnTo>
                    <a:pt x="231" y="258"/>
                  </a:lnTo>
                  <a:lnTo>
                    <a:pt x="230" y="258"/>
                  </a:lnTo>
                  <a:lnTo>
                    <a:pt x="230" y="259"/>
                  </a:lnTo>
                  <a:lnTo>
                    <a:pt x="229" y="259"/>
                  </a:lnTo>
                  <a:lnTo>
                    <a:pt x="229" y="261"/>
                  </a:lnTo>
                  <a:lnTo>
                    <a:pt x="228" y="261"/>
                  </a:lnTo>
                  <a:lnTo>
                    <a:pt x="228" y="262"/>
                  </a:lnTo>
                  <a:lnTo>
                    <a:pt x="227" y="262"/>
                  </a:lnTo>
                  <a:lnTo>
                    <a:pt x="227" y="263"/>
                  </a:lnTo>
                  <a:lnTo>
                    <a:pt x="226" y="263"/>
                  </a:lnTo>
                  <a:lnTo>
                    <a:pt x="226" y="264"/>
                  </a:lnTo>
                  <a:lnTo>
                    <a:pt x="224" y="264"/>
                  </a:lnTo>
                  <a:lnTo>
                    <a:pt x="224" y="263"/>
                  </a:lnTo>
                  <a:lnTo>
                    <a:pt x="223" y="263"/>
                  </a:lnTo>
                  <a:lnTo>
                    <a:pt x="222" y="263"/>
                  </a:lnTo>
                  <a:lnTo>
                    <a:pt x="222" y="262"/>
                  </a:lnTo>
                  <a:lnTo>
                    <a:pt x="222" y="261"/>
                  </a:lnTo>
                  <a:lnTo>
                    <a:pt x="221" y="261"/>
                  </a:lnTo>
                  <a:lnTo>
                    <a:pt x="220" y="261"/>
                  </a:lnTo>
                  <a:lnTo>
                    <a:pt x="220" y="259"/>
                  </a:lnTo>
                  <a:lnTo>
                    <a:pt x="220" y="261"/>
                  </a:lnTo>
                  <a:lnTo>
                    <a:pt x="219" y="261"/>
                  </a:lnTo>
                  <a:lnTo>
                    <a:pt x="218" y="261"/>
                  </a:lnTo>
                  <a:lnTo>
                    <a:pt x="218" y="262"/>
                  </a:lnTo>
                  <a:lnTo>
                    <a:pt x="217" y="262"/>
                  </a:lnTo>
                  <a:lnTo>
                    <a:pt x="217" y="263"/>
                  </a:lnTo>
                  <a:lnTo>
                    <a:pt x="217" y="264"/>
                  </a:lnTo>
                  <a:lnTo>
                    <a:pt x="215" y="264"/>
                  </a:lnTo>
                  <a:lnTo>
                    <a:pt x="214" y="264"/>
                  </a:lnTo>
                  <a:lnTo>
                    <a:pt x="214" y="263"/>
                  </a:lnTo>
                  <a:lnTo>
                    <a:pt x="214" y="262"/>
                  </a:lnTo>
                  <a:lnTo>
                    <a:pt x="214" y="261"/>
                  </a:lnTo>
                  <a:lnTo>
                    <a:pt x="213" y="261"/>
                  </a:lnTo>
                  <a:lnTo>
                    <a:pt x="213" y="262"/>
                  </a:lnTo>
                  <a:lnTo>
                    <a:pt x="212" y="262"/>
                  </a:lnTo>
                  <a:lnTo>
                    <a:pt x="211" y="262"/>
                  </a:lnTo>
                  <a:lnTo>
                    <a:pt x="211" y="263"/>
                  </a:lnTo>
                  <a:lnTo>
                    <a:pt x="210" y="263"/>
                  </a:lnTo>
                  <a:lnTo>
                    <a:pt x="209" y="263"/>
                  </a:lnTo>
                  <a:lnTo>
                    <a:pt x="209" y="264"/>
                  </a:lnTo>
                  <a:lnTo>
                    <a:pt x="207" y="264"/>
                  </a:lnTo>
                  <a:lnTo>
                    <a:pt x="206" y="264"/>
                  </a:lnTo>
                  <a:lnTo>
                    <a:pt x="206" y="263"/>
                  </a:lnTo>
                  <a:lnTo>
                    <a:pt x="207" y="263"/>
                  </a:lnTo>
                  <a:lnTo>
                    <a:pt x="207" y="262"/>
                  </a:lnTo>
                  <a:lnTo>
                    <a:pt x="207" y="261"/>
                  </a:lnTo>
                  <a:lnTo>
                    <a:pt x="207" y="259"/>
                  </a:lnTo>
                  <a:lnTo>
                    <a:pt x="209" y="259"/>
                  </a:lnTo>
                  <a:lnTo>
                    <a:pt x="210" y="258"/>
                  </a:lnTo>
                  <a:lnTo>
                    <a:pt x="211" y="258"/>
                  </a:lnTo>
                  <a:lnTo>
                    <a:pt x="211" y="257"/>
                  </a:lnTo>
                  <a:lnTo>
                    <a:pt x="211" y="256"/>
                  </a:lnTo>
                  <a:lnTo>
                    <a:pt x="211" y="255"/>
                  </a:lnTo>
                  <a:lnTo>
                    <a:pt x="212" y="255"/>
                  </a:lnTo>
                  <a:lnTo>
                    <a:pt x="212" y="254"/>
                  </a:lnTo>
                  <a:lnTo>
                    <a:pt x="213" y="254"/>
                  </a:lnTo>
                  <a:lnTo>
                    <a:pt x="213" y="253"/>
                  </a:lnTo>
                  <a:lnTo>
                    <a:pt x="214" y="253"/>
                  </a:lnTo>
                  <a:lnTo>
                    <a:pt x="215" y="253"/>
                  </a:lnTo>
                  <a:lnTo>
                    <a:pt x="217" y="253"/>
                  </a:lnTo>
                  <a:lnTo>
                    <a:pt x="217" y="252"/>
                  </a:lnTo>
                  <a:lnTo>
                    <a:pt x="217" y="250"/>
                  </a:lnTo>
                  <a:lnTo>
                    <a:pt x="217" y="249"/>
                  </a:lnTo>
                  <a:lnTo>
                    <a:pt x="218" y="249"/>
                  </a:lnTo>
                  <a:lnTo>
                    <a:pt x="218" y="248"/>
                  </a:lnTo>
                  <a:lnTo>
                    <a:pt x="219" y="248"/>
                  </a:lnTo>
                  <a:lnTo>
                    <a:pt x="220" y="248"/>
                  </a:lnTo>
                  <a:lnTo>
                    <a:pt x="220" y="247"/>
                  </a:lnTo>
                  <a:lnTo>
                    <a:pt x="221" y="247"/>
                  </a:lnTo>
                  <a:lnTo>
                    <a:pt x="222" y="247"/>
                  </a:lnTo>
                  <a:lnTo>
                    <a:pt x="222" y="246"/>
                  </a:lnTo>
                  <a:lnTo>
                    <a:pt x="222" y="245"/>
                  </a:lnTo>
                  <a:lnTo>
                    <a:pt x="221" y="245"/>
                  </a:lnTo>
                  <a:lnTo>
                    <a:pt x="220" y="245"/>
                  </a:lnTo>
                  <a:lnTo>
                    <a:pt x="220" y="244"/>
                  </a:lnTo>
                  <a:lnTo>
                    <a:pt x="220" y="242"/>
                  </a:lnTo>
                  <a:lnTo>
                    <a:pt x="219" y="242"/>
                  </a:lnTo>
                  <a:lnTo>
                    <a:pt x="219" y="241"/>
                  </a:lnTo>
                  <a:lnTo>
                    <a:pt x="219" y="240"/>
                  </a:lnTo>
                  <a:lnTo>
                    <a:pt x="218" y="240"/>
                  </a:lnTo>
                  <a:lnTo>
                    <a:pt x="218" y="241"/>
                  </a:lnTo>
                  <a:lnTo>
                    <a:pt x="218" y="242"/>
                  </a:lnTo>
                  <a:lnTo>
                    <a:pt x="217" y="242"/>
                  </a:lnTo>
                  <a:lnTo>
                    <a:pt x="217" y="244"/>
                  </a:lnTo>
                  <a:lnTo>
                    <a:pt x="217" y="245"/>
                  </a:lnTo>
                  <a:lnTo>
                    <a:pt x="215" y="245"/>
                  </a:lnTo>
                  <a:lnTo>
                    <a:pt x="215" y="246"/>
                  </a:lnTo>
                  <a:lnTo>
                    <a:pt x="215" y="247"/>
                  </a:lnTo>
                  <a:lnTo>
                    <a:pt x="215" y="248"/>
                  </a:lnTo>
                  <a:lnTo>
                    <a:pt x="214" y="248"/>
                  </a:lnTo>
                  <a:lnTo>
                    <a:pt x="213" y="249"/>
                  </a:lnTo>
                  <a:lnTo>
                    <a:pt x="212" y="249"/>
                  </a:lnTo>
                  <a:lnTo>
                    <a:pt x="211" y="249"/>
                  </a:lnTo>
                  <a:lnTo>
                    <a:pt x="210" y="249"/>
                  </a:lnTo>
                  <a:lnTo>
                    <a:pt x="210" y="250"/>
                  </a:lnTo>
                  <a:lnTo>
                    <a:pt x="209" y="250"/>
                  </a:lnTo>
                  <a:lnTo>
                    <a:pt x="209" y="252"/>
                  </a:lnTo>
                  <a:lnTo>
                    <a:pt x="209" y="250"/>
                  </a:lnTo>
                  <a:lnTo>
                    <a:pt x="207" y="250"/>
                  </a:lnTo>
                  <a:lnTo>
                    <a:pt x="207" y="252"/>
                  </a:lnTo>
                  <a:lnTo>
                    <a:pt x="206" y="252"/>
                  </a:lnTo>
                  <a:lnTo>
                    <a:pt x="205" y="252"/>
                  </a:lnTo>
                  <a:lnTo>
                    <a:pt x="205" y="253"/>
                  </a:lnTo>
                  <a:lnTo>
                    <a:pt x="204" y="253"/>
                  </a:lnTo>
                  <a:lnTo>
                    <a:pt x="204" y="252"/>
                  </a:lnTo>
                  <a:lnTo>
                    <a:pt x="203" y="252"/>
                  </a:lnTo>
                  <a:lnTo>
                    <a:pt x="203" y="253"/>
                  </a:lnTo>
                  <a:lnTo>
                    <a:pt x="202" y="253"/>
                  </a:lnTo>
                  <a:lnTo>
                    <a:pt x="202" y="254"/>
                  </a:lnTo>
                  <a:lnTo>
                    <a:pt x="202" y="255"/>
                  </a:lnTo>
                  <a:lnTo>
                    <a:pt x="202" y="254"/>
                  </a:lnTo>
                  <a:lnTo>
                    <a:pt x="201" y="254"/>
                  </a:lnTo>
                  <a:lnTo>
                    <a:pt x="201" y="253"/>
                  </a:lnTo>
                  <a:lnTo>
                    <a:pt x="200" y="253"/>
                  </a:lnTo>
                  <a:lnTo>
                    <a:pt x="200" y="252"/>
                  </a:lnTo>
                  <a:lnTo>
                    <a:pt x="200" y="250"/>
                  </a:lnTo>
                  <a:lnTo>
                    <a:pt x="200" y="249"/>
                  </a:lnTo>
                  <a:lnTo>
                    <a:pt x="200" y="250"/>
                  </a:lnTo>
                  <a:lnTo>
                    <a:pt x="201" y="250"/>
                  </a:lnTo>
                  <a:lnTo>
                    <a:pt x="201" y="249"/>
                  </a:lnTo>
                  <a:lnTo>
                    <a:pt x="202" y="249"/>
                  </a:lnTo>
                  <a:lnTo>
                    <a:pt x="202" y="250"/>
                  </a:lnTo>
                  <a:lnTo>
                    <a:pt x="203" y="249"/>
                  </a:lnTo>
                  <a:lnTo>
                    <a:pt x="204" y="249"/>
                  </a:lnTo>
                  <a:lnTo>
                    <a:pt x="204" y="248"/>
                  </a:lnTo>
                  <a:lnTo>
                    <a:pt x="204" y="249"/>
                  </a:lnTo>
                  <a:lnTo>
                    <a:pt x="205" y="249"/>
                  </a:lnTo>
                  <a:lnTo>
                    <a:pt x="205" y="248"/>
                  </a:lnTo>
                  <a:lnTo>
                    <a:pt x="206" y="248"/>
                  </a:lnTo>
                  <a:lnTo>
                    <a:pt x="207" y="248"/>
                  </a:lnTo>
                  <a:lnTo>
                    <a:pt x="207" y="247"/>
                  </a:lnTo>
                  <a:lnTo>
                    <a:pt x="207" y="246"/>
                  </a:lnTo>
                  <a:lnTo>
                    <a:pt x="207" y="245"/>
                  </a:lnTo>
                  <a:lnTo>
                    <a:pt x="206" y="245"/>
                  </a:lnTo>
                  <a:lnTo>
                    <a:pt x="206" y="246"/>
                  </a:lnTo>
                  <a:lnTo>
                    <a:pt x="205" y="246"/>
                  </a:lnTo>
                  <a:lnTo>
                    <a:pt x="205" y="245"/>
                  </a:lnTo>
                  <a:lnTo>
                    <a:pt x="205" y="244"/>
                  </a:lnTo>
                  <a:lnTo>
                    <a:pt x="205" y="242"/>
                  </a:lnTo>
                  <a:lnTo>
                    <a:pt x="205" y="241"/>
                  </a:lnTo>
                  <a:lnTo>
                    <a:pt x="205" y="240"/>
                  </a:lnTo>
                  <a:lnTo>
                    <a:pt x="204" y="240"/>
                  </a:lnTo>
                  <a:lnTo>
                    <a:pt x="204" y="239"/>
                  </a:lnTo>
                  <a:lnTo>
                    <a:pt x="203" y="239"/>
                  </a:lnTo>
                  <a:lnTo>
                    <a:pt x="203" y="238"/>
                  </a:lnTo>
                  <a:lnTo>
                    <a:pt x="204" y="238"/>
                  </a:lnTo>
                  <a:lnTo>
                    <a:pt x="205" y="238"/>
                  </a:lnTo>
                  <a:lnTo>
                    <a:pt x="206" y="238"/>
                  </a:lnTo>
                  <a:lnTo>
                    <a:pt x="207" y="238"/>
                  </a:lnTo>
                  <a:lnTo>
                    <a:pt x="207" y="237"/>
                  </a:lnTo>
                  <a:lnTo>
                    <a:pt x="207" y="236"/>
                  </a:lnTo>
                  <a:lnTo>
                    <a:pt x="207" y="235"/>
                  </a:lnTo>
                  <a:lnTo>
                    <a:pt x="207" y="233"/>
                  </a:lnTo>
                  <a:lnTo>
                    <a:pt x="209" y="233"/>
                  </a:lnTo>
                  <a:lnTo>
                    <a:pt x="209" y="232"/>
                  </a:lnTo>
                  <a:lnTo>
                    <a:pt x="210" y="232"/>
                  </a:lnTo>
                  <a:lnTo>
                    <a:pt x="210" y="231"/>
                  </a:lnTo>
                  <a:lnTo>
                    <a:pt x="211" y="231"/>
                  </a:lnTo>
                  <a:lnTo>
                    <a:pt x="211" y="230"/>
                  </a:lnTo>
                  <a:lnTo>
                    <a:pt x="211" y="229"/>
                  </a:lnTo>
                  <a:lnTo>
                    <a:pt x="211" y="228"/>
                  </a:lnTo>
                  <a:lnTo>
                    <a:pt x="210" y="228"/>
                  </a:lnTo>
                  <a:lnTo>
                    <a:pt x="210" y="227"/>
                  </a:lnTo>
                  <a:lnTo>
                    <a:pt x="209" y="227"/>
                  </a:lnTo>
                  <a:lnTo>
                    <a:pt x="207" y="225"/>
                  </a:lnTo>
                  <a:lnTo>
                    <a:pt x="207" y="224"/>
                  </a:lnTo>
                  <a:lnTo>
                    <a:pt x="207" y="223"/>
                  </a:lnTo>
                  <a:lnTo>
                    <a:pt x="207" y="222"/>
                  </a:lnTo>
                  <a:lnTo>
                    <a:pt x="209" y="222"/>
                  </a:lnTo>
                  <a:lnTo>
                    <a:pt x="209" y="221"/>
                  </a:lnTo>
                  <a:lnTo>
                    <a:pt x="207" y="220"/>
                  </a:lnTo>
                  <a:lnTo>
                    <a:pt x="206" y="220"/>
                  </a:lnTo>
                  <a:lnTo>
                    <a:pt x="206" y="219"/>
                  </a:lnTo>
                  <a:lnTo>
                    <a:pt x="205" y="219"/>
                  </a:lnTo>
                  <a:lnTo>
                    <a:pt x="204" y="219"/>
                  </a:lnTo>
                  <a:lnTo>
                    <a:pt x="203" y="219"/>
                  </a:lnTo>
                  <a:lnTo>
                    <a:pt x="202" y="219"/>
                  </a:lnTo>
                  <a:lnTo>
                    <a:pt x="201" y="219"/>
                  </a:lnTo>
                  <a:lnTo>
                    <a:pt x="200" y="219"/>
                  </a:lnTo>
                  <a:lnTo>
                    <a:pt x="198" y="219"/>
                  </a:lnTo>
                  <a:lnTo>
                    <a:pt x="198" y="220"/>
                  </a:lnTo>
                  <a:lnTo>
                    <a:pt x="198" y="221"/>
                  </a:lnTo>
                  <a:lnTo>
                    <a:pt x="198" y="222"/>
                  </a:lnTo>
                  <a:lnTo>
                    <a:pt x="197" y="222"/>
                  </a:lnTo>
                  <a:lnTo>
                    <a:pt x="198" y="222"/>
                  </a:lnTo>
                  <a:lnTo>
                    <a:pt x="198" y="223"/>
                  </a:lnTo>
                  <a:lnTo>
                    <a:pt x="197" y="223"/>
                  </a:lnTo>
                  <a:lnTo>
                    <a:pt x="197" y="224"/>
                  </a:lnTo>
                  <a:lnTo>
                    <a:pt x="197" y="225"/>
                  </a:lnTo>
                  <a:lnTo>
                    <a:pt x="196" y="225"/>
                  </a:lnTo>
                  <a:lnTo>
                    <a:pt x="196" y="224"/>
                  </a:lnTo>
                  <a:lnTo>
                    <a:pt x="195" y="224"/>
                  </a:lnTo>
                  <a:lnTo>
                    <a:pt x="195" y="223"/>
                  </a:lnTo>
                  <a:lnTo>
                    <a:pt x="194" y="223"/>
                  </a:lnTo>
                  <a:lnTo>
                    <a:pt x="193" y="223"/>
                  </a:lnTo>
                  <a:lnTo>
                    <a:pt x="192" y="223"/>
                  </a:lnTo>
                  <a:lnTo>
                    <a:pt x="192" y="224"/>
                  </a:lnTo>
                  <a:lnTo>
                    <a:pt x="192" y="223"/>
                  </a:lnTo>
                  <a:lnTo>
                    <a:pt x="190" y="223"/>
                  </a:lnTo>
                  <a:lnTo>
                    <a:pt x="189" y="223"/>
                  </a:lnTo>
                  <a:lnTo>
                    <a:pt x="189" y="224"/>
                  </a:lnTo>
                  <a:lnTo>
                    <a:pt x="188" y="224"/>
                  </a:lnTo>
                  <a:lnTo>
                    <a:pt x="188" y="225"/>
                  </a:lnTo>
                  <a:lnTo>
                    <a:pt x="187" y="225"/>
                  </a:lnTo>
                  <a:lnTo>
                    <a:pt x="187" y="227"/>
                  </a:lnTo>
                  <a:lnTo>
                    <a:pt x="186" y="227"/>
                  </a:lnTo>
                  <a:lnTo>
                    <a:pt x="185" y="225"/>
                  </a:lnTo>
                  <a:lnTo>
                    <a:pt x="186" y="224"/>
                  </a:lnTo>
                  <a:lnTo>
                    <a:pt x="186" y="223"/>
                  </a:lnTo>
                  <a:lnTo>
                    <a:pt x="187" y="223"/>
                  </a:lnTo>
                  <a:lnTo>
                    <a:pt x="187" y="222"/>
                  </a:lnTo>
                  <a:lnTo>
                    <a:pt x="188" y="222"/>
                  </a:lnTo>
                  <a:lnTo>
                    <a:pt x="188" y="221"/>
                  </a:lnTo>
                  <a:lnTo>
                    <a:pt x="189" y="221"/>
                  </a:lnTo>
                  <a:lnTo>
                    <a:pt x="190" y="221"/>
                  </a:lnTo>
                  <a:lnTo>
                    <a:pt x="190" y="220"/>
                  </a:lnTo>
                  <a:lnTo>
                    <a:pt x="192" y="220"/>
                  </a:lnTo>
                  <a:lnTo>
                    <a:pt x="193" y="220"/>
                  </a:lnTo>
                  <a:lnTo>
                    <a:pt x="193" y="219"/>
                  </a:lnTo>
                  <a:lnTo>
                    <a:pt x="193" y="218"/>
                  </a:lnTo>
                  <a:lnTo>
                    <a:pt x="193" y="216"/>
                  </a:lnTo>
                  <a:lnTo>
                    <a:pt x="193" y="215"/>
                  </a:lnTo>
                  <a:lnTo>
                    <a:pt x="194" y="215"/>
                  </a:lnTo>
                  <a:lnTo>
                    <a:pt x="194" y="214"/>
                  </a:lnTo>
                  <a:lnTo>
                    <a:pt x="194" y="213"/>
                  </a:lnTo>
                  <a:lnTo>
                    <a:pt x="194" y="212"/>
                  </a:lnTo>
                  <a:lnTo>
                    <a:pt x="193" y="212"/>
                  </a:lnTo>
                  <a:lnTo>
                    <a:pt x="192" y="212"/>
                  </a:lnTo>
                  <a:lnTo>
                    <a:pt x="190" y="212"/>
                  </a:lnTo>
                  <a:lnTo>
                    <a:pt x="190" y="213"/>
                  </a:lnTo>
                  <a:lnTo>
                    <a:pt x="190" y="214"/>
                  </a:lnTo>
                  <a:lnTo>
                    <a:pt x="189" y="214"/>
                  </a:lnTo>
                  <a:lnTo>
                    <a:pt x="188" y="214"/>
                  </a:lnTo>
                  <a:lnTo>
                    <a:pt x="187" y="214"/>
                  </a:lnTo>
                  <a:lnTo>
                    <a:pt x="187" y="215"/>
                  </a:lnTo>
                  <a:lnTo>
                    <a:pt x="186" y="215"/>
                  </a:lnTo>
                  <a:lnTo>
                    <a:pt x="186" y="214"/>
                  </a:lnTo>
                  <a:lnTo>
                    <a:pt x="186" y="213"/>
                  </a:lnTo>
                  <a:lnTo>
                    <a:pt x="185" y="213"/>
                  </a:lnTo>
                  <a:lnTo>
                    <a:pt x="185" y="212"/>
                  </a:lnTo>
                  <a:lnTo>
                    <a:pt x="185" y="211"/>
                  </a:lnTo>
                  <a:lnTo>
                    <a:pt x="185" y="210"/>
                  </a:lnTo>
                  <a:lnTo>
                    <a:pt x="185" y="208"/>
                  </a:lnTo>
                  <a:lnTo>
                    <a:pt x="185" y="207"/>
                  </a:lnTo>
                  <a:lnTo>
                    <a:pt x="184" y="207"/>
                  </a:lnTo>
                  <a:lnTo>
                    <a:pt x="184" y="206"/>
                  </a:lnTo>
                  <a:lnTo>
                    <a:pt x="184" y="205"/>
                  </a:lnTo>
                  <a:lnTo>
                    <a:pt x="184" y="204"/>
                  </a:lnTo>
                  <a:lnTo>
                    <a:pt x="185" y="203"/>
                  </a:lnTo>
                  <a:lnTo>
                    <a:pt x="186" y="203"/>
                  </a:lnTo>
                  <a:lnTo>
                    <a:pt x="187" y="203"/>
                  </a:lnTo>
                  <a:lnTo>
                    <a:pt x="188" y="203"/>
                  </a:lnTo>
                  <a:lnTo>
                    <a:pt x="188" y="202"/>
                  </a:lnTo>
                  <a:lnTo>
                    <a:pt x="189" y="200"/>
                  </a:lnTo>
                  <a:lnTo>
                    <a:pt x="188" y="200"/>
                  </a:lnTo>
                  <a:lnTo>
                    <a:pt x="188" y="199"/>
                  </a:lnTo>
                  <a:lnTo>
                    <a:pt x="189" y="199"/>
                  </a:lnTo>
                  <a:lnTo>
                    <a:pt x="189" y="198"/>
                  </a:lnTo>
                  <a:lnTo>
                    <a:pt x="190" y="198"/>
                  </a:lnTo>
                  <a:lnTo>
                    <a:pt x="192" y="199"/>
                  </a:lnTo>
                  <a:lnTo>
                    <a:pt x="193" y="199"/>
                  </a:lnTo>
                  <a:lnTo>
                    <a:pt x="193" y="200"/>
                  </a:lnTo>
                  <a:lnTo>
                    <a:pt x="193" y="202"/>
                  </a:lnTo>
                  <a:lnTo>
                    <a:pt x="194" y="202"/>
                  </a:lnTo>
                  <a:lnTo>
                    <a:pt x="195" y="202"/>
                  </a:lnTo>
                  <a:lnTo>
                    <a:pt x="195" y="203"/>
                  </a:lnTo>
                  <a:lnTo>
                    <a:pt x="196" y="203"/>
                  </a:lnTo>
                  <a:lnTo>
                    <a:pt x="197" y="203"/>
                  </a:lnTo>
                  <a:lnTo>
                    <a:pt x="197" y="204"/>
                  </a:lnTo>
                  <a:lnTo>
                    <a:pt x="198" y="205"/>
                  </a:lnTo>
                  <a:lnTo>
                    <a:pt x="198" y="206"/>
                  </a:lnTo>
                  <a:lnTo>
                    <a:pt x="198" y="207"/>
                  </a:lnTo>
                  <a:lnTo>
                    <a:pt x="200" y="207"/>
                  </a:lnTo>
                  <a:lnTo>
                    <a:pt x="201" y="207"/>
                  </a:lnTo>
                  <a:lnTo>
                    <a:pt x="202" y="208"/>
                  </a:lnTo>
                  <a:lnTo>
                    <a:pt x="203" y="208"/>
                  </a:lnTo>
                  <a:lnTo>
                    <a:pt x="203" y="207"/>
                  </a:lnTo>
                  <a:lnTo>
                    <a:pt x="204" y="207"/>
                  </a:lnTo>
                  <a:lnTo>
                    <a:pt x="205" y="207"/>
                  </a:lnTo>
                  <a:lnTo>
                    <a:pt x="205" y="208"/>
                  </a:lnTo>
                  <a:lnTo>
                    <a:pt x="205" y="210"/>
                  </a:lnTo>
                  <a:lnTo>
                    <a:pt x="206" y="210"/>
                  </a:lnTo>
                  <a:lnTo>
                    <a:pt x="206" y="211"/>
                  </a:lnTo>
                  <a:lnTo>
                    <a:pt x="207" y="211"/>
                  </a:lnTo>
                  <a:lnTo>
                    <a:pt x="207" y="212"/>
                  </a:lnTo>
                  <a:lnTo>
                    <a:pt x="209" y="212"/>
                  </a:lnTo>
                  <a:lnTo>
                    <a:pt x="210" y="212"/>
                  </a:lnTo>
                  <a:lnTo>
                    <a:pt x="210" y="211"/>
                  </a:lnTo>
                  <a:lnTo>
                    <a:pt x="211" y="211"/>
                  </a:lnTo>
                  <a:lnTo>
                    <a:pt x="212" y="211"/>
                  </a:lnTo>
                  <a:lnTo>
                    <a:pt x="212" y="210"/>
                  </a:lnTo>
                  <a:lnTo>
                    <a:pt x="212" y="208"/>
                  </a:lnTo>
                  <a:lnTo>
                    <a:pt x="212" y="207"/>
                  </a:lnTo>
                  <a:lnTo>
                    <a:pt x="211" y="207"/>
                  </a:lnTo>
                  <a:lnTo>
                    <a:pt x="211" y="206"/>
                  </a:lnTo>
                  <a:lnTo>
                    <a:pt x="210" y="206"/>
                  </a:lnTo>
                  <a:lnTo>
                    <a:pt x="210" y="205"/>
                  </a:lnTo>
                  <a:lnTo>
                    <a:pt x="209" y="204"/>
                  </a:lnTo>
                  <a:lnTo>
                    <a:pt x="209" y="203"/>
                  </a:lnTo>
                  <a:lnTo>
                    <a:pt x="207" y="203"/>
                  </a:lnTo>
                  <a:lnTo>
                    <a:pt x="207" y="202"/>
                  </a:lnTo>
                  <a:lnTo>
                    <a:pt x="207" y="200"/>
                  </a:lnTo>
                  <a:lnTo>
                    <a:pt x="207" y="199"/>
                  </a:lnTo>
                  <a:lnTo>
                    <a:pt x="207" y="198"/>
                  </a:lnTo>
                  <a:lnTo>
                    <a:pt x="206" y="197"/>
                  </a:lnTo>
                  <a:lnTo>
                    <a:pt x="206" y="196"/>
                  </a:lnTo>
                  <a:lnTo>
                    <a:pt x="206" y="195"/>
                  </a:lnTo>
                  <a:lnTo>
                    <a:pt x="207" y="195"/>
                  </a:lnTo>
                  <a:lnTo>
                    <a:pt x="209" y="194"/>
                  </a:lnTo>
                  <a:lnTo>
                    <a:pt x="210" y="194"/>
                  </a:lnTo>
                  <a:lnTo>
                    <a:pt x="211" y="194"/>
                  </a:lnTo>
                  <a:lnTo>
                    <a:pt x="211" y="193"/>
                  </a:lnTo>
                  <a:lnTo>
                    <a:pt x="211" y="191"/>
                  </a:lnTo>
                  <a:lnTo>
                    <a:pt x="211" y="190"/>
                  </a:lnTo>
                  <a:lnTo>
                    <a:pt x="210" y="190"/>
                  </a:lnTo>
                  <a:lnTo>
                    <a:pt x="209" y="190"/>
                  </a:lnTo>
                  <a:lnTo>
                    <a:pt x="207" y="190"/>
                  </a:lnTo>
                  <a:lnTo>
                    <a:pt x="206" y="190"/>
                  </a:lnTo>
                  <a:lnTo>
                    <a:pt x="206" y="189"/>
                  </a:lnTo>
                  <a:lnTo>
                    <a:pt x="205" y="189"/>
                  </a:lnTo>
                  <a:lnTo>
                    <a:pt x="205" y="188"/>
                  </a:lnTo>
                  <a:lnTo>
                    <a:pt x="204" y="188"/>
                  </a:lnTo>
                  <a:lnTo>
                    <a:pt x="203" y="188"/>
                  </a:lnTo>
                  <a:lnTo>
                    <a:pt x="203" y="187"/>
                  </a:lnTo>
                  <a:lnTo>
                    <a:pt x="202" y="187"/>
                  </a:lnTo>
                  <a:lnTo>
                    <a:pt x="201" y="186"/>
                  </a:lnTo>
                  <a:lnTo>
                    <a:pt x="200" y="186"/>
                  </a:lnTo>
                  <a:lnTo>
                    <a:pt x="200" y="185"/>
                  </a:lnTo>
                  <a:lnTo>
                    <a:pt x="201" y="185"/>
                  </a:lnTo>
                  <a:lnTo>
                    <a:pt x="202" y="185"/>
                  </a:lnTo>
                  <a:lnTo>
                    <a:pt x="202" y="183"/>
                  </a:lnTo>
                  <a:lnTo>
                    <a:pt x="202" y="182"/>
                  </a:lnTo>
                  <a:lnTo>
                    <a:pt x="201" y="182"/>
                  </a:lnTo>
                  <a:lnTo>
                    <a:pt x="200" y="181"/>
                  </a:lnTo>
                  <a:lnTo>
                    <a:pt x="198" y="181"/>
                  </a:lnTo>
                  <a:lnTo>
                    <a:pt x="198" y="180"/>
                  </a:lnTo>
                  <a:lnTo>
                    <a:pt x="197" y="180"/>
                  </a:lnTo>
                  <a:lnTo>
                    <a:pt x="197" y="179"/>
                  </a:lnTo>
                  <a:lnTo>
                    <a:pt x="196" y="179"/>
                  </a:lnTo>
                  <a:lnTo>
                    <a:pt x="196" y="178"/>
                  </a:lnTo>
                  <a:lnTo>
                    <a:pt x="195" y="178"/>
                  </a:lnTo>
                  <a:lnTo>
                    <a:pt x="195" y="177"/>
                  </a:lnTo>
                  <a:lnTo>
                    <a:pt x="194" y="177"/>
                  </a:lnTo>
                  <a:lnTo>
                    <a:pt x="195" y="176"/>
                  </a:lnTo>
                  <a:lnTo>
                    <a:pt x="196" y="176"/>
                  </a:lnTo>
                  <a:lnTo>
                    <a:pt x="196" y="174"/>
                  </a:lnTo>
                  <a:lnTo>
                    <a:pt x="197" y="174"/>
                  </a:lnTo>
                  <a:lnTo>
                    <a:pt x="197" y="173"/>
                  </a:lnTo>
                  <a:lnTo>
                    <a:pt x="197" y="172"/>
                  </a:lnTo>
                  <a:lnTo>
                    <a:pt x="197" y="171"/>
                  </a:lnTo>
                  <a:lnTo>
                    <a:pt x="196" y="170"/>
                  </a:lnTo>
                  <a:lnTo>
                    <a:pt x="195" y="170"/>
                  </a:lnTo>
                  <a:lnTo>
                    <a:pt x="195" y="169"/>
                  </a:lnTo>
                  <a:lnTo>
                    <a:pt x="195" y="168"/>
                  </a:lnTo>
                  <a:lnTo>
                    <a:pt x="194" y="168"/>
                  </a:lnTo>
                  <a:lnTo>
                    <a:pt x="194" y="166"/>
                  </a:lnTo>
                  <a:lnTo>
                    <a:pt x="194" y="165"/>
                  </a:lnTo>
                  <a:lnTo>
                    <a:pt x="194" y="164"/>
                  </a:lnTo>
                  <a:lnTo>
                    <a:pt x="194" y="163"/>
                  </a:lnTo>
                  <a:lnTo>
                    <a:pt x="193" y="163"/>
                  </a:lnTo>
                  <a:lnTo>
                    <a:pt x="193" y="162"/>
                  </a:lnTo>
                  <a:lnTo>
                    <a:pt x="193" y="161"/>
                  </a:lnTo>
                  <a:lnTo>
                    <a:pt x="193" y="160"/>
                  </a:lnTo>
                  <a:lnTo>
                    <a:pt x="193" y="159"/>
                  </a:lnTo>
                  <a:lnTo>
                    <a:pt x="193" y="157"/>
                  </a:lnTo>
                  <a:lnTo>
                    <a:pt x="192" y="157"/>
                  </a:lnTo>
                  <a:lnTo>
                    <a:pt x="192" y="156"/>
                  </a:lnTo>
                  <a:lnTo>
                    <a:pt x="190" y="155"/>
                  </a:lnTo>
                  <a:lnTo>
                    <a:pt x="190" y="154"/>
                  </a:lnTo>
                  <a:lnTo>
                    <a:pt x="190" y="153"/>
                  </a:lnTo>
                  <a:lnTo>
                    <a:pt x="190" y="152"/>
                  </a:lnTo>
                  <a:lnTo>
                    <a:pt x="190" y="151"/>
                  </a:lnTo>
                  <a:lnTo>
                    <a:pt x="190" y="149"/>
                  </a:lnTo>
                  <a:lnTo>
                    <a:pt x="190" y="148"/>
                  </a:lnTo>
                  <a:lnTo>
                    <a:pt x="190" y="147"/>
                  </a:lnTo>
                  <a:lnTo>
                    <a:pt x="192" y="147"/>
                  </a:lnTo>
                  <a:lnTo>
                    <a:pt x="192" y="146"/>
                  </a:lnTo>
                  <a:lnTo>
                    <a:pt x="192" y="145"/>
                  </a:lnTo>
                  <a:lnTo>
                    <a:pt x="192" y="144"/>
                  </a:lnTo>
                  <a:lnTo>
                    <a:pt x="192" y="143"/>
                  </a:lnTo>
                  <a:lnTo>
                    <a:pt x="193" y="141"/>
                  </a:lnTo>
                  <a:lnTo>
                    <a:pt x="193" y="140"/>
                  </a:lnTo>
                  <a:lnTo>
                    <a:pt x="193" y="139"/>
                  </a:lnTo>
                  <a:lnTo>
                    <a:pt x="193" y="138"/>
                  </a:lnTo>
                  <a:lnTo>
                    <a:pt x="193" y="137"/>
                  </a:lnTo>
                  <a:lnTo>
                    <a:pt x="193" y="136"/>
                  </a:lnTo>
                  <a:lnTo>
                    <a:pt x="193" y="135"/>
                  </a:lnTo>
                  <a:lnTo>
                    <a:pt x="193" y="134"/>
                  </a:lnTo>
                  <a:lnTo>
                    <a:pt x="192" y="134"/>
                  </a:lnTo>
                  <a:lnTo>
                    <a:pt x="192" y="132"/>
                  </a:lnTo>
                  <a:lnTo>
                    <a:pt x="190" y="132"/>
                  </a:lnTo>
                  <a:lnTo>
                    <a:pt x="190" y="131"/>
                  </a:lnTo>
                  <a:lnTo>
                    <a:pt x="189" y="131"/>
                  </a:lnTo>
                  <a:lnTo>
                    <a:pt x="188" y="131"/>
                  </a:lnTo>
                  <a:lnTo>
                    <a:pt x="189" y="131"/>
                  </a:lnTo>
                  <a:lnTo>
                    <a:pt x="189" y="130"/>
                  </a:lnTo>
                  <a:lnTo>
                    <a:pt x="190" y="130"/>
                  </a:lnTo>
                  <a:lnTo>
                    <a:pt x="190" y="129"/>
                  </a:lnTo>
                  <a:lnTo>
                    <a:pt x="192" y="129"/>
                  </a:lnTo>
                  <a:lnTo>
                    <a:pt x="192" y="128"/>
                  </a:lnTo>
                  <a:lnTo>
                    <a:pt x="193" y="128"/>
                  </a:lnTo>
                  <a:lnTo>
                    <a:pt x="194" y="127"/>
                  </a:lnTo>
                  <a:lnTo>
                    <a:pt x="195" y="127"/>
                  </a:lnTo>
                  <a:lnTo>
                    <a:pt x="196" y="127"/>
                  </a:lnTo>
                  <a:lnTo>
                    <a:pt x="197" y="127"/>
                  </a:lnTo>
                  <a:lnTo>
                    <a:pt x="197" y="128"/>
                  </a:lnTo>
                  <a:lnTo>
                    <a:pt x="198" y="128"/>
                  </a:lnTo>
                  <a:lnTo>
                    <a:pt x="200" y="128"/>
                  </a:lnTo>
                  <a:lnTo>
                    <a:pt x="201" y="128"/>
                  </a:lnTo>
                  <a:lnTo>
                    <a:pt x="202" y="128"/>
                  </a:lnTo>
                  <a:lnTo>
                    <a:pt x="203" y="128"/>
                  </a:lnTo>
                  <a:lnTo>
                    <a:pt x="204" y="128"/>
                  </a:lnTo>
                  <a:lnTo>
                    <a:pt x="204" y="129"/>
                  </a:lnTo>
                  <a:lnTo>
                    <a:pt x="205" y="129"/>
                  </a:lnTo>
                  <a:lnTo>
                    <a:pt x="206" y="129"/>
                  </a:lnTo>
                  <a:lnTo>
                    <a:pt x="207" y="129"/>
                  </a:lnTo>
                  <a:lnTo>
                    <a:pt x="207" y="128"/>
                  </a:lnTo>
                  <a:lnTo>
                    <a:pt x="207" y="127"/>
                  </a:lnTo>
                  <a:lnTo>
                    <a:pt x="209" y="127"/>
                  </a:lnTo>
                  <a:lnTo>
                    <a:pt x="209" y="126"/>
                  </a:lnTo>
                  <a:lnTo>
                    <a:pt x="209" y="124"/>
                  </a:lnTo>
                  <a:lnTo>
                    <a:pt x="209" y="123"/>
                  </a:lnTo>
                  <a:lnTo>
                    <a:pt x="207" y="123"/>
                  </a:lnTo>
                  <a:lnTo>
                    <a:pt x="207" y="122"/>
                  </a:lnTo>
                  <a:lnTo>
                    <a:pt x="206" y="122"/>
                  </a:lnTo>
                  <a:lnTo>
                    <a:pt x="206" y="121"/>
                  </a:lnTo>
                  <a:lnTo>
                    <a:pt x="205" y="121"/>
                  </a:lnTo>
                  <a:lnTo>
                    <a:pt x="205" y="120"/>
                  </a:lnTo>
                  <a:lnTo>
                    <a:pt x="204" y="120"/>
                  </a:lnTo>
                  <a:lnTo>
                    <a:pt x="204" y="119"/>
                  </a:lnTo>
                  <a:lnTo>
                    <a:pt x="203" y="119"/>
                  </a:lnTo>
                  <a:lnTo>
                    <a:pt x="202" y="118"/>
                  </a:lnTo>
                  <a:lnTo>
                    <a:pt x="201" y="118"/>
                  </a:lnTo>
                  <a:lnTo>
                    <a:pt x="200" y="118"/>
                  </a:lnTo>
                  <a:lnTo>
                    <a:pt x="198" y="118"/>
                  </a:lnTo>
                  <a:lnTo>
                    <a:pt x="197" y="118"/>
                  </a:lnTo>
                  <a:lnTo>
                    <a:pt x="197" y="117"/>
                  </a:lnTo>
                  <a:lnTo>
                    <a:pt x="197" y="115"/>
                  </a:lnTo>
                  <a:lnTo>
                    <a:pt x="196" y="115"/>
                  </a:lnTo>
                  <a:lnTo>
                    <a:pt x="196" y="114"/>
                  </a:lnTo>
                  <a:lnTo>
                    <a:pt x="197" y="114"/>
                  </a:lnTo>
                  <a:lnTo>
                    <a:pt x="197" y="113"/>
                  </a:lnTo>
                  <a:lnTo>
                    <a:pt x="197" y="112"/>
                  </a:lnTo>
                  <a:lnTo>
                    <a:pt x="198" y="112"/>
                  </a:lnTo>
                  <a:lnTo>
                    <a:pt x="198" y="111"/>
                  </a:lnTo>
                  <a:lnTo>
                    <a:pt x="198" y="110"/>
                  </a:lnTo>
                  <a:lnTo>
                    <a:pt x="200" y="110"/>
                  </a:lnTo>
                  <a:lnTo>
                    <a:pt x="201" y="110"/>
                  </a:lnTo>
                  <a:lnTo>
                    <a:pt x="202" y="110"/>
                  </a:lnTo>
                  <a:lnTo>
                    <a:pt x="203" y="110"/>
                  </a:lnTo>
                  <a:lnTo>
                    <a:pt x="204" y="110"/>
                  </a:lnTo>
                  <a:lnTo>
                    <a:pt x="204" y="109"/>
                  </a:lnTo>
                  <a:lnTo>
                    <a:pt x="204" y="107"/>
                  </a:lnTo>
                  <a:lnTo>
                    <a:pt x="204" y="106"/>
                  </a:lnTo>
                  <a:lnTo>
                    <a:pt x="204" y="105"/>
                  </a:lnTo>
                  <a:lnTo>
                    <a:pt x="205" y="105"/>
                  </a:lnTo>
                  <a:lnTo>
                    <a:pt x="205" y="104"/>
                  </a:lnTo>
                  <a:lnTo>
                    <a:pt x="204" y="103"/>
                  </a:lnTo>
                  <a:lnTo>
                    <a:pt x="204" y="102"/>
                  </a:lnTo>
                  <a:lnTo>
                    <a:pt x="203" y="102"/>
                  </a:lnTo>
                  <a:lnTo>
                    <a:pt x="203" y="101"/>
                  </a:lnTo>
                  <a:lnTo>
                    <a:pt x="204" y="101"/>
                  </a:lnTo>
                  <a:lnTo>
                    <a:pt x="204" y="100"/>
                  </a:lnTo>
                  <a:lnTo>
                    <a:pt x="204" y="98"/>
                  </a:lnTo>
                  <a:lnTo>
                    <a:pt x="204" y="97"/>
                  </a:lnTo>
                  <a:lnTo>
                    <a:pt x="204" y="96"/>
                  </a:lnTo>
                  <a:lnTo>
                    <a:pt x="204" y="95"/>
                  </a:lnTo>
                  <a:lnTo>
                    <a:pt x="204" y="94"/>
                  </a:lnTo>
                  <a:lnTo>
                    <a:pt x="204" y="93"/>
                  </a:lnTo>
                  <a:lnTo>
                    <a:pt x="205" y="93"/>
                  </a:lnTo>
                  <a:lnTo>
                    <a:pt x="205" y="92"/>
                  </a:lnTo>
                  <a:lnTo>
                    <a:pt x="205" y="90"/>
                  </a:lnTo>
                  <a:lnTo>
                    <a:pt x="204" y="90"/>
                  </a:lnTo>
                  <a:lnTo>
                    <a:pt x="205" y="90"/>
                  </a:lnTo>
                  <a:lnTo>
                    <a:pt x="204" y="89"/>
                  </a:lnTo>
                  <a:lnTo>
                    <a:pt x="204" y="88"/>
                  </a:lnTo>
                  <a:lnTo>
                    <a:pt x="204" y="87"/>
                  </a:lnTo>
                  <a:lnTo>
                    <a:pt x="204" y="86"/>
                  </a:lnTo>
                  <a:lnTo>
                    <a:pt x="203" y="86"/>
                  </a:lnTo>
                  <a:lnTo>
                    <a:pt x="203" y="85"/>
                  </a:lnTo>
                  <a:lnTo>
                    <a:pt x="202" y="85"/>
                  </a:lnTo>
                  <a:lnTo>
                    <a:pt x="201" y="85"/>
                  </a:lnTo>
                  <a:lnTo>
                    <a:pt x="200" y="85"/>
                  </a:lnTo>
                  <a:lnTo>
                    <a:pt x="198" y="85"/>
                  </a:lnTo>
                  <a:lnTo>
                    <a:pt x="197" y="85"/>
                  </a:lnTo>
                  <a:lnTo>
                    <a:pt x="196" y="85"/>
                  </a:lnTo>
                  <a:lnTo>
                    <a:pt x="195" y="85"/>
                  </a:lnTo>
                  <a:lnTo>
                    <a:pt x="195" y="86"/>
                  </a:lnTo>
                  <a:lnTo>
                    <a:pt x="194" y="86"/>
                  </a:lnTo>
                  <a:lnTo>
                    <a:pt x="193" y="86"/>
                  </a:lnTo>
                  <a:lnTo>
                    <a:pt x="192" y="86"/>
                  </a:lnTo>
                  <a:lnTo>
                    <a:pt x="192" y="87"/>
                  </a:lnTo>
                  <a:lnTo>
                    <a:pt x="190" y="87"/>
                  </a:lnTo>
                  <a:lnTo>
                    <a:pt x="189" y="87"/>
                  </a:lnTo>
                  <a:lnTo>
                    <a:pt x="189" y="88"/>
                  </a:lnTo>
                  <a:lnTo>
                    <a:pt x="188" y="88"/>
                  </a:lnTo>
                  <a:lnTo>
                    <a:pt x="188" y="89"/>
                  </a:lnTo>
                  <a:lnTo>
                    <a:pt x="187" y="89"/>
                  </a:lnTo>
                  <a:lnTo>
                    <a:pt x="187" y="90"/>
                  </a:lnTo>
                  <a:lnTo>
                    <a:pt x="186" y="90"/>
                  </a:lnTo>
                  <a:lnTo>
                    <a:pt x="185" y="90"/>
                  </a:lnTo>
                  <a:lnTo>
                    <a:pt x="185" y="89"/>
                  </a:lnTo>
                  <a:lnTo>
                    <a:pt x="184" y="89"/>
                  </a:lnTo>
                  <a:lnTo>
                    <a:pt x="183" y="88"/>
                  </a:lnTo>
                  <a:lnTo>
                    <a:pt x="181" y="87"/>
                  </a:lnTo>
                  <a:lnTo>
                    <a:pt x="180" y="87"/>
                  </a:lnTo>
                  <a:lnTo>
                    <a:pt x="180" y="86"/>
                  </a:lnTo>
                  <a:lnTo>
                    <a:pt x="179" y="85"/>
                  </a:lnTo>
                  <a:lnTo>
                    <a:pt x="178" y="84"/>
                  </a:lnTo>
                  <a:lnTo>
                    <a:pt x="177" y="84"/>
                  </a:lnTo>
                  <a:lnTo>
                    <a:pt x="177" y="83"/>
                  </a:lnTo>
                  <a:lnTo>
                    <a:pt x="176" y="83"/>
                  </a:lnTo>
                  <a:lnTo>
                    <a:pt x="175" y="83"/>
                  </a:lnTo>
                  <a:lnTo>
                    <a:pt x="175" y="81"/>
                  </a:lnTo>
                  <a:lnTo>
                    <a:pt x="175" y="80"/>
                  </a:lnTo>
                  <a:lnTo>
                    <a:pt x="173" y="80"/>
                  </a:lnTo>
                  <a:lnTo>
                    <a:pt x="173" y="79"/>
                  </a:lnTo>
                  <a:lnTo>
                    <a:pt x="172" y="79"/>
                  </a:lnTo>
                  <a:lnTo>
                    <a:pt x="171" y="78"/>
                  </a:lnTo>
                  <a:lnTo>
                    <a:pt x="170" y="78"/>
                  </a:lnTo>
                  <a:lnTo>
                    <a:pt x="170" y="77"/>
                  </a:lnTo>
                  <a:lnTo>
                    <a:pt x="169" y="77"/>
                  </a:lnTo>
                  <a:lnTo>
                    <a:pt x="168" y="77"/>
                  </a:lnTo>
                  <a:lnTo>
                    <a:pt x="168" y="76"/>
                  </a:lnTo>
                  <a:lnTo>
                    <a:pt x="167" y="76"/>
                  </a:lnTo>
                  <a:lnTo>
                    <a:pt x="166" y="76"/>
                  </a:lnTo>
                  <a:lnTo>
                    <a:pt x="164" y="76"/>
                  </a:lnTo>
                  <a:lnTo>
                    <a:pt x="163" y="76"/>
                  </a:lnTo>
                  <a:lnTo>
                    <a:pt x="162" y="76"/>
                  </a:lnTo>
                  <a:lnTo>
                    <a:pt x="162" y="75"/>
                  </a:lnTo>
                  <a:lnTo>
                    <a:pt x="161" y="75"/>
                  </a:lnTo>
                  <a:lnTo>
                    <a:pt x="160" y="75"/>
                  </a:lnTo>
                  <a:lnTo>
                    <a:pt x="159" y="75"/>
                  </a:lnTo>
                  <a:lnTo>
                    <a:pt x="158" y="75"/>
                  </a:lnTo>
                  <a:lnTo>
                    <a:pt x="156" y="75"/>
                  </a:lnTo>
                  <a:lnTo>
                    <a:pt x="156" y="73"/>
                  </a:lnTo>
                  <a:lnTo>
                    <a:pt x="155" y="73"/>
                  </a:lnTo>
                  <a:lnTo>
                    <a:pt x="155" y="75"/>
                  </a:lnTo>
                  <a:lnTo>
                    <a:pt x="154" y="75"/>
                  </a:lnTo>
                  <a:lnTo>
                    <a:pt x="153" y="75"/>
                  </a:lnTo>
                  <a:lnTo>
                    <a:pt x="153" y="76"/>
                  </a:lnTo>
                  <a:lnTo>
                    <a:pt x="152" y="76"/>
                  </a:lnTo>
                  <a:lnTo>
                    <a:pt x="151" y="76"/>
                  </a:lnTo>
                  <a:lnTo>
                    <a:pt x="150" y="76"/>
                  </a:lnTo>
                  <a:lnTo>
                    <a:pt x="148" y="76"/>
                  </a:lnTo>
                  <a:lnTo>
                    <a:pt x="147" y="76"/>
                  </a:lnTo>
                  <a:lnTo>
                    <a:pt x="146" y="76"/>
                  </a:lnTo>
                  <a:lnTo>
                    <a:pt x="145" y="76"/>
                  </a:lnTo>
                  <a:lnTo>
                    <a:pt x="144" y="76"/>
                  </a:lnTo>
                  <a:lnTo>
                    <a:pt x="143" y="76"/>
                  </a:lnTo>
                  <a:lnTo>
                    <a:pt x="143" y="75"/>
                  </a:lnTo>
                  <a:lnTo>
                    <a:pt x="142" y="75"/>
                  </a:lnTo>
                  <a:lnTo>
                    <a:pt x="142" y="76"/>
                  </a:lnTo>
                  <a:lnTo>
                    <a:pt x="141" y="76"/>
                  </a:lnTo>
                  <a:lnTo>
                    <a:pt x="139" y="76"/>
                  </a:lnTo>
                  <a:lnTo>
                    <a:pt x="139" y="77"/>
                  </a:lnTo>
                  <a:lnTo>
                    <a:pt x="139" y="76"/>
                  </a:lnTo>
                  <a:lnTo>
                    <a:pt x="139" y="75"/>
                  </a:lnTo>
                  <a:lnTo>
                    <a:pt x="138" y="75"/>
                  </a:lnTo>
                  <a:lnTo>
                    <a:pt x="137" y="75"/>
                  </a:lnTo>
                  <a:lnTo>
                    <a:pt x="137" y="73"/>
                  </a:lnTo>
                  <a:lnTo>
                    <a:pt x="136" y="73"/>
                  </a:lnTo>
                  <a:lnTo>
                    <a:pt x="135" y="73"/>
                  </a:lnTo>
                  <a:lnTo>
                    <a:pt x="134" y="73"/>
                  </a:lnTo>
                  <a:lnTo>
                    <a:pt x="134" y="72"/>
                  </a:lnTo>
                  <a:lnTo>
                    <a:pt x="133" y="72"/>
                  </a:lnTo>
                  <a:lnTo>
                    <a:pt x="131" y="72"/>
                  </a:lnTo>
                  <a:lnTo>
                    <a:pt x="131" y="71"/>
                  </a:lnTo>
                  <a:lnTo>
                    <a:pt x="130" y="71"/>
                  </a:lnTo>
                  <a:lnTo>
                    <a:pt x="129" y="71"/>
                  </a:lnTo>
                  <a:lnTo>
                    <a:pt x="128" y="71"/>
                  </a:lnTo>
                  <a:lnTo>
                    <a:pt x="127" y="71"/>
                  </a:lnTo>
                  <a:lnTo>
                    <a:pt x="127" y="70"/>
                  </a:lnTo>
                  <a:lnTo>
                    <a:pt x="126" y="70"/>
                  </a:lnTo>
                  <a:lnTo>
                    <a:pt x="125" y="70"/>
                  </a:lnTo>
                  <a:lnTo>
                    <a:pt x="124" y="70"/>
                  </a:lnTo>
                  <a:lnTo>
                    <a:pt x="122" y="69"/>
                  </a:lnTo>
                  <a:lnTo>
                    <a:pt x="121" y="69"/>
                  </a:lnTo>
                  <a:lnTo>
                    <a:pt x="120" y="69"/>
                  </a:lnTo>
                  <a:lnTo>
                    <a:pt x="119" y="69"/>
                  </a:lnTo>
                  <a:lnTo>
                    <a:pt x="118" y="69"/>
                  </a:lnTo>
                  <a:lnTo>
                    <a:pt x="117" y="69"/>
                  </a:lnTo>
                  <a:lnTo>
                    <a:pt x="116" y="69"/>
                  </a:lnTo>
                  <a:lnTo>
                    <a:pt x="114" y="69"/>
                  </a:lnTo>
                  <a:lnTo>
                    <a:pt x="114" y="68"/>
                  </a:lnTo>
                  <a:lnTo>
                    <a:pt x="113" y="68"/>
                  </a:lnTo>
                  <a:lnTo>
                    <a:pt x="112" y="68"/>
                  </a:lnTo>
                  <a:lnTo>
                    <a:pt x="111" y="68"/>
                  </a:lnTo>
                  <a:lnTo>
                    <a:pt x="110" y="68"/>
                  </a:lnTo>
                  <a:lnTo>
                    <a:pt x="109" y="68"/>
                  </a:lnTo>
                  <a:lnTo>
                    <a:pt x="108" y="68"/>
                  </a:lnTo>
                  <a:lnTo>
                    <a:pt x="107" y="68"/>
                  </a:lnTo>
                  <a:lnTo>
                    <a:pt x="105" y="68"/>
                  </a:lnTo>
                  <a:lnTo>
                    <a:pt x="104" y="68"/>
                  </a:lnTo>
                  <a:lnTo>
                    <a:pt x="104" y="69"/>
                  </a:lnTo>
                  <a:lnTo>
                    <a:pt x="103" y="69"/>
                  </a:lnTo>
                  <a:lnTo>
                    <a:pt x="102" y="69"/>
                  </a:lnTo>
                  <a:lnTo>
                    <a:pt x="102" y="70"/>
                  </a:lnTo>
                  <a:lnTo>
                    <a:pt x="101" y="70"/>
                  </a:lnTo>
                  <a:lnTo>
                    <a:pt x="101" y="71"/>
                  </a:lnTo>
                  <a:lnTo>
                    <a:pt x="101" y="72"/>
                  </a:lnTo>
                  <a:lnTo>
                    <a:pt x="100" y="72"/>
                  </a:lnTo>
                  <a:lnTo>
                    <a:pt x="99" y="73"/>
                  </a:lnTo>
                  <a:lnTo>
                    <a:pt x="97" y="75"/>
                  </a:lnTo>
                  <a:lnTo>
                    <a:pt x="96" y="75"/>
                  </a:lnTo>
                  <a:lnTo>
                    <a:pt x="96" y="76"/>
                  </a:lnTo>
                  <a:lnTo>
                    <a:pt x="95" y="76"/>
                  </a:lnTo>
                  <a:lnTo>
                    <a:pt x="95" y="77"/>
                  </a:lnTo>
                  <a:lnTo>
                    <a:pt x="95" y="78"/>
                  </a:lnTo>
                  <a:lnTo>
                    <a:pt x="95" y="79"/>
                  </a:lnTo>
                  <a:lnTo>
                    <a:pt x="95" y="80"/>
                  </a:lnTo>
                  <a:lnTo>
                    <a:pt x="94" y="81"/>
                  </a:lnTo>
                  <a:lnTo>
                    <a:pt x="94" y="83"/>
                  </a:lnTo>
                  <a:lnTo>
                    <a:pt x="94" y="84"/>
                  </a:lnTo>
                  <a:lnTo>
                    <a:pt x="94" y="85"/>
                  </a:lnTo>
                  <a:lnTo>
                    <a:pt x="94" y="86"/>
                  </a:lnTo>
                  <a:lnTo>
                    <a:pt x="94" y="87"/>
                  </a:lnTo>
                  <a:lnTo>
                    <a:pt x="93" y="87"/>
                  </a:lnTo>
                  <a:lnTo>
                    <a:pt x="93" y="88"/>
                  </a:lnTo>
                  <a:lnTo>
                    <a:pt x="93" y="89"/>
                  </a:lnTo>
                  <a:lnTo>
                    <a:pt x="92" y="89"/>
                  </a:lnTo>
                  <a:lnTo>
                    <a:pt x="92" y="90"/>
                  </a:lnTo>
                  <a:lnTo>
                    <a:pt x="92" y="89"/>
                  </a:lnTo>
                  <a:lnTo>
                    <a:pt x="91" y="89"/>
                  </a:lnTo>
                  <a:lnTo>
                    <a:pt x="91" y="90"/>
                  </a:lnTo>
                  <a:lnTo>
                    <a:pt x="91" y="92"/>
                  </a:lnTo>
                  <a:lnTo>
                    <a:pt x="91" y="93"/>
                  </a:lnTo>
                  <a:lnTo>
                    <a:pt x="90" y="93"/>
                  </a:lnTo>
                  <a:lnTo>
                    <a:pt x="90" y="94"/>
                  </a:lnTo>
                  <a:lnTo>
                    <a:pt x="90" y="95"/>
                  </a:lnTo>
                  <a:lnTo>
                    <a:pt x="90" y="94"/>
                  </a:lnTo>
                  <a:lnTo>
                    <a:pt x="90" y="93"/>
                  </a:lnTo>
                  <a:lnTo>
                    <a:pt x="90" y="92"/>
                  </a:lnTo>
                  <a:lnTo>
                    <a:pt x="90" y="90"/>
                  </a:lnTo>
                  <a:lnTo>
                    <a:pt x="90" y="89"/>
                  </a:lnTo>
                  <a:lnTo>
                    <a:pt x="90" y="90"/>
                  </a:lnTo>
                  <a:lnTo>
                    <a:pt x="90" y="92"/>
                  </a:lnTo>
                  <a:lnTo>
                    <a:pt x="88" y="92"/>
                  </a:lnTo>
                  <a:lnTo>
                    <a:pt x="88" y="93"/>
                  </a:lnTo>
                  <a:lnTo>
                    <a:pt x="88" y="92"/>
                  </a:lnTo>
                  <a:lnTo>
                    <a:pt x="88" y="90"/>
                  </a:lnTo>
                  <a:lnTo>
                    <a:pt x="88" y="89"/>
                  </a:lnTo>
                  <a:lnTo>
                    <a:pt x="90" y="89"/>
                  </a:lnTo>
                  <a:lnTo>
                    <a:pt x="90" y="88"/>
                  </a:lnTo>
                  <a:lnTo>
                    <a:pt x="90" y="87"/>
                  </a:lnTo>
                  <a:lnTo>
                    <a:pt x="90" y="86"/>
                  </a:lnTo>
                  <a:lnTo>
                    <a:pt x="90" y="85"/>
                  </a:lnTo>
                  <a:lnTo>
                    <a:pt x="90" y="84"/>
                  </a:lnTo>
                  <a:lnTo>
                    <a:pt x="90" y="83"/>
                  </a:lnTo>
                  <a:lnTo>
                    <a:pt x="90" y="81"/>
                  </a:lnTo>
                  <a:lnTo>
                    <a:pt x="90" y="80"/>
                  </a:lnTo>
                  <a:lnTo>
                    <a:pt x="91" y="80"/>
                  </a:lnTo>
                  <a:lnTo>
                    <a:pt x="91" y="79"/>
                  </a:lnTo>
                  <a:lnTo>
                    <a:pt x="90" y="79"/>
                  </a:lnTo>
                  <a:lnTo>
                    <a:pt x="90" y="78"/>
                  </a:lnTo>
                  <a:lnTo>
                    <a:pt x="90" y="77"/>
                  </a:lnTo>
                  <a:lnTo>
                    <a:pt x="91" y="77"/>
                  </a:lnTo>
                  <a:lnTo>
                    <a:pt x="92" y="76"/>
                  </a:lnTo>
                  <a:lnTo>
                    <a:pt x="92" y="75"/>
                  </a:lnTo>
                  <a:lnTo>
                    <a:pt x="92" y="73"/>
                  </a:lnTo>
                  <a:lnTo>
                    <a:pt x="91" y="73"/>
                  </a:lnTo>
                  <a:lnTo>
                    <a:pt x="91" y="72"/>
                  </a:lnTo>
                  <a:lnTo>
                    <a:pt x="90" y="72"/>
                  </a:lnTo>
                  <a:lnTo>
                    <a:pt x="90" y="71"/>
                  </a:lnTo>
                  <a:lnTo>
                    <a:pt x="88" y="71"/>
                  </a:lnTo>
                  <a:lnTo>
                    <a:pt x="88" y="70"/>
                  </a:lnTo>
                  <a:lnTo>
                    <a:pt x="88" y="69"/>
                  </a:lnTo>
                  <a:lnTo>
                    <a:pt x="87" y="69"/>
                  </a:lnTo>
                  <a:lnTo>
                    <a:pt x="86" y="69"/>
                  </a:lnTo>
                  <a:lnTo>
                    <a:pt x="86" y="68"/>
                  </a:lnTo>
                  <a:lnTo>
                    <a:pt x="86" y="67"/>
                  </a:lnTo>
                  <a:lnTo>
                    <a:pt x="85" y="65"/>
                  </a:lnTo>
                  <a:lnTo>
                    <a:pt x="85" y="64"/>
                  </a:lnTo>
                  <a:lnTo>
                    <a:pt x="84" y="64"/>
                  </a:lnTo>
                  <a:lnTo>
                    <a:pt x="84" y="63"/>
                  </a:lnTo>
                  <a:lnTo>
                    <a:pt x="84" y="62"/>
                  </a:lnTo>
                  <a:lnTo>
                    <a:pt x="84" y="61"/>
                  </a:lnTo>
                  <a:lnTo>
                    <a:pt x="83" y="61"/>
                  </a:lnTo>
                  <a:lnTo>
                    <a:pt x="84" y="61"/>
                  </a:lnTo>
                  <a:lnTo>
                    <a:pt x="84" y="60"/>
                  </a:lnTo>
                  <a:lnTo>
                    <a:pt x="84" y="59"/>
                  </a:lnTo>
                  <a:lnTo>
                    <a:pt x="83" y="58"/>
                  </a:lnTo>
                  <a:lnTo>
                    <a:pt x="83" y="56"/>
                  </a:lnTo>
                  <a:lnTo>
                    <a:pt x="82" y="56"/>
                  </a:lnTo>
                  <a:lnTo>
                    <a:pt x="82" y="55"/>
                  </a:lnTo>
                  <a:lnTo>
                    <a:pt x="80" y="55"/>
                  </a:lnTo>
                  <a:lnTo>
                    <a:pt x="80" y="54"/>
                  </a:lnTo>
                  <a:lnTo>
                    <a:pt x="79" y="54"/>
                  </a:lnTo>
                  <a:lnTo>
                    <a:pt x="79" y="53"/>
                  </a:lnTo>
                  <a:lnTo>
                    <a:pt x="78" y="53"/>
                  </a:lnTo>
                  <a:lnTo>
                    <a:pt x="78" y="52"/>
                  </a:lnTo>
                  <a:lnTo>
                    <a:pt x="77" y="52"/>
                  </a:lnTo>
                  <a:lnTo>
                    <a:pt x="77" y="51"/>
                  </a:lnTo>
                  <a:lnTo>
                    <a:pt x="77" y="50"/>
                  </a:lnTo>
                  <a:lnTo>
                    <a:pt x="76" y="50"/>
                  </a:lnTo>
                  <a:lnTo>
                    <a:pt x="76" y="48"/>
                  </a:lnTo>
                  <a:lnTo>
                    <a:pt x="76" y="47"/>
                  </a:lnTo>
                  <a:lnTo>
                    <a:pt x="75" y="47"/>
                  </a:lnTo>
                  <a:lnTo>
                    <a:pt x="75" y="46"/>
                  </a:lnTo>
                  <a:lnTo>
                    <a:pt x="75" y="45"/>
                  </a:lnTo>
                  <a:lnTo>
                    <a:pt x="75" y="44"/>
                  </a:lnTo>
                  <a:lnTo>
                    <a:pt x="74" y="44"/>
                  </a:lnTo>
                  <a:lnTo>
                    <a:pt x="74" y="43"/>
                  </a:lnTo>
                  <a:lnTo>
                    <a:pt x="74" y="42"/>
                  </a:lnTo>
                  <a:lnTo>
                    <a:pt x="74" y="41"/>
                  </a:lnTo>
                  <a:lnTo>
                    <a:pt x="74" y="39"/>
                  </a:lnTo>
                  <a:lnTo>
                    <a:pt x="72" y="39"/>
                  </a:lnTo>
                  <a:lnTo>
                    <a:pt x="72" y="38"/>
                  </a:lnTo>
                  <a:lnTo>
                    <a:pt x="74" y="38"/>
                  </a:lnTo>
                  <a:lnTo>
                    <a:pt x="74" y="37"/>
                  </a:lnTo>
                  <a:lnTo>
                    <a:pt x="74" y="38"/>
                  </a:lnTo>
                  <a:lnTo>
                    <a:pt x="74" y="37"/>
                  </a:lnTo>
                  <a:lnTo>
                    <a:pt x="74" y="36"/>
                  </a:lnTo>
                  <a:lnTo>
                    <a:pt x="74" y="35"/>
                  </a:lnTo>
                  <a:lnTo>
                    <a:pt x="72" y="35"/>
                  </a:lnTo>
                  <a:lnTo>
                    <a:pt x="72" y="34"/>
                  </a:lnTo>
                  <a:lnTo>
                    <a:pt x="72" y="33"/>
                  </a:lnTo>
                  <a:lnTo>
                    <a:pt x="71" y="33"/>
                  </a:lnTo>
                  <a:lnTo>
                    <a:pt x="71" y="31"/>
                  </a:lnTo>
                  <a:lnTo>
                    <a:pt x="70" y="31"/>
                  </a:lnTo>
                  <a:lnTo>
                    <a:pt x="69" y="31"/>
                  </a:lnTo>
                  <a:lnTo>
                    <a:pt x="68" y="31"/>
                  </a:lnTo>
                  <a:lnTo>
                    <a:pt x="68" y="30"/>
                  </a:lnTo>
                  <a:lnTo>
                    <a:pt x="67" y="30"/>
                  </a:lnTo>
                  <a:lnTo>
                    <a:pt x="66" y="30"/>
                  </a:lnTo>
                  <a:lnTo>
                    <a:pt x="65" y="30"/>
                  </a:lnTo>
                  <a:lnTo>
                    <a:pt x="65" y="29"/>
                  </a:lnTo>
                  <a:lnTo>
                    <a:pt x="63" y="29"/>
                  </a:lnTo>
                  <a:lnTo>
                    <a:pt x="62" y="29"/>
                  </a:lnTo>
                  <a:lnTo>
                    <a:pt x="61" y="29"/>
                  </a:lnTo>
                  <a:lnTo>
                    <a:pt x="61" y="28"/>
                  </a:lnTo>
                  <a:lnTo>
                    <a:pt x="60" y="28"/>
                  </a:lnTo>
                  <a:lnTo>
                    <a:pt x="59" y="28"/>
                  </a:lnTo>
                  <a:lnTo>
                    <a:pt x="58" y="28"/>
                  </a:lnTo>
                  <a:lnTo>
                    <a:pt x="57" y="28"/>
                  </a:lnTo>
                  <a:lnTo>
                    <a:pt x="55" y="28"/>
                  </a:lnTo>
                  <a:lnTo>
                    <a:pt x="54" y="28"/>
                  </a:lnTo>
                  <a:lnTo>
                    <a:pt x="54" y="27"/>
                  </a:lnTo>
                  <a:lnTo>
                    <a:pt x="53" y="27"/>
                  </a:lnTo>
                  <a:lnTo>
                    <a:pt x="52" y="27"/>
                  </a:lnTo>
                  <a:lnTo>
                    <a:pt x="51" y="27"/>
                  </a:lnTo>
                  <a:lnTo>
                    <a:pt x="51" y="26"/>
                  </a:lnTo>
                  <a:lnTo>
                    <a:pt x="50" y="26"/>
                  </a:lnTo>
                  <a:lnTo>
                    <a:pt x="49" y="26"/>
                  </a:lnTo>
                  <a:lnTo>
                    <a:pt x="49" y="25"/>
                  </a:lnTo>
                  <a:lnTo>
                    <a:pt x="48" y="25"/>
                  </a:lnTo>
                  <a:lnTo>
                    <a:pt x="46" y="25"/>
                  </a:lnTo>
                  <a:lnTo>
                    <a:pt x="46" y="24"/>
                  </a:lnTo>
                  <a:lnTo>
                    <a:pt x="45" y="24"/>
                  </a:lnTo>
                  <a:lnTo>
                    <a:pt x="44" y="24"/>
                  </a:lnTo>
                  <a:lnTo>
                    <a:pt x="43" y="24"/>
                  </a:lnTo>
                  <a:lnTo>
                    <a:pt x="42" y="24"/>
                  </a:lnTo>
                  <a:lnTo>
                    <a:pt x="42" y="25"/>
                  </a:lnTo>
                  <a:lnTo>
                    <a:pt x="41" y="25"/>
                  </a:lnTo>
                  <a:lnTo>
                    <a:pt x="40" y="25"/>
                  </a:lnTo>
                  <a:lnTo>
                    <a:pt x="40" y="26"/>
                  </a:lnTo>
                  <a:lnTo>
                    <a:pt x="38" y="26"/>
                  </a:lnTo>
                  <a:lnTo>
                    <a:pt x="38" y="25"/>
                  </a:lnTo>
                  <a:lnTo>
                    <a:pt x="37" y="25"/>
                  </a:lnTo>
                  <a:lnTo>
                    <a:pt x="36" y="25"/>
                  </a:lnTo>
                  <a:lnTo>
                    <a:pt x="36" y="24"/>
                  </a:lnTo>
                  <a:lnTo>
                    <a:pt x="35" y="24"/>
                  </a:lnTo>
                  <a:lnTo>
                    <a:pt x="34" y="24"/>
                  </a:lnTo>
                  <a:lnTo>
                    <a:pt x="34" y="22"/>
                  </a:lnTo>
                  <a:lnTo>
                    <a:pt x="33" y="22"/>
                  </a:lnTo>
                  <a:lnTo>
                    <a:pt x="33" y="24"/>
                  </a:lnTo>
                  <a:lnTo>
                    <a:pt x="32" y="24"/>
                  </a:lnTo>
                  <a:lnTo>
                    <a:pt x="31" y="24"/>
                  </a:lnTo>
                  <a:lnTo>
                    <a:pt x="31" y="25"/>
                  </a:lnTo>
                  <a:lnTo>
                    <a:pt x="29" y="25"/>
                  </a:lnTo>
                  <a:lnTo>
                    <a:pt x="29" y="26"/>
                  </a:lnTo>
                  <a:lnTo>
                    <a:pt x="28" y="26"/>
                  </a:lnTo>
                  <a:lnTo>
                    <a:pt x="27" y="26"/>
                  </a:lnTo>
                  <a:lnTo>
                    <a:pt x="27" y="27"/>
                  </a:lnTo>
                  <a:lnTo>
                    <a:pt x="26" y="27"/>
                  </a:lnTo>
                  <a:lnTo>
                    <a:pt x="25" y="27"/>
                  </a:lnTo>
                  <a:lnTo>
                    <a:pt x="24" y="27"/>
                  </a:lnTo>
                  <a:lnTo>
                    <a:pt x="23" y="27"/>
                  </a:lnTo>
                  <a:lnTo>
                    <a:pt x="21" y="27"/>
                  </a:lnTo>
                  <a:lnTo>
                    <a:pt x="21" y="26"/>
                  </a:lnTo>
                  <a:lnTo>
                    <a:pt x="21" y="25"/>
                  </a:lnTo>
                  <a:lnTo>
                    <a:pt x="20" y="25"/>
                  </a:lnTo>
                  <a:lnTo>
                    <a:pt x="19" y="25"/>
                  </a:lnTo>
                  <a:lnTo>
                    <a:pt x="18" y="25"/>
                  </a:lnTo>
                  <a:lnTo>
                    <a:pt x="17" y="25"/>
                  </a:lnTo>
                  <a:lnTo>
                    <a:pt x="17" y="26"/>
                  </a:lnTo>
                  <a:lnTo>
                    <a:pt x="16" y="26"/>
                  </a:lnTo>
                  <a:lnTo>
                    <a:pt x="16" y="27"/>
                  </a:lnTo>
                  <a:lnTo>
                    <a:pt x="15" y="27"/>
                  </a:lnTo>
                  <a:lnTo>
                    <a:pt x="15" y="28"/>
                  </a:lnTo>
                  <a:lnTo>
                    <a:pt x="14" y="28"/>
                  </a:lnTo>
                  <a:lnTo>
                    <a:pt x="14" y="29"/>
                  </a:lnTo>
                  <a:lnTo>
                    <a:pt x="14" y="30"/>
                  </a:lnTo>
                  <a:lnTo>
                    <a:pt x="12" y="30"/>
                  </a:lnTo>
                  <a:lnTo>
                    <a:pt x="12" y="31"/>
                  </a:lnTo>
                  <a:lnTo>
                    <a:pt x="11" y="31"/>
                  </a:lnTo>
                  <a:lnTo>
                    <a:pt x="11" y="33"/>
                  </a:lnTo>
                  <a:lnTo>
                    <a:pt x="10" y="33"/>
                  </a:lnTo>
                  <a:lnTo>
                    <a:pt x="10" y="34"/>
                  </a:lnTo>
                  <a:lnTo>
                    <a:pt x="9" y="34"/>
                  </a:lnTo>
                  <a:lnTo>
                    <a:pt x="9" y="35"/>
                  </a:lnTo>
                  <a:lnTo>
                    <a:pt x="9" y="36"/>
                  </a:lnTo>
                  <a:lnTo>
                    <a:pt x="8" y="36"/>
                  </a:lnTo>
                  <a:lnTo>
                    <a:pt x="8" y="37"/>
                  </a:lnTo>
                  <a:lnTo>
                    <a:pt x="8" y="38"/>
                  </a:lnTo>
                  <a:lnTo>
                    <a:pt x="7" y="38"/>
                  </a:lnTo>
                  <a:lnTo>
                    <a:pt x="7" y="39"/>
                  </a:lnTo>
                  <a:lnTo>
                    <a:pt x="7" y="41"/>
                  </a:lnTo>
                  <a:lnTo>
                    <a:pt x="7" y="42"/>
                  </a:lnTo>
                  <a:lnTo>
                    <a:pt x="7" y="43"/>
                  </a:lnTo>
                  <a:lnTo>
                    <a:pt x="6" y="43"/>
                  </a:lnTo>
                  <a:lnTo>
                    <a:pt x="6" y="44"/>
                  </a:lnTo>
                  <a:lnTo>
                    <a:pt x="6" y="45"/>
                  </a:lnTo>
                  <a:lnTo>
                    <a:pt x="6" y="46"/>
                  </a:lnTo>
                  <a:lnTo>
                    <a:pt x="4" y="46"/>
                  </a:lnTo>
                  <a:lnTo>
                    <a:pt x="4" y="47"/>
                  </a:lnTo>
                  <a:lnTo>
                    <a:pt x="3" y="47"/>
                  </a:lnTo>
                  <a:lnTo>
                    <a:pt x="3" y="48"/>
                  </a:lnTo>
                  <a:lnTo>
                    <a:pt x="3" y="50"/>
                  </a:lnTo>
                  <a:lnTo>
                    <a:pt x="2" y="50"/>
                  </a:lnTo>
                  <a:lnTo>
                    <a:pt x="2" y="51"/>
                  </a:lnTo>
                  <a:lnTo>
                    <a:pt x="1" y="51"/>
                  </a:lnTo>
                  <a:lnTo>
                    <a:pt x="0" y="52"/>
                  </a:lnTo>
                  <a:lnTo>
                    <a:pt x="0" y="51"/>
                  </a:lnTo>
                  <a:lnTo>
                    <a:pt x="1" y="51"/>
                  </a:lnTo>
                  <a:lnTo>
                    <a:pt x="1" y="50"/>
                  </a:lnTo>
                  <a:lnTo>
                    <a:pt x="2" y="48"/>
                  </a:lnTo>
                  <a:lnTo>
                    <a:pt x="2" y="47"/>
                  </a:lnTo>
                  <a:lnTo>
                    <a:pt x="3" y="47"/>
                  </a:lnTo>
                  <a:lnTo>
                    <a:pt x="3" y="46"/>
                  </a:lnTo>
                  <a:lnTo>
                    <a:pt x="3" y="45"/>
                  </a:lnTo>
                  <a:lnTo>
                    <a:pt x="4" y="45"/>
                  </a:lnTo>
                  <a:lnTo>
                    <a:pt x="4" y="44"/>
                  </a:lnTo>
                  <a:lnTo>
                    <a:pt x="4" y="43"/>
                  </a:lnTo>
                  <a:lnTo>
                    <a:pt x="6" y="43"/>
                  </a:lnTo>
                  <a:lnTo>
                    <a:pt x="6" y="42"/>
                  </a:lnTo>
                  <a:lnTo>
                    <a:pt x="6" y="41"/>
                  </a:lnTo>
                  <a:lnTo>
                    <a:pt x="6" y="39"/>
                  </a:lnTo>
                  <a:lnTo>
                    <a:pt x="6" y="38"/>
                  </a:lnTo>
                  <a:lnTo>
                    <a:pt x="7" y="38"/>
                  </a:lnTo>
                  <a:lnTo>
                    <a:pt x="7" y="37"/>
                  </a:lnTo>
                  <a:lnTo>
                    <a:pt x="7" y="36"/>
                  </a:lnTo>
                  <a:lnTo>
                    <a:pt x="7" y="35"/>
                  </a:lnTo>
                  <a:lnTo>
                    <a:pt x="8" y="35"/>
                  </a:lnTo>
                  <a:lnTo>
                    <a:pt x="8" y="34"/>
                  </a:lnTo>
                  <a:lnTo>
                    <a:pt x="9" y="34"/>
                  </a:lnTo>
                  <a:lnTo>
                    <a:pt x="9" y="33"/>
                  </a:lnTo>
                  <a:lnTo>
                    <a:pt x="10" y="33"/>
                  </a:lnTo>
                  <a:lnTo>
                    <a:pt x="10" y="31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1" y="29"/>
                  </a:lnTo>
                  <a:lnTo>
                    <a:pt x="12" y="29"/>
                  </a:lnTo>
                  <a:lnTo>
                    <a:pt x="12" y="28"/>
                  </a:lnTo>
                  <a:lnTo>
                    <a:pt x="14" y="28"/>
                  </a:lnTo>
                  <a:lnTo>
                    <a:pt x="14" y="27"/>
                  </a:lnTo>
                  <a:lnTo>
                    <a:pt x="15" y="27"/>
                  </a:lnTo>
                  <a:lnTo>
                    <a:pt x="15" y="26"/>
                  </a:lnTo>
                  <a:lnTo>
                    <a:pt x="16" y="26"/>
                  </a:lnTo>
                  <a:lnTo>
                    <a:pt x="16" y="25"/>
                  </a:lnTo>
                  <a:lnTo>
                    <a:pt x="17" y="25"/>
                  </a:lnTo>
                  <a:lnTo>
                    <a:pt x="17" y="24"/>
                  </a:lnTo>
                  <a:lnTo>
                    <a:pt x="18" y="24"/>
                  </a:lnTo>
                  <a:lnTo>
                    <a:pt x="19" y="24"/>
                  </a:lnTo>
                  <a:lnTo>
                    <a:pt x="20" y="24"/>
                  </a:lnTo>
                  <a:lnTo>
                    <a:pt x="21" y="24"/>
                  </a:lnTo>
                  <a:lnTo>
                    <a:pt x="21" y="25"/>
                  </a:lnTo>
                  <a:lnTo>
                    <a:pt x="23" y="25"/>
                  </a:lnTo>
                  <a:lnTo>
                    <a:pt x="23" y="26"/>
                  </a:lnTo>
                  <a:lnTo>
                    <a:pt x="24" y="26"/>
                  </a:lnTo>
                  <a:lnTo>
                    <a:pt x="25" y="26"/>
                  </a:lnTo>
                  <a:lnTo>
                    <a:pt x="26" y="26"/>
                  </a:lnTo>
                  <a:lnTo>
                    <a:pt x="26" y="25"/>
                  </a:lnTo>
                  <a:lnTo>
                    <a:pt x="27" y="25"/>
                  </a:lnTo>
                  <a:lnTo>
                    <a:pt x="28" y="25"/>
                  </a:lnTo>
                  <a:lnTo>
                    <a:pt x="28" y="24"/>
                  </a:lnTo>
                  <a:lnTo>
                    <a:pt x="29" y="24"/>
                  </a:lnTo>
                  <a:lnTo>
                    <a:pt x="29" y="22"/>
                  </a:lnTo>
                  <a:lnTo>
                    <a:pt x="31" y="22"/>
                  </a:lnTo>
                  <a:lnTo>
                    <a:pt x="31" y="21"/>
                  </a:lnTo>
                  <a:lnTo>
                    <a:pt x="32" y="21"/>
                  </a:lnTo>
                  <a:lnTo>
                    <a:pt x="33" y="21"/>
                  </a:lnTo>
                  <a:lnTo>
                    <a:pt x="34" y="21"/>
                  </a:lnTo>
                  <a:lnTo>
                    <a:pt x="34" y="22"/>
                  </a:lnTo>
                  <a:lnTo>
                    <a:pt x="34" y="21"/>
                  </a:lnTo>
                  <a:lnTo>
                    <a:pt x="34" y="22"/>
                  </a:lnTo>
                  <a:lnTo>
                    <a:pt x="35" y="22"/>
                  </a:lnTo>
                  <a:lnTo>
                    <a:pt x="36" y="22"/>
                  </a:lnTo>
                  <a:lnTo>
                    <a:pt x="37" y="22"/>
                  </a:lnTo>
                  <a:lnTo>
                    <a:pt x="38" y="22"/>
                  </a:lnTo>
                  <a:lnTo>
                    <a:pt x="40" y="22"/>
                  </a:lnTo>
                  <a:lnTo>
                    <a:pt x="40" y="24"/>
                  </a:lnTo>
                  <a:lnTo>
                    <a:pt x="40" y="22"/>
                  </a:lnTo>
                  <a:lnTo>
                    <a:pt x="40" y="24"/>
                  </a:lnTo>
                  <a:lnTo>
                    <a:pt x="41" y="24"/>
                  </a:lnTo>
                  <a:lnTo>
                    <a:pt x="41" y="22"/>
                  </a:lnTo>
                  <a:lnTo>
                    <a:pt x="42" y="22"/>
                  </a:lnTo>
                  <a:lnTo>
                    <a:pt x="43" y="22"/>
                  </a:lnTo>
                  <a:lnTo>
                    <a:pt x="44" y="22"/>
                  </a:lnTo>
                  <a:lnTo>
                    <a:pt x="45" y="22"/>
                  </a:lnTo>
                  <a:lnTo>
                    <a:pt x="46" y="22"/>
                  </a:lnTo>
                  <a:lnTo>
                    <a:pt x="46" y="24"/>
                  </a:lnTo>
                  <a:lnTo>
                    <a:pt x="46" y="22"/>
                  </a:lnTo>
                  <a:lnTo>
                    <a:pt x="46" y="24"/>
                  </a:lnTo>
                  <a:lnTo>
                    <a:pt x="48" y="24"/>
                  </a:lnTo>
                  <a:lnTo>
                    <a:pt x="49" y="24"/>
                  </a:lnTo>
                  <a:lnTo>
                    <a:pt x="50" y="24"/>
                  </a:lnTo>
                  <a:lnTo>
                    <a:pt x="51" y="24"/>
                  </a:lnTo>
                  <a:lnTo>
                    <a:pt x="51" y="25"/>
                  </a:lnTo>
                  <a:lnTo>
                    <a:pt x="51" y="24"/>
                  </a:lnTo>
                  <a:lnTo>
                    <a:pt x="51" y="25"/>
                  </a:lnTo>
                  <a:lnTo>
                    <a:pt x="52" y="25"/>
                  </a:lnTo>
                  <a:lnTo>
                    <a:pt x="53" y="25"/>
                  </a:lnTo>
                  <a:lnTo>
                    <a:pt x="53" y="26"/>
                  </a:lnTo>
                  <a:lnTo>
                    <a:pt x="54" y="26"/>
                  </a:lnTo>
                  <a:lnTo>
                    <a:pt x="55" y="26"/>
                  </a:lnTo>
                  <a:lnTo>
                    <a:pt x="57" y="26"/>
                  </a:lnTo>
                  <a:lnTo>
                    <a:pt x="57" y="27"/>
                  </a:lnTo>
                  <a:lnTo>
                    <a:pt x="58" y="27"/>
                  </a:lnTo>
                  <a:lnTo>
                    <a:pt x="58" y="26"/>
                  </a:lnTo>
                  <a:lnTo>
                    <a:pt x="59" y="26"/>
                  </a:lnTo>
                  <a:lnTo>
                    <a:pt x="59" y="27"/>
                  </a:lnTo>
                  <a:lnTo>
                    <a:pt x="60" y="27"/>
                  </a:lnTo>
                  <a:lnTo>
                    <a:pt x="61" y="27"/>
                  </a:lnTo>
                  <a:lnTo>
                    <a:pt x="62" y="27"/>
                  </a:lnTo>
                  <a:lnTo>
                    <a:pt x="61" y="27"/>
                  </a:lnTo>
                  <a:lnTo>
                    <a:pt x="60" y="27"/>
                  </a:lnTo>
                  <a:lnTo>
                    <a:pt x="60" y="26"/>
                  </a:lnTo>
                  <a:lnTo>
                    <a:pt x="59" y="26"/>
                  </a:lnTo>
                  <a:lnTo>
                    <a:pt x="58" y="26"/>
                  </a:lnTo>
                  <a:lnTo>
                    <a:pt x="59" y="26"/>
                  </a:lnTo>
                  <a:lnTo>
                    <a:pt x="60" y="26"/>
                  </a:lnTo>
                  <a:lnTo>
                    <a:pt x="61" y="26"/>
                  </a:lnTo>
                  <a:lnTo>
                    <a:pt x="62" y="26"/>
                  </a:lnTo>
                  <a:lnTo>
                    <a:pt x="62" y="27"/>
                  </a:lnTo>
                  <a:lnTo>
                    <a:pt x="63" y="27"/>
                  </a:lnTo>
                  <a:lnTo>
                    <a:pt x="65" y="27"/>
                  </a:lnTo>
                  <a:lnTo>
                    <a:pt x="66" y="27"/>
                  </a:lnTo>
                  <a:lnTo>
                    <a:pt x="67" y="27"/>
                  </a:lnTo>
                  <a:lnTo>
                    <a:pt x="67" y="28"/>
                  </a:lnTo>
                  <a:lnTo>
                    <a:pt x="68" y="28"/>
                  </a:lnTo>
                  <a:lnTo>
                    <a:pt x="69" y="28"/>
                  </a:lnTo>
                  <a:lnTo>
                    <a:pt x="69" y="29"/>
                  </a:lnTo>
                  <a:lnTo>
                    <a:pt x="70" y="29"/>
                  </a:lnTo>
                  <a:lnTo>
                    <a:pt x="71" y="29"/>
                  </a:lnTo>
                  <a:lnTo>
                    <a:pt x="70" y="29"/>
                  </a:lnTo>
                  <a:lnTo>
                    <a:pt x="70" y="28"/>
                  </a:lnTo>
                  <a:lnTo>
                    <a:pt x="69" y="28"/>
                  </a:lnTo>
                  <a:lnTo>
                    <a:pt x="69" y="27"/>
                  </a:lnTo>
                  <a:lnTo>
                    <a:pt x="69" y="26"/>
                  </a:lnTo>
                  <a:lnTo>
                    <a:pt x="68" y="26"/>
                  </a:lnTo>
                  <a:lnTo>
                    <a:pt x="68" y="25"/>
                  </a:lnTo>
                  <a:lnTo>
                    <a:pt x="68" y="24"/>
                  </a:lnTo>
                  <a:lnTo>
                    <a:pt x="68" y="22"/>
                  </a:lnTo>
                  <a:lnTo>
                    <a:pt x="67" y="22"/>
                  </a:lnTo>
                  <a:lnTo>
                    <a:pt x="67" y="21"/>
                  </a:lnTo>
                  <a:lnTo>
                    <a:pt x="66" y="21"/>
                  </a:lnTo>
                  <a:lnTo>
                    <a:pt x="66" y="20"/>
                  </a:lnTo>
                  <a:lnTo>
                    <a:pt x="66" y="19"/>
                  </a:lnTo>
                  <a:lnTo>
                    <a:pt x="66" y="18"/>
                  </a:lnTo>
                  <a:lnTo>
                    <a:pt x="65" y="17"/>
                  </a:lnTo>
                  <a:lnTo>
                    <a:pt x="65" y="16"/>
                  </a:lnTo>
                  <a:lnTo>
                    <a:pt x="65" y="14"/>
                  </a:lnTo>
                  <a:lnTo>
                    <a:pt x="65" y="13"/>
                  </a:lnTo>
                  <a:lnTo>
                    <a:pt x="63" y="13"/>
                  </a:lnTo>
                  <a:lnTo>
                    <a:pt x="63" y="12"/>
                  </a:lnTo>
                  <a:lnTo>
                    <a:pt x="63" y="11"/>
                  </a:lnTo>
                  <a:lnTo>
                    <a:pt x="62" y="11"/>
                  </a:lnTo>
                  <a:lnTo>
                    <a:pt x="62" y="10"/>
                  </a:lnTo>
                  <a:lnTo>
                    <a:pt x="62" y="9"/>
                  </a:lnTo>
                  <a:lnTo>
                    <a:pt x="62" y="8"/>
                  </a:lnTo>
                  <a:lnTo>
                    <a:pt x="62" y="6"/>
                  </a:lnTo>
                  <a:lnTo>
                    <a:pt x="61" y="6"/>
                  </a:lnTo>
                  <a:lnTo>
                    <a:pt x="61" y="5"/>
                  </a:lnTo>
                  <a:lnTo>
                    <a:pt x="61" y="4"/>
                  </a:lnTo>
                  <a:lnTo>
                    <a:pt x="61" y="3"/>
                  </a:lnTo>
                  <a:lnTo>
                    <a:pt x="60" y="3"/>
                  </a:lnTo>
                  <a:lnTo>
                    <a:pt x="59" y="3"/>
                  </a:lnTo>
                  <a:lnTo>
                    <a:pt x="60" y="1"/>
                  </a:lnTo>
                  <a:lnTo>
                    <a:pt x="60" y="2"/>
                  </a:lnTo>
                  <a:lnTo>
                    <a:pt x="61" y="2"/>
                  </a:lnTo>
                  <a:lnTo>
                    <a:pt x="61" y="1"/>
                  </a:lnTo>
                  <a:lnTo>
                    <a:pt x="60" y="1"/>
                  </a:lnTo>
                  <a:lnTo>
                    <a:pt x="62" y="0"/>
                  </a:lnTo>
                  <a:lnTo>
                    <a:pt x="62" y="1"/>
                  </a:lnTo>
                  <a:lnTo>
                    <a:pt x="62" y="2"/>
                  </a:lnTo>
                  <a:close/>
                </a:path>
              </a:pathLst>
            </a:custGeom>
            <a:solidFill>
              <a:srgbClr val="00B0F0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377" name="Freeform 138">
              <a:extLst>
                <a:ext uri="{FF2B5EF4-FFF2-40B4-BE49-F238E27FC236}">
                  <a16:creationId xmlns:a16="http://schemas.microsoft.com/office/drawing/2014/main" id="{A85F9C79-C99F-A433-BE6A-7262141EAF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0788" y="1254125"/>
              <a:ext cx="422275" cy="536575"/>
            </a:xfrm>
            <a:custGeom>
              <a:avLst/>
              <a:gdLst>
                <a:gd name="T0" fmla="*/ 46 w 266"/>
                <a:gd name="T1" fmla="*/ 47 h 338"/>
                <a:gd name="T2" fmla="*/ 73 w 266"/>
                <a:gd name="T3" fmla="*/ 85 h 338"/>
                <a:gd name="T4" fmla="*/ 77 w 266"/>
                <a:gd name="T5" fmla="*/ 87 h 338"/>
                <a:gd name="T6" fmla="*/ 104 w 266"/>
                <a:gd name="T7" fmla="*/ 95 h 338"/>
                <a:gd name="T8" fmla="*/ 80 w 266"/>
                <a:gd name="T9" fmla="*/ 131 h 338"/>
                <a:gd name="T10" fmla="*/ 68 w 266"/>
                <a:gd name="T11" fmla="*/ 154 h 338"/>
                <a:gd name="T12" fmla="*/ 88 w 266"/>
                <a:gd name="T13" fmla="*/ 182 h 338"/>
                <a:gd name="T14" fmla="*/ 116 w 266"/>
                <a:gd name="T15" fmla="*/ 180 h 338"/>
                <a:gd name="T16" fmla="*/ 118 w 266"/>
                <a:gd name="T17" fmla="*/ 173 h 338"/>
                <a:gd name="T18" fmla="*/ 133 w 266"/>
                <a:gd name="T19" fmla="*/ 148 h 338"/>
                <a:gd name="T20" fmla="*/ 135 w 266"/>
                <a:gd name="T21" fmla="*/ 165 h 338"/>
                <a:gd name="T22" fmla="*/ 121 w 266"/>
                <a:gd name="T23" fmla="*/ 188 h 338"/>
                <a:gd name="T24" fmla="*/ 136 w 266"/>
                <a:gd name="T25" fmla="*/ 198 h 338"/>
                <a:gd name="T26" fmla="*/ 155 w 266"/>
                <a:gd name="T27" fmla="*/ 226 h 338"/>
                <a:gd name="T28" fmla="*/ 178 w 266"/>
                <a:gd name="T29" fmla="*/ 236 h 338"/>
                <a:gd name="T30" fmla="*/ 198 w 266"/>
                <a:gd name="T31" fmla="*/ 216 h 338"/>
                <a:gd name="T32" fmla="*/ 202 w 266"/>
                <a:gd name="T33" fmla="*/ 220 h 338"/>
                <a:gd name="T34" fmla="*/ 192 w 266"/>
                <a:gd name="T35" fmla="*/ 264 h 338"/>
                <a:gd name="T36" fmla="*/ 214 w 266"/>
                <a:gd name="T37" fmla="*/ 286 h 338"/>
                <a:gd name="T38" fmla="*/ 242 w 266"/>
                <a:gd name="T39" fmla="*/ 274 h 338"/>
                <a:gd name="T40" fmla="*/ 252 w 266"/>
                <a:gd name="T41" fmla="*/ 295 h 338"/>
                <a:gd name="T42" fmla="*/ 260 w 266"/>
                <a:gd name="T43" fmla="*/ 323 h 338"/>
                <a:gd name="T44" fmla="*/ 229 w 266"/>
                <a:gd name="T45" fmla="*/ 338 h 338"/>
                <a:gd name="T46" fmla="*/ 219 w 266"/>
                <a:gd name="T47" fmla="*/ 321 h 338"/>
                <a:gd name="T48" fmla="*/ 181 w 266"/>
                <a:gd name="T49" fmla="*/ 317 h 338"/>
                <a:gd name="T50" fmla="*/ 210 w 266"/>
                <a:gd name="T51" fmla="*/ 313 h 338"/>
                <a:gd name="T52" fmla="*/ 233 w 266"/>
                <a:gd name="T53" fmla="*/ 333 h 338"/>
                <a:gd name="T54" fmla="*/ 248 w 266"/>
                <a:gd name="T55" fmla="*/ 306 h 338"/>
                <a:gd name="T56" fmla="*/ 207 w 266"/>
                <a:gd name="T57" fmla="*/ 302 h 338"/>
                <a:gd name="T58" fmla="*/ 186 w 266"/>
                <a:gd name="T59" fmla="*/ 269 h 338"/>
                <a:gd name="T60" fmla="*/ 172 w 266"/>
                <a:gd name="T61" fmla="*/ 281 h 338"/>
                <a:gd name="T62" fmla="*/ 153 w 266"/>
                <a:gd name="T63" fmla="*/ 300 h 338"/>
                <a:gd name="T64" fmla="*/ 132 w 266"/>
                <a:gd name="T65" fmla="*/ 301 h 338"/>
                <a:gd name="T66" fmla="*/ 119 w 266"/>
                <a:gd name="T67" fmla="*/ 287 h 338"/>
                <a:gd name="T68" fmla="*/ 98 w 266"/>
                <a:gd name="T69" fmla="*/ 273 h 338"/>
                <a:gd name="T70" fmla="*/ 72 w 266"/>
                <a:gd name="T71" fmla="*/ 253 h 338"/>
                <a:gd name="T72" fmla="*/ 42 w 266"/>
                <a:gd name="T73" fmla="*/ 250 h 338"/>
                <a:gd name="T74" fmla="*/ 21 w 266"/>
                <a:gd name="T75" fmla="*/ 231 h 338"/>
                <a:gd name="T76" fmla="*/ 22 w 266"/>
                <a:gd name="T77" fmla="*/ 245 h 338"/>
                <a:gd name="T78" fmla="*/ 16 w 266"/>
                <a:gd name="T79" fmla="*/ 226 h 338"/>
                <a:gd name="T80" fmla="*/ 42 w 266"/>
                <a:gd name="T81" fmla="*/ 226 h 338"/>
                <a:gd name="T82" fmla="*/ 68 w 266"/>
                <a:gd name="T83" fmla="*/ 250 h 338"/>
                <a:gd name="T84" fmla="*/ 100 w 266"/>
                <a:gd name="T85" fmla="*/ 257 h 338"/>
                <a:gd name="T86" fmla="*/ 124 w 266"/>
                <a:gd name="T87" fmla="*/ 268 h 338"/>
                <a:gd name="T88" fmla="*/ 156 w 266"/>
                <a:gd name="T89" fmla="*/ 264 h 338"/>
                <a:gd name="T90" fmla="*/ 159 w 266"/>
                <a:gd name="T91" fmla="*/ 239 h 338"/>
                <a:gd name="T92" fmla="*/ 132 w 266"/>
                <a:gd name="T93" fmla="*/ 241 h 338"/>
                <a:gd name="T94" fmla="*/ 141 w 266"/>
                <a:gd name="T95" fmla="*/ 213 h 338"/>
                <a:gd name="T96" fmla="*/ 123 w 266"/>
                <a:gd name="T97" fmla="*/ 210 h 338"/>
                <a:gd name="T98" fmla="*/ 89 w 266"/>
                <a:gd name="T99" fmla="*/ 191 h 338"/>
                <a:gd name="T100" fmla="*/ 77 w 266"/>
                <a:gd name="T101" fmla="*/ 175 h 338"/>
                <a:gd name="T102" fmla="*/ 43 w 266"/>
                <a:gd name="T103" fmla="*/ 166 h 338"/>
                <a:gd name="T104" fmla="*/ 10 w 266"/>
                <a:gd name="T105" fmla="*/ 178 h 338"/>
                <a:gd name="T106" fmla="*/ 9 w 266"/>
                <a:gd name="T107" fmla="*/ 155 h 338"/>
                <a:gd name="T108" fmla="*/ 32 w 266"/>
                <a:gd name="T109" fmla="*/ 161 h 338"/>
                <a:gd name="T110" fmla="*/ 26 w 266"/>
                <a:gd name="T111" fmla="*/ 142 h 338"/>
                <a:gd name="T112" fmla="*/ 42 w 266"/>
                <a:gd name="T113" fmla="*/ 152 h 338"/>
                <a:gd name="T114" fmla="*/ 52 w 266"/>
                <a:gd name="T115" fmla="*/ 130 h 338"/>
                <a:gd name="T116" fmla="*/ 65 w 266"/>
                <a:gd name="T117" fmla="*/ 108 h 338"/>
                <a:gd name="T118" fmla="*/ 59 w 266"/>
                <a:gd name="T119" fmla="*/ 79 h 338"/>
                <a:gd name="T120" fmla="*/ 32 w 266"/>
                <a:gd name="T121" fmla="*/ 45 h 338"/>
                <a:gd name="T122" fmla="*/ 30 w 266"/>
                <a:gd name="T123" fmla="*/ 16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6" h="338">
                  <a:moveTo>
                    <a:pt x="32" y="16"/>
                  </a:moveTo>
                  <a:lnTo>
                    <a:pt x="31" y="17"/>
                  </a:lnTo>
                  <a:lnTo>
                    <a:pt x="30" y="17"/>
                  </a:lnTo>
                  <a:lnTo>
                    <a:pt x="29" y="17"/>
                  </a:lnTo>
                  <a:lnTo>
                    <a:pt x="26" y="17"/>
                  </a:lnTo>
                  <a:lnTo>
                    <a:pt x="25" y="17"/>
                  </a:lnTo>
                  <a:lnTo>
                    <a:pt x="25" y="19"/>
                  </a:lnTo>
                  <a:lnTo>
                    <a:pt x="24" y="19"/>
                  </a:lnTo>
                  <a:lnTo>
                    <a:pt x="24" y="20"/>
                  </a:lnTo>
                  <a:lnTo>
                    <a:pt x="23" y="20"/>
                  </a:lnTo>
                  <a:lnTo>
                    <a:pt x="23" y="21"/>
                  </a:lnTo>
                  <a:lnTo>
                    <a:pt x="23" y="22"/>
                  </a:lnTo>
                  <a:lnTo>
                    <a:pt x="24" y="22"/>
                  </a:lnTo>
                  <a:lnTo>
                    <a:pt x="25" y="23"/>
                  </a:lnTo>
                  <a:lnTo>
                    <a:pt x="26" y="23"/>
                  </a:lnTo>
                  <a:lnTo>
                    <a:pt x="28" y="23"/>
                  </a:lnTo>
                  <a:lnTo>
                    <a:pt x="29" y="23"/>
                  </a:lnTo>
                  <a:lnTo>
                    <a:pt x="30" y="23"/>
                  </a:lnTo>
                  <a:lnTo>
                    <a:pt x="31" y="23"/>
                  </a:lnTo>
                  <a:lnTo>
                    <a:pt x="32" y="24"/>
                  </a:lnTo>
                  <a:lnTo>
                    <a:pt x="33" y="24"/>
                  </a:lnTo>
                  <a:lnTo>
                    <a:pt x="34" y="25"/>
                  </a:lnTo>
                  <a:lnTo>
                    <a:pt x="35" y="25"/>
                  </a:lnTo>
                  <a:lnTo>
                    <a:pt x="35" y="26"/>
                  </a:lnTo>
                  <a:lnTo>
                    <a:pt x="37" y="26"/>
                  </a:lnTo>
                  <a:lnTo>
                    <a:pt x="37" y="28"/>
                  </a:lnTo>
                  <a:lnTo>
                    <a:pt x="37" y="29"/>
                  </a:lnTo>
                  <a:lnTo>
                    <a:pt x="38" y="29"/>
                  </a:lnTo>
                  <a:lnTo>
                    <a:pt x="38" y="31"/>
                  </a:lnTo>
                  <a:lnTo>
                    <a:pt x="38" y="34"/>
                  </a:lnTo>
                  <a:lnTo>
                    <a:pt x="38" y="40"/>
                  </a:lnTo>
                  <a:lnTo>
                    <a:pt x="39" y="41"/>
                  </a:lnTo>
                  <a:lnTo>
                    <a:pt x="40" y="42"/>
                  </a:lnTo>
                  <a:lnTo>
                    <a:pt x="41" y="45"/>
                  </a:lnTo>
                  <a:lnTo>
                    <a:pt x="42" y="45"/>
                  </a:lnTo>
                  <a:lnTo>
                    <a:pt x="42" y="43"/>
                  </a:lnTo>
                  <a:lnTo>
                    <a:pt x="43" y="43"/>
                  </a:lnTo>
                  <a:lnTo>
                    <a:pt x="43" y="45"/>
                  </a:lnTo>
                  <a:lnTo>
                    <a:pt x="45" y="46"/>
                  </a:lnTo>
                  <a:lnTo>
                    <a:pt x="46" y="47"/>
                  </a:lnTo>
                  <a:lnTo>
                    <a:pt x="49" y="49"/>
                  </a:lnTo>
                  <a:lnTo>
                    <a:pt x="49" y="50"/>
                  </a:lnTo>
                  <a:lnTo>
                    <a:pt x="50" y="51"/>
                  </a:lnTo>
                  <a:lnTo>
                    <a:pt x="51" y="53"/>
                  </a:lnTo>
                  <a:lnTo>
                    <a:pt x="52" y="54"/>
                  </a:lnTo>
                  <a:lnTo>
                    <a:pt x="52" y="55"/>
                  </a:lnTo>
                  <a:lnTo>
                    <a:pt x="54" y="57"/>
                  </a:lnTo>
                  <a:lnTo>
                    <a:pt x="54" y="58"/>
                  </a:lnTo>
                  <a:lnTo>
                    <a:pt x="54" y="59"/>
                  </a:lnTo>
                  <a:lnTo>
                    <a:pt x="55" y="59"/>
                  </a:lnTo>
                  <a:lnTo>
                    <a:pt x="55" y="60"/>
                  </a:lnTo>
                  <a:lnTo>
                    <a:pt x="54" y="60"/>
                  </a:lnTo>
                  <a:lnTo>
                    <a:pt x="55" y="60"/>
                  </a:lnTo>
                  <a:lnTo>
                    <a:pt x="55" y="62"/>
                  </a:lnTo>
                  <a:lnTo>
                    <a:pt x="55" y="63"/>
                  </a:lnTo>
                  <a:lnTo>
                    <a:pt x="56" y="63"/>
                  </a:lnTo>
                  <a:lnTo>
                    <a:pt x="58" y="63"/>
                  </a:lnTo>
                  <a:lnTo>
                    <a:pt x="59" y="62"/>
                  </a:lnTo>
                  <a:lnTo>
                    <a:pt x="60" y="63"/>
                  </a:lnTo>
                  <a:lnTo>
                    <a:pt x="62" y="63"/>
                  </a:lnTo>
                  <a:lnTo>
                    <a:pt x="63" y="64"/>
                  </a:lnTo>
                  <a:lnTo>
                    <a:pt x="63" y="65"/>
                  </a:lnTo>
                  <a:lnTo>
                    <a:pt x="64" y="65"/>
                  </a:lnTo>
                  <a:lnTo>
                    <a:pt x="64" y="66"/>
                  </a:lnTo>
                  <a:lnTo>
                    <a:pt x="65" y="66"/>
                  </a:lnTo>
                  <a:lnTo>
                    <a:pt x="65" y="67"/>
                  </a:lnTo>
                  <a:lnTo>
                    <a:pt x="66" y="67"/>
                  </a:lnTo>
                  <a:lnTo>
                    <a:pt x="67" y="67"/>
                  </a:lnTo>
                  <a:lnTo>
                    <a:pt x="67" y="68"/>
                  </a:lnTo>
                  <a:lnTo>
                    <a:pt x="68" y="71"/>
                  </a:lnTo>
                  <a:lnTo>
                    <a:pt x="68" y="72"/>
                  </a:lnTo>
                  <a:lnTo>
                    <a:pt x="69" y="72"/>
                  </a:lnTo>
                  <a:lnTo>
                    <a:pt x="69" y="73"/>
                  </a:lnTo>
                  <a:lnTo>
                    <a:pt x="69" y="74"/>
                  </a:lnTo>
                  <a:lnTo>
                    <a:pt x="69" y="75"/>
                  </a:lnTo>
                  <a:lnTo>
                    <a:pt x="71" y="78"/>
                  </a:lnTo>
                  <a:lnTo>
                    <a:pt x="71" y="79"/>
                  </a:lnTo>
                  <a:lnTo>
                    <a:pt x="71" y="82"/>
                  </a:lnTo>
                  <a:lnTo>
                    <a:pt x="72" y="84"/>
                  </a:lnTo>
                  <a:lnTo>
                    <a:pt x="73" y="85"/>
                  </a:lnTo>
                  <a:lnTo>
                    <a:pt x="73" y="87"/>
                  </a:lnTo>
                  <a:lnTo>
                    <a:pt x="74" y="87"/>
                  </a:lnTo>
                  <a:lnTo>
                    <a:pt x="74" y="88"/>
                  </a:lnTo>
                  <a:lnTo>
                    <a:pt x="75" y="88"/>
                  </a:lnTo>
                  <a:lnTo>
                    <a:pt x="75" y="87"/>
                  </a:lnTo>
                  <a:lnTo>
                    <a:pt x="75" y="85"/>
                  </a:lnTo>
                  <a:lnTo>
                    <a:pt x="76" y="84"/>
                  </a:lnTo>
                  <a:lnTo>
                    <a:pt x="76" y="83"/>
                  </a:lnTo>
                  <a:lnTo>
                    <a:pt x="77" y="83"/>
                  </a:lnTo>
                  <a:lnTo>
                    <a:pt x="77" y="82"/>
                  </a:lnTo>
                  <a:lnTo>
                    <a:pt x="79" y="82"/>
                  </a:lnTo>
                  <a:lnTo>
                    <a:pt x="79" y="81"/>
                  </a:lnTo>
                  <a:lnTo>
                    <a:pt x="79" y="79"/>
                  </a:lnTo>
                  <a:lnTo>
                    <a:pt x="79" y="78"/>
                  </a:lnTo>
                  <a:lnTo>
                    <a:pt x="79" y="76"/>
                  </a:lnTo>
                  <a:lnTo>
                    <a:pt x="80" y="75"/>
                  </a:lnTo>
                  <a:lnTo>
                    <a:pt x="79" y="73"/>
                  </a:lnTo>
                  <a:lnTo>
                    <a:pt x="80" y="73"/>
                  </a:lnTo>
                  <a:lnTo>
                    <a:pt x="80" y="72"/>
                  </a:lnTo>
                  <a:lnTo>
                    <a:pt x="80" y="71"/>
                  </a:lnTo>
                  <a:lnTo>
                    <a:pt x="81" y="71"/>
                  </a:lnTo>
                  <a:lnTo>
                    <a:pt x="81" y="72"/>
                  </a:lnTo>
                  <a:lnTo>
                    <a:pt x="81" y="73"/>
                  </a:lnTo>
                  <a:lnTo>
                    <a:pt x="82" y="73"/>
                  </a:lnTo>
                  <a:lnTo>
                    <a:pt x="82" y="74"/>
                  </a:lnTo>
                  <a:lnTo>
                    <a:pt x="83" y="74"/>
                  </a:lnTo>
                  <a:lnTo>
                    <a:pt x="83" y="75"/>
                  </a:lnTo>
                  <a:lnTo>
                    <a:pt x="82" y="75"/>
                  </a:lnTo>
                  <a:lnTo>
                    <a:pt x="82" y="76"/>
                  </a:lnTo>
                  <a:lnTo>
                    <a:pt x="82" y="78"/>
                  </a:lnTo>
                  <a:lnTo>
                    <a:pt x="82" y="79"/>
                  </a:lnTo>
                  <a:lnTo>
                    <a:pt x="82" y="80"/>
                  </a:lnTo>
                  <a:lnTo>
                    <a:pt x="81" y="80"/>
                  </a:lnTo>
                  <a:lnTo>
                    <a:pt x="81" y="81"/>
                  </a:lnTo>
                  <a:lnTo>
                    <a:pt x="81" y="82"/>
                  </a:lnTo>
                  <a:lnTo>
                    <a:pt x="80" y="83"/>
                  </a:lnTo>
                  <a:lnTo>
                    <a:pt x="80" y="84"/>
                  </a:lnTo>
                  <a:lnTo>
                    <a:pt x="79" y="85"/>
                  </a:lnTo>
                  <a:lnTo>
                    <a:pt x="77" y="85"/>
                  </a:lnTo>
                  <a:lnTo>
                    <a:pt x="77" y="87"/>
                  </a:lnTo>
                  <a:lnTo>
                    <a:pt x="76" y="88"/>
                  </a:lnTo>
                  <a:lnTo>
                    <a:pt x="76" y="89"/>
                  </a:lnTo>
                  <a:lnTo>
                    <a:pt x="76" y="92"/>
                  </a:lnTo>
                  <a:lnTo>
                    <a:pt x="77" y="92"/>
                  </a:lnTo>
                  <a:lnTo>
                    <a:pt x="77" y="95"/>
                  </a:lnTo>
                  <a:lnTo>
                    <a:pt x="77" y="96"/>
                  </a:lnTo>
                  <a:lnTo>
                    <a:pt x="79" y="96"/>
                  </a:lnTo>
                  <a:lnTo>
                    <a:pt x="79" y="97"/>
                  </a:lnTo>
                  <a:lnTo>
                    <a:pt x="80" y="98"/>
                  </a:lnTo>
                  <a:lnTo>
                    <a:pt x="81" y="99"/>
                  </a:lnTo>
                  <a:lnTo>
                    <a:pt x="82" y="99"/>
                  </a:lnTo>
                  <a:lnTo>
                    <a:pt x="82" y="100"/>
                  </a:lnTo>
                  <a:lnTo>
                    <a:pt x="82" y="101"/>
                  </a:lnTo>
                  <a:lnTo>
                    <a:pt x="83" y="101"/>
                  </a:lnTo>
                  <a:lnTo>
                    <a:pt x="84" y="101"/>
                  </a:lnTo>
                  <a:lnTo>
                    <a:pt x="84" y="100"/>
                  </a:lnTo>
                  <a:lnTo>
                    <a:pt x="85" y="101"/>
                  </a:lnTo>
                  <a:lnTo>
                    <a:pt x="85" y="102"/>
                  </a:lnTo>
                  <a:lnTo>
                    <a:pt x="85" y="104"/>
                  </a:lnTo>
                  <a:lnTo>
                    <a:pt x="86" y="104"/>
                  </a:lnTo>
                  <a:lnTo>
                    <a:pt x="89" y="104"/>
                  </a:lnTo>
                  <a:lnTo>
                    <a:pt x="90" y="102"/>
                  </a:lnTo>
                  <a:lnTo>
                    <a:pt x="91" y="100"/>
                  </a:lnTo>
                  <a:lnTo>
                    <a:pt x="93" y="99"/>
                  </a:lnTo>
                  <a:lnTo>
                    <a:pt x="94" y="98"/>
                  </a:lnTo>
                  <a:lnTo>
                    <a:pt x="96" y="97"/>
                  </a:lnTo>
                  <a:lnTo>
                    <a:pt x="97" y="96"/>
                  </a:lnTo>
                  <a:lnTo>
                    <a:pt x="97" y="95"/>
                  </a:lnTo>
                  <a:lnTo>
                    <a:pt x="97" y="93"/>
                  </a:lnTo>
                  <a:lnTo>
                    <a:pt x="98" y="93"/>
                  </a:lnTo>
                  <a:lnTo>
                    <a:pt x="98" y="92"/>
                  </a:lnTo>
                  <a:lnTo>
                    <a:pt x="99" y="92"/>
                  </a:lnTo>
                  <a:lnTo>
                    <a:pt x="99" y="91"/>
                  </a:lnTo>
                  <a:lnTo>
                    <a:pt x="100" y="91"/>
                  </a:lnTo>
                  <a:lnTo>
                    <a:pt x="101" y="91"/>
                  </a:lnTo>
                  <a:lnTo>
                    <a:pt x="102" y="91"/>
                  </a:lnTo>
                  <a:lnTo>
                    <a:pt x="104" y="92"/>
                  </a:lnTo>
                  <a:lnTo>
                    <a:pt x="105" y="93"/>
                  </a:lnTo>
                  <a:lnTo>
                    <a:pt x="104" y="93"/>
                  </a:lnTo>
                  <a:lnTo>
                    <a:pt x="104" y="95"/>
                  </a:lnTo>
                  <a:lnTo>
                    <a:pt x="100" y="97"/>
                  </a:lnTo>
                  <a:lnTo>
                    <a:pt x="97" y="100"/>
                  </a:lnTo>
                  <a:lnTo>
                    <a:pt x="97" y="101"/>
                  </a:lnTo>
                  <a:lnTo>
                    <a:pt x="97" y="102"/>
                  </a:lnTo>
                  <a:lnTo>
                    <a:pt x="96" y="102"/>
                  </a:lnTo>
                  <a:lnTo>
                    <a:pt x="96" y="104"/>
                  </a:lnTo>
                  <a:lnTo>
                    <a:pt x="94" y="104"/>
                  </a:lnTo>
                  <a:lnTo>
                    <a:pt x="94" y="105"/>
                  </a:lnTo>
                  <a:lnTo>
                    <a:pt x="93" y="106"/>
                  </a:lnTo>
                  <a:lnTo>
                    <a:pt x="93" y="107"/>
                  </a:lnTo>
                  <a:lnTo>
                    <a:pt x="94" y="108"/>
                  </a:lnTo>
                  <a:lnTo>
                    <a:pt x="93" y="108"/>
                  </a:lnTo>
                  <a:lnTo>
                    <a:pt x="93" y="107"/>
                  </a:lnTo>
                  <a:lnTo>
                    <a:pt x="93" y="108"/>
                  </a:lnTo>
                  <a:lnTo>
                    <a:pt x="93" y="109"/>
                  </a:lnTo>
                  <a:lnTo>
                    <a:pt x="93" y="108"/>
                  </a:lnTo>
                  <a:lnTo>
                    <a:pt x="92" y="108"/>
                  </a:lnTo>
                  <a:lnTo>
                    <a:pt x="92" y="109"/>
                  </a:lnTo>
                  <a:lnTo>
                    <a:pt x="91" y="110"/>
                  </a:lnTo>
                  <a:lnTo>
                    <a:pt x="90" y="113"/>
                  </a:lnTo>
                  <a:lnTo>
                    <a:pt x="90" y="114"/>
                  </a:lnTo>
                  <a:lnTo>
                    <a:pt x="90" y="115"/>
                  </a:lnTo>
                  <a:lnTo>
                    <a:pt x="90" y="116"/>
                  </a:lnTo>
                  <a:lnTo>
                    <a:pt x="90" y="117"/>
                  </a:lnTo>
                  <a:lnTo>
                    <a:pt x="91" y="119"/>
                  </a:lnTo>
                  <a:lnTo>
                    <a:pt x="90" y="121"/>
                  </a:lnTo>
                  <a:lnTo>
                    <a:pt x="90" y="122"/>
                  </a:lnTo>
                  <a:lnTo>
                    <a:pt x="89" y="122"/>
                  </a:lnTo>
                  <a:lnTo>
                    <a:pt x="88" y="123"/>
                  </a:lnTo>
                  <a:lnTo>
                    <a:pt x="88" y="124"/>
                  </a:lnTo>
                  <a:lnTo>
                    <a:pt x="88" y="125"/>
                  </a:lnTo>
                  <a:lnTo>
                    <a:pt x="88" y="126"/>
                  </a:lnTo>
                  <a:lnTo>
                    <a:pt x="86" y="126"/>
                  </a:lnTo>
                  <a:lnTo>
                    <a:pt x="85" y="126"/>
                  </a:lnTo>
                  <a:lnTo>
                    <a:pt x="85" y="127"/>
                  </a:lnTo>
                  <a:lnTo>
                    <a:pt x="84" y="127"/>
                  </a:lnTo>
                  <a:lnTo>
                    <a:pt x="83" y="127"/>
                  </a:lnTo>
                  <a:lnTo>
                    <a:pt x="82" y="129"/>
                  </a:lnTo>
                  <a:lnTo>
                    <a:pt x="81" y="130"/>
                  </a:lnTo>
                  <a:lnTo>
                    <a:pt x="80" y="131"/>
                  </a:lnTo>
                  <a:lnTo>
                    <a:pt x="79" y="131"/>
                  </a:lnTo>
                  <a:lnTo>
                    <a:pt x="79" y="132"/>
                  </a:lnTo>
                  <a:lnTo>
                    <a:pt x="80" y="133"/>
                  </a:lnTo>
                  <a:lnTo>
                    <a:pt x="79" y="133"/>
                  </a:lnTo>
                  <a:lnTo>
                    <a:pt x="79" y="134"/>
                  </a:lnTo>
                  <a:lnTo>
                    <a:pt x="77" y="134"/>
                  </a:lnTo>
                  <a:lnTo>
                    <a:pt x="76" y="135"/>
                  </a:lnTo>
                  <a:lnTo>
                    <a:pt x="76" y="137"/>
                  </a:lnTo>
                  <a:lnTo>
                    <a:pt x="76" y="138"/>
                  </a:lnTo>
                  <a:lnTo>
                    <a:pt x="76" y="139"/>
                  </a:lnTo>
                  <a:lnTo>
                    <a:pt x="75" y="139"/>
                  </a:lnTo>
                  <a:lnTo>
                    <a:pt x="74" y="139"/>
                  </a:lnTo>
                  <a:lnTo>
                    <a:pt x="73" y="139"/>
                  </a:lnTo>
                  <a:lnTo>
                    <a:pt x="73" y="140"/>
                  </a:lnTo>
                  <a:lnTo>
                    <a:pt x="71" y="139"/>
                  </a:lnTo>
                  <a:lnTo>
                    <a:pt x="69" y="139"/>
                  </a:lnTo>
                  <a:lnTo>
                    <a:pt x="67" y="139"/>
                  </a:lnTo>
                  <a:lnTo>
                    <a:pt x="65" y="139"/>
                  </a:lnTo>
                  <a:lnTo>
                    <a:pt x="62" y="140"/>
                  </a:lnTo>
                  <a:lnTo>
                    <a:pt x="60" y="140"/>
                  </a:lnTo>
                  <a:lnTo>
                    <a:pt x="59" y="140"/>
                  </a:lnTo>
                  <a:lnTo>
                    <a:pt x="57" y="141"/>
                  </a:lnTo>
                  <a:lnTo>
                    <a:pt x="57" y="142"/>
                  </a:lnTo>
                  <a:lnTo>
                    <a:pt x="57" y="143"/>
                  </a:lnTo>
                  <a:lnTo>
                    <a:pt x="58" y="143"/>
                  </a:lnTo>
                  <a:lnTo>
                    <a:pt x="58" y="144"/>
                  </a:lnTo>
                  <a:lnTo>
                    <a:pt x="59" y="146"/>
                  </a:lnTo>
                  <a:lnTo>
                    <a:pt x="60" y="148"/>
                  </a:lnTo>
                  <a:lnTo>
                    <a:pt x="62" y="149"/>
                  </a:lnTo>
                  <a:lnTo>
                    <a:pt x="62" y="150"/>
                  </a:lnTo>
                  <a:lnTo>
                    <a:pt x="63" y="150"/>
                  </a:lnTo>
                  <a:lnTo>
                    <a:pt x="63" y="151"/>
                  </a:lnTo>
                  <a:lnTo>
                    <a:pt x="64" y="151"/>
                  </a:lnTo>
                  <a:lnTo>
                    <a:pt x="65" y="152"/>
                  </a:lnTo>
                  <a:lnTo>
                    <a:pt x="66" y="152"/>
                  </a:lnTo>
                  <a:lnTo>
                    <a:pt x="67" y="151"/>
                  </a:lnTo>
                  <a:lnTo>
                    <a:pt x="68" y="151"/>
                  </a:lnTo>
                  <a:lnTo>
                    <a:pt x="68" y="152"/>
                  </a:lnTo>
                  <a:lnTo>
                    <a:pt x="67" y="154"/>
                  </a:lnTo>
                  <a:lnTo>
                    <a:pt x="68" y="154"/>
                  </a:lnTo>
                  <a:lnTo>
                    <a:pt x="69" y="155"/>
                  </a:lnTo>
                  <a:lnTo>
                    <a:pt x="69" y="156"/>
                  </a:lnTo>
                  <a:lnTo>
                    <a:pt x="71" y="156"/>
                  </a:lnTo>
                  <a:lnTo>
                    <a:pt x="72" y="156"/>
                  </a:lnTo>
                  <a:lnTo>
                    <a:pt x="72" y="155"/>
                  </a:lnTo>
                  <a:lnTo>
                    <a:pt x="72" y="156"/>
                  </a:lnTo>
                  <a:lnTo>
                    <a:pt x="73" y="156"/>
                  </a:lnTo>
                  <a:lnTo>
                    <a:pt x="74" y="156"/>
                  </a:lnTo>
                  <a:lnTo>
                    <a:pt x="75" y="155"/>
                  </a:lnTo>
                  <a:lnTo>
                    <a:pt x="75" y="156"/>
                  </a:lnTo>
                  <a:lnTo>
                    <a:pt x="75" y="157"/>
                  </a:lnTo>
                  <a:lnTo>
                    <a:pt x="75" y="158"/>
                  </a:lnTo>
                  <a:lnTo>
                    <a:pt x="75" y="159"/>
                  </a:lnTo>
                  <a:lnTo>
                    <a:pt x="75" y="160"/>
                  </a:lnTo>
                  <a:lnTo>
                    <a:pt x="76" y="160"/>
                  </a:lnTo>
                  <a:lnTo>
                    <a:pt x="77" y="160"/>
                  </a:lnTo>
                  <a:lnTo>
                    <a:pt x="77" y="161"/>
                  </a:lnTo>
                  <a:lnTo>
                    <a:pt x="80" y="163"/>
                  </a:lnTo>
                  <a:lnTo>
                    <a:pt x="82" y="163"/>
                  </a:lnTo>
                  <a:lnTo>
                    <a:pt x="84" y="164"/>
                  </a:lnTo>
                  <a:lnTo>
                    <a:pt x="84" y="165"/>
                  </a:lnTo>
                  <a:lnTo>
                    <a:pt x="85" y="166"/>
                  </a:lnTo>
                  <a:lnTo>
                    <a:pt x="86" y="167"/>
                  </a:lnTo>
                  <a:lnTo>
                    <a:pt x="88" y="168"/>
                  </a:lnTo>
                  <a:lnTo>
                    <a:pt x="88" y="169"/>
                  </a:lnTo>
                  <a:lnTo>
                    <a:pt x="89" y="169"/>
                  </a:lnTo>
                  <a:lnTo>
                    <a:pt x="89" y="171"/>
                  </a:lnTo>
                  <a:lnTo>
                    <a:pt x="89" y="172"/>
                  </a:lnTo>
                  <a:lnTo>
                    <a:pt x="89" y="173"/>
                  </a:lnTo>
                  <a:lnTo>
                    <a:pt x="90" y="173"/>
                  </a:lnTo>
                  <a:lnTo>
                    <a:pt x="90" y="174"/>
                  </a:lnTo>
                  <a:lnTo>
                    <a:pt x="91" y="174"/>
                  </a:lnTo>
                  <a:lnTo>
                    <a:pt x="91" y="175"/>
                  </a:lnTo>
                  <a:lnTo>
                    <a:pt x="91" y="176"/>
                  </a:lnTo>
                  <a:lnTo>
                    <a:pt x="90" y="176"/>
                  </a:lnTo>
                  <a:lnTo>
                    <a:pt x="90" y="177"/>
                  </a:lnTo>
                  <a:lnTo>
                    <a:pt x="89" y="178"/>
                  </a:lnTo>
                  <a:lnTo>
                    <a:pt x="89" y="180"/>
                  </a:lnTo>
                  <a:lnTo>
                    <a:pt x="88" y="181"/>
                  </a:lnTo>
                  <a:lnTo>
                    <a:pt x="88" y="182"/>
                  </a:lnTo>
                  <a:lnTo>
                    <a:pt x="89" y="183"/>
                  </a:lnTo>
                  <a:lnTo>
                    <a:pt x="90" y="184"/>
                  </a:lnTo>
                  <a:lnTo>
                    <a:pt x="91" y="184"/>
                  </a:lnTo>
                  <a:lnTo>
                    <a:pt x="92" y="185"/>
                  </a:lnTo>
                  <a:lnTo>
                    <a:pt x="93" y="185"/>
                  </a:lnTo>
                  <a:lnTo>
                    <a:pt x="94" y="184"/>
                  </a:lnTo>
                  <a:lnTo>
                    <a:pt x="96" y="184"/>
                  </a:lnTo>
                  <a:lnTo>
                    <a:pt x="97" y="184"/>
                  </a:lnTo>
                  <a:lnTo>
                    <a:pt x="97" y="185"/>
                  </a:lnTo>
                  <a:lnTo>
                    <a:pt x="97" y="186"/>
                  </a:lnTo>
                  <a:lnTo>
                    <a:pt x="98" y="186"/>
                  </a:lnTo>
                  <a:lnTo>
                    <a:pt x="99" y="188"/>
                  </a:lnTo>
                  <a:lnTo>
                    <a:pt x="100" y="188"/>
                  </a:lnTo>
                  <a:lnTo>
                    <a:pt x="101" y="188"/>
                  </a:lnTo>
                  <a:lnTo>
                    <a:pt x="101" y="186"/>
                  </a:lnTo>
                  <a:lnTo>
                    <a:pt x="101" y="185"/>
                  </a:lnTo>
                  <a:lnTo>
                    <a:pt x="102" y="185"/>
                  </a:lnTo>
                  <a:lnTo>
                    <a:pt x="102" y="186"/>
                  </a:lnTo>
                  <a:lnTo>
                    <a:pt x="102" y="188"/>
                  </a:lnTo>
                  <a:lnTo>
                    <a:pt x="104" y="188"/>
                  </a:lnTo>
                  <a:lnTo>
                    <a:pt x="104" y="189"/>
                  </a:lnTo>
                  <a:lnTo>
                    <a:pt x="106" y="190"/>
                  </a:lnTo>
                  <a:lnTo>
                    <a:pt x="107" y="191"/>
                  </a:lnTo>
                  <a:lnTo>
                    <a:pt x="108" y="191"/>
                  </a:lnTo>
                  <a:lnTo>
                    <a:pt x="109" y="192"/>
                  </a:lnTo>
                  <a:lnTo>
                    <a:pt x="110" y="192"/>
                  </a:lnTo>
                  <a:lnTo>
                    <a:pt x="111" y="192"/>
                  </a:lnTo>
                  <a:lnTo>
                    <a:pt x="111" y="191"/>
                  </a:lnTo>
                  <a:lnTo>
                    <a:pt x="113" y="190"/>
                  </a:lnTo>
                  <a:lnTo>
                    <a:pt x="113" y="188"/>
                  </a:lnTo>
                  <a:lnTo>
                    <a:pt x="113" y="186"/>
                  </a:lnTo>
                  <a:lnTo>
                    <a:pt x="113" y="185"/>
                  </a:lnTo>
                  <a:lnTo>
                    <a:pt x="113" y="184"/>
                  </a:lnTo>
                  <a:lnTo>
                    <a:pt x="113" y="183"/>
                  </a:lnTo>
                  <a:lnTo>
                    <a:pt x="113" y="182"/>
                  </a:lnTo>
                  <a:lnTo>
                    <a:pt x="113" y="181"/>
                  </a:lnTo>
                  <a:lnTo>
                    <a:pt x="113" y="180"/>
                  </a:lnTo>
                  <a:lnTo>
                    <a:pt x="114" y="180"/>
                  </a:lnTo>
                  <a:lnTo>
                    <a:pt x="115" y="180"/>
                  </a:lnTo>
                  <a:lnTo>
                    <a:pt x="116" y="180"/>
                  </a:lnTo>
                  <a:lnTo>
                    <a:pt x="117" y="178"/>
                  </a:lnTo>
                  <a:lnTo>
                    <a:pt x="117" y="177"/>
                  </a:lnTo>
                  <a:lnTo>
                    <a:pt x="116" y="177"/>
                  </a:lnTo>
                  <a:lnTo>
                    <a:pt x="116" y="176"/>
                  </a:lnTo>
                  <a:lnTo>
                    <a:pt x="116" y="175"/>
                  </a:lnTo>
                  <a:lnTo>
                    <a:pt x="116" y="174"/>
                  </a:lnTo>
                  <a:lnTo>
                    <a:pt x="115" y="174"/>
                  </a:lnTo>
                  <a:lnTo>
                    <a:pt x="114" y="174"/>
                  </a:lnTo>
                  <a:lnTo>
                    <a:pt x="113" y="174"/>
                  </a:lnTo>
                  <a:lnTo>
                    <a:pt x="111" y="174"/>
                  </a:lnTo>
                  <a:lnTo>
                    <a:pt x="111" y="173"/>
                  </a:lnTo>
                  <a:lnTo>
                    <a:pt x="113" y="173"/>
                  </a:lnTo>
                  <a:lnTo>
                    <a:pt x="113" y="172"/>
                  </a:lnTo>
                  <a:lnTo>
                    <a:pt x="113" y="171"/>
                  </a:lnTo>
                  <a:lnTo>
                    <a:pt x="111" y="169"/>
                  </a:lnTo>
                  <a:lnTo>
                    <a:pt x="111" y="168"/>
                  </a:lnTo>
                  <a:lnTo>
                    <a:pt x="111" y="167"/>
                  </a:lnTo>
                  <a:lnTo>
                    <a:pt x="110" y="167"/>
                  </a:lnTo>
                  <a:lnTo>
                    <a:pt x="110" y="166"/>
                  </a:lnTo>
                  <a:lnTo>
                    <a:pt x="110" y="165"/>
                  </a:lnTo>
                  <a:lnTo>
                    <a:pt x="110" y="164"/>
                  </a:lnTo>
                  <a:lnTo>
                    <a:pt x="109" y="163"/>
                  </a:lnTo>
                  <a:lnTo>
                    <a:pt x="108" y="161"/>
                  </a:lnTo>
                  <a:lnTo>
                    <a:pt x="107" y="160"/>
                  </a:lnTo>
                  <a:lnTo>
                    <a:pt x="107" y="159"/>
                  </a:lnTo>
                  <a:lnTo>
                    <a:pt x="108" y="159"/>
                  </a:lnTo>
                  <a:lnTo>
                    <a:pt x="109" y="159"/>
                  </a:lnTo>
                  <a:lnTo>
                    <a:pt x="110" y="159"/>
                  </a:lnTo>
                  <a:lnTo>
                    <a:pt x="110" y="160"/>
                  </a:lnTo>
                  <a:lnTo>
                    <a:pt x="110" y="161"/>
                  </a:lnTo>
                  <a:lnTo>
                    <a:pt x="111" y="163"/>
                  </a:lnTo>
                  <a:lnTo>
                    <a:pt x="113" y="164"/>
                  </a:lnTo>
                  <a:lnTo>
                    <a:pt x="114" y="165"/>
                  </a:lnTo>
                  <a:lnTo>
                    <a:pt x="115" y="167"/>
                  </a:lnTo>
                  <a:lnTo>
                    <a:pt x="116" y="168"/>
                  </a:lnTo>
                  <a:lnTo>
                    <a:pt x="117" y="169"/>
                  </a:lnTo>
                  <a:lnTo>
                    <a:pt x="117" y="171"/>
                  </a:lnTo>
                  <a:lnTo>
                    <a:pt x="117" y="172"/>
                  </a:lnTo>
                  <a:lnTo>
                    <a:pt x="118" y="172"/>
                  </a:lnTo>
                  <a:lnTo>
                    <a:pt x="118" y="173"/>
                  </a:lnTo>
                  <a:lnTo>
                    <a:pt x="119" y="173"/>
                  </a:lnTo>
                  <a:lnTo>
                    <a:pt x="121" y="173"/>
                  </a:lnTo>
                  <a:lnTo>
                    <a:pt x="121" y="172"/>
                  </a:lnTo>
                  <a:lnTo>
                    <a:pt x="122" y="171"/>
                  </a:lnTo>
                  <a:lnTo>
                    <a:pt x="121" y="171"/>
                  </a:lnTo>
                  <a:lnTo>
                    <a:pt x="121" y="169"/>
                  </a:lnTo>
                  <a:lnTo>
                    <a:pt x="121" y="168"/>
                  </a:lnTo>
                  <a:lnTo>
                    <a:pt x="121" y="167"/>
                  </a:lnTo>
                  <a:lnTo>
                    <a:pt x="119" y="167"/>
                  </a:lnTo>
                  <a:lnTo>
                    <a:pt x="119" y="166"/>
                  </a:lnTo>
                  <a:lnTo>
                    <a:pt x="119" y="165"/>
                  </a:lnTo>
                  <a:lnTo>
                    <a:pt x="118" y="165"/>
                  </a:lnTo>
                  <a:lnTo>
                    <a:pt x="118" y="164"/>
                  </a:lnTo>
                  <a:lnTo>
                    <a:pt x="119" y="164"/>
                  </a:lnTo>
                  <a:lnTo>
                    <a:pt x="121" y="164"/>
                  </a:lnTo>
                  <a:lnTo>
                    <a:pt x="121" y="165"/>
                  </a:lnTo>
                  <a:lnTo>
                    <a:pt x="122" y="165"/>
                  </a:lnTo>
                  <a:lnTo>
                    <a:pt x="123" y="166"/>
                  </a:lnTo>
                  <a:lnTo>
                    <a:pt x="124" y="166"/>
                  </a:lnTo>
                  <a:lnTo>
                    <a:pt x="125" y="166"/>
                  </a:lnTo>
                  <a:lnTo>
                    <a:pt x="125" y="165"/>
                  </a:lnTo>
                  <a:lnTo>
                    <a:pt x="125" y="164"/>
                  </a:lnTo>
                  <a:lnTo>
                    <a:pt x="126" y="163"/>
                  </a:lnTo>
                  <a:lnTo>
                    <a:pt x="126" y="161"/>
                  </a:lnTo>
                  <a:lnTo>
                    <a:pt x="127" y="161"/>
                  </a:lnTo>
                  <a:lnTo>
                    <a:pt x="127" y="160"/>
                  </a:lnTo>
                  <a:lnTo>
                    <a:pt x="128" y="160"/>
                  </a:lnTo>
                  <a:lnTo>
                    <a:pt x="128" y="159"/>
                  </a:lnTo>
                  <a:lnTo>
                    <a:pt x="127" y="158"/>
                  </a:lnTo>
                  <a:lnTo>
                    <a:pt x="128" y="157"/>
                  </a:lnTo>
                  <a:lnTo>
                    <a:pt x="128" y="156"/>
                  </a:lnTo>
                  <a:lnTo>
                    <a:pt x="130" y="156"/>
                  </a:lnTo>
                  <a:lnTo>
                    <a:pt x="130" y="155"/>
                  </a:lnTo>
                  <a:lnTo>
                    <a:pt x="131" y="154"/>
                  </a:lnTo>
                  <a:lnTo>
                    <a:pt x="132" y="154"/>
                  </a:lnTo>
                  <a:lnTo>
                    <a:pt x="132" y="152"/>
                  </a:lnTo>
                  <a:lnTo>
                    <a:pt x="133" y="151"/>
                  </a:lnTo>
                  <a:lnTo>
                    <a:pt x="133" y="150"/>
                  </a:lnTo>
                  <a:lnTo>
                    <a:pt x="133" y="149"/>
                  </a:lnTo>
                  <a:lnTo>
                    <a:pt x="133" y="148"/>
                  </a:lnTo>
                  <a:lnTo>
                    <a:pt x="132" y="147"/>
                  </a:lnTo>
                  <a:lnTo>
                    <a:pt x="132" y="146"/>
                  </a:lnTo>
                  <a:lnTo>
                    <a:pt x="131" y="146"/>
                  </a:lnTo>
                  <a:lnTo>
                    <a:pt x="131" y="144"/>
                  </a:lnTo>
                  <a:lnTo>
                    <a:pt x="132" y="144"/>
                  </a:lnTo>
                  <a:lnTo>
                    <a:pt x="132" y="143"/>
                  </a:lnTo>
                  <a:lnTo>
                    <a:pt x="132" y="142"/>
                  </a:lnTo>
                  <a:lnTo>
                    <a:pt x="133" y="142"/>
                  </a:lnTo>
                  <a:lnTo>
                    <a:pt x="133" y="143"/>
                  </a:lnTo>
                  <a:lnTo>
                    <a:pt x="134" y="144"/>
                  </a:lnTo>
                  <a:lnTo>
                    <a:pt x="134" y="146"/>
                  </a:lnTo>
                  <a:lnTo>
                    <a:pt x="135" y="146"/>
                  </a:lnTo>
                  <a:lnTo>
                    <a:pt x="136" y="146"/>
                  </a:lnTo>
                  <a:lnTo>
                    <a:pt x="138" y="146"/>
                  </a:lnTo>
                  <a:lnTo>
                    <a:pt x="138" y="144"/>
                  </a:lnTo>
                  <a:lnTo>
                    <a:pt x="139" y="144"/>
                  </a:lnTo>
                  <a:lnTo>
                    <a:pt x="140" y="144"/>
                  </a:lnTo>
                  <a:lnTo>
                    <a:pt x="141" y="144"/>
                  </a:lnTo>
                  <a:lnTo>
                    <a:pt x="142" y="144"/>
                  </a:lnTo>
                  <a:lnTo>
                    <a:pt x="142" y="146"/>
                  </a:lnTo>
                  <a:lnTo>
                    <a:pt x="141" y="148"/>
                  </a:lnTo>
                  <a:lnTo>
                    <a:pt x="140" y="148"/>
                  </a:lnTo>
                  <a:lnTo>
                    <a:pt x="140" y="149"/>
                  </a:lnTo>
                  <a:lnTo>
                    <a:pt x="139" y="149"/>
                  </a:lnTo>
                  <a:lnTo>
                    <a:pt x="138" y="149"/>
                  </a:lnTo>
                  <a:lnTo>
                    <a:pt x="136" y="150"/>
                  </a:lnTo>
                  <a:lnTo>
                    <a:pt x="136" y="151"/>
                  </a:lnTo>
                  <a:lnTo>
                    <a:pt x="135" y="151"/>
                  </a:lnTo>
                  <a:lnTo>
                    <a:pt x="136" y="155"/>
                  </a:lnTo>
                  <a:lnTo>
                    <a:pt x="136" y="157"/>
                  </a:lnTo>
                  <a:lnTo>
                    <a:pt x="136" y="158"/>
                  </a:lnTo>
                  <a:lnTo>
                    <a:pt x="136" y="159"/>
                  </a:lnTo>
                  <a:lnTo>
                    <a:pt x="135" y="160"/>
                  </a:lnTo>
                  <a:lnTo>
                    <a:pt x="134" y="160"/>
                  </a:lnTo>
                  <a:lnTo>
                    <a:pt x="133" y="161"/>
                  </a:lnTo>
                  <a:lnTo>
                    <a:pt x="133" y="163"/>
                  </a:lnTo>
                  <a:lnTo>
                    <a:pt x="133" y="164"/>
                  </a:lnTo>
                  <a:lnTo>
                    <a:pt x="134" y="164"/>
                  </a:lnTo>
                  <a:lnTo>
                    <a:pt x="135" y="164"/>
                  </a:lnTo>
                  <a:lnTo>
                    <a:pt x="135" y="165"/>
                  </a:lnTo>
                  <a:lnTo>
                    <a:pt x="138" y="166"/>
                  </a:lnTo>
                  <a:lnTo>
                    <a:pt x="138" y="167"/>
                  </a:lnTo>
                  <a:lnTo>
                    <a:pt x="139" y="167"/>
                  </a:lnTo>
                  <a:lnTo>
                    <a:pt x="140" y="167"/>
                  </a:lnTo>
                  <a:lnTo>
                    <a:pt x="141" y="167"/>
                  </a:lnTo>
                  <a:lnTo>
                    <a:pt x="141" y="168"/>
                  </a:lnTo>
                  <a:lnTo>
                    <a:pt x="140" y="168"/>
                  </a:lnTo>
                  <a:lnTo>
                    <a:pt x="138" y="167"/>
                  </a:lnTo>
                  <a:lnTo>
                    <a:pt x="136" y="167"/>
                  </a:lnTo>
                  <a:lnTo>
                    <a:pt x="135" y="166"/>
                  </a:lnTo>
                  <a:lnTo>
                    <a:pt x="134" y="166"/>
                  </a:lnTo>
                  <a:lnTo>
                    <a:pt x="133" y="166"/>
                  </a:lnTo>
                  <a:lnTo>
                    <a:pt x="132" y="166"/>
                  </a:lnTo>
                  <a:lnTo>
                    <a:pt x="131" y="166"/>
                  </a:lnTo>
                  <a:lnTo>
                    <a:pt x="130" y="167"/>
                  </a:lnTo>
                  <a:lnTo>
                    <a:pt x="128" y="167"/>
                  </a:lnTo>
                  <a:lnTo>
                    <a:pt x="128" y="169"/>
                  </a:lnTo>
                  <a:lnTo>
                    <a:pt x="127" y="171"/>
                  </a:lnTo>
                  <a:lnTo>
                    <a:pt x="127" y="172"/>
                  </a:lnTo>
                  <a:lnTo>
                    <a:pt x="128" y="172"/>
                  </a:lnTo>
                  <a:lnTo>
                    <a:pt x="130" y="173"/>
                  </a:lnTo>
                  <a:lnTo>
                    <a:pt x="130" y="174"/>
                  </a:lnTo>
                  <a:lnTo>
                    <a:pt x="128" y="174"/>
                  </a:lnTo>
                  <a:lnTo>
                    <a:pt x="127" y="174"/>
                  </a:lnTo>
                  <a:lnTo>
                    <a:pt x="126" y="175"/>
                  </a:lnTo>
                  <a:lnTo>
                    <a:pt x="126" y="176"/>
                  </a:lnTo>
                  <a:lnTo>
                    <a:pt x="125" y="177"/>
                  </a:lnTo>
                  <a:lnTo>
                    <a:pt x="125" y="178"/>
                  </a:lnTo>
                  <a:lnTo>
                    <a:pt x="124" y="180"/>
                  </a:lnTo>
                  <a:lnTo>
                    <a:pt x="124" y="181"/>
                  </a:lnTo>
                  <a:lnTo>
                    <a:pt x="123" y="181"/>
                  </a:lnTo>
                  <a:lnTo>
                    <a:pt x="123" y="182"/>
                  </a:lnTo>
                  <a:lnTo>
                    <a:pt x="123" y="183"/>
                  </a:lnTo>
                  <a:lnTo>
                    <a:pt x="123" y="184"/>
                  </a:lnTo>
                  <a:lnTo>
                    <a:pt x="124" y="185"/>
                  </a:lnTo>
                  <a:lnTo>
                    <a:pt x="124" y="186"/>
                  </a:lnTo>
                  <a:lnTo>
                    <a:pt x="123" y="186"/>
                  </a:lnTo>
                  <a:lnTo>
                    <a:pt x="122" y="186"/>
                  </a:lnTo>
                  <a:lnTo>
                    <a:pt x="122" y="188"/>
                  </a:lnTo>
                  <a:lnTo>
                    <a:pt x="121" y="188"/>
                  </a:lnTo>
                  <a:lnTo>
                    <a:pt x="121" y="189"/>
                  </a:lnTo>
                  <a:lnTo>
                    <a:pt x="122" y="190"/>
                  </a:lnTo>
                  <a:lnTo>
                    <a:pt x="123" y="190"/>
                  </a:lnTo>
                  <a:lnTo>
                    <a:pt x="124" y="190"/>
                  </a:lnTo>
                  <a:lnTo>
                    <a:pt x="125" y="190"/>
                  </a:lnTo>
                  <a:lnTo>
                    <a:pt x="125" y="191"/>
                  </a:lnTo>
                  <a:lnTo>
                    <a:pt x="124" y="191"/>
                  </a:lnTo>
                  <a:lnTo>
                    <a:pt x="124" y="192"/>
                  </a:lnTo>
                  <a:lnTo>
                    <a:pt x="124" y="193"/>
                  </a:lnTo>
                  <a:lnTo>
                    <a:pt x="125" y="194"/>
                  </a:lnTo>
                  <a:lnTo>
                    <a:pt x="126" y="194"/>
                  </a:lnTo>
                  <a:lnTo>
                    <a:pt x="128" y="194"/>
                  </a:lnTo>
                  <a:lnTo>
                    <a:pt x="130" y="194"/>
                  </a:lnTo>
                  <a:lnTo>
                    <a:pt x="131" y="193"/>
                  </a:lnTo>
                  <a:lnTo>
                    <a:pt x="131" y="192"/>
                  </a:lnTo>
                  <a:lnTo>
                    <a:pt x="132" y="191"/>
                  </a:lnTo>
                  <a:lnTo>
                    <a:pt x="133" y="190"/>
                  </a:lnTo>
                  <a:lnTo>
                    <a:pt x="134" y="189"/>
                  </a:lnTo>
                  <a:lnTo>
                    <a:pt x="134" y="188"/>
                  </a:lnTo>
                  <a:lnTo>
                    <a:pt x="135" y="186"/>
                  </a:lnTo>
                  <a:lnTo>
                    <a:pt x="134" y="185"/>
                  </a:lnTo>
                  <a:lnTo>
                    <a:pt x="134" y="184"/>
                  </a:lnTo>
                  <a:lnTo>
                    <a:pt x="134" y="183"/>
                  </a:lnTo>
                  <a:lnTo>
                    <a:pt x="135" y="183"/>
                  </a:lnTo>
                  <a:lnTo>
                    <a:pt x="136" y="184"/>
                  </a:lnTo>
                  <a:lnTo>
                    <a:pt x="138" y="184"/>
                  </a:lnTo>
                  <a:lnTo>
                    <a:pt x="139" y="185"/>
                  </a:lnTo>
                  <a:lnTo>
                    <a:pt x="140" y="185"/>
                  </a:lnTo>
                  <a:lnTo>
                    <a:pt x="141" y="186"/>
                  </a:lnTo>
                  <a:lnTo>
                    <a:pt x="140" y="186"/>
                  </a:lnTo>
                  <a:lnTo>
                    <a:pt x="139" y="188"/>
                  </a:lnTo>
                  <a:lnTo>
                    <a:pt x="138" y="189"/>
                  </a:lnTo>
                  <a:lnTo>
                    <a:pt x="136" y="190"/>
                  </a:lnTo>
                  <a:lnTo>
                    <a:pt x="135" y="190"/>
                  </a:lnTo>
                  <a:lnTo>
                    <a:pt x="135" y="192"/>
                  </a:lnTo>
                  <a:lnTo>
                    <a:pt x="134" y="193"/>
                  </a:lnTo>
                  <a:lnTo>
                    <a:pt x="134" y="194"/>
                  </a:lnTo>
                  <a:lnTo>
                    <a:pt x="134" y="197"/>
                  </a:lnTo>
                  <a:lnTo>
                    <a:pt x="135" y="197"/>
                  </a:lnTo>
                  <a:lnTo>
                    <a:pt x="136" y="198"/>
                  </a:lnTo>
                  <a:lnTo>
                    <a:pt x="138" y="199"/>
                  </a:lnTo>
                  <a:lnTo>
                    <a:pt x="139" y="199"/>
                  </a:lnTo>
                  <a:lnTo>
                    <a:pt x="141" y="199"/>
                  </a:lnTo>
                  <a:lnTo>
                    <a:pt x="143" y="199"/>
                  </a:lnTo>
                  <a:lnTo>
                    <a:pt x="143" y="200"/>
                  </a:lnTo>
                  <a:lnTo>
                    <a:pt x="144" y="200"/>
                  </a:lnTo>
                  <a:lnTo>
                    <a:pt x="144" y="201"/>
                  </a:lnTo>
                  <a:lnTo>
                    <a:pt x="145" y="202"/>
                  </a:lnTo>
                  <a:lnTo>
                    <a:pt x="147" y="202"/>
                  </a:lnTo>
                  <a:lnTo>
                    <a:pt x="145" y="202"/>
                  </a:lnTo>
                  <a:lnTo>
                    <a:pt x="145" y="201"/>
                  </a:lnTo>
                  <a:lnTo>
                    <a:pt x="145" y="200"/>
                  </a:lnTo>
                  <a:lnTo>
                    <a:pt x="145" y="199"/>
                  </a:lnTo>
                  <a:lnTo>
                    <a:pt x="147" y="199"/>
                  </a:lnTo>
                  <a:lnTo>
                    <a:pt x="148" y="200"/>
                  </a:lnTo>
                  <a:lnTo>
                    <a:pt x="148" y="201"/>
                  </a:lnTo>
                  <a:lnTo>
                    <a:pt x="149" y="201"/>
                  </a:lnTo>
                  <a:lnTo>
                    <a:pt x="149" y="202"/>
                  </a:lnTo>
                  <a:lnTo>
                    <a:pt x="150" y="203"/>
                  </a:lnTo>
                  <a:lnTo>
                    <a:pt x="149" y="205"/>
                  </a:lnTo>
                  <a:lnTo>
                    <a:pt x="149" y="206"/>
                  </a:lnTo>
                  <a:lnTo>
                    <a:pt x="150" y="207"/>
                  </a:lnTo>
                  <a:lnTo>
                    <a:pt x="151" y="208"/>
                  </a:lnTo>
                  <a:lnTo>
                    <a:pt x="152" y="208"/>
                  </a:lnTo>
                  <a:lnTo>
                    <a:pt x="152" y="209"/>
                  </a:lnTo>
                  <a:lnTo>
                    <a:pt x="152" y="210"/>
                  </a:lnTo>
                  <a:lnTo>
                    <a:pt x="152" y="211"/>
                  </a:lnTo>
                  <a:lnTo>
                    <a:pt x="152" y="213"/>
                  </a:lnTo>
                  <a:lnTo>
                    <a:pt x="152" y="214"/>
                  </a:lnTo>
                  <a:lnTo>
                    <a:pt x="152" y="215"/>
                  </a:lnTo>
                  <a:lnTo>
                    <a:pt x="152" y="216"/>
                  </a:lnTo>
                  <a:lnTo>
                    <a:pt x="152" y="217"/>
                  </a:lnTo>
                  <a:lnTo>
                    <a:pt x="152" y="218"/>
                  </a:lnTo>
                  <a:lnTo>
                    <a:pt x="152" y="219"/>
                  </a:lnTo>
                  <a:lnTo>
                    <a:pt x="152" y="220"/>
                  </a:lnTo>
                  <a:lnTo>
                    <a:pt x="152" y="222"/>
                  </a:lnTo>
                  <a:lnTo>
                    <a:pt x="152" y="223"/>
                  </a:lnTo>
                  <a:lnTo>
                    <a:pt x="153" y="225"/>
                  </a:lnTo>
                  <a:lnTo>
                    <a:pt x="153" y="226"/>
                  </a:lnTo>
                  <a:lnTo>
                    <a:pt x="155" y="226"/>
                  </a:lnTo>
                  <a:lnTo>
                    <a:pt x="156" y="226"/>
                  </a:lnTo>
                  <a:lnTo>
                    <a:pt x="156" y="225"/>
                  </a:lnTo>
                  <a:lnTo>
                    <a:pt x="156" y="226"/>
                  </a:lnTo>
                  <a:lnTo>
                    <a:pt x="156" y="228"/>
                  </a:lnTo>
                  <a:lnTo>
                    <a:pt x="157" y="230"/>
                  </a:lnTo>
                  <a:lnTo>
                    <a:pt x="157" y="231"/>
                  </a:lnTo>
                  <a:lnTo>
                    <a:pt x="158" y="231"/>
                  </a:lnTo>
                  <a:lnTo>
                    <a:pt x="159" y="231"/>
                  </a:lnTo>
                  <a:lnTo>
                    <a:pt x="160" y="231"/>
                  </a:lnTo>
                  <a:lnTo>
                    <a:pt x="160" y="230"/>
                  </a:lnTo>
                  <a:lnTo>
                    <a:pt x="161" y="230"/>
                  </a:lnTo>
                  <a:lnTo>
                    <a:pt x="161" y="231"/>
                  </a:lnTo>
                  <a:lnTo>
                    <a:pt x="161" y="230"/>
                  </a:lnTo>
                  <a:lnTo>
                    <a:pt x="162" y="230"/>
                  </a:lnTo>
                  <a:lnTo>
                    <a:pt x="164" y="231"/>
                  </a:lnTo>
                  <a:lnTo>
                    <a:pt x="165" y="231"/>
                  </a:lnTo>
                  <a:lnTo>
                    <a:pt x="166" y="231"/>
                  </a:lnTo>
                  <a:lnTo>
                    <a:pt x="167" y="231"/>
                  </a:lnTo>
                  <a:lnTo>
                    <a:pt x="167" y="232"/>
                  </a:lnTo>
                  <a:lnTo>
                    <a:pt x="168" y="233"/>
                  </a:lnTo>
                  <a:lnTo>
                    <a:pt x="169" y="233"/>
                  </a:lnTo>
                  <a:lnTo>
                    <a:pt x="169" y="234"/>
                  </a:lnTo>
                  <a:lnTo>
                    <a:pt x="170" y="235"/>
                  </a:lnTo>
                  <a:lnTo>
                    <a:pt x="170" y="236"/>
                  </a:lnTo>
                  <a:lnTo>
                    <a:pt x="172" y="236"/>
                  </a:lnTo>
                  <a:lnTo>
                    <a:pt x="172" y="237"/>
                  </a:lnTo>
                  <a:lnTo>
                    <a:pt x="172" y="239"/>
                  </a:lnTo>
                  <a:lnTo>
                    <a:pt x="173" y="239"/>
                  </a:lnTo>
                  <a:lnTo>
                    <a:pt x="173" y="240"/>
                  </a:lnTo>
                  <a:lnTo>
                    <a:pt x="174" y="242"/>
                  </a:lnTo>
                  <a:lnTo>
                    <a:pt x="175" y="242"/>
                  </a:lnTo>
                  <a:lnTo>
                    <a:pt x="175" y="243"/>
                  </a:lnTo>
                  <a:lnTo>
                    <a:pt x="176" y="244"/>
                  </a:lnTo>
                  <a:lnTo>
                    <a:pt x="177" y="244"/>
                  </a:lnTo>
                  <a:lnTo>
                    <a:pt x="177" y="243"/>
                  </a:lnTo>
                  <a:lnTo>
                    <a:pt x="177" y="242"/>
                  </a:lnTo>
                  <a:lnTo>
                    <a:pt x="178" y="241"/>
                  </a:lnTo>
                  <a:lnTo>
                    <a:pt x="178" y="240"/>
                  </a:lnTo>
                  <a:lnTo>
                    <a:pt x="177" y="237"/>
                  </a:lnTo>
                  <a:lnTo>
                    <a:pt x="178" y="236"/>
                  </a:lnTo>
                  <a:lnTo>
                    <a:pt x="178" y="235"/>
                  </a:lnTo>
                  <a:lnTo>
                    <a:pt x="178" y="234"/>
                  </a:lnTo>
                  <a:lnTo>
                    <a:pt x="178" y="233"/>
                  </a:lnTo>
                  <a:lnTo>
                    <a:pt x="178" y="232"/>
                  </a:lnTo>
                  <a:lnTo>
                    <a:pt x="178" y="231"/>
                  </a:lnTo>
                  <a:lnTo>
                    <a:pt x="178" y="230"/>
                  </a:lnTo>
                  <a:lnTo>
                    <a:pt x="178" y="228"/>
                  </a:lnTo>
                  <a:lnTo>
                    <a:pt x="177" y="228"/>
                  </a:lnTo>
                  <a:lnTo>
                    <a:pt x="178" y="228"/>
                  </a:lnTo>
                  <a:lnTo>
                    <a:pt x="179" y="228"/>
                  </a:lnTo>
                  <a:lnTo>
                    <a:pt x="179" y="230"/>
                  </a:lnTo>
                  <a:lnTo>
                    <a:pt x="181" y="230"/>
                  </a:lnTo>
                  <a:lnTo>
                    <a:pt x="181" y="231"/>
                  </a:lnTo>
                  <a:lnTo>
                    <a:pt x="181" y="232"/>
                  </a:lnTo>
                  <a:lnTo>
                    <a:pt x="182" y="232"/>
                  </a:lnTo>
                  <a:lnTo>
                    <a:pt x="182" y="231"/>
                  </a:lnTo>
                  <a:lnTo>
                    <a:pt x="183" y="231"/>
                  </a:lnTo>
                  <a:lnTo>
                    <a:pt x="183" y="230"/>
                  </a:lnTo>
                  <a:lnTo>
                    <a:pt x="184" y="230"/>
                  </a:lnTo>
                  <a:lnTo>
                    <a:pt x="184" y="231"/>
                  </a:lnTo>
                  <a:lnTo>
                    <a:pt x="185" y="231"/>
                  </a:lnTo>
                  <a:lnTo>
                    <a:pt x="186" y="231"/>
                  </a:lnTo>
                  <a:lnTo>
                    <a:pt x="187" y="230"/>
                  </a:lnTo>
                  <a:lnTo>
                    <a:pt x="189" y="228"/>
                  </a:lnTo>
                  <a:lnTo>
                    <a:pt x="189" y="227"/>
                  </a:lnTo>
                  <a:lnTo>
                    <a:pt x="190" y="227"/>
                  </a:lnTo>
                  <a:lnTo>
                    <a:pt x="190" y="226"/>
                  </a:lnTo>
                  <a:lnTo>
                    <a:pt x="190" y="225"/>
                  </a:lnTo>
                  <a:lnTo>
                    <a:pt x="191" y="225"/>
                  </a:lnTo>
                  <a:lnTo>
                    <a:pt x="191" y="224"/>
                  </a:lnTo>
                  <a:lnTo>
                    <a:pt x="191" y="223"/>
                  </a:lnTo>
                  <a:lnTo>
                    <a:pt x="192" y="223"/>
                  </a:lnTo>
                  <a:lnTo>
                    <a:pt x="193" y="223"/>
                  </a:lnTo>
                  <a:lnTo>
                    <a:pt x="193" y="222"/>
                  </a:lnTo>
                  <a:lnTo>
                    <a:pt x="194" y="222"/>
                  </a:lnTo>
                  <a:lnTo>
                    <a:pt x="195" y="220"/>
                  </a:lnTo>
                  <a:lnTo>
                    <a:pt x="197" y="219"/>
                  </a:lnTo>
                  <a:lnTo>
                    <a:pt x="198" y="218"/>
                  </a:lnTo>
                  <a:lnTo>
                    <a:pt x="198" y="217"/>
                  </a:lnTo>
                  <a:lnTo>
                    <a:pt x="198" y="216"/>
                  </a:lnTo>
                  <a:lnTo>
                    <a:pt x="198" y="215"/>
                  </a:lnTo>
                  <a:lnTo>
                    <a:pt x="197" y="214"/>
                  </a:lnTo>
                  <a:lnTo>
                    <a:pt x="197" y="213"/>
                  </a:lnTo>
                  <a:lnTo>
                    <a:pt x="197" y="211"/>
                  </a:lnTo>
                  <a:lnTo>
                    <a:pt x="198" y="211"/>
                  </a:lnTo>
                  <a:lnTo>
                    <a:pt x="199" y="211"/>
                  </a:lnTo>
                  <a:lnTo>
                    <a:pt x="199" y="213"/>
                  </a:lnTo>
                  <a:lnTo>
                    <a:pt x="200" y="214"/>
                  </a:lnTo>
                  <a:lnTo>
                    <a:pt x="200" y="213"/>
                  </a:lnTo>
                  <a:lnTo>
                    <a:pt x="200" y="211"/>
                  </a:lnTo>
                  <a:lnTo>
                    <a:pt x="200" y="210"/>
                  </a:lnTo>
                  <a:lnTo>
                    <a:pt x="201" y="210"/>
                  </a:lnTo>
                  <a:lnTo>
                    <a:pt x="202" y="209"/>
                  </a:lnTo>
                  <a:lnTo>
                    <a:pt x="203" y="209"/>
                  </a:lnTo>
                  <a:lnTo>
                    <a:pt x="204" y="208"/>
                  </a:lnTo>
                  <a:lnTo>
                    <a:pt x="206" y="207"/>
                  </a:lnTo>
                  <a:lnTo>
                    <a:pt x="207" y="207"/>
                  </a:lnTo>
                  <a:lnTo>
                    <a:pt x="207" y="206"/>
                  </a:lnTo>
                  <a:lnTo>
                    <a:pt x="208" y="206"/>
                  </a:lnTo>
                  <a:lnTo>
                    <a:pt x="208" y="205"/>
                  </a:lnTo>
                  <a:lnTo>
                    <a:pt x="208" y="203"/>
                  </a:lnTo>
                  <a:lnTo>
                    <a:pt x="209" y="202"/>
                  </a:lnTo>
                  <a:lnTo>
                    <a:pt x="209" y="201"/>
                  </a:lnTo>
                  <a:lnTo>
                    <a:pt x="210" y="201"/>
                  </a:lnTo>
                  <a:lnTo>
                    <a:pt x="210" y="202"/>
                  </a:lnTo>
                  <a:lnTo>
                    <a:pt x="209" y="205"/>
                  </a:lnTo>
                  <a:lnTo>
                    <a:pt x="208" y="207"/>
                  </a:lnTo>
                  <a:lnTo>
                    <a:pt x="207" y="209"/>
                  </a:lnTo>
                  <a:lnTo>
                    <a:pt x="206" y="210"/>
                  </a:lnTo>
                  <a:lnTo>
                    <a:pt x="204" y="211"/>
                  </a:lnTo>
                  <a:lnTo>
                    <a:pt x="203" y="214"/>
                  </a:lnTo>
                  <a:lnTo>
                    <a:pt x="202" y="214"/>
                  </a:lnTo>
                  <a:lnTo>
                    <a:pt x="202" y="215"/>
                  </a:lnTo>
                  <a:lnTo>
                    <a:pt x="202" y="216"/>
                  </a:lnTo>
                  <a:lnTo>
                    <a:pt x="202" y="217"/>
                  </a:lnTo>
                  <a:lnTo>
                    <a:pt x="202" y="218"/>
                  </a:lnTo>
                  <a:lnTo>
                    <a:pt x="201" y="218"/>
                  </a:lnTo>
                  <a:lnTo>
                    <a:pt x="201" y="219"/>
                  </a:lnTo>
                  <a:lnTo>
                    <a:pt x="201" y="220"/>
                  </a:lnTo>
                  <a:lnTo>
                    <a:pt x="202" y="220"/>
                  </a:lnTo>
                  <a:lnTo>
                    <a:pt x="201" y="222"/>
                  </a:lnTo>
                  <a:lnTo>
                    <a:pt x="200" y="223"/>
                  </a:lnTo>
                  <a:lnTo>
                    <a:pt x="198" y="224"/>
                  </a:lnTo>
                  <a:lnTo>
                    <a:pt x="194" y="226"/>
                  </a:lnTo>
                  <a:lnTo>
                    <a:pt x="194" y="227"/>
                  </a:lnTo>
                  <a:lnTo>
                    <a:pt x="192" y="228"/>
                  </a:lnTo>
                  <a:lnTo>
                    <a:pt x="193" y="228"/>
                  </a:lnTo>
                  <a:lnTo>
                    <a:pt x="194" y="228"/>
                  </a:lnTo>
                  <a:lnTo>
                    <a:pt x="195" y="228"/>
                  </a:lnTo>
                  <a:lnTo>
                    <a:pt x="195" y="230"/>
                  </a:lnTo>
                  <a:lnTo>
                    <a:pt x="194" y="231"/>
                  </a:lnTo>
                  <a:lnTo>
                    <a:pt x="193" y="231"/>
                  </a:lnTo>
                  <a:lnTo>
                    <a:pt x="190" y="232"/>
                  </a:lnTo>
                  <a:lnTo>
                    <a:pt x="185" y="235"/>
                  </a:lnTo>
                  <a:lnTo>
                    <a:pt x="185" y="236"/>
                  </a:lnTo>
                  <a:lnTo>
                    <a:pt x="185" y="237"/>
                  </a:lnTo>
                  <a:lnTo>
                    <a:pt x="185" y="239"/>
                  </a:lnTo>
                  <a:lnTo>
                    <a:pt x="184" y="240"/>
                  </a:lnTo>
                  <a:lnTo>
                    <a:pt x="184" y="241"/>
                  </a:lnTo>
                  <a:lnTo>
                    <a:pt x="185" y="242"/>
                  </a:lnTo>
                  <a:lnTo>
                    <a:pt x="186" y="243"/>
                  </a:lnTo>
                  <a:lnTo>
                    <a:pt x="185" y="243"/>
                  </a:lnTo>
                  <a:lnTo>
                    <a:pt x="184" y="244"/>
                  </a:lnTo>
                  <a:lnTo>
                    <a:pt x="183" y="244"/>
                  </a:lnTo>
                  <a:lnTo>
                    <a:pt x="181" y="249"/>
                  </a:lnTo>
                  <a:lnTo>
                    <a:pt x="181" y="250"/>
                  </a:lnTo>
                  <a:lnTo>
                    <a:pt x="181" y="251"/>
                  </a:lnTo>
                  <a:lnTo>
                    <a:pt x="182" y="252"/>
                  </a:lnTo>
                  <a:lnTo>
                    <a:pt x="184" y="252"/>
                  </a:lnTo>
                  <a:lnTo>
                    <a:pt x="184" y="253"/>
                  </a:lnTo>
                  <a:lnTo>
                    <a:pt x="186" y="254"/>
                  </a:lnTo>
                  <a:lnTo>
                    <a:pt x="187" y="254"/>
                  </a:lnTo>
                  <a:lnTo>
                    <a:pt x="187" y="256"/>
                  </a:lnTo>
                  <a:lnTo>
                    <a:pt x="189" y="257"/>
                  </a:lnTo>
                  <a:lnTo>
                    <a:pt x="190" y="258"/>
                  </a:lnTo>
                  <a:lnTo>
                    <a:pt x="190" y="259"/>
                  </a:lnTo>
                  <a:lnTo>
                    <a:pt x="190" y="260"/>
                  </a:lnTo>
                  <a:lnTo>
                    <a:pt x="191" y="262"/>
                  </a:lnTo>
                  <a:lnTo>
                    <a:pt x="192" y="262"/>
                  </a:lnTo>
                  <a:lnTo>
                    <a:pt x="192" y="264"/>
                  </a:lnTo>
                  <a:lnTo>
                    <a:pt x="193" y="264"/>
                  </a:lnTo>
                  <a:lnTo>
                    <a:pt x="193" y="265"/>
                  </a:lnTo>
                  <a:lnTo>
                    <a:pt x="194" y="266"/>
                  </a:lnTo>
                  <a:lnTo>
                    <a:pt x="194" y="267"/>
                  </a:lnTo>
                  <a:lnTo>
                    <a:pt x="195" y="267"/>
                  </a:lnTo>
                  <a:lnTo>
                    <a:pt x="197" y="267"/>
                  </a:lnTo>
                  <a:lnTo>
                    <a:pt x="197" y="268"/>
                  </a:lnTo>
                  <a:lnTo>
                    <a:pt x="198" y="268"/>
                  </a:lnTo>
                  <a:lnTo>
                    <a:pt x="198" y="269"/>
                  </a:lnTo>
                  <a:lnTo>
                    <a:pt x="198" y="270"/>
                  </a:lnTo>
                  <a:lnTo>
                    <a:pt x="198" y="272"/>
                  </a:lnTo>
                  <a:lnTo>
                    <a:pt x="198" y="273"/>
                  </a:lnTo>
                  <a:lnTo>
                    <a:pt x="198" y="275"/>
                  </a:lnTo>
                  <a:lnTo>
                    <a:pt x="198" y="277"/>
                  </a:lnTo>
                  <a:lnTo>
                    <a:pt x="198" y="278"/>
                  </a:lnTo>
                  <a:lnTo>
                    <a:pt x="198" y="281"/>
                  </a:lnTo>
                  <a:lnTo>
                    <a:pt x="198" y="284"/>
                  </a:lnTo>
                  <a:lnTo>
                    <a:pt x="198" y="285"/>
                  </a:lnTo>
                  <a:lnTo>
                    <a:pt x="198" y="286"/>
                  </a:lnTo>
                  <a:lnTo>
                    <a:pt x="199" y="287"/>
                  </a:lnTo>
                  <a:lnTo>
                    <a:pt x="199" y="289"/>
                  </a:lnTo>
                  <a:lnTo>
                    <a:pt x="200" y="290"/>
                  </a:lnTo>
                  <a:lnTo>
                    <a:pt x="200" y="291"/>
                  </a:lnTo>
                  <a:lnTo>
                    <a:pt x="200" y="292"/>
                  </a:lnTo>
                  <a:lnTo>
                    <a:pt x="202" y="294"/>
                  </a:lnTo>
                  <a:lnTo>
                    <a:pt x="202" y="295"/>
                  </a:lnTo>
                  <a:lnTo>
                    <a:pt x="202" y="296"/>
                  </a:lnTo>
                  <a:lnTo>
                    <a:pt x="202" y="295"/>
                  </a:lnTo>
                  <a:lnTo>
                    <a:pt x="204" y="295"/>
                  </a:lnTo>
                  <a:lnTo>
                    <a:pt x="204" y="294"/>
                  </a:lnTo>
                  <a:lnTo>
                    <a:pt x="206" y="294"/>
                  </a:lnTo>
                  <a:lnTo>
                    <a:pt x="207" y="294"/>
                  </a:lnTo>
                  <a:lnTo>
                    <a:pt x="207" y="293"/>
                  </a:lnTo>
                  <a:lnTo>
                    <a:pt x="208" y="292"/>
                  </a:lnTo>
                  <a:lnTo>
                    <a:pt x="209" y="291"/>
                  </a:lnTo>
                  <a:lnTo>
                    <a:pt x="210" y="290"/>
                  </a:lnTo>
                  <a:lnTo>
                    <a:pt x="211" y="289"/>
                  </a:lnTo>
                  <a:lnTo>
                    <a:pt x="211" y="287"/>
                  </a:lnTo>
                  <a:lnTo>
                    <a:pt x="212" y="287"/>
                  </a:lnTo>
                  <a:lnTo>
                    <a:pt x="214" y="286"/>
                  </a:lnTo>
                  <a:lnTo>
                    <a:pt x="214" y="285"/>
                  </a:lnTo>
                  <a:lnTo>
                    <a:pt x="215" y="285"/>
                  </a:lnTo>
                  <a:lnTo>
                    <a:pt x="215" y="286"/>
                  </a:lnTo>
                  <a:lnTo>
                    <a:pt x="216" y="286"/>
                  </a:lnTo>
                  <a:lnTo>
                    <a:pt x="217" y="286"/>
                  </a:lnTo>
                  <a:lnTo>
                    <a:pt x="218" y="285"/>
                  </a:lnTo>
                  <a:lnTo>
                    <a:pt x="219" y="285"/>
                  </a:lnTo>
                  <a:lnTo>
                    <a:pt x="219" y="284"/>
                  </a:lnTo>
                  <a:lnTo>
                    <a:pt x="220" y="284"/>
                  </a:lnTo>
                  <a:lnTo>
                    <a:pt x="221" y="284"/>
                  </a:lnTo>
                  <a:lnTo>
                    <a:pt x="221" y="285"/>
                  </a:lnTo>
                  <a:lnTo>
                    <a:pt x="223" y="285"/>
                  </a:lnTo>
                  <a:lnTo>
                    <a:pt x="224" y="285"/>
                  </a:lnTo>
                  <a:lnTo>
                    <a:pt x="223" y="285"/>
                  </a:lnTo>
                  <a:lnTo>
                    <a:pt x="223" y="284"/>
                  </a:lnTo>
                  <a:lnTo>
                    <a:pt x="224" y="284"/>
                  </a:lnTo>
                  <a:lnTo>
                    <a:pt x="225" y="284"/>
                  </a:lnTo>
                  <a:lnTo>
                    <a:pt x="225" y="285"/>
                  </a:lnTo>
                  <a:lnTo>
                    <a:pt x="226" y="285"/>
                  </a:lnTo>
                  <a:lnTo>
                    <a:pt x="227" y="284"/>
                  </a:lnTo>
                  <a:lnTo>
                    <a:pt x="228" y="284"/>
                  </a:lnTo>
                  <a:lnTo>
                    <a:pt x="229" y="283"/>
                  </a:lnTo>
                  <a:lnTo>
                    <a:pt x="229" y="282"/>
                  </a:lnTo>
                  <a:lnTo>
                    <a:pt x="229" y="281"/>
                  </a:lnTo>
                  <a:lnTo>
                    <a:pt x="229" y="278"/>
                  </a:lnTo>
                  <a:lnTo>
                    <a:pt x="229" y="277"/>
                  </a:lnTo>
                  <a:lnTo>
                    <a:pt x="228" y="277"/>
                  </a:lnTo>
                  <a:lnTo>
                    <a:pt x="228" y="276"/>
                  </a:lnTo>
                  <a:lnTo>
                    <a:pt x="229" y="276"/>
                  </a:lnTo>
                  <a:lnTo>
                    <a:pt x="231" y="276"/>
                  </a:lnTo>
                  <a:lnTo>
                    <a:pt x="232" y="276"/>
                  </a:lnTo>
                  <a:lnTo>
                    <a:pt x="232" y="277"/>
                  </a:lnTo>
                  <a:lnTo>
                    <a:pt x="233" y="277"/>
                  </a:lnTo>
                  <a:lnTo>
                    <a:pt x="234" y="277"/>
                  </a:lnTo>
                  <a:lnTo>
                    <a:pt x="235" y="277"/>
                  </a:lnTo>
                  <a:lnTo>
                    <a:pt x="236" y="276"/>
                  </a:lnTo>
                  <a:lnTo>
                    <a:pt x="240" y="276"/>
                  </a:lnTo>
                  <a:lnTo>
                    <a:pt x="241" y="275"/>
                  </a:lnTo>
                  <a:lnTo>
                    <a:pt x="241" y="274"/>
                  </a:lnTo>
                  <a:lnTo>
                    <a:pt x="242" y="274"/>
                  </a:lnTo>
                  <a:lnTo>
                    <a:pt x="242" y="272"/>
                  </a:lnTo>
                  <a:lnTo>
                    <a:pt x="242" y="273"/>
                  </a:lnTo>
                  <a:lnTo>
                    <a:pt x="242" y="274"/>
                  </a:lnTo>
                  <a:lnTo>
                    <a:pt x="242" y="275"/>
                  </a:lnTo>
                  <a:lnTo>
                    <a:pt x="242" y="276"/>
                  </a:lnTo>
                  <a:lnTo>
                    <a:pt x="241" y="276"/>
                  </a:lnTo>
                  <a:lnTo>
                    <a:pt x="241" y="277"/>
                  </a:lnTo>
                  <a:lnTo>
                    <a:pt x="240" y="277"/>
                  </a:lnTo>
                  <a:lnTo>
                    <a:pt x="238" y="277"/>
                  </a:lnTo>
                  <a:lnTo>
                    <a:pt x="238" y="278"/>
                  </a:lnTo>
                  <a:lnTo>
                    <a:pt x="237" y="278"/>
                  </a:lnTo>
                  <a:lnTo>
                    <a:pt x="236" y="279"/>
                  </a:lnTo>
                  <a:lnTo>
                    <a:pt x="235" y="281"/>
                  </a:lnTo>
                  <a:lnTo>
                    <a:pt x="234" y="281"/>
                  </a:lnTo>
                  <a:lnTo>
                    <a:pt x="234" y="282"/>
                  </a:lnTo>
                  <a:lnTo>
                    <a:pt x="234" y="283"/>
                  </a:lnTo>
                  <a:lnTo>
                    <a:pt x="233" y="284"/>
                  </a:lnTo>
                  <a:lnTo>
                    <a:pt x="233" y="285"/>
                  </a:lnTo>
                  <a:lnTo>
                    <a:pt x="232" y="286"/>
                  </a:lnTo>
                  <a:lnTo>
                    <a:pt x="232" y="287"/>
                  </a:lnTo>
                  <a:lnTo>
                    <a:pt x="234" y="289"/>
                  </a:lnTo>
                  <a:lnTo>
                    <a:pt x="235" y="289"/>
                  </a:lnTo>
                  <a:lnTo>
                    <a:pt x="236" y="289"/>
                  </a:lnTo>
                  <a:lnTo>
                    <a:pt x="237" y="287"/>
                  </a:lnTo>
                  <a:lnTo>
                    <a:pt x="237" y="289"/>
                  </a:lnTo>
                  <a:lnTo>
                    <a:pt x="238" y="289"/>
                  </a:lnTo>
                  <a:lnTo>
                    <a:pt x="240" y="290"/>
                  </a:lnTo>
                  <a:lnTo>
                    <a:pt x="242" y="291"/>
                  </a:lnTo>
                  <a:lnTo>
                    <a:pt x="243" y="291"/>
                  </a:lnTo>
                  <a:lnTo>
                    <a:pt x="244" y="290"/>
                  </a:lnTo>
                  <a:lnTo>
                    <a:pt x="245" y="290"/>
                  </a:lnTo>
                  <a:lnTo>
                    <a:pt x="245" y="291"/>
                  </a:lnTo>
                  <a:lnTo>
                    <a:pt x="245" y="292"/>
                  </a:lnTo>
                  <a:lnTo>
                    <a:pt x="246" y="292"/>
                  </a:lnTo>
                  <a:lnTo>
                    <a:pt x="246" y="293"/>
                  </a:lnTo>
                  <a:lnTo>
                    <a:pt x="248" y="293"/>
                  </a:lnTo>
                  <a:lnTo>
                    <a:pt x="249" y="294"/>
                  </a:lnTo>
                  <a:lnTo>
                    <a:pt x="250" y="294"/>
                  </a:lnTo>
                  <a:lnTo>
                    <a:pt x="251" y="295"/>
                  </a:lnTo>
                  <a:lnTo>
                    <a:pt x="252" y="295"/>
                  </a:lnTo>
                  <a:lnTo>
                    <a:pt x="253" y="296"/>
                  </a:lnTo>
                  <a:lnTo>
                    <a:pt x="253" y="298"/>
                  </a:lnTo>
                  <a:lnTo>
                    <a:pt x="254" y="299"/>
                  </a:lnTo>
                  <a:lnTo>
                    <a:pt x="254" y="300"/>
                  </a:lnTo>
                  <a:lnTo>
                    <a:pt x="255" y="300"/>
                  </a:lnTo>
                  <a:lnTo>
                    <a:pt x="255" y="301"/>
                  </a:lnTo>
                  <a:lnTo>
                    <a:pt x="255" y="302"/>
                  </a:lnTo>
                  <a:lnTo>
                    <a:pt x="257" y="303"/>
                  </a:lnTo>
                  <a:lnTo>
                    <a:pt x="257" y="304"/>
                  </a:lnTo>
                  <a:lnTo>
                    <a:pt x="255" y="306"/>
                  </a:lnTo>
                  <a:lnTo>
                    <a:pt x="255" y="307"/>
                  </a:lnTo>
                  <a:lnTo>
                    <a:pt x="255" y="308"/>
                  </a:lnTo>
                  <a:lnTo>
                    <a:pt x="255" y="309"/>
                  </a:lnTo>
                  <a:lnTo>
                    <a:pt x="255" y="308"/>
                  </a:lnTo>
                  <a:lnTo>
                    <a:pt x="257" y="308"/>
                  </a:lnTo>
                  <a:lnTo>
                    <a:pt x="257" y="307"/>
                  </a:lnTo>
                  <a:lnTo>
                    <a:pt x="259" y="306"/>
                  </a:lnTo>
                  <a:lnTo>
                    <a:pt x="260" y="303"/>
                  </a:lnTo>
                  <a:lnTo>
                    <a:pt x="261" y="302"/>
                  </a:lnTo>
                  <a:lnTo>
                    <a:pt x="261" y="303"/>
                  </a:lnTo>
                  <a:lnTo>
                    <a:pt x="260" y="304"/>
                  </a:lnTo>
                  <a:lnTo>
                    <a:pt x="260" y="306"/>
                  </a:lnTo>
                  <a:lnTo>
                    <a:pt x="259" y="308"/>
                  </a:lnTo>
                  <a:lnTo>
                    <a:pt x="259" y="309"/>
                  </a:lnTo>
                  <a:lnTo>
                    <a:pt x="258" y="309"/>
                  </a:lnTo>
                  <a:lnTo>
                    <a:pt x="258" y="310"/>
                  </a:lnTo>
                  <a:lnTo>
                    <a:pt x="258" y="311"/>
                  </a:lnTo>
                  <a:lnTo>
                    <a:pt x="258" y="312"/>
                  </a:lnTo>
                  <a:lnTo>
                    <a:pt x="259" y="312"/>
                  </a:lnTo>
                  <a:lnTo>
                    <a:pt x="260" y="312"/>
                  </a:lnTo>
                  <a:lnTo>
                    <a:pt x="261" y="312"/>
                  </a:lnTo>
                  <a:lnTo>
                    <a:pt x="262" y="313"/>
                  </a:lnTo>
                  <a:lnTo>
                    <a:pt x="263" y="313"/>
                  </a:lnTo>
                  <a:lnTo>
                    <a:pt x="265" y="315"/>
                  </a:lnTo>
                  <a:lnTo>
                    <a:pt x="266" y="316"/>
                  </a:lnTo>
                  <a:lnTo>
                    <a:pt x="266" y="317"/>
                  </a:lnTo>
                  <a:lnTo>
                    <a:pt x="263" y="320"/>
                  </a:lnTo>
                  <a:lnTo>
                    <a:pt x="262" y="323"/>
                  </a:lnTo>
                  <a:lnTo>
                    <a:pt x="261" y="323"/>
                  </a:lnTo>
                  <a:lnTo>
                    <a:pt x="260" y="323"/>
                  </a:lnTo>
                  <a:lnTo>
                    <a:pt x="260" y="321"/>
                  </a:lnTo>
                  <a:lnTo>
                    <a:pt x="259" y="321"/>
                  </a:lnTo>
                  <a:lnTo>
                    <a:pt x="258" y="321"/>
                  </a:lnTo>
                  <a:lnTo>
                    <a:pt x="257" y="323"/>
                  </a:lnTo>
                  <a:lnTo>
                    <a:pt x="255" y="323"/>
                  </a:lnTo>
                  <a:lnTo>
                    <a:pt x="254" y="323"/>
                  </a:lnTo>
                  <a:lnTo>
                    <a:pt x="253" y="323"/>
                  </a:lnTo>
                  <a:lnTo>
                    <a:pt x="252" y="323"/>
                  </a:lnTo>
                  <a:lnTo>
                    <a:pt x="251" y="323"/>
                  </a:lnTo>
                  <a:lnTo>
                    <a:pt x="250" y="323"/>
                  </a:lnTo>
                  <a:lnTo>
                    <a:pt x="248" y="324"/>
                  </a:lnTo>
                  <a:lnTo>
                    <a:pt x="248" y="325"/>
                  </a:lnTo>
                  <a:lnTo>
                    <a:pt x="246" y="325"/>
                  </a:lnTo>
                  <a:lnTo>
                    <a:pt x="246" y="326"/>
                  </a:lnTo>
                  <a:lnTo>
                    <a:pt x="245" y="326"/>
                  </a:lnTo>
                  <a:lnTo>
                    <a:pt x="246" y="326"/>
                  </a:lnTo>
                  <a:lnTo>
                    <a:pt x="246" y="327"/>
                  </a:lnTo>
                  <a:lnTo>
                    <a:pt x="248" y="328"/>
                  </a:lnTo>
                  <a:lnTo>
                    <a:pt x="248" y="329"/>
                  </a:lnTo>
                  <a:lnTo>
                    <a:pt x="248" y="331"/>
                  </a:lnTo>
                  <a:lnTo>
                    <a:pt x="246" y="331"/>
                  </a:lnTo>
                  <a:lnTo>
                    <a:pt x="246" y="329"/>
                  </a:lnTo>
                  <a:lnTo>
                    <a:pt x="245" y="329"/>
                  </a:lnTo>
                  <a:lnTo>
                    <a:pt x="244" y="329"/>
                  </a:lnTo>
                  <a:lnTo>
                    <a:pt x="244" y="331"/>
                  </a:lnTo>
                  <a:lnTo>
                    <a:pt x="243" y="332"/>
                  </a:lnTo>
                  <a:lnTo>
                    <a:pt x="242" y="333"/>
                  </a:lnTo>
                  <a:lnTo>
                    <a:pt x="241" y="333"/>
                  </a:lnTo>
                  <a:lnTo>
                    <a:pt x="240" y="334"/>
                  </a:lnTo>
                  <a:lnTo>
                    <a:pt x="238" y="334"/>
                  </a:lnTo>
                  <a:lnTo>
                    <a:pt x="237" y="335"/>
                  </a:lnTo>
                  <a:lnTo>
                    <a:pt x="236" y="336"/>
                  </a:lnTo>
                  <a:lnTo>
                    <a:pt x="235" y="336"/>
                  </a:lnTo>
                  <a:lnTo>
                    <a:pt x="235" y="337"/>
                  </a:lnTo>
                  <a:lnTo>
                    <a:pt x="234" y="337"/>
                  </a:lnTo>
                  <a:lnTo>
                    <a:pt x="234" y="338"/>
                  </a:lnTo>
                  <a:lnTo>
                    <a:pt x="233" y="338"/>
                  </a:lnTo>
                  <a:lnTo>
                    <a:pt x="232" y="338"/>
                  </a:lnTo>
                  <a:lnTo>
                    <a:pt x="231" y="338"/>
                  </a:lnTo>
                  <a:lnTo>
                    <a:pt x="229" y="338"/>
                  </a:lnTo>
                  <a:lnTo>
                    <a:pt x="228" y="338"/>
                  </a:lnTo>
                  <a:lnTo>
                    <a:pt x="227" y="338"/>
                  </a:lnTo>
                  <a:lnTo>
                    <a:pt x="226" y="338"/>
                  </a:lnTo>
                  <a:lnTo>
                    <a:pt x="226" y="337"/>
                  </a:lnTo>
                  <a:lnTo>
                    <a:pt x="225" y="337"/>
                  </a:lnTo>
                  <a:lnTo>
                    <a:pt x="224" y="336"/>
                  </a:lnTo>
                  <a:lnTo>
                    <a:pt x="223" y="335"/>
                  </a:lnTo>
                  <a:lnTo>
                    <a:pt x="223" y="334"/>
                  </a:lnTo>
                  <a:lnTo>
                    <a:pt x="221" y="334"/>
                  </a:lnTo>
                  <a:lnTo>
                    <a:pt x="221" y="333"/>
                  </a:lnTo>
                  <a:lnTo>
                    <a:pt x="220" y="332"/>
                  </a:lnTo>
                  <a:lnTo>
                    <a:pt x="219" y="331"/>
                  </a:lnTo>
                  <a:lnTo>
                    <a:pt x="219" y="329"/>
                  </a:lnTo>
                  <a:lnTo>
                    <a:pt x="219" y="328"/>
                  </a:lnTo>
                  <a:lnTo>
                    <a:pt x="218" y="328"/>
                  </a:lnTo>
                  <a:lnTo>
                    <a:pt x="218" y="327"/>
                  </a:lnTo>
                  <a:lnTo>
                    <a:pt x="217" y="327"/>
                  </a:lnTo>
                  <a:lnTo>
                    <a:pt x="216" y="327"/>
                  </a:lnTo>
                  <a:lnTo>
                    <a:pt x="215" y="328"/>
                  </a:lnTo>
                  <a:lnTo>
                    <a:pt x="214" y="328"/>
                  </a:lnTo>
                  <a:lnTo>
                    <a:pt x="214" y="329"/>
                  </a:lnTo>
                  <a:lnTo>
                    <a:pt x="212" y="329"/>
                  </a:lnTo>
                  <a:lnTo>
                    <a:pt x="212" y="331"/>
                  </a:lnTo>
                  <a:lnTo>
                    <a:pt x="211" y="331"/>
                  </a:lnTo>
                  <a:lnTo>
                    <a:pt x="210" y="331"/>
                  </a:lnTo>
                  <a:lnTo>
                    <a:pt x="210" y="329"/>
                  </a:lnTo>
                  <a:lnTo>
                    <a:pt x="211" y="329"/>
                  </a:lnTo>
                  <a:lnTo>
                    <a:pt x="211" y="328"/>
                  </a:lnTo>
                  <a:lnTo>
                    <a:pt x="212" y="328"/>
                  </a:lnTo>
                  <a:lnTo>
                    <a:pt x="212" y="327"/>
                  </a:lnTo>
                  <a:lnTo>
                    <a:pt x="214" y="326"/>
                  </a:lnTo>
                  <a:lnTo>
                    <a:pt x="215" y="326"/>
                  </a:lnTo>
                  <a:lnTo>
                    <a:pt x="215" y="325"/>
                  </a:lnTo>
                  <a:lnTo>
                    <a:pt x="216" y="325"/>
                  </a:lnTo>
                  <a:lnTo>
                    <a:pt x="217" y="325"/>
                  </a:lnTo>
                  <a:lnTo>
                    <a:pt x="217" y="324"/>
                  </a:lnTo>
                  <a:lnTo>
                    <a:pt x="217" y="323"/>
                  </a:lnTo>
                  <a:lnTo>
                    <a:pt x="218" y="323"/>
                  </a:lnTo>
                  <a:lnTo>
                    <a:pt x="218" y="321"/>
                  </a:lnTo>
                  <a:lnTo>
                    <a:pt x="219" y="321"/>
                  </a:lnTo>
                  <a:lnTo>
                    <a:pt x="219" y="320"/>
                  </a:lnTo>
                  <a:lnTo>
                    <a:pt x="220" y="320"/>
                  </a:lnTo>
                  <a:lnTo>
                    <a:pt x="219" y="320"/>
                  </a:lnTo>
                  <a:lnTo>
                    <a:pt x="219" y="319"/>
                  </a:lnTo>
                  <a:lnTo>
                    <a:pt x="218" y="319"/>
                  </a:lnTo>
                  <a:lnTo>
                    <a:pt x="217" y="319"/>
                  </a:lnTo>
                  <a:lnTo>
                    <a:pt x="216" y="319"/>
                  </a:lnTo>
                  <a:lnTo>
                    <a:pt x="214" y="318"/>
                  </a:lnTo>
                  <a:lnTo>
                    <a:pt x="212" y="318"/>
                  </a:lnTo>
                  <a:lnTo>
                    <a:pt x="211" y="318"/>
                  </a:lnTo>
                  <a:lnTo>
                    <a:pt x="211" y="317"/>
                  </a:lnTo>
                  <a:lnTo>
                    <a:pt x="210" y="317"/>
                  </a:lnTo>
                  <a:lnTo>
                    <a:pt x="209" y="316"/>
                  </a:lnTo>
                  <a:lnTo>
                    <a:pt x="208" y="316"/>
                  </a:lnTo>
                  <a:lnTo>
                    <a:pt x="207" y="316"/>
                  </a:lnTo>
                  <a:lnTo>
                    <a:pt x="206" y="316"/>
                  </a:lnTo>
                  <a:lnTo>
                    <a:pt x="204" y="315"/>
                  </a:lnTo>
                  <a:lnTo>
                    <a:pt x="203" y="315"/>
                  </a:lnTo>
                  <a:lnTo>
                    <a:pt x="202" y="316"/>
                  </a:lnTo>
                  <a:lnTo>
                    <a:pt x="201" y="316"/>
                  </a:lnTo>
                  <a:lnTo>
                    <a:pt x="200" y="316"/>
                  </a:lnTo>
                  <a:lnTo>
                    <a:pt x="199" y="316"/>
                  </a:lnTo>
                  <a:lnTo>
                    <a:pt x="198" y="316"/>
                  </a:lnTo>
                  <a:lnTo>
                    <a:pt x="197" y="317"/>
                  </a:lnTo>
                  <a:lnTo>
                    <a:pt x="195" y="317"/>
                  </a:lnTo>
                  <a:lnTo>
                    <a:pt x="195" y="316"/>
                  </a:lnTo>
                  <a:lnTo>
                    <a:pt x="194" y="316"/>
                  </a:lnTo>
                  <a:lnTo>
                    <a:pt x="193" y="316"/>
                  </a:lnTo>
                  <a:lnTo>
                    <a:pt x="192" y="316"/>
                  </a:lnTo>
                  <a:lnTo>
                    <a:pt x="191" y="316"/>
                  </a:lnTo>
                  <a:lnTo>
                    <a:pt x="191" y="317"/>
                  </a:lnTo>
                  <a:lnTo>
                    <a:pt x="190" y="317"/>
                  </a:lnTo>
                  <a:lnTo>
                    <a:pt x="189" y="317"/>
                  </a:lnTo>
                  <a:lnTo>
                    <a:pt x="189" y="318"/>
                  </a:lnTo>
                  <a:lnTo>
                    <a:pt x="187" y="318"/>
                  </a:lnTo>
                  <a:lnTo>
                    <a:pt x="186" y="317"/>
                  </a:lnTo>
                  <a:lnTo>
                    <a:pt x="184" y="317"/>
                  </a:lnTo>
                  <a:lnTo>
                    <a:pt x="183" y="317"/>
                  </a:lnTo>
                  <a:lnTo>
                    <a:pt x="182" y="317"/>
                  </a:lnTo>
                  <a:lnTo>
                    <a:pt x="181" y="317"/>
                  </a:lnTo>
                  <a:lnTo>
                    <a:pt x="179" y="317"/>
                  </a:lnTo>
                  <a:lnTo>
                    <a:pt x="179" y="318"/>
                  </a:lnTo>
                  <a:lnTo>
                    <a:pt x="178" y="318"/>
                  </a:lnTo>
                  <a:lnTo>
                    <a:pt x="178" y="319"/>
                  </a:lnTo>
                  <a:lnTo>
                    <a:pt x="177" y="319"/>
                  </a:lnTo>
                  <a:lnTo>
                    <a:pt x="176" y="319"/>
                  </a:lnTo>
                  <a:lnTo>
                    <a:pt x="176" y="320"/>
                  </a:lnTo>
                  <a:lnTo>
                    <a:pt x="175" y="320"/>
                  </a:lnTo>
                  <a:lnTo>
                    <a:pt x="175" y="319"/>
                  </a:lnTo>
                  <a:lnTo>
                    <a:pt x="176" y="318"/>
                  </a:lnTo>
                  <a:lnTo>
                    <a:pt x="176" y="317"/>
                  </a:lnTo>
                  <a:lnTo>
                    <a:pt x="177" y="316"/>
                  </a:lnTo>
                  <a:lnTo>
                    <a:pt x="178" y="315"/>
                  </a:lnTo>
                  <a:lnTo>
                    <a:pt x="179" y="315"/>
                  </a:lnTo>
                  <a:lnTo>
                    <a:pt x="181" y="313"/>
                  </a:lnTo>
                  <a:lnTo>
                    <a:pt x="183" y="313"/>
                  </a:lnTo>
                  <a:lnTo>
                    <a:pt x="185" y="313"/>
                  </a:lnTo>
                  <a:lnTo>
                    <a:pt x="186" y="315"/>
                  </a:lnTo>
                  <a:lnTo>
                    <a:pt x="187" y="315"/>
                  </a:lnTo>
                  <a:lnTo>
                    <a:pt x="189" y="315"/>
                  </a:lnTo>
                  <a:lnTo>
                    <a:pt x="190" y="315"/>
                  </a:lnTo>
                  <a:lnTo>
                    <a:pt x="191" y="313"/>
                  </a:lnTo>
                  <a:lnTo>
                    <a:pt x="192" y="313"/>
                  </a:lnTo>
                  <a:lnTo>
                    <a:pt x="193" y="313"/>
                  </a:lnTo>
                  <a:lnTo>
                    <a:pt x="193" y="312"/>
                  </a:lnTo>
                  <a:lnTo>
                    <a:pt x="194" y="312"/>
                  </a:lnTo>
                  <a:lnTo>
                    <a:pt x="195" y="312"/>
                  </a:lnTo>
                  <a:lnTo>
                    <a:pt x="197" y="312"/>
                  </a:lnTo>
                  <a:lnTo>
                    <a:pt x="198" y="312"/>
                  </a:lnTo>
                  <a:lnTo>
                    <a:pt x="199" y="312"/>
                  </a:lnTo>
                  <a:lnTo>
                    <a:pt x="200" y="312"/>
                  </a:lnTo>
                  <a:lnTo>
                    <a:pt x="201" y="312"/>
                  </a:lnTo>
                  <a:lnTo>
                    <a:pt x="202" y="312"/>
                  </a:lnTo>
                  <a:lnTo>
                    <a:pt x="204" y="312"/>
                  </a:lnTo>
                  <a:lnTo>
                    <a:pt x="206" y="312"/>
                  </a:lnTo>
                  <a:lnTo>
                    <a:pt x="207" y="312"/>
                  </a:lnTo>
                  <a:lnTo>
                    <a:pt x="207" y="313"/>
                  </a:lnTo>
                  <a:lnTo>
                    <a:pt x="208" y="313"/>
                  </a:lnTo>
                  <a:lnTo>
                    <a:pt x="209" y="313"/>
                  </a:lnTo>
                  <a:lnTo>
                    <a:pt x="210" y="313"/>
                  </a:lnTo>
                  <a:lnTo>
                    <a:pt x="210" y="315"/>
                  </a:lnTo>
                  <a:lnTo>
                    <a:pt x="211" y="315"/>
                  </a:lnTo>
                  <a:lnTo>
                    <a:pt x="212" y="315"/>
                  </a:lnTo>
                  <a:lnTo>
                    <a:pt x="212" y="316"/>
                  </a:lnTo>
                  <a:lnTo>
                    <a:pt x="214" y="316"/>
                  </a:lnTo>
                  <a:lnTo>
                    <a:pt x="215" y="316"/>
                  </a:lnTo>
                  <a:lnTo>
                    <a:pt x="216" y="316"/>
                  </a:lnTo>
                  <a:lnTo>
                    <a:pt x="217" y="316"/>
                  </a:lnTo>
                  <a:lnTo>
                    <a:pt x="218" y="316"/>
                  </a:lnTo>
                  <a:lnTo>
                    <a:pt x="218" y="317"/>
                  </a:lnTo>
                  <a:lnTo>
                    <a:pt x="219" y="317"/>
                  </a:lnTo>
                  <a:lnTo>
                    <a:pt x="220" y="317"/>
                  </a:lnTo>
                  <a:lnTo>
                    <a:pt x="221" y="317"/>
                  </a:lnTo>
                  <a:lnTo>
                    <a:pt x="221" y="318"/>
                  </a:lnTo>
                  <a:lnTo>
                    <a:pt x="223" y="318"/>
                  </a:lnTo>
                  <a:lnTo>
                    <a:pt x="223" y="319"/>
                  </a:lnTo>
                  <a:lnTo>
                    <a:pt x="224" y="319"/>
                  </a:lnTo>
                  <a:lnTo>
                    <a:pt x="224" y="320"/>
                  </a:lnTo>
                  <a:lnTo>
                    <a:pt x="225" y="321"/>
                  </a:lnTo>
                  <a:lnTo>
                    <a:pt x="224" y="323"/>
                  </a:lnTo>
                  <a:lnTo>
                    <a:pt x="224" y="324"/>
                  </a:lnTo>
                  <a:lnTo>
                    <a:pt x="223" y="325"/>
                  </a:lnTo>
                  <a:lnTo>
                    <a:pt x="223" y="326"/>
                  </a:lnTo>
                  <a:lnTo>
                    <a:pt x="223" y="327"/>
                  </a:lnTo>
                  <a:lnTo>
                    <a:pt x="224" y="327"/>
                  </a:lnTo>
                  <a:lnTo>
                    <a:pt x="224" y="328"/>
                  </a:lnTo>
                  <a:lnTo>
                    <a:pt x="225" y="328"/>
                  </a:lnTo>
                  <a:lnTo>
                    <a:pt x="225" y="329"/>
                  </a:lnTo>
                  <a:lnTo>
                    <a:pt x="226" y="329"/>
                  </a:lnTo>
                  <a:lnTo>
                    <a:pt x="226" y="331"/>
                  </a:lnTo>
                  <a:lnTo>
                    <a:pt x="226" y="332"/>
                  </a:lnTo>
                  <a:lnTo>
                    <a:pt x="227" y="332"/>
                  </a:lnTo>
                  <a:lnTo>
                    <a:pt x="227" y="333"/>
                  </a:lnTo>
                  <a:lnTo>
                    <a:pt x="228" y="333"/>
                  </a:lnTo>
                  <a:lnTo>
                    <a:pt x="229" y="333"/>
                  </a:lnTo>
                  <a:lnTo>
                    <a:pt x="229" y="334"/>
                  </a:lnTo>
                  <a:lnTo>
                    <a:pt x="231" y="334"/>
                  </a:lnTo>
                  <a:lnTo>
                    <a:pt x="232" y="334"/>
                  </a:lnTo>
                  <a:lnTo>
                    <a:pt x="232" y="333"/>
                  </a:lnTo>
                  <a:lnTo>
                    <a:pt x="233" y="333"/>
                  </a:lnTo>
                  <a:lnTo>
                    <a:pt x="235" y="332"/>
                  </a:lnTo>
                  <a:lnTo>
                    <a:pt x="235" y="331"/>
                  </a:lnTo>
                  <a:lnTo>
                    <a:pt x="236" y="331"/>
                  </a:lnTo>
                  <a:lnTo>
                    <a:pt x="237" y="331"/>
                  </a:lnTo>
                  <a:lnTo>
                    <a:pt x="238" y="329"/>
                  </a:lnTo>
                  <a:lnTo>
                    <a:pt x="238" y="328"/>
                  </a:lnTo>
                  <a:lnTo>
                    <a:pt x="240" y="328"/>
                  </a:lnTo>
                  <a:lnTo>
                    <a:pt x="240" y="327"/>
                  </a:lnTo>
                  <a:lnTo>
                    <a:pt x="240" y="326"/>
                  </a:lnTo>
                  <a:lnTo>
                    <a:pt x="240" y="325"/>
                  </a:lnTo>
                  <a:lnTo>
                    <a:pt x="238" y="325"/>
                  </a:lnTo>
                  <a:lnTo>
                    <a:pt x="238" y="324"/>
                  </a:lnTo>
                  <a:lnTo>
                    <a:pt x="237" y="324"/>
                  </a:lnTo>
                  <a:lnTo>
                    <a:pt x="236" y="324"/>
                  </a:lnTo>
                  <a:lnTo>
                    <a:pt x="235" y="323"/>
                  </a:lnTo>
                  <a:lnTo>
                    <a:pt x="234" y="323"/>
                  </a:lnTo>
                  <a:lnTo>
                    <a:pt x="234" y="321"/>
                  </a:lnTo>
                  <a:lnTo>
                    <a:pt x="234" y="320"/>
                  </a:lnTo>
                  <a:lnTo>
                    <a:pt x="233" y="320"/>
                  </a:lnTo>
                  <a:lnTo>
                    <a:pt x="233" y="319"/>
                  </a:lnTo>
                  <a:lnTo>
                    <a:pt x="234" y="319"/>
                  </a:lnTo>
                  <a:lnTo>
                    <a:pt x="233" y="318"/>
                  </a:lnTo>
                  <a:lnTo>
                    <a:pt x="234" y="318"/>
                  </a:lnTo>
                  <a:lnTo>
                    <a:pt x="234" y="317"/>
                  </a:lnTo>
                  <a:lnTo>
                    <a:pt x="235" y="316"/>
                  </a:lnTo>
                  <a:lnTo>
                    <a:pt x="235" y="315"/>
                  </a:lnTo>
                  <a:lnTo>
                    <a:pt x="236" y="313"/>
                  </a:lnTo>
                  <a:lnTo>
                    <a:pt x="236" y="312"/>
                  </a:lnTo>
                  <a:lnTo>
                    <a:pt x="237" y="312"/>
                  </a:lnTo>
                  <a:lnTo>
                    <a:pt x="237" y="311"/>
                  </a:lnTo>
                  <a:lnTo>
                    <a:pt x="238" y="311"/>
                  </a:lnTo>
                  <a:lnTo>
                    <a:pt x="240" y="310"/>
                  </a:lnTo>
                  <a:lnTo>
                    <a:pt x="241" y="310"/>
                  </a:lnTo>
                  <a:lnTo>
                    <a:pt x="242" y="310"/>
                  </a:lnTo>
                  <a:lnTo>
                    <a:pt x="243" y="310"/>
                  </a:lnTo>
                  <a:lnTo>
                    <a:pt x="244" y="310"/>
                  </a:lnTo>
                  <a:lnTo>
                    <a:pt x="244" y="309"/>
                  </a:lnTo>
                  <a:lnTo>
                    <a:pt x="245" y="309"/>
                  </a:lnTo>
                  <a:lnTo>
                    <a:pt x="246" y="308"/>
                  </a:lnTo>
                  <a:lnTo>
                    <a:pt x="248" y="306"/>
                  </a:lnTo>
                  <a:lnTo>
                    <a:pt x="249" y="304"/>
                  </a:lnTo>
                  <a:lnTo>
                    <a:pt x="249" y="303"/>
                  </a:lnTo>
                  <a:lnTo>
                    <a:pt x="249" y="302"/>
                  </a:lnTo>
                  <a:lnTo>
                    <a:pt x="248" y="302"/>
                  </a:lnTo>
                  <a:lnTo>
                    <a:pt x="246" y="302"/>
                  </a:lnTo>
                  <a:lnTo>
                    <a:pt x="245" y="302"/>
                  </a:lnTo>
                  <a:lnTo>
                    <a:pt x="241" y="300"/>
                  </a:lnTo>
                  <a:lnTo>
                    <a:pt x="240" y="300"/>
                  </a:lnTo>
                  <a:lnTo>
                    <a:pt x="237" y="299"/>
                  </a:lnTo>
                  <a:lnTo>
                    <a:pt x="236" y="298"/>
                  </a:lnTo>
                  <a:lnTo>
                    <a:pt x="234" y="296"/>
                  </a:lnTo>
                  <a:lnTo>
                    <a:pt x="232" y="295"/>
                  </a:lnTo>
                  <a:lnTo>
                    <a:pt x="231" y="295"/>
                  </a:lnTo>
                  <a:lnTo>
                    <a:pt x="229" y="295"/>
                  </a:lnTo>
                  <a:lnTo>
                    <a:pt x="228" y="295"/>
                  </a:lnTo>
                  <a:lnTo>
                    <a:pt x="228" y="294"/>
                  </a:lnTo>
                  <a:lnTo>
                    <a:pt x="227" y="293"/>
                  </a:lnTo>
                  <a:lnTo>
                    <a:pt x="226" y="293"/>
                  </a:lnTo>
                  <a:lnTo>
                    <a:pt x="225" y="293"/>
                  </a:lnTo>
                  <a:lnTo>
                    <a:pt x="224" y="293"/>
                  </a:lnTo>
                  <a:lnTo>
                    <a:pt x="223" y="293"/>
                  </a:lnTo>
                  <a:lnTo>
                    <a:pt x="223" y="292"/>
                  </a:lnTo>
                  <a:lnTo>
                    <a:pt x="221" y="292"/>
                  </a:lnTo>
                  <a:lnTo>
                    <a:pt x="220" y="293"/>
                  </a:lnTo>
                  <a:lnTo>
                    <a:pt x="219" y="293"/>
                  </a:lnTo>
                  <a:lnTo>
                    <a:pt x="218" y="293"/>
                  </a:lnTo>
                  <a:lnTo>
                    <a:pt x="217" y="293"/>
                  </a:lnTo>
                  <a:lnTo>
                    <a:pt x="216" y="293"/>
                  </a:lnTo>
                  <a:lnTo>
                    <a:pt x="216" y="294"/>
                  </a:lnTo>
                  <a:lnTo>
                    <a:pt x="215" y="294"/>
                  </a:lnTo>
                  <a:lnTo>
                    <a:pt x="214" y="295"/>
                  </a:lnTo>
                  <a:lnTo>
                    <a:pt x="214" y="296"/>
                  </a:lnTo>
                  <a:lnTo>
                    <a:pt x="212" y="298"/>
                  </a:lnTo>
                  <a:lnTo>
                    <a:pt x="211" y="299"/>
                  </a:lnTo>
                  <a:lnTo>
                    <a:pt x="211" y="300"/>
                  </a:lnTo>
                  <a:lnTo>
                    <a:pt x="210" y="300"/>
                  </a:lnTo>
                  <a:lnTo>
                    <a:pt x="210" y="301"/>
                  </a:lnTo>
                  <a:lnTo>
                    <a:pt x="209" y="301"/>
                  </a:lnTo>
                  <a:lnTo>
                    <a:pt x="208" y="302"/>
                  </a:lnTo>
                  <a:lnTo>
                    <a:pt x="207" y="302"/>
                  </a:lnTo>
                  <a:lnTo>
                    <a:pt x="204" y="302"/>
                  </a:lnTo>
                  <a:lnTo>
                    <a:pt x="203" y="302"/>
                  </a:lnTo>
                  <a:lnTo>
                    <a:pt x="202" y="302"/>
                  </a:lnTo>
                  <a:lnTo>
                    <a:pt x="201" y="302"/>
                  </a:lnTo>
                  <a:lnTo>
                    <a:pt x="200" y="302"/>
                  </a:lnTo>
                  <a:lnTo>
                    <a:pt x="199" y="302"/>
                  </a:lnTo>
                  <a:lnTo>
                    <a:pt x="199" y="301"/>
                  </a:lnTo>
                  <a:lnTo>
                    <a:pt x="198" y="301"/>
                  </a:lnTo>
                  <a:lnTo>
                    <a:pt x="198" y="300"/>
                  </a:lnTo>
                  <a:lnTo>
                    <a:pt x="197" y="300"/>
                  </a:lnTo>
                  <a:lnTo>
                    <a:pt x="195" y="300"/>
                  </a:lnTo>
                  <a:lnTo>
                    <a:pt x="195" y="299"/>
                  </a:lnTo>
                  <a:lnTo>
                    <a:pt x="195" y="298"/>
                  </a:lnTo>
                  <a:lnTo>
                    <a:pt x="194" y="296"/>
                  </a:lnTo>
                  <a:lnTo>
                    <a:pt x="194" y="295"/>
                  </a:lnTo>
                  <a:lnTo>
                    <a:pt x="193" y="295"/>
                  </a:lnTo>
                  <a:lnTo>
                    <a:pt x="193" y="293"/>
                  </a:lnTo>
                  <a:lnTo>
                    <a:pt x="192" y="290"/>
                  </a:lnTo>
                  <a:lnTo>
                    <a:pt x="191" y="289"/>
                  </a:lnTo>
                  <a:lnTo>
                    <a:pt x="191" y="287"/>
                  </a:lnTo>
                  <a:lnTo>
                    <a:pt x="191" y="286"/>
                  </a:lnTo>
                  <a:lnTo>
                    <a:pt x="190" y="286"/>
                  </a:lnTo>
                  <a:lnTo>
                    <a:pt x="190" y="285"/>
                  </a:lnTo>
                  <a:lnTo>
                    <a:pt x="191" y="285"/>
                  </a:lnTo>
                  <a:lnTo>
                    <a:pt x="191" y="284"/>
                  </a:lnTo>
                  <a:lnTo>
                    <a:pt x="191" y="283"/>
                  </a:lnTo>
                  <a:lnTo>
                    <a:pt x="191" y="282"/>
                  </a:lnTo>
                  <a:lnTo>
                    <a:pt x="191" y="281"/>
                  </a:lnTo>
                  <a:lnTo>
                    <a:pt x="191" y="279"/>
                  </a:lnTo>
                  <a:lnTo>
                    <a:pt x="191" y="278"/>
                  </a:lnTo>
                  <a:lnTo>
                    <a:pt x="189" y="277"/>
                  </a:lnTo>
                  <a:lnTo>
                    <a:pt x="189" y="276"/>
                  </a:lnTo>
                  <a:lnTo>
                    <a:pt x="191" y="276"/>
                  </a:lnTo>
                  <a:lnTo>
                    <a:pt x="191" y="275"/>
                  </a:lnTo>
                  <a:lnTo>
                    <a:pt x="191" y="274"/>
                  </a:lnTo>
                  <a:lnTo>
                    <a:pt x="190" y="273"/>
                  </a:lnTo>
                  <a:lnTo>
                    <a:pt x="190" y="272"/>
                  </a:lnTo>
                  <a:lnTo>
                    <a:pt x="189" y="270"/>
                  </a:lnTo>
                  <a:lnTo>
                    <a:pt x="187" y="270"/>
                  </a:lnTo>
                  <a:lnTo>
                    <a:pt x="186" y="269"/>
                  </a:lnTo>
                  <a:lnTo>
                    <a:pt x="186" y="268"/>
                  </a:lnTo>
                  <a:lnTo>
                    <a:pt x="185" y="267"/>
                  </a:lnTo>
                  <a:lnTo>
                    <a:pt x="185" y="266"/>
                  </a:lnTo>
                  <a:lnTo>
                    <a:pt x="185" y="265"/>
                  </a:lnTo>
                  <a:lnTo>
                    <a:pt x="184" y="264"/>
                  </a:lnTo>
                  <a:lnTo>
                    <a:pt x="183" y="262"/>
                  </a:lnTo>
                  <a:lnTo>
                    <a:pt x="182" y="262"/>
                  </a:lnTo>
                  <a:lnTo>
                    <a:pt x="182" y="261"/>
                  </a:lnTo>
                  <a:lnTo>
                    <a:pt x="183" y="260"/>
                  </a:lnTo>
                  <a:lnTo>
                    <a:pt x="182" y="259"/>
                  </a:lnTo>
                  <a:lnTo>
                    <a:pt x="181" y="259"/>
                  </a:lnTo>
                  <a:lnTo>
                    <a:pt x="179" y="259"/>
                  </a:lnTo>
                  <a:lnTo>
                    <a:pt x="179" y="258"/>
                  </a:lnTo>
                  <a:lnTo>
                    <a:pt x="177" y="257"/>
                  </a:lnTo>
                  <a:lnTo>
                    <a:pt x="175" y="257"/>
                  </a:lnTo>
                  <a:lnTo>
                    <a:pt x="174" y="256"/>
                  </a:lnTo>
                  <a:lnTo>
                    <a:pt x="173" y="256"/>
                  </a:lnTo>
                  <a:lnTo>
                    <a:pt x="172" y="256"/>
                  </a:lnTo>
                  <a:lnTo>
                    <a:pt x="170" y="257"/>
                  </a:lnTo>
                  <a:lnTo>
                    <a:pt x="170" y="258"/>
                  </a:lnTo>
                  <a:lnTo>
                    <a:pt x="170" y="259"/>
                  </a:lnTo>
                  <a:lnTo>
                    <a:pt x="170" y="260"/>
                  </a:lnTo>
                  <a:lnTo>
                    <a:pt x="170" y="261"/>
                  </a:lnTo>
                  <a:lnTo>
                    <a:pt x="172" y="262"/>
                  </a:lnTo>
                  <a:lnTo>
                    <a:pt x="172" y="264"/>
                  </a:lnTo>
                  <a:lnTo>
                    <a:pt x="172" y="265"/>
                  </a:lnTo>
                  <a:lnTo>
                    <a:pt x="172" y="266"/>
                  </a:lnTo>
                  <a:lnTo>
                    <a:pt x="172" y="267"/>
                  </a:lnTo>
                  <a:lnTo>
                    <a:pt x="170" y="269"/>
                  </a:lnTo>
                  <a:lnTo>
                    <a:pt x="170" y="270"/>
                  </a:lnTo>
                  <a:lnTo>
                    <a:pt x="169" y="272"/>
                  </a:lnTo>
                  <a:lnTo>
                    <a:pt x="169" y="273"/>
                  </a:lnTo>
                  <a:lnTo>
                    <a:pt x="168" y="274"/>
                  </a:lnTo>
                  <a:lnTo>
                    <a:pt x="168" y="275"/>
                  </a:lnTo>
                  <a:lnTo>
                    <a:pt x="168" y="276"/>
                  </a:lnTo>
                  <a:lnTo>
                    <a:pt x="169" y="277"/>
                  </a:lnTo>
                  <a:lnTo>
                    <a:pt x="169" y="278"/>
                  </a:lnTo>
                  <a:lnTo>
                    <a:pt x="170" y="278"/>
                  </a:lnTo>
                  <a:lnTo>
                    <a:pt x="172" y="279"/>
                  </a:lnTo>
                  <a:lnTo>
                    <a:pt x="172" y="281"/>
                  </a:lnTo>
                  <a:lnTo>
                    <a:pt x="172" y="282"/>
                  </a:lnTo>
                  <a:lnTo>
                    <a:pt x="172" y="283"/>
                  </a:lnTo>
                  <a:lnTo>
                    <a:pt x="170" y="283"/>
                  </a:lnTo>
                  <a:lnTo>
                    <a:pt x="170" y="282"/>
                  </a:lnTo>
                  <a:lnTo>
                    <a:pt x="169" y="282"/>
                  </a:lnTo>
                  <a:lnTo>
                    <a:pt x="169" y="281"/>
                  </a:lnTo>
                  <a:lnTo>
                    <a:pt x="168" y="281"/>
                  </a:lnTo>
                  <a:lnTo>
                    <a:pt x="166" y="279"/>
                  </a:lnTo>
                  <a:lnTo>
                    <a:pt x="165" y="278"/>
                  </a:lnTo>
                  <a:lnTo>
                    <a:pt x="164" y="278"/>
                  </a:lnTo>
                  <a:lnTo>
                    <a:pt x="159" y="281"/>
                  </a:lnTo>
                  <a:lnTo>
                    <a:pt x="158" y="281"/>
                  </a:lnTo>
                  <a:lnTo>
                    <a:pt x="156" y="281"/>
                  </a:lnTo>
                  <a:lnTo>
                    <a:pt x="155" y="282"/>
                  </a:lnTo>
                  <a:lnTo>
                    <a:pt x="153" y="283"/>
                  </a:lnTo>
                  <a:lnTo>
                    <a:pt x="155" y="283"/>
                  </a:lnTo>
                  <a:lnTo>
                    <a:pt x="155" y="284"/>
                  </a:lnTo>
                  <a:lnTo>
                    <a:pt x="155" y="286"/>
                  </a:lnTo>
                  <a:lnTo>
                    <a:pt x="155" y="287"/>
                  </a:lnTo>
                  <a:lnTo>
                    <a:pt x="156" y="289"/>
                  </a:lnTo>
                  <a:lnTo>
                    <a:pt x="156" y="290"/>
                  </a:lnTo>
                  <a:lnTo>
                    <a:pt x="157" y="290"/>
                  </a:lnTo>
                  <a:lnTo>
                    <a:pt x="157" y="291"/>
                  </a:lnTo>
                  <a:lnTo>
                    <a:pt x="157" y="292"/>
                  </a:lnTo>
                  <a:lnTo>
                    <a:pt x="157" y="293"/>
                  </a:lnTo>
                  <a:lnTo>
                    <a:pt x="156" y="294"/>
                  </a:lnTo>
                  <a:lnTo>
                    <a:pt x="156" y="295"/>
                  </a:lnTo>
                  <a:lnTo>
                    <a:pt x="156" y="296"/>
                  </a:lnTo>
                  <a:lnTo>
                    <a:pt x="156" y="298"/>
                  </a:lnTo>
                  <a:lnTo>
                    <a:pt x="158" y="298"/>
                  </a:lnTo>
                  <a:lnTo>
                    <a:pt x="158" y="299"/>
                  </a:lnTo>
                  <a:lnTo>
                    <a:pt x="158" y="300"/>
                  </a:lnTo>
                  <a:lnTo>
                    <a:pt x="157" y="301"/>
                  </a:lnTo>
                  <a:lnTo>
                    <a:pt x="156" y="302"/>
                  </a:lnTo>
                  <a:lnTo>
                    <a:pt x="156" y="303"/>
                  </a:lnTo>
                  <a:lnTo>
                    <a:pt x="155" y="303"/>
                  </a:lnTo>
                  <a:lnTo>
                    <a:pt x="155" y="302"/>
                  </a:lnTo>
                  <a:lnTo>
                    <a:pt x="153" y="302"/>
                  </a:lnTo>
                  <a:lnTo>
                    <a:pt x="153" y="301"/>
                  </a:lnTo>
                  <a:lnTo>
                    <a:pt x="153" y="300"/>
                  </a:lnTo>
                  <a:lnTo>
                    <a:pt x="153" y="299"/>
                  </a:lnTo>
                  <a:lnTo>
                    <a:pt x="152" y="299"/>
                  </a:lnTo>
                  <a:lnTo>
                    <a:pt x="152" y="298"/>
                  </a:lnTo>
                  <a:lnTo>
                    <a:pt x="152" y="296"/>
                  </a:lnTo>
                  <a:lnTo>
                    <a:pt x="152" y="295"/>
                  </a:lnTo>
                  <a:lnTo>
                    <a:pt x="151" y="293"/>
                  </a:lnTo>
                  <a:lnTo>
                    <a:pt x="151" y="292"/>
                  </a:lnTo>
                  <a:lnTo>
                    <a:pt x="150" y="291"/>
                  </a:lnTo>
                  <a:lnTo>
                    <a:pt x="149" y="291"/>
                  </a:lnTo>
                  <a:lnTo>
                    <a:pt x="148" y="290"/>
                  </a:lnTo>
                  <a:lnTo>
                    <a:pt x="147" y="290"/>
                  </a:lnTo>
                  <a:lnTo>
                    <a:pt x="147" y="289"/>
                  </a:lnTo>
                  <a:lnTo>
                    <a:pt x="145" y="289"/>
                  </a:lnTo>
                  <a:lnTo>
                    <a:pt x="145" y="287"/>
                  </a:lnTo>
                  <a:lnTo>
                    <a:pt x="144" y="287"/>
                  </a:lnTo>
                  <a:lnTo>
                    <a:pt x="144" y="286"/>
                  </a:lnTo>
                  <a:lnTo>
                    <a:pt x="143" y="286"/>
                  </a:lnTo>
                  <a:lnTo>
                    <a:pt x="142" y="287"/>
                  </a:lnTo>
                  <a:lnTo>
                    <a:pt x="140" y="290"/>
                  </a:lnTo>
                  <a:lnTo>
                    <a:pt x="141" y="291"/>
                  </a:lnTo>
                  <a:lnTo>
                    <a:pt x="140" y="291"/>
                  </a:lnTo>
                  <a:lnTo>
                    <a:pt x="140" y="292"/>
                  </a:lnTo>
                  <a:lnTo>
                    <a:pt x="140" y="293"/>
                  </a:lnTo>
                  <a:lnTo>
                    <a:pt x="139" y="294"/>
                  </a:lnTo>
                  <a:lnTo>
                    <a:pt x="139" y="295"/>
                  </a:lnTo>
                  <a:lnTo>
                    <a:pt x="139" y="298"/>
                  </a:lnTo>
                  <a:lnTo>
                    <a:pt x="139" y="299"/>
                  </a:lnTo>
                  <a:lnTo>
                    <a:pt x="140" y="299"/>
                  </a:lnTo>
                  <a:lnTo>
                    <a:pt x="141" y="301"/>
                  </a:lnTo>
                  <a:lnTo>
                    <a:pt x="141" y="302"/>
                  </a:lnTo>
                  <a:lnTo>
                    <a:pt x="140" y="302"/>
                  </a:lnTo>
                  <a:lnTo>
                    <a:pt x="139" y="301"/>
                  </a:lnTo>
                  <a:lnTo>
                    <a:pt x="138" y="301"/>
                  </a:lnTo>
                  <a:lnTo>
                    <a:pt x="138" y="300"/>
                  </a:lnTo>
                  <a:lnTo>
                    <a:pt x="136" y="300"/>
                  </a:lnTo>
                  <a:lnTo>
                    <a:pt x="136" y="301"/>
                  </a:lnTo>
                  <a:lnTo>
                    <a:pt x="135" y="301"/>
                  </a:lnTo>
                  <a:lnTo>
                    <a:pt x="134" y="301"/>
                  </a:lnTo>
                  <a:lnTo>
                    <a:pt x="133" y="302"/>
                  </a:lnTo>
                  <a:lnTo>
                    <a:pt x="132" y="301"/>
                  </a:lnTo>
                  <a:lnTo>
                    <a:pt x="131" y="302"/>
                  </a:lnTo>
                  <a:lnTo>
                    <a:pt x="130" y="302"/>
                  </a:lnTo>
                  <a:lnTo>
                    <a:pt x="130" y="303"/>
                  </a:lnTo>
                  <a:lnTo>
                    <a:pt x="128" y="304"/>
                  </a:lnTo>
                  <a:lnTo>
                    <a:pt x="128" y="303"/>
                  </a:lnTo>
                  <a:lnTo>
                    <a:pt x="128" y="302"/>
                  </a:lnTo>
                  <a:lnTo>
                    <a:pt x="130" y="302"/>
                  </a:lnTo>
                  <a:lnTo>
                    <a:pt x="131" y="301"/>
                  </a:lnTo>
                  <a:lnTo>
                    <a:pt x="131" y="300"/>
                  </a:lnTo>
                  <a:lnTo>
                    <a:pt x="132" y="300"/>
                  </a:lnTo>
                  <a:lnTo>
                    <a:pt x="132" y="299"/>
                  </a:lnTo>
                  <a:lnTo>
                    <a:pt x="133" y="299"/>
                  </a:lnTo>
                  <a:lnTo>
                    <a:pt x="133" y="298"/>
                  </a:lnTo>
                  <a:lnTo>
                    <a:pt x="133" y="296"/>
                  </a:lnTo>
                  <a:lnTo>
                    <a:pt x="132" y="295"/>
                  </a:lnTo>
                  <a:lnTo>
                    <a:pt x="132" y="294"/>
                  </a:lnTo>
                  <a:lnTo>
                    <a:pt x="131" y="294"/>
                  </a:lnTo>
                  <a:lnTo>
                    <a:pt x="131" y="293"/>
                  </a:lnTo>
                  <a:lnTo>
                    <a:pt x="130" y="293"/>
                  </a:lnTo>
                  <a:lnTo>
                    <a:pt x="131" y="293"/>
                  </a:lnTo>
                  <a:lnTo>
                    <a:pt x="131" y="292"/>
                  </a:lnTo>
                  <a:lnTo>
                    <a:pt x="130" y="292"/>
                  </a:lnTo>
                  <a:lnTo>
                    <a:pt x="128" y="291"/>
                  </a:lnTo>
                  <a:lnTo>
                    <a:pt x="127" y="292"/>
                  </a:lnTo>
                  <a:lnTo>
                    <a:pt x="126" y="292"/>
                  </a:lnTo>
                  <a:lnTo>
                    <a:pt x="125" y="291"/>
                  </a:lnTo>
                  <a:lnTo>
                    <a:pt x="124" y="291"/>
                  </a:lnTo>
                  <a:lnTo>
                    <a:pt x="124" y="292"/>
                  </a:lnTo>
                  <a:lnTo>
                    <a:pt x="123" y="292"/>
                  </a:lnTo>
                  <a:lnTo>
                    <a:pt x="121" y="294"/>
                  </a:lnTo>
                  <a:lnTo>
                    <a:pt x="121" y="295"/>
                  </a:lnTo>
                  <a:lnTo>
                    <a:pt x="119" y="295"/>
                  </a:lnTo>
                  <a:lnTo>
                    <a:pt x="119" y="294"/>
                  </a:lnTo>
                  <a:lnTo>
                    <a:pt x="121" y="292"/>
                  </a:lnTo>
                  <a:lnTo>
                    <a:pt x="121" y="291"/>
                  </a:lnTo>
                  <a:lnTo>
                    <a:pt x="119" y="291"/>
                  </a:lnTo>
                  <a:lnTo>
                    <a:pt x="119" y="290"/>
                  </a:lnTo>
                  <a:lnTo>
                    <a:pt x="121" y="289"/>
                  </a:lnTo>
                  <a:lnTo>
                    <a:pt x="121" y="287"/>
                  </a:lnTo>
                  <a:lnTo>
                    <a:pt x="119" y="287"/>
                  </a:lnTo>
                  <a:lnTo>
                    <a:pt x="118" y="286"/>
                  </a:lnTo>
                  <a:lnTo>
                    <a:pt x="117" y="286"/>
                  </a:lnTo>
                  <a:lnTo>
                    <a:pt x="114" y="286"/>
                  </a:lnTo>
                  <a:lnTo>
                    <a:pt x="113" y="286"/>
                  </a:lnTo>
                  <a:lnTo>
                    <a:pt x="109" y="285"/>
                  </a:lnTo>
                  <a:lnTo>
                    <a:pt x="108" y="285"/>
                  </a:lnTo>
                  <a:lnTo>
                    <a:pt x="107" y="285"/>
                  </a:lnTo>
                  <a:lnTo>
                    <a:pt x="107" y="284"/>
                  </a:lnTo>
                  <a:lnTo>
                    <a:pt x="106" y="284"/>
                  </a:lnTo>
                  <a:lnTo>
                    <a:pt x="105" y="285"/>
                  </a:lnTo>
                  <a:lnTo>
                    <a:pt x="104" y="285"/>
                  </a:lnTo>
                  <a:lnTo>
                    <a:pt x="104" y="284"/>
                  </a:lnTo>
                  <a:lnTo>
                    <a:pt x="104" y="283"/>
                  </a:lnTo>
                  <a:lnTo>
                    <a:pt x="105" y="282"/>
                  </a:lnTo>
                  <a:lnTo>
                    <a:pt x="104" y="282"/>
                  </a:lnTo>
                  <a:lnTo>
                    <a:pt x="102" y="281"/>
                  </a:lnTo>
                  <a:lnTo>
                    <a:pt x="101" y="281"/>
                  </a:lnTo>
                  <a:lnTo>
                    <a:pt x="98" y="279"/>
                  </a:lnTo>
                  <a:lnTo>
                    <a:pt x="97" y="279"/>
                  </a:lnTo>
                  <a:lnTo>
                    <a:pt x="96" y="279"/>
                  </a:lnTo>
                  <a:lnTo>
                    <a:pt x="96" y="281"/>
                  </a:lnTo>
                  <a:lnTo>
                    <a:pt x="94" y="282"/>
                  </a:lnTo>
                  <a:lnTo>
                    <a:pt x="93" y="282"/>
                  </a:lnTo>
                  <a:lnTo>
                    <a:pt x="92" y="282"/>
                  </a:lnTo>
                  <a:lnTo>
                    <a:pt x="92" y="283"/>
                  </a:lnTo>
                  <a:lnTo>
                    <a:pt x="91" y="282"/>
                  </a:lnTo>
                  <a:lnTo>
                    <a:pt x="92" y="282"/>
                  </a:lnTo>
                  <a:lnTo>
                    <a:pt x="93" y="281"/>
                  </a:lnTo>
                  <a:lnTo>
                    <a:pt x="94" y="279"/>
                  </a:lnTo>
                  <a:lnTo>
                    <a:pt x="94" y="278"/>
                  </a:lnTo>
                  <a:lnTo>
                    <a:pt x="96" y="278"/>
                  </a:lnTo>
                  <a:lnTo>
                    <a:pt x="97" y="278"/>
                  </a:lnTo>
                  <a:lnTo>
                    <a:pt x="97" y="277"/>
                  </a:lnTo>
                  <a:lnTo>
                    <a:pt x="98" y="277"/>
                  </a:lnTo>
                  <a:lnTo>
                    <a:pt x="99" y="276"/>
                  </a:lnTo>
                  <a:lnTo>
                    <a:pt x="100" y="276"/>
                  </a:lnTo>
                  <a:lnTo>
                    <a:pt x="100" y="275"/>
                  </a:lnTo>
                  <a:lnTo>
                    <a:pt x="99" y="274"/>
                  </a:lnTo>
                  <a:lnTo>
                    <a:pt x="99" y="273"/>
                  </a:lnTo>
                  <a:lnTo>
                    <a:pt x="98" y="273"/>
                  </a:lnTo>
                  <a:lnTo>
                    <a:pt x="97" y="272"/>
                  </a:lnTo>
                  <a:lnTo>
                    <a:pt x="96" y="272"/>
                  </a:lnTo>
                  <a:lnTo>
                    <a:pt x="94" y="270"/>
                  </a:lnTo>
                  <a:lnTo>
                    <a:pt x="94" y="269"/>
                  </a:lnTo>
                  <a:lnTo>
                    <a:pt x="96" y="269"/>
                  </a:lnTo>
                  <a:lnTo>
                    <a:pt x="97" y="269"/>
                  </a:lnTo>
                  <a:lnTo>
                    <a:pt x="98" y="269"/>
                  </a:lnTo>
                  <a:lnTo>
                    <a:pt x="97" y="269"/>
                  </a:lnTo>
                  <a:lnTo>
                    <a:pt x="97" y="268"/>
                  </a:lnTo>
                  <a:lnTo>
                    <a:pt x="96" y="267"/>
                  </a:lnTo>
                  <a:lnTo>
                    <a:pt x="96" y="266"/>
                  </a:lnTo>
                  <a:lnTo>
                    <a:pt x="94" y="266"/>
                  </a:lnTo>
                  <a:lnTo>
                    <a:pt x="94" y="265"/>
                  </a:lnTo>
                  <a:lnTo>
                    <a:pt x="93" y="265"/>
                  </a:lnTo>
                  <a:lnTo>
                    <a:pt x="92" y="265"/>
                  </a:lnTo>
                  <a:lnTo>
                    <a:pt x="92" y="264"/>
                  </a:lnTo>
                  <a:lnTo>
                    <a:pt x="93" y="264"/>
                  </a:lnTo>
                  <a:lnTo>
                    <a:pt x="93" y="262"/>
                  </a:lnTo>
                  <a:lnTo>
                    <a:pt x="93" y="261"/>
                  </a:lnTo>
                  <a:lnTo>
                    <a:pt x="92" y="260"/>
                  </a:lnTo>
                  <a:lnTo>
                    <a:pt x="91" y="260"/>
                  </a:lnTo>
                  <a:lnTo>
                    <a:pt x="90" y="259"/>
                  </a:lnTo>
                  <a:lnTo>
                    <a:pt x="86" y="257"/>
                  </a:lnTo>
                  <a:lnTo>
                    <a:pt x="85" y="256"/>
                  </a:lnTo>
                  <a:lnTo>
                    <a:pt x="83" y="253"/>
                  </a:lnTo>
                  <a:lnTo>
                    <a:pt x="82" y="253"/>
                  </a:lnTo>
                  <a:lnTo>
                    <a:pt x="81" y="252"/>
                  </a:lnTo>
                  <a:lnTo>
                    <a:pt x="80" y="252"/>
                  </a:lnTo>
                  <a:lnTo>
                    <a:pt x="79" y="251"/>
                  </a:lnTo>
                  <a:lnTo>
                    <a:pt x="77" y="250"/>
                  </a:lnTo>
                  <a:lnTo>
                    <a:pt x="76" y="249"/>
                  </a:lnTo>
                  <a:lnTo>
                    <a:pt x="75" y="249"/>
                  </a:lnTo>
                  <a:lnTo>
                    <a:pt x="75" y="250"/>
                  </a:lnTo>
                  <a:lnTo>
                    <a:pt x="74" y="250"/>
                  </a:lnTo>
                  <a:lnTo>
                    <a:pt x="74" y="251"/>
                  </a:lnTo>
                  <a:lnTo>
                    <a:pt x="74" y="252"/>
                  </a:lnTo>
                  <a:lnTo>
                    <a:pt x="73" y="253"/>
                  </a:lnTo>
                  <a:lnTo>
                    <a:pt x="73" y="254"/>
                  </a:lnTo>
                  <a:lnTo>
                    <a:pt x="72" y="254"/>
                  </a:lnTo>
                  <a:lnTo>
                    <a:pt x="72" y="253"/>
                  </a:lnTo>
                  <a:lnTo>
                    <a:pt x="71" y="253"/>
                  </a:lnTo>
                  <a:lnTo>
                    <a:pt x="71" y="254"/>
                  </a:lnTo>
                  <a:lnTo>
                    <a:pt x="68" y="254"/>
                  </a:lnTo>
                  <a:lnTo>
                    <a:pt x="67" y="256"/>
                  </a:lnTo>
                  <a:lnTo>
                    <a:pt x="66" y="257"/>
                  </a:lnTo>
                  <a:lnTo>
                    <a:pt x="65" y="257"/>
                  </a:lnTo>
                  <a:lnTo>
                    <a:pt x="65" y="258"/>
                  </a:lnTo>
                  <a:lnTo>
                    <a:pt x="64" y="258"/>
                  </a:lnTo>
                  <a:lnTo>
                    <a:pt x="64" y="259"/>
                  </a:lnTo>
                  <a:lnTo>
                    <a:pt x="63" y="259"/>
                  </a:lnTo>
                  <a:lnTo>
                    <a:pt x="62" y="258"/>
                  </a:lnTo>
                  <a:lnTo>
                    <a:pt x="60" y="258"/>
                  </a:lnTo>
                  <a:lnTo>
                    <a:pt x="59" y="259"/>
                  </a:lnTo>
                  <a:lnTo>
                    <a:pt x="58" y="259"/>
                  </a:lnTo>
                  <a:lnTo>
                    <a:pt x="57" y="259"/>
                  </a:lnTo>
                  <a:lnTo>
                    <a:pt x="56" y="259"/>
                  </a:lnTo>
                  <a:lnTo>
                    <a:pt x="55" y="258"/>
                  </a:lnTo>
                  <a:lnTo>
                    <a:pt x="52" y="258"/>
                  </a:lnTo>
                  <a:lnTo>
                    <a:pt x="50" y="259"/>
                  </a:lnTo>
                  <a:lnTo>
                    <a:pt x="49" y="259"/>
                  </a:lnTo>
                  <a:lnTo>
                    <a:pt x="48" y="259"/>
                  </a:lnTo>
                  <a:lnTo>
                    <a:pt x="47" y="259"/>
                  </a:lnTo>
                  <a:lnTo>
                    <a:pt x="46" y="258"/>
                  </a:lnTo>
                  <a:lnTo>
                    <a:pt x="45" y="259"/>
                  </a:lnTo>
                  <a:lnTo>
                    <a:pt x="43" y="260"/>
                  </a:lnTo>
                  <a:lnTo>
                    <a:pt x="43" y="261"/>
                  </a:lnTo>
                  <a:lnTo>
                    <a:pt x="43" y="260"/>
                  </a:lnTo>
                  <a:lnTo>
                    <a:pt x="43" y="259"/>
                  </a:lnTo>
                  <a:lnTo>
                    <a:pt x="43" y="258"/>
                  </a:lnTo>
                  <a:lnTo>
                    <a:pt x="43" y="257"/>
                  </a:lnTo>
                  <a:lnTo>
                    <a:pt x="42" y="257"/>
                  </a:lnTo>
                  <a:lnTo>
                    <a:pt x="42" y="256"/>
                  </a:lnTo>
                  <a:lnTo>
                    <a:pt x="41" y="256"/>
                  </a:lnTo>
                  <a:lnTo>
                    <a:pt x="41" y="254"/>
                  </a:lnTo>
                  <a:lnTo>
                    <a:pt x="42" y="254"/>
                  </a:lnTo>
                  <a:lnTo>
                    <a:pt x="42" y="253"/>
                  </a:lnTo>
                  <a:lnTo>
                    <a:pt x="41" y="253"/>
                  </a:lnTo>
                  <a:lnTo>
                    <a:pt x="41" y="252"/>
                  </a:lnTo>
                  <a:lnTo>
                    <a:pt x="41" y="251"/>
                  </a:lnTo>
                  <a:lnTo>
                    <a:pt x="42" y="250"/>
                  </a:lnTo>
                  <a:lnTo>
                    <a:pt x="43" y="249"/>
                  </a:lnTo>
                  <a:lnTo>
                    <a:pt x="43" y="248"/>
                  </a:lnTo>
                  <a:lnTo>
                    <a:pt x="45" y="248"/>
                  </a:lnTo>
                  <a:lnTo>
                    <a:pt x="45" y="247"/>
                  </a:lnTo>
                  <a:lnTo>
                    <a:pt x="46" y="247"/>
                  </a:lnTo>
                  <a:lnTo>
                    <a:pt x="46" y="245"/>
                  </a:lnTo>
                  <a:lnTo>
                    <a:pt x="45" y="245"/>
                  </a:lnTo>
                  <a:lnTo>
                    <a:pt x="46" y="245"/>
                  </a:lnTo>
                  <a:lnTo>
                    <a:pt x="46" y="244"/>
                  </a:lnTo>
                  <a:lnTo>
                    <a:pt x="47" y="243"/>
                  </a:lnTo>
                  <a:lnTo>
                    <a:pt x="47" y="242"/>
                  </a:lnTo>
                  <a:lnTo>
                    <a:pt x="47" y="241"/>
                  </a:lnTo>
                  <a:lnTo>
                    <a:pt x="46" y="240"/>
                  </a:lnTo>
                  <a:lnTo>
                    <a:pt x="46" y="239"/>
                  </a:lnTo>
                  <a:lnTo>
                    <a:pt x="47" y="236"/>
                  </a:lnTo>
                  <a:lnTo>
                    <a:pt x="47" y="233"/>
                  </a:lnTo>
                  <a:lnTo>
                    <a:pt x="47" y="232"/>
                  </a:lnTo>
                  <a:lnTo>
                    <a:pt x="47" y="231"/>
                  </a:lnTo>
                  <a:lnTo>
                    <a:pt x="46" y="231"/>
                  </a:lnTo>
                  <a:lnTo>
                    <a:pt x="42" y="233"/>
                  </a:lnTo>
                  <a:lnTo>
                    <a:pt x="41" y="233"/>
                  </a:lnTo>
                  <a:lnTo>
                    <a:pt x="40" y="233"/>
                  </a:lnTo>
                  <a:lnTo>
                    <a:pt x="39" y="233"/>
                  </a:lnTo>
                  <a:lnTo>
                    <a:pt x="38" y="232"/>
                  </a:lnTo>
                  <a:lnTo>
                    <a:pt x="37" y="232"/>
                  </a:lnTo>
                  <a:lnTo>
                    <a:pt x="35" y="232"/>
                  </a:lnTo>
                  <a:lnTo>
                    <a:pt x="34" y="232"/>
                  </a:lnTo>
                  <a:lnTo>
                    <a:pt x="33" y="231"/>
                  </a:lnTo>
                  <a:lnTo>
                    <a:pt x="32" y="231"/>
                  </a:lnTo>
                  <a:lnTo>
                    <a:pt x="32" y="230"/>
                  </a:lnTo>
                  <a:lnTo>
                    <a:pt x="31" y="230"/>
                  </a:lnTo>
                  <a:lnTo>
                    <a:pt x="29" y="230"/>
                  </a:lnTo>
                  <a:lnTo>
                    <a:pt x="28" y="230"/>
                  </a:lnTo>
                  <a:lnTo>
                    <a:pt x="26" y="230"/>
                  </a:lnTo>
                  <a:lnTo>
                    <a:pt x="25" y="230"/>
                  </a:lnTo>
                  <a:lnTo>
                    <a:pt x="24" y="230"/>
                  </a:lnTo>
                  <a:lnTo>
                    <a:pt x="23" y="230"/>
                  </a:lnTo>
                  <a:lnTo>
                    <a:pt x="22" y="230"/>
                  </a:lnTo>
                  <a:lnTo>
                    <a:pt x="21" y="230"/>
                  </a:lnTo>
                  <a:lnTo>
                    <a:pt x="21" y="231"/>
                  </a:lnTo>
                  <a:lnTo>
                    <a:pt x="21" y="232"/>
                  </a:lnTo>
                  <a:lnTo>
                    <a:pt x="22" y="233"/>
                  </a:lnTo>
                  <a:lnTo>
                    <a:pt x="22" y="234"/>
                  </a:lnTo>
                  <a:lnTo>
                    <a:pt x="22" y="235"/>
                  </a:lnTo>
                  <a:lnTo>
                    <a:pt x="22" y="236"/>
                  </a:lnTo>
                  <a:lnTo>
                    <a:pt x="23" y="236"/>
                  </a:lnTo>
                  <a:lnTo>
                    <a:pt x="24" y="237"/>
                  </a:lnTo>
                  <a:lnTo>
                    <a:pt x="24" y="239"/>
                  </a:lnTo>
                  <a:lnTo>
                    <a:pt x="25" y="239"/>
                  </a:lnTo>
                  <a:lnTo>
                    <a:pt x="26" y="240"/>
                  </a:lnTo>
                  <a:lnTo>
                    <a:pt x="25" y="242"/>
                  </a:lnTo>
                  <a:lnTo>
                    <a:pt x="25" y="244"/>
                  </a:lnTo>
                  <a:lnTo>
                    <a:pt x="24" y="247"/>
                  </a:lnTo>
                  <a:lnTo>
                    <a:pt x="23" y="250"/>
                  </a:lnTo>
                  <a:lnTo>
                    <a:pt x="22" y="250"/>
                  </a:lnTo>
                  <a:lnTo>
                    <a:pt x="22" y="251"/>
                  </a:lnTo>
                  <a:lnTo>
                    <a:pt x="21" y="252"/>
                  </a:lnTo>
                  <a:lnTo>
                    <a:pt x="17" y="256"/>
                  </a:lnTo>
                  <a:lnTo>
                    <a:pt x="13" y="259"/>
                  </a:lnTo>
                  <a:lnTo>
                    <a:pt x="12" y="259"/>
                  </a:lnTo>
                  <a:lnTo>
                    <a:pt x="10" y="259"/>
                  </a:lnTo>
                  <a:lnTo>
                    <a:pt x="9" y="259"/>
                  </a:lnTo>
                  <a:lnTo>
                    <a:pt x="8" y="259"/>
                  </a:lnTo>
                  <a:lnTo>
                    <a:pt x="7" y="259"/>
                  </a:lnTo>
                  <a:lnTo>
                    <a:pt x="6" y="259"/>
                  </a:lnTo>
                  <a:lnTo>
                    <a:pt x="5" y="260"/>
                  </a:lnTo>
                  <a:lnTo>
                    <a:pt x="4" y="260"/>
                  </a:lnTo>
                  <a:lnTo>
                    <a:pt x="5" y="259"/>
                  </a:lnTo>
                  <a:lnTo>
                    <a:pt x="7" y="259"/>
                  </a:lnTo>
                  <a:lnTo>
                    <a:pt x="8" y="258"/>
                  </a:lnTo>
                  <a:lnTo>
                    <a:pt x="10" y="258"/>
                  </a:lnTo>
                  <a:lnTo>
                    <a:pt x="12" y="257"/>
                  </a:lnTo>
                  <a:lnTo>
                    <a:pt x="13" y="257"/>
                  </a:lnTo>
                  <a:lnTo>
                    <a:pt x="15" y="254"/>
                  </a:lnTo>
                  <a:lnTo>
                    <a:pt x="18" y="251"/>
                  </a:lnTo>
                  <a:lnTo>
                    <a:pt x="20" y="250"/>
                  </a:lnTo>
                  <a:lnTo>
                    <a:pt x="20" y="249"/>
                  </a:lnTo>
                  <a:lnTo>
                    <a:pt x="21" y="248"/>
                  </a:lnTo>
                  <a:lnTo>
                    <a:pt x="22" y="247"/>
                  </a:lnTo>
                  <a:lnTo>
                    <a:pt x="22" y="245"/>
                  </a:lnTo>
                  <a:lnTo>
                    <a:pt x="23" y="244"/>
                  </a:lnTo>
                  <a:lnTo>
                    <a:pt x="23" y="243"/>
                  </a:lnTo>
                  <a:lnTo>
                    <a:pt x="23" y="242"/>
                  </a:lnTo>
                  <a:lnTo>
                    <a:pt x="23" y="241"/>
                  </a:lnTo>
                  <a:lnTo>
                    <a:pt x="22" y="241"/>
                  </a:lnTo>
                  <a:lnTo>
                    <a:pt x="22" y="240"/>
                  </a:lnTo>
                  <a:lnTo>
                    <a:pt x="21" y="240"/>
                  </a:lnTo>
                  <a:lnTo>
                    <a:pt x="20" y="240"/>
                  </a:lnTo>
                  <a:lnTo>
                    <a:pt x="18" y="240"/>
                  </a:lnTo>
                  <a:lnTo>
                    <a:pt x="17" y="240"/>
                  </a:lnTo>
                  <a:lnTo>
                    <a:pt x="16" y="240"/>
                  </a:lnTo>
                  <a:lnTo>
                    <a:pt x="16" y="239"/>
                  </a:lnTo>
                  <a:lnTo>
                    <a:pt x="16" y="237"/>
                  </a:lnTo>
                  <a:lnTo>
                    <a:pt x="16" y="236"/>
                  </a:lnTo>
                  <a:lnTo>
                    <a:pt x="17" y="236"/>
                  </a:lnTo>
                  <a:lnTo>
                    <a:pt x="17" y="235"/>
                  </a:lnTo>
                  <a:lnTo>
                    <a:pt x="18" y="235"/>
                  </a:lnTo>
                  <a:lnTo>
                    <a:pt x="18" y="234"/>
                  </a:lnTo>
                  <a:lnTo>
                    <a:pt x="17" y="234"/>
                  </a:lnTo>
                  <a:lnTo>
                    <a:pt x="17" y="233"/>
                  </a:lnTo>
                  <a:lnTo>
                    <a:pt x="16" y="233"/>
                  </a:lnTo>
                  <a:lnTo>
                    <a:pt x="15" y="233"/>
                  </a:lnTo>
                  <a:lnTo>
                    <a:pt x="14" y="233"/>
                  </a:lnTo>
                  <a:lnTo>
                    <a:pt x="13" y="233"/>
                  </a:lnTo>
                  <a:lnTo>
                    <a:pt x="12" y="233"/>
                  </a:lnTo>
                  <a:lnTo>
                    <a:pt x="10" y="232"/>
                  </a:lnTo>
                  <a:lnTo>
                    <a:pt x="9" y="232"/>
                  </a:lnTo>
                  <a:lnTo>
                    <a:pt x="8" y="231"/>
                  </a:lnTo>
                  <a:lnTo>
                    <a:pt x="8" y="230"/>
                  </a:lnTo>
                  <a:lnTo>
                    <a:pt x="9" y="228"/>
                  </a:lnTo>
                  <a:lnTo>
                    <a:pt x="10" y="228"/>
                  </a:lnTo>
                  <a:lnTo>
                    <a:pt x="12" y="228"/>
                  </a:lnTo>
                  <a:lnTo>
                    <a:pt x="12" y="230"/>
                  </a:lnTo>
                  <a:lnTo>
                    <a:pt x="13" y="230"/>
                  </a:lnTo>
                  <a:lnTo>
                    <a:pt x="14" y="230"/>
                  </a:lnTo>
                  <a:lnTo>
                    <a:pt x="15" y="231"/>
                  </a:lnTo>
                  <a:lnTo>
                    <a:pt x="16" y="231"/>
                  </a:lnTo>
                  <a:lnTo>
                    <a:pt x="16" y="228"/>
                  </a:lnTo>
                  <a:lnTo>
                    <a:pt x="16" y="227"/>
                  </a:lnTo>
                  <a:lnTo>
                    <a:pt x="16" y="226"/>
                  </a:lnTo>
                  <a:lnTo>
                    <a:pt x="17" y="227"/>
                  </a:lnTo>
                  <a:lnTo>
                    <a:pt x="18" y="227"/>
                  </a:lnTo>
                  <a:lnTo>
                    <a:pt x="18" y="226"/>
                  </a:lnTo>
                  <a:lnTo>
                    <a:pt x="18" y="225"/>
                  </a:lnTo>
                  <a:lnTo>
                    <a:pt x="20" y="225"/>
                  </a:lnTo>
                  <a:lnTo>
                    <a:pt x="21" y="225"/>
                  </a:lnTo>
                  <a:lnTo>
                    <a:pt x="21" y="224"/>
                  </a:lnTo>
                  <a:lnTo>
                    <a:pt x="21" y="223"/>
                  </a:lnTo>
                  <a:lnTo>
                    <a:pt x="21" y="222"/>
                  </a:lnTo>
                  <a:lnTo>
                    <a:pt x="21" y="220"/>
                  </a:lnTo>
                  <a:lnTo>
                    <a:pt x="22" y="220"/>
                  </a:lnTo>
                  <a:lnTo>
                    <a:pt x="22" y="222"/>
                  </a:lnTo>
                  <a:lnTo>
                    <a:pt x="22" y="223"/>
                  </a:lnTo>
                  <a:lnTo>
                    <a:pt x="22" y="224"/>
                  </a:lnTo>
                  <a:lnTo>
                    <a:pt x="23" y="224"/>
                  </a:lnTo>
                  <a:lnTo>
                    <a:pt x="24" y="224"/>
                  </a:lnTo>
                  <a:lnTo>
                    <a:pt x="25" y="224"/>
                  </a:lnTo>
                  <a:lnTo>
                    <a:pt x="25" y="223"/>
                  </a:lnTo>
                  <a:lnTo>
                    <a:pt x="26" y="223"/>
                  </a:lnTo>
                  <a:lnTo>
                    <a:pt x="28" y="223"/>
                  </a:lnTo>
                  <a:lnTo>
                    <a:pt x="29" y="223"/>
                  </a:lnTo>
                  <a:lnTo>
                    <a:pt x="30" y="223"/>
                  </a:lnTo>
                  <a:lnTo>
                    <a:pt x="30" y="224"/>
                  </a:lnTo>
                  <a:lnTo>
                    <a:pt x="31" y="224"/>
                  </a:lnTo>
                  <a:lnTo>
                    <a:pt x="32" y="224"/>
                  </a:lnTo>
                  <a:lnTo>
                    <a:pt x="33" y="224"/>
                  </a:lnTo>
                  <a:lnTo>
                    <a:pt x="33" y="223"/>
                  </a:lnTo>
                  <a:lnTo>
                    <a:pt x="33" y="222"/>
                  </a:lnTo>
                  <a:lnTo>
                    <a:pt x="33" y="220"/>
                  </a:lnTo>
                  <a:lnTo>
                    <a:pt x="34" y="220"/>
                  </a:lnTo>
                  <a:lnTo>
                    <a:pt x="34" y="222"/>
                  </a:lnTo>
                  <a:lnTo>
                    <a:pt x="34" y="223"/>
                  </a:lnTo>
                  <a:lnTo>
                    <a:pt x="34" y="224"/>
                  </a:lnTo>
                  <a:lnTo>
                    <a:pt x="35" y="224"/>
                  </a:lnTo>
                  <a:lnTo>
                    <a:pt x="37" y="224"/>
                  </a:lnTo>
                  <a:lnTo>
                    <a:pt x="38" y="224"/>
                  </a:lnTo>
                  <a:lnTo>
                    <a:pt x="39" y="224"/>
                  </a:lnTo>
                  <a:lnTo>
                    <a:pt x="40" y="225"/>
                  </a:lnTo>
                  <a:lnTo>
                    <a:pt x="41" y="226"/>
                  </a:lnTo>
                  <a:lnTo>
                    <a:pt x="42" y="226"/>
                  </a:lnTo>
                  <a:lnTo>
                    <a:pt x="43" y="226"/>
                  </a:lnTo>
                  <a:lnTo>
                    <a:pt x="45" y="226"/>
                  </a:lnTo>
                  <a:lnTo>
                    <a:pt x="46" y="226"/>
                  </a:lnTo>
                  <a:lnTo>
                    <a:pt x="47" y="226"/>
                  </a:lnTo>
                  <a:lnTo>
                    <a:pt x="48" y="226"/>
                  </a:lnTo>
                  <a:lnTo>
                    <a:pt x="49" y="226"/>
                  </a:lnTo>
                  <a:lnTo>
                    <a:pt x="49" y="227"/>
                  </a:lnTo>
                  <a:lnTo>
                    <a:pt x="50" y="230"/>
                  </a:lnTo>
                  <a:lnTo>
                    <a:pt x="50" y="231"/>
                  </a:lnTo>
                  <a:lnTo>
                    <a:pt x="50" y="232"/>
                  </a:lnTo>
                  <a:lnTo>
                    <a:pt x="51" y="232"/>
                  </a:lnTo>
                  <a:lnTo>
                    <a:pt x="51" y="233"/>
                  </a:lnTo>
                  <a:lnTo>
                    <a:pt x="50" y="233"/>
                  </a:lnTo>
                  <a:lnTo>
                    <a:pt x="50" y="234"/>
                  </a:lnTo>
                  <a:lnTo>
                    <a:pt x="50" y="235"/>
                  </a:lnTo>
                  <a:lnTo>
                    <a:pt x="50" y="237"/>
                  </a:lnTo>
                  <a:lnTo>
                    <a:pt x="50" y="243"/>
                  </a:lnTo>
                  <a:lnTo>
                    <a:pt x="50" y="244"/>
                  </a:lnTo>
                  <a:lnTo>
                    <a:pt x="50" y="245"/>
                  </a:lnTo>
                  <a:lnTo>
                    <a:pt x="49" y="248"/>
                  </a:lnTo>
                  <a:lnTo>
                    <a:pt x="49" y="250"/>
                  </a:lnTo>
                  <a:lnTo>
                    <a:pt x="49" y="251"/>
                  </a:lnTo>
                  <a:lnTo>
                    <a:pt x="51" y="251"/>
                  </a:lnTo>
                  <a:lnTo>
                    <a:pt x="51" y="252"/>
                  </a:lnTo>
                  <a:lnTo>
                    <a:pt x="54" y="252"/>
                  </a:lnTo>
                  <a:lnTo>
                    <a:pt x="56" y="252"/>
                  </a:lnTo>
                  <a:lnTo>
                    <a:pt x="57" y="252"/>
                  </a:lnTo>
                  <a:lnTo>
                    <a:pt x="57" y="251"/>
                  </a:lnTo>
                  <a:lnTo>
                    <a:pt x="58" y="251"/>
                  </a:lnTo>
                  <a:lnTo>
                    <a:pt x="59" y="250"/>
                  </a:lnTo>
                  <a:lnTo>
                    <a:pt x="60" y="250"/>
                  </a:lnTo>
                  <a:lnTo>
                    <a:pt x="62" y="249"/>
                  </a:lnTo>
                  <a:lnTo>
                    <a:pt x="63" y="249"/>
                  </a:lnTo>
                  <a:lnTo>
                    <a:pt x="64" y="250"/>
                  </a:lnTo>
                  <a:lnTo>
                    <a:pt x="65" y="250"/>
                  </a:lnTo>
                  <a:lnTo>
                    <a:pt x="66" y="250"/>
                  </a:lnTo>
                  <a:lnTo>
                    <a:pt x="66" y="251"/>
                  </a:lnTo>
                  <a:lnTo>
                    <a:pt x="66" y="250"/>
                  </a:lnTo>
                  <a:lnTo>
                    <a:pt x="67" y="250"/>
                  </a:lnTo>
                  <a:lnTo>
                    <a:pt x="68" y="250"/>
                  </a:lnTo>
                  <a:lnTo>
                    <a:pt x="67" y="250"/>
                  </a:lnTo>
                  <a:lnTo>
                    <a:pt x="67" y="249"/>
                  </a:lnTo>
                  <a:lnTo>
                    <a:pt x="67" y="248"/>
                  </a:lnTo>
                  <a:lnTo>
                    <a:pt x="68" y="248"/>
                  </a:lnTo>
                  <a:lnTo>
                    <a:pt x="69" y="248"/>
                  </a:lnTo>
                  <a:lnTo>
                    <a:pt x="71" y="248"/>
                  </a:lnTo>
                  <a:lnTo>
                    <a:pt x="71" y="247"/>
                  </a:lnTo>
                  <a:lnTo>
                    <a:pt x="72" y="247"/>
                  </a:lnTo>
                  <a:lnTo>
                    <a:pt x="73" y="245"/>
                  </a:lnTo>
                  <a:lnTo>
                    <a:pt x="74" y="245"/>
                  </a:lnTo>
                  <a:lnTo>
                    <a:pt x="75" y="245"/>
                  </a:lnTo>
                  <a:lnTo>
                    <a:pt x="76" y="245"/>
                  </a:lnTo>
                  <a:lnTo>
                    <a:pt x="77" y="245"/>
                  </a:lnTo>
                  <a:lnTo>
                    <a:pt x="79" y="245"/>
                  </a:lnTo>
                  <a:lnTo>
                    <a:pt x="80" y="247"/>
                  </a:lnTo>
                  <a:lnTo>
                    <a:pt x="81" y="247"/>
                  </a:lnTo>
                  <a:lnTo>
                    <a:pt x="81" y="245"/>
                  </a:lnTo>
                  <a:lnTo>
                    <a:pt x="81" y="244"/>
                  </a:lnTo>
                  <a:lnTo>
                    <a:pt x="81" y="243"/>
                  </a:lnTo>
                  <a:lnTo>
                    <a:pt x="81" y="242"/>
                  </a:lnTo>
                  <a:lnTo>
                    <a:pt x="82" y="243"/>
                  </a:lnTo>
                  <a:lnTo>
                    <a:pt x="82" y="244"/>
                  </a:lnTo>
                  <a:lnTo>
                    <a:pt x="82" y="245"/>
                  </a:lnTo>
                  <a:lnTo>
                    <a:pt x="82" y="247"/>
                  </a:lnTo>
                  <a:lnTo>
                    <a:pt x="83" y="248"/>
                  </a:lnTo>
                  <a:lnTo>
                    <a:pt x="84" y="248"/>
                  </a:lnTo>
                  <a:lnTo>
                    <a:pt x="86" y="250"/>
                  </a:lnTo>
                  <a:lnTo>
                    <a:pt x="88" y="250"/>
                  </a:lnTo>
                  <a:lnTo>
                    <a:pt x="88" y="251"/>
                  </a:lnTo>
                  <a:lnTo>
                    <a:pt x="89" y="251"/>
                  </a:lnTo>
                  <a:lnTo>
                    <a:pt x="90" y="252"/>
                  </a:lnTo>
                  <a:lnTo>
                    <a:pt x="91" y="252"/>
                  </a:lnTo>
                  <a:lnTo>
                    <a:pt x="92" y="253"/>
                  </a:lnTo>
                  <a:lnTo>
                    <a:pt x="93" y="253"/>
                  </a:lnTo>
                  <a:lnTo>
                    <a:pt x="94" y="253"/>
                  </a:lnTo>
                  <a:lnTo>
                    <a:pt x="96" y="254"/>
                  </a:lnTo>
                  <a:lnTo>
                    <a:pt x="97" y="254"/>
                  </a:lnTo>
                  <a:lnTo>
                    <a:pt x="98" y="256"/>
                  </a:lnTo>
                  <a:lnTo>
                    <a:pt x="99" y="256"/>
                  </a:lnTo>
                  <a:lnTo>
                    <a:pt x="100" y="257"/>
                  </a:lnTo>
                  <a:lnTo>
                    <a:pt x="101" y="257"/>
                  </a:lnTo>
                  <a:lnTo>
                    <a:pt x="102" y="257"/>
                  </a:lnTo>
                  <a:lnTo>
                    <a:pt x="104" y="257"/>
                  </a:lnTo>
                  <a:lnTo>
                    <a:pt x="104" y="256"/>
                  </a:lnTo>
                  <a:lnTo>
                    <a:pt x="105" y="254"/>
                  </a:lnTo>
                  <a:lnTo>
                    <a:pt x="105" y="253"/>
                  </a:lnTo>
                  <a:lnTo>
                    <a:pt x="105" y="252"/>
                  </a:lnTo>
                  <a:lnTo>
                    <a:pt x="106" y="252"/>
                  </a:lnTo>
                  <a:lnTo>
                    <a:pt x="106" y="251"/>
                  </a:lnTo>
                  <a:lnTo>
                    <a:pt x="107" y="251"/>
                  </a:lnTo>
                  <a:lnTo>
                    <a:pt x="107" y="252"/>
                  </a:lnTo>
                  <a:lnTo>
                    <a:pt x="107" y="253"/>
                  </a:lnTo>
                  <a:lnTo>
                    <a:pt x="107" y="254"/>
                  </a:lnTo>
                  <a:lnTo>
                    <a:pt x="107" y="256"/>
                  </a:lnTo>
                  <a:lnTo>
                    <a:pt x="107" y="257"/>
                  </a:lnTo>
                  <a:lnTo>
                    <a:pt x="108" y="258"/>
                  </a:lnTo>
                  <a:lnTo>
                    <a:pt x="108" y="259"/>
                  </a:lnTo>
                  <a:lnTo>
                    <a:pt x="109" y="259"/>
                  </a:lnTo>
                  <a:lnTo>
                    <a:pt x="109" y="260"/>
                  </a:lnTo>
                  <a:lnTo>
                    <a:pt x="109" y="261"/>
                  </a:lnTo>
                  <a:lnTo>
                    <a:pt x="109" y="262"/>
                  </a:lnTo>
                  <a:lnTo>
                    <a:pt x="111" y="264"/>
                  </a:lnTo>
                  <a:lnTo>
                    <a:pt x="113" y="265"/>
                  </a:lnTo>
                  <a:lnTo>
                    <a:pt x="114" y="266"/>
                  </a:lnTo>
                  <a:lnTo>
                    <a:pt x="114" y="267"/>
                  </a:lnTo>
                  <a:lnTo>
                    <a:pt x="115" y="267"/>
                  </a:lnTo>
                  <a:lnTo>
                    <a:pt x="116" y="268"/>
                  </a:lnTo>
                  <a:lnTo>
                    <a:pt x="117" y="269"/>
                  </a:lnTo>
                  <a:lnTo>
                    <a:pt x="118" y="269"/>
                  </a:lnTo>
                  <a:lnTo>
                    <a:pt x="118" y="268"/>
                  </a:lnTo>
                  <a:lnTo>
                    <a:pt x="118" y="267"/>
                  </a:lnTo>
                  <a:lnTo>
                    <a:pt x="118" y="266"/>
                  </a:lnTo>
                  <a:lnTo>
                    <a:pt x="119" y="266"/>
                  </a:lnTo>
                  <a:lnTo>
                    <a:pt x="119" y="265"/>
                  </a:lnTo>
                  <a:lnTo>
                    <a:pt x="121" y="266"/>
                  </a:lnTo>
                  <a:lnTo>
                    <a:pt x="121" y="267"/>
                  </a:lnTo>
                  <a:lnTo>
                    <a:pt x="121" y="268"/>
                  </a:lnTo>
                  <a:lnTo>
                    <a:pt x="122" y="269"/>
                  </a:lnTo>
                  <a:lnTo>
                    <a:pt x="123" y="269"/>
                  </a:lnTo>
                  <a:lnTo>
                    <a:pt x="124" y="268"/>
                  </a:lnTo>
                  <a:lnTo>
                    <a:pt x="125" y="268"/>
                  </a:lnTo>
                  <a:lnTo>
                    <a:pt x="126" y="268"/>
                  </a:lnTo>
                  <a:lnTo>
                    <a:pt x="127" y="268"/>
                  </a:lnTo>
                  <a:lnTo>
                    <a:pt x="128" y="268"/>
                  </a:lnTo>
                  <a:lnTo>
                    <a:pt x="130" y="268"/>
                  </a:lnTo>
                  <a:lnTo>
                    <a:pt x="131" y="268"/>
                  </a:lnTo>
                  <a:lnTo>
                    <a:pt x="132" y="267"/>
                  </a:lnTo>
                  <a:lnTo>
                    <a:pt x="133" y="267"/>
                  </a:lnTo>
                  <a:lnTo>
                    <a:pt x="134" y="266"/>
                  </a:lnTo>
                  <a:lnTo>
                    <a:pt x="135" y="266"/>
                  </a:lnTo>
                  <a:lnTo>
                    <a:pt x="135" y="265"/>
                  </a:lnTo>
                  <a:lnTo>
                    <a:pt x="136" y="264"/>
                  </a:lnTo>
                  <a:lnTo>
                    <a:pt x="136" y="265"/>
                  </a:lnTo>
                  <a:lnTo>
                    <a:pt x="138" y="266"/>
                  </a:lnTo>
                  <a:lnTo>
                    <a:pt x="138" y="267"/>
                  </a:lnTo>
                  <a:lnTo>
                    <a:pt x="139" y="267"/>
                  </a:lnTo>
                  <a:lnTo>
                    <a:pt x="140" y="267"/>
                  </a:lnTo>
                  <a:lnTo>
                    <a:pt x="141" y="266"/>
                  </a:lnTo>
                  <a:lnTo>
                    <a:pt x="142" y="266"/>
                  </a:lnTo>
                  <a:lnTo>
                    <a:pt x="142" y="265"/>
                  </a:lnTo>
                  <a:lnTo>
                    <a:pt x="142" y="264"/>
                  </a:lnTo>
                  <a:lnTo>
                    <a:pt x="143" y="262"/>
                  </a:lnTo>
                  <a:lnTo>
                    <a:pt x="142" y="261"/>
                  </a:lnTo>
                  <a:lnTo>
                    <a:pt x="142" y="260"/>
                  </a:lnTo>
                  <a:lnTo>
                    <a:pt x="142" y="259"/>
                  </a:lnTo>
                  <a:lnTo>
                    <a:pt x="143" y="259"/>
                  </a:lnTo>
                  <a:lnTo>
                    <a:pt x="143" y="260"/>
                  </a:lnTo>
                  <a:lnTo>
                    <a:pt x="144" y="260"/>
                  </a:lnTo>
                  <a:lnTo>
                    <a:pt x="145" y="262"/>
                  </a:lnTo>
                  <a:lnTo>
                    <a:pt x="145" y="264"/>
                  </a:lnTo>
                  <a:lnTo>
                    <a:pt x="147" y="264"/>
                  </a:lnTo>
                  <a:lnTo>
                    <a:pt x="148" y="264"/>
                  </a:lnTo>
                  <a:lnTo>
                    <a:pt x="149" y="264"/>
                  </a:lnTo>
                  <a:lnTo>
                    <a:pt x="150" y="265"/>
                  </a:lnTo>
                  <a:lnTo>
                    <a:pt x="151" y="265"/>
                  </a:lnTo>
                  <a:lnTo>
                    <a:pt x="152" y="265"/>
                  </a:lnTo>
                  <a:lnTo>
                    <a:pt x="153" y="265"/>
                  </a:lnTo>
                  <a:lnTo>
                    <a:pt x="155" y="265"/>
                  </a:lnTo>
                  <a:lnTo>
                    <a:pt x="155" y="264"/>
                  </a:lnTo>
                  <a:lnTo>
                    <a:pt x="156" y="264"/>
                  </a:lnTo>
                  <a:lnTo>
                    <a:pt x="156" y="262"/>
                  </a:lnTo>
                  <a:lnTo>
                    <a:pt x="156" y="261"/>
                  </a:lnTo>
                  <a:lnTo>
                    <a:pt x="157" y="261"/>
                  </a:lnTo>
                  <a:lnTo>
                    <a:pt x="158" y="261"/>
                  </a:lnTo>
                  <a:lnTo>
                    <a:pt x="158" y="262"/>
                  </a:lnTo>
                  <a:lnTo>
                    <a:pt x="158" y="264"/>
                  </a:lnTo>
                  <a:lnTo>
                    <a:pt x="159" y="264"/>
                  </a:lnTo>
                  <a:lnTo>
                    <a:pt x="159" y="265"/>
                  </a:lnTo>
                  <a:lnTo>
                    <a:pt x="160" y="265"/>
                  </a:lnTo>
                  <a:lnTo>
                    <a:pt x="160" y="266"/>
                  </a:lnTo>
                  <a:lnTo>
                    <a:pt x="161" y="266"/>
                  </a:lnTo>
                  <a:lnTo>
                    <a:pt x="162" y="267"/>
                  </a:lnTo>
                  <a:lnTo>
                    <a:pt x="165" y="267"/>
                  </a:lnTo>
                  <a:lnTo>
                    <a:pt x="165" y="266"/>
                  </a:lnTo>
                  <a:lnTo>
                    <a:pt x="165" y="265"/>
                  </a:lnTo>
                  <a:lnTo>
                    <a:pt x="165" y="264"/>
                  </a:lnTo>
                  <a:lnTo>
                    <a:pt x="164" y="262"/>
                  </a:lnTo>
                  <a:lnTo>
                    <a:pt x="162" y="261"/>
                  </a:lnTo>
                  <a:lnTo>
                    <a:pt x="162" y="260"/>
                  </a:lnTo>
                  <a:lnTo>
                    <a:pt x="162" y="259"/>
                  </a:lnTo>
                  <a:lnTo>
                    <a:pt x="162" y="257"/>
                  </a:lnTo>
                  <a:lnTo>
                    <a:pt x="161" y="257"/>
                  </a:lnTo>
                  <a:lnTo>
                    <a:pt x="161" y="256"/>
                  </a:lnTo>
                  <a:lnTo>
                    <a:pt x="161" y="254"/>
                  </a:lnTo>
                  <a:lnTo>
                    <a:pt x="161" y="253"/>
                  </a:lnTo>
                  <a:lnTo>
                    <a:pt x="161" y="252"/>
                  </a:lnTo>
                  <a:lnTo>
                    <a:pt x="161" y="251"/>
                  </a:lnTo>
                  <a:lnTo>
                    <a:pt x="162" y="250"/>
                  </a:lnTo>
                  <a:lnTo>
                    <a:pt x="162" y="249"/>
                  </a:lnTo>
                  <a:lnTo>
                    <a:pt x="164" y="248"/>
                  </a:lnTo>
                  <a:lnTo>
                    <a:pt x="166" y="247"/>
                  </a:lnTo>
                  <a:lnTo>
                    <a:pt x="166" y="245"/>
                  </a:lnTo>
                  <a:lnTo>
                    <a:pt x="165" y="244"/>
                  </a:lnTo>
                  <a:lnTo>
                    <a:pt x="165" y="243"/>
                  </a:lnTo>
                  <a:lnTo>
                    <a:pt x="165" y="242"/>
                  </a:lnTo>
                  <a:lnTo>
                    <a:pt x="162" y="240"/>
                  </a:lnTo>
                  <a:lnTo>
                    <a:pt x="162" y="239"/>
                  </a:lnTo>
                  <a:lnTo>
                    <a:pt x="161" y="237"/>
                  </a:lnTo>
                  <a:lnTo>
                    <a:pt x="160" y="237"/>
                  </a:lnTo>
                  <a:lnTo>
                    <a:pt x="159" y="239"/>
                  </a:lnTo>
                  <a:lnTo>
                    <a:pt x="158" y="241"/>
                  </a:lnTo>
                  <a:lnTo>
                    <a:pt x="157" y="241"/>
                  </a:lnTo>
                  <a:lnTo>
                    <a:pt x="157" y="242"/>
                  </a:lnTo>
                  <a:lnTo>
                    <a:pt x="156" y="242"/>
                  </a:lnTo>
                  <a:lnTo>
                    <a:pt x="155" y="243"/>
                  </a:lnTo>
                  <a:lnTo>
                    <a:pt x="152" y="243"/>
                  </a:lnTo>
                  <a:lnTo>
                    <a:pt x="151" y="243"/>
                  </a:lnTo>
                  <a:lnTo>
                    <a:pt x="150" y="243"/>
                  </a:lnTo>
                  <a:lnTo>
                    <a:pt x="149" y="243"/>
                  </a:lnTo>
                  <a:lnTo>
                    <a:pt x="148" y="244"/>
                  </a:lnTo>
                  <a:lnTo>
                    <a:pt x="147" y="244"/>
                  </a:lnTo>
                  <a:lnTo>
                    <a:pt x="147" y="245"/>
                  </a:lnTo>
                  <a:lnTo>
                    <a:pt x="147" y="247"/>
                  </a:lnTo>
                  <a:lnTo>
                    <a:pt x="145" y="248"/>
                  </a:lnTo>
                  <a:lnTo>
                    <a:pt x="145" y="249"/>
                  </a:lnTo>
                  <a:lnTo>
                    <a:pt x="145" y="250"/>
                  </a:lnTo>
                  <a:lnTo>
                    <a:pt x="144" y="251"/>
                  </a:lnTo>
                  <a:lnTo>
                    <a:pt x="143" y="251"/>
                  </a:lnTo>
                  <a:lnTo>
                    <a:pt x="141" y="251"/>
                  </a:lnTo>
                  <a:lnTo>
                    <a:pt x="140" y="251"/>
                  </a:lnTo>
                  <a:lnTo>
                    <a:pt x="140" y="250"/>
                  </a:lnTo>
                  <a:lnTo>
                    <a:pt x="140" y="249"/>
                  </a:lnTo>
                  <a:lnTo>
                    <a:pt x="141" y="249"/>
                  </a:lnTo>
                  <a:lnTo>
                    <a:pt x="142" y="248"/>
                  </a:lnTo>
                  <a:lnTo>
                    <a:pt x="142" y="247"/>
                  </a:lnTo>
                  <a:lnTo>
                    <a:pt x="142" y="245"/>
                  </a:lnTo>
                  <a:lnTo>
                    <a:pt x="141" y="245"/>
                  </a:lnTo>
                  <a:lnTo>
                    <a:pt x="141" y="244"/>
                  </a:lnTo>
                  <a:lnTo>
                    <a:pt x="140" y="244"/>
                  </a:lnTo>
                  <a:lnTo>
                    <a:pt x="140" y="245"/>
                  </a:lnTo>
                  <a:lnTo>
                    <a:pt x="139" y="245"/>
                  </a:lnTo>
                  <a:lnTo>
                    <a:pt x="138" y="245"/>
                  </a:lnTo>
                  <a:lnTo>
                    <a:pt x="138" y="244"/>
                  </a:lnTo>
                  <a:lnTo>
                    <a:pt x="136" y="244"/>
                  </a:lnTo>
                  <a:lnTo>
                    <a:pt x="134" y="244"/>
                  </a:lnTo>
                  <a:lnTo>
                    <a:pt x="134" y="243"/>
                  </a:lnTo>
                  <a:lnTo>
                    <a:pt x="133" y="243"/>
                  </a:lnTo>
                  <a:lnTo>
                    <a:pt x="133" y="242"/>
                  </a:lnTo>
                  <a:lnTo>
                    <a:pt x="133" y="241"/>
                  </a:lnTo>
                  <a:lnTo>
                    <a:pt x="132" y="241"/>
                  </a:lnTo>
                  <a:lnTo>
                    <a:pt x="133" y="241"/>
                  </a:lnTo>
                  <a:lnTo>
                    <a:pt x="133" y="240"/>
                  </a:lnTo>
                  <a:lnTo>
                    <a:pt x="133" y="239"/>
                  </a:lnTo>
                  <a:lnTo>
                    <a:pt x="133" y="237"/>
                  </a:lnTo>
                  <a:lnTo>
                    <a:pt x="133" y="236"/>
                  </a:lnTo>
                  <a:lnTo>
                    <a:pt x="134" y="235"/>
                  </a:lnTo>
                  <a:lnTo>
                    <a:pt x="135" y="235"/>
                  </a:lnTo>
                  <a:lnTo>
                    <a:pt x="136" y="234"/>
                  </a:lnTo>
                  <a:lnTo>
                    <a:pt x="135" y="234"/>
                  </a:lnTo>
                  <a:lnTo>
                    <a:pt x="134" y="234"/>
                  </a:lnTo>
                  <a:lnTo>
                    <a:pt x="134" y="233"/>
                  </a:lnTo>
                  <a:lnTo>
                    <a:pt x="134" y="232"/>
                  </a:lnTo>
                  <a:lnTo>
                    <a:pt x="134" y="231"/>
                  </a:lnTo>
                  <a:lnTo>
                    <a:pt x="133" y="230"/>
                  </a:lnTo>
                  <a:lnTo>
                    <a:pt x="133" y="228"/>
                  </a:lnTo>
                  <a:lnTo>
                    <a:pt x="134" y="228"/>
                  </a:lnTo>
                  <a:lnTo>
                    <a:pt x="135" y="230"/>
                  </a:lnTo>
                  <a:lnTo>
                    <a:pt x="136" y="231"/>
                  </a:lnTo>
                  <a:lnTo>
                    <a:pt x="138" y="231"/>
                  </a:lnTo>
                  <a:lnTo>
                    <a:pt x="140" y="231"/>
                  </a:lnTo>
                  <a:lnTo>
                    <a:pt x="141" y="230"/>
                  </a:lnTo>
                  <a:lnTo>
                    <a:pt x="142" y="230"/>
                  </a:lnTo>
                  <a:lnTo>
                    <a:pt x="142" y="228"/>
                  </a:lnTo>
                  <a:lnTo>
                    <a:pt x="143" y="228"/>
                  </a:lnTo>
                  <a:lnTo>
                    <a:pt x="143" y="227"/>
                  </a:lnTo>
                  <a:lnTo>
                    <a:pt x="144" y="226"/>
                  </a:lnTo>
                  <a:lnTo>
                    <a:pt x="145" y="226"/>
                  </a:lnTo>
                  <a:lnTo>
                    <a:pt x="145" y="225"/>
                  </a:lnTo>
                  <a:lnTo>
                    <a:pt x="145" y="224"/>
                  </a:lnTo>
                  <a:lnTo>
                    <a:pt x="145" y="223"/>
                  </a:lnTo>
                  <a:lnTo>
                    <a:pt x="147" y="223"/>
                  </a:lnTo>
                  <a:lnTo>
                    <a:pt x="147" y="222"/>
                  </a:lnTo>
                  <a:lnTo>
                    <a:pt x="147" y="220"/>
                  </a:lnTo>
                  <a:lnTo>
                    <a:pt x="145" y="220"/>
                  </a:lnTo>
                  <a:lnTo>
                    <a:pt x="144" y="219"/>
                  </a:lnTo>
                  <a:lnTo>
                    <a:pt x="143" y="217"/>
                  </a:lnTo>
                  <a:lnTo>
                    <a:pt x="143" y="216"/>
                  </a:lnTo>
                  <a:lnTo>
                    <a:pt x="143" y="215"/>
                  </a:lnTo>
                  <a:lnTo>
                    <a:pt x="142" y="214"/>
                  </a:lnTo>
                  <a:lnTo>
                    <a:pt x="141" y="213"/>
                  </a:lnTo>
                  <a:lnTo>
                    <a:pt x="139" y="211"/>
                  </a:lnTo>
                  <a:lnTo>
                    <a:pt x="138" y="211"/>
                  </a:lnTo>
                  <a:lnTo>
                    <a:pt x="136" y="210"/>
                  </a:lnTo>
                  <a:lnTo>
                    <a:pt x="135" y="210"/>
                  </a:lnTo>
                  <a:lnTo>
                    <a:pt x="134" y="209"/>
                  </a:lnTo>
                  <a:lnTo>
                    <a:pt x="133" y="208"/>
                  </a:lnTo>
                  <a:lnTo>
                    <a:pt x="132" y="208"/>
                  </a:lnTo>
                  <a:lnTo>
                    <a:pt x="131" y="209"/>
                  </a:lnTo>
                  <a:lnTo>
                    <a:pt x="130" y="209"/>
                  </a:lnTo>
                  <a:lnTo>
                    <a:pt x="130" y="210"/>
                  </a:lnTo>
                  <a:lnTo>
                    <a:pt x="128" y="210"/>
                  </a:lnTo>
                  <a:lnTo>
                    <a:pt x="128" y="211"/>
                  </a:lnTo>
                  <a:lnTo>
                    <a:pt x="128" y="213"/>
                  </a:lnTo>
                  <a:lnTo>
                    <a:pt x="130" y="213"/>
                  </a:lnTo>
                  <a:lnTo>
                    <a:pt x="130" y="214"/>
                  </a:lnTo>
                  <a:lnTo>
                    <a:pt x="130" y="215"/>
                  </a:lnTo>
                  <a:lnTo>
                    <a:pt x="128" y="215"/>
                  </a:lnTo>
                  <a:lnTo>
                    <a:pt x="127" y="215"/>
                  </a:lnTo>
                  <a:lnTo>
                    <a:pt x="127" y="216"/>
                  </a:lnTo>
                  <a:lnTo>
                    <a:pt x="127" y="217"/>
                  </a:lnTo>
                  <a:lnTo>
                    <a:pt x="128" y="217"/>
                  </a:lnTo>
                  <a:lnTo>
                    <a:pt x="128" y="219"/>
                  </a:lnTo>
                  <a:lnTo>
                    <a:pt x="127" y="220"/>
                  </a:lnTo>
                  <a:lnTo>
                    <a:pt x="127" y="219"/>
                  </a:lnTo>
                  <a:lnTo>
                    <a:pt x="126" y="219"/>
                  </a:lnTo>
                  <a:lnTo>
                    <a:pt x="126" y="218"/>
                  </a:lnTo>
                  <a:lnTo>
                    <a:pt x="125" y="218"/>
                  </a:lnTo>
                  <a:lnTo>
                    <a:pt x="125" y="217"/>
                  </a:lnTo>
                  <a:lnTo>
                    <a:pt x="124" y="217"/>
                  </a:lnTo>
                  <a:lnTo>
                    <a:pt x="123" y="217"/>
                  </a:lnTo>
                  <a:lnTo>
                    <a:pt x="119" y="216"/>
                  </a:lnTo>
                  <a:lnTo>
                    <a:pt x="118" y="216"/>
                  </a:lnTo>
                  <a:lnTo>
                    <a:pt x="118" y="215"/>
                  </a:lnTo>
                  <a:lnTo>
                    <a:pt x="119" y="215"/>
                  </a:lnTo>
                  <a:lnTo>
                    <a:pt x="121" y="214"/>
                  </a:lnTo>
                  <a:lnTo>
                    <a:pt x="123" y="214"/>
                  </a:lnTo>
                  <a:lnTo>
                    <a:pt x="123" y="213"/>
                  </a:lnTo>
                  <a:lnTo>
                    <a:pt x="123" y="211"/>
                  </a:lnTo>
                  <a:lnTo>
                    <a:pt x="124" y="210"/>
                  </a:lnTo>
                  <a:lnTo>
                    <a:pt x="123" y="210"/>
                  </a:lnTo>
                  <a:lnTo>
                    <a:pt x="123" y="209"/>
                  </a:lnTo>
                  <a:lnTo>
                    <a:pt x="123" y="208"/>
                  </a:lnTo>
                  <a:lnTo>
                    <a:pt x="122" y="206"/>
                  </a:lnTo>
                  <a:lnTo>
                    <a:pt x="121" y="205"/>
                  </a:lnTo>
                  <a:lnTo>
                    <a:pt x="119" y="205"/>
                  </a:lnTo>
                  <a:lnTo>
                    <a:pt x="118" y="203"/>
                  </a:lnTo>
                  <a:lnTo>
                    <a:pt x="117" y="203"/>
                  </a:lnTo>
                  <a:lnTo>
                    <a:pt x="114" y="202"/>
                  </a:lnTo>
                  <a:lnTo>
                    <a:pt x="113" y="202"/>
                  </a:lnTo>
                  <a:lnTo>
                    <a:pt x="111" y="202"/>
                  </a:lnTo>
                  <a:lnTo>
                    <a:pt x="110" y="203"/>
                  </a:lnTo>
                  <a:lnTo>
                    <a:pt x="109" y="205"/>
                  </a:lnTo>
                  <a:lnTo>
                    <a:pt x="108" y="205"/>
                  </a:lnTo>
                  <a:lnTo>
                    <a:pt x="108" y="203"/>
                  </a:lnTo>
                  <a:lnTo>
                    <a:pt x="108" y="202"/>
                  </a:lnTo>
                  <a:lnTo>
                    <a:pt x="108" y="201"/>
                  </a:lnTo>
                  <a:lnTo>
                    <a:pt x="107" y="200"/>
                  </a:lnTo>
                  <a:lnTo>
                    <a:pt x="106" y="199"/>
                  </a:lnTo>
                  <a:lnTo>
                    <a:pt x="102" y="197"/>
                  </a:lnTo>
                  <a:lnTo>
                    <a:pt x="101" y="197"/>
                  </a:lnTo>
                  <a:lnTo>
                    <a:pt x="100" y="197"/>
                  </a:lnTo>
                  <a:lnTo>
                    <a:pt x="99" y="197"/>
                  </a:lnTo>
                  <a:lnTo>
                    <a:pt x="97" y="200"/>
                  </a:lnTo>
                  <a:lnTo>
                    <a:pt x="96" y="201"/>
                  </a:lnTo>
                  <a:lnTo>
                    <a:pt x="94" y="201"/>
                  </a:lnTo>
                  <a:lnTo>
                    <a:pt x="93" y="202"/>
                  </a:lnTo>
                  <a:lnTo>
                    <a:pt x="92" y="202"/>
                  </a:lnTo>
                  <a:lnTo>
                    <a:pt x="93" y="201"/>
                  </a:lnTo>
                  <a:lnTo>
                    <a:pt x="93" y="200"/>
                  </a:lnTo>
                  <a:lnTo>
                    <a:pt x="94" y="199"/>
                  </a:lnTo>
                  <a:lnTo>
                    <a:pt x="96" y="198"/>
                  </a:lnTo>
                  <a:lnTo>
                    <a:pt x="96" y="197"/>
                  </a:lnTo>
                  <a:lnTo>
                    <a:pt x="97" y="195"/>
                  </a:lnTo>
                  <a:lnTo>
                    <a:pt x="97" y="194"/>
                  </a:lnTo>
                  <a:lnTo>
                    <a:pt x="97" y="193"/>
                  </a:lnTo>
                  <a:lnTo>
                    <a:pt x="96" y="193"/>
                  </a:lnTo>
                  <a:lnTo>
                    <a:pt x="93" y="192"/>
                  </a:lnTo>
                  <a:lnTo>
                    <a:pt x="91" y="192"/>
                  </a:lnTo>
                  <a:lnTo>
                    <a:pt x="90" y="191"/>
                  </a:lnTo>
                  <a:lnTo>
                    <a:pt x="89" y="191"/>
                  </a:lnTo>
                  <a:lnTo>
                    <a:pt x="89" y="190"/>
                  </a:lnTo>
                  <a:lnTo>
                    <a:pt x="88" y="190"/>
                  </a:lnTo>
                  <a:lnTo>
                    <a:pt x="86" y="190"/>
                  </a:lnTo>
                  <a:lnTo>
                    <a:pt x="85" y="189"/>
                  </a:lnTo>
                  <a:lnTo>
                    <a:pt x="85" y="188"/>
                  </a:lnTo>
                  <a:lnTo>
                    <a:pt x="84" y="188"/>
                  </a:lnTo>
                  <a:lnTo>
                    <a:pt x="83" y="189"/>
                  </a:lnTo>
                  <a:lnTo>
                    <a:pt x="83" y="190"/>
                  </a:lnTo>
                  <a:lnTo>
                    <a:pt x="82" y="192"/>
                  </a:lnTo>
                  <a:lnTo>
                    <a:pt x="81" y="191"/>
                  </a:lnTo>
                  <a:lnTo>
                    <a:pt x="80" y="191"/>
                  </a:lnTo>
                  <a:lnTo>
                    <a:pt x="79" y="191"/>
                  </a:lnTo>
                  <a:lnTo>
                    <a:pt x="79" y="192"/>
                  </a:lnTo>
                  <a:lnTo>
                    <a:pt x="77" y="192"/>
                  </a:lnTo>
                  <a:lnTo>
                    <a:pt x="76" y="192"/>
                  </a:lnTo>
                  <a:lnTo>
                    <a:pt x="77" y="192"/>
                  </a:lnTo>
                  <a:lnTo>
                    <a:pt x="77" y="191"/>
                  </a:lnTo>
                  <a:lnTo>
                    <a:pt x="79" y="190"/>
                  </a:lnTo>
                  <a:lnTo>
                    <a:pt x="80" y="189"/>
                  </a:lnTo>
                  <a:lnTo>
                    <a:pt x="81" y="189"/>
                  </a:lnTo>
                  <a:lnTo>
                    <a:pt x="82" y="185"/>
                  </a:lnTo>
                  <a:lnTo>
                    <a:pt x="83" y="185"/>
                  </a:lnTo>
                  <a:lnTo>
                    <a:pt x="83" y="184"/>
                  </a:lnTo>
                  <a:lnTo>
                    <a:pt x="83" y="183"/>
                  </a:lnTo>
                  <a:lnTo>
                    <a:pt x="82" y="183"/>
                  </a:lnTo>
                  <a:lnTo>
                    <a:pt x="82" y="184"/>
                  </a:lnTo>
                  <a:lnTo>
                    <a:pt x="81" y="184"/>
                  </a:lnTo>
                  <a:lnTo>
                    <a:pt x="80" y="184"/>
                  </a:lnTo>
                  <a:lnTo>
                    <a:pt x="79" y="184"/>
                  </a:lnTo>
                  <a:lnTo>
                    <a:pt x="79" y="183"/>
                  </a:lnTo>
                  <a:lnTo>
                    <a:pt x="77" y="183"/>
                  </a:lnTo>
                  <a:lnTo>
                    <a:pt x="79" y="183"/>
                  </a:lnTo>
                  <a:lnTo>
                    <a:pt x="80" y="182"/>
                  </a:lnTo>
                  <a:lnTo>
                    <a:pt x="81" y="181"/>
                  </a:lnTo>
                  <a:lnTo>
                    <a:pt x="81" y="180"/>
                  </a:lnTo>
                  <a:lnTo>
                    <a:pt x="81" y="178"/>
                  </a:lnTo>
                  <a:lnTo>
                    <a:pt x="80" y="178"/>
                  </a:lnTo>
                  <a:lnTo>
                    <a:pt x="80" y="177"/>
                  </a:lnTo>
                  <a:lnTo>
                    <a:pt x="79" y="176"/>
                  </a:lnTo>
                  <a:lnTo>
                    <a:pt x="77" y="175"/>
                  </a:lnTo>
                  <a:lnTo>
                    <a:pt x="76" y="175"/>
                  </a:lnTo>
                  <a:lnTo>
                    <a:pt x="75" y="175"/>
                  </a:lnTo>
                  <a:lnTo>
                    <a:pt x="75" y="174"/>
                  </a:lnTo>
                  <a:lnTo>
                    <a:pt x="76" y="174"/>
                  </a:lnTo>
                  <a:lnTo>
                    <a:pt x="77" y="174"/>
                  </a:lnTo>
                  <a:lnTo>
                    <a:pt x="79" y="174"/>
                  </a:lnTo>
                  <a:lnTo>
                    <a:pt x="80" y="174"/>
                  </a:lnTo>
                  <a:lnTo>
                    <a:pt x="79" y="173"/>
                  </a:lnTo>
                  <a:lnTo>
                    <a:pt x="77" y="173"/>
                  </a:lnTo>
                  <a:lnTo>
                    <a:pt x="76" y="171"/>
                  </a:lnTo>
                  <a:lnTo>
                    <a:pt x="75" y="169"/>
                  </a:lnTo>
                  <a:lnTo>
                    <a:pt x="74" y="169"/>
                  </a:lnTo>
                  <a:lnTo>
                    <a:pt x="71" y="168"/>
                  </a:lnTo>
                  <a:lnTo>
                    <a:pt x="68" y="168"/>
                  </a:lnTo>
                  <a:lnTo>
                    <a:pt x="67" y="167"/>
                  </a:lnTo>
                  <a:lnTo>
                    <a:pt x="66" y="167"/>
                  </a:lnTo>
                  <a:lnTo>
                    <a:pt x="64" y="165"/>
                  </a:lnTo>
                  <a:lnTo>
                    <a:pt x="63" y="164"/>
                  </a:lnTo>
                  <a:lnTo>
                    <a:pt x="60" y="161"/>
                  </a:lnTo>
                  <a:lnTo>
                    <a:pt x="60" y="160"/>
                  </a:lnTo>
                  <a:lnTo>
                    <a:pt x="59" y="159"/>
                  </a:lnTo>
                  <a:lnTo>
                    <a:pt x="58" y="159"/>
                  </a:lnTo>
                  <a:lnTo>
                    <a:pt x="57" y="159"/>
                  </a:lnTo>
                  <a:lnTo>
                    <a:pt x="57" y="160"/>
                  </a:lnTo>
                  <a:lnTo>
                    <a:pt x="56" y="163"/>
                  </a:lnTo>
                  <a:lnTo>
                    <a:pt x="56" y="164"/>
                  </a:lnTo>
                  <a:lnTo>
                    <a:pt x="55" y="165"/>
                  </a:lnTo>
                  <a:lnTo>
                    <a:pt x="54" y="166"/>
                  </a:lnTo>
                  <a:lnTo>
                    <a:pt x="52" y="167"/>
                  </a:lnTo>
                  <a:lnTo>
                    <a:pt x="51" y="168"/>
                  </a:lnTo>
                  <a:lnTo>
                    <a:pt x="50" y="171"/>
                  </a:lnTo>
                  <a:lnTo>
                    <a:pt x="50" y="172"/>
                  </a:lnTo>
                  <a:lnTo>
                    <a:pt x="49" y="172"/>
                  </a:lnTo>
                  <a:lnTo>
                    <a:pt x="49" y="171"/>
                  </a:lnTo>
                  <a:lnTo>
                    <a:pt x="48" y="169"/>
                  </a:lnTo>
                  <a:lnTo>
                    <a:pt x="48" y="168"/>
                  </a:lnTo>
                  <a:lnTo>
                    <a:pt x="48" y="167"/>
                  </a:lnTo>
                  <a:lnTo>
                    <a:pt x="47" y="167"/>
                  </a:lnTo>
                  <a:lnTo>
                    <a:pt x="46" y="166"/>
                  </a:lnTo>
                  <a:lnTo>
                    <a:pt x="43" y="166"/>
                  </a:lnTo>
                  <a:lnTo>
                    <a:pt x="43" y="167"/>
                  </a:lnTo>
                  <a:lnTo>
                    <a:pt x="42" y="167"/>
                  </a:lnTo>
                  <a:lnTo>
                    <a:pt x="41" y="168"/>
                  </a:lnTo>
                  <a:lnTo>
                    <a:pt x="40" y="168"/>
                  </a:lnTo>
                  <a:lnTo>
                    <a:pt x="38" y="168"/>
                  </a:lnTo>
                  <a:lnTo>
                    <a:pt x="37" y="168"/>
                  </a:lnTo>
                  <a:lnTo>
                    <a:pt x="35" y="169"/>
                  </a:lnTo>
                  <a:lnTo>
                    <a:pt x="35" y="171"/>
                  </a:lnTo>
                  <a:lnTo>
                    <a:pt x="34" y="171"/>
                  </a:lnTo>
                  <a:lnTo>
                    <a:pt x="33" y="171"/>
                  </a:lnTo>
                  <a:lnTo>
                    <a:pt x="33" y="168"/>
                  </a:lnTo>
                  <a:lnTo>
                    <a:pt x="32" y="167"/>
                  </a:lnTo>
                  <a:lnTo>
                    <a:pt x="31" y="166"/>
                  </a:lnTo>
                  <a:lnTo>
                    <a:pt x="30" y="166"/>
                  </a:lnTo>
                  <a:lnTo>
                    <a:pt x="29" y="166"/>
                  </a:lnTo>
                  <a:lnTo>
                    <a:pt x="29" y="167"/>
                  </a:lnTo>
                  <a:lnTo>
                    <a:pt x="29" y="169"/>
                  </a:lnTo>
                  <a:lnTo>
                    <a:pt x="28" y="171"/>
                  </a:lnTo>
                  <a:lnTo>
                    <a:pt x="28" y="172"/>
                  </a:lnTo>
                  <a:lnTo>
                    <a:pt x="26" y="173"/>
                  </a:lnTo>
                  <a:lnTo>
                    <a:pt x="26" y="174"/>
                  </a:lnTo>
                  <a:lnTo>
                    <a:pt x="25" y="174"/>
                  </a:lnTo>
                  <a:lnTo>
                    <a:pt x="25" y="175"/>
                  </a:lnTo>
                  <a:lnTo>
                    <a:pt x="24" y="176"/>
                  </a:lnTo>
                  <a:lnTo>
                    <a:pt x="23" y="177"/>
                  </a:lnTo>
                  <a:lnTo>
                    <a:pt x="22" y="177"/>
                  </a:lnTo>
                  <a:lnTo>
                    <a:pt x="22" y="178"/>
                  </a:lnTo>
                  <a:lnTo>
                    <a:pt x="22" y="180"/>
                  </a:lnTo>
                  <a:lnTo>
                    <a:pt x="21" y="180"/>
                  </a:lnTo>
                  <a:lnTo>
                    <a:pt x="20" y="180"/>
                  </a:lnTo>
                  <a:lnTo>
                    <a:pt x="20" y="181"/>
                  </a:lnTo>
                  <a:lnTo>
                    <a:pt x="18" y="181"/>
                  </a:lnTo>
                  <a:lnTo>
                    <a:pt x="17" y="182"/>
                  </a:lnTo>
                  <a:lnTo>
                    <a:pt x="14" y="182"/>
                  </a:lnTo>
                  <a:lnTo>
                    <a:pt x="13" y="182"/>
                  </a:lnTo>
                  <a:lnTo>
                    <a:pt x="12" y="182"/>
                  </a:lnTo>
                  <a:lnTo>
                    <a:pt x="12" y="181"/>
                  </a:lnTo>
                  <a:lnTo>
                    <a:pt x="10" y="181"/>
                  </a:lnTo>
                  <a:lnTo>
                    <a:pt x="10" y="180"/>
                  </a:lnTo>
                  <a:lnTo>
                    <a:pt x="10" y="178"/>
                  </a:lnTo>
                  <a:lnTo>
                    <a:pt x="10" y="177"/>
                  </a:lnTo>
                  <a:lnTo>
                    <a:pt x="10" y="176"/>
                  </a:lnTo>
                  <a:lnTo>
                    <a:pt x="10" y="175"/>
                  </a:lnTo>
                  <a:lnTo>
                    <a:pt x="9" y="175"/>
                  </a:lnTo>
                  <a:lnTo>
                    <a:pt x="9" y="174"/>
                  </a:lnTo>
                  <a:lnTo>
                    <a:pt x="9" y="173"/>
                  </a:lnTo>
                  <a:lnTo>
                    <a:pt x="8" y="172"/>
                  </a:lnTo>
                  <a:lnTo>
                    <a:pt x="8" y="171"/>
                  </a:lnTo>
                  <a:lnTo>
                    <a:pt x="8" y="169"/>
                  </a:lnTo>
                  <a:lnTo>
                    <a:pt x="9" y="168"/>
                  </a:lnTo>
                  <a:lnTo>
                    <a:pt x="9" y="167"/>
                  </a:lnTo>
                  <a:lnTo>
                    <a:pt x="9" y="166"/>
                  </a:lnTo>
                  <a:lnTo>
                    <a:pt x="9" y="165"/>
                  </a:lnTo>
                  <a:lnTo>
                    <a:pt x="10" y="165"/>
                  </a:lnTo>
                  <a:lnTo>
                    <a:pt x="10" y="164"/>
                  </a:lnTo>
                  <a:lnTo>
                    <a:pt x="9" y="164"/>
                  </a:lnTo>
                  <a:lnTo>
                    <a:pt x="9" y="163"/>
                  </a:lnTo>
                  <a:lnTo>
                    <a:pt x="9" y="161"/>
                  </a:lnTo>
                  <a:lnTo>
                    <a:pt x="9" y="160"/>
                  </a:lnTo>
                  <a:lnTo>
                    <a:pt x="8" y="159"/>
                  </a:lnTo>
                  <a:lnTo>
                    <a:pt x="8" y="158"/>
                  </a:lnTo>
                  <a:lnTo>
                    <a:pt x="7" y="158"/>
                  </a:lnTo>
                  <a:lnTo>
                    <a:pt x="7" y="157"/>
                  </a:lnTo>
                  <a:lnTo>
                    <a:pt x="6" y="157"/>
                  </a:lnTo>
                  <a:lnTo>
                    <a:pt x="5" y="157"/>
                  </a:lnTo>
                  <a:lnTo>
                    <a:pt x="4" y="157"/>
                  </a:lnTo>
                  <a:lnTo>
                    <a:pt x="3" y="156"/>
                  </a:lnTo>
                  <a:lnTo>
                    <a:pt x="1" y="155"/>
                  </a:lnTo>
                  <a:lnTo>
                    <a:pt x="1" y="154"/>
                  </a:lnTo>
                  <a:lnTo>
                    <a:pt x="1" y="152"/>
                  </a:lnTo>
                  <a:lnTo>
                    <a:pt x="0" y="152"/>
                  </a:lnTo>
                  <a:lnTo>
                    <a:pt x="1" y="151"/>
                  </a:lnTo>
                  <a:lnTo>
                    <a:pt x="3" y="151"/>
                  </a:lnTo>
                  <a:lnTo>
                    <a:pt x="4" y="151"/>
                  </a:lnTo>
                  <a:lnTo>
                    <a:pt x="5" y="152"/>
                  </a:lnTo>
                  <a:lnTo>
                    <a:pt x="6" y="152"/>
                  </a:lnTo>
                  <a:lnTo>
                    <a:pt x="7" y="152"/>
                  </a:lnTo>
                  <a:lnTo>
                    <a:pt x="8" y="154"/>
                  </a:lnTo>
                  <a:lnTo>
                    <a:pt x="9" y="154"/>
                  </a:lnTo>
                  <a:lnTo>
                    <a:pt x="9" y="155"/>
                  </a:lnTo>
                  <a:lnTo>
                    <a:pt x="9" y="156"/>
                  </a:lnTo>
                  <a:lnTo>
                    <a:pt x="10" y="157"/>
                  </a:lnTo>
                  <a:lnTo>
                    <a:pt x="10" y="158"/>
                  </a:lnTo>
                  <a:lnTo>
                    <a:pt x="10" y="159"/>
                  </a:lnTo>
                  <a:lnTo>
                    <a:pt x="12" y="159"/>
                  </a:lnTo>
                  <a:lnTo>
                    <a:pt x="12" y="160"/>
                  </a:lnTo>
                  <a:lnTo>
                    <a:pt x="12" y="161"/>
                  </a:lnTo>
                  <a:lnTo>
                    <a:pt x="12" y="163"/>
                  </a:lnTo>
                  <a:lnTo>
                    <a:pt x="13" y="164"/>
                  </a:lnTo>
                  <a:lnTo>
                    <a:pt x="13" y="165"/>
                  </a:lnTo>
                  <a:lnTo>
                    <a:pt x="13" y="166"/>
                  </a:lnTo>
                  <a:lnTo>
                    <a:pt x="14" y="167"/>
                  </a:lnTo>
                  <a:lnTo>
                    <a:pt x="14" y="168"/>
                  </a:lnTo>
                  <a:lnTo>
                    <a:pt x="14" y="169"/>
                  </a:lnTo>
                  <a:lnTo>
                    <a:pt x="14" y="171"/>
                  </a:lnTo>
                  <a:lnTo>
                    <a:pt x="13" y="172"/>
                  </a:lnTo>
                  <a:lnTo>
                    <a:pt x="13" y="173"/>
                  </a:lnTo>
                  <a:lnTo>
                    <a:pt x="14" y="173"/>
                  </a:lnTo>
                  <a:lnTo>
                    <a:pt x="14" y="174"/>
                  </a:lnTo>
                  <a:lnTo>
                    <a:pt x="15" y="174"/>
                  </a:lnTo>
                  <a:lnTo>
                    <a:pt x="16" y="173"/>
                  </a:lnTo>
                  <a:lnTo>
                    <a:pt x="17" y="173"/>
                  </a:lnTo>
                  <a:lnTo>
                    <a:pt x="18" y="173"/>
                  </a:lnTo>
                  <a:lnTo>
                    <a:pt x="20" y="174"/>
                  </a:lnTo>
                  <a:lnTo>
                    <a:pt x="21" y="173"/>
                  </a:lnTo>
                  <a:lnTo>
                    <a:pt x="22" y="172"/>
                  </a:lnTo>
                  <a:lnTo>
                    <a:pt x="23" y="172"/>
                  </a:lnTo>
                  <a:lnTo>
                    <a:pt x="23" y="171"/>
                  </a:lnTo>
                  <a:lnTo>
                    <a:pt x="24" y="168"/>
                  </a:lnTo>
                  <a:lnTo>
                    <a:pt x="24" y="167"/>
                  </a:lnTo>
                  <a:lnTo>
                    <a:pt x="24" y="166"/>
                  </a:lnTo>
                  <a:lnTo>
                    <a:pt x="25" y="165"/>
                  </a:lnTo>
                  <a:lnTo>
                    <a:pt x="25" y="163"/>
                  </a:lnTo>
                  <a:lnTo>
                    <a:pt x="25" y="161"/>
                  </a:lnTo>
                  <a:lnTo>
                    <a:pt x="26" y="161"/>
                  </a:lnTo>
                  <a:lnTo>
                    <a:pt x="28" y="161"/>
                  </a:lnTo>
                  <a:lnTo>
                    <a:pt x="29" y="161"/>
                  </a:lnTo>
                  <a:lnTo>
                    <a:pt x="30" y="161"/>
                  </a:lnTo>
                  <a:lnTo>
                    <a:pt x="31" y="161"/>
                  </a:lnTo>
                  <a:lnTo>
                    <a:pt x="32" y="161"/>
                  </a:lnTo>
                  <a:lnTo>
                    <a:pt x="33" y="163"/>
                  </a:lnTo>
                  <a:lnTo>
                    <a:pt x="34" y="163"/>
                  </a:lnTo>
                  <a:lnTo>
                    <a:pt x="35" y="164"/>
                  </a:lnTo>
                  <a:lnTo>
                    <a:pt x="37" y="164"/>
                  </a:lnTo>
                  <a:lnTo>
                    <a:pt x="39" y="164"/>
                  </a:lnTo>
                  <a:lnTo>
                    <a:pt x="40" y="164"/>
                  </a:lnTo>
                  <a:lnTo>
                    <a:pt x="41" y="163"/>
                  </a:lnTo>
                  <a:lnTo>
                    <a:pt x="42" y="163"/>
                  </a:lnTo>
                  <a:lnTo>
                    <a:pt x="42" y="161"/>
                  </a:lnTo>
                  <a:lnTo>
                    <a:pt x="43" y="161"/>
                  </a:lnTo>
                  <a:lnTo>
                    <a:pt x="45" y="161"/>
                  </a:lnTo>
                  <a:lnTo>
                    <a:pt x="46" y="161"/>
                  </a:lnTo>
                  <a:lnTo>
                    <a:pt x="47" y="161"/>
                  </a:lnTo>
                  <a:lnTo>
                    <a:pt x="47" y="160"/>
                  </a:lnTo>
                  <a:lnTo>
                    <a:pt x="46" y="160"/>
                  </a:lnTo>
                  <a:lnTo>
                    <a:pt x="46" y="159"/>
                  </a:lnTo>
                  <a:lnTo>
                    <a:pt x="45" y="159"/>
                  </a:lnTo>
                  <a:lnTo>
                    <a:pt x="43" y="160"/>
                  </a:lnTo>
                  <a:lnTo>
                    <a:pt x="42" y="160"/>
                  </a:lnTo>
                  <a:lnTo>
                    <a:pt x="42" y="159"/>
                  </a:lnTo>
                  <a:lnTo>
                    <a:pt x="41" y="159"/>
                  </a:lnTo>
                  <a:lnTo>
                    <a:pt x="40" y="158"/>
                  </a:lnTo>
                  <a:lnTo>
                    <a:pt x="40" y="156"/>
                  </a:lnTo>
                  <a:lnTo>
                    <a:pt x="39" y="156"/>
                  </a:lnTo>
                  <a:lnTo>
                    <a:pt x="38" y="155"/>
                  </a:lnTo>
                  <a:lnTo>
                    <a:pt x="38" y="154"/>
                  </a:lnTo>
                  <a:lnTo>
                    <a:pt x="37" y="154"/>
                  </a:lnTo>
                  <a:lnTo>
                    <a:pt x="37" y="152"/>
                  </a:lnTo>
                  <a:lnTo>
                    <a:pt x="35" y="151"/>
                  </a:lnTo>
                  <a:lnTo>
                    <a:pt x="35" y="150"/>
                  </a:lnTo>
                  <a:lnTo>
                    <a:pt x="35" y="149"/>
                  </a:lnTo>
                  <a:lnTo>
                    <a:pt x="34" y="148"/>
                  </a:lnTo>
                  <a:lnTo>
                    <a:pt x="32" y="146"/>
                  </a:lnTo>
                  <a:lnTo>
                    <a:pt x="32" y="144"/>
                  </a:lnTo>
                  <a:lnTo>
                    <a:pt x="31" y="144"/>
                  </a:lnTo>
                  <a:lnTo>
                    <a:pt x="31" y="143"/>
                  </a:lnTo>
                  <a:lnTo>
                    <a:pt x="30" y="143"/>
                  </a:lnTo>
                  <a:lnTo>
                    <a:pt x="29" y="143"/>
                  </a:lnTo>
                  <a:lnTo>
                    <a:pt x="28" y="142"/>
                  </a:lnTo>
                  <a:lnTo>
                    <a:pt x="26" y="142"/>
                  </a:lnTo>
                  <a:lnTo>
                    <a:pt x="25" y="142"/>
                  </a:lnTo>
                  <a:lnTo>
                    <a:pt x="25" y="143"/>
                  </a:lnTo>
                  <a:lnTo>
                    <a:pt x="24" y="143"/>
                  </a:lnTo>
                  <a:lnTo>
                    <a:pt x="23" y="143"/>
                  </a:lnTo>
                  <a:lnTo>
                    <a:pt x="22" y="143"/>
                  </a:lnTo>
                  <a:lnTo>
                    <a:pt x="22" y="142"/>
                  </a:lnTo>
                  <a:lnTo>
                    <a:pt x="21" y="142"/>
                  </a:lnTo>
                  <a:lnTo>
                    <a:pt x="21" y="141"/>
                  </a:lnTo>
                  <a:lnTo>
                    <a:pt x="21" y="140"/>
                  </a:lnTo>
                  <a:lnTo>
                    <a:pt x="22" y="140"/>
                  </a:lnTo>
                  <a:lnTo>
                    <a:pt x="23" y="140"/>
                  </a:lnTo>
                  <a:lnTo>
                    <a:pt x="24" y="140"/>
                  </a:lnTo>
                  <a:lnTo>
                    <a:pt x="25" y="140"/>
                  </a:lnTo>
                  <a:lnTo>
                    <a:pt x="25" y="141"/>
                  </a:lnTo>
                  <a:lnTo>
                    <a:pt x="26" y="141"/>
                  </a:lnTo>
                  <a:lnTo>
                    <a:pt x="28" y="142"/>
                  </a:lnTo>
                  <a:lnTo>
                    <a:pt x="29" y="142"/>
                  </a:lnTo>
                  <a:lnTo>
                    <a:pt x="30" y="142"/>
                  </a:lnTo>
                  <a:lnTo>
                    <a:pt x="30" y="141"/>
                  </a:lnTo>
                  <a:lnTo>
                    <a:pt x="30" y="140"/>
                  </a:lnTo>
                  <a:lnTo>
                    <a:pt x="31" y="141"/>
                  </a:lnTo>
                  <a:lnTo>
                    <a:pt x="31" y="142"/>
                  </a:lnTo>
                  <a:lnTo>
                    <a:pt x="32" y="142"/>
                  </a:lnTo>
                  <a:lnTo>
                    <a:pt x="32" y="143"/>
                  </a:lnTo>
                  <a:lnTo>
                    <a:pt x="33" y="143"/>
                  </a:lnTo>
                  <a:lnTo>
                    <a:pt x="34" y="143"/>
                  </a:lnTo>
                  <a:lnTo>
                    <a:pt x="34" y="144"/>
                  </a:lnTo>
                  <a:lnTo>
                    <a:pt x="35" y="144"/>
                  </a:lnTo>
                  <a:lnTo>
                    <a:pt x="35" y="146"/>
                  </a:lnTo>
                  <a:lnTo>
                    <a:pt x="35" y="147"/>
                  </a:lnTo>
                  <a:lnTo>
                    <a:pt x="37" y="148"/>
                  </a:lnTo>
                  <a:lnTo>
                    <a:pt x="37" y="149"/>
                  </a:lnTo>
                  <a:lnTo>
                    <a:pt x="38" y="150"/>
                  </a:lnTo>
                  <a:lnTo>
                    <a:pt x="38" y="151"/>
                  </a:lnTo>
                  <a:lnTo>
                    <a:pt x="39" y="151"/>
                  </a:lnTo>
                  <a:lnTo>
                    <a:pt x="39" y="152"/>
                  </a:lnTo>
                  <a:lnTo>
                    <a:pt x="40" y="152"/>
                  </a:lnTo>
                  <a:lnTo>
                    <a:pt x="40" y="154"/>
                  </a:lnTo>
                  <a:lnTo>
                    <a:pt x="41" y="154"/>
                  </a:lnTo>
                  <a:lnTo>
                    <a:pt x="42" y="152"/>
                  </a:lnTo>
                  <a:lnTo>
                    <a:pt x="43" y="152"/>
                  </a:lnTo>
                  <a:lnTo>
                    <a:pt x="43" y="151"/>
                  </a:lnTo>
                  <a:lnTo>
                    <a:pt x="45" y="151"/>
                  </a:lnTo>
                  <a:lnTo>
                    <a:pt x="45" y="152"/>
                  </a:lnTo>
                  <a:lnTo>
                    <a:pt x="45" y="154"/>
                  </a:lnTo>
                  <a:lnTo>
                    <a:pt x="45" y="155"/>
                  </a:lnTo>
                  <a:lnTo>
                    <a:pt x="46" y="156"/>
                  </a:lnTo>
                  <a:lnTo>
                    <a:pt x="47" y="157"/>
                  </a:lnTo>
                  <a:lnTo>
                    <a:pt x="48" y="157"/>
                  </a:lnTo>
                  <a:lnTo>
                    <a:pt x="49" y="157"/>
                  </a:lnTo>
                  <a:lnTo>
                    <a:pt x="50" y="157"/>
                  </a:lnTo>
                  <a:lnTo>
                    <a:pt x="51" y="157"/>
                  </a:lnTo>
                  <a:lnTo>
                    <a:pt x="52" y="156"/>
                  </a:lnTo>
                  <a:lnTo>
                    <a:pt x="52" y="155"/>
                  </a:lnTo>
                  <a:lnTo>
                    <a:pt x="52" y="154"/>
                  </a:lnTo>
                  <a:lnTo>
                    <a:pt x="54" y="154"/>
                  </a:lnTo>
                  <a:lnTo>
                    <a:pt x="54" y="152"/>
                  </a:lnTo>
                  <a:lnTo>
                    <a:pt x="51" y="150"/>
                  </a:lnTo>
                  <a:lnTo>
                    <a:pt x="50" y="150"/>
                  </a:lnTo>
                  <a:lnTo>
                    <a:pt x="50" y="149"/>
                  </a:lnTo>
                  <a:lnTo>
                    <a:pt x="49" y="149"/>
                  </a:lnTo>
                  <a:lnTo>
                    <a:pt x="49" y="148"/>
                  </a:lnTo>
                  <a:lnTo>
                    <a:pt x="49" y="147"/>
                  </a:lnTo>
                  <a:lnTo>
                    <a:pt x="49" y="146"/>
                  </a:lnTo>
                  <a:lnTo>
                    <a:pt x="49" y="144"/>
                  </a:lnTo>
                  <a:lnTo>
                    <a:pt x="49" y="143"/>
                  </a:lnTo>
                  <a:lnTo>
                    <a:pt x="49" y="141"/>
                  </a:lnTo>
                  <a:lnTo>
                    <a:pt x="49" y="140"/>
                  </a:lnTo>
                  <a:lnTo>
                    <a:pt x="49" y="139"/>
                  </a:lnTo>
                  <a:lnTo>
                    <a:pt x="50" y="139"/>
                  </a:lnTo>
                  <a:lnTo>
                    <a:pt x="50" y="138"/>
                  </a:lnTo>
                  <a:lnTo>
                    <a:pt x="50" y="137"/>
                  </a:lnTo>
                  <a:lnTo>
                    <a:pt x="50" y="135"/>
                  </a:lnTo>
                  <a:lnTo>
                    <a:pt x="50" y="134"/>
                  </a:lnTo>
                  <a:lnTo>
                    <a:pt x="51" y="134"/>
                  </a:lnTo>
                  <a:lnTo>
                    <a:pt x="52" y="134"/>
                  </a:lnTo>
                  <a:lnTo>
                    <a:pt x="52" y="133"/>
                  </a:lnTo>
                  <a:lnTo>
                    <a:pt x="52" y="132"/>
                  </a:lnTo>
                  <a:lnTo>
                    <a:pt x="52" y="131"/>
                  </a:lnTo>
                  <a:lnTo>
                    <a:pt x="52" y="130"/>
                  </a:lnTo>
                  <a:lnTo>
                    <a:pt x="54" y="129"/>
                  </a:lnTo>
                  <a:lnTo>
                    <a:pt x="55" y="127"/>
                  </a:lnTo>
                  <a:lnTo>
                    <a:pt x="55" y="126"/>
                  </a:lnTo>
                  <a:lnTo>
                    <a:pt x="54" y="126"/>
                  </a:lnTo>
                  <a:lnTo>
                    <a:pt x="55" y="126"/>
                  </a:lnTo>
                  <a:lnTo>
                    <a:pt x="56" y="126"/>
                  </a:lnTo>
                  <a:lnTo>
                    <a:pt x="57" y="125"/>
                  </a:lnTo>
                  <a:lnTo>
                    <a:pt x="57" y="124"/>
                  </a:lnTo>
                  <a:lnTo>
                    <a:pt x="58" y="124"/>
                  </a:lnTo>
                  <a:lnTo>
                    <a:pt x="59" y="124"/>
                  </a:lnTo>
                  <a:lnTo>
                    <a:pt x="59" y="125"/>
                  </a:lnTo>
                  <a:lnTo>
                    <a:pt x="59" y="126"/>
                  </a:lnTo>
                  <a:lnTo>
                    <a:pt x="59" y="127"/>
                  </a:lnTo>
                  <a:lnTo>
                    <a:pt x="60" y="127"/>
                  </a:lnTo>
                  <a:lnTo>
                    <a:pt x="62" y="127"/>
                  </a:lnTo>
                  <a:lnTo>
                    <a:pt x="64" y="126"/>
                  </a:lnTo>
                  <a:lnTo>
                    <a:pt x="65" y="127"/>
                  </a:lnTo>
                  <a:lnTo>
                    <a:pt x="66" y="127"/>
                  </a:lnTo>
                  <a:lnTo>
                    <a:pt x="66" y="126"/>
                  </a:lnTo>
                  <a:lnTo>
                    <a:pt x="66" y="127"/>
                  </a:lnTo>
                  <a:lnTo>
                    <a:pt x="67" y="127"/>
                  </a:lnTo>
                  <a:lnTo>
                    <a:pt x="68" y="127"/>
                  </a:lnTo>
                  <a:lnTo>
                    <a:pt x="69" y="126"/>
                  </a:lnTo>
                  <a:lnTo>
                    <a:pt x="71" y="125"/>
                  </a:lnTo>
                  <a:lnTo>
                    <a:pt x="71" y="124"/>
                  </a:lnTo>
                  <a:lnTo>
                    <a:pt x="71" y="123"/>
                  </a:lnTo>
                  <a:lnTo>
                    <a:pt x="69" y="122"/>
                  </a:lnTo>
                  <a:lnTo>
                    <a:pt x="68" y="121"/>
                  </a:lnTo>
                  <a:lnTo>
                    <a:pt x="68" y="119"/>
                  </a:lnTo>
                  <a:lnTo>
                    <a:pt x="67" y="119"/>
                  </a:lnTo>
                  <a:lnTo>
                    <a:pt x="66" y="118"/>
                  </a:lnTo>
                  <a:lnTo>
                    <a:pt x="66" y="116"/>
                  </a:lnTo>
                  <a:lnTo>
                    <a:pt x="65" y="116"/>
                  </a:lnTo>
                  <a:lnTo>
                    <a:pt x="65" y="115"/>
                  </a:lnTo>
                  <a:lnTo>
                    <a:pt x="65" y="114"/>
                  </a:lnTo>
                  <a:lnTo>
                    <a:pt x="65" y="113"/>
                  </a:lnTo>
                  <a:lnTo>
                    <a:pt x="65" y="112"/>
                  </a:lnTo>
                  <a:lnTo>
                    <a:pt x="65" y="110"/>
                  </a:lnTo>
                  <a:lnTo>
                    <a:pt x="65" y="109"/>
                  </a:lnTo>
                  <a:lnTo>
                    <a:pt x="65" y="108"/>
                  </a:lnTo>
                  <a:lnTo>
                    <a:pt x="66" y="108"/>
                  </a:lnTo>
                  <a:lnTo>
                    <a:pt x="66" y="109"/>
                  </a:lnTo>
                  <a:lnTo>
                    <a:pt x="66" y="110"/>
                  </a:lnTo>
                  <a:lnTo>
                    <a:pt x="66" y="112"/>
                  </a:lnTo>
                  <a:lnTo>
                    <a:pt x="67" y="112"/>
                  </a:lnTo>
                  <a:lnTo>
                    <a:pt x="68" y="114"/>
                  </a:lnTo>
                  <a:lnTo>
                    <a:pt x="68" y="115"/>
                  </a:lnTo>
                  <a:lnTo>
                    <a:pt x="69" y="116"/>
                  </a:lnTo>
                  <a:lnTo>
                    <a:pt x="71" y="116"/>
                  </a:lnTo>
                  <a:lnTo>
                    <a:pt x="72" y="116"/>
                  </a:lnTo>
                  <a:lnTo>
                    <a:pt x="73" y="115"/>
                  </a:lnTo>
                  <a:lnTo>
                    <a:pt x="74" y="115"/>
                  </a:lnTo>
                  <a:lnTo>
                    <a:pt x="74" y="114"/>
                  </a:lnTo>
                  <a:lnTo>
                    <a:pt x="75" y="113"/>
                  </a:lnTo>
                  <a:lnTo>
                    <a:pt x="75" y="112"/>
                  </a:lnTo>
                  <a:lnTo>
                    <a:pt x="75" y="110"/>
                  </a:lnTo>
                  <a:lnTo>
                    <a:pt x="74" y="110"/>
                  </a:lnTo>
                  <a:lnTo>
                    <a:pt x="74" y="109"/>
                  </a:lnTo>
                  <a:lnTo>
                    <a:pt x="72" y="107"/>
                  </a:lnTo>
                  <a:lnTo>
                    <a:pt x="72" y="106"/>
                  </a:lnTo>
                  <a:lnTo>
                    <a:pt x="71" y="102"/>
                  </a:lnTo>
                  <a:lnTo>
                    <a:pt x="69" y="100"/>
                  </a:lnTo>
                  <a:lnTo>
                    <a:pt x="69" y="99"/>
                  </a:lnTo>
                  <a:lnTo>
                    <a:pt x="69" y="98"/>
                  </a:lnTo>
                  <a:lnTo>
                    <a:pt x="68" y="96"/>
                  </a:lnTo>
                  <a:lnTo>
                    <a:pt x="66" y="93"/>
                  </a:lnTo>
                  <a:lnTo>
                    <a:pt x="64" y="90"/>
                  </a:lnTo>
                  <a:lnTo>
                    <a:pt x="63" y="89"/>
                  </a:lnTo>
                  <a:lnTo>
                    <a:pt x="63" y="88"/>
                  </a:lnTo>
                  <a:lnTo>
                    <a:pt x="63" y="87"/>
                  </a:lnTo>
                  <a:lnTo>
                    <a:pt x="62" y="85"/>
                  </a:lnTo>
                  <a:lnTo>
                    <a:pt x="62" y="84"/>
                  </a:lnTo>
                  <a:lnTo>
                    <a:pt x="62" y="83"/>
                  </a:lnTo>
                  <a:lnTo>
                    <a:pt x="60" y="83"/>
                  </a:lnTo>
                  <a:lnTo>
                    <a:pt x="60" y="82"/>
                  </a:lnTo>
                  <a:lnTo>
                    <a:pt x="59" y="82"/>
                  </a:lnTo>
                  <a:lnTo>
                    <a:pt x="58" y="82"/>
                  </a:lnTo>
                  <a:lnTo>
                    <a:pt x="58" y="81"/>
                  </a:lnTo>
                  <a:lnTo>
                    <a:pt x="59" y="80"/>
                  </a:lnTo>
                  <a:lnTo>
                    <a:pt x="59" y="79"/>
                  </a:lnTo>
                  <a:lnTo>
                    <a:pt x="59" y="78"/>
                  </a:lnTo>
                  <a:lnTo>
                    <a:pt x="59" y="75"/>
                  </a:lnTo>
                  <a:lnTo>
                    <a:pt x="59" y="74"/>
                  </a:lnTo>
                  <a:lnTo>
                    <a:pt x="59" y="73"/>
                  </a:lnTo>
                  <a:lnTo>
                    <a:pt x="59" y="72"/>
                  </a:lnTo>
                  <a:lnTo>
                    <a:pt x="60" y="72"/>
                  </a:lnTo>
                  <a:lnTo>
                    <a:pt x="60" y="71"/>
                  </a:lnTo>
                  <a:lnTo>
                    <a:pt x="60" y="70"/>
                  </a:lnTo>
                  <a:lnTo>
                    <a:pt x="60" y="68"/>
                  </a:lnTo>
                  <a:lnTo>
                    <a:pt x="60" y="67"/>
                  </a:lnTo>
                  <a:lnTo>
                    <a:pt x="59" y="67"/>
                  </a:lnTo>
                  <a:lnTo>
                    <a:pt x="59" y="66"/>
                  </a:lnTo>
                  <a:lnTo>
                    <a:pt x="58" y="66"/>
                  </a:lnTo>
                  <a:lnTo>
                    <a:pt x="57" y="65"/>
                  </a:lnTo>
                  <a:lnTo>
                    <a:pt x="56" y="65"/>
                  </a:lnTo>
                  <a:lnTo>
                    <a:pt x="55" y="65"/>
                  </a:lnTo>
                  <a:lnTo>
                    <a:pt x="54" y="65"/>
                  </a:lnTo>
                  <a:lnTo>
                    <a:pt x="52" y="64"/>
                  </a:lnTo>
                  <a:lnTo>
                    <a:pt x="52" y="63"/>
                  </a:lnTo>
                  <a:lnTo>
                    <a:pt x="51" y="63"/>
                  </a:lnTo>
                  <a:lnTo>
                    <a:pt x="51" y="60"/>
                  </a:lnTo>
                  <a:lnTo>
                    <a:pt x="51" y="59"/>
                  </a:lnTo>
                  <a:lnTo>
                    <a:pt x="50" y="59"/>
                  </a:lnTo>
                  <a:lnTo>
                    <a:pt x="50" y="58"/>
                  </a:lnTo>
                  <a:lnTo>
                    <a:pt x="50" y="57"/>
                  </a:lnTo>
                  <a:lnTo>
                    <a:pt x="49" y="57"/>
                  </a:lnTo>
                  <a:lnTo>
                    <a:pt x="50" y="57"/>
                  </a:lnTo>
                  <a:lnTo>
                    <a:pt x="50" y="56"/>
                  </a:lnTo>
                  <a:lnTo>
                    <a:pt x="50" y="55"/>
                  </a:lnTo>
                  <a:lnTo>
                    <a:pt x="49" y="55"/>
                  </a:lnTo>
                  <a:lnTo>
                    <a:pt x="49" y="54"/>
                  </a:lnTo>
                  <a:lnTo>
                    <a:pt x="49" y="53"/>
                  </a:lnTo>
                  <a:lnTo>
                    <a:pt x="47" y="51"/>
                  </a:lnTo>
                  <a:lnTo>
                    <a:pt x="42" y="49"/>
                  </a:lnTo>
                  <a:lnTo>
                    <a:pt x="40" y="48"/>
                  </a:lnTo>
                  <a:lnTo>
                    <a:pt x="39" y="47"/>
                  </a:lnTo>
                  <a:lnTo>
                    <a:pt x="37" y="47"/>
                  </a:lnTo>
                  <a:lnTo>
                    <a:pt x="35" y="46"/>
                  </a:lnTo>
                  <a:lnTo>
                    <a:pt x="34" y="46"/>
                  </a:lnTo>
                  <a:lnTo>
                    <a:pt x="32" y="45"/>
                  </a:lnTo>
                  <a:lnTo>
                    <a:pt x="34" y="45"/>
                  </a:lnTo>
                  <a:lnTo>
                    <a:pt x="35" y="46"/>
                  </a:lnTo>
                  <a:lnTo>
                    <a:pt x="37" y="46"/>
                  </a:lnTo>
                  <a:lnTo>
                    <a:pt x="38" y="46"/>
                  </a:lnTo>
                  <a:lnTo>
                    <a:pt x="39" y="46"/>
                  </a:lnTo>
                  <a:lnTo>
                    <a:pt x="38" y="46"/>
                  </a:lnTo>
                  <a:lnTo>
                    <a:pt x="37" y="45"/>
                  </a:lnTo>
                  <a:lnTo>
                    <a:pt x="37" y="43"/>
                  </a:lnTo>
                  <a:lnTo>
                    <a:pt x="37" y="42"/>
                  </a:lnTo>
                  <a:lnTo>
                    <a:pt x="37" y="41"/>
                  </a:lnTo>
                  <a:lnTo>
                    <a:pt x="35" y="41"/>
                  </a:lnTo>
                  <a:lnTo>
                    <a:pt x="35" y="40"/>
                  </a:lnTo>
                  <a:lnTo>
                    <a:pt x="35" y="38"/>
                  </a:lnTo>
                  <a:lnTo>
                    <a:pt x="35" y="37"/>
                  </a:lnTo>
                  <a:lnTo>
                    <a:pt x="35" y="33"/>
                  </a:lnTo>
                  <a:lnTo>
                    <a:pt x="35" y="32"/>
                  </a:lnTo>
                  <a:lnTo>
                    <a:pt x="35" y="31"/>
                  </a:lnTo>
                  <a:lnTo>
                    <a:pt x="34" y="31"/>
                  </a:lnTo>
                  <a:lnTo>
                    <a:pt x="34" y="30"/>
                  </a:lnTo>
                  <a:lnTo>
                    <a:pt x="34" y="29"/>
                  </a:lnTo>
                  <a:lnTo>
                    <a:pt x="34" y="28"/>
                  </a:lnTo>
                  <a:lnTo>
                    <a:pt x="33" y="28"/>
                  </a:lnTo>
                  <a:lnTo>
                    <a:pt x="32" y="26"/>
                  </a:lnTo>
                  <a:lnTo>
                    <a:pt x="31" y="26"/>
                  </a:lnTo>
                  <a:lnTo>
                    <a:pt x="30" y="26"/>
                  </a:lnTo>
                  <a:lnTo>
                    <a:pt x="28" y="26"/>
                  </a:lnTo>
                  <a:lnTo>
                    <a:pt x="25" y="25"/>
                  </a:lnTo>
                  <a:lnTo>
                    <a:pt x="24" y="24"/>
                  </a:lnTo>
                  <a:lnTo>
                    <a:pt x="22" y="23"/>
                  </a:lnTo>
                  <a:lnTo>
                    <a:pt x="22" y="22"/>
                  </a:lnTo>
                  <a:lnTo>
                    <a:pt x="22" y="21"/>
                  </a:lnTo>
                  <a:lnTo>
                    <a:pt x="22" y="20"/>
                  </a:lnTo>
                  <a:lnTo>
                    <a:pt x="22" y="19"/>
                  </a:lnTo>
                  <a:lnTo>
                    <a:pt x="23" y="17"/>
                  </a:lnTo>
                  <a:lnTo>
                    <a:pt x="24" y="16"/>
                  </a:lnTo>
                  <a:lnTo>
                    <a:pt x="25" y="16"/>
                  </a:lnTo>
                  <a:lnTo>
                    <a:pt x="26" y="16"/>
                  </a:lnTo>
                  <a:lnTo>
                    <a:pt x="28" y="16"/>
                  </a:lnTo>
                  <a:lnTo>
                    <a:pt x="29" y="16"/>
                  </a:lnTo>
                  <a:lnTo>
                    <a:pt x="30" y="16"/>
                  </a:lnTo>
                  <a:lnTo>
                    <a:pt x="31" y="16"/>
                  </a:lnTo>
                  <a:lnTo>
                    <a:pt x="31" y="15"/>
                  </a:lnTo>
                  <a:lnTo>
                    <a:pt x="32" y="14"/>
                  </a:lnTo>
                  <a:lnTo>
                    <a:pt x="32" y="13"/>
                  </a:lnTo>
                  <a:lnTo>
                    <a:pt x="33" y="12"/>
                  </a:lnTo>
                  <a:lnTo>
                    <a:pt x="33" y="11"/>
                  </a:lnTo>
                  <a:lnTo>
                    <a:pt x="33" y="9"/>
                  </a:lnTo>
                  <a:lnTo>
                    <a:pt x="31" y="8"/>
                  </a:lnTo>
                  <a:lnTo>
                    <a:pt x="30" y="7"/>
                  </a:lnTo>
                  <a:lnTo>
                    <a:pt x="28" y="7"/>
                  </a:lnTo>
                  <a:lnTo>
                    <a:pt x="26" y="6"/>
                  </a:lnTo>
                  <a:lnTo>
                    <a:pt x="24" y="5"/>
                  </a:lnTo>
                  <a:lnTo>
                    <a:pt x="23" y="5"/>
                  </a:lnTo>
                  <a:lnTo>
                    <a:pt x="22" y="3"/>
                  </a:lnTo>
                  <a:lnTo>
                    <a:pt x="21" y="1"/>
                  </a:lnTo>
                  <a:lnTo>
                    <a:pt x="20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6"/>
                  </a:lnTo>
                  <a:lnTo>
                    <a:pt x="29" y="6"/>
                  </a:lnTo>
                  <a:lnTo>
                    <a:pt x="30" y="7"/>
                  </a:lnTo>
                  <a:lnTo>
                    <a:pt x="31" y="7"/>
                  </a:lnTo>
                  <a:lnTo>
                    <a:pt x="32" y="7"/>
                  </a:lnTo>
                  <a:lnTo>
                    <a:pt x="32" y="8"/>
                  </a:lnTo>
                  <a:lnTo>
                    <a:pt x="33" y="8"/>
                  </a:lnTo>
                  <a:lnTo>
                    <a:pt x="34" y="8"/>
                  </a:lnTo>
                  <a:lnTo>
                    <a:pt x="34" y="9"/>
                  </a:lnTo>
                  <a:lnTo>
                    <a:pt x="34" y="11"/>
                  </a:lnTo>
                  <a:lnTo>
                    <a:pt x="33" y="11"/>
                  </a:lnTo>
                  <a:lnTo>
                    <a:pt x="33" y="13"/>
                  </a:lnTo>
                  <a:lnTo>
                    <a:pt x="32" y="14"/>
                  </a:lnTo>
                  <a:lnTo>
                    <a:pt x="32" y="15"/>
                  </a:lnTo>
                  <a:lnTo>
                    <a:pt x="32" y="16"/>
                  </a:lnTo>
                  <a:close/>
                </a:path>
              </a:pathLst>
            </a:custGeom>
            <a:solidFill>
              <a:srgbClr val="00B0F0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</p:grpSp>
      <p:sp>
        <p:nvSpPr>
          <p:cNvPr id="380" name="Rectangle 2">
            <a:extLst>
              <a:ext uri="{FF2B5EF4-FFF2-40B4-BE49-F238E27FC236}">
                <a16:creationId xmlns:a16="http://schemas.microsoft.com/office/drawing/2014/main" id="{8C0674BD-685B-14BA-55AB-A7297CCC2DEF}"/>
              </a:ext>
            </a:extLst>
          </p:cNvPr>
          <p:cNvSpPr txBox="1">
            <a:spLocks noChangeArrowheads="1"/>
          </p:cNvSpPr>
          <p:nvPr/>
        </p:nvSpPr>
        <p:spPr>
          <a:xfrm>
            <a:off x="342900" y="86126"/>
            <a:ext cx="61722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>
            <a:lvl1pPr algn="ctr" defTabSz="685716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700" dirty="0"/>
              <a:t>Baltimore congressional districts</a:t>
            </a:r>
          </a:p>
        </p:txBody>
      </p:sp>
    </p:spTree>
    <p:extLst>
      <p:ext uri="{BB962C8B-B14F-4D97-AF65-F5344CB8AC3E}">
        <p14:creationId xmlns:p14="http://schemas.microsoft.com/office/powerpoint/2010/main" val="2533245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350057" y="2043246"/>
            <a:ext cx="6057887" cy="2146258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algn="ctr" defTabSz="685455"/>
            <a:endParaRPr lang="zh-CN" altLang="en-US" sz="12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445236" y="1400404"/>
            <a:ext cx="5976995" cy="623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72" tIns="34286" rIns="68572" bIns="34286">
            <a:spAutoFit/>
          </a:bodyPr>
          <a:lstStyle/>
          <a:p>
            <a:pPr eaLnBrk="0" hangingPunct="0"/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200" dirty="0"/>
              <a:t>Creative Commons’</a:t>
            </a:r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2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2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2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200" dirty="0"/>
              <a:t>And every template you download from </a:t>
            </a:r>
            <a:r>
              <a:rPr lang="en-US" altLang="zh-CN" sz="12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200" dirty="0"/>
              <a:t> is the intellectual property of and is owned by us</a:t>
            </a:r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2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802098" y="2222237"/>
            <a:ext cx="5273196" cy="8597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 marL="88096" indent="-88096">
              <a:lnSpc>
                <a:spcPct val="114000"/>
              </a:lnSpc>
              <a:spcAft>
                <a:spcPts val="45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050" dirty="0"/>
              <a:t>make any necessary modification(s) to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050" dirty="0"/>
              <a:t>to fit your purposes, personally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88096" indent="-88096">
              <a:lnSpc>
                <a:spcPct val="114000"/>
              </a:lnSpc>
              <a:spcAft>
                <a:spcPts val="45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050" dirty="0">
                <a:cs typeface="Arial" panose="020B0604020202020204" pitchFamily="34" charset="0"/>
              </a:rPr>
              <a:t>links from our website </a:t>
            </a:r>
            <a:r>
              <a:rPr lang="en-US" altLang="zh-CN" sz="1050" dirty="0"/>
              <a:t>with your friends through Facebook, Twitter and </a:t>
            </a:r>
            <a:r>
              <a:rPr lang="en-US" altLang="zh-CN" sz="1050" dirty="0" err="1"/>
              <a:t>Pinterest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661795" y="2043246"/>
            <a:ext cx="2767206" cy="233185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defTabSz="685455">
              <a:defRPr/>
            </a:pPr>
            <a:r>
              <a:rPr lang="en-US" altLang="zh-CN" sz="1350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sz="1350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661795" y="3044098"/>
            <a:ext cx="2767206" cy="233185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defTabSz="685455"/>
            <a:r>
              <a:rPr lang="en-US" altLang="zh-CN" sz="1350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sz="135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802098" y="3223088"/>
            <a:ext cx="5273196" cy="7955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 marL="88096" indent="-88096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050" dirty="0">
                <a:cs typeface="Arial" panose="020B0604020202020204" pitchFamily="34" charset="0"/>
              </a:rPr>
              <a:t>content share ones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050" dirty="0" err="1">
                <a:cs typeface="Arial" panose="020B0604020202020204" pitchFamily="34" charset="0"/>
              </a:rPr>
              <a:t>Slideshare</a:t>
            </a:r>
            <a:r>
              <a:rPr lang="en-GB" altLang="en-US" sz="1050" dirty="0">
                <a:cs typeface="Arial" panose="020B0604020202020204" pitchFamily="34" charset="0"/>
              </a:rPr>
              <a:t> , </a:t>
            </a:r>
            <a:r>
              <a:rPr lang="en-GB" altLang="en-US" sz="1050" dirty="0" err="1">
                <a:cs typeface="Arial" panose="020B0604020202020204" pitchFamily="34" charset="0"/>
              </a:rPr>
              <a:t>Scribd</a:t>
            </a:r>
            <a:r>
              <a:rPr lang="en-GB" altLang="en-US" sz="1050" dirty="0">
                <a:cs typeface="Arial" panose="020B0604020202020204" pitchFamily="34" charset="0"/>
              </a:rPr>
              <a:t>, YouTube, LinkedIn, and Google+ etc.</a:t>
            </a:r>
          </a:p>
          <a:p>
            <a:pPr marL="88096" indent="-88096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05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05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05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802102" y="3997544"/>
            <a:ext cx="4333916" cy="2181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9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900" b="1" dirty="0">
                <a:hlinkClick r:id="rId4"/>
              </a:rPr>
              <a:t>http://yourfreetemplates.com/terms-of-use/</a:t>
            </a:r>
            <a:r>
              <a:rPr lang="en-US" altLang="zh-CN" sz="9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9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350061" y="1383620"/>
            <a:ext cx="6057886" cy="591731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algn="ctr" defTabSz="685455">
              <a:defRPr/>
            </a:pPr>
            <a:endParaRPr lang="en-US" altLang="zh-CN" sz="12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2469</TotalTime>
  <Words>248</Words>
  <Application>Microsoft Office PowerPoint</Application>
  <PresentationFormat>Custom</PresentationFormat>
  <Paragraphs>52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主题​​</vt:lpstr>
      <vt:lpstr>Baltimore map of city outline </vt:lpstr>
      <vt:lpstr>Baltimore county and city boundaries </vt:lpstr>
      <vt:lpstr>Baltimore regional planning districts</vt:lpstr>
      <vt:lpstr>PowerPoint Presentation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Wang Ning</cp:lastModifiedBy>
  <cp:revision>76</cp:revision>
  <dcterms:created xsi:type="dcterms:W3CDTF">2016-05-15T02:42:52Z</dcterms:created>
  <dcterms:modified xsi:type="dcterms:W3CDTF">2023-07-08T14:57:13Z</dcterms:modified>
</cp:coreProperties>
</file>